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9" r:id="rId2"/>
    <p:sldId id="479" r:id="rId3"/>
    <p:sldId id="480" r:id="rId4"/>
    <p:sldId id="482" r:id="rId5"/>
    <p:sldId id="481" r:id="rId6"/>
    <p:sldId id="485" r:id="rId7"/>
    <p:sldId id="486" r:id="rId8"/>
    <p:sldId id="483" r:id="rId9"/>
    <p:sldId id="490" r:id="rId10"/>
    <p:sldId id="508" r:id="rId11"/>
    <p:sldId id="491" r:id="rId12"/>
    <p:sldId id="466" r:id="rId13"/>
    <p:sldId id="487" r:id="rId14"/>
    <p:sldId id="44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30:26.5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0 11143 0 0,'-34'4'488'0'0,"19"0"112"0"0,4 1-480 0 0,11-5-120 0 0,-11 8 0 0 0,11-8 0 0 0,-13 7 88 0 0,13-7-8 0 0,0 0 0 0 0,0 0 0 0 0,0 0-80 0 0,0 0 0 0 0,0 0-80 0 0,0 15 80 0 0,0-15-224 0 0,0 0 0 0 0,0 0 0 0 0,21 6-4576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01.9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20689 15491 20271 0,'0'0'1792'0,"0"0"-1424"16,0 0-368-16,0 0 0 0,11-3 0 0,-3-1 0 16,1-3 0-16,-2 1-192 0,4-1 192 0,0-3 192 15,-2-1-32-15,1-1-16 0,1-3 96 0,-1 1 16 16,1-1 0-16,0 2 0 0,-3 1-256 0,2-2 0 15,3 1 128-15,-5 0-128 0,-4 1 192 0,2 0 0 16,2 0 0-16,1 1 0 0,-2 0 384 0,-1 0 80 16,0 0 16-16,-1 1 0 0,2 0 64 0,-1 1 16 15,-3 0 0-15,-3 9 0 0,2-10-32 0,-4 3 0 16,2 7 0-16,-6-5 0 0,6 5 688 0,-6 0 144 16,-4 4 32-16,0-1 0 15,-1 2-2016-15,-2 3-400 0,-4 1-64 0,3 0-32 16,3-4-848-16,2 2-160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0,'0'18'191'0'0,"0"-17"-179"0"0,0-1 0 0 0,0 1 0 0 0,0-1 0 0 0,0 0 0 0 0,0 1 0 0 0,0-1 1 0 0,0 0-1 0 0,0 1 0 0 0,0-1 0 0 0,1 0 0 0 0,-1 1 0 0 0,0-1 0 0 0,0 0 0 0 0,0 0 0 0 0,0 1 0 0 0,0-1 0 0 0,1 0 0 0 0,-1 1-12 0 0,8 12 226 0 0,3 1-34 0 0,-6-10-180 0 0,0 0 0 0 0,-1 0 1 0 0,1 0-1 0 0,1-1 0 0 0,-1 0 1 0 0,0 0-1 0 0,1 0 0 0 0,0-1 1 0 0,5 2-13 0 0,12 3 731 0 0,22 4-731 0 0,-36-10 158 0 0,45 8 222 0 0,2-3 1 0 0,-1-2-1 0 0,7-2-380 0 0,81 5-23 0 0,-44 3 23 0 0,58 16 0 0 0,73 17 0 0 0,87 21 0 0 0,-83-9 0 0 0,-154-37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0,'0'0'142'0'0,"0"0"22"0"0,0 0 13 0 0,2 3-20 0 0,3 5-152 0 0,0 0 0 0 0,1-1 0 0 0,0 1 0 0 0,0-2 0 0 0,1 1 0 0 0,0-1 0 0 0,4 4-5 0 0,4 1-1 0 0,1 0 0 0 0,0-1 0 0 0,8 4 1 0 0,-4-5 63 0 0,0-1-1 0 0,0 0 1 0 0,21 3-63 0 0,-21-5 268 0 0,117 25 793 0 0,-32-9-514 0 0,211 43 1336 0 0,-201-48-1710 0 0,47-3-173 0 0,34 4-8 0 0,-131-8 8 0 0,-1 3 0 0 0,33 12 0 0 0,123 47 0 0 0,-177-56 0 0 0,56 18 0 0 0,3-3 42 0 0,-37-10-2048 0 0,24 2 2006 0 0,-63-17-3412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0,'0'0'142'0'0,"0"0"22"0"0,0 0 13 0 0,3 0-20 0 0,57 2-121 0 0,-44-1-38 0 0,-1-1 0 0 0,11-1 2 0 0,23-3 354 0 0,108-10 1340 0 0,-85 10-1675 0 0,58 3-19 0 0,-59 2-3 0 0,23 2 3 0 0,17 7 0 0 0,-10-1 0 0 0,79 12 0 0 0,-62-6 0 0 0,87 10 0 0 0,-21 1 72 0 0,-168-23 217 0 0,-9-1 71 0 0,0-1 0 0 0,0 0-1 0 0,5 0-359 0 0,-10-1 375 0 0,1 1-576 0 0,-2 0 68 0 0,0-1 70 0 0,-1 1 0 0 0,1-1 0 0 0,0 1 1 0 0,-1-1-1 0 0,1 0 0 0 0,0 1 0 0 0,0-1 0 0 0,-1 0 0 0 0,1 0 0 0 0,0 0 0 0 0,-1 1 0 0 0,1-1 0 0 0,0 0 63 0 0,-1 0-511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0,'0'0'142'0'0,"4"0"22"0"0,14-1 19 0 0,-1 1 0 0 0,6 1-183 0 0,32 2 243 0 0,-1-2 0 0 0,12-4-243 0 0,-14 1 970 0 0,88 0-362 0 0,6 4-608 0 0,-32 1 0 0 0,-77-2 0 0 0,34-1 0 0 0,-1-3 0 0 0,0-3 0 0 0,25-3 0 0 0,15 3 0 0 0,-66 8 0 0 0,-7 0 0 0 0,-20-2 0 0 0,1 2 0 0 0,5 1 0 0 0,16 2 0 0 0,-27-3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6447 0 0,'0'0'142'0'0,"0"0"22"0"0,2-1 13 0 0,4-4-116 0 0,1 0 1 0 0,1 1-1 0 0,3-1-61 0 0,0-1 80 0 0,0 2 236 0 0,-1 0-1 0 0,1 0 1 0 0,0 1 0 0 0,0 0-1 0 0,0 1 1 0 0,4 0-316 0 0,5-1 79 0 0,36-5-71 0 0,0 3 0 0 0,41 2-8 0 0,-92 3 0 0 0,84 1 975 0 0,21 5-975 0 0,89 13 1067 0 0,-186-18-1061 0 0,185 27-6 0 0,-28-2-401 0 0,-167-26-74 0 0,-3 0-33 0 0,0 0-4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0,'0'0'142'0'0,"3"1"22"0"0,19 8 137 0 0,-10-4-277 0 0,-1 0-1 0 0,1-1 0 0 0,0-1 1 0 0,0 0-1 0 0,0-1 0 0 0,5 1-23 0 0,143 3 984 0 0,15 1 21 0 0,-78 0-763 0 0,133 13 956 0 0,-44-4-590 0 0,-132-10-608 0 0,130 18 0 0 0,-146-18 41 0 0,48 9-292 0 0,-65-10-140 0 0,-1 0-1 0 0,0 2 1 0 0,1 0 391 0 0,3 3-512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6447 0 0,'0'0'298'0'0,"0"0"-10"0"0,1 2-188 0 0,0 7-90 0 0,2 1-10 0 0,6 7 436 0 0,-9-16 51 0 0,5 7 465 0 0,5 8-787 0 0,10 9 1867 0 0,-1-2-2016 0 0,-9-13-16 0 0,-1 1 0 0 0,0 1 0 0 0,-1-1 0 0 0,-1 1 0 0 0,5 9 0 0 0,-1 6 0 0 0,-1-1 0 0 0,-1 2 0 0 0,-2-1 0 0 0,2 12 0 0 0,32 205 2048 0 0,-16-2-3837 0 0,-24-230 1752 0 0,6 110-125 0 0,-2-14 158 0 0,-4-79 4 0 0,-1-1 0 0 0,-1 2 0 0 0,-4-5 0 0 0,5-25-1 0 0,0 0-1 0 0,0 0 0 0 0,0 0 0 0 0,0 0 0 0 0,0 0 0 0 0,0 0 1 0 0,0 0-1 0 0,0 0 0 0 0,0 0 0 0 0,-1 0 0 0 0,1 0 1 0 0,0 0-1 0 0,0 0 0 0 0,0 0 0 0 0,0 0 0 0 0,0 0 0 0 0,0 0 1 0 0,0 0-1 0 0,0 0 0 0 0,0 0 0 0 0,0 0 0 0 0,0 0 1 0 0,0 0-1 0 0,0 0 0 0 0,0 0 0 0 0,0 0 0 0 0,0 0 0 0 0,0 0 1 0 0,0 0-1 0 0,-1 0 0 0 0,1 0 0 0 0,0 0 0 0 0,0 0 1 0 0,0 0-1 0 0,0 0 0 0 0,0 0 0 0 0,0 0 0 0 0,0 0 0 0 0,0 0 1 0 0,0 0-1 0 0,0 0 0 0 0,0 0 0 0 0,0 0 0 0 0,0 0 1 0 0,0 0-1 0 0,0 0 0 0 0,0 0 0 0 0,0 0 0 0 0,0 0 0 0 0,0 0 1 0 0,0 0-1 0 0,0 0 0 0 0,0 0 0 0 0,0 1 2 0 0,-4-11-241 0 0,-1-13-350 0 0,5 18 407 0 0,0 0 0 0 0,0 0 0 0 0,0 0 0 0 0,1 0 0 0 0,0-1 184 0 0,0 1-39 0 0,-1 1-1 0 0,1-1 1 0 0,-1 0-1 0 0,0 0 0 0 0,-1-4 40 0 0,-14-81 0 0 0,-4-89-1440 0 0,13 100 820 0 0,2 23 632 0 0,-2 1-12 0 0,-5-68 0 0 0,-20-73 0 0 0,17 132 134 0 0,-2 0 0 0 0,-4 2 0 0 0,-5-9-134 0 0,21 63 400 0 0,-1 0 1 0 0,1 0-1 0 0,-4-4-400 0 0,-2-3 805 0 0,9 14-293 0 0,1 1 0 0 0,0 0-69 0 0,-1 1-294 0 0,-1 4 10 0 0,0 0 0 0 0,0 1 0 0 0,0-1 0 0 0,0 0-1 0 0,1 0 1 0 0,0 1 0 0 0,0-1 0 0 0,1 4-159 0 0,-2 11 1209 0 0,3 16-1209 0 0,10 103 1343 0 0,-5-80-1054 0 0,-1-9-283 0 0,34 323 431 0 0,9 36-217 0 0,-23-237-1513 0 0,-21-146-2274 0 0,0-7-1220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44:57.6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20820 13902 1839 0,'0'0'0'0,"9"7"160"0,2-3-160 0,-2 0 0 0,-1 3 0 0,2-2 0 15,-1 0 1568-15,-9-5 288 0,0 0 48 0,9 5 16 16,-3 2-464-16,-6-7-96 0,0 0-16 0,0 0 0 16,0 0 32-16,7 5 0 0,-7-5 0 0,0 0 0 15,9 3-176-15,-9-3-48 0,0 0 0 0,0 0 0 16,0 0-416-16,0 0-96 0,2-10 0 0,0 1-16 0,-2 0-448 16,-2 0-176-16,0-2 128 0,1-1-128 0,0-3 0 0,-2-2 128 15,-3 1-128-15,2-2 0 0,1-3 0 0,0-1 128 16,-2-1-128-16,3-1 0 0,2-3 0 0,-3-3 0 15,2-4 128-15,2 2-128 0,3 1 0 0,1-4 0 16,-1-6 0-16,-1-2 128 0,-1 3-128 0,1-1 0 16,2 0 0-16,-4-2 0 0,0-3-208 0,0 0 80 15,-1 0 128-15,1-1-208 0,1 1 208 0,-1 4 0 16,1 2 0-16,-2 1 0 0,-2 3 0 0,1-1 0 16,0-4 0-16,1 5 0 0,0 1 0 0,0 0-144 15,-1-4 144-15,1 3 0 0,-1 3 0 0,2 5 0 16,1 4 0-16,-1 2 0 0,-2 1 0 0,-2 2 0 15,-1 7 0-15,-2 1 176 0,4 1-176 0,-1 1 0 0,-1 2 144 16,0 2-144-16,4 5 0 0,0 0 0 0,-3-6 0 0,3 6 0 16,0 0 0-16,0 0 0 0,0 0 0 15,0 0 0-15,-4-6 0 0,4 6 0 0,0 0 0 0,0 0 0 16,0 0 0-16,0 0-128 0,10-2 128 0,-10 2 0 16,0 0 0-16,0 0 0 0,4-5 0 0,-4 5 0 15,0 0 0-15,0 0 0 0,0 0 0 0,5 5 0 16,-5-5 0-16,0 0 0 0,0 8 0 0,0-8-128 15,0 0 128-15,0 0 0 0,0 0 0 0,-7 9 0 16,0-1 0-16,1-1 0 0,6-7 0 0,-11 5 0 16,-1-1 0-16,1-1 0 0,-2 2 128 0,0 2-128 15,-2-7 128-15,1 1-128 0,1-1 128 0,-1 2-128 16,-1 0 0-16,2 1 144 0,-1-2-144 0,-3 2 0 0,-1 1 128 16,0 1-128-16,0-2 0 0,-1-1 0 0,-3-1 0 15,0 3 128-15,0-2-128 0,-4 1 0 0,-2-3 160 0,-1 1-160 16,1 0 128-16,0 1-128 0,-2-2 0 0,1 0 0 15,-3 1 128-15,1-1-128 0,1 0 0 0,2-1 0 16,-2-2 0-16,0 1 128 0,2 1-128 0,-2 1 0 16,-1 1 0-16,1-2 0 0,0-2 0 0,2-1 0 15,-2 6 0-15,2-4 128 0,-2-2-128 0,0 1 0 16,0-1 0-16,1 3 0 0,0-2 0 0,3 2 0 16,-4 0 0-16,2 0 0 0,-1-1 0 0,-2-1 0 15,-2 2 0-15,5 1 0 0,1-1 144 0,0 0-144 16,-4 0 160-16,0-1-160 0,1 0 0 0,1-1 0 15,1 1 0-15,2 1-160 0,2 1 160 0,1 0 0 0,-1-1 0 16,0 0-128-16,2 1 128 0,-1 0 0 16,0 0-144-16,-2 0 144 0,1-2 0 0,-4 1 0 0,2 2 0 0,-3-1 0 15,-3-4 0-15,1 3 0 0,3-2 0 0,-1 1 0 16,2 1-128-16,0-2 128 0,1-2-160 0,2 3 160 16,-5-2 0-16,3 1 0 0,-3-1 0 0,0 0 160 15,2-2-160-15,-2 0 0 0,2 1 0 0,-1-1 0 16,3 0 128-16,-2 2-128 0,-1 2 192 0,3 0-64 15,1-1-128-15,0-2 160 0,1 2-160 0,0 0 160 16,-1 1-32-16,1-1 0 0,0 1 0 0,-1-2 0 16,-2-3 96-16,-1 1 16 0,-2 1 0 0,-2 0 0 15,1-2 80-15,-2 0 0 0,1 2 16 0,1 1 0 16,-1-1-208-16,3 1-128 0,0-3 160 0,1 3-160 0,-1 2 0 0,1-1 128 16,0 0-128-16,0-2 0 0,-7-2 0 15,2 4 144-15,0-2-144 0,0 2 128 0,0-3-128 0,0 0 0 16,0-2 0-16,3 3 0 0,0 1 0 0,3-1 0 15,-4-5 0-15,3 0 0 0,-1 0 0 0,-3-1 128 16,-2-1-128-16,-2-1 192 0,-3-1-192 0,-2-1 192 16,-1 2-192-16,-2 1 192 0,-2 0-192 0,0 3 0 15,1 1 0-15,-2 2 0 0,-1 2 0 0,-3 3-224 16,0-2 48-16,1 6 16 16,4 2-1552-16,7 1-304 0,-13 3-64 0,16 2-16 0</inkml:trace>
  <inkml:trace contextRef="#ctx0" brushRef="#br1" timeOffset="-41566.66">6470 13605 12895 0,'0'21'272'0,"0"-21"64"0,0 0 16 0,0 0 32 0,0 0-384 0,0 9 0 15,0-3 0-15,1 1 0 0,0 1 896 0,0-2 96 16,0 0 32-16,0 1 0 0,0 0 0 0,0 0 0 15,-1-7 0-15,2 6 0 0,2 1 0 0,-4-7 0 16,0 6 0-16,0-6 0 0,0 8 0 0,0-8 0 16,0 0 0-16,0 0 0 0,0 0-832 0,0 0-192 15,0 0 0-15,0 0 0 0,0 0 864 0,0 0 128 0,0 0 32 0,0 0 0 16,0 0 0-16,0 0 0 0,0 0 0 0,0-8 0 16,0 1-832-16,0-4-192 0,0-3 0 0,0-1 0 15,0-4 0-15,0 1 0 0,1-1 0 16,-1-3 0-16,-1-6 864 0,0-1 128 0,-4-2 32 0,3-1 0 15,0-1-832-15,-1 0-192 0,-3-1 0 0,-1-1 0 16,2-3 0-16,-2 1 0 0,-1 0 0 0,-1 0 0 16,1 0 0-16,-2 5 0 0,1 1 0 0,1 3 0 15,0 0 0-15,0 4 0 0,-1 2 0 0,3 1 0 16,1 4 864-16,-2 2 128 0,1 0 32 0,2 0 0 16,-2 2-832-16,3 2-192 0,1 1 0 0,-3 1 0 15,0 1 0-15,0-1 0 0,3 1 0 0,1 2 0 0,1 1 0 16,-2 0 0-16,2 5 0 0,0 0 0 0,0 0 0 0,0 0 0 15,-2-6 0-15,2 6 0 0,0 0 0 16,0 0 0-16,0 0 0 0,0 0 0 0,0 0 0 0,0 0 0 16,2 7 0-16,1 2 0 0,-2 0 0 0,0 2 0 15,2 2 0-15,1 1 0 0,4 5 0 0,-3 3 0 16,4 1 0-16,-1 4 0 0,1 4 0 0,0 2 0 16,4 1 0-16,-2 3 0 0,1 2 0 0,-4 1 0 15,3-1 0-15,0 2 0 0,-1-2 0 0,1 0 0 16,-1-3 0-16,-1 1 0 0,0 0 0 0,-1-1 0 15,-1-2 0-15,-1-2 0 0,-1-4 0 0,2-4 0 16,-3-3 0-16,1-2 0 0,-1-3 0 0,-1-1 0 16,0-2 0-16,0-4 0 0,-2 0 0 0,0-2 0 15,-1-7 0-15,0 0 0 0,0 0 0 0,0 0 0 0,0 0 0 0,0 0 0 16,-1-8 864-16,-1-4 128 0,1-3 32 16,-2-3 0-16,0-4-832 0,0-4-192 0,-4-5 0 15,2-2 0-15,-2-2 0 0,1-2 0 0,0 1 0 0,-1 0 0 16,3-1 0-16,1 1 0 0,-4-2 0 0,2-1 0 15,1 1 0-15,0-2 0 0,1 0 0 0,-1 1 0 16,2-2 0-16,0 3 0 0,0 1 0 0,-2 3 0 16,2 2 0-16,-1 2 0 0,1 0 0 0,1 5 0 15,1 5 0-15,0 2 0 0,0 2 0 0,0 2 0 16,-1 5 0-16,1 1 0 0,-3 1 0 0,3 7 0 16,0 0 0-16,0 0 0 0,3 9 0 0,-2 3 0 15,0 5 0-15,1 5 0 0,-1 1 0 0,1 9 0 16,0 4 0-16,2 6 0 0,-2 4 0 0,2 2 0 0,0 3 0 15,-1-2 0-15,0-1 0 0,-2-4 0 0,2-6 0 0,-1-3 0 16,-2-4 0-16,0-2 0 0,0-2 0 0,0-5 0 16,0-1 0-16,0-5 0 0,0-4 0 0,1-3 0 15,-1-9 0-15,0 0 0 0,0 0 0 0,0 0 0 16,1-6 0-16,-1-4 0 0,0-3 0 0,0-2 0 16,-1-3 0-16,0 0 0 0,0 1 0 0,0-1 0 15,-1 2 0-15,2 0 0 16,0 3-768-16,0 0-208 0,0 0-48 0,-1 2 0 15,2 1-2448-15,2 1-496 0,0-8-112 0,0 1-16 0</inkml:trace>
  <inkml:trace contextRef="#ctx0" brushRef="#br1" timeOffset="-39991.44">6397 11354 12895 0,'0'0'576'0,"1"7"112"0,-1-7-560 0,0 8-128 0,0 0 0 0,1 1 0 16,0 0 0-16,-1 1 0 0,-1 0 0 0,1 0 0 16,1-3 848-16,-1 1 144 0,0 0 32 0,-1-2 0 15,0 1 0-15,-1 0 0 0,2-7 0 0,-1 6 0 16,-1 0 0-16,2-6 0 0,-2 6 0 0,2-6 0 16,-1 7 0-16,1-7 0 0,-1 5 0 0,1-5 0 15,0 0 0-15,0 0 0 0,0 0 0 0,0 0 0 16,0 0 0-16,0 0 0 0,0 0 0 0,-3-4 0 15,2-1-832-15,0-2-192 0,-1-2 0 0,0-1 0 16,2-1 864-16,0-2 128 0,0-1 32 0,2-2 0 0,-1-1-832 0,1-2-192 16,1 0 0-16,-1-2 0 0,3-2 0 0,0 0 0 15,1-2 0-15,-1 0 0 0,3-4 0 0,-3 3 0 16,3-4 0-16,1 0 0 0,1 1 864 0,-1-2 128 16,2-2 32-16,1-1 0 0,3-2-832 0,-3 0-192 15,3-2 0-15,1-1 0 0,3 2 0 0,-1-1 0 16,2 2 0-16,4-1 0 0,0-3 0 0,1-1 0 15,0 0 0-15,2-3 0 0,3 2 0 0,1-2 0 16,0-2 0-16,-1 0 0 0,0 2 0 0,-1 3 0 16,0-1 0-16,0-1 0 0,-2-2 0 0,1 2 0 15,0-1 0-15,-1 4 0 0,1 2 0 0,-5 3 0 16,1 2 0-16,-3 3 0 0,1 2 0 0,-1 3 0 16,-2 2 0-16,-2 4 0 0,2 4 0 0,-4 1 0 0,-3-1 0 15,1 3 0-15,-1 2 0 0,-4 2 0 0,1 0 0 16,4 0 0-16,-4 6 0 0,0 0 0 0,-2-2 0 0,-7 4 0 15,0 0 0-15,0 0 0 0,0 0 0 16,0 0 0-16,0 0 0 0,0 13 0 0,-5-5 0 0,2 4 0 16,-7 2 0-16,0 0 0 0,-2 1 0 0,-3 2 0 15,-6 2 0-15,0 1 0 0,1 2 0 0,-4 2 0 16,1 0 0-16,-3 1 0 0,2-2 0 0,-1 5 0 16,0 2 0-16,-2-1 0 0,1-4 0 0,-2 1 0 15,1-1 0-15,-1-1 0 0,-1-2 0 0,1-1 0 16,0 0 0-16,0-1 0 0,1-4 0 0,1 1 0 15,0-3 0-15,6-1 0 0,5-3 0 0,1-1 0 16,5-1 0-16,2-2 0 0,-1-1 0 0,8-5 0 0,0 0 0 16,0 0 0-16,0 0 0 0,0 0 0 0,7-10 0 0,3-3 0 15,1-3 0-15,4-4 0 0,3-5 0 0,4 0 0 16,1-2 0-16,2 1 0 0,0-2 0 0,2 0 0 16,-1-3 0-16,1 2 0 0,0 1 0 0,2-2 0 15,2-1 0-15,5 1 0 0,6 0 0 0,-2 0 0 16,1-1 0-16,1 2 0 0,-1-2 0 0,-1 1 0 15,1-1 0-15,0 1 0 0,-6 2 0 0,1 1 0 16,3-3 0-16,-6 1 0 0,0 1 0 0,0 2 0 16,0 2 0-16,0 2 0 0,1-1 0 0,-2 4 0 15,-5 3 0-15,1 3 0 0,-5 2 0 0,-2 0 0 16,-4 0 0-16,0 2 0 0,-2 3 0 0,1 2 0 16,-2-2 0-16,-2 2 0 0,-1 1 0 0,1-1 0 15,1 2 0-15,3-1 0 0,-3-2 0 0,2 2 0 0,2 0 0 0,-2-2 0 16,-1-1 0-16,2 0 0 0,0 1 0 15,1 0 0-15,3-2 0 0,-4 2 0 0,0 0 0 0,-1 0 0 16,0-1 0-16,1 0 0 0,-1 1 0 0,-2-1 0 16,2 1 0-16,-1 0 0 0,-1 2 0 0,0-1 0 15,-2-2 0-15,-1 1 0 0,0 1 0 0,1 1 0 16,-3 0 0-16,2 0 0 0,-1-3 0 0,-1 2 0 16,2 1 864-16,-2-2 128 0,2-1 32 0,-1 0 0 15,1-2-832-15,-1 3-192 0,0-2 0 0,0 0 0 16,0-1 0-16,0 0 0 0,-1 1 0 0,1 1 0 15,0-3 0-15,-1 1 0 0,1 2 0 0,-3 0 0 0,2 2 0 16,-3-1 0-16,1 1 0 0,0 0 0 16,1-2 0-16,1 4 0 0,-4-1 0 0,2-1 0 0,-1 0 0 0,-4-1 0 15,-1 5 0-15,2-5 0 0,0-1 0 16,0 1 0-16,2-1 0 0,2 2 0 0,-4 0 0 0,1-2 0 16,0 0 0-16,0-1 0 0,0 0 0 0,-3 2 0 15,0 5 0-15,0-7 0 0,-1-2 0 0,-1 1 0 16,1-1 0-16,1 1 0 0,3 2 0 0,-2-2 0 15,-2 1 0-15,1 3 0 0,0 4 0 0,0 0 0 16,0 0 0-16,-2-6 0 0,1 1 0 0,-1 0 0 16,2 5 0-16,-3-4 0 0,-2-1 0 0,4 0 0 15,1 5 0-15,0 0 0 0,0 0 0 0,-6-5 0 16,1-1 0-16,0 2 0 16,-1-1-2416-16,1 1-528 0,4-2-96 0,1 6-14368 0</inkml:trace>
  <inkml:trace contextRef="#ctx0" brushRef="#br1" timeOffset="-38102.9">7897 8520 9215 0,'-6'35'192'0,"6"-35"64"0,0 0 0 0,5 4 0 0,2 2-256 15,-1 0 0-15,0 1 0 0,1-1 0 0,0-2 864 0,1 0 128 16,-3 3 32-16,2-1 0 0,0 0 0 0,1 2 0 15,0-3 0-15,-3 3 0 0,-2-1 0 0,1 3 0 16,-4-10 0-16,0 0 0 0,5 8 0 0,-5-8 0 16,0 0 0-16,0 0 0 0,0 0 0 0,0 0 0 15,0 0 0-15,0 0 0 0,0 0 0 0,0 0 0 16,0 0 0-16,-7-3 0 0,7 3 0 0,-8-5 0 16,2 2 0-16,-1 1 0 0,1-3-832 0,-4 0-192 15,1 1 0-15,-1 0 0 0,2 1 864 0,-4-3 128 16,-3 2 32-16,2 0 0 0,0-1-832 0,0 0-192 15,-2-3 0-15,1 0 0 0,-2 2 864 0,0-3 128 16,0-2 32-16,0 0 0 0,-4 1-832 0,2 0-192 0,2-2 0 0,-3 1 0 16,-1 0 0-16,6 0 0 0,4 1 0 0,-4-2 0 15,0 2 0-15,-1 1 0 0,0-3 0 0,1 1 0 16,-1-1 0-16,2 2 0 0,-1 0 0 0,2 0 0 16,1 1 0-16,-3 0 0 0,2 1 0 0,0 0 0 15,-1-3 0-15,1 3 0 0,0-3 0 0,3 4 0 16,-2-1 0-16,-1-1 0 0,1 0 0 0,-1-2 0 15,1 0 864-15,-2 0 128 0,-1-3 32 0,1 2 0 16,-1-1-832-16,-1 1-192 0,1 2 0 0,-1-1 0 16,-3-2 0-16,-3-3 0 0,5 1 0 0,3 2 0 15,1-5 0-15,0 3 0 0,-1-1 0 0,0 1 0 0,-1 1 0 16,1-2 0-16,1-1 0 0,0 0 0 16,2 2 0-16,-2-1 0 0,2 0 0 0,1-1 0 0,1 0 0 0,2-2 0 15,-3-1 0-15,3 6 0 0,2-1 0 0,-3-4 0 16,2 0 0-16,-1-1 0 0,0 1 0 0,0-1 0 15,1-1 0-15,-3-11 0 0,1 3 0 0,2 3 0 16,-1 4 0-16,0 1 0 0,1 1 0 0,1 2 0 16,-2-3 0-16,1 2 0 0,1 0 0 0,-2 1 0 15,2-1 0-15,-1 0 0 0,2 1 0 0,-3-1 0 16,1 1 0-16,2 0 0 0,-1-3 0 0,2 1 0 16,-1 0 0-16,2 6 0 0,1-2 0 0,0 0 0 15,0-2 0-15,0-6 0 0,0 2 0 0,0 1 0 16,1 1 0-16,1-1 0 0,1 2 0 0,2-2 0 15,-4 0 0-15,1 0 0 0,-1-1 0 0,1 0 0 0,2-2 0 16,0 1 0-16,-2 1 0 0,2 1 0 0,0 3 0 0,1-1 0 16,-2-1 0-16,0 0 0 0,0 0 0 15,4 1 0-15,-4-1 0 0,2 3 0 0,-2-1 0 16,1 2 0-16,-2-2 0 0,2 2 0 0,-1-2 0 0,0 0 0 16,2 3 0-16,-3-1 0 0,1-1 0 0,1 1 0 15,1 0 0-15,-2 2 0 0,1-2 0 0,0 2 0 16,0 1 0-16,-1-2 0 0,0-1 0 0,1-1 0 15,2 3 0-15,-3-1 0 0,4-3 0 0,-1 3 0 16,-2 2 0-16,0-2 0 0,3 0 0 0,-3 0 0 16,2-1 0-16,1 1 0 0,1 1 0 0,1-1 0 15,0 2 0-15,-1 1 0 0,2 0 0 0,-2-4 0 16,3 1 0-16,-1 0 0 0,-2-1 0 0,-2 0 0 0,-1 0 0 0,-1 1 0 16,6 0 0-16,-4-2 0 0,2 3 0 15,1 1 0-15,1-1 0 0,1 2 0 0,1 0 0 0,0-1 0 16,1 0 0-16,2 0 0 0,-2-3 0 0,-1 2 0 15,0 0 0-15,0-2 0 0,0-1 0 0,-2 1 0 16,2 2 0-16,0 1 0 0,0-1 0 0,2 3 0 16,-7 2 0-16,3-1 0 0,0 0 0 0,0-1 0 15,1-1 0-15,-1 0 0 0,0 1 0 0,1 0 0 16,-4-2 0-16,2 2 0 0,1 0 0 0,-1 3 0 16,1-1 0-16,0-2 0 0,2-2 0 0,-1 1 0 15,-1 2 0-15,1-1 0 0,1-3 0 0,0 2 0 16,-3-2 0-16,2 1 0 0,2 0 0 0,1 1 0 15,2-4 0-15,-1 3 0 0,0 2 0 0,1 1 0 0,-1 3 0 16,1-2 0-16,-4-5 0 0,1-1 0 0,-1 2 0 0,1 2 0 16,0 3 0-16,2-1 0 15,-2-1 0-15,-2 2 0 0,0 0 0 0,0 0 0 0,2 0 0 0,-3 1 0 16,2-2 0-16,0 1 0 0,-1 1 0 0,2 0 0 16,1 1 0-16,0 1 0 0,-1 1 0 0,4-1 0 15,-2-1 0-15,0 0 0 0,-1 2 0 0,-1-1 0 16,-2 0 0-16,2 0 0 0,4 2 0 0,-2-1 0 15,-2-1 0-15,0-1 0 0,1 1 0 0,1 1 0 16,1-3 0-16,-1 3 0 0,-2-1 0 0,1 0 0 16,-3 2 0-16,1-1 0 0,-2-1 0 0,3 2 0 15,-3-3 0-15,1-1 0 0,0 2 0 0,-2 1 0 0,1-2 0 16,-2 1 0-16,-2-3 0 0,1 0 0 16,1 0 0-16,-2 0 0 0,2-2 0 0,-3-2 0 0,3 0 0 15,-2-2 0-15,2-1 0 0,-1-3 0 0,-3-1 0 16,3-1 0-16,-4 1 0 0,2 1 0 0,-1 1 0 0,1 3 0 15,-4-1 0-15,1 6 0 0,-1 2 0 0,0-1 0 16,-1-1 0-16,0 0 0 0,2 1 0 0,-2 0 0 16,0 0 0-16,0 1 0 0,0-1 0 0,1-1 0 15,-2 1 0-15,0 2 0 0,-1-1 0 0,0 2 0 16,0-1 0-16,-2 2 0 0,1 0 0 0,3 4 0 16,-4-3 0-16,-2 0 0 15,6 3-1600-15,0 0-352 0,0 0-80 0,0 0-10384 16,-7 6-2096-16</inkml:trace>
  <inkml:trace contextRef="#ctx0" brushRef="#br1" timeOffset="-33912.12">7860 4821 9215 0,'0'0'192'0,"0"0"64"0,0 0 0 0,10-1 0 0,-10 1-256 0,0 0 0 0,0 0 0 0,0 0 0 16,0 0 864-16,0 0 128 0,5 2 32 0,-5-2 0 15,0 0 0-15,0 0 0 0,0 0 0 0,0 0 0 16,0 0 0-16,0 0 0 0,0 0 0 0,0 0 0 0,0 0 0 0,0 0 0 15,0 0 0-15,0 0 0 0,5-4 0 0,-5 4 0 16,3-5 0-16,-3 5 0 0,0 0-832 0,0 0-192 16,-2-7 0-16,0 1 0 0,2 6 864 0,-4-6 128 15,0-1 32-15,0 0 0 0,-1-1-832 0,2 0-192 16,-4-1 0-16,2 2 0 0,0-2 864 0,-1 0 128 16,0 0 32-16,1 0 0 0,-2 1-832 0,1-1-192 15,-4-1 0-15,1 1 0 0,-1 3 0 0,-3-1 0 16,0-2 0-16,-2 3 0 0,1 0 864 0,-1 2 128 15,-2 0 32-15,-1-1 0 0,0 0-832 0,0 1-192 16,-2 1 0-16,3-1 0 0,-3 1 0 0,1 0 0 16,-2 0 0-16,-5-3 0 0,-2-2 0 0,3 4 0 15,0 1 0-15,-2 0 0 0,0 0 864 0,-1 1 128 16,-3 0 32-16,-1-2 0 0,-1 2-832 0,4 0-192 0,5-2 0 16,0 0 0-16,-3 0 0 0,2 0 0 0,1 1 0 0,0 1 0 15,-4 0 0-15,3 0 0 0,1-2 0 0,-3 2 0 16,2 2 0-16,0 1 0 0,-3 0 0 0,-1 2 0 15,-2 0 0-15,0 0 0 0,1-1 0 0,-1 0 0 16,-1-2 0-16,0 0 0 0,1 0 0 0,0 0 0 16,2 0 0-16,-1 2 0 0,2 0 0 0,-2 0 0 15,-1 1 0-15,1 0 0 0,-2-2 0 0,1 0 0 16,0 1 0-16,5 1 0 0,-2 2 0 0,2-2 0 16,-2 1 0-16,2 2 0 0,-1-1 0 0,1 1 0 0,1-2 0 15,-3 0 0-15,2-2 0 0,-2 0 0 0,2 4 0 16,0-1 0-16,-1 1 0 0,1-2 0 0,-3 0 0 0,2 0 0 15,4 2 0-15,-2 2 0 0,-2-1 0 0,-1-1 0 16,2 1 0-16,-2 2 0 0,5-3 0 0,0 2 0 16,0-3 0-16,1 2 0 0,1 1 0 0,-2-2 0 15,1-1 0-15,-3 1 0 0,-2-1 0 0,2-1 0 16,1 4 0-16,0-3 0 0,-5 1 0 0,4 0 0 16,3 0 0-16,-2 0 0 0,-2 0 0 0,1-1 0 15,1 1 0-15,2-1 0 0,2 2 0 0,-1-1 0 16,1-1 0-16,2 1 0 0,-4-1 0 0,1 2 0 15,1-1 0-15,-3 1 0 0,1-3 0 0,-1 2 0 16,0-1 0-16,0 2 0 0,-1-1 0 0,4 0 0 16,-1-1 0-16,2 0 0 0,0-1 0 0,-2 2 0 15,0-1 0-15,2 2 0 0,0-1 0 0,1 0 0 16,1 1 0-16,-2-1 0 0,-1 1 0 0,3-1 0 16,-2 1 0-16,0 0 0 0,-1-1 0 0,3 1 0 0,-3 2 0 0,1-1 0 15,0-1 0-15,-1 2 0 0,-2-3 0 0,2 3 0 16,2 2 0-16,2 0 0 0,-1 1 0 0,1 0 0 15,-1 0 0-15,0 1 0 0,0 2 0 0,1 0 0 16,0 1 0-16,1-1 0 0,0-2 0 0,-1 2 0 16,1 0 0-16,-2-2 0 0,1 0 0 15,1 0 0-15,2-4 0 0,1 6 0 0,-3-1 0 0,-1-2 0 16,1-1 0-16,0 1 0 0,-2 1 0 0,-1 0 0 16,1-2 0-16,0 1 0 0,0 2 0 0,-1 0 0 15,1 1 0-15,-1-2 0 0,1 0 0 0,3 0 0 0,4-2 0 16,3 0 0-16,-4 3 0 0,1 0 0 0,1-2 0 15,-3 0 0-15,0 0 0 0,1 0 0 0,1 0 0 16,-2 0 0-16,0 1 0 0,1 1 0 0,1-2 0 0,0 1 0 16,-1 1 0-16,1 2 0 0,1-1 0 0,0 2 0 15,-1-3 0-15,0 1 0 0,1 1 0 0,-1-1 0 16,2 2 0-16,-3-4 0 0,0-2 0 0,2 1 0 16,-2 1 0-16,1 1 0 0,-1 1 0 0,-1-1 0 15,0 0 0-15,2 2 0 0,0 1 0 0,1 1 0 16,1-2 0-16,-4 2 0 0,2 0 0 0,1 0-192 15,-2 3 48-15,2 0 0 0,0-2 144 0,-2 1 0 16,-1-1 0-16,3 1 0 0,5 2 0 0,-2-1 0 16,-1 0 0-16,-2 1 0 0,0 0 0 0,0 0 0 15,1 1 0-15,-1-1 0 0,-3 3 0 0,2 1 0 0,1-1 0 16,-2-2 0-16,0-2 0 0,2-1 128 0,-2 0-128 0,2 0 0 16,-1 4 0-16,1-2 0 0,0 0 0 0,-1-2 128 15,2 1-128-15,2 0 0 0,-1 0 0 0,-1 0 128 16,3 1-128-16,-1 1 0 0,-1 1 0 0,0 2 0 15,-1 0 0-15,2-1 0 0,-3 1 0 0,3 0 128 16,0 0-128-16,-1 1 0 0,-1-2 0 0,2-2 0 16,-2-2 0-16,2 2 128 0,0-2-128 0,-2 0 0 15,3 1 0-15,-2 1 128 0,0-2-128 0,-1 1 0 16,-1 0 0-16,-1 2 128 0,2 0-128 0,0 1 0 16,-1-1 0-16,0 0 0 0,2-2 0 0,3 2 128 15,0 4-128-15,-1-1 0 0,0 1 0 0,1-1 128 0,1 1-128 16,1-1 0-16,-1 1 0 0,2 0 0 0,-1 4 0 15,0-1 0-15,0-2 0 0,0 0 0 0,2-1 0 0,-1 0 0 16,-1 0 0-16,0 1 0 0,0-1 0 0,1 1 0 16,-2-1 0-16,1-1 128 0,-1-4-128 0,1 1 128 15,2 1-128-15,-1 0 128 0,-3-1-128 0,2 0 0 16,0 0 0-16,2 0 128 0,0 2-128 0,2-3 0 16,-2 0 0-16,2 1 0 0,2 2 0 0,-2 0 0 15,-1 3 0-15,3-1 128 0,0-2-128 0,1 1 0 16,-2-2 0-16,0 1 0 0,2-1 0 0,-1-1 0 15,-3 1 0-15,2 2 0 0,4 0 0 0,-2-1 0 16,-1 1 0-16,0-2 128 0,2-2-128 0,-2 3 0 16,2 0 0-16,0 1 128 0,-4-1-128 0,3-2 0 0,-1-1 0 15,2 0 0-15,-1 1 0 0,1-2 0 16,-1-1 0-16,0 0 128 0,-1 2-128 0,1-1 0 16,0 1 0-16,-1 0 128 0,1-3-128 0,-3 1 0 0,1 0 0 0,0 2 128 15,2 2-128-15,-1 1 0 0,-3-5 0 0,2 1 128 16,0-3-128-16,-1 1 0 0,-1 1 0 0,2-2 128 15,0 0-128-15,-1-3 0 0,0-1 0 0,0 2 128 16,0 1-128-16,1 1 0 0,-3 0 128 0,3-1-128 16,-1-2 0-16,1 1 0 0,0 0 0 0,-1 2 128 15,2-1-128-15,-2 1 0 0,1-1 0 0,0 1 0 16,1 2 0-16,2-2 0 0,-3-2 0 0,2 2 128 16,-1-1-128-16,0 0 0 0,1-5 0 0,-1 3 0 15,2 1 0-15,-2 1 0 0,2-5 0 0,-1 2 0 16,-1 1 0-16,2-1 0 0,-1-3 0 0,2 3 128 0,1 0-128 15,-3-1 0-15,1 2 0 0,-1-1 0 0,0 0 0 16,1 1 0-16,1 0 0 0,-1 3 0 0,1-1 0 16,-3-1 0-16,2-1 0 0,1-2 128 0,-1 0-128 0,1 3 0 15,-3-2 0-15,1 1 0 0,-3-1 0 16,3-2 0-16,-1 3 0 0,1-3 128 0,1 0-128 0,-1 1 0 16,1 1 0-16,0-1 0 0,-1-1 0 0,-1 2 0 15,-2 0 0-15,3-1 0 0,0 0 0 0,4-2 0 16,-3 2 0-16,4 0 128 0,0 0-128 0,1 1 0 15,-1-2 0-15,0 0 0 0,2-1 0 0,2 3 0 16,1 1 0-16,-2 1 0 0,-1-1 0 0,-1-1 0 16,1 1 0-16,-1-1 128 0,-1-2-128 0,0 3 0 15,0-2 128-15,0 0-128 0,0-1 128 0,0 2-128 16,-3-3 128-16,2 0-128 0,0 0 128 0,0 0-128 0,1 1 160 16,-2-2-160-16,-1-1 144 0,0 1-144 0,-1 0 128 0,3-1-128 15,2 0 0-15,-3-1 128 0,-4 0-128 16,4 2 0-16,1-1 0 0,-1-1 128 0,-1 1-128 15,2 1 0-15,2-1 0 0,-2 0 0 0,-1 0 128 0,1 0-128 16,0 0 0-16,-5 0 0 0,-1 1 0 0,0-1 0 16,1 0 0-16,6-1 0 0,-2 0 128 0,2 2-128 15,-3 2 0-15,1-2 0 0,-2-2 0 0,4 0 0 16,-3 1 0-16,3 0 128 0,0-1-128 0,0-1 0 16,0 1 0-16,0 0 0 0,0 0 128 0,0 1-128 15,-3-1 0-15,2-1 0 0,-1 1 0 0,2 0 0 16,-3 1 0-16,1-1 0 0,-1-3 128 0,0 3-128 15,2 1 0-15,-2-2 0 0,-2-2 0 0,2 1 0 16,-2 1 0-16,2-2 0 0,1 1 128 0,-1 0-128 16,-1 1 0-16,-2-1 0 0,3-1 0 0,-1 1 0 0,1 0 0 15,1 0 0-15,-4 0 0 0,2 1 0 0,-1-1 0 0,0 1 0 16,-2 1 0-16,2 0 0 0,-1-1 0 0,1 2 0 16,3-1 128-16,-4 2-128 0,3-2 0 0,-2 0 0 15,1 3 0-15,2 0 0 0,-1 0 0 0,1 1 0 16,-4-1 128-16,5 0-128 0,2 0 0 0,-1-1 0 15,-3-2 0-15,0 2 0 0,2-1 0 0,-2 1 0 16,-3 0 0-16,2-1 0 0,1 0 0 0,4-1 0 16,-2 1 0-16,0 0 0 0,1-1 0 0,2 1 0 15,1-1 0-15,0 0 0 0,-1 0 0 0,-2-3 0 16,2 1 0-16,1 0 0 0,0-2 0 0,2 1 0 0,-4-2 0 16,1 3 0-16,-1-2 0 0,1 1 0 0,-3 0 128 0,3 0-128 15,-1 0 0-15,0 1 0 0,-1-1 0 0,1 1 0 16,-1 1 0-16,0-3 0 0,0 2 0 0,-1-1 0 15,1-1 0-15,2 0 0 0,-2 2 0 0,1 0 0 16,0-2 0-16,0 1 0 0,-2-1 0 0,4 2 0 16,-1-3 0-16,2 0 0 0,-2 1 0 0,-1 0 0 15,-7 2 0-15,4-2 0 0,3 2 0 0,1-1 0 16,4-3 0-16,-1 2 0 0,-1 1 0 0,1-1 0 16,-2 1 0-16,0-2 0 0,0 0 0 0,2-1 0 15,0 0 0-15,0 0 0 0,-3-1 0 0,2-1 0 16,-1-1 0-16,-1 2 0 0,0 0 0 0,2 0 0 15,-2-2 0-15,1 2 0 0,0 3 0 0,-1 0 0 0,1 0 0 16,0-1 0-16,-2-2 0 0,2 2 0 0,1 0 0 16,1 2 0-16,3-1 0 0,-2 2 0 0,0-2 0 0,-2 1 0 15,-2-1 0-15,4 0 0 0,3-1 0 0,1 1 0 16,-1 1 0-16,-1-1 0 0,3 2 0 0,1 0 0 16,-3-2 0-16,1 0 0 0,0 0 0 0,-1-2 0 15,-1 2 0-15,0-1 0 0,-1-1 0 0,2 1 0 16,-3 0 0-16,3-1 0 0,-1 2 0 0,0-3 0 15,1 0 0-15,1 2 0 0,1-3 0 0,0 1 0 16,-2 0 0-16,0 1 0 0,-1 1 0 0,0-2 0 16,3-1 0-16,1 1 0 0,-1 4 0 0,0-5 0 15,-1-1 0-15,-1 1 0 0,0 1 0 0,0 0 0 16,-2-1 0-16,1-1 0 0,0-1 0 0,0 1 0 16,-2 0 0-16,-1 0 0 0,1 0 0 0,1 1 0 0,0-1 0 0,2 4 0 15,0-2 0-15,-2-1 0 0,-2 3 0 16,0 0 0-16,0-2 0 0,0 1 0 0,0 3 0 0,2-3 0 15,0 0 0-15,2 2 0 0,0-2 0 0,1 0 0 16,-2 1 0-16,-1-1 0 0,1-1 0 0,0-1 0 16,0 2 0-16,-1 0 0 0,-2-1 0 0,1 0 0 15,-1 0 0-15,-1 0 0 0,1 0 0 0,1-2 0 16,-1 3 0-16,2-1 0 0,-1 1 0 0,2 0 0 16,0-2 0-16,-3 2 0 0,-5-1 0 0,4 0 0 15,7-1 0-15,-3 2 0 0,-2-1 0 0,3 0 0 16,0-1 0-16,-2 1 0 0,2-2 0 0,-1 4 0 15,-3-2 0-15,1 0 0 0,2 0 0 0,-3 0 0 16,-1-2 0-16,0 2 0 0,-3-2 0 0,3 0 0 0,1 0 0 16,-2 0 0-16,0 0 0 0,0 1 0 0,0 0 0 15,-1-1 0-15,4 0 0 0,-2 0 0 0,-1 0 0 0,2 0 0 16,0 2 0-16,0-2 0 0,2-2 0 0,-4 2 0 16,-2-1 0-16,2 0 0 0,1-1 0 0,1 1 0 15,0-1 0-15,0 1 0 0,0 0 0 0,2 0 0 16,0 0 0-16,1 1 0 0,-2-1 0 0,1 0 0 15,-1-2 0-15,0 2 0 0,-1 0 0 0,0 0 0 16,0-1 0-16,-1 1 0 0,0 0 0 0,-2-2 0 16,2 0 0-16,0 1 0 0,0 0 0 0,2 0 0 15,-2-1 0-15,1 1 0 0,1 0 0 0,1 0 0 16,2-2 0-16,-4 1 0 0,-4-1 0 0,2-1 0 16,-1 1 0-16,3-2 0 0,2 1 0 0,-1-2 0 0,-1 1 0 15,1-1 0-15,-1 4 0 0,0-2 0 0,0 0 0 16,-1 1 0-16,-2-1 0 0,2 1 0 0,-2-1 0 15,0 1 0-15,0 0 0 0,-2 0 0 0,1-2 0 0,1 1 0 16,-2 2 0-16,0-3 0 0,0 0 0 0,-1 1 0 16,0 0 0-16,0 1 0 0,-1-2 0 0,-1 2 0 15,2 0 0-15,0 2 0 0,-9 2 0 0,9-3 0 16,1 1 0-16,-10 2 0 0,10-5 0 0,1 3 0 16,0 1 0-16,0 0 0 0,-11 1 0 0,0 0 0 15,12-1 0-15,-1 1 0 0,-11 0 0 0,0 0 0 16,10-4 0-16,-10 4 0 0,10-2 0 0,-10 2 0 15,8-3 0-15,-8 3 0 0,0 0 0 0,0 0 0 16,12-2 0-16,-12 2 128 0,14-4-128 0,-14 4 0 16,0 0-272-16,0 0-144 0,0 0-32 15,8-5 0-15,1-1 448 0,-9 6 0 0,0 0 0 0,7-5 0 0,-2-3 0 0,-5 8 0 16,0 0 0-16,0 0 0 0,7-7 0 0,-7 7 0 16,0 0 0-16,5-8 0 0,2 3 0 0,-7 5 0 15,0 0 0-15,0 0 0 0,4-7 0 0,-4 7 0 16,5-8 0-16,-2 0 0 0,0 1 0 0,-1-1 0 15,-1 0 0-15,0 3 0 0,0-2 0 0,0-2 0 16,-1-1 0-16,1 1 0 0,0-4 0 0,1 0 0 16,-1-1 0-16,3 0 0 0,-3-3 0 0,0 1 0 15,1-1 0-15,0 0 0 0,1-3 0 0,-1 2 0 16,0-1 0-16,1 1 0 0,1-1 0 0,-1 0 0 16,-1 2 0-16,0-2 0 0,2-1 0 0,-2 0 0 15,-2 1 0-15,2-2 0 0,0-2 0 0,0 0 0 16,-1-1 0-16,1 2 0 0,-1-2 0 0,0 3 0 0,1-1 0 15,-1 0 0-15,-1 0 0 0,0 0 0 0,0-1 0 0,1 0 0 16,-1 0 0-16,0 0 0 0,1 1 0 0,0 0 0 16,2-1 0-16,-2 0 0 0,-1 0 0 0,2 2 0 15,0 2 0-15,1-2 0 0,-2 2 0 0,1 2 0 16,0 0 0-16,0 2 0 0,-1 0 0 0,0 0 0 16,1 1 736-16,-1 1 224 0,1-2 64 0,0 1 0 31,0-1-1648-31,0-1-320 0,0 2-64 0,1-1-16 0,-1-3 832 0,0 2 192 0,0-2 0 0,0 1 0 15,1 1 768-15,0-1 208 0,-1 0 48 0,1-2 0 16,0 5-1648 0,-1-4-320-16,-1 5-64 0,1-1-16 0,0-1 832 0,-1 2 192 0,0 2 0 0,1 0 0 15,-1-2 0-15,0 0 0 0,1 0 0 0,-1 1 0 0,0 1 0 16,-1-2 0-16,0 1 0 0,1 0 0 0,1 2 0 16,1 0 0-16,-1 1 0 0,0 0 0 0,2 0 0 0,-1 0 0 15,0 4 0-15,0 0 0 0,-1 2 0 0,3-3 0 16,-4 2 0-16,-1 4 0 0,0 0 0 0,0 0 0 15,0 0 0-15,0 0 0 0,0 0 0 0,0 0 0 16,0 0 0-16,0 0 0 16,1-5-2496-16,1-1-464 0,2 2-96 0,0-4-14352 15</inkml:trace>
  <inkml:trace contextRef="#ctx0" brushRef="#br1" timeOffset="-32803.96">8148 8845 12895 0,'0'0'272'0,"0"8"64"0,0 0 16 0,0-1 32 0,0 0-384 0,0-7 0 16,0 0 0-16,-1 6 0 0,1-6 896 0,0 0 96 0,0 0 32 0,0 0 0 15,0 0 816-15,0 0 160 0,0 0 48 0,0 0 0 16,0 0-832-16,0-7-144 0,-1-3-48 0,1-2 0 16,2-1 0-16,-1-4 0 0,0-2 0 0,3-3 0 15,-3-2 0-15,1-2 0 0,-1-2 0 0,1 1 0 16,2-1-816-16,0 0-208 0,-3-2 0 16,-1-1 0-16,0-1 864 0,0 0 128 0,0-1 32 0,0 0 0 15,-1 0-832-15,-1 0-192 0,2-1 0 0,2 1 0 16,-1 0 0-16,1 0 0 0,0-2 0 0,1-1 0 15,0-1 864-15,1 2 128 0,-1 0 32 0,1 2 0 16,1-2-832-16,0 0-192 0,-3-2 0 0,1 2 0 16,0 0 0-16,-1-17 0 0,-2 4 0 0,1 6 0 15,2 6 0-15,-3 2 0 0,-3 1 0 0,1 1 0 0,-1 2 0 16,2 1 0-16,0 1 0 0,1 0 0 0,0-2 0 16,0 1 0-16,-1-1 0 0,2 3 0 15,-1-1 0-15,0 2 0 0,0-2 0 0,1 2 0 0,0 0 0 16,-1-1 0-16,0 1 0 0,2-1 0 0,0 0 0 0,2 4 0 15,-3-1 0-15,1-1 0 0,1 1 0 0,-1 1 0 16,0 0 0-16,4-2 0 0,-4-4 0 0,-1 4 0 16,0 2 0-16,2 1 0 0,-1-1 0 0,0 1 0 15,-2 0 0-15,0 1 0 0,-2 0 0 0,2 0 0 16,-1-1 0-16,1 4 0 0,0 2 0 0,1-1 0 16,-1 1 0-16,0 0 0 0,0 0 0 0,2-1 0 15,0 2 0-15,0-2 0 0,-1 1 864 0,0 1 128 16,-1-1 32-16,2 1 0 0,1-2-832 0,-2 1-192 15,0-2 0-15,1 4 0 0,-1 3 0 0,2-1 0 16,-3-4 0-16,3 1 0 0,-2-2 0 0,2 3 0 0,-1 2 0 0,1 0 0 16,1 0 0-16,-2 0 0 0,-2 1 0 0,2 1 0 15,0-1 0-15,1-1 0 0,-2-3 0 0,1 2 0 16,1 4 0-16,-2-2 0 0,0-2 0 0,-1 0 0 16,0 2 0-16,0-1 0 0,0-2 0 0,0-2 0 15,-1-1 0-15,1 1 0 0,0 2 0 0,0 0 0 16,-1-2 0-16,1 0 0 0,1-1 0 15,-1 1 0-15,1 0 0 0,-1 1 0 0,0 0 0 16,0 1 0-16,0 1 0 0,1 2 0 0,1 1 0 0,0-1 0 16,0-1 0-16,-1 1 0 0,-1 1 0 0,2 1 0 15,2 2 0-15,-2-1 0 0,-1-1 0 0,1 2 0 16,-1-1 0-16,1-1 0 0,2 1 0 0,1 2 0 0,-3 0 0 0,-2 6 0 16,0 0 0-16,5-5 0 0,-2 0 0 0,-3 5 0 15,0 0 0-15,0 0 0 0,0 0 0 0,0 0 0 16,0 0 0-16,-4 11 0 0,-1 0 0 0,0-1 0 15,-2-1 0-15,3 0 0 16,-3-1-2416-16,7-8-528 0,-8 7-96 0,8-7-32 16</inkml:trace>
  <inkml:trace contextRef="#ctx0" brushRef="#br1" timeOffset="-28901.47">8261 4725 16575 0,'0'0'368'0,"0"0"80"0,0 0 0 0,0 0 16 0,0 0-464 0,0 0 0 0,0 0 0 0,-3 5 0 16,-2 1 912-16,1-1 96 0,2 2 16 0,1-1 0 15,-3 1-832-15,1 2-192 0,1-2 0 0,0 0 0 16,1 0 864-16,-1-2 128 0,0 1 32 0,-3-2 0 15,5-4 0-15,0 0 0 0,0 0 0 0,-4 5 0 16,2 1-832-16,2-6-192 0,0 0 0 0,0 0 0 16,0 0 864-16,0 0 128 0,0 0 32 0,0 0 0 15,0 0-832-15,0 0-192 0,-2-6 0 0,2-2 0 16,2-4 864-16,0-4 128 0,0-4 32 0,-1-1 0 0,-1-3-832 0,0-2-192 16,1-2 0-16,0-2 0 15,0-5 0-15,2-1 0 0,-3 2 0 0,0-15 0 0,-3 3 864 16,2 5 128-16,-1-1 32 0,0 1 0 0,1 0-832 15,0 3-192-15,0 1 0 0,1 0 0 0,-2 1 0 0,2 3 0 16,0 3 0-16,0 3 0 0,2 0 0 16,0 2 0-16,-1 1 0 0,0 1 0 0,2 0 0 0,1 0 0 15,-4-3 0-15,2 2 0 0,0 4 0 0,0-1 0 16,-1 0 0-16,0 1 0 0,0-2 864 0,2 1 128 16,1 0 32-16,-3 1 0 0,1 2-832 0,-1 0-192 15,-1 1 0-15,2 1 0 0,-2 0 0 0,2 1 0 16,0-2 0-16,0 3 0 0,0 1 0 0,-2 1 0 15,0 0 0-15,3-2 0 0,-1-2 0 0,1 1 0 16,-1-1 0-16,2 1 0 0,0-1 0 0,-2 0 0 16,4-2 0-16,-1-2 0 0,-2 5 0 0,2-3 0 0,-1-1 0 15,2 0 0-15,-1-2 0 0,3 5 0 0,0-1 0 16,0 1 0-16,-1-3 0 0,2 2 0 0,-3 1 0 0,3-1 0 16,-2 1 0-16,3-1 0 0,-3 1 0 0,4-1 0 15,0 0 0-15,-2-1 0 0,2-1 0 0,1 1 0 16,-2-1 0-16,2-1 0 0,-1-2 0 0,3 2 0 15,-2 3 0-15,1-2 0 0,0 2 0 16,-2 0 0-16,-2 1 0 0,1 1 0 0,2 1 0 0,1 0 0 16,2-2 0-16,1 2 0 0,-1-1 0 0,2 2 0 15,-1 4 0-15,1-1 0 0,-1-1 0 0,1 1 0 16,-2 1 0-16,2 1 0 0,1 3 0 0,2-2 0 16,-2-1 0-16,0 2 0 0,2 1 0 0,2 1 0 15,-2 0 0-15,3 0 0 0,2 1 0 0,1 1 0 0,-4 1 0 16,3 0 0-16,1-3 0 0,0 3 0 0,-1 1 0 15,-3 1 0-15,2-1 0 0,-3 3 0 0,3-2 0 16,-3 0 0-16,0 1 0 0,1 0 0 0,-2 1 0 0,2 1 0 16,-1-2 0-16,1 2 0 0,1 3 0 0,1 0 0 15,0-2 0-15,-2 3 0 0,-3-1 0 0,1 2 0 16,3 0 0-16,1 1 0 0,-1 1 0 0,1 1 0 16,1 0 0-16,0 1 0 0,-1 1 0 0,-2 1 0 15,2 0 0-15,-3 1 0 0,1-1 0 0,-1 2 0 16,0-1 0-16,2 3 0 0,-3 1 0 0,3-2 0 15,-1 2 0-15,0 1 0 0,1-1 272 0,-1 1 16 16,1-1 0-16,1-1 0 0,4 3-288 0,-1-1 0 0,-1 1 0 16,-2 0 0-16,-2 1 128 0,0 2-128 0,1-1 0 15,0 4 0-15,-4 0 0 0,1 2 0 0,-2-1 0 0,2 0 0 16,-2-1 128-16,-1 2-128 16,0 1 0-16,0 0 0 0,2 0 0 0,-3-1 0 0,-3 0 128 0,1 1-128 15,2 0 0-15,0 1 0 0,3-1 0 0,-1 1 0 16,-1 1 128-16,-1 1-128 0,1 1 0 0,-1-4 0 15,1 2 0-15,-2 0 0 0,1 0 0 0,-3 2 0 16,-1 0 128-16,-2 1-128 0,1 0 0 0,0 4 0 16,0 0 128-16,-2 0-128 0,-2 1 0 0,1-1 0 15,0-2 0-15,0 1 0 0,-1 1 0 0,2 2 0 16,-2 1 0-16,-1 1 0 0,2 0 0 0,1 1 0 16,-3 1 528-16,2-2 0 0,0 0 0 0,-1 1 0 15,0 0-528-15,1 1 0 0,-2 0 0 0,2 2 0 0,-2 3 0 16,1 0 0-16,0 2 0 0,1 0 0 0,-1-1 0 15,0 2 0-15,-1 2 0 0,2-3 0 16,0-1-704-16,-2 1-256 0,0 2-64 16,-4-1 0-16,-1-1 1648 0,1-1 320 0,3-2 64 0,1 2 16 0,-4 0-832 0,2 0-192 15,1 1 0-15,1-2 0 16,-1-3-768-16,1-1-208 0,-1 0-48 0,0-14 0 0,0 6 832 16,1 3 192-16,-2 2 0 0,2 1 0 0,-1 1 0 0,1-1 0 15,0 1 0-15,-2-1 0 0,-1 0 0 0,0 1 0 16,3 3 0-16,-4 0 0 0,1-1 768 0,1-3 208 15,-2 4 48-15,3 16 0 16,-1-7-1648-16,-2-6-320 0,-2-3-64 0,1-13-16 16,0 4 832-16,2 1 192 0,1-1 0 0,-2 2 0 0,-2-1 0 0,1 0 0 15,1-1 0-15,0 18 0 0,-2-10 352 0,1-2 112 0,-1-1 32 16,3 1 0-16,-2 3-496 0,0-3 0 0,-1-3 0 0,0-1 0 16,0-2 0-16,0 3 0 0,-1-1 0 0,0 3 0 15,-2 0 0-15,2 0 0 0,0 2 0 0,1-2 0 16,1-1 0-16,0-2 0 0,-1-1 0 0,3 0 0 15,-1 0 0-15,1-1 128 0,-1 2-128 16,0 0 0-16,0 3 0 0,0-1 0 0,0 0 0 0,0-1 0 16,-2-1 0-16,0-3 0 0,-1 4 0 0,0-1 0 15,-1-1 0-15,0 2 128 0,-2 2-128 0,3 0 0 16,1 1 0-16,-1-3 0 0,0-3 0 0,-2 1 0 16,2 5 0-16,1-1 0 0,-2 0 0 0,2-1 0 15,2 4 0-15,-2-3 0 0,-2 6 0 0,2-4 0 16,2-2 0-16,-1-1 0 0,-1 0 0 0,1 0 0 0,1 0 0 15,-2 3 0-15,-3 2 0 0,3 1 0 0,1-4 0 0,1-2 0 16,-2-2 0-16,0-1 0 0,0 1 0 0,1 0 0 16,0 1 0-16,-1 2 0 0,-1 0 0 0,1 1 0 15,0 0 0-15,0 1 0 0,-3-4 0 0,1 3 128 16,-3-1-128-16,2 2 0 0,1 0 0 0,-4 2 0 16,1-2 0-16,1 2 0 0,-1-1 0 0,-1-1 0 15,2-3 0-15,-3 2 0 0,2 1 0 0,0-1 0 16,-1 1 0-16,3-1 0 0,0-2 0 0,1 1 0 15,-2 2 0-15,0-4 0 0,3-2 0 0,0 1 0 16,-2 0 0-16,1 2 0 0,1 2 0 0,1-2 0 0,1-2 0 16,2 1 0-16,-2 1 0 0,2-1 0 15,3 0 0-15,-3 0 0 0,1-2 0 0,0 3 128 0,1-1-128 16,-1 1 0-16,0 1 0 0,1-1 0 0,-1-2 0 16,-2 0 0-16,0 1 0 0,1-2 0 0,-2-3 0 0,0 1 0 15,0-1 0-15,-1 1 0 0,0-1 0 0,1 3 0 16,-1-2 0-16,2-2 0 0,-2-2 0 0,1-1 0 15,0 1 0-15,-1 1 0 0,1-3 0 0,-1 3 0 16,-1-4 0-16,1 1 0 0,0 1 0 0,0 0 0 16,0-1 0-16,0 0 0 0,0 0 0 0,0 0 0 15,0 1 128-15,-1 1-128 0,-2-4 0 0,1 1 0 16,-2-1 0-16,1 0 0 0,0 4 0 0,-3-4 0 16,2-2 0-16,0 1 128 0,-1 2-128 0,2 1 0 15,0-3 0-15,-2 0 0 0,0 0 0 0,-1 0 0 0,2-3 0 16,2 3 0-16,-3-1 0 0,1 0 0 0,0 0 0 15,1 1 0-15,-2 2 0 0,-1 1 0 0,2 0 0 0,-2-2 128 16,2-1-128-16,-1 0 0 0,0 1 0 16,3 0 0-16,1-1 0 0,-3 0 0 0,-2-3 0 0,0 3 0 15,3 1 0-15,0-2 0 0,-5-1 0 0,1 2 0 16,1-1 0-16,0 0 0 0,2-1 0 0,-2 0 0 16,0 1 0-16,0-4 0 0,-1 1 0 0,1 2 128 15,-3-2-128-15,3-1 0 0,-1-3 0 0,3 3 0 16,-2-1 0-16,0-2 0 0,-1-1 0 0,1 0 0 15,1 1 0-15,-1 0 0 0,0-1 0 0,-1 1 0 16,3 0 0-16,-4 1 0 0,3-2 0 0,-4 1 0 16,3 0 0-16,0-2 0 0,-1-1 0 0,2-1 0 15,-3 0 0-15,1 0 0 0,1 2 0 0,-1-3 0 0,4-1 0 16,-4 1 0-16,1 2 0 0,0-1 0 0,2-4 0 16,-1 1 0-16,2 3 0 0,-4 0 0 0,2-3 0 15,2 0 0-15,-4 1 0 0,2-1 0 0,0 0 0 0,-1 0 0 16,-1 0 0-16,0-1 0 0,0-1 0 0,-1 2 0 15,2 1 0-15,2-1 0 0,-4 0 0 0,3 1 0 16,-1-2 0-16,1 0 0 0,-1 2 0 0,0-1 0 16,-3-2 144-16,1 1-144 0,0-2 128 0,2 1-128 15,0-1 0-15,-1 0 0 0,-3 0 0 0,1 0 0 16,2 0 0-16,2 0 0 0,2-1 0 0,-1 0 0 16,1-2 0-16,-3 1 0 0,0 0 0 0,0-2 0 15,0-3 0-15,-1 2 0 0,1-1 0 0,0 0 0 16,6-6 0-16,-5 5 0 0,5-5 0 0,-6 8 0 0,3 0 0 15,3-8 0-15,-7 6 0 0,3 2 0 0,0 0 0 0,4-8 0 16,-2 8 0-16,2-8 0 0,-5 8 0 0,0-1 0 16,1 0 0-16,4-7 0 0,-6 6 0 15,6-6 0-15,0 0 0 0,-3 8 0 0,-1-2 0 0,4-6 0 16,-5 8 0-16,1-1 0 0,4-7 0 0,-2 6 0 16,-3 4 0-16,5-10 0 0,0 0 0 0,-4 7 0 15,2 1 0-15,2-8 0 0,-2 6 0 0,2-6 0 16,-7 7 0-16,4-3 0 0,3-4 0 0,-4 9 0 15,1-2 0-15,-2 0 0 0,1-1 0 0,1 0 0 16,1 1 0-16,-4 0 0 0,2-2 0 0,-1 2 0 16,3-1 0-16,-2 2 0 0,-1-3 0 0,0 1 0 15,-1-2 0-15,1 2 0 0,1 0 0 0,-1 2 0 16,0-3 0-16,-1 1 0 0,1 0 0 0,-2-1 0 16,2 1 0-16,-3-1 0 0,1 1 0 0,-2 0 0 0,3 1 0 15,-3-1 0-15,2 1 0 0,-2 0 0 0,-2-1 0 0,1 1 0 16,2-2 0-16,0 2 0 0,-4-3 0 0,0 1 0 15,1-1 128-15,1 2-128 0,0-1 128 0,-1 1-128 16,-2-2 0-16,0 2 0 0,1 0 0 0,3 1 0 16,9-7 896-16,-9 9 112 0,-4-1 16 0,1 2 0 15,0-3-1600 1,1-2-320-16,-5 1-64 0,3 0-16 0,0 1 768 0,1 0 208 0,0-1 0 16,1 1 0-16,0 1 0 0,1-2 0 0,0 1 0 0,-2 0 0 15,0 2 0-15,0 0 0 0,1 1 0 0,-3 1 0 0,1 1 0 16,-1-2 0-16,-1-3 0 0,5 0 0 15,0 1 0-15,-1 3 144 0,-1-2-144 0,0-2 160 0,-4 0-160 16,4 0 0-16,0-2 0 0,0 2 0 0,0-3 0 16,1 1 0-16,-2 0 0 0,3 2 0 0,3-2 0 15,-4 1 0-15,-1-1 0 0,-1 2 0 0,1-1 0 0,-2 1 0 16,0 0 0-16,1-1 0 0,1 0 0 0,1 0 0 16,-1 1 0-16,1-1 0 0,-1-1 0 0,0-1 0 15,1 0 0-15,-2 0 0 0,2 0 0 0,2 1 0 16,-4-3 0-16,2 1 0 0,-1 2 0 0,2-3 0 15,-2 2 0-15,2-2 0 0,1 0 0 0,-2 0 0 16,1 1 0-16,0-1 0 0,-3 2 0 0,-1-3 0 16,2 0 0-16,0 0 0 0,1 0 0 0,-2 0 0 15,0-1 0-15,1 0 0 0,-2 0 0 0,3 0 0 16,-2 0 0-16,0 0 0 0,3-2 0 0,0 1 0 0,-3 1 0 16,1-1 0-16,0-2 0 0,1 1 0 15,-1-1 0-15,-1 1 0 0,0 0 0 0,1-1 0 0,0 0 0 16,0 0 0-16,0-1 0 0,1 1 0 0,2-1 0 0,-2-1 0 15,1 0 0-15,2-1 0 0,-5 1 0 0,2-1 0 16,2 0 0-16,-2-2 0 0,0 0 0 0,2 0 0 16,-3-3 0-16,1 1 0 0,0-1 0 0,1 1 0 15,0-1 0-15,-1 1 0 0,-3-1 0 0,1-1 0 16,2 1 0-16,0-1 0 0,-1 2 0 0,0 0 0 16,-1 1 0-16,1-1 0 0,0 0 0 0,3 0 0 15,4 0 0-15,-3-1 0 0,-3-1 0 0,3 0 0 16,-2 1 0-16,1-2 0 0,0 1 0 0,-1-1 0 15,-1 0 0-15,1-1 0 0,0 2 0 0,2-1 0 16,-3 0 0-16,2 0 0 0,2-2 0 0,0 2 0 0,0-1 0 16,2 1 0-16,-3 1 0 0,3-1 0 0,1 1 0 15,-1 0 0-15,-1 0 0 0,3-2 0 0,-2 1 0 0,0-1 0 16,1 1 0-16,-1-1 0 0,1-1 0 16,0-2 0-16,0-2 0 0,0 2 0 0,1 0 0 0,-1-1 0 15,1 1 0-15,1-2 0 0,-3 0 0 0,1 1 0 16,1 0 0-16,1 2 0 0,-3-3 0 0,2 3 0 15,0-1 0-15,-1 0 0 0,2-1 0 0,-2 0 0 16,-1 0 0-16,2-1 0 0,0-1 0 0,-3 0 0 16,1 1 0-16,0-1 0 0,-2 2 0 0,1-1 0 15,-1 1 0-15,2 0 0 0,1 1 0 0,-4 1 0 16,1 1 0-16,2-1 0 0,-1 1 0 0,1 0 0 16,-1 1 0-16,1 1 0 0,1 1 0 0,2 1 0 15,-4 1 0-15,1 1 0 0,2 2 0 0,-1 0 0 0,-1 0 0 16,2 0 0-16,0 1 0 0,1 2 0 0,-1-1 0 15,1 1 0-15,-1 0 0 0,-2 1 0 0,3-1 0 16,-2 1 0-16,-1-1 0 0,2 2 0 16,3 2 0-16,0 0 0 0,0 0 0 0,0 0 0 0,0 0 0 0,-3 2 0 15,-1 1 0-15,4-3 0 0,0 0 0 0,-2 6 0 16,1 1 0-16,0-1 0 0,-1 2 0 0,1 1 0 16,1 0 0-16,-1 1 0 0,1 1 0 15,0 3 0-15,0 4 0 0,1 0 0 0,0 1 0 0,2 2 0 16,0 2 0-16,2 1 0 0,0 3 0 0,1-1 0 15,-2 0 0-15,1 1 0 0,0 0 0 0,2 0 0 16,-2-1 0-16,2-1 0 0,-3 1 0 0,3 2 0 0,-1 0 0 16,1 0 0-16,2 0 0 0,-3 0 0 0,3 1 0 15,0 0 0-15,0-3 0 0,2 0 0 0,-2-1 0 0,3-2 0 16,-1 0 0-16,-1-1 0 0,2-1 0 0,1-1 0 16,-1-2 0-16,2 1 0 0,-2 0 0 0,5-2 0 15,-2 1 0-15,4-2 0 0,0 2 0 0,0 1 0 16,5-3 0-16,-5 1 0 0,1-2 0 0,3 0 0 15,4 0 0-15,1-4 0 0,1-4 0 0,1 0 0 16,0 0 0-16,0-4 0 0,-1-3 0 0,0-1 0 16,-2 0 0-16,2 0 0 15,-1-2-1600-15,1-2-368 0,-1-3-64 0,13-5-16400 0</inkml:trace>
  <inkml:trace contextRef="#ctx0" brushRef="#br1" timeOffset="-17006.68">6439 13515 6447 0,'0'0'272'0,"0"0"80"0,-1 10-352 0,1-10 0 0,0 0 0 0,-3 11 0 16,2 0 1536-16,-2-3 256 0,3-8 32 0,0 0 16 15,0 0-624-15,-3 9-112 0,3-9-16 0,-4 9-16 16,3 0 0-16,1-9 0 0,0 0 0 0,0 0 0 16,0 0-48-16,-2 9 0 0,2-9 0 0,0 0 0 0,0 0-128 0,0 0-16 15,0 0-16-15,0 0 0 0,0 0-32 0,0 0 0 16,0 0 0-16,-1-8 0 0,-3-2-48 0,1-2-16 16,0-3 0-16,1-5 0 0,1-4-64 0,0-2-32 15,1 1 0-15,1-3 0 0,1-2-128 16,-1-1-32-16,0 0 0 0,0 2 0 0,0 2-176 0,-1-2-32 15,-1 1-16-15,0 0 0 0,0 1-32 0,-1 0 0 16,0 2 0-16,0 4 0 0,-1 4-128 0,1 0-128 16,0 2 192-16,0 1-192 0,1 3 0 0,0 2 0 15,-1 0 0-15,2 9 0 0,0 0 0 0,0-8-272 16,0 0 16-16,0 8 16 16,0 0-2208-16,0 0-448 0</inkml:trace>
  <inkml:trace contextRef="#ctx0" brushRef="#br1" timeOffset="-15526.19">6382 11199 8751 0,'0'0'384'0,"0"0"80"0,0 0-464 0,1 9 0 0,0 2 0 0,-1-11 0 15,0 0 832-15,0 0 64 0,-2 10 0 0,0-2 16 16,2-8-160-16,0 0-48 0,-4 7 0 0,4-7 0 15,0 0 240-15,0 0 32 0,0 0 16 0,0 0 0 16,0 0 32-16,0 0 0 0,0 0 0 0,0 0 0 16,0 0-80-16,2-7-16 0,-2 7 0 0,4-10 0 15,0-2-176-15,0 0-48 0,-5-1 0 0,2 2 0 16,3 0-96-16,-2 0-32 0,-1-3 0 0,1 0 0 0,4-2-32 0,-4 0-16 16,2 1 0-16,2-4 0 0,-1-2-144 0,1-1-48 15,0 0 0-15,-1-1 0 0,1-2-96 0,2-2-32 16,-1 1 0-16,0-1 0 0,1 1-16 0,1 0 0 15,-1-2 0-15,0 2 0 0,1 3-192 0,1-1 144 16,0 1-144-16,0 0 128 0,0-2-128 0,2 1 128 16,-2-2-128-16,3 1 128 0,0-1-128 0,1-1 0 15,1 1 144-15,-1 2-144 0,0 3 128 0,2 0-128 16,0 0 160-16,0-2-160 0,-4 2 128 0,-1 3-128 16,1-1 0-16,2 0 144 0,3 0-144 0,-1 1 0 15,0-1 0-15,-1 0 0 0,1 0 0 0,0 0 0 16,-2 0 128-16,0-2-128 0,2 2 0 0,-2 2 0 15,0-2 0-15,2 0 0 0,-2 1 0 0,2-2 0 16,-2 0 0-16,0 1 0 0,0 2 0 0,0 0 0 0,0 2 0 0,-1-2 0 16,0-1 0-16,1 1 128 0,-1 1-128 15,1 1 0-15,0 3 0 0,-2-1 0 0,-1-1 128 0,0 3-128 16,0 2 0-16,-1-1 0 0,0 1 0 0,2 0 0 16,-2 1 0-16,1 0 0 0,0 1 0 0,0 1 0 15,0-2 0-15,0 0 0 0,-1 1 0 0,1 1 0 16,1 0 0-16,0 0 0 0,-2-1 0 0,1 1 0 15,0-2 0-15,1 2 0 0,-2-1 0 0,2-1 0 16,-1 1 0-16,-1-2 0 0,1 3 0 0,-1 0 0 16,-1-4 0-16,1 1 0 0,1 2 0 0,-2 0 0 15,1-1 0-15,-2-1 0 0,1-2 0 0,1 5 0 16,-2-1 0-16,2 1 0 0,1-5 0 0,2 3 0 16,0 0 0-16,1 2 0 0,1 4 0 0,0-7 0 0,-1-4 0 0,-6 4 0 15,-1-2 0-15,1 3 0 0,3-1 0 16,2 2-272-16,-1-3 32 0,-1 3 16 0,0 0 224 0,1 0 0 15,0-1 0-15,0 1 0 0,0-2 0 0,0 3 0 16,0-1 0-16,3 3 0 0,-4-4 0 0,1 2 0 16,-1 2 0-16,0 0 0 0,-3-2 0 0,1 2 0 15,0-2 0-15,0 5 0 0,1 0 0 0,-3 1 0 16,3-1 0-16,-3 0 0 0,2 0 0 0,-4 1 0 16,2 0 0-16,1-1 0 0,-2-3 0 0,1 2 0 15,-2-1 0-15,2 1 0 0,-2-1 0 0,3 0 0 16,-1-1 0-16,-1 0 0 0,2 2 0 0,-1 0 0 15,0 0 0-15,0-2 0 0,-1 1 0 0,1 0 0 0,4 1 0 16,-2-1 0-16,1 0 0 0,2 0 0 0,-2 0 0 16,1-1 0-16,0 0 0 0,-1-2 0 0,1-1 0 15,1 2 0-15,0 2 0 0,1 0 0 0,-3-2 0 16,2 1 0-16,0-1 0 0,1 1 0 0,-2 0 0 16,3 0 0-16,-2 1 0 0,0-1 0 0,-1 0 0 0,-1 1 0 15,0-1 0-15,-1-2 0 0,1 3 0 0,1 1 0 16,-2-2 0-16,0 1 0 0,2-1 0 0,-2-1 0 15,0 1 0-15,0-1 0 0,1 1 0 0,1 0 0 16,-1-5 0-16,0 1 0 0,1 0 0 0,0 1 0 16,0-2 0-16,0-1 0 0,1-3 0 0,-1 1 0 15,1 0 0-15,-1 0 0 0,-2-2 0 0,1 4 0 16,1 2 0-16,0-1 0 0,-1-1 0 0,0 0 0 0,-5-2 0 16,1 1 0-16,-2 3 0 0,1 1 0 15,-1-3 0-15,0 2 0 0,-1 1 0 0,0 2 0 0,1-3 0 0,0 2 0 16,-1 0 0-16,-1 1 0 0,1-1 0 15,0 2 0-15,-3 4 0 0,1-7 0 0,-1-1 0 0,0 2 0 16,1-1 0-16,-1 1 0 0,0 2 0 0,0 4 0 16,-3-3 0-16,3 3 0 15,-10 1-864-15,1 1-128 0,0 2-32 0,4 0-13504 16</inkml:trace>
  <inkml:trace contextRef="#ctx0" brushRef="#br1" timeOffset="-6919.09">19219 13464 11967 0,'0'0'1072'0,"0"0"-864"0,0 0-208 0,0 0 0 0,-7 7 976 0,7-7 160 15,-9 2 16-15,3 1 16 0,-1 2-608 0,7-5-128 16,-7 3-32-16,7-3 0 0,-8 4 512 0,8-4 112 15,-6 4 0-15,6-4 16 0,0 0-240 0,0 0-48 16,0 0-16-16,0 0 0 0,0 0 192 0,0 0 32 16,0 0 16-16,0 0 0 0,0 0-96 0,0 0-32 15,0-12 0-15,0-2 0 0,0 1 112 0,-1-4 0 16,-2-7 16-16,1 1 0 0,-2 2-224 0,1-2-48 16,0-1-16-16,-3-3 0 0,3-2-80 0,-2 0-16 15,0-4 0-15,2 3 0 0,-1-4-144 0,2 2-16 0,0 3-16 16,2 2 0-16,0-4-208 0,0 3-32 0,0 3-16 15,2 2 0-15,1 4-160 0,1 2 0 0,0 1 0 0,1 1 0 32,1-2-864-32,3 2-208 0,2-1-32 0,-2 0-10304 0,0-3-2064 0</inkml:trace>
  <inkml:trace contextRef="#ctx0" brushRef="#br1" timeOffset="-5779.67">19179 11221 18431 0,'-18'-4'1632'0,"6"2"-1312"0,0 1-320 0,-1 1 0 0,2 1 320 0,0-1 0 15,2-4 0-15,4 3 0 0,5 1 96 0,0 0 16 16,-8-2 0-16,8 2 0 0,-3-5 304 0,2-2 64 16,1 7 16-16,1-11 0 0,3-3-288 0,1-2-48 15,-3 0-16-15,3-2 0 0,3-2-192 0,0-2-32 16,-2-2-16-16,2-3 0 0,0-1 32 0,0 1 16 15,1-2 0-15,-1 0 0 0,1-4 208 0,2 0 32 16,0-2 16-16,2 0 0 0,2 0-48 0,1 0-16 16,-1 1 0-16,2-2 0 0,-2 1-112 0,4-1-32 15,1-3 0-15,0 1 0 0,0-1-96 0,1 2-32 16,3 1 0-16,2 3 0 0,1 1-32 0,-3 2-16 16,-4 3 0-16,2-1 0 0,1 3-16 0,-1-3 0 15,-1 2 0-15,0 3 0 0,0-3-128 0,-1 2 128 0,-5-2-128 16,-4 7 128-16,1 2 96 0,1-2 16 0,0-2 0 0,0 2 0 15,1 2-240-15,-1-1 0 0,0 3 0 0,1 0 0 16,0 1 0-16,0 1 0 0,1-1 0 16,1-1 0-16,2 3 0 0,-1-1 0 0,1-1 0 0,2-1 0 15,1 1 0-15,1 0 0 0,0-2 0 0,2-1 0 16,0-2 0-16,1 1 0 0,-2 2 0 0,1-1 0 16,-5-1 0-16,1 0 0 0,-1 2 0 0,0 0 0 15,-3 2 0-15,1 1 0 0,-1-2 0 0,1 4 0 16,-2 0 0-16,0 1 0 0,0 2 0 0,-1-2 0 15,1-3 0-15,2 2 0 0,0 1 0 0,2 0 0 16,0-1 0-16,2 0 0 0,1 0 0 0,2 1 0 16,-1-2 0-16,1 2 0 0,-2 0 0 0,2 1 0 15,-2 1 0-15,2 1 0 0,-5 0 0 0,3 1 0 0,-1-1 0 16,-1 0 0-16,-1 3 0 0,1-4 0 0,-1-3 0 16,-1 1 0-16,0 2 0 0,0 0 0 0,1 0 0 0,-4-1 0 15,-3 1 0-15,1-1 0 0,-2 1 0 0,0-2 0 16,0 1 0-16,2 1 0 0,-1-1 0 0,2 0 0 15,0 0 0-15,-1 1 0 0,0-3 0 0,0 0 0 16,0 3 0-16,0-2 0 0,1 0 0 0,-5-3 0 16,2-4 0-16,0 2 0 0,0 4 0 0,2 0 0 15,-2 1 0-15,0-1 0 0,-3-1 0 0,2 1 0 16,0 0 0-16,-1 0 0 0,0 0 0 0,-3 1 0 16,3 2 0-16,-3-1 0 0,-1-2 0 0,1 0 0 15,-4-1 0-15,0 1 0 0,-1 2 0 0,-1 1 0 16,-3-2 0-16,1 0 0 0,-3 0 0 0,2 0 0 15,-3 1 0-15,0-1 0 0,-1 0 0 0,2 2 0 0,-3-1 0 16,1 2 0-16,-2 3 0 0,1-2 0 0,-2 0 0 16,-2 1 0-1,3 8-1600-15,-2 1-352 0,3 0-80 0,3 1-16 0</inkml:trace>
  <inkml:trace contextRef="#ctx0" brushRef="#br1" timeOffset="-4484.2">20383 8606 20271 0,'0'0'896'0,"-6"-2"192"0,1-1-880 0,0 1-208 0,5 2 0 0,0 0 0 16,-6-6-768-16,0 0-208 0,1-1-48 0,1 5 0 0,4 2 1648 0,0 0 320 16,-1407 0 64-16,2811-2 16 0,-1411-1-832 0,3 1-192 15,1 0 0-15,-4 1 0 0,0-2 0 0,1 0 0 16,-2 1 0-16,-1-1 0 0,1-1 0 0,-3-2 0 15,2 4 0-15,-1-1 0 0,-1-2 864 0,0-1 128 16,0-2 32-16,-3-1 0 0,0 1-832 0,0 2-192 16,-1 1 0-16,-1-2 0 0,1-3 0 0,-2 0 0 15,-1 0 0-15,1 1 0 0,-2 1 864 0,2 0 128 16,-2-2 32-16,0 0 0 0,2-1-832 0,-4 0-192 16,-1-1 0-16,2 0 0 0,-1 0 0 0,3-2 0 15,0 1 0-15,0 0 0 0,2-2 0 0,0-1 0 16,2-3 0-16,1 1 0 0,1-1 0 0,0 0 0 15,1 0 0-15,-1-3 0 0,2-2 0 0,0 1 0 16,-3 0 0-16,-1 0 0 0,1 0 864 0,0 1 128 0,-1 1 32 16,-1-2 0-16,3-2-832 0,-2-4-192 0,0 2 0 0,0 1 0 15,1-2 0-15,0 0 0 0,0-1 0 0,2 1 0 16,-1 3 0-16,2-2 0 0,1 0 0 0,-6-12 0 16,-2 4-160-16,3 4-80 0,1 3-16 0,2-1 0 15,1 1 256-15,1-1 0 0,1 3 0 0,1-1 0 16,-2-1 0-16,1 1 0 0,4 0 0 0,-3 0 0 15,0 1 0-15,2-2 0 0,-1 0 0 16,3 2 0-16,1 3 128 0,-1 0-128 0,0 0 0 0,2 1 0 16,0-1 0-16,1 2 0 0,1-2 0 0,2 1 0 15,1-1 128-15,-2 1-128 0,1 0 0 0,3 0 0 16,1-2 0-16,0-3 128 0,3 1-128 0,-2 3 0 0,1 1 128 16,2 0-128-16,0-1 0 0,1 0 0 0,0 1 128 15,2 0-128-15,3-3 0 0,-2 3 0 0,0 2 960 16,1-1 64-16,0-1 32 0,2 0 0 15,0-1-1664-15,1-2-336 0,0-1-64 16,2 2-16-16,1 0 880 0,-3 0 144 0,-2 0 0 0,2-1 128 0,1-3-128 0,0 3 0 16,-4 1 0-16,-1 2 0 0,2 2 0 0,0 0 0 15,-1-1 0-15,2 3-128 0,-1 0 128 0,2 1 0 16,1-2 0-16,-3 0 0 0,1 0 768 0,2 2 192 16,3 0 48-16,-1 0 0 15,0-2-1632-15,-1 0-320 0,2 1-64 0,0 1-16 0,-1 2 832 16,1 0 192-16,1-1 0 0,0-1 0 0,0 2 0 0,0-1 0 15,1-3 0-15,-2 5-144 0,1 3 144 0,1 2 0 0,1 1 0 16,-1-1 0-16,-5-1 0 0,2 0 0 0,1-1 0 16,0 2 0-16,-1-1 0 0,0 1 0 0,2 0 0 15,-3 1 0-15,0 1 0 0,0-4 0 0,0 1 0 0,0 0 0 16,-2 2 0-16,-1 0 0 0,2 1 0 0,3-4 0 16,-1-4 0-16,2 3 0 0,-3 1 0 0,4-3 0 15,-2 0 0-15,2 1 0 0,-2 2 0 0,1-3 0 16,-1-1 0-16,0-3 0 0,-3 0 0 0,0-3 0 15,1-1 0-15,-3 0 0 0,-2-1 0 0,-2-3 128 16,1-3-128-16,-2-1 0 0,-1 0 128 0,-1-1-128 16,-1-2 0-16,-2 2 144 0,-2-4-144 0,-4 1 0 15,1-3 224-15,-3 2-64 0,-3 1-16 0,-1 3 0 16,-3 1-144-16,1 4 0 0,-4 3-192 0,4 8 192 16,-2 1-240-16,0 1 80 0,-4-1 16 0,-5-3-9200 15,0 3-1856-15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03.0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17312 10424 23903 0,'-35'-11'1056'0,"15"6"224"0,1 3-1024 0,-1 1-256 16,-3-2 0-16,2 1 0 0,-3-1 0 0,4-1 0 16,2-3 0-16,3 1 0 0,0-2 0 0,6 0 192 15,1 3-16-15,3-5-16 0,3-3 368 0,3-3 80 16,5-1 16-16,2-3 0 0,4-1-368 0,4-1-80 15,4-2-16-15,4-1 0 0,5-3-160 0,2 1 0 16,4-1 0-16,1 1 0 0,0-2 0 0,-2 0 0 16,-3-1 0-16,0 2 0 0,-2 4 0 0,-3-1 0 15,-2-1 0-15,-2 6 0 0,-2 7 0 0,-5 4 128 16,-7 1-128-16,-8 8 128 0,0 0 128 0,0 0 0 16,-5 8 16-16,-5 5 0 0,-3 5-48 0,-2 3-16 0,-1 4 0 0,-1 2 0 15,2 0-208-15,2-2 0 0,2-6 128 0,4-1-128 16,5-5 0-16,4-4 0 0,-2-9 0 0,15 2 0 15,5-4 0-15,4-7 0 0,7-5 128 0,6-5-128 16,3-6 224-16,8-3-48 0,5 1-16 0,0-2 0 16,2 2-160-16,-4-1 0 0,-4 1 144 0,0 3-144 15,1 2 0-15,-1 4 128 0,-1 3-128 0,-3 2 0 16,-4 4 256-16,-4 4-32 0,-7 3 0 0,-2 4 0 16,-5 5 0-16,-2 3 0 0,-2 2 0 0,-2 4 0 15,1 5-224-15,0 1 0 0,2 2 128 0,4 4-128 16,4-3 0-16,9-3 0 0,7-6-192 0,7-1 192 15,5-1-832-15,5-5-64 0,4-8-16 0,2-4 0 16,6-6-272-16,4-2-48 0,3-3-16 16,-1-3 0-16,-7-3 320 0,-3 0 64 0,-3-2 16 15,-4 0 0-15,-4 0 848 0,-7 1 0 0,-4 4 0 0,-8 1 192 0,-9 1 432 16,-4 3 80-16,-5 1 32 0,-6 2 0 0,-4 1 448 16,-2 1 96-16,-2 2 0 0,-5 5 16 0,0 0 32 0,0 0 0 15,0 0 0-15,0 0 0 0,5 6-976 0,1 2-192 16,3-2-32-16,3 2-128 0,1-1 0 0,3-1 0 15,3 1 0-15,4 1 0 0,-2 0 0 0,5 1 0 16,4-1-192-16,2 1 192 0,0 0-304 0,4-1 48 16,-4 0 0-16,3 2 0 0,3 1 112 0,1 1 144 15,-2 1-208-15,1-2 80 0,-1-1 128 0,4 0 0 16,1 0-144-16,4-2 144 0,1-5 0 0,6-1-144 16,5 0 144-16,2-1 0 15,-1-1-1072-15,6-2-96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7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 4607 0 0,'0'0'102'0'0,"0"0"20"0"0,0 0 6 0 0,0 2-21 0 0,-2 5-14 0 0,2-5 278 0 0,0-2 117 0 0,-3 2 276 0 0,2-1-723 0 0,0 0 0 0 0,0-1 0 0 0,0 1 0 0 0,0 0 0 0 0,0 0 0 0 0,0-1 0 0 0,0 1 0 0 0,0-1-1 0 0,0 1 1 0 0,-1 0-41 0 0,1-1 387 0 0,1 0 101 0 0,0 0 21 0 0,-1 2-66 0 0,-16 28-278 0 0,0 0-229 0 0,16-28-273 0 0,-5 6-646 0 0,5-6 541 0 0,-1-1 292 0 0,-4 4 134 0 0,-5 3 169 0 0,7-8-114 0 0,4 0-20 0 0,0 0 0 0 0,0 0 0 0 0,0 0 0 0 0,0 0 0 0 0,-1 0 0 0 0,1 0 0 0 0,0 0 0 0 0,0 0 0 0 0,0 0 0 0 0,0 0 0 0 0,-1 0 0 0 0,1 0 0 0 0,0 0 0 0 0,0 0 0 0 0,0 0 0 0 0,0 0 0 0 0,0 0 0 0 0,-1 0 0 0 0,1 1 0 0 0,0-1 0 0 0,0 0 0 0 0,0 0 0 0 0,0 0 0 0 0,0 0 0 0 0,-1 0 0 0 0,1 0 0 0 0,0 0 0 0 0,0 1 0 0 0,0-1 0 0 0,0 0 0 0 0,0 0 0 0 0,0 0 0 0 0,0 0 0 0 0,0 0 0 0 0,0 1 0 0 0,-1-1-19 0 0,-3 5 312 0 0,2-4 2375 0 0,3 0-2674 0 0,-1-1 0 0 0,1 0 0 0 0,-1 1 1 0 0,1-1-1 0 0,0 0 0 0 0,-1 1 0 0 0,1-1 0 0 0,-1 1 0 0 0,1-1 0 0 0,-1 1 0 0 0,1-1 1 0 0,0 1-14 0 0,1 1 7 0 0,3 2 164 0 0,-1 0 0 0 0,2 0-1 0 0,-1-1 1 0 0,0 0 0 0 0,1 0-1 0 0,-1-1 1 0 0,1 1 0 0 0,0-1-1 0 0,0 0 1 0 0,0-1 0 0 0,0 0-1 0 0,6 1-170 0 0,10 2 0 0 0,0 1 0 0 0,17 6 0 0 0,9 3 0 0 0,-23-9 0 0 0,17 0 0 0 0,-19-2 0 0 0,-1 1 0 0 0,1 1 0 0 0,86 25 443 0 0,-87-24 108 0 0,0 2 1 0 0,3 3-552 0 0,23 7 502 0 0,-16-6-502 0 0,0 2 0 0 0,4 3 0 0 0,5 3 0 0 0,-19-8 0 0 0,-3 0 18 0 0,-1 0 0 0 0,-1 1 0 0 0,0 1 0 0 0,5 6-18 0 0,-13-12 395 0 0,-1 0 1 0 0,0 1-1 0 0,0 0 0 0 0,-1 0 0 0 0,2 4-395 0 0,17 26 0 0 0,-3-6 0 0 0,12 26 0 0 0,-29-45 0 0 0,4 13 0 0 0,-5-18 0 0 0,-4-6 0 0 0,1 0 0 0 0,-1 0 0 0 0,1 0 0 0 0,-1 0 0 0 0,0 1 0 0 0,0-1 0 0 0,0 0 0 0 0,-1 1 0 0 0,2 5 0 0 0,0-1 0 0 0,-1 1 0 0 0,0 0 0 0 0,0 7 0 0 0,-1-14 0 0 0,1 1 0 0 0,-1-1 0 0 0,0 0 0 0 0,1 0 0 0 0,0 0 0 0 0,-1 0 0 0 0,1 0 0 0 0,0 0 0 0 0,0 0 0 0 0,4 12 0 0 0,-1 11 0 0 0,-3-23 0 0 0,-1 0 0 0 0,1 0 0 0 0,-1 1 0 0 0,0-1 0 0 0,1 0 0 0 0,-1 0 0 0 0,0 1 0 0 0,-1-1 0 0 0,1 0 0 0 0,-1 2 0 0 0,1 4 0 0 0,0 1 0 0 0,1 1 0 0 0,0 1 0 0 0,-1 4 0 0 0,1 16 414 0 0,0-25-180 0 0,-1 0-1 0 0,1 0 0 0 0,-1-1 1 0 0,-1 1-1 0 0,1 0 1 0 0,-1 2-234 0 0,-1 3-531 0 0,0 1 0 0 0,1 0 0 0 0,0 10 531 0 0,1-17-19 0 0,-1 0 0 0 0,1 0 0 0 0,-1 0 0 0 0,-1 0 0 0 0,1 0 0 0 0,-1 0 0 0 0,1-1 0 0 0,-3 4 19 0 0,0 1-14 0 0,0 0 14 0 0,3-7 0 0 0,1-1 0 0 0,-1 0 0 0 0,0 1 0 0 0,0-1 0 0 0,1 1 0 0 0,-1-1 0 0 0,1 1 0 0 0,0-1 0 0 0,-1 1 0 0 0,1-1 0 0 0,0 1 0 0 0,0-1 0 0 0,0 2 0 0 0,-1 2 0 0 0,-7 8 0 0 0,2-5 0 0 0,-5 7 64 0 0,10-14 274 0 0,1-1 136 0 0,0 0 34 0 0,-7 6 42 0 0,6-4-508 0 0,-2 0-31 0 0,2-1-10 0 0,0 0-1 0 0,-1 0 1 0 0,1 0-1 0 0,0 0 1 0 0,0 0-1 0 0,1 1 1 0 0,-1-1-1 0 0,0 0 1 0 0,0 1-1 0 0,0 0 0 0 0,-12 14 0 0 0,8-6 0 0 0,0 1 0 0 0,1-1 0 0 0,1 0 0 0 0,0 0 0 0 0,-6 22 0 0 0,5-21 0 0 0,1 0 0 0 0,-2-2 0 0 0,0 1 0 0 0,-2-2 0 0 0,3-3 0 0 0,-3 0 0 0 0,-5 1 0 0 0,4 0 0 0 0,0 2 0 0 0,0 0 0 0 0,0 0 0 0 0,6-7 0 0 0,0 0 0 0 0,0 1 0 0 0,0-1 0 0 0,0 1 0 0 0,0-1 0 0 0,1 1 0 0 0,-1 0 0 0 0,1 0 0 0 0,-1 0 0 0 0,0 0 0 0 0,-2 5 0 0 0,-4 0 0 0 0,-20 10 0 0 0,19-11 0 0 0,0 0 0 0 0,2 1 0 0 0,5-6 0 0 0,-6 7 0 0 0,6-7 0 0 0,0-1 0 0 0,1 1 0 0 0,0-1 0 0 0,0 0 0 0 0,-1 1 0 0 0,1-1 0 0 0,0 1 0 0 0,0-1 0 0 0,-1 1 0 0 0,1 0 0 0 0,0 0 0 0 0,-1 0 0 0 0,-1 1 0 0 0,-14 8 0 0 0,0-5 0 0 0,11-4 0 0 0,-4 3 0 0 0,-8 7 0 0 0,-2-4 0 0 0,15-5 0 0 0,0 0 0 0 0,1 1 0 0 0,-1-1 0 0 0,0 2 0 0 0,-5 2 0 0 0,-1-1 0 0 0,-4 2 0 0 0,-18 11 0 0 0,22-12 0 0 0,1 0 0 0 0,-1-1 0 0 0,-7 2 0 0 0,4-2 0 0 0,3-2 0 0 0,0 1 0 0 0,0 0 0 0 0,1 1 0 0 0,-4 2 0 0 0,2-1 0 0 0,0 0 0 0 0,0 0 0 0 0,0-1 0 0 0,-9 2 0 0 0,19-7 0 0 0,1 1 0 0 0,-1-1 0 0 0,1 1 0 0 0,0-1 0 0 0,-1 1 0 0 0,1-1 0 0 0,0 1 0 0 0,0 0 0 0 0,-1 0 0 0 0,-12 8 0 0 0,10-7 0 0 0,0 0 0 0 0,0 0 0 0 0,0-1 0 0 0,-4 2 0 0 0,-6 1 0 0 0,0 1 0 0 0,10-4 0 0 0,0 0 0 0 0,-1 1 0 0 0,1 0 0 0 0,-2 1 0 0 0,-5 4 0 0 0,7-4 0 0 0,0 0 0 0 0,-1-1 0 0 0,1 0 0 0 0,-1 1 0 0 0,1-1 0 0 0,-1-1 0 0 0,1 1 0 0 0,-1-1 0 0 0,-4 1 0 0 0,-16 2 0 0 0,24-3 0 0 0,0-1 0 0 0,-1 0 0 0 0,1 1 0 0 0,-1-1 0 0 0,1 0 0 0 0,0 0 0 0 0,-1 0 0 0 0,1 0 0 0 0,-1-1 0 0 0,-2 1 0 0 0,-12-1 0 0 0,3 1 0 0 0,11 1 0 0 0,-1 1 0 0 0,-9-2 0 0 0,9-1 0 0 0,0 0 0 0 0,-11 0 0 0 0,13 1 0 0 0,0 0 0 0 0,1 0 0 0 0,-1 0 0 0 0,0 0 0 0 0,0 0 0 0 0,0 1 0 0 0,0-1 0 0 0,0 0 0 0 0,0 0 0 0 0,1 1 0 0 0,-1-1 0 0 0,0 0 0 0 0,0 1 0 0 0,0-1 0 0 0,1 1 0 0 0,-1-1 0 0 0,0 1 0 0 0,0-1 0 0 0,-18 12 0 0 0,10-9 0 0 0,0-1 0 0 0,-5 3 0 0 0,11-3 0 0 0,0 0 0 0 0,-27 15 0 0 0,10-6 0 0 0,17-9 0 0 0,-15 4 0 0 0,-12 0 0 0 0,28-6 0 0 0,-1 1 0 0 0,1-1 0 0 0,0 1 0 0 0,0 0 0 0 0,-1-1 0 0 0,1 1 0 0 0,0 0 0 0 0,0 0 0 0 0,0 1 0 0 0,0-1 0 0 0,-1 1 0 0 0,2-1 0 0 0,0 0 0 0 0,0-1 0 0 0,0 1 0 0 0,0-1 0 0 0,0 1 0 0 0,0-1 0 0 0,0 1 0 0 0,0-1 0 0 0,0 0 0 0 0,0 1 0 0 0,0-1 0 0 0,0 0 0 0 0,-19 2 0 0 0,16-2 0 0 0,0 0 0 0 0,0 0 0 0 0,0 1 0 0 0,1 0 0 0 0,-1-1 0 0 0,0 1 0 0 0,0 1 0 0 0,-16 4 0 0 0,6-4 0 0 0,11-3 0 0 0,0 0 0 0 0,-1-1 0 0 0,1 1 0 0 0,-12 2 0 0 0,-5 3 0 0 0,7-2 0 0 0,10-3 0 0 0,0 0 0 0 0,-5 2 0 0 0,1 3 0 0 0,5-3 0 0 0,1 0 0 0 0,-1 0 0 0 0,0 0 0 0 0,0 0 0 0 0,0 0 0 0 0,0 0 0 0 0,0 0 0 0 0,0-1 0 0 0,0 1 0 0 0,-5 2 0 0 0,5-2 0 0 0,0 1 0 0 0,-1-1 0 0 0,1 0 0 0 0,0 0 0 0 0,-1-1 0 0 0,1 1 0 0 0,-3 0 0 0 0,-5 1 0 0 0,6-2 0 0 0,0 1 0 0 0,1 0 0 0 0,-1 0 0 0 0,0 0 0 0 0,-2 2 0 0 0,-1 1 0 0 0,-11 7 0 0 0,15-9 0 0 0,-1 0 0 0 0,0 0 0 0 0,1 0 0 0 0,-1-1 0 0 0,0 0 0 0 0,-3 1 0 0 0,5-1 0 0 0,0-1 0 0 0,0 1 0 0 0,1-1 0 0 0,-1 1 0 0 0,0-1 0 0 0,1 1 0 0 0,-1 0 0 0 0,0 0 0 0 0,-22 17 0 0 0,12-14 0 0 0,11-3 0 0 0,-1-1 0 0 0,0 1 0 0 0,1 0 0 0 0,-1-1 0 0 0,1 1 0 0 0,-1 0 0 0 0,0 1 0 0 0,-24 19 0 0 0,7-7 0 0 0,11-8 0 0 0,-1 0 0 0 0,0 0 0 0 0,0-1 0 0 0,-3 1 0 0 0,7-4 0 0 0,2 0 0 0 0,0 0 0 0 0,0 0 0 0 0,0 0 0 0 0,0 0 0 0 0,0 0 0 0 0,1 0 0 0 0,-1 1 0 0 0,1-1 0 0 0,-1 1 0 0 0,1 0 0 0 0,0 0 0 0 0,-12 13 0 0 0,11-14 0 0 0,-8 10 0 0 0,-7 15 0 0 0,13-18 0 0 0,-10 18 0 0 0,9-14 0 0 0,6-10 0 0 0,0 0 0 0 0,-4 10 0 0 0,2-10 0 0 0,0 0 0 0 0,-3 11 0 0 0,3-5 0 0 0,-10 28 0 0 0,3-11 0 0 0,2 1 0 0 0,-1 11 0 0 0,4-17 0 0 0,-2 4 0 0 0,0 0 0 0 0,2 1 0 0 0,0 1 0 0 0,2-17 0 0 0,-2 11 0 0 0,1-1 0 0 0,1 5 0 0 0,2-20 0 0 0,-2 31 0 0 0,1-16 0 0 0,-4 11 0 0 0,5-16 0 0 0,1-2 0 0 0,-1-3 0 0 0,-1-5 0 0 0,0 34 0 0 0,1-23 0 0 0,-3 0 0 0 0,2-12 0 0 0,-2 15 0 0 0,0 5 0 0 0,0 6 0 0 0,1-15 0 0 0,-3 13 0 0 0,3-22 0 0 0,2-1 0 0 0,-1 1 0 0 0,0-1 0 0 0,1 4 0 0 0,-1 8 0 0 0,-1-1 0 0 0,0 34 0 0 0,2-33 0 0 0,7 15 0 0 0,-5-17 0 0 0,0 0 0 0 0,3 1 0 0 0,2-1 0 0 0,3 12 0 0 0,-6-23 0 0 0,2 10 0 0 0,1 11 0 0 0,3 12 0 0 0,-5-17 0 0 0,0 0 0 0 0,-1 2 0 0 0,-3-16 0 0 0,7 28 0 0 0,14 53 0 0 0,-18-72 0 0 0,10 18 0 0 0,-8-19 0 0 0,9 24 0 0 0,-10-22 0 0 0,-3-13 0 0 0,-1 0 0 0 0,1 0 0 0 0,0 0 0 0 0,0 0 0 0 0,2 1 0 0 0,0 2 0 0 0,24 31 0 0 0,-14-19 0 0 0,-12-13 0 0 0,-1 0 0 0 0,5 12 0 0 0,0-1 0 0 0,3-3 0 0 0,2 0 0 0 0,0-1 0 0 0,-6 2 0 0 0,9 14 0 0 0,-4-6 0 0 0,-8-17 0 0 0,3 9 0 0 0,-6 0 0 0 0,2 0 0 0 0,2 0 0 0 0,1 0 0 0 0,-1 0 0 0 0,-2 0 0 0 0,1 1 0 0 0,1 4 0 0 0,-3-15 0 0 0,0 0 0 0 0,3 14 0 0 0,1-4 0 0 0,2 1 0 0 0,1 2 0 0 0,2 3 0 0 0,-8-15 0 0 0,0 0 0 0 0,3 8 0 0 0,2-1 0 0 0,5 16 0 0 0,-11-27 0 0 0,8 10 0 0 0,-3-9 0 0 0,-3-1 0 0 0,1 0 0 0 0,-1 0 0 0 0,0 0 0 0 0,1 0 0 0 0,-1 0 0 0 0,0 1 0 0 0,0-1 0 0 0,1 1 0 0 0,-2-1 0 0 0,2 0 0 0 0,-1 1 0 0 0,1-1 0 0 0,-1 0 0 0 0,1 0 0 0 0,-1 0 0 0 0,1 0 0 0 0,0 0 0 0 0,1 0 0 0 0,21 2 0 0 0,-23-3 0 0 0,0 0 0 0 0,0 0 0 0 0,0 1 0 0 0,-1-1 0 0 0,1 1 0 0 0,0-1 0 0 0,0 1 0 0 0,3 1 0 0 0,9 2 0 0 0,0-4 0 0 0,16-5 0 0 0,-19 5 0 0 0,-7 0 0 0 0,1 0 0 0 0,-1 0 0 0 0,0 0 0 0 0,1-1 0 0 0,3-1 0 0 0,-4 1 0 0 0,18 0 0 0 0,-8 1 0 0 0,0 1 0 0 0,0 0 0 0 0,-1-1 0 0 0,0 0 0 0 0,-4-3-133 0 0,-7 2-563 0 0,-2 1-257 0 0,0 0-1013 0 0,0 0-3830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4054 2287 4607 0 0,'0'0'102'0'0,"0"0"20"0"0,0 0 6 0 0,0 0 51 0 0,0 0 213 0 0,0 0 96 0 0,0 0 21 0 0,0 0-66 0 0,0 2-294 0 0,1 8-133 0 0,-1 2-16 0 0,-3 8 443 0 0,3-18 45 0 0,0 0 21 0 0,0 1-346 0 0,0 0 203 0 0,0 9 3793 0 0,1-17-4141 0 0,-1 1-18 0 0,0 0-1 0 0,0-1 1 0 0,0 1 0 0 0,0 0-1 0 0,-1 0 1 0 0,0-43-17 0 0,1 32 62 0 0,0-1-1 0 0,-3-13-44 0 0,-3-11 988 0 0,2 1 0 0 0,1-21-988 0 0,1 17 0 0 0,1 18 0 0 0,1-12 0 0 0,9-85 0 0 0,2-11 0 0 0,-5 45 443 0 0,-3 50 350 0 0,-1-1-1 0 0,-2 1-792 0 0,-1 9 20 0 0,-3-39-20 0 0,6-21 0 0 0,1 72 0 0 0,-2 12 0 0 0,0 0 0 0 0,0 0 0 0 0,-1-1 0 0 0,0 1 0 0 0,0-3 0 0 0,0-12 0 0 0,0-3 0 0 0,0 4 0 0 0,0 10 0 0 0,-2 0 0 0 0,0-2 0 0 0,0 1 0 0 0,0 0 0 0 0,0 0 0 0 0,1 2 72 0 0,0 6 299 0 0,0-1 335 0 0,-1 1-605 0 0,-4-11 681 0 0,2 2-766 0 0,4 11-14 0 0,0-4-4 0 0,-4-20 2 0 0,2 14 0 0 0,0 0 0 0 0,2 0 0 0 0,0 0 0 0 0,4 0 0 0 0,0 0 0 0 0,-1 5 0 0 0,-1 6 0 0 0,0 5 0 0 0,2 18 0 0 0,2 15 0 0 0,4 29 0 0 0,9 32 0 0 0,16 67 0 0 0,-7-56 0 0 0,3 44 0 0 0,-9 14 0 0 0,-20-125 0 0 0,-1 3 0 0 0,2 44 0 0 0,25 158 0 0 0,-18-179 0 0 0,-8-60 0 0 0,0 2 0 0 0,-2-11 0 0 0,0-3 0 0 0,-1-9 0 0 0,-3-17 0 0 0,-2-19 0 0 0,2 22 0 0 0,-9-47 0 0 0,-25-172 0 0 0,10 85 0 0 0,2 9 0 0 0,-13-57 931 0 0,31 162 214 0 0,-1-27-1145 0 0,-2-15-28 0 0,9 65 28 0 0,-2 3 0 0 0,4 18 0 0 0,-2-17 0 0 0,4-13 0 0 0,-2 31 0 0 0,2-16 0 0 0,-2 14 0 0 0,-2-12 0 0 0,1 4 0 0 0,1 0 0 0 0,1 1 0 0 0,1-1 0 0 0,-2 0 0 0 0,7 44 0 0 0,-3-13 0 0 0,1 9 0 0 0,23 268 0 0 0,-22-194 0 0 0,-2-36 0 0 0,3 80 0 0 0,8 94 0 0 0,-8-121 0 0 0,-5-70 0 0 0,-1-20 0 0 0,-2-29 0 0 0,0-2 0 0 0,-2-8 0 0 0,-2-11 0 0 0,1-4 0 0 0,-1-8 0 0 0,1-1 0 0 0,1-23 0 0 0,7-168 0 0 0,-1 120 0 0 0,-8-76 0 0 0,1 114 0 0 0,-18-327 0 0 0,22 372 0 0 0,1 12 0 0 0,-1 1 0 0 0,-1-1 0 0 0,0 0 0 0 0,0 0 0 0 0,-1-3 0 0 0,0 2 0 0 0,-2 0 0 0 0,1 1 0 0 0,0-1 0 0 0,-1 0 0 0 0,-4 7 0 0 0,1-2 0 0 0,0-4 0 0 0,2-1 0 0 0,3 1 0 0 0,1 0 0 0 0,-2 0 0 0 0,2 0 0 0 0,0-1 0 0 0,-1 0 0 0 0,2 1 0 0 0,-2 2 0 0 0,-4 6 0 0 0,-2 2 0 0 0,0 0 0 0 0,-4 2 0 0 0,0 2 0 0 0,3-4 0 0 0,-1 1 0 0 0,-3 0 0 0 0,11-2 0 0 0,-12 5 0 0 0,8-3 0 0 0,2-2 0 0 0,0 1 0 0 0,0-1 0 0 0,0 0 0 0 0,0 0 0 0 0,0 0 0 0 0,0 0 0 0 0,0-1 0 0 0,-1 0 0 0 0,1 0 0 0 0,-2 0 0 0 0,3 0 0 0 0,-13 0 0 0 0,-8 1 0 0 0,-18 2 0 0 0,26-3 0 0 0,-1 1 0 0 0,1-2 0 0 0,-8-1 0 0 0,23 2 0 0 0,-61-10 0 0 0,58 9 0 0 0,-17 0 0 0 0,-21 0 0 0 0,-3-2 0 0 0,36 3 0 0 0,-1 0 0 0 0,1 1 0 0 0,-2 0 0 0 0,7-1 0 0 0,-8 2 0 0 0,10 0 0 0 0,-1 0 0 0 0,-4 0 0 0 0,-1 0 0 0 0,1-1 0 0 0,-3 0 0 0 0,-13 3 0 0 0,13-3 0 0 0,-18-2 0 0 0,12 1 0 0 0,-25 8 0 0 0,34-6 0 0 0,0-1 0 0 0,-1 0 0 0 0,1 0 0 0 0,0 0 0 0 0,-1-1 0 0 0,1 0 0 0 0,-13 0 0 0 0,10 0 0 0 0,-2 0 0 0 0,1 0 0 0 0,-8 2 0 0 0,14-1 0 0 0,0-1 0 0 0,0 1 0 0 0,0 1 0 0 0,-2-1 0 0 0,5 0 0 0 0,1-1 0 0 0,-1 1 0 0 0,1-1 0 0 0,-1 0 0 0 0,0 1 0 0 0,1-1 0 0 0,-2 0 0 0 0,-47 2 0 0 0,-17-2 0 0 0,64 0 0 0 0,-12-2 0 0 0,-95-22 0 0 0,101 22 0 0 0,0-1 0 0 0,0 0 0 0 0,-1 0 0 0 0,-9-4 0 0 0,-4 2 0 0 0,-1 0 0 0 0,1 2 0 0 0,-1 0 0 0 0,-9 1 0 0 0,-35 2 0 0 0,63 0 0 0 0,-13-3 0 0 0,14 2 0 0 0,-33-7 0 0 0,8 2 0 0 0,16 4 0 0 0,10 1 0 0 0,-13 0 0 0 0,8-1 0 0 0,6 1 0 0 0,0 1 0 0 0,1-1 0 0 0,-1 0 0 0 0,0 1 0 0 0,0 0 0 0 0,0-1 0 0 0,0 1 0 0 0,-1 0 0 0 0,1 0 0 0 0,-1 1 0 0 0,-12-2 0 0 0,14 0 0 0 0,0 1 0 0 0,0-1 0 0 0,0 1 0 0 0,0-1 0 0 0,0 1 0 0 0,0-1 0 0 0,-1 1 0 0 0,1 0 0 0 0,0 0 0 0 0,0-1 0 0 0,0 1 0 0 0,0 0 0 0 0,0 0 0 0 0,-31-6 0 0 0,21 5 0 0 0,-15-2 0 0 0,16 0 0 0 0,1 1 0 0 0,0-1 0 0 0,-2-2 0 0 0,3 2 0 0 0,-1-1 0 0 0,0 2 0 0 0,-6-2 0 0 0,-2 0 0 0 0,8 2 0 0 0,-1 1 0 0 0,1-1 0 0 0,-9 1 0 0 0,-8 0-4 0 0,1-1 0 0 0,-4-2 4 0 0,-6-1 451 0 0,17 3 20 0 0,10 0-148 0 0,-1 1 0 0 0,0 1 0 0 0,-5 0-323 0 0,-116 2 165 0 0,42 0-165 0 0,-7 1 0 0 0,81-3 0 0 0,0 0 0 0 0,-3-1 0 0 0,7 0 0 0 0,0 0 0 0 0,0 1 0 0 0,0 1 0 0 0,0 0 0 0 0,-2 0 0 0 0,3 1 0 0 0,0-1 0 0 0,0 0 0 0 0,0-1 0 0 0,-1 0 0 0 0,1 0 0 0 0,3 0 0 0 0,3 1 0 0 0,-15-2 0 0 0,14 1 0 0 0,-15-4 0 0 0,-13-4 0 0 0,-37-12 0 0 0,18 4 0 0 0,4-2 0 0 0,-35-15 0 0 0,60 26 0 0 0,14 4 0 0 0,0 1 0 0 0,0-1 0 0 0,0-1 0 0 0,-5-3 0 0 0,1 0 0 0 0,-1 1 0 0 0,-5-2 0 0 0,-27-13 0 0 0,37 17 0 0 0,3 1 0 0 0,-1 1 0 0 0,1-1 0 0 0,0 1 0 0 0,-1 0 0 0 0,1 1 0 0 0,-2-1 0 0 0,-4-1 0 0 0,1 0 0 0 0,-1-1 0 0 0,1-1 0 0 0,0 1 0 0 0,0-2 0 0 0,0 1 0 0 0,-2-3 0 0 0,-3-1 0 0 0,-13-7 0 0 0,-7-2 0 0 0,24 12 0 0 0,2 1 0 0 0,-9-7 0 0 0,-10-5 0 0 0,1-2 0 0 0,7 4 0 0 0,-78-40 0 0 0,88 50 0 0 0,0 0 0 0 0,0 1 0 0 0,-2 0 0 0 0,-21-10 0 0 0,-32-15 0 0 0,-50-14 0 0 0,111 41 0 0 0,-24-9 0 0 0,16 6 0 0 0,1 0 0 0 0,-7-1 0 0 0,1 1 0 0 0,0 0 0 0 0,1-2 0 0 0,-1 0 0 0 0,-6-4 0 0 0,3 2 0 0 0,15 7 0 0 0,1 0 0 0 0,-1 0 0 0 0,1 0 0 0 0,0 0 0 0 0,-1-1 0 0 0,-23-16 0 0 0,15 11 0 0 0,-1-1 0 0 0,2-1 0 0 0,-5-4 0 0 0,13 11 0 0 0,0 0 0 0 0,0-1 0 0 0,0 1 0 0 0,-1 1 0 0 0,1-1 0 0 0,-4-1 0 0 0,4 3 0 0 0,1-1 0 0 0,0 0 0 0 0,0 0 0 0 0,0 0 0 0 0,0-1 0 0 0,1 1 0 0 0,-3-3 0 0 0,1 1 0 0 0,0 0 0 0 0,0 1 0 0 0,-4-3 0 0 0,-24-16 0 0 0,30 20 0 0 0,-1 0 0 0 0,1-1 0 0 0,0 1 0 0 0,0-1 0 0 0,0 0 0 0 0,-8-8 0 0 0,6 9 0 0 0,-1 0 0 0 0,-4-9 0 0 0,3 4 0 0 0,-5-5-1 0 0,5 8-2 0 0,-4-3-57 0 0,9 6-277 0 0,1-1-138 0 0,2-6-613 0 0,-1 8 963 0 0,0 0-1 0 0,-1 0 1 0 0,1 0-1 0 0,0 1 1 0 0,-1-1-1 0 0,1 0 1 0 0,0 0 0 0 0,0 0-1 0 0,-1 0 1 0 0,1 0-1 0 0,0-1 1 0 0,0 1 125 0 0,4 0-351 0 0,13 2-1761 0 0,5 4-4372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2604 5159 4607 0 0,'0'0'102'0'0,"0"0"20"0"0,0 0 6 0 0,0 0 51 0 0,0 0 213 0 0,0 0 96 0 0,0 0 21 0 0,0 0-66 0 0,2 2-294 0 0,3 6-61 0 0,-4-6 283 0 0,-1-2 117 0 0,0 0 21 0 0,0 0-66 0 0,0 0-222 0 0,0 0 166 0 0,0 0 101 0 0,0 0 21 0 0,0 0-66 0 0,-2-1-294 0 0,-12-2 662 0 0,0 1-1 0 0,-5 0-810 0 0,-10-2 427 0 0,8 1-408 0 0,11 2-20 0 0,1 0 0 0 0,0-1 0 0 0,-2-1 1 0 0,-1 0 126 0 0,1 1-1 0 0,-1 0 1 0 0,1 1-1 0 0,-4 0-125 0 0,-20-2 429 0 0,-15-5-182 0 0,-6 1 188 0 0,0-3 0 0 0,-31-11-435 0 0,69 15 0 0 0,-12-7 0 0 0,-11-3 0 0 0,3 3 0 0 0,2-1 0 0 0,0-2 0 0 0,-15-9 0 0 0,33 15 0 0 0,-1 1 0 0 0,-10-3 0 0 0,18 6 251 0 0,0 1 0 0 0,1-2 1 0 0,-1 1-1 0 0,1-1 0 0 0,-4-4-251 0 0,-21-15 627 0 0,-6-2-451 0 0,21 13-187 0 0,-18-9 11 0 0,27 17 0 0 0,2 0 0 0 0,-1 0 0 0 0,1-1 0 0 0,-5-4 0 0 0,5 3 0 0 0,-2 0 0 0 0,1 1 0 0 0,-4-2 0 0 0,-4-3 0 0 0,1 1 0 0 0,-4-7 0 0 0,-22-15 0 0 0,-21-14 0 0 0,36 28 0 0 0,-12-14 0 0 0,9 7 0 0 0,8 6 0 0 0,-14-15 0 0 0,14 12 0 0 0,16 16 0 0 0,-1-1 0 0 0,-2-4 0 0 0,5 5 0 0 0,0 1 0 0 0,-1 0 0 0 0,-1 0 0 0 0,-1-1 0 0 0,-1 0 0 0 0,1 2 0 0 0,0-1 0 0 0,-3-4 0 0 0,-6-5 0 0 0,13 13 0 0 0,0-1 0 0 0,0 1 0 0 0,0-1 0 0 0,-2-3 0 0 0,-52-66 0 0 0,56 69 69 0 0,-1 1-1 0 0,-1-1 1 0 0,1 1 0 0 0,-3-2-69 0 0,3 3 166 0 0,0-1 1 0 0,1 1-1 0 0,-1-1 1 0 0,1 0-1 0 0,0 1 1 0 0,-1-1-1 0 0,0-3-166 0 0,-5-8 304 0 0,0 0 0 0 0,-8-8-304 0 0,8 10 0 0 0,1 0 0 0 0,-6-13 0 0 0,-6-11 0 0 0,-43-72 0 0 0,52 94 0 0 0,6 9 0 0 0,1 0 0 0 0,0 0 0 0 0,-3-4 0 0 0,-61-133 0 0 0,39 82 0 0 0,23 50 0 0 0,0-1 0 0 0,-5-6 0 0 0,-7-14 0 0 0,-37-90 0 0 0,45 100 0 0 0,-1-1 0 0 0,-1-9 0 0 0,-20-53 0 0 0,29 81 0 0 0,1-1 0 0 0,-1 1 0 0 0,1 0 0 0 0,-1 0 0 0 0,-2-2 0 0 0,3 2 0 0 0,-1 1 0 0 0,0-1 0 0 0,1 0 0 0 0,-1 0 0 0 0,1 0 0 0 0,0 0 0 0 0,-1-2 0 0 0,-2-13 0 0 0,2 7 0 0 0,0 1 0 0 0,-1 0 0 0 0,-2-2 0 0 0,-6-18 0 0 0,-4-21 0 0 0,12 40 0 0 0,-11-50 0 0 0,4 13 0 0 0,-17-74 0 0 0,18 74 0 0 0,1 19 0 0 0,4 18 0 0 0,1-1 0 0 0,0-3 0 0 0,2 11 0 0 0,-2-17 0 0 0,-1 1 0 0 0,-3-9 0 0 0,2 12 0 0 0,1-1 0 0 0,-1-13 0 0 0,1 1 0 0 0,-3-23 0 0 0,6 34 0 0 0,-1 1 0 0 0,-1 0 0 0 0,-5-14 0 0 0,-1-5 0 0 0,1-1 0 0 0,-2-29 0 0 0,10 65 0 0 0,-8-49 0 0 0,-2-19 0 0 0,4 30 0 0 0,-6-22 0 0 0,3 22 0 0 0,0-18 0 0 0,6 31 16 0 0,-2-17 220 0 0,1-26-236 0 0,4 43 294 0 0,-2 1 0 0 0,-1 0 0 0 0,-3-8-294 0 0,2 8 7 0 0,0-25-7 0 0,3 25 28 0 0,-2 0 1 0 0,-1-2-29 0 0,-4-27 172 0 0,-1-38-172 0 0,2 6-2 0 0,3 60 2 0 0,-1-13 0 0 0,2-1 0 0 0,1-23 0 0 0,1-14 0 0 0,0 24 0 0 0,0 32 2 0 0,-3-20-2 0 0,-1 1 52 0 0,0 5-25 0 0,-1-1 0 0 0,-10-31-27 0 0,2 9 20 0 0,-10-47-20 0 0,14 60 0 0 0,4 24 0 0 0,2 0 0 0 0,0-5 0 0 0,-3-27 0 0 0,-3 1 0 0 0,-6-12 0 0 0,10 38 0 0 0,1 0 0 0 0,-1-27 0 0 0,2 25 0 0 0,-3-54 0 0 0,5 73 0 0 0,1 1 0 0 0,0-1 0 0 0,1 0 0 0 0,1-7 0 0 0,0-1 0 0 0,-1 9 0 0 0,0 5 0 0 0,0-1 0 0 0,0 1 0 0 0,0 0 0 0 0,0 0 0 0 0,-1-1 0 0 0,0-1 0 0 0,0 2 1 0 0,0-1-1 0 0,1 1 1 0 0,0-1-1 0 0,0 1 0 0 0,0-3 0 0 0,2-30-24 0 0,-2 35-86 0 0,0 2-4 0 0,0 0-14 0 0,0 1 84 0 0,1 0 1 0 0,-1 1-1 0 0,1-1 1 0 0,-1 0-1 0 0,0 1 1 0 0,1-1-1 0 0,-1 0 1 0 0,0 1-1 0 0,0 0 44 0 0,1 5-91 0 0,0 2-122 0 0,0 1 1 0 0,0 0 0 0 0,-1 0-1 0 0,0 0 1 0 0,-1 2 212 0 0,0 0-480 0 0,1 0-1 0 0,1 11 481 0 0,2-3-519 0 0,-2-13-101 0 0,1 0-1 0 0,-2 0 1 0 0,1 0 0 0 0,-1 0-1 0 0,0 0 1 0 0,-1 5 620 0 0,-3 22-2032 0 0,3-26 1351 0 0,2 1 1 0 0,-1-1-1 0 0,1 1 681 0 0,-1-9-5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2456 6447 0 0,'0'0'142'0'0,"0"0"22"0"0,0 0 13 0 0,-1 0-20 0 0,-3 0-153 0 0,1 0-1 0 0,0-1 0 0 0,0 1 0 0 0,0-1 0 0 0,0 0 0 0 0,0 0 0 0 0,0 0 1 0 0,0 0-1 0 0,-2-2-3 0 0,-26-16 458 0 0,19 11 34 0 0,0 0-205 0 0,0-1 0 0 0,1 0 0 0 0,0-1 0 0 0,-4-6-287 0 0,-37-46 412 0 0,42 51 19 0 0,-1-1-1 0 0,-3-1-430 0 0,5 5 232 0 0,2 0 0 0 0,-1 0 0 0 0,1 0 0 0 0,0-1 0 0 0,-1-2-232 0 0,-60-110 1616 0 0,54 97-1607 0 0,2 0 1 0 0,-8-21-10 0 0,-16-53 0 0 0,-2-5-3 0 0,-1 5 345 0 0,4-2-1 0 0,4-1 0 0 0,5-1 1 0 0,5-2-1 0 0,4 0 0 0 0,1-40-341 0 0,0-144 0 0 0,10 134 0 0 0,-1-114 0 0 0,1 100 0 0 0,0 0 0 0 0,6 165-22 0 0,2 4-47 0 0,2 14-241 0 0,9 88-2209 0 0,-11-79 1714 0 0,0 0-1 0 0,-2 10 806 0 0,0 21-1529 0 0,2-22-1883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3038 6447 0 0,'0'0'142'0'0,"0"0"22"0"0,-2-1 13 0 0,-1-1-154 0 0,1-1-1 0 0,-1 0 1 0 0,1 0 0 0 0,-1 0-1 0 0,1 0 1 0 0,0 0-1 0 0,0 0 1 0 0,0-1 0 0 0,0 1-1 0 0,1-1 1 0 0,-1-3-23 0 0,-3-8 321 0 0,0-1 0 0 0,1-3-321 0 0,2 10 245 0 0,-35-214 2755 0 0,-31-420-787 0 0,44 201-293 0 0,21 373-1808 0 0,1-41-92 0 0,6-28-20 0 0,15-108-4 0 0,-17 221 4 0 0,37-284 0 0 0,-32 258 0 0 0,25-145 0 0 0,3-26 0 0 0,-34 216 0 0 0,36-230 0 0 0,-36 232 19 0 0,5-11-171 0 0,-5 13-544 0 0,-1 2-257 0 0,4 33-2105 0 0,-7 17 1384 0 0,2-35 1300 0 0,-1 26-650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3.8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20655 10101 11967 0,'-8'-5'1072'0,"8"5"-864"0,0 0-208 0,-5-9 0 15,2 0 1344-15,-2 4 208 0,5 5 48 0,0 0 16 16,-1-7-1040-16,6 1-224 0,0-3-32 0,5 1-16 0,0 0-160 0,3-1-16 16,3-5-128-16,-1 2 192 0,2-2-48 0,0 3-16 15,3-1 0-15,-2-2 0 0,-1-5-128 16,-1 1 0-16,-3 2 0 0,-2 0 0 0,-5 3 176 0,0 3-48 16,-1 4-128-16,-4-1 192 0,-4 2 128 0,-2 0 0 15,-6 1 16-15,-4 3 0 0,0 2-80 0,-3-1-32 16,1 1 0-16,-2 3 0 0,0 3 64 0,-2-1 16 15,3-4 0-15,-1 2 0 0,1 1-112 0,1 2-32 16,1-1 0-16,1-1 0 0,0-1-160 0,-1 2 0 16,4-1 0-16,0-1 0 0,3-5 0 0,-2-2 0 15,0 3 144-15,-1-1-144 0,1-1 0 0,-1 0 144 16,1 0-144-16,-1-2 0 0,-2 0 128 0,-2 0-128 16,1-1 0-16,-4 1 0 0,-3 4 144 0,0-2-144 0,-1-2 0 15,-2 2 144-15,-1 1 96 0,-3 0 16 0,-2 0 0 0,-1 0 0 16,-5-1-48-16,-1 0 0 0,-1 2 0 0,-1 0 0 15,-3 0-208-15,1-2 144 0,2-2-144 0,0 1 128 16,4-1-128-16,3-3 0 0,-3-6 144 0,6 4-144 16,-1 0 160-16,2-3-32 0,2 0-128 0,1-3 192 15,0 0-192-15,2-3 0 0,3 0 0 0,-1 0 0 16,-3-2 0-16,-1 0 0 0,1-1 0 0,-1 1 0 16,-1 1 0-16,-1 1 0 0,-1 3 0 0,-2-1 0 15,-2 1 0-15,-2 0 0 0,-6 3 128 0,-2 0-128 16,-3 3 0-16,-2 2 0 0,-4 5 0 0,4 2-160 15,-3 1 160-15,2 0 0 0,-2-1 0 0,2 3 0 16,-4 5 0-16,7 0 0 0,6-2 0 0,1-1-128 0,4-3 128 16,4 0 0-16,4-1 0 0,4-2 0 0,0-2 0 15,3-4 128-15,1-1-128 0,-1 1 0 0,0-1 0 0,-1 0 0 16,-4 2 0-16,-1 3 128 0,-1 1-128 0,-2 4 0 16,-1 0 0-16,-3 3 0 0,-4 1 0 0,-1 4 0 15,3-2-176-15,-1 3 176 0,3-1-128 0,1 5 128 16,1 1 0-16,3 3-144 0,-2-3 144 0,5 1 0 15,-2-2 0-15,6 1 0 0,2-1 0 0,2-1 0 16,1-3 0-16,1 1 0 0,3 3 0 0,-1-1 0 16,1 0 0-16,0-2 0 0,-1-2 0 0,-2 1 0 15,-2 0 0-15,-1 4 0 0,0-1 0 0,0 2 0 16,-6 1 0-16,0 6 0 0,0 8 0 0,-3 2-128 16,-4 1 128-16,-3 6 0 0,-4 6 0 0,-2 1 224 0,-5 0-32 15,2 0 0-15,2-1-192 0,8-1 0 0,3 0 128 16,6 0-128-16,2-1 0 0,6-5 0 0,2-8-192 0,7-2 192 31,1-3-896-31,6-2-80 0,4-9-16 0,3-2 0 16,3-3-720-16,4-4-144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2503 6447 0 0,'0'-2'298'0'0,"-7"-60"100"0"0,5 50-217 0 0,2-1-1 0 0,0 1 0 0 0,1-4-180 0 0,-1-11 382 0 0,2-49 1950 0 0,7-33-2332 0 0,16-75 833 0 0,-6 83 191 0 0,19-58-1024 0 0,42-95 1024 0 0,-21 77-1024 0 0,-32 93 0 0 0,12-22 807 0 0,45-80-807 0 0,-2 2 633 0 0,106-227-25 0 0,-160 351-608 0 0,27-50 0 0 0,-24 49-401 0 0,8-23 401 0 0,-34 73-475 0 0,-4 9-33 0 0,-1 2 66 0 0,0 0 152 0 0,-1 3-451 0 0,-12 25-1243 0 0,3-9 961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2846 6447 0 0,'1'-2'142'0'0,"7"-11"-3"0"0,0-1 1 0 0,-1 0 0 0 0,0-1-1 0 0,1-6-139 0 0,18-64 189 0 0,-10 30 541 0 0,70-209 1827 0 0,-19 81-1950 0 0,-37 106-606 0 0,35-77 1860 0 0,25-32-1861 0 0,-49 102 171 0 0,192-341-155 0 0,-168 317-16 0 0,61-103 0 0 0,-96 160 0 0 0,3 1 0 0 0,36-41 0 0 0,-58 79 0 0 0,1 0 0 0 0,0 1 0 0 0,1 0 0 0 0,1 0 0 0 0,-7 6 0 0 0,-6 4 0 0 0,0 0 0 0 0,-1 1 0 0 0,1-1 0 0 0,0 1 0 0 0,0-1 0 0 0,0 0 0 0 0,0 1 0 0 0,-1 0 0 0 0,1-1 0 0 0,0 1 0 0 0,0-1 0 0 0,1 1 0 0 0,-2 0 0 0 0,0 0 0 0 0,1 0 0 0 0,-1 0 0 0 0,0 1 0 0 0,0-1 0 0 0,1 0 0 0 0,-1 0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0,-1 1 0 0 0,0 17 0 0 0,0-12 0 0 0,0 2-31 0 0,1 0 1 0 0,-1-1-1 0 0,-1 1 0 0 0,0-1 0 0 0,0 0 0 0 0,0 1 0 0 0,-1-1 0 0 0,0 0 0 0 0,0 0 1 0 0,-1-1-1 0 0,0 1 0 0 0,0-1 0 0 0,-3 4 31 0 0,-13 16-533 0 0,2 1-1 0 0,2 1 1 0 0,-2 4 533 0 0,-11 20-433 0 0,-23 29-1157 0 0,29-46 1583 0 0,-2-1-1 0 0,-18 19 8 0 0,9-12-1 0 0,6-6 1 0 0,-14 16 0 0 0,-4 14 0 0 0,-18 23 0 0 0,23-34 0 0 0,3 3 0 0 0,-30 59 0 0 0,-20 57 0 0 0,81-157 0 0 0,-4 13 0 0 0,7-16 0 0 0,0-1 0 0 0,-1 0 0 0 0,-6 9 0 0 0,1 0 0 0 0,9-18 6 0 0,0 0 0 0 0,0 0-1 0 0,-1 0 1 0 0,1-1 0 0 0,-1 1 0 0 0,1-1 0 0 0,-1 1 0 0 0,0-1 0 0 0,0 1-1 0 0,0-1 1 0 0,-2 1-6 0 0,3-2 338 0 0,1-1 136 0 0,0 0 34 0 0,-2 0-65 0 0,-6-2-294 0 0,7 1-148 0 0,0 0 0 0 0,0-1 0 0 0,-1 1 0 0 0,1-1 0 0 0,0 1 0 0 0,0-1 0 0 0,1 1 1 0 0,-1-1-1 0 0,0 0 0 0 0,0 1 0 0 0,1-1 0 0 0,-1 0 0 0 0,1 0 0 0 0,-1 0 0 0 0,1 1 0 0 0,0-1 0 0 0,0-1-1 0 0,-1-6-1 0 0,1 0 1 0 0,0 0-1 0 0,1-1 1 0 0,0 0 15 0 0,1 1 1 0 0,0 0-1 0 0,0-1 0 0 0,2-2-15 0 0,4-13 382 0 0,32-146 1223 0 0,-15 59-601 0 0,-16 82-490 0 0,1 1 0 0 0,9-20-514 0 0,11-26 20 0 0,-11 27-24 0 0,5-5 4 0 0,0 7 0 0 0,2 1 0 0 0,2 1 0 0 0,7-5 0 0 0,34-53 1072 0 0,-5 7-96 0 0,-35 53-976 0 0,-13 19 0 0 0,1 0 0 0 0,1 1 0 0 0,5-4 0 0 0,-10 11 0 0 0,-1 1 0 0 0,7-11 0 0 0,-8 10 0 0 0,1 0 0 0 0,8-8 0 0 0,-5 8 0 0 0,3-2 0 0 0,-2-1 0 0 0,3-3 0 0 0,-11 10 0 0 0,2 1 0 0 0,2-2 0 0 0,-2 2 0 0 0,0 0 0 0 0,0-1 0 0 0,-3 2 0 0 0,1 0 0 0 0,0 1 0 0 0,1 0 0 0 0,5-4 0 0 0,-3 3 0 0 0,7-10 0 0 0,-7 9 0 0 0,0 0 0 0 0,0 0 0 0 0,1 1 0 0 0,1 1 0 0 0,0 0 0 0 0,7-3 0 0 0,89-43 0 0 0,-87 42 0 0 0,9-6 0 0 0,-15 9 0 0 0,-1 0 0 0 0,1 1 0 0 0,16-6 0 0 0,-22 11 0 0 0,-1-1 0 0 0,0 0 0 0 0,4-4 0 0 0,-6 4 0 0 0,13-3 0 0 0,-17 6 0 0 0,0-1 0 0 0,0 1 0 0 0,0 0 0 0 0,1-1 0 0 0,-1 1 0 0 0,0-1 0 0 0,-1 0 0 0 0,4-2 0 0 0,-1-1 0 0 0,16-13 0 0 0,-19 16 0 0 0,1 0 0 0 0,11-4 0 0 0,18-6 0 0 0,-25 10 252 0 0,0 1 1 0 0,0-1-1 0 0,4 1-252 0 0,-7 0 129 0 0,1 1 0 0 0,-1-1 0 0 0,0 0 0 0 0,1 0 1 0 0,-1 0-1 0 0,0-1 0 0 0,0 1 0 0 0,0-1 0 0 0,0 0 0 0 0,3-2-129 0 0,2-2 0 0 0,-8 5 0 0 0,0 1 0 0 0,-1 0 0 0 0,1 0 0 0 0,0-1 0 0 0,0 1 0 0 0,0 0 0 0 0,0 0 0 0 0,0 0 0 0 0,0 0 0 0 0,-1 0 0 0 0,1 0 0 0 0,0 0 0 0 0,0 0 0 0 0,6 1 0 0 0,-1-1 0 0 0,1 0 0 0 0,4-1 0 0 0,54-8 0 0 0,-53 8-227 0 0,1 0 0 0 0,-1-1 0 0 0,1-1 0 0 0,-1 0 0 0 0,3-2 227 0 0,-9 3-143 0 0,1 0 0 0 0,0 1 1 0 0,0-1-1 0 0,0 1 0 0 0,0 0 0 0 0,6 1 143 0 0,-2-1 223 0 0,1 0 0 0 0,0-1 1 0 0,-1 0-1 0 0,0-1 0 0 0,3-1-223 0 0,2 0 438 0 0,0 0 0 0 0,2 1-438 0 0,-10 1-162 0 0,1 0-1 0 0,-1 0 1 0 0,0-1-1 0 0,0 0 0 0 0,0-1 1 0 0,-1 0-1 0 0,7-4 163 0 0,8-3-620 0 0,14-6 2487 0 0,2 2-1867 0 0,-28 11-109 0 0,9-5 109 0 0,-13 2 0 0 0,-4 3 0 0 0,4-3-64 0 0,-5 6-273 0 0,-1 1-138 0 0,0 0-33 0 0,0 0-72 0 0,0 0-285 0 0,0 0-126 0 0,1 2-847 0 0,6 10-3280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1068 6447 0 0,'0'0'142'0'0,"0"0"22"0"0,0 0 13 0 0,-2 1-20 0 0,-7 3-125 0 0,9-4-32 0 0,0 1 6 0 0,-1-1-1 0 0,1 0 0 0 0,-1 0 1 0 0,1 1-1 0 0,-1-1 0 0 0,1 0 1 0 0,-1 0-1 0 0,1 0 0 0 0,-1 0 1 0 0,1 1-1 0 0,-1-1 0 0 0,1 0 1 0 0,-1 0-1 0 0,0 0-5 0 0,1-1 38 0 0,-1 1 0 0 0,1-1 0 0 0,-1 1 0 0 0,1-1 0 0 0,-1 0 0 0 0,1 1-1 0 0,0-1 1 0 0,-1 0 0 0 0,1 1 0 0 0,0-1 0 0 0,-1 0 0 0 0,1 1 0 0 0,0-1 0 0 0,0 0 0 0 0,0 1 0 0 0,-1-1 0 0 0,1 0 0 0 0,0 0-1 0 0,0 1 1 0 0,0-1 0 0 0,0 0 0 0 0,1 0 0 0 0,-1 1 0 0 0,0-1 0 0 0,0 0 0 0 0,0 1-38 0 0,1-4 209 0 0,-1 0 1 0 0,1 1-1 0 0,0-1 1 0 0,1-3-210 0 0,0 2 47 0 0,-1 1 0 0 0,1-1-1 0 0,0 1 1 0 0,1 0 0 0 0,-1-1 0 0 0,1 1-1 0 0,0 0 1 0 0,0 1 0 0 0,0-1 0 0 0,1 0-1 0 0,-1 1 1 0 0,1 0 0 0 0,1-1-47 0 0,19-14 1509 0 0,5-6-1509 0 0,-13 10 32 0 0,0 1 0 0 0,1 1 0 0 0,13-8-32 0 0,12-5 410 0 0,3-4-410 0 0,-12 7 811 0 0,0 2 0 0 0,11-4-811 0 0,-6 6 16 0 0,16-8-16 0 0,15-11 0 0 0,52-27 1065 0 0,-9 6-98 0 0,-50 25-949 0 0,-37 20-18 0 0,0 0-1 0 0,-1-2 1 0 0,-1-1-1 0 0,10-9 1 0 0,62-48 0 0 0,-2 2 0 0 0,-6-4 0 0 0,-67 60 0 0 0,1 1 0 0 0,0 0 0 0 0,18-7 0 0 0,-4 2 0 0 0,0-2 0 0 0,-18 10 0 0 0,1 0 0 0 0,1 2 0 0 0,15-7 0 0 0,66-15 0 0 0,-79 26 0 0 0,0 0 0 0 0,7 2 0 0 0,5-2 0 0 0,-7 1 0 0 0,1 2 0 0 0,8 1 0 0 0,13 0 0 0 0,14-4 0 0 0,94-4 0 0 0,-144 10 0 0 0,-1 0 0 0 0,7 2 0 0 0,-8-2 0 0 0,0 0 0 0 0,1 0 0 0 0,3 0 0 0 0,17-3 0 0 0,-16 0 0 0 0,0 2 0 0 0,0 0 0 0 0,10 1 0 0 0,139 26 0 0 0,-125-16 0 0 0,-30-8 0 0 0,0 0 0 0 0,0-1 0 0 0,0 0 0 0 0,0-1 0 0 0,0 0 0 0 0,1 0 0 0 0,10-1 0 0 0,-1 1 0 0 0,1 1 0 0 0,-1 0 0 0 0,0 2 0 0 0,2 1 0 0 0,-13-4 0 0 0,1 0 0 0 0,0 0 0 0 0,-1-1 0 0 0,1 0 0 0 0,0 0 0 0 0,0-1 0 0 0,0 0 0 0 0,3-1 0 0 0,0 1 0 0 0,0 1 0 0 0,5 1 0 0 0,10 2 0 0 0,-20-1 0 0 0,1-1 0 0 0,0 0 0 0 0,0-1 0 0 0,0 0 0 0 0,2 0 0 0 0,0-1 0 0 0,-1 0 0 0 0,1 1 0 0 0,0 0 0 0 0,-1 0 0 0 0,1 1 0 0 0,7 2 0 0 0,-2 0-157 0 0,-8-2-350 0 0,-1 1 0 0 0,0 0 1 0 0,1 0-1 0 0,-1 0 0 0 0,0 1 0 0 0,0-1 0 0 0,0 2 0 0 0,3 2 507 0 0,-7-5-4772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6447 0 0,'0'0'142'0'0,"0"0"22"0"0,0 0 13 0 0,2-2-20 0 0,6-9-125 0 0,1 3-32 0 0,-6 7 95 0 0,0 0-1 0 0,0 0 0 0 0,0 1 1 0 0,1-1-1 0 0,-1 1 0 0 0,0 0 1 0 0,0 0-1 0 0,4 0-94 0 0,14-1 701 0 0,5-5-63 0 0,12-4-638 0 0,-17 3 207 0 0,0 2-1 0 0,18-2-206 0 0,-13 5 834 0 0,9 1-834 0 0,19-1 606 0 0,107-7-435 0 0,-55 5-177 0 0,213-13 6 0 0,-225 12 0 0 0,70-3 0 0 0,-89 6 0 0 0,65-10 0 0 0,-118 9 0 0 0,130-20 0 0 0,-98 12 0 0 0,41-14 0 0 0,-4-3-75 0 0,33-10 90 0 0,-42 11-3035 0 0,-42 14-476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6447 0 0,'0'0'142'0'0,"0"0"22"0"0,0 0 13 0 0,1 0 55 0 0,9-5 436 0 0,1 0 1 0 0,-1 1-1 0 0,1 0-668 0 0,5-1 19 0 0,-10 3-20 0 0,1 0 0 0 0,-1 0 0 0 0,5 0 1 0 0,-1 0 133 0 0,0 1 0 0 0,-1 0 0 0 0,1 0 0 0 0,0 1 0 0 0,-1 0 0 0 0,1 1 0 0 0,6 1-133 0 0,111 23 1117 0 0,-100-20-1117 0 0,28 1 0 0 0,-29-4 0 0 0,0 1 0 0 0,14 4 0 0 0,79 26 0 0 0,36 10-40 0 0,-34-9 1011 0 0,-84-26-483 0 0,0-2-1 0 0,12 0-487 0 0,-4-1 142 0 0,-26-2-142 0 0,0 2 0 0 0,0 0 0 0 0,12 6 0 0 0,-11-4 0 0 0,0-1 0 0 0,21 4 0 0 0,17 1 0 0 0,18 7 0 0 0,-62-15 0 0 0,1 0 0 0 0,4-1 0 0 0,-10-2 0 0 0,1 1 0 0 0,-1 1 0 0 0,0 0 0 0 0,0 0 0 0 0,0 0 0 0 0,-1 1 0 0 0,7 3 0 0 0,-7-1-64 0 0,-6-4-273 0 0,-2-1-138 0 0,0 0-749 0 0,0 0-2868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58 142 6447 0 0,'0'0'142'0'0,"0"0"22"0"0,0 0 13 0 0,2-2-20 0 0,3-3 17 0 0,0 1 0 0 0,0-1 0 0 0,3-1-174 0 0,-6 5 138 0 0,-1 0 0 0 0,1 0 0 0 0,-1 0 0 0 0,1-1 0 0 0,-1 1 0 0 0,0-1 0 0 0,1 0-138 0 0,1 1 512 0 0,59 9 1467 0 0,124 4-1814 0 0,-87-5-165 0 0,40 6 0 0 0,-18 10-26 0 0,-49-9 495 0 0,-34-5 66 0 0,-1 1 0 0 0,0 2 0 0 0,12 7-535 0 0,-34-14 0 0 0,1 0 0 0 0,0-2 0 0 0,6 2 0 0 0,-10-3 0 0 0,-7-1 0 0 0,0 0 0 0 0,-1 1 0 0 0,1 0 0 0 0,3 2 0 0 0,-1 0 0 0 0,-7-4 0 0 0,0 0 0 0 0,0 0 0 0 0,0 1 0 0 0,1-1 0 0 0,-1 0 0 0 0,0 0 0 0 0,0 0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0,-4 0 0 0 0,-1 0 0 0 0,0 0 0 0 0,0 0 0 0 0,0-1 0 0 0,0 0 0 0 0,0 0 0 0 0,-2-2 0 0 0,-22-2 0 0 0,-169-21-401 0 0,176 24 18 0 0,9 1 36 0 0,0 0-1 0 0,0-2 1 0 0,-5-1 347 0 0,1-1-33 0 0,-135-39-96 0 0,102 27 125 0 0,-46-23 4 0 0,38 15 0 0 0,-55-15 0 0 0,70 26 0 0 0,-51-12 0 0 0,81 22 272 0 0,-15-2-272 0 0,21 4 130 0 0,8 2-103 0 0,-8-1 780 0 0,12 6-82 0 0,-2-3-694 0 0,3 3-31 0 0,1-1 0 0 0,0 1 0 0 0,0-1 0 0 0,0 0 0 0 0,0 0 0 0 0,1-1 0 0 0,-1 1 0 0 0,1-2 0 0 0,0 1 0 0 0,5 1 0 0 0,5 0 0 0 0,-1-1 0 0 0,1-1 0 0 0,-1 0 0 0 0,4-1 0 0 0,14 3 0 0 0,0 1 0 0 0,12 4 0 0 0,39 6 0 0 0,-5-4 720 0 0,-1 3 0 0 0,67 22-720 0 0,-70-14 265 0 0,116 38 78 0 0,-83-22-4555 0 0,-93-33-560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1623 24 6447 0 0,'0'0'298'0'0,"0"0"-10"0"0,-2 0-188 0 0,-11-5 128 0 0,0 0 905 0 0,1 0-1 0 0,-4-3-1132 0 0,15 8 488 0 0,1 0 21 0 0,-2 0-66 0 0,-3 0-222 0 0,4 0 166 0 0,1 0 101 0 0,0 0 21 0 0,0 0-66 0 0,0 0-222 0 0,0 0 166 0 0,0 0 101 0 0,0 0 21 0 0,0 0-66 0 0,1 1-294 0 0,8 6-133 0 0,-1 1-16 0 0,-2 3 0 0 0,1 0 0 0 0,-3-6 111 0 0,1 0 0 0 0,-1 0 0 0 0,1 0-1 0 0,0 0 1 0 0,0-1 0 0 0,0 0 0 0 0,1 0-1 0 0,0 0 1 0 0,-1-1 0 0 0,1 0 0 0 0,1 0-1 0 0,-1 0 1 0 0,1-1-111 0 0,45 22 654 0 0,-27-12-700 0 0,7 1 46 0 0,-16-6 0 0 0,0 0 0 0 0,0 1 0 0 0,-1 0 0 0 0,7 6 0 0 0,-12-8 0 0 0,-1-1 0 0 0,5 2 0 0 0,17 9 0 0 0,-9-3 0 0 0,2-1 0 0 0,12 5 0 0 0,-27-13 0 0 0,36 19 0 0 0,-36-20 0 0 0,16 6 0 0 0,-17-6 0 0 0,18 10 0 0 0,19 13 0 0 0,-37-21 0 0 0,-3-1 0 0 0,-1-1 0 0 0,1 0 0 0 0,0-1 0 0 0,4 2 0 0 0,-5-2 0 0 0,13 7 0 0 0,-12-6 0 0 0,0 1 0 0 0,0 0 0 0 0,-1 0 0 0 0,4 4 0 0 0,-1 0 0 0 0,1 0 0 0 0,-5-5 122 0 0,-1 0 0 0 0,1 0 0 0 0,-1 0 0 0 0,0 0 0 0 0,1 0 0 0 0,-2 1 0 0 0,1-1 0 0 0,1 3-122 0 0,2 4 464 0 0,-3-7-289 0 0,4 12 191 0 0,-4-10-299 0 0,7 20-67 0 0,-7-13 0 0 0,-1-3 0 0 0,0 1 0 0 0,-1 0 0 0 0,0-1 0 0 0,-2 7 0 0 0,1-3 0 0 0,1-8 0 0 0,-1 0 0 0 0,1 1 0 0 0,-1-1 0 0 0,-1 0 0 0 0,1 0 0 0 0,-1 0 0 0 0,1 0 0 0 0,-3 3 0 0 0,0 3 0 0 0,-1 1 0 0 0,-1-1 0 0 0,-6 11 0 0 0,9-17 0 0 0,0 1 0 0 0,0 0 0 0 0,0 0 0 0 0,0 3 0 0 0,0 2 0 0 0,0-3 0 0 0,0 0 0 0 0,0 0 0 0 0,-1 0 0 0 0,0 1 0 0 0,2-4 0 0 0,0-2 0 0 0,0 0 0 0 0,0 0 0 0 0,-1 0 0 0 0,1 0 0 0 0,0 0 0 0 0,-1 0 0 0 0,-1 0 0 0 0,0 1 0 0 0,-1 0 0 0 0,1 0 0 0 0,-1 0 0 0 0,-1 0 0 0 0,0-1 0 0 0,-17 14 0 0 0,15-9 0 0 0,3-3 0 0 0,0 0 0 0 0,0-1 0 0 0,-4 3 0 0 0,-2 1 0 0 0,-13 12 0 0 0,20-16 0 0 0,1-1 0 0 0,0 1 0 0 0,-1-1 0 0 0,0 0 0 0 0,-1 0 0 0 0,0 1 0 0 0,-36 22 0 0 0,32-21 0 0 0,0 0 0 0 0,7-5 0 0 0,-11 7 0 0 0,8-3 0 0 0,-9 10 0 0 0,-12 6 0 0 0,18-14 0 0 0,-2 0 0 0 0,2 0 0 0 0,-5 3 0 0 0,-2-1 0 0 0,11-4 0 0 0,-2 0 0 0 0,-11 3 0 0 0,7-5 0 0 0,9-2 0 0 0,0 1 0 0 0,0-1 0 0 0,-1 0 0 0 0,1 1 0 0 0,0-1 0 0 0,0 0 0 0 0,0 1 0 0 0,0-1 0 0 0,0 1 0 0 0,0 0 0 0 0,0-1 0 0 0,0 1 0 0 0,0 0 0 0 0,-2 2 0 0 0,0-1 0 0 0,-14 7 0 0 0,13-6 0 0 0,0-1 0 0 0,-1 0 0 0 0,1-1 0 0 0,0 1 0 0 0,-5 0 0 0 0,0 1 0 0 0,-2 1 0 0 0,10-1 0 0 0,-1 0 0 0 0,-8 1 0 0 0,2-2 0 0 0,-20 7 0 0 0,10-5 0 0 0,15-4 0 0 0,1 0 0 0 0,-10 5 0 0 0,10-4 0 0 0,0 0 0 0 0,0 0 0 0 0,0-1 0 0 0,0 1 0 0 0,0 0 0 0 0,0-1 0 0 0,0 1 0 0 0,-1-1 0 0 0,1 0 0 0 0,0 1 0 0 0,0-1 0 0 0,1 1 0 0 0,-1-1 0 0 0,0 1 0 0 0,0-1 0 0 0,1 1 0 0 0,-2 0 0 0 0,2 0 0 0 0,0-1 0 0 0,0 0 0 0 0,1 0 0 0 0,-1 1 0 0 0,0-1 0 0 0,0 1 0 0 0,0-1 0 0 0,1 0 0 0 0,-1 1 0 0 0,0 0 0 0 0,0-1 0 0 0,1 1 0 0 0,-1-1 0 0 0,1 1 0 0 0,-1 0 0 0 0,-1 1 0 0 0,-7 3 0 0 0,-5-1 0 0 0,2 3 0 0 0,1 0 0 0 0,1-1 0 0 0,6-4 0 0 0,-11 5 0 0 0,14-6 0 0 0,0 0 0 0 0,-1 1 0 0 0,1-1 0 0 0,-1 0 0 0 0,1 0 0 0 0,-1 0 0 0 0,0 0 0 0 0,1 0 0 0 0,-2 0 0 0 0,-1 2 0 0 0,-3 0 0 0 0,-6 2 0 0 0,8-4 0 0 0,1 1 0 0 0,-11 10 0 0 0,5-6 0 0 0,7-5 0 0 0,1-1 0 0 0,0 1 0 0 0,0 0 0 0 0,0-1 0 0 0,-1 1 0 0 0,1-1 0 0 0,-2 0 0 0 0,-1 3 0 0 0,-5 4 0 0 0,0 1 0 0 0,0 0 0 0 0,5-3 0 0 0,-6 5 0 0 0,-3 7 0 0 0,-1-1 0 0 0,14-14 0 0 0,-11 14 0 0 0,-8 9 0 0 0,10-12 0 0 0,-5-1 0 0 0,10-7 0 0 0,0-1 0 0 0,0 1 0 0 0,-4 4 0 0 0,-12 16 0 0 0,9-11 0 0 0,1 0 0 0 0,-7 11 0 0 0,16-20 0 0 0,0-3 0 0 0,-15 14 0 0 0,-4 9 0 0 0,10-15 0 0 0,-3-1 0 0 0,6-4 0 0 0,1 0 0 0 0,0 0 0 0 0,1 1 0 0 0,-2 0 0 0 0,-4 6 0 0 0,-14 6 0 0 0,-22 17 0 0 0,17-15 0 0 0,12-7 0 0 0,-12 13 0 0 0,19-16 0 0 0,-1 0 0 0 0,-3 1 0 0 0,-7 5 0 0 0,11-7 0 0 0,-1 0 0 0 0,0-1 0 0 0,-5 1 0 0 0,14-7 0 0 0,0 0 0 0 0,0 0 0 0 0,1 1 0 0 0,-1-1 0 0 0,0 1 0 0 0,1 0 0 0 0,-3 2 0 0 0,-5 8 0 0 0,0 0 0 0 0,1 1 0 0 0,9-13 0 0 0,-17 19 0 0 0,8-7 0 0 0,9-11 0 0 0,1-2 0 0 0,0 0 0 0 0,1 0 0 0 0,-1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0,-1-1 0 0 0,1 0 0 0 0,0 0 0 0 0,0 0 0 0 0,0 0 0 0 0,0 0 0 0 0,0 0 0 0 0,0 0 0 0 0,0 0 0 0 0,0 0 0 0 0,0 0 0 0 0,-1 0 0 0 0,-17 25 0 0 0,8-15 0 0 0,-6 7 0 0 0,7-6 0 0 0,5-5 0 0 0,1-2 0 0 0,2-2 0 0 0,-1 0 0 0 0,1 0 0 0 0,-1 0 0 0 0,0-1 0 0 0,1 1 0 0 0,-1 0 0 0 0,-1 0 0 0 0,0 0 0 0 0,1-1 0 0 0,-1 1 0 0 0,1 0 0 0 0,-1 0 0 0 0,1 0 0 0 0,0 1 0 0 0,0-1 0 0 0,0 0 0 0 0,0 1 0 0 0,0 0 0 0 0,-6 6 0 0 0,-3-2 0 0 0,-2-1 0 0 0,0 2 0 0 0,2 0 0 0 0,-8 9 0 0 0,15-14 0 0 0,-10 8 0 0 0,-8 17 0 0 0,12-18 0 0 0,-3 2 0 0 0,7-6 0 0 0,-9 14 0 0 0,4-9 0 0 0,1 0 0 0 0,-5 4 0 0 0,-12 20 0 0 0,17-20 0 0 0,2-1 0 0 0,1 1 0 0 0,0 0 0 0 0,-3-2 0 0 0,0-1 0 0 0,-3-2 0 0 0,1 1 0 0 0,-6 16 0 0 0,7-15 0 0 0,-1 0 0 0 0,3 2 0 0 0,-1-1 0 0 0,-10 12 0 0 0,9-12 0 0 0,-7 17 0 0 0,15-26 0 0 0,-10 18 0 0 0,7-7 0 0 0,5-9 0 0 0,-8 18 0 0 0,4-10 0 0 0,2 0 0 0 0,-1 0 0 0 0,2 2 0 0 0,1 8 0 0 0,1-21 0 0 0,-3 19 0 0 0,-1 1 0 0 0,3-19 0 0 0,-4 31 0 0 0,3-20 0 0 0,-8 16 0 0 0,7-17 0 0 0,-3 18 0 0 0,4-26 0 0 0,2 20 0 0 0,-1 2 0 0 0,0-22 0 0 0,-1 11 0 0 0,1-2 0 0 0,1-13 0 0 0,0 1 0 0 0,1-1 0 0 0,-1 0 0 0 0,0 1 0 0 0,1-1 0 0 0,0 0 0 0 0,0 1 0 0 0,0 0 0 0 0,-1 9 0 0 0,-1 3 0 0 0,0 1 0 0 0,0-13 0 0 0,1 1 0 0 0,0-1 0 0 0,0 0 0 0 0,0 0 0 0 0,0 0 0 0 0,1 3 0 0 0,-3 17 0 0 0,-1 1 0 0 0,4-20 0 0 0,-1-1 0 0 0,0 0 0 0 0,0 0 0 0 0,0 1 0 0 0,0-1 0 0 0,0 0 0 0 0,-1 1 0 0 0,-1 26 0 0 0,2-24 0 0 0,-2 18 0 0 0,-1-7 0 0 0,2-11 0 0 0,0-1 0 0 0,-7 12 0 0 0,1-5 0 0 0,-3 5 0 0 0,10-16 0 0 0,0 3 0 0 0,-11 27 0 0 0,5-18 0 0 0,0-2 0 0 0,-1 0 0 0 0,1 2 0 0 0,1-1 0 0 0,0 0 0 0 0,4-11 0 0 0,1 0 0 0 0,0-1 0 0 0,0 1 0 0 0,-1 0 0 0 0,1-1 0 0 0,0 1 0 0 0,0-1 0 0 0,-1 1 0 0 0,1-1 0 0 0,0 1 0 0 0,-1-1 0 0 0,1 1 0 0 0,-1-1 0 0 0,1 0 0 0 0,-1 1 0 0 0,1-1 0 0 0,-1 0 0 0 0,1 1 0 0 0,-1-1 0 0 0,0 0 0 0 0,1 0 0 0 0,-1 0 0 0 0,1 0 0 0 0,-1 0 0 0 0,0-1 0 0 0,1 1 0 0 0,-1 0 0 0 0,1 0 0 0 0,-1 0 0 0 0,1 0 0 0 0,-1-1 0 0 0,1 1 0 0 0,-1 0 0 0 0,1 0 0 0 0,-1-1 0 0 0,1 1 0 0 0,-1 0 0 0 0,-9-11 0 0 0,2-1 0 0 0,3 0 0 0 0,0 1 0 0 0,1-1 0 0 0,1 1 0 0 0,0-1 0 0 0,-1-9 0 0 0,-4-10 0 0 0,5 21 0 0 0,1-1 0 0 0,-1-4 0 0 0,1-9 0 0 0,1 1 0 0 0,1-1 0 0 0,3-12 0 0 0,-3 36 0 0 0,0-22 0 0 0,-1 16 0 0 0,1 0 0 0 0,0 0 0 0 0,1-6 0 0 0,1 2 0 0 0,-1 0 0 0 0,0 0 0 0 0,-1 0 0 0 0,0-3 0 0 0,1 2 0 0 0,-1 0 0 0 0,1 1 0 0 0,1-1 0 0 0,0 1 0 0 0,1-1 0 0 0,0 0 0 0 0,1-4 0 0 0,-2 6 0 0 0,1 1 0 0 0,0-1 0 0 0,0 0 0 0 0,1 1 0 0 0,0 0 0 0 0,1-1 0 0 0,3-4 0 0 0,33-55 0 0 0,-19 41 0 0 0,2-1 0 0 0,-2 3 0 0 0,5-9 0 0 0,-19 24 0 0 0,0 0 0 0 0,5-3 0 0 0,-5 5 0 0 0,-1 1 0 0 0,0-1 0 0 0,4-7 0 0 0,-2 1 0 0 0,9-9 0 0 0,-9 12 0 0 0,0-1 0 0 0,3-6 0 0 0,1-5 0 0 0,4-6 0 0 0,7-7 0 0 0,14-20 0 0 0,-27 40 0 0 0,-8 14 0 0 0,9-19 0 0 0,-3 6 0 0 0,-3 7 0 0 0,-6 8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1 0 0 0,0-1 0 0 0,0 0 0 0 0,0 8 0 0 0,-2 8 0 0 0,-1 0 0 0 0,-1-3 0 0 0,-9 18 0 0 0,-8 16 0 0 0,12-30 0 0 0,1 0 0 0 0,-47 80 0 0 0,47-83 0 0 0,-1 0 0 0 0,-1 0 0 0 0,-2 2 0 0 0,-9 13 0 0 0,-28 42 0 0 0,28-42 0 0 0,12-16 0 0 0,0 0 0 0 0,-2 3 0 0 0,-5 9 0 0 0,11-18 0 0 0,0 0 0 0 0,1 1 0 0 0,-1 1 0 0 0,-44 100 0 0 0,38-84 0 0 0,-3 16 0 0 0,5-14 0 0 0,-23 80 0 0 0,29-99 0 0 0,1 0 0 0 0,0 0 0 0 0,0 0 0 0 0,1 0 0 0 0,0 1 0 0 0,0 7 0 0 0,0-4 0 0 0,0 0 0 0 0,-1 1 0 0 0,-2 9 0 0 0,2-13 0 0 0,0 0 0 0 0,0 0 0 0 0,1 1 0 0 0,1-1 0 0 0,-1 0 0 0 0,2 6 0 0 0,1 2 0 0 0,-3-5 0 0 0,1-3 0 0 0,0 1 0 0 0,0-1 0 0 0,1 3 0 0 0,0-9 12 0 0,-1-3-53 0 0,2-7-192 0 0,0-15-757 0 0,3-43-1960 0 0,-4 30 1416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21 6447 0 0,'0'0'142'0'0,"0"0"22"0"0,0 0 13 0 0,-2 0-20 0 0,-8-2-125 0 0,1-1 43 0 0,7 2 306 0 0,0 0 110 0 0,-20-11 2066 0 0,20 11-2114 0 0,2 1-222 0 0,-5 0 354 0 0,5 0-475 0 0,-1-1 0 0 0,0 1 1 0 0,1 0-1 0 0,-1 0 0 0 0,1 0 0 0 0,-1 0 0 0 0,0 0 0 0 0,1 1 0 0 0,-1-1 0 0 0,1 0 0 0 0,-1 0 0 0 0,0 0 0 0 0,1 0 0 0 0,-1 1-100 0 0,-8 3 16 0 0,0 5-16 0 0,-4 15 0 0 0,8-12 0 0 0,-6 33 1440 0 0,10-37-1307 0 0,-1 1 1 0 0,2-1-1 0 0,-1 0 0 0 0,1 3-133 0 0,0 9 75 0 0,-1-5-75 0 0,1 1 0 0 0,1-1 0 0 0,1 1 0 0 0,0-1 0 0 0,1 1 0 0 0,3 8 0 0 0,-4-13 0 0 0,0-1 0 0 0,0 0 0 0 0,-1 6 0 0 0,3 22 0 0 0,18 58 0 0 0,-10-42 0 0 0,-8-36 0 0 0,16 65 0 0 0,10 24 0 0 0,-23-82-10 0 0,0 1 92 0 0,-5-51 1286 0 0,-4 14-1269 0 0,0 0-1 0 0,-1 0 0 0 0,0 0 1 0 0,-1 0-1 0 0,0 0 1 0 0,-3-3-99 0 0,-5-17 17 0 0,-5-15-17 0 0,-32-82 0 0 0,33 91 0 0 0,-4-17 0 0 0,2 5 0 0 0,10 32 0 0 0,2-1 0 0 0,-5-17 0 0 0,-28-109 0 0 0,35 129 0 0 0,2 1 0 0 0,6 22 0 0 0,1 0 0 0 0,0-1 0 0 0,1 2 0 0 0,5 8 0 0 0,0-1 0 0 0,1 7 0 0 0,-3-4 0 0 0,3 7 0 0 0,5 9 0 0 0,-4-10 491 0 0,-1 1-1 0 0,7 23-490 0 0,5 12 902 0 0,-17-45-861 0 0,-1 0 1 0 0,-1 1-1 0 0,0-1 0 0 0,0 8-41 0 0,17 65 0 0 0,-19-72 0 0 0,-3-17 0 0 0,0 1 0 0 0,0 0 0 0 0,0 0 0 0 0,0 0 0 0 0,0 0 0 0 0,0 0 0 0 0,0 0 0 0 0,0-1 0 0 0,0 1 0 0 0,0 0 0 0 0,-1 1 0 0 0,-16-39 0 0 0,15 34 0 0 0,-18-50 0 0 0,2-2 0 0 0,-11-51 0 0 0,25 90 0 0 0,4 16 0 0 0,0-1 0 0 0,0 1 0 0 0,0-1 0 0 0,0 1 0 0 0,0-1 0 0 0,-1 1 0 0 0,1-1 0 0 0,0 1 0 0 0,0-1 0 0 0,0 0 0 0 0,0 1 0 0 0,0-1 0 0 0,1 1 0 0 0,-1-1 0 0 0,0 1 0 0 0,0-1 0 0 0,0 1 0 0 0,0-1 0 0 0,1 1 0 0 0,-1-1 0 0 0,0 1 0 0 0,0-1 0 0 0,2 1 0 0 0,0 1 0 0 0,0-1 0 0 0,-1 1 0 0 0,1-1 0 0 0,-1 1 0 0 0,1 0 0 0 0,0 0 0 0 0,-1-1 0 0 0,1 1 0 0 0,-1 0 0 0 0,0 0 0 0 0,1 1 0 0 0,-1-1 0 0 0,24 19 0 0 0,-17-12 0 0 0,-1 1 0 0 0,0 0 0 0 0,0 0 0 0 0,0 1 0 0 0,-1-1 0 0 0,-1 1 0 0 0,0 1 0 0 0,0-1 0 0 0,-1 1 0 0 0,0-1 0 0 0,0 6 0 0 0,1 0-219 0 0,0-1 0 0 0,1 0 0 0 0,1-1 0 0 0,0 2 219 0 0,-5-14-1236 0 0,-2-2-3062 0 0,0 0-1316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3069 6447 0 0,'0'0'142'0'0,"0"0"22"0"0,0 0 13 0 0,-2 0-20 0 0,-8 0-125 0 0,-4 3-32 0 0,2 2 0 0 0,8-5 0 0 0,0-1 0 0 0,-14-6 0 0 0,-9-5 848 0 0,26 11-729 0 0,0 0-1 0 0,-1 0 1 0 0,1 0 0 0 0,0 0 0 0 0,0 0 0 0 0,0 0 0 0 0,0 0 0 0 0,0 0-119 0 0,-3-4 169 0 0,-18-23 1367 0 0,20 24-1093 0 0,2 2-427 0 0,0 0 1 0 0,-1 0-1 0 0,1 0 1 0 0,0 0-1 0 0,-1 0 1 0 0,1 0-1 0 0,-1 1 1 0 0,1-1-1 0 0,-1 0 1 0 0,0 0-17 0 0,-1-3 0 0 0,-5-24 0 0 0,3 16 72 0 0,5-1 223 0 0,-1 11-183 0 0,0-1 1 0 0,1 1 0 0 0,-1 0 0 0 0,0-1 0 0 0,-1 0-113 0 0,-1-9 340 0 0,0 5-150 0 0,1 1 0 0 0,0-1 1 0 0,1 0-1 0 0,0-4-190 0 0,3-27 9 0 0,3 0-1 0 0,2-2-8 0 0,-4 20-1 0 0,-3 9 1 0 0,0 0 0 0 0,0-6 0 0 0,-1 5 0 0 0,1 0 0 0 0,1-3 0 0 0,-1 11 5 0 0,18-92 1036 0 0,-13 72-548 0 0,1 1 0 0 0,10-22-493 0 0,-5 17 14 0 0,-1 1-13 0 0,1 2 0 0 0,1-1-1 0 0,6-5 0 0 0,52-86 0 0 0,-59 99 0 0 0,0 1 0 0 0,13-13 0 0 0,-2 2 0 0 0,3-7 0 0 0,27-33 0 0 0,-50 63 0 0 0,1 1 0 0 0,0 0 0 0 0,-1-1 0 0 0,0-1 0 0 0,0 2 0 0 0,-1 0 0 0 0,1 1 0 0 0,0-1 0 0 0,1 1 0 0 0,-1-1 0 0 0,1 1 0 0 0,29-32 0 0 0,-22 24 0 0 0,9-4 0 0 0,-16 13 0 0 0,-1-2 0 0 0,18-19 1673 0 0,1-4-1673 0 0,-7 9 359 0 0,-7 8-354 0 0,-1-1 0 0 0,0 0 0 0 0,5-12-5 0 0,-4 8 1 0 0,-5 8-1 0 0,1 1 0 0 0,0 0 0 0 0,0 1 0 0 0,1-1 0 0 0,0 1 0 0 0,2-2 0 0 0,-4 4 0 0 0,1 0 0 0 0,-1 0 0 0 0,-1 0 0 0 0,3-3 0 0 0,0-4 0 0 0,-4 10 0 0 0,-1-1 0 0 0,1 0 0 0 0,0 0 0 0 0,0 1 0 0 0,0-1 0 0 0,1 1 0 0 0,-1-1 0 0 0,4-3 0 0 0,0 0 0 0 0,0 0 0 0 0,4-1 0 0 0,15-9 0 0 0,-18 12 0 0 0,0-1 0 0 0,0 0 0 0 0,0 0 0 0 0,3-2 0 0 0,2-6 0 0 0,2 1 0 0 0,5-3 0 0 0,-13 11 0 0 0,-1-1 0 0 0,0 1 0 0 0,0-1 0 0 0,3-3 0 0 0,-4 4 0 0 0,1-2 0 0 0,11-8 0 0 0,19-8 0 0 0,-21 13 0 0 0,-1-1 0 0 0,4-4 0 0 0,-10 8 0 0 0,1-1 0 0 0,0 1 0 0 0,0 0 0 0 0,1 1 0 0 0,-1 0 0 0 0,1 0 0 0 0,0 0 0 0 0,2 1 0 0 0,8-3 0 0 0,-9 3 0 0 0,0 0 0 0 0,-1 1 0 0 0,6 0 0 0 0,43-7 0 0 0,-51 8 0 0 0,-1 0 0 0 0,1 0 0 0 0,-1 0 0 0 0,0-1 0 0 0,0 0 0 0 0,1 0 0 0 0,-1-1 0 0 0,-1 1 0 0 0,5-3 0 0 0,-7 3 0 0 0,1 1 0 0 0,-1 0 0 0 0,1 0 0 0 0,0 0 0 0 0,-1 1 0 0 0,1-1 0 0 0,0 1 0 0 0,0-1 0 0 0,-1 1 0 0 0,1 0 0 0 0,2 0 0 0 0,-1 0 0 0 0,0 0 0 0 0,0-1 0 0 0,0 1 0 0 0,0-1 0 0 0,1-1 0 0 0,19-7 0 0 0,-12 8 0 0 0,4 0 0 0 0,-10 1 0 0 0,-1 0 0 0 0,0-1 0 0 0,1 1 0 0 0,-1-1 0 0 0,0 0 0 0 0,0-1 0 0 0,3 0 0 0 0,9-5 0 0 0,-13 7 0 0 0,1 0 0 0 0,0-1 0 0 0,6-2 0 0 0,-1-1 0 0 0,12-4 0 0 0,67-21 0 0 0,-87 28 0 0 0,1 0 0 0 0,-1 0 0 0 0,0 0 0 0 0,1 0 0 0 0,-1 0 0 0 0,0 0 0 0 0,0-1 0 0 0,1 1 0 0 0,-1-2 0 0 0,7-2 0 0 0,4 0 0 0 0,0-1 0 0 0,-1 0 0 0 0,9-6 0 0 0,-18 10 0 0 0,1 0 0 0 0,-1 0 0 0 0,0 1 0 0 0,1-1 0 0 0,-1 1 0 0 0,1 0 0 0 0,-1 0 0 0 0,1 1 0 0 0,0-1 0 0 0,7-1 0 0 0,1-1 0 0 0,9-4 0 0 0,0-1 0 0 0,-10 4 0 0 0,1 0 0 0 0,-1 0 0 0 0,12-1 0 0 0,-18 4 0 0 0,0 0 0 0 0,0 0 0 0 0,0-1 0 0 0,0 0 0 0 0,0 1 0 0 0,2-3 0 0 0,-3 3 0 0 0,-1 0 0 0 0,1 0 0 0 0,-1 0 0 0 0,1 0 0 0 0,0 1 0 0 0,-1-1 0 0 0,1 1 0 0 0,0 0 0 0 0,3 0 0 0 0,-3 0 0 0 0,-1 0 0 0 0,1 0 0 0 0,0 0 0 0 0,-1-1 0 0 0,1 1 0 0 0,0-1 0 0 0,-1 0 0 0 0,1 0 0 0 0,2-1 0 0 0,5-3 33 0 0,1 0 1 0 0,4 0-34 0 0,-6 2 491 0 0,-1-1 0 0 0,0 1 1 0 0,0-2-1 0 0,3-1-491 0 0,-6 2 15 0 0,-3 2-15 0 0,0 0 0 0 0,0 0 0 0 0,0 1 1 0 0,0 0-1 0 0,0-1 0 0 0,0 1 0 0 0,0 0 0 0 0,0 1 0 0 0,2-1 0 0 0,2-1 0 0 0,-4 1 0 0 0,1 0 0 0 0,-1 0 0 0 0,0 0 0 0 0,0-1 0 0 0,0 1 0 0 0,0-1 0 0 0,0 0 0 0 0,0 0 0 0 0,1-1 0 0 0,17-10 0 0 0,-2 0 0 0 0,-11 7 0 0 0,-5 4 0 0 0,1 0 0 0 0,-1-1 0 0 0,1 1 0 0 0,-1-1 0 0 0,0 0 0 0 0,0 0 0 0 0,0 0 0 0 0,-1 0 0 0 0,1 0 0 0 0,0-2 0 0 0,1-1 0 0 0,0 1 0 0 0,0 0 0 0 0,1 0 0 0 0,1-2 0 0 0,-4 6 0 0 0,0-1 0 0 0,1 0 0 0 0,-1-1 0 0 0,-1 1 0 0 0,1 0 0 0 0,0 0 0 0 0,0-1 0 0 0,-1 1 0 0 0,0-1 0 0 0,1-1 0 0 0,1-2 0 0 0,-1 1 0 0 0,1 0 0 0 0,3-4 0 0 0,29-51 0 0 0,-21 39 0 0 0,-13 20 0 0 0,1-1 0 0 0,-1 0 0 0 0,0 0 0 0 0,0 0 0 0 0,0 0 0 0 0,0 0 0 0 0,0 0 0 0 0,0 0 0 0 0,0 0 0 0 0,0 0 0 0 0,-1-2 0 0 0,2-3 0 0 0,6-13 0 0 0,-4 7 0 0 0,0 0 0 0 0,-1-1 0 0 0,-1 1 0 0 0,0-1 0 0 0,-1-2 0 0 0,2-6 0 0 0,-2 8 0 0 0,-2 10 0 0 0,0 0 0 0 0,1-5 0 0 0,-1-16 0 0 0,0-10 0 0 0,0 7 0 0 0,2-7 0 0 0,-5 0 0 0 0,4 32 0 0 0,0 0 0 0 0,0 0 0 0 0,1-1 0 0 0,-1 1 0 0 0,1 0 0 0 0,0 0 0 0 0,2-18 0 0 0,-1-13 0 0 0,1 5 0 0 0,-2 21 0 0 0,0 1 0 0 0,-1 0 0 0 0,0 0 0 0 0,0 0 0 0 0,0 0 0 0 0,-2-2 0 0 0,2 6 0 0 0,0 0 0 0 0,0 0 0 0 0,-1 1 0 0 0,1-1 0 0 0,-1 0 0 0 0,0-1 0 0 0,-1-2 0 0 0,1-4 0 0 0,-2 2 0 0 0,-5-10 0 0 0,5 12 0 0 0,2 3 0 0 0,-1 0 0 0 0,0-1 0 0 0,1 1 0 0 0,-2 0 0 0 0,0-1 0 0 0,1-1 0 0 0,-15-15 0 0 0,17 19 0 0 0,-1 0 0 0 0,0 0 0 0 0,1 0 0 0 0,-1 0 0 0 0,0 0 0 0 0,0 0 0 0 0,0 1 0 0 0,0-1 0 0 0,0 0 0 0 0,0 0 0 0 0,0 1 0 0 0,0-1 0 0 0,0 1 0 0 0,0-1 0 0 0,0 1 0 0 0,-1-1 0 0 0,-4-1 0 0 0,-1-5 0 0 0,5 6 0 0 0,0-1 0 0 0,0 0 0 0 0,0 1 0 0 0,0-1 0 0 0,-1 1 0 0 0,1 0 0 0 0,0 0 0 0 0,-1 0 0 0 0,1 0 0 0 0,-1 0 0 0 0,1 0 0 0 0,-1 1 0 0 0,1-1 0 0 0,-2 1 0 0 0,-36-8 0 0 0,36 7 0 0 0,-15 0 0 0 0,13 1 0 0 0,4 1 0 0 0,0-1 0 0 0,0 0 0 0 0,1-1 0 0 0,-1 1 0 0 0,0 0 0 0 0,0 0 0 0 0,0-1 0 0 0,1 1 0 0 0,-1-1 0 0 0,0 0 0 0 0,0 0 0 0 0,-8-1 0 0 0,2-2 0 0 0,-2 0 0 0 0,2 0 0 0 0,0-2 0 0 0,0 2 0 0 0,1-1 0 0 0,0-1 0 0 0,1-1 0 0 0,0-2 0 0 0,0 2 0 0 0,1 0 0 0 0,-1 0 0 0 0,0 0 0 0 0,1-1 0 0 0,-2 3 0 0 0,2-2 0 0 0,0 1 0 0 0,0-1 0 0 0,5 7 0 0 0,0-1 0 0 0,0 1 0 0 0,0-1 0 0 0,0 1 0 0 0,0-1 0 0 0,0 1 0 0 0,0-1 0 0 0,0 1 0 0 0,0-1 0 0 0,0 1 0 0 0,1-1 0 0 0,-1 1 0 0 0,0-1 0 0 0,0 1 0 0 0,0-1 0 0 0,1 1 0 0 0,-1-1 0 0 0,3-2 0 0 0,-1 1 0 0 0,1-1 0 0 0,0 1 0 0 0,0-1 0 0 0,0 1 0 0 0,0-1 0 0 0,6-3 0 0 0,1 0 0 0 0,-9 5 0 0 0,0 1 0 0 0,-1 0 0 0 0,1-1 0 0 0,0 1 0 0 0,0 0 0 0 0,0 0 0 0 0,0 0 0 0 0,0 0 0 0 0,0 0 0 0 0,0 0 0 0 0,0 0 0 0 0,0 0 0 0 0,19 0 0 0 0,-15 0 0 0 0,1 1 0 0 0,0-1 0 0 0,-1 1 0 0 0,1 0 0 0 0,0 1 0 0 0,-1-1 0 0 0,2 1 0 0 0,4 3 0 0 0,-1 0 0 0 0,1 0 0 0 0,-1 2 0 0 0,16 5 0 0 0,-19-9 0 0 0,-1 1 0 0 0,1-1 0 0 0,0 1 0 0 0,-1 1 0 0 0,1 0 0 0 0,14 12 0 0 0,-4-4 0 0 0,10 11 0 0 0,-22-18 0 0 0,0-1 0 0 0,0 0 0 0 0,-1 1 0 0 0,0 0 0 0 0,0 0 0 0 0,0 1 0 0 0,-1-1 0 0 0,18 34 0 0 0,2-1 0 0 0,2-2 0 0 0,9 10 0 0 0,15 24 0 0 0,-19-23 0 0 0,18 42 0 0 0,-44-80 0 0 0,1 0 0 0 0,-2 1 0 0 0,1-1 0 0 0,-1 1 0 0 0,-1-1 0 0 0,0 1 0 0 0,-1 0 0 0 0,0 0 0 0 0,0 0 0 0 0,-1 0 0 0 0,-1 5 0 0 0,0-2 0 0 0,0-5 0 0 0,1 0 0 0 0,0 0 0 0 0,0 0 0 0 0,1 0 0 0 0,0 0 0 0 0,1 4 0 0 0,-1-9 0 0 0,0-1 0 0 0,-1-1 0 0 0,0 0 0 0 0,1 1 0 0 0,-1-1 0 0 0,0 1 0 0 0,0-1 0 0 0,-1 2 0 0 0,-1 4 0 0 0,0 0 0 0 0,-1-1 0 0 0,-2 5 0 0 0,3-8 0 0 0,-1 1 0 0 0,0 0 0 0 0,1-1 0 0 0,-2 0 0 0 0,0 1 0 0 0,-9 14 0 0 0,5-8 0 0 0,0 1 0 0 0,0-1 0 0 0,-1-1 0 0 0,-1 0 0 0 0,-5 5 0 0 0,7-7 0 0 0,0 1 0 0 0,0 1 0 0 0,0 1 0 0 0,1-1 0 0 0,-1 0 0 0 0,-8 7 0 0 0,-35 28 0 0 0,19-17 0 0 0,-27 31 0 0 0,37-35 0 0 0,4-4 0 0 0,0 1 0 0 0,0 4 0 0 0,1-5-133 0 0,17-19-31 0 0,-1-1-1 0 0,1 1 1 0 0,-1 0 0 0 0,0-1-1 0 0,1 1 1 0 0,-1 0 0 0 0,0-1-1 0 0,0 1 1 0 0,0-1 0 0 0,1 0 0 0 0,-1 1-1 0 0,0-1 1 0 0,0 0 0 0 0,0 1-1 0 0,0-1 1 0 0,0 0 0 0 0,0 0-1 0 0,0 0 1 0 0,1 0 0 0 0,-1 0 0 0 0,0 0-1 0 0,-1 0 165 0 0,-8-4-5796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1574 8287 0 0,'0'0'191'0'0,"0"0"26"0"0,0 0 9 0 0,-1-1-34 0 0,-1-2-165 0 0,-1 4-12 0 0,-1 6 57 0 0,4-5 316 0 0,0-2 110 0 0,0 0 12 0 0,0 0-67 0 0,-2 1-294 0 0,-4 4-61 0 0,4-4-4 0 0,1-1 1 0 0,0 0-1 0 0,0 0 0 0 0,0 0 0 0 0,0 0 0 0 0,-1 0 0 0 0,1 0 0 0 0,0-1 0 0 0,0 1 0 0 0,0 0 0 0 0,0 0 0 0 0,0-1 1 0 0,0 1-1 0 0,-1-1 0 0 0,1 1 0 0 0,0-1 0 0 0,0 1 0 0 0,0-1-84 0 0,-7-3 297 0 0,2 2-151 0 0,0-1 0 0 0,1 0 0 0 0,0 0 0 0 0,-1 0 0 0 0,1-1 0 0 0,0 1 0 0 0,0-1-1 0 0,1 0 1 0 0,-1-1 0 0 0,1 1 0 0 0,-4-6-146 0 0,-6-8 328 0 0,8 11-235 0 0,0-1 1 0 0,0 0-1 0 0,-1-2-93 0 0,-11-24 0 0 0,1-1 0 0 0,2-1 0 0 0,-3-6 0 0 0,4 11 0 0 0,1-3 0 0 0,-3-13 0 0 0,2 0 0 0 0,3 0 0 0 0,1-1 0 0 0,3-1 0 0 0,0-24 0 0 0,6 37 0 0 0,1 1 0 0 0,1-1 0 0 0,5-18 0 0 0,32-184 0 0 0,-19 130 0 0 0,-18 102 0 0 0,0 0 0 0 0,-1 0 0 0 0,1 0 0 0 0,-1 0 0 0 0,-1-3 0 0 0,1-20 0 0 0,-4-25 0 0 0,3 47 0 0 0,0 0 0 0 0,1 0 0 0 0,0 0 0 0 0,1 0 0 0 0,0-5 0 0 0,1-2 0 0 0,0-2 0 0 0,-1 13 0 0 0,2 1 0 0 0,-2-1 0 0 0,0 1 0 0 0,0 0 0 0 0,0-1 0 0 0,1 1 0 0 0,-1 0 0 0 0,1 0 0 0 0,0 0 0 0 0,0 0 0 0 0,0 1 0 0 0,-1-1 0 0 0,3-1 0 0 0,2-1 0 0 0,17-15 0 0 0,-3 3 0 0 0,8-10 0 0 0,-13 12-461 0 0,1 0 0 0 0,1 1-1 0 0,17-11 462 0 0,-21 14-867 0 0,1-1-1 0 0,-1 0 0 0 0,3-5 868 0 0,6-5-853 0 0,4 2-171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4.41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17375 10161 23039 0,'-15'2'2048'15,"-5"4"-1648"-15,-2 3-400 0,0 8 0 0,-5 4 192 0,2 6-32 16,0 4-16-16,-4 8 0 0,1 7 0 0,-1 1 0 15,0 3 0-15,2 1 0 0,-1 2-144 0,1 3 0 16,-1 0 0-16,1 0 128 0,1 2-128 0,-2-1 0 16,2 0 0-16,-1-1 0 0,0-3 0 0,1-4 0 15,1-1 0-15,2 0 0 0,0 3 0 0,3-2 0 16,3-4 0-16,0-1 0 0,2-1 0 0,1-1 128 16,2-1-128-16,4-4 0 0,-1-3 0 0,2 1 0 15,2 0 0-15,1-2 0 0,3-7 0 0,1-2 0 0,2-5 0 0,2-4 0 16,-1-5 192-16,1-3-64 0,-4-7 0 15,0 0 0-15,13-4 144 0,-4-2 32 0,2-2 0 0,-1-1 0 16,0-3-48-16,-1 0-16 0,1 1 0 0,-5 0 0 16,-1 0-32-16,-1 2 0 0,1 2 0 0,-4 7 0 15,0 0 80-15,0 0 16 0,0 0 0 0,0 0 0 16,-3 12 48-16,-1 4 16 0,-3 3 0 0,-1 6 0 16,1 4-96-16,-4 3-16 0,-2 2 0 0,5 1 0 15,0 1-256-15,5 0 0 0,1-3 0 0,2 2 0 16,2 0 0-16,2 1 0 0,4-1 0 0,-1 0 0 15,1-2 0-15,3-2 0 0,0-1 0 0,1-2 0 16,1-2 0-16,-4-1 0 0,1 0 0 0,0-2 0 16,-5-4 0-16,2 1 0 0,2 0 0 0,1 1 0 15,-3 0-416-15,3-1-144 0,-1-3-16 0,6-1-12560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1356 6447 0 0,'-1'-2'298'0'0,"-3"-16"-123"0"0,0 0 0 0 0,1-1 1 0 0,1 0-1 0 0,0-9-175 0 0,0 3 620 0 0,1-17 731 0 0,1 1 0 0 0,5-29-1351 0 0,-1 16 447 0 0,-2 29-451 0 0,15-173 128 0 0,-12 163 321 0 0,2 0 0 0 0,1 1-1 0 0,2 0 1 0 0,9-20-445 0 0,-1 9 55 0 0,2 1 0 0 0,2 0 0 0 0,18-26-55 0 0,-1 7 0 0 0,-17 27 0 0 0,11-12 0 0 0,0 7 0 0 0,2 2 0 0 0,1 1 0 0 0,30-22 0 0 0,-53 49-521 0 0,0 1 0 0 0,0 1-1 0 0,1 0 1 0 0,0 1 0 0 0,1 0-1 0 0,0 2 1 0 0,1-1 521 0 0,4-1-4135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2051 6447 0 0,'1'-1'142'0'0,"0"-3"-98"0"0,1 0 1 0 0,-1 0 0 0 0,0-1-1 0 0,0 1 1 0 0,0 0 0 0 0,0 0-1 0 0,-1-1 1 0 0,1 1-1 0 0,-1 0 1 0 0,0 0 0 0 0,-1-1-1 0 0,0-2-44 0 0,1 0-1 0 0,0 1 0 0 0,0-1 0 0 0,0 0 0 0 0,1 0 0 0 0,0-3 1 0 0,8-29 456 0 0,7-13-456 0 0,-6 18 484 0 0,-7 24-323 0 0,-1 0-1 0 0,1 1 1 0 0,1 0 0 0 0,0-1-1 0 0,0 1 1 0 0,1 1-1 0 0,2-4-160 0 0,1 1 0 0 0,14-19 0 0 0,8-7 0 0 0,-23 28 0 0 0,2 1 0 0 0,-1 0 0 0 0,1 0 0 0 0,1 1 0 0 0,-1 0 0 0 0,2 0 0 0 0,122-69 0 0 0,-104 60 873 0 0,13-4-873 0 0,-16 8 580 0 0,-1-1-1 0 0,9-7-579 0 0,3-5 16 0 0,17-6-16 0 0,-32 19 0 0 0,15-12 0 0 0,3-3 0 0 0,63-28 0 0 0,-52 29 0 0 0,-39 20 0 0 0,-1 1 0 0 0,1 1 0 0 0,0 0 0 0 0,0 0 0 0 0,3 1 0 0 0,4-2-18 0 0,-1-1-1 0 0,4-3 19 0 0,-5 3 240 0 0,0 0 0 0 0,9-2-240 0 0,2 2 1589 0 0,10 0-1589 0 0,-14 2 20 0 0,-17 2-21 0 0,1 1-1 0 0,-1 0 1 0 0,8 0 1 0 0,2 1 0 0 0,-6 0 0 0 0,-1 0 0 0 0,0 0 0 0 0,9-2 0 0 0,-9 0 0 0 0,4 1 0 0 0,-11 0 0 0 0,12-5 0 0 0,3-4 0 0 0,-4 4 0 0 0,-10 2 0 0 0,5-2 0 0 0,-6 3 0 0 0,11-10 0 0 0,-9 9 0 0 0,1 0 0 0 0,-1 0 0 0 0,0-1 0 0 0,0 0 0 0 0,0 0 0 0 0,3-4 0 0 0,4-6 0 0 0,8-11 0 0 0,-19 24 0 0 0,0 0 0 0 0,1 0 0 0 0,-1 0 0 0 0,1 1 0 0 0,-1-1 0 0 0,1 0 0 0 0,0 1 0 0 0,0-1 0 0 0,-1 1 0 0 0,2-1 0 0 0,2-1 0 0 0,15-9 0 0 0,-18 10 0 0 0,0 1 0 0 0,0-1 0 0 0,0 0 0 0 0,0 1 0 0 0,0-1 0 0 0,0 0 0 0 0,0 0 0 0 0,0 0 0 0 0,0-2 0 0 0,9-7 0 0 0,-10 9 0 0 0,5-11 0 0 0,0-4 854 0 0,-4 12-615 0 0,-1 0-1 0 0,1 0 1 0 0,0 0 0 0 0,0 0 0 0 0,1 0-239 0 0,3-7 0 0 0,-5 9 0 0 0,2-10 0 0 0,-2 6 0 0 0,-1 3 0 0 0,1-1 0 0 0,0 1 0 0 0,0 0 0 0 0,2-4 0 0 0,-1 1 0 0 0,-1 0 0 0 0,1 0 0 0 0,-1-5 0 0 0,1-6 0 0 0,-1 14 0 0 0,0 0 0 0 0,-1 0 0 0 0,1-1 0 0 0,-1 1 0 0 0,0 0 0 0 0,0 0 0 0 0,-1-1 0 0 0,0 1 0 0 0,0-1 0 0 0,1 2 0 0 0,-1 1 0 0 0,1-1 0 0 0,0 0 0 0 0,0 0 0 0 0,0 0 0 0 0,0 0 0 0 0,1-19 0 0 0,0-1 0 0 0,-2 1 0 0 0,0-3 0 0 0,0 15 0 0 0,0 0 0 0 0,2 0 0 0 0,0-10 0 0 0,-1 14 0 0 0,1 1 0 0 0,-1-1 0 0 0,0 0 0 0 0,-1 1 0 0 0,0-4 0 0 0,0 4 0 0 0,0-22 0 0 0,-3-105 1883 0 0,3 112-1856 0 0,-1 1 1 0 0,0 0 0 0 0,-2-1-1 0 0,0 1 1 0 0,-2 1-1 0 0,-1-4-27 0 0,6 18 0 0 0,-1 0 0 0 0,-1-1 0 0 0,1 1 0 0 0,0 0 0 0 0,-1 0 0 0 0,0 1 0 0 0,0-1 0 0 0,0 1 0 0 0,0-1 0 0 0,-1 1 0 0 0,0 0 0 0 0,-2-2 0 0 0,-2 0 0 0 0,-1 0 0 0 0,1 0 0 0 0,-1 1 0 0 0,-1 0 0 0 0,-4-1 0 0 0,1 0 0 0 0,0-2 0 0 0,-11-6 0 0 0,-3-1 0 0 0,-107-50 0 0 0,118 57 0 0 0,1-1 0 0 0,0-1 0 0 0,-3-3 0 0 0,-14-9 0 0 0,29 19-11 0 0,0 1-10 0 0,1-1 1 0 0,-1 0 0 0 0,1 0-1 0 0,-1-1 1 0 0,1 1 0 0 0,-2-3 20 0 0,3 4-696 0 0,1 1-257 0 0,0 0-58 0 0,0 0-12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3296 77 6447 0 0,'0'0'298'0'0,"0"0"-10"0"0,0 0-118 0 0,0 0 206 0 0,-1 1 111 0 0,-5 8 465 0 0,1-1-803 0 0,1-5-129 0 0,3-3-21 0 0,0 0 1 0 0,-1 1 0 0 0,1-1 0 0 0,0 1-1 0 0,-1-1 1 0 0,1 1 0 0 0,0 0-1 0 0,0-1 1 0 0,-1 1 0 0 0,1 0-1 0 0,-1 0 1 0 0,-6 4 32 0 0,-21 12 910 0 0,25-16-760 0 0,0 1 0 0 0,0-1-1 0 0,0 0 1 0 0,0 0 0 0 0,0 0-182 0 0,-21 0 176 0 0,20-1-179 0 0,0 0 1 0 0,-1 0-1 0 0,1 1 0 0 0,0 0 3 0 0,-6 1 0 0 0,0-1 0 0 0,0 0 0 0 0,1-1 0 0 0,-1 0 0 0 0,-5 0 0 0 0,-10-1-8 0 0,17 2 158 0 0,0-1 1 0 0,1-1-1 0 0,-5 0-150 0 0,0-2 229 0 0,0 1 1 0 0,0 1-1 0 0,0 0 0 0 0,-1 1 1 0 0,1 1-1 0 0,0 0 0 0 0,-8 1-229 0 0,11 0 0 0 0,0-1 0 0 0,0 0 0 0 0,1-1 0 0 0,-1 0 0 0 0,0-1 0 0 0,0 0 0 0 0,-2 0 0 0 0,3 0 0 0 0,1 1 0 0 0,-1 0 0 0 0,1 1 0 0 0,-1 0 0 0 0,0 0 0 0 0,-27 2 0 0 0,5-3 0 0 0,-1-2 0 0 0,-27-6 0 0 0,22 4 0 0 0,1 0 0 0 0,-30 3 0 0 0,3-2 0 0 0,43 1 0 0 0,-16-3 0 0 0,27 3 0 0 0,0 0 0 0 0,0 1 0 0 0,-8 0 0 0 0,7 1 133 0 0,0 0 0 0 0,0-1 0 0 0,0 0 0 0 0,0 0 0 0 0,1-1 0 0 0,-1-1 0 0 0,-6-2-133 0 0,8 2 186 0 0,0 1 0 0 0,-1-1 1 0 0,1 2-1 0 0,0-1 0 0 0,-1 1 0 0 0,-4 0-186 0 0,4 0 0 0 0,0-1 0 0 0,0 0 0 0 0,-5-1 0 0 0,5 0 0 0 0,0 1 0 0 0,0 1 0 0 0,-5-1 0 0 0,6 1 0 0 0,-1-1 0 0 0,-7-1 0 0 0,9 1 0 0 0,0 1 0 0 0,0 0 0 0 0,0 0 0 0 0,-3 0 0 0 0,-24 0 0 0 0,16 0 0 0 0,-14 2 0 0 0,13 0 0 0 0,14 0 0 0 0,-1 0 0 0 0,1-1 0 0 0,-1 0 0 0 0,0 0 0 0 0,1 0 0 0 0,-1-1 0 0 0,-1 0 0 0 0,-17-7 0 0 0,19 7 0 0 0,0-1 0 0 0,1 0 0 0 0,-1 1 0 0 0,0 0 0 0 0,0 0 0 0 0,0 0 0 0 0,0 1 0 0 0,-3 0 0 0 0,3 0 0 0 0,-1 0 0 0 0,1 0 0 0 0,0-1 0 0 0,-1 0 0 0 0,1 0 0 0 0,0 0 0 0 0,0 0 0 0 0,-1-1 0 0 0,-3-2 0 0 0,6 3 0 0 0,-1 0 0 0 0,1 1 0 0 0,0-1 0 0 0,-1 1 0 0 0,1-1 0 0 0,-1 1 0 0 0,1 0 0 0 0,0 0 0 0 0,-1 0 0 0 0,1 1 0 0 0,-1-1 0 0 0,-3 1 0 0 0,4 0 0 0 0,1-2 0 0 0,-11 0 0 0 0,9 1 0 0 0,0 0 0 0 0,0 0 0 0 0,0 0 0 0 0,0 1 0 0 0,-1 0 0 0 0,1 0 0 0 0,0 0 0 0 0,1 0 0 0 0,-4 1 0 0 0,5-1 0 0 0,0 0 0 0 0,0 0 0 0 0,-1-1 0 0 0,1 1 0 0 0,0-1 0 0 0,-1 1 0 0 0,1-1 0 0 0,-1 0 0 0 0,3 0 0 0 0,-1 0 0 0 0,0 0 0 0 0,1-1 0 0 0,-1 1 0 0 0,0 0 0 0 0,1 0 0 0 0,-1-1 0 0 0,0 1 0 0 0,1 0 0 0 0,-1-1 0 0 0,1 1 0 0 0,-1 0 0 0 0,0-1 0 0 0,-3-1 0 0 0,0 0 0 0 0,3 1 0 0 0,-1 0 0 0 0,1 1 0 0 0,-1-1 0 0 0,0 0 0 0 0,1 1 0 0 0,-1 0 0 0 0,-1-1 0 0 0,-21 3 0 0 0,18-2 0 0 0,-13 0 0 0 0,6 0 0 0 0,10-2 0 0 0,0 0 0 0 0,-12 3 0 0 0,3 0 0 0 0,9 0 0 0 0,1-1 0 0 0,-1 1 0 0 0,0-1 0 0 0,1 0 0 0 0,-1 0 0 0 0,1 0 0 0 0,-1 0 0 0 0,1-1 0 0 0,-1 1 0 0 0,0-1 0 0 0,1 1 0 0 0,-2-2 0 0 0,2 1 0 0 0,0 0 0 0 0,0 0 0 0 0,0 1 0 0 0,0-1 0 0 0,0 0 0 0 0,0 1 0 0 0,-1-1 0 0 0,1 1 0 0 0,0-1 0 0 0,-2 1 0 0 0,-1 0 0 0 0,-12 1 0 0 0,16-1 0 0 0,-1 1 0 0 0,0-1 0 0 0,1 0 0 0 0,-1 0 0 0 0,0 0 0 0 0,0 0 0 0 0,1 0 0 0 0,-1 0 0 0 0,0-1 0 0 0,0 1 0 0 0,1-1 0 0 0,-2 1 0 0 0,-5-3 0 0 0,-1 1 0 0 0,1 0 0 0 0,-1 0 0 0 0,1 1 0 0 0,-1 0 0 0 0,0 1 0 0 0,1 0 0 0 0,-2 1 0 0 0,-1-1 0 0 0,-3-1 0 0 0,8 1 0 0 0,1 0 0 0 0,-1 0 0 0 0,1 0 0 0 0,-1 1 0 0 0,1 0 0 0 0,-6 1 0 0 0,-4 4 0 0 0,-15 6 0 0 0,17-6 0 0 0,0 0 0 0 0,0-2 0 0 0,-2 1 0 0 0,11-4 0 0 0,0 1 0 0 0,0 0 0 0 0,0 0 0 0 0,0 0 0 0 0,0 0 0 0 0,1 1 0 0 0,-1-1 0 0 0,-2 4 0 0 0,0-2 0 0 0,0 1 0 0 0,0-1 0 0 0,0 0 0 0 0,-7 3 0 0 0,1-1 0 0 0,-1 0 0 0 0,0-1 0 0 0,0 0 0 0 0,-2-1 0 0 0,-8 3 0 0 0,0 0 0 0 0,-20 10 0 0 0,41-15 0 0 0,-24 9 0 0 0,-8 7 0 0 0,0 0 0 0 0,-35 23 0 0 0,66-39 0 0 0,0-1 0 0 0,0 1 0 0 0,0-1 0 0 0,0 0 0 0 0,-1 1 0 0 0,1-2 0 0 0,-2 2 0 0 0,-3-1 0 0 0,-15 6 0 0 0,14-7 0 0 0,-15 0 0 0 0,22 0 0 0 0,0 1 0 0 0,1-1 0 0 0,-1 0 0 0 0,1 1 0 0 0,-1-1 0 0 0,1 1 0 0 0,-1-1 0 0 0,1 1 0 0 0,-2 0 0 0 0,-3 2 0 0 0,1 0 0 0 0,-1-1 0 0 0,-6 2 0 0 0,9-4 0 0 0,1 0 0 0 0,1 0 0 0 0,0 0 0 0 0,0 0 0 0 0,-1 0 0 0 0,1 0 0 0 0,0 1 0 0 0,0-1 0 0 0,-1 0 0 0 0,1 0 0 0 0,0 1 0 0 0,0-1 0 0 0,-1 1 0 0 0,-3 1 0 0 0,1 0 0 0 0,-1 1 0 0 0,0-1 0 0 0,1 1 0 0 0,-1 0 0 0 0,1 0 0 0 0,-2 2 0 0 0,-19 13 0 0 0,6-8 0 0 0,-11 4 0 0 0,24-12 0 0 0,-1 1 0 0 0,0-1 0 0 0,0 0 0 0 0,0 0 0 0 0,0-1 0 0 0,-4 0 0 0 0,-4 0 0 0 0,0 1 0 0 0,1 0 0 0 0,-1 1 0 0 0,1 0 0 0 0,-8 4 0 0 0,4-1 0 0 0,-12 1 0 0 0,-7 2 0 0 0,18-4 0 0 0,4-1 0 0 0,1 1 0 0 0,-11 5 0 0 0,4-1 0 0 0,0 1 0 0 0,1 0 0 0 0,-2 2 0 0 0,14-6-170 0 0,-1-1 0 0 0,1 0 0 0 0,-1-1 0 0 0,0 0 0 0 0,-1 0 0 0 0,-8 2 170 0 0,16-6-5100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1763 0 4607 0 0,'0'0'102'0'0,"-2"1"20"0"0,-18 19 206 0 0,-10 5-328 0 0,-30 24 726 0 0,-34 27 524 0 0,71-57-1250 0 0,1 1 0 0 0,-3 5 0 0 0,-13 12 0 0 0,-3 4 0 0 0,1 2 0 0 0,2 1 0 0 0,-11 20 0 0 0,-131 187 0 0 0,79-116 0 0 0,-10 14 0 0 0,20-10 0 0 0,-5 24 0 0 0,-70 151 0 0 0,119-225 0 0 0,-15 28 0 0 0,-29 63 0 0 0,-34 46 0 0 0,95-171 0 0 0,-3 12 0 0 0,22-43 0 0 0,1 5 0 0 0,-6 12 0 0 0,3-8 0 0 0,2 0 0 0 0,2 1 0 0 0,-4 27 0 0 0,-9 60 0 0 0,18-85 0 0 0,1 1 0 0 0,1 14 0 0 0,-1 31 0 0 0,-3 6 0 0 0,-4 44 0 0 0,-4 33 0 0 0,14-15 0 0 0,0-80 0 0 0,2 0 0 0 0,8 41 0 0 0,24 139 0 0 0,-13-131 0 0 0,-16-85 0 0 0,0-1 0 0 0,0 21 0 0 0,1 32-18 0 0,1 2 108 0 0,2 49 1622 0 0,7 12-1712 0 0,-5-60 264 0 0,25 158-264 0 0,16-16 0 0 0,-31-147 0 0 0,2-3 832 0 0,27 58-832 0 0,-42-117 99 0 0,53 123 1018 0 0,-38-88-1117 0 0,2 5 0 0 0,20 49 0 0 0,-22-52 0 0 0,10 15 0 0 0,-4-8 0 0 0,-19-39 0 0 0,1-2 0 0 0,7 11 0 0 0,9 13 0 0 0,9 29 0 0 0,-14-32 0 0 0,1-1 0 0 0,29 42 0 0 0,4 4 0 0 0,-4 2 0 0 0,17 48 0 0 0,-29-61-10 0 0,9 20 463 0 0,-4-8 1152 0 0,37 56-1605 0 0,-42-83 0 0 0,9 6 0 0 0,-31-47 0 0 0,1-2 0 0 0,1 0 0 0 0,1-1 0 0 0,8 5 0 0 0,-6-7-57 0 0,2-2 0 0 0,-1 0-1 0 0,2-2 1 0 0,0 0 0 0 0,1-2-1 0 0,0-1 1 0 0,20 5 57 0 0,-26-11-849 0 0,0 0-1 0 0,21 2 850 0 0,-3-3-4092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0,'0'0'102'0'0,"2"3"20"0"0,4 6-56 0 0,0 0 0 0 0,-1 0-1 0 0,-1 1 1 0 0,3 6-66 0 0,15 46 45 0 0,-20-58-25 0 0,43 118 985 0 0,3 7-34 0 0,-45-117-967 0 0,35 102 923 0 0,13 16-927 0 0,38 84 1101 0 0,-33-82-800 0 0,9 3-301 0 0,71 124 1308 0 0,-69-134-869 0 0,-40-74-432 0 0,140 257 3 0 0,16-10-11 0 0,-102-186 1 0 0,35 32 0 0 0,-58-80 0 0 0,22 16 0 0 0,-52-55-16 0 0,2-1-1 0 0,1-2 0 0 0,18 9 17 0 0,-44-27-14 0 0,3 1-256 0 0,0 0-1 0 0,1-1 0 0 0,2 1 271 0 0,-8-4-508 0 0,-3-1-4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6447 0 0,'0'0'142'0'0,"-3"1"22"0"0,-11 4 13 0 0,3 2-20 0 0,8-4-155 0 0,1 1 0 0 0,-1 0 0 0 0,1-1 0 0 0,-1 1 0 0 0,1 0 0 0 0,0 0 0 0 0,1 0 0 0 0,-1 0 0 0 0,1 0 0 0 0,0 1 0 0 0,0-1 0 0 0,0 0 0 0 0,0 1-1 0 0,1-1 1 0 0,0 0 0 0 0,0 1 0 0 0,0-1 0 0 0,0 3-2 0 0,2 11-1 0 0,1 0 0 0 0,1 0 0 0 0,4 14 1 0 0,-8-32 0 0 0,1 5-7 0 0,11 40 739 0 0,2 0-1 0 0,3 1-731 0 0,-6-20 144 0 0,16 40 320 0 0,16 24-464 0 0,199 304 2032 0 0,-184-304-2021 0 0,106 156-5 0 0,-104-164-7 0 0,64 68 1 0 0,189 165 0 0 0,-286-289 0 0 0,499 461 0 0 0,-458-430 0 0 0,40 23 0 0 0,-83-63 0 0 0,0-2 0 0 0,2 0 0 0 0,0-1 0 0 0,23 7 0 0 0,-27-11-12 0 0,-13-5-132 0 0,1-1 0 0 0,0 0 0 0 0,0 0 0 0 0,0-1 0 0 0,0-1 0 0 0,1 0 144 0 0,11-1-508 0 0,-19-1-4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0,'1'3'142'0'0,"2"12"-21"0"0,1 0 0 0 0,1 0 0 0 0,1-1 0 0 0,0 0 0 0 0,7 12-121 0 0,13 19 987 0 0,2-2-1 0 0,7 7-986 0 0,-13-22 21 0 0,3 5 198 0 0,2-1 0 0 0,8 6-219 0 0,15 8 751 0 0,1-3 0 0 0,5 0-751 0 0,114 72 103 0 0,-66-51-103 0 0,3-5 0 0 0,93 36 0 0 0,-163-79 0 0 0,46 19 0 0 0,88 25 0 0 0,-134-50 0 0 0,92 24 0 0 0,-94-26 0 0 0,0-3 0 0 0,27 2 0 0 0,12-6 34 0 0,-36-1-944 0 0,28 5 910 0 0,-63-5-508 0 0,-3 0-4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0,'2'3'142'0'0,"12"13"86"0"0,1 0-1 0 0,15 11-227 0 0,39 31 103 0 0,-34-31-56 0 0,23 18 940 0 0,3-2-1 0 0,24 10-986 0 0,218 117 16 0 0,-109-63-34 0 0,-99-50 108 0 0,-3 5-90 0 0,32 20 1180 0 0,-93-64-914 0 0,1-1-1 0 0,0-1 0 0 0,5-1-265 0 0,-12-5 18 0 0,1-2 0 0 0,10 2-18 0 0,-29-8-40 0 0,-1-1 0 0 0,1 0 0 0 0,0 0 1 0 0,-1-1-1 0 0,1 0 0 0 0,0 0 1 0 0,0 0-1 0 0,0-1 0 0 0,-1 0 1 0 0,1 0-1 0 0,4-2 40 0 0,-6 0-475 0 0,2-6-33 0 0,-4-2-4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0,'0'0'142'0'0,"0"0"22"0"0,0 0 13 0 0,2 2-20 0 0,31 28-112 0 0,-12-11 889 0 0,18 13-934 0 0,160 98 1270 0 0,-29-21 17 0 0,184 114-679 0 0,-195-137-608 0 0,101 37 0 0 0,-235-112 0 0 0,0-1 0 0 0,0-2 0 0 0,1-1 0 0 0,11 2 0 0 0,-33-8 0 0 0,38 6 0 0 0,27 2 0 0 0,-56-8 0 0 0,1-1 0 0 0,-1 0 0 0 0,0-1 0 0 0,1 0 0 0 0,-1-1 0 0 0,0-1 0 0 0,4-1 0 0 0,-13 3-19 0 0,-1 0 0 0 0,1-1-1 0 0,-1 1 1 0 0,0-1 0 0 0,1 0-1 0 0,-1 0 1 0 0,0 0 0 0 0,0 0-1 0 0,0 0 1 0 0,2-4 19 0 0,-3 5-63 0 0,-1-1 1 0 0,0 1-1 0 0,1-1 0 0 0,-1 0 1 0 0,0 0-1 0 0,0 0 0 0 0,0 0 1 0 0,0 1-1 0 0,-1-1 0 0 0,1 0 1 0 0,0-1-1 0 0,-1 1 0 0 0,0 0 1 0 0,1 0-1 0 0,-1 0 0 0 0,0 0 1 0 0,0 0-1 0 0,0 0 0 0 0,0-2 63 0 0,-4-12-512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8287 0 0,'0'18'191'0'0,"0"-17"-179"0"0,0-1 0 0 0,0 1 0 0 0,0-1 0 0 0,0 0 0 0 0,0 1 0 0 0,0-1 1 0 0,0 0-1 0 0,0 1 0 0 0,0-1 0 0 0,1 0 0 0 0,-1 1 0 0 0,0-1 0 0 0,0 0 0 0 0,0 0 0 0 0,0 1 0 0 0,0-1 0 0 0,1 0 0 0 0,-1 1-12 0 0,8 12 226 0 0,3 1-34 0 0,-6-10-180 0 0,0 0 0 0 0,-1 0 1 0 0,1 0-1 0 0,1-1 0 0 0,-1 0 1 0 0,0 0-1 0 0,1 0 0 0 0,0-1 1 0 0,5 2-13 0 0,12 3 731 0 0,22 4-731 0 0,-36-10 158 0 0,45 8 222 0 0,2-3 1 0 0,-1-2-1 0 0,7-2-380 0 0,81 5-23 0 0,-44 3 23 0 0,58 16 0 0 0,73 17 0 0 0,87 21 0 0 0,-83-9 0 0 0,-154-37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5.4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18344 11494 6447 0,'-42'3'272'0,"12"2"80"0,-2 1-352 0,-5 3 0 0,1 1 0 0,5 3 0 15,5 2 4944-15,3 0 928 0,0 1 176 0,6-1 32 16,6-4-4896-16,6-1-992 0,4-2-192 0,1-8 0 16,13 2-288-16,9-6-32 0,7-3 0 0,10-7 0 15,8-4-64-15,3-5 0 0,0-4-16 0,4 0 0 16,-2-2 0-16,3-1 0 0,-2 0 0 0,0-1 0 15,-2-1 256-15,-1 1 144 0,-6 0-160 0,-1 0 160 16,-7-2 0-16,-2 6 0 0,-4 2 208 0,-6 6-64 16,-8 1 256-16,-7 6 48 0,-4 3 16 0,-5 9 0 15,0 0 320-15,-14 3 64 0,-3 2 16 0,-7 5 0 16,-6 4-112-16,-6 7-32 0,-7 9 0 0,-5 4 0 0,-1 5-320 16,-3 2-64-16,1 4-16 0,1 1 0 0,4-2-192 0,1-2-128 15,2 0 128-15,4-1-128 0,1-6 0 16,7-2 128-16,7-3-128 0,4-6 0 0,9-5 0 0,7-4 0 15,8-3-160-15,6 0 160 16,8-4-560-16,8-6 0 0,9-4 0 0,4-5 0 16,4-2-80-16,3-6-32 0,4-2 0 0,4-1 0 0,2 2 368 0,0 0 80 15,-4 2 16-15,-2 3 0 0,-4 4 208 0,-5 6 0 16,-6 6-160-16,-7 3 160 0,-5 4 128 0,-3 6 112 16,-5 6 16-16,-8 5 0 0,-3 4 128 0,-7 4 48 15,-4 4 0-15,-5 3 0 0,-2 2 112 0,-2 4 32 16,-4-1 0-16,-1 5 0 0,-3 5-352 0,0 1-64 0,0-1-16 0,-3 0 0 15,1-7-144-15,0 1 0 0,-2 3 0 16,4-2 128-16,3-2-128 0,4-3 0 0,3-1 0 16,5-4 128-1,5-4-464-15,5 0-112 0,2-5 0 0,6-2-16 16,4-6-624-16,7-5-128 0,5-4-32 0,5 0 0 16,4-2-112-16,2-2-32 0,1-3 0 0,-1-2 0 15,0 2 624-15,-3-1 112 0,-2-2 16 0,-1 2 16 0,-3 1 624 0,-4 4 0 0,-5 2 224 0,-8 3-64 16,-4 1 992-16,-4 2 208 0,-7 2 48 0,-5 6 0 15,-6 4 128-15,-2 2 48 0,-3 3 0 0,1 0 0 16,1-1-656-16,1 5-128 0,-1 2-32 0,5-2 0 16,3-3-496-16,2-4-96 0,4 1-32 0,4-6 0 15,4-5-144-15,7-3 0 0,1-2 0 0,6-2 0 16,7-4-592-16,6-3-48 0,8-4-16 0,8-5 0 16,7-4-368-16,0-1-64 0,-1-2 0 0,-1-2-16 15,1 0 32-15,0-1 16 0,-2 2 0 0,-5 1 0 16,-6-2 528-16,-4 4 96 0,-2 2 32 0,-9 1 0 0,-5 1 400 0,-5 1 0 15,-5 3 192-15,-9-7-64 0,3 12 432 0,-4 3 80 16,-5 2 32-16,-6 3 0 0,-3 1 160 0,-3-1 16 16,-1 4 16-16,-2 2 0 0,-2 0-176 0,-3 2-48 15,1-1 0-15,1 1 0 0,1-2-208 0,2 0-48 16,2 0-16-16,1-1 0 0,1-1-240 0,4-2-128 16,-1-2 160-16,5-2-160 0,1-4 0 0,1 0 0 15,3-2 0-15,2-2 0 0,2-10 0 0,0 0 0 16,8 7 0-16,6-7 0 15,3-2-336-15,9-6-64 0,4-3-16 0,12-6 0 0,5-2 16 0,6-5 0 0,7-2 0 16,-1-1 0-16,2-2 208 0,-7 1 64 0,0 2 0 0,-6 2 0 16,-4 2 128-16,-10 8 176 0,-9 3-48 0,-7 3 0 15,-8 3 464-15,-10 5 96 0,0 0 16 0,-8 9 0 16,-5 6 224-16,-7-1 48 0,-10 6 16 0,0 3 0 16,-2 6-464-16,-4 0-80 0,1-3-32 0,1 3 0 15,0 2-416-15,1 0 0 0,-3 4 0 0,3-1 0 31,2-2-1488-31,6 1-240 0,4 1-32 0,3 0-12704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0,'0'0'142'0'0,"0"0"22"0"0,0 0 13 0 0,2 3-20 0 0,3 5-152 0 0,0 0 0 0 0,1-1 0 0 0,0 1 0 0 0,0-2 0 0 0,1 1 0 0 0,0-1 0 0 0,4 4-5 0 0,4 1-1 0 0,1 0 0 0 0,0-1 0 0 0,8 4 1 0 0,-4-5 63 0 0,0-1-1 0 0,0 0 1 0 0,21 3-63 0 0,-21-5 268 0 0,117 25 793 0 0,-32-9-514 0 0,211 43 1336 0 0,-201-48-1710 0 0,47-3-173 0 0,34 4-8 0 0,-131-8 8 0 0,-1 3 0 0 0,33 12 0 0 0,123 47 0 0 0,-177-56 0 0 0,56 18 0 0 0,3-3 42 0 0,-37-10-2048 0 0,24 2 2006 0 0,-63-17-3412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0,'0'0'142'0'0,"0"0"22"0"0,0 0 13 0 0,3 0-20 0 0,57 2-121 0 0,-44-1-38 0 0,-1-1 0 0 0,11-1 2 0 0,23-3 354 0 0,108-10 1340 0 0,-85 10-1675 0 0,58 3-19 0 0,-59 2-3 0 0,23 2 3 0 0,17 7 0 0 0,-10-1 0 0 0,79 12 0 0 0,-62-6 0 0 0,87 10 0 0 0,-21 1 72 0 0,-168-23 217 0 0,-9-1 71 0 0,0-1 0 0 0,0 0-1 0 0,5 0-359 0 0,-10-1 375 0 0,1 1-576 0 0,-2 0 68 0 0,0-1 70 0 0,-1 1 0 0 0,1-1 0 0 0,0 1 1 0 0,-1-1-1 0 0,1 0 0 0 0,0 1 0 0 0,0-1 0 0 0,-1 0 0 0 0,1 0 0 0 0,0 0 0 0 0,-1 1 0 0 0,1-1 0 0 0,0 0 63 0 0,-1 0-511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6447 0 0,'0'0'142'0'0,"4"0"22"0"0,14-1 19 0 0,-1 1 0 0 0,6 1-183 0 0,32 2 243 0 0,-1-2 0 0 0,12-4-243 0 0,-14 1 970 0 0,88 0-362 0 0,6 4-608 0 0,-32 1 0 0 0,-77-2 0 0 0,34-1 0 0 0,-1-3 0 0 0,0-3 0 0 0,25-3 0 0 0,15 3 0 0 0,-66 8 0 0 0,-7 0 0 0 0,-20-2 0 0 0,1 2 0 0 0,5 1 0 0 0,16 2 0 0 0,-27-3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6447 0 0,'0'0'142'0'0,"0"0"22"0"0,2-1 13 0 0,4-4-116 0 0,1 0 1 0 0,1 1-1 0 0,3-1-61 0 0,0-1 80 0 0,0 2 236 0 0,-1 0-1 0 0,1 0 1 0 0,0 1 0 0 0,0 0-1 0 0,0 1 1 0 0,4 0-316 0 0,5-1 79 0 0,36-5-71 0 0,0 3 0 0 0,41 2-8 0 0,-92 3 0 0 0,84 1 975 0 0,21 5-975 0 0,89 13 1067 0 0,-186-18-1061 0 0,185 27-6 0 0,-28-2-401 0 0,-167-26-74 0 0,-3 0-33 0 0,0 0-4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0,'0'0'142'0'0,"3"1"22"0"0,19 8 137 0 0,-10-4-277 0 0,-1 0-1 0 0,1-1 0 0 0,0-1 1 0 0,0 0-1 0 0,0-1 0 0 0,5 1-23 0 0,143 3 984 0 0,15 1 21 0 0,-78 0-763 0 0,133 13 956 0 0,-44-4-590 0 0,-132-10-608 0 0,130 18 0 0 0,-146-18 41 0 0,48 9-292 0 0,-65-10-140 0 0,-1 0-1 0 0,0 2 1 0 0,1 0 391 0 0,3 3-512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6447 0 0,'0'0'298'0'0,"0"0"-10"0"0,1 2-188 0 0,0 7-90 0 0,2 1-10 0 0,6 7 436 0 0,-9-16 51 0 0,5 7 465 0 0,5 8-787 0 0,10 9 1867 0 0,-1-2-2016 0 0,-9-13-16 0 0,-1 1 0 0 0,0 1 0 0 0,-1-1 0 0 0,-1 1 0 0 0,5 9 0 0 0,-1 6 0 0 0,-1-1 0 0 0,-1 2 0 0 0,-2-1 0 0 0,2 12 0 0 0,32 205 2048 0 0,-16-2-3837 0 0,-24-230 1752 0 0,6 110-125 0 0,-2-14 158 0 0,-4-79 4 0 0,-1-1 0 0 0,-1 2 0 0 0,-4-5 0 0 0,5-25-1 0 0,0 0-1 0 0,0 0 0 0 0,0 0 0 0 0,0 0 0 0 0,0 0 0 0 0,0 0 1 0 0,0 0-1 0 0,0 0 0 0 0,0 0 0 0 0,-1 0 0 0 0,1 0 1 0 0,0 0-1 0 0,0 0 0 0 0,0 0 0 0 0,0 0 0 0 0,0 0 0 0 0,0 0 1 0 0,0 0-1 0 0,0 0 0 0 0,0 0 0 0 0,0 0 0 0 0,0 0 1 0 0,0 0-1 0 0,0 0 0 0 0,0 0 0 0 0,0 0 0 0 0,0 0 0 0 0,0 0 1 0 0,0 0-1 0 0,-1 0 0 0 0,1 0 0 0 0,0 0 0 0 0,0 0 1 0 0,0 0-1 0 0,0 0 0 0 0,0 0 0 0 0,0 0 0 0 0,0 0 0 0 0,0 0 1 0 0,0 0-1 0 0,0 0 0 0 0,0 0 0 0 0,0 0 0 0 0,0 0 1 0 0,0 0-1 0 0,0 0 0 0 0,0 0 0 0 0,0 0 0 0 0,0 0 0 0 0,0 0 1 0 0,0 0-1 0 0,0 0 0 0 0,0 0 0 0 0,0 1 2 0 0,-4-11-241 0 0,-1-13-350 0 0,5 18 407 0 0,0 0 0 0 0,0 0 0 0 0,0 0 0 0 0,1 0 0 0 0,0-1 184 0 0,0 1-39 0 0,-1 1-1 0 0,1-1 1 0 0,-1 0-1 0 0,0 0 0 0 0,-1-4 40 0 0,-14-81 0 0 0,-4-89-1440 0 0,13 100 820 0 0,2 23 632 0 0,-2 1-12 0 0,-5-68 0 0 0,-20-73 0 0 0,17 132 134 0 0,-2 0 0 0 0,-4 2 0 0 0,-5-9-134 0 0,21 63 400 0 0,-1 0 1 0 0,1 0-1 0 0,-4-4-400 0 0,-2-3 805 0 0,9 14-293 0 0,1 1 0 0 0,0 0-69 0 0,-1 1-294 0 0,-1 4 10 0 0,0 0 0 0 0,0 1 0 0 0,0-1 0 0 0,0 0-1 0 0,1 0 1 0 0,0 1 0 0 0,0-1 0 0 0,1 4-159 0 0,-2 11 1209 0 0,3 16-1209 0 0,10 103 1343 0 0,-5-80-1054 0 0,-1-9-283 0 0,34 323 431 0 0,9 36-217 0 0,-23-237-1513 0 0,-21-146-2274 0 0,0-7-1220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4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6.4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17084 16046 21183 0,'-7'-19'1888'0,"7"5"-1504"0,3-3-384 0,1-1 0 15,2-3 0-15,5-2 0 0,5-3 0 0,1-2 0 16,1-4 0-16,3 2 0 0,0 3 0 0,3 0 128 16,-2 0 256-16,1 1 48 0,0 2 16 0,-3 4 0 15,-2 6 48-15,-2 4 16 0,-5 5 0 0,-1 4 0 16,-3 3 48-16,0 6 16 0,-5 6 0 0,0 8 0 16,-4 6 192-16,-1 11 64 0,-6 7 0 0,-2 5 0 0,-1 3-112 15,-3 4-16-15,-4 2 0 0,0 5 0 0,1-1-336 16,-2 0-80-16,-1 0-16 0,1-5 0 0,0-5 48 0,4-3 0 15,-1-5 0-15,3-5 0 0,2-7-48 0,4-1 0 16,4-8 0-16,3-4 0 0,2-10-144 16,-1-11-128-16,14 4 192 0,4-6-192 0,0-6 0 0,7-7 0 15,8-8-192-15,2-6 48 0,3-4 144 16,1-2-160-16,-2-2 160 0,-2-1-160 0,-2 2 160 0,-1 3-160 16,-1 4 160-16,-3 4-160 0,-4 3 160 15,-3 7 0-15,-3 4 0 0,-2 5 0 0,-5 5 0 0,-2 7 0 16,0 3 0-16,-1 5 0 0,-5 3 208 0,1 6-16 15,-1 4-16-15,0 2 0 0,1 4 16 0,-3 4 0 16,1 2 0-16,0 0 0 0,0-1-192 0,2-1 0 0,3-2 0 0,4-3 128 16,1-4-128-16,4-2 0 0,4-9 0 0,1 0 0 15,4-4 0-15,0-4 0 0,5-6-160 0,0-1 160 16,-1-3-192-16,4-8 48 0,2-4 16 0,1-4 0 16,-1 1-64-16,0-3 0 0,1-1 0 0,-3 2 0 15,-3 1 192-15,-5 4-128 0,-2 2 128 0,-4 2-128 16,-3 3 128-16,-4 8 0 0,-2 6 0 0,-3 4 128 15,-1-1 112-15,-1 9 16 0,0 1 16 0,-1 6 0 16,0 1 48-16,2 1 0 0,-1 0 0 0,3 1 0 16,-1 1-320-16,3 0 0 0,1-2 0 0,2-2 0 15,1-1 0-15,4-1 0 0,3-2 0 0,2-3 0 16,4-5 0-16,1-3-144 0,1-2 16 0,2-4 0 16,1-6-112-16,3-4-16 0,3-2 0 0,-2-1 0 15,-1 3-128-15,-1-3-48 0,-2-6 0 0,0 1 0 0,-3 0 144 0,-3 5 32 16,-3 4 0-16,1 3 0 0,2 3 256 0,-6 4 0 15,-4 6 0-15,-1 5 0 0,-1 6 0 0,-2 3 192 16,-5 4-16-16,3 3-16 0,-2 4 176 0,0-1 48 16,-4-1 0-16,1 2 0 0,1 0-112 0,-1-1-16 15,-1-1 0-15,3-2 0 0,-3-3-128 0,6-2-128 16,0 1 192-16,3-1-192 0,-2-4 0 0,2-1 0 16,-2-1 0-16,2-3 0 0,-1-3 0 0,3-5-256 15,0-1 32-15,3-4-10400 16,0-3-2064-16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19775 13447 1839 0,'0'0'0'0,"0"0"160"0,0 0-160 15,0 0 0-15,0 0 0 0,0 0 0 0,0 0 144 0,0 0 0 16</inkml:trace>
  <inkml:trace contextRef="#ctx0" brushRef="#br0" timeOffset="1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2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3">20893 8040 2751 0,'0'0'256'0,"0"0"-256"15,0 0 0-15,0 0 0 0,0 0 384 0,0 0 48 0</inkml:trace>
  <inkml:trace contextRef="#ctx0" brushRef="#br0" timeOffset="4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5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6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8:38.06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4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1052 5039 0 0,'0'0'231'0'0,"0"0"28"0"0,0 0 11 0 0,0 0 2 0 0,0 0 0 0 0,0 0-21 0 0,0 0-90 0 0,0 0-38 0 0,0 0-10 0 0,0 0-5 0 0,0-1-17 0 0,-15-29 204 0 0,12 24-261 0 0,1 0 1 0 0,-1 1-1 0 0,1-1 1 0 0,0 0-1 0 0,1 0 0 0 0,-1 0 1 0 0,1-1-1 0 0,0-1-34 0 0,-6-25 103 0 0,1 12 149 0 0,1-1 0 0 0,-1-21-252 0 0,-4-16 440 0 0,4 19-35 0 0,0 0 0 0 0,3-3-405 0 0,1 15 126 0 0,-11-64 99 0 0,2 12-76 0 0,9 57-111 0 0,-3-22-2 0 0,3 5-36 0 0,0 19 64 0 0,1-18-64 0 0,2-14 130 0 0,-3-15-130 0 0,1 58 181 0 0,0 1 0 0 0,-3-8-181 0 0,0 0 159 0 0,-1 1-66 0 0,2 8-26 0 0,1-3-27 0 0,3 8-26 0 0,0 0-1 0 0,-1 0-13 0 0,0 0 1 0 0,0 0 0 0 0,0 0 0 0 0,-1 0-1 0 0,1 0 1 0 0,-1 0 0 0 0,1 0 0 0 0,-1 1 0 0 0,0-1-1 0 0,0 0 1 0 0,0 0 0 0 0,0 1 0 0 0,-1-1-1 0 0,0 0 0 0 0,1 1 2 0 0,1 2 1 0 0,-1-1 0 0 0,1 1 0 0 0,0 0 0 0 0,0-1 0 0 0,-1 1 0 0 0,1-1 0 0 0,0 1 0 0 0,0 0 0 0 0,0-1 0 0 0,-1 1 0 0 0,1-1 0 0 0,0 1 1 0 0,0-1-1 0 0,0 1 0 0 0,0-1 0 0 0,0 1 0 0 0,0-1-3 0 0,0-5 23 0 0,0 2-49 0 0,-2-8 231 0 0,3 7-153 0 0,0 4 288 0 0,0 19-276 0 0,-1 3-40 0 0,0 6 80 0 0,0-24-104 0 0,2 13 11 0 0,3 28 53 0 0,1-12 107 0 0,-1 7-171 0 0,-2-21 51 0 0,1 0 1 0 0,0 0 0 0 0,3 5-52 0 0,1 2 75 0 0,-1 6-75 0 0,-2-12 88 0 0,1-1-1 0 0,0 0 1 0 0,2 0-1 0 0,2 5-87 0 0,3 4 81 0 0,-4-3 22 0 0,2 8-103 0 0,6 19 249 0 0,7 10 103 0 0,-16-41-328 0 0,-6-12 10 0 0,-1-4-30 0 0,0 0-1 0 0,0-1 1 0 0,1 1 0 0 0,-1 0 0 0 0,1 0-4 0 0,2 3 0 0 0,-2-5 0 0 0,-1 1 0 0 0,1-1 0 0 0,-1 1 0 0 0,0-1 0 0 0,0 1 0 0 0,0 0 0 0 0,0 0 0 0 0,3 7 0 0 0,-1-3 0 0 0,0 0 0 0 0,0 0 0 0 0,1 0 0 0 0,0-1 0 0 0,-3-4 0 0 0,4 6 11 0 0,10 30 96 0 0,-11-30-97 0 0,5 4-10 0 0,-6-10 0 0 0,10 15 0 0 0,-6-8 0 0 0,-5-6 0 0 0,3 10 0 0 0,-2-6-29 0 0,-3-6-122 0 0,0-1-46 0 0,0 0-567 0 0,0 0-2343 0 0,0 0-1005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4.9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0 3223 0 0,'-5'7'78'0'0,"1"0"0"0"0,-1 0 0 0 0,1 1 0 0 0,0 1-78 0 0,0-2-36 0 0,3-6 271 0 0,1 1 0 0 0,-1-1 0 0 0,0 1 0 0 0,1-1-1 0 0,-1 1 1 0 0,1-1 0 0 0,-1 1 0 0 0,1-1 0 0 0,0 1-235 0 0,-3 22 2582 0 0,2-17-2484 0 0,0 1 0 0 0,0-1-1 0 0,1 1 1 0 0,0 0-98 0 0,-1 18 32 0 0,1-18-25 0 0,-1-1 0 0 0,1 1 0 0 0,1 1-7 0 0,27 180 142 0 0,-24-155 54 0 0,-2-17-7 0 0,1-1 0 0 0,1 3-189 0 0,7 33 492 0 0,-3-16 260 0 0,7 20-752 0 0,-8-34 185 0 0,0 0 94 0 0,7 14-279 0 0,13 28 134 0 0,-26-62-159 0 0,0 0 1 0 0,0 1-1 0 0,0-1 1 0 0,0 0 0 0 0,0 0-1 0 0,1 0 1 0 0,-1 0-1 0 0,1 1 25 0 0,0-1-119 0 0,-1 0-141 0 0,-1-2-11 0 0,0 0-51 0 0,0 0-214 0 0,0 0-96 0 0,0 0-22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9:55.9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134 94 3679 0 0,'24'124'3418'0'0,"-16"-75"-2443"0"0,1-1 0 0 0,9 20-975 0 0,-14-56 109 0 0,-1 1 0 0 0,0 8-109 0 0,-1-10 57 0 0,0 0 0 0 0,1 0 0 0 0,0 0 0 0 0,0 0 0 0 0,1 0 0 0 0,4 7-57 0 0,-3-10 0 0 0,-2 1 0 0 0,1 1 0 0 0,0-2 0 0 0,-1-1-10 0 0,-2-6-46 0 0,-1-1-26 0 0,0 0-14 0 0,0 0 14 0 0,0 0 8 0 0,0 0-12 0 0,0 0-61 0 0,0-2-21 0 0,-3-9-233 0 0,0-1 0 0 0,0 1 0 0 0,-1-1 0 0 0,-4-6 401 0 0,-1-5-360 0 0,-12-21 285 0 0,18 38 220 0 0,0-1 0 0 0,0 1 0 0 0,-1 0 0 0 0,0 0-1 0 0,0 0 1 0 0,-2 0-145 0 0,1-1 174 0 0,-1-1-1 0 0,1 0 1 0 0,-1-2-174 0 0,-51-109 998 0 0,33 78-738 0 0,18 29-3 0 0,6 12-247 0 0,0 0 1 0 0,0 0 0 0 0,0 0 0 0 0,0 0-1 0 0,0 0 1 0 0,0 0 0 0 0,0 0-1 0 0,0-1 1 0 0,0 1 0 0 0,-1 0 0 0 0,1 0-1 0 0,0 0 1 0 0,0 0 0 0 0,0 0 0 0 0,0 0-1 0 0,0 0 1 0 0,0 0 0 0 0,0 0-1 0 0,0 0 1 0 0,0 0 0 0 0,0 0 0 0 0,0 0-1 0 0,0 0 1 0 0,0 0 0 0 0,0 0 0 0 0,0 0-1 0 0,0 0 1 0 0,0 0 0 0 0,0 0-1 0 0,0 0 1 0 0,0 0 0 0 0,0 0 0 0 0,0 0-1 0 0,0 0 1 0 0,-1 0 0 0 0,1 0 0 0 0,0 0-1 0 0,0 0 1 0 0,0 0 0 0 0,0 0-1 0 0,0 0 1 0 0,0 0 0 0 0,0 0 0 0 0,0 0-1 0 0,0 0 1 0 0,0 0 0 0 0,0 0 0 0 0,0 0-1 0 0,0 0 1 0 0,0 0 0 0 0,0 0-1 0 0,0 0 1 0 0,0 0 0 0 0,0 0 0 0 0,0 0-1 0 0,0 0 1 0 0,-1 0 0 0 0,1 0 0 0 0,0 0-1 0 0,0 0 1 0 0,0 0 0 0 0,0 0-1 0 0,0 1 1 0 0,0-1 0 0 0,0 0 0 0 0,0 0-1 0 0,0 0 1 0 0,0 0 0 0 0,0 0-11 0 0,1 10 443 0 0,4 15-306 0 0,1 0-1 0 0,1-1 0 0 0,1 0 1 0 0,4 6-137 0 0,1 5 114 0 0,4 15 288 0 0,-2 2-1 0 0,-2-1 0 0 0,1 25-401 0 0,-10-54 489 0 0,5 16-489 0 0,-7-29 7 0 0,0 0-7 0 0,0-1 11 0 0,-4-18 30 0 0,1 0-1 0 0,0-6-40 0 0,0 4 24 0 0,-1 1 0 0 0,-1-6-24 0 0,-70-236-52 0 0,36 133 28 0 0,-20-53 24 0 0,47 133-13 0 0,9 39-51 0 0,5 9-15 0 0,86 301-645 0 0,-86-293 500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45:14.6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1785 1250 16575 0,'0'0'368'0,"0"0"80"0,-11-1 0 0,11 1 16 0,-5-9-464 0,2 2 0 0,1 2 0 0,2 5 0 16,0 0 912-16,-5-6 96 0,5 0 16 0,4-2 0 16,-4 8 0-16,3-10 0 0,1-1 0 0,2 0 0 15,3-2 0-15,2 0 0 0,4-2 0 0,-1 0 0 16,1-2 0-16,2 0 0 0,4-2 0 0,0-1 0 16,-1-2-832-16,-1 1-192 0,0 3 0 0,0 0 0 15,-2 0 864-15,0 3 128 0,-4 3 32 0,-1 1 0 16,-3 1-832-16,-2 5-192 0,-7 5 0 0,0 0 0 0,9 0 0 15,-9 0 0-15,5 9 0 0,-2 5 0 0,-3 5 0 0,-1 7 0 16,-1 3 0-16,-1 8 0 0,-2 3 0 0,-2 8 0 16,0 0 0-16,-1 6 0 0,2-1 0 0,-2 3 0 15,0 4 0-15,1 0 0 0,-2-3 0 0,1-3 0 16,3-6 0-16,0-5 0 0,0-4 0 0,2-6 0 16,0-7 0-16,2 1 0 0,1-2 0 0,2 0 0 15,1-4 0-15,0-1 0 0,-1-5 0 0,3-2 0 16,-3-2 0-16,-2-11 0 15,0 0-768-15,0 0-208 0,0 0-48 0,0 0-13504 0</inkml:trace>
  <inkml:trace contextRef="#ctx0" brushRef="#br0" timeOffset="206.44">1613 1948 23951 0,'-5'13'512'0,"-3"-1"128"0,2-3 0 0,4 3 64 0,0 3-576 0,2-1-128 0,3-1 0 0,3-2 0 16,5-2 848-16,4-1 144 0,4-4 32 0,4-3 0 15,4-3 0-15,11-1 0 0,5-1 0 0,4 2 0 16,4 0 0-16,-5-2 0 0,0-4 0 0,-4-1 0 16,0-3 0-16,-2 0 0 0,-3 0 0 0,-1 0 0 15,0 1-832-15,-3 2-192 0,-3 1 0 0,-3 3 0 16,-7 1-768-16,-2 1-208 16,-2-1-48-16,-2 0-15152 0</inkml:trace>
  <inkml:trace contextRef="#ctx0" brushRef="#br0" timeOffset="773.5">4242 1289 20271 0,'0'0'896'0,"0"0"192"0,-1-11-880 0,0 1-208 0,1 10 0 0,-6-8 0 16,-2 1 0-16,-1 4 0 0,-3-1 0 0,-5 4 0 16,-3 0 864-16,-2 3 128 0,-5 1 32 0,-1 1 0 15,0 3 0-15,-1 3 0 0,2 0 0 0,-3 2 0 16,1 1 0-16,3 0 0 0,4 0 0 0,1 0 0 0,6-3-832 0,4 3-192 15,2-6 0-15,4 3 0 0,3 0 0 0,4-1 0 16,4-2 0-16,3 1 0 0,1-3 0 0,4 3 0 16,4 2 0-16,2 0 0 0,4 0 864 0,1 2 128 15,2 1 32-15,-1 2 0 16,-2 4-1648-16,-3 0-320 0,-4-2-64 0,-5 2-16 16,-3 0 1648-16,-5-1 320 0,-6-2 64 0,-1 0 16 0,-7-2-832 0,-5 2-192 15,-6-1 0-15,-2-1 0 0,2-2 864 0,-2-2 128 16,-4 2 32-16,0-3 0 0,3-6-832 0,1 0-192 15,0-6 0-15,2-1 0 16,3-2-2416-16,2-4-528 0,0-3-96 0,4-3-32 0</inkml:trace>
  <inkml:trace contextRef="#ctx0" brushRef="#br0" timeOffset="1055.45">4905 672 23951 0,'0'0'1056'0,"0"0"224"0,0 9-1024 0,-1 2-256 0,-3 3 0 0,-2 4 0 15,1 4 0-15,-5 3 0 0,-2 3 0 0,-1 4 0 16,1 2 880-16,-3 5 112 0,0 6 32 0,-1 5 0 15,0 4-832-15,-1-1-192 0,-1 0 0 0,0 4 0 0,1-1 0 0,0 1 0 16,1 0 0-16,0-4 0 0,1-5 864 0,0-4 128 16,3-3 32-16,-5 6 0 15,-1-9-1648-15,4-12-320 0,2-7-64 0,4-8-7648 16,1-2-1536-16</inkml:trace>
  <inkml:trace contextRef="#ctx0" brushRef="#br0" timeOffset="1412.43">4529 1417 23951 0,'0'0'512'0,"12"-5"128"0,8-2 0 0,-5 1 64 0,4 4-576 0,0-1-128 16,1-2 0-16,-1 0 0 0,1-3 848 0,0 0 144 0,-1 1 32 16,3-1 0-16,-4-1 0 0,2 2 0 0,-1 1 0 0,1-1 0 15,-3 2-832-15,2 1-192 16,0 1 0-16,-3 3 0 0,0 3 0 0,-1 2 0 0,-2 3 0 0,-1 2 0 15,0 3 864-15,-4 3 128 0,0 4 32 0,-5 2 0 16,-1-1-832-16,-2 3-192 0,-1 5 0 0,-2-1 0 16,-4 1 0-16,0-3 0 0,-1-1 0 0,1-2 0 15,-1 0 864-15,0-3 128 0,0-4 32 0,2-2 0 16,1-3 0-16,0-1 0 0,2-3 0 0,3-7 0 16,0 0-832-16,0 0-192 0,0 0 0 0,8-3 0 15,0-4 0-15,1-2 0 0,-4-1 0 0,4-1 0 16,-1-2 0-16,2 1 0 0,-1-2 0 0,2 1 0 0,0 0 0 15,2 2 0-15,-4-1 0 0,1 1 0 0,-1 1 0 0,0 2 0 16,-1 0 0-16,-2 2 0 0,-1 2 0 0,-5 4 0 16,0 0 0-16,0 0-12512 15,0 0-2544-15</inkml:trace>
  <inkml:trace contextRef="#ctx0" brushRef="#br0" timeOffset="1925.25">5704 1405 27647 0,'0'0'608'0,"0"0"128"0,0 0 32 0,0 0 0 16,0 0-624-16,0 0-144 0,-8 0 0 0,6 7 0 0,-5 3 0 0,1 2 0 15,-2 3 0-15,-1 5 0 0,-1 5 848 0,-1 1 144 16,0 1 32-16,-1 0 0 0,0 0-832 0,0 0-192 15,2-3 0-15,0 0 0 0,0-3 864 0,3-1 128 16,1-2 32-16,-4 4 0 16,6-7-1648-16,1-6-320 0,3-9-64 0,0 0-16 15,0 0-816-15,12-1-160 0,0-5-48 0,2-2-9824 0</inkml:trace>
  <inkml:trace contextRef="#ctx0" brushRef="#br0" timeOffset="2993.12">6050 1265 27647 0,'-1'12'1216'0,"0"-6"256"0,-1 0-1168 0,0 3-304 0,-1 3 0 0,-2 2 0 16,0-1 0-16,-2 1 0 0,0 2 0 0,-1 1 0 16,1 2 0-16,-2-4 0 0,4-3 0 0,-2 1 0 15,2 0 0-15,1 0 0 0,0-4 0 0,3-2 0 16,1-7 880-16,0 0 112 0,0 0 32 0,0 0 0 15,6 2-832-15,2-4-192 0,0-3 0 0,0-2 0 16,0 0 864-16,1-1 128 0,0-2 32 0,1-2 0 0,-4 2-832 0,3-1-192 16,-2 2 0-16,2-1 0 0,-4 1 0 0,2 1 0 15,-2 2 0-15,0 0 0 0,-5 6 0 16,0 0 0-16,0 0 0 0,0 0 0 0,0 0 0 0,0 0 0 16,0 0 0-16,0 0 0 0,0 0 0 0,3 7 0 15,-1 0 0-15,-1-1 0 0,-1-6 0 0,0 9 0 16,2 0 0-16,0-2 0 0,-2-7 0 0,1 8 0 15,-1 0 0-15,1 0 0 0,0-1 0 0,0-1 0 16,-1-6 0-16,1 7 0 0,1 0 0 0,-2-7 0 16,2 7 0-16,-2-7 0 0,3 8 0 0,0-1 0 15,-2 2 0-15,-1-9 0 0,0 0 0 0,0 0 0 16,0 0 0-16,6 2 0 0,-6-2 0 0,0 0 0 16,8 0 0-16,-1-2 0 0,2-1 0 0,-3-2 0 15,4-1 0-15,-1-1 0 0,1 0 0 0,1 1 0 0,-1-2 0 0,1 1 0 16,0 0 0-16,1-1 0 15,2 3 0-15,-1-2 0 0,0 0 0 0,0 1 0 0,0 0 0 16,1 2 0-16,-2 1 0 0,3 0 0 0,-1 0 0 0,0 1 0 16,2 1 0-16,-2 1 0 0,0-1 0 0,-1 0 0 15,0-2 0-15,-5 2 0 0,1 0 0 0,0 0 0 16,0 0 0-16,-2 1 0 0,1 0 0 0,-1 0 0 16,-7 0 0-16,0 0 0 0,0 0 0 0,6 0 0 15,1 0 0-15,-7 0 0 0,0 0 0 0,0 0 0 16,0 0 0-16,0 0 0 0,0 0 0 0,0 0 0 15,0 0 0-15,2 7 0 0,-2-7 0 0,0 7 0 16,0-7 0-16,-2 7 0 0,2-7 0 0,0 0 0 16,-4 6 0-16,0 1 0 0,4-7 0 0,-1 6 0 0,1-6 0 0,0 0 0 15,0 0 0-15,0 0 0 0,0 0 0 0,0 0 0 16,0 0 0-16,0 0 0 0,0 0 0 0,6-4 0 16,-1 0 0-16,1-1 0 0,-2 1 0 0,0 1 0 15,3-1 0-15,-7 4 0 0,6-4 0 0,-1 1 0 16,-5 3 0-16,6-4 0 0,-1 0 0 0,-1 1 0 15,1-1 0-15,-5 4 0 0,5-3 0 0,-5 3 0 16,6-3 0-16,-6 3 0 0,0 0 0 0,0 0 0 16,0 0 0-16,0 0 0 0,6-6 0 0,-6 6 0 15,0 0 0-15,0 0 0 0,4-4 0 0,-4 4 0 16,0 0 0-16,0 0 0 0,0 0 0 0,0 0 0 16,0 0 0-16,0 0 0 0,0 0 0 0,-7 4 0 15,-1 2 0-15,2 0 0 0,-1 2 0 0,1 2 0 16,-1 0 0-16,-1 1 0 0,1 1 0 0,-1-2 0 0,2-2 0 15,-1 0 0-15,1 3 0 0,2-1 0 0,2-1 0 0,2-1 0 16,2-2 0-16,-2-6 0 0,6 5 0 0,2-2 0 16,1-2 0-16,2-1 0 0,-1-1 0 15,2-1 0-15,1-1 0 0,1-2 0 0,1 0 0 0,-1 1 0 16,1 2 0-16,1 2 0 0,-1 2 0 0,1 1 0 16,-1 0 0-16,-1 5 0 0,-2 3 0 0,1 5 0 15,-2 5 0-15,0 4 0 0,-5 4 0 0,1 1 0 16,-3 0 0-16,-3 2 0 0,-3 1 0 0,-5 1 0 15,-2 2 864-15,-7 3 128 0,-5 5 32 0,-1-2 0 16,-1-1 0-16,-1-4 0 0,-1-2 0 0,-4-4 0 16,-2-2-832-16,-2-2-192 0,-3-3 0 0,2-3 0 15,-1-5 0-15,4-1 0 0,4-7 0 0,2 0 0 0,4-5 864 0,0-2 128 16,3-3 32-16,-5-8 0 16,3-4-1648-16,4-6-320 0,5-3-64 0,3-3-16 15,4-1 0-15,6-2 0 0,4 0 0 0,5-3 0 16,3-4-2448-16,7 1-496 0,12-10-112 15,7 10-16-15</inkml:trace>
  <inkml:trace contextRef="#ctx0" brushRef="#br0" timeOffset="3371.44">8859 1228 20271 0,'0'0'448'0,"-5"-8"80"0,1-1 32 0,2 3 16 0,-4-1-576 0,1 1 0 0,0 0 0 0,-3 0 0 15,-1 3 928-15,-2 2 80 0,-4 1 16 0,-1 1 0 16,-7 1 0-16,0 4 0 0,-6 3 0 0,1 3 0 16,-2 4 0-16,-1 4 0 0,0 2 0 0,2 2 0 0,-1 3-832 0,5 0-192 15,-1 2 0-15,5 3 0 0,2 2 0 0,3-1 0 16,4-1 0-16,1-3 0 0,3-2 0 0,5-4 0 16,3-3 0-16,2-2 0 0,4-3 0 0,0-6 0 15,5-1 0-15,5-3 0 0,4-3 0 0,5-3 0 16,3-6 0-16,4-2-9232 15,2-2-1904-15</inkml:trace>
  <inkml:trace contextRef="#ctx0" brushRef="#br0" timeOffset="3685.67">9356 1194 27647 0,'0'0'608'0,"-9"9"128"0,-3 0 32 0,2 0 0 0,-1 3-624 0,-5 5-144 16,-5 1 0-16,-2 4 0 0,-5 1 0 0,0 2 0 0,-1 2 0 0,4 1 0 16,0-2 0-16,7-1 0 0,3 2 0 0,6-2 0 15,6-2 0-15,6-2 0 0,3-6 0 0,7-4 0 16,4-2 848-16,4-3 144 0,3-3 32 0,0-6 0 16,3-5-832-16,0-4-192 0,-3-5 0 0,2 0 0 15,-2-3 864-15,-1-1 128 0,-1-2 32 0,-2 0 0 16,-4 0-832-16,-2 2-192 0,-4 0 0 0,-2 1 0 15,-2 0 864-15,-4 3 128 0,-3 1 32 0,-4 2 0 16,-2 1-832-16,-2 1-192 0,-2 2 0 0,-9 1 0 16,-1 4-768-16,0 4-208 0,0 2-48 15,0 1 0-15,2 1-1632 0,1 0-336 16,-6-1-64-16,8 2-16 0</inkml:trace>
  <inkml:trace contextRef="#ctx0" brushRef="#br0" timeOffset="3993.35">9814 1188 27647 0,'0'0'608'0,"-2"9"128"0,0 0 32 0,0 2 0 0,-5 3-624 0,1-1-144 16,-2 1 0-16,-1 1 0 0,-4-1 0 0,0 0 0 16,-1 1 0-16,-2-2 0 0,0-1 848 0,0-1 144 15,2-2 32-15,2-3 0 0,2 0 0 0,2-2 0 16,3 0 0-16,5-4 0 0,0 0-832 0,0 0-192 15,0 0 0-15,8-6 0 0,0-2 864 0,4 1 128 0,1-2 32 0,1 0 0 16,1-2-832-16,2 2-192 0,0 0 0 0,1 4 0 16,0-1 0-16,2 3 0 0,0 1 0 0,0 3 0 15,0 2 0-15,0 4 0 0,-3 3 0 16,-1 2 0-16,-3 2 0 0,-1 4 0 0,-1 1 0 16,-3-1 0-16,-2 2 0 0,-5-1 0 0,-1-1 0 0,0 1 0 15,1 2 0-15,1-2 0 0,-4-3 0 0,4-1 0 16,1-3-2416-1,5-2-528-15,-1-4-96 0,8-4-11088 0</inkml:trace>
  <inkml:trace contextRef="#ctx0" brushRef="#br0" timeOffset="4314.1">10877 914 20271 0,'0'-16'896'0,"0"7"192"0,0-2-880 0,0-2-208 16,0-3 0-16,0 2 0 0,0 1 0 0,0 4 0 15,-2 1 0-15,2 8 0 0,0 0 864 0,0 0 128 16,-8 4 32-16,2 3 0 0,-5 5-832 0,0 6-192 16,-1 3 0-16,0 6 0 0,-3 6 864 0,1 4 128 15,0 3 32-15,-1 2 0 0,0 1 0 0,1 0 0 16,-1 1 0-16,1-3 0 0,1-3-832 0,1 0-192 15,-1 0 0-15,1-4 0 0,2-4 0 0,1-5 0 0,0-3 0 16,1-1 0-16,-2-6 0 0,2-2 0 0,-2-7 0 16,-7-3 0-1,1-6-768-15,-2-3-208 0,-4-4-48 0,0-5 0 16,-1-2-816-16,1-3-160 0,1-1-48 0,1 1-8192 0</inkml:trace>
  <inkml:trace contextRef="#ctx0" brushRef="#br0" timeOffset="4705.96">10366 1262 16575 0,'8'0'368'0,"4"0"80"0,1-2 0 0,2 0 16 0,8 2-464 0,5 0 0 0,2-1 0 0,1 1 0 16,2-2 912-16,2-1 96 0,0-2 16 0,0 1 0 16,0 0 816-16,3-1 160 0,-3 0 48 0,1-1 0 15,1 1-832-15,-4 0-144 0,-1 1-48 0,-3 0 0 16,-7-1-816-16,-3 2-208 0,-6 1 0 0,-3 1 0 16,-3-1 0-16,-7 2 0 0,0 0 0 0,0 0 0 0,0 0 864 0,-2 6 128 15,-3 3 32-15,-5 1 0 0,-3 0-832 0,-5 1-192 16,-2 1 0-16,-1 2 0 0,-2 0 0 0,1 1 0 15,-3 0 0-15,4-1 0 0,-1 2 0 0,3-1 0 16,3 0 0-16,3-1 0 0,2 0 0 0,3-1 0 16,5-2 0-16,2-1 0 0,2 0 864 0,4-2 128 15,4-5 32-15,1 0 0 0,3-2-832 0,4-1-192 16,1-1 0-16,2-1 0 0,0-2 0 0,1-2 0 16,1 0 0-16,0-4 0 0,0-1 0 0,-4 0 0 15,1 0 0-15,-1 1 0 0,-2 0 0 0,-1 1 0 16,-3 2 0-16,-1 2 0 0,-4 1 0 0,1 0 0 15,-8 4 0-15,0 0 0 0,0 0 0 0,0 0 0 16,0 0 0-16,0 0 0 0,-3 8 0 0,-1 0 0 16,1-1 0-16,-1 1 0 0,-2-1 0 0,2 0 0 0,-2 2 0 15,2 0 0 1,0-1-768-16,1 0-208 0,3-8-48 0,0 0 0 16,1 7-1632-16,-1-7-336 0,0 0-64 0,10 3-9424 0</inkml:trace>
  <inkml:trace contextRef="#ctx0" brushRef="#br0" timeOffset="5034.71">11566 1217 27647 0,'0'0'1216'0,"0"0"256"0,0 0-1168 0,0 0-304 0,0 0 0 0,0 0 0 0,0 0 0 0,-3 7 0 16,-2 2 0-16,0 1 0 0,-3 1 880 0,-1 1 112 15,-1 0 32-15,-1 3 0 0,-2-3-832 0,-2 0-192 16,-2 2 0-16,2-1 0 0,-1 0 864 0,3-2 128 15,1 0 32-15,1 0 0 0,1 0-832 0,4-1-192 16,-2-1 0-16,5-2 0 16,3-7-2416-16,0 0-528 0,0 0-96 0,7-2-32 0</inkml:trace>
  <inkml:trace contextRef="#ctx0" brushRef="#br0" timeOffset="5391.85">11949 1152 23951 0,'0'0'1056'0,"-5"7"224"0,-2 1-1024 0,-2 4-256 0,-5-1 0 0,-2 2 0 16,1 1 0-16,-3 0 0 0,-1 1 0 0,2-1 0 15,-1-3 880-15,4-2 112 0,2 0 32 0,1-1 0 0,2-1 0 0,2-3 0 16,7-4 0-16,0 0 0 0,0 0 0 0,0 0 0 15,0 0 0-15,8-2 0 0,2-2-832 0,3 0-192 16,3-1 0-16,0-2 0 0,2 0 0 0,-1 0 0 16,2 0 0-16,0 0 0 0,-2 2 864 0,-1 2 128 15,-1 0 32-15,-2 3 0 16,1 3-1648-16,-1 1-320 0,0 4-64 0,-1-1-16 0,-2 4 832 16,-1 2 192-16,-2 0 0 0,-1 1 0 0,-2-2 0 0,-1 2 0 15,-1 1 0-15,-1-1 0 0,1-2 0 0,-1 0 0 16,2-2 0-16,2-1 0 0,-1 1 0 0,3-2 0 15,2-4 0-15,1-1 0 16,2-2-2496-16,2-3-464 0,17-8-96 0,-6 0-16 0</inkml:trace>
  <inkml:trace contextRef="#ctx0" brushRef="#br0" timeOffset="5710.03">12667 1066 31327 0,'0'0'688'0,"0"-4"144"0,2-3 16 0,-2 0 48 0,-2 2-720 0,1-1-176 0,-1 2 0 0,2 4 0 15,0 0 0-15,-7 0 0 0,-1 1 0 0,2 2 0 16,-1 1 0-16,2 0 0 0,-1 0 0 0,2 2 0 16,1 2 0-16,1 2 0 0,5 1 0 0,1 2 0 15,-1 1 848-15,3 3 144 0,2-1 32 0,-3 1 0 0,2 0-832 0,-1 3-192 16,0-1 0-16,-3-2 0 0,-4 1 0 0,0-2 0 15,-1 1 0-15,-3-3 0 0,-1 0 864 16,-3 0 128-16,-2-1 32 0,0-3 0 0,-2-1 0 0,-2-1 0 16,0 1 0-16,1-1 0 0,-2 0-832 15,0-3-192-15,-5-1 0 0,-1 0 0 0,-7-1 0 16,1-1 0-16,0-2 0 0,2-2 0 16,2-1-1600-16,3-3-352 0,3 2-80 0,4-5-16 0</inkml:trace>
  <inkml:trace contextRef="#ctx0" brushRef="#br0" timeOffset="7010.83">14459 749 23951 0,'-3'-12'512'0,"2"1"128"0,3 0 0 0,-1-1 64 0,-2 1-576 0,1-2-128 15,2-3 0-15,-2 5 0 0,0 5 0 0,-1 0 0 16,0 1 0-16,1 5 0 0,0 0 848 0,0 0 144 16,-4 10 32-16,2 2 0 0,0 0 0 0,-2 7 0 15,0 9 0-15,1 4 0 0,0 2-832 0,-2 5-192 16,1-2 0-16,0 9 0 0,0 4 0 0,-2-1 0 0,-2-1 0 0,1-3 0 16,1-2 0-16,-2-4 0 15,0-4 0-15,2-4 0 0,1-6 0 0,2-1 0 0,1-8 0 16,1 1 0-16,0-6 0 0,0-3 0 0,1-8 0 0,0 0 0 31,0 0-2416-31,0 0-528 0,11-16-96 0,1-2-32 0</inkml:trace>
  <inkml:trace contextRef="#ctx0" brushRef="#br0" timeOffset="7376.54">14868 816 27647 0,'0'0'608'0,"0"0"128"0,-4 8 32 0,-1-1 0 0,5-7-624 0,-6 9-144 0,-1 4 0 0,-2 0 0 15,-2-1-784-15,-1 1-192 0,-1 0-48 0,-1 3 0 0,-3 1 1648 0,-1-1 320 16,-3-1 64-16,2-2 16 0,-3 3-832 0,-1-1-192 16,-6-1 0-16,1 0 0 0,-1-3 864 0,3 1 128 15,0 1 32-15,2-2 0 0,1 0 0 0,3 0 0 16,4-2 0-16,1 1 0 0,3 1-832 0,6 0-192 15,4-2 0-15,3-1 0 0,-1-8 0 0,8 8 0 16,6-3 0-16,-1-2 0 0,1 0 0 0,7 0 0 16,3-1 0-16,4 2 0 0,-1-1 0 0,-6 0 0 15,2 2 0-15,-2 1 0 0,1 1 0 0,-1 1 0 16,-1 0 0-16,-1 3 0 0,-2-2 864 0,1 3 128 16,-6 0 32-16,-1 2 0 0,-1-1-832 0,-3 1-192 0,0-1 0 15,-1 5 0 1,-1-2-768-16,1-1-208 0,0-4-48 0,2-1 0 15,-4-4-1632-15,-4-6-336 0,10 1-64 0,0-3-16 0</inkml:trace>
  <inkml:trace contextRef="#ctx0" brushRef="#br0" timeOffset="7778.89">15464 831 31327 0,'-6'8'1392'0,"5"-2"272"16,-2 2-1328-16,-1 3-336 0,0 5 0 0,-2 3 0 0,-3 2 0 0,2 1 0 16,-4 2 0-16,0 2 0 0,-3 4 0 0,0 0 0 15,0-2 0-15,1 0 0 0,-2 0 0 0,2-3 0 16,2-3 0-16,3-4 0 0,2-1 0 0,1-3 0 16,2-4 0-16,3-3 0 0,0-7 896 0,0 0 96 15,6-3 32-15,2-1 0 0,1-3-832 0,3-1-192 16,3-3 0-16,-1-4 0 0,0-1 864 0,3-2 128 15,1 3 32-15,1-2 0 0,0 0-832 0,1 2-192 16,-2 2 0-16,1 4 0 0,-1-1 0 0,-4 3 0 16,-1 3 0-16,-1 1 0 0,0 4 0 0,-3 4 0 15,-1 2 0-15,-3 4 0 0,0 1 0 0,-1 3 0 16,-1 0 0-16,0 1 0 0,-2 1 0 0,1-1 0 16,0-1 0-16,3-1 0 0,-3 1 0 0,2-3 0 0,2-1 0 15,0-1 0-15,1-3 0 0,1 0 0 0,0-2 0 0,2-1 0 16,1-1 0-16,-2-1 0 0,1-1 0 0,1-2 0 31,-3-2-768-31,2 0-208 0,-1-2-48 0,1 2 0 16,1 0-816-16,-2-1-160 0,1 1-48 0,2 0 0 0</inkml:trace>
  <inkml:trace contextRef="#ctx0" brushRef="#br0" timeOffset="8162.1">16287 974 27647 0,'-10'-6'1216'0,"10"6"256"0,0 0-1168 0,-6 1-304 16,-3 4 0-16,-1 2 0 0,-2 2 0 0,-2 2 0 15,-4 2 0-15,-1 6 0 0,-2 1 880 0,2 3 112 16,-1-1 32-16,1 1 0 0,1 2-832 0,4-1-192 15,2 0 0-15,5-1 0 0,3-4 0 0,6 0 0 16,2 0 0-16,3-4 0 0,3-3 0 0,2-2 0 16,4-4 0-16,0-3 0 0,3-1 864 0,1-3 128 15,3-2 32-15,-1-5 0 0,3-2-832 0,-1-2-192 16,-2-1 0-16,0 0 0 0,1-3 864 0,-3 1 128 16,-1 0 32-16,-4-4 0 0,-3 0-832 0,-2 0-192 0,-5-1 0 15,-3 1 0-15,-4 1 0 0,-2 1 0 16,-3-1 0-16,-1 2 0 0,-4 1 0 0,0 3 0 0,0 2 0 15,1 0 0 1,-1 5-1600-16,1-1-352 0,-2 6-80 0,2 1-16 16,-2 1-816-16,2 1-160 0,-11 5-48 0,6 6 0 0</inkml:trace>
  <inkml:trace contextRef="#ctx0" brushRef="#br0" timeOffset="8460.26">16911 565 27647 0,'-1'-14'608'0,"1"10"128"0,0 4 32 15,0 0 0-15,0 0-624 0,0 0-144 0,0 0 0 0,-7 3 0 0,-1 4 0 0,-3 5 0 16,-1 6 0-16,-2 4 0 0,-1 0 848 0,-2 4 144 15,1 3 32-15,-6 14 0 0,1 1 0 0,3 3 0 16,3 1 0-16,0 1 0 0,1 2-832 0,3 1-192 16,3-3 0-16,3-1 0 0,3-7 0 0,1-1 0 15,2-6 0-15,1-1 0 0,2-5 0 0,4-3 0 16,-1-1 0-16,1-3 0 16,-2-2-768-16,-1-6-208 0,1-4-48 0,-2-4-8736 15,-4-5-1760-15</inkml:trace>
  <inkml:trace contextRef="#ctx0" brushRef="#br0" timeOffset="8606.1">16539 957 31327 0,'0'0'688'0,"1"-4"144"0,4-3 16 0,0 2 48 0,3 1-720 0,1 1-176 0,0 1 0 0,4 1 0 16,-1 0 0-16,3 2 0 0,2 1 0 0,0-1 0 16,4-1 0-16,3 0 0 0,5 1 0 0,3-2 0 15,3-1 0-15,3 1 0 0,2 0 0 0</inkml:trace>
  <inkml:trace contextRef="#ctx0" brushRef="#br0" timeOffset="12724.84">20585 826 16575 0,'-8'-8'736'0,"6"5"160"15,-2-1-720-15,0-1-176 0,3 2 0 0,-1-1 0 16,0-4 848-16,2 1 144 0,0 1 32 0,2-2 0 0,0-1 0 0,3-1 0 16,1-4 0-16,2 2 0 0,2 0 0 0,3 0 0 15,0-3 0-15,4 1 0 0,-1-1-832 0,-1 4-192 16,1-2 0-16,1-1 0 0,3-1 0 0,5 1 0 16,-2-3 0-16,3 3 0 0,3 1 1680 0,9-3 304 15,1 5 48-15,12-1 16 16,-9 6-2464-16,-8 2-480 0,-7 3-112 0,-12 2-16 0,-4 4 832 15,-1 2 192-15,-1 3 0 0,-6 2 0 0,-1 7 768 0,-3 1 208 16,-1 4 48-16,-5 1 0 0,-1 4-832 0,-3 0-192 16,-3 0 0-16,-6 12 0 0,-2-6 0 0,-2-2 0 15,1-3 0-15,1-2 0 0,3 1 0 0,0-4 0 16,-1-2 0-16,2 1 0 0,3-5 0 0,3 2 0 0,3-4 0 0,-2 6 0 31,1-4-1600-31,7-3-352 0,5-1-80 0,3-1-11472 0</inkml:trace>
  <inkml:trace contextRef="#ctx0" brushRef="#br0" timeOffset="12930.72">20782 1503 31327 0,'-16'6'688'0,"7"0"144"0,0 0 16 0,1 1 48 0,3 0-720 0,0-2-176 0,-1 1 0 0,1-2 0 16,5-4 0-16,0 0 0 0,0 0 0 0,0 0 0 15,0 0 848-15,0 0 144 0,7-1 32 0,2-2 0 0,2-3 0 16,-3-1 0-16,1 0 0 0,0-1 0 0,0 0-832 0,-2 4-192 16,-1 1 0-16,-6 3 0 15,0 0-2416-15,0 0-528 0,0 0-96 0,0 0-32 0</inkml:trace>
  <inkml:trace contextRef="#ctx0" brushRef="#br0" timeOffset="13667.21">21566 865 12895 0,'-11'1'576'0,"9"0"112"0,0 0-560 0,2-1-128 0,-4 3 0 0,4-3 0 16,0 0 0-16,0 0 0 0,0 0 0 0,0 0 0 15,8 5 1664-15,4-2 320 0,-1 0 48 0,4-2 16 16,0 0-1648-16,3-1-400 0,2-1 0 0,4 1 0 16,0-1 896-16,4 0 112 0,5 0 16 0,3-1 0 15,2-3 0-15,-2 4 0 0,1 0 0 0,-1 0 0 16,-4-2-832-16,-1 1-192 0,-1 1 0 0,1-1 0 15,0 0 0-15,0 0 0 0,0 0 0 0,-6 1 0 16,1 1 0-16,-1-1 0 0,-7 0 0 0,5 1 0 16,-6 3-768-16,-7 1-208 15,-10-4-48-15,0 0 0 0</inkml:trace>
  <inkml:trace contextRef="#ctx0" brushRef="#br0" timeOffset="13908.57">21562 1208 27647 0,'-17'9'1216'0,"12"-5"256"0,1-1-1168 0,0 4-304 15,4-7 0-15,2 3 0 0,-2-3 0 0,5 5 0 16,3-2 0-16,3-1 0 0,4 0 0 0,2-2 0 16,5-3 0-16,1-1 0 0,4-3 880 0,4 0 112 15,2 1 32-15,5-1 0 0,5-2-832 0,-1 2-192 16,-3-1 0-16,-1 1 0 0,-3 2 0 0,-2-1 0 15,-2 1 0-15,-3-1 0 0,0 1 0 0,-2 1 0 0,-5-1 0 0,7 1 0 32,-6-1-1600-32,-4 1-352 0,-2 1-80 0,-5 0-9840 0</inkml:trace>
  <inkml:trace contextRef="#ctx0" brushRef="#br0" timeOffset="14210.03">22079 461 23951 0,'0'0'1056'0,"0"0"224"0,0 0-1024 0,0 0-256 15,-6 2 0-15,2 3 0 0,-1 0 0 0,2 5 0 16,-5 2 0-16,3 6 0 0,-1 7 880 0,0 7 112 15,-1 6 32-15,-3 4 0 0,-1 4-832 0,-1 6-192 16,-1 1 0-16,-10 19 0 0,1 0 864 0,-2-3 128 16,2-4 32-16,-2-3 0 0,2-7-832 0,1-5-192 15,4-3 0-15,3-8 0 0,3-3 0 0,0-3 0 16,3-5 0-16,3-5 0 0,0-3 0 0,4-5 0 16,3-5 0-16,5-5-9232 15,3-8-1904-15</inkml:trace>
  <inkml:trace contextRef="#ctx0" brushRef="#br0" timeOffset="18857.59">18382 1045 20271 0,'0'0'448'0,"0"0"80"0,4-5 32 15,-11-8 16-15,0 2-576 0,0 3 0 0,0 1 0 0,2 0 0 0,1 0 0 0,-3 1 0 16,1 1 0-16,6 5 0 0,0 0 928 0,0 0 80 15,0 0 16-15,0 0 0 0,0 0 0 0,0 0 0 16,11-4 0-16,2 3 0 0,2 1-832 0,6-1-192 16,1-1 0-16,4-2 0 0,3 1 0 0,3 0 0 15,3 0 0-15,5-2 0 0,-2 1 0 0,3 0 0 16,-3-1 0-16,0 1 0 0,-6 1 0 0,-6-1 0 16,-3 0 0-16,-2 2 0 0,-6 1 0 0,-4-1 0 15,-11 2 0-15,0 0 0 16,0 0-2416-16,-4 8-528 0,-17 4-96 0,-5 5-32 0</inkml:trace>
  <inkml:trace contextRef="#ctx0" brushRef="#br0" timeOffset="19038.18">18232 1243 23951 0,'0'0'1056'0,"0"0"224"0,0 0-1024 0,0 0-256 0,0 0 0 0,11-1 0 16,2 1 0-16,3 0 0 0,2 0 0 0,4-2 0 15,5-3 880-15,1 1 112 0,2-2 32 0,6-1 0 16,5-3-832-16,4-1-192 0,2-1 0 0,2-1 0 15,2 0 0-15,-2 2 0 0,-5-1 0 0,-3 2 0 16,-4 2 0-16,-4 0 0 0,-3 1 0 0,-3 2 0 16,-2 2-768-16,-5 0-208 0,-3 3-48 15,-4 0 0-15</inkml:trace>
  <inkml:trace contextRef="#ctx0" brushRef="#br0" timeOffset="19371.99">18545 540 23951 0,'0'0'512'0,"0"0"128"0,0 0 0 0,16-3 64 0,-7 3-576 0,2 0-128 0,-1 1 0 0,6 1 0 15,6-1 0-15,-7 3 0 0,5 1 0 0,6 3 0 16,0 2 0-16,5 1 0 0,3 2 0 0,1 0 0 15,7 2 0-15,30 16 0 16,-8-5 0-16,-8 0 0 0,-5 7 0 0,-8-1 0 16,-8 2 0-16,-6 3 0 0,-6 2 848 0,-8 5 144 0,-3 5 32 15,-4 2 0-15,-4-2 0 0,-4-2 0 0,-3-4 0 0,-2-4 0 16,-6-3-832-16,-4-1-192 0,-2-4 0 0,-3 0 0 16,-4-2 0-16,-3-3 0 0,0 1 0 0,-3-3 0 15,-1 0 864-15,2-3 128 0,-2-1 32 0,3-2 0 16,3 0-832-16,3-5-192 0,3-3 0 0,4-4-10336 15,5-5-2112-15</inkml:trace>
  <inkml:trace contextRef="#ctx0" brushRef="#br0" timeOffset="21414.4">23063 682 20271 0,'-5'-13'896'0,"3"8"192"0,2 5-880 0,0 0-208 0,0 0 0 0,0 0 0 16,-7-2 0-16,7 2 0 0,0 0 0 0,-8 9 0 15,-1 0 864-15,2 3 128 0,1 2 32 0,-3 5 0 16,1 4-832-16,1 2-192 0,3 2 0 0,-2-1 0 15,0 1 864-15,0-1 128 0,-2-1 32 0,3 4 0 16,-1 3-832-16,0-3-192 0,0-2 0 0,1-5 0 16,0-5 0-16,2-1 0 0,3-6 0 0,-1-3 0 15,1-7 864-15,0 0 128 0,0 0 32 0,0 0 0 16,7-4 0-16,2-6 0 0,-1-6 0 0,3-2 0 16,1-2-832-16,1-1-192 0,1-2 0 0,0 0 0 0,-2 0 864 15,5-1 128-15,1 0 32 0,3 2 0 0,0 0-832 16,0 3-192-16,0-1 0 0,0 4 0 0,-1 1 0 0,-1 7 0 15,1 2 0-15,-2 3 0 16,-4 1-768-16,-1 2-208 0,-1 2-48 0,-3 2 0 16,0 3-816-16,0-2-160 0,-9-5-48 0,9 7 0 0</inkml:trace>
  <inkml:trace contextRef="#ctx0" brushRef="#br0" timeOffset="21770.05">23655 794 23951 0,'-14'1'1056'0,"14"-1"224"0,-9 3-1024 0,1-2-256 0,-4 0 0 0,1 0 0 15,-2 3 0-15,2 0 0 0,-2-2 0 0,1 3 0 16,0 4 880-16,-2 2 112 0,-1 1 32 0,1 1 0 16,0-2-832-16,1 3-192 0,-1 0 0 0,3 0 0 15,1 0 0-15,2-1 0 0,5-5 0 0,3-8 0 16,-1 9 864-16,1-9 128 0,0 0 32 0,10 5 0 15,2-8-832-15,1 1-192 0,3-2 0 0,-1-3 0 16,1-2 0-16,0-1 0 0,-3-2 0 0,0 0 0 16,2 2 0-16,-6-1 0 0,1-1 0 0,-1 1 0 15,0 2 864-15,-2 1 128 0,-7 8 32 0,0 0 0 16,5-5-1648-16,-5 5-320 16,0 0-64-16,0 0-16 0,3 11 832 0,0 2 192 0,-2 3 0 0,0 0 0 0,-1 3 0 15,4 0 0-15,1 2 0 0,1 0 0 0,1-2 0 0,3-1 0 16,2-3 0-16,1-1 0 0,0-3 0 0,1-4 0 15,1-2 0-15,0-3 0 16,1-4-2496-16,-1-4-464 0,5-6-96 0,-2-3-16 0</inkml:trace>
  <inkml:trace contextRef="#ctx0" brushRef="#br0" timeOffset="21998.72">24070 476 23951 0,'0'0'512'0,"0"0"128"0,0 0 0 0,-5 14 64 0,-1 0-576 0,1-5-128 15,-1 4 0-15,-1 8 0 0,-3 3 848 0,3 3 144 0,-2 1 32 0,0 1 0 16,0-1-832-16,-4 25-192 0,4-11 0 0,4-5 0 16,1-6 0-16,3-4 0 0,3-1 0 0,1-2 0 15,-3-1 0-15,0-1 0 0,-1-7 0 0,-1-1 0 31,1-4-1600-31,0-3-352 0,1-7-80 0,0 0-16 0</inkml:trace>
  <inkml:trace contextRef="#ctx0" brushRef="#br0" timeOffset="22161.96">23826 789 23951 0,'0'0'1056'0,"0"0"224"0,0 0-1024 0,0 0-256 0,0 0 0 0,0 0 0 0,8 4 0 0,3 1 0 15,1-5 0-15,3 0 0 16,1 0 0-16,1 0 0 0,3 2 0 0,3-2 0 0,-1-2 880 0,3-2 112 15,-1 2 32-15,-1 0 0 0,-1 0-832 0,-2-2-192 16,-1 0 0-16,-2 1 0 0,1 0 0 0,-5 0 0 16,-4-1 0-16</inkml:trace>
  <inkml:trace contextRef="#ctx0" brushRef="#br0" timeOffset="22358.65">24296 883 20271 0,'-10'20'896'0,"5"-10"192"0,-2 4-880 15,0 3-208-15,-1 2 0 0,-3 1 0 0,1 2 864 0,0-1 128 16,0-2 32-16,3 0 0 0,-2-2-832 0,-1 5-192 0,2-6 0 0,5-7 0 16,-2-3 0-16,2 3 0 0,3-9 0 0,0 0 0 15,0 0 0-15,0 0 0 0,9-4 0 0,0-3 0 16</inkml:trace>
  <inkml:trace contextRef="#ctx0" brushRef="#br0" timeOffset="23231.21">24432 955 23951 0,'0'0'512'0,"-5"4"128"0,-4 3 0 15,1 1 64-15,-1-1-576 0,0 4-128 0,0 1 0 0,0 0 0 0,3 2 848 0,-3-2 144 16,2-1 32-16,0 0 0 0,1 1 0 0,4-4 0 16,0-2 0-16,2-6 0 0,0 0-832 0,0 0-192 15,0 0 0-15,0 0 0 0,6-2 864 0,4-2 128 16,-1-3 32-16,-1406-2 0 0,2813-1-832 0,-1406-1-192 16,0-2 0-16,-2 0 0 0,-1 0 0 0,0 1 0 15,-1-1 0-15,-2 2 0 0,-2 0 0 0,-1 0 0 16,-1 3 0-16,1 0 0 0,2 1 0 0,-3 7 0 15,0 0 0-15,0 0 0 0,2-5 0 0,-2 5 0 16,0 0 0-16,0 0 0 0,8-2 0 0,0 2 0 16,0 2 0-16,0 0 0 0,1 0 0 0,0 0 0 15,-4 0 0-15,3 0 0 0,1 0 0 0,1 1 0 0,-4 1 0 16,2 1 0-16,-5-1 0 0,2 4 0 0,-2 0 0 16,-2 1 0-16,-3 2 0 0,0 2 0 0,0 2 0 0,-2-3 0 15,0 0 0-15,1 1 0 0,-1-2 0 0,3-2 0 16,0 0 0-16,1-1 0 0,1 3 0 0,-1-4 0 15,0-7 0-15,0 0 0 0,0 0 0 0,7 7 0 16,2 0 0-16,2-3 0 0,-4-3 0 0,3 0 0 16,3 2 0-16,-2-2 0 0,0-1 0 0,0-1 0 15,2-2 0-15,-5 1 0 0,2-1 0 0,-1 3 0 16,-2-2 0-16,-1 0 0 0,2-1 0 0,-1 1 0 16,-7 2 0-16,7-3 0 0,-1-2 0 0,0 1 0 15,0 2 0-15,-6 2 0 0,6-3 0 0,2-2 0 0,-1 2 0 16,0 0 0-16,-7 3 0 0,6-3 0 0,1-2 0 0,-2 2 0 15,-5 3 0-15,0 0 0 0,0 0 0 0,0 0 0 16,0 0 0-16,0 0 0 0,0 0 0 0,0 0 0 16,0 0 0-16,0 0 0 0,2 7 0 0,-2 3 0 15,0 0 0-15,-1-1 0 0,-1-3 0 0,1 2 0 16,-4 0 0-16,2 0 0 0,-1 0 0 0,2 0 0 16,-2 0 0-16,2-2 0 0,-1 1 0 0,1 0 0 15,-1-1 0-15,3-6 0 0,0 0 0 0,0 0 0 16,3 7 0-16,-3-7 0 0,5 2 0 0,2 0 0 15,-1-4 0-15,3 1 0 0,0-2 0 0,1-4 0 16,0-2 0-16,-2-2 0 0,3-2 0 0,2-2 0 16,-4-3 0-16,2 0 0 0,0-1 0 0,-1-5 0 15,4-3 0-15,-1-3 0 0,-1-4 0 0,1-3 0 16,2-4 0-16,2-7 0 0,-3-5 0 0,2 7 0 0,0-5 0 16,4-1 0-16,2 4 0 0,0 0 0 0,0-2 0 15,-1 3 0-15,-4 1 864 0,4-9 128 0,-4 11 32 0,-5 7 0 31,-2 9-1648-31,-6 8-320 0,-2 4-64 0,-3 9-16 0,-3 2 832 0,-5 10 192 0,-3 6 0 16,-4 6 0-16,-5 8 0 0,-4 3 0 0,0 3 0 0,-3 3 0 16,-2 2 0-16,7 0 0 0,-1 6 0 0,-2 9 0 15,2 5 0-15,-1 0 0 0,4 0 0 0,0 0 0 16,3-3 0-16,0 15 0 0,3-7 0 0,8-5 0 16,0-10 0-16,4-3 0 0,2-7 0 0,1-5 0 15,2-3-864-15,0-7-128 16,-1-4-32-16,1-5 0 0</inkml:trace>
  <inkml:trace contextRef="#ctx0" brushRef="#br0" timeOffset="23410.82">24588 504 35007 0,'0'0'768'0,"0"0"176"0,0 0 16 0,0 0 16 0,5-7-784 0,-5 7-192 16,0 0 0-16,0 0 0 0,0 0 0 0,8-3 0 15,-8 3 0-15,0 0 0 0,0 0 0 0,0 0 0 16,0 0 0-16,0 0 0 16,1 8-2416-16,-4 0-528 0,-14 11-96 0,-4 4-32 0</inkml:trace>
  <inkml:trace contextRef="#ctx0" brushRef="#br0" timeOffset="23768.98">23006 1415 27647 0,'0'0'1216'0,"0"0"256"0,0 0-1168 0,0 0-304 15,0 0 0-15,-5 12 0 0,-1 2 0 0,2 5 0 16,-3 3 0-16,0 5 0 0,0 4 0 0,-2 2 0 16,0 2 0-16,0 2 0 0,-2-4 880 0,1 2 112 15,-1 1 32-15,-1 3 0 0,5-2-832 0,-2 0-192 16,-1 2 0-16,3-3 0 0,1-3 0 0,0-2 0 15,-1-1 0-15,2-5 0 0,2-3 0 0,1-4 0 16,1-4 0-16,-1-5-9232 16,2-9-1904-16</inkml:trace>
  <inkml:trace contextRef="#ctx0" brushRef="#br0" timeOffset="24224.51">22638 1792 27647 0,'0'0'608'0,"8"-2"128"0,12 1 32 0,-1 0 0 0,2-4-624 0,6 1-144 0,7-2 0 0,4 0 0 15,-3-1 0-15,2-1 0 0,2-2 0 0,-1 1 0 16,2-1 848-16,-2-1 144 0,1 0 32 0,4 2 0 16,2 0-832-16,-4 2-192 0,-3 3 0 0,-5 1 0 15,-2 2 0-15,-6 0 0 0,-5-1 0 0,-6 5 0 16,-4 1 0-16,-3 0 0 0,-7-4 0 0,2 10 0 15,0 2 0-15,-4 1 0 0,-5-2 0 0,0 1 0 0,-3 0 864 16,0 2 128-16,-3 3 32 0,-2 0 0 0,-1 1-832 16,1-1-192-16,0-1 0 0,1-1 0 0,-1 1 0 0,1-2 0 15,6-3 0-15,-1 0 0 0,4-1 0 0,5-10 0 16,1 10 0-16,-1-10 0 0,7 4 0 0,3-2 0 16,3-4 0-16,3-2 0 0,-1-3 0 0,-1-3 0 15,-1-2 0-15,3-2 0 0,-1-1 0 0,-2 1 0 16,-3 0 0-16,1 0 0 0,-3-1 0 0,1 4 0 15,-3 5 0-15,1-2 0 0,-5-1 0 0,-2 9 0 16,0 0 0-16,0 0 0 0,0 0 0 0,0 0 0 16,0 0 0-16,0 0 0 0,-1 14 0 0,0 0 0 15,-1-3 0-15,1 0 0 0,0 1 0 0,2 2 0 16,2 0 0-16,1 0 0 0,1-2 0 0,1-5 0 16,-6-7 0-16,9 6 0 15,1-2-768-15,0-4-208 0,0-3-48 0,1-4-8736 16,3 0-1760-16</inkml:trace>
  <inkml:trace contextRef="#ctx0" brushRef="#br0" timeOffset="24548.96">23797 1728 27647 0,'-11'8'1216'0,"5"-3"256"0,0 3-1168 0,-3 2-304 0,-2 1 0 0,-1 3 0 16,1 3 0-16,-2-1 0 0,-2 4 0 0,1 0 0 15,-1 2 0-15,0-1 0 0,4-1 0 0,3-3 0 0,-1-3 880 0,3 0 112 16,-1-3 32-16,3-3 0 0,4-8-832 0,0 0-192 16,0 0 0-16,0 0 0 0,11-5 864 0,3-4 128 15,2-1 32-15,1-4 0 0,1-4 0 0,1 0 0 16,0-2 0-16,0 1 0 0,0 3-832 0,-1 1-192 16,-2 1 0-16,1 2 0 0,-2 0 0 0,-2 4 0 15,-2 4 0-15,-3 2 0 0,-8 2 0 0,9 1 0 16,-9-1 0-16,5 8 0 0,-1 3 0 0,-2 4 0 15,-2 1 0-15,-2 5 0 0,-2 1 0 0,1 5 0 16,1 0 0-16,-4-1 0 0,2-4 0 0,1-1 0 16,0-1 0-16,1-3 0 15,-1-5-768-15,2-2-208 0,0-2-48 0,1-8-9824 16,0 0-1968-16</inkml:trace>
  <inkml:trace contextRef="#ctx0" brushRef="#br0" timeOffset="24991.07">24362 1761 23951 0,'0'0'512'0,"0"0"128"0,-4-8 0 0,1 2 64 0,-1 0-576 0,-2 1-128 0,-1 0 0 0,2 3 0 16,-2 0 848-16,0 2 144 0,-2 2 32 0,-1 2 0 15,-1 1-832-15,-4 2-192 0,-3 0 0 0,-9 8 0 16,3 0 864-16,1 2 128 0,1 0 32 0,1 2 0 15,2 0-832-15,4-3-192 0,2 1 0 0,3-2 0 16,2 0 0-16,6-1 0 0,3-2 0 0,-1-12 0 0,0 8 0 0,6-1 0 16,9-7 0-16,1-3 0 0,1-2 864 0,2-2 128 15,3-3 32-15,0-2 0 0,0-4-832 0,-4 0-192 16,1-1 0-16,-1 0 0 0,-3-3 0 0,-1 2 0 16,-2 8 0-16,-1-1 0 0,-4 3 864 0,0 1 128 15,-7 7 32-15,0 0 0 0,0 0-832 0,0 0-192 16,0 0 0-16,-1 14 0 0,-4 3 0 0,0 4 0 15,-5 6 0-15,0 1 0 0,-2-1 0 0,-1 2 0 16,-2 3 0-16,0 2 0 0,-3-2 0 0,2-2 0 16,-4-1 0-16,-1 0 0 0,-2-2 0 0,1 2 0 15,4-3 0-15,1 1 0 0,-3-5 0 0,-1-2 0 16,2 0 0-16,4-5 0 0,3-6 0 0,2-2 0 16,-2-1 0-16,4-3 0 15,8-3-768-15,0 0-208 0,-9-5-48 0,4 0 0 16,5 5-2448-16,-1-10-496 0,5-5-112 0,-4 15-16 0</inkml:trace>
  <inkml:trace contextRef="#ctx0" brushRef="#br0" timeOffset="25291.04">24801 1453 27647 0,'0'0'608'0,"0"0"128"0,0 0 32 0,0 0 0 0,0 0-624 0,0 0-144 0,-5 6 0 0,-1 2 0 15,1 5 848-15,-3 3 144 0,-1 3 32 0,-2 3 0 0,0 3 0 0,-1 1 0 16,-3 2 0-16,2 5 0 0,-1-2-832 0,-1 1-192 16,0 2 0-16,1 0 0 0,4 2 864 0,2-2 128 15,-3 0 32-15,2-1 0 0,1 1-832 0,4-1-192 16,0-1 0-16,4-4 0 0,0-5 0 0,0-1 0 15,-1-3 0-15,4-2 0 0,2-5 0 0,3-2 0 16,2-5 0-16,2-4 0 16,-2-5-3232-16,3-1-688 0,9-10-144 0,-5-1-32 15</inkml:trace>
  <inkml:trace contextRef="#ctx0" brushRef="#br0" timeOffset="25639.53">24869 2025 31327 0,'0'0'1392'0,"0"0"272"0,0 0-1328 0,0 0-336 0,0 0 0 0,11 0 0 16,2 0 0-16,-2-1 0 0,3-2 0 0,2-3 0 16,2-3 0-16,2-2 0 0,0 0 0 0,4-2 0 15,0-2 896-15,1-1 96 0,-1 3 32 0,-2-4 0 16,-2 1 0-16,-2 1 0 0,-3-1 0 0,-4 1 0 15,-1 5-832-15,-4-2-192 0,-3 0 0 0,-2 2 0 16,-1 10 0-16,-4-9 0 0,-4 3 0 0,-3 5 0 16,-2 2 0-16,-5 4 0 0,-6 3 0 0,0 5 0 0,-3 2 0 15,2 3 0-15,1 3 0 0,1 0 0 16,4-1 0-16,4 3 0 0,1 2 0 0,7-1 0 0,2-2 0 0,5-2 0 16,6-2 0-16,2 0 0 0,1-2 864 0,9-2 128 15,7-3 32-15,3-1 0 0,3-6-832 0,1-1-192 16,2-5 0-16,-2-3 0 15,-3-5-768-15,-1 0-208 0,0-2-48 0,1-2-16784 16</inkml:trace>
  <inkml:trace contextRef="#ctx0" brushRef="#br0" timeOffset="47745.66">15720 14844 11967 0,'-9'-10'528'0,"4"4"112"0,1 1-512 0,-3-1-128 16,3-4 0-16,2 0 0 0,1 0 1376 0,0 2 240 15,2-1 48-15,1 0 16 0,3 0-560 0,5-1-112 16,3 3-32-16,3-1 0 0,0-3-352 0,5 1-80 16,5-2-16-16,-1 2 0 0,1 1-240 0,5-2-48 15,5 0-16-15,0 4 0 0,-5 2 80 0,0 3 16 16,-5 2 0-16,-6 1 0 0,-4 1 16 0,-4 5 16 16,-3 2 0-16,-5 3 0 0,-4 1-192 0,-3 5-32 15,-4 0-128-15,-8 5 192 0,-8 5 272 0,-8-2 48 16,-8-2 16-16,0 7 0 0,-1 6-128 0,-3 0-16 15,0-3-16-15,3-3 0 0,1-3-176 0,5-3-16 0,2-3-16 0,5-4 0 16,7-2-160-16,5-4 192 0,2-2-192 0,8-1 192 16,5-9-64-16,0 0 0 0,0 0 0 0,14 5 0 15,5 1 400-15,1-3 80 0,2-1 16 0,3-1 0 16,3-1-320-16,2 0-64 0,1 1-16 0,1-1 0 16,0-1-224-16,2 1 0 0,0-1 128 0,-1 2-128 15,-3 1 0-15,-4 1 0 0,-5 0 128 0,-4-2-128 16,-5 1 0-16,-2 0-240 0,-10-2 48 0,8 4-10048 15,-8-4-2032-15</inkml:trace>
  <inkml:trace contextRef="#ctx0" brushRef="#br0" timeOffset="47963.04">16231 15033 25791 0,'0'0'1152'0,"0"0"224"0,8-5-1104 0,2 0-272 16,2-1 0-16,3 2 0 0,2 0 832 0,6 0 96 15,4 0 32-15,4 1 0 0,3-2-432 0,-1 2-80 16,-1 0 0-16,-3 0-16 0,-4 0-432 0,-2 1 0 16,-3 1 0-16,-4 0-9072 15,-1 0-1856-15</inkml:trace>
  <inkml:trace contextRef="#ctx0" brushRef="#br0" timeOffset="48400.63">17150 14863 15663 0,'2'-13'1392'0,"-1"5"-1120"0,-1 8-272 0,1-9 0 0,-1-1 1008 0,-1 0 144 16,-1 3 16-16,-2 1 16 0,0 0 16 0,-3 4 0 16,-1 3 0-16,-3 1 0 0,-2 0-512 0,-1 5-112 15,-1 2 0-15,0 0-16 0,0-1-96 0,1 4-16 16,2 4 0-16,0-1 0 0,2-2-128 0,4 2-16 15,3 0-16-15,3 1 0 0,3-3-112 0,4 1-32 16,3 1 0-16,2 1 0 0,2-1 96 0,1 1 16 16,1-3 0-16,-2 1 0 0,-3 2-112 0,0-1-16 15,-1 0 0-15,-6 2 0 0,1-1-128 0,-4 1 128 16,-3-1-128-16,-4 1 128 0,-1-1 224 0,-2 0 32 16,-2-4 16-16,-2 0 0 0,-3 2 256 0,-1-4 48 15,-4-3 16-15,-1-1 0 0,-1 1-192 0,-1-2-32 0,0-1-16 16,-2-3 0-16,-1-3-288 0,4-1-64 15,5 0-128-15,0-2 192 0,3-3-192 0,4-2-240 0,4-1 48 0,4 0 16 32,3 0-2640-32,5-1-512 0</inkml:trace>
  <inkml:trace contextRef="#ctx0" brushRef="#br0" timeOffset="48653.42">17709 14606 11055 0,'0'0'480'15,"5"-11"112"-15,-5 11-464 0,0 0-128 0,0 0 0 0,0 0 0 0,0 0 2672 0,0 0 512 16,0 0 96-16,-10 7 32 0,0 2-2048 0,-1 7-416 16,-3 3-80-16,-2 3 0 0,2 5-352 0,0 4-64 15,-2 4-16-15,1 1 0 0,-3 2-48 0,2 1-16 16,0 10 0-16,0-6 0 0,-2-3-144 0,5-2-128 15,-1-4 192-15,2-3-192 0,2-5 0 0,2-3-192 16,2-4 0-16,0-2-8064 16,2 0-1600-16</inkml:trace>
  <inkml:trace contextRef="#ctx0" brushRef="#br0" timeOffset="49103.75">17384 15001 19583 0,'0'0'864'0,"12"-1"176"0,1-1-832 0,3-1-208 16,0 1 0-16,2 0 0 0,0 1 512 0,3 0 64 0,-1-1 16 16,3-1 0-16,1 0-112 0,2-1-32 0,-3-1 0 0,1 2 0 15,-1-4 112-15,0 2 16 0,-1-2 0 0,2 2 0 16,-2-2-192-16,1 3-48 0,-6-2 0 0,-2 3 0 16,-3 1-16-16,-2 2-16 0,-10 0 0 0,0 0 0 15,0 0-80-15,0 13-16 0,-2 2 0 0,-2 0 0 16,-6-1 112-16,-1 1 0 0,-3 2 16 0,-2 0 0 15,0 1 144-15,0-1 32 0,1-2 0 0,3-3 0 16,0 0 0-16,2-2 0 0,1-1 0 0,-1-1 0 16,1-3-32-16,9-5 0 0,-5 6 0 0,5-6 0 15,0 0-112-15,0 0-32 0,0 0 0 0,0 0 0 16,0 0-112-16,0 0-32 0,0 0 0 0,9-2 0 0,-1 0 48 16,1-1 0-16,-4-1 0 0,3-1 0 0,1 1-112 15,1-1-128-15,0 0 176 0,3-1-176 0,3 0 176 16,0-2-176-16,4 1 160 0,0 2-160 0,1-2 128 0,2 1-128 15,0-4 0-15,0 2 144 0,-3 0-144 0,-1 2 0 16,2-2 0-16,-4 0 0 0,-2 2 0 0,1 1 0 16,-1 3 0-16,-1 1 0 0,-3 1 0 0,-1 2 0 15,0 1 0-15,-10-3 0 0,5 5 0 0,-1 3 0 16,-4-8 0-16,7 11 0 0,-5-1-144 0,0 0 144 16,-2-1-192-16,-1 1 192 15,0 0-1856-15,-1-1-272 0,-3 2-48 0,5-11-12608 0</inkml:trace>
  <inkml:trace contextRef="#ctx0" brushRef="#br0" timeOffset="49321.45">18440 14985 14735 0,'0'0'640'0,"0"0"160"0,2-8-640 0,-2 8-160 0,0 0 0 0,0 0 0 16,0 0 2784-16,-4 7 528 0,-3 2 96 0,-2 4 32 15,-2 4-1904-15,-1 0-384 0,-2 2-80 0,0 1-16 16,-2 1-272-16,2 1-48 0,0-1-16 0,0 0 0 16,4 1-352-16,1-3-80 0,2 3-16 0,3-2 0 15,1-3-272-15,2-2 0 0,1-2 0 0,2-1 0 16,4-1-528-16,-1-4-176 0,-5-7-16 0,11 1-9072 16,0-3-1792-16</inkml:trace>
  <inkml:trace contextRef="#ctx0" brushRef="#br0" timeOffset="50041.66">18758 15055 18431 0,'0'0'1632'0,"-7"9"-1312"15,-2 0-320-15,2 2 0 0,-5 0 1216 0,-2 0 160 16,0 3 32-16,-1 0 16 0,-1 1-96 0,1 1-32 15,-1-2 0-15,0 1 0 0,-1 1-272 0,2-1-48 16,1-3-16-16,3-1 0 0,2-2-256 0,1-2-64 0,2-3-16 0,6-4 0 16,0 0-304-16,0 0-48 0,0 0-16 0,0 0 0 15,0 0 112-15,8-1 16 0,2-6 0 0,2 0 0 16,3-2 0-16,-2 0 0 0,-2 0 0 0,2-1 0 16,3-1-208-16,0 0-48 0,2 3 0 0,-2 2 0 15,0 0-128-15,-1 0 0 0,-1 3 0 0,-1 1 0 16,-2 2-128-16,-2 2 128 0,-9-2 0 0,9 6 0 15,-3 3 0-15,-1 1 0 0,-3 1-144 0,2 1 144 16,-2 0 0-16,1-1 0 0,0 0-128 0,0-1 128 16,1 1 0-16,1-2 0 0,-5-9 0 0,10 10 0 15,1-2 0-15,1-3 0 0,-2-2 0 0,2 0 0 16,3-5 0-16,0 1 0 0,1 0 0 0,1-2 0 16,2-4 0-16,0 4-160 0,-2 0 0 0,-1 1 0 15,-1-1-240-15,-2 1-48 16,0 0-16-16,-3 2 0 0,-10 0 144 0,12-1 16 0,-2 0 16 0,-2 0 0 15,-8 1 160-15,0 0 128 0,0 0-192 0,0 0 192 0,0 0-160 0,0 0 160 16,0 0-128-16,0 0 128 0,0 0 0 0,0 0 128 16,0 0 0-16,0 0 0 0,0 0 384 0,0 0 64 15,0 0 32-15,0 0 0 0,0 0-96 0,0 0-32 16,0 0 0-16,9 0 0 0,-9 0-208 0,0 0-32 16,0 0-16-16,0 0 0 0,0 0-224 0,0 0 144 15,0 0-144-15,0 0 128 0,-6 6-128 0,0 1 0 16,-4-2 0-16,1 5 0 0,0 0 0 0,0 0 0 15,1 0 0-15,1 1 0 0,1 0 0 0,3 0 0 16,1 0 0-16,2-2 0 0,0-9 0 0,2 9 0 16,4-3 0-16,-1 0 0 0,-5-6 128 0,11 5-128 0,0-4 128 15,0-1-128-15,-11 0 176 0,10 2-48 0,1 2-128 16,1-1 192-16,-4 3-192 0,0 2 0 0,-4 6 128 16,-1-3-128-16,-1 1 0 0,-2 2 0 0,-3 1 0 15,-3 0 0-15,-5-1 0 0,-2 0 128 0,0-1-128 0,1 0 144 16,-3 0 48-16,-1 0 0 0,-1 0 0 0,0 1 0 15,0 1-192-15,0-2 192 0,1 1-192 0,0-5 192 16,1-2-192-16,1-3-176 0,-1 0 48 0,2-1-12080 16,2-7-2400-16</inkml:trace>
  <inkml:trace contextRef="#ctx0" brushRef="#br0" timeOffset="50192.41">18877 14715 36447 0,'0'0'1616'0,"0"0"336"0,0 0-1568 0,6-3-384 16,0-3 0-16,-6 6 0 0,0 0 128 0,0 0-128 15,0 0 128-15,-3 9-128 0,-1 0 0 0,-3 2 0 16,-5 1-192-16,-3 1-16016 0</inkml:trace>
  <inkml:trace contextRef="#ctx0" brushRef="#br0" timeOffset="50599.77">16140 15841 23551 0,'11'-18'1040'0,"-6"9"224"0,1 1-1008 0,0 0-256 0,-2 1 0 0,-4 7 0 0,0 0 944 0,0 0 144 15,0 0 16-15,0 0 16 0,0 0-272 0,0 0-48 16,-4 15-16-16,-1 3 0 0,-3 4-128 0,0-1-16 16,-1-1-16-16,-1 4 0 0,-2 0-112 0,1 0-32 15,-3-3 0-15,1 1 0 0,0-1-288 0,0 0-48 16,0-2-16-16,3-1 0 0,-1 0-128 0,2-1 0 16,2 1 144-16,3-4-144 0,-2-4-256 0,6-10-112 15,0 0-16-15,0 0-9760 16,0 0-1952-16</inkml:trace>
  <inkml:trace contextRef="#ctx0" brushRef="#br0" timeOffset="52043.97">15993 15956 21999 0,'0'0'960'0,"13"-5"224"0,-1 0-944 0,3-1-240 0,4 1 0 0,3 1 0 16,-2 2 256-16,3-1 16 0,1-4 0 0,3 2 0 15,3-1 32-15,0 1 0 0,1 3 0 0,-4-2 0 16,-3 1 48-16,-1 0 16 0,-1 4 0 0,-2 1 0 15,-3-1 80-15,-4 2 0 0,-3 1 16 0,-10-4 0 16,3 11-144-16,-3 1-48 0,-4-1 0 0,-6 3 0 16,-1 3 176-16,-4-1 16 0,-1 1 16 0,1-1 0 15,1 0-16-15,3-1 0 0,1 1 0 0,2-2 0 16,0-4-144-16,8-10-48 0,0 0 0 0,0 0 0 16,0 0 48-16,0 0 0 0,13 0 0 0,6-3 0 15,5-2 96-15,-1-3 32 0,2-2 0 0,1-1 0 0,-1-2-192 16,-1 0-16-16,-4-1-16 0,-2 1 0 0,-3 4-224 15,-2-1 144-15,-1 0-144 0,-3 1 128 0,-1 2-128 0,-8 7 0 16,3-6 0-16,-3 6 0 0,0 0 0 0,0 0 0 16,0 9 0-16,-1-1 0 0,-1 2 0 0,-1 2 0 15,-1 2-128-15,1-2 128 0,0 0 0 0,0 0 0 16,3-1 0-16,0-2 0 0,0-9 0 0,3 11 0 16,-3-11 0-16,7 7 0 0,-7-7 0 0,14 4 0 15,-1-3 0-15,1-3 0 0,1-5 176 0,2 0-48 16,-1 0-128-16,2-2 192 0,1 0-64 0,1-1-128 15,-4 0 176-15,2 1-176 0,-4 1 128 0,1 0-128 16,1 1 0-16,-3 4 0 0,-1 2 0 0,-2 1 0 16,-10 0 0-16,10 7 0 0,-2 0 0 0,-3 2 0 15,-4 4 0-15,-1-1 0 0,-1 0 0 0,-2 4-144 0,-2 0 144 16,1 2 0-16,-3 0 0 0,0 0 0 0,-2 0 0 16,0-1 0-16,0-1 0 0,4-3 0 0,3-4 0 0,-2-1 128 15,4-8 0-15,0 0 0 0,0 0 0 0,0 0 0 16,0 0 112-16,12-4 16 0,2-1 16 0,-1-2 0 15,0 1-48-15,1-4-16 0,2-4 0 0,-1 0 0 16,0 0-208-16,2 0 144 0,-1-1-144 0,1 2 128 16,-2 1-128-16,0 2 0 0,-2 2 0 0,1 3 0 15,-3-2 0-15,0 6 0 0,-1 0 0 0,-1 1 0 16,-9 0 0-16,10 4 0 0,-10-4 0 0,11 7 0 16,-5-1 0-16,3 0 0 0,-3 4-144 0,0-1 144 15,-6-9 0-15,10 9 0 0,1-1 0 0,-2 0 0 16,1-3 0-16,2-3 0 0,1-3 0 0,-1 0 0 0,1-2 0 0,1 0 0 15,0-4 0-15,4 1 0 0,4 0 0 0,-3 1 0 16,0 3 0-16,1-2 0 0,1-2 0 0,-5 0 0 16,0 0 0-16,-5 1 0 0,0 0 0 0,-1-1 128 15,-2 3-128-15,-8 3 0 0,0 0 0 0,0 0 0 16,0 0 0-16,0 0 0 0,0 0 0 0,0 0 0 16,0 0 0-16,0 0 0 0,0 0 0 0,0 0-128 15,-5 5 128-15,-2 1 0 0,-4-2-128 0,2 2 128 16,1-2 0-16,-2 2 0 0,2 0-160 0,-2 0 160 15,1-2-128-15,9-4 128 0,-6 7 0 0,1 1 0 16,5-8 0-16,-7 6-128 0,2 4 128 0,3 0 0 16,2 0 0-16,2 0-128 0,2-1 128 0,0 3 0 15,0 0-144-15,0 1 144 0,2-1 0 0,1 1 0 16,-2 0 0-16,0 0 0 0,-2 1-144 0,-2 0 144 0,-1-1 0 16,-1 2 0-16,-3-2 0 0,-2 1 0 0,-2 2 0 15,1-1 0-15,-2-2 0 0,-1 0 0 0,-3 1 0 0,0-1 0 16,-1-1 0-16,1 0 0 0,-1-2 0 0,2 2 0 15,-2-1 0-15,0-3 0 0,0-2 128 0,0-1-128 16,-1-1 128-16,3-2 0 0,2-2-128 0,1-2 192 16,0-3-192-16,3-2 128 0,2 0-128 0,2-1 0 15,2-3 192-15,3-2-64 0,2 1-128 0,4 0 192 16,1 0-192-16,3 1 0 0,3 2 0 0,1-2 0 16,3 1 0-16,1 2 0 0,0-1 0 0,3 1 0 15,3 0 0-15,0 1-128 0,1-2 128 0,-1 0 0 16,1 0 0-16,-1 1 0 0,-3-1 0 0,2-1 0 15,-1-3 0-15,0-2 0 0,2 1 0 0,-1-1 0 16,0 1 0-16,1-1 0 0,0 0 0 0,3-5 0 0,2-2 0 0,0 2 0 16,0 0 0-16,-2-1 0 0,-1-3 0 0,-4 2 0 15,1 2 0-15,-4 1 0 0,-1-1 0 0,-4-1 0 16,1-1 0-16,-2 1 0 0,-3 1 0 16,1 0 0-16,-3 1 0 0,0-1 0 0,-3-2 0 0,0 2 0 15,-1 2 0-15,-2 2-160 0,3-2 160 0,-4 3 0 16,-1-2 0-16,-2 5 0 0,-1 2-128 0,-1 3 128 15,-2-1-128-15,-1 2 128 0,-3 4-160 0,1 3 160 16,-4 3-192-16,-1 2 192 0,-3 0-192 0,-2 5 192 16,0 3-192-16,-2 4 192 0,-1 3-128 0,1 1 128 15,-3 3 0-15,2 1 0 0,0 4 0 0,3-1 0 0,2-1 0 16,4 0 0-16,3-2 0 0,5-2 0 0,2-1 128 0,4-2-128 16,5-3 128-16,-1-3-128 0,2-2 176 0,0 0-176 15,3-4 0-15,0-1 0 0,0-2 0 16,1-2 0-16,2-2 128 0,-1-3 0 0,2-1 16 0,-3-1 0 15,0-4 48-15,1-1 0 0,-3 0 0 16,0 1 0-16,-1-2-192 0,0-1 192 0,-3 3-192 0,-1-3 192 16,-3 0-192-16,-1 1 128 0,-1-1-128 0,-2 3 128 15,0 7-128-15,-4-8 0 0,-1 3 0 0,-2 3 128 16,-1 1-128-16,-3 3 0 0,0 1 0 0,1 3 0 16,-3-2 0-16,0 4 0 0,-2 4 0 0,2-1 0 15,1 0 0-15,2 1 0 0,0 3 0 0,2 0 0 16,-1 4 0-16,4-3 0 0,1 1 0 0,4-2 0 15,3-1 0-15,-1 1 0 0,4 0 0 0,1 0 0 0,0 0 0 16,4-2-144-16,-2-2 144 0,2 0 0 16,0-2-1984-16,1-2-304 0,1-1-48 15,1-2-16-15</inkml:trace>
  <inkml:trace contextRef="#ctx0" brushRef="#br0" timeOffset="52377.06">18949 16176 25791 0,'0'0'2304'0,"0"0"-1856"0,-4-7-448 0,4 7 0 15,-6-4 560-15,6 4 16 0,0 0 0 0,-9 7 0 16,1 2 384-16,-1 4 64 0,0 6 32 0,-1 0 0 16,0-2-576-16,1 3-112 0,-3 1-32 0,4 2 0 15,1-1-160-15,1-2-48 0,0-2 0 0,1-2 0 16,3 1-128-16,1-2 0 0,2-3 144 0,0-2-144 15,2-1-1472-15,-3-9-352 0,0 0-80 0</inkml:trace>
  <inkml:trace contextRef="#ctx0" brushRef="#br0" timeOffset="52531.68">18877 15993 31615 0,'0'0'1408'0,"0"0"272"0,0 0-1344 0,0 0-336 15,0 0 0-15,0 0 0 0,0 0 0 0,0 0 0 16,0 0 0-16,0 0 0 16,0 0-1024-16,0 0-160 0,0 0-32 0</inkml:trace>
  <inkml:trace contextRef="#ctx0" brushRef="#br0" timeOffset="52826.98">19467 16176 23615 0,'0'0'1040'0,"-11"0"224"0,1 0-1008 0,-4 3-256 0,0 5 0 0,-2-2 0 16,0 0 912-16,0 1 144 0,0 4 32 0,2-1 0 16,-1-1-352-16,3 2-64 0,2 0-16 0,3 1 0 15,2 0-208-15,0-1-64 0,3-1 0 0,0 0 0 16,2 4-128-16,3 0-48 0,0-2 0 0,1 1 0 15,0 1 16-15,0-1 0 0,0 2 0 0,1-3 0 16,-3 0-224-16,-2-1 176 0,-2-2-176 0,-3 1 160 0,-1 0-16 0,-3-1 0 16,-2-2 0-16,-2-1 0 0,-1-3 64 15,-1-1 16-15,-1-2 0 0,0 0 0 0,3-3-96 16,1-1 0-16,2 0-128 0,0-4-10176 16,5-4-2160-16</inkml:trace>
  <inkml:trace contextRef="#ctx0" brushRef="#br0" timeOffset="53839.01">20225 16586 18015 0,'4'-10'800'0,"-1"2"160"0,2-2-768 0,-2 1-192 0,-1-1 0 0,-2 10 0 15,0 0 1456-15,0 0 240 0,-1-9 48 0,1 9 16 16,0 0-592-16,-10 4-112 0,-1-3-32 0,-4 6 0 16,0 4-192-16,0 0-32 0,-4 0-16 0,0 1 0 15,-1 0-16-15,1 1-16 0,-2 1 0 0,3-2 0 0,3-2-256 0,3-3-48 16,1-1-16-16,3-2 0 0,8-4-80 0,0 0-16 16,-6 7 0-16,6-7 0 0,5 6-64 0,-5-6-16 15,12-7 0-15,3-2 0 0,4 2 128 0,1-2 32 16,1 3 0-16,0-4 0 0,-2-1-256 0,1 1-160 15,-1 1 192-15,-1 3-192 0,-2-3 128 0,-1 4-128 16,-1 1 0-16,-2 3 0 0,-5 4 0 0,1 3 0 16,-2 6 0-16,-2-1 0 0,0-1 0 0,-2 3 0 15,-2 5 0-15,-3-2-144 0,-1-3 144 0,1 0 0 16,-2 2-144-16,3-1 144 0,-2-2 0 0,1 0 0 16,1-3 0-16,3 0 0 0,3-1 0 0,2-3 0 15,2-3 0-15,4-2 0 0,3-1 0 0,3-1 0 16,3-6 128-16,0 2-128 0,2-1 144 0,2-2-144 0,2-3 160 15,-2 3-160-15,-3 1 128 0,1-1-128 0,1-1 0 0,-1 1 0 16,-1 0 128-16,-2 3-128 0,-1-3 0 16,-4 3 0-16,-3 2 0 0,-1 1 128 0,-2-2-128 0,-9 5 0 15,0 0 0-15,0 0 0 0,0 0 0 0,0 0 0 16,0 0 0-16,0 0 0 0,-6 8 0 0,-2 0-160 16,-1-2 160-16,-1 3 0 0,0 0 0 0,-2 1 0 15,1 2 0-15,3 0 0 0,1 0 0 0,1 1-128 16,2-1 128-16,4 2 0 0,4-1 0 0,0-2 0 15,0 0 0-15,4-1 0 0,2-2 0 0,1 0 0 16,0-1 0-16,3-3 0 0,-2-1 0 0,1 1 0 16,-1-2 0-16,0-1 0 0,0-1 0 0,-1-1 0 0,-2-1 0 15,1 0 0-15,-10 2 0 0,7-5 128 0,-7 5-128 16,5-9 0-16,0 1 0 0,-5 8 128 0,0 0-128 16,0-10 0-16,-4 0 0 0,1 2 0 0,0 1 0 15,3 7 0-15,0 0-192 0,0 0 64 0,-6-5-96 0,6 5-16 16,0 0 0-16,0 0 0 0,0 0 16 0,4-7 0 15,2 2 0-15,4 0 0 0,2 2 48 0,4-1 16 16,-1-1 0-16,0 0 0 0,2-2 160 0,2 0-128 16,-1-3 128-16,4 0-128 0,-2 0 128 0,2-1 0 15,0 0 0-15,2-2 0 0,2-2 0 0,-1 2 0 16,-5 0 0-16,-1-1 0 0,0 0 0 0,-2-1 0 16,-2-3 0-16,-2 2 0 0,-1 1 0 0,-1-2 0 15,-2 1 0-15,0 1 0 0,-1 3 0 0,-3 2 0 16,-5 10 0-16,2-7 128 0,-2 7-128 0,0 0 0 15,0 0 0-15,-8 6 0 0,-2 2 0 0,-4 3 0 0,0 4 0 16,-1 6 0-16,-2 6 0 0,1 2-128 0,0 4 128 0,0 1 0 16,-1 3 0-16,1 0 0 0,0 3 0 0,2-1 0 15,0-2 0-15,-2-4 0 0,2-4 0 0,3-2 0 32,3-3-816-32,0-2-128 0,1-6-16 0,-3-2-9344 0,1-5-1872 15</inkml:trace>
  <inkml:trace contextRef="#ctx0" brushRef="#br0" timeOffset="53979.12">20773 16632 22111 0,'6'-16'1968'0,"-2"9"-1584"0,3 3-384 0,-7 4 0 15,11-1 720-15,1 2 64 0,1 3 16 0,3-1 0 16,3 4-64-16,1 1-16 0,1-3 0 0,2 5 0 16,5 3-416-16,0 3-96 0,-3-4-16 0,1 1 0 0,-1 0-192 0,-3-1-128 15,1-2 128-15,-1 2-208 0</inkml:trace>
  <inkml:trace contextRef="#ctx0" brushRef="#br0" timeOffset="54471.04">21838 17132 13823 0,'-19'4'608'0,"8"-2"128"0,1-2-592 0,-2 2-144 0,-1 4 0 0,2-4 0 15,1 0 1680-15,0 2 304 0,10-4 64 0,0 0 16 16,0 0-496-16,0 0-96 0,0 0-32 0,0 0 0 15,0 0-208-15,13-6-32 0,5-1-16 0,4 1 0 16,3-3-352-16,3-1-80 0,1-2-16 0,3-1 0 16,1-1-416-16,-1-4-64 0,-2-2-32 0,0 3 0 15,-2 0-96-15,4-1-128 0,3-1 176 0,2-2-176 16,0-2 256-16,-2-2-64 0,-1-2-16 0,0-8 0 0,1-6-176 16,-5-1 160-16,-5-3-160 0,-2 1 160 0,-7 3-160 0,-2 6 128 15,-7 7-128-15,-3 6 128 0,0 1-128 16,-5 6 0-16,-6 6 0 0,-1 3-176 0,-5 5 176 0,-6 5-160 15,-7 6 160-15,-4 3-160 0,-2 6 160 0,-1 6-128 16,0 5 128-16,-3 3-128 0,0 3 128 0,2 6 0 16,2 1 0-16,3 1-128 0,4-3 128 0,2-5 0 15,5-4 0-15,3-1 128 0,1-3-128 0,3 1 0 16,6-5 0-16,1-1-128 0,3-3 128 0,5-1 0 16,2-3 0-16,3 0 0 15,1-4-1792-15,4-3-256 0,1-3-64 0</inkml:trace>
  <inkml:trace contextRef="#ctx0" brushRef="#br0" timeOffset="54785.31">22668 16943 21183 0,'0'0'944'0,"0"0"192"0,-11-1-912 0,0 2-224 0,-1 3 0 0,-3 0 0 15,-2 2 1376-15,-1 0 224 0,-2 4 64 0,1 1 0 16,0 2-432-16,4 3-80 0,-1-1 0 0,1 1-16 16,1 0-608-16,5-2-112 0,4-3-32 0,2-1 0 15,5 0-96-15,2-1-32 0,4-4 0 0,0 2 0 16,5 0 0-16,0-3 0 0,1-2 0 0,0-1 0 0,1-1-32 0,-1-2-16 16,4-3 0-16,-2-2 0 0,-1 0-32 0,1-1-16 15,-1 1 0-15,-4-2 0 0,-1-3 16 0,-3-3 0 16,-3-2 0-16,-2 2 0 0,-3 1 0 0,-2-1 0 15,-6 0 0-15,-1 1 0 0,0 3-176 0,-4 1 0 16,-2 1 0-16,2 1 128 16,2 0-1328-16,1 3-272 0,1 1-48 0,3 0-16 15</inkml:trace>
  <inkml:trace contextRef="#ctx0" brushRef="#br0" timeOffset="55108.28">23130 17012 11055 0,'0'0'976'0,"7"-8"-784"0,1 2-192 0,-2 1 0 15,3-2 1728-15,-5 0 288 0,0-2 64 0,-4 9 16 16,0-9-176-16,0 9-16 0,-7-5-16 0,-2 2 0 15,-2 1-736-15,-2 2-128 0,-6 1-48 0,-1 4 0 16,-1 1-176-16,-2 3-32 0,-1-3-16 0,2 6 0 16,2 6-112-16,1-1 0 0,2-2-16 0,3 3 0 15,2 2-304-15,3 1-48 0,3-3-16 0,4 1 0 16,5-3-256-16,2 3 160 0,2-1-160 0,3-3 128 16,1-2-128-16,3-2 160 0,2-3-160 0,1-2 160 0,-1 0-416 15,4-3-64-15,1-3-32 0,1 0-9888 16,0-2-1984-16</inkml:trace>
  <inkml:trace contextRef="#ctx0" brushRef="#br0" timeOffset="56130.25">23646 17099 15663 0,'0'0'1392'0,"4"-7"-1120"16,-7-1-272-16,2 1 0 0,2-1 1280 0,-1 8 192 0,-8-6 32 0,-3 3 16 15,0 1-96-15,-3 2-16 0,-1 0 0 16,-4 3 0-16,-3 3-848 0,0 0-176 0,1 0-48 0,3 1 0 16,-2 3 48-16,3 1 0 0,3 1 0 0,3-1 0 15,0 3-64-15,4-1 0 0,2 0 0 0,3-1 0 16,1-2-112-16,2-1-16 0,2-3-16 0,4 0 0 15,-1-1 144-15,3-2 16 0,1-4 16 0,1-2 0 16,1 0-16-16,1-1 0 0,-3-4 0 0,1 0 0 16,1-1-80-16,0 1 0 0,-2-1-16 0,0-1 0 15,-1-1-240-15,-1 2 0 0,-1 3 0 0,-7 6 0 16,0 0 0-16,5-5 0 0,-1 0 0 0,-4 5 0 16,0 0 0-16,0 0 0 0,0 0 128 0,0 0-128 15,6 7 0-15,0 1 0 0,2 0 0 0,2-2 0 0,2-1 0 16,2-2 0-16,2 0-128 0,2 1 128 0,5-3 0 0,1-1 0 15,-4-4 0-15,4 2 0 0,-1 0 0 16,0-3 176-16,0-6-176 0,0 1 160 0,-2 0-160 0,1-2 0 16,0-5 144-16,0 0-144 0,0-2 0 15,0-1 144-15,3-1-144 0,0-2 0 0,-1 0 144 0,2-5-144 16,-2 0 0-16,0-4 144 0,-1-4-144 0,-2-1 0 16,-3 0 0-16,-3 6 0 0,-6 5 0 0,-2 7-224 15,-5 1 48-15,-3 10 16 0,-2 0 160 0,-7 8-208 16,-2 4 80-16,-6 4 128 0,-3-2-272 0,-4 5 64 15,-1 6 16-15,0 5 0 0,-5 6 192 0,-1 0 0 16,0 2-160-16,3 2 160 0,0 2-128 0,6-1 128 0,2-2-160 16,6 0 160-16,3 0 0 0,5-2 0 15,0-3 0-15,5-1 0 0,4-7 0 0,4-1 0 16,-1-2 0-16,5-3 0 0,0-2 0 0,3-4 0 16,3-4 0-16,1-3 0 0,1-5 288 0,4 0-48 0,2-2-16 0,0-1 0 15,-2-2-16-15,2-1 0 0,-1-2 0 0,0-3 0 16,1-4-208-16,1-3 0 0,2-4 0 0,0 0 0 15,-3 2 0-15,3-3 0 0,0-1 0 0,-1-1 0 16,-1-4 0-16,1 1 0 0,-3 0 128 0,0 3-128 16,-2 3 0-16,-3 5 0 0,-5 3 0 0,-3 6 0 15,-6 2 0-15,-1 4 0 0,-3 8 0 0,0 0 0 16,-11-3 0-16,0 5-160 0,-4 1 32 0,-3 6 0 16,-3 3 0-16,1 3 0 0,2 4 0 0,-3 2 0 15,2 2 128-15,0 1-128 0,1 3 128 0,3-1-128 16,0 0 128-16,0 0 0 0,5-3 0 0,4-1 0 0,0-1 0 15,3-3 0-15,2-1 0 0,1-1 0 0,1 0 0 0,3-4 0 16,3-2 0-16,1-1 0 0,0-1 0 0,5-2 128 16,-2-4-128-16,2-2 176 0,-1-1 16 0,0-2 0 15,1-3 0-15,-1 1 0 0,-2-1-16 0,1 0 0 16,-1-2 0-16,0 1 0 0,-10 7-176 0,10-3 160 16,-4 0-160-16,-6 3 160 0,0 0-160 0,0 0 0 15,0 0 0-15,0 0 128 0,9 3-128 0,-9-3 0 16,9 4 0-16,-9-4 0 0,9 6 0 0,-1-3 0 15,-8-3 0-15,9 2 0 0,2 1 0 0,-2-1 0 16,1 1 0-16,1 0 0 0,-2-3 0 0,3 2 0 16,1-1 0-16,0 0 0 0,-4-1 0 0,-9 0 0 0,0 0 0 15,7 6 0-15,-2 3 0 0,-1 1 0 16,-4 1 0-16,-5 2 0 0,-4 3 0 0,2-1 0 0,-1 4 0 16,-2 2 0-16,-4 1 0 0,1-1 0 0,1-1 0 15,-1 1 0-15,4-1 0 0,-2 0 0 0,0-2 0 0,2-2 0 31,2-1-1456-31,1-1-368 0,-5 1-80 0,1-3-16 0</inkml:trace>
  <inkml:trace contextRef="#ctx0" brushRef="#br0" timeOffset="56574.52">21227 17443 28559 0,'0'0'2544'0,"4"-7"-2032"0,-4 7-512 0,0 0 0 16,4-9 128-16,-4 9-128 0,0 0 0 0,0 0 144 15,0 0 720-15,-1 6 144 0,-3 1 16 0,-3 4 16 16,-1 2-400-16,-2 0-96 0,2-1-16 0,-2 3 0 15,0 4 32-15,0-1 0 0,-1-2 0 0,1 1 0 16,-1 0-304-16,2 0-48 0,1-2-16 0,0 1 0 16,0-4-192-16,0-3 128 0,3-1-128 0,4-1 0 15,0 0-304 1,1-7-144-16,0 0-48 0,0 0 0 0,12-2-2656 0,2-3-544 16,10-5-96-16,-1-1-32 0</inkml:trace>
  <inkml:trace contextRef="#ctx0" brushRef="#br0" timeOffset="58379.85">21738 17491 18431 0,'0'0'816'0,"-12"1"160"0,-2 2-784 16,1-1-192-16,0 0 0 0,-1 1 0 0,-2 2 1136 0,1 0 176 16,-2 1 32-16,2-1 16 0,0-3-352 0,-2 2-80 15,0-1-16-15,0 2 0 0,2-3-240 0,1 0-48 16,3-1-16-16,2 1 0 0,9-2-96 0,-5 6-32 15,5-6 0-15,0 0 0 0,0 0-224 0,1 11-32 16,1-2-16-16,2 0 0 0,-1 0-64 0,3 0-16 16,-2-1 0-16,3 1 0 0,-2 2-128 0,2-1 0 15,0-3 0-15,-1 1 0 0,-1 0 128 0,2-1 0 16,0 0 0-16,0-4 0 0,-7-3 112 0,10 2 16 0,-1 0 0 0,2 1 0 16,-3-2-32-16,3-2 0 15,1-2 0-15,0 1 0 0,2 0-80 0,3-2-16 0,1-3 0 16,0 1 0-16,2 2-128 0,2 0 128 0,1-1-128 15,2 1 128-15,-2-2-128 0,3 3 0 0,-4 2 0 0,2 0 0 16,-4-1 0-16,-2 1 128 0,-1 1-128 0,-3 1 128 16,-3 1-128-16,0 0 0 0,-3 0-160 0,-8-2 160 15,9 6 0-15,-5-1-144 0,-4-5 144 0,3 9 0 16,-2 0 0-16,-2 0 0 0,-1-1 0 0,-1 2-128 16,3-10 128-16,-7 10 0 0,-1-1 0 0,1 0 0 15,1-3 0-15,6-6 0 0,0 0 128 0,0 0-128 16,-3 9 176-16,3-9-48 0,0 0 0 0,0 0 0 15,0 0 64-15,0 0 16 0,12 1 0 0,-2-2 0 16,2-3 0-16,0 1 0 0,2-2 0 0,0 2 0 0,-2-2-208 0,1 0 144 16,0-1-144-16,0 2 128 0,2 1-128 15,-2 1 0-15,-3-1 0 0,0 2 128 0,0 1-128 0,-3 1 0 16,1 4 0-16,-8-5 0 0,5 5 0 0,-5-5 0 16,7 8-144-16,-1 1 144 0,-6-9 0 0,3 9 0 15,-3-9-128-15,0 0 128 0,5 6 0 0,-5-6 0 16,8 5 0-16,1-1 0 0,1-3 0 0,1-1 0 15,-1 0 0-15,2-1 0 0,2-1 0 0,1-2 128 16,0 1-128-16,1-1 0 0,2-1 0 0,-2 1 0 16,0 0 128-16,-3 0-128 0,-1 1 0 0,-1 1 0 15,-5 1 128-15,-6 1-128 0,0 0 0 0,7 3 0 16,-7-3 0-16,6 9 0 0,-3 0 0 0,-1 0-160 16,2 2 160-16,-3 0-128 0,1 2 128 0,0-2 0 0,-2-11 0 15,1 13-128-15,1-1 128 0,1-2 0 0,-3-10 0 16,5 7 0-16,-5-7 0 0,9 8 0 0,-3-2 0 0,-6-6 0 15,10 1 128-15,0-2-128 0,-2 1 128 0,0-3-128 16,-2 0 128-16,3-3-128 0,-3-2 160 0,-1 2-160 16,-5 6 160-16,6-7-160 0,-3-2 160 0,-1 0-160 15,-1 0 128-15,-1 9-128 0,0-10 0 0,0 2 0 16,-1-1 128-16,1 9-128 0,-2-8 0 0,2 8 0 16,0 0 0-16,0 0 0 0,-1-8 0 0,1 8 0 15,0 0 0-15,0 0 0 0,11-4 0 0,-2 1 0 16,0 2-128-16,5-2 128 0,1 0 0 0,0 0 0 15,1-2-128-15,1 1 128 0,4-2 0 0,2 0 0 0,-3-2 0 16,6-2 0-16,-1-2 0 0,2-1 0 16,1 0 0-16,0-3 0 0,-3-5 0 0,0 2 0 0,0-7 0 15,1 2 0-15,-2 1 0 0,-2-2 0 0,2-3 0 16,-2 5 0-16,0 0-128 0,-1 5 128 0,-4 3-144 16,-2 3 144-16,-3 3-208 0,-6 3 80 0,-6 6 128 0,0 0-160 15,0 0 160-15,-7 4-160 0,-5 5-32 0,-2 3 0 16,-1 3 0-16,-1 3 0 0,-1 3 192 0,1 1-128 15,-1-1 128-15,2 6-128 0,-1 4 128 0,0 1 0 16,-3 0 0-16,4-3 0 0,1-1 0 0,1-3 0 16,2-3 0-16,5-2 0 0,-1-3 0 0,5-2 0 15,2-3 0-15,3-3 0 0,4-3 0 0,0 0 0 16,3-5 128-16,5-1-128 0,-1-1 176 0,1-3-48 16,2-2 0-16,-1 1 0 0,2-4 0 0,0-1-128 0,-1-1 192 15,2-2-64-15,1-3-128 0,-2 0 0 0,2-4 0 0,0-1 128 16,0-1-128-16,0-2 0 0,4 0 0 15,0-2 128-15,1 5-128 0,1-1 0 16,-1-4 0-16,-1 2 0 0,-3-1 0 0,-1 1 0 0,-3 4 0 0,-2 2 0 16,-4 4 0-16,-1 2 0 0,-5 2 0 0,-1 4 0 15,-4 6 0-15,0 0 0 0,0 0 0 0,0 0-176 16,0 0 0-16,-8 11 0 0,-3 3 0 0,-3 3 0 16,-1 3 176-16,-1 2-128 0,-4 0 128 0,1 2-128 15,-6-1 128-15,-1 2 0 0,1 3 0 0,2 0 0 16,4 1 0-16,4-1 0 0,1-1 0 0,3-4 0 15,2-3 0-15,7-1 0 0,2-4 0 0,1-2 128 16,2-2-128-16,3-1 0 0,0-2 128 0,4-4-128 0,3-2 192 16,4 0-48-16,3-4 0 0,-1 0 0 0,2-2 0 15,-1-2 0-15,-1 0 0 0,-4-3 0 0,1 2-144 0,0-1 0 16,-2 0 144-16,-2-1-144 0,-1 0 0 0,-1 0 128 16,0 1-128-16,-1-1 0 0,-2-1 0 0,-1 3 128 15,-1-1-128-15,-1 1 0 0,0-1 0 0,-4 1 128 16,0 7-128-16,-2-7 0 0,2 7 0 0,-9-4 0 15,3 1 0-15,-4 3 0 0,1 3-128 0,-1 0 128 16,-3 1-128-16,1 1 128 0,-1 3 0 0,1 1-128 16,1 0 128-16,2 0 0 0,2-1 0 0,5-2 0 15,-1 1 0-15,3-7 0 0,4 7 0 0,3-1 0 16,2-2 0-16,2 0 0 0,1-1 0 0,1-1 0 0,1 1 0 16,3-4 0-16,-1 1 0 0,1 0 128 0,-1 0-128 15,2-2 0-15,2 1 0 0,-3-2 0 0,2-1 0 0,0 1 128 16,-2-2-128-16,4 0 0 0,0 1 0 15,1-2 0-15,-2 3 0 0,2-2 0 0,2-2 0 0,-3 3 0 16,-1 0 0-16,-1 1 0 0,-2-1 0 0,-3 1 0 16,-3 3 0-16,-1 0 0 0,-10 0 0 0,10 0 0 15,-10 0 0-15,0 0 0 0,0 0 0 0,0 0 0 16,0 0 0-16,0 0 0 0,0 0 0 0,-7 10-128 16,0 0 128-16,-3-1 0 0,-2-1 0 0,-1 2-128 15,-3-1 128-15,-1 2 0 0,-3 0 0 0,0 0 0 16,0 0 0-16,4 2 0 0,1-2 0 0,4-2 0 15,0 1 0-15,6 0 0 0,2-1 0 0,3-9 0 16,-2 12 0-16,2-12 0 0,10 7 0 0,4-2 0 0,1 1 0 16,5-3 0-16,4-3 128 0,1-1-128 15,1-1 128-15,0 0-128 0,-4-5 128 0,2 0-128 0,-4-1 0 16,1 0 128-16,-4 0-128 0,1-1 0 0,-1-1 0 0,-1-1 144 16,-1-2-144-16,3-1 0 0,0-3 144 0,1-1-144 15,2-5 0-15,0-5 144 0,2-4-144 0,2-1 0 16,0 0 0-16,-2-1 0 0,0 1 0 0,-2 3 0 15,1 2 0-15,-1 4 0 0,-5 4 0 0,-1 3 0 16,-4 2 0-16,-4 4 0 0,-2 3 0 0,-5 8-176 16,0 0 176-16,0 0-128 0,0 0-16 0,0 0 0 15,-9 10 0-15,-2 3 0 0,-2 3 144 0,-3 2-208 16,-2 4 80-16,-1 5 128 0,-4 0-144 0,0 4 144 16,-1 2 0-16,0 1 0 0,-1 4 0 0,4-2 0 15,-1-2 0-15,2-2 0 0,2-6 0 0,1 1 0 0,0-1 0 16,-2-1 0-1,0 0-1136-15,1-3-208 0,-1-1-64 0</inkml:trace>
  <inkml:trace contextRef="#ctx0" brushRef="#br0" timeOffset="58551.73">22929 17383 32255 0,'14'0'2864'15,"6"3"-2288"-15,8-1-576 0,5 2 0 16,6 3 256-16,11 4-64 0,5 0-16 0,4 2 0 16,2 1-48-16,-2 1 0 0,-3-2 0 0,2-2 0 15,3-3-128-15,-1 0 0 0,0 2 0 0</inkml:trace>
  <inkml:trace contextRef="#ctx0" brushRef="#br0" timeOffset="65053.75">1454 2915 14111 0,'-13'-18'624'0,"8"9"128"0,-1-1-608 0,1 0-144 16,3 1 0-16,-4-1 0 0,1-1 832 0,0 1 144 15,1 4 32-15,1-1 0 0,0-1-368 0,0 2-80 0,2-1-16 0,1 2 0 16,0 5 32-16,2-8 16 0,2-1 0 0,-4 9 0 15,7-5-112-15,-7 5-32 0,8-5 0 0,4 1 0 16,1-2-320-16,2 2-128 0,-3 1 0 0,4 0 0 16,4 0 208-16,0 0-48 0,5-4-16 0,1 4 0 15,6 2 80-15,5 0 16 0,3-3 0 0,4 1 0 16,1-1 80-16,4 0 32 0,4 2 0 0,-2 0 0 16,2-1-96-16,3-1-32 0,7 2 0 0,2 0 0 15,2 0-16-15,0-2 0 0,1 1 0 0,3 3 0 16,2 0-64-16,3-3-16 0,3-2 0 0,0 3 0 15,-4 2-128-15,1-1 192 0,-1-1-192 0,5 1 192 16,4 0-192-16,-1 1 128 0,-3 0-128 0,-1 0 128 16,2 0-128-16,2 0 192 0,1-4-192 0,-3 3 192 15,-3 2-192-15,0-1 160 0,0-2-160 0,1 0 160 0,1 0-32 16,-3 0 0-16,-3-1 0 0,0 2 0 0,0-3-128 0,-3 3 0 16,-1 0 0-16,-2 0 0 0,-2 0 0 0,2 1 160 15,2-2-32-15,-1 2-128 0,-3 2 128 0,-4-1-128 16,-3-1 0-16,-4 1 0 0,-5 0 0 0,1-1 0 15,-1 0 128-15,3-1-128 0,-5-1 0 0,-1-1 0 16,0 1 128-16,-3 0-128 0,-5 0 0 0,-2-2 128 16,-4 1-128-16,-3 1 0 0,-4 0 192 0,2 0-192 15,-2-3 192-15,-3 2-192 0,-2 2 0 0,-1 1 0 16,-1-1 0-16,-4 1 0 0,-3-1 0 0,0-1 0 16,2 2 0-16,-3 0 0 0,-3-1 0 0,-8 1 0 15,0 0 128-15,0 0-128 0,8-1 0 0,-8 1 0 16,0 0 0-16,0 0 0 0,0 0 144 0,0 0-144 0,0 0 0 0,0 0 144 15,-10 0-144-15,-5-1 0 0,-1-1 144 16,-5 1-144-16,-2 1 0 0,-2 0 128 0,0 0-128 16,-4 0 0-16,0 1 0 0,-1-1 0 0,-3 0 0 0,-4 0 128 15,-2 0-128-15,-6 2 0 0,-4-2 0 0,1 0 0 16,-3 0 0-16,1 2 0 0,-2 1 0 0,-3-2 0 16,-5 0 0-16,-3-1 0 0,-8 0 0 0,-2 2 0 15,-3 1 0-15,-1-2 128 0,1-1-128 0,-1 0 0 16,-2 4 0-16,-1-2 0 0,0-2 0 0,1 2 0 15,-5 1 0-15,3 1 0 0,-2-3 0 0,4 2 0 16,2-2 0-16,-4-1 0 0,-4 0 0 0,-1 1 128 16,0 1-128-16,2-2 0 0,1-1 0 0,-4 1 128 15,-5 1-128-15,4 1 0 0,2-1 128 0,0-1-128 0,-5-3 0 16,0 2 0-16,2 1 0 0,5 0 0 0,2 0 0 0,0-1 0 16,2-1 0-16,4 1 0 0,4 1 0 0,9 0 0 15,4-2 0-15,7 2 128 0,2 3-128 0,4-1 0 16,1-1 0-16,4 2 0 0,4-1 0 0,3 0 0 15,-2 0 0-15,6 1 0 0,2 2 0 0,2-2 0 16,5-1 0-16,0 3 0 0,4-1 0 0,3-1 0 16,2-4 0-16,4 4 0 0,8-3 0 0,0 0 0 15,0 0 0-15,0 0 0 0,0 0 0 0,6 9 0 16,3 0 0-16,5-2-128 0,5-3 128 0,7 1 0 16,5-2 0-16,2 0 0 0,4 4 0 0,6-2 128 15,4-5-128-15,4 3 128 0,3 0-128 0,7-1 0 0,7-1 0 16,4 0 0-16,6-1 0 0,4-1 0 0,-1-1 0 15,8 0 0-15,7 0 0 0,2-1 0 0,-3 1 0 0,4-2 0 16,3-1 0-16,3 1 0 0,0 0 0 16,3 0 128-16,-1 1-128 0,3-1 0 0,3-3 0 0,-2 0 0 15,0 2 0-15,2-1 0 0,1 2 0 0,4-2 0 16,2-1 0-16,-1-1 0 0,-3 1 0 0,3 0 128 16,2 0-128-16,1-2 128 0,-4 3-128 0,0 0 128 15,-2 2-128-15,0 1 192 0,-3 0-64 0,2 1 0 16,-3-2 0-16,-4 2 16 0,-5 0 0 0,-6 4 0 15,-3-2-144-15,-3 0 0 0,-5 0 0 0,-7 2 0 16,-9 0 0-16,-10 1 0 0,-8-1 144 0,-6 2-144 16,-8 0 0-16,-12 1 0 0,-6-1 0 0,-11 0 0 15,-9-4-1680-15,-2 12-368 0,-8 1-64 16,-7-1 0-16</inkml:trace>
  <inkml:trace contextRef="#ctx0" brushRef="#br0" timeOffset="68606.66">6555 12892 3679 0,'0'0'320'0,"0"0"-320"16</inkml:trace>
  <inkml:trace contextRef="#ctx0" brushRef="#br1" timeOffset="72891.98">7174 12974 23039 0,'-7'-11'1024'0,"7"11"192"0,-1-8-960 0,1 8-256 0,0 0 0 0,8-3 0 0,-3-5 400 0,4 2 48 15,2 2 0-15,0 2 0 0,0 2-160 0,1-2-32 16,0-3 0-16,5 1 0 0,2 0 272 0,3 3 48 16,3 1 16-16,0-1 0 0,2-4 48 0,0 3 0 15,1 2 0-15,2 0 0 0,0-2-192 0,2 0-48 16,0-2 0-16,-1 3 0 0,2 3-128 0,-2 1-16 16,-1-2-16-16,-1 0 0 0,-1 2-240 0,0 0 128 15,-4 1-128-15,0 0 0 0,-1-2 128 0,-1 0-128 16,-1 1 0-16,1 0 144 0,-3-3-144 0,-1 0-224 15,1-3 48-15,2 6 16 16,-2 0-2320-16,2-1-464 0,6-5-80 0,0-1-32 0</inkml:trace>
  <inkml:trace contextRef="#ctx0" brushRef="#br1" timeOffset="73327.53">8833 12760 14735 0,'0'0'1312'0,"0"0"-1056"16,0 0-256-16,0 0 0 0,0 0 960 0,9 3 144 16,-9-3 32-16,11-1 0 0,0-1 16 0,-2 1 16 15,1 0 0-15,0-2 0 0,-1-4 32 0,2 2 0 16,3 0 0-16,1 1 0 0,2-1-288 0,0-1-48 15,3-2-16-15,2 0 0 0,-2 1-320 0,3 0-64 16,4 2-16-16,0 0 0 0,3 0-224 0,-1 2-48 16,2 0-16-16,-1-1 0 0,-3-4-160 0,2-1 0 15,1-1 0-15,-2 4 0 0,-1 1 0 0,-1 0 0 16,-1-4-192-16,0 5 192 16,-7 1-1712-16,2 3-208 0,0-1-64 0,0 1 0 0</inkml:trace>
  <inkml:trace contextRef="#ctx0" brushRef="#br1" timeOffset="73768.84">10226 12163 4607 0,'-9'-13'192'0,"6"4"64"0,1 0-256 0,-3-1 0 16,1 0 0-16,2 3 0 0,2 7 4608 0,0 0 896 15,0 0 160-15,2-9 32 0,-2 9-4528 0,4-10-912 16,1 0-256-16,0-2 0 0,3 1 320 0,0 0-32 16,2-1-16-16,4-3 0 0,0-3 224 0,3-1 32 15,-1-4 16-15,3-1 0 0,1 0-80 0,-1-3-16 16,1 0 0-16,1-1 0 0,0 1-192 0,-1 0-32 16,-1 0-16-16,-2-1 0 0,1-1-208 0,-2-2 176 0,0-1-176 15,-2 1 160-15,-1 1-160 0,2 0 0 16,-1-3 0-16,-2 1 0 15,-4 0-672-15,-1 0-64 0,0 0-16 0,-2 1 0 16,1 1-1376-16,-1 2-288 0,2-1-48 0,-3-2-16 0</inkml:trace>
  <inkml:trace contextRef="#ctx0" brushRef="#br1" timeOffset="74237.95">10836 9688 20271 0,'-4'-13'1792'0,"2"-2"-1424"0,2 2-368 0,-1-1 0 16,-1 3 2624-16,4 1 448 0,-1 0 80 0,3-2 32 15,6-2-2432-15,-3-2-496 0,-2 0-80 0,3 0-32 16,1 0-16-16,2-2 0 0,-1-3 0 0,2 2 0 16,-2-1-128-16,1 1 0 0,-1 0 144 0,-1 2-144 15,0-1 0-15,1 2 0 0,-2-1 0 0,-2-1 128 16,-1 1-304-16,-2 0-48 0,2 4-16 0,-2-3 0 16,0-2-32-16,0-1-16 0,-3 1 0 0,2-1 0 15,0-1-352 1,-1-2-80-16,0-2-16 0,-1 3 0 0,0 3-1376 0,-1 2-256 15</inkml:trace>
  <inkml:trace contextRef="#ctx0" brushRef="#br1" timeOffset="74583.14">10875 7590 32255 0,'-6'-21'2864'0,"0"-1"-2288"0,1 0-576 0,-2 1 0 15,0 1 144-15,-1 2-144 0,1 0 0 0,-1 2 144 16,4-1-16-16,2 2 0 0,-2-3 0 0,1 3 0 16,0 2-128-16,-1-1 0 0,2 3 0 0,-1-1 0 15,0-1-288-15,-1 2-96 0,0 1 0 0,0-1-16 32,0-3-544-32,0 0-96 0,-1-3-32 0,1 2 0 15,0-1-1232-15,0 0-256 0,2-3-64 0</inkml:trace>
  <inkml:trace contextRef="#ctx0" brushRef="#br1" timeOffset="75002.11">10677 4893 34959 0,'-6'-27'1536'0,"2"10"336"0,3 1-1488 0,-1 3-384 0,-1-1 0 0,2 3 0 16,-3 0-144-16,4 1-112 0,4 0 0 0,-3-1-16 31,1 2-352-31,0 2-64 0,0-4-16 0,-1 2 0 16,-1-2-64-16,0 0-32 0,-1-1 0 0,-1 0 0 15,0 1 288-15,0 1 48 0,-3-1 16 0,3 0 0 16,0-2-16-16,0-3 0 0,-1 1 0 0,1 0 0 0,1 1-592 0,-2 1-112 15,1-2-32-15,1 0 0 0,-1 1-512 0,1 0-96 0</inkml:trace>
  <inkml:trace contextRef="#ctx0" brushRef="#br1" timeOffset="75339.6">10474 3982 31327 0,'-9'-11'2784'0,"2"-1"-2224"16,-1-2-560-16,3-1 0 0,3 1 0 0,-5 3 0 15,-1 0-160-15,3-1 160 0,3-2 752 0,-4 2 272 0,-4 2 48 16,2 0 16-1,-1-1-1632-15,2-1-320 0,-3 1-64 0,1 1-16 0,0 2 736 0,-2 0 208 16,-2 1 0-16,2-1 0 0,-2 1-128 0,2 1 128 0,0-3 0 0,1 1 0 16,-2-1-352-16,1-2 0 0,1-1 0 0,-2-1 0 31,0-2-528-31,1-1-96 0,1 1-32 0,-2-2 0 16,0 3-112-16,0 0-32 0,-1-2 0 0,1 1 0 15,0 0-64-15,-1 0 0 0,0 4-16 0,0-2-7424 0</inkml:trace>
  <inkml:trace contextRef="#ctx0" brushRef="#br1" timeOffset="75670.25">9663 3469 28623 0,'-6'-15'1264'0,"3"7"272"0,-1 2-1232 0,-2 0-304 16,1 0 0-16,-3 0 0 0,0 1 128 0,-2-2-128 16,2 0 144-16,-3 1-144 0,-4-1 176 0,1 1-176 15,0-1 192-15,-4 0-192 0,-4 3 0 0,-3-1 0 16,-3 0 0-16,0 1 0 0,-3-1 0 0,0 1 0 16,-1-3 0-16,0 1 0 0,-1-1 0 0,0-1 0 15,0-3-160-15,-1 3 160 0,1-1 0 0,0 2 0 0,-1-2 0 16,2 3 0-16,2-3 0 0,2 4 0 0,-2-2 0 15,3 1 0-15,-1 0-176 0,2 0 48 0,0 1 0 16,1 0 0 0,-1 1-400-16,0 1-80 0,0-3-16 0,-3 3 0 15,1 1-656-15,0 0-144 0,1-3-32 0</inkml:trace>
  <inkml:trace contextRef="#ctx0" brushRef="#br1" timeOffset="75926.58">7214 3356 32255 0,'-20'-4'2864'0,"-2"0"-2288"15,-2 1-576-15,-4 2 0 16,0 3-304-16,1 0-160 0,1 3-48 0,-1-1 0 0,-1 1 128 0,0 0 32 16,-2 1 0-16,-3 0 0 15,-4 2-1888-15,-1 2-368 0,1-1-80 0</inkml:trace>
  <inkml:trace contextRef="#ctx0" brushRef="#br1" timeOffset="76212.02">5632 3797 15663 0,'-24'9'688'0,"7"-3"144"0,-4-3-656 0,-1 2-176 0,-2 3 0 0,0 1 0 15,1 0 224-15,-3-1 16 0,0 1 0 0,1 1 0 16,-1 1-112-16,0-1 0 0,0 0-128 0,-1-1 192 15,1 1-192-15,3-3 0 0,1 2 0 0,0-1 0 16,1-2 0-16,1 0 0 0,0 2 0 0,1-1 0 16,1 0 0-16,-1-2 0 0,0 0 0 0,0-1 0 15,2 0 0-15,0 1 0 0,-3 1 0 0,4-2 0 16,2 0 0-16,0 2 0 0,-1 2 0 0,0-1 0 0,-3-1 0 16,3-1 0-16,1 2 0 0,1-1-7488 15</inkml:trace>
  <inkml:trace contextRef="#ctx0" brushRef="#br1" timeOffset="76559.45">3478 5841 4607 0,'-16'13'400'16,"1"6"-400"-16,-1 6 0 0,1 3 0 16,-2-1 1200-16,1 4 144 0,-2 1 48 0,2 3 0 15,0 3-1136-15,2-5-256 0,0-2 0 0,1 0-2832 16,2-1-560-16</inkml:trace>
  <inkml:trace contextRef="#ctx0" brushRef="#br1" timeOffset="76746">2989 7284 12895 0,'-3'24'1152'0,"-2"4"-928"15,2 1-224-15,0-1 0 0,1 3 912 0,1 0 144 16,1-2 32-16,1 4 0 0,1 4-768 0,-1 0-128 16,-1 3-48-16,1 2 0 0,-1 2-144 0,0 1 0 15,0 1 0-15,-1-1 0 0,-1-1-192 0,0 2-80 16,0 0-16-16,-1 5 0 15,2 3-1680-15,-1 2-336 0</inkml:trace>
  <inkml:trace contextRef="#ctx0" brushRef="#br1" timeOffset="77127.7">2976 9437 9215 0,'2'34'816'0,"0"1"-656"0,1 1-160 0,1 1 0 15,-3 1 1696-15,1 1 304 0,2-1 64 0,-1 2 16 16,1 4-1520-16,1 2-304 0,2 0-64 0,1 1-16 15,2-1-176-15,-1 0 0 0,3 0 0 0,0 0 0 16,-2 1 0-16,1-1 0 0,-1 0 0 0,2 1 0 16,1 0-176-16,0-1-64 0,-3 0-16 0,3-1 0 15,-1-1 64-15,3-2 16 0,-1-1 0 0,1-2 0 16,1-5 176-16,-1 4 0 0,0 2 0 0,0 0 0 16,0-2 416-16,1 1 16 0,-2-3 0 0,1 2 0 15,1-2 144-15,-1-1 48 0,0-1 0 0,-1 0 0 0,-1 2 288 16,1 0 64-16,2 0 16 0,-3-1 0 0,-3-1-288 0,1 2-48 15,3-1-16-15,0-1 0 0,1 0-192 0,1-4-32 16,3-2-16-16,2 1 0 0,2 1-224 0,1-3-48 16,1 0-128-16,1-3 192 0,-4-1-192 0,1 2 0 15,-2 0 128-15,0 4-128 0,-4 3 0 0,1 0 0 16,-5 0-144-16,4 0 144 16,0-2-448-16,0 1 0 0,-2 1 0 0,-1 0 0 15,0 1-240-15,1-1-32 0,3 0-16 0,-1 2 0 16,1 2-96-16,2 1 0 0,-1-3-16 0,2-4 0 15,1 5-16-15,2-4 0 0,2 1 0 0,0-2-7136 0</inkml:trace>
  <inkml:trace contextRef="#ctx0" brushRef="#br1" timeOffset="77278.42">4497 12641 6447 0,'19'17'576'0,"1"2"-576"0,4 3 0 0,1 0 0 16,1-2 1408-16,-4-2 192 0,2 0 16 0,-3-2 16 16,1-2-992-16,-1 0-208 0,-2-1-48 0,2-3 0 15,1 1 96-15,1-2 16 0,0-1 0 0,1-2 0 16,-2-2-64-16,1 1-16 0,0-1 0 0,1-1 0 15,0 0-128-15,0-2-32 0,1-1 0 0,0 1 0 16,-3 0-464-16,0-1-112 0,-1 0 0 0,-1 1-4800 16,-2 1-944-16</inkml:trace>
  <inkml:trace contextRef="#ctx0" brushRef="#br1" timeOffset="77994.8">5132 12974 35935 0,'4'-16'1600'0,"2"8"320"0,5 3-1536 0,4 1-384 16,5 6 0-16,8-2 0 15,6-2-1296-15,7 5-336 0,7 2-64 0,5 1-16 0,5-3 1296 0,2 0 256 0,1 0 160 0,6 0-192 16,7 0-64-16,2-2 0 0,1-3-16 0,-2-1 0 31,-1 0-176-31,2-1-16 0,0 1-16 0,3-3 0 16,0-3-160-16,-3-2-48 0,-3 4 0 0,-1 0 0 15,-2 1-976-15,-2 1-192 0</inkml:trace>
  <inkml:trace contextRef="#ctx0" brushRef="#br1" timeOffset="78877.83">7670 12941 12895 0,'-16'-5'576'0,"7"4"112"0,1 2-560 0,-1-1-128 0,0-1 0 0,2 3 0 16,0 2 2208-16,7-4 416 0,-8 2 64 0,8-2 32 16,-7-4-1520-16,7 4-304 0,0 0-64 0,0 0-16 15,-5-6 0-15,5 6 0 0,2-9 0 0,-2 9 0 16,5-9-144-16,2 0-32 0,5-3 0 0,-1 2 0 15,1-1-192-15,1 0-64 0,-1 2 0 0,3 0 0 16,3 1-176-16,0 3-32 0,1 2-16 0,3 0 0 16,-2 0 32-16,1 4 16 0,0 3 0 0,-3 1 0 15,1-2-208-15,-1 6 0 0,-3 1 128 0,-1 4-128 16,-3 4 0-16,-1 0 128 0,-2 2-128 0,-1 2 0 16,-3 1 208-16,-2 2-48 0,-2 4-16 0,-2-4 0 15,-2-3 112-15,-3-1 32 0,-2-1 0 0,-2 0 0 16,-3-4 48-16,-2-6 16 0,0-3 0 0,-5-3 0 0,0 1 160 15,0-6 16-15,-3-6 16 0,3-2 0 0,0-6 32 16,1-2 0-16,1 0 0 0,2-8 0 0,4-3-320 0,1-3-64 16,3 0-16-16,1 2 0 0,6-1-176 0,3-1 128 15,1-1-128-15,5 1 128 0,0 1-128 0,3 1 0 16,-6 3 0-16,8 1 0 0,6 1-144 0,3 7 144 16,2 3 0-16,-1 2 0 0,3 1-128 0,0 4 128 15,-1 1 0-15,0 6 0 0,-4 3 0 0,0 3-128 16,-3 3 128-16,-2 5 0 0,-3 4 0 0,0 2 0 15,-2 4 0-15,-2-1 0 0,-3-1 0 0,-1 1 0 16,-5 1 0-16,-3 0 0 0,-2-2 176 0,-4-2-176 16,-4-1 192-16,-2-3-192 0,-1 0 272 0,-3-4-48 0,-2-5-16 15,-1-1 0-15,4-2 160 0,-4 0 16 16,0-7 16-16,-3-1 0 0,7-4-64 0,0-1-16 0,2 0 0 0,5-4 0 16,1-2-128-16,5-1-16 0,1-2-16 15,4 1 0-15,3-1-160 0,6-2 0 0,5-1 144 16,3 6-144-16,1 1 0 0,5 3 0 0,3 2-192 0,-2 3 64 15,2 5 128-15,-2 4-192 0,-2 4 192 0,-2 2-192 16,-4 1 192-16,-2 4 0 0,-3 2 0 0,-2 1 0 16,-3 0 0-16,-2 1 0 0,-6 0 0 0,-2 0 0 15,-4 4 192-15,-2-3-16 0,-4-2-16 0,-4-3 0 16,-1 0 224-16,-2-2 64 0,-1 0 0 0,0-5 0 16,0-7-128-16,0-1-32 0,-1-1 0 0,2-5 0 15,0-2-160-15,2-4-128 0,0-2 192 0,3-2-192 16,0 0-832-16,4-3-288 0,4-2-48 0,6-2-12544 15,4-1-2512-15</inkml:trace>
  <inkml:trace contextRef="#ctx0" brushRef="#br1" timeOffset="80142.61">9707 3142 10127 0,'-6'-5'896'0,"-1"2"-704"16,0 1-192-16,0 0 0 0,0-1 688 0,7 3 96 0,-8-2 32 0,8 2 0 15,0 0-320-15,-8 0-64 0,1 0-16 0,7 0 0 16,-7 2 144-16,7-2 16 0,-5 4 16 0,5-4 0 15,0 0 208-15,0 0 32 0,-9 3 16 0,9-3 0 16,-7 0 320-16,-2-2 64 0,3-3 16 0,-3 0 0 16,0-2-80-16,0 0-16 0,1-1 0 0,-2-1 0 15,-1-2-128-15,0 0-48 0,1-1 0 0,0 0 0 16,5-1-224-16,-1-1-48 0,0 1-16 0,2 2 0 16,-2-1-240-16,5 2-32 0,2 1-16 0,2 0 0 15,0 0-32-15,1 0-16 0,6-1 0 0,0 2 0 16,3 4-160-16,3 2-48 0,-1 0 0 0,3 2 0 15,0 2-144-15,1 3 0 0,-3 5 0 0,-3 3 0 16,1 4 0-16,0 2 0 0,-2 1-128 0,-1 4 128 16,-2 1 0-16,-2 2 128 0,-4 2 0 0,-1 2 0 0,-2-3 32 15,-1 2 0-15,-1-1 0 0,-1-3 0 0,-4-3-32 0,-1-4-128 16,-1-2 192-16,-2-1-64 0,-3-3 176 0,-1-3 16 16,-5-2 16-16,0-3 0 0,-1 0 112 0,1-2 0 15,-1-3 16-15,2-1 0 0,2-1-208 0,2-3-32 16,1-3-16-16,3-1 0 0,1-2-32 0,2-2-16 15,4-1 0-15,0-2 0 0,7-4 0 0,0 0 0 16,5 1 0-16,3 0 0 0,2 1-160 0,3-1-144 16,5 1 144-16,2 0-208 0,0 0 208 0,3 5-144 15,1 1 144-15,-4 2-128 0,2-1 128 0,-5 6 0 16,0 1 0-16,-1 5-128 0,-3 3 128 0,0 2 0 0,-4 2 0 16,-1 3-128-16,-2 2 128 0,-4 5 0 0,-1 4 0 15,-4 2 0-15,-5 1 0 0,-1 3 128 0,-5 2-128 0,-3-2 128 16,0-3-128-16,-1 0 144 0,-3-2-144 0,0-3 160 15,2-5-32-15,-2-3-128 0,-1-3 192 0,1 0-64 16,1-1 16-16,3-2 0 0,0-4 0 0,3-3 0 16,-1-2 32-16,4-4 0 0,4-3 0 0,1-5 0 15,2-3-176-15,4-3 192 0,3-2-192 0,4-3 192 16,4-2-192-16,4-1 0 0,2-5 0 0,1 3 0 16,0 3 0-16,3 3 0 0,-1-1 0 0,1 4 0 15,-4 2-144-15,0 3 144 0,-3 4 0 0,-1 4 0 16,-5 5-128-16,-1 4 128 0,-10 0 0 0,5 11 0 15,-2 4 0-15,-3 4 0 0,-3 3 0 0,-4 4 0 16,-6 3 0-16,-2 4 128 0,-3 4-128 0,-4 1 0 16,-1-1 160-16,-2-2-160 0,0-5 160 0,0-4-160 0,-1-5 160 15,3-3-160-15,0-5 160 0,3-2-160 0,3-2 176 16,6-4-176-16,11-5 192 0,0 0-192 0,0 0 176 0,0 0-176 16,-1-12 160-16,5-3-160 0,3-3 128 0,5-1-128 15,-1-5 0-15,5 1 0 0,0-2 0 0,2 0 0 16,1-2 0-16,-1 3 0 0,0 0-144 0,-2 5-128 15,0 4-32-15,-1 4 0 16,-2 4-1632-16,0 5-336 0,-2 2-64 0</inkml:trace>
  <inkml:trace contextRef="#ctx0" brushRef="#br1" timeOffset="81123.2">7596 12981 25791 0,'-6'-7'2304'0,"2"2"-1856"15,4 5-448-15,0 0 0 0,-7-1 0 0,7 1 0 16,-9-1 0-16,0-1 0 0,1 1 800 0,8 1 64 15,-9-3 16-15,2-2 0 0,0 1 336 0,1-2 80 16,6 6 16-16,-5-8 0 0,-2-3-176 0,3 0-48 16,1 0 0-16,3 0 0 0,0-1-320 0,3-2-64 15,8-3 0-15,0 1-16 0,8 1-400 0,2 1-80 16,6 0-16-16,-1 0 0 0,3-2-192 0,0 5 0 16,-1 6 0-16,1 2 0 0,1 1 0 0,-4 5 0 15,-4 7 0-15,-2 1-160 0,-4 3 160 0,-3 2 0 0,-3 2 0 16,-2 3 128-16,-2 2 80 0,-5-1 32 15,-7-2 0-15,0-2 0 0,-4 0 96 0,-5 0 32 0,-3-1 0 0,-3-1 0 16,-5-9 192-16,3-1 32 0,-2-1 16 0,4-4 0 16,0-2-96-16,4-3 0 0,-1-6-16 0,3-1 0 15,1-2-64-15,3-3-16 0,3-3 0 0,1-2 0 16,3-2-208-16,1-2-32 0,3 0-16 0,5-1 0 16,1-2-160-16,2 3 0 0,3 2 0 0,1 3 0 15,-4 5-256-15,2 4 32 0,3 2 0 0,1 4 0 16,3 5-2608-1,-1 5-528-15</inkml:trace>
  <inkml:trace contextRef="#ctx0" brushRef="#br1" timeOffset="93770.93">7623 13047 4607 0,'0'0'192'0,"0"0"64"0,-9 5-256 0,1-3 0 15,8-2 0-15,-9 2 0 0,-3 2 3296 0,3 0 608 16,9-4 128-16,-9 3 32 0,2 1-2240 0,-1 0-448 15,1-2-96-15,7-2 0 0,0 0-192 0,-7 0-48 16,7 0 0-16,0 0 0 0,-4-11-128 0,3 0-16 0,3-1-16 0,2-2 0 16,2-3-256-16,3-3-48 0,3-3-16 0,3 0 0 15,1 1-176-15,2-2-48 0,1-3 0 0,1 2 0 16,-1 2-128-16,1 1-16 0,3 2-16 0,2 3 0 16,-1 0 0-16,-2 4 0 0,3 4 0 0,-6 6 0 15,-1 3-176-15,-3 6 192 0,-1 3-192 0,-2 7 192 16,-2 7-192-16,-3 2 0 0,-2 1 0 0,-3 2 0 15,-3-1 192-15,-3 5 16 0,-2 6 0 0,-3-3 0 16,-2-3 144-16,-4 0 32 0,-5 1 0 0,0-2 0 16,-2-6-80-16,-1-1-16 0,-2-5 0 0,3-3 0 15,0 0 160-15,4-5 16 0,4-5 16 0,3-2 0 16,1-6-32-16,2-1 0 0,3-6 0 0,0-3 0 0,0-4-16 16,4-7-16-16,3-4 0 0,2 0 0 0,3-1-256 15,2-5-160-15,-4-5 192 0,6 3-192 0,3 6 0 16,4 0 0-16,1 0 0 0,5 2 0 0,0 3 0 15,1 4 0-15,3 5 0 0,-7 1 0 0,-1 1 0 16,-3 6 0-16,-2 3-128 0,-3 6 128 0,-2 3-128 16,-5 4 128-16,1 1 0 0,-3 2-144 0,-2 5 144 0,-4 4 0 15,-4-1 0-15,-3 4 0 0,-4 3 0 0,-4 1 0 16,-3 4 0-16,-5-5 0 0,-5-6 0 0,-1-3 128 16,0-1-128-16,4 0 0 0,2-2 176 0,4-3-48 15,2-5 0-15,2-3 0 0,1-3 96 0,3-3 16 16,1-5 0-16,4-2 0 0,1-7-48 0,5-2 0 15,2 1 0-15,3-8 0 0,0-2-192 0,7-1 176 16,4 3-176-16,4-1 160 0,4-2-160 0,-1 3 0 16,1 1 0-16,5 5 128 0,6 5-128 0,0 4 0 0,-4 3 0 15,-1 5-176-15,-5 4 176 0,-4 6-160 0,-3 3 160 16,-3 3-160-16,-2 2 160 0,-6 0 0 0,-2 2 0 16,-4 0-128-16,-4 4 128 0,-7-2 0 0,0-2 0 15,-5 3 128-15,-7 2-128 0,1-5 128 0,-2-5-128 0,0-4 128 16,2 0-128-16,2-3 0 0,6-3 0 0,1-5 128 31,1-6-640-31,0-2-128 0,1-3-32 0,1-6-12528 0,3-7-2512 0</inkml:trace>
  <inkml:trace contextRef="#ctx0" brushRef="#br1" timeOffset="95643.88">9577 3458 22511 0,'-16'-6'992'0,"2"3"224"0,-2-1-976 0,0 0-240 15,0-1 0-15,1 1 0 0,0 0 0 0,0-5 0 16,2 0-144-16,2-1 144 0,3-2 416 0,2 0 176 16,4-2 48-16,2-2 0 0,4-1 256 0,2-4 64 0,6 0 16 15,-1 0 0-15,1 0-512 0,3 0-96 0,2-2-32 0,2 2 0 16,2 1-16-16,0 1-16 0,2-1 0 0,-2 3 0 16,1 3 0-16,-1 2 0 0,-4 2 0 0,0 1 0 15,-3 1 64-15,-1 3 16 0,-3 2 0 0,0 4 0 16,0 3-160-16,-5 5-32 0,1 1 0 0,-2 5 0 15,-1 4-192-15,-3 5 0 0,-5 4 0 0,0 4 0 16,-2 2 192-16,-4 3 0 0,-1 2 0 0,-2-3 0 16,-4-3 16-16,-2-5 0 0,-2-2 0 0,-5-3 0 15,-8-3 176-15,2-3 48 0,2 0 0 0,0-4 0 16,-1-3 160-16,3-4 48 0,4-2 0 0,2-4 0 16,4-4-96-16,4-2-16 0,2-4 0 0,4-3 0 15,1-5-112-15,6-1-32 0,2-5 0 0,3-2 0 16,4-4-240-16,1-1-144 0,4 1 160 0,4-2-160 0,3 1 0 15,4 3 0-15,1 0 0 0,3 2 0 0,-1 3 0 0,2 1 0 16,2 4 0-16,0 4 0 0,-2 5 0 0,-2 5-160 16,-2 4 160-16,-2 4-128 0,-3 2-48 0,-3 5 0 15,-1 2 0-15,-3 6 0 0,-3 4 176 0,-3 6-128 16,-4 5 128-16,-1 1-128 0,-3 2 128 0,0 0 0 16,-6-1 0-16,1-5 0 0,-7-4 0 0,0 0 0 15,-3-3 0-15,-3-3 0 0,-1-4 144 0,-1 0-144 16,-1 1 192-16,2-5-192 0,3-3 176 0,6-5-176 15,4-2 160-15,8-3-160 0,-7 2 224 0,7-2-48 16,-4-6-16-16,6-4 0 0,2-1 32 0,6-2 16 16,0-2 0-16,3-2 0 0,2-1-208 0,5 1 0 15,2-4 0-15,-1 3 0 0,-2 3 0 0,-1 1 0 0,-2 0 0 16,-4 6 0-16,-1 2 0 0,-2 4-128 0,-9 2 128 16,0 0 0-16,7 8-208 0,-1 2 64 0,-4-1 16 0,-3 4 0 15,-3-1 128-15,-1 1-128 0,0 0 128 16,-2 0-128-16,-1-1 128 0,0 0 0 0,-1 1 0 0,-3-2 0 15,0 0 0-15,0-3 0 0,-2 1 0 0,2 0 0 16,-1 0 0-16,2-3 0 0,1-1 0 0,1-2 128 16,2-2-128-16,7-1 128 0,0 0-128 0,3-8 128 15,0 0-128-15,5-3 144 0,2-1-144 0,4-3 160 16,2-1-160-16,1-3 0 0,2 0 0 0,2 0-176 16,-1-2 176-16,2-1-160 0,0-3 160 0,0 3-160 15,0 2 160-15,-3 2 0 0,1 4 0 0,0 4-128 16,0 3 128-16,-6 4-128 0,-5 6 128 0,0 3-128 0,-2 4-16 15,-1 2 0-15,-5 2 0 0,-4 2 0 0,-4 8 144 16,0-1 0-16,-4 0-144 0,-2-1 144 0,-4-2 0 0,-2-1 0 16,-1 0 0-16,-1-1 0 0,0-2 0 0,-2-2 0 15,1 0 128-15,1-2-128 0,0-3 128 0,3-2-128 16,0-2 128-16,3-2-128 0,2-3 160 0,3 0-160 16,2-1 192-16,2-5-192 0,2-2 224 0,3-3-64 15,4-3-16-15,4 1 0 0,2-1-144 0,2-2 0 16,1-1 0-16,3-1 128 0,2 0-128 0,0 1 0 15,1-3 0-15,-1 4 0 0,2 1 0 0,0 4 0 16,-4 4-128-16,1 2 128 0,-4 4-160 0,0 3 160 16,0 4-208-16,-1 2 80 0,-2 2 128 0,-3 2-192 15,-2 3 192-15,-3 3-192 0,-3 1 192 0,-1 1 0 0,-2-1 0 16,-3 0-128-16,-3-1 128 0,-1 0 0 0,0-3 0 16,-2-1 0-16,-2-1 128 0,0-1-128 0,-2-1 160 0,1-1-160 15,-3-3 192-15,0 1-48 0,-1-2-16 0,0-3 0 16,0-3 48-16,3-3 0 0,-1-6 0 0,2-1 0 15,3-3 16-15,5-4 16 0,5-4 0 0,3-1 0 16,2-1-80-16,4-3 0 0,4-5-128 0,3-2 192 16,3-5-192-16,2-1 0 0,3-3 0 0,1 3 0 15,2 1 0-15,0 2 0 0,1 2 0 0,-1 6 0 16,-1 3 0-16,-1 6 0 0,-4 5-160 0,-2 4 160 16,-3 6-176-16,-2 4 176 0,-1 4-208 0,-4 3 80 15,1 3 128-15,-3 3-192 0,-3 4 192 0,-5 5-192 0,-3 3 192 16,-4 1 0-16,-2 3 0 0,-4 3 0 0,-1 1 0 15,-5-3 0-15,1-2 0 0,-6-3 0 16,-1-2 0-16,-3-2 0 0,-4-2 0 0,5-5 128 0,3-3-128 16,3-2 0-16,2-4 128 0,6-1-128 0,1-4 192 15,6-4-48-15,4-4 0 0,3-2 0 0,3-2 32 0,5-5 0 16,4-3 0-16,5 1 0 0,4-5-176 16,3 1 0-16,0 0 0 0,6 1 0 0,1 5 0 0,2-2 0 15,-2 0 0-15,2 6 0 0,-4 5-128 0,-2 1 128 16,-2 1-160-16,-3 7 160 0,-3 6-160 0,-3 2 160 15,-2-1-160-15,-4 3 160 0,-3 4 0 0,-3 1-144 16,-2 1 144-16,-3 1 0 0,-2 2 0 0,-2 0 0 16,-5 0 0-16,-2-1 0 0,-1-1 0 0,-4-2 0 0,-1-3 0 15,-1-1 128-15,-2-2-128 0,3-2 0 0,3-4 0 16,1-2 128-16,2-3 0 0,3-1 16 16,5-4 0-16,-1-2 0 0,3-3-16 0,2-3 0 0,2 0 0 15,4-2 0-15,3-2-128 0,2-2 0 0,2 0 0 0,-1-1 0 16,1 3 0-16,5-3-224 0,0 2 80 15,-1-1 16 1,1-1-448-16,3 1-96 0,2-2-16 0,0 0-12192 0,0-3-2448 0</inkml:trace>
  <inkml:trace contextRef="#ctx0" brushRef="#br1" timeOffset="100105.4">2607 3419 16575 0,'0'0'368'0,"0"0"80"0,-6-2 0 0,6 2 16 0,0 0-464 0,-3-5 0 0,3 5 0 0,-7-5 0 16,3-2 912-16,4 7 96 0,0 0 16 0,0-8 0 16,0 0 816-16,3-2 160 0,2 0 48 0,1-1 0 15,-1 0-1648-15,4-5-400 0,-1-3 0 0,2-1 0 16,-3 4 896-16,6 0 112 0,4-5 16 0,5 1 0 16,0 3-832-16,2-2-192 0,-4-2 0 0,2 2 0 15,0 5 0-15,-2 2 0 0,-5 1 0 0,-1 1 0 16,-2 3 0-16,-5 4 0 0,-7 3 0 0,0 0 0 15,0 0 0-15,7 16 0 0,-6 3 0 0,-2 7 0 0,-5 1 864 0,-1 6 128 16,-2 5 32-16,-1 3 0 0,-3 4-832 0,1 1-192 16,0-2 0-16,1-2 0 0,0-1 0 0,1-2 0 15,2-4 0-15,-1-2 0 0,5-3 0 0,-2-5 0 16,5-6 0-16,0-3 0 16,0-1-768-16,1-2-208 0,-1-5-48 0,1-8 0 15,0 0-816-15,0 0-160 0,0 0-48 0,1-8 0 0</inkml:trace>
  <inkml:trace contextRef="#ctx0" brushRef="#br1" timeOffset="100323.36">2816 3221 23951 0,'-1'-10'512'0,"1"10"128"0,-1-9 0 0,1 9 64 0,0 0-576 0,0 0-128 0,0 0 0 0,-6 10 0 15,-1 4 1664-15,-2 2 320 0,-2-2 48 0,-2 9 16 16,-5 4-832-16,-1 3-144 0,-3 4-48 15,0 4 0-15,2 3 0 0,-1 1 0 0,-5 0 0 0,0 1 0 16,2 1-816-16,0 0-208 0,1-2 0 0,-1 0 0 16,2-2 0-16,2-2 0 0,4-5 0 0,3-3 0 15,-1-3 0-15,4-4 0 0,3-1 0 0,2-1 0 16,0 0-1600 0,2-1-352-16,2-2-80 0,0-2-13120 0</inkml:trace>
  <inkml:trace contextRef="#ctx0" brushRef="#br1" timeOffset="101033.78">1473 4489 16575 0,'-10'0'368'0,"2"1"80"0,-2 0 0 0,3 0 16 0,-4 1-464 0,1-2 0 15,1 2 0-15,1-1 0 0,1-1 1728 0,0 0 256 16,7 0 64-16,0 0 0 0,0 0-832 0,0 0-144 16,0 0-48-16,7-3 0 0,1-2 0 0,4 0 0 0,2-2 0 0,3 2 0 15,2-1-816-15,3 1-208 0,-1-1 0 0,1-2 0 16,1 2 0-16,1-1 0 0,0 2 0 0,-2-1 0 15,-2 1 0-15,-3 0 0 0,-1 2 0 0,-3 1 0 16,-6 0 0-16,1 2 0 0,-8 0 0 0,0 0-9232 16,0 0-1904-16</inkml:trace>
  <inkml:trace contextRef="#ctx0" brushRef="#br1" timeOffset="101253.01">1590 4428 23951 0,'0'0'512'0,"0"0"128"0,0 0 0 0,0 0 64 0,0 0-576 0,3 6-128 0,-2 2 0 0,2 3 0 0,-1 3 848 16,0 4 144-16,-1 2 32 0,0 3 0 16,-1 2 0-16,1 4 0 0,-2 1 0 0,0 4 0 0,0 3-832 0,-1 0-192 15,0-1 0-15,-1 0 0 0,-2-3 864 0,0-1 128 16,1-3 32-16,2 3 0 0,-4 1-832 0,3-1-192 16,0-3 0-16,-2 7 0 15,-2-7-768-15,2-7-208 0,3-5-48 0,1-1 0 16,-2-2 0-16,0-3 0 0,1-3 0 0,2-8 0 15,0 0-816-15,-6-4-160 0,-3 0-48 0,3-1 0 0</inkml:trace>
  <inkml:trace contextRef="#ctx0" brushRef="#br1" timeOffset="101390.76">1449 5088 20271 0,'0'0'448'0,"0"0"80"0,0 0 32 0,0 0 16 0,0 0-576 0,0 0 0 16,7 2 0-16,0-1 0 0,1-2 928 0,1 1 80 16,-1 1 16-16,0 1 0 0,2 0 0 0,2-1 0 15,3-1 0-15,-1 0 0 0,1-2-832 0,2-3-192 0,4-3 0 0,2-1 0 16,0-1 0-16,2 0 0 0,-2 3 0 0,1-1 0 15,-5-1 0-15,-1 0 0 0,-3 2 0 0,5-4-12240 16</inkml:trace>
  <inkml:trace contextRef="#ctx0" brushRef="#br1" timeOffset="101730.62">2328 4461 20271 0,'13'-18'448'0,"-3"8"80"0,-3-4 32 0,0 5 16 0,0 1-576 0,0-2 0 15,-2 3 0-15,0-2 0 0,-2 1 928 0,-1 2 80 16,-2 0 16-16,-2-2 0 0,-1 2 0 0,-2 0 0 16,0 2 0-16,-2 1 0 0,-2 0-832 0,-2 3-192 15,-2 4 0-15,-2 1 0 0,-3 2 0 0,-2 3 0 16,-2 4 0-16,0 2 0 0,-2 4 864 0,0 3 128 15,-3 6 32-15,2 2 0 0,2 2-832 0,-1 3-192 16,3 4 0-16,-1 0 0 0,3 1 0 0,3-1 0 16,3-3 0-16,4-3 0 0,2-5 0 0,4-4 0 15,2-2 0-15,3-3 0 0,2-1 0 0,3-4 0 16,2-3 0-16,1-3 0 0,2-5 0 0,2 0 0 16,-3-8 0-16,6 1 0 15,-4-4-1600-15,-3 0-352 0,0-3-80 0,-7 1-6016 16,-1-3-1200-16</inkml:trace>
  <inkml:trace contextRef="#ctx0" brushRef="#br1" timeOffset="101825.95">2092 4813 12895 0,'0'0'576'0,"0"0"112"0,0 0-560 0,6 4-128 0,1-1 0 0,0 1 0 15,3-2 848-15,4-1 144 0,-2-1 32 0,1 1 0 16,0 1-832-16,2-1-192 0,4-2 0 0,2 0 0 16,-1-1 0-16</inkml:trace>
  <inkml:trace contextRef="#ctx0" brushRef="#br1" timeOffset="102558.69">3298 4028 20271 0,'-4'-5'448'0,"-4"1"80"0,8 4 32 0,-5-1 16 0,-1 0-576 0,1 1 0 16,-1 1 0-16,-2 4 0 0,2 1 928 0,-4 5 80 15,2 3 16-15,-2 1 0 0,0 1-832 0,2 4-192 16,-2 3 0-16,0 4 0 0,0 0 864 0,-1 3 128 16,1 1 32-16,1-3 0 0,3 1-832 0,-1-4-192 15,-2-5 0-15,3-1 0 0,0-2 864 0,2-2 128 16,-1-4 32-16,2-4 0 0,3-7 0 0,0 0 0 16,0 0 0-16,0 0 0 0,4-10 0 0,3-3 0 15,-1-4 0-15,3-1 0 0,1-6-832 0,4-1-192 0,0-2 0 16,0 0 0-16,0 0 0 0,2 2 0 0,0 1 0 0,2 0 0 15,0-2 0-15,2 4 0 0,-1 2 0 0,1 3 0 16,0 1 0-16,0 4 0 0,-3 1 0 0,10-1 0 31,-3 1-768-31,-2 4-208 0,-2 0-48 0,-9 5-9824 0,0 0-1968 16</inkml:trace>
  <inkml:trace contextRef="#ctx0" brushRef="#br1" timeOffset="102880.31">3732 4027 23951 0,'0'0'512'0,"13"1"128"0,-4 4 0 0,-2-3 64 16,2 0-576-16,2-2-128 0,1-2 0 0,1-1 0 0,-3-2 0 0,1 0 0 15,0-3 0-15,-2-1 0 0,-1-1 848 0,-2 0 144 16,0 2 32-16,-4-1 0 0,0 0-832 0,-1 0-192 15,-2 0 0-15,-2 1 0 0,-4-1 864 0,0 1 128 16,-2 1 32-16,-2 3 0 0,-1 2-832 0,-1 2-192 16,-2 4 0-16,1 2 0 0,-1 4 0 0,-2 1 0 15,-2 0 0-15,4 3 0 0,1 2 0 0,3 2 0 16,3 1 0-16,0 1 0 0,4-2 0 0,3 1 0 16,2-4 0-16,4 1 0 0,4-3 0 0,4-1 0 15,1-1 0-15,3-1 0 0,1-1 0 0,3-5 0 16,2-4 0-16,9-1 0 15,-5-2-768-15,1-3-208 0,-3 3-48 0,-6-4 0 0</inkml:trace>
  <inkml:trace contextRef="#ctx0" brushRef="#br1" timeOffset="103384.31">4328 3667 20271 0,'0'0'448'0,"-5"15"80"0,-1 3 32 0,1-4 16 0,0 1-576 0,-1 5 0 0,-3 2 0 0,-1 2 0 16,-1 4 1744-16,-1-2 240 0,-2 1 64 0,1-2 0 15,0-2-832-15,3-1-144 0,0-2-48 0,4-4 0 0,-2-4-816 0,2-3-208 16,4-2 0-16,2-7 0 0,0 0 864 0,0 0 128 16,0 0 32-16,6-6 0 0,2-3-832 0,-1-3-192 15,3-1 0-15,-1-4 0 0,2 2 0 0,1-4 0 16,-3 0 0-16,2-1 0 0,0-2 864 0,-3 0 128 15,2-1 32-15,2 2 0 0,-1-1-832 0,0 3-192 16,0 3 0-16,2 2 0 0,-4 0 0 0,2 4 0 16,-1 4 0-16,2 0 0 15,-1 9-768-15,-1 3-208 0,-10-6-48 0,3 9 0 0,-1 2 832 0,-1 2 192 16,-2 1 0-16,-1 3 0 0,-2-1 0 0,-2 2 0 16,-1-2 0-16,0 1 0 0,1-4 0 0,0-2 0 15,-1-2 0-15,1-2 0 0,2-1 768 0,4-6 208 16,0 0 48-16,0 0 0 0,0 0-832 0,2-8-192 15,-1-2 0-15,3-1 0 0,2-3 0 0,1-1 0 0,1-3 0 16,2 0 0-16,1-1 0 0,-1 1 0 0,1 2 0 0,0 1 0 16,-1 2 0-16,3 2 0 0,2 1 0 15,-1 2 0-15,0 4 0 0,0 2 0 0,1 5 0 0,-1 3 0 16,0-1 0-16,1 3 0 0,-4 1 0 0,-3 3 0 16,-1 3 0-16,-1 2 0 0,-3-2 0 0,0 0 0 15,0 4 0-15,3-3 0 0,-3-2 0 0,3-2 0 31,-1-2-1600-31,0-4-352 0,0-1-80 0,3-5-16 0,-2-2-816 16,4-4-160-16,0-2-48 0,1-1 0 0</inkml:trace>
  <inkml:trace contextRef="#ctx0" brushRef="#br1" timeOffset="103672.55">4927 3451 20271 0,'0'0'896'0,"0"0"192"16,0 0-880-16,0 0-208 0,-5 2 0 0,-1 3 0 0,0 2 864 0,-1 2 128 15,-3 3 32-15,-1 2 0 0,-1 2 0 0,0 2 0 16,-2 3 0-16,2 2 0 0,0 4 0 0,3-1 0 16,0 1 0-16,3-2 0 0,2-2-832 0,2-2-192 15,3-1 0-15,3-4 0 0,1-3 0 0,4-3 0 16,2-4 0-16,2-4 0 0,2-3 0 0,3-4 0 16,0-3 0-16,2-6 0 0,-3-1 864 0,-1 0 128 15,3-3 32-15,-1 0 0 0,-4 0-832 0,-1-1-192 16,-1 0 0-16,-4 1 0 0,0-1 864 0,-6 4 128 15,-1 0 32-15,-3 3 0 0,-1 3-832 0,-4 2-192 0,0 1 0 16,-5 3 0-16,-1 2 0 0,1 1 0 0,1 2 0 16,-1 0 0-1,0 3-2416-15,2-1-528 0,1-1-96 0,1 1-32 0</inkml:trace>
  <inkml:trace contextRef="#ctx0" brushRef="#br1" timeOffset="103977.3">5187 3339 23951 0,'0'0'512'0,"0"9"128"0,1 2 0 0,-1 2 64 0,-2-1-576 0,0 2-128 0,-1 2 0 0,-1 3 0 16,1 0 848-16,-1 3 144 0,2-5 32 0,1 3 0 0,-2 1-832 16,1-1-192-16,-1 0 0 0,3-3 0 0,2-1 864 15,0-1 128-15,1 1 32 0,-1-5 0 0,-2-11-832 0,0 0-192 16,2 5 0-16,-2-5 0 0,7 2 864 0,1-4 128 15,-1-5 32-15,1-2 0 0,0-5 0 0,1 0 0 16,-1-1 0-16,1-2 0 0,1 0-832 0,-2-1-192 16,2 0 0-16,0 1 0 0,0-2 0 0,1-1 0 15,2 0 0-15,-2 2 0 0,2 1 0 0,0 2 0 16,-1 2 0-16,0 1 0 0,-5 2 0 0,2 1 0 16,-4 0 0-16,2 2 0 15,-2 3-768-15,-5 4-208 0,6 0-48 0,-6 0-9824 16,0 0-1968-16</inkml:trace>
  <inkml:trace contextRef="#ctx0" brushRef="#br1" timeOffset="104280.33">5617 3374 20271 0,'0'0'896'0,"0"0"192"0,6 1-880 0,2 1-208 0,-1 2 0 0,3-1 0 16,-2-4 864-16,0-1 128 0,1-4 32 0,2-1 0 15,1 1-832-15,0-3-192 0,-4-2 0 0,2 0 0 16,-1 0 864-16,-2 1 128 0,-1-1 32 0,-3-1 0 16,-2-4 0-16,-2 1 0 0,-2 3 0 0,-3 0 0 15,0 2-832-15,-3 2-192 0,-1 3 0 0,0 3 0 16,-2 2 864-16,0 4 128 0,-1 4 32 0,-1 3 0 16,-2 5-832-16,1 4-192 0,0 3 0 0,2 1 0 15,2-2 0-15,4 0 0 0,1 2 0 0,5-3 0 0,2-2 0 16,3-1 0-16,5-3 0 0,1-1 0 0,4 0 864 15,4-2 128-15,2-4 32 0,3-1 0 16,2-3-3280-16,4-2-656 0,31-7-128 16,-11-3-32-16</inkml:trace>
  <inkml:trace contextRef="#ctx0" brushRef="#br1" timeOffset="105381.4">7335 2751 16575 0,'0'0'368'0,"-5"-8"80"0,-2-1 0 0,3 2 16 0,-4 1-464 0,0 1 0 15,0 1 0-15,-3 1 0 0,-2 2 912 0,-1 2 96 16,2 4 16-16,-2 1 0 0,-3 3 0 0,0 2 0 16,-1 1 0-16,0 5 0 0,-1 4 0 0,0 2 0 0,2 1 0 15,2 1 0-15,2 2-832 0,4-3-192 0,-1-3 0 0,5-1 0 16,-1-3 0-16,5-1 0 0,3-2 0 0,4-4 0 16,0-4 864-16,4-2 128 0,0-3 32 0,2-2 0 15,1-3-832-15,2-1-192 0,-1-3 0 0,1-1 0 16,1-3 0-16,-3-1 0 0,-4-2 0 0,0-1 0 15,-1-1 864-15,-1 0 128 0,-1 2 32 0,-4 0 0 16,-3 2-832-16,-2 2-192 0,2 1 0 0,-3 2 0 16,-5-2 0-16,0 2 0 0,-2-2 0 0,1 1 0 15,2 4 0-15,-2 0 0 0,4 0 0 0,1-1 0 16,1 1 0-16,7-2 0 0,3 1 0 0,3-2 0 16,4-1 0-16,5 0 0 0,4 1 0 0,4-1 0 0,4 1 0 15,1 0 0-15,0 1 0 0,-2 1 0 0,0 0 0 16,-2 1 0-16,-2 1 0 0,-3 4 0 0,-2 3 0 0,-1 1 0 15,-3 2 0-15,-2 2 0 0,-3 2 0 0,0 3 0 16,-5 1 0-16,1 1 0 0,-5 1 0 0,-2-2 0 16,0 0 0-16,-2 2 0 0,-3 0 0 0,0 0 0 15,2-3 0-15,-3-1 0 0,2-1 0 0,1-2 0 16,0-3 0-16,3-6 0 0,0 0 0 0,0 0 0 16,3-9 0-16,1-2 0 0,4-2 0 0,-2 0 0 15,4-2 0-15,1-3 0 0,1 3 0 0,0-1 0 16,1-2 0-16,0 2 0 0,-2 3 0 0,2 0 0 15,0-1 0-15,0 4 0 0,-1 3 0 0,1 5 0 16,-1 2 0-16,0 2 0 0,0 1 0 0,1 4 0 16,-3 2 0-16,0 3 0 0,-2 0 0 0,-1 1 0 15,3 0 0-15,-3 2 0 0,3-1 0 0,-3-2 0 0,3-2 0 0,2-2 0 16,-1-2 0-16,3 0 0 0,0-2 0 16,1-2 0-16,2-4 0 0,0-2 0 0,0-4 0 15,3 0 0-15,-2 1 0 0,2-3 0 0,-1-3 0 0,2-2 0 16,-1 1 0-16,-2-1 0 0,-2-2 0 0,-3 1 0 15,-2-1 864-15,-2 0 128 0,-3 1 32 0,-2 1 0 16,-1-1-832-16,-1 3-192 0,-2 2 0 0,-3 3 0 16,-4 2 0-16,-3 3 0 0,-3 3 0 0,-2 4 0 15,-3 3 0-15,3 2 0 0,-2 1 0 0,0 1 0 16,-1 5 0-16,-1 1 0 0,3 1 0 0,0 3 0 16,4 2 0-16,0 0 0 0,2 0 0 0,3 7 0 15,-1-3 0-15,6-2 0 0,4-2 0 0,4-2 0 16,1-3 0-16,3 0 0 0,2-5 0 0,3-2 0 15,5-5-1600-15,-3-3-352 0,1-2-80 0,1-2-13120 16</inkml:trace>
  <inkml:trace contextRef="#ctx0" brushRef="#br1" timeOffset="106078.93">9491 2520 20271 0,'-4'-9'448'0,"-1"-1"80"0,0 1 32 0,2 1 16 0,-3-2-576 0,-2 0 0 0,2-1 0 0,-3 3 0 16,-2 3 0-16,0 3 0 0,-3-2 0 0,-2 8 0 15,0-1 0-15,-1 2 0 0,-1 2 0 0,-1 2 0 16,0 2 928-16,1 2 80 0,0 2 16 0,-2 2 0 16,3-1 0-16,1 1 0 0,3-2 0 0,2 0 0 15,3-2-832-15,3-1-192 0,1-1 0 0,4-3 0 16,0-8 0-16,7 4 0 0,2-3 0 0,1-3 0 0,3-5 0 0,1 2 0 15,3-5 0-15,-1-2 0 0,1-2 0 16,-2-3 0-16,-3-2 0 0,-1 1 0 0,-3-1 0 0,-1 1 0 16,-3 1 0-16,-2-1 0 0,-2 2 0 15,-1-2 0-15,-1 5 0 0,-1 0 0 0,-2 3 0 0,1 2 0 16,-1 3 0-16,2 0 0 0,-4 3 0 0,3 0 0 16,1-2 0-16,3 4 0 0,0 0 0 0,0 0 0 15,0 0 0-15,0 0 0 0,7-3 0 0,3-1 0 16,4-4 0-16,-2 0 0 0,2-4 0 0,2 0 0 15,3-2 0-15,-2 1 0 0,0-4 0 0,0 0 0 16,-2-1 0-16,2 0 0 0,0 1 0 0,0-1 0 16,-2-1 0-16,1 0 0 0,-2-4 0 0,-1 1 0 15,0-2 0-15,-1 1 0 0,-4 5 0 0,1 1 0 16,-1 5 0-16,-1 2 0 0,-3 0 0 0,-1 4 0 0,-3 6 0 16,0 0 0-16,1 11 0 0,-2 3 0 0,-4 5 0 15,-3 9 0-15,-1 0 0 0,-4 1 0 0,-1 3 0 16,0 2 0-16,0 3 0 0,1 3 0 0,-1 3 0 0,2 6 0 15,-2 5 0-15,-1-3 0 0,1 0 0 0,1-6 0 16,1-6 864-16,3-4 128 0,-1-3 32 0,4-3 0 16,-2 0-832-16,4-3-192 0,2-1 0 0,-2-5 0 15,0 0 0-15,-1-2 0 0,2-2 0 0,-3-2 0 16,-1-2-1600 0,0-5-352-16,1-3-80 0,6-4-9840 0</inkml:trace>
  <inkml:trace contextRef="#ctx0" brushRef="#br1" timeOffset="106199.82">9371 2566 23951 0,'0'0'512'0,"10"-10"128"0,0-2 0 0,2 5 64 0,1-3-576 16,4 1-128-16,4 0 0 0,-1 1 0 0,1 2 0 0,5-2 0 15,5-1 0-15,-6 4 0 0,1-3 0 0,3-1 0 16,0-1 0-16,-3 2-7072 16,3-3-1440-16</inkml:trace>
  <inkml:trace contextRef="#ctx0" brushRef="#br1" timeOffset="107080.79">10787 1821 23951 0,'-2'-7'512'0,"1"1"128"0,-2 2 0 0,3 4 64 0,0 0-576 0,0 0-128 0,-6 6 0 0,1 1 0 16,-2 3 0-16,-1 3 0 0,-1 5 0 0,1 5 0 15,-3 9 0-15,0 1 0 0,1 0 0 0,-2 1 0 16,1-1 848-16,0 1 144 0,1 0 32 0,0-2 0 15,2-1-832-15,0-1-192 0,3-1 0 0,-1 2 0 0,1-1 0 0,-1 0 0 16,2-7 0-16,1-2 0 0,-1-3 0 0,1-2 0 16,1-9 0-16,2-7 0 15,0 0-1600-15,-8-3-352 0,1-2-80 0,-4-10-16 16,2-1 832-16,0-3 144 0,-1-2 48 0,1 0 0 0,-2 5 816 0,1-1 208 16,2 2 0-16,-2-2 0 0,2 0 0 0,1 2 0 15,4 6 0-15,3 9 0 0,0-9 0 0,0 9 0 16,0 0 0-16,11-5 0 0,-1 1 768 0,3 1 208 15,1 0 48-15,-3 3 0 0,4 0-832 0,-1-1-192 16,3-1 0-16,0-1 0 0,1-3 0 0,2-1 0 16,3-3 0-16,-2-2 0 0,2 1 0 0,0-5 0 15,2-2 0-15,-2-1 0 0,0-4 864 0,-1 0 128 16,1-2 32-16,-3 2 0 0,0 0 0 0,-1 1 0 16,-3-1 0-16,-2 1 0 0,-1 0-832 0,-2 1-192 15,-3 0 0-15,0 4 0 0,-1 2 0 0,-2 6 0 0,0 0 0 0,-3 2 0 16,-1 2 0-16,-1 5 0 0,0 0 0 0,0 0 0 15,-6 3 0-15,0 4 0 0,-3 1 0 0,-2 2 0 16,-2 1 0-16,0 2 0 0,-3 4 0 0,3 3 0 16,-1 3 0-16,-2 3 0 0,1 0 0 0,-1-1 0 15,4 0 0-15,1-1 0 0,4-1 0 0,1-3 0 16,3-3 864-16,2-2 128 0,2-3 32 0,2-2 0 16,4 1-832-16,0-2-192 0,2-1 0 0,3-3 0 15,-1-2 0-15,3 1 0 0,-1-1 0 0,2 1 0 16,1 2 0-16,0 1 0 0,-1 1 0 0,1 0 0 15,-2 0 0-15,-1-1 0 0,1 3 0 0,0 1 0 16,-3 0 0-16,1 0 0 0,0 0 0 0,0-2 0 0,0-2 0 16,1-3 0-16,1-2 0 0,1-2 0 0,2-2 864 15,0-1 128-15,3-2 32 0,-1-2 0 0,2-2-832 16,2-3-192-16,-2-1 0 0,3-2 0 0,-3-1 0 0,0-1 0 16,-1 1 0-16,-3-3 0 0,-2-3 0 0,0-1 0 15,-7-2 0-15,-1 3 0 0,-6 1 0 0,0 3 0 16,-1 3 0-16,-1 2 0 0,-4 3 0 0,-2 6 0 15,-2 7 0-15,-1 3 0 0,-4 3 0 0,0 5 0 16,-1 4 0-16,2 2 0 0,0 3 0 0,1 0 0 16,2 0 0-16,2-2 0 0,3-1 0 0,2-3 0 15,3-1 0-15,4-3 0 0,5 0 0 0,0-1 0 16,2-1 0-16,3-3 0 0,6-3 0 0,3-1 0 16,-1-3 0-16,4-1-10336 0,-2-2-2112 15</inkml:trace>
  <inkml:trace contextRef="#ctx0" brushRef="#br1" timeOffset="107575.98">12168 2060 16575 0,'6'-11'736'0,"-4"6"160"0,3-2-720 0,1 0-176 15,1-3 0-15,0 0 0 0,-1 1 0 0,0 0 0 16,-2-1 0-16,-2 3 0 0,-3 0 848 0,0 1 144 15,0 2 32-15,1 4 0 0,-5-4 0 0,-3 5 0 16,-2 3 0-16,-1 3 0 0,-2 0-832 0,-2 3-192 16,0 4 0-16,-1 1 0 0,-1 1 864 0,2 2 128 15,-1 1 32-15,2 1 0 0,2-2-832 0,3 0-192 16,2-1 0-16,3 0 0 0,2-3 0 0,3 3 0 16,2 0 0-16,3 1 0 0,0-5 0 0,3 3 0 0,-2 1 0 15,3-3 0-15,-2 6 0 0,1-1 0 0,-1-1 0 16,-3-2 0-16,0-1 0 0,-2 2 0 0,-1-1 0 0,-2-1 0 15,-2-2 864-15,-1-1 128 0,-2-1 32 16,-2 0 0-16,-1-1-832 0,-1-2-192 0,0-3 0 0,-3 0 0 16,0-5 864-16,-1-3 128 0,-1-2 32 0,-1-3 0 15,1 0-832-15,2-4-192 0,-2 0 0 0,2-2 0 32,2-1-3232-32,2-3-688 0,-4-23-144 0,8 15-32 0</inkml:trace>
  <inkml:trace contextRef="#ctx0" brushRef="#br1" timeOffset="107887.43">12849 1702 23951 0,'0'0'512'0,"0"0"128"0,0 0 0 0,0 0 64 0,0 0-576 0,0 0-128 16,-4 4 0-16,-1 5 0 0,-5 5 0 0,1 1 0 15,-1 3 0-15,-4 4 0 0,-2 4 0 0,-1 4 0 16,-7 8 0-16,2 1 0 0,1 3 848 0,-1 1 144 16,1-1 32-16,-8 14 0 0,6-3-832 0,3 0-192 15,2-5 0-15,2-3 0 0,3-4 0 0,2-4 0 16,3-5 0-16,0-3 0 15,1-5-768-15,3-9-208 0,-1-2-48 0,2-2-6544 0,0-3-1328 16</inkml:trace>
  <inkml:trace contextRef="#ctx0" brushRef="#br1" timeOffset="108329.4">12395 2138 23951 0,'0'0'1056'0,"0"0"224"0,0 0-1024 0,0 0-256 0,7-1 0 0,0 2 0 16,-1 3 0-16,3-1 0 0,-2 1 0 0,1 0 0 15,2-2 0-15,1-1 0 0,0-1 0 0,-2 0 0 16,0 0 880-16,3-1 112 0,0-1 32 0,3 0 0 16,3-2-832-16,0-1-192 0,-1-1 0 0,5 0 0 0,10-3 864 0,-2 1 128 15,-5 3 32-15,-3-1 0 0,-1 0-832 0,-4 0-192 16,-3 2 0-16,0 1 0 0,-4 3 864 0,0 3 128 16,-1 0 32-16,-4 1 0 0,0 3-832 15,-2 1-192-15,-2 0 0 0,-1 5 0 0,-2 0 0 0,-3 2 0 16,0 3 0-16,-5 3 0 0,0 0 0 0,0-1 0 15,-3 1 0-15,1-1 0 0,-1-1 0 0,0 1 0 16,2-4 0-16,0-3 0 0,5 2 0 0,-1-4 0 16,3-1 0-16,2-4 0 0,2-6 864 0,0 0 128 15,0 0 32-15,0 0 0 0,0 0-832 0,6-4-192 16,3-4 0-16,-4 3 0 0,2-3 0 0,2 1 0 16,2 0 0-16,0-2 0 0,0-1 0 0,0-1 0 15,2 0 0-15,1 0 0 0,3-6 0 0,-1 4 0 0,-1 0 0 16,0 1 0-16,1 1 0 0,-2 1 0 0,0-3 0 15,2 4 0-15,-1 3 0 0,-1 0 0 0,4-1 0 0,-7 2 0 16,0-1 0-16,0 1 0 16,-1 0 0-16,-1 2 0 15,-3 0-768-15,1 2-208 0,-2 0-48 0,3-1 0 16,-8 2 0-16,0 0 0 0,0 0 0 0,0 0 0 16,6 2-816-16,0 0-160 0,-6-2-48 0,0 0 0 0</inkml:trace>
  <inkml:trace contextRef="#ctx0" brushRef="#br1" timeOffset="108597.9">13336 2126 23951 0,'4'-7'1056'0,"-4"7"224"0,0 0-1024 0,0 0-256 0,4-6 0 0,-4 6 0 0,0 0 0 0,0 0 0 16,0 0 0-16,0 0 0 0,-5 5 880 0,-1 1 112 15,-4 3 32-15,-2 2 0 0,-5 2 0 0,-1 5 0 16,0-1 0-16,-5 6 0 0,0 4-832 0,1-1-192 16,5 1 0-16,3-1 0 0,-1 2 0 0,6-1 0 15,-1 2 0-15,3-2 0 0,0-4 864 0,3-2 128 16,2-4 32-16,1-3 0 16,1-4-1648-16,1-5-320 0,-1-5-64 0,0 0-16 15,6-2 0-15,3-2 0 0,-2-5 0 0,5-10-11872 0</inkml:trace>
  <inkml:trace contextRef="#ctx0" brushRef="#br1" timeOffset="109752.93">13476 2035 23951 0,'-8'11'512'0,"0"6"128"0,-2 2 0 0,0 2 64 0,-1 1-576 0,-3 2-128 0,0 0 0 0,-1 0 0 16,0 1 0-16,1-1 0 0,-1 2 0 0,2-4 0 16,1-4 0-16,2-3 0 0,1-4 0 0,3-2 0 15,3 0 0-15,3-9 0 0,0 0 0 0,0 0 0 0,2-5 848 16,3-4 144-16,4 0 32 0,-1-2 0 0,1-2-832 0,0-2-192 16,2-1 0-16,0 0 0 0,2-1 864 0,-4 0 128 15,1-2 32-15,2 1 0 0,-2 3-832 16,1 2-192-16,0-1 0 0,0 3 0 0,-1 2 0 0,0 2 0 15,-4 3 0-15,0 1 0 0,1 4 0 0,-2 4 0 16,1 0 0-16,-4 6 0 0,0-2 0 0,0 2 0 16,1-1 0-16,-1 2 0 0,-1-1 0 0,2 2 0 15,-1 2 0-15,1-2 0 0,1-3 0 0,0-1 0 16,2-3 0-16,1 2 0 0,1 1 0 0,1-3 0 16,1 0 0-16,3-5 0 0,3-3 0 0,2-3 0 15,3 0 0-15,1-2 0 0,0-2 864 0,0 1 128 16,0-1 32-16,1 0 0 0,-3 0-832 0,0 0-192 15,-1 1 0-15,-1-1 0 0,-1 2 0 0,-1 2 0 0,0 0 0 0,-2 1 0 16,-2-3 0-16,0 1 0 0,-1 0 0 0,0 3 0 16,-5 0 0-16,-1 0 0 0,-5 3 0 15,0 0 0-15,0 0 0 0,0 0 0 16,0 0 0-16,-7-1 0 0,-3 1 0 0,-2 4 0 0,-1 0 0 0,-3 3 0 16,-4-1 0-16,-1 3 0 0,-2 2 0 0,0 3 0 15,3 5 0-15,-1-3 0 0,3 1 0 0,6-4 0 16,2-3 0-16,3 0 0 0,4-1 0 0,3-2 0 15,3 0 0-15,4-1 0 0,4-2 0 0,2-2 0 16,2-2 0-16,3-2 0 0,1-4 0 0,4-2 0 16,0-1 0-16,-2 2 0 0,0-2 0 0,-1 0 0 15,-2-4 864-15,0 2 128 0,-2 4 32 0,0 0 0 0,-2 3-832 16,-3 3-192-16,-5 1 0 0,3 2 0 16,-2 1 0-16,2 3 0 0,-4 2 0 0,1 6 0 0,-1 2 0 0,-3 9 0 15,-3 4 0-15,-1 3 0 0,-3 4 0 16,-2-1 0-16,-2 2 0 0,-1-1 0 0,-3-2 0 15,-2-1 0-15,-2 0 0 0,1 0 0 0,-4 1 0 0,0-1 0 16,0-3 0-16,2-3 0 0,-3-2 0 0,2-3 0 16,0-5 0-16,2-2 0 0,-2-3 0 0,2-6 0 15,2-2 0-15,4-4 0 0,1-4 0 0,4-2 0 16,-3-4 0-16,3-1 0 0,3-1 864 0,2 0 128 16,1-2 32-16,3-1 0 0,0-2-832 0,4 0-192 15,2 0 0-15,3-2 0 0,6-6 0 0,-1 2 0 16,2 1 0-16,1-1 0 0,1-1 0 0,2-1 0 15,2-3 0-15,4 1 0 0,-2-3 0 0,6 1 0 16,0 1 0-16,-4 7 0 0,1-3 0 0,3-2 0 0,3 2 0 16,0 1 0-16,0 1 0 0,1 1 0 15,-1 4 0-15,10-4 0 0,-5 2 0 0,-5 2 0 0,-4 4 0 0,-5 4 0 16,-2 3 0-16,-7 1 0 0,-1 2 0 0,-3 1 0 16,-2 2 0-16,-4 1 0 0,0 0 0 0,-4 5 0 15,-4-6 0-15,2 8 0 0,-3 1 0 16,0 1 0-16,-1-3 0 0,0 2 0 0,-5 0 0 0,2 2 0 15,1 2 0-15,-3 0 0 0,-2-1 0 0,-3 0 0 16,0 1 0-16,-1 0 0 0,0 2 0 0,1-4 0 16,0 0 0-16,0 0 0 0,0 1 0 0,2-1 0 15,-1 1 0-15,2-2 0 0,1-3 0 0,3 0 0 16,-2 0 0-16,3-1 0 0,4-6 0 0,0 0 0 16,0 0 0-16,0 0 0 0,0 0 0 0,0 0 0 15,0 0 0-15,8 1 0 0,-1 2 0 0,3 0 0 0,1 1 0 16,1 1 0-16,2-1 0 0,-1 0 0 0,2 1 0 0,-1 1 0 15,-1 0 0-15,1-1 0 0,2 1 0 0,3 1 0 16,-1 0 0-16,0 2 0 0,1-2 0 0,-1-2 0 16,-2-2 0-16,1 1 0 0,-2-1 0 0,-1 0 0 15,1-2 0-15,-2-1 0 0,0 2 864 0,0-4 128 16,0-1 32-16,-3 0 0 0,2 1-832 0,-2-3-192 16,-3 3 0-16,1 0 0 15,-4 0-768-15,-4 2-208 0,2-5-48 0,-2 5 0 16,-3-5-816-16,-4 0-160 0,-3 1-48 0,-3-2 0 15,-4 0-816-15,-4-2-160 0,-28-14-48 0,6 1 0 0</inkml:trace>
  <inkml:trace contextRef="#ctx0" brushRef="#br1" timeOffset="109896.59">13383 1724 42383 0,'0'0'928'0,"0"0"192"0,0 0 32 0,0 0 64 0,-5 9-976 0,11-1-240 0,3 8 0 0,11 1 0 16,3 0-2416-16,11-2-528 16</inkml:trace>
  <inkml:trace contextRef="#ctx0" brushRef="#br1" timeOffset="171519.99">1703 13914 12895 0,'0'0'576'0,"0"0"112"0,4-4-560 0,-4 4-128 0,6-4 0 0,-1 0 0 16,-4-3 848-16,2 2 144 0,0-1 32 0,1 1 0 16,-1-1 0-16,-2 2 0 0,-1 0 0 0,-3 0 0 15,-2 0 0-15,0 1 0 0,-2-1 0 0,-4-1 0 16,-3-2 320-16,0 3 80 0,-2 2 16 0,0-1 0 16,-1 0-624-16,0 2-128 0,-7 1-32 0,2 1 0 15,-3 1-208-15,-2 3-32 0,-4 0-16 0,-2 3 0 16,-1 0-80-16,2 6 0 0,2 2-16 0,10-2 0 0,-5-1-32 15,0 3 0-15,1 5 0 0,0 2 0 0,1 3-272 0,1 2 0 16,3 0 0-16,2 0 0 0,3 0 0 0,3 0 0 16,2-2 0-16,2 0 0 0,4 0 0 0,2 1 0 15,1-1 0-15,3 0 0 0,3-4 0 0,1-2 0 16,4 1 0-16,3-3 0 0,0-4 0 0,5-1 0 16,3-2 0-16,1-2 0 0,2-1 0 0,4-3 0 15,1-1 0-15,2 0 0 0,0-2 0 0,1 1 0 16,-4-2 0-16,10-1 0 0,-7-1 0 0,-4-2 160 15,-4 1-160-15,-2-2 128 16,-4-3-3424-16,-3-1-688 0,6-8-144 0,-3 3-32 0</inkml:trace>
  <inkml:trace contextRef="#ctx0" brushRef="#br1" timeOffset="171955.22">2138 14082 27647 0,'0'0'608'0,"0"0"128"0,-7 4 32 0,-2-7 0 0,-2 1-624 0,0 2-144 0,0 2 0 0,1 1 0 16,-2-3 0-16,2 0 0 0,-2 0 0 0,1 3 0 16,0 2 0-16,1 1 0 0,-1-1 0 0,0 5 0 15,0 4 848-15,-2 2 144 0,1-1 32 0,0 5 0 16,2-1-832-16,-1 2-192 0,2 2 0 0,3 0 0 0,1 0 0 0,3-2 0 15,5-1 0-15,0-3 0 0,2-2 0 0,3-3 0 16,2-2 0-16,2-3 0 0,1 0 864 0,1-4 128 16,3-4 32-16,0-4 0 0,0-2-832 0,2-2-192 15,-1-1 0-15,0-3 0 0,1-2 864 0,-2-2 128 16,-1 1 32-16,-2-1 0 0,-1 0-832 0,0 1-192 16,-4 0 0-16,-2 0 0 0,-3 4 0 0,-1 4 0 15,0-1 0-15,-1 1 0 0,-2 8 0 0,0 0 0 16,0 0 0-16,0 0 0 0,0 0 0 0,3 9 0 15,-1 2 0-15,1 2 0 0,0 0 0 0,1 2 0 16,1-2 0-16,1 2 0 0,3 2 0 0,0-1 0 16,2 1 0-16,1-3 0 0,2-3 0 0,-1 0 0 15,0 1 0-15,1-2 0 0,1-1 0 0,1-4 0 16,-2 1 0-16,8 1 0 16,-6-1-2416-16,2-3-528 0,-1-5-96 0,-5 1-32 0</inkml:trace>
  <inkml:trace contextRef="#ctx0" brushRef="#br1" timeOffset="172333.83">2805 14010 31327 0,'-5'12'688'0,"-2"-1"144"0,0 3 16 0,1-2 48 0,0 4-720 0,0 2-176 0,-3 4 0 0,3 0 0 16,-4 1 0-16,1 2 0 0,0 1 0 0,0-2 0 15,1 2 848-15,-3-1 144 0,2 0 32 0,1 6 0 0,5-7-1024 0,-2-5-128 16,0-5-64-16,2-3-16 0,3 0 336 0,0-11 80 16,0 0 16-16,0 0 0 0,0 0 160 0,12-8 16 15,-4-3 16-15,7-3 0 0,1-1-16 0,3-5 0 16,2-3 0-16,-1 0 0 0,1 0-224 0,-1 0-48 16,1-1-128-16,-6 10 192 0,-1 2-192 0,1-1 176 15,1 1-176-15,-1 1 160 0,-1 2-160 0,1 2 0 16,-1 3 0-16,-2 4 0 0,0 2 0 0,0 4 0 15,-1 0 0-15,-2 5 0 0,-1 2 0 0,-2 3 0 16,0 1 0-16,-3 8 0 0,-2-1 0 0,-2 2 0 16,-2 1-192-16,-3-3 192 0,3-4 0 0,-1-1 0 0,-1 2 0 15,3-1 0-15,1-1 0 0,3-3 0 0,3-2 0 16,-3-1 0 0,2 0-1280-16,2-2-144 0,-6-11-32 0,11 8-9040 15,0-3-1792-15</inkml:trace>
  <inkml:trace contextRef="#ctx0" brushRef="#br1" timeOffset="172903.84">3562 14124 20271 0,'-17'6'448'0,"6"0"80"0,-1 3 32 0,3-1 16 0,-1 1-576 0,-2 3 0 15,1 1 0-15,-2 4 0 0,-3 5 928 0,0 0 80 16,-3 3 16-16,1 0 0 0,0 1 0 0,0-1 0 16,0-1 0-16,2-2 0 0,1-4 0 0,1 0 0 0,3-1 0 0,-1 0 0 15,5-6-544-15,7-11-96 0,0 0-32 0,0 0 0 16,0 0 128-16,12-6 32 0,-1-9 0 0,4 0 0 15,3-2-128-15,-1-1 0 0,1-3-16 0,1-1 0 16,0 0-240-16,-1 0-128 0,-3 3 128 0,3 1-128 16,-2 4 0-16,0 4 144 0,-4 1-144 0,-3 7 0 15,1 3-144-15,-3 3-144 0,2 2-32 0,-2 3 0 16,2 4 320-16,-4 5 0 0,1-1 0 0,-2 2 0 16,-3 1 0-16,1 1 0 0,0 0 0 0,2 10 0 15,-2-6 256-15,1-4 128 0,-2-4 0 0,4-1 16 16,5-1-400-16,2-3 0 0,3-3-224 0,2-3 80 15,0-4-432-15,1-2-64 0,3-6-32 16,2-3 0-16,0 0-1600 0,2-5-320 16,-2 0-64-16,-6 2-5680 0,-1-3-1136 0</inkml:trace>
  <inkml:trace contextRef="#ctx0" brushRef="#br1" timeOffset="173463.34">4046 14295 16575 0,'0'0'368'0,"0"0"80"0,0 0 0 0,0 0 16 0,0 0-464 0,0 0 0 15,0 0 0-15,-4 6 0 0,-2-1 1728 0,-2 1 256 16,-1 3 64-16,-2 2 0 0,-1 1-832 0,-3 1-144 15,-1 2-48-15,0 0 0 0,1 0 0 0,1 2 0 16,1 1 0-16,2-3 0 0,2-1 0 0,2 2 0 16,2-1 0-16,0 5 0 0,3-7-704 0,3-2-160 15,2-2-32-15,4-1 0 0,2-2 16 0,2-1 0 16,-1-4 0-16,4-1 0 0,4 0 0 0,1-1 0 0,-1-1 0 16,0-1 0-16,-3-2 16 0,2-2 0 0,-1 0 0 0,1 1 0 15,-1-2-32-15,-1 0 0 0,1 0 0 0,-4-1 0 16,-4 0 64-16,-2 1 16 15,-1-3 0-15,-2 0 0 0,-3-1 0 0,-1 0 0 0,-2-1 0 0,-3 1 0 16,-2 0-80-16,1-3 0 0,-1-1-128 16,5 5 192-16,0 0-192 0,0 0-288 0,0-1 64 0,1 3 16 15,-1 2 208-15,2 2 0 0,0 1 0 0,1 4 0 16,0 0 0-16,0 0 0 0,0 0 0 0,5 5 0 16,-5-5 0-16,8 7 0 0,5-2 0 0,-2 1 0 15,2-2 0-15,2-1 0 0,2 0 0 0,0-3 0 16,2-3 0-16,-1 1 0 0,1-2 0 0,2-3 0 15,1-2 0-15,1-2 0 0,2 1 0 0,2-4 0 16,-1-1 0-16,2-2 0 0,-1-1 0 0,2 1 0 16,1-4 0-16,-2-2 0 0,-2-2 0 0,-2-3 0 0,-1 0 0 0,-1-5 0 15,-3-5 0-15,-1-1 0 0,-1-3 0 0,-1 1 0 16,-1 2 0-16,-2 4 0 0,-2 5 0 0,-2 3 0 16,-1 6 0-16,-2 5 0 0,-3 4 0 0,1 4 0 15,-4 8 0-15,0 0 0 0,-5 11 768 0,1 4 208 16,-2 3 48-16,0 7 0 0,-2 8-832 0,-1 6-192 15,1 5 0-15,-1 3 0 0,2 3 0 0,-1-2 0 16,2 0 0-16,0 1 0 0,0 0 0 0,1 0 0 16,0-2 0-16,-1 19 0 15,4-8-336-15,1-9-112 0,1-10-32 0,-1-6 0 16,0-3-48-16,-2-8-16 0,0-4 0 0,-1-8 0 16,4-10-1200-16,-9-4-240 0,-1-5-64 0,1-2-8192 15,-6-8-1632-15</inkml:trace>
  <inkml:trace contextRef="#ctx0" brushRef="#br1" timeOffset="173578.55">4444 14251 27647 0,'-4'-25'608'0,"0"11"128"0,1 0 32 0,3 3 0 0,2-1-624 0,3 0-144 0,1 0 0 0,5 1 0 16,4 1 848-16,5 0 144 0,6 1 32 0,20-2 0 16,1 3-16-16,4 1 0 0,4-2 0 0,4 0 0 15,3-1-704-15,6 5-144 0,4 1-32 0,-6 4 0 32,-8-1-752-32,-1 1-144 0,-2 5-48 0,-1-2 0 0</inkml:trace>
  <inkml:trace contextRef="#ctx0" brushRef="#br1" timeOffset="174544.54">1116 15395 16575 0,'2'-15'368'0,"0"1"80"0,0 0 0 0,0 4 16 0,-2-1-464 0,0 3 0 16,0 8 0-16,0 0 0 0,-2-6 912 0,2 6 96 0,0 0 16 0,0 0 0 15,-3 6 0-15,1 7 0 0,0 3 0 0,1 5 0 16,-3 5 0-16,2 3 0 0,-1 3 0 0,-2 1 0 16,0 1-832-16,-3 3-192 0,-2 5 0 0,0-3 0 15,-4-1 0-15,0-2 0 0,0-2 0 0,-10 9 0 16,1-11 864-16,5-8 128 0,-1-5 32 0,2-4 0 16,0-3 0-16,2-2 0 0,6-3 0 0,-2-3 0 15,4-3 0-15,7-1 0 0,0 0 0 0,-2-9 0 16,6-8-832-16,4-2-192 0,0-2 0 0,5-3 0 15,2-3 0-15,3-2 0 0,-1 1 0 0,5-3 0 16,5 1 0-16,0 1 0 0,4 1 0 0,-1 4 0 16,0 2 0-16,3 1 0 0,1 0 0 0,-1 5 0 15,-3 1 0-15,0 6 0 0,-1 3 0 0,-5 5 0 0,-5 1 0 16,-9 3 0-16,-10-3 0 0,3 11 0 0,-5 1 0 0,-6 2 0 16,-5 1 0-16,-3-1 0 0,-1 0 0 0,-5 3 0 15,-4 0 0-15,0-1 0 0,-3-4 0 0,1 0 0 16,1-1 0-16,1-3 0 0,2-4 0 0,1-2 0 15,0-3 0-15,2-2 0 0,4-1 0 0,3 0 0 16,3-5 0-16,7-1 0 16,4 0-2416-16,5-5-528 15,6 1-96-15,4-5-32 0</inkml:trace>
  <inkml:trace contextRef="#ctx0" brushRef="#br1" timeOffset="174828.46">1496 15333 20271 0,'-5'15'448'0,"-1"-4"80"0,-3 2 32 0,-2 3 16 0,-3 3-576 0,1 3 0 16,-6 2 0-16,3-1 0 0,-1-1 1744 0,4 0 240 0,3 1 64 0,4-3 0 15,2-4-832-15,4 0-144 0,5-1-48 0,1-3 0 16,5-3-816-16,2-3-208 0,3-4 0 0,4-2 0 16,1 0 864-16,3-2 128 0,-2-5 32 0,2-4 0 15,-2-3-832-15,0-2-192 0,-1 0 0 0,-1-3 0 16,0-2 864-16,-2-3 128 0,-1-2 32 0,-2-1 0 15,-3 0-832-15,-2 0-192 0,-4-1 0 0,-1 5 0 16,0 2 0-16,-2 4 0 0,-2 5 0 0,-1 2 0 16,-2 0 0-16,0 5 0 0,2 5 0 0,0 0 0 15,-6-5 0-15,6 5 0 0,-6-1 0 0,6 1 0 16,-8 6-2416-16,2 0-528 0,6-6-96 16,-4 9-32-16</inkml:trace>
  <inkml:trace contextRef="#ctx0" brushRef="#br1" timeOffset="175197.72">2218 15271 16575 0,'0'0'736'0,"10"2"160"0,-1-2-720 0,-9 0-176 16,0 0 0-16,7-3 0 0,-7 3 1664 0,0 0 320 15,0 0 48-15,0 0 16 0,0 0-832 0,-7-4-144 16,-1 2-48-16,-4 2 0 0,-1 2 0 0,-3 1 0 0,-1-1 0 0,-2 3 0 15,0 5-816-15,1 1-208 16,2 0 0-16,2 4 0 0,2 1 864 0,1-1 128 0,2 3 32 0,4-2 0 16,1-1-832-16,4 2-192 0,2-2 0 0,5 1 0 15,3-3 0-15,3-1 0 0,4-1 0 0,1 1 0 16,1 1 0-16,2-1 0 0,-3-2 0 16,0 1 0-16,1-1 0 0,-3 3 0 0,-2 0 0 0,-3-2 0 15,-4-2 0-15,-1 1 0 0,-6 0 0 0,-2 1 0 16,-4 1 864-16,-2 0 128 0,-5-3 32 0,0 2 0 15,-1 1-832-15,-4-3-192 0,-2-4 0 0,-2-1 0 16,-1 1 864-16,1 3 128 0,-1 0 32 0,1-5 0 16,-1-4-832-16,3-1-192 0,0-1 0 0,4-3 0 15,-1-3-768-15,4-2-208 16,3-1-48-16,5 0 0 0,3 1-1632 0,4-1-336 16,4-1-64-16,4 0-16 0</inkml:trace>
  <inkml:trace contextRef="#ctx0" brushRef="#br1" timeOffset="175632.9">2871 14919 27647 0,'0'0'608'0,"0"0"128"0,0 0 32 0,0 0 0 0,0 0-624 0,-3 4-144 0,-3-3 0 0,-5 5 0 16,-3 5 848-16,1 5 144 0,1 3 32 0,0 5 0 15,-2 5 0-15,-2 7 0 16,2-1 0-16,0 6 0 0,-2 4 0 0,0 1 0 0,-2-1 0 0,3 3 0 16,-1 1-832-16,1-4-192 0,0-4 0 0,0-5 0 15,1-8 864-15,3-4 128 0,3-7 32 0,2-1 0 16,1-3-832-16,3-3-192 0,2-10 0 15,0 0 0-15,0 0 0 0,10 0 0 0,2-4 0 0,2-4 0 16,2-8 864-16,0 1 128 0,1-1 32 0,4 0 0 16,-2-2-832-16,5 1-192 0,1 2 0 0,0 2 0 15,-4 4 0-15,1 4 0 0,0 2 0 0,-2 4 0 0,-1 2 0 16,-2 5 0-16,-1 4 0 0,-2 2 0 0,-2 1 0 16,-2 3 0-16,-1 2 0 0,-3 3 0 0,-1 0 0 15,0-1 0-15,0-4 0 0,-1 4 0 0,-1 2 0 0,1 0 0 16,-1-5 0-16,-2 2 0 15,1 0-1600-15,3-2-352 16,1 0-80-16,-1-5-16 0</inkml:trace>
  <inkml:trace contextRef="#ctx0" brushRef="#br1" timeOffset="178792.23">3977 15588 5519 0,'0'0'240'0,"0"0"64"0,0 0-304 0,-7 8 0 16,7-8 0-16,-4 8 0 0,4-8 2192 0,0 0 384 15,-1 11 80-15,1-11 16 0,0 0-1440 0,0 0-272 16,0 0-64-16,0 0-16 0,0 0-80 0,0 0-16 16,0 0 0-16,10-1 0 0,-3 1-16 0,3 1 0 15,-1-4 0-15,-9 3 0 0,7-5-192 0,2-2-32 16,2 0-16-16,2-2 0 0,2-2-144 0,2 0-16 0,1-1-16 0,1 0 0 16,1-2-128-16,-3 1-32 0,0-2 0 0,1-1 0 15,-2 2-192-15,1-2 128 0,-3-1-128 16,0-2 0-16,-1 1 128 0,1 0-128 0,-6 2 0 0,2-1 144 15,-1 1-144-15,0 0 0 0,-1 1 0 0,-1 2 128 16,0 1-128-16,-2-2 0 0,1 2 0 0,-2 2 0 16,1 3 0-16,-2 1 0 0,-3 6 0 0,0 0 0 15,4-8 0-15,-4 8 0 0,0 0 0 0,0 0 0 16,3-8 0-16,-3 8 0 0,0 0 0 0,0 0 0 16,0 0 0-16,0 0 0 0,0 0 0 0,0 0 0 15,0 0 0-15,0 0 0 0,0 0 0 0,0 0 0 16,0 0 0-16,0 0 0 0,0 0 0 0,0 0 0 15,0 0 0-15,0 0 0 0,0 0 0 0,0 0 0 16,0 0 0-16,0 0 0 0,2-6 0 0,-2 6 0 0,0 0 0 0,0 0 0 16,0 0 0-16,0 0 0 0,0 0 0 0,0 0 0 15,0 0 0-15,0 0 0 0,0 0 0 0,0 0 0 16,0 0 0-16,0 0 0 0,0 0 0 0,0 0 0 16,0 0 0-16,0 0 0 0,0 0 0 0,0 0 0 15,0 0 0-15,0 0 0 0,0 0 0 0,0 0 0 16,0 0 0-16,0 0 0 0,0 0 0 0,0 0 0 15,0 0 0-15,0 0 0 0,0 0-144 0,0 0 144 16,0 0 0-16,0 0 0 16,-1 10-512-16,1-10 0 0,0 0 0 0,0 0 0 15,0 0-1616-15,0 0-320 0,0 0-64 0</inkml:trace>
  <inkml:trace contextRef="#ctx0" brushRef="#br1" timeOffset="181561.48">4344 15101 12895 0,'0'0'272'0,"0"0"64"0,0 0 16 0,0 0 32 0,-1-10-384 0,1 10 0 0,0-10 0 0,-1 1 0 16,1 9 1712-16,0 0 272 0,0 0 48 0,0 0 16 15,0 0-1648-15,0 0-400 0,0 0 0 0,0 0 0 16,0 0 896-16,-4 1 112 0,-2 5 16 0,2 4 0 16,-1 2 0-16,2 4 0 0,0 6 0 0,-3 4 0 15,-1 5-832-15,-1 5-192 0,-2 6 0 0,-2 3 0 16,-1 2 864-16,-2 5 128 0,-2-5 32 0,-4 0 0 15,-7 1-832-15,3-3-192 0,1 0 0 0,0-9 0 16,1-4 0-16,3-2 0 0,6-4 0 0,1-2 0 16,-1-1 864-16,4-6 128 0,4-4 32 0,-1-4 0 0,3-2-832 15,4-7-192-15,0 0 0 0,0 0 0 16,0 0 864-16,7-7 128 0,1-5 32 0,2-5 0 0,-5-4 0 16,8-2 0-16,0 0 0 0,3-3 0 0,1-3-832 0,0-2-192 15,0-4 0-15,2 3 0 0,1 4 0 0,1 0 0 16,0 3 0-16,1 1 0 0,-2 3 0 0,0 3 0 15,-1 5 0-15,-3 2 0 0,-1 1 0 0,-1 5 0 16,-3 5 0-16,0 3 0 16,-4 2-768-16,1 5-208 0,-4 2-48 0,2 5 0 0,-1 2 832 0,-3 3 192 15,-2 1 0-15,-3 1 0 0,-1-1 0 0,-2 6 0 16,-1 0 0-16,-1-2 0 0,-2-5 0 0,0-2 0 16,-2-1 0-16,1-1 0 0,0-3 0 0,-1-1 0 15,-3-6 0-15,1 3 0 0,2-2 0 0,1-2 0 16,-1-5 0-16,-1-3 0 0,1-2 0 0,1-3 0 15,2-2 0-15,-1-3 0 0,4 0 0 0,-1-3 0 16,3-1 0-16,1 1 0 0,1 2 0 0,2 0 0 0,2 0 0 0,1 1 0 16,1 2 0-16,3 3 0 0,-2 0 0 0,-5 6 0 15,11 0 0-15,-2 4 0 0,1 1 0 16,1 4 0-16,-2 1 0 0,1 2 0 0,-1 1 0 0,2 1 0 16,0 2 0-16,2-1 0 0,-4 1 0 0,2-1 0 15,0-1 0-15,-1-2 0 0,0-1 0 0,1 0 0 16,0 0 0-16,1 0 0 0,0-3 0 0,1-1 0 15,-5-3 0-15,2 0 0 0,0 1 0 0,-4-2 0 16,0-1 0-16,1-1 0 0,-1-1 0 0,2 0 0 16,-2 0 0-16,-6 0 0 0,7-1 0 0,-1-3 0 15,0 0 0-15,1-1 0 0,0 0 0 0,1-2 0 16,0 2 0-16,1-3 0 0,-1 1 0 0,0 1 0 16,2-2 0-16,-2 0 0 0,2 1 0 0,-1 0 0 0,2 1 0 15,0-1 0-15,-1 0 0 0,0 1 0 0,1-1 0 0,0 1 0 16,0 1 0-16,0-2 0 0,1-1 0 0,-2 3 0 15,-1 1 0-15,2-1 0 0,-2 2 0 0,0 0 0 16,0-2 0-16,-1 4 0 0,-8 1 0 0,6 2 0 16,-6-2 0-16,8 3 0 0,-4 0 0 0,1 2 0 15,-1 3 0-15,-2 1 0 0,-2 1 0 0,-1 1 0 16,-3 0 0-16,0 2 0 0,0-1 0 0,1 2 0 16,-4-1 0-16,1-1 0 0,0-1 0 0,-2-1 0 15,1-3 0-15,0 0 0 0,3-2 0 0,-3 0 0 16,3-3 0-16,4-2 0 0,0 0 0 0,0 0 0 15,0 0 0-15,0 0 0 0,1-7 0 0,2-4 0 0,1 0 0 16,1-1 0-16,1 0 0 0,2-2 0 0,0-3 0 16,2 0 0-16,1 1 0 0,-1 3 0 0,2-1 0 0,1 0 0 15,1-2 0-15,-1 3 0 0,0 2 0 0,0 2 0 16,0 1 0-16,-1 3 0 0,-1 2 0 0,-3 3 0 16,-1 3 0-16,-2 2 0 0,-1 2 0 15,0 1 0-15,-1-1 0 0,-2 6 0 0,-1 1 0 0,0 1 0 16,-2 2 0-16,-3-1 0 0,2 1 0 0,1-2 0 15,0-1 0-15,1-1 0 0,1-4 0 0,2 0 0 16,0-1 0-16,3-3 0 0,-5-5 0 0,8 3 0 16,1-3 0-16,1-1 0 0,0-3 0 0,3-1 0 15,0-4 0-15,5 0 0 0,-1 0 0 0,1-1 0 16,1-2 0-16,-2-1 0 0,1-2 0 0,-3 0 0 16,-2 3 0-16,0-1 0 0,-1-2 0 0,-4 3 0 15,1 2 0-15,-1 2 0 0,-3 3 0 0,-5 5 0 0,4-6 0 0,-4 6 0 16,0 0 0-16,0 0 0 0,0 0 0 0,-5 4 0 15,-2 1 0-15,0 3 0 0,-3 3 0 0,2-2 0 16,-1-1 0-16,3 1 0 0,-2 1 0 0,4 0 0 16,1-1 0-16,-1-2 0 0,4 1 0 0,0-1 0 15,1 0 0-15,3-1 0 0,-4-6 0 0,4 2 0 16,3-1 0-16,-1 0 0 0,1-1 0 0,1-1 0 16,-1-2 0-16,1-1 0 0,0 2 0 0,-1 0 0 15,-2-1 0-15,0 2 0 0,1-3 0 0,-6 4 0 16,0 0 0-16,0 0 0 0,0 0 0 0,0 0 0 15,2-4 0-15,-2 4 0 0,0 0 0 0,0 0 0 16,0 0 0-16,0 0 0 0,0 0 0 0,0 0 0 16,-2-4 0-16,2 4 0 0,0 0 0 0,0 0 0 0,-5-3 0 15,5 3 0 1,-7-3-1680-16,7 3-304 0,0 0-48 0,0 0-13120 0</inkml:trace>
  <inkml:trace contextRef="#ctx0" brushRef="#br1" timeOffset="183001.69">4018 15791 11967 0,'-11'-4'1072'0,"0"2"-864"0,-1-4-208 0,1-3 0 16,3 0 256-16,5-1 16 0,0 0 0 0,0-1 0 16,1-1 640-16,4-1 128 0,5-3 32 0,0 2 0 0,1 0-352 0,4 1-64 15,1-1-16-15,6-1 0 0,1 3-464 0,7-1-176 16,4-3 0-16,0 2 144 0,1 0-144 0,0 1 0 15,-1 0 0-15,-2 2 0 0,0-1 0 0,-5 2 0 16,-1 1 0-16,-3 3 0 0,1 3 272 0,-5 3 32 16,-4 2 0-16,-2 6 0 0,-5 7 144 15,-3 4 16-15,-3 2 16 0,-5 3 0 0,-9 0 112 0,-2 4 32 16,-5-2 0-16,-2-1 0 0,-2-5-112 0,-4 0-32 16,-3-1 0-16,-1-5 0 0,-3-4 336 0,1-3 64 15,1-1 16-15,4-3 0 0,4-1 112 0,5-4 16 16,1-5 16-16,6 0 0 0,3-3-272 0,3-3-64 15,4-6-16-15,8-2 0 0,5-1-240 0,10-3-64 16,7 0 0-16,10 0 0 0,11 2-240 0,2 1-144 16,3 0 160-16,-2 1-160 15,3 4-384-15,2 0-192 0,-2 3-16 0,-10 10-16 0,7 4 608 0,0 5 0 16,1 6 0-16,-5 6 0 0,-5 1 0 0,-4 5 0 0,-7 6 0 16,3 13 0-16,-13-5 192 0,-12 3 176 0,-10 2 16 0,-9 1 16 15,-5 1-400-15,-9-5 0 0,-3-5 0 0,-5-5 0 16,-3-4 0-16,-5-6 0 0,-2-3 0 0,7-2 0 15,1-7 208-15,2-2-32 0,0-1-16 0,3-6 0 16,4-6 208-16,5-4 32 0,6-4 16 0,3-5 0 16,5-5-16-16,6-4 0 0,5-7 0 0,7 1 0 15,4 0-400-15,8 0 128 0,6 1-128 0,6 2 0 16,4 2 0-16,11 3 0 0,8 5 0 0,-16 7-176 16,3 1-96-16,4 1-32 0,4-1 0 0,1 5 0 15,4 4 304-15,0 5 0 0,0 4 0 0,14 7 0 16,-23 4 0-16,-14 4 176 0,-12 2-32 0,-11 4 0 0,-9 4-144 15,-11 3 0-15,-10 0 0 0,-13 0-176 0,-10 0 176 0,-4-2 0 16,-2 0 0-16,-2-4 0 0,-2-3 256 0,-5-3-32 16,-6-4 0-16,-2-1 0 0,-2-1 144 0,2-6 16 15,-1-2 16-15,5-1 0 0,4-4-80 0,0-1-32 16,6-7 0-16,3-3 0 0,6-3-112 0,11-3-32 16,7-3 0-16,8-1 0 0,7-2-144 0,9 0 192 15,8-2-192-15,9 6 192 0,5 3-192 0,7 0-144 16,4-5 144-16,4 3-208 15,2 4-752-15,-1 2-160 0,1-2-32 0,0 1-16736 0</inkml:trace>
  <inkml:trace contextRef="#ctx0" brushRef="#br1" timeOffset="183583.07">6096 15136 15663 0,'3'-12'1392'0,"0"3"-1120"15,-1-1-272-15,1 2 0 0,-3 8 1024 0,0-11 128 16,-3 1 48-16,-1 1 0 0,-4 2-112 0,-2 4-32 15,-3 4 0-15,-3 1 0 0,-6 2-336 0,-5 1-64 16,-5 2-16-16,-1 5 0 0,-3 1-144 0,2 2-48 16,0 0 0-16,4 3 0 0,5 3 0 0,5 2-16 15,6 3 0-15,4-4 0 0,2-4-256 0,5 2-48 16,3 1-128-16,2-2 192 0,6-4-64 0,2 1-128 0,2-1 176 0,3-1-176 16,2 1 224-16,-1-1-64 0,1-2-16 0,0 1 0 15,2-2 48-15,-3 1 0 0,-2-1 0 0,-4 1 0 16,-6-2 32-16,-3-1 16 0,-3-1 0 0,-4-2 0 15,-2 0 416-15,-5-1 96 0,-3 1 16 0,-3-1 0 16,-2 0-160-16,-3-2-32 0,1-2 0 0,0-1 0 16,0-1-304-16,0-2-64 0,2-4-16 0,3-1 0 15,1 1-192-15,3-2 176 0,6-1-176 0,2-1 160 16,4-2-1376 0,3 1-256-16,3-1-64 0,7-3-8768 0,5-1-1728 0</inkml:trace>
  <inkml:trace contextRef="#ctx0" brushRef="#br1" timeOffset="184168.68">6643 14721 21183 0,'0'0'1888'0,"0"0"-1504"16,-3-7-384-16,3 7 0 0,-8-1 848 0,-2 3 112 15,-1 4 0-15,-2 3 16 0,-1 3 160 0,-4 7 16 16,0 6 16-16,-1 2 0 0,-2 2-528 0,-2 6-128 15,-2 3 0-15,-3 4-16 0,1 1-256 0,-3-1-48 16,1 0-16-16,3 2 0 0,3 0-176 0,2-3 192 16,3-2-192-16,4-6 192 0,0-6-192 0,4-3 0 0,0-3 0 15,2-2 0-15,-1-7 0 0,3-2 0 0,-3-1 0 16,2-5 0-16,-1-2 0 0,1-2 0 0,7 0 0 16,-9-4 0-16,4-2-192 0,-3-2 0 0,1-4-16 15,-1-3 0-15,1 0 48 0,-1-1 16 0,3 0 0 0,2 1 0 16,-2 0 144-16,4 4 0 0,2 1 0 0,4 0 0 15,-2-1 128-15,3 2 64 0,3 1 16 0,3 0 0 16,-1 3 176-16,5-1 16 0,2-2 16 0,0 1 0 16,3-2-112-16,4 0-32 0,3 0 0 0,1 1 0 15,1 0-272-15,2-1 0 0,3 2 0 0,-3 1 0 16,-7-1 0-16,0 3 0 0,-4 3 0 0,-4 2 0 16,-3 2 0-16,-1 4 0 0,-4 0 0 0,-4 4 0 15,-3 4 0-15,-3 1 0 0,-1 1 0 0,-3 1 160 16,-3 3 80-16,-2 2 16 0,-1 2 0 0,-5 0 0 0,-4-1-64 15,1-1 0-15,0-3 0 0,0-1 0 0,1-3 16 0,0 0 0 16,5-5 0-16,1-1 0 0,2-5 112 16,4 1 0-16,4-1 16 0,2-5 0 0,0 0-32 0,10-3-16 15,2-2 0-15,2-1 0 0,3-3 16 0,0-2 0 16,4-2 0-16,-2 0 0 0,1 0-128 0,0 0-32 16,1-2 0-16,-3-1 0 0,1 1-144 0,0 1 0 15,3 1 0-15,-3-1 0 0,3 4 0 0,0-1 0 16,-2 2 0-16,1 4 0 0,0 3 0 0,-2 1 0 15,-4 1 0-15,-1 4 0 0,0 3 0 0,-4-1 0 16,-10-6 0-16,5 6 0 0,-5-6-304 0,2 11 64 16,-2 1 16-16,0 0 0 15,-2-1-2192-15,1 0-432 0,1 1-96 0</inkml:trace>
  <inkml:trace contextRef="#ctx0" brushRef="#br1" timeOffset="184385.86">7115 15209 23951 0,'0'0'1056'0,"-4"7"224"0,-2 1-1024 0,2 1-256 0,-4 0 0 0,1 2 0 16,-4 3 880-16,1 1 112 0,0 2 32 0,-12 14 0 16,1-4 352-16,11-11 80 0,0-1 16 0,-1 0 0 15,1 1-1040-15,1-2-208 0,2-1-32 0,0 2-16 16,2-3-176-16,-3 6-192 0,5-4 32 0,0-4 16 15,1-3-1968-15,2-7-384 0,0 0-64 16,0 0-32-16</inkml:trace>
  <inkml:trace contextRef="#ctx0" brushRef="#br1" timeOffset="185087.1">7398 15264 23951 0,'0'0'512'0,"0"0"128"0,-2 6 0 0,-4 1 64 0,0 2-576 0,-3 1-128 15,-1 1 0-15,-2 2 0 0,-4 1 848 0,2 0 144 16,-6 5 32-16,3-2 0 0,-3-2 0 0,3-1 0 16,2 0 0-16,-1 0 0 0,5-4-256 0,6-6-64 0,1 1 0 0,0 0 0 15,1-2-48-15,3-3-16 0,0 0 0 0,0 0 0 16,0 0-128-16,9 3-16 15,1-6-16-15,1 0 0 0,2 0-128 0,1-1-32 0,2 0 0 0,0-1 0 16,1-4-128-16,-1 2-48 0,1 2 0 0,-2 0 0 16,-2 0-144-16,-1 0 0 0,-1 1 0 0,-1 2 128 15,-10 2-128-15,10 2 0 0,-10-2 0 0,9 4 0 16,-9-4 0-16,6 9 0 0,-2-1 0 0,1 0 0 16,-5-8 0-16,4 11 0 0,-1-4-144 0,1 1 144 15,-4-8 0-15,6 4 0 0,-2 0 0 0,2 0 0 16,0 0 0-16,2 0 0 0,1-3 0 0,1 0 0 15,2 0 0-15,11-1 0 0,-3-1 0 0,-1-1 0 16,-2-3 128-16,4 1-128 0,-1 1 0 0,-3-4 144 0,-1-1-144 0,1 1 160 16,5-2-160-16,-1 1 160 0,0 2-32 15,0 0-128-15,-2-1 192 0,-3 2-64 0,0 1-128 16,-3 1 0-16,-1-1-160 0,-4 2 160 0,-8 2 0 16,0 0 0-16,0 0 0 0,0 0 0 0,0 0 0 0,0 0 0 15,-7 3-128-15,-3 1 128 0,0 2 0 0,-1-2 0 16,-4 1 0-16,-2-2 0 0,1 3 128 0,1 0-128 15,-1 0 0-15,1 1 0 0,0 0 0 0,2 1 0 16,2 0 0-16,4 0 0 0,0-1 0 0,7-7 0 16,0 0 0-16,2 10 0 0,3-3 0 0,-5-7 0 15,0 0 0-15,11 5 0 0,5-2 0 0,4 0 0 16,2-2 0-16,1-2 0 0,-3-2 128 0,2 0-128 0,0 1 0 16,-4-2 0-16,-1 1 0 0,1 0 0 15,-1-2 0-15,-1 3 0 0,-4 4 0 0,-2 2 0 16,-10-4 0-16,9 7 0 0,-3 4 0 0,-3 2 0 15,-3 3 0-15,-1-1 0 0,-1 3 0 0,-4-1 0 0,1 5 0 16,-3 3 0-16,-2-1 128 0,-3-1-128 0,-2-2 144 16,-5 1-144-16,-4 2 224 0,0-3-48 0,-4-1-16 15,3-3 0-15,1 1-32 0,0-3 0 0,5 0 0 0,0-2 0 16,-2-3-128-16,1 0 0 0,2 0 0 0,1-5 0 16,2-4-2896-1,-1-3-560-15</inkml:trace>
  <inkml:trace contextRef="#ctx0" brushRef="#br1" timeOffset="185244.69">7633 14874 37775 0,'5'-23'1664'0,"-1"10"368"0,-2 0-1632 0,2 3-400 16,-4 10 0-16,0-4 0 0,0 0 1104 0,-1 0 144 16,-2 1 32-16,3 3 0 0,0 0-1024 0,-3 0-256 15,-5-3 0-15,1 7 0 0,-4 0 0 0,-4 4 0 16,-2-1 0-16,-4 6-12512 15,-2 2-2544-15</inkml:trace>
  <inkml:trace contextRef="#ctx0" brushRef="#br1" timeOffset="185799.68">1941 16552 13823 0,'0'0'1216'0,"0"0"-960"16,-7-10-256-16,-2 0 0 0,3 0 1264 0,-5 2 208 15,0 2 32-15,-2 0 16 0,-3 1 416 0,1 2 96 16,-4 1 16-16,0 6 0 0,1 2-704 0,2 3-144 15,4 1-32-15,-3 8 0 0,-6 3-320 0,1 2-64 16,3 0-16-16,1 2 0 0,3 5-432 0,3-3-80 16,2-5-32-16,5-1 0 0,3-1-64 0,3-5-16 15,4-5 0-15,5-2 0 0,6-5 272 0,-1-4 48 16,3-4 16-16,5-3 0 0,3-4-160 0,2-4-16 16,-1-2-16-16,0-2 0 0,-3-1-96 0,-3-2-32 15,-3 0 0-15,-7 0 0 0,-2 2 32 0,-3 0 0 16,-5 0 0-16,-2 2 0 0,-3 3-192 0,-1 0 0 0,-5 0-160 15,-2 4 160-15,-3 2 0 0,-2 3 0 0,-4 2 0 16,1 2 0-16,1 3 0 0,0 2 0 0,1 2 0 0,4 2 0 31,3 2-2560-31,2 1-400 0,4 0-96 0,5 0-16 0</inkml:trace>
  <inkml:trace contextRef="#ctx0" brushRef="#br1" timeOffset="186123.27">2492 16373 22111 0,'-10'9'1968'0,"5"1"-1584"0,-5 4-384 0,-2 3 0 16,-3 3 1216-16,-1 5 176 0,-4 2 16 0,-1 0 16 15,-1 0-224-15,-2 0-48 0,-3 1-16 0,3-2 0 0,-1-1-128 0,4-3-32 16,5-4 0-16,3-2 0 0,2 0-80 0,4-5 0 16,2-6-16-16,5-5 0 0,0 0-256 0,0 0-48 15,0 0-16-15,12-10 0 0,3-7-64 0,2 0-16 16,3-3 0-16,3 0 0 0,-1 1-304 0,2-4-176 15,2-3 192-15,-2 4-192 0,-3 5 0 0,1 0 0 16,-1 3 0-16,-4 4 0 0,-1 5 0 0,-3 4 0 16,-2 4 0-16,0 3 0 0,-3 4 0 0,-2 4 0 15,0 5-144-15,-4 3 144 0,-2 1 0 0,-2-1-160 16,0-3 160-16,-4 3 0 0,1 2 0 0,-2-2 0 16,-1-5 0-16,1-2 0 0,-1 1 0 0,3-3 0 15,-1-2 0-15,1-2 0 0,5-9-320 0,0 0-16 16,0 0 0-16,0 0 0 15,0 0-2928-15,7-8-576 0</inkml:trace>
  <inkml:trace contextRef="#ctx0" brushRef="#br1" timeOffset="186342.51">3054 16095 27231 0,'0'0'1216'0,"0"0"240"0,0 0-1168 0,0 0-288 0,-7 5 0 0,-1 4 0 15,1 2 1504-15,-3 4 240 0,0 3 48 0,0 5 16 16,-2 4-496-16,1 4-96 0,-1 2-32 0,1 0 0 16,-4-2-416-16,3 0-64 0,0-3-32 0,3 1 0 15,-1-5-400-15,2-1-80 0,2 1 0 0,0-1-16 0,2-1-176 16,-2 0 0-16,0 0 0 0,-1-1 0 16,4 0-1328-16,-1-1-288 0,-1-4-64 0,-1-2-16 15,1-7-1600-15,5-7-320 0</inkml:trace>
  <inkml:trace contextRef="#ctx0" brushRef="#br1" timeOffset="186655.47">2792 16472 2751 0,'9'-9'128'0,"-2"4"16"0,1 0-144 0,3 0 0 16,2 1 0-16,0 1 0 0,1 1 4352 0,1-2 848 15,2 2 176-15,-1 1 16 0,1 0-3120 0,2-1-624 16,2-2-128-16,3 2-32 0,2 0-336 0,1 1-64 16,-3-1 0-16,0 1-16 0,0 2-208 0,-2 1-32 15,-3 1-16-15,-5 0 0 0,-3 1-368 0,-11-4-64 16,6 9 0-16,-4 2-16 0,-4 3 0 0,-3 2 0 15,-6 3 0-15,0 6 0 0,-2 4-16 0,1-2 0 16,3-1 0-16,-1-3 0 0,0-3-208 0,4-2-144 16,4 1 192-16,3-7-192 0,4-1 128 0,1-2-128 0,4-1 0 15,2-4 0-15,6-3 192 0,3-1-192 0,6-4 192 0,-2-2-192 16,1 0 384-16,0-3-48 0,-3-4 0 0,-1-3 0 16,-6-4 128-16,0 3 32 0,-8-3 0 0,0 0 0 15,-5-1 128-15,-3-1 16 0,-2 3 16 0,-5 1 0 16,-3 1-144-16,-7 3-48 0,-4-1 0 0,-3 5 0 15,-7 3-288-15,-1 3-176 0,-6 1 192 0,4 1-192 16,3 1-576 0,5 4-240-16,2 2-32 0,8 2-12400 0,1-5-2496 0</inkml:trace>
  <inkml:trace contextRef="#ctx0" brushRef="#br1" timeOffset="187307.98">4586 16277 21183 0,'1'-13'1888'16,"-1"1"-1504"-16,-2-1-384 0,0 1 0 15,1 2 800-15,0 4 96 0,1 6 0 0,0 0 16 0,-8 1 624 0,-1 4 128 16,-2 5 32-16,-2 7 0 0,-2 4-528 0,0 5-96 16,2 4-32-16,-2 4 0 0,-3 1-416 0,2 0-96 15,-1-2-16-15,2 4 0 0,-1 3-192 0,3-4-64 16,1-9 0-16,1-3 0 0,1-2-96 0,3-3-32 15,-1-1 0-15,5-6 0 0,1-5 80 0,2-7 16 16,0 0 0-16,0 0 0 0,14-5 288 0,1-4 64 16,2-5 16-16,5-1 0 0,3 3-272 0,6-2-64 15,4-6-16-15,3 4 0 0,-1 3-240 0,-1 5 0 16,-2 2 0-16,-3 5 0 0,-4 5 0 0,-4 3 0 16,-4 1 0-16,-5 4 0 0,-3 3 0 0,-5 0 0 15,-2-2 0-15,-4 1 0 0,-3 4 0 0,-4-3 0 16,-4-3 0-16,-3 4 0 0,-5 1 0 0,-4-1 144 15,-2-4 16-15,-6-1 0 0,-3-1 16 0,-1-1 0 16,0-2 0-16,4-2 0 0,5-4-176 0,2-2 128 0,-1-3-128 0,5 1 128 31,1-5-896-31,3 0-192 0,4-3-48 0,3-2 0 16,7 1-1952-16,6-3-400 0,5-3-80 0</inkml:trace>
  <inkml:trace contextRef="#ctx0" brushRef="#br1" timeOffset="187599.29">5184 16420 26607 0,'-11'10'1168'0,"2"0"256"0,-2 6-1136 0,-6 1-288 0,-5-2 0 0,0 5 0 16,-2 2 1232-16,0 3 192 0,1-2 48 0,3 0 0 16,2-5-480-16,5-4-96 0,6-2 0 0,4 2-16 0,4 0-320 0,5-4-64 15,4-7-16-15,5 0 0 0,5 1 112 16,2-5 32-16,4-5 0 0,1-2 0 0,-3 1-256 0,0-4-48 15,-2 1-16-15,-2-6 0 0,-2-3-48 0,-3-1 0 16,-3 1 0-16,-1 3 0 0,0-1-64 0,-5 1-32 16,-3-2 0-16,-1 4 0 0,-2 3-160 0,-1 1 128 15,-2 0-128-15,-2 4 128 0,-2 3-128 0,-2 1 0 16,0 4 144-16,0 1-144 16,-3 2-256-16,2 0-128 0,-1 1-32 0,2-1 0 15,3 0-2320-15,6-5-464 0,0 0-80 0,0 0-32 0</inkml:trace>
  <inkml:trace contextRef="#ctx0" brushRef="#br1" timeOffset="187880.42">5605 16321 17503 0,'0'0'1552'0,"0"0"-1232"0,-6 12-320 0,0 1 0 16,-1-2 1520-16,0 2 240 0,-2 3 48 0,0 1 16 15,-2 4-224-15,2 0-64 0,0-1 0 0,2-1 0 16,-1 2-336-16,4-2-80 0,0 2-16 0,4-5 0 15,4-3-256-15,0-2-48 0,3 1-16 0,1-3 0 16,2-6-128-16,2-2-16 0,-2-2-16 0,2-3 0 16,2-2-48-16,0-3 0 0,0-3 0 0,0 0 0 15,2-1-256-15,-3 0-48 0,-2 0-16 0,0-2 0 16,0-1-96-16,-1 0-32 0,0 1 0 0,0 1 0 16,-4-1-128-16,1 3 0 0,-2 1 0 0,0 2 0 0,-2 1 0 15,-3 8 0-15,0 0 0 0,0 0 0 16,0 0 0-16,0 0-320 0,0 0 48 0,0 0 16 15,0 0-2304-15,0 0-448 16,6 7-80-16</inkml:trace>
  <inkml:trace contextRef="#ctx0" brushRef="#br1" timeOffset="188232.76">6122 16287 13823 0,'0'0'608'0,"0"0"128"0,0 0-592 0,-6 9-144 15,2 0 0-15,-3 4 0 0,0 1 2880 0,-1 2 528 16,-1 1 112-16,-3 2 32 0,0 0-1392 0,-1 2-288 16,-1 0-48-16,-3 1-16 0,-2 1-448 0,1 0-80 0,-1 0-32 15,2 1 0-15,-3-1-416 0,4-4-96 0,5-3-16 0,0-5 0 16,2-3-208-16,4-2-64 0,5-6 0 0,0 0 0 16,0 0 32-16,0 0 0 0,2-8 0 0,7 0 0 15,1-2 32-15,4-1 0 0,1-1 0 0,3-4 0 16,2-7-320-16,-1 4-48 0,0 4-16 0,1 1 0 15,0-4-128-15,-1 4 0 0,-2 1 0 0,1 4 0 16,-3 3 0-16,1 0 0 0,-2-3 0 0,-1 5 0 16,-1 4 0-16,-3 3 0 0,-1 1 0 0,-2 2 0 15,-6-6 0-15,6 11 0 0,-4 1 0 0,-2 0 0 16,1-1-144-16,-2 0 144 0,0-1 0 0,-3 2 0 16,-2 1-272-16,2-1 48 0,-2 0 16 0,2 0 0 15,-2 1-2608-15,2-1-528 0,-2 3-112 16,6-15 0-16</inkml:trace>
  <inkml:trace contextRef="#ctx0" brushRef="#br1" timeOffset="188771.78">6893 16379 3679 0,'2'-13'160'0,"-3"2"32"0,-2-3-192 0,-3-2 0 0,-1-1 0 0,-1 1 0 16,-5 2 4544-16,0 3 848 0,-3 1 176 0,-1 3 48 15,-2 3-3328-15,-4 5-672 0,0 6-128 0,-4 4-16 16,1 3-576-16,-1 4-128 0,-1 3 0 0,-1 1-16 15,0 0-144-15,-1 1-32 0,1 1 0 0,3 0 0 16,3-1-128-16,4-2-16 0,5-3-16 0,5 0 0 16,2 2-160-16,6-2-16 0,3-6-16 0,6-2 0 15,5-5 240-15,4-3 48 0,3-4 16 0,1-3 0 16,4-3-208-16,0-4-32 0,5-5-16 0,2-1 0 16,4-1-96-16,-1 1-32 0,2-2 0 0,1-1 0 0,3 1-144 15,-3-1 0-15,-1 0 144 0,-6-3-144 0,-3-5 128 16,-2-2-128-16,-4 2 128 0,3-3-128 0,-5-1 0 0,1-2 0 15,-1 1 0-15,-3 4 0 0,-2 3 0 16,-4 3 0-16,-2 4 0 0,-5 7-128 0,-2 4-32 16,-2 9 0-16,0 0 0 0,0 0 0 0,-11 5-96 0,-4 6-32 15,0 4 0-15,-5 5 0 0,0 2 128 0,-2 9 32 16,-2 2 0-16,0 4 0 0,-5 2 128 0,2 3 0 16,-2-3 0-16,1 0-128 0,3-2 128 0,2-3 0 15,5-2 0-15,6-4 0 0,5-5 0 0,1-1 0 16,3-1 0-16,5-5 0 0,5-5-208 0,3-3-112 15,1-3-32-15,6-3 0 16,6-3-2272-16,3-4-464 0,-1-6-96 0,0-1-16 16</inkml:trace>
  <inkml:trace contextRef="#ctx0" brushRef="#br1" timeOffset="189138.27">7374 16338 20271 0,'0'0'1792'0,"0"0"-1424"0,-10-2-368 0,-2 1 0 16,0 1 1472-16,-3 2 208 0,-2 4 48 0,-3 2 16 16,-2 3-144-16,2 0-48 0,1 0 0 0,-1 4 0 15,-4 3-592-15,5-2-112 0,-2-1-16 0,-1404 2-16 16,2819 1-272-16,-1404-3-48 0,0-3-16 0,5 0 0 16,-1-1-160-16,4-1-48 0,2-1 0 0,0-9 0 15,0 0 112-15,10 2 32 0,1-3 0 0,0-3 0 0,4-5 16 16,2-2 0-16,1-4 0 0,0 0 0 0,-3 0-224 15,5-1-32-15,2 1-16 0,-1 1 0 0,-2-2-160 16,-2 3 0-16,0 0 144 0,-4 1-144 0,-2 2 0 0,-5 3 0 16,-6 7 0-16,0 0 0 0,0 0 0 0,0 0 0 15,0 0 0-15,-6 14 0 0,-3 2 0 0,1 0 0 16,-3 2 0-16,0 0-128 0,-2-1 128 0,5 0 0 16,0-2 0-16,4-2 128 0,0-1-128 0,3-1 0 15,2-1 0-15,3 0 0 0,-4-10-160 0,11 3-96 16,-2-3-32-16,5-2 0 15,1-2-2128-15,3-4-416 0,3-2-96 0,-1-2-12144 0</inkml:trace>
  <inkml:trace contextRef="#ctx0" brushRef="#br1" timeOffset="189426.42">7691 16258 24815 0,'0'0'1088'0,"0"0"256"0,-7 11-1088 0,1-1-256 0,2 0 0 15,-4 3 0-15,0 4 1584 0,-6 0 256 0,1 0 48 0,0-1 16 16,-1 2-288-16,-1-3-48 0,1 1-16 0,3-4 0 16,-1-1-656-16,3-1-128 0,1-4-16 0,8-6-16 15,-5 7-368-15,5-7-80 0,0 0-16 0,0 0 0 16,0 0 112-16,7-5 32 0,1-2 0 0,3-2 0 16,1-3-32-16,2-1 0 0,-1-3 0 0,2 1 0 15,2 1-240-15,-2-1-144 0,-1 0 160 0,3 3-160 16,1 3 128-16,1 0-128 0,1 4 0 0,0 0 0 0,-2 4 0 15,-3 1 0-15,-4 5 0 0,0-1 0 0,-1 1 0 16,-2 1 0-16,-8-6 0 0,4 9-160 0,-4-9-16 16,-2 10 0-16,2-10 0 0,2 10 0 15,-2-10-1904-15,0 8-384 0,0-8-80 0,0 0-16 0</inkml:trace>
  <inkml:trace contextRef="#ctx0" brushRef="#br1" timeOffset="189705.71">8107 16200 19343 0,'0'0'1728'0,"6"-2"-1392"15,2-1-336-15,-8 3 0 0,0 0 1600 0,0 0 240 0,0 0 48 0,0 0 16 16,0 0 208-16,2 14 64 0,-2-2 0 0,0 3 0 15,-5 3-800-15,1-1-160 0,0 2-16 0,0 3-16 16,-2 0-416-16,2-2-64 0,2-4-32 0,0 1 0 16,1-2-352-16,0 1-64 0,1-4 0 0,1 1-16 15,1 0-240-15,0-2 128 0,-1-2-128 0,3-1 0 16,3-1 0-16,-7-7 0 0,4 8-128 0,1-1 128 16,-5-7-2400-16,9 3-368 0,-9-3-80 0</inkml:trace>
  <inkml:trace contextRef="#ctx0" brushRef="#br1" timeOffset="189939.37">8508 16183 26719 0,'0'0'1184'0,"0"0"240"0,0 0-1136 0,0 0-288 16,0 0 0-16,-12 5 0 0,-1 5 2368 0,-3 6 400 15,-3 6 96-15,-1 8 16 0,-6 4-1408 0,-1 2-256 16,-5 1-64-16,-2 4-16 0,-4 9-208 0,-1-1-32 15,-5-1-16-15,5 3 0 0,6 2-128 0,4 1-32 16,3-2 0-16,3-3 0 0,6 3-464 0,0-3-112 16,4 4-16-16,2-4 0 0,2-5-128 0,1-5 0 15,3-1 0-15,2-9 0 16,0-4-1856-16,2-8-240 0,-1-8-48 0</inkml:trace>
  <inkml:trace contextRef="#ctx0" brushRef="#br1" timeOffset="204081.84">20785 13863 2751 0,'0'0'256'0,"0"0"-256"0,0 0 0 0,0 0 0 16,0 0 1056-16,0 0 160 0,0 0 48 0,0 0 0 15,0 0-1008-15,0 0-256 0,0 0 0 0,0 0 0 16,0 0 704-16,0 0 112 0,0 0 16 0,0 0 0 15,9 8 368-15,-5-2 80 0,-4-6 0 0,0 0 16 16,0 0-192-16,7 5-32 0,-2 3-16 0,-5-8 0 16,0 0-512-16,0 0-96 0,7 6-32 0,-1 0 0 15,-6-6-64-15,0 0-16 0,0 0 0 0,0 0 0 16,0 0-96-16,0 0-32 0,0 0 0 0,0 0 0 0,0 0 48 0,0 0 0 16,0 0 0-16,0 0 0 0,0 0-112 0,0 0-16 15,0 0 0-15,0 0 0 0,-6-7 0 0,2 1 0 16,0-2 0-16,4 8 0 0,0 0-128 0,-1-9 160 15,1-2-160-15,0 2 160 0,0 9 0 0,1-9 0 16,-1-1 0-16,1-1 0 0,1-1 16 0,0-2 0 16,-1 1 0-16,1 0 0 0,1-5-48 0,0 1 0 15,-2-2 0-15,-1-1 0 0,-4 3-128 0,4-4 0 16,0-5 0-16,0 0 0 0,-3 4 0 16,1-1 128-16,0 0-128 0,-1-2 0 0,1-3 0 0,-1 1 0 15,0 0 0-15,0 3 0 0,1-2 0 0,2 1 0 16,1 2 0-16,0-1 0 0,1-2-160 0,2-1 160 15,1 2-208-15,1-3 80 0,1 2-48 0,-3 0 0 16,3 0 0-16,-1 1 0 0,0-2 32 0,2 0 0 0,-1 6 0 16,0 0 0-16,-3-1 16 0,0 4 0 0,1 4 0 0,0 0 0 15,-1-1-32-15,0-1 0 0,0 0 0 0,2 2 0 16,-1-1 160-16,3 0-160 0,-3-3 160 16,-1 1-160-16,1-1 160 0,-1 3 0 0,0-1 0 15,-1 0 0-15,-1-5 0 0,1 4 0 0,-1 2 0 0,2 0 0 16,1-3 0-16,0 0 0 0,-2-3-144 0,0 5 144 15,0 4 0-15,0 1 0 0,2 1 0 0,-3-1 0 16,1-1 0-16,1 4-144 0,-4 8 144 0,2-9 0 16,-3-1 0-16,0 5 0 0,1 5 0 0,0 0 0 15,-4-4-128-15,4 4 128 0,-5-3 0 0,5 3 0 16,0 0-128-16,0 0 128 0,0 0 0 0,-7 6 0 0,7-6 0 16,0 0-128-16,-5 8 128 0,5-8 0 0,0 0 0 15,0 0 0-15,-4 7 0 0,4-7 0 16,0 0 0-16,0 0 0 0,0 0 176 0,0 0-176 0,0 0 0 0,0 0 0 15,0 0 0-15,0 0-144 0,0 0 144 0,0 0 0 16,0 0 0-16,0 0 0 0,0 0 0 0,0 0 0 16,0 0 128-16,0 0-128 0,0 0 0 0,0 0 0 15,-9 4 0-15,1-1 0 0,8-3 0 0,-12 4 176 16,3-4-48-16,1 2 0 0,8-2-128 0,-11 5 160 16,-2-2-160-16,0-2 160 0,0-2-160 0,1 1 0 15,-4 2 0-15,1-2 128 0,-1-2-128 0,0-1 192 16,-3-3-192-16,2 2 192 0,-2 6-192 0,1-4 0 15,-2-1-192-15,1 2 192 0,-1 1 0 0,-1 2 0 16,-1 0 0-16,-1 0 0 0,-2-4 0 0,-1 1 0 0,-1 1 0 16,0 0 0-16,-1-2 0 0,-1-1 0 0,2 1 0 15,-3 0 0-15,0 1-144 0,2 1 144 0,0-1 0 0,0 0 0 16,-1-3-128-16,0 4 128 0,-1 4 0 0,-2-4 0 16,-2-4-144-16,0 3 144 0,3 1 0 15,-2 1-144-15,0-3 144 0,0 0 0 0,1-1 0 0,0 1 0 16,2 3 0-16,0-2 0 0,3-4 0 0,-1 1-128 15,0 3 128-15,-3 1 0 0,-2 0 0 0,-2-1 0 16,0-1 0-16,-4 1 0 0,2 0 0 0,-2-1 0 16,0 1 0-16,-1-3 0 0,1-1-144 0,1 1 144 15,-1-1 0-15,-3 1 0 0,-2 0 0 0,0-1 0 16,0 0 0-16,0 0 0 0,-5 1 0 0,6-2 0 0,0 1 0 16,3 2 0-16,0-2 0 0,-4 0 0 0,2-3 0 15,-2 1 0-15,-2 1 0 0,-2-1 0 0,-2 1 0 16,0-1 0-16,-2-1 0 0,-2 3 0 0,-2 1 0 15,0 0 0-15,-5-1 0 0,0 1 0 0,-3 0 0 0,2 3 0 16,4 2-160-16,3-2 160 0,1-3 0 0,3 0 0 16,0-1 0-16,2-1 160 15,1 1-464-15,3-2-80 16,2-3-32-16,3 0 0 0,3 0-576 0,1-3-112 0,0-3-32 0,-1-3 0 0</inkml:trace>
  <inkml:trace contextRef="#ctx0" brushRef="#br2" timeOffset="-132703.59">7659 12950 2751 0,'0'0'128'0,"0"0"16"0,0 0-144 0,0 0 0 16,-9 2 0-16,9-2 0 0,0 0 2624 0,-7 4 512 0,7-4 80 0,-10 0 32 15,4-4-1472-15,-3-1-304 0,9 5-48 0,-8-8-16 16,1-1-144-16,1-4-48 0,2-2 0 0,1 1 0 16,3 2-176-16,0-5-32 0,0-3-16 0,5-1 0 15,-1 1-320-15,4 0-64 0,3 0-16 0,0 0 0 16,2-4-48-16,1 3-16 0,0 6 0 0,2-1 0 16,3 1-208-16,2 2-64 0,3 2 0 0,-3 2 0 15,2 6-256-15,-1 1 128 0,0 5-128 0,0 4 0 16,-1 5 0-16,0 4 0 0,-3-1 0 0,-1 7 0 15,-2 1 0-15,0 4 0 0,-5 1 0 0,-2 2-144 16,-2-1 144-16,-3 0 0 0,-3 2 160 0,-3 1-160 16,-4 0 256-16,-2-1-64 0,-3-3 0 0,-2-1 0 0,-1-1 128 15,-3-2 32-15,-2-2 0 0,-1-5 0 0,0-7 128 0,-1-3 32 16,2 0 0-16,-4-5 0 0,5-3 0 16,1-4 16-16,-1-5 0 0,3-2 0 0,4-4-80 0,0-1-32 15,1-4 0-15,4-3 0 0,-1-1-240 0,7-1-48 16,6 0-128-16,3-1 192 0,6 1-192 0,1 2 0 15,3 2 0-15,5 1 0 0,2 1 0 0,3 4 0 16,-1 4 0-16,-1 5-160 0,3 2 160 0,0 4-192 16,-2 3 192-16,1 5-192 0,-5 6 192 0,2 4-192 15,-4 1 192-15,-3 4-192 0,-6 1 192 0,-2 3-128 16,-6 2 128-16,-3 2-128 0,-5 2 128 0,-6 0 0 16,-6-2 0-16,-2 0 128 0,-4 1-128 0,-1-3 192 15,2-6-64-15,-4 0 0 0,3-5 64 0,-2-2 0 16,3-6 16-16,-2-4 0 0,2-4 144 0,3-4 32 0,-3-6 0 15,3-3 0-15,2-4 32 0,1-3 16 0,3-7 0 16,5 2 0-16,4 1-240 0,4-1-32 0,3-3-16 0,2 5 0 16,5 5-144-16,4-1 0 0,-1 1 0 0,4 1 0 15,0 6 0-15,2 5-144 0,-3 1 144 0,0 6-160 16,-3-2 160-16,0 4 0 0,-7 3-144 0,-1 4 144 16,-3 4 0-16,-3 0 0 0,-3-4 0 0,-4 5 0 15,0 6 0-15,-7-1 0 0,-1-2 0 0,-6-1 0 16,-1-3 0-16,-1 0 160 0,-2-4-160 0,0-4 160 15,2-2-160-15,2-4 160 0,3-3-160 0,-2-5 160 16,1-4-160-16,2-3 0 0,-1-6 0 0,3 0 0 16,4-3-1664-16,2-3-272 15,2-5-48-15,2-6-15536 0</inkml:trace>
  <inkml:trace contextRef="#ctx0" brushRef="#br2" timeOffset="-131823.58">9525 3500 25791 0,'-8'-2'2304'0,"-1"-1"-1856"16,0-4-448-16,-2 5 0 0,0 1 0 0,2 2 0 16,-2-2 0-16,2 1 0 0,-1-1 0 0,-1 1 0 15,3 0 0-15,0-2 0 0,4-4 0 0,-2 2 0 16,2-1 0-16,0-1 0 0,2-3 0 0,2 0 224 0,-3-3-32 0,3 0-16 15,0-2 80-15,3-2 0 0,0-4 16 16,5-1 0-16,3-2 16 0,5 0 0 0,2 5 0 0,3-3 0 16,-2 0-32-16,4 1-16 0,4 0 0 0,1 5 0 15,-1 3-80-15,0 2-16 0,1 0 0 0,-1 4 0 16,-4 4 0-16,0 4 0 0,-1 2 0 0,-2 3 0 16,-4 5-144-16,-5 7 0 0,-2 5 0 0,-4 3 0 15,-5-3 128-15,-5 5-128 0,-4 1 192 0,-3 2-64 16,-4-1 192-16,-3-3 16 0,-2-5 16 0,1-4 0 15,-3-3 112-15,1-4 32 0,0-4 0 0,0-3 0 16,1-2 144-16,0-1 16 0,2-2 16 0,2-4 0 16,4-1-128-16,3-5-32 0,5-3 0 0,0-1 0 15,4-4-160-15,1-2-32 0,1-1-16 0,6 0 0 16,4 1-304-16,5 1 0 0,5 0 0 0,1 1 0 16,0 8 0-16,1 5 0 0,-3 5-128 0,-1 4 128 0,-2 2-192 15,-2 5 192-15,-3 5-208 0,-2 4 80 0,-6 2 128 0,0 1-208 16,-4 0 80-16,-3 0 128 0,-2 2 0 0,-4-2 0 15,-1-2 0-15,-1-2 0 0,-2 1 128 0,1-2-128 16,0-2 192-16,2-4-64 0,-2-3 32 0,2-1 0 16,2 0 0-16,8-8 0 15,0 0-1344-15,0 0-272 0,14-5-48 0</inkml:trace>
  <inkml:trace contextRef="#ctx0" brushRef="#br2" timeOffset="-123976.98">18234 13192 23039 0,'0'0'2048'0,"-4"-7"-1648"0,2-1-400 0,2 8 0 16,0 0-192-16,8-2-112 0,1 0-16 0,2 2-16 31,3-3-208-31,2 1-32 0,-1 1-16 0,3 1 0 16,2 0-544-16,2-1-96 0,0-1-32 0</inkml:trace>
  <inkml:trace contextRef="#ctx0" brushRef="#br2" timeOffset="-123773.04">19611 13129 9215 0,'7'-6'816'0,"4"1"-656"16,8-2-160-16,2 5 0 0,4 0 2944 0,2-2 544 15,5 1 112-15,3 1-8512 16,4 0-1696-16</inkml:trace>
  <inkml:trace contextRef="#ctx0" brushRef="#br2" timeOffset="-123379.83">21015 12924 18143 0,'17'-14'800'0,"-6"6"160"0,-2 0-768 0,1 2-192 0,1-1 0 0,1-1 0 15,-3 1 448-15,1 0 64 0,0 3 0 0,-1-3 0 16,-3-1-240-16,1 0-32 0,0 0-16 0,-1 0 0 16,0 2 208-16,3 0 32 0,-3 0 16 0,4 0 0 15,-1-1-48-15,1 1-16 0,-1-1 0 0,2 1 0 16,2 0-96-16,1 3 0 0,-1-2-16 0,3 1 0 16,-1-1-304-16,0 0 0 0,2 2 0 0,1 0 0 15,-1 0-768-15,2 1-256 16,1 3-48-16,-3-2-16 0,1-3-2176 15,-1-3-448-15,0-2-96 0,-1 1-16 0,1-1 2544 0,-2 0 496 0,-3 1 96 16,-1-5 32-16,-2-7 2288 0,-1 0 464 0,0 2 80 0,-1-1 32 0,0 0 48 0,0 1 16 16,-4-1 0-16,1 2 0 0,1 2-1232 15,-1 1-240-15,0 1-48 0,1-2-16 0,-2 0-480 0,3 1-112 16,1 0-16-16,3 1 0 0,1-3-128 0,1 0 0 16,4 1 0-16,4-1 0 0,-2 0-352 0,4-1 48 15,1 0 16-15,0 0 0 16,2 2-736-16,-2 0-128 0,-3-1-48 15,-1 0-4944-15,1-4-976 0</inkml:trace>
  <inkml:trace contextRef="#ctx0" brushRef="#br2" timeOffset="-123304.77">21985 12034 4607 0,'8'-25'400'0,"0"7"-400"16,-2-3 0-16,3-3 0 0,0-2 2224 0,1-3 352 15,2 1 80-15,-3-2 16 0,-1-1-1584 0,0-1-320 16,0-1-64-16,0 2-7728 0</inkml:trace>
  <inkml:trace contextRef="#ctx0" brushRef="#br2" timeOffset="-123164.58">22180 11203 15663 0,'-1'-37'1392'0,"0"12"-1120"0,0-5-272 0,0-2 0 16,-1-1 1328-16,1-2 208 0,-1-1 32 0,2 0 16 16,1-2-1200-16,4 2-224 0,2 0-160 0,0-1 192 31,3 0-672-31,-4 2-128 0,3 3-32 0,-2-1 0 16,1 0 0-16,-3 0 0 0,2 0 0 0,-2-1-4720 0,-2 0-944 0</inkml:trace>
  <inkml:trace contextRef="#ctx0" brushRef="#br2" timeOffset="-123028.83">22203 9540 27871 0,'-5'-45'1232'16,"1"14"256"-16,0-3-1184 0,2 0-304 0,1 0 0 0,-1 3 0 16,-1 3-384-16,2-1-128 0,1-3-16 0,1 0-16 15,2 5-2000-15,0-4-400 0,1 0-64 0</inkml:trace>
  <inkml:trace contextRef="#ctx0" brushRef="#br2" timeOffset="-122742.49">21831 5352 17503 0,'-12'-58'1552'0,"6"18"-1232"0</inkml:trace>
  <inkml:trace contextRef="#ctx0" brushRef="#br2" timeOffset="-121923.74">20713 3111 28559 0,'-5'-6'2544'15,"1"2"-2032"-15,-3-3-512 0,2 2 0 16,-1 0-1024-16,6 5-288 0,0 0-64 0,0 0-16 0,-4-2 1088 0,4 2 304 16,0 0 0-16,0 0-128 15,0 0-304-15,14-5-48 0,3-2-16 0,1 5 0 0,-1-1 160 0,1-2 16 16,3 0 16-16,0 3 0 0,-2-1 304 0,0 1 0 16,-3 1 0-16,0 1 0 0,-4 0 0 0,0 2 0 15,-1 3 0-15,-11-5 0 0,7 5 256 0,-3 3 96 0,-4 1 32 0,-4 1 0 16,1 4 224-16,-6 1 48 0,-1 2 16 0,-3 3 0 15,-8 3-96-15,0 0 0 0,-2-1-16 0,1 0 0 16,1-4-256-16,2 0-48 0,3-4-16 0,5-5 0 16,-1-3-48-16,4-5-16 0,8-1 0 0,-4-6 0 15,4 6 240-15,1-11 48 0,4-5 16 0,4-3 0 16,4-1-480-16,5-1 0 0,8-2 0 0,2 0 0 16,0 0-272-16,4 2 0 0,3 0 0 0,-3 3 0 15,-2 0 272-15,-1 3-128 0,-8-1 128 0,-2 5 0 16,-3 3 0-16,-4 4 192 0,-5-3 0 0,-7 7 0 15,0 0 240-15,0 0 32 0,0 0 16 0,-12 7 0 16,-9 1-64-16,-6 2-16 0,-10 3 0 0,-5 0 0 16,-4-1-112-16,3 0-32 0,-1-4 0 0,9-1 0 15,4-3-256-15,7 0 0 0,9-5 0 0,5-2 0 16,10 3-336-16,0 0-128 16,0 0-32-16,13-8-13712 0</inkml:trace>
  <inkml:trace contextRef="#ctx0" brushRef="#br2" timeOffset="-120844.99">20985 12848 23951 0,'-5'-17'2128'0,"3"6"-1696"16,-1-2-432-16,7 2 0 0,0 3 592 0,6 1 48 15,-1 2 0-15,2 1 0 16,4 4-1008-16,2 0-192 0,0 1-32 0,2 2-16 0,1-3 352 0,-3 5 64 15,2 5 0-15,-2 2 16 0,-4 1 176 0,0 3-192 16,-4 0 192-16,-3 7-192 0,-4 3 192 0,-7-1 128 0,-1-2-128 0,-7 3 176 16,-1 2 128-16,-5-1 16 0,-1 0 16 0,-7-6 0 15,-4-7 304-15,-1-3 48 0,-1-3 16 0,2-6 0 16,0-5-16-16,1-5 0 0,0-4 0 0,5-4 0 16,3-3 320-16,4-3 64 0,3-6 16 0,6-3 0 15,6-2-944-15,6-1-144 0,6-1 0 0,5-1-160 31,1-2-224-31,3 1-64 0,5 2 0 0,2 5 0 0,1 0-48 16,-1 6-16-16,1 2 0 0,-2 8 0 16,-2 2-272-16,0 5-64 0,0 5-16 0,-3 4-11536 0</inkml:trace>
  <inkml:trace contextRef="#ctx0" brushRef="#br2" timeOffset="-120192.85">19562 12989 20271 0,'-13'-8'896'0,"7"1"192"0,4-4-880 0,1 3-208 0,1 8 0 0,0 0 0 16,2-9 1616-16,2 1 288 0,4 1 48 0,0 0 16 0,2-1-1456 0,4 2-304 16,-2-2-48-16,7 0-16 0,0 0-144 0,1 1 0 15,2 0 0-15,-2 1 0 0,1-4 144 0,0 2-144 16,-2 3 160-16,0-1-160 0,-3 0 144 0,-1 1-144 15,-1 2 128-15,-2 2-128 0,-12 1 160 0,6 5-160 16,-6-5 192-16,3 11-192 0,-6-1 544 0,-3 3 0 16,-5-1 0-16,-4 2 0 0,-1-2-16 0,-4-1 0 15,-3 2 0-15,-1-3 0 0,-2-2-96 0,1 0-32 16,-1-1 0-16,3-2 0 0,3-2 0 0,1-2 0 16,3-2 0-16,1-2 0 0,7 1-80 0,8 2-32 15,-7-7 0-15,1-2 0 0,1-1-288 0,3 1 160 16,4 0-160-16,1-1 128 0,1-4-128 0,1 2-144 15,3 2 144-15,2 0-208 0,2-1 80 0,2 3 128 16,1 2-208-16,0-1 80 0,-3 4 128 0,1 1-160 16,-1 2 160-16,0 1-160 15,-1 1-272-15,-2 1-48 0,-9-3-16 0,10 8-9792 0,-2-1-1952 0</inkml:trace>
  <inkml:trace contextRef="#ctx0" brushRef="#br2" timeOffset="-119776.71">18955 13139 9215 0,'-12'1'816'0,"5"1"-656"0,-3 1-160 0,6 0 0 0,4-3 1456 16,0 0 256-16,-8 3 48 0,8-3 16 0,0 0-1424 0,0 0-352 16,0 0 0-16,0 0 0 0,0 0 784 0,1-9 96 15,1 0 16-15,3 0 0 0,0 0 160 0,3 1 32 16,-2-1 16-16,4-1 0 0,-1-4 48 0,2 0 16 16,1 2 0-16,3 1 0 0,-2 4-352 0,2-2-80 15,3 0-16-15,-2 1 0 0,0 1-336 0,-1 2-64 16,-1 2 0-16,-3 0-16 0,-1 2-16 0,-10 1 0 15,0 0 0-15,0 0 0 0,8 2 128 0,-8-2 32 16,0 0 0-16,-9 10 0 0,-4 1 64 0,-2 1 0 16,-3-2 16-16,-2 0 0 0,-3 1 16 0,1-3 0 15,2 2 0-15,4-4 0 0,1-4-48 0,4-2-16 0,2-1 0 16,3 0 0-16,6 1-224 0,0 0-32 0,0-9-16 0,6-2 0 31,7-2-2000-31,10-2-384 0,21-10-96 0,3 1-13088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27:50.9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4463 10836 9215 0,'0'0'192'0,"0"0"64"0,0 0 0 0,0 0 0 0,0 0-256 0,0 0 0 0,0 0 0 0,0 0 0 15,0 0 864-15,0 0 128 0,0 0 32 0,0 0 0 16,0 0 0-16,0 0 0 0,0 0 0 0,0 0 0 0,0 0-832 0,0 0-192 16,-6-4 0-16,6 4 0 0,0 0 864 0,0 0 128 15,0 0 32-15,0 0 0 16,0 0-832-16,0 0-192 0,0 0 0 0,0 0 0 0,0 0 864 0,0 0 128 0,0 0 32 0,0 0 0 15,0 0-832-15,0 0-192 16,0 0 0-16,0 0 0 0,9-2 0 0,0 3 0 16,1 2 0-16,-3-1 0 0,-7-2 0 0,10 2 0 0,-4 2 0 0,4-2 0 15,-2-3 0-15,1 2 0 16,-9-1 0-16,11 4 0 0,-1 0 864 0,-1 0 128 16,-1 0 32-16,1 2 0 0,1 1-832 0,2-1-192 15,-1 0 0-15,1-2 0 0,-2-1 0 0,1 2 0 16,0-1 0-16,2 1 0 0,-2-1 0 0,1 1 0 0,0-2 0 0,0 1 0 15,3 2 0-15,-4-2 0 16,1-2 0-16,0 1 0 0,1 3 0 0,1-1 0 0,-1 0 0 16,2-2 0-16,-2 0 0 0,0 1 0 15,1 0 0-15,1-1 0 0,3 1 0 0,-4 0 0 16,-3 1 0-16,2-1 0 0,1 0 0 0,0 3 0 0,-1-3 0 0,0 1 0 16,1 1 0-16,1 0 0 0,-3-1 0 0,2 1 0 15,-2-3 0-15,1 2 0 0,-2 1 0 16,0 0 0-16,-1-1 0 0,0 1 0 0,1-2 0 0,-1 2 0 15,1 0 0-15,-1 0 0 0,0-2 0 0,-1 2 0 16,-2-1 0-16,2 1 0 0,1-1 0 0,-2-1 0 0,0 1 0 0,1-1 0 16,0 1 0-16,0 0 0 0,0-3 0 0,1 2 0 0,-10-4 0 0,9 5 0 15,1 2 0-15,1-1 0 16,-2-1 0-16,1-1 0 16,-1 2 864-16,-1 0 128 0,-1 1 32 0,1-2 0 15,-8-5-832-15,11 7-192 0,-3 0 0 0,2-2 0 16,-10-5 0-16,9 10 0 0,1-5 0 0,1 4 0 0,-2-2 0 15,0-3 0-15,-9-4 0 0,12 6 0 16,-3-1 0-16,1 3 0 0,1-3 0 0,-4 0 0 0,-7-5 0 16,10 5 0-16,-1 2 0 0,-1-2 0 0,-8-5 0 0,10 7 0 15,-1 0 0-15,-2-1 0 0,1 3 0 0,-1-1 0 16,-1-1 0-16,0 2 0 0,-2 0 0 0,3-2 0 0,-2-1 0 16,2 0 0-16,-7-6 0 0,4 10 0 0,1-3 0 0,0 1 0 15,-3 0 0-15,2-2 0 0,-4-6 0 16,4 11 0-16,1-1 0 0,-2-1 0 15,-3-9 0-15,4 9 0 0,-1-1 0 0,1 0 0 16,-1-1 0-16,-1 1 0 0,-2-8 0 0,3 7 0 16,2 0 0-16,-1 1 0 0,-4-8 0 0,2 8 0 15,-2-8 0-15,4 10 0 0,-1 0 0 0,0-2 0 0,-3-8 0 0,5 9 0 0,-3-2 0 0,0 1 0 32,0 1 0-32,-2-9 0 0,0 0 0 0,3 11 0 15,-2-3 0-15,-1-8 0 0,2 10 0 0,1-2 0 0,-3-8 0 16,1 9 0-16,-1 2 0 0,2-2 0 0,-2-9 0 0,2 11 0 15,-2-1 0-15,0-1 0 0,0-1 0 0,0 1 0 0,0-9 864 0,0 11 128 16,1 0 32-16,-2-1 0 16,1-10-832-16,-2 10-192 0,2-10 0 0,-2 12 0 15,2 0 0-15,-1-1 0 0,-2-2 0 0,1 0 0 16,-1 0 0-16,2-2 0 0,1-7 0 0,-3 9 0 0,1 1 0 0,0-1 0 16,-3-1 0-16,3-1 0 0,0 2 0 0,2-9 0 15,0 0 0-15,-5 10 0 16,3 0 0-16,-2-1 0 0,4-9 0 0,-2 6 0 0,2-6 0 0,-4 8 0 0,1 0 0 15,3-8 0-15,0 0 0 0,0 0 0 16,-2 7 0-16,2-7 0 16,0 0 0-16,0 0 0 0,-7 5 0 0,7-5 0 0,0 0 864 0,0 0 128 15,0 0 32-15,0 0 0 0,0 0-832 0,0 0-192 0,0 0 0 0,0 0 0 16,0 0-768-16,0 0-208 16,0 0-48-16,0 0-9824 15,0 0-1968-15</inkml:trace>
  <inkml:trace contextRef="#ctx0" brushRef="#br0" timeOffset="2656.61">5153 11364 9215 0,'0'0'192'0,"0"0"64"0,0 0 0 0,0 0 0 0,0 0-256 0,0 0 0 16,0 0 0-16,0 0 0 0,0 0 0 0,0 0 0 16,0 0 0-16,0 0 0 0,0 0 864 0,0 0 128 15,0 0 32-15,0 0 0 0,0 0-832 0,0 0-192 16,0 0 0-16,0 0 0 0,0 0 0 0,0 0 0 15,0 0 0-15,0 0 0 0,0 0 864 0,0 0 128 16,0 0 32-16,0 0 0 0,0 0-832 0,0 0-192 16,0 0 0-16,0 0 0 0,0 0 0 0,0 0 0 15,0 0 0-15,0 0 0 0,0 0 864 0,0 0 128 16,0 0 32-16,0 0 0 0,0 0-832 0,0 0-192 16,0 0 0-16,0 0 0 0,0 0 0 0,0 0 0 15,0 0 0-15,0 0 0 0,-1 6 0 0,-4-1 0 16,5-5 0-16,-3 5 0 0,3-5 0 0,0 0 0 0,-4 4 0 0,0 0 0 15,-1 1 0-15,5-5 0 16,-6 3 0-16,3 2 0 0,-2-1 0 0,0 0 0 0,0 1 0 0,-1-1 0 16,1 1 864-16,-1-1 128 0,2 3 32 15,-2-3 0-15,1-2-832 0,-1 3-192 0,1-2 0 0,0 1 0 16,-1 0 0-16,0 1 0 0,2-1 0 0,-2 1 0 16,2-1 0-16,0 2 0 0,-3-1 0 0,0 1 0 15,1-2 0-15,0 1 0 0,1 0 0 0,-1 1 0 0,1-2 0 16,0 1 0-16,-2 1 0 0,1-1 0 15,2 1 0-15,-2-1 0 0,3 1 0 0,-1-1 0 16,-1 1 0-16,0 1 0 0,-1-3 0 0,2 1 0 16,-1 1 0-16,1-2 0 0,0 2 0 0,-3 0 0 0,3 0 0 0,-1-1 0 15,-3 1 0-15,3-1 0 0,-3 1 0 0,2-2 0 16,-1 3 0-16,-1 1 0 0,2-1 0 0,-1 2 0 0,2 0 0 0,-3-1 0 16,1-2 0-16,1 1 0 15,1-1 0-15,0 1 0 0,-1-1 864 0,1-1 128 16,5-5 32-16,-5 7 0 0,1 1-832 0,0 0-192 15,0-3 0-15,1 1 0 0,-1 2 0 0,0 0 0 0,1-1 0 0,1 1 0 16,0-3 0-16,1 2 0 16,-3 0 0-16,2-1 0 0,0 0 0 0,0 0 0 15,-1 0 0-15,1 0 0 0,1 2 0 0,0 0 0 0,-1-2 0 0,0 1 0 0,-1 1 0 0,2-1 0 32,-1 1 0-32,1 0 0 0,0-2 0 0,0 1 0 15,1 3 0-15,-1-3 0 0,-3-1 0 0,3 1 0 0,1-7 0 0,-1 7 0 16,0 1 0-16,1-1 0 0,0-7 0 0,0 7 0 15,0 2 0-15,-1-1 0 0,1-1 0 0,0 0 0 16,1 1 0-16,0 0 0 0,0-1 0 0,3 1 0 16,-3 0 0-16,0-3 0 0,-1 3 0 0,2 0 0 15,0-1 0-15,2 0 0 0,-4-7 0 0,3 9 0 16,1 2 0-16,-2-1 0 0,2-3 0 0,-1 1 0 0,1-1 0 16,-1 1 0-16,0 2 0 0,1-2 0 15,-4-8 0-15,7 8 0 0,-3-1 0 0,2 2 0 16,0-1 0-16,1-1 0 0,1-4 0 0,-3 3 0 0,1 3 0 0,0 0 0 15,1-2 0-15,1 0 0 16,-3 3 0-16,4-1 0 0,-2 0 0 0,1-1 0 16,-1-3 864-16,3 1 128 0,-2-1 32 0,0 2 0 15,1 0-832-15,-1 1-192 0,-3-1 0 0,5 3 0 0,2-1 0 0,-2-1 0 16,-1 0 0-16,0-3 0 0,-1 2 0 0,3 0 0 16,-3-1 0-16,3 1 0 15,-1-3 0-15,1 1 0 0,0-1 0 0,1 1 0 0,-3 2 0 0,1 0 0 16,-1-3 0-16,1 2 0 0,0 0 0 0,0 1 0 15,-2-3 0-15,0 1 0 0,-8-5 0 0,10 7 0 16,0 3 0-16,-2-3 0 0,-8-7 0 0,11 5 0 16,0 2 0-16,-4-2 0 0,2 1 0 0,-2-1 0 15,-7-5 0-15,11 8 0 0,2 1 0 0,-3-1 0 16,1-3 0-16,-1 1 0 0,0-2 0 0,1 1 0 0,0 3 0 0,2-3 0 16,-2-2 0-16,1 1 0 0,1 1 0 0,-1 0 0 15,-2 1 0-15,-1-3 0 16,-9-3 0-16,13 4 0 0,2 4 0 0,0-1 0 15,-5-2 0-15,1 2 0 0,1-4 0 0,0 1 0 0,-4 2 0 0,3-3 0 0,2-2 0 0,-3 0 0 16,-10-1 0-16,12 7 0 16,-1-3 0-16,-1 1 0 15,-10-5 0-15,12 5 0 0,-1 6 0 0,0-1 0 0,-2 0 0 0,-1-2 0 16,0-2 0-16,0 3 0 0,-1 0 0 0,2-1 0 16,-1-2 0-16,0 0 0 0,0-2 0 0,-1 3 0 15,0 2 0-15,-1-2 0 0,1-1 0 0,2 0 0 16,-4 3 0-16,3-1 0 0,-4 0 0 0,3 0 0 15,2 1 0-15,-3 0 0 0,1 0 0 0,-3-3 0 16,-4-6 0-16,10 9 0 0,-2 0 0 0,1 0 0 16,-4-1 0-16,1-1 0 0,-6-7 0 0,6 10 0 15,0 0 0-15,-2 0 0 0,-1-1 0 0,1 0 0 16,-4-9 864-16,4 9 128 0,-1 1 32 0,-3-10 0 0,0 0-832 16,0 0-192-16,0 0 0 0,0 0 0 0,0 0 0 0,0 0 0 15,0 0 0-15,0 0 0 0,-1 9 0 0,1-9 0 16,0 0 0-16,0 0-10336 0,-6-6-2112 0</inkml:trace>
  <inkml:trace contextRef="#ctx0" brushRef="#br0" timeOffset="3260.15">5610 11924 12895 0,'0'0'272'0,"0"0"64"0,0 0 16 0,0 0 32 0,0 0-384 0,0 0 0 16,0 0 0-16,0 0 0 0,0 0 896 0,0 0 96 0,0 0 32 0,0 0 0 15,0 0-832-15,0 0-192 16,0 0 0-16,0 0 0 0,0 0 864 0,0 0 128 15,0 0 32-15,0 0 0 0,6 10-832 0,-5 0-192 16,-1-1 0-16,-1 0 0 0,-2-1 864 0,0 3 128 0,1 1 32 0,1-2 0 16,-2-1-832-16,0 0-192 15,-4 1 0-15,3 0 0 0,0-1 0 0,2-2 0 0,-5 0 0 0,3-1 0 16,1 2 864-16,3-8 128 16,-7 7 32-16,3-1 0 0,4-6-832 0,0 0-192 0,-1 9 0 0,1-9-12240 15</inkml:trace>
  <inkml:trace contextRef="#ctx0" brushRef="#br0" timeOffset="5117.8">5019 12760 12895 0,'0'0'272'0,"0"0"64"0,0 0 16 0,0 0 32 0,0 0-384 16,0 0 0-16,0 0 0 0,0 0 0 0,0 0 0 0,0 0 0 16,0 0 0-16,0 0 0 0,0 0 896 0,0 0 96 15,0 0 32-15,0 0 0 0,0 0-832 0,0 0-192 16,0 0 0-16,0 0 0 0,-7 7 864 0,-2-5 128 15,9-2 32-15,-6 3 0 0,-3 2-832 0,9-5-192 16,-7 3 0-16,-2 1 0 0,2 3 0 0,-2 0 0 16,3-1 0-16,6-6 0 0,-8 6 0 0,2 0 0 0,2 1 0 0,-3-1 0 15,-2 1 864-15,2 0 128 0,2-2 32 0,-2 4 0 16,0-2-832-16,-2 2-192 0,1-1 0 0,1-1 0 16,1-1 0-16,1 2 0 0,-1 2 0 0,1-1 0 15,-2-3 0-15,2 3 0 0,0 1 0 0,1-1 0 16,-2-3 0-16,2 1 0 0,0 0 0 0,4-7 0 15,-4 11 0-15,0-1 0 0,4-10 0 0,-5 11 0 0,2 2 864 0,1 0 128 16,0 1 32-16,1-4 0 16,1-10-832-16,-3 10-192 0,1 0 0 0,2 0 0 15,0-1 0-15,-1-1 0 0,1-8 0 0,-1 13 0 16,1 0 0-16,0-1 0 0,0-1 0 0,0 0 0 16,0-2 0-16,1 2 0 0,1-3 0 0,1 1 0 15,-1 1 0-15,1 1 0 0,1-2 0 0,-1 0 0 16,0 1 0-16,-1-4 0 0,-2-6 0 0,7 11 0 0,-2-2 0 15,2-1 0-15,-1-2 0 0,-6-6 0 0,8 10 0 0,-2-3 0 16,-1 1 0-16,5 0 0 0,-2-1 0 0,1-2 0 16,-2 0 0-16,2 3 0 0,0 0 0 0,0-2 0 0,-9-6 0 15,12 5 0-15,-6 4 0 0,3-2 0 16,2-2 0-16,-1 0 0 0,-10-5 0 0,11 5 0 16,1 0 0-16,-2-1 0 0,0-1 0 0,-1-1 0 15,1 1 0-15,0 0 0 0,-1 2 0 0,1 1 0 16,1-2 0-16,-2 1 0 0,2-1 864 0,0 1 128 15,0-1 32-15,0 0 0 0,-1 0-832 0,0 1-192 0,-1 4 0 0,1-2 0 0,-2-3 0 0,2 0 0 32,-1 4 0-32,0 0 0 0,1-3 0 0,-1-1 0 0,-9-4 0 15,11 3 0-15,1 5 0 0,-1-2 0 0,-1-4 0 0,1 2 0 16,-3-1 0-16,2 4 0 16,1-2 0-16,-2 1 0 0,1-4 0 0,2 1 0 0,-1 1 0 15,1 0 0-15,-1-2 0 0,-2 0 0 0,-9-2 0 0,10 5 0 16,4-1 0-16,-2 1 0 0,-2 0 0 0,0-1 0 15,1 1 0-15,-1-1 0 0,3 2 0 0,-1-3 0 16,-1-1 0-16,0 0 0 0,0 0 0 0,0 2 0 16,1 0 0-16,-3-2 0 0,-9-2 0 0,12 1 0 0,0 3 0 15,-1 0 0-15,-1 1 0 0,0-2 0 0,-3-1 0 0,2 0 0 16,-4 3 0-16,4-3 0 16,-9-2 0-16,8 1 0 0,0 1 0 0,0 0 0 15,-8-2 0-15,9 4 0 0,-9-4 0 0,12 4 0 0,-3 2 0 0,0-1 0 0,-3 1 0 16,3-2 0-16,-3-1 0 0,1 2 0 15,-1-3 0-15,1 2 0 16,-7-4 0-16,9 5 0 0,-1-1 0 0,0 0 0 0,-1 2 0 0,1-1 0 0,-8-5 0 16,11 6 0-16,-1-1 0 0,0 1 0 0,0-1 0 0,-4 1 0 15,-6-6 0-15,10 7 0 0,-4-2 0 16,3 2 0-16,-9-7 864 0,8 6 128 16,1 1 32-16,-3 1 0 15,-6-8-1648-15,8 6-320 0,-8-6-64 0,6 5-16 0,3 0 832 0,-4 1 192 16,-5-6 0-16,6 5 0 0,-6-5 768 0,5 6 208 15,0-2 48-15,-5-4 0 0,0 0-832 0,0 0-192 16,0 0 0-16,4 4 0 0,-4-4 0 0,0 0 0 0,0 0 0 0,0 0 0 0,0 0 0 16,0 0 0-1,0 0 0-15,0 0 0 0,0 0 0 0,0 0 0 16,0 0 0-16,-3-7 0 16,1-1-2416-16,-1 0-528 0,1 1-96 0,-1 1-32 0</inkml:trace>
  <inkml:trace contextRef="#ctx0" brushRef="#br0" timeOffset="5752.4">5762 12892 12895 0,'0'0'272'0,"0"0"64"0,0 0 16 0,0 0 32 0,0 0-384 0,0 0 0 0,0 0 0 0,0 0 0 15,0 0 0-15,0 0 0 0,0 0 0 0,12 7 0 16,-12-7 896-16,0 0 96 0,0 0 32 0,0 0 0 16,0 0 0-16,0 0 0 0,5 6 0 0,-2 2 0 15,-2 0-832-15,-1-1-192 0,-1 1 0 0,0 1 0 16,0 0 864-16,1 1 128 0,0 0 32 0,-1 1 0 15,-3 0-832-15,1 0-192 0,-1-3 0 0,-1 2 0 16,1 0 864-16,1-3 128 0,-4 2 32 0,3-3 0 0,-1 3-832 16,1-2-192-16,-1-1 0 0,2 1 0 0,0-2 0 15,3-5 0-15,-2 5 0 0,2-5 0 0,0 0 0 0,0 0 0 16,0 0 0-16,0 0 0 0,0 0 0 0,0 0 0 16,0 0 0-16,0 0-12240 0</inkml:trace>
  <inkml:trace contextRef="#ctx0" brushRef="#br0" timeOffset="9129.92">5197 13935 9215 0,'0'0'192'0,"0"0"64"0,0 0 0 0,0 0 0 0,0 0-256 0,0 0 0 16,0 0 0-16,0 0 0 0,0 0 0 0,0 0 0 15,0 0 0-15,0 0 0 0,0 0 864 0,0 0 128 16,0 0 32-16,0 0 0 0,0 0-832 0,0 0-192 16,0 0 0-16,4-4 0 0,0-3 864 0,-4 7 128 15,0 0 32-15,0 0 0 0,0 0-832 0,0 0-192 16,0 0 0-16,0 0 0 0,0 0 0 0,0 0 0 15,0 0 0-15,0 0 0 0,0 0 864 0,0 0 128 0,0 0 32 0,0 0 0 16,0 0-832-16,0 0-192 0,0 0 0 0,0 0 0 16,0 0 0-16,0 0 0 15,0 0 0-15,0 0 0 0,0 0 0 0,0 0 0 0,0 0 0 0,0 0 0 16,0 0 864-16,0 0 128 0,0 0 32 0,0 0 0 16,0 0-832-16,0 0-192 0,0 0 0 0,0 0 0 15,0 0 0-15,-5 9 0 0,5-9 0 0,-3 6 0 16,3-6 864-16,-6 9 128 0,6-9 32 0,-5 7 0 15,0 2-832-15,5-9-192 0,-6 6 0 0,0 1 0 16,3-1 0-16,-4 2 0 0,1-1 0 0,0-1 0 16,1 1 0-16,0-1 0 0,-1 0 0 0,-1 1 0 15,1 0 0-15,-1 2 0 0,3-1 0 0,-4-1 0 16,1 1 0-16,1 1 0 0,-2 1 0 0,0 0 0 16,2-1 0-16,-2-1 0 0,-1 2 0 0,2 0 0 0,-1 0 0 0,0 0 0 15,-1 0 0-15,-1 0 0 0,1 0 0 0,-2 1 0 0,3-1 0 0,0-1 0 16,0-1 0-16,0 1 0 15,0 2 0-15,0-1 0 0,-1-1 0 0,3-1 0 16,-2 0 0-16,-1 2 0 0,-1-1 864 0,-2 1 128 16,-1 0 32-16,2 1 0 15,1 1-1648-15,0 0-320 0,-1 0-64 0,0-1-16 0,-1-1 1648 0,0 0 320 0,0 3 64 0,0 1 16 16,1-1-832-16,1-2-192 0,-2-2 0 0,1 2 0 16,0 4 0-16,1-3 0 15,0-4 0-15,2 1 0 0,0 1 0 0,1 0 0 16,-2-1 0-16,4-1 0 0,-3-3 0 0,3 2 0 15,-1 1 0-15,2-2 0 0,-2-1 0 0,3 1 0 16,-3-1 0-16,2 1 0 0,0-1 0 0,-2 1 0 0,1-1 0 0,0 1 0 16,-1-1 0-16,1 2 0 15,1 0 0-15,-2-2 0 0,1 0 0 0,0-1 0 0,-1 1 0 16,0 1 0-16,2-1 0 0,-3 1 0 0,2-2 0 0,0 1 0 0,1-1 0 0,0 2 0 16,-2-1 0-16,-2 1 0 15,2-2 0-15,-1 2 0 0,1-1 0 0,-1 1 0 16,0-2 0-16,4 0 0 0,3-4 0 0,-2 6 0 15,-4 0 0-15,2-1 0 0,0-1 0 0,-1 0 0 16,0 0 0-16,0-1 0 0,5-3 0 0,0 0 0 0,0 0 0 0,0 0 0 16,-2 5 0-16,2-5 0 0,0 0 0 0,0 0 0 15,0 0 0-15,0 0 0 16,0 0 0-16,0 0 0 0,0 0 0 0,0 0 0 0,0 0 0 0,0 0 0 16,0 0 0-16,0 0 0 0,0 0 0 0,0 0 0 0,0 0 0 0,0 0-9232 15,0 0-1904-15</inkml:trace>
  <inkml:trace contextRef="#ctx0" brushRef="#br0" timeOffset="11819.47">5608 11002 9215 0,'0'0'192'0,"0"0"64"0,0 0 0 0,0 0 0 0,0 0-256 0,0 0 0 0,-2 8 0 0,2-8 0 16,0 0 864-16,0 0 128 0,0 0 32 0,0 0 0 0,-5 4-832 0,5-4-192 31,0 0 0-31,0 0 0 0,-7 6 0 0,7-6 0 16,0 0 0-16,0 0 0 0,0 0 864 0,0 0 128 0,0 0 32 0,0 0 0 15,-6 4-832-15,6-4-192 0,0 0 0 0,0 0 0 16,0 0 864-16,0 0 128 0,0 0 32 0,0 0 0 16,0 0-832-16,0 0-192 0,0 0 0 0,0 0 0 0,0 0 0 0,0 0 0 15,0 0 0-15,0 0 0 0,0 0 864 0,0 0 128 16,0 0 32-16,0 0 0 16,0 0-832-16,0 0-192 0,0 0 0 0,0 0 0 15,0 0 0-15,0 0 0 0,6-6 0 0,-6 6 0 16,0 0 0-16,8-5 0 0,-8 5 0 0,6-3 0 0,1-2 0 0,-7 5 0 15,5-6 0-15,-5 6 0 0,10-4 0 0,-10 4 0 16,7-6 0-16,2 3 0 0,-9 3 0 0,8-5 0 16,1 0 0-16,-3 1 0 0,-6 4 0 0,10-5 0 15,-3 2 0-15,1-2 0 0,-2 0 0 0,-6 5 0 0,9-6 0 16,-2 3 0-16,-7 3 864 0,11-3 128 16,-1-4 32-16,-1 4 0 0,-9 3-832 0,10-2-192 0,-2 1 0 0,1-2 0 0,0 1 0 15,-9 2 0 1,10-2 0-16,0 1 0 0,-2-1 0 0,0 1 0 15,-8 1 0-15,9-1 0 0,-9 1 0 0,9-2 0 16,-1-2 0-16,-8 4 0 0,10 0 0 0,1 0 0 16,-3-1 0-16,1 1 0 0,0-1 0 0,1 1 0 15,1 2 0-15,-1-1 0 0,-1-1 0 0,2 0 0 16,-2 0 0-16,1 1 0 0,1 3 0 0,-1-2 0 0,1-2 0 0,0 2 0 16,0 2 0-16,-1 0 0 15,0-3 0-15,1 2 0 0,0-1 0 0,0 0 0 0,0 1 0 0,-2-1 0 16,2-1 0-16,1 0 0 0,-3-1 0 0,0 1 0 0,-2 2 0 0,2 1 0 15,-9-4 0-15,12 1 0 0,-3 3 0 0,1 0 0 16,1-2 0-16,-1 0 0 0,-1 0 0 0,0 0 0 16,1 2 0-16,0-1 0 0,-10-3 0 0,9 4 0 0,1 0 0 0,-1 0 0 15,-2-1 0-15,1 3 0 16,-8-6 0-16,10 5 0 16,0 2 0-16,0 0 0 0,-1-3 0 0,1 1 0 15,-2 1 0-15,2 1 0 0,-1-1 0 0,1 1 0 0,1-3 0 0,-1 3 0 16,-2 2 0-16,0-2 0 0,1 1 0 15,1 0 0-15,-2-1 0 0,1 0 0 16,-1 2 0-16,1 0 0 0,-1-1 0 0,0 1 0 0,-2-1 0 16,2 1 0-16,1 1 0 0,-3-1 0 0,0 0 0 0,-1-2 0 15,-5-7 0-15,10 10 0 0,-1 2 0 0,-4-1 0 16,2-2 0-16,0-1 0 0,-1 5 0 0,1-1 0 16,-3 0 0-16,2 0 0 0,0-1 0 0,1 2 0 15,-2 4 0-15,0-2 0 0,1-1 0 0,1 2 0 0,-1-1 0 16,-1 3 0-16,2-1 0 0,-2 3 0 0,2-1 0 0,-2-2 0 0,5 3 0 15,-3-1 0-15,2 0 0 16,-4-1 0-16,1-1 0 0,0-2 0 16,2 1 0-16,1-2 0 0,1 0 0 0,-2-1 0 15,-1-1 0-15,-2 2 0 0,1 0 0 0,1 0 0 16,-4-2 0-16,1 0 0 0,1 1 864 0,-1 0 128 16,2 2 32-16,0 1 0 0,0-2-832 0,-1 1-192 15,0 2 0-15,-1-2 0 0,0 1 0 0,0-1 0 0,-3 1 0 0,1 2 0 16,2-3 0-16,-1 2 0 0,-1-4 0 15,1 3 0-15,0 1 0 0,2 0 0 0,-2-2 0 16,-1 0 0-16,0 0 0 0,0 0 0 0,3 2 0 0,-3-2 0 16,0-2 0-16,2 0 0 0,-1 2 0 0,-2 0 0 15,4 2 0-15,-5-1 0 0,0-2 0 0,0 2 0 16,2 0 0-16,-1 1 0 0,-2-2 0 0,2 1 0 16,2-2 0-16,-1 0 0 0,-2 2 0 0,0-3 0 0,0-1 0 0,0 0 0 15,0-1 0-15,3 1 0 0,0 1 0 0,-3 3 0 16,-3-4 0-16,0 0 0 0,3 0 0 0,-1 1 0 0,0 4 0 0,0-2 0 15,0-1 0-15,0 3 0 16,1 1 0-16,-2-2 0 0,-2-3 0 0,0 2 0 16,3 0 0-16,1 3 0 0,-1 1 0 0,-1 0 0 15,-2-2 0-15,3-1 0 0,3 5 864 0,-2-1 128 16,-1-2 32-16,0 2 0 0,1-7-832 0,-1 2-192 0,-2-1 0 0,-1 1 0 16,1-1 0-16,-1-1 0 15,-2 0 0-15,2 1 0 0,1 3 0 0,0-2 0 16,1 0 0-16,-3-4 0 0,-3 3 0 0,4 1 0 15,0 4 0-15,0-6 0 0,-4-2 0 0,2 1 0 16,2 3 0-16,2-3 0 0,-8-2 0 0,5 1 0 0,0 1 0 16,0-1 0-16,-4 3 0 0,1-2 0 15,-1-2 0-15,3 0 0 0,1 3 0 0,-1-1 0 16,-1 0 0-16,4-3 0 0,-1 0 0 0,-1 1 0 16,2 1 0-16,0-1 0 0,-2 1 0 0,1-1 0 0,-2-2 0 0,2 2 0 0,-1 1 0 15,1 0 0-15,1-2 0 0,-4-1 0 16,1 1 0-16,0 0 0 0,1 1 0 0,-1-1 0 15,1-1 0-15,-1 0 0 0,2-2 0 0,-3 2 0 16,0 1 0-16,1-2 0 0,0 0 0 0,1 0 0 0,-3-1 0 0,2 1 0 16,-1-1 0-16,0 1 0 15,2 0 0-15,-3 1 0 0,2 2 0 0,-1-1 0 0,0-2 0 0,1-1 0 16,-2 2 0-16,0-1 0 16,1-1 0-16,-1 0 0 0,-1-2 0 0,1 4 0 15,2-2 0-15,-2 1 0 0,-1-2 0 0,2 1 0 16,-1-2 0-16,-1 2 0 0,1-1 0 0,2 2 0 15,-2-5 0-15,2 3 0 0,-1 0 0 0,1 1 0 16,-2-1 864-16,1 1 128 0,-2-2 32 0,2 1 0 0,-1 2-832 16,2 0-192-16,1-2 0 0,-1 2 0 0,2-2 0 0,-3 1 0 15,2 0 0-15,0 0 0 0,-1-3 0 0,-1 2 0 16,1-1 0-16,-1 1 0 0,2 0 0 0,-3-1 0 16,0 0 0-16,2-1 0 0,0 1 0 0,4 1 0 15,-6-2 0-15,3 1 0 0,0 1 0 0,-1 0 0 16,-1 0 0-16,3-1 0 0,-2-1 0 0,1 2 0 15,-1-1 0-15,1 1 0 0,0 0 0 0,-1-2 0 16,-1 1 0-16,3-1 0 0,-3 0 0 0,2-1 0 16,-2 1 0-16,1-1 0 0,2 0 0 0,0 1 0 15,-1 0 0-15,1-1 0 0,-1 0 0 0,0-1 0 16,1 0 0-16,4-1 0 0,-5 1 0 0,-1 0 0 16,0-1 0-16,2 1 0 0,-3 2 0 0,2-3 0 0,-1 0 0 0,-1 0 0 15,2 0 0-15,-1 0 0 16,1 0 0-16,1 0 0 0,-4-4 0 0,2 2 0 0,1 1 0 15,-2 0 0-15,2-1 0 0,-3 0 0 0,0-2 0 0,0 1 0 16,1-1 0-16,-2 1 0 0,3 1 0 0,-2 1 0 0,1-1 0 0,1 2 0 16,-2-2 0-16,-1-1 0 15,1 1 0-15,2 0 0 0,-1 1 0 0,2-1 0 16,-2 0 0-16,1 0 0 0,0-2 0 0,2 2 0 16,-1 1 0-16,5 1 0 0,-2-2 0 0,-2-1 0 15,4 3 0-15,0 0 0 0,0 0 0 0,0 0 0 0,-6-3 0 0,2 1 0 16,4 2 0-16,0 0 0 0,0 0 0 0,0 0 0 0,0 0 0 0,0 0 0 31,0 0 0-31,0 0 0 0,0 0 0 0,0 0-11424 16,0 0-2336-16</inkml:trace>
  <inkml:trace contextRef="#ctx0" brushRef="#br0" timeOffset="15042.61">8756 10400 12895 0,'0'0'272'16,"0"0"64"-16,0 0 16 0,0 0 32 0,0 0-384 0,0 0 0 0,0 0 0 0,0 0 0 0,0 0 0 0,0 0 0 0,0 0 0 0,0 0 0 15,0 0 896-15,0 0 96 16,0 0 32-16,0 0 0 0,0 0 0 0,0 0 0 16,0 0 0-16,0 0 0 0,0 0-832 0,0 0-192 15,0 0 0-15,0 0 0 0,0 0 0 0,0 0 0 16,2-8 0-16,-2 8 0 0,0 0 864 0,0 0 128 16,0 0 32-16,0 0 0 0,0 0-832 0,0 0-192 15,0 0 0-15,0 0 0 0,0 0 0 0,-9 0 0 16,9 0 0-16,-7 5 0 0,-2-1 864 0,9-4 128 15,0 0 32-15,-7 6 0 0,-3 2-832 0,3 0-192 16,-3-1 0-16,3 1 0 0,-2 3 0 0,0 0 0 16,-1-1 0-16,1 1 0 0,3 2 0 0,-4 1 0 15,-1 3 0-15,1 1 0 0,0-3 0 0,0 3 0 16,0-1 0-16,0 2 0 0,1 1 0 0,-4 1 0 0,-1-3 0 0,1 4 0 16,1 4 0-16,0 1 0 0,-1-2 0 0,0 1 0 15,-1-2 0-15,2 1 0 0,0 0 0 0,2 1 0 16,-2-3 0-16,2 1 0 0,-1-1 0 0,0 1 0 15,0 1 0-15,1-1 0 0,0-2 0 0,0 2 0 0,1-1 864 0,-2 1 128 16,0 0 32-16,3 3 0 16,-3 3-832-16,1-2-192 0,1 0 0 0,-2 0 0 0,0 3 0 0,2-1 0 15,-2-2 0-15,2 1 0 0,2-2 0 0,-1 1 0 16,-1-3 0-16,1 1 0 0,2 0 0 0,1-1 0 0,-2 1 0 16,0-2 0-16,-2 2 0 0,2-3 0 15,-1 4 0-15,1-3 0 0,-2 0 0 0,3 0 0 0,4 0 0 0,-3 2 0 16,2 0 0-16,-1-1 0 0,-2 0 0 0,-1 0 0 15,3-2 0-15,-1 0 0 0,0 0 0 0,2 1 0 0,1-2 0 16,-1 2 0 0,-1 0 0-16,2-1 0 0,0-2 0 0,-1 1 0 15,1 0 0-15,-2 1 0 0,3 0 0 0,-3 0 0 16,-1-1 0-16,4 0 0 0,1 2 0 0,-1-2 0 16,-3 0 0-16,2-1 0 0,0 0 0 0,1 0 0 15,0 0 0-15,2 1 0 0,1-2 0 0,-2-2 0 16,0 0 0-16,-1 2 0 0,-2 2 0 0,2 0 0 0,1 0 0 15,1-2 0-15,-2 0 0 0,1 2 0 16,0 2 0-16,2-4 0 0,1 1 0 0,-1-2 0 0,2 0 0 0,-2-1 0 0,0 1 0 0,0 1 0 31,0-2 0-31,2-1 0 0,1 2 0 0,-3 1 0 0,1 1 0 0,0-2 0 16,4 1 0-16,-3 1 0 0,0 0 0 0,0 0 0 16,-1-2 0-16,0-2 0 0,3 0 0 0,0 2 0 0,-5 2 0 0,3 0 0 15,-2-1 0-15,0 1 0 0,1 0 0 0,2 0 0 16,-4-1 0-16,4-2 0 0,3-2 0 0,-5-3 0 0,2 1 0 15,0 2 0 1,2-3 0-16,-2 4 0 0,-1-3 0 0,1 3 0 0,4 1 0 0,0-1 0 16,-1 0 0-16,-1-2 0 0,1 1 864 0,1 1 128 0,1 4 32 0,-2-2 0 31,2-2-832-31,1 1-192 0,-1 0 0 0,1-2 0 0,0 2 0 0,-2-2 0 0,1 1 0 16,2-2 0-16,-2 1 0 0,1 0 0 15,0-1 0-15,0 1 0 16,-1-1 0-16,1 3 0 0,-1-2 0 0,1 1 0 0,0-2 0 15,1 1 0-15,-2-2 0 0,1 2 0 0,1 0 0 0,-1-2 0 16,0-1 0-16,2 2 0 0,5 1 0 0,-3 2 0 0,-5-3 0 0,2 1 0 0,0-1 864 16,4 1 128-16,0 1 32 0,3-1 0 0,-3 0-832 0,0-1-192 31,1 1 0-31,1-3 0 0,-2 0 0 0,1 0 0 16,-2 0 0-16,1 0 0 0,-2-2 0 0,-1 0 0 15,0 0 0-15,1-3 0 0,-3 1 0 0,1 0 0 0,-1 0 0 0,1-2 0 16,-3 0 0-16,0-3 0 15,-1 0 0-15,0-3-11424 16,-8-1-2336-16</inkml:trace>
  <inkml:trace contextRef="#ctx0" brushRef="#br0" timeOffset="16575.29">4534 10838 9215 0,'0'0'192'0,"0"0"64"0,0 0 0 0,0 0 0 0,0 0-256 0,0 0 0 0,0 0 0 0,0 0 0 0,0 0 0 0,0 0 0 16,0 0 0-16,0 0 0 16,0 0 864-16,0 0 128 0,0 0 32 0,0 0 0 15,0 0 0-15,0 0 0 0,0 0 0 0,0 0 0 16,0 0-832-16,-9 0-192 0,2 4 0 0,7-4 0 16,0 0 864-16,0 0 128 0,0 0 32 0,0 0 0 15,0 0-832-15,-9-1-192 0,3 1 0 0,6 0 0 16,0 0 864-16,0 0 128 0,-10-1 32 0,3-1 0 0,7 2-832 0,-9 2-192 15,9-2 0-15,0 0 0 0,-7-2 0 0,7 2 0 16,0 0 0-16,-11 4 0 0,-1-4 864 0,2 1 128 16,2 0 32-16,8-1 0 0,-8 2-832 0,8-2-192 15,-10-1 0-15,3 2 0 16,-1 2 0-16,8-3 0 0,0 0 0 0,-8 3 0 0,1-1 0 0,7-2 0 16,0 0 0-16,0 0 0 0,-8-5 0 0,8 5 0 15,-7-4 0-15,7 4 0 0,0 0 0 0,0 0 0 16,0 0 0-16,0 0 0 0,0 0 0 0,0 0 0 15,0 0 0-15,-7-3 0 0,1-3 0 0,6 6 0 16,0 0 0-16,0 0 0 0,-5-7 0 0,5 7 0 16,-6-6 0-16,6 6 0 0,0 0 0 0,0 0 0 0,-5-4 0 15,5 4 0-15,0 0 0 0,0 0 0 0,0 0 0 0,0 0 0 16,-8-7 0-16,1 3 0 0,7 4 0 0,-5-6 0 16,5 6 0-16,-6-5 0 15,6 5 0-15,-5-7 0 0,5 7 0 0,0 0 0 0,-6-4 0 0,6 4 0 16,0 0 0-16,-6-6 0 0,6 6 0 0,0 0 0 15,-8-5 0-15,1 1 0 0,7 4 0 0,-5-5 0 0,5 5 0 0,-4-7 0 16,4 7 0-16,-7-3 0 16,7 3 0-16,-7-4 0 0,7 4 0 15,0 0 0-15,0 0 0 0,-7-5 0 0,7 5 0 0,-8-4 0 0,8 4 0 0,0 0 0 16,0 0 0-16,-8-4 0 0,1 1 0 0,7 3 0 16,-9-2 0-16,9 2 0 0,0 0 0 0,-8-2 0 15,8 2 0-15,-8-4 0 16,1 2 0-16,7 2 0 0,-7-3 0 0,7 3 0 15,0 0 0-15,-5-3 0 0,5 3 0 0,0 0 0 0,-8-4 0 0,8 4 0 0,-6-5 0 0,1 2 0 16,5 3 0 0,0 0 0-16,-7-5 0 0,7 5 0 0,0 0 0 0,0 0 0 15,0 0 0-15,0 0 0 0,-5-5 864 0,5 5 128 16,0 0 32-16,0 0 0 0,-4-6-832 0,4 6-192 16,0 0 0-16,0 0 0 0,0 0 0 0,0 0 0 15,-7-5 0-15,7 5 0 0,0 0 0 0,0 0 0 0,0 0 0 0,0 0 0 16,-6-4 0-16,6 4 0 0,0 0 0 0,0 0 0 15,0 0 0-15,0 0 0 0,0 0 0 0,0 0 0 16,0 0-768 0,0 0-208-16,0 0-48 0,11 6-11872 0</inkml:trace>
  <inkml:trace contextRef="#ctx0" brushRef="#br1" timeOffset="28903.59">8998 10546 9215 0,'0'0'192'0,"0"0"64"0,0 0 0 0,0 0 0 0,0 0-256 0,0 0 0 0,0 0 0 0,7 3 0 0,-7-3 864 0,7 2 128 16,1 1 32-16,-8-3 0 0,0 0 0 0,0 0 0 15,0 0 0-15,7 1 0 0,1 0 0 0,-8-1 0 16,0 0 0-16,5 0 0 0,2 1-832 0,-7-1-192 15,0 0 0-15,0 0 0 0,0 0 864 0,6 0 128 16,-6 0 32-16,0 0 0 0,7-1-832 0,-7 1-192 16,0 0 0-16,0 0 0 0,6-4 864 0,-6 4 128 15,2-4 32-15,-2 4 0 0,0 0-832 0,0 0-192 16,0 0 0-16,0 0 0 0,-1-7 864 0,-2 2 128 16,3 5 32-16,-4-6 0 0,0 0-832 0,-1 0-192 15,1 0 0-15,-1 0 0 0,1 2 0 0,0-2 0 16,-3 1 0-16,2-1 0 0,-2 2 0 0,0 0 0 15,0 0 0-15,-2 0 0 0,0-2 864 0,0 2 128 16,-2 1 32-16,0-3 0 0,1 2-832 0,-2-2-192 16,0 2 0-16,0-2 0 0,-1 2 0 0,1 0 0 0,-3-4 0 0,2 2 0 0,-1 3 0 15,0-1 0-15,-2-1 0 0,1 0 0 0,-2-3 0 0,1 1 0 0,-1 3 0 16,1-1 0 0,-1-3 0-16,-2 1 0 0,-1 2 0 0,1-1 0 15,1 1 0-15,2-2 0 0,-1 2 0 0,0 0 0 16,-3 2 0-16,1 0 0 0,0-2 0 0,1 1 0 0,-3-1 0 0,1 1 0 15,0 2 0-15,1-1 0 16,0-3 0-16,-1 2 0 0,0-2 0 0,1 1 0 16,0 0 0-16,-1 3 0 0,-1-2 0 0,-1-1 0 15,1 1 0-15,0 3 0 0,2 0 0 0,-2-2 0 16,-1-1 0-16,1 1 0 0,0 2 0 0,0-2 0 0,0 0 0 16,1 0 0-16,-1 1 0 0,0-1 0 15,2 2 0-15,-1 0 0 0,0-1 0 0,0 1 0 16,0 0 0-16,-2 1 0 0,0 0 0 0,-1-1 0 0,0 0 0 15,-1 0 0-15,-1 1 0 0,-1 0 0 0,3-2 864 0,0 1 128 16,-3 0 32-16,-9 1 0 16,3 2-1648-16,2-3-320 0,3-2-64 0,8 2-16 0,-1 1 832 0,0 0 192 15,-1 0 0-15,-1-1 0 0,-3 0 0 0,2-3 0 16,-3 3 0-16,-1 0 0 0,-1-1 0 0,-1 1 0 16,3 0 0-16,-3 0 0 0,-1 0 768 0,2 1 208 0,-1 0 48 0,-11 0 0 31,4 0-1648-31,4 0-320 0,1 0-64 0,12 0-16 0,-2-1 1648 0,-2-1 320 0,0 1 64 0,-4-1 16 15,1 1-832-15,0 0-192 0,-1-1 0 0,-1 1 0 16,1 1 0-16,2-1 0 0,-3-1 0 0,3 1 0 0,1 0 0 0,1 1 0 16,1-1 0-1,-2 0 0-15,1 0 0 0,-1-1 0 0,1 1 0 0,-2 0 0 0,-2-1 0 0,1 1 0 16,-2 0 0-16,2 1 0 0,1 0 0 0,-3 1 0 16,2-1 0-1,-1 1 0-15,1-1 0 0,-1 2 0 0,0 0 0 0,3 0 0 0,-1-2 0 0,-1 0 0 16,1 0 0-16,1 0 0 15,1 0 0-15,-5 0 0 0,0 0 0 0,-10 0 0 16,3 0-768-16,3 1-208 16,0-1-48-16,11 1 0 0,-2 1 1648 0,0 1 320 0,-1-1 64 0,0 0 16 15,-2-1-832-15,4-2-192 0,-2 1 0 0,2 1 0 16,0 0 0-16,-1-1 0 0,0 0 0 0,-11 2 0 16,3 1-768-16,1-1-208 0,2 0-48 0,1 0 0 0,1 0 1648 15,1 3 320-15,-1-3 64 0,-1 0 16 16,2-1-1184-16,2 1-224 0,-1 1-64 0,4-1 0 15,0 0 448-15,-2 0 0 0,0-2 0 0,0 2 0 0,-2 2 0 0,0-1 0 0,0-1 0 0,8 0 0 16,-5 2 352-16,1-1 48 16,0-1 16-16,-7 2 0 15,1-1-688-15,3-1-144 0,4 0-32 16,-2 2 0-16,1-2 448 0,1 0 0 0,3-1 0 0,-1 1 0 0,0 0 0 0,1 1 0 16,3-1 0-16,-1 0 0 0,-2 0 0 0,2 2 0 15,-1 0 0-15,-1-1 0 0,2-3 0 0,1 2 0 16,-2 2 0-16,2-1 0 0,1-3 0 0,1 2 0 0,-3-2 0 0,2 4 0 15,-2 0 0-15,2 0 0 16,1 1 0-16,-1-2 0 0,1 0 0 0,2 2 0 0,-2-1 0 0,3-1 0 16,-1-1 0-16,-1 0 0 0,1 0 0 0,-1 1 0 15,5-1 0-15,-5 2 0 0,0-1 0 0,3 0 0 16,1 1 272-16,-2-1 144 0,-2 0 32 0,-1 4 0 31,0 2-1184-31,1-2-224 0,1-1-64 0,2-2 0 0,1 2 832 0,0-1 192 0,-2 1 0 0,0 1 0 16,1-1 0-16,-1 1 0 0,0-3 0 0,0 3 0 0,1 2 0 0,-1-1 0 0,-1-1 0 15,2 0 0 1,-1 1 0-16,0 1 0 0,-1-1 0 0,1-1 0 16,0 1 0-16,-2 0 0 0,-1 1 0 0,1-2 0 15,-1 1 0-15,0 0 0 0,1-2 0 0,-2 2 0 16,2 2 0-16,1-1 0 0,-3-2 0 0,2 2 0 0,0 0 0 16,-1 0 0-16,0 0 0 0,0-1 0 15,0 1 0-15,0 0 0 0,2 0 0 0,0 0 0 0,0 0 0 16,0 1 0-16,-2 0 0 0,-3 5 0 15,2-1 384-15,2-1 128 0,-1-2 32 0,1 1 0 0,0 1-544 0,-1 1 0 0,0-2 0 16,2 0 0-16,-2-1 0 0,4 1 0 16,-1 2 0-16,0 0 0 0,-2 1 0 0,1-3 0 0,3-1 0 15,-2 2 0-15,0 4 0 0,1-1 0 16,-1-4 0-16,0 0 0 0,2 0 0 0,0 2 0 16,-1-1 0-16,0-1 0 0,-2-1 0 0,3 0 0 15,-2 2 0-15,1-1 0 0,0 1 0 0,-1-1 0 16,-2-2 0-16,2 2 0 0,-2 2 0 0,3-1 0 15,-2 0 0-15,0 0 0 0,0 2 0 0,2-1 0 16,1 1 0-16,-3-3 0 0,-1-2 0 0,2 1 0 16,1 1 0-16,0 0 0 0,0 1 0 0,0-1 0 15,-1-4 0-15,1 5 0 0,-1 0 0 0,0 0 0 16,-1 1 0-16,4-1 0 0,3 1 0 0,0 0 0 0,-2 2 0 16,0-1 0-16,-5-2 0 0,4 1 0 0,-3-1 0 15,2 2 0-15,2-1 0 0,-2 0 0 0,2 2 0 0,1-3 0 16,1 1 0-16,-4 1 0 0,1-2 0 0,1 1 0 0,-1 0 0 15,-1 1 0-15,3-1 0 0,1 1 0 16,-4 2 0-16,2-3 0 0,1-2 0 0,0 1 0 16,0 3 0-16,1-1 0 0,0 3 0 0,-1-3 0 0,0 4 0 15,1-1 0-15,-4-1 0 0,3 0 0 16,1 0 0-16,0 1 0 0,0 1-128 0,-3-3 128 16,2-2 0-16,1 2 0 0,-1 1 0 0,2 0 0 15,-1-1 0-15,-1 0 0 0,1-3 0 0,-2 2 0 0,2 3 0 0,1 1 0 16,0 2 0-16,0-3-144 0,0 0 144 0,-3 1 0 15,2 1 0-15,1-2 0 0,0 1 0 0,0-3 0 0,0 1 0 0,1 0 0 16,-1 2 0-16,1-2 0 0,0-3 0 0,-1 3 0 0,0 1 0 16,-1-1 0-16,2-2 0 0,-1-1 0 15,1-2 0-15,0 4 0 16,0 0 0-16,0 0 0 0,0-5 0 0,-2 1 0 16,2 1 0-16,0 2 0 0,0 1 0 0,0-1 0 15,0 1 0-15,2-1 0 0,-2 0 0 0,1 1 0 16,1 0 0-16,-1 1 0 0,-1 0 0 0,1 2 0 15,0 1 0-15,0-3 0 0,0 2 0 0,0-2 0 16,1-1 0-16,-1 1 0 0,1 1 0 0,0-1 0 0,-1-4 0 0,0 1 0 16,1 2 0-16,0-1 0 0,1 1 0 0,0-2 0 15,1-2 0-15,-2 1 0 0,2 6 0 0,-1-4 0 0,3 0 0 16,-4-2 0-16,-1 2 0 0,2 1 0 16,2-2 0-16,0 0 0 15,-4-1 0-15,2 3 0 0,1 1 0 0,-1 1 0 16,1-2 0-16,-1 3 0 0,0-2 0 0,-1-1 0 0,5 2 0 0,-4-2 0 0,0-1 0 0,1 0 0 15,-2-2 0-15,2 1 128 16,-2 0-128-16,2 1 0 0,-2-2 0 0,1 0 0 0,3 2 0 16,-3-1 0-16,0 3 0 0,2-2 0 15,0-1 0-15,-1 2 0 0,-2 0 0 0,1 1 0 16,1-2 0-16,0 2 0 0,-1-2 0 0,1 1 0 16,2 0 0-16,-3-2 0 0,-3-2 0 0,1 3 0 0,3 2 0 0,-1 0 0 15,0-1 0-15,-1 0 0 16,4-3 0-16,-1 1 0 0,1 3 0 0,-2-3 0 15,0-2 0-15,1 0 128 0,3 0-128 0,0 1 0 0,-5 1 0 0,2-2 0 16,2-1 0-16,-4 1 0 0,4-1 0 0,-2 1 0 16,-1 0 0-16,0-1 128 0,3 0-128 0,-3-1 0 0,2 0 0 15,0 0 0-15,-1 1 0 0,0 0 0 16,1 0 0-16,-2-3 128 0,1-1-128 0,2 1 0 16,-3 1 0-16,2-1 0 0,-1 1 0 0,1 0 0 0,-2 0 128 0,2 0-128 0,-3-3 0 15,2 4 0 1,0-1 0-16,-2 0 128 0,2-2-128 0,-1 2 0 15,2-1 0-15,-3 1 0 0,0-1 0 0,1 1 128 16,-4-9-128-16,5 10 0 0,1-1 0 0,-2 0 0 16,1 0 0-16,-1-2 0 0,-1 0 0 0,0 1 0 15,2-2 0-15,-3 1 128 0,2-2-128 0,2 3 0 16,-6-8 0-16,5 8 0 0,2 3 0 0,0 0 0 0,-4-4 0 0,0 1 0 0,3-1 0 0,-2-1 0 16,0 2 0-16,0-1 0 0,-4-7 0 0,0 0 128 15,7 9-128-15,0-1 0 16,-7-8 0-16,9 10 0 0,-4-1 0 0,2 0 128 15,-7-9-128-15,8 8 0 0,-2 2 0 0,-6-10 0 0,8 9 0 0,1-1 0 16,-3 0 0-16,2-1 128 16,-8-7-128-16,10 9 0 0,0 0 0 0,-5-1 0 15,0 3 0-15,-5-11 0 0,0 0 0 0,12 9 0 0,0 1 0 0,0 0 0 16,-12-10 0-16,11 9 0 16,0 0 0-16,0 0 0 0,-1-2 0 0,-1 0 128 0,2 0-128 0,-1 0 0 0,1 2 0 15,0-1 0 1,-3-1 0-16,1 1 0 0,2-1 0 0,-2 0 0 0,1 1 0 0,0-1 0 15,0-2 0-15,0 2 128 0,0-2-128 0,-1 2 0 16,2-2 0-16,-1 2 0 0,0-3 0 0,1 1 128 0,-2-1-128 0,1 2 0 16,1-1 0-16,-3 1 0 15,0-3 0-15,2 1 128 0,0 2-128 0,1-1 0 16,-3 0 0-16,2-1 0 0,0 1 0 0,0-1 0 16,0 0 0-16,-1 2 0 0,2-2 0 0,0 0 0 15,2 2 0-15,-5-1 128 0,-8-5-128 0,11 4 0 16,3-2 0-16,-5 3 0 0,4-1 0 0,-1 0 0 0,0 2 0 15,-2-1 0-15,1 0 0 0,1-1 128 16,1 2-128-16,-2-2 0 0,1 2 0 0,0-4 0 16,-1 1 0-16,0 0 0 0,0 1 0 0,0 0 0 15,-2 1 0-15,2-1 0 0,0 1 0 0,2-1 0 0,-2-2 0 0,0 1 128 0,-1 2-128 16,0-1 0-16,1-1 0 0,0 2 0 16,-1-3 0-16,1 1 0 0,1 2 0 0,0-2 0 15,-3-1 0-15,1 1 0 16,1 2 0-16,0-2 0 0,2 0 0 0,0 1 0 0,-2-2 0 0,2 1 128 15,-1-1-128-15,1 2 0 0,-4 0 0 0,4-2 0 0,-1 1 0 0,0-1 0 16,1 2 0-16,0 1 128 16,0-3-128-16,-2 2 0 0,1-2 0 0,2 1 0 15,0 0 0-15,0-1 0 0,1-1 0 0,-2 2 0 16,-1 2 0-16,0-1 0 0,0 0 0 0,0 1 0 16,0-1 0-16,-1 1 0 0,1 0 0 0,0 0 0 0,2-2 0 0,-4 0 0 15,1 3 0-15,1-2 0 16,1 1 0-16,1 0 0 0,-3 0 0 0,2-2 0 15,1-1 0-15,-2 1 0 0,1 1 0 0,2 0 0 0,2-1 0 0,-2 2 0 16,-2-2 0-16,-1 1 128 0,4-1-128 0,-2 0 0 16,0-1 0-16,2 1 0 0,-1 1 0 0,1 0 0 0,-2-2 0 15,1 1 0-15,1-1 0 0,-1 1 128 16,-1 0-128-16,2 0 0 0,-1-2 0 0,0 2 0 16,-2-3 0-16,1 1 128 0,1 0-128 0,0 0 0 0,-1-1 0 15,1 0 0-15,1 0 0 0,-1 0 0 0,-2 0 0 0,4 0 128 0,2-1-128 16,-3 1 0-1,2 0 0-15,0 0 0 0,0 0 0 0,0 0 0 0,-2 0 0 0,4 0 0 16,0 1 0-16,0-1 0 16,-3 0 0-16,3 0 0 0,-2 0 0 0,0 0 128 15,0 0-128-15,-1 0 0 0,1 0 0 0,1 0 0 16,-3 0 0-16,1 1 0 0,-2-1 0 0,2 0 0 16,0-1 0-16,1 1 0 0,-2 0 0 0,2-1 0 0,2-1 0 15,-3 2 0-15,2 0 0 0,0-2 0 0,-3 1 0 0,3 0 128 16,1 1-128-16,-2-2 0 0,3 2 0 0,1-1 0 15,-3 0 0-15,1 0 0 0,2 0 0 0,-3 1 0 16,-2-1 0-16,1 0 0 0,-2-1 0 0,2 1 0 16,-1 1 0-16,2-3 0 0,-1 1 0 0,-2 1 0 15,1-1 0-15,0 1 0 0,1-1 0 0,1 0 128 16,0 1-128-16,0 0 0 0,2 0 0 0,-2 1 0 0,-2 0 0 16,1-2 0-16,-3 0 0 0,4 2 0 15,1 2 0-15,-1 0 0 0,0-2 0 0,-2 0 0 0,0 0 0 0,0 0 0 16,-1 0 0-16,1 0 0 15,1-2 0-15,0 0 0 0,2-2 0 0,-2 1 0 16,-1 1 0-16,1 0 0 0,-1-4 0 0,1 3 0 0,2 0 0 16,-1 0 0-16,-2-1 0 0,1 1 0 0,-1-2 0 0,4 2 128 15,0 2-128-15,1-3 0 0,-1 0 0 0,-1 1 128 16,-1-1-128-16,0-1 0 0,-1 2 0 0,-2-2 0 16,2 0 0-16,-1 1 0 0,-1 0 0 0,1 1 0 15,1-1 0-15,0 1 0 0,1-1 0 0,-3 0 128 16,1-1-128-16,0 1 0 0,1-2 0 0,-1 1 0 0,0-2 0 15,-2 2 128-15,1-1-128 0,-1 1 0 16,-2-3 0-16,4 0 128 0,0 4-128 0,1-1 0 16,0 1 0-16,-1 0 0 0,-1-1 0 0,1 1 128 15,1 2-128-15,-1-3 0 0,-2-1 128 0,-1 0-128 16,-1 1 128-16,0-1-128 0,3 0 0 0,-4 0 128 0,0-1-128 0,0 2 0 16,1-1 0-16,0 2 0 0,1 0 0 0,-2-1 128 15,2-2-128-15,0 1 0 16,2 1 128-16,-2-1-128 0,-1-1 0 0,0 1 0 15,1-2 0-15,1 2 128 0,0-1-128 0,1-1 0 0,-3-1 0 0,-1 1 0 0,2 0 0 0,1 0 128 0,-2 1-128 16,0-1 0 0,1-3 0-16,1 3 128 0,0-1-128 0,-4-1 0 15,1-1 144-15,0 0-144 0,-1 0 192 0,0 0-192 16,0-1 176-16,0-1-176 0,1-1 160 0,-2 2-160 16,0 0 144-16,2 0-144 0,-2-3 128 0,1 1-128 0,-1-1 0 0,0 0 128 15,0 2-128-15,1-1 0 16,0-2 0-16,1 2 0 0,0-1 128 0,0 1-128 0,3 2 0 15,-4-1 0-15,0-2 144 0,1 0-144 0,2 1 0 0,-1 0 0 16,-4-2 0-16,1 0 128 0,-1-4-128 0,1 0 0 16,1 1 0-16,1-1 128 0,-4-2-128 0,5 1 144 15,-1-2-144-15,-1 1 160 0,1 1-160 0,-1-1 0 16,0-3 0-16,-2 0 0 0,0 2 0 0,1 0 0 0,-1 3 0 16,1-2 0-16,-3-1 0 0,3 0 0 15,-4 1 0-15,2-1 0 0,-3-1 0 0,2-3 0 0,-2 0 0 16,2 1 128-16,1 0-128 0,-4-1 0 15,2-5 0-15,0 3 0 0,1 2 0 0,1-1 0 16,-3 0 128-16,3-2-128 0,-4 4 0 0,3-2 0 16,-1-2 0-16,1 2 0 0,1-2 0 0,-2-1 0 15,1-3 0-15,-2 1 0 0,1 0 0 0,0-1 0 16,-1 2 0-16,0 1 0 0,1 2 0 0,-3 0 0 0,3-1 0 16,2 1 0-16,-1 0 0 0,2-1 0 15,-4 0 128-15,3-2-128 0,-2-2 0 0,-1 1 0 0,-1 0 0 16,1-2 0-16,0 2 0 0,2 0 0 0,-5 0 0 0,1 0 0 15,4 3 0-15,-1-1 0 0,-2 0 128 0,-1 0-128 0,2-5 0 0,-3 1 0 16,1 0 0-16,2 2 0 0,-2 0 0 0,1 0 0 16,-3-2 0-16,3 4 0 15,0 0 0-15,0 0 0 0,-1-1 0 0,-2 0 0 0,0 1 0 0,-1-1 0 16,-1-2 0-16,0-2 0 0,1-5 0 0,-1 5 0 16,-1 3 0-16,0 0 0 0,1-1 0 0,-1 0 0 0,0-1 128 15,0 1-128 1,-1 3 0-16,1-2 0 0,-3 0 0 0,0 0 0 15,1 1 0-15,2 2 0 0,-4 0 0 0,3 2 0 16,0-3 0-16,-1 0 0 0,-1 4 0 0,-3-2 0 0,-2 1 0 0,2-1 0 16,-3-2 0-16,2 4 0 0,-1-1 0 15,-4-2 0-15,2-1 0 0,0-2 0 0,0 2 0 16,1 1 0-16,-2-1 0 0,1-2 0 0,0 0 0 16,1 4 0-16,-2 2 0 0,0 1 0 0,2-2 0 0,-1 3 0 15,1 0 0-15,-1 0 0 0,-1 2 0 0,0-1 0 16,0-2 0-16,-2 0 0 0,2 3 0 0,-1 2 0 0,-3-1 0 0,2 0 0 0,-3 3 0 0,3 0 0 31,1 0 0-31,0 1 0 0,3-1 0 0,0-1 0 0,-2 1 0 0,1 4 0 16,-2 2 0-16,0 0 0 15,0-1 0-15,2 2 0 0,-1 2 0 0,3 0 0 0,-1 3 0 0,0-3 0 0,-1 1-128 0,0 0 128 32,0 3 0-32,0 1 0 0,0-1 0 0,2 1 0 15,-3 1 0-15,0 2 0 0,1 1-368 0,1 1 48 0,-1 0 16 16,1 2 0-1,0 2-2560-15,1 1-512 0</inkml:trace>
  <inkml:trace contextRef="#ctx0" brushRef="#br0" timeOffset="36861.46">21597 10565 9215 0,'0'0'192'0,"0"0"64"0,0 0 0 0,0 0 0 0,0 0-256 0,0 0 0 16,0 0 0-16,0 0 0 0,0 0 864 0,0 0 128 0,0 0 32 0,0 0 0 15,0 0 0-15,0 0 0 16,7-4 0-16,-7 4 0 0,0 0 0 0,0 0 0 16,0 0 0-16,0 0 0 0,0 0-832 0,9 1-192 15,-9-1 0-15,0 0 0 0,0 0 864 0,0 0 128 16,0 0 32-16,0 0 0 0,0 0-832 0,0 0-192 0,0 0 0 0,0 0 0 16,0 0 864-16,0 0 128 15,0 0 32-15,0 0 0 0,0 0-832 0,0 0-192 16,0 0 0-16,0 0 0 0,0 0 0 0,0 0 0 15,0 0 0-15,0 0 0 0,0 0 864 0,0 0 128 16,0 0 32-16,0 0 0 0,0 0-832 0,0 0-192 0,0 0 0 16,0 0 0-16,-5 8 0 0,5-8 0 0,0 0 0 0,0 0 0 15,-4 8 0-15,4-8 0 0,0 0 0 0,-6 6 0 16,6-6 864-16,0 0 128 0,-5 7 32 0,5-7 0 16,-7 9-832-16,7-9-192 0,-4 6 0 0,4-6 0 15,-8 9 0-15,3 0 0 0,1-2 0 0,-3 0 0 16,2 0 0-16,2 1 0 0,-4-1 0 0,2 1 0 15,5-8 0-15,-7 8 0 0,0 0 0 0,3 2 0 16,-3-1 0-16,2 0 0 0,-2-2 0 0,2 2 0 16,0 2 0-16,2 0 0 0,-4 0 0 0,2 0 0 15,-1 0 0-15,1 2 0 0,-1 1 0 0,2-1 0 16,-3-4 0-16,3 1 0 0,0 0 0 0,-1 2 0 0,0 1 0 0,1-1 0 16,-2-1 0-16,1 1 0 0,2 1 0 0,-3 2 0 15,-1-2 0-15,1-1 0 16,1-1 0-16,1 1 0 0,-3 1 0 0,3-1 0 0,-1-3 864 15,0 3 128-15,-3-1 32 0,4 1 0 0,-1-1-832 0,1 0-192 16,-3 0 0-16,3 0 0 0,2 0 0 0,-2 1 0 16,-1 3 0-16,-1-2 0 0,1-1 0 0,1 1 0 15,3 2 0-15,1-1 0 0,-2-1 0 0,-1 0 0 16,0-1 0-16,-1 0 0 0,-1 1 0 0,-1 0 0 16,1 0 0-16,1 1 0 0,-1 2 0 0,1-1 0 15,-1 2 0-15,3-1 0 0,-2 1 0 0,-2-1 0 16,3 1 0-16,1-2 0 0,-4-1 0 0,3 1 0 15,-1-1 0-15,3 2 0 0,-1-1 0 0,-2-1 0 16,0 0 0-16,1 1 0 0,1-2 0 0,-2 1 0 16,0 0 0-16,2 2 0 0,0-1 0 0,-1 1 0 0,-2-2 0 0,1 3 0 0,0 0 0 0,1-2 0 31,2 1 0-31,-2-1 0 0,1 1 0 0,-1 0 0 0,1 1 0 0,0-1 0 16,-1 1 0-16,-1-1 0 0,2 1 0 0,0 0 0 15,0-1 0-15,0-1 0 0,-2 1 0 0,1 0 0 16,1-1 0-16,0 2 0 0,-2-2 0 0,2 2 0 15,1-1 0-15,0 0 0 0,-4-3 0 0,3 3 0 0,0 1 0 0,0 0 0 0,0-1 0 0,1 0 0 32,-2 1 0-32,-2 0 0 0,3 1 0 0,-1 0 0 15,0-3 0-15,2 0 0 0,-1 1 0 0,-1 0 0 16,0 2 0-16,1-3 0 0,0 0 0 0,0 0 0 16,1 1 0-16,1 0 0 0,-3-2 0 0,1 0 0 0,1 1 0 0,0-4 0 15,-1 0 0-15,1 2 0 0,0-1 864 0,0 0 128 16,-2 1 32-16,2 1 0 0,1-1-832 0,-1 4-192 15,0-1 0-15,-1 0 0 0,1 0 0 0,0 0 0 16,0 2 0-16,-1 0 0 0,2-2 0 0,0 0 0 16,-1 1 0-16,0-2 0 0,1 0 0 0,0-1 0 15,0 0 0-15,-1 0 0 0,1 1 0 0,0 1 0 0,0-1 0 0,1-1 0 0,0 0 0 16,0 0 0 0,-1 2 0-16,2-3 0 0,0 1 0 0,-1 1 0 15,1-1 0-15,0 0 0 0,-1 1 0 0,2-1 0 16,-3 0 0-16,1 0 0 0,0 2 0 0,0-2 0 15,0 2 0-15,0-1 0 0,-1 0 0 0,1 2 0 16,0-1 0-16,1 1 0 0,-2 2 0 0,2-3 0 0,-2-1 0 0,1 1 0 16,-1 0 0-16,1 1 0 0,0-2 0 0,0 2 0 15,-1-1 0-15,1 2 0 0,-1-3 0 0,1 1 0 0,0-1 0 0,-1-2 0 16,0 2 0-16,1-1 0 16,0 1 0-16,2 1 0 0,-1-1 0 0,-2 0 0 15,1 1 0-15,0 0 0 0,-1 1 0 0,0 2 0 16,2-1 0-16,0-1 0 0,-2-4 0 0,2 1 0 0,0 3 0 0,0-1 0 15,0 1 0-15,1-2 0 16,-3-1 0-16,2 1 0 0,0-3 0 0,-2 3 0 16,0 0 0-16,1-1 0 0,0-1 0 0,0 0 0 15,0 0 0-15,0 2 0 0,0-1 0 0,0 0 0 0,3 2 0 0,-3-2 0 0,-1-1 0 0,0 2 0 16,2-2 0 0,-1 0 0-16,-1 0 0 0,0 3 0 0,1-1 0 0,1 0 0 15,-2 0 0-15,3-1 0 0,-1-1 0 0,1 3 0 16,-2-1 0-16,0-3 0 15,0 0 0-15,2 0 0 0,-1 0 0 0,-1 2 0 0,-1-2 0 0,1 0 0 16,1 0 0-16,2 0 0 0,-3 0 0 0,0 2 0 16,0 0 0-16,1-2 0 0,-1-1 0 0,0 0 0 0,0 1 0 0,2-2 0 15,-2-2 0-15,2 2 0 16,-2 0 0-16,0 0 0 0,2 0 0 0,0 0 0 16,-1 1 0-16,1 0 0 0,2 0 0 0,-3 1 0 15,1-2 0-15,-1 1 0 0,4 1 0 0,-3 0 0 0,0 0 0 0,1-1 0 0,1 0 0 0,-3 0 0 31,2-1 0-31,-1 0 0 0,1 0 0 0,1 1 0 16,-1 0 0-16,2 0 0 0,-1 0 0 0,0 0 0 16,-4 0 0-16,2 0 0 0,1 0 0 0,-1-1 0 0,-1-1 0 0,1-1 0 15,0 0 0-15,-2 1 0 16,-3-1 0-16,1-2 0 0,4 1 0 0,2-3 0 0,-5-4 0 0,2 7 0 16,1-1 0-16,-3-6 0 0,0 0 0 0,0 0 0 15,5 6 0-15,-5-6 0 0,0 0 0 0,0 0 0 0,0 0 0 0,1 5 0 0,-1-5 0 0,4 6 0 16,-4-6 0-1,0 0 0-15,1 5 0 0,-1-5 0 16,0 0 0-16,4 7 0 0,-1-3 0 0,0 3 0 0,-3-7 0 16,5 6 0-16,-3 0 0 0,0 0 0 15,0-1 0-15,-1 1 0 0,-1-6 0 0,1 5 0 0,2 3 0 0,-3-8 0 16,4 5 0-16,-2 1 0 16,3-1 0-16,-2 2 0 0,-1 1 0 0,3-4 0 0,-2 2 0 0,1-1 0 0,0 1 0 0,0-1 0 15,-1-1 0-15,2 2 0 16,-2-1 0-16,1 1 0 0,-4-6 0 0,4 5 0 15,0 1 0-15,0-1 0 0,0 1 0 0,-1-1 0 16,0 2 0-16,1-1 0 0,0-2 0 0,-2 0 0 16,-2-4 0-16,2 7 0 0,1 1 0 0,-1-2 0 15,-2-6 0-15,0 6 0 0,0-6 0 0,0 0 0 16,-1 5 0-16,1-5 0 16,0 0-768-16,0 0-208 0,-5-3-48 0,0-4-10912 0,-1 0-2192 0</inkml:trace>
  <inkml:trace contextRef="#ctx0" brushRef="#br1" timeOffset="49674.17">20560 9968 12895 0,'0'0'272'0,"0"0"64"0,0 0 16 0,-14-5 32 0,7 5-384 0,7 0 0 0,-7-2 0 0,2-1 0 0,5 3 896 0,0 0 96 15,0 0 32-15,-7-2 0 16,7 2 0-16,0 0 0 0,0 0 0 0,0 0 0 16,-7 0 0-16,7 0 0 0,0 0 0 0,0 0 0 15,0 0-832-15,0 0-192 0,0 0 0 0,0 0 0 16,0 0 0-16,0 0 0 0,0 0 0 0,0 0 0 0,9 1 864 0,0 0 128 16,-9-1 32-16,8 0 0 15,-8 0-832-15,10-1-192 0,-2 2 0 0,1 2 0 0,-9-3 0 0,11 2 0 16,0-3 0-16,-1 2 0 0,0 1 864 0,-1 0 128 0,2-2 32 0,1 0 0 15,-1 1-832 1,0 0-192-16,1 1 0 0,0 1 0 0,1-2 0 0,-2 1 0 0,-1-1 0 0,2 1 0 16,-1 1 0-16,1-1 0 15,1-1 0-15,0 1 0 0,0 1 0 0,1 1 0 16,-3 0 0-16,5-2 0 0,-1 3 0 0,-2-2 0 16,-3 3 0-16,0-2 0 0,0 0 0 0,1 2 0 15,2-1 0-15,1 2 0 0,-1 0 0 0,1-1 0 16,0 0 0-16,-1 0 0 0,1 1 864 0,-1-2 128 15,2 2 32-15,-1 0 0 0,0-3-832 0,-3 0-192 16,1 1 0-16,0-1 0 0,1 1 0 0,-2-1 0 16,0 0 0-16,1 1 0 0,1 0 0 0,1 0 0 15,-5-2 0-15,2 1 0 0,2 2 0 0,-4-1 0 0,2 0 0 0,2-1 0 0,0 1 0 0,-3 1 0 32,0 2 0-32,2-2 0 0,1 0 0 0,-3 1 0 0,-1-1 0 0,-1 1 0 0,1-2 0 0,2 2 0 15,1-1 0-15,0 1 0 16,-1 0 0-16,0-1 0 0,0 1 0 0,0-1 0 15,0 0 0-15,3 1 0 0,-5-1 0 0,2 1 0 0,0-4 864 16,0 4 128-16,-1-2 32 0,1 2 0 16,-1 0-832-16,0 0-192 0,0-3 0 0,0 3 0 15,-1 2 0-15,1 0 0 0,-3-3 0 0,2 2 0 16,-3-1 0-16,2-1 0 0,-1 1 0 0,1-1 0 16,-1 2 0-16,1 0 0 0,0-1 0 0,0 0 0 0,-2 2 0 0,3 0 0 0,0-2 0 0,1 2 0 15,-4 2 0-15,2 0 0 16,-3-1 0-16,1-3 0 0,1 0 0 0,-1 3 0 15,2-1 0-15,-3 1 0 0,2-1 0 0,0 1 0 16,-1 1 0-16,2 0 0 0,0 0 0 0,0-1 0 16,0-2 0-16,0 2 0 0,-1 2 0 0,1-1 0 15,-1-1 0-15,-1 0 0 0,2-1 0 0,0 1 0 16,2 1 0-16,-2-2 0 0,0-1 0 0,0 1 0 16,-2 0 0-16,2 4 0 0,-1-1 240 0,-1-2 0 15,0 1 0-15,0 0 0 0,0 0-240 0,-1 1 0 16,0 0 0-16,-1-1 0 0,2 0 0 0,-1 2 0 0,1 2 0 0,0 0 0 15,0 0 144-15,-4-2-16 0,2-1 0 0,2 1 0 0,-1 4-128 0,2-2 0 32,-4-1-160-32,3 1 160 0,-3-1 0 0,2 2 0 0,0 1 0 0,-2-2 0 15,1 1 0-15,-1-1 0 0,0 1 0 0,3 1 0 16,-2 1 128-16,1-1-128 0,0 0 0 0,-3-2 0 16,3 3 0-16,-1-1 0 0,0 3 0 0,1 0 0 15,-1 1 128-15,2 1-128 0,-3-1 0 0,1 1 0 16,1-3 0-16,-1 0 0 0,1 3 0 0,-1-1 0 0,2-1 0 0,-4 0 0 15,1-1 0-15,1 1 0 0,2 1 0 0,-4 1 0 16,1-1 0-16,2 0 0 0,0 0 128 0,-1 1-128 16,-1 0 0-16,1 0 0 15,2 0 128-15,-3 2-128 0,2-2 0 0,-2 2 0 16,0 1 0-16,-1 0 0 0,2-3 0 0,-1 1 0 16,0 1 128-16,3 0-128 0,-1-2 0 0,0 2 0 15,-1 0 128-15,-2 0-128 0,2 0 0 0,-1 0 0 16,0-2 128-16,2 3-128 0,-3 0 0 0,1-1 0 0,0-1 0 15,2 0 0-15,-3 0 0 0,0 2 0 0,0-1 0 0,1 0 0 16,-1 1 0-16,0-2 0 0,2-1 128 0,-1 0-128 16,0 0 0-16,-1 3 0 0,-2-3 0 0,1 1 0 0,1-1 0 15,2 1 0-15,-3 0 160 0,0 0-160 16,1-3 128-16,0 3-128 0,-1 2 128 0,2-2-128 16,-1 0 0-16,-3 0 128 0,-3 2-128 0,1-1 128 15,1 0-128-15,2-1 128 0,2-1-128 0,1 2 0 0,0-1 144 0,-1-2-144 16,0 0 224-16,-2 0-32 15,-3 2 0-15,2 0 0 0,1-1-192 0,-2 1 0 0,0 1 0 0,1-4 0 16,0 1 0-16,0 1 0 16,-1 1 0-16,1 1 0 0,-3-1 0 0,2-1 0 15,-1-1 0-15,0-1 0 0,0 1 0 0,-1-1 0 0,1-1 0 16,-1 1 0-16,0 1 0 0,2-1 0 16,-4 0 0-16,2 1 0 0,1-1 0 0,-2 1 0 0,1 1 0 0,0 0 0 15,1-1 0-15,1 0 0 0,-5-2 0 16,2 1 0-16,2 3 0 0,-4-2 0 15,0-1 0-15,1 1 0 0,1-1 0 0,1 1 0 0,-3-3 0 0,1 2 0 16,-2-1 0-16,1 1 0 0,3-4 0 0,-4 3 0 0,3 1 0 0,-2-1 0 0,1 1 0 16,0 1 0-1,-2-1 0-15,3 0 0 0,-1-2 0 0,1 2 0 0,-2 0 0 16,0 1 0-16,0-1 0 0,0-2 0 16,1 1 128-16,-2 0 0 0,0-2-128 0,1 0 192 15,-1-1-192-15,-1 0 0 0,-1-2 0 0,-1 2 0 0,-1 0 0 0,1-1 0 16,0 0 0-16,-1 0 0 0,1 2 0 0,1 0 0 0,-4 1 0 15,1-2 0-15,0 0 0 0,2-1 0 16,2 2 0-16,-3-2 0 0,-2-3 0 0,2 0 0 0,2 1 0 0,-3 2 0 0,-1 0 0 16,2 1 0-16,1-3 0 0,0 1 0 15,-3 0 0-15,0 2 0 16,3-1 0-16,0-1 0 0,-1 0 0 16,0-1 0-16,1 1 0 0,0-1 0 0,0-1 0 0,0 3 0 15,-1-2 0-15,2 0 0 0,-2-1 0 0,1 1 0 16,-1 1 0-16,2-1 0 0,-2 0 0 0,0 0 0 15,-1 0 0-15,-1 1 0 0,1-1 0 0,0 1 0 16,0 3 0-16,0-3 0 0,-1-3 0 0,0 0 0 0,-1 1 0 16,0 1 0-16,2-1 0 0,2 0 0 0,1-1 0 0,-1 2 0 15,0 0 0-15,-3 0 0 0,1 0 0 0,0 0 0 16,-2 1 0-16,2-2 0 0,0 1 0 0,2-1 0 0,-3 0 0 16,2-1 0-16,1-2 0 0,1 3 0 15,-2-1 0-15,1 0 0 0,0-1 0 0,0 0 0 0,0 2 0 16,-2-1-128-16,-1 0 128 0,2 0 0 15,-1 0 0-15,-1 0 0 0,0 0-128 0,-1 1 128 16,-2 0 0-16,1 1 0 0,-1-1 0 0,1 0 0 16,-1 1 0-16,3-2-128 0,1-2 128 0,-1 1 0 15,-4 1 0-15,2 3 0 0,0-5 0 0,1 1 0 16,-1 0 0-16,1 1 0 0,2 0 0 0,-2-1 0 16,0-1 0-16,0-1-128 0,-1-2 128 0,2 1 0 0,1-1 0 15,-2 1 0-15,0 1-128 0,0-3 128 16,0 2 0-16,1-1 0 0,-1 1 0 0,-1-1 0 15,-1-1 0-15,0 2-128 0,0-1 128 0,-1 1 0 0,-1-2 0 0,4 1 0 16,2-2 0-16,-2 1 0 0,1 0 0 0,0 1 0 16,-1-2 0-16,1 0 0 0,-1 1 0 0,0-1 0 15,1 1-128-15,1-1 128 0,-1 0 0 0,-1 1 0 16,2-1 0-16,0 0 0 0,-1-1 0 0,0-1-128 0,0-1 128 16,0 2 0-16,2 1 0 0,-3-1 0 15,0 0 0-15,0 1 0 0,-1-1 0 0,0 0 0 0,-3-1 0 0,0 1 0 0,0-1 0 16,0 0 0-16,-1 2 0 0,0 0 0 15,-1-1 0-15,3-1 0 16,-3-1 0-16,1 0 0 0,0 4 0 0,-1-2 0 16,4-1 0-16,-1 2 0 0,0 0 0 0,1-1 0 15,-1 0 0-15,0-1 0 0,1 0 0 0,2 1 0 0,-2 1 0 0,1-2 0 16,-1-1 0-16,1 1 0 16,-2 1 0-16,1 3 0 0,2-4 0 0,-1 0 0 0,-3-3 0 15,-1 2 0-15,5 3 0 0,-2-1 0 0,0-1 0 0,3 0 0 16,6 0 0-16,-2 0 0 0,-4-2 0 0,1 2 0 15,1 1 0-15,-1-1 0 0,0-3 0 0,1 1 0 0,0 1 0 0,1 1 0 0,-2 1 0 16,4-3 0 0,0 1 0-16,-1 1 0 0,1-1 0 0,0 0 0 15,0-1 0-15,2 2 0 0,0 2 0 0,7-4 0 16,-9 4 0-16,1-3 0 0,0-1 0 0,-1 2 0 0,9-2 0 0,-8 4 0 16,-2-2 0-16,4 0 0 15,-2 0 0-15,2 0 0 0,-4 0 0 0,3 0 0 16,-4 0 0-16,3 0 0 0,1-1 0 0,-3 1 0 0,0-3 0 0,-1 2 0 15,2 1 0-15,0-2 0 0,-2 0 0 0,0 0 0 0,1 0 0 0,-2 1 0 16,1 1 0-16,1 0 0 0,0 1 0 0,2 0 0 16,-1-3 0-16,-1 0 0 0,1 0 0 0,1-2 0 15,8 2 0-15,0 0 0 16,-7-1 0-16,-2 1 0 0,3 1 0 0,-1 1 0 16,-1-1 0-16,0 0 0 0,8-1 0 0,-7 0 0 15,-2 0 0-15,2 0 0 0,7 0 0 0,0 0 0 16,0 0 128-16,0 0-128 0,-7 1 0 0,7-1 0 0,-8-1 0 0,8 1 0 0,0 0 0 15,0 0 0 1,-8 0 0-16,8 0 0 0,-8-1 0 0,8 1 0 16,0 0 0-16,0 0 0 0,0 0 0 0,0 0 0 15,0 0 0-15,-7 0 0 0,0-1 0 0,7 1 0 0,0 0 0 0,0 0 0 16,0 0 0-16,0 0 0 0,0 0 0 0,0 0 0 16,0 0 0-16,0 0 0 0,0 0 0 0,0 0 0 15,0 0 0-15,0 0-192 0,0 0 192 0,0 0-160 31,0 0-288-31,0 0-64 0,0 0-16 0,1-8 0 0,-1 8-1744 16,7-8-352-16,1 2-64 0</inkml:trace>
  <inkml:trace contextRef="#ctx0" brushRef="#br1" timeOffset="69592.23">20614 9999 9215 0,'0'0'400'0,"0"0"96"0,0 0-496 0,0 0 0 0,0 0 0 0,0 0 0 16,0 0 912-16,0 0 96 0,0 0 16 0,0 0 0 15,0 0-832-15,0 0-192 0,0 0 0 0,0 0 0 16,0 0 864-16,7 1 128 0,-7-1 32 0,0 0 0 0,0 0 0 0,0 0 0 15,0 0 0-15,0 0 0 16,0 0-832-16,4-3-192 0,-4 3 0 0,0 0 0 16,0 0 0-16,0 0 0 0,3-6 0 0,-3 6 0 0,0 0 864 0,0 0 128 15,0-5 32-15,0 5 0 0,0 0-832 0,0 0-192 16,0 0 0-16,0 0 0 0,-5 0 0 0,5 0 0 16,-6-2 0-16,6 2 0 0,-7 1 864 0,1-1 128 0,-1-2 32 0,2 1 0 15,-2 2-832-15,0 0-192 16,1 0 0-16,-2-1 0 0,0-1 0 0,1 0 0 0,-2 4 0 0,0-3 0 15,1 0 0-15,1-2 0 16,-3 1 0-16,2 0 0 0,-4 1 864 0,2 0 128 16,2 1 32-16,-2-1 0 0,1-1-832 0,-4-1-192 15,2 2 0-15,2 0 0 0,-4 2 0 0,2 0 0 0,2 0 0 0,-4 1 0 0,1-2 0 0,-1 0 0 32,-2 1 0-32,2 0 0 0,-1-1 0 0,1-2 0 0,-1-4 0 15,0 3 0-15,-1 5 0 0,0 0 0 0,-2-2 0 0,2 1 0 16,-2 0 0-16,1 0 0 0,-2-2 0 0,2 0 0 15,-1 0 0-15,1 0 0 0,-2 0 0 0,1 0 0 16,-4 0 0-16,1 0 0 0,1 3 0 0,4-1 0 16,-2-1 0-16,2-2 0 0,-1 1 0 0,1 3 0 0,0 3 864 0,-2-2 128 15,1-1 32-15,-2 1 0 16,2 0-832-16,-1-2-192 0,-1 1 0 0,2 0 0 16,1 1 0-16,-1-2 0 0,-1-3 0 0,0 2 0 15,2 3 0-15,-1-1 0 0,1-1 0 0,-1-2 0 0,0-1 0 0,-1 1 0 16,1 3 0-16,1-1 0 15,-1-2 0-15,0 0 0 0,-3 0 0 0,4 3 0 16,4-1-768-16,-4-1-208 16,1 2-48-16,-1 1 0 0,-2 0 1648 0,1-1 320 0,-1-2 64 0,2 3 16 15,-1-1-832-15,1 0-192 0,-1-1 0 0,3 4 0 0,1-5 0 16,-1 1 0-16,0-1 0 0,2 0 0 0,-2 1 0 0,0-2 0 0,0-2 0 16,0 2 0-16,0 2 0 0,1 0 0 15,-3 1 0-15,2 0 0 0,-2-3 0 0,1 0 0 16,-2 3 0-16,0-2 0 0,-1-1 0 0,2 0 0 15,0 1 0-15,2 1 0 0,0 0 0 0,0 0 0 0,-3-2 0 16,2 3 0-16,1 0 0 0,-1 0 0 16,2-1 0-16,1 3 0 0,0-3 0 0,-2 1 0 0,2 2 0 0,0-2 0 0,2-1 0 0,-4 0 0 15,2 1 0-15,-1-2 0 16,2 2 0-16,-2-1 0 16,1-1 0-16,1 1 0 0,-3 2 0 0,1-1 0 15,0-1 0-15,1 0 0 0,0 1 0 0,0-1 0 0,0 0 0 0,1 1 0 0,-3-2 0 0,1 2 0 16,0 0 0-1,1 0 0-15,-1-1 0 0,1 2 0 0,-1-3 0 16,1 0 0-16,-3 1 0 0,4 1 0 0,-1 0 0 0,3-1 0 16,0 0 0-16,8-2 0 15,-7 3 0-15,1 0 0 0,-2-1 0 0,-1-1 0 0,0 0 0 0,3 1 0 16,6-2 0-16,-8 3 0 0,0 0 0 0,0-1 0 0,-1 0 0 0,1 0 0 0,2 2 0 0,-2-2 0 31,-1-2 0-31,1 1 0 0,8-1 0 0,-8 3 0 0,0-3 0 16,1 2 0-16,7-2 0 0,-6 3 0 15,-2-1 0-15,1-1 0 0,3-1 0 0,-4 2 0 0,8-2 0 0,-6 4 0 16,-3 0 0-16,9-4 0 0,-8 1 0 0,-1 1 0 0,4 1 0 16,5-3 0-1,-9 1 0-15,2 1 0 0,1-1 0 0,6-1 0 0,-6 5 0 0,6-5 0 16,-8 0 0-16,0 1 0 0,8-1 0 0,-5 5 0 0,5-5 0 0,-8 3 0 16,2-2 0-16,6-1 0 15,-9 4 0-15,9-4 0 0,-7 4 0 0,7-4 0 16,-9 2 0-16,3 0 0 0,-1 0 0 0,7-2 0 15,-8 1 0-15,2 3 0 0,6-4 0 0,-6 5 0 16,1 0 0-16,5-5 0 0,-7 4 0 0,7-4 0 16,-7 4 0-16,7-4 0 0,-9 2 0 0,3 0 0 15,-3 0 0-15,9-2 0 0,-7 3 0 0,0-1 0 0,0-2 0 0,2 2 0 16,-2 1 0-16,1 1 0 16,0 0 0-16,6-4 0 0,-7 3 0 0,7-3 0 15,-9 3 0-15,9-3 0 0,-6 2 0 0,6-2 0 0,-9 3 0 0,1-2 0 16,0-1 0-16,8 0 0 0,0 0 0 0,0 0 0 0,-7 3 0 0,7-3 0 15,-9 3 0-15,9-3 0 16,0 0 0-16,-6 2 0 16,6-2 0-16,0 0 0 0,-7 3 0 0,7-3 0 0,-7 0 0 0,7 0 0 15,0 0 0-15,0 0 0 0,-4 0 0 0,4 0 0 16,-8 1 0-16,8-1 0 0,0 0 0 0,0 0 0 16,-6 0 0-16,6 0 0 0,0 0 0 0,0 0 0 0,0 0 0 0,0 0 0 15,0 0 0-15,0 0 0 0,0 0 0 0,0 0 0 0,0 0 0 16,0 0 0-16,-8 0 0 0,8 0 0 15,0 0 0-15,0 0 0 16,0 0 0-16,0 0 0 0,0 0 0 0,0 0 0 16,0 0 0-16,0 0 0 0,-6-1 0 0,6 1 0 15,0 0 0-15,0 0 0 0,0 0 0 0,0 0 0 0,0 0 0 16,0 0 0-16,0 0 0 0,0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0,0 0 0 16,0 0 0-16,0 0 0 15,0 0 0-15,0 0 0 0,0 0 0 0,0 0 0 16,0 0 0-16,0 0 0 0,0 0 0 0,0 0 0 0,0 0 0 0,0 0 0 16,0 0 0-16,0 0 0 0,0 0 0 0,0 0 0 15,0 0 0-15,0 0 0 0,0 0 0 0,0 0 0 16,0 0 0-16,0 0 0 0,0 0 0 0,0 0 0 16,0 0 0-16,0 0 0 0,0 0 0 0,0 0 0 15,0 0 0-15,0 0 0 0,0 0 0 0,0 0 0 16,0 0 0-16,0 0 0 0,0 0 0 0,9 0 0 0,-9 0 0 0,0 0 0 15,0 0 0-15,0 0 0 16,0 0 0-16,0 0 0 0,0 0 0 0,0 0 0 16,0 0 0-16,0 0 0 0,0 0 0 0,0 0 0 0,10 1 0 0,-10-1 0 15,0 0 0-15,0 0 0 0,0 0 0 0,0 0 0 16,0 0 0-16,0 0 0 0,0 0 0 0,11 0 0 16,-11 0 0-16,0 0 0 0,0 0 0 0,0 0 0 0,10 0 0 0,-10 0 0 15,0 0 0-15,0 0 0 0,0 0 0 0,10 2 0 16,-10-2 0-1,0 0 0-15,0 0 0 0,10 2 0 0,-10-2 0 0,9 3 0 16,-9-3 0-16,0 0 0 0,0 0 0 0,10 4 0 16,-10-4 0-16,0 0 0 0,0 0 0 0,11 2 0 15,-11-2 0-15,6 4 0 0,-6-4 0 0,0 0 0 16,0 0 0-16,11 4 0 0,-11-4 0 0,0 0 0 0,9 1 0 0,-9-1 0 16,9 3 0-16,-9-3 0 15,9 4 0-15,-9-4 0 0,0 0 0 0,8 5 0 16,-8-5 0-16,10 4 0 0,-10-4 0 0,8 4 0 0,-8-4 0 0,0 0 0 0,10 4 0 0,-10-4 0 15,10 0 0-15,-10 0 0 16,10 5 0-16,-2 0 0 0,-8-5 0 0,0 0 0 16,8 2 0-16,-8-2 0 15,9 3 0-15,-9-3 0 0,9-1 0 0,-9 1 0 16,9 4 0-16,-9-4 0 0,0 0 0 0,8 1 0 0,-8-1 0 0,10 2 0 16,-10-2 0-16,9 3 0 0,-9-3 0 0,7 3 0 15,-7-3 0-15,10 3 0 0,-10-3 0 0,6 4 0 0,-6-4 0 0,10 0 0 16,-10 0 0-16,0 0 0 15,9 1 0-15,-9-1 0 0,0 0 0 0,9 0 0 16,2 3 0-16,-11-3 0 0,0 0 0 0,7 2 0 0,-7-2 0 16,10 2 0-16,-10-2 0 0,8 1 0 15,-8-1 0-15,0 0 0 0,11 2 0 0,-11-2 0 16,0 0 0-16,11 2 0 0,-2-1 0 0,-9-1 0 0,11 4 0 0,0-2 0 0,-4-1 0 0,-7-1 0 16,11 3 0-1,-2 2 0-15,-1-1 0 0,1-1 0 0,1 0 0 0,-2-1 0 16,-8-2 0-16,9 2 0 0,0 0 0 0,-9-2 0 15,0 0 0-15,0 0 0 0,13 5 0 0,-3-1 0 16,-1-2 0-16,2 0 0 0,-2 2 0 0,1-1 0 16,-10-3 0-16,12 2 0 0,-12-2 0 0,10 5 0 15,0-3 0-15,1 0 0 0,-11-2 0 0,9 2 0 16,1 0 0-16,-10-2 0 0,12 6 0 0,-3-2 0 16,0 0 0-16,0-1 0 0,-1 0 0 0,-8-3 0 15,8 6 0-15,1 0 0 0,-1-1 0 0,0 0 0 16,1 0 0-16,-2-1 0 0,-7-4 0 0,11 4 0 0,-11-4 0 15,10 7 0-15,0 0 0 0,0-1 0 0,-3 1 0 0,2-2 0 0,-9-5 0 0,10 7 0 16,0-1 0-16,0 0 0 16,-3 1 0-16,2-4 0 15,-1 0 0-15,0 2 0 0,-8-5 0 0,10 6 0 0,0-1 0 0,0 0 0 16,-5 1 0-16,2-1 0 0,-7-5 0 0,10 6 0 0,-2-2 0 16,-1 1 0-16,0 1 0 0,0-2 0 15,-7-4 0-15,11 5 0 0,-2 0 0 0,-1 1 0 16,-2-1 0-16,2 1 0 0,-8-6 0 0,8 6 0 0,-8-6 0 15,9 8 0-15,-9-8 0 0,5 10 0 16,3 0 0-16,-4 0 0 0,2 2 0 0,0-3 0 16,-6-9 0-16,5 4 0 0,-5-4 0 0,6 4 0 15,0 3 0-15,-1-3 0 0,1 2 0 0,-2-1 0 0,1 2 0 0,-1 2 0 16,3-4 0-16,-3 2 0 0,0 0 0 0,2-1 0 16,-3 0 0-16,2 0 0 0,-1 1 0 15,0-2 0-15,1 1 0 0,0 0 0 0,1-1 0 16,-3 0 0-16,-3-5 0 0,4 8 0 0,2 0 0 0,-3-1 0 15,2 0 0-15,-1-1 0 0,0 0 0 0,-1 1 0 16,0 0 0-16,1 1 0 0,0-2 0 0,-1-1 0 16,0 1 0-16,1-1 0 0,-2 2 0 0,0-1 0 15,-2-6 0-15,4 8 0 0,-1 0 0 0,-1-1 0 16,0 2 0-16,0-2 0 0,0 1 0 0,2-3 0 0,-2 3 0 0,0-2 0 16,-2-6 0-16,2 7 0 0,-2-7 0 0,4 8 0 15,-1-2 0-15,0 1 0 0,-3-7 0 0,1 8 0 16,1-1 0-16,1 2 0 15,-1 0 0-15,-1-1 0 0,0-2 0 0,0 1 0 0,0-2 0 0,1 2 0 16,-2-7 0-16,2 6 0 0,-2-6 0 0,1 9 0 16,-1 0 0-16,1 0 0 0,0-3 0 0,0 3 0 15,0-2 0-15,0 1 0 16,0-1 0-16,0 1 0 0,0 0 0 0,1-1 0 0,-1 1 0 0,2-1 0 16,-3-7 0-16,1 7 0 0,0 1 0 0,1 0 0 15,1-2 0-15,-1 2 0 0,-1-1 0 0,1-1 0 16,1 1 0-16,-2-1 0 0,1 3 0 0,0-2 0 15,0-1 0-15,0 1 0 0,0-1 0 0,-1-1 0 16,-1-5 864-16,3 6 128 0,-2-1 32 0,0 2 0 16,-1-2-832-16,1 1-192 0,0-1 0 0,0 1 0 15,0-1 0-15,0 1 0 0,0-1 0 0,2 2 0 0,-3-7 0 16,1 6 0-16,0 1 0 0,1-2 0 0,-2-5 0 0,2 6 0 16,-2 1 0-16,1-2 0 0,-1-5 0 0,3 7 0 15,-3-7 0-15,2 6 0 0,0 1 0 0,-1-1 0 16,0 0 0-16,0-1 0 0,-1-5 0 0,0 0 0 15,4 7 0-15,-3-1 0 0,-1 0 0 0,0-1 0 0,0-5 0 16,0 0 0-16,1 5 0 0,-1-5 0 0,0 0 0 0,1 7 0 16,-1-2 0-16,0-5 0 0,1 7 0 0,-1-7 0 15,0 0 864-15,0 0 128 0,0 6 32 0,0 0 0 16,0-6-832-16,0 0-192 16,0 0 0-16,0 0 0 0,0 0 0 0,0 0 0 15,0 0 0-15,0 0 0 0,-1 5 0 0,1-5 0 16,0 0 0-16,0 0 0 0,0 0 0 0,0 0 0 15,0 0 0-15,0 0 0 0,0 0 0 0,0 0 0 0,0 0 0 0,0 0 0 16,0 0 0-16,0 0 0 16,0 0 0-16,0 0 0 15,-1-5-768-15,0-1-208 0,0 2-48 0,-3-4-10912 0,1 1-2192 0</inkml:trace>
  <inkml:trace contextRef="#ctx0" brushRef="#br1" timeOffset="71899.48">17777 10659 9215 0,'0'0'400'0,"0"0"96"0,0 0-496 0,-9-2 0 0,2-2 0 0,7 4 0 0,-6-4 912 0,6 4 96 0,-8-2 16 16,8 2 0-1,-8-2-832-15,8 2-192 0,0 0 0 0,0 0 0 16,-8-3 864-16,8 3 128 0,-5-3 32 0,5 3 0 16,0 0-832-16,0 0-192 0,-7 0 0 0,7 0 0 15,0 0 864-15,0 0 128 0,0 0 32 0,0 0 0 16,0 0-832-16,0 0-192 0,0 0 0 0,0 0 0 15,0 0 0-15,0 0 0 0,0 0 0 0,11 6 0 0,-2-2 0 0,0 0 0 16,-9-4 0-16,9 1 0 0,0 1 864 0,0 1 128 0,-9-3 32 0,10 2 0 16,0 1-832-16,1-1-192 0,-2 1 0 0,1-1 0 15,0-1 0-15,0 0 0 16,0-1 0-16,0 3 0 0,-1 1 0 0,1-1 0 0,-2-3 0 0,1 1 0 16,0 5 0-16,-1-2 0 15,1 0 0-15,0-2 0 0,1 0 864 0,-2 0 128 0,0 0 32 0,1 1 0 0,1-1-832 0,-1 0-192 16,-9-2 0-16,11 6 0 0,1-3 0 0,0-1 0 31,1 0 0-31,-2 0 0 0,0 4 0 0,1-2 0 0,4 1 0 16,-2-1 0-16,-5 1 0 0,2-1 0 15,1-1 0-15,2 3 0 0,-3-3 0 0,3 0 0 0,0 1 0 0,0 0 0 16,-1 3 0-16,1-3 0 0,-1-2 0 0,-1 2 0 0,0 1 0 16,0 3 0-16,-1-3 0 0,0 0 0 0,0-1 0 15,-1 0 0-15,2 4 0 0,-3-2 0 16,1-3 0-16,-1-1 0 0,-9-2 0 0,11 5 0 0,0 2 0 15,-2 0 0-15,0-2 0 0,1 1 0 0,-2-1 864 0,1 1 128 16,1-2 32-16,-1 1 0 0,2-1-832 0,-2-1-192 16,1 4 0-16,1-2 0 15,-2-1 0-15,1 0 0 0,0 1 0 0,0 1 0 0,-2 2 0 0,1-2 0 16,-9-6 0-16,10 8 0 16,-2 1 0-16,0 0 0 0,-2-2 0 0,3 1 0 15,0-1 0-15,-2 0 0 0,-1 1 0 0,2-1 0 0,2-3 0 0,-2 4 0 16,-8-8 0-16,10 6 0 15,-1 3 0-15,-1-1 0 0,-8-8 0 0,9 8 0 16,-1 2 0-16,-1-2 0 0,0 1 0 0,-2-1 0 0,3-2 0 0,-3 0 0 16,-5-6 0-16,9 9 0 0,-2-3 0 0,-2 1 0 15,-5-7 0-15,7 8 0 0,-2-1 0 0,0 0 0 16,-5-7 0-16,5 11 0 0,-5-11 0 0,6 10 0 0,-1 0 0 0,0-3 0 16,-5-7 0-16,5 10 0 15,1 1 0-15,-1-1 0 0,-2-2 0 0,1-3 0 16,-2 2 0-16,0 1 0 0,1-1 0 0,-2 2 0 0,2 0 0 0,-1 0 0 15,0 0 0-15,0 2 0 0,3-1 0 0,-4-1 0 16,0 0 0-16,-1 0 0 0,1 2 0 0,-1-2 0 16,0 0 0-16,0-2 0 15,0 1 0-15,0 1 0 0,1 1 0 0,-1-1 0 0,-1-3 0 0,1 1 0 16,-1 0 864-16,1 1 128 0,0 1 32 0,0-2 0 0,0-7-832 0,0 7-192 16,-1 1 0-16,0 0 0 0,-2-3 0 0,2 1 0 15,1-6 0-15,-1 7 0 16,0 2 0-16,0 1 0 0,0-2 0 15,1-1 0-15,-1 1 0 0,1 0 0 0,0 0 0 0,-1-1 0 16,0 1 0-16,1 0 0 0,-1 0 0 16,1 2 0-16,-2-3 0 0,2 2 0 0,-1-3 0 0,1 3 0 15,-1 1 0-15,-1 0 0 0,1-1 0 0,0 2 0 16,0 1 0-16,0-1 0 0,0-1 0 0,-1 1 0 0,0-4 0 0,1 4 0 16,0-2 0-16,0 1 0 0,0 0 0 0,-2 0 0 15,0-1 0-15,1 0 0 0,1 0 0 0,0 0 0 16,-1 0 0-16,0-2 0 0,0 3 0 0,-1-2 0 15,1 1 0-15,0-1 0 16,0-2 0-16,-1 1 0 0,1 1 0 0,1-2 0 16,-2 1 0-16,1 1 0 0,-3-2 0 0,2 2 0 0,-2-1 0 0,3-2 0 0,-2-1 0 0,1 2 0 15,-1 1 0 1,0-1 0-16,1-1 0 0,0 1 0 0,1 0 0 0,0-1 0 0,-2 1 0 0,0-1 0 16,4-5 0-16,-4 6 0 15,1-2 0-15,-3 0 0 0,3 2 0 0,-2-1 0 16,2 0 0-16,-2 0 0 0,0 1 864 0,1-1 128 15,-1 2 32-15,2-2 0 0,0 1-832 0,-1-1-192 0,1 1 0 0,-3-2 0 16,-1 1 0-16,1-1 0 16,2-1 0-16,0 0 0 0,0 2 0 0,-1 0 0 15,5-5 0-15,0 0 0 0,0 0 0 0,-2 5 0 0,-2-1 0 0,4-4 0 16,0 0 0-16,0 0 0 16,0 0 0-16,0 0 0 0,0 0 0 0,0 0 0 0,0-4 0 0,3 0 0 15,0-2-1600 1,2 1-352-16,0-2-80 0,1-1-8208 0,2 0-1632 0</inkml:trace>
  <inkml:trace contextRef="#ctx0" brushRef="#br1" timeOffset="72591.97">19330 11535 12895 0,'0'0'272'0,"0"0"64"0,0 0 16 0,0 0 32 0,0 0-384 0,0 0 0 16,0 0 0-16,0 0 0 0,0 0 896 0,0 0 96 15,0 0 32-15,0 0 0 0,0 0 0 0,0 0 0 0,0 0 0 0,0 0 0 16,0 7-832-16,-1 1-192 0,-2-2 0 0,1 1 0 16,1 1 864-16,-3 0 128 0,-2 1 32 0,2 0 0 15,-3 0-832-15,2 1-192 0,-1 1 0 0,-1 1 0 16,1 1 864-16,-3 1 128 0,2-1 32 0,-3 1 0 16,1 2-832-16,0-1-192 0,-1 1 0 0,1 0 0 15,-2-2 0-15,0 3 0 0,3 0 0 0,-5 0 0 0,1-3 864 0,-1 0 128 16,0 2 32-16,1-1 0 0,-2 2-832 0,-2-1-192 0,3-2 0 15,1 2 0-15,0-1 0 0,1 1 0 16,-4-1 0-16,1-1 0 0,1 2 0 0,0-2 0 0,1-1 0 0,0 2 0 16,-1-4 864-16,2 1 128 15,0 0 32-15,3 0 0 0,-3 0-832 0,2-1-192 16,-1-1 0-16,1 0 0 0,1 0 0 0,0 0 0 0,0-1 0 0,-1 0 0 16,4-2 0-16,-3-1 0 0,2 2 0 0,2-5 0 15,-3 2 0-15,7-5 0 16,0 0 0-16,-3 4 0 0,3-4 0 0,0 0 0 15,0 0 0-15,0 0 0 0,0 0 0 0,0 0 0 16,0 0 0-16,0 0 0 0,0 0 0 0,0 0 0 16,0 0 0-16,7-5 0 15,-1-3-768-15,1-1-208 0,1 0-48 0,-1 0-13504 0</inkml:trace>
  <inkml:trace contextRef="#ctx0" brushRef="#br1" timeOffset="74377.19">18344 11281 12895 0,'0'0'272'0,"0"0"64"0,0 0 16 0,0 0 32 0,0 0-384 0,0 0 0 15,0 0 0-15,0 0 0 0,0 0 0 0,0 0 0 16,0 0 0-16,0 0 0 0,0 0 896 0,0 0 96 0,0 0 32 0,0 0 0 16,0 0 0-16,0 0 0 15,0 0 0-15,-8 2 0 0,8-2-832 0,-8 4-192 16,0-3 0-16,8-1 0 0,-8 7 0 0,2-2 0 16,-2 0 0-16,2 0 0 0,1 3 0 0,-2-2 0 15,2 3 0-15,-2-3 0 0,1-2 864 0,0 3 128 16,-3 2 32-16,3 0 0 0,-4-1-832 0,0 2-192 15,0 0 0-15,1 0 0 0,2 1 0 0,-1 0 0 0,0 1 0 0,-2-1 0 16,-1 1 0-16,1-1 0 16,4 0 0-16,-2 0 0 0,0 0 864 0,0-1 128 0,-1 1 32 0,1 1 0 0,-2 0-832 0,1-1-192 15,-1-2 0-15,2 1 0 16,-1 4 0-16,1-3 0 0,0 0 0 0,3 1 0 16,-1 1 0-16,2-1 0 0,-6-1 0 0,4 0 0 0,-2 0 0 0,2 3 0 15,0 0 0-15,0-1 0 0,2 0 0 0,-2 0 0 16,2-1 0-16,1 1 0 0,0 0 864 0,2 0 128 15,-3 1 32-15,2-2 0 16,-2 0-832-16,3 1-192 0,1 1 0 0,0 0 0 16,-1-3 0-16,1 1 0 0,0 0 0 0,1-1 0 0,0 0 0 0,2 1 0 0,-1-2 0 0,2 1 0 15,-2 1 0 1,3-2 0-16,-2 0 0 0,3 0 0 16,-3 1 0-16,1 0 0 0,0 0 0 0,2 0 0 0,0-4 0 0,0 3 0 0,1 0 0 0,1 0 0 15,-1-1 0 1,0 0 0-16,1-3 0 0,-2 0 0 0,2 0 0 0,1 2 0 15,1-1 0-15,2-1 0 0,-2 1 0 0,1 0 0 16,0 6 0-16,2-4 0 0,-3-2 0 0,3 1 0 0,1-1 0 16,1 4 0-16,-1-1 0 0,0-1 0 15,-1-1 0-15,2 3 0 0,-2-1 0 0,1 1 0 16,-1-1 0-16,1-3 0 0,0 2 0 0,-1 1 0 16,0-1 0-16,2-1 0 0,-3-3 0 0,2 1 0 0,-1 1 0 0,3 0 0 15,-3-2 0-15,1 1 0 0,0-2 0 0,2 1 0 0,-1-2 0 16,1 2 0-16,-2 0 0 0,1-1 0 15,1 1 0-15,-1 0 0 16,-1 2 0-16,1 0 0 0,-4-2 0 0,2 1 0 0,0 2 0 0,0 0 0 16,-1 0 864-16,-1-2 128 0,1-1 32 15,1 2 0-15,-2 3-832 0,-2 1-192 0,0 2 0 0,0-3 0 0,0 0 0 0,1 1 0 16,-4 2 0 0,3-2 0-16,-2-2 0 0,2 2 0 0,-4 1 0 0,4 0 0 15,-3 2 0-15,1-2 0 0,-1-2 0 0,0 1 0 16,2 2 0-16,-4 0 0 0,3-1 0 0,-2 1 0 15,0-2 0-15,0 1 0 0,0 0 0 0,-1-3 0 16,0-2 0-16,2 1 0 0,-4-3 0 0,1 1 0 16,-1-1 0-16,-2-5 0 0,0 0 0 0,0 0 0 0,1 7 0 0,-1-7 0 15,0 0 0-15,0 0 0 0,0 0 0 0,0 0 0 16,0 0 0-16,0 0 0 16,-3-9-1600-16,0 0-352 0,0 0-80 0,-4-1-16 0</inkml:trace>
  <inkml:trace contextRef="#ctx0" brushRef="#br1" timeOffset="75993.73">18014 11221 9215 0,'0'0'192'0,"0"0"64"0,0 0 0 0,0 0 0 0,0 0-256 0,0 0 0 0,0 0 0 16,0 0 0-16,0 0 864 0,0 0 128 15,0 0 32-15,0 0 0 0,0 0-832 0,0 0-192 0,0 0 0 0,0 0 0 16,0 0 864-16,0 0 128 0,0 0 32 0,0 0 0 16,0 0-832-16,0 0-192 0,-6 1 0 0,6-1 0 15,-11 4 0-15,3-1 0 0,8-3 0 0,-9 5 0 16,1 0 0-16,1 0 0 0,-1-1 0 0,0 1 0 15,1 3 864-15,-1-3 128 0,0-1 32 0,0 1 0 16,1 7-832-16,-1-4-192 0,-1 0 0 0,0-3 0 16,0 2 0-16,-2-1 0 0,0 1 0 0,-3 2 0 0,1 0 864 0,0-2 128 15,-1-1 32-15,2 3 0 16,1 0-832-16,-3 1-192 0,0-1 0 0,2 1 0 16,1 1 0-16,0 1 0 0,0 1 0 0,1-1 0 15,0-1 0-15,-1 0 0 0,0 2 0 0,2-1 0 0,-1 0 864 0,3 1 128 16,-4-3 32-16,2 2 0 0,0 2-832 0,-1 2-192 0,3-2 0 0,-3 1 0 15,5 3 0-15,-2 0 0 16,0-4 0-16,1 0 0 0,2-1 0 0,-1 3 0 0,-1-1 0 0,2-1 0 16,1-1 0-16,0-1 0 15,1 1 0-15,-2 0 0 0,1 2 0 0,1-1 0 16,1-1 0-16,0 1 0 0,0 0 0 0,1 0 0 16,-1 0 0-16,0-3 0 0,1 0 0 0,0 1 0 15,0 0 0-15,0-1 0 0,1 0 0 0,1 0 0 0,0 0 0 0,0 1 0 16,1 0 0-16,-1-1 0 15,1 0 0-15,0 0 0 0,3 0 0 0,-1 0 0 0,-1-1 0 0,0 0 0 16,0-1 0-16,1 2 0 16,0 2 0-16,1-1 0 0,-2-2 0 0,2-4 0 0,-1 0 0 0,2 3 0 0,-2 0 0 15,3 0 0-15,-2-3 0 0,0 4 0 16,0 0 0-16,-2 1 0 0,2 0 0 0,0-1 0 16,1-1 864-16,-1 0 128 0,2 0 32 0,0 1 0 15,-2 0-832-15,3-1-192 0,-2-2 0 0,3 1 0 0,3 2 0 0,-2 0 0 16,1-3 0-16,1 1 0 0,1 0 0 0,1 2 0 15,-1-1 0-15,1 0 0 0,1-3 0 0,-3 2 0 16,-2 1 0-16,2-1 0 16,0-1 0-16,0 0 0 0,-1-2 0 0,-2 3 0 15,-1 1 0-15,2 0 0 0,-2-2 0 0,1 1 0 16,0 0 0-16,-1 0 0 0,1 0 0 0,-3 1 0 16,2-3 0-16,-1 0 0 0,2 2 0 0,0 0 0 0,-1-2 0 0,0 0 0 15,1-3 0-15,0 4 0 0,0 1 0 16,-2 1 0-16,1-2 0 0,-2 1 0 0,2 0 0 0,0 1 0 15,2 0 0-15,0-2 0 0,-2-3 0 0,-2 3 0 16,0 1 0-16,2 0 0 0,1-1 0 0,-1-1 0 0,-1 0 0 0,0 1 0 16,2 2 0-16,-2 1 0 15,-1-1 0-15,0 0 0 0,2 0 0 0,-2-1 0 16,1 1 0-16,-2-1 0 0,0-4 0 0,1 2 0 0,-1-1 0 16,0 1 0-16,-1-1 0 0,1 2 0 15,-1-3 0-15,1 2 0 0,-1 0 0 0,2 2 0 16,-1-1 0-16,0-1 0 0,-1 0 0 0,-1 0 0 0,1 3 0 0,0-3 0 15,0-3 0-15,2 1 0 16,-4 3 0-16,2-2 0 0,1 0 0 0,-2-2 0 0,-4-3 0 0,3 9 0 16,2 1 0-16,1-2 0 15,-3-2 0-15,2 2 0 0,-2 0 0 0,1 0 0 16,-2 1 0-16,2-1 0 0,-4-8 0 0,2 8 0 16,1 0 0-16,2 1 0 0,-4-1 0 0,1-2 0 0,-2-6 0 0,2 9 0 15,-1 2 864-15,0-1 128 0,-1-1 32 0,1 0 0 16,1 0-832-16,-1-1-192 0,1 1 0 0,-2-1 0 15,0-8 0-15,1 8 0 0,-2-2 0 0,1 3 0 16,1-1 0-16,-1-1 0 0,-3 0 0 0,2 0 0 16,1 0 0-16,-2 1 0 0,1-1 0 0,0-2 0 0,1-5 0 15,-1 7 0-15,0 1 0 0,0-1 0 0,1-7 0 0,-2 6 0 16,1 0 0-16,0 0 0 0,1-6 0 0,-4 5 0 0,4-5 0 0,0 0 0 16,-2 8 0-16,0-2 0 15,2-6 0-15,0 0 0 0,0 0 864 0,0 0 128 0,-2 7 32 16,2-7 0-16,0 0-832 0,0 0-192 15,0 0 0-15,0 0 0 0,-3 6 0 0,3-6 0 0,0 0 0 0,0 0 0 16,0 0 0-16,0 0 0 0,0 0 0 0,0 0 0 16,0 0 0-16,0 0 0 0,0 0 0 0,0 0 0 31,3-6-1600-31,-1 1-352 0,1-1-80 0,3 1-13120 16</inkml:trace>
  <inkml:trace contextRef="#ctx0" brushRef="#br1" timeOffset="77479.2">18801 12782 9215 0,'0'0'400'0,"0"0"96"0,0 0-496 0,0 0 0 16,0 0 0-16,0 0 0 0,3-4 912 0,-3 4 96 15,0 0 16-15,0 0 0 0,4-4 0 0,-4 4 0 16,0 0 0-16,0 0 0 0,5-4-832 0,-5 4-192 15,0 0 0-15,0 0 0 0,2-5 864 0,-2 5 128 0,0 0 32 0,0 0 0 16,0 0-832-16,0 0-192 16,0 0 0-16,0 0 0 0,0 0 0 0,0 0 0 15,0 0 0-15,0 0 0 0,0 0 864 0,4 4 128 16,-4-4 32-16,5 7 0 0,-1-1-832 0,-2 1-192 16,-2-7 0-16,4 7 0 0,-2 2 864 0,0 1 128 15,0 1 32-15,2 0 0 0,-3 0-832 0,0 1-192 0,0-1 0 0,0 0 0 16,-1 0 0-16,1 2 0 15,-1 2 0-15,0-2 0 0,-1-2 0 0,1 0 0 0,-1 3 0 0,1-1 0 0,-1 1 864 16,0 0 128-16,1 0 32 0,-1 1 0 16,-1-3-832-16,0 0-192 0,0 0 0 0,0 0 0 0,0 0 0 0,-2-1 0 15,2 1 0-15,-2-2 0 0,0-1 864 0,2 1 128 0,-1-5 32 16,1 4 0-16,-3-2-832 0,2 1-192 0,0-1 0 0,1 0 0 31,2-7 0-31,-3 5 0 0,3-5 0 0,0 0 0 16,0 0 0-16,0 0 0 0,0 0 0 0,0 0 0 0,0 0 0 0,0 0 0 15,0 0 0-15,0 0 0 0,0 0 0 0,0 0 0 16,0 0 0-16,0 0 0 16,0 0 0-16,0 0 0 0,0 0 0 0,0 0 0 0,0 0 0 0,1-5 0 15,3-2 0-15,-1 3 0 16,-1-3-1600-16,0 2-352 0,1-1-80 0,-2-1-16 0</inkml:trace>
  <inkml:trace contextRef="#ctx0" brushRef="#br1" timeOffset="79534.81">17977 12789 12895 0,'0'0'272'0,"0"0"64"0,0 0 16 0,0 0 32 0,0 0-384 0,0 0 0 0,0 0 0 0,0 0 0 16,0 0 896-16,0 0 96 0,0 0 32 0,0 0 0 15,0 0-832-15,0 0-192 0,0 0 0 0,0 0 0 16,0 0 864-16,0 0 128 0,0 0 32 0,0 0 0 15,-4 6-832-15,1-1-192 0,3-5 0 0,-4 5 0 16,0 1 864-16,-1 1 128 0,-1-1 32 0,2 1 0 16,-3-2-832-16,2-1-192 0,1 0 0 0,-3 0 0 15,0 5 0-15,1 0 0 0,-1 0 0 0,-1-2 0 0,1 1 864 0,-1 0 128 0,-1 0 32 0,0 2 0 16,1-1-832-16,-3 4-192 16,0-1 0-16,1 3 0 0,-2-1 0 0,1 0 0 15,-3-3 0-15,5 3 0 0,-4 3 864 0,4-1 128 16,0 0 32-16,0 2 0 0,1-1-832 0,-1 1-192 15,3-1 0-15,-2 1 0 0,2-1 0 0,-1-1 0 16,3-1 0-16,0 0 0 0,3-1 0 0,-1-1 0 16,-4-2 0-16,4 0 0 0,2 0 0 0,-1 0 0 15,-1 1 0-15,2-2 0 0,1-1 0 0,-1 1 0 16,-2-1 0-16,2-2 0 0,2 1 0 0,-1-1 0 0,0-2 0 16,0 1 0-16,-1-1 0 0,0-5 0 15,0 0 0-15,0 0 0 0,0 0 0 0,0 0 0 0,0 0 0 0,8 1 0 31,-2-3-1600-31,0 0-352 0,2-1-80 0,-2-3-16 0</inkml:trace>
  <inkml:trace contextRef="#ctx0" brushRef="#br1" timeOffset="80530.95">18107 12964 12895 0,'0'0'272'0,"0"0"64"0,0 0 16 0,0 0 32 0,0 0-384 0,0 0 0 16,0 0 0-16,0 0 0 0,0 0 896 0,0 0 96 15,2-6 32-15,-2 6 0 0,0 0 0 0,0 0 0 16,0 0 0-16,0 0 0 0,0 0-832 0,0 0-192 16,0 0 0-16,0 0 0 0,0 0 0 0,0 0 0 15,0 0 0-15,0 0 0 0,-5 5 864 0,2-2 128 16,-2-2 32-16,0 1 0 0,5-2-832 0,-4 6-192 16,-1 0 0-16,1-1 0 0,0-2 0 0,0 0 0 15,-1 3 0-15,0-2 0 0,1 1 864 0,0-1 128 16,-2 0 32-16,2 3 0 0,0 1-832 0,-1-2-192 15,0-1 0-15,1 1 0 0,0 2 0 0,0 1 0 16,1-2 0-16,0 1 0 0,1 0 0 0,-4 1 0 16,2 2 0-16,-1 0 0 0,2 0 0 0,0 1 0 0,-1-1 0 0,1 0 0 15,1-1 864-15,1 3 128 0,-4-1 32 0,3 0 0 0,-1 0-832 0,1 0-192 16,-1 0 0-16,3-1 0 0,-2-1 0 0,0 1 0 16,1 1 0-16,0 0 0 15,-1 1 0-15,1-2 0 0,1-2 0 0,0 2 0 16,0 2 0-16,0 0 0 0,1-2 0 0,0-1 0 15,0 2 0-15,0 0 0 0,0 1 0 0,2-2 0 16,0-2 0-16,-1 0 0 0,0 1 0 0,0-3 0 0,1 2 0 0,2 0 0 16,-3-1 0-16,1 0 0 15,1 2 0-15,1-2 0 0,-5-8 0 0,3 5 0 16,2 2 0-16,0 0 0 0,1-3 0 0,-1-1 0 16,-5-3 0-16,8 1 0 0,-1 1 0 0,1-2 0 15,-1-3-2416-15,2 0-528 0,7-6-96 0,-6 0-32 0</inkml:trace>
  <inkml:trace contextRef="#ctx0" brushRef="#br1" timeOffset="84106.4">17910 13445 12895 0,'0'0'272'0,"0"0"64"0,0 0 16 0,0 0 32 0,0 0-384 0,0 0 0 15,0 0 0-15,0 0 0 0,0 0 0 0,0 0 0 0,0 0 0 0,0 0 0 16,0 0 0-16,8 4 0 0,-8-4 0 0,0 0 0 15,0 0 896-15,0 0 96 0,0 0 32 0,0 0 0 16,0 0-832-16,0 0-192 0,0 0 0 0,0 0 0 16,7 1 0-16,0 2 0 0,-3 2 0 0,-4-5 0 15,0 0 864-15,0 0 128 0,4 7 32 0,2 0 0 16,-3-3-832-16,-3-4-192 0,0 0 0 0,6 8 0 16,-1-1 0-16,-1 1 0 0,0-2 0 0,-1 0 0 15,-3-6 864-15,6 7 128 0,-2-1 32 0,2 0 0 16,-6-6-832-16,6 6-192 0,-1-1 0 0,0 1 0 0,-5-6 0 0,7 5 0 0,-1 1 0 0,2-1 0 31,-4 0 0-31,3-1 0 0,1-1 0 0,-1 2 0 0,0-1 864 16,0 0 128-16,0-1 32 0,1 1 0 0,0-2-832 0,-2 0-192 0,3 1 0 0,-2-1 0 15,2 0 0-15,-4 1 0 16,-5-3 0-16,10 4 0 0,-2-1 0 0,0-1 0 0,1-1 0 0,0 1 0 16,-1 2 0-16,1-1 0 15,0 1 0-15,-1-1 0 0,1-2 0 0,1 0 0 16,0 2 0-16,0-1 0 0,-4-1 0 0,4 2 0 15,-3-1 0-15,2 1 0 0,-3-2 0 0,3-1 0 16,0 2 0-16,-2 0 0 0,0-1 0 0,1 0 0 16,-3 1 0-16,5-1 0 0,-3 0 0 0,2-1 0 15,-4 0 0-15,4 0 0 0,-3 1 864 0,1 0 128 0,0-1 32 0,-1 0 0 16,1 1-832-16,-1-1-192 16,2-1 0-16,-2 1 0 0,0 0 0 0,2 1 0 15,2 1 0-15,-4-1 0 0,3-2 0 0,-2-1 0 16,3 2 0-16,-3 0 0 0,2-1 0 0,-1 0 0 0,3 1 0 15,1 0 0-15,-3 0 0 0,0 0 0 0,-9 0 0 0,7-1 0 16,3-1 0-16,2 0 0 0,-2 0 0 16,1 0 0-16,0 0 0 0,-1 1 0 0,-2 0 0 0,2 0 0 0,-1-1 0 0,0 0 0 15,0-2 0-15,1 0 0 16,1 3 0-16,-2-1 0 0,0-1 0 0,0 1 0 16,-1 1 0-16,3-1 0 0,-3-3 0 0,1 3 0 0,0 0 0 0,-1 0 0 15,1-3 0-15,0 1 0 0,1 1 0 0,-2-1 0 16,0 1 0-16,0 0 0 15,0-2 864-15,2 1 128 0,-1-1 32 0,0-2 0 0,-2 0-832 0,2 3-192 16,-3 1 0-16,4-2 0 0,-2-1 0 0,2-1 0 0,0 2 0 16,-1 0 0-16,-1-3 0 0,0 3 0 0,2 1 0 0,-2-1 0 15,1 2 0-15,-1 0 0 0,0-3 0 0,1 1 0 16,1-1 0-16,0 1 0 16,-4-2 0-16,2 0 0 0,-3 1 0 0,2-1 0 15,0 2 0-15,0-1 0 0,1 2 0 0,0-1 0 16,1 1 0-16,-2-2 0 0,0 1 0 0,1 1 0 15,0-1 0-15,0 1 0 0,0-1 0 0,-1 1 0 16,1 1 0-16,0-2 0 0,1 0 0 0,-2 0 0 0,0 1 0 16,0 1 0-16,0-3 0 0,1 0 0 15,-1 1 0-15,-2 0 0 0,4-1 0 0,-4 4 0 0,2-2 0 16,0-1 0-16,-2 1 0 0,2 0 0 16,-2 1 0-16,0 0 0 0,0 0 0 0,-2-2 0 0,3 0 0 0,-2-1 0 15,1 3 0-15,0-2 0 0,0 1 0 0,0 0 0 16,-2-1 0-16,1 1 0 0,-4 4 0 0,4-5 0 15,0 1 0-15,1 0 0 16,-1-2 0-16,1 3 0 0,-2-3 0 0,-3 6 0 16,4-5 0-16,1 0 0 0,0-1 0 0,-1 1 0 0,-1 1 0 0,0 0 0 0,2-2 0 0,-2 1 0 15,0 0 0-15,0 1 0 16,2-1 0-16,-3 0 0 0,1-2 0 0,1 0 0 16,-2 3 864-16,2 0 128 0,0 0 32 0,0-1 0 15,-1 0-832-15,2-1-192 0,-2 2 0 0,1-1 0 16,0 0 0-16,0-1 0 0,-2 1 0 0,2 0 0 0,0 0 0 15,1-1 0-15,-2 1 0 0,1 1 0 16,2-2 0-16,-1 2 0 0,-1-2 0 0,1 1 0 16,0 0 0-16,-1 0 0 0,0-1 0 0,0 0 0 0,2 0 0 0,-1 2 0 15,1-1 0-15,-2 1 0 0,0-3 0 0,-1 2 0 16,0-1 0-16,2 1 0 0,-1-3 0 0,2 0 0 0,0 1 0 16,-1 0 0-16,-1 2 0 0,1-2 0 15,-1-3 0-15,0 2 0 0,3 2 0 0,-3-2 0 0,2-1 0 16,1 1 0-16,-1-1 0 0,2 1 0 15,-3 0 0-15,2 2 0 0,-1-3 0 0,1 0 0 16,-1-1 0-16,-1 0 0 0,1 0 0 0,1 1 0 16,-1-2 0-16,0 1 0 0,-1 1 0 0,0 0 0 15,1 0 0-15,-2-1 0 0,1-1 0 0,3 1 0 0,-2 1 0 0,-1-4 0 16,1-1 0-16,0 0 0 0,-1-2 0 0,0 2 0 16,1 0 0-16,1-6 0 0,-1 0 0 0,-1 4 0 0,0 4 0 15,0 1 0-15,2 0 0 16,-1-1 0-16,0-4 0 0,1 1 0 0,-3-1 0 15,3 2 0-15,-1 0 0 0,0-1 0 0,-2 1 0 0,2 0 0 0,-1 0 0 0,2-1 0 0,-5 0 0 0,1 1 0 32,2-1 0-32,0 1 0 0,-2-1 0 0,2-2 0 15,-2-1 0-15,3 2 0 0,-2-1 0 0,2 0 0 16,-1-3 0-16,-1 0 0 0,2-1 0 0,-1 4 0 16,-1 1 0-16,0 0 0 0,3-3 0 0,-3-1 0 15,2 3 0-15,-1 0 0 0,-2 0 0 0,2-1 0 0,-1-1 0 0,1 1 0 16,-3 0 0-16,2-1 0 15,3 0 0-15,-3-1 0 0,-3-3 0 0,2 3 0 16,-1 0 0-16,0 0 0 0,0-2 0 0,2 0 0 16,-1 1 0-16,-2 4 0 0,-2 1 0 0,0 0 0 0,1-4 0 15,-2 2 0-15,4 2 0 0,-4-1 0 0,1-1 0 16,-1 0 0-16,2 1 0 0,2 0 0 0,-1 2 0 0,1-2 0 16,-1 0 0-16,-1 0 0 0,-1 2 0 0,-1-1 0 0,2 0 0 0,-1-1 0 15,-1 1 0-15,1 0 0 0,0 0 0 0,0-1 0 0,0 2 0 0,0 0 0 31,-1-1 0-31,0 2 0 0,2 1 0 0,0 2 0 16,-1-3 0-16,0 2 0 0,0 0 0 0,-2 0 0 0,1 1 0 0,-1-1 0 16,1-1 0-16,0 2 0 0,1 1 0 0,-1 0 0 15,-2-1 0-15,2 1 0 16,0-2 0-16,0 3 0 0,0 2 0 0,0-2 0 16,0-1 0-16,-2 1 0 0,1 1 0 0,-2 1 0 0,2 0 0 0,-2 0 0 15,1 0 0-15,0-1 0 16,-3 3 0-16,2-2 0 0,1-1 0 0,1 1 0 0,-4 2 0 0,2 0 0 15,2-1 0-15,-4 2 0 0,-1-2 0 0,2 1 0 16,6 5 0-16,-8-4 0 16,-1 0 0-16,1 0 0 0,0-2 0 0,1 3 0 0,7 3 0 0,-10-5 0 0,3 0 0 0,-2-2 0 0,3 2 0 15,-1-1 0 1,0 2 0-16,1-2 0 0,1-1 0 0,-1 1 0 16,6 6 0-16,-7-5 0 0,-1 0 0 0,2 0 0 15,1 0 0-15,1 1 0 0,4 4 0 0,-8-5 0 0,2-1 0 0,2 1 0 16,-3 1 0-16,2 1 0 15,5 3 0-15,-8-3 0 0,0-2 0 0,2 3 0 16,6 2 0-16,-9-2 0 0,0 1 0 0,3 0 0 16,-2-2 0-16,0 2 0 0,1 2 0 0,-1-1 0 0,0-1 0 0,0 0 0 15,2 1 0-15,-2 0 0 0,-1 1 0 0,2-1 0 16,7 0 0-16,-9 3 0 0,1-1 0 0,8-2 0 0,0 0 0 0,-9 3 0 16,2-1 0-16,-2 3 0 15,2-2 0-15,7-3 0 0,-11 1 0 0,2-1 0 16,1-1 0-16,0 1 0 0,8 0 0 0,-8 2 0 0,1-2 0 0,7 0 0 15,-8 3 0-15,8-3 0 16,-8 5 0-16,8-5 0 0,-9 0 0 0,9 0 0 16,0 0 0-16,0 0 0 0,-7-2 0 0,7 2 0 15,-4-6 0-15,4 6 0 16,0 0-2416-16,0 0-528 0,6-9-96 0,-1 4-11088 0</inkml:trace>
  <inkml:trace contextRef="#ctx0" brushRef="#br1" timeOffset="86837.84">18988 10623 9215 0,'0'0'192'0,"0"0"64"0,0 0 0 0,0 0 0 0,0 0-256 0,0 0 0 0,0 0 0 0,0 0 0 0,0 0 864 0,0 0 128 15,0 0 32-15,0 0 0 16,7-3-832-16,-7 3-192 0,8-6 0 0,-8 6 0 16,10-2 0-16,-10 2 0 0,5-5 0 0,-5 5 0 15,0 0 864-15,10-3 128 0,-4 1 32 0,-6 2 0 0,6-6-832 0,-6 6-192 16,8-5 0-16,1 2 0 0,0-1 0 0,1 0 0 16,-5 0 0-16,4-2 0 0,0 4 864 0,0-1 128 15,-4-2 32-15,5 2 0 0,-2 0-832 0,2 0-192 16,-2 1 0-16,1-1 0 0,1 0 0 0,-1-1 0 0,1 1 0 15,0 1 0-15,-2-2 0 0,2 1 0 16,0 2 0-16,0-1 0 0,0 0 0 0,-2 1 0 0,2-2 0 0,0 1 0 16,-1 0 864-16,1 0 128 0,-2 0 32 0,2-1 0 0,2 0-832 15,-3 0-192-15,0-2 0 0,1 4 0 16,-1-1 0-16,2 0 0 16,-2-3 0-16,1 3 0 0,1 1 0 0,-1-1 0 15,1 2 0-15,0 0 0 0,-1-1 0 0,1 2 0 16,1 3 0-16,0-3 0 0,-12-1 0 0,9 0 0 15,2 0 0-15,-3 0 0 0,0-1 0 0,3 1 0 0,-2 0 0 16,2 1 0-16,1 2 0 0,-1-1 0 0,0 0 0 0,0 0 0 16,0-1 864-16,-2 3 128 0,1-2 32 0,0 0 0 0,-1 0-832 0,1 2-192 15,-4-2 0-15,3 1 0 0,-2 0 0 16,1 1 0-16,-1-2 0 0,0 1 0 16,0 2 0-16,0-1 0 0,0-1 0 0,-1 1 0 15,1-1 0-15,-1 0 0 0,0 0 0 0,0 1 0 16,0-2 0-16,2 1 0 0,-3 1 0 0,4 0 0 15,-5 0 0-15,3 2 0 0,0-5 0 0,-1 3 0 0,2 3 0 0,-3 0 0 16,4-2 0-16,-2 1 0 16,2-1 0-16,-3 3 0 0,2-3 0 0,1 6 0 0,0-4 0 0,-4-2 0 15,0 0 0-15,5 2 0 16,0 1 0-16,-4-2 0 0,-2-1 0 0,4 4 0 0,0 1 0 0,-2-1 0 0,0-2 0 0,-2-1 0 16,0-1 0-16,5 5 0 0,1-1 0 0,-3-3 0 15,-2-1 0 1,4 4 0-16,0 0 0 0,-4-4 0 0,0 2 0 0,0-1 0 15,2 0 0-15,1-1 0 0,-4 2 0 0,1 1 0 0,2-1 0 16,1 5 0-16,-2-3 0 0,-1 2 0 0,1 1 0 0,1 0 0 16,1-1 0-16,-2 0 0 15,0 0 0-15,0 0 0 0,0 2 0 0,1-2 0 0,-2-2 0 16,1 2 0-16,-1 0 864 0,2 3 128 0,-2-2 32 0,3-1 0 31,-3-1-1648-31,1 0-320 0,-1 2-64 0,1 0-16 0,-1-2 1648 0,1 0 320 0,-2-1 64 0,2 1 16 0,-2 1-832 0,1-1-192 31,-5-10 0-31,6 12 0 0,0 3 0 0,-2-1 0 16,0-1 0-16,1 0 0 0,-2-1 0 0,0 3 0 0,0 1 0 0,0 1 0 16,0-3 0-16,-2 1 0 15,0 1 0-15,2 0 0 0,-1 1 0 0,-1 0 0 0,0 0 0 0,-1-1 0 16,0 0 0-16,1-1 0 0,1 1 0 0,1-3 0 16,-2-1 0-16,0 0 0 0,-2 0 0 0,1 1 0 15,1-2 0-15,-1 0 0 0,1-2 0 0,0 2 0 16,-1 3 0-16,1-1 0 0,1-2 0 0,-1 0 0 0,-1 2 0 0,0 1 0 0,0 0 0 0,1 2 0 15,2-1 0 1,-2 3 0-16,-1 0 0 0,0 0 0 16,2-3 0-16,-1 4 0 0,-2 0 0 0,1 0 0 0,0-1 0 0,0 2 0 15,1-5 0-15,-1 1 0 0,1-1 864 0,-1-2 128 16,0 2 32-16,0-1 0 16,0 0-832-16,0 0-192 0,1 0 0 0,-1 0 0 0,-1 0 0 0,1-1 0 15,0-1 0-15,-1 0 0 0,-2 3 0 0,2-2 0 16,0-2 0-16,-1 0 0 0,1 3 0 0,0 0 0 15,1 1 0-15,0-5 0 0,-1 1 0 0,0 1 0 16,0 1 0-16,0 6 0 0,0-2 0 0,1-3 0 0,-2 1 0 16,-1 0 0-16,2-2 0 0,0-1 0 15,-1-1 0-15,1 1 0 0,0 0 128 0,-1 0 0 0,-1 1-128 0,1-2 192 16,-2-1-192-16,0 1-128 16,2 1 128-16,1 1-208 0,-1-4 384 0,1 1 80 15,1-10 0-15,-3 11 16 0,0 1-272 0,1-2 160 16,-1-2-160-16,0 2 128 0,1 2-128 0,-1-2 0 15,1-1 144-15,0 0-144 0,-2-1-240 0,1 3-112 0,1 1-32 16,-1-1 0-16,0-2 688 0,0 1 128 16,0 0 16-16,0 1 16 15,-3 1-736-15,2-1-160 0,-1-2-16 0,-2 2-16 0,1 1 784 0,2 2 176 0,-4-3 16 0,2 1 16 0,-2 2-400 0,1-1-128 16,0 0 0-16,1 0 0 16,-3-1 448-16,1 0 16 0,2 1 16 0,-2 1 0 15,0-2-1200-15,1 0-240 16,-2-1-64-16,1 1 0 0,0 2 1648 0,1 0 320 0,-1 0 64 0,0-1 16 15,1-2-832-15,-2 1-192 0,0 0 0 0,5-2 0 16,0-1 0-16,-2 1 0 0,-2 0 0 0,0 1 0 16,1 1 0-16,-1-1 0 0,-1 0 0 0,-2 0 0 15,1 2 0-15,0 1 0 0,0-1 0 0,0-1 0 16,2-2 0-16,-1 2 0 0,0 2 0 0,0 0 0 0,0-2 0 0,0 0 0 16,1-1 0-16,0 2 0 0,-1 0 0 0,2 0 0 15,-1-2 0-15,0 0 0 0,1 0 0 16,-1 0 0-16,-1 1 0 0,1 0 0 0,1-2 0 0,-1 0 0 15,0 1 0-15,1 0 0 0,-1 0 0 0,0-1 0 16,-1 0 0-16,1 0 0 0,0 0 0 0,0-1 0 16,-3 2 0-16,1-1 0 0,1-1 0 0,1 0 0 0,-1 1 0 15,-3 0 0-15,0-1 0 0,1-1 0 16,1 0 0-16,0 1 0 0,-2 2 0 0,2-1 0 16,-1 0 0-16,1 0 0 0,0-2 0 0,-3 2 0 0,1 0 0 15,0 0 0-15,0-1 0 0,1 1 0 0,-2 0 0 0,1 0 0 16,0-2 0-16,1 1 0 15,-1 0 0-15,1 2 0 0,1 0 0 0,-2-1 0 16,2-2 0-16,-1 0 0 0,0 2 0 0,0-1 0 16,-1-1 0-16,2 1 0 0,-2-1 0 0,0 2 0 15,0-1 0-15,0 0 0 0,0 0 0 0,-3-3 0 0,2 1 0 0,-5 3 0 0,1 0 128 0,1-2 0 32,0-1-128-32,2 1 192 0,-2 1-192 0,2-2 0 0,-2 0 0 0,5-3 0 15,2 1 0-15,-1 0-128 0,0 1 128 0,0-1-208 16,0 0 208-16,0 0 0 0,-1 1 0 0,0-1 0 0,-1-1 0 0,0 1 0 15,1-2 0-15,0 4 0 0,1-1 0 0,-1 0 0 16,0-1 0-16,-1 1 0 16,0-1 0-16,0 2 0 0,0 1 0 0,-1-2 0 15,1-1 0-15,-2 0 0 0,1 2 0 0,0-3 0 0,-1 3 0 0,2-3 0 16,-4-2 0-16,2 3 0 16,1 0 0-16,-2 1 0 0,0-2 0 0,1-1 0 0,-1-1 0 0,1 1 0 0,-1 2 0 15,3 0 0-15,1-2 0 0,1 1 0 16,-2 3 0-16,1-3 0 0,-3 0 0 0,2-1 0 15,-1 0 0-15,1 0 0 0,1 1 0 0,-1 0 0 16,0 1 0-16,1-1 0 0,1-1 0 0,-1 1 0 0,1-2 0 0,0 0 0 16,-1-2 0-16,0 1 0 15,2 1 0-15,-2 1 0 0,1-2 0 0,0-1 0 16,-1-1 0-16,2 1 0 0,-1 1 0 0,-1-1 0 16,-1-2 0-16,2 0 0 0,-2 2 0 0,-1 0 0 0,0-1 0 0,0 0 0 0,-2 0 0 0,0 1 0 15,2-2 0-15,-1 2 0 0,0-1 0 0,-1 0 0 31,2 0 0-31,1 1 0 0,1 0 0 0,0 0 0 16,-4-1 0-16,1-1 0 0,2 1 0 0,1 0 0 0,0 0 0 0,-1 0 0 0,1 0 0 16,0-1 0-16,0-2 0 0,0 2 0 0,0-1 768 15,1 0 208-15,1-1 48 0,2-1 0 16,-4 2-1648-16,1-2-320 16,0-1-64-16,-1-1-16 0,1 0 832 0,1 1 192 0,-2-1 0 15,1 2 0-15,0-2 768 0,2 2 208 0,-1-1 48 0,-1 2 0 16,1-2-1648-16,1 1-320 15,0-2-64-15,0 2-16 0,1-1 832 0,0 1 192 0,-3-1 0 0,2 1 0 16,1-2 0-16,1 1 0 0,-1 0 0 0,1 0 0 16,-3 0 0-16,1-1 0 0,2-1 0 0,-3 1 0 15,0 2 0-15,0 0 0 0,1-2 0 0,0 2 0 0,1-1 0 0,-1 1 0 0,0-1 0 0,1 1 0 16,5-2 0-16,-5 1 0 16,2 0 0-16,0 1 0 0,-1-2 0 0,0 1 0 15,2 1 0-15,-3-1 0 16,2 1 0-16,-1-2 0 0,-2 1 0 0,3-1 0 0,-2 2 0 15,1-3 0-15,-1 1 0 0,-1 1 0 0,3 0 0 0,-1 0 0 16,1 2 0-16,-1-2 0 0,1-2 0 0,-1 0 0 16,1 0 0-16,-1 0 0 0,2 0 0 0,-3 0 0 15,2 1 0-15,1 0 0 0,-2-1 0 0,1 2 0 16,-1-1 0-16,-1 1 0 0,2-2 0 0,-1 1 0 0,2 2 0 0,-1-3 0 16,-1-2 0-16,1 0 0 0,0 2 0 0,3 0 0 0,-2 2 0 15,1-2 0-15,0-1 0 0,1 2 0 0,1 2 0 0,1 5 0 16,0-7 0-16,0 0 0 15,1 1 0-15,-1 6 0 16,0 0 0-16,0 0 0 0,2-7 0 0,4 2 0 0,-1-1 0 0,2 2 0 16,1 2-1680-1,0-2-304-15,2 0-48 0,1 0-16 0</inkml:trace>
  <inkml:trace contextRef="#ctx0" brushRef="#br1" timeOffset="87686.75">18361 13134 12895 0,'0'0'272'16,"0"0"64"-16,0 0 16 0,0 0 32 0,0 0-384 0,0 0 0 0,0 0 0 0,0 0 0 0,0 0 0 0,0 0 0 16,4 7 0-16,-4-7 0 0,0 0 896 0,1 6 96 0,0 0 32 0,-1-6 0 15,0 0 0-15,0 0 0 16,0 0 0-16,2 8 0 0,1-2-832 0,-2 0-192 16,-1-6 0-16,1 8 0 0,0 1 864 0,0 0 128 15,-1-1 32-15,0-1 0 0,0 0-832 0,0 1-192 16,0 1 0-16,-1-1 0 0,-1 0 864 0,0 0 128 15,0 1 32-15,1 0 0 0,-1 1-832 0,1 0-192 16,-3-1 0-16,1 1 0 0,1 2 864 0,-1-1 128 16,0-2 32-16,0 1 0 0,-1 0-832 0,1 0-192 15,-1-2 0-15,2 2 0 0,0-2 864 0,-1-1 128 16,-1-1 32-16,2 1 0 0,-1-1-832 0,1 0-192 0,2-6 0 0,-5 5 0 0,2 2 0 0,0-2 0 16,3-5 0-1,0 0 0-15,0 0 0 0,0 0 0 0,0 0 0 0,0 0 0 16,-1-3 0-16,2-3 0 0,0 0 0 0,2-1 0 15,4 1-2416 1,-3-2-528-16,3-2-96 0,0 0-32 0</inkml:trace>
  <inkml:trace contextRef="#ctx0" brushRef="#br1" timeOffset="88175.32">18793 13085 12895 0,'0'0'576'0,"0"0"112"0,0 0-560 0,0 0-128 0,3 6 0 0,-3-6 0 16,0 0 848-16,0 0 144 0,1 8 32 0,0 0 0 15,-1-1 0-15,2 0 0 0,-2-7 0 0,0 9 0 16,0 1 0-16,0-2 0 15,0 0 0-15,0 0 0 0,-2 1 0 0,2-1 0 16,-2 1 0-16,0-1 0 0,1 0-832 0,0-1-192 0,-2 1 0 0,-1-2 0 16,2 1 864-16,-2 1 128 0,-1-3 32 0,1 3 0 15,1 2-832-15,-3-1-192 0,1 0 0 0,0-3 0 16,0 3 0-16,0 0 0 0,1-1 0 0,2-1 0 16,-3 2 0-16,2-1 0 0,0-2 0 0,-1 1 0 15,1 0 0-15,0 0 0 0,3-7 0 0,-2 7 0 16,-1-1 0-16,0 0 0 0,3-6 0 0,0 0 0 15,-1 7 0-15,1-7 0 0,0 0 0 0,0 0-9232 0,0 0-1904 0</inkml:trace>
  <inkml:trace contextRef="#ctx0" brushRef="#br1" timeOffset="89991.05">18027 14213 12895 0,'0'0'272'0,"0"0"64"0,0 0 16 0,0 0 32 0,0 0-384 0,0 0 0 16,0 0 0-16,0 0 0 0,0 0 896 0,0 0 96 0,0 0 32 0,0 0 0 15,0 0-832-15,0 0-192 0,0 0 0 16,0 0 0-16,-3 6 864 0,3-6 128 0,-3 5 32 0,3-5 0 16,-6 5-832-16,6-5-192 0,-3 4 0 0,0 2 0 15,-1-1 864-15,4-5 128 0,0 0 32 0,-3 7 0 16,1-1-832-16,0 1-192 0,-1-2 0 0,1 1 0 16,2-6 864-16,-1 8 128 0,-3 0 32 0,2 0 0 15,0 0-832-15,0-1-192 0,0 0 0 0,0 0 0 16,1 1 864-16,-3 1 128 0,2 0 32 0,0 1 0 15,0 0-832-15,0 0-192 0,-1-1 0 0,2-1 0 0,-2 1 0 16,2 0 0-16,1 1 0 0,-1 0 0 0,0-1 0 16,0-1 0-16,1 0 0 0,0 2 0 0,-1-2 0 15,1 0 0-15,0 1 0 0,1 1 0 16,-1-1 864-16,0 1 128 0,0-1 32 0,0-1 0 0,1 0-832 16,-1 0-192-16,0 0 0 0,1-1 0 0,1 1 0 0,0-1 0 0,-1-2 0 0,0 3 0 0,2-1 0 15,-1 1 0 1,-2-8 0-16,2 8 0 0,0-2 0 0,0 1 0 15,2 0 0-15,-3-2 0 0,-1-5 0 0,3 8 0 16,0-3 0-16,1 1 0 0,-4-6 0 0,4 6 0 16,-2 1 0-16,2 0 0 0,-1-2 0 0,0 1 0 15,-3-6 0-15,5 6 0 0,-2 1 0 0,0-1 0 16,-3-6 0-16,5 7 0 0,-1-1 0 0,-4-6 0 16,4 5 0-16,2-1 0 0,-1 1 0 0,-5-5 0 15,0 0 0-15,8 4 0 0,0-3 0 0,-2 2 0 0,-6-3 0 0,0 0 0 16,9 2 0-16,-3 0 0 15,-6-2 0-15,9 1 0 0,-4-1 0 0,3 0 0 16,-2 1 0-16,-6-1 0 0,0 0 0 0,7 0 0 0,1-1 0 0,-2 1 0 16,-6 0 864-16,8-1 128 0,0-1 32 15,-1 0 0-15,0-1-832 0,1 2-192 16,-4-2 0-16,3 1 0 0,0 0 0 0,1-2 0 0,-1 1 0 0,0 0 0 16,1-1 0-16,0 0 0 0,-2 0 0 0,1-1 0 0,1 2 0 0,-3 0 0 15,1-3 0-15,0 2 0 16,1-1 0-16,-1 1 0 0,-1-1 0 0,0 1 0 15,2-1 0-15,-3 1 0 0,3-1 0 0,0 0 0 16,-2 2 0-16,2 1 0 0,-3-4 0 0,2 2 0 0,-1-2 0 0,-1 2 0 16,1-1 0-16,1 0 0 0,-2 0 0 0,0 0 0 15,1 1 0-15,0-1 0 0,-2 0 0 0,2-1 0 16,-2 1 0-16,1 1 0 0,-1-3 0 0,0 0 0 16,0-1 0-16,2 1 0 0,-3 1 0 0,2 0 0 15,0 0 0-15,-1 0 0 0,1-1 0 0,-2 1 0 16,2 1 0-16,-1-3 0 0,-1 1 0 0,2 0 0 15,-3 2 0-15,1-2 0 0,0 0 0 0,0 2 0 16,0-4 0-16,1 3 0 0,0 0 0 0,-1-1 0 16,0 1 0-16,1 0 0 0,0 1 864 0,1-1 128 0,-4 6 32 0,2-6 0 15,2-3-832-15,-2 1-192 16,-2 3 0-16,1 0 0 0,1 0 0 0,-1-1 0 16,0 1 0-16,3-1 0 0,-4 6 0 0,0 0 0 15,0 0 0-15,0 0 0 0,0 0 0 0,0 0 0 16,0 0 0-16,0 0 0 0,0-4 0 0,0 4 0 0,0 0 0 0,0 0 0 15,0 0 0-15,0 0 0 0,0 0 0 0,0 0 0 16,0 0 0-16,0 0 0 0,0 0 0 0,0 0 0 16,0 0 0-16,0 0 0 15,0 0 0-15,0 0 0 0,0 0 0 0,0 0 0 0,-5 7 0 0,3-2 0 32,2-5-1600-32,-2 6-352 0,2-6-80 0,-1 6-16 0</inkml:trace>
  <inkml:trace contextRef="#ctx0" brushRef="#br1" timeOffset="95775.43">17656 10711 9215 0,'0'0'192'0,"0"0"64"0,0 0 0 0,0 0 0 0,0 0-256 0,0 0 0 15,0 0 0-15,0 0 0 0,0 0 0 0,0 0 0 16,0 0 0-16,0 0 0 0,0 0 864 0,0 0 128 15,0 0 32-15,0 0 0 0,0 0-832 0,0 0-192 16,0 0 0-16,0 0 0 0,0 0 0 0,0 0 0 0,2-9 0 0,-2 9 0 16,0 0 0-16,0 0 0 15,0 0 0-15,0 0 0 0,0 0 0 0,0 0 0 0,0 0 0 0,0 0 0 16,5-4 0-16,-5 4 0 16,0 0 0-16,0 0 0 0,0 0 864 0,0 0 128 15,4-6 32-15,-4 6 0 0,0 0-832 0,0 0-192 16,0 0 0-16,0 0 0 0,0 0 0 0,0 0 0 15,0 0 0-15,0 0 0 0,0 0 0 0,0 0 0 0,0 0 0 0,0 0 0 16,0 0 864-16,0 0 128 16,0-8 32-16,0 8 0 0,0 0-832 0,0 0-192 0,0 0 0 0,0 0 0 15,0 0 0-15,0 0 0 0,0 0 0 0,0 0 0 16,0 0 0-16,-8-1 0 16,8 1 0-16,-7 0 0 0,7 0 0 0,-10 0 0 15,4-3 0-15,-2 2 0 0,8 1 0 0,0 0 0 0,-7-1 0 0,7 1 0 0,-8 0 0 0,8 0 0 16,-7 2 0-16,7-2 0 0,-9-2 0 0,9 2 0 15,0 0 0-15,-6 0 0 16,-3 0 0-16,9 0 0 0,0 0 0 0,0 0 0 16,-7 0 864-16,7 0 128 0,0 0 32 0,0 0 0 0,0 0-832 0,-9 2-192 15,9-2 0-15,0 0 0 16,0 0 0-16,0 0 0 0,-7 3 0 0,7-3 0 16,0 0 0-16,0 0 0 0,-10-2 0 0,10 2 0 15,0 0 0-15,-8 3 0 0,8-3 0 0,-8 3 0 0,8-3 0 0,-4 4 0 16,4-4 0-16,0 0 0 0,0 0 0 0,-9 3 0 15,3 1 0-15,6-4 0 0,-9 2 0 0,9-2 0 16,-7 0 0-16,7 0 0 0,-7 5 0 0,7-5 0 0,-8 5 0 16,8-5 0-16,0 0 0 0,-8 5 0 15,0 0 0-15,8-5 0 0,0 0 0 0,0 0 0 16,-8 5 0-16,8-5 0 0,-7 2 0 0,7-2 0 16,-8 1 0-16,8-1 0 0,0 0 0 0,-5 6 0 0,5-6 0 0,-7 4 0 15,7-4 0-15,-6 6 0 0,6-6 0 0,-5 5 0 0,5-5 864 0,0 0 128 31,-9 6 32-31,9-6 0 0,-5 4-832 0,5-4-192 16,0 0 0-16,-7 5 0 0,2 0 0 0,5-5 0 0,0 0 0 0,-5 6 0 16,5-6 0-16,-6 5 0 15,6-5 0-15,0 0 0 0,0 0 0 0,0 0 0 16,-8 6 0-16,8-6 0 0,0 0 0 0,-5 4 0 0,5-4 0 0,0 0 0 16,-5 8 0-16,5-8 0 0,-5 5 0 0,5-5 0 15,-6 6 0-15,2 0 0 0,4-6 0 0,-5 8 0 0,5-8 0 0,-4 6 0 16,-1 0 0-16,0 1 0 0,5-7 0 15,-4 7 0-15,-4-1 0 0,4 1 0 0,0 0 0 16,4-7 0-16,-6 7 0 0,0 2 0 0,2-2 0 0,-2 2 0 16,3 0 0-16,0-1 0 15,3-8 0-15,-6 8 0 0,-1 1 0 0,2-1 0 16,1-1 864-16,-1-1 128 0,-1-1 32 0,1 2 0 16,2 1-832-16,-1 2-192 0,-1-2 0 0,0-1 0 15,1-1 0-15,1 3 0 0,0-3 0 0,-3 3 0 16,6-9 0-16,-5 9 0 0,0 0 0 0,-1-2 0 0,-1 0 0 0,2 1 0 0,-1-4 0 0,1 3 0 15,-2 0 0-15,3 1 0 16,0 0 0-16,1-2 0 0,-5 1 0 16,3-1 0-16,-3 3 0 0,3-2 0 0,5-7 0 0,-5 8 0 0,-1-1 0 0,-1 2 0 15,2 0 0-15,-1-1 0 0,1-4 0 0,-1 3 0 0,1 2 0 0,0 2 0 32,-1 0 0-32,0-1 0 0,2-2 0 0,-3 1 0 15,3 1 0-15,-1-1 0 0,-1-3 0 0,1 1 0 16,2 0 0-16,-1 2 0 0,-1 2 0 0,1-2 0 0,4-9 0 0,-3 10 0 15,-3 1 0-15,2 0 0 16,0-1 0-16,2-1 0 0,-2-1 0 0,0 1 0 0,1 1 0 16,0-1 0-16,1 0 0 0,-3-2 0 15,1 1 0-15,1 1 0 0,0 0 0 0,-1 0 0 0,1-2 0 0,-1 1 0 16,1 0 0-16,2-1 0 0,-3 2 0 0,0-2 0 0,1 3 0 0,0 0 0 31,3-2 0-31,-5 2 0 0,1 0 0 0,1-3 0 16,-1-1 0-16,0 3 0 0,-2 2 0 0,1-1 0 0,5-10 0 0,-5 10 0 0,1 0 0 0,0 0 0 15,1 0 0-15,-1 0 0 16,1-2 0-16,-1 1 0 0,0 0 0 0,2 0 0 16,-4 0 0-16,3-2 0 0,-1 0 0 0,1 2 0 15,-1-1 0-15,0 2 0 0,-1-1 0 0,3 1 0 16,-1 1 0-16,-2 0 0 0,1-1 0 0,2 1 0 16,-4 0 0-16,3 1 0 0,1 0 0 0,-2 0 0 0,2-1 0 0,-2 0 0 15,1-2 0-15,-1 2 0 16,1-1 0-16,-1 1 0 0,1-1 0 0,0-1 0 15,-2 1 0-15,0 1 0 0,2 0 0 0,0 0 0 0,-1-3 0 0,3 2 0 16,-3 0 0-16,0 0 0 0,2-1 0 0,-1 1 0 16,1 1 0-16,1-5 0 0,0 3 0 0,-2-2 0 0,1 2 0 0,0-2 0 15,0 3 0-15,0 1 0 16,-1 0 0-16,2-1 0 0,-3 0 0 0,2 0 0 16,1 1 0-16,-2-1 0 0,0 0 864 0,2-2 128 15,-1 1 32-15,-2 1 0 0,1 0-832 0,0 0-192 16,0 0 0-16,-2 0 0 0,1 1 0 0,0 0 0 0,1-1 0 0,-1 1 0 0,2 0 0 0,-1 1 0 31,0 0 0-31,1-1 0 0,-1-1 0 0,-2 0 0 16,1 1 0-16,0-1 0 0,3 1 0 0,-3-2 0 0,1 0 0 0,-1 1 0 15,2 1 0-15,0 0 0 16,0-1 0-16,-2 0 0 0,1 1 0 0,1-1 0 0,0 0 0 0,0 0 0 16,-1-2 0-16,0 1 0 15,1 3 0-15,0-2 0 0,-2 0 0 0,2 1 0 16,1-1 0-16,-2 1 0 0,2 1 0 0,0 1 0 15,-2-3 0-15,2 0 0 0,0-1 0 0,-1 1 0 16,0 0 0-16,1 0 0 0,0 1 0 0,-2 0 0 0,2 0 0 0,0 1 0 16,0-1 0-16,0 0 0 0,0-1 0 0,0 1 0 15,-1 1 0-15,0 0 0 0,1-1 0 0,0 0 0 0,1-2 0 0,-1-1 0 16,-2 1 0-16,1 1 0 0,-1-1 0 0,1 1 0 16,1-2 0-16,0 0 0 0,0 3 0 0,0-1 0 0,1-2 0 0,-1 2 0 31,-1-1 0-31,0-1 0 0,1 1 0 0,0-1 0 15,0-1 0-15,1 0 0 0,-1 1 0 0,0 0 0 0,0-1 0 16,1 1 0-16,-1 0 0 0,0 1 0 16,0 0 0-16,1 1 0 0,0-2 0 0,0 0 0 0,-2-1 0 0,2 1 0 15,-1 0 0-15,-1 0 0 0,2 0 0 0,-1 1 0 16,0 0 0-16,0 0 0 0,0 0 0 0,1 0 0 16,0-2 0-16,-1 3 0 0,0 0 0 0,-1 0 0 15,2-1 0-15,0-2 0 0,-1 3 0 0,1-2 0 16,-1 0 0-16,0-1 0 0,0 1 0 0,1-3 0 0,0 3 0 0,0 2 0 15,0-2 0-15,0-1 0 16,-1 0 0-16,1 2 0 0,0-1 0 0,0 0 0 0,-1 0 0 0,1 0 0 16,-2-1 0-16,2 1 0 0,-1 0 0 0,1 1 0 15,-2-2 0-15,1 1 0 16,0-1 0-16,1 0 0 0,0 1 0 0,-1 0 0 0,0-2 0 0,1 1 0 0,0 3 0 16,0-1 0-1,0-1 0-15,0 2 0 0,0-1 0 0,0 1 0 0,1 0 0 16,-1 0 0-16,0 0 0 0,1 0 0 0,0-2 0 15,0 1 0-15,-1 1 0 0,2-1 0 0,-2-2 0 16,1 1 0-16,2 3 0 0,-2 0 0 0,-1-2 0 0,1 0 0 16,0 1 0-16,1 0 0 0,0 0 0 0,0-2 0 15,0-1 0-15,0 3 0 0,0-2 0 0,-1-1 0 16,2 1 0-16,-1 0 0 0,0-3 0 0,0 4 0 16,-1-2 0-16,2 1 0 0,0-1 0 0,-2 0 0 0,0 0 0 15,1 1 0-15,0-1 0 0,1 0 0 16,-2 0 0-16,1 1 0 0,1-1 0 0,-2 2 0 0,0-2 0 0,1-1 0 15,-2 1 0-15,2 1 0 0,0-1 0 0,0 1 0 16,-1 0 0-16,3-2 0 0,-3 4 0 0,0-1 0 16,0 0 0-16,1 0 0 0,0-2 0 0,0 2 0 15,0 0 0-15,-1 0 0 0,0 0 0 0,1-1 0 16,-1 0 0-16,-1 1 0 0,1 0 0 0,0-2 0 16,0 0 0-16,0 0 0 0,-1 1 0 0,2 1 0 0,-1 0 0 0,0 0 0 15,0 0 0 1,0 0 0-16,0 1 0 0,0 0 0 0,-1 0 0 0,2 0 0 15,-2 0 0-15,1 0 0 0,1 0 0 0,-2 0 0 16,1-2 0-16,0 2 0 0,0-2 0 0,1 2 0 16,0-1 0-16,0 0 0 0,0-1 0 0,1 1 0 15,-2 0 0-15,1 1 0 0,-1-2 0 0,1-1 0 0,1 1 0 0,-1 1 0 0,-2-2 0 16,3 1 0-16,-1 1 0 0,2 0 0 16,-2 0 0-16,0-2 0 15,-1 1 0-15,1 1 0 0,2 1 0 0,-3-2 0 0,-1 2 0 0,2-1 0 16,0 2 0-16,0-1 0 15,1 0 0-15,-1 0 0 0,1 0 0 0,-1 0 0 0,2-2 0 0,-1 2 0 16,0 0 0-16,0-1 0 16,-1 0 0-16,-1 0 0 0,1 1 0 0,1-1 0 0,0 1 0 0,2 0 0 0,-3-1 0 0,2 1 0 15,1 0 0-15,-1 0 0 0,-2 1 0 0,3-2 0 0,-2 0 0 16,3 1 0 0,-3 0 0-16,1 1 0 0,1-1 0 0,0 0 0 15,0 0 0-15,0 0 0 0,1 0 0 0,-1-3 0 16,1 3 864-16,-1 0 128 0,1 0 32 0,0 0 0 0,-1 0-832 15,-1-1-192-15,0-2 0 0,4 4 0 0,-1 2-272 16,-2-4-112-16,0 0 0 0,-1-1-16 16,-4-8 400-16,7 10 0 0,0-2 144 0,0 0-144 0,-5 1 0 0,3-1 0 15,-1 1 0-15,1-1 0 0,0 1 0 0,0-1 0 16,1-1 0-16,-6-7 0 0,5 8 0 0,1 0 0 16,-1 0 0-16,1-2 0 0,-6-6 0 0,9 9 0 15,-4-1 0-15,3 1 0 0,-4-2 0 0,-4-7 0 16,7 8 0-16,-1 0 0 0,-1-1 0 0,1 1 0 0,1 0 0 0,0 0 0 15,-7-8 0-15,6 9 0 16,2 0 0-16,0-1 0 0,-8-8 0 0,6 9 0 0,2-3 0 0,-3 1 0 16,-5-7 128-16,10 10-128 15,-3-2 0-15,0-2 0 0,-2 1 176 0,-5-7-176 16,9 9 160-16,-3-2-160 0,-6-7 0 0,8 9 0 16,-8-9 0-16,11 10 0 0,0 0 128 0,-1-1-128 15,-2-3 0-15,-1 1 144 0,0-2-144 0,1 1 0 16,-8-6 0-16,11 6 0 0,1 1 0 0,-4 0 0 0,-8-7 0 0,6 7 0 15,2-1 0-15,0 0 0 0,0 1 0 0,1-1 0 16,0-2 0-16,0 1 0 0,2 0-176 0,-2-1 176 16,0 0 0-16,2-1 0 0,-2 1 0 0,2 1 0 0,0-2 0 15,-1 0 0-15,0 2 0 0,1 1 128 16,-2 0-128-16,0-1 0 0,-1 1 128 0,1-1-128 16,0 2 0-16,-1-1 0 0,-8-6 0 0,10 6 0 15,-3 1 0-15,3 0 128 0,-4-1-128 0,1-1 0 0,-2 1 0 0,0 0 0 0,3 1 0 0,-2 0 128 16,1-1-128-16,-1 1 0 15,-1-1 0-15,-5-6 0 16,0 0 0-16,10 8 128 0,0 0-128 0,-4-1 0 16,-6-7 0-16,8 6 0 0,-8-6 0 0,10 9 0 0,-1-2 128 0,-1 1-128 15,-8-8 128-15,10 9-128 0,-3 1 0 0,1-2 0 16,-8-8 0-16,8 7 0 0,1-1 128 0,-2 0-128 16,-7-6 128-16,10 7-128 0,-1-3 0 0,-9-4 0 15,0 0 0-15,11 7 0 0,1-2 0 16,-2 1 144-16,-10-6-144 0,0 0 0 0,8 7 128 0,-1-1-128 15,-7-6 0-15,10 7 0 0,0-2 0 0,0 0 0 16,-10-5 128-16,9 5-128 0,-1 0 0 0,-8-5 128 16,9 4-128-16,-9-4 0 0,9 3 128 0,1 2-128 15,-10-5 0-15,10 4 0 0,2-1 0 0,-1 1 0 16,-11-4 128-16,8 3-128 0,0-2 0 0,-1 0 160 0,-7-1-160 0,10 1 128 16,-2-1-128-16,-8 0 0 0,9 0 0 0,-1 1 128 0,0 0-128 15,-8-1 0-15,8 2 0 0,0-1 0 0,-8-1 0 16,9 2 128-16,-9-2-128 0,8 3 0 15,-8-3 0-15,10 2 0 0,-10-2 0 0,7 1 0 0,-7-1 0 16,8 2 0-16,-8-2 128 0,0 0-128 16,9 2 0-16,-9-2 0 0,9 1 0 0,-9-1 0 15,0 0 0-15,9 2 0 0,-9-2 128 0,9 3-128 0,-9-3 0 0,10 1 0 16,-10-1 0-16,7 2 0 16,-7-2 0-16,0 0 0 0,10 1 0 0,-1 0 0 0,-9-1 0 0,9 1 0 0,-9-1 0 0,10 0 0 31,-10 0 0-31,8 0 0 0,-8 0 0 0,10 0 0 15,-10 0 0-15,10 0 0 0,-10 0 0 0,10 1 0 16,-10-1 0-16,10 1 0 0,-10-1 0 0,10 1 0 16,-10-1 0-16,10 3 0 0,-10-3 0 0,11 3 0 0,-11-3 0 15,9 2 0-15,-9-2 0 0,11 2 0 0,0-1 0 0,-11-1 0 16,0 0 0-16,7 2 0 0,-7-2 0 0,9 3 0 16,-9-3 0-16,0 0 0 0,14 3 0 0,-6 2 0 15,-8-5 0-15,0 0 0 0,9 3 0 0,-9-3 0 16,11 3 0-16,-11-3 0 0,0 0 0 0,11 1 0 15,-11-1 0-15,9 2 0 0,-9-2 0 0,10 1 0 16,-10-1 0-16,10 4 0 0,-1-3 0 0,-9-1 0 0,9 3 0 0,0-1 0 0,-9-2 0 16,10 1 0-1,-10-1 0-15,9 1 0 0,-9-1 0 0,11 1 0 0,-5 1 0 0,-6-2 0 16,10 4 0-16,-1-2 0 0,-9-2 0 0,9 1 0 0,-3-1 0 0,2 2 0 16,-8-2 0-16,9 3 0 15,-9-3 0-15,8 1 128 16,-8-1-128-16,8 1 0 0,-8-1 0 0,9-1 0 0,-9 1 128 0,11 0-128 0,-11 0 0 0,8 1 0 0,-8-1 0 15,9 0 0 1,-9 0 0-16,9 2 0 0,-9-2 0 0,8 2 0 16,-8-2 0-16,10 1 0 0,-10-1 0 0,0 0 0 0,8 1 0 15,-8-1 0-15,10 2 0 0,-10-2 0 16,0 0 0-16,9 2 0 0,-9-2 0 0,0 0 0 16,8 1 0-16,-8-1 0 0,0 0 0 0,9 3 0 15,-9-3 0-15,0 0 0 0,10 3 128 0,-10-3-128 16,0 0 0-16,10 3 0 0,-10-3 0 0,8 2 0 0,-8-2 0 0,0 0 0 15,0 0 0-15,11 1 0 0,0-1 0 0,-11 0 0 16,0 0 0-16,7 2 0 0,-7-2 0 0,11 0 0 16,-1 0 0-16,-10 0 0 0,10 0 0 0,-10 0 0 15,0 0 128-15,10 1-128 0,-10-1 0 0,10 2 0 16,-10-2 0-16,0 0 0 0,10 3 0 0,-10-3 0 16,0 0 0-16,11 2 0 0,-11-2 0 15,9 2 0-15,0 1 0 0,-9-3 0 0,0 0 0 16,8 4 0-16,1-2 0 0,-9-2 0 0,10 3 0 0,-10-3 0 15,8 5 0-15,1-2 0 0,-9-3 0 0,9 3 0 16,-9-3 0-16,10 3 0 0,1 0 0 0,-4 0 0 0,-7-3 0 0,9 4 0 16,-2 0 0-16,-7-4 0 15,0 0 0-15,10 4 0 0,-1 2 0 0,0-4 0 16,-9-2 0-16,0 0 0 0,11 2 0 0,-3 0 0 16,-8-2 0-16,8 0 128 0,-8 0-128 0,10 1 0 0,-1 4 0 0,-9-5 0 15,0 0 0-15,11 2 0 0,-4 0 0 0,-7-2 0 0,0 0 0 0,9 2 0 16,-9-2 0-16,8 2 0 15,-8-2 0-15,8 3 0 0,-8-3 0 0,0 0 0 16,9 4 0-16,-9-4 0 0,0 0 0 0,9 4 0 0,-9-4 0 0,6 6 0 16,-6-6 128-1,0 0-128-15,0 0 0 0,8 5 0 0,-8-5 0 0,0 0 0 16,0 0 0-16,0 0 0 0,0 0 0 0,9 4-176 16,-9-4-160-16,0 0-48 0,0 0 0 0,0 0 0 31,0 0-384-31,0 0-96 0,0 0-16 0,0 0-10320 0,0 0-2048 0</inkml:trace>
  <inkml:trace contextRef="#ctx0" brushRef="#br0" timeOffset="102817.55">18091 14797 12895 0,'0'0'272'0,"0"0"64"0,0 0 16 0,0 0 32 0,0 0-384 0,0 0 0 16,0 0 0-16,0 0 0 0,0 0 0 0,0 0 0 16,2-3 0-16,-2 3 0 0,0 0 896 0,0 0 96 0,0 0 32 0,0 0 0 15,0 0 0-15,0 0 0 16,0 0 0-16,0 0 0 0,0 0-832 0,0 0-192 15,4-5 0-15,-4 5 0 0,0 0 864 0,0 0 128 16,0 0 32-16,0 0 0 0,0 0-832 0,0 0-192 16,0 0 0-16,0 0 0 0,0 0 864 0,0 0 128 15,0 0 32-15,-1 5 0 0,-2 1-832 0,3-6-192 0,0 0 0 0,-2 6 0 16,-2 1 0-16,-1 0 0 16,2 0 0-16,-1 1 0 0,0 1 864 0,-1 2 128 15,0-2 32-15,1 1 0 0,1 2-832 0,-3-1-192 16,2 0 0-16,-1 2 0 0,0 0 0 0,-1 1 0 15,1 0 0-15,-2 1 0 0,2 0 864 0,-1 2 128 16,1-2 32-16,-1 0 0 0,2 1-832 0,0-1-192 0,-1 1 0 0,1 0 0 0,-4-2 0 16,1 2 0-16,2-1 0 0,-1 2 0 15,2-1 0-15,-3 1 0 0,2-1 0 16,1 1 0-16,-2-2 0 0,1-1 0 0,0-2 0 0,0 1 0 16,0-1 0-16,1 0 0 0,-1 1 0 0,1-2 0 0,1-1 0 0,-1-1 0 0,2-1 0 0,-2 1 0 31,2-2 0-31,-1-1 0 0,1 0 0 0,0-1 0 15,2-5 864-15,-1 6 128 0,1-6 32 0,0 0 0 16,0 0-832-16,0 0-192 0,-4 4 0 0,4-4 0 0,0 0 0 0,0 0 0 16,0 0 0-16,0 0 0 15,0 0 0-15,0 0 0 0,0 0 0 0,0 0 0 16,0 0 0-16,0 0 0 0,0 0 0 0,0 0 0 16,0 0 0-16,0 0 0 0,0 0 0 0,0 0 0 0,0 0 0 15,0 0 0-15,1-6 0 0,1-1 0 0,0 2 0 0,-1-3 0 16,1 0 0-16,1 1 0 0,0-1 0 0,2-1 0 15,-2-1 0-15,1-1 0 0,0 2 864 0,2-1 128 16,-3 1 32-16,3-4 0 0,-1-1-832 0,0 1-192 16,0 0 0-16,2 0 0 0,-3-2 0 0,3 2 0 15,-1-2 0-15,1 1 0 0,-1-1 0 0,1 0 0 16,2-1 0-16,-4 2 0 0,2 0 0 0,0-2 0 0,-2 1 0 0,2-1 0 16,-1 1 0-16,3 0 0 15,-2-1 0-15,1 1 0 0,-2 1 0 0,-1-1 0 16,0 1 0-16,-1 0 0 0,1 2 0 0,1 1 0 0,-1 0 0 0,-1 0 0 0,-2 0 0 0,2 2 0 31,-2 0 0-31,-1 3 0 0,0-1 0 0,0 0 0 0,-1 7 0 16,0 0 0-16,1-5 0 0,0-1 0 0,0 2 0 15,-1 4 0-15,0 0 0 0,0 0 0 0,0 0 0 0,0 0 0 16,0 0 0-16,0 0 0 0,0 0 0 0,0 0 0 16,0 0 0-16,0 0 0 0,0 0 0 0,0 0 0 15,0 0 0-15,0 0 0 0,0 0 0 0,0 0 0 16,0 0 0-16,0 0 0 0,-3 3 0 0,0 1 0 15,1 2 0-15,-3 1 0 0,2 2 0 0,0 1 0 0,-2 0 0 16,-3 2 0-16,4 2 0 0,-1 0 0 0,-1 0 0 0,1 2 0 16,-1-1 0-16,1 1 0 0,-1 2 0 0,-2 1 0 15,2-2 0-15,-1 2 0 16,1 0 0-16,-1 1 0 0,-1-2 0 0,3 0 0 0,-3 3 0 0,1 0 0 16,0 1 0-16,0-1 0 0,1-2 0 0,0 0 0 15,-1-2 0-15,0 1 0 0,1 0 0 0,0-2 0 0,0 0 0 0,2-2 0 16,-3 0 0-16,3 0 0 0,0-3 0 0,-1-2 0 15,2 1 0-15,-1-2 0 0,2 0 0 16,1-4 0-16,1-4 0 0,0 0 0 16,0 0 0-16,0 0 0 0,0 0 0 0,0 0 0 15,0 0 0-15,0 0 0 0,0 0 0 0,0 0 0 0,2-4 0 0,2-3 0 16,-1-1 0-16,2 0 0 16,-1-3 0-16,1 1 0 0,1-1 0 0,-2-1 0 15,0-3 0-15,3 1 0 0,-3 0 0 0,2 2 0 0,1-4 0 0,-3 1 0 16,1-1 0-16,2 1 0 15,-3 0 0-15,2-1 0 0,-1-1 0 0,0 1 0 0,1-1 0 0,1 0 0 16,-1 1 0-16,1-1 0 0,-1 0 0 0,0 0 0 16,1 2 0-16,-2-1 0 0,2 0 0 0,-3 0 0 15,3 1 0-15,-1 1 0 16,-1 0 0-16,1 1 0 0,-1 1 0 0,1-3 0 0,-2 3 0 0,0 2 0 16,-1 1 0-16,0 0 0 15,-1 3 0-15,0-1 0 0,-2 7 0 0,0 0 0 16,0 0 0-16,0 0 0 0,0 0 0 0,0 0 0 0,0 0 0 0,0 0 0 0,0 0 0 0,-2 9 0 15,0 2 0-15,-1 1 0 0,-2 1 0 0,0 1 0 16,-1 1 0 0,2 0 0-16,-3 2 0 0,1 0 0 0,-1 1 0 0,0-2 0 15,1 2 0-15,-1-3 0 0,1 1 0 0,-2-1 0 16,2 0 0-16,0 1 0 0,-2-1 0 0,1 0 0 16,1-1 0-16,0 0 0 0,-1 0 0 0,0 2 0 0,-1-2 0 0,1 0 0 15,-1 1 0-15,1-2 0 0,1-2 0 0,-1 3 0 16,3-2 0-16,-2 0 0 0,2-2 0 0,1-1 0 15,1-1 0-15,1-2 0 16,0 0-2416-16,1-6-528 0,0 0-96 0,0 0-12720 0</inkml:trace>
  <inkml:trace contextRef="#ctx0" brushRef="#br0" timeOffset="107451.49">2584 9022 11343 0,'0'0'496'0,"0"0"112"0,0 0-480 0,0 0-128 16,-6 5 0-16,6-5 0 0,0 0 448 0,-7 5 80 15,1 0 16-15,6-5 0 0,0 0 0 0,-7-2 0 16,7 2 0-16,0 0 0 0,-7 2 32 0,7-2 16 15,0 0 0-15,0 0 0 0,0 0 112 0,0 0 0 16,-8 1 16-16,8-1 0 0,0 0-96 0,-6-1-32 16,6 1 0-16,0 0 0 0,0 0-112 0,0 0-32 15,0 0 0-15,0 0 0 0,0 0-112 0,0 0-16 16,0 0-16-16,0 0 0 0,0 0-32 0,0 0 0 0,0 0 0 0,0 0 0 16,0 0 48-16,0 0 16 0,0 0 0 0,0 0 0 15,0 0-32-15,10 2-16 0,0 1 0 0,-10-3 0 0,0 0 16 0,12-2 0 16,1 2 0-16,-3 1 0 15,-10-1-32-15,12 1 0 0,-1-2 0 0,1 1 0 16,-1 1-32-16,0 3-16 0,0-1 0 0,0-3 0 0,5-1-32 0,-1 1 0 16,-1 2 0-16,1-3 0 15,-2-6-64-15,1 5 0 0,-1 3-128 0,2-2 192 0,-2-4-192 16,-2 3 176-16,1 2-176 0,2 1 160 16,-1 2-160-16,1-3 160 0,-4-3-160 0,2 1 160 15,-1 2-160-15,2 0 0 0,1 0 0 0,-3-1 128 0,1 0-128 0,-1 0 128 16,4-1-128-16,-4 1 128 0,1 1-128 0,0 0 0 0,1-2 144 0,1 2-144 15,2 0 0-15,-2 0 144 16,-1 0-144-16,3 0 0 0,-2-1 128 0,1 1-128 16,1 1 0-16,1-1 0 0,0-2 0 0,-3 0 128 15,-3 3-128-15,2-1 0 0,3 0 160 0,-1 0-160 16,0 0 128-16,-1-1-128 0,-2-1 128 0,1 1-128 16,-1 1 0-16,1 0 128 0,2-1-128 0,-1 1 128 0,-1 0-128 0,0 0 128 15,3 0-128-15,-2 0 128 0,1 2-128 0,1-2 128 0,-1-1-128 0,1-1 0 31,0-2 0-31,-2 2 0 0,-14 2 0 0,17-3 128 16,3-2-128-16,-1 2 0 0,0 2 0 0,-1 1 0 0,-1 0 128 16,2-2-128-16,0-3 0 0,-1 1 0 0,0-3 0 15,-1 3 128-15,-1 1-128 0,-1-1 0 16,2 2 0-16,-1-2 0 0,1-1 128 0,-2 2-128 0,0 0 0 0,0-1 128 16,2 0-128-16,-1 2 0 0,1 1 0 0,-1 1 128 15,1-1-128-15,0 1 0 0,3 1 0 0,-2-2 128 0,-1-3-128 16,1 0 0-16,-1 1 0 0,2 0 0 15,2 0 0-15,0 1 0 0,-1-2 128 0,1 2-128 16,-4-1 0-16,1 1 0 0,-3 1 0 0,3-1 128 16,-1-2-128-16,0 2 0 0,-3-1 0 0,0 1 0 0,2-1 0 0,-1 2 0 15,0 0 0-15,0 0 0 0,0 1 0 0,1-2 0 0,-3 1 0 16,1 0 0 0,1 0 0-16,0 0 128 0,0-1-128 0,-1 0 0 15,-5 2 0-15,4 0 128 0,-1 1-128 0,2-1 0 16,-1-1 0-16,-1 0 0 0,3-1 128 0,-2 2-128 15,0 2 0-15,-1 0 0 0,-1-3 144 0,0 1-144 0,1-1 0 0,0 1 0 0,-1 1 0 0,-1-1 0 32,0 0 0-32,0 1 128 0,-1 3-128 0,1-3 0 0,-2-1 0 15,1 1 128-15,0 2-128 0,0-3 0 0,0 1 0 0,-1 0 0 16,1-1 0-16,-1 1 128 0,-8-1-128 0,10 3 0 0,0-1 0 16,0 0 0-16,0-1 0 0,-10-1 128 0,7 2-128 0,2 1 0 15,-9-3 0-15,0 0 0 16,9 0 0-16,-9 0 128 0,10 3-128 0,-1-1 0 15,-9-2 0-15,8 0 0 0,-8 0 0 0,0 0 144 16,0 0-144-16,0 0 0 0,0 0 128 0,10 2-128 16,-10-2 0-16,0 0 0 0,0 0 192 0,0 0-64 15,0 0 0-15,0 0-128 0,0 0 176 0,0 0-176 0,0 0 160 0,0 0-160 16,0 0 192-16,0 0-64 16,0 0-128-16,-10 1 192 0,0 2-192 0,2-2 144 0,0-2-144 0,0-1 128 15,8 2-128-15,-11 0 128 0,-1-2-128 0,1 2 128 16,-3 0-128-16,0 1 0 0,-2 0 0 15,2-1 0-15,0-1 0 0,-2 1 128 0,-1 3-128 16,0-3 0-16,1-3 0 0,-5 2 128 0,-1 1-128 0,0 1 0 16,-1 0 0-16,3 2 0 0,-2 0 0 0,1-2 0 15,0-1 0-15,-2 0 0 0,4 0 128 0,-1 1-128 16,-4 0 0-16,3 1 0 0,-2 2 0 0,2-3 0 16,1-2 0-16,-3 0 0 0,2 1 0 0,-3 2 0 15,1 0 0-15,-3 1 0 0,-2-2 0 0,1 2 0 0,-1 0 0 0,1-1 0 16,5 0 0-16,0 1 0 15,0 0 0-15,-2 0 0 0,2-1 0 0,-2 1 0 0,4-1 0 0,-2 2 0 16,-2 2 0-16,4-1 0 0,-1 0 0 0,1-3 0 16,0 1 0-16,-2 1 0 15,1 2 0-15,2-2 0 0,-1-1 0 0,-2 0 0 0,-5 1 0 0,0 1 0 0,1-2 0 0,4-1 0 0,3-2 0 16,-1 2 0-16,2 1 0 0,-3-2 0 16,0 2 0-16,3-3 0 15,-2-1 0-15,1-1 0 0,2 2 0 0,-2 0 0 16,1-1 0-16,1-2 0 0,-1 1 0 0,0 2 0 15,-1 2 0-15,0-2 0 0,2-3 0 0,-3 2 0 16,-2 1 0-16,2 2 0 0,0 1 0 0,0 0 0 0,3-3 0 0,-1 0 0 16,0-3 0-16,-1 1 0 15,1-1 0-15,1 2 0 0,2 2 0 0,1 1 0 16,-1-2 0-16,1-1 0 0,-2-2 0 0,1 1 0 0,3 0 0 0,-1 2 0 16,0 0 0-16,1-2 0 15,-1 1 0-15,2 0 0 0,-4 0-128 0,3 1 128 16,0-1 0-16,0 0 0 0,0 0 0 0,-2 2 0 0,-2 2 0 0,2-3 0 15,2-4 0-15,0 1 0 0,-2 2 0 0,1 1 0 0,0 0 0 0,-1 0 0 16,2 0 0-16,1 0 0 16,0-1 0-16,3 0 0 0,8 1 0 0,-10 0 0 15,0 0 0-15,1 0 0 0,3-1 0 0,-3 0 0 0,2-1-128 0,7 2 128 16,0 0 0-16,0 0 0 16,-8 0 0-16,8 0-144 0,0 0 144 0,0 0 0 0,0 0 0 0,0 0-128 15,0 0 128-15,0 0 0 0,0 0 0 0,0 0-160 16,0 0 160-16,0 0-128 15,0 0 128-15,0 0 0 0,0 0 0 0,0 0-128 16,11 3 128-16,0-1 0 0,-4-1 0 0,-7-1 0 16,0 0 0-16,10 4-160 0,1-1 160 0,0 0 0 0,0-1 0 0,2 0-128 15,3-2 128-15,-1 1 0 0,-3 2 0 0,4-2 0 16,1-3 0-16,0 1 0 0,-1 2 0 0,0 1 0 0,0-1 0 0,1-1 0 16,-1-1 0-16,3 1 0 0,-2 3-128 0,2-2 128 0,0-1 0 0,0 0 0 15,-2 2 0-15,4-2 0 0,3 0 0 0,2-2 0 31,-4 0 0-31,2 1 0 0,-3 1 0 0,3 0 0 0,3 0 0 0,1 0 0 0,-1 0 0 16,2-1 0 0,-3 0 0-16,0-2 0 0,-1-4 0 0,-2 2 0 15,1 0 0-15,2 3 0 0,-2 2 0 0,4-2 0 0,1 0 0 0,-4-2 0 16,-3 0 0-16,0 1 0 16,5-3 0-16,1 2 0 0,1-1 0 0,1 2 0 0,-2 2 0 15,1-1 0-15,-4-3 0 0,1 2 0 0,0 1 0 0,0 0 0 16,-3-1 0-16,0 2 0 0,0 0 0 15,2 0 0-15,0 0 0 0,-1 0 0 16,3-2 0-16,1 0 0 0,0 3 0 0,0 0 0 0,0 0 0 0,0 0 0 16,1-2 0-16,-3 1 0 0,3-1 0 0,-4 1 0 0,-2 2 0 15,0-2 0-15,1-1 0 0,0-1 0 16,-2 2 0-16,2-1 0 0,2 1 0 0,-3-1 0 16,1 2 0-16,-2 2 0 0,3-2 0 0,-2 0 0 0,1-2 0 0,-1 1 0 15,0 0 0-15,0-1 0 16,1 1 0-16,-5 1 0 0,1-1 0 0,-2 1 0 0,-2 0 0 0,2-1 0 15,-2-2 0-15,0 1 0 0,-4 2 0 0,2 2 0 16,-1 0 0-16,-1-1 0 16,-1-2 0-16,-11 1 0 0,8-3 128 0,-8 3-128 15,0 0 0-15,9 0 128 0,-9 0-128 0,0 0 0 0,0 0 240 0,0 0-48 0,0 0-16 0,0 0 0 16,0 0 128-16,0 0 16 0,0 0 16 0,0 0 0 16,0 0-160-1,-8-2-48-15,1-2 0 0,7 4 0 0,-9-2-128 16,1 1 128-16,8 1-128 0,-10-2 128 0,2-2-128 0,8 4 0 15,-9 0 0-15,1-1 0 0,8 1 0 0,-8 0-256 16,8 0 64-16,0 0 16 16,-9-2-1296-16,9 2-256 0,0 0-48 0,0 0-14064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53:38.90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15403 5465 12895 0,'0'0'272'0,"0"0"64"0,0 0 16 0,0 0 32 0,0 0-384 0,0 0 0 16,0 0 0-16,0 0 0 0,0 0 0 0,0 0 0 16,0 0 0-16,0 0 0 0,0 0 0 0,0 0 0 15,0 0 0-15,0 0 0 0,-4 10 896 0,4-10 96 16,4 7 32-16,-4-7 0 0,0 0-832 0,3 7-192 15,1 1 0-15,2 1 0 0,2-1 864 0,-2 3 128 16,4 0 32-16,0 1 0 0,2 3-832 0,1 0-192 16,3-2 0-16,0 3 0 0,2 1 0 0,2-1 0 15,1 1 0-15,1-1 0 0,2-1 0 0,2 1 0 0,2-4 0 16,1 2 0-16,2-2 0 0,1-1 0 0,0 0 0 16,0-2 0-16,0 1 864 0,2 0 128 0,-1-2 32 15,-2 1 0-15,1 1-832 0,-2 0-192 0,0-2 0 16,-4-1 0-16,2 1 0 0,-1 0 0 0,2-2 0 0,1 1 0 15,1 0 0-15,-3 0 0 0,-1 0 0 0,1 0 0 16,3-2 0-16,1 1 0 0,-2-2 0 0,0 0 0 16,1 0 0-16,0-1 0 0,-1 0 0 0,2-2 0 15,1-3 864-15,1 1 128 0,2 2 32 0,-1-1 0 16,-1-1-832-16,0-1-192 0,2-1 0 0,-2 1 0 16,-1 2 0-16,-3-1 0 0,0 0 0 0,-1-2 0 15,0 2 0-15,-2-2 0 0,-1-2 0 0,2 1 0 16,0-1 0-16,2 1 0 0,-2 0 0 0,1-2 0 15,1-1 0-15,-1 1 0 0,-1-4 0 0,0 1 0 0,0 0 0 16,-2-1 0-16,-1-1 0 0,-1-1 0 0,-2 0 0 16,0 1 0-16,0 0 0 0,-3 0 0 0,2-3 0 15,0 1 0-15,-3 1 0 0,0-3 0 0,-2-2 0 0,1-2 0 16,-1-1 0-16,1 0 0 0,-1 2 864 0,0-1 128 16,-3-1 32-16,1-1 0 0,2 2-832 0,-2 0-192 15,1 0 0-15,0 0 0 0,-1 1 0 0,-1 0 0 16,-1 1 0-16,0 0 0 0,-2 1 0 0,-1-1 0 15,-2-1 0-15,-2 3 0 0,1 1 0 0,-4-1 0 16,0 1 0-16,0 0 0 0,-1 0 0 0,-1 0 0 16,0 2 0-16,-1-1 0 0,-1 0 0 0,0 1 0 15,1 1 0-15,-3 0 0 0,1 1 0 0,0 1 0 0,-2 0 0 16,3 2 0-16,-2 0 0 0,1 1 0 0,-1 0 0 16,1 3 0-16,3 3 0 0,-3-3 0 0,3 3 0 0,-7 0 0 15,2 0 0-15,-1 1 0 0,1 1 0 16,5-2 0-16,0 0 0 0,0 0 0 0,0 0 0 0,0 0 0 15,-5 5 0-15,5-5 0 0,0 0 0 0,0 0 0 32,0 8-768-32,0-2-208 0,0 1-48 0,0-7 0 15,0 0-1632-15,3 7-336 0,8 2-64 0,-11-9-16 0</inkml:trace>
  <inkml:trace contextRef="#ctx0" brushRef="#br0" timeOffset="902.75">15321 5673 16575 0,'-4'-8'368'0,"0"-3"80"0,0 2 0 0,2 4 16 0,0-2-464 0,1 1 0 0,1-2 0 0,1 1 0 15,-1 7 0-15,2-6 0 0,1-3 0 0,2 1 0 0,-3 0 912 16,0 5 96-16,-2 3 16 0,0 0 0 0,5-6-832 0,-5 6-192 16,0 0 0-16,0 0 0 0,0 0 864 0,7-2 128 15,-1 2 32-15,0 3 0 0,1 2-832 0,0 0-192 16,0 2 0-16,2 3 0 0,2 2 0 0,1 5 0 16,2 0 0-16,4 2 0 0,3 0 864 0,2 2 128 15,2 2 32-15,3 0 0 0,2 0-832 0,3 0-192 16,1 1 0-16,2 0 0 0,2 1 0 0,3-1 0 15,2-1 0-15,-1 1 0 0,3 1 0 0,0 2 0 16,-1 1 0-16,-1-2 0 0,0-4 864 0,-1-2 128 16,1-4 32-16,3 1 0 0,0-5-832 0,1 1-192 15,3-3 0-15,-2-3 0 0,-1 3 0 0,2-4 0 16,-3-2 0-16,2 0 0 0,2-2 864 0,3-2 128 16,1-1 32-16,2 0 0 0,1-1-832 0,-1 0-192 15,-1-2 0-15,3-1 0 0,5-1 0 0,1-2 0 0,-5-2 0 16,-2 0 0-16,-2 0 0 0,-2-1 0 0,-7-2 0 0,1-2 0 15,-6-4 0-15,1-1 0 0,-1-2 0 0,0-1 0 16,-1-1 0-16,1 0 0 0,-4-1 0 16,-1-4 0-16,-4 0 0 0,-3-1 0 0,0-3 0 0,-4-2 0 15,-3 1 0-15,-1-3 0 0,-3-4 0 0,-2 2 0 16,-2 1 0-16,1 2 0 0,-4 2 0 0,-1 1 0 16,-3-1 0-16,-1 3 0 0,-3 3 0 0,-1 2 0 15,-1 1 0-15,-2-1 0 0,-2 2 0 0,-1 0 0 16,-4 1 0-16,0 1 0 0,-3 1 0 0,0 1 0 15,1 2 0-15,-2 1 0 0,1 3 0 0,0 2 0 16,0-2 0-16,-1 5 0 0,0 1 0 0,0 1 0 0,1 2 0 16,-3 0 0-16,0 1 0 0,-4 3 0 15,-1 3-768-15,3 1-208 0,0 0-48 0,4-2 0 16,0 2-816-16,3 4-160 0,5 1-48 16,4-8-6000-16,0 0-1200 0</inkml:trace>
  <inkml:trace contextRef="#ctx0" brushRef="#br0" timeOffset="1278.09">17461 5148 16575 0,'0'0'736'0,"-5"-2"160"0,5 2-720 0,-4-3-176 15,0 0 0-15,4 3 0 0,0 0 848 0,0 0 144 16,0 0 32-16,0-5 0 0,3-1 0 0,1-2 0 0,4-1 0 0,3-2 0 15,4-2 0-15,5-1 0 0,3 1 0 0,5-1 0 16,4-2-832-16,2-1-192 0,4 0 0 0,4 2 0 16,2 1 864-16,0 2 128 0,0-2 32 0,-4 6 0 15,-2 0-832-15,0 1-192 0,0 2 0 0,-3 0 0 16,1 2 0-16,-5 2 0 0,-2 3 0 16,-4 4 0-16,-2-1 864 0,-1 4 128 0,-5 5 32 0,-2 3 0 15,0 8-832-15,-8 3-192 0,-1 3 0 0,-3 7 0 16,-4 6 0-16,-4 2 0 0,-2-1 0 0,-2 0 0 15,-1 0 0-15,-3 0 0 0,1 1 0 0,-1-2 0 16,-2-2 864-16,1 0 128 0,1-1 32 0,2-5 0 16,-2-3-832-16,3-2-192 0,0-5 0 0,0-1 0 0,2-3 0 15,2-1 0-15,1-3 0 0,-2 5 0 16,-1-6-1600-16,4-2-352 0,0-2-80 0,2-5-16 0</inkml:trace>
  <inkml:trace contextRef="#ctx0" brushRef="#br0" timeOffset="3751.06">6745 3907 12895 0,'-16'2'272'0,"-4"1"64"0,-2-2 16 0,3 1 32 0,-3 1-384 0,1 2 0 0,2-5 0 0,-1 1 0 15,0 3 0-15,3-1 0 0,0 1 0 0,6-1 0 16,-1-2 896-16,1 1 96 0,0 3 32 0,2-2 0 16,2 1-832-16,2-1-192 0,5-3 0 0,-4 7 0 15,4-7 480-15,5 10 48 0,2-3 16 0,4-1 0 16,2 3-48-16,6-1-16 0,3-3 0 0,5 0 0 0,6-2 32 0,5 0 0 16,1 2 0-16,8-2 0 0,5-3-32 15,1 0 0-15,3 0 0 0,0 1 0 0,2 0-144 16,3-1-16-16,4-2-16 0,2 1 0 0,2 2 32 15,0 0 16-15,-1-1 0 0,2-1 0 0,3 0-80 0,2 0-16 16,2 0 0-16,-1 0 0 0,-2-1-112 0,1 0-16 16,2 2-128-16,3 0 192 0,0-2 0 0,0 2 0 15,-1 2 0-15,1 1 0 0,2-1-16 0,-1 0-16 16,1 1 0-16,-3 1 0 0,-3-1-160 0,2 0 160 16,4 1-160-16,1 0 160 0,-4 0-160 0,2 1 0 15,1-2 0-15,0 0 0 0,-2 2 0 0,-1-2 128 16,0-2-128-16,0 0 0 0,-1-1 0 0,0 1 0 15,-1-1 128-15,-1-1-128 0,-1-1 160 0,-1 1 0 16,-3 2 0-16,2-1 0 0,-2-1-160 0,0 2 0 0,-2 2 0 16,0 0 128-16,1-5-128 0,0 1 192 0,2-1-192 15,1 2 192-15,0 7-192 0,-2-4 0 0,-2-3 0 0,0 0 0 16,2 1 0-16,0 1 128 0,-3 1-128 0,-2-3 128 16,-5-3-128-16,-4 2 0 0,-1 2 0 0,-2 0 0 15,-1-2 0-15,-2-1 0 0,0-1 0 0,-1 2 0 16,-2 2 0-16,-4 0 0 0,-5-2 0 0,1 0 0 15,-4-1 0-15,2 4 0 0,-2 0 176 0,-3-1-176 16,-3-2 0-16,-2 0 0 0,-4 1 0 0,0-1 0 16,-5-1 0-16,-1-1 0 0,-6-1 0 0,-1 1 0 15,-3 2 0-15,-8 1 0 0,0 0 0 0,0 0 144 16,0 0-144-16,0 0 0 0,0 0 144 0,-15-3-144 16,-1-1 0-16,-2 1 0 0,2 0 0 0,-5 0 128 0,-7-1-128 0,0 0 0 15,-4 0 0-15,-1 3 0 0,-3 1 0 0,-2-1 0 16,-2-5 128-16,-4 5-128 0,-7 1 0 0,-3-1 0 15,-4-1-160-15,-2 0 160 0,0 1 0 0,-1 1 0 16,-2-1 128-16,-6-1-128 0,-2 0 0 0,-4-1 0 16,-4 2-128-16,-1 0 128 0,-2-1 0 0,-1 0 0 15,-7 1 0-15,-1 0 0 0,2-1 0 0,-4 1-128 16,-4 0 128-16,2 0 0 0,-2-1 0 0,-2-1 0 16,-4 0 0-16,2 2 0 0,-3 1 0 0,2-1 0 15,-1-4 0-15,-2 4 0 0,-4 5 0 0,1-3 0 16,2-3 0-16,-2 0 0 0,-2 5 0 0,4-1 0 15,6 1 0-15,-3-1 0 0,-4-3 0 0,4 2 0 0,1 2 0 16,1-3 0-16,-1 0 0 0,5-2 0 0,7 0 0 16,0 2 0-16,2 1 0 0,2 2 0 15,-3-1 0-15,9-1 0 0,3 0 0 0,2 0 0 0,3 1 128 16,5-3-128-16,3-2 0 0,3 0 0 0,0 3 0 0,7 0 0 16,6 0 0-16,5-2 0 0,5 0 0 0,3 1 0 15,5 2 0-15,4-1 0 0,5-2 0 0,6 1 0 16,4 1 0-16,4 1 0 0,7-1 0 0,0 0 0 15,0 0 0-15,8-4 0 0,3-2 0 0,3 5 0 16,4 0 0-16,3 0 0 0,3-1 0 0,5 1-160 16,4-1 160-16,7 2 0 0,6-1 0 0,5 2-128 15,2 2 128-15,4-1 0 0,5 0 0 0,2 1 0 16,1 1 0-16,6-1-128 0,6 0 128 0,4 1 0 0,6 2 0 16,0-1 0-16,3-2 0 0,6-2 0 0,4 2 0 15,4-1 0-15,1 0 0 0,5 0 0 0,5 0 0 16,-4 1 0-16,0 1 0 0,5-2 128 0,4-1-128 0,5 1 0 15,-1 0 0-15,-1-1 0 0,-1-1 0 0,0-2 0 16,-1-2 0-16,3 3 0 0,0 2 0 0,-1-1 0 16,-2-1 0-16,1 0 0 0,-4-2 0 0,3 3 0 15,2-1 0-15,-4-1 0 0,-7-2 0 0,1-1 0 16,3 2 0-16,-4 1 0 0,-6 1 0 0,-1 1 192 16,2 0-32-16,-5 0-16 0,0 0-144 0,-5 1 0 15,0-1 0-15,-2 2-176 0,-4 1 176 0,-7 2 0 16,-7-1 0-16,-7-1 0 0,-2 1 0 0,-4-2 0 15,-3 1 0-15,-5 3 0 0,-8 1 0 0,-5 2 0 16,-7 3 0-16,-8-3 128 0,-6-1-128 0,-7-2-160 0,-6 2 160 16,-6 2-208-1,-8 2-2336-15,-7 0-464 0,-15 2-80 0,-16 0-32 0</inkml:trace>
  <inkml:trace contextRef="#ctx0" brushRef="#br0" timeOffset="4712.18">1395 5220 17903 0,'-23'-20'784'15,"12"10"176"-15,-3 2-768 0,2 0-192 0,-3 0 0 0,4 0 0 0,2 0 400 16,-1 4 48-16,0 1 0 0,3 0 0 0,7 3-192 15,0 0-48-15,2-7 0 0,-2 7 0 0,10-8 112 0,3 0 0 16,5-1 16-16,3 3 0 0,5 3-144 0,6-1-16 16,2 3-16-16,4-2 0 0,0-5-160 0,7-2 0 15,4 0 144-15,4 2-144 0,2-1 224 0,4 1-32 16,7 1 0-16,2 1 0 0,-1-3-32 0,4 0-16 16,3-1 0-16,2 2 0 0,1 2 80 0,0 2 16 15,-2 0 0-15,2 1 0 0,1-2-80 0,0 0-16 16,-1 1 0-16,-4 4 0 0,-9 0-16 0,-2-1-128 15,-1-3 192-15,-1 4-64 0,-2 4-128 0,-4-1 0 16,-6-1 0-16,-5 1 0 0,-7 1 128 0,-5 0-128 16,-6 2 0-16,-4-3 128 0,-4-3-128 0,-5 2 160 0,-3 1-160 15,-9-3 160-15,0 0 48 0,0 0 16 16,0 0 0-16,-14 6 0 0,-7-2 16 0,-3 0 0 0,-8-3 0 0,-7 1 0 16,-5 1-80-16,-6 1-16 0,-3-2 0 0,-3-1 0 15,0-1 48-15,-4-1 0 0,-4-1 0 0,-5 0 0 16,-5 2 16-16,-2 0 16 0,-3-1 0 0,-1 1 0 15,-4 3-96-15,0-2 0 0,-3-1-128 0,5 0 192 16,3 1-192-16,1-1 128 0,0 0-128 0,6 0 0 16,7 0 128-16,7 2-128 0,5 2 0 0,9-4 0 15,9-4 0-15,10 0 128 0,8 1-128 0,9 3 0 16,8 0 0-16,9 3 0 0,11-3 128 0,14 0-128 16,12 0 0-16,13-2 0 0,11-1 0 0,11 1 0 15,7 1 0-15,11 0 0 0,11-1 0 0,7-2 0 0,4-1-144 16,4-1 144-16,2 0 0 0,-2 3-144 15,-3 3-80-15,2 0-16 0,-1 0 0 0,-3 3-12832 16</inkml:trace>
  <inkml:trace contextRef="#ctx0" brushRef="#br0" timeOffset="10014.01">15402 5616 16575 0,'-11'-7'368'0,"0"1"80"0,0 2 0 0,-1 1 16 0,-1 1-464 0,2-2 0 16,0 2 0-16,0 1 0 0,2 0 0 0,-2 1 0 0,2-1 0 0,0 2 0 16,-1 0 912-16,2-1 96 0,1-2 16 0,-1 0 0 15,-1 2-832-15,1 0-192 0,-1-2 0 0,0 2 0 16,-1 0 864-16,2-2 128 0,0 1 32 0,2 1 0 15,-1 0-832-15,7 0-192 0,-7 0 0 0,7 0 0 16,-8 2 864-16,8-2 128 0,-5 6 32 0,5-6 0 16,-6 5-832-16,6-5-192 0,0 0 0 0,-5 9 0 15,3 0 0-15,2-9 0 0,-1 11 0 0,1 0 0 16,0 1 864-16,2-1 128 0,1 1 32 0,0 1 0 16,2 1-832-16,0 0-192 0,1 0 0 0,3 0 0 15,2 0 0-15,0 1 0 0,2 0 0 0,2 1 0 0,1 0 0 0,4 2 0 16,1 2 0-16,3-2 0 0,2 0 0 15,3-1 0-15,2-4 0 0,1 4 0 0,1 4 0 0,2 1 0 16,2 1 0-16,1-3 0 0,0-2 0 0,3-1 0 16,1-1 0-16,2-1 0 0,0-4 0 0,4-2 0 15,5-6 0-15,1 2 0 0,-4-1 0 0,0 0 0 16,-3 0 0-16,-13-3 0 0,5-2 864 0,4 0 128 16,2 1 32-16,2 0 0 0,0 1-832 0,2-1-192 15,-2-1 0-15,0 0 0 0,1-2 0 0,0 0 0 16,2-2 0-16,0-1 0 0,0 2 0 0,1-3 0 15,3-1 0-15,-2 1 0 0,-4-1 0 0,2-1 0 16,2-1 0-16,-3 0 0 0,0-1 0 0,-2 0 0 16,1 0 0-16,-2 0 0 0,-3 3 0 0,-2-3 0 15,-5-5 0-15,0 3 0 0,-3-2 0 0,2-3 0 0,-2-1 0 16,0-1 0-16,-1 0 0 0,0-1 0 16,-1 0 0-16,1 0 0 0,0-2 0 0,-2 2 0 0,-4 1 0 15,0 1 0-15,0 2 864 0,-2-2 128 16,-4 0 32-16,0 2 0 0,-3-1-832 0,1 1-192 0,-3-1 0 15,-2 0 0-15,-1 1 0 0,0 2 0 16,0 3 0-16,-3 0 0 0,-2 0 0 0,0 2 0 0,0 1 0 16,-1 1 0-1,1 2-768-15,-7 6-208 0,0 0-48 0,0 0 0 0,0 0-816 16,0 0-160-16,9-1-48 0,-9 1-11456 0</inkml:trace>
  <inkml:trace contextRef="#ctx0" brushRef="#br0" timeOffset="10389.85">17394 5229 20271 0,'-2'-17'896'0,"3"9"192"0,1 0-880 16,0-1-208-16,1-4 0 0,3 4 0 0,-1-1 0 0,5 0 0 15,0-2 0-15,2 1 0 0,1 0 0 0,4 0 0 16,2 2 0-16,3-1 0 0,2-2 0 0,2 0 0 16,4-1 0-16,1 2 0 0,2 3 864 0,1 0 128 15,2-1 32-15,-2 2 0 0,0-1 0 0,0 2 0 0,-1 2 0 0,-2 2 0 16,-1 2-832-16,-1 1-192 0,-1 1 0 0,0 5 0 16,-3 3 0-16,-3 4 0 15,-4 4 0-15,-4 4 0 0,-2 6 864 0,-7 4 128 0,-2 3 32 16,-6 4 0-16,-1 3 0 0,-7 3 0 0,-2 2 0 0,-1-2 0 15,-2-2 0-15,1-1 0 0,-1 2 0 0,1-5 0 16,1-1-832-16,-1-3-192 0,1-4 0 0,2-4 0 16,-1-1 0-16,2-6 0 0,0-2 0 0,0 5 0 15,2-1-2416 1,5-5-528-16,2-6-96 0,2-11-32 0</inkml:trace>
  <inkml:trace contextRef="#ctx0" brushRef="#br0" timeOffset="13110.42">18585 6938 12895 0,'0'0'576'0,"7"-13"112"0,-3-2-560 0,0 3-128 0,1 1 0 0,-2 0 0 15,2 0 0-15,-4 1 0 0,-1-1 0 0,0 0 0 16,2 0 848-16,0 0 144 0,0 0 32 0,-2-2 0 15,-1-2 0-15,0 1 0 0,-1 3 0 0,-1 3 0 16,-7-3-832-16,-2 3-192 0,-5 2 0 0,-1 3 0 16,-2 1 864-16,-2-1 128 0,-2-3 32 0,0 4 0 15,-1 4-832-15,-3-1-192 0,0-1 0 0,-3 2 0 16,-2 1 0-16,-1 3 0 0,-1 2 0 0,0 0 0 0,0-2 864 16,1 2 128-16,1 1 32 0,8 0 0 0,-2 4-832 0,-2 0-192 15,-2-1 0-15,0 3 0 0,-2 4 0 0,-2 0 0 16,-1 0 0-16,0 0 0 0,3 4 0 0,1 1 0 15,1-1 0-15,2 0 0 0,4 0 0 16,0 0 0-16,4 0 0 0,1 2 0 0,5 3 0 0,1 0 0 16,2 3 0-16,3 3 0 0,3 5 0 0,0 2 0 15,4-1 0-15,2 2 0 0,2-1 0 0,4-2 0 16,0 1 0-16,4 1 0 0,4-1 0 0,1 1 0 16,3-1 0-16,1-3 0 0,3 0 0 0,4-2 0 15,3-4 0-15,5-1 0 0,5-3 0 0,1-2 0 16,0-6 0-16,4-4 0 0,0-2 864 0,4-4 128 15,1-4 32-15,6-1 0 0,3-4-832 0,2-6-192 0,-2-4 0 16,4-3 0-16,0-1 0 0,3-5 0 16,0-1 0-16,1-4 0 0,0-1 0 0,-3-2 0 0,-3-2 0 15,-4-1 0-15,-2-1 0 0,-1 0 0 0,1 1 0 0,-6-1 0 16,-2 1 0-16,-7-1 0 0,-6 1 0 0,-5-1 0 16,-5-2 0-16,-7 1 0 0,-1-2 0 0,-8 4 0 15,-2 4 864-15,-6-1 128 0,-6 3 32 0,-4 1 0 16,-6 0-832-16,-6 2-192 0,-7 2 0 0,-3-1 0 15,-7 2 0-15,-1 0 0 0,-2 3 0 0,-2-1 0 16,-1 2-1600 0,-2 0-352-16,-5-4-80 0,2 4-7120 0,5 2-1408 0</inkml:trace>
  <inkml:trace contextRef="#ctx0" brushRef="#br0" timeOffset="14503.45">18937 7827 12895 0,'0'0'272'0,"0"0"64"0,0 0 16 0,-2 6 32 0,-3 1-384 0,3-1 0 0,2-6 0 0,-1 7 0 16,-1 0 896-16,2-7 96 0,0 0 32 0,-3 5 0 15,0 1 0-15,3-6 0 0,-5 5 0 0,1-1 0 16,4-4 0-16,-5 4 0 0,-1-4 0 0,1 1 0 16,0 0 0-16,-2-1 0 0,0-2 0 0,2-3 0 0,-4 0-832 15,1-3-192-15,1 0 0 0,-1-3 0 0,-1-3 864 0,0-2 128 16,3-3 32-16,-1-3 0 0,1-3-832 0,1-3-192 15,-1-3 0-15,1 1 0 0,3-1 864 0,0-2 128 16,-1-1 32-16,1-2 0 0,0 1-832 0,1-2-192 16,2-3 0-16,1 1 0 0,0 0 0 0,2 2 0 15,-2 2 0-15,3 3 0 0,0-1 0 0,2 2 0 16,-1 0 0-16,2 4 0 0,2 1 0 0,0 3 0 16,0 2 0-16,0 3 0 0,1 0 0 0,1 4 0 15,1 3 0-15,0 1 0 0,-1-2 0 0,2 3 0 16,1 3 0-16,0 2 0 0,4 0 0 0,1 1 0 15,-6 2 0-15,2 3 0 0,1 2 0 0,2 3 0 16,-4 0 0-16,4 3 0 16,-6-1-768-16,-2-4-208 0,-4 2-48 0,-1-1 0 15,-6-6-1632-15,0 0-336 0,0 0-64 0,0 0-16 0</inkml:trace>
  <inkml:trace contextRef="#ctx0" brushRef="#br0" timeOffset="14831.98">18736 6833 23951 0,'0'0'512'0,"0"0"128"0,0 0 0 0,0 0 64 0,0-4-576 0,0-2-128 0,3 1 0 0,4-2 0 15,1 0 0-15,5-1 0 0,1 1 0 0,1 0 0 0,3-3 848 0,4 0 144 16,1 0 32-16,0-2 0 0,3 0-832 0,3 1-192 15,-1 0 0-15,2 3 0 0,3 0 864 0,-1 6 128 16,-1 1 32-16,-3 1 0 0,-3 3-832 0,-2 3-192 16,-4 3 0-16,-2 4 0 0,-1 8 864 0,-3 2 128 15,-3 4 32-15,-3 4 0 0,-1 3-832 0,-3 1-192 16,1-2 0-16,-3 1 0 0,-4-2 0 0,-1-2 0 16,-1-2 0-16,-1-3 0 0,-3-1 864 0,3-3 128 15,-5-2 32-15,1-2 0 0,1-2-832 0,-1-6-192 16,2-2 0-16,-3 0 0 15,5-4-2416-15,6-3-528 0,-1-9-96 0,4 0-32 0</inkml:trace>
  <inkml:trace contextRef="#ctx0" brushRef="#br0" timeOffset="37276.75">17181 16450 12895 0,'0'0'576'0,"0"0"112"0,0 0-560 16,-4-6-128-16,4 6 0 0,-4-5 0 0,-5-2 1600 0,2 3 272 15,-3-1 64-15,2 1 16 0,-3 0-480 0,-2 0-80 16,-2-1-32-16,1 1 0 0,-1 3-400 0,1 1-64 16,-3 2-32-16,-1 1 0 0,-1 1-160 0,-2 5-48 15,-2 4 0-15,-2 2 0 0,-3 1-288 0,1 5-64 16,-4 3-16-16,5 3 0 0,2 5-288 0,3-1 0 16,1-3 128-16,4 1-128 0,4 2 0 0,7-3 0 15,4-2 0-15,3-5 0 0,2-5 0 0,7-1 0 16,3-2 0-16,1-4 0 0,1-6 192 0,4-4-64 15,4-4 0-15,4-2-128 0,-1-4 400 0,2-5-16 16,0-3-16-16,-4-5 0 0,0-1 80 0,-3-2 0 0,-1-3 16 16,-3 2 0-16,-3 2-112 0,-1-1-32 0,0-1 0 15,-4 4 0-15,-2 3-48 0,-1 6-16 0,-2 2 0 16,-2 6 0-16,-3 7-128 0,0 0-128 0,0 0 192 0,0 0-192 16,-3 14 0-16,-2 4 0 0,-2 1 0 0,1 7 0 15,-1 1 0-15,3 0 0 0,2-3 0 0,-2-1 0 16,4-1 0-16,5 1 0 0,-1-6-128 0,4-1 128 15,1-2 0-15,2-3 0 0,3-5 0 0,1-2 0 16,2 0 0-16,-2-3 0 0,1-6 0 0,2-2 160 16,4-1 32-16,1-1 16 0,0-1 0 0,-1-1 0 15,-1-1-80-15,-1 2-128 0,0 1 176 0,-5 4-176 16,-4-1-1072 0,-2 2-320-16,-3 0-64 0,-6 4-14112 0</inkml:trace>
  <inkml:trace contextRef="#ctx0" brushRef="#br0" timeOffset="37584.41">17888 16094 24879 0,'0'0'1088'0,"0"0"256"0,0 0-1088 0,-9 6-256 16,0 0 0-16,-1 6 0 0,-1 6 688 0,-1 3 80 16,-2 2 0-16,-2 6 16 0,0-2 48 0,-3 9 16 15,2 4 0-15,1 2 0 0,1-1-96 0,2-1-32 0,2 2 0 0,2 0 0 16,2-4-288-16,-1-1-64 0,3-5-16 0,2-5 0 16,-2-3-176-16,1-1-48 0,-2 2 0 0,2-7 0 15,2-2 64-15,1-4 0 0,2-2 0 0,1-4 0 31,-2-6-1328-31,0 0-256 0,4-10-48 0,3-1-13008 0</inkml:trace>
  <inkml:trace contextRef="#ctx0" brushRef="#br0" timeOffset="37779.37">18210 16155 23951 0,'0'0'2128'0,"-9"5"-1696"0,-3-3-432 0,2 5 0 0,1 6 1088 0,-3 6 128 16,-4 6 16-16,-2 4 16 0,1 5-32 0,-1 1 0 16,3 3 0-16,0-2 0 0,1-2-640 0,2 2-128 15,3 1-16-15,0 0-16 0,3 0-192 0,0-3-32 16,3-2-16-16,2-1 0 16,0 0-1392-16,2-4-288 0</inkml:trace>
  <inkml:trace contextRef="#ctx0" brushRef="#br0" timeOffset="38193.83">19494 16375 24063 0,'-27'-4'1072'0,"10"3"208"0,-5 0-1024 0,-1 2-256 0,-1 3 0 0,2 1 0 0,-2 3 896 0,1 2 128 16,0 1 32-16,1 4 0 0,2 1-320 0,3-2-64 16,-1 1-16-16,6 3 0 0,3 4-320 0,5-2-64 15,2-3-16-15,6 1 0 0,6 4 64 0,1-3 0 16,4-4 0-16,5-1 0 0,-1-1 16 0,2 0 16 16,2-1 0-16,-1-5 0 0,1 2-160 0,-1-2-48 15,3-3 0-15,-2-2 0 16,1-2-1488-16,-3-3-320 0,-1-7-48 0,2 0-16 0</inkml:trace>
  <inkml:trace contextRef="#ctx0" brushRef="#br0" timeOffset="38490.36">19907 16214 24879 0,'-9'13'2208'0,"1"1"-1760"0,-1 0-448 0,-3 7 0 16,1 6 336-16,-2 2-16 0,0 1 0 0,0 0 0 15,1-3 240-15,1 2 32 0,1 2 16 0,-1-2 0 16,1-3-160-16,3-2-48 0,0 1 0 0,2-6 0 16,0-3 128-16,4-5 32 0,1-11 0 0,0 8 0 15,1 0 16-15,-1-8 0 0,8-7 0 0,2-7 0 16,2-8 160-16,-1 2 32 0,2-1 16 0,0-1 0 16,-1-4-368-16,3 1-80 0,-2 0-16 0,-1 3 0 15,0 2-160-15,2 2-32 0,1 1-128 0,0 2 192 16,1 3-192-16,-2 4 0 0,-1 1 0 0,1 3 0 15,-3 0 0-15,3 3 0 0,-1 3 0 0,-1 3-160 0,-1-1 160 16,-2 2-160-16,0 0 160 0,1 2-160 16,0 3-2224-16,0-4-448 0,0-2-96 15</inkml:trace>
  <inkml:trace contextRef="#ctx0" brushRef="#br0" timeOffset="38792.71">20478 16326 21999 0,'-18'1'960'0,"7"3"224"0,0 1-944 0,-3 5-240 15,-3 2 0-15,-3 3 0 0,-3 0 1136 0,0 3 176 16,0 2 32-16,0 0 16 0,1-2-528 0,2 2-96 0,3 2-32 16,3-3 0-16,5-1-176 0,5 0-32 0,3-1-16 0,4-1 0 15,4 0-96-15,2-4 0 0,4-6-16 0,3-3 0 16,3-2 80-16,3-1 32 0,-1-3 0 0,2-2 0 15,1-4 144-15,1-4 16 0,-2-3 16 0,-3 1 0 16,-6-1-128-16,0 0-16 0,-1-3-16 0,-2-2 0 16,-7 1-32-16,0 0 0 0,-3 2 0 0,-2 0 0 15,-3 1-208-15,0 1-32 0,-5 3-16 0,2 3 0 16,1 0-208-16,-3 4 0 0,-3 1 0 0,0 1-160 16,1 4-1920-1,2 1-384-15,2-1-80 0</inkml:trace>
  <inkml:trace contextRef="#ctx0" brushRef="#br0" timeOffset="39142.07">21080 16153 11967 0,'0'0'1072'0,"-4"-6"-864"16,4 6-208-16,-5-7 0 0,-3 1 2592 0,2 1 480 15,-4 3 80-15,-1 2 32 0,0 2-1632 0,-3 4-320 16,0 4-64-16,-1-2-16 0,-3 1-656 0,3 5-144 16,2 1-32-16,2 0 0 0,2-4-160 0,4 5-32 15,5 1-128-15,6 3 192 0,4-2-192 0,3-1 128 16,3 0-128-16,3 1 0 0,3 1 192 0,-1-1-48 16,-3-3-16-16,-2 1 0 0,2-3 128 0,-5 0 32 0,-2-1 0 0,-2-1 0 15,-5-2 128-15,0 1 32 0,-3-2 0 16,-1-8 0-16,-5 8 224 0,-1-1 48 0,-6 2 16 0,-3-3 0 15,-2-1-48-15,-7-1-16 0,-3 0 0 0,1-1 0 16,-3 2-384-16,2 1-80 0,-1-4-16 0,3 0 0 16,0-2-192-16,6 4 144 0,6-2-144 0,3-2 128 31,2-4-2176-31,8 4-432 0,0 0-80 0</inkml:trace>
  <inkml:trace contextRef="#ctx0" brushRef="#br0" timeOffset="39542.71">21891 16035 10127 0,'0'0'896'0,"0"0"-704"16,-12-1-192-16,-1 1 0 0,-1 1 1968 0,-1-1 352 16,-3 0 80-16,-2 4 16 0,-5 1-832 0,0 0-176 15,-2 1-16-15,3 1-16 0,2 2-384 0,0 0-80 16,3-1-16-16,4 3 0 0,2 4-256 0,4 0-48 0,4-4-16 0,2 3 0 16,6 0-224-16,2 1-48 0,4 1-16 0,3-1 0 15,2-2 64-15,3 2 16 0,1-1 0 0,1 1 0 16,1 1-64-16,-4-1-16 0,0-2 0 0,-2-1 0 15,-3-1-32-15,-2-1-16 0,-2-1 0 16,-7-9 0-16,-3 11 160 0,-4 0 48 0,-5-1 0 0,-5-1 0 16,-3-4 128-16,-4 1 48 0,1 0 0 0,-1-2 0 15,0-3-304-15,0-2-64 0,2-1-16 0,0 2 0 16,3 1-240-16,3-4 176 0,3-1-176 0,6 1 160 16,7 3-2288-1,0 0-464-15</inkml:trace>
  <inkml:trace contextRef="#ctx0" brushRef="#br0" timeOffset="39771.51">22433 16019 23039 0,'-7'-3'2048'0,"0"1"-1648"16,-2 1-400-16,-2 2 0 0,-1 2 1216 0,-4 4 144 15,0 2 48-15,-3 5 0 0,2 1-320 0,1 7-64 16,3 8-16-16,0-4 0 0,-2-2-704 0,1 1-144 16,-1 2-32-16,-1 3 0 0,2 1-128 0,2-3 128 15,1-1-128-15,3-4 128 0,5-1-384 0,0-4-96 16,3-2-16-16,4-4-13680 0</inkml:trace>
  <inkml:trace contextRef="#ctx0" brushRef="#br0" timeOffset="40180.61">22666 16028 25279 0,'0'0'1120'15,"0"0"224"-15,0 0-1072 0,0 0-272 0,-11 2 0 0,1 2 0 16,-1 1 880-16,-2 3 112 0,2 1 32 0,0 0 0 15,0-1-208-15,1 2-48 0,-1 0 0 0,1 0 0 16,1-3-192-16,3 0-64 0,-3 1 0 0,4-1 0 16,5-7-96-16,0 0-32 0,-6 6 0 0,6-6 0 0,0 0 48 0,0 0 0 15,0 0 0-15,10-3 0 0,2-1 0 16,2-3 0-16,3-3 0 0,0 2 0 0,2 2-208 0,0-1-32 16,1-1-16-16,-4 0 0 0,0-1-176 0,-1 2 0 15,0 2 0-15,-1-1 128 0,-6 3-128 0,1 0 0 16,-9 3 0-16,0 0 0 0,8 5 0 0,-3 3 0 15,-2 1 0-15,-3 2 0 0,-5 0-144 0,2 4 144 16,-2 4 0-16,2-3 0 0,2-4 0 0,0-2 0 16,1-10 0-16,2 11 0 0,4 1 0 0,2-3 0 15,-1-4 0-15,4-1 0 0,3 3 0 0,2-5 144 16,-1-6 16-16,3-2 0 0,3 0-160 0,-2 3 0 16,1-1 0-16,-2-2 0 15,-2-3-1120-15,0 2-256 0,-1 2-48 0,-1 0-9296 16,0-1-1856-16</inkml:trace>
  <inkml:trace contextRef="#ctx0" brushRef="#br0" timeOffset="40554.61">23441 15959 13823 0,'0'0'608'0,"0"0"128"0,-3-10-592 0,-2 2-144 0,-1 1 0 0,-1 3 0 16,-3 3 2480-16,-3 1 464 0,-3 0 80 0,-3 2 32 15,-3 1-1872-15,-2 3-368 0,-3 3-80 0,-1 1-16 16,1-2-400-16,5 2-64 0,5 1-32 0,4 2 0 16,3-2-16-16,4 0 0 0,2-1 0 0,6 1 0 0,4 0-16 0,3-1 0 15,2-4 0-15,2 1 0 0,7-1 128 0,3-1 32 16,1-3 0-16,1-3 0 0,0-2 96 0,-2-1 32 16,-2 0 0-16,-3-1 0 0,-1 0-288 0,-2 1-48 15,-2-1-16-15,-2 3 0 0,-11 2 0 0,0 0 0 16,0 0 0-16,6 7 0 0,-6-7-128 0,-1 13 192 15,-3 3-192-15,-4 0 192 0,-1-3 176 0,-4 3 32 16,-2 2 16-16,-1 1 0 0,-6-4 32 0,-2 0 0 16,-4 3 0-16,1 0 0 0,-2-2-16 0,5 0 0 15,2-8 0-15,3 2 0 0,2-2-240 0,1-1-32 16,3-1-16-16,2-3 0 0,2 0-16 0,9-3 0 16,0 0 0-16,0 0 0 15,0 0-1408-15,1-9-272 0,5 0-64 0,5-1-16 0</inkml:trace>
  <inkml:trace contextRef="#ctx0" brushRef="#br0" timeOffset="40854.15">24091 15674 22111 0,'-9'-8'1968'0,"3"3"-1584"0,-2-3-384 0,-2 2 0 15,-6 0 624-15,1 5 32 0,-1 4 16 0,1 1 0 16,0-1 224-16,1 1 32 0,1 7 16 0,3 0 0 16,3 5-624-16,4 0-112 0,2 0-16 0,2 6-16 15,3 4 304-15,1 4 64 0,3-2 16 0,0 1 0 0,-1 1 288 0,2-1 64 16,1-1 16-16,-2-1 0 0,-4 0-240 0,-1-4-48 16,1-5-16-16,-2 2 0 0,-2 0-144 0,-2 1-32 15,-3-2 0-15,-3-4 0 0,-3-3-64 16,-4 0-32-16,0 0 0 0,-1-3 0 0,0-6-48 0,1 0-16 15,-1-3 0-15,2-1 0 16,-2-4-1776-16,1 0-368 0,-10-10-64 0,-1-6 0 0</inkml:trace>
  <inkml:trace contextRef="#ctx0" brushRef="#br0" timeOffset="40991.42">22930 15462 37775 0,'-8'-20'1664'0,"6"9"368"0,2 0-1632 0,0 2-400 0,0 1 0 0,0 8 0 16,0 0 160-16,0 0-160 0,-2 10 192 0,-3 4-11440 16,-9 2-2272-1</inkml:trace>
  <inkml:trace contextRef="#ctx0" brushRef="#br0" timeOffset="41503.78">21158 17096 14735 0,'-3'-15'1312'0,"-1"7"-1056"15,-1 1-256-15,-2 1 0 0,1 2 2320 0,-4 3 416 16,-2 1 80-16,-3 3 0 0,0 3-1136 0,-3 3-224 16,-2 2-48-16,-6 2-16 0,-3 5-720 0,3 2-144 15,3 2-16-15,2 0-16 0,1-1-240 0,7-1-64 16,3-2 0-16,6-2 0 0,4-4 0 0,2-3-16 15,7-4 0-15,2-1 0 0,2-1 256 0,5-7 48 0,5-3 16 0,2-3 0 16,6-2 144-16,-1-4 48 16,-3-5 0-16,1-1 0 0,-4 0-240 0,-2 0-64 0,-3 0 0 0,-3 0 0 15,-1-1-32-15,-2 5-16 0,-5 2 0 0,-1 5 0 16,-2 2-64-16,-5 9-16 0,0 0 0 0,0 0 0 16,0 0-256-16,3 9 160 0,-3 7-160 0,-1 0 128 15,-1-1-128-15,1 4 0 0,0 2 0 0,1 0 0 16,0 0-128-16,2 0 128 0,2-3 0 15,2-1 0-15,2-2 0 0,2-4 0 0,1-4 0 0,0-2 0 16,3-1-176-16,2-4-16 0,-1-4 0 0,4-1 0 16,3-3-2384-16,1-2-496 15,0-1-80-15,2-3-32 0</inkml:trace>
  <inkml:trace contextRef="#ctx0" brushRef="#br0" timeOffset="41754.15">21663 16979 22111 0,'-11'0'976'0,"3"4"208"0,-1 5-944 0,0 2-240 16,-2 3 0-16,-2 2 0 0,0 0 1472 0,-1 2 256 16,0 0 64-16,0 1 0 0,2 1-544 0,0-1-96 15,3-4-32-15,2-2 0 0,1-1-320 0,3-2-64 16,0-2-16-16,3-8 0 0,0 0 32 0,0 0 0 16,8-6 0-16,1-1 0 0,3-5 176 0,3-4 32 15,0-3 16-15,2 0 0 0,0-3-464 0,2 0-80 16,0-1-32-16,1 2 0 0,4 1-224 0,3 0-48 15,3 4-128-15,1 1 192 0,0 2-192 0,-1 2 0 0,-2 1 0 0,-4 2 0 16,-2 5 0-16,-3-1 0 0,-4 2 0 16,-2 0 0-1,-1 2-1024-15,-3 4-256 0,0 0-64 0,-4 2-10656 0,-5-6-2144 0</inkml:trace>
  <inkml:trace contextRef="#ctx0" brushRef="#br0" timeOffset="42044.05">22105 17074 22687 0,'0'0'1008'0,"12"3"208"0,1-1-976 0,2-1-240 0,0-1 0 0,3-2 0 16,0-5 1472-16,2 0 256 0,-3 1 64 0,0-3 0 0,0 0-800 0,-1 2-160 16,0-3-16-16,-3-1-16 0,-3-1-112 0,-4-2-32 15,-1-1 0-15,-5 1 0 0,-1-2 96 16,-5 2 16-16,-6 0 0 0,-2 4 0 0,-3 3-256 15,-2 5-32-15,-3 2-16 0,-2 4 0 0,-2 4-208 0,0 4-32 16,-1 2-16-16,1 5 0 0,5-2-64 0,1 2-16 16,5 3 0-16,4 2 0 0,2-4-128 0,6 1 0 15,2-1 0-15,5 1 0 0,5-1 0 0,1-3 128 16,4 1-128-16,5-3 0 0,4-5 0 0,1 1 0 16,2-3 0-16,0-4-11856 15,-2 0-2416-15</inkml:trace>
  <inkml:trace contextRef="#ctx0" brushRef="#br0" timeOffset="42576.93">23366 16963 21183 0,'0'-15'1888'0,"-1"-2"-1504"16,-2-4-384-16,1 4 0 0,-2 3 896 0,-2 3 128 15,-2 2 0-15,-2 3 16 0,-4 5 320 0,-3 2 64 16,-5 3 16-16,-3 3 0 0,-6 2-848 0,1 5-160 16,4 3-48-16,-2 2 0 0,-2-1-48 0,6 2-16 15,6 1 0-15,2 1 0 0,3 1-144 0,5-1-48 16,5-2 0-16,5-4 0 0,5-5 112 0,2-1 16 16,3 0 0-16,4-3 0 0,5-5 64 0,2-1 0 15,1-1 16-15,4-1 0 0,2-2 48 0,-1-4 16 16,0-1 0-16,-2 0 0 0,-5-2-208 0,-2 0-32 15,-3-1-16-15,-4 2 0 0,-3 2 48 0,-4 3 0 16,-6 4 0-16,0 0 0 0,0 0-16 0,-2 10 0 16,-3 5 0-16,-4 2 0 0,-2-1-16 0,-5 4 0 15,-4 2 0-15,-5 3 0 0,-5 3-32 0,-1-1 0 0,0 0 0 16,-2-2 0-16,-3 0 112 0,3-2 16 0,2-2 0 16,4-3 0-16,4-7-256 0,5 0 176 0,1-2-176 0,3-3 160 15,1-1-160-15,4-3 0 0,1-3 0 0,8 1 128 31,-1-8-2128-31,1-1-432 0,4-2-96 0,6-3-16 0</inkml:trace>
  <inkml:trace contextRef="#ctx0" brushRef="#br0" timeOffset="42895.91">23934 16832 23039 0,'-8'-8'1024'0,"1"3"192"0,-2 2-960 0,0 3-256 16,-3 4 0-16,-3 3 0 0,-2 2 1088 0,-5 4 192 16,-2 3 16-16,-1 3 16 0,0 2-400 0,2 1-80 15,3 1 0-15,3 2-16 0,3 3-368 0,5-3-64 16,4-3 0-16,4-1-16 0,5-3-64 0,6-3-16 16,0-3 0-16,4-4 0 0,3-4 192 0,2-2 32 15,-1-2 16-15,1-2 0 0,-1-2 288 0,0-5 48 16,-2-5 16-16,0-3 0 0,-3-1-176 0,-1-3-48 15,-1-1 0-15,-5 0 0 0,-4-1-272 0,-1-3-64 16,-2-2-16-16,-2 1 0 0,-2 2-176 0,-3 2-128 0,2 0 144 16,-4 2-144-16,2 3 0 0,-3 4 0 0,-1 3 0 15,1 5 0 1,0 4-1664-16,1 3-448 0,0 2-64 0,3 0-14224 16</inkml:trace>
  <inkml:trace contextRef="#ctx0" brushRef="#br0" timeOffset="43282.73">24231 16820 6447 0,'0'0'272'0,"-4"10"80"0,-6-1-352 0,0 2 0 0,0 2 0 0,-3 3 0 15,-1 1 4016-15,-2 1 720 0,0-1 160 0,-1 2 32 0,1 1-2496 0,1 1-480 16,-1-3-96-16,3 3-32 15,1-2-656-15,2-2-128 0,1-5-16 0,3-1-16 0,0-4-368 0,6-7-64 16,0 0 0-16,0 0-16 0,0 0-16 0,0 0 0 16,0 0 0-16,9-1 0 0,3-1 80 0,3-6 16 15,4-4 0-15,0-2 0 0,2-3-368 0,2-1-64 16,2-2-16-16,0-1 0 0,0 0-64 0,-5 0-128 16,2 0 176-16,0 4-176 0,-1-1 128 0,-1 3-128 15,0 2 0-15,-4 2 0 0,-2 4 0 0,-3 4 0 16,-3 3 0-16,-8 0 0 0,4 8 0 0,-3 5-144 15,-2 2 144-15,-4 4-192 0,-3 3 192 0,-1 1 0 16,-4 0-144-16,-2 4 144 0,0 4 0 0,-2 0 0 16,1-2 0-16,0-2 0 0,1-3 0 0,2-1 0 0,2-3 0 15,3-3 0-15,-1-4 0 0,5-3 0 0,4-10 0 0,0 0 0 32,0 0-1328-32,0 0-144 0,0 0-16 0,11-1-15280 0</inkml:trace>
  <inkml:trace contextRef="#ctx0" brushRef="#br0" timeOffset="43597.14">24464 17007 28559 0,'0'0'2544'0,"12"5"-2032"0,2-5-512 0,2 2 0 15,3 1-160-15,2-2-128 0,2-2-32 0,0-2 0 0,4-2 1296 16,0 1 256-16,-4 0 48 0,0-3 16 0,-4 0-432 0,-1-1-96 15,-3-1 0-15,-2-1-16 0,-1-2-48 0,-3-4-16 16,0 2 0-16,-4-3 0 0,0 1-96 0,-3 4-16 16,-5 3 0-16,-2 2 0 0,-1-2-144 0,-6 5-48 15,-5 6 0-15,-2 1 0 0,-4 2-144 0,-1 5-48 16,-4 2 0-16,2 4 0 0,5 4 160 0,2-1 32 16,2-2 0-16,7 5 0 0,9 2-96 0,3 2-16 15,6-2 0-15,7-1 0 0,8 1-16 0,6 0-16 16,2 0 0-16,1-1 0 0,2-2-240 0,3-1 144 15,3-2-144-15,2-3 128 16,-3-4-912-16,2-1-192 0,-1 0-48 0,-3 0-17888 0</inkml:trace>
  <inkml:trace contextRef="#ctx0" brushRef="#br0" timeOffset="44468.86">9831 11859 17503 0,'-4'-11'1552'0,"-2"2"-1232"16,-1 2-320-16,0 1 0 0,-4 4 1280 0,1 2 192 16,0 2 32-16,-3 6 16 0,-2 5-1040 0,-1 4-208 15,-4 2-32-15,-1 2-16 0,1 1 48 0,-6 0 16 16,1 1 0-16,-3 3 0 0,-1 1 32 0,2 1 16 15,6-1 0-15,-1 2 0 0,-1-1-112 0,5 0-32 16,-1-7 0-16,5 0 0 0,3 1 0 0,4-1 0 16,5-3 0-16,3-1 0 0,2-4 80 0,6 0 16 15,3 3 0-15,6-5 0 0,3-4 80 0,2 0 16 16,2-2 0-16,8 1 0 0,4 1-48 0,2 1 0 16,-2-1 0-16,0 3 0 0,-1 2-336 0,-1-3 0 0,3 1 0 0,-1-3 128 15,-2-1-128-15,-3 0 0 0,-3 2 128 0,-1-1-128 16,-2-3 128-16,-3-1-128 0,-5 1 128 0,-2-1-128 31,-5 0-1168-31,-11-3-304 0,0 0-64 0,0 0-10928 0</inkml:trace>
  <inkml:trace contextRef="#ctx0" brushRef="#br0" timeOffset="44678.34">9352 12244 29487 0,'0'0'2624'0,"0"0"-2112"0,0 0-512 0,8-5 0 0,8-1 320 0,5 4-32 16,7 2-16-16,9-2 0 0,5 1 64 0,9 0 16 15,6 1 0-15,6-3 0 0,3 0-96 0,7-5 0 16,5-4-16-16,4 6 0 0,3 5-80 0,-3-4-16 16,-1-2 0-16,-3-1 0 15,-3-3-464-15,-6 4-112 0,-4 6-16 0,-8-2-13824 16</inkml:trace>
  <inkml:trace contextRef="#ctx0" brushRef="#br0" timeOffset="45908.83">11163 12160 14623 0,'0'0'640'0,"0"0"144"0,0 0-624 0,-5 6-160 0,2 1 0 0,3-7 0 16,0 0 768-16,0 0 112 0,0 0 16 0,0 0 16 16,6-2 176-16,6-4 48 0,4-4 0 0,2-2 0 15,3-2-240-15,2-6-64 0,0-6 0 0,7 0 0 16,5 1-384-16,1-3-64 0,-1-1-32 0,0-4 0 15,0-5-64-15,-3 0-16 0,-1-3 0 0,0-2 0 16,-1-2 80-16,0-2 16 0,1 0 0 0,-4 0 0 16,-1-1-96-16,-2 0-16 0,-4-4 0 0,-4 5 0 0,-1 4-48 15,-4 6-16-15,-5 7 0 0,-1 3 0 0,-5 2 176 16,-3 7 16-16,-1 4 16 0,-4 5 0 0,-3 3-80 0,-2 3 0 16,-2 3-16-16,-3 8 0 0,-5 5-304 0,0 6 0 15,-2 2 0-15,-1 7 0 0,1 7 0 0,0 3 0 16,0 2 0-16,1 0-144 0,-1 0 144 0,2 5 0 15,2 0 0-15,1 0 0 0,4-3 0 0,4 0 0 16,2 0 0-16,4-1 0 0,4 0 0 0,2-3 0 16,2-7 0-16,4 1 0 0,2-3 0 0,1-2 0 15,2-2 0-15,0-2 0 0,1-7 0 0,3 1 0 16,-1-1-160-16,2-4 160 16,2-7-912-16,1-2-80 0,2-2-16 0,0-4-12320 0</inkml:trace>
  <inkml:trace contextRef="#ctx0" brushRef="#br0" timeOffset="46224.71">12114 11647 28559 0,'-11'-1'2544'0,"0"0"-2032"0,-2 0-512 0,0 6 0 15,-1 6 496-15,-1 7 0 0,-2 3 0 0,-1 2 0 16,-2 2-176-16,0 4-48 0,2 4 0 0,3-1 0 15,1-3-144-15,4 0-128 0,3-2 144 0,2 0-144 16,2-3 128-16,6-2-128 0,2-7 0 0,2-4 0 16,3 0 128-16,3-2-128 0,1-4 0 0,3-5 0 15,0-5 160-15,3 0-160 0,2-1 160 0,-1-3-160 0,0-4 208 0,-1 0-48 16,-1-1-16-16,-1-2 0 0,-3 0-144 16,-1-2 128-16,-3-2-128 0,-5 1 128 0,-4 1 0 0,-3 1-128 15,-2 1 192-15,-4 2-64 0,-1-1-128 0,-6 4 192 16,0 4-192-16,-1 1 192 0,-2 1-192 0,0 4-144 15,-1 3 144-15,-1 2-208 16,2 2-2208-16,0-1-432 0</inkml:trace>
  <inkml:trace contextRef="#ctx0" brushRef="#br0" timeOffset="46534.45">12755 11612 15663 0,'0'0'1392'0,"0"-10"-1120"0,2-2-272 0,-1 3 0 16,-1 9 768-16,1-8 112 0,-1 1 16 0,0 7 0 15,0 0 288-15,-3-6 64 0,3 6 16 0,-9-2 0 16,-3 1-400-16,-2 4-80 0,-4 4-16 0,1 0 0 15,-5 2-192-15,-1 4-32 0,-4 1-16 0,3 4 0 16,2 4 64-16,2 0 16 0,4 2 0 0,0 1 0 16,1 0-320-16,4 1-64 0,1 1-16 0,3-2 0 15,4-2-208-15,3-2 0 0,2-3 0 0,5-2 0 0,2-3 0 16,4-4 0-16,2-3-128 0,4-3 128 16,3-1-1600-16,4-3-192 0,4-3-64 0</inkml:trace>
  <inkml:trace contextRef="#ctx0" brushRef="#br0" timeOffset="47659.01">13422 11482 27647 0,'-8'-17'2448'0,"2"10"-1952"16,0 1-496-16,0 1 0 0,-2 0 384 0,-1 3-32 15,-2 2 0-15,-4 6 0 0,-1 0-112 0,-5 5-32 0,-3 4 0 0,-4 0 0 16,-2 4-208-16,2 2 0 0,5 1 128 0,1 4-128 16,-1-3 0-16,4 5 0 0,0-1 0 0,6-2 0 15,0-3 0-15,4-1 0 0,4-1 0 0,3-2 0 16,-2-1 0-16,6-7 0 0,-2-10 0 0,7 7 0 16,3-3 160-16,-1-4-160 0,1-3 160 0,3-2-160 15,3-4 304-15,0-1-48 0,-3-1 0 0,-1-1 0 16,1-4 64-16,2 1 0 0,-2-2 0 0,-1 0 0 15,-3 0-64-15,-1 2 0 0,-1-1 0 0,0 4 0 16,-2 3-16-16,0 3-16 0,-5 6 0 0,0 0 0 16,0 0-224-16,0 0 0 0,0 0 0 0,0 0 0 15,0 0 0-15,0 0 0 0,0 0 128 0,0 14-128 16,2-2 0-16,0-1 0 0,-2-11 0 0,9 11 0 0,-2-2 0 16,3-2 0-16,1-4 0 0,3-3 0 0,0-3 0 15,1-3 0-15,2-3 0 0,-1-2 0 0,0-3 208 16,0-1-48-16,2-1-16 0,0 0 0 0,2-1 32 0,0 0 0 15,-1-2 0-15,-1-1 0 0,1-2-48 0,-2-2 0 16,-1-2 0-16,2-4 0 0,0-5-128 0,2-1 160 16,2 1-160-16,1-4 160 0,0-8-160 0,-1 1 128 15,0 1-128-15,-3-4 128 0,1-2-128 0,-1 0-144 16,0-1 144-16,-3 3-208 0,-4 7 80 0,-1 3 128 16,-1 5-208-16,-4 5 80 0,-2 6 128 0,-1 5 0 15,-3 4 0-15,-1 5 0 0,-2 5 0 0,3 4 0 16,-9 0 0-16,-2 3 0 0,-3 7-128 0,-3 4 0 0,-3 4 0 15,-2 7 0-15,-3 6 128 0,-3 4-192 16,-1 5 192-16,-1 5-192 0,-1 6 192 0,2 4-128 16,1 2 128-16,3 3-128 0,1 3 128 0,5 0 0 0,6-3 0 15,6-8 0-15,6-10 0 0,8-9 0 0,5-7 0 0,4-7 0 16,3-3 0-16,5-6 0 0,2-5 0 0,7-2 0 16,3-5 128-16,0-4 128 0,1-4 0 0,-1 0 16 15,-1-6 112-15,0-4 32 0,-1-3 0 0,-2-1 0 16,-1-3-416-16,0-1 0 0,-4-4 0 0,3 1-176 15,2 1 176-15,2 0 0 0,-2-3 0 0,-2-1 128 16,1-5-128-16,0 1 0 0,0-3 0 0,-4-3 128 16,1-5-128-16,-2 2-256 0,1 3 64 0,-5 1 0 15,-4 3 192-15,-1 2-208 0,-4 5 80 0,-2 7 128 16,0 5-128-16,-7 3 128 0,0 2 0 0,-4 5 0 16,-2 2 0-16,2 9 0 0,0 0 160 0,-11 0-160 0,-4 4 0 15,-1 7 0-15,-4 5 0 0,0 5-192 0,-3 4 48 16,0 4 16-16,-1 2 0 0,2 8 0 0,-1 5 128 0,3 0 0 15,2 1-144-15,4-3 144 0,3 0 0 16,3-2 0-16,3-3-144 0,3-4 144 0,0-5 0 0,4 0 0 16,-1-3 0-16,2-2 0 0,0 1 0 0,3-5 0 15,-1-7 0-15,2 1 0 0,2 2 0 0,-1-3 0 16,2-2 144-16,-2-3-144 0,1 1 144 0,-3-2-144 16,2 1 160-16,-8-7-160 0,0 0 192 0,0 0-64 15,5 9-128-15,-2 0 192 0,-3-9-192 0,2 11 0 16,-3 0 0-16,0 3 0 0,-1 3 0 0,1-2 0 15,-1 0 0-15,2 0 0 0,3-4 0 0,2-1 0 0,2-3 0 16,2 0 0-16,2-5 0 0,3-3 0 0,3-2 0 16,4-3 0-16,2-1 0 0,5-4 176 0,2-5-176 15,-3 1 160-15,0-1-160 0,0 0 160 0,3-2-160 0,-2 0 160 16,-3-2-160-16,0 1 128 0,-1-1-128 0,-2 3 128 16,-3 0-128-16,-3 5 0 0,-1 2 0 0,-3 2 0 15,0 3 0-15,-5 4 0 0,-7 1 0 0,8 8 0 16,-3 5-192-16,-1 4 192 0,-1 1-160 0,1 6 160 15,-4 7 0-15,0 2-144 0,-3 1 144 0,1 0 0 16,-2 0 0-16,-1 1 0 0,0 1 0 0,-2 0 0 16,2 0 128-16,-5-3-128 0,1-5 128 0,0-1-128 15,-1 1 128-15,3-3-128 0,-5-3 128 0,-1-1-128 16,-1-1 160-16,-1-3-32 0,-4 0-128 0,-1-1-10880 16,-2-1-2304-16</inkml:trace>
  <inkml:trace contextRef="#ctx0" brushRef="#br0" timeOffset="48051.35">11389 12978 31263 0,'0'0'1392'0,"-3"5"272"0,-5 2-1328 0,2 4-336 0,0 3 0 0,-2 6 0 16,-3 4 0-16,1 6 0 0,1 2 0 0,2 4 128 15,0 2 64-15,-1-1 0 0,0 0 16 0,0 0 0 16,0-1-80-16,0-1 0 0,1 0-128 0,0-3 192 16,1-3-192-16,1-2 0 0,3 1 0 0,-1-5 0 15,0-6-704-15,2-6-144 0,1-11-32 0</inkml:trace>
  <inkml:trace contextRef="#ctx0" brushRef="#br0" timeOffset="48398.27">11766 12856 25791 0,'0'0'1152'0,"0"0"224"0,0 0-1104 0,0 0-272 15,-6-6 0-15,6 6 0 0,-3 7 1056 0,-1 2 160 16,-2 1 16-16,2 3 16 0,-5 3-864 0,2 3-160 15,-4 2-32-15,0 2-16 0,-3 2-32 0,2 3 0 16,-2 2 0-16,0-2 0 0,-3 3-144 0,2-1 160 16,0-2-160-16,2-1 160 0,0-1-160 0,1-2 192 0,0-2-192 0,2-4 192 15,0-2-192-15,2 0 128 0,0-3-128 0,2-2 128 16,2-4-128-16,4-7 160 0,0 0-160 0,0 0 160 16,-1 8-160-16,1-8 160 0,0 0-160 0,0 0 160 15,0 0 96-15,9 3 0 0,-9-3 16 0,10 4 0 16,-10-4-144-16,9 7-128 0,-1 2 192 0,-2 1-192 15,2 4 0-15,-2 2 0 0,-1 3 0 0,2 2 0 16,-3 0 0-16,2-2 0 0,-1-1 0 0,2 0 0 16,0-1 0-16,0-1 128 0,1-3-128 0,-2-4 0 15,3-4 0-15,0 1 0 0,2 1 0 0,3-6 0 16,-1-5-1904-16,3-4-480 16</inkml:trace>
  <inkml:trace contextRef="#ctx0" brushRef="#br0" timeOffset="48815.04">12119 13035 32255 0,'-13'11'1424'0,"6"2"304"0,0 9-1392 0,0 0-336 16,1 0 0-16,-1 4 0 0,3 1 0 0,-3 2 0 15,1 0 0-15,2-3 0 0,-4-1 0 0,3-1 128 16,-1 2-128-16,0-2 176 0,0-3-176 0,-1-4 0 15,1-2 144-15,4-3-144 0,2-12 128 0,-2 10-128 16,2-10 160-16,0 0-160 0,0 0 208 0,0 0-48 16,13-5-16-16,0-6 0 0,1-4-16 0,2-1-128 15,-1 1 192-15,3-3-64 0,-3 0-128 0,2-1 0 0,-1 2 0 16,3 3 0-16,-4 3 0 0,-4 3 0 16,-4 4 0-16,-7 4 0 0,0 0 0 0,9 3 0 0,-9-3 0 0,6 11 0 15,-4 5 0-15,-2 0 0 0,-1 3 0 0,0-1 0 16,-1-2 176-16,0 2-48 0,1-2-128 0,0 1 192 15,-3-3-192-15,3-1 0 0,2 0 0 0,2-3 0 16,-3-10 0-16,7 8 128 0,1-1-128 0,-8-7 0 16,0 0 0-16,13-2-192 0,5 0 48 0,0-4 0 15,2-8-320 1,1 1-64-16,0 2-16 0,0-1 0 0,-1-1-240 0,-3 0-48 16,-2-3-16-16,-3 5 0 0,-1 1 160 0,-4 3 48 15,-1-3 0-15,-2 3 0 0,-4 7 48 16,4-7 16-16,-4 7 0 0,1-9-10688 0</inkml:trace>
  <inkml:trace contextRef="#ctx0" brushRef="#br0" timeOffset="49243.56">12741 13071 23951 0,'0'0'2128'0,"-8"-3"-1696"0,-2-2-432 0,-1 2 0 15,1 2 1088-15,-2 4 128 0,2 1 16 0,-1 5 16 16,-6 1-496-16,0 4-112 0,1 2 0 0,-1 4-16 15,2 2-320-15,2 0-64 0,2-2-16 0,1 2 0 16,5 0-224-16,3-2 0 0,4-4 0 0,3 0 0 16,3-2 0-16,2-3 128 0,5-1-128 0,1-2 0 15,2-5 320-15,-2-3-48 0,2-2 0 0,-2 0 0 16,1-2 48-16,-1-1 0 0,1-2 0 0,-1 1 0 16,0-1-48-16,-4-1 0 0,-2-1 0 0,-4 1 0 15,-2-2 96-15,-2 1 16 0,-2 9 0 0,-2-10 0 16,-4-2 0-16,-4 1 0 0,0 1 0 0,-1 2 0 0,-4 2-240 15,1-1-144-15,-2-1 192 0,3 3-192 0,0 5 0 16,2-2-256-16,2-2 32 0,1 2 0 16,8 2-1520-16,0 0-304 0,0 0-64 0,6-7-12256 15</inkml:trace>
  <inkml:trace contextRef="#ctx0" brushRef="#br0" timeOffset="49485.64">13240 12608 26207 0,'11'-26'1152'0,"-2"7"256"0,0-4-1136 0,0 3-272 16,-2 7 0-16,1 0 0 0,0 0 896 0,-3 4 112 15,-5 9 16-15,0 0 16 0,0 0-192 0,0 0-32 0,2 10-16 16,-4 6 0-16,-4 6-160 0,-3 9-48 16,-6 7 0-16,1 3 0 0,-2 4-256 0,1 3-48 0,2 1-16 0,-1-3 0 15,-3-2-272-15,4 2 160 0,4 0-160 0,2-1 128 16,2-3-128-16,2-1 0 0,-4 1 0 0,0 0 0 31,0-2-1056-31,0-4-288 0,3-3-64 0,0-4-16 16,1-6-736-16,2-7-144 0,0-2-16 0</inkml:trace>
  <inkml:trace contextRef="#ctx0" brushRef="#br0" timeOffset="49710.71">13540 12358 31327 0,'0'0'1392'0,"0"0"272"0,0 0-1328 0,0 0-336 15,0 0 0-15,0 0 0 0,5 18 256 0,-5 4-32 16,-2 4 0-16,-2 4 0 0,-1 7 160 0,-1 3 48 16,2 3 0-16,-2 2 0 0,-1-4-304 0,-1 2-128 15,0 0 128-15,3-1-128 0,-4-1 0 0,0 0 0 16,0-1 128-16,-2 3-128 15,-1 0-1200-15,-2-2-272 0,0-1-48 0,-5-4-12048 0</inkml:trace>
  <inkml:trace contextRef="#ctx0" brushRef="#br0" timeOffset="49870.24">13012 12928 33455 0,'20'-18'1472'0,"-3"9"320"0,3 0-1424 0,4 0-368 0,2-4 0 0,5 3 0 15,4 5 0-15,5 0 128 0,0 1-128 0,1 0 0 16,-2-2 0-16,-1 4 144 0,-3 2-144 0,1 1 0 31,0-1-1936-31,-9 0-496 0</inkml:trace>
  <inkml:trace contextRef="#ctx0" brushRef="#br0" timeOffset="50130.07">13832 12955 21183 0,'4'-18'1888'0,"1"9"-1504"0,0 1-384 0,0-2 0 16,2-2 1040-16,1 0 144 0,-1-1 32 0,-2 4 0 0,1 0-432 0,-1 0-80 15,0-1 0-15,-2-1-16 0,0 1-176 0,-3 10-16 16,0-11-16-16,-1 2 0 0,-1 2 240 0,-1 0 48 16,-6 4 16-16,0 2 0 0,-4 2 80 0,-2 1 16 15,0 2 0-15,-1 6 0 0,-5 6-608 0,0-1-112 16,1-1-32-16,-1 3 0 0,3 2-128 0,4-1 0 15,3 3 0-15,2-3 0 0,6-4 0 0,4-1 0 16,4 4 0-16,2-4 0 0,4-2-288 0,2-3 64 16,3-3 16-16,3 2 0 15,1-3-1808-15,1-4-352 0</inkml:trace>
  <inkml:trace contextRef="#ctx0" brushRef="#br0" timeOffset="50512.68">14328 12821 23951 0,'-13'7'512'0,"-3"2"128"0,-1 1 0 0,5-1 64 0,-1-1-576 0,-2 1-128 0,1 4 0 0,0 0 0 16,2-2 848-16,-2 2 144 0,4 0 32 0,3 1 0 15,-2 3-832-15,3-5-192 0,2-2 0 0,2-3 0 16,2 1 0-16,2-2 0 0,-2-6 0 0,7 3 0 15,1-4 864-15,2-1 128 0,0 0 32 0,2-4 0 16,0-3-832-16,2-1-192 0,0 1 0 0,0-4 0 16,2 1 0-16,0-2 0 0,0-4 0 0,0-1 0 15,2 0 864-15,-1-2 128 0,2-3 32 0,-1-7 0 0,0-3-832 16,1-5-192-16,-1-1 0 0,-1-6 0 0,-1-6 0 16,-1-3 0-16,1-3 0 0,0 0 0 0,-1 2 0 0,-2 8 0 15,-3 8 0-15,-2 7 0 0,-1 9 864 0,-3 6 128 16,-2 6 32-16,-3 5 0 0,-2 3-832 0,-2 8-192 15,-2 8 0-15,-2 6 0 0,-5 8 0 0,2 5 0 16,1 4 0-16,2 2 0 0,-2 3 0 0,1 2 0 16,1 2 0-16,-5 19 0 15,2-1-1936-15,0-3-432 0,-2 0-96 0</inkml:trace>
  <inkml:trace contextRef="#ctx0" brushRef="#br0" timeOffset="50880.43">11391 14171 31327 0,'-3'9'688'0,"-4"1"144"0,1 6 16 0,2-3 48 0,-2 3-720 0,-1 6-176 16,-1 5 0-16,0 1 0 0,-3 0 0 0,1 3 0 15,2 2 0-15,1 0 0 0,2 0 0 0,-2-3 0 16,0 0 0-16,1-2 0 0,3-2 0 0,-2-3 0 16,4-3 0-16,0 6 0 0,3-7-192 0,1-4-80 15,0-3-16-15,-3-12-13344 0</inkml:trace>
  <inkml:trace contextRef="#ctx0" brushRef="#br0" timeOffset="51318.54">11156 14357 27647 0,'0'0'608'0,"6"-12"128"0,6 5 32 0,0 0 0 0,3-2-624 0,1-1-144 0,4 0 0 0,6-1 0 16,6-1 0-16,5 1 0 0,1 0 0 0,0 0 0 15,-1 1 0-15,-1 3 0 0,-2 1 0 0,-1 0 0 16,-2 0 848-16,-2-1 144 0,-2 4 32 0,6 4 0 15,-6 3-1648-15,-11 1-320 16,-8 1-64-16,-5 3-16 0,0 5 1648 0,-5 3 320 0,-1 3 64 0,-3 4 16 16,0 3-832-16,-3 1-192 0,-1 3 0 0,1-1 0 15,-2-3 0-15,3 0 0 0,0-2 0 0,1-3 0 0,2-6 0 16,1 0 0-16,2-5 0 0,2-2 0 0,0-3 864 16,0-6 128-16,6-1 32 0,5-4 0 0,3-5-832 15,1-5-192-15,1-2 0 0,9-13 0 0,-1-4 0 0,-1 4 0 16,-2 3 0-16,-1-1 0 0,0 2 0 0,-4 0 0 15,-2 0 0-15,-2 4 0 0,0 9 0 0,-2 2 0 16,-4 0 0-16,1 6 0 0,-7 5 864 0,0 0 128 16,0 0 32-16,9 4 0 0,-9-4-832 0,5 14-192 15,1 4 0-15,-4 2 0 0,-1-2 0 0,1 2 0 16,2 0 0-16,0 0 0 0,0 0 0 0,1-3 0 16,0-1 0-16,3-3 0 15,0-2-768-15,2-5-208 0,1-1-48 0,0-5 0 16,3-5-1632-16,3-2-336 0,2-3-64 0,-2 0-16 0</inkml:trace>
  <inkml:trace contextRef="#ctx0" brushRef="#br0" timeOffset="51615.89">12455 14131 27647 0,'-12'1'1216'0,"6"2"256"0,-4 4-1168 0,0 2-304 0,0 0 0 0,-3 4 0 15,0 1 880-15,-1 2 112 0,-3 2 32 0,2 1 0 16,-3 0 0-16,3 1 0 0,1 0 0 0,1-1 0 15,4-2-832-15,1-3-192 0,3-5 0 0,1-1 0 16,2-1 0-16,2-7 0 0,0 0 0 0,8 0 0 16,3-5 0-16,2-2 0 0,1-5 0 0,3-4 0 15,-1 0 0-15,3-1 0 0,-2 0 0 0,1 1 0 0,0 1 0 0,-1 0 0 16,1 2 0-16,-3 2 0 0,1 4 0 0,-1 1 0 16,-1 3 0-16,-1 3 0 0,0 3 0 15,-1 4 0-15,-2 3 0 0,-2 2 0 0,-1 3 0 0,-2 2 0 16,-2 1 0-16,-1 4 0 0,0-1 0 0,0 0 0 15,-1-4 0-15,2-1 0 0,1-1 0 0,-1-1 0 16,2-3 0-16,2 1 0 16,0-7-768-16,3-1-208 0,1-6-48 0,1-2-13504 0</inkml:trace>
  <inkml:trace contextRef="#ctx0" brushRef="#br0" timeOffset="51991.36">13181 14033 31327 0,'0'0'1392'0,"-5"-3"272"0,1 0-1328 0,-2 1-336 0,0-1 0 0,-1 3 0 16,7 0 0-16,-6 4 0 0,-5 2 0 0,-5 3 0 16,1-2 0-16,-3 4 0 0,-3 0 0 0,2 1 0 15,-1 2 896-15,-2-1 96 0,2 1 32 0,1 0 0 16,3 1-832-16,-1-2-192 0,3-1 0 0,1 0 0 15,3 0 0-15,2-1 0 0,4-3 0 0,3-2 0 16,1-6 0-16,5 7 0 0,2-1 0 0,4-3 0 16,3-6 0-16,4-1 0 0,1-1 0 0,5 1 0 15,-1-3 0-15,1 0 0 0,1-1 0 0,-3 2 0 16,-4 4 0-16,-2-2 0 0,0 3 0 0,-3 3 0 0,-2 2 0 16,-5 3 0-16,1 4 0 0,-3 3 0 0,-4 1 0 0,0 5 0 15,-4 2 0-15,0 4 0 0,-2 1 0 0,4-2 0 16,-1 2 0-16,-3 11 0 0,0-4 576 0,-3-3 64 15,2-4 0-15,-2-1 16 0,-1-4-464 0,2-4-192 16,1-2 128-16,2-3-128 16,0-3-768-16,5-10-256 0,0 0-32 0,0 0-9440 15,0 0-1904-15</inkml:trace>
  <inkml:trace contextRef="#ctx0" brushRef="#br0" timeOffset="52269.65">13718 13403 31327 0,'0'0'1392'0,"-5"2"272"0,0 3-1328 0,-2 4-336 0,-1 5 0 0,0 4 0 15,-5 3 0-15,1 6 0 0,-3 5 0 0,1 6 0 16,3 3 896-16,0 5 96 0,0-1 32 0,-5 17 0 15,4-2-1024-15,3-6-240 0,3-4-16 0,0 2-16 16,1-5 272-16,-1-1 0 0,1-2 128 0,-1-3-128 16,2-5 0-16,-2 0 0 0,0-2-128 0,1 0 128 15,-1-3-960-15,1-4-64 16,2-5-32-16,1-4-12992 0</inkml:trace>
  <inkml:trace contextRef="#ctx0" brushRef="#br0" timeOffset="52602.25">13940 14033 30287 0,'0'0'1344'0,"14"-8"272"0,3-2-1296 0,1-1-320 15,2-4 0-15,4 2 0 0,2 2 240 0,0 0-32 16,0 1 0-16,2-1 0 0,-4-7 64 0,-1 3 16 15,-4-1 0-15,-2 1 0 0,-2 0-288 0,-2-1 128 0,-5 1-128 0,-2-1 0 16,-5 5 256-16,-1 0-48 0,-4 1-16 0,-2 3 0 16,-3 1 704-16,-2 3 128 0,-6 2 16 0,1 5 16 15,-6 3-256-15,0 5-48 0,-2 3-16 0,4 6 0 16,1 2-416-16,3 4-64 0,1 0-32 0,4 0 0 16,8-4 32-16,4 2 16 0,3 4 0 0,7-1 0 15,7 0-80-15,7-3-32 0,3-3 0 0,6 2 0 16,2-2 128-16,3-2 32 0,0-5 0 0,3-1 0 15,2-7-320-15,-2 1 0 0,0-1 128 0,0-1-128 16,0 2-2608 0,0-1-576-16</inkml:trace>
  <inkml:trace contextRef="#ctx0" brushRef="#br0" timeOffset="53783.52">10537 16476 20271 0,'0'0'448'0,"-8"5"80"0,0-2 32 0,1 1 16 0,1 0-576 16,-2 0 0-16,0-1 0 0,2-1 0 0,-1-1 1744 0,3 0 240 15,-3 1 64-15,7-2 0 0,-3-7 0 0,1-1 0 16,1 1 0-16,1-6 0 0,3-4-1648 0,0-4-400 16,3-3 0-16,-2-3 0 0,3-2 0 0,0-4 0 15,2-5 0-15,1-1 0 0,0-2 0 0,0-3 0 16,1-3 0-16,0-1 0 0,-1 0 0 0,0 0 0 15,0 0 0-15,-1 6 0 0,1 6 0 0,0 6 0 16,-2 6 0-16,1 7 0 0,-5 5 0 0,2 5 0 0,-6 7 0 16,6 5 0-16,-2 8 0 0,0 6 0 15,4 7 0-15,-4 3 0 0,2 3 0 0,0 1 0 0,2-1 0 16,5 18 0-16,0-4 288 0,0-2-32 0,2-6 0 0,0-5 0 16,1-4-256-16,1-6 0 0,2-4 128 0,0-4-128 15,-2-5 0-15,4-6 0 0,3-6 128 0,4-4-128 16,-1-8 128-16,2-1-128 0,1-3 192 0,-1-7-192 15,-2-9 192-15,-2 1-64 0,0 2 0 0,-4-2-128 16,-1-2 208-16,-4-1-64 0,-1-2-16 0,-3-2 0 16,-2-4 64-16,-4 1 0 0,0 2 0 0,-1 6 0 15,0 1-192-15,-1 7 0 0,1 6 0 0,-2 6 128 16,1 4-128-16,0 1-144 0,-3 2 144 0,-1 8-208 16,0 0-1504-16,0 0-288 0,0 0-64 0</inkml:trace>
  <inkml:trace contextRef="#ctx0" brushRef="#br0" timeOffset="54113.51">11634 15662 26079 0,'0'0'1152'0,"0"0"256"0,-4 9-1136 0,0 3-272 15,1 2 0-15,0 3 0 0,-2-1 128 0,1 5-128 16,-1 3 192-16,-1 2-192 0,-1 0 560 0,3 1 0 15,-4 1 0-15,4-2 0 0,0 3-272 0,2-3-48 16,0-1-16-16,2-2 0 0,0-2-16 0,4-3 0 16,0 1 0-16,1-7 0 0,3-2-48 0,2-5-16 0,1-1 0 0,1-4 0 15,1-5 304-15,4-3 64 0,0-7 16 0,2-2 0 16,2-1 64-16,-3-2 16 0,-3-2 0 16,0-1 0-16,1 0-80 0,-6-2-16 0,-3-2 0 0,-1 2 0 15,-4-2-16-15,-3 0-16 0,-3 6 0 16,-1 3 0-16,-1 3-272 0,0 3-48 0,0 0-16 0,-2 5 0 15,-1 5-144-15,-1 1 0 0,0-1 0 0,1 2 0 32,-2 3-1520-32,3 4-272 0,-1 2-64 0,0-4-13456 0</inkml:trace>
  <inkml:trace contextRef="#ctx0" brushRef="#br0" timeOffset="54332.4">12398 15491 21183 0,'0'0'944'0,"0"0"192"0,-9 10-912 0,1 1-224 15,0 0 0-15,2 5 0 0,0 2 1792 0,-3 4 320 16,-2 3 64-16,2 3 16 0,-4 5-1552 0,2-1-304 16,-1 0-64-16,2 2-16 0,1 2-64 0,0 1-32 15,-3-2 0-15,2-2 0 0,1-3-160 0,2-5 0 16,6-3 0-16,1-4 128 15,-1-3-720-15,1-3-160 0,1-3-16 0,-1-9-16 0</inkml:trace>
  <inkml:trace contextRef="#ctx0" brushRef="#br0" timeOffset="54499.04">12131 15566 28559 0,'7'-26'1264'0,"1"8"272"0,-2-2-1232 0,10-2-304 0,7-3 0 0,2 3 0 15,4-1 1584-15,6 5 256 0,7 2 48 0,1-1 16 16,-1 1-1456-16,-1 3-272 0,1 2-176 0,0 3 192 16,0 4-192-16,-2 0-272 0,0 1 64 0,-5 4-15504 15</inkml:trace>
  <inkml:trace contextRef="#ctx0" brushRef="#br0" timeOffset="55314.46">13296 15721 26079 0,'0'0'1152'0,"-6"-2"256"0,-4 0-1136 0,4 0-272 0,1-2 0 0,5 4 0 16,-9 6 288-16,1 5 0 0,1 1 0 0,-2 5 0 0,0 1 96 0,-3 4 32 15,2 4 0-15,-1-2 0 0,-1-1-192 0,1-1-32 16,0 0-16-16,3-1 0 0,6-3-176 0,-4-2 128 16,1-4-128-16,1-1 128 0,-3-2 64 0,7-9 0 15,0 0 0-15,0 0 0 0,0 0 544 0,0-10 112 16,2-2 32-16,-1-5 0 0,-2-7-176 0,6-1-48 16,1-4 0-16,4 3 0 0,-2-2-352 0,3 0-80 15,2-2-16-15,1 4 0 0,2 2-208 0,-1 2 0 16,2-1 128-16,0 2-128 0,0 1 0 0,1 3 0 15,2-1 0-15,-1 7 0 0,-4 0 0 0,1 5 0 16,-4 3-160-16,0 3 160 0,-1 4-144 0,-1 4 144 16,-5 2-160-16,1 3 160 0,-3 4-192 0,0 3 192 15,-4 0-208-15,-2-1 80 0,-1-2 128 0,-2 2 0 0,-2 2 0 16,2-2 128-16,-2-4-128 0,-1-1 192 0,-1 1-64 16,-1-3 0-16,0-4 0 0,0-2 16 0,-1-2 0 0,-2-1 0 15,0 0-144-15,-2-2 192 0,1-2-192 0,1 0 192 16,1-3-192-16,1 2 0 0,4-1 0 0,8 3 0 15,-8-4 0-15,8 4 0 0,0 0-176 0,0 0 176 16,0 0-160-16,0 0 160 0,12 0-192 0,0 3 192 16,5 2-208-16,1 3 64 0,-1 0 16 0,1 2 0 15,2 1 128-15,-1 1 0 0,1-2-144 0,-3-2 144 16,1 0 0-16,-2-1 0 0,-2-1 0 0,-1 1 0 16,0-3 0-16,-4 0 0 0,-9-4 0 0,10 2 128 15,-10-2-448 1,13 0-80-16,-3-2-32 0,-1-1-9968 0,-9 3-2000 0</inkml:trace>
  <inkml:trace contextRef="#ctx0" brushRef="#br0" timeOffset="55736.8">13911 15530 17503 0,'-15'-9'768'0,"5"7"176"0,-2 3-752 0,-1 2-192 15,-3 1 0-15,-1 2 0 0,-1 1 1680 0,-1 6 304 0,-1 1 64 0,0 4 16 16,-1 1-1456-16,2 2-288 0,2 2-64 16,3 1-16-16,3 1-112 0,3-2 0 15,6-2-128-15,3 0 192 0,4 0-192 0,4-2 144 0,3-4-144 0,2-4 128 16,2-3 80-16,2-3 16 0,1-1 0 0,-2-6 0 15,0-7 224-15,-1-1 64 0,1-4 0 0,-2 0 0 16,-2-3-144-16,1-2-32 0,-6-2 0 0,1 2 0 16,-1 3-48-16,-3-1-16 0,-5 1 0 0,2 1 0 15,-2 3-16-15,0 4-16 0,0 8 0 0,0 0 0 16,-3-6-112-16,3 6-128 0,0 0 176 0,0 0-176 16,0 0 0-16,-5 9 0 0,0 0 0 0,4 2-192 15,2 1 192-15,3-1 0 0,-1 0 0 0,3 0-144 16,0 0 144-16,3-1 0 0,0-2 0 0,2-2 0 15,1-4 0-15,1 1 0 0,-2 0 0 0,1-3 0 16,1 0-2112-16,1-3-384 0,2-5-64 16,-1 0-32-16</inkml:trace>
  <inkml:trace contextRef="#ctx0" brushRef="#br0" timeOffset="55980.32">14430 14938 22111 0,'-11'-6'1968'0,"4"4"-1584"15,-1 4-384-15,-2 2 0 0,0 0 688 0,-1 6 48 16,0 3 16-16,0 4 0 0,1 1-432 0,0 1-64 16,5 3-32-16,-2 5 0 0,3 2-16 0,1 6 0 0,1 2 0 0,-1 4 0 15,1 4-48-15,2 2-16 0,1 1 0 0,0 0 0 16,1-5 64-16,1-3 16 0,-2-1 0 0,2-5 0 15,-1-4-96-15,1-3 0 0,1 0-128 0,-3-5 192 32,0-2-1728-32,0-4-368 0</inkml:trace>
  <inkml:trace contextRef="#ctx0" brushRef="#br0" timeOffset="56144.31">14118 15376 27647 0,'0'0'1216'0,"3"-8"256"15,3-1-1168-15,1 2-304 0,2-1 0 0,4 3 0 16,4 3 704-16,2 0 96 0,-1-1 16 0,4 0 0 0,0-3-416 0,3 4-80 16,-3-1 0-16,2-1-16 0,-3 0-304 0,0 1 160 15,-4 0-160-15,0 2 128 16,-2 1-2064-16,-2-1-432 0</inkml:trace>
  <inkml:trace contextRef="#ctx0" brushRef="#br0" timeOffset="56583.8">14714 15150 6447 0,'0'0'576'15,"0"0"-576"-15,0 0 0 0,0 0 0 16,0 0 1920-16,0 0 288 0,0 0 48 0,0 0 16 0,-8 2-1248 0,8-2-240 16,-8 6-48-16,1 1-16 0,0-2-64 0,2 3-16 15,-1 2 0-15,1 3 0 0,-1 4 320 0,0-1 64 16,0 1 16-16,0 1 0 0,0 3-208 0,1 1-32 16,-2 1-16-16,2 0 0 0,-1 0-336 0,2-2-64 15,-1 0 0-15,3-1-16 0,-3-2-160 0,0-3-16 16,1-2-16-16,-1-1 0 0,4-1-176 0,0-2 192 15,1-9-192-15,0 0-8272 16,2 8-1776-16</inkml:trace>
  <inkml:trace contextRef="#ctx0" brushRef="#br0" timeOffset="57622.47">15049 15146 12895 0,'0'0'576'0,"-7"-2"112"0,-2 1-560 0,0 2-128 0,1 0 0 0,-1 3 0 16,-4 2 2560-16,0 0 496 0,2 5 80 0,-2 4 32 15,-2 0-1888-15,2 2-368 0,-1-1-80 0,3 0 0 16,3-2-448-16,1 0-64 0,3-2-32 0,3 1 0 15,1 1-96-15,3-3 0 0,-3-11-16 0,8 7 0 16,0-4 96-16,3 1 32 0,1-1 0 0,3-5 0 16,0-6 80-16,2 0 0 0,1-1 16 0,-1-2 0 0,0 1-80 0,-1-1-32 15,-3-1 0-15,-2-1 0 0,-3-2 112 0,-3 2 32 16,0 0 0-16,-5 1 0 0,-4 0-16 0,-1 1 0 16,-2 1 0-16,-4 2 0 0,0 1-224 0,-1 2-32 15,0 1-16-15,-2 1 0 0,-1 3-144 0,2 1 0 16,3-1 0-16,10 0 128 0,0 0-128 0,0 0 0 15,0 0 0-15,0 0 0 0,0 0 0 0,0 0 0 16,9-7 0-16,4-1 0 0,2-2 0 0,2 1 0 16,1-1 0-16,-1 4 0 0,0-1 0 0,-1 2 0 15,0 0 0-15,-2 2 0 0,-2 1-144 0,1 2 144 16,-3 3 0-16,0 3 0 0,-3 0-208 0,-3 4 64 16,0 1 16-16,-2 1 0 0,-1 1 128 0,-2 1 0 15,-1-1-144-15,-2 1 144 0,0 2 0 0,-1-3 0 0,0-2 0 16,3 1 0-16,-2 1 0 0,3-2 0 15,1-11 0-15,0 0 0 0,0 0 144 0,0 0-144 0,0 0 160 16,0 0-160-16,10-9 224 0,0 0-48 0,-2 3-16 0,1-3 0 16,-3-5-32-16,4-1-128 0,-3 1 192 0,2 4-64 15,-5 1-128-15,3 3 0 0,-1-4 0 16,0 4 0-16,-6 6 0 0,0 0 0 0,0 0 0 0,0 0 0 16,0 0-128-16,8 0 128 0,-8 0-160 0,0 0 160 15,0 0-160-15,8 9 160 0,-1-1-160 0,-7-8 160 16,3 11 0-16,1-2 0 0,-4-9-128 0,7 10 128 15,-7-10 0-15,7 3 0 0,3-1 0 0,-3-2 0 16,3-2 0-16,2-1 160 0,-1-1-160 0,1 1 128 16,0-1-128-16,2-1 0 0,0-4 144 0,-4 3-144 15,0 0 0-15,0 1 128 0,-4-3-128 0,1 2 0 16,-7 6 0-16,0 0 128 0,0 0-128 0,0 0 0 0,0 0 0 16,0 0 0-16,0 0 0 0,-6 3 0 0,6-3 0 0,-7 4-160 15,-3 2 160-15,2-1-160 0,0 2 160 0,1-1 0 16,0 3 0-16,2-3 0 0,1 0 0 0,1 1 0 15,3-7 0-15,0 0 0 0,0 0 0 0,0 0 0 16,-1 7 0-16,1-7 0 0,0 0 0 0,0 0 128 16,0 0-128-16,10-5 0 0,0 1 0 0,0 0 0 15,-2 0 0-15,1 0 128 0,0-1-128 0,1 0 0 16,1-1 0-16,-1 2 0 0,-1-3 0 0,-1 2 0 16,3 1 0-16,-3-2 0 0,1-2 0 0,-1 0 0 15,-1 2 0-15,1 0 0 0,1 1 0 0,0-4 0 16,-2 0 0-16,2 0 0 0,0 2 0 0,2-4 0 0,-2-2 0 15,2-4 128-15,0-3-128 0,0-3 0 0,0-4 0 0,1-9 128 16,0-9-128-16,2-1 0 0,-2-2 128 0,3-6-128 16,-1-3 0-16,1-6 128 0,1-4-128 0,-3 4 0 15,-3 4 0-15,-3 10 0 0,0 10 0 16,-6 8 0-16,-1 6 0 0,-4 9 0 0,-2 9 0 16,-1 4 128-16,-6 6-128 0,-1 6-240 0,-2 9 64 0,-2 11 16 15,-2 8 160-15,3 7 0 0,0 6-144 0,4 2 144 16,2 2 0-16,1-1 0 0,5-1 0 0,-2-3 0 15,3 1 0-15,1-1 0 0,3 4-128 0,0-6 128 16,1-4 0-16,1-3 0 0,-1-5 0 0,-2-4 0 16,-2-4 0-16,-1-4-144 0,-4-3 144 0,-1-3-16176 15</inkml:trace>
  <inkml:trace contextRef="#ctx0" brushRef="#br0" timeOffset="57788.32">15018 14715 39567 0,'-21'-16'1744'0,"11"8"368"0,1-8-1680 0,3 4-432 16,1 3 0-16,5 9 0 0,0 0 272 0,0 0-16 16,0-6-16-16,0 6 0 0,10 1-112 0,4 2-128 15,3 3 176-15,-1-1-176 0,1 1 0 0,-3 2 0 16,-1 2 0-16,-5-1 0 16,-8-9-3200-16,3 11-704 0,-5 3-144 0,-6 0-32 0</inkml:trace>
  <inkml:trace contextRef="#ctx0" brushRef="#br1" timeOffset="140915.41">23658 12139 9263 0,'0'0'400'0,"8"-6"112"0,-1-4-512 0,-1 0 0 15,2-1 0-15,-4 4 0 0,-4 7 1040 0,6-10 112 16,-2-3 32-16,-3 5 0 0,-1 8-288 0,0 0-48 16,0 0-16-16,0 0 0 0,0 0 0 0,0 0 0 15,0 0 0-15,0 0 0 0,0 0 0 0,0 0 0 16,0 0 0-16,-6 0 0 0,-3 2-208 0,-3 1-48 16,-4 0-16-16,1 5 0 0,-1 8-112 0,-3-1 0 15,-6-3-16-15,-2 1 0 0,-3 2-112 0,2 3 0 16,-2 4-16-16,0-2 0 0,0-4 0 0,-6-1 0 15,-1 3 0-15,-3-1 0 0,-2 1 0 0,1-1 0 0,2-1 0 16,1 0 0-16,3 1-16 0,4-2 0 0,4-2 0 16,5-3 0-16,3 2 32 0,3-1 16 0,4 2 0 0,1-4 0 15,3-3-80-15,8-6 0 0,0 0-16 0,0 0 0 16,0 0 64-16,5 10 16 0,3-2 0 16,4-2 0-16,4 1-16 0,5-2 0 0,5 0 0 15,4 1 0-15,3 3-176 0,0 0-128 0,-2 1 192 0,1-5-192 16,0-1 0-16,-1 0 0 0,-2 1 0 0,0 1 0 15,-2 1 0-15,1-5 0 0,-4 0 0 0,0 3 0 16,0 4 0-16,0 0 0 0,-1-1 0 0,-2-2 0 16,-3 0 128-16,-1-1-128 0,-4 1 0 0,-1-4 0 15,-4-3 0-15,-8 1 0 0,0 0 0 0,0 0 0 16,0 0-224-16,0 0-160 16,0 0-16-16,0 0-16 0,-8 4-1392 0,-3 0-288 0,-1-1-48 15,-1 0-10672-15</inkml:trace>
  <inkml:trace contextRef="#ctx0" brushRef="#br1" timeOffset="141324.81">23164 12461 9215 0,'-7'-12'816'0,"2"5"-656"15,1 0-160-15,2 1 0 0,2 6 912 0,-5-7 160 16,3-2 16-16,1 4 16 0,1 5-128 0,0 0-16 0,0 0-16 0,0 0 0 16,0 0-224-16,0 0-32 0,0 0-16 0,0 0 0 15,0 0-32-15,10-1-16 0,1 0 0 0,1 0 0 16,5 1 128-16,3 0 16 0,5-1 16 0,3 1 0 16,3 0 48-16,2 1 0 0,2 0 0 0,2-2 0 15,4-5-304-15,6 2-48 0,2-3-16 0,6 1 0 16,2-1 64-16,-1-1 16 0,-2 1 0 0,1-1 0 15,-1 0 16-15,4 0 0 0,5-5 0 0,0 6 0 16,-3 5-176-16,-2 0-16 0,-6 1-16 0,0-1 0 16,0-3-96-16,-3 2 0 0,-1 3-16 0,-4 0 0 15,-5-2-64-15,-4 1-16 0,-4 0 0 0,-4 1 0 16,-5 3-160-16,-5 2 0 0,-5-2 0 0,-2-1 128 16,-3 3-128-16,-7-5 0 0,5 8 0 0,-5-8 0 15,0 0-304-15,-2 11-144 0,-1 0-16 0,-2-2-16 16,-2-2-2256-16,0-2-448 0,-7-2-80 15,1 2-32-15</inkml:trace>
  <inkml:trace contextRef="#ctx0" brushRef="#br1" timeOffset="173434.37">6437 3957 6447 0,'0'0'576'0,"0"0"-576"0,0 0 0 0,0 0 0 16,0 0 624-16,13 0 16 0,-3-1 0 0,2-2 0 15,1 1 128-15,3-1 48 0,3 0 0 0,2-1 0 16,2-1-192-16,5-1-48 0,2 1 0 0,2 3 0 16,4 2-144-16,3 1-48 0,0 0 0 0,4 3 0 15,2 3-96-15,0 1-32 0,1-1 0 0,0 0 0 16,4-1-256-16,2-2 0 0,3 0 0 0,5 1 0 15,0 1 0-15,2-1 192 0,-4-4-64 0,4 1-128 16,2 1 240-16,3-1-64 0,2-2-16 0,3 3 0 16,0 1-160-16,-3-1 128 0,2-1-128 0,0 0 128 0,5-2 32 15,0 1 0-15,0 1 0 0,1-1 0 0,1 3-160 16,0-1 192-16,-1-2-192 0,0 2 192 0,0 1-64 0,0 0-128 16,0-2 192-16,4 1-64 0,3 0-128 0,0 1 160 15,1 1-160-15,0 0 160 0,3-2-32 0,4 2 0 16,-2 2 0-16,0-1 0 0,-1-3 0 0,1 1-128 15,2 1 192-15,0 0-64 0,0-3-128 0,1 4 128 16,-4 2-128-16,2-4 128 0,2-1-128 0,-2-1 0 16,0 0 144-16,4-1-144 0,0-1 0 0,-2 3 144 15,-3 2-144-15,2-2 0 0,0-4 176 0,1-4-176 16,1-1 160-16,-1 0-160 0,1 2 224 0,1 0-48 16,-2 1-16-16,-1 1 0 0,-1 1 96 0,-1 2 0 15,-1 2 16-15,1-1 0 0,-3 1-16 0,-2 0-16 16,-8 1 0-16,1 2 0 0,0-2-96 0,-2 4-16 15,-4 1 0-15,-1 1 0 0,-5-2-128 0,-1 1 0 0,1-6 0 16,-5 4 128-16,-3 2-128 0,-5 0 0 0,-2-1 0 0,-4 0 0 16,-3-5 0-16,0 0 192 0,-1-3-192 0,-5 2 192 15,-3 0-16-15,-4 0 0 0,-5 0 0 0,-2 0 0 16,-4-4 0-16,-3-1 0 0,-5-2 0 0,-6 0 0 16,-6 5 80-16,0 0 32 0,0 0 0 0,-11-3 0 15,-7 1-432-15,-10 3-96 0,-9 2-16 0,-13 3-11136 16</inkml:trace>
  <inkml:trace contextRef="#ctx0" brushRef="#br1" timeOffset="174569.54">1275 5145 17503 0,'-3'-10'1552'0,"2"0"-1232"15,3-1-320-15,1 0 0 0,1 2 0 0,1 1-176 16,3 2 32-16,4 0 0 0,5-2 416 0,2 1 96 16,3 0 16-16,7 3 0 0,2 1-80 0,2 2-16 15,2 2 0-15,2 0 0 0,3-2-80 0,5-2-16 16,6 0 0-16,1 3 0 0,-1 5-192 0,4 1 0 16,3 1 128-16,1-3-128 0,0-3 0 0,5-1 0 15,3-1 0-15,2 1 0 0,2 3 0 0,-2-1 176 16,-2-4-176-16,2 1 160 0,0 0-160 0,-1 1 0 15,-2 0 0-15,-2 1-176 0,-3 2 176 0,-4-3 0 16,-3-3 0-16,0 1 0 0,1 1 0 0,0 0 0 0,-4 0 0 16,-5 0 0-16,-3-4 0 0,-9 3 0 0,-5 1 0 15,-9 1 0-15,-2 0 224 0,-7-1-32 0,-4-1 0 0,-7 2 0 16,0 0 448-16,0 0 96 0,-8 3 16 0,-4-2 0 16,-6-3-368-16,-6 1-80 0,-7 1-16 0,-6 0 0 15,-5 0-288-15,-3 3 0 0,-3 2 128 0,-3-1-128 16,-2-1 0-16,-4-2 160 0,-6-3-160 0,-4 2 128 15,-3 3 48-15,-2 1 0 0,2-1 0 0,-6-1 0 16,-1 0-48-16,-1 1-128 0,-4-2 192 0,5-1-64 16,4 0-128-16,1-4 128 0,3-2-128 0,1 0 128 15,4 3 16-15,3 1 0 0,6 0 0 0,5-1 0 16,8 2-144-16,2 1 160 0,7 3-160 0,6 0 160 0,4-1-32 16,4 2 0-16,7 3 0 0,2 2 0 0,6 0-128 0,4 2 0 15,5 1 0-15,6 1 0 0,6 2 0 0,5 1 0 16,4-4 0-16,8 1 0 0,8 2 0 15,8 0 0-15,5-2 0 0,7-1 0 0,6-1 0 16,4-1 0-16,3-1 0 0,5-2 0 0,8 1 128 0,1 0-128 16,0 0 0-16,1-3 128 0,3-3-128 0,-1-1 0 15,1 0 144-15,-8 2-144 0,-5-1 0 0,-4-2 144 16,-2-2-144-16,-4-1 0 0,-8 1 144 0,-9 0-144 16,-8 0 0-16,-10-4 144 0,-8-2-144 0,-8-1 192 15,-7-1-192-15,-6 5 192 0,-6 5 336 0,-4-7 80 16,-6-2 16-16,-7 2 0 0,-5 4-224 0,-9 0-32 0,-11-2-16 15,-8 2 0-15,-8-1-352 0,-3 3 128 16,-3 1-128-16,-10-2 0 0,-10 0 0 0,-5 1 0 0,-4 3 0 16,-4-2 128-16,-4-2-128 0,-3 1 0 0,-4 1 0 15,1 0 128-15,2 1-128 0,3 1 0 0,0 1 0 0,8 1 0 16,8 0 0-16,8 1 0 0,9-2 0 0,4 1 0 16,8-1 0-16,9 3 0 0,10 5 0 0,5 4 0 31,4 1-2384-31,5 5-400 0,-11 13-80 0,9-3-16 0</inkml:trace>
  <inkml:trace contextRef="#ctx0" brushRef="#br1" timeOffset="178555.21">18133 6817 20271 0,'0'-11'448'0,"-1"1"80"0,-2 1 32 0,3 4 16 0,2-2-576 0,-2 1 0 0,-2-2 0 0,2 1 0 16,0 7 0-16,0 0 0 0,3-4 0 0,-2-1 0 16,2 0 0-16,2 1 0 0,-5 4 0 0,0 0 0 15,6-2 928-15,-6 2 80 0,7 1 16 0,3 5 0 16,-4 5-832-16,3 3-192 0,-2 0 0 0,2 7 0 15,-3 7 0-15,3 3 0 0,-4 3 0 0,1 2 0 16,-2 3 864-16,0 0 128 0,-2 1 32 0,-2-2 0 16,-2 2-832-16,-2 1-192 0,0-3 0 0,-2-1 0 15,1-2 0-15,-4-1 0 0,1-5 0 0,-1 2 0 16,0 0 864-16,-2-1 128 0,-4-4 32 0,2-2 0 0,0-3-832 16,1-2-192-16,2-3 0 0,-1 0 0 15,1-2-1600-15,1-1-352 16,2-1-80-16,0-3-16 0</inkml:trace>
  <inkml:trace contextRef="#ctx0" brushRef="#br1" timeOffset="180192.9">18674 7988 20271 0,'0'0'448'0,"-8"4"80"0,1-4 32 0,-1 2 16 0,0 0-576 0,0-1 0 0,-1-1 0 0,-1-1 0 15,2-2 0-15,0-3 0 0,1-2 0 0,0 0 0 16,2-2 928-16,-2-5 80 0,3-1 16 0,-1-5 0 16,-4-1 0-16,4-3 0 0,-2-3 0 0,1-1 0 15,1 0-832-15,1-2-192 0,2-1 0 0,0-1 0 16,-1-2 864-16,3-1 128 0,4-2 32 0,1-1 0 16,4-4-832-16,1-1-192 0,-5-1 0 0,6 0 0 0,5-2 0 15,-1 3 0-15,4-2 0 0,2 2 0 0,1 0 0 0,0 4 0 16,1 0 0-16,-2 3 0 0,2 0 864 0,0 6 128 15,3 6 32-15,-3 2 0 0,4 1-832 16,1 3-192-16,2 2 0 0,2 5 0 0,0 4 0 0,1 5 0 16,0 3 0-16,0 3 0 0,-1 2 0 0,-4 5 0 15,0 4 0-15,-5 1 0 0,-2 1 0 0,-5 3 0 16,-1 1 0-16,-1 0 0 0,-4 0 0 0,0-2 0 16,-1 1 0-16,-2-3 0 0,1 0 0 0,-1-2 0 15,-2-1 0-15,1-2 0 16,-3-2-768-16,0-3-208 0,-3-6-48 0,0 0-8736 15,0 0-1760-15</inkml:trace>
  <inkml:trace contextRef="#ctx0" brushRef="#br1" timeOffset="180469.1">18750 6751 31327 0,'-2'-6'688'0,"4"1"144"0,-2 5 16 0,7-4 48 0,4 1-720 0,4 1-176 0,5 0 0 0,5 1 0 16,2 1-784-16,7 0-192 0,2 0-48 15,6 3 0-15,0 2 1648 0,2 5 320 0,0 4 64 0,-2 2 16 16,-2 2-832-16,-3 4-192 0,-2-1 0 0,-5 3 0 16,-2 3 0-16,-5 0 0 0,-2-1 0 0,-5-1 0 15,-1-2 864-15,-9-1 128 0,-1-1 32 0,-5-1 0 16,-5-1-832-16,0 1-192 0,-7-1 0 0,0 1 0 15,-1-2-768-15,2-3-208 0,-2-2-48 0,0 2-8736 16,2-2-1760-16</inkml:trace>
  <inkml:trace contextRef="#ctx0" brushRef="#br1" timeOffset="180901.47">19169 7593 12895 0,'6'0'272'0,"1"0"64"0,4-1 16 0,-1-3 32 0</inkml:trace>
  <inkml:trace contextRef="#ctx0" brushRef="#br1" timeOffset="181275.31">19285 7554 16575 0,'0'0'368'0,"3"2"80"0,-3-2 0 0,0 0 16 0,0 0-464 0,0 0 0 16,0 0 0-16,0 0 0 0,0 0 912 0,0 0 96 16,0 0 16-16,0 0 0 0,0 0-832 0,0 0-192 15,-8 2 0-15,-1-2 0 0,2 0 864 0,-3-2 128 0,1-1 32 16,-5-1 0-16,1 1 0 0,-5 0 0 0,-3-4 0 16,-3 1 0-16,-1-1-832 0,-5-1-192 0,-2-1 0 0,-2 0 0 15,-1-2 864-15,-2-2 128 0,1 0 32 16,0 0 0-16,-4-1-832 0,-3-2-192 0,-2 1 0 15,-1 2 0-15,-1 2 0 0,-3 2 0 0,1 0 0 0,-2 3 0 16,0 1 864-16,-2 1 128 0,-5 2 32 16,-1 2 0-16,-3 1-832 0,3 3-192 0,0 2 0 0,0-1 0 15,3 3 0-15,1-1 0 0,-1 1 0 0,5 2 0 16,5 0 864-16,2 3 128 0,2-1 32 0,4 1 0 16,3 1-832-16,2 0-192 0,5 0 0 0,4 1 0 15,3 0 0-15,4 0 0 0,-2 1 0 0,7 1 0 0,1 1 0 16,5 1 0-16,2-2 0 0,3 3 0 0,3 3 0 15,3-2 0-15,3-1 0 0,3-1 0 16,3-3-768-16,5-1-208 0,3 0-48 16,3-2 0-16,3-2 832 0,3-2 192 0,1-2 0 0,2 1 0 15,0-3-864-15,1-3-128 0,-3-3-32 16,0-3 0-16,-4 1-1632 0,-2 0-336 0,19-9-64 0,-13 0-16 16</inkml:trace>
  <inkml:trace contextRef="#ctx0" brushRef="#br1" timeOffset="181697.11">17671 7395 12895 0,'0'0'272'0,"-4"-2"64"0,-3-1 16 0,1 0 32 0,0 1-384 0,-1-1 0 0,2-2 0 0,-3-1 0 16,1 5 896-16,-1 0 96 0,2 0 32 0,-2 1 0 16,2 0 0-16,-1 1 0 0,1 1 0 0,0 1 0 15,0 1-832-15,-1-1-192 0,-1 0 0 0,2 3 0 16,-1 2 864-16,-1 1 128 0,0 1 32 0,-2 5 0 0,0 0 0 0,0 4 0 15,-1-2 0-15,1 3 0 0,0 1 0 0,1 0 0 16,2 0 0-16,1 0 0 0,2-1-832 0,-1-1-192 16,3 0 0-16,1 0 0 0,1-3 0 0,2 2 0 15,3-3 0-15,-2-2 0 0,1 1 0 0,3-2 0 16,-2-1 0-16,2-1 0 0,1-3 0 0,0-1 0 16,2-2 0-16,2-4 0 0,2 0 0 0,1-2 0 15,4-2 0-15,3-2 0 0,3 1 0 0,4-1 0 16,1 1 0-16,5-1-9232 15,1-2-1904-15</inkml:trace>
  <inkml:trace contextRef="#ctx0" brushRef="#br1" timeOffset="182322.02">17668 7120 26719 0,'-7'-8'2368'0,"3"2"-1888"0,4 6-480 0,0 0 0 15,-6-5 704-15,6 5 32 0,0 0 16 0,-11 12 0 16,-1 6-752-16,-1 5 0 0,-1 1 0 0,-1 5 0 16,0 10 0-16,1 1-160 0,0-1 160 0,0 2-128 15,1-2 128-15,1 1 0 0,1 1 0 0,4-5 0 16,4-3 0-16,3-3 0 0,2-4 0 0,6 0 0 16,3 1 0-16,4-5 0 0,5-5 0 0,6-3 0 15,7-6 0-15,7-1-160 0,5-3 160 0,6-1 0 16,7-5-416-16,2-1 32 0,2-1 0 0</inkml:trace>
  <inkml:trace contextRef="#ctx0" brushRef="#br2" timeOffset="-115594.25">18052 14750 3679 0,'0'0'160'0,"0"0"32"0,0 0-192 0,0 0 0 0,0 0 0 16,0 0 0-16,0 0 1248 0,0 0 208 0,0 0 32 15,0 0 16-15,0 0-1040 0,0 0-208 0,-9 2-32 0,1 0-16 16,8-2 0-16,-8 5 0 0,8-5 0 0,-7 11 0 16,-1 8 112-16,1-3 0 0,1-2 16 0,0 4 0 15,0 6-32-15,-1 1-16 0,-1 3 0 0,1-1 0 16,-2 1-64-16,0 3-16 0,0-5 0 0,2 1 0 15,-3-2-16-15,0-2-16 0,0-4 0 0,1 0 0 16,1 1-176-16,-2-1 0 0,2-1 0 0,0-1 0 16,2 2 0-16,-2-4 208 0,1 0-16 0,-1-2-16 15,3-6 64-15,-2 2 16 0,2-2 0 0,0-1 0 16,0 1 16-16,5-7 16 0,0 0 0 0,-6 7 0 16,2-2 32-16,4-5 16 0,0 0 0 0,0 0 0 15,0 0-208-15,0 0-128 0,0 0 128 0,0 0-128 0,0 0 224 16,0 0-32-16,0 0 0 0,0 0 0 0,0 0-64 15,5-8 0-15,1 1-128 0,1-1 192 0,-2 0-192 0,3 3 0 16,-3-5 0-16,5 2 0 0,-2-2 128 16,2 2-128-16,0-1 0 0,0-1 0 0,-1-4 0 15,0 0 0-15,0 1 0 0,0 1 0 0,0 1 128 0,2-2-128 16,-4-1 0-16,3-1 0 0,2 2 0 0,-3-1 0 16,-1-3 0-16,0 0 0 0,-1-1 0 0,2 0 128 15,0 0-128-15,0-1 0 0,-2-2 0 0,0 4 0 16,0-1 0-16,-2 3 0 0,-1-1 0 0,1 3 0 15,-2 2 0-15,-1 4 0 0,-2 7 0 0,0-7 0 16,0-3 0-16,0 10 0 0,0 0 0 0,0 0 0 16,-4 6 0-16,-2 1 0 0,0-3 0 0,1 7 0 0,-1 3 0 15,0 0 0-15,0-1 0 0,0 2 0 16,1 2 0-16,-2 3 0 0,1 3-128 0,-1 0 128 16,-1-2 0-16,2 3 0 0,-5 1 0 0,1 2 0 0,1-1 0 15,-2-1 0-15,-1 0 0 0,0 1 0 0,1 4 0 0,-2-4 0 16,0-3 128-16,2-2-128 0,2 1 0 0,-2-2 144 15,2-1 0-15,1-4 0 0,1-3 0 0,3-2 0 16,1 0-16-16,-1-2 0 0,4-8 0 0,0 0 0 16,0 0 128-16,0 0 0 0,-4 6 16 0,4-6 0 15,0 0 176-15,0 0 48 0,0 0 0 0,2-10 0 16,-1-1-304-16,3-2-48 0,0-2-16 0,3-2 0 16,-3 2-128-16,4-1 160 0,1 0-160 0,2-2 160 15,-3-1-160-15,3 0 0 0,0 0 0 0,-1 0 0 0,0-1 0 16,2 0 0-16,-1 0 0 0,1 2 0 0,0 2 0 0,1-1 128 15,0 0-128-15,-3 0 0 0,1 3 0 16,0 0 0-16,-3-1 0 0,1 0 0 0,-2 1 0 0,-1 4 0 16,-6 10 0-16,0 0 0 0,3-8 0 0,-3 8 0 15,0 0 0-15,0 0 0 0,0 0 0 0,-4 7 0 16,4-7 0-16,-7 14 0 0,0 5 0 0,-1 0 0 16,1 1 0-16,-1 1 0 0,-1 1 0 0,-2 5 0 15,-1 2 0-15,-1 1 0 0,-1 0 0 0,1 0 0 16,0 1 0-16,0-2 0 0,1-2 0 0,2-4 0 15,2-4 128-15,3-1-128 0,-2-2 192 0,3-4-64 16,-1-3 0-16,1 0 0 0,4-9 80 0,0 0 16 16,-2 7 0-16,2-7 0 0,0 0 96 0,0 0 32 15,0 0 0-15,8-5 0 0,-1-1 0 0,2-4 0 0,0-4 0 16,1-1 0-16,2 0-160 0,-2-2-48 16,1-6 0-16,2 0 0 0,1 0-144 0,1-2 0 0,-1-2 144 0,1-3-144 15,1 0 0-15,0-1 128 0,3 1-128 0,-2 0 0 16,0 1 0-16,-1 0 0 0,1-1 0 0,-5 10 128 15,-3 4-128-15,-6 5 0 0,0 2 0 0,-3 9 0 16,0 0 0-16,0 0 0 0,-13 11 0 0,-2 5 0 16,-4 4 0-16,-1 2 0 0,-2 2 0 0,0 1 0 15,-1 3 0-15,1-2 0 0,1 1 0 0,-2 3 0 16,1 2 0-16,0 1 0 0,2-1 0 0,3-3 0 16,0-3 0-16,4-3 0 0,3-3 0 0,3-5 0 15,1-3 0-15,3-2 0 0,3-10 0 0,-2 9 0 16,2-9 0-16,0 0 0 0,0 0 0 0,12-4 0 0,1-4 144 15,2-3 64-15,2-4 16 0,0-5 0 0,1-2-224 16,0 0 0-16,0-1 0 0,1-3 0 0,-3-4 0 0,2 2 0 16,0-1 0-16,-1 3 0 0,0 2 0 0,-3 2 0 15,-3 1 0-15,-3 4 0 0,-4 4 0 0,-4 4 0 16,0 9 0-16,0 0 0 0,-12 2 0 0,0 4 0 16,-2 4 0-16,-2 5 0 0,-1 0 0 0,0 1 0 15,0 4 0-15,0 0-160 0,2 1 160 0,-1 0 0 16,1 0 0-16,2-1 0 0,1 0 0 0,2-2 0 15,1-3 0-15,1-3 0 0,3-2 0 0,0-1 0 16,3-1 0-16,2-8 0 0,0 0 0 0,0 0 0 16,0 0 0-16,11-4 0 0,3-5 0 0,3-7 176 15,3-3-48-15,-2 0 0 0,2-2-128 0,0-2 128 0,1-2-128 16,-1 1 128-16,1 2-128 0,-1-2 0 0,-3 0 144 16,-1 4-144-16,0-1 0 0,-3 5 0 0,-6 4 0 0,-3 2 128 15,-4 10-128-15,0 0 0 0,0 0 0 0,0 0 128 16,-12 10-128-16,-2 4 0 0,-2 2 128 15,0 4-128-15,-5 1 0 0,2 1 144 0,2 0-144 0,0 0 0 16,1 1 128-16,1-1-128 0,4-2 0 0,2-1 0 16,1-3 128-16,3 0-128 0,4-3 0 0,0 0 0 15,1-1 128-15,2-2-128 0,-2-10 0 0,2 12 0 16,2-3-1344 0,-4-9-336-16</inkml:trace>
  <inkml:trace contextRef="#ctx0" brushRef="#br2" timeOffset="-113148.89">21620 10587 1839 0,'0'0'160'0,"0"0"-160"16,0 0 0-16,0 0 0 0,0 0 2880 0,0 0 560 15,0 0 96-15,0 0 32 0,-4-7-1936 0,4 7-384 16,0 0-80-16,0 0-16 0,0 0-320 0,0 0-80 0,-3-9-16 0,3 9 0 16,0 0-112-16,0 0-32 0,0 0 0 0,0 0 0 15,0 0-16-15,-9 5-16 0,9-5 0 0,-7 7 0 16,-4 2-112-16,1 1-32 0,1 1 0 0,-1 2 0 15,-1 3-32-15,0 0 0 0,-3 1 0 0,0 1 0 16,-2 4-64-16,0 1 0 0,-5 0-16 0,3-1 0 16,2-1-32-16,0 2 0 0,1 4 0 0,1-1 0 15,-1 2 816-15,1 3 144 0,-1 0 48 0,3 2 0 32,0 0-1680-32,2 2-336 0,2-4-64 0,-4 4-16 0,1 1 816 0,2-2 192 0,-3-3 32 0,2 0 0 15,2 0-96-15,-2 2 0 0,4 0-128 0,-3-2 192 16,4-3 0-16,-3 3 0 0,0-4 0 0,2 1 0 15,-1-1 32-15,0 1 0 0,1-2 0 0,0 3 0 16,0 2-80-16,0 0-16 0,0-2 0 0,0-1 0 16,1 2 32-16,0-1 0 0,1-2 0 0,-1-1 0 0,2-3-32 15,1 0 0-15,-1-1 0 0,0 2 0 0,1-2-128 16,0-2 160-16,0-2-160 0,1 2 160 0,1 2-160 16,-1-1 128-16,-1-3-128 0,2 4 128 0,-3 0-128 0,3 0 128 15,0-2-128-15,0-3 128 0,-1 1-128 0,0-1 0 16,0 2 144-16,1-1-144 0,1-3 0 0,0-1 144 15,-2-2-144-15,1 2 0 0,1 2 128 0,-1-2-128 16,0 0 0-16,1 0 0 0,0-1 0 0,-1 0 0 16,-1 3 128-16,1-1-128 0,0-1 0 0,0 3 0 15,0 1 0-15,1-1 0 0,-1 0 0 0,4-1 0 16,-3 1 0-16,0 1 0 0,1 2 0 0,1-2 0 16,1-4 0-16,-3 4 0 0,2 3 0 0,-2-1 0 0,1-2 0 15,0 3 0-15,1-2 0 0,-1-2 0 16,-1 0 0-16,0-1 0 0,2 1 0 0,-2-1 0 0,-1 2 0 0,3-2 0 15,-1 2 0-15,0 1 0 0,0-1 0 0,0 1 0 16,0 1 0-16,0 0 0 0,-2 1 0 0,1 1 0 16,1 0 0-16,0 0 0 0,-1-2 0 0,2 2 0 15,0 2 0-15,0-2 0 0,-5 0 0 0,4-2 0 16,0 1 0-16,2 0 0 0,-1-3 0 0,0-1 0 16,-2 2 0-16,3 0 0 0,1 0 0 0,1-1 0 15,-2 0 0-15,0 1 0 0,0-1 0 0,3 1 0 16,0 0 0-16,2-2 0 0,-5-1 0 0,2 2 0 15,1 4 0-15,0-3 0 0,-1-2 0 0,-4 0 0 16,3 5 0-16,0-1 0 0,-4-2 0 0,2-1 0 16,-2 0 128-16,4 0-128 0,0 3 0 0,1-2 0 15,-4-1 0-15,2 0 0 0,1 0 0 0,0 0 0 0,-1-1 0 0,-1 2 0 16,-3-1 0-16,2 0 0 0,2-1 0 16,-2 3 0-16,0-2 0 0,0 0 0 0,2-4 0 0,2 1 0 15,-4-1 0-15,3 1 0 0,2 2 0 0,-3-1 0 16,1 0 0-16,-1-1 0 0,5 2 0 0,1 0 0 15,-4-1 0-15,4-2 0 0,-1 0 128 0,1-1-128 16,-1 0 0-16,2-1 0 0,0 0 128 0,2-1-128 16,-2 0 0-16,1 1 0 0,-1-1 0 0,1 0 0 15,-2 0 128-15,1 0-128 0,-1 1 0 0,-1-1 128 16,-1 1-128-16,-1 0 0 0,1 1 128 0,-1 1-128 16,-1-2 0-16,-1 0 0 0,0-1 0 0,1 0 0 15,-3-5 128-15,1 1-128 0,0 1 0 0,-4-8 128 0,4 8-128 0,-1 2 0 16,1-1 128-16,-1 0-128 0,-1 0 0 0,2-2 0 15,-4-7 128-15,2 9-128 0,-2-9 0 0,2 9 0 16,-2-9 128-16,1 10-128 0,0-3 0 0,-1-7 0 16,-2 6 144-16,2-6-144 0,-1 7 0 0,1-7 144 15,-3 6-144-15,2 0 0 0,-3-1 144 0,4-5-144 16,-6 5 128-16,2 0-128 0,0 0 128 0,-1-1-128 16,0-1 0-16,5-3 128 0,-6 1-128 0,6-1 0 15,-5 7 0-15,5-7 0 0,-6 1 0 0,6-1 0 16,-7 2 0-16,7-2 0 0,-6 3 0 0,6-3 128 15,-9 1-128-15,9-1 0 0,-6 2 0 0,6-2 128 16,-9 0-128-16,2 0 0 0,7 0 0 0,-6 0 0 16,-1 0 0-16,7 0 0 0,-7 0 0 0,-1 4 0 15,8-4 0-15,-6 4 0 0,0-1 0 0,6-3 0 0,-7 3 0 16,7-3 0-16,-6 1 0 0,6-1-128 0,0 0 128 16,0 0 0-16,0 0 0 0,0 0-128 0,0 0-112 0,0 0-16 15,0 0 0-15,0 0 0 16,-1-7-304-16,1-7-64 0,0-5-16 0,0-8 0 15,1-5-192-15,3-6-32 0,-3-11-16 0,-1 0 0 16,0-5-1600-16,0-2-320 0,-1-4-64 0</inkml:trace>
  <inkml:trace contextRef="#ctx0" brushRef="#br2" timeOffset="-111096.34">18048 15120 3679 0,'0'0'320'0,"8"-5"-320"0,-3 0 0 0,1 0 0 16,-6 5 1920-16,8-6 320 0,-3-2 64 0,2 1 16 15,-2 2-1200-15,1-1-240 0,0-1-48 0,1-2-16 16,0-1 0-16,1-1 0 0,1 1 0 0,-1 0 0 15,-2 0-112-15,1 0 0 0,-1 2-16 0,-2 1 0 16,-4 7-96-16,7-7-16 0,-2 2 0 0,-5 5 0 16,0 0-240-16,0 0-48 0,0 0-16 0,0 0 0 15,0 0 32-15,0 0 0 0,-5 9 0 0,-2 2 0 16,-2 0-16-16,-1 2 0 0,-4 2 0 0,1 5 0 0,0 3 128 0,0 0 32 16,0-1 0-16,2 1 0 0,-3 6-64 15,1 1 0-15,0-1 0 0,0 1 0 0,1-1-32 16,2-2-16-16,1-1 0 0,0-4 0 0,-1-4-64 0,3-1-16 15,0-3 0-15,1-1 0 0,-2 0 144 0,3-4 32 16,5-9 0-16,-5 7 0 0,5-7 32 0,-6 6 16 16,6-6 0-16,0 0 0 0,0 0 0 0,0 0 0 15,0 0 0-15,0-9 0 0,2-6-96 0,4-3-32 16,-2-4 0-16,6-3 0 0,-2-1-208 0,3-5-144 16,2-4 192-16,0 1-192 0,2 1 128 0,1 0-128 15,2 0 0-15,-1 0 0 0,1-2 0 0,-1 4 0 16,2 3 0-16,-4 1 0 0,-4-2 0 0,1 7 0 15,-3 6 0-15,-1 3 0 0,-4 5 0 0,-4 8 0 0,0 0 0 0,0 0 0 16,-4 9 0-16,-4 3 0 0,-2 3-144 16,-4 3 144-16,-3 5 0 0,-1 2 0 0,-2 0 0 0,0 3 0 15,1-2 0-15,-1 2 0 0,1 0 0 0,0 0 0 16,0 3 0-16,3-4 0 0,1-3 0 0,0 1-128 16,1-2 128-16,3-3 0 0,3-5 0 0,1-3 0 15,2-2 0-15,4-1 0 0,1-9 0 0,0 0 0 16,0 0 0-16,9-5 128 0,2-3-128 0,1-3 128 15,2-5 0-15,2 0 16 0,0-7 0 0,1 1 0 16,-2 0-144-16,2-2 128 0,0-1-128 0,2-2 128 16,-2-3-128-16,4 1 0 0,-1-1 0 0,1-2 128 15,0 0-128-15,-6 5 0 0,-1 3 0 0,-8 9 128 0,0 5-128 16,-6 10 0-16,0 0 0 0,0 0 0 16,-8 11 0-16,-4 6 0 0,-5 5 0 0,-2 4-176 0,-5 0 176 0,1 3 0 15,-1 2 0-15,1-2 0 0,-2 0 0 0,3-1 0 16,-1 5 0-16,2-4 0 0,3-3 0 15,-2-5 0-15,4-5 0 0,2-2 0 0,4-1 0 0,1-4 0 16,3-3 0-16,6-6 0 0,0 0 0 0,0 0 176 16,0 0-176-16,14-11 192 0,1-6 64 0,1-3 0 15,1-3 16-15,2-1 0 0,-1-1-96 0,4-2-32 16,-2 0 0-16,2-1 0 0,1 1-144 0,1-3 0 16,2 1 0-16,0 4 128 0,-3 1-128 0,-4 5 0 15,-6 4 0-15,-4 5 0 0,-6 2 0 0,-3 8 0 16,-2 10 0-16,-6 6 0 0,-7 4 0 0,-6 6 0 15,-4 1 0-15,-3 4 0 0,-3 4 0 0,1 0 0 0,-1 2 0 16,-1 0 0-16,0 4 0 0,2-3 0 0,1-2 0 16,1-6 0-16,5-3 0 0,3-5 0 0,3-5 0 0,3-2 0 15,7-5 0-15,0-4 0 0,7-6 0 0,0 0 0 16,0 0 256-16,11-9-16 0,5-5-16 0,4-4 0 16,5-2 48-16,2-4 16 0,0-2 0 0,0-4 0 15,-1-3-288-15,2 0 128 0,-3 3-128 0,1-1 0 16,0 1 128-16,-2 1-128 0,0 5 0 0,-3 3 0 15,-3 5 0-15,-6 3 0 0,-3 3 0 0,-9 10 0 16,0 0 0-16,0 0 0 0,-11 13 0 0,-4 5 0 16,-3 1 0-16,-3 2 0 0,-3 1 0 0,-2 5 0 15,0 1 0-15,-2 1 0 0,-2-3 0 0,-2 2 0 16,-2 3 0-16,1-2 0 0,1-5 0 0,2-2 0 16,4-2 0-16,5-4 0 0,10-4 0 0,1-5 0 15,2-3 0-15,8-4 0 0,0 0 0 0,6-8 0 0,4-3 128 16,7-3-128-16,1-5 192 0,6-1-192 0,3-2 128 0,3 0-128 15,0-1 0-15,-2-2 0 0,-1-4 128 0,0 2-128 16,2-1 0-16,1 2 0 0,-1-1 0 0,0 5 0 16,0 2 0-16,-9 4 0 0,-3 4 0 0,-6 3 0 15,-11 9 0-15,0 0 0 0,0 0 0 0,-6 8 0 16,-5 2 0-16,-7 4 0 0,-4 2 0 0,0 2 0 16,-4 2 0-16,3 1 0 0,-1-1 0 0,1 0 0 15,0 2 0-15,2-2 0 0,-1-2 0 0,4-4 0 16,2-3 0-16,5-2 0 0,3 1 0 0,8-10 0 15,0 0 0-15,0 0 0 0,0 0 0 0,6-7 0 16,4-1 0-16,0-4 0 0,4-3 0 0,1-1 0 0,1-3 0 16,-2 0 0-16,-2 1 0 0,-1-2 0 0,-4 0 0 0,-3 4 0 31,-1 1-560-31,-4 2-208 0,-4 0-64 0,-3 4-17344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55:11.7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8T16:01:57.381"/>
    </inkml:context>
  </inkml:definitions>
  <inkml:trace contextRef="#ctx0" brushRef="#br0">21018 16371 12031 0,'0'0'528'0,"0"0"112"0,0 0-512 0,0 0-128 0,0 0 0 0,0 0 0 15,0 0 720-15,0 0 112 0,-5-3 32 0,5 3 0 16,0 0 80-16,0 0 16 0,-2-4 0 0,2 4 0 16,0 0-32-16,-3-6 0 0,-1 0 0 0,2 0 0 15,0 1-32-15,2 5-16 0,0 0 0 0,-1-6 0 0,-1 2-128 0,2 4-32 16,-4-7 0-16,4 7 0 0,-4-4-64 0,4 4-16 16,0 0 0-16,0 0 0 0,0 0 80 0,0 0 16 15,0 0 0-15,0 0 0 0,0 0-112 0,-6 11-32 16,3-2 0-16,-2 3 0 0,3 3-160 0,1 3-48 15,2 0 0-15,-1 5 0 0,1 4-96 0,-1 1-32 16,-1-1 0-16,1 5 0 0,5 3-64 0,-4 0 0 16,-1 0-16-16,1 3 0 0,0-1-176 0,1-1 192 15,-1-3-192-15,-1-1 192 0,0-1-64 0,0 0-128 16,0-1 192-16,0-1-64 0,1-1 16 0,-1-1 0 16,0 1 0-16,0-2 0 0,0 0-16 0,-1-4-128 15,1-4 192-15,-1-2-64 0,1-4-128 0,-1-1 192 16,-1-1-192-16,2-10 192 0,0 6-64 0,0-6-128 0,0 0 192 0,0 0-64 15,0 0-128-15,-2-6 192 0,-2-10-192 0,3 2 192 16,0-1-192-16,0-4 128 0,0-3-128 0,0-3 128 16,1-3-128-16,0 1 0 0,0 0 0 0,0 1 0 15,-1-1 0-15,-1 0 0 0,-4-2 128 16,2 0-128-16,-1-2 0 0,2 0 0 0,-3-2 0 0,3 0 0 16,1-2 0-16,-2 0 0 0,-1 0 0 0,4 4 0 15,3-1 0-15,-2 4 0 0,-2 4 0 0,0 2 0 16,4 1 0-16,-1 2 0 0,-2 2 0 0,0 1 0 15,-1 3 0-15,1 2 0 0,1 5 128 0,0 6-128 16,0-8 0-16,0 8 192 0,0 0-192 0,0 0 192 16,-5 4-48-16,3 5 0 0,-3 4 0 0,0 6 0 15,0 5-16-15,-2 4 0 0,3 5 0 0,-3 5 0 16,-3 4-128-16,5 3 160 0,2 1-160 0,1-1 160 0,-1-1-160 16,0 0 0-16,-1 1 144 0,1-1-144 0,6-1 0 15,-5-1 128-15,-1 0-128 0,0-6 0 0,-1-2 0 16,2-4 128-16,-2-7-128 0,0-3 0 0,1-4 0 0,1-3 128 15,1-4-128-15,1-9 0 0,0 0 176 0,0 0-48 16,0 0 0-16,0 0 0 0,2-15-128 0,0-3 0 16,-3-2 0-16,0-8 0 0,-1-7 144 0,1-5-144 15,-3-2 160-15,2-3-160 0,-2-4 128 0,0 2-128 16,3 1 0-16,-1 1 0 0,-1-1 0 0,1-1 0 16,-1 0 0-16,3 5 0 0,0 5 0 0,-1 3 128 15,0 4-128-15,2 3 0 0,3 5 0 0,-2 2 0 16,-2 4 0-16,1 6 0 0,1 1 0 0,-1 3 0 15,1-2 0-15,-2 8 0 0,0 0 0 0,0 0 0 16,0 0 0-16,8 9 0 0,0 2 0 0,0 5 128 0,-2 6-128 0,-1 6 0 16,1 4 0-16,-4 6 128 0,-6 7-128 0,2 0 0 15,1-3 128-15,2 4-128 0,-1 0 0 0,1 0 0 16,1-4 0-16,-2 0 128 0,-2 0-128 0,1-1 0 16,3-1 0-16,-3-4 0 0,-2-7 0 0,0-2 0 15,3-4 128-15,-2-6-128 0,-3-4 0 0,0-6 144 16,5-7-16-16,0 0-128 0,0 0 192 0,0 0-64 15,1-15 0-15,0-7-128 0,3-7 192 0,-1-5-64 16,-2-4-128-16,0-4 128 0,1-3-128 0,-2 0 128 16,-2-4-128-16,2 0 0 0,2-2 0 0,2 2 128 15,-1-1-128-15,-2 7 0 0,-2 6 0 0,1 3 0 0,3 3 0 16,0 6 0-16,-3 4 0 0,1 4 0 16,2 4 0-16,0 5 0 0,-3 8 0 0,0 0 0 0,0 0 0 15,0 0 0-15,4 9 128 0,-3 3-128 0,2 5 0 16,0 6 128-16,-1 5-128 0,-2 9 128 0,-1 5-128 15,1-2 0-15,1-2 0 0,1 3 0 0,-2 1 0 0,-2-1 0 16,0 1 128-16,1-2-128 0,1-1 0 0,-1-1 0 16,-1 0 0-16,-5-5 0 0,0-5 0 0,2-2 128 15,4-4-128-15,0-5 0 0,-1-5 0 0,2-12 128 16,0 0-128-16,0 0 0 0,0 0 128 0,0 0-128 16,-2-15 128-16,2-6-128 0,2-5 128 0,-1-6-128 15,-3-4 128-15,2-4-128 0,3-3 0 0,-3-4 128 16,-4-6-128-16,1-1 0 0,3 1 0 0,0 2 0 0,0 1 128 15,0 7-128-15,-1 4 0 0,0 6 0 16,1 5 0-16,1 8 0 0,1 6 0 0,0 4 0 0,-1 3 0 16,-1 7 0-16,0 0 0 0,0 0 0 0,3 10 0 0,1 6 0 15,-1 2 0-15,0 9 0 0,-1 4 0 0,0 8 0 16,0 4 0-16,1 2 0 0,-1 0 0 0,-2 3 0 16,0-1 0-16,-2 0 0 0,-2 1 0 0,2-2 0 15,-1-1 0-15,1-3 0 0,-1-1 128 0,0-5-128 16,1-9 0-16,-1-4 0 0,-1-3 0 0,2-5 128 15,-3-2-128-15,2-5 0 0,3-8 0 0,0 0 0 16,0 0 128-16,-6-7-128 0,0-3 128 0,0-8-128 16,-3-8 128-16,0-6-128 0,0-7 128 0,1-1-128 15,-2-3 0-15,3 1 128 0,-1-1-128 0,3 1 0 16,2 2 0-16,-1-1 0 0,5 1 0 0,3 2 0 16,-3 1 0-16,2 4 0 0,1 5 0 0,3 4 0 0,-3 4 0 15,3 6 0-15,-1 3 0 0,0 5 0 0,-6 6 0 0,10 2 0 16,2 4 0-16,-4 3 0 0,-3 3 0 15,1 5 0-15,4 6 0 0,-6 4 0 0,-4 1 0 0,0 2 0 16,3 0 0-16,1-2 0 0,-4 3 0 0,1 0 0 16,-1 0 0-16,0 2 0 0,0-2 0 0,-1-3 0 15,-1 1 0-15,-2-3 0 0,-3-1 0 0,-1-1 0 16,1-4 128-16,1 2-128 0,0-4 0 0,2-4 0 16,2-2 128-16,-1-4-128 0,3-8 0 0,0 0 0 15,0 0 0-15,0 0-176 0,-1-13 176 0,2-5 0 16,3-6 0-16,-1-2 0 0,1-5 0 0,-1-3 0 15,-1-5 0-15,-2-2 0 0,-1-6 0 0,1-2 0 16,3-3 0-16,-1 2 0 0,-3 1 0 0,1 6 0 0,1 5 0 16,4 5 0-16,0 5 0 0,-2 5 0 0,1 2 0 15,0 6 0-15,-2 3 0 0,2 4 0 0,-4 8 0 16,0 0 0-16,0 0 0 0,0 0 0 0,3 12 0 0,2 7 0 16,0 4 0-16,-2 6 0 0,-1 5 0 0,0 3 0 15,1 3 0-15,0 4 0 0,-3 3 0 0,1-2 0 16,0-3 0-16,0-3 0 0,0-1 0 0,-1-4 0 15,0-3 0-15,0-5 0 0,-1-1 0 0,0-3 0 16,-1-2 0-16,1-3 0 0,-1-5 0 0,2-12 0 16,0 0 0-16,0 0 0 0,0 0 0 0,0 0 0 15,-1-16 0-15,1-3 0 0,3-6 0 0,-2-3 0 16,-1-5 0-16,-3-5 0 0,-2-4 0 0,2-1 0 16,2 1 0-16,-1-5 0 0,-4-7 0 0,3 4 0 0,2 3 0 15,-1 5 0-15,-2 9 0 0,3 6 0 0,2 0 0 16,-1 8 0-16,-1 4 0 0,1 5 0 0,0 10 0 0,0 0 0 15,0 0 0-15,0 0 0 0,0 0 0 0,0 19 128 16,3 5-128-16,-1 6 0 0,-4 5 0 0,2 3 0 16,-1 4 0-16,-1 1-192 0,-3 0 192 0,-1 1 0 15,2-3 0-15,-4-2 0 0,1 0 0 0,1-5 0 16,-3-5 0-16,0-3 0 0,2-2 0 0,-2-4 0 16,2-7 0-16,1-3 0 0,0-2 0 0,6-8 0 15,0 0 0-15,-4-8 128 0,-2-3-128 0,3-4 0 16,1-5 0-16,-1-5 0 0,2-5 0 0,1-2 0 15,3-4 0-15,-1-1 0 0,1 2 0 0,0-1 0 16,2-3 0-16,-1 6 0 0,1 5 0 0,1 5 0 16,3 4 0-16,-1 4-128 0,-2 0 128 0,1 8 0 0,-7 7 0 0,0 0 0 15,9 3 0-15,-2 8 0 0,-1 6 0 16,-1 8 0-16,1 5 0 0,-2 3 0 0,-2 0 0 0,0 0 0 16,-4-2 0-16,0 1 0 0,-1 0 0 15,0-2 0-15,-5-3 0 0,1-1 0 0,2-3 0 0,-2-2 0 16,0-4 0-16,1-3 0 0,2-3 0 0,3-2 0 15,1-9 0-15,0 0 0 0,0 0 0 0,-6-5 0 16,3-8 0-16,1-5 0 0,-1-3 0 0,3-4 0 16,3-5 0-16,0-1 0 0,0 0 0 0,3 2 0 15,-1 0 0-15,4-4 0 0,-2-5 0 0,1 4 0 16,0 3 0-16,0 2 0 0,-3 2 0 0,1 5 0 16,-2 4 0-16,-1 6 0 0,1 3 0 0,-4 9 0 0,0 0 0 0,0 0 0 15,0 0 0-15,0 0 0 0,3 10 0 16,1 1 0-16,-2 3 0 0,-2 3 0 0,0 4 0 15,0 4 0-15,0 4 0 0,-2-4 0 0,-1-4 0 16,1 1 0-16,-1-1 0 0,-2 1 128 0,-2 1-128 0,0-2 0 16,5-4 0-16,-3-1 0 0,1-6 0 0,4-10 0 15,-4 7 0-15,4-7 0 0,0 0 0 0,-4-7 0 16,-3-5 0-16,2-5 0 0,3-3 0 0,0-6 0 16,-3-7 0-16,3-6 0 0,-1-1 0 0,1-1 0 15,1 1 0-15,1 4 0 0,-2 3 0 0,4 6 0 16,0 2 0-16,0 8 0 0,-1 2 0 0,1 4 0 15,0 4 0-15,-2 7 0 0,0 0 0 0,8 9 0 16,-2 4 0-16,1 9-128 0,2 4 128 0,0 10 0 0,-4 7 0 16,2 4 0-16,-3 0 0 0,-1-1 0 0,-6-1 0 0,3 0 0 15,3 3 0-15,-2-4 0 0,-2-6 0 0,1-1 0 16,2-1 0-16,-2-7 0 0,-2-3 0 0,1-8 0 16,2-4 0-16,-1-7 0 0,0-7 0 0,0 0 128 15,0 0-128-15,0-10 0 0,1-5 128 0,1-6-128 16,-2-5 128-16,0-4-128 0,-1-3 128 0,-1-2-128 15,-3-2 0-15,2 6 144 0,0 2-144 0,0 1 0 16,0 2 0-16,2 6 0 0,1 7 0 0,0 1 0 16,-1-1-688-1,0 5-192-15,1 8-32 0,0 0-16 0,0 0-2016 0,0 0-416 16</inkml:trace>
  <inkml:trace contextRef="#ctx0" brushRef="#br0" timeOffset="3672.51">20907 15325 5519 0,'0'0'240'0,"0"0"64"0,0 0-304 0,-3 11 0 0,-4 3 0 0,2-2 0 15,0 0 2128-15,3 1 368 0,-1 0 80 0,0 1 16 16,-2 1-1056-16,2 0-224 0,-3-1-32 0,2 0-16 16,3-2-160-16,0-2-16 0,0 2-16 0,0-1 0 15,0-1-240-15,1-2-64 0,1 0 0 0,-1-8 0 16,4 10-256-16,-1-2-64 0,-3-8-16 0,0 0 0 15,8 5 16-15,-8-5 16 0,10 1 0 0,-1-2 0 16,-2-2 160-16,-7 3 16 0,6-8 16 0,-2-2 0 0,0-1 32 0,0-1 0 16,-3-3 0-16,0-2 0 0,-1-2-176 0,0-3-48 15,1-2 0-15,0 1 0 0,-2-2-160 0,0 0-48 16,1-1 0-16,2-2 0 0,2-4-64 16,-2 0 0-16,-2 0-16 0,3-4 0 0,2-4 16 0,-1-4 16 15,-2-4 0-15,0-5 0 0,-2-4-16 0,0-8-16 16,-1-7 0-16,0-1 0 0,-1-3-16 0,1 1 0 15,0 1 0-15,2 3 0 0,0 4-16 0,0 2 0 16,-1 3 0-16,1 3 0 0,1-1 112 0,0 4 0 16,-2 1 16-16,1 1 0 0,2 2 16 0,-2-1 0 15,-1 1 0-15,0-2 0 0,2-2-48 0,3 0-16 16,1 0 0-16,0-1 0 0,-2 2-80 0,3 1-16 0,-4 2 0 16,1 3 0-16,3 2 0 0,-4 2 0 0,1-1 0 15,-1 3 0-15,0 0 16 0,2 3 0 0,-4 1 0 0,0-2 0 16,0-1-144-16,-1 0 0 0,0 0 144 0,0-2-144 15,0-3 0-15,1-1 0 0,0 0 0 16,1 3 128-16,1 1-128 0,0 2 0 0,-3 2 0 0,0 3 0 16,0-1 0-16,-2 1 0 0,-1 0 0 0,1 2 0 15,0 2 0-15,0 1 0 0,0 0 0 0,-3 3 0 16,2 1 0-16,0 0 128 0,-1 1-128 0,3 0 0 16,-1 1 0-16,-1 1 0 0,1-2 0 0,-1 2 0 15,3 0 0-15,-1-2 0 0,-2 1 0 0,2 0 0 16,0 0 0-16,0 5 0 0,-3 4 0 0,3 0 0 15,0-3 0-15,-1 4 0 0,0 0 0 0,1 4 0 16,1 2 0-16,-1 4 0 0,-1 0 0 0,2 6 0 0,0 0 0 0,0 0 0 16,0 0 0-16,0 0 0 0,0 0 0 0,0 12 0 15,-2 3 0-15,-2 2-128 0,-1 4 128 0,2 2 0 16,2 5 0-16,-3 6-128 0,0 4 128 0,0 6 0 16,0 3 0-16,-3 6-128 0,1 6 128 0,3 5 0 15,0 3 0-15,2 4-128 0,4 4 128 0,-2 6 0 16,-2 5 0-16,2 2 0 0,5-1 0 0,-3 3 0 15,-1 2 0-15,3 0-128 0,-2-2 128 0,-1-2 0 16,-1-4 0-16,1 0 0 0,-1 1 0 0,-1-2 0 16,-1-4 0-16,-1-2 0 0,0-5 0 0,-1 0 0 15,0-2 0-15,-1 0 0 0,-1-1 0 0,0-2 128 16,2-2-128-16,0 0 0 0,-1 1 0 0,2 0 0 16,1-2 0-16,0-3 0 0,1-1 0 0,-1-3 0 15,1-2 0-15,-1-2 0 0,-3-4 0 0,3 0 0 0,0-3 0 16,3-1 0-16,2-3 0 0,-3-3 0 0,-5-1 0 0,2-2 0 15,0-4 0-15,0-2 0 0,-1-3 0 0,0 2 0 16,-1-3 0-16,0 0 0 0,-1 1 0 0,2-2 0 16,-2-2 0-16,2-2 0 0,-1-3 0 0,2 0 0 15,-1 0 0-15,1-1 0 0,1-2 0 0,-1-3 0 16,-3-2 0-16,3-3 0 0,2-7 0 0,0 0 0 16,0 0 0-16,0 0-128 0,0 0 128 0,0 0 0 15,5-14-160-15,-2-2 160 0,-4-4-192 0,3-5 192 16,1-3-144-16,0-7 144 0,-3-5 0 0,0-2-144 15,0-4 144-15,-2-1 0 0,1-3-144 0,2-5 144 16,2-5 0-16,-1-3 0 0,-3-4 0 0,1-4 0 0,2-4 0 16,-1-4 0-16,-1-4 0 0,1-2 0 0,1-3 0 0,1-3 0 15,0 0 0-15,-1 1 0 0,1-1 0 0,2-2 0 16,4 2 0-16,0-2 0 0,1 1 0 16,0 2 0-16,1 2 0 0,0 0 0 0,1-1 0 0,0 0 0 15,-3-5 0-15,1-5 0 0,-3-1 0 0,-2-6 0 16,0-4 0-16,0-1 0 0,1 0 0 0,-2 6 0 15,3 5 0-15,-1 7 0 0,1 7 0 0,-1 3 0 16,-3 7 0-16,0 4 0 0,1 7 0 0,1 6 0 16,-5 4 0-16,0 2 0 0,0 2 0 0,0 0 0 15,0-1 128-15,-1 3-128 0,-3 1 0 0,3 2 0 16,0 0 0-16,0 1 0 0,0 1 0 0,0 0 0 16,0-2 0-16,1-2 0 0,1-1 0 0,2 3 0 15,-2 1 0-15,1 1 0 0,1 1 0 0,-1 0 0 0,-2 0 0 16,2 1 0-16,1 3 0 0,1-7 0 15,-2 0 0-15,1 1 0 0,-1 1 0 0,2 2 0 0,-2 2 0 0,2-2 0 16,1-3 0-16,-2 1 0 0,-1-1 0 0,1 2 0 16,2 0 0-16,-3 2 0 0,0 2 0 0,0 1 0 15,0 5 0-15,0 2 0 0,0 3 0 0,0 0 0 16,1 4 0-16,-3 2 0 0,0 0 0 0,2 4 0 16,-1 2-128-16,-1 2 128 0,0 3 0 0,0 1 0 15,0-1 0-15,0 1 0 0,0 2 0 0,0 0 0 16,0 1-128-16,0 7 128 0,0 0 0 0,0 0 0 15,0 0 0-15,0 0 0 0,0 0-144 0,0 0 144 16,0 0 0-16,0 0-128 0,1 13 128 0,-1 0 0 16,-1-1-160-16,0 5 160 0,1 1-128 0,-2 8 128 0,2 3 0 15,-3 4-128-15,-1 5 128 0,0 7 0 0,0 6 0 16,-3 7 0-16,2 3 0 0,1 7-128 0,-2 4 128 0,1 11 0 16,-1 8 0-16,-2 1-128 0,4 2 128 0,1 5 0 15,-2 4 0-15,4 0-128 0,0-2 128 0,0 2 0 16,1-2 0-16,2 4-128 0,0 0 128 0,2-1 0 15,-3-5 0-15,1 1 0 0,1-1 0 0,1-2 0 16,-1-3 128-16,1 1-128 0,-2 0 128 0,1-4-128 16,-2-2 128-16,2 1-128 0,1 4 128 0,-1-2-128 15,-1-1 160-15,0 1-160 0,0-5 128 0,-1 1-128 16,0 1 0-16,1-5 144 0,-2-6-144 0,0-2 160 16,0-1-160-16,1 0 160 0,3 1-160 0,-4-4 160 15,1-3-160-15,0-3 160 0,0 0-160 0,2-1 0 0,-1-1 144 16,-1-2-144-16,0-4 0 0,-1-3 144 15,0-3-144-15,1-1 0 0,2-1 128 0,-3 2-128 0,0-1 0 16,1 0 0-16,2 0 0 0,-1-4 0 0,-3-2 128 0,2-1-128 16,0-2 0-16,-1-2 0 0,-1-3 0 0,0 2 0 15,-1-2 0-15,0-2 0 0,-1-3 128 0,0-2-128 16,-2-2 0-16,1 0 0 0,-1-4 128 0,-1-1-128 16,1-1 0-16,-4 0 0 0,3-3 0 0,0 1 0 15,0-3 128-15,1 0-128 0,-3-1 0 0,2 0 0 16,-1-1 0-16,0 2 0 0,-1-1 128 0,2-2-128 15,-1 0 0-15,0 0 0 0,-2-1 0 0,3-2 0 16,2-4 0-16,2-2 0 0,-3 0 0 0,5-5 0 16,0 0 0-16,0 0 0 0,0 0 0 0,0 0-144 0,0 0 144 15,0 0-208-15,2-13 80 0,2-1 128 0,-3 0-192 0,2-3 192 16,0-1-192-16,1-4 192 0,1-3-192 16,-3-2 192-16,0-4-192 0,-2-5 192 0,0-5-160 0,0-5 160 15,0-5 0-15,-2-6-144 0,1-3 144 0,0-3 0 16,1-4 0-16,-2-8 0 0,0-10 0 0,0-3 0 15,-2-7 0-15,1-7 0 0,0-2 0 0,-1-2 0 16,2-1 0-16,0-3 0 0,-2-3 0 0,3 3 0 16,1 1 0-16,-2 2 0 0,-2-1 0 0,1 3 0 15,2 1 0-15,-2 2 0 0,0 3 0 0,1-6 0 16,-2-5 0-16,1 3 0 0,1 1 0 0,1 0 0 16,-1 2 0-16,4 2 0 0,5 6 0 0,-2 1 0 15,-2 5 0-15,3 5 0 0,1 5 0 0,-2 2 0 16,2 0 0-16,-2 1 0 0,3 1 0 0,-2 2 0 0,-1 4 0 15,-1-1 0-15,1 1 0 0,-1-1 0 0,2-1 128 0,-1 0-128 16,-1 0 128-16,2 1-128 0,-1 1 128 16,0-1-128-16,-1 0 0 0,2 3 128 0,-2 0-128 0,1 2 0 15,0 4 0-15,-3 3 128 0,-1 1-128 0,0 6 0 16,-1 1 0-16,-1 7 0 0,-1 4 0 0,-2 7 128 16,0 5-128-16,1 2 0 0,0 4 0 0,1 3 128 15,-4 2-128-15,3 2 0 0,-2-1 0 0,3 5 0 16,-2 1 0-16,1 3 0 0,-1-5 0 0,2 4 128 15,2 2-128-15,0 6 0 0,0 0 0 0,0 0 0 16,0 0 0-16,0 0 0 0,0 0 0 0,0 0 0 16,0 0 0-16,-7 10 0 0,4 1 0 0,0 5-128 15,1 0 128-15,1 2 0 0,-4 3 0 0,2 4 0 0,0 5 0 16,-1 6 0-16,4 5 0 0,-4 4 0 0,1 4 0 0,0 9 0 16,2 2 0-16,1 9 0 0,1 7 0 0,-1 7 0 15,0 1 0-15,1 3-128 0,2 2 128 0,-1 5 0 16,0 3 0-16,-1-2 0 0,0-1 0 0,0-1 0 15,-1 2 0-15,0 0 0 0,3-1 0 0,-3-2 0 16,-2 0 0-16,2 0 0 0,0 2 0 0,3-4 0 16,-3-2 0-16,2 2 0 0,1 4 0 0,3-1 0 15,0-1 0-15,1 1 0 0,-4 1 0 0,3 0 0 16,1 0 0-16,-2-4 128 0,0-4-128 0,1 2 0 16,-4 3 0-16,2-3 0 0,2-4 0 0,-3-3 128 15,-4-2-128-15,2 0 0 0,1-2 128 0,1-8-128 16,-2-7 160-16,2-2-160 0,-1-6 128 0,1-3-128 15,0 0 0-15,-2-3 144 0,0 0-144 0,0-6 0 0,0-1 0 0,0-5 0 16,0 0 0-16,-1-4 0 0,0-4 128 0,0-1-128 16,-1-2 0-16,0-2 0 0,-1 0 0 0,0 0 128 15,-5-1-128-15,3-4 0 0,-1-1 144 0,-1 0-144 16,0-3 0-16,2-3 128 0,-3-4-128 0,2-2 0 16,5-5 0-16,0 0 0 0,-8-2 0 0,4-3 128 15,1-3-128-15,1-6 0 0,0-5 0 0,1-4 0 16,-1-4 0-16,1-5-160 0,1 1 160 0,0-7 0 15,-2-3 0-15,2-4-128 0,0-5 128 0,2-5 0 16,-2-6 0-16,1-3 0 0,2-3 0 0,-2-6 0 16,2-5 0-16,2-10 0 0,0-8 0 0,1-4 0 15,0-3 0-15,3-1 0 0,3-1 0 0,-2 1 0 0,1 1 0 16,1-3 0-16,3-1 0 0,0-2 0 16,1-1 0-16,0-3 0 0,-3-2 0 0,4-2 0 0,0-5 0 15,1-4 0-15,-4-4 0 0,0-2 0 0,3-4 0 0,0 4 0 16,3 5 0-16,1 6 0 0,-4 7 0 0,0 11 0 15,-1 9 0-15,-4 8 0 0,-5 5 0 0,0 9 0 16,-6 8 0-16,-1 7 0 0,-1 6 0 0,-6 10 0 16,0 7 0-16,-5 6 0 0,-3 2 0 0,1 5 0 15,-1 4 0-15,-1 4 0 0,0 3 0 0,1 1 128 16,8 0-128-16,-5 4 0 0,-3 1-192 0,1 0-64 16,-1 1-32-16,1 3 0 15,5 2-1920-15,-2 0-384 0,-3-2-80 0</inkml:trace>
  <inkml:trace contextRef="#ctx0" brushRef="#br0" timeOffset="5285.96">20953 18249 6447 0,'0'0'576'0,"-5"-5"-576"0,-3-1 0 0,3 0 0 16,-1-1 304-16,1-2-48 0,0 0-16 0,3 1 0 16,2-1 16-16,1 0 16 0,0 0 0 0,-1 9 0 0,5-8 496 0,-5 8 80 15,4-6 32-15,-4 6 0 0,8-8 336 0,-8 8 64 16,0 0 0-16,0 0 16 0,0 0-192 0,0 0-32 15,0 0-16-15,0 0 0 0,0 0 80 0,0 0 16 16,0 0 0-16,0 0 0 0,0 0-112 0,0 0-16 16,0 0 0-16,0 0 0 0,0 0-112 0,0 0-16 15,-9 1-16-15,1 3 0 0,3 3-112 0,0 1 0 16,1 4-16-16,0 3 0 0,-4 4-176 0,4 3-48 16,0 2 0-16,1 4 0 0,2 3-208 0,1-10-32 15,1 4-16-15,0 5 0 0,1 0-96 0,-1 1-32 16,0 0 0-16,2-1 0 15,-1-2-16-15,1 22 0 0,-1-13 0 0,2-4 0 0,-3-6 0 0,0-7-128 16,-1-3 192-16,0-4-64 0,-1-3 0 0,1-10 0 0,0 0 0 0,0 0 0 16,0 0 32-16,-1407 0 0 0,2814-10 0 15,-1408-2 0-15,-2-4 96 0,2-5 0 0,0-5 16 16,0-1 0-16,0-2-128 0,0-6-16 0,1-6-128 0,0 16 192 16,1-8-192-16,0 0 0 0,1-2 0 0,2-1 0 15,-2-1 0-15,2 1 0 0,1 0 0 0,2-29 0 16,0 12 0-16,0 7 0 0,-3 5 0 0,3 9 0 15,-2 9 0-15,-2 3 0 0,1 3 0 0,-2 3 0 16,0 6 160-16,-2 8-160 0,0 0 160 0,0 0-160 16,-2 12 320-16,1 3-16 0,0 4-16 0,1 7 0 15,1 8-128-15,-2 5-32 0,-2 3 0 0,1 1 0 16,0 2-128-16,-2 0 0 0,0 0 0 0,2-19 128 0,0 7-128 16,0 1 0-16,0 0 0 0,0-1 0 15,2-2 0-15,0-2 0 0,2-2 128 0,-2 18-128 16,1-15 0-16,-1-6 0 0,0-7 0 0,0-5 0 0,0-12 0 0,0 0 0 15,0 0 144-15,0 0-144 0,0 0 0 0,6-13 144 16,-1-4-144-16,-1-6 0 0,2-2 192 0,-2-8-192 16,0-7 192-16,-3 16-192 0,2-9 160 15,0-3-160-15,0-3 128 0,2 1-128 0,-3 1 0 0,1 1 0 16,0 2 128-16,5-22-128 0,-3 16 0 0,-1 12 0 16,-1 8 0-16,2 7 0 0,-4 5 0 0,-1 8 0 15,0 0 0-15,0 0 0 0,2 7 0 0,0 6 128 16,0 1-128-16,-1 7 128 0,-1 5-128 0,2 4 0 15,1 2 144-15,-2 1-144 0,-1 1 0 0,0-12 0 0,0 7 0 16,0 2 128-16,0 0-128 0,-1 0 0 0,-1 2 0 16,1-4 0-16,-1-2 0 0,-2 17 0 15,1-11 0-15,1-7 0 0,-3-8 0 0,2-3 144 0,0-5-144 0,3-10 0 16,0 0 128-16,0 0-128 0,0 0 0 0,-4-13 0 16,-1-4 0-16,1-4 0 0,0-3 0 15,2-6 0-15,0-5 0 0,2 10 0 0,0-8 0 0,1-4 0 16,-1 1 0-16,1-3 0 0,-1-1 0 0,3 0 0 15,-2 3 0-15,3-27 0 0,-2 16 0 0,1 15 0 16,-1 11 0-16,-2 6 0 0,-1 8 0 0,1 8 0 16,0 0 0-16,-3 11 0 0,0 7 128 0,-1 6-128 15,0 5 0-15,-1 4 128 0,1 3-128 0,-3 5 0 16,1 2 128-16,1-16-128 0,1 7 0 0,0 4 0 16,-1-1 0-16,0-1 0 0,-2 1 0 0,2-3 0 15,-1-2 0-15,-4 21 0 0,1-14 0 0,3-8 0 16,0-7 128-16,5-5-128 0,1-6 0 0,-2-4 0 0,2-9 0 15,0 0 0-15,0 0 0 0,-2-10 0 0,0-3 0 0,1-4 0 16,-2-3 0-16,3-3 0 0,1-4 0 0,1-3 0 16,-4-3 0-16,4-3 0 0,0-4 0 0,0 18 0 15,1-2 0-15,-1 1 0 0,3 2 0 0,-1 3 0 16,2 4 0-16,-3 3 0 0,0 1 0 0,3-3 0 16,-6 13 0-16,0 0 0 0,0 0 0 0,5 9 128 15,-1 1-128-15,-3 0 0 0,-1 4 176 0,0 2-176 16,1 4 160-16,-1 0-160 0,-1 0 0 0,1 0 128 15,1-2-128-15,-1 14 0 0,-1-8 0 0,0 0 0 16,-3-6 0-16,2 0 0 0,-2-2 0 16,2 0 128-16,-1-2-128 0,1 0 0 0,0 1 0 0,0 0 0 0,1 0 0 15,-3 2 0-15,2 2 0 0,1 0 0 16,1 1 0-16,0 0 0 16,-1-1-560-16,1-3-48 0,0-3-16 0,2-2 0 15,-2-11-2640-15,0 0-512 0,10 2-128 0</inkml:trace>
  <inkml:trace contextRef="#ctx0" brushRef="#br0" timeOffset="5740.17">20933 18622 8287 0,'0'0'736'0,"0"0"-592"16,0 0-144-16,0 0 0 0,0 0 736 0,0 0 112 16,0 0 32-16,0 0 0 0,0 0 256 0,5 10 48 15,2-2 16-15,-2-1 0 0,2 1 32 0,0 0 16 0,-1-2 0 0,-1 3 0 16,0 0 144-16,-2 0 16 0,2 0 16 0,0 0 0 16,-2 2-112-16,2 0-32 0,-1 0 0 0,2 2 0 15,-5 0-240-15,2 2-48 0,0 3-16 0,1-1 0 16,-1 3-288-16,-2 1-64 0,0 0-16 0,1 1 0 15,1 1-208-15,-1 1-32 0,1 0-16 0,1 2 0 16,0-1-144-16,0-1-16 0,-3-18-16 0,-1-6 0 16,0 0-176-16,0 0 160 0,0 0-160 0,0 0 160 15,0 0-160-15,0 0 0 0</inkml:trace>
  <inkml:trace contextRef="#ctx0" brushRef="#br0" timeOffset="11382.53">21223 9663 1839 0,'0'0'160'0,"-8"1"-160"0,1-2 0 0,0 3 0 0,3 2 1536 0,4-4 288 15,-9 6 48-15,9-6 16 0,-7 4-864 0,7-4-160 16,-8 7-32-16,8-7-16 0,0 0 16 0,-5 4 0 16,1 2 0-16,4-6 0 0,-5 7-240 0,5-7-32 15,-5 6-16-15,5-6 0 0,-5 6 80 0,5-6 16 16,-6 6 0-16,6-6 0 0,0 0 192 0,0 0 32 16,0 0 16-16,0 0 0 0,-8 0 96 0,8 0 32 15,0 0 0-15,-6-8 0 0,3-1-368 0,1 1-80 16,1-3-16-16,-1 0 0 0,2 0-224 0,1-2-32 15,0-2-16-15,-1 1 0 0,0 3 48 0,2-1 16 16,1-4 0-16,0 2 0 0,0 3-80 0,-2 0-32 16,0 2 0-16,1-1 0 0,2-6-32 0,0 1 0 0,0 1 0 0,1 0 0 15,-2-2 32-15,4 2 0 0,-3 0 0 0,3 2 0 16,-1 2-96-16,2-1 0 0,0-1-128 0,-1 2 192 16,2-2-192-16,2 1 144 0,1-1-144 0,0-2 128 15,-1 1-128-15,3-1 0 0,-1-2 144 0,-2 3-144 16,0 3 176-16,2-2-48 0,1-3 0 0,2 3 0 15,-1 3 64-15,0 1 0 0,0-2 0 16,0 0 0-16,1-4-192 0,-1 4 0 0,0 4 0 0,2-3 128 16,-2-2-128-16,1 2 0 0,-2 2 0 0,1-1 0 15,1 0 0-15,-1-2 128 0,-3-1-128 0,0 1 0 16,2 1 0-16,0 4 128 0,1 0-128 0,0 1 0 16,-2 2 144-16,2-3-144 0,2-3 160 0,-1 4-160 0,0 2 144 15,0 1-144-15,2 1 128 0,-1 0-128 0,2 0 0 16,0-1 128-16,-3-7-128 0,2 8 0 0,-1 5 128 0,0-2-128 15,-1-3 0-15,1 0 128 0,-2 1-128 0,1 2 0 16,-3 1 144-16,0 0-144 0,0-3 0 0,2 2 128 16,-3 4-128-16,1-3 0 0,0-1 128 0,0 0-128 15,2 1 160-15,-2 2-160 0,0 2 192 0,-1-1-48 16,1 0-16-16,0 2 0 0,0 1 16 0,1 1 0 16,0 1 0-16,-1 1 0 0,-4 1 64 0,2 0 16 15,2 2 0-15,-3 0 0 0,-3 4 48 0,1-1 16 16,-1 1 0-16,2-1 0 0,2 2-144 0,-1 1-16 15,-3 3-128-15,2-3 192 0,2-2-192 0,-1 1 128 16,-1 1-128-16,1-1 0 0,0 0 128 0,1 2-128 16,-2 3 0-16,1 0 0 0,-2 0 128 0,2 0-128 0,0 0 0 15,0 1 0-15,-1 0 160 0,1-2-160 0,-4 1 160 0,3 0-160 16,-3 2 160-16,1 2-160 0,0 6 160 0,0 0-160 16,-1 0 192-16,0 2-64 0,1 1-128 0,-1 1 192 15,-1-1-48-15,2 2-16 0,1-1 0 0,-1 0 0 16,-1 1 0-16,3 2-128 0,-2 2 192 0,2 1-64 15,-2 2-128-15,2-1 160 0,-4-1-160 0,4 0 160 16,0-1-160-16,0 2 160 0,-2 1-160 0,2 0 160 16,0 1-160-16,0-1 192 0,2 3-192 0,-3-3 192 15,3 4-192-15,0 0 128 0,-2-2-128 0,1 4 128 16,1 1-128-16,-1 3 192 0,1 1-192 0,1 0 192 16,-4-3-192-16,4 2 0 0,0 1 144 0,-1 2-144 0,-1 2 0 15,1 0 128-15,1-1-128 0,-2 1 0 0,-1 0 0 16,1-3 128-16,-3 3-128 0,1 1 0 0,0 2 0 15,-1 0 128-15,-1 0-128 0,1-2 0 16,-1-1 0-16,0 5 144 0,0 1-144 0,1 0 0 0,1 0 144 0,-1 1-144 16,0-5 0-16,1 3 144 0,-1 4-144 0,0 1 0 15,-1-4 0-15,2-2 128 0,-1-1-128 0,2 0 0 16,-3 3 0-16,2-1 0 0,-4-3 0 0,2 0 0 16,-1-3 0-16,-3 1 0 0,2 1 0 0,-1-1 0 15,0 3 128-15,0 0-128 0,0-5 0 0,-3 1 0 16,0-3 0-16,0 3 128 0,-1 4-128 0,-1-4 0 15,0-1 0-15,1 1 128 0,-1-3-128 0,0-1 0 16,-1-3 0-16,0 5 0 0,3 2 0 0,-2 1 128 16,-4-1-128-16,-1-2 0 0,2-3 0 0,-1 1 128 0,2-1-128 15,-2 1 0-15,2 0 0 0,-1 0 0 0,0-6 128 16,-1 0-128-16,2-2 0 0,-2-2 0 0,2-1 0 16,0 4 0-16,-1-1 0 0,-1 3 0 0,0-2 128 0,1-2-128 15,-3-2 0-15,0-2 0 0,-2 0 0 0,3 0 0 16,-1-1 0-16,-1 2 0 0,1-2 0 0,0 0 0 15,1 0 0-15,0-2 0 0,-2-3 0 0,2 0 0 16,1-3 0-16,0 3 0 0,-4-1 0 0,1 0 0 16,1 0-128-16,1 0 128 0,-1 1 0 0,-1 2 0 15,2-3 0-15,-2-2 0 0,2-5 0 0,-2 1 0 16,1 2 0-16,-2-1 0 0,1-1 0 0,1 0 0 16,-1-1 0-16,1 2 0 0,-1 2 0 0,1-2 0 0,-4 0-128 15,-1-2 128-15,0 1 0 0,-1-1 0 0,0-3 0 16,3 2 0-16,-3-4 0 0,2 3 0 0,-2-1 0 0,2-2 0 15,1-2 0-15,-3 3 0 0,2 0 0 0,0 1 0 16,-2-2 0-16,1 3 0 0,2-2 0 0,-1-1 0 16,1 0 0-16,-1-3 0 0,2-2 0 0,0 0 0 15,-1 0 0-15,0-3 0 0,-1 1 0 0,1-3 0 16,1 1 0-16,-3 2 0 0,0 2 0 0,-1-3 0 16,-3 2 0-16,1 1 0 0,-1 2 0 0,1 2 0 15,-2-4 0-15,-2 3 0 0,-1 3 0 0,3 0 0 16,-3-1 0-16,3-1 0 0,2 0 0 0,0-3 0 15,1-2 0-15,0-1 0 0,0 1 0 0,2-2 0 16,2 0 128-16,-1-2-128 0,-1 3 0 0,1-1 0 16,-2 0 0-16,3 0 0 0,2-3 0 0,-1 2 0 15,-1 4 0-15,-3-4 0 0,1 1 0 0,8-7 0 0,-4 3 0 16,2 4 0-16,-3-1 0 0,-1 2 0 0,2 1 128 16,-2-1-128-16,-3-2 0 0,-7 15 0 15,5-7 0-15,1-4 0 0,-1-4 0 0,3-1 128 0,3 0-128 0,1-1 0 16,-2 1 0-16,4-3 0 0,-3-1 128 0,2 1-128 15,-1 0 0-15,0-1 0 0,1 0 0 0,-3 1 0 16,0 0 128-16,2 0-128 0,-3 1 0 0,3 2 128 16,1-2-128-16,0 1 0 0,0 0 0 0,-1 1 0 15,1 0 0-15,-2-2 0 16,1-1 0-16,1-2 0 0,-1 1 0 0,0-1 0 0,1 0 0 16,1-1 0-16,-2-1 0 0,1 0 0 0,-2 0 0 0,1-1 0 15,1-3 0-15,-1 1 0 0,0 1 0 0,0-1 0 16,2 2 0-16,-3 0 0 0,1 1 0 0,-2-2 0 0,-2 0 0 0,-1 0 0 15,2 0 0-15,2-1 0 0,10-6 0 16,0 0 0-16,0 0 0 0,0 0 0 0,0 0 0 0,0 0 0 16,0 0 0-16,-95-3 0 0,84-5 0 0,-1-1 0 15,0-3 0-15,1 0 0 0,0 0 0 0,-2-1 0 16,0-1 0-16,3 2 0 0,3 0 0 0,-1 1 0 16,0 1 0-16,1 1 0 0,-1 2 0 0,2-1 0 15,0 1 0-15,0-1 0 0,2-2 0 0,4 10 0 16,-8-9 0-16,4 0 0 0,4 9 0 0,-2-13 0 15,-2 2 0-15,4 11 0 0,-2-14 0 0,-1 0 0 16,-1 3-192-16,4 11 192 16,-2-15-528-16,2 15 16 0,-6-14 0 0,6 14 0 15,-7-15-496-15,0 4-80 0,7 11-32 0,-8-10 0 16,-1 4-2240-16,9 6-448 0</inkml:trace>
  <inkml:trace contextRef="#ctx0" brushRef="#br1" timeOffset="-170874">15980 11373 43423 0,'-22'-18'1920'0,"11"9"400"0,1-1-1856 0,2 5-464 0,0 7 0 0,8-2-12768 15,-2 10-2656-15</inkml:trace>
  <inkml:trace contextRef="#ctx0" brushRef="#br2" timeOffset="-161208.78">16732 4567 18431 0,'9'-4'1632'0,"4"-2"-1312"16,-4 0-320-16,1 0 0 16,-2 1-640-16,0 1-192 0,-2-1-32 0,2 1-16 0,-1 0 1024 0,0 1 208 15,-1-3 32-15,0 3 16 0,-6 3-144 0,0 0-16 16,7-6-16-16,-7 6 0 0,0 0 208 0,0 0 32 15,0 0 16-15,2-9 0 0,-2 0-64 0,0 0-16 16,0 9 0-16,-1-6 0 0,-1-3 96 0,0 3 16 16,-4 1 0-16,2-1 0 0,4 6 16 0,-6-7 16 15,-2 1 0-15,1-2 0 0,-1 2-96 0,1-1 0 0,-1 1-16 16,-1-1 0-16,-4-2-112 0,0 1-32 16,-2 1 0-16,0 1 0 0,-2 2 32 0,1-1 16 0,-2 1 0 0,1-1 0 15,-4 0-48-15,1 0-16 0,0-1 0 16,-2 2 0-16,1-1 0 0,0 1 0 0,-3 1 0 0,-1-2 0 15,0 1-272-15,-4-1 0 0,0 1 0 0,2 0 0 16,2-1 128-16,-2 2-128 0,4-1 0 0,0-1 0 16,0 4 0-16,2 1 128 0,2 1-128 0,2-1 0 15,-3-1 160-15,2 1-160 0,1 1 128 0,0 1-128 16,1 2 128-16,-1-1-128 0,0 0 0 0,-1 2 128 16,-2 0-128-16,0 1 0 0,-2 0 0 0,0 2 128 15,-1 1-128-15,0 1 0 0,0 1 0 0,1 0 0 16,0 0 0-16,1 2 0 0,-1 0 0 0,2 2 0 15,2 1 0-15,-2 0 0 0,0 2 0 0,1 2 0 16,1 0 128-16,1-1-128 0,-1 2 128 0,0 3-128 0,-1 4 0 16,2-2 128-16,-2 1-128 0,2-3 0 0,3 1 128 15,1-1-128-15,-1 1 0 0,0-2 128 0,2-2 0 16,1 0-128-16,-1-1 192 0,2 1-64 0,3 0 0 0,-4 1 0 16,0-3 0-16,2 3 0 0,2 4-128 0,3-1 192 15,1-3-192-15,0 1 192 0,0 0-192 0,3 0 160 16,3 0-160-16,-2 0 160 0,1 0-160 0,1 0 128 15,6-1-128-15,-2 1 128 0,3-1 0 0,0 0 0 16,2-1 0-16,3 0 0 0,0 1-128 0,3-1 128 16,0-3-128-16,2 0 128 0,1 3-128 0,1 2 0 15,0 4 0-15,1-4 0 0,-1-4 128 0,1 0-128 16,0 2 128-16,6-1-128 0,1-3 0 0,0-2 0 16,0 0 128-16,3 2-128 0,-1-2 0 0,1 1 192 15,1-2-192-15,1 1 192 0,2-3-192 0,-2-3 0 16,0 1 0-16,2-2 0 0,-1-2 128 0,2 1-128 0,2 2 128 15,3-4-128-15,-1-1 128 0,2-2-128 0,-2-2 0 0,0 0 128 16,-3 0-128-16,0-1 128 0,0-4-128 0,0-1 128 16,1-2-128-16,2-2 0 0,1-2 144 0,-1-1-144 15,-4-1 128-15,-1-1-128 0,-2 1 128 0,0-3-128 16,-4-1 128-16,0-3-128 0,-1-6 128 16,-3 4-128-16,0-1 144 0,-1 0-144 0,1 0 192 0,0-3-192 15,-4 1 144-15,1 2-144 0,-4-2 0 0,0 1 144 16,-1-1-144-16,-1 0 192 0,-1 0-192 0,-2 0 192 15,-5-2-192-15,0 0 0 0,0-4 0 0,-3 1 128 16,-2 2-128-16,1 2 0 0,-5-6 0 0,-1 2 0 0,-1 2 0 16,0 1 128-16,-4 0-128 0,1 0 0 0,-1-2 0 15,-2-1 0-15,-3-1 0 0,-3 0 0 0,0-1 0 0,0 1 0 16,-1-1 0-16,-1 2 0 0,-3 3 0 0,-1 1 0 16,1-2 0-16,-3 0 0 0,-4-1 0 0,1 4 0 15,1 2 0-15,-2 0 0 0,2-5 0 0,-4 3 0 16,2-1 0-16,0 2 0 0,-5-1 0 0,-1-1 0 15,-2 1 0-15,-1 3 0 0,0 3 0 0,0 4 0 16,0 0 0-16,1 2 0 0,-3-2-128 0,0 3 128 16,1 3 0-16,0 0 0 0,0 2 0 0,-3-1 0 15,-2 2-144-15,-2 3 144 0,0 1 0 0,-3 0 0 16,-1 1-128-16,3 5 128 0,2 0 0 0,3 4-128 16,1 3 128-16,0 1 0 0,0-1-160 0,-1 1 160 0,0 1-128 15,2 3 128-15,2 0 0 0,1 3-128 0,-1 0 128 0,0 3 0 16,1 3 0-16,1-1-128 0,3-1 128 0,0 0 0 15,0 2 0-15,3-2 0 0,1-2 0 16,-2 0-128-16,1 2 128 0,2 2 0 0,-2 2 0 0,3 0 0 16,-2-1 0-16,2 3-128 0,-1 3 128 15,2 0 0-15,1 2 0 0,1 2-128 0,1 0 128 0,1-1 0 16,1 3 0-16,5-4 0 0,1-2 0 0,2-2 0 16,1-1 0-16,3 4 0 0,1 2 0 0,1 1 0 15,2-4 0-15,3 1 0 0,1 1 0 0,2-3 0 16,0-2 0-16,2-1 0 0,3-1 0 0,1 1 128 15,-2-3-128-15,3-1 0 0,1 0 0 0,2 1 0 16,-1 1 0-16,1-1 0 0,1 0 0 0,0-3 0 16,1 1 0-16,-1 0 0 0,1 2 0 0,0 0 128 15,5-2-128-15,-1 1 0 0,1 3 0 0,2-4 0 16,3-2 0-16,-2-3 0 0,1-1 0 0,3-2 128 0,1 1-128 16,2 0 0-16,2-3 0 0,2-1 128 0,1-5-128 0,2 2 128 15,2-3-128-15,2-1 128 0,-2-3-128 0,2-2 0 16,-1-3 0-16,2 2 0 0,2-3 0 0,2-3 128 15,-1 0-128-15,1 1 0 0,0-1 0 0,-3 0 0 16,-6-2 0-16,-1 0 128 0,-3-2-128 0,-2-2 0 16,-1 1 128-16,0-6-128 0,-4-3 0 0,4 0 144 15,1-2-144-15,1 0 0 0,-2 0 176 0,1-2-176 16,-1-2 160-16,0 1-160 0,-1 1 144 0,0-1-144 16,-1 2 128-16,-1-1-128 0,-2-2 128 0,-2 2-128 15,-1-1 0-15,-2 0 128 0,-1-2-128 0,0 0 0 0,-2-2 0 16,-1 2 0-16,-3 2 128 0,-1-1-128 15,-4 0 128-15,-3 1-128 0,0 0 144 0,-5 0-144 0,-1 1 160 16,-1 0-160-16,-1-2 128 0,0-1-128 0,-1 1 0 16,-2-3 0-16,0-2 0 0,-1 1 128 0,-2-1-128 0,-2 2 0 15,-2 3 0-15,-1 0 0 0,-1 2 0 0,1-2 0 16,-3 4 0-16,0 0 0 0,0 0 0 0,-1 0 0 16,-2-1 0-16,0 2 0 0,0 1 0 0,0-2 0 15,-2-2 0-15,-1-2-128 0,-1 0 128 0,-2 2 0 16,-2 2 0-16,-1 2-160 0,-1 1 160 0,-1 1-128 15,-3 3 128-15,-1 1-160 0,-2 3 160 0,1-2-160 16,-3 0 160-16,2 6-208 0,0 0 80 0,-4 2 128 16,2-2-192-16,-3 3 192 0,1 0-192 0,-4 3 192 0,2 3-176 15,2 2 176-15,-3 0-128 0,2 3 128 0,2 0 0 0,-1 3-128 16,0 1 128-16,-1 3 0 0,-1 1 0 16,-2 4-160-16,0 1 160 0,-1 2 0 0,0 0-128 0,2 3 128 15,-1 3 0-15,3 2 0 0,3 0-144 0,1 1 144 16,2-4 0-16,2 1-144 0,1 0 144 0,1-1 0 15,3 3 0-15,-1-1 0 0,0 0 0 0,2 2-128 16,0 2 128-16,0 0 0 0,3 0 0 0,0 1 0 16,2 2 0-16,1 1-128 0,3 2 128 0,1-4 0 15,2 0 0-15,2-1 0 0,-1 0 0 0,4 1 0 16,1-1 0-16,2 1 0 0,0 0 0 0,4 0-128 16,2 0 128-16,2 0 0 0,1-2 0 0,3 0 0 15,2-3 0-15,2 0 0 0,-2-2 0 0,3-2 0 16,3-2 0-16,-1 0 0 0,0 0 0 0,6 0 0 15,-1 0 128-15,4-2-128 0,0 2 0 0,5 0 0 0,0-2 0 16,2 0 0-16,1-3 0 0,1 3 0 0,5 3 0 0,0-1 128 16,-2-4-128-16,2 0 0 0,2-3 0 0,-1-2 0 15,5 0 0-15,0-4 0 0,0-2 0 0,3-1 0 16,3 2 0-16,2-4 0 0,-3 0 0 0,1-4 128 16,0-1-128-16,0-4 0 0,5 0 128 0,2-4-128 15,2-2 0-15,0-1 128 0,0 0-128 0,-2-5 0 16,-2-4 0-16,2-3 144 0,2-3-144 0,1-5 0 15,-1-5 192-15,-1-2-192 0,0-2 192 0,-7-1-192 16,-2 1 176-16,-3-2-176 0,-7 0 160 0,-2 1-160 16,-1 2 336-16,-6 5-16 0,-5-1-16 0,-5 4 0 0,-5 1-48 15,-6 5 0-15,-2 2 0 0,-5 3 0 16,-5 3-256-16,-2 2 0 0,-6 3-128 0,-3 1 128 16,-1 2-2096-16,-2 4-320 15,-3 4-64-15,0 2-16 0</inkml:trace>
  <inkml:trace contextRef="#ctx0" brushRef="#br2" timeOffset="-159682.02">15687 5418 14559 0,'0'0'640'0,"0"0"144"0,0 0-624 0,2-4-160 15,-2 4 0-15,0 0 0 0,2-3 688 0,-2 3 96 0,0 0 32 0,0 0 0 16,0 0-256-16,0 0-48 0,-3-4-16 16,3 4 0-16,-11-2-128 0,1 4-32 0,0-2 0 0,-3 2 0 15,-2-4 64-15,0 5 16 0,0 1 0 0,-3 1 0 16,-1-2 32-16,-2 5 0 0,0-1 0 0,-2 3 0 16,-2-1-16-16,-4 1 0 0,1 1 0 0,-3 2 0 15,-2 0-176-15,-1 3-48 0,-1 2 0 0,-3 1 0 16,1 0 16-16,-6 2 0 0,-2-1 0 0,-3 2 0 15,-1 1-48-15,-3 1-16 0,1 2 0 0,1-2 0 16,3 1-160-16,1-1 160 0,-6-1-160 0,1 3 160 16,-1 2 48-16,-2-1 16 0,0 1 0 0,-6 0 0 15,1 3 48-15,-4 0 16 0,-3-1 0 0,-2-1 0 16,-2 1-96-16,-2-2-32 0,0-2 0 0,-1-2 0 0,-1-2 48 16,1 1 16-16,-1-1 0 0,0 1 0 0,1 2 96 0,-1-1 0 15,5 0 16-15,-3-1 0 0,3-1-80 0,-3 3 0 16,2 3-16-16,4 1 0 0,3-3-48 15,0 1-16-15,0 0 0 0,-2 0 0 0,2 2-48 0,1-3-128 16,3 1 192-16,1 1-64 0,-1 1-128 0,-3 1 128 16,-6-2-128-16,-1 3 128 0,3 3-128 0,1 1 0 15,1 1 144-15,-4-5-144 0,-3-1 0 0,-1 0 144 16,-1 1-144-16,3 1 0 0,3-2 208 0,-1 0-64 16,1 0-16-16,1-1 0 0,-1 3 128 0,3 0 0 15,3-1 16-15,1 1 0 0,3 2-16 0,-4 0-16 16,-1 0 0-16,-1 1 0 0,-4 1-240 0,1 0 0 15,1-1 128-15,1 4-128 0,-2 0 0 0,2 0 176 0,0-1-176 16,-4 2 160-16,4 1 0 0,-1-2 0 0,5 0 0 16,1-3 0-16,-3-1 32 0,-1 0 0 0,2 1 0 15,3 0 0-15,0-1-64 0,3 1 0 0,4 3 0 16,0-1 0-16,0 0-128 0,2-2 192 0,3-1-192 0,-2-1 192 16,-1-1-192-16,4 1 192 0,3-3-192 0,4 0 192 15,0-1-192-15,3-1 160 0,-4 0-160 0,3 0 160 16,-2-4-160-16,-1 1 0 0,2 4 144 0,-1-2-144 15,0-1 144-15,0 1-144 0,3-2 192 0,3 1-192 16,2 1 192-16,-1-1-192 0,1-3 192 0,3 0-192 16,-2 0 128-16,0 1-128 0,3 3 0 0,-2-4 0 15,2-3 160-15,1 1-160 0,4 2 128 0,-1-1-128 16,0 0 0-16,0 0 0 0,0 0 128 0,0 2-128 0,1-1 0 16,-1 0 0-16,1-1 0 0,-1-1 128 0,1 3-128 15,0-1 0-15,0-2 0 0,-1 2 0 0,1 0 128 16,-3 0-128-16,-1-1 0 0,2-1 128 0,3-2-128 0,-3 1 128 15,1 3-128-15,4-3 128 0,0 1 32 0,-1-2 0 16,-3-1 0-16,4-1 0 0,2 0-160 0,-2 1 0 16,3 0 0-16,-1 0 0 0,0-1 128 0,-1 0 0 15,3 1 0-15,2-1 0 0,-1-2-128 0,1 2 0 16,-1 2-192-16,2-1 192 0,0-1 0 0,0 0 0 16,-3-3 0-16,2 3 0 0,2 1 0 0,-3 1 0 15,-1-2 144-15,1 1-144 0,-1-1 0 0,-1 3 0 16,1 0 0-16,-1-1 0 0,0-3 176 0,-1 2-48 15,-3 0 0-15,1 0 0 0,5-2-128 0,1 0 0 16,2-2 0-16,-1 0 0 0,1 2 0 0,-1-2 0 0,-3 0 0 16,3 0 0-16,2 3 0 0,-2-1 0 0,0 1 0 15,0-1 0-15,1-1 0 0,-2 0 0 0,2 3 0 16,1-1 0-16,-3-1 144 0,2 0-144 0,3-1 160 0,-3 3-160 16,0-1 0-16,0-2 128 0,0-4-128 0,3 4 0 15,2-3 0-15,1 0 0 0,-2-2 0 0,2-2 0 16,-1-2 0-16,1 1 0 0,-3 0 0 0,4-2 0 15,3-6 0-15,-3 7 0 0,-1-1 0 0,4-6 0 16,-1 7 0-16,1-7 0 0,-5 5 0 0,5-5 0 16,0 0 0-16,-2 5 128 0,2-5-128 0,0 0 0 15,0 0 0-15,0 0 144 0,-5 5-144 0,5-5 128 16,0 0-128-16,0 0-176 0,0 0 48 0,0 0 0 16,-3 3-192-16,3-3-48 0,0 0 0 0,0 0 0 15,0 0-1584-15,0 0-320 0,-2-8-64 0,2-2-16 16,1-2-944-16,-2-2-192 0</inkml:trace>
  <inkml:trace contextRef="#ctx0" brushRef="#br2" timeOffset="-159091.15">7429 9718 28623 0,'-9'-9'1264'0,"2"4"272"0,0 3-1232 0,7 2-304 0,-6-3 0 0,6 3 0 16,-4-6-176-16,4 6-80 0,-2-5-32 0,2 5 0 15,0 0 560-15,0 0 112 0,0 0 32 0,0 0 0 16,0 0-144-16,0 0-16 0,0 0-16 0,0 0 0 16,0 0 48-16,7 10 16 0,1 1 0 0,-5 2 0 15,-1 0 96-15,1 3 32 0,-1-1 0 0,-1 7 0 16,-1 5-48-16,-1 6-16 0,-1 0 0 0,-2 7 0 16,1 3 0-16,-4 1 0 0,2 0 0 0,1 0 0 15,-3 0-64-15,0 0-16 0,-3-2 0 0,3 2 0 0,-2-4-48 16,3 2-16-16,-5-3 0 0,4-2 0 0,0-1 32 0,3-4 16 15,-2-2 0-15,2-1 0 0,-2-2-64 16,4-2-16-16,-1-3 0 0,2-1 0 0,-1-1-64 16,4-3-128-16,3-4 176 0,0-2-176 0,-1-2 160 0,4-5-160 15,-1-1 128-15,3-2-128 0,2-2 128 0,1-2-128 16,1-2 128-16,1-3-128 0,2-2 192 0,3 0-64 16,-3-2 0-16,4-1 0 0,2 0-128 0,-3-2 0 15,3 2 0-15,3-1 128 0,3-1-128 0,1 1 0 16,-2-1 0-16,3 0 0 0,4 0 0 0,2 1 0 15,-1 1 0-15,1-1 0 0,1-1 0 0,-1 0 0 16,4-2 0-16,0 4 0 0,1-3 0 0,0 3 0 0,-1 0 0 16,-3 1 0-16,-1 0 0 0,-4 4 0 0,-5 5 0 15,-3 3 0-15,-5-3 0 0,-2 6-272 16,-3 0 32-16,-2 6 16 16,-2 4-2272-16,-5 3-448 0</inkml:trace>
  <inkml:trace contextRef="#ctx0" brushRef="#br2" timeOffset="-150041.81">8495 9632 2751 0,'0'0'256'0,"3"-10"-256"16,0 0 0-16,1 2 0 0,-4 8 2704 0,0 0 496 15,3-9 112-15,-3 9 16 0,0 0-2096 0,0 0-400 16,0 0-96-16,2-8-16 0,0 1-32 0,-2 7-16 15,0 0 0-15,2-8 0 0,1 2-96 0,-3 6-32 16,0 0 0-16,0 0 0 0,0 0 32 0,6-6 0 16,-6 6 0-16,5-4 0 0,-5 4-160 0,0 0-32 15,0 0 0-15,0 0 0 0,0 0-128 0,0 0-48 16,0 0 0-16,5 8 0 0,-5-8 176 0,2 12 16 16,-1 0 16-16,-1 2 0 0,-2 3 80 0,0-1 16 15,0-1 0-15,0 3 0 0,-1 1-48 0,2-1 0 0,-3 1 0 16,0 0 0-16,-1-2-144 0,3-1-48 15,-1-1 0-15,0 1 0 0,0-1-64 0,0-2-16 0,0-2 0 16,-2-1 0-16,2-1 80 0,0 0 16 0,3-9 0 0,-4 11 0 16,2-1 16-16,2-10 0 0,0 0 0 0,0 0 0 15,0 0-64-15,0 0-16 0,0 0 0 0,0 0 0 16,0 0 16-16,0 0 0 0,0 0 0 0,-2-7 0 16,2-1-16-16,2-2 0 0,0-2 0 0,-1 0 0 15,2 1-48-15,0-1-16 0,0-1 0 0,3-2 0 16,-3-2-32-16,1 1-128 0,0 0 192 0,0 2-64 15,-1 2-128-15,2-3 128 0,-2-2-128 0,1 0 128 16,-1 2-128-16,1-2 0 0,0 1 0 0,1 1 0 16,-2 0 0-16,0 3 0 0,1 1 0 0,0 1 0 15,-2-3 0-15,2 2 0 0,-1 2 0 0,-2-1 0 0,-2 3 0 16,1 7 0-16,0 0 0 0,0 0 0 0,0 0 0 0,0 0 0 16,-3-6 0-16,3 6 0 0,-6 6 0 0,0 1 0 15,0 3 0-15,3-1 0 0,-3 2 0 0,2 3-176 16,-1 4 176-16,3 2-128 0,-2-3 128 0,1 0 0 15,-2-3 0-15,3 4 0 0,-2 2 0 0,0-1 0 16,1-3 0-16,0 0 0 0,0 1 0 0,-1-1 0 16,0 3 0-16,0-4 0 0,2-3 0 0,-1 1 128 15,1-4-128-15,-2 2 128 0,0-2-128 0,3 1 144 16,0 0-144-16,-3 1 160 0,0 0-160 0,1 0 160 16,3-11-160-16,-4 8 160 0,2-1-160 0,-2 1 0 15,2 0 144-15,2-8-144 0,-3 8 0 0,3-8 128 0,0 0-128 16,0 0 0-16,-1 9 0 0,1-9 128 0,0 0-128 0,0 0 0 15,0 0 0-15,0 0 128 0,0 0-128 0,0 0 0 16,0 0 128-16,0 0-128 0,-3 7 128 0,3-7-128 16,0 0 160-16,0 0-32 0,0 0-128 0,0 0 192 15,0 0-192-15,0 0 144 0,0 0-144 0,0 0 128 16,0 0-128-16,10-3 0 0,-1-2 0 0,1 2 128 16,-10 3-128-16,11-1 0 0,0 0 0 0,0 1 0 15,-1 0 0-15,1 0 0 0,0-1 0 0,2 2 0 16,-2 1 0-16,0 0 0 0,-1-1 0 0,0 3 0 15,1-1 0-15,0-1 0 0,-2 0 128 0,2-1-128 16,0 4 0-16,2-2 0 0,-4 0 0 0,1-1 128 16,1-4-128-16,-2 2 0 0,0 3 0 0,-1-1 0 0,-8-2 0 15,7-2 128-15,-7 2-128 0,0 0 0 0,0 0 0 16,0 0 128-16,0 0-128 0,0 0 0 16,0 0 128-16,0 0-128 0,0 0 0 0,0 0 128 0,0 0-128 0,0 0 0 15,0 0-160-15,-6-5 160 16,0 2-752-16,2-1-48 0,-3 0-16 0,7 4 0 15,0 0-1936-15,0 0-384 0,0 0-64 0,0 0-10416 16</inkml:trace>
  <inkml:trace contextRef="#ctx0" brushRef="#br2" timeOffset="-149596.39">8903 9566 15663 0,'0'0'1392'0,"0"0"-1120"0,0-10-272 0,0 1 0 16,0 9 1040-16,0 0 160 0,0 0 16 0,1-11 16 15,-1 0-64-15,1 0-16 0,0 3 0 0,-1 8 0 16,0 0-144-16,4-8-48 0,-2-2 0 0,-1 4 0 15,-1 6-80-15,0 0-32 0,0 0 0 0,0 0 0 16,0 0-208-16,0 0-64 0,-1 13 0 0,-1 3 0 16,-1 0-128-16,1 3-16 0,0 6-16 0,-2 3 0 15,0 1 0-15,-3 2 0 0,2 0 0 0,-1 3 0 0,0 2 0 16,1 2 0-16,1-1 0 0,1 2 0 0,-1 0-32 16,1 0-16-16,1-2 0 0,1-3 0 0,0-1-48 0,2-2 0 15,0-3 0-15,0-1 0 0,1-2-48 0,0-3-16 16,1-5 0-16,-1 2 0 0,-1 2-64 0,0-3-32 15,1 0 0-15,-1-2 0 0,-1-4-160 0,0 1 128 16,0-1-128-16,-1-4 128 0,1-8-128 0,0 0 192 16,-3 11-192-16,3-11 192 0,0 0-192 0,0 0 0 15,0 0 0-15,0 0 128 16,0 0-608-16,0 0-128 0,0 0-32 0,0 0 0 16,0 0-2512-16,-4-6-512 0</inkml:trace>
  <inkml:trace contextRef="#ctx0" brushRef="#br2" timeOffset="-149003.33">9127 10347 20271 0,'-6'-17'896'0,"3"6"192"16,1-1-880-16,1 0-208 0,0 4 0 0,1 0 0 0,0 0 2208 0,0 0 400 15,0 2 80-15,0 6 0 0,0 0-1344 0,0 0-288 16,0 0-48-16,0 0-16 0,0 0-512 0,0 0-96 15,2 7-32-15,-2 3 0 0,0 1 48 0,-1 5 16 16,-1 2 0-16,1 3 0 0,-3 1-32 0,3 1 0 16,0 1 0-16,-1 4 0 0,-1 1-128 0,1-1-16 15,0-3-16-15,2-1 0 0,-1 0-48 0,1-2-16 16,0-4 0-16,-1-2 0 0,-1-2-160 0,1-4 128 16,0 0-128-16,0-2 128 0,1-8 80 0,0 0 16 15,0 0 0-15,0 0 0 0,0 0 96 0,0 0 32 16,-1-6 0-16,2 0 0 0,2-5 32 0,1-2 0 15,-1-3 0-15,0-4 0 0,1-3-208 0,2-4-48 16,-3-1 0-16,2-3 0 0,-2-3 0 0,1 4 0 0,0 2 0 16,0 1 0-16,-1 5 0 0,2 4-128 15,-3 2 192-15,0 5-64 0,-2 3 96 0,0 8 16 0,0 0 0 0,0 0 0 16,0 0-112-16,-4 11-128 0,-2 4 176 0,0 1-176 16,-2 2 0-16,0 2 0 0,-1 2 0 0,1 3 0 15,-1 3 0-15,1-2 0 0,1-2 0 0,2 0 0 16,2 0 0-16,-2-1 0 0,2-6 0 0,1 0 0 15,0-4 0-15,2-1 0 0,0 0 0 0,2-3 0 16,-2-9 0-16,7 9 0 0,0-3 0 0,3 2-192 16,-1 0-1840-1,3-2-352-15,1-3-80 0,-1-1-16 0</inkml:trace>
  <inkml:trace contextRef="#ctx0" brushRef="#br2" timeOffset="-66800.95">7341 9864 4607 0,'0'0'192'0,"0"0"64"0,0 0-256 0,6-8 0 0,-2 0 0 0,0 2 0 16,-4 6 832-16,8-9 112 0,-4 0 16 0,-4 9 16 15,5-9-80-15,1 1-32 0,-1-1 0 0,-5 9 0 16,6-9-128-16,1 0-32 0,-2 0 0 0,0 3 0 15,-5 6-256-15,6-9-64 0,0 0-16 0,-2 4 0 16,-4 5 32-16,0 0 16 0,6-10 0 0,-2 2 0 16,-4 8 80-16,0 0 16 0,0 0 0 0,7-8 0 0,-4-1 64 15,-3 9 0-15,0 0 16 0,3-9 0 0,-3 9 112 0,0 0 0 16,0-10 16-16,0 10 0 0,0 0-144 0,0 0-16 16,0 0-16-16,0 0 0 0,-4 5-224 0,-3-1-32 15,1 0-16-15,0 4 0 0,0 4-80 0,0 3-32 16,-4 3 0-16,1 2 0 0,-1 2 64 0,-1 2 16 15,-1 4 0-15,1 3 0 0,-2 1 16 0,0 4 0 16,1 3 0-16,0 2 0 0,-3-3-16 0,3 0 0 16,-1 1 0-16,3-5 0 0,0-2 32 0,4 1 16 15,1 1 0-15,0-4 0 0,-4-5-16 0,2-2 0 16,2-2 0-16,1 0 0 0,-1 0-16 0,1 0 0 16,-1-1 0-16,3-2 0 0,1 0-48 0,-1-1-16 15,-3-2 0-15,2-2 0 0,1-2 16 0,0 1 0 16,1-3 0-16,0 0 0 0,1 0-16 0,0-2-16 0,0-7 0 15,1 9 0-15,1 0-48 0,1 0-128 0,-3-9 192 0,5 7-64 16,-5-7 0-16,5 8 0 0,-1-2 0 0,-4-6 0 16,10 3 96-16,-1 0 16 0,1 1 0 0,2-3 0 15,-2 2 16-15,3-2 0 0,4-2 0 0,0 2 0 16,1 2-80-16,2 0-16 0,2-3 0 16,2 0 0-16,-3 0-160 0,4 1 192 0,-3 0-192 0,3 1 192 15,2-6-64-15,0 0-128 0,2 1 192 0,1 2-64 16,-2-1-128-16,1-2 0 0,-5-1 144 0,4 3-144 15,1 2 0-15,0-1 0 0,-2-2 0 0,-2 2 128 16,-1 0-128-16,-1 1 0 0,-1 0 0 0,-5-2 128 16,0 0-128-16,-2 2 0 0,1 0 0 0,-3 0 0 0,-2 0 0 15,0-1 0-15,0 0 0 0,-1 1 0 0,-10 0 0 16,10 2 0-16,-10-2 0 0,10 0 0 0,-3 0 0 0,-7 0 0 16,0 0 0-16,10 1 128 0,-10-1-128 0,0 0 0 15,0 0 0-15,0 0 0 0,0 0 160 0,0 0-32 16,0 0-128-16,0 0 192 0,0 0 16 0,0 0 0 15,-9 3 0-15,1-2 0 0,-2 0-80 0,0 3-128 16,-1-1 176-16,-1 0-176 0,-1 1 192 0,-2-4-192 16,1 2 192-16,-3 1-192 0,-1 0 128 0,-2 1-128 15,-4-1 0-15,0 1 0 0,-4 2 0 0,1-1 0 16,-3 1 128-16,1-2-128 0,0 1 0 0,-1 0 0 16,-1 1 0-16,4-2 0 0,-3-1 128 0,3 1-128 15,2 0 0-15,1-1 0 0,0 1 0 0,1-2 0 16,1-3 128-16,0 3-128 0,-1 2 128 0,1 1-128 0,2-4 144 15,-2 2-144-15,2 0 0 0,5 1 0 0,2-2 0 16,1 1 0-16,-3-3 0 0,3-1 0 0,-1 2 0 0,2-1 0 16,0-1 0-16,2-1 0 0,-1 1 0 0,3 1 0 15,7 0 0-15,0 0 0 0,-7 1 0 0,7-1 0 16,-7-3 0-16,7 3 0 0,0 0 0 0,-4-6 0 16,-2-3 0-16,4 2 0 0,2 7 128 0,-2-11-128 15,2-3 0-15,1 1 176 0,0-1-176 0,1 0 160 16,-1-1-160-16,4-1 0 0,-2-4 144 0,4-2-144 15,1-2 128-15,2-5-128 0,0-3 128 0,0-1-128 16,-2-2 0-16,-1-1 0 0,0-2 0 0,2 1 128 16,-4-3-128-16,4 3 0 0,-2 1 0 0,-3 1 0 15,1-2 0-15,-4 3 0 0,-1 1 0 0,0 1 0 0,0 1 0 16,-1 4 0-16,-2 6 0 0,2 0 0 0,-1 2 0 16,1 2 0-16,1-2 0 0,1 2 0 0,0 0 0 15,0 1 0-15,-1 0 0 0,4 4 0 0,-3 3 0 0,1 0 0 16,-1 0 0-16,0 0 0 0,-1 9 0 0,2-8 0 15,-2 8 0-15,0 0-128 0,0 0 128 0,0 0 0 16,0 0-144-16,0 0 144 0,0 0-128 0,0 0 128 16,0 0-160-16,0 0 160 0,-5 18-176 0,0 3 176 15,3 3-192-15,-6 3 192 0,-5 4-128 0,-1 4 128 16,-1 5 0-16,0 4 0 0,1 2 0 0,-1 2 0 16,-3 1 0-16,4 1 0 0,-1-2 0 0,5-3 0 15,-1-3 0-15,4-3 0 0,1-1 0 0,2-1 0 16,-1-5 0-16,2-1 0 0,0-4 0 0,1-1 0 0,-1-3 0 15,3-2 0-15,-1-5 0 0,2-2 0 16,1 0 0-16,0-3 0 0,-2-11 0 0,3 8 0 0,-3-8 0 16,0 0 0-16,9 11 0 0,1-5 0 0,1-3 0 0,1-2 0 15,1-2 160-15,2-2-160 0,3-3 160 0,3 0-160 16,3-3 160-16,3 1-160 0,-1-3 160 0,4 1-160 16,2 2 128-16,2-1-128 0,2-1 0 0,-2 1 0 15,1 0 0-15,4-1 0 0,1 2 0 0,2-2 0 16,1 1 0-16,2 1 0 0,1 0 0 0,1 4 0 15,-1-1 0-15,-4 0 0 0,-3 5 0 0,0-2 0 16,-3-1 0-16,-3-2 0 0,-3 0 0 0,-1 4 0 16,-3 0 0-16,-4-1 0 0,-4 1 0 0,-2 1 0 15,-3 0 0-15,-4 0 0 0,-9 0 0 0,0 0 0 16,0 0 0-16,0 0 0 0,0 0 0 0,0 0 0 16,0 0 0-16,0 0 0 0,0 0 0 0,0 0 0 0,0 0-320 0,-11 0 32 15,-1 0 16-15,1 1 0 16,1 1-1264-16,-1 0-240 0,1 3-48 0,2 0-9152 15,-2-2-1824-15</inkml:trace>
  <inkml:trace contextRef="#ctx0" brushRef="#br2" timeOffset="-64374.97">2096 9338 10127 0,'-6'-4'896'0,"-1"0"-704"0,-2 2-192 0,-3 0 0 16,1-1 944-16,-1-1 144 0,-1 1 48 0,-3 2 0 16,-1 1-560-16,-1 0-128 0,0 0 0 0,0-2-16 15,-2 1 96-15,-1 2 32 0,2 3 0 0,-1-1 0 16,1 0 64-16,0 1 16 0,2 3 0 0,1-1 0 16,-3 0-240-16,3-1-32 0,1 1-16 0,0 2 0 15,1 2-208-15,4-1-144 0,2-3 192 0,4 4-192 0,4-1 0 0,1 4 0 16,3-1 0-16,6 0 0 0,4-2 192 15,2 1-64-15,-1 0 0 0,4 2-128 16,4 1 192-16,2 3-64 0,3 5 0 0,0 0-128 0,-2 0 144 16,-1 0-144-16,-2 1 0 0,-1 2 144 0,-1 4-144 15,-2-4 160-15,-2-2-160 0,-2 1 160 0,-4 1-160 0,-1-1 192 16,-5-1-192-16,-1 1 192 0,0-2 64 0,-6-3 32 16,-3-3 0-16,-3 1 0 0,-6-1 448 0,-2 0 96 15,-7-1 0-15,-4-3 16 0,-4-3 176 0,-4-2 48 16,-4-3 0-16,-3-2 0 0,2-1-496 0,-1-1-112 15,0 0-16-15,1-2 0 0,4-3-224 0,2-2-48 16,3 0-16-16,3 0 0 0,4-2-160 0,2-1-192 16,3 0 32-16,5-1 16 15,4 1-2128-15,5 0-416 0</inkml:trace>
  <inkml:trace contextRef="#ctx0" brushRef="#br2" timeOffset="-63849.05">2244 9010 20271 0,'0'0'896'16,"8"-12"192"-16,-1-4-880 0,-2 1-208 0,4 4 0 0,-1 1 0 0,2 2 240 0,1-1 0 16,4 0 0-16,3 1 0 0,-1 4 208 0,1 1 64 15,2-2 0-15,-2 3 0 0,-1 2-288 0,-2 2-48 16,-2 0-16-16,1 3 0 0,-2 0-160 0,0 3 0 15,-3 0 0-15,-1 2 0 0,-1 1 0 0,1 2 128 16,-5 2-128-16,0 2 0 0,0-2 128 0,-3 3-128 16,-2 0 0-16,0 0 128 0,0-3 0 0,-1 0 0 15,1-2 0-15,-4-1 0 0,2-1 32 0,0 0 0 16,-1 1 0-16,2-4 0 0,3-8-32 0,-4 7 0 0,4-7 0 0,-3 10 0 16,3 1-128-16,0-11 0 0,0 0 144 15,0 0-144-15,2 10 0 0,0-1 0 0,-1-1 0 0,1-2 128 16,-2-6 0-16,-2 11 0 0,0 3 0 15,-1-5 0-15,-4-3 304 0,1-1 64 0,-3 1 16 0,0 1 0 16,-3-1 192-16,0 2 64 0,-2-2 0 0,-3 0 0 16,-3 1-256-16,2-2-64 0,0 1 0 0,-2-3 0 15,0-1-224-15,5 1-48 0,3 2-16 0,2-2 0 16,-2-3-1008 0,4 1-208-16,8-1-32 0</inkml:trace>
  <inkml:trace contextRef="#ctx0" brushRef="#br2" timeOffset="-63322.41">2906 9220 13823 0,'0'0'1216'0,"0"0"-960"0,-7 1-256 0,7-1 0 15,0 0 1072-15,0 0 160 0,-6 3 48 0,6-3 0 16,0 0-272-16,0 0-48 0,0 0-16 0,2 8 0 15,1 1-336-15,1-1-64 0,3 0-16 0,2 0 0 16,1 1 112-16,3 3 0 0,0 0 16 0,2-2 0 0,3-2-128 0,2 3-16 16,4 4-16-16,-2 0 0 0,-1-3-128 0,0 0-32 15,0 0 0-15,0 1 0 0,-1 1-176 0,-2-3-32 16,-3-4-128-16,-1 2 192 0,-1 2-64 0,-3-2 0 16,-3-5-128-16,-7-4 192 0,6 7-192 0,-6-7-160 15,1 7 32-15,-1-7-8656 16,0 0-1728-16</inkml:trace>
  <inkml:trace contextRef="#ctx0" brushRef="#br2" timeOffset="-62788.28">3900 8997 8287 0,'0'0'736'0,"0"0"-592"0,0 0-144 0,0 0 0 16,4-15 1280-16,0 2 240 0,1 4 32 0,-2 2 16 0,-3 7-528 0,6-7-96 15,-2 0-32-15,1 0 0 0,0 2-48 0,-5 5-16 16,0 0 0-16,0 0 0 0,10-3-80 0,-10 3 0 16,8 3-16-16,-8-3 0 0,0 0-176 0,0 0-16 15,8 8-16-15,-5 2 0 0,-3-1-144 0,-2 4-16 16,-2 4-16-16,-1 4 0 0,2 1-80 0,-1 5-16 15,1 1 0-15,-1-1 0 0,0 2-16 0,1-3-16 16,1 1 0-16,2-3 0 0,0-6 0 0,1 0 0 16,2 2 0-16,0-4 0 0,0-2 16 0,2-5 16 15,-5-9 0-15,8 10 0 0,2 1 96 0,2-4 16 16,-1-5 0-16,2 0 0 0,0 1 80 0,2-5 32 16,1-1 0-16,4-1 0 0,3-2-144 0,-1 1-32 15,0-1 0-15,-3 0 0 0,-2-3-320 0,-1 0 0 0,-3-2 0 16,0 1-192-1,-3 4-640-15,0-3-144 0,0 0-32 0,-5-1 0 16,0 0-1744-16,-1 1-368 0</inkml:trace>
  <inkml:trace contextRef="#ctx0" brushRef="#br2" timeOffset="-62463">4375 8928 23039 0,'0'-12'2048'0,"-1"2"-1648"16,-2 4-400-16,3 6 0 0,-2-5 704 0,2 5 48 15,0 0 16-15,-7 5 0 0,-1 5-128 0,2 2 0 16,-1 1-16-16,0 8 0 0,0 8-224 0,-1 4-32 15,0 4-16-15,2 2 0 0,1-1 208 0,0 2 32 16,0 2 16-16,1-5 0 0,0 0-272 0,-1-1-48 16,0-3-16-16,1 3 0 0,0 6-144 0,2 0-128 15,0-8 192-15,-1-1-192 0,1-1 208 0,-2-4-64 16,1-2-16-16,1-3 0 0,2-5-128 0,0-1-176 16,0-4 48-16,3-2-9664 15,-3-11-1936-15</inkml:trace>
  <inkml:trace contextRef="#ctx0" brushRef="#br2" timeOffset="-62158.96">4792 9462 30351 0,'0'0'1344'0,"-2"-6"272"0,-1-1-1296 0,3 7-320 0,-6 12 0 0,-1-3 0 0,0 1 240 0,-1 4-32 16,0 6 0-16,2 3 0 0,-1 2 112 0,2 3 0 15,-4 2 16-15,3 2 0 0,0-3-192 0,0 0-144 16,3-1 192-16,-1 0-192 0,1-2 160 0,1 1-160 15,1-2 128-15,0-3-128 16,0-2-1184-16,0-3-320 0,0-2-64 0</inkml:trace>
  <inkml:trace contextRef="#ctx0" brushRef="#br2" timeOffset="-61426.86">3420 9358 15087 0,'-7'7'656'0,"1"-3"160"0,6-4-656 0,-8 2-160 15,8-2 0-15,-7 1 0 0,-2 1 272 0,9-2 32 16,0 0 0-16,0 0 0 0,0 0 448 0,0 0 80 16,0 0 32-16,0 0 0 0,-2-5 160 0,2 5 48 15,0 0 0-15,2-12 0 0,2-4-176 0,0 3-48 16,1 2 0-16,2-2 0 0,-4-4-288 0,3 2-64 16,-2 0-16-16,1-1 0 0,1 1-160 0,1-3-16 15,-3-1-16-15,1-1 0 0,1-1-80 0,-3 0-16 16,1 1 0-16,0-1 0 0,1-2 16 0,-1 1 0 0,-1 2 0 15,1 1 0-15,1 2 64 0,-3-1 16 0,0 0 0 16,0 4 0-16,0 4-128 0,-1 5-32 0,-1 5 0 0,0 0 0 16,0 0-128-16,0 0 192 0,0 0-192 0,0 0 192 15,0 0-192-15,0 0 0 0,2 15 0 0,2 1-176 16,1-1 176-16,0 3 0 0,2 3-144 0,-1-2 144 16,3-1 0-16,-3 0 0 0,-1-2 0 0,2 2 0 15,0 2 0-15,1-2 0 0,1-1 0 0,-2-5 0 16,-2-4 0-16,3-2 0 0,-1 0 0 0,3-3 0 15,-1-3 176-15,2-1-48 0,0-8-128 0,2 2 192 16,-2 1 64-16,1-3 0 0,1-9 0 0,-1 1 0 16,2 1-32-16,-3 0 0 0,-1-1 0 0,1-5 0 15,-5-6-48-15,3 1-16 0,-3 2 0 0,-1 2 0 0,0 0-160 16,-2 1 192-16,0 1-192 0,1 0 192 0,0 4-192 0,-3-1 0 16,0 3 144-16,0 0-144 0,0 2 0 0,0 3 0 15,-1 10 0-15,0 0 0 16,0-9-1040-16,0 9-240 0,0 0-32 0,0 0-8320 15,0 0-1664-15</inkml:trace>
  <inkml:trace contextRef="#ctx0" brushRef="#br2" timeOffset="-61038.13">4288 8478 16575 0,'0'0'368'0,"0"0"80"0,0 0 0 0,0 0 16 0,0 0-464 0,0 0 0 0,1 2 0 0,-8 0 0 15,-1 0 912-15,-1 3 96 0,-1 2 16 0,-1 2 0 16,-1 3 0-16,-2-1 0 0,-3 4 0 0,-8 10 0 15,-4 5-448-15,1 2-96 0,-2 2-16 0,0 5 0 16,1 3-144-16,-2 3-16 0,-2 0-16 0,0 5 0 16,1 4-160-16,1 2-128 0,3 2 192 0,0-4-192 15,3-3 128-15,0-2-128 0,0 1 0 0,2-2 0 16,5-2 160-16,-1-1-32 0,2-3 0 0,6 1 0 16,0 3 16-16,6-5 0 0,2 2 0 0,6-7 0 15,3-4 32-15,9-2 0 0,5-4 0 0,3 2 0 16,3-3 16-16,5-4 16 0,4-1 0 0,2-3 0 15,5 1-576-15,2-6-112 0,-3-1-32 0,5 0-7888 16,6 1-1584-16</inkml:trace>
  <inkml:trace contextRef="#ctx0" brushRef="#br2" timeOffset="-60554.26">4873 8488 5519 0,'-3'-7'496'0,"3"7"-496"16,0 0 0-16,0 0 0 0,7-4 3408 15,2 3 592-15,2 3 112 0,3 7 32 0,5 3-3376 0,3 6-768 16,4 1 0-16,4 5 0 0,2 6 336 0,3 4 64 15,-3 7 16-15,-2 2 0 0,0 0 288 0,-3 4 48 16,-2 5 16-16,-1 6 0 0,-4 6-192 0,-1 6-16 16,-4 6-16-16,-3 0 0 0,-2-4-112 0,-2 2-32 15,-3 1 0-15,0-1 0 0,-5-2-80 0,-5-6-32 16,-1-5 0-16,-3-5 0 0,-2-3-80 0,-7-5-16 16,-1-3 0-16,-4-2 0 0,-4-5 64 0,-5-3 16 15,-2-6 0-15,-7-1 0 0,-5-5-272 0,1-1 0 16,2-2 0-16,0-4 0 0</inkml:trace>
  <inkml:trace contextRef="#ctx1" brushRef="#br2">6850 15451 0,'0'0'0,"0"0"16,0 0 0,40 15-1,-28-15 1,0 8 0,11 12-1,-9-7 1,-3 4-1,-4-2 1,-26-23 0,20 17-1,6-5 1,4 1 0,-1 1-1,-4 0 1,-7-4-1,5 0 1,10 0 0,1-6-1,7 4 1,-7 2 0,-7-2-1,-16-6-15,-1 2 16,-2-3-1,11 9 1,-6-7 0,-9-3-1,-4-5 1,7 10 0,12 6-1,46 2 1,-17 8-1,1 6 1,-27-5 0,-5-3-1,1 2 1,-7-2 0,-5-5-1,-7-1 1,-1-1-1,1 2 1,-6-6 0,9 12-1,-2-10 1,8 7 0,1 10-16,18 7 15,9 5 1,-3-1 15,2-7-31,-5-14 16,-3-9-1,-4 0 1,-2 0 0,-9-33-1,6 24 1,2 3-1,-8 5 1,6 1 0,2 0-1,-5 0 1,2 29 0,5-18-1,1-4 1,-3-4-1,-1-3 1,-3 0 0,3 0-1,-9 0 1,0 0 0,-9-11-1,6 8-15,5 4 31,9 0-31,2-2 16,-1 3 0,2 0-1,-8-2 1,8 1 0,1-1-1,-3 0 1,2-2-1,-2 6 1,5-1 0,-8-1-1,1-1 1,-13-1 0,0 10-1,-9-3 1,18 15-1,51 31 1</inkml:trace>
  <inkml:trace contextRef="#ctx0" brushRef="#br2" timeOffset="-17353.81">16221 11509 45151 0,'-13'-13'4016'16,"3"1"-3216"-16,-1 1-640 0,3 3-160 15,3 5-752-15,5 3-176 0,0 0-32 0,0 0-16 16,3 12-2352-16,3 4-448 16</inkml:trace>
  <inkml:trace contextRef="#ctx0" brushRef="#br1" timeOffset="-6261.43">18080 8216 15775 0,'10'-8'704'0,"-3"2"128"0,-2-3-656 0,3-1-176 0,1 1 0 0,-1 3 0 15,-1 1 496-15,1 1 64 0,-1-3 16 0,-7 7 0 16,0 0-128-16,0 0 0 0,0 0-16 0,7-8 0 16,-1 2-64-16,-4-3-16 0,-2 9 0 0,-1-8 0 15,0 0 288-15,-3-1 64 0,0-1 16 0,-2 1 0 16,-1 4-160-16,-1-1-48 0,-1-4 0 0,-2 2 0 15,0 3-160-15,-4-1-32 0,-1 1-16 0,2-1 0 0,-1-1 64 0,0 2 16 16,1 1 0-16,1 0 0 0,-1-3-64 16,-2 0 0-16,1 2 0 0,-3 2 0 0,-1 0 80 0,1 1 16 15,-5-1 0-15,-2 1 0 0,-3 1-224 0,-4 2-32 16,-3 2-16-16,3 0 0 0,2 1-16 16,2-1-128-16,-2 3 192 0,0 0-64 0,2-2 64 0,0 2 0 15,2 0 0-15,-1 3 0 0,-1 1-16 0,0 0 0 16,0 0 0-16,-3 2 0 0,-2 5-176 0,3 1 192 15,3 2-192-15,-1 2 192 0,-3 2-192 0,2 5 0 16,3 6 0-16,4-4 128 0,0-1-128 0,2 3 160 16,3-5-160-16,0 2 160 0,2 0-32 0,2-1-128 15,1 0 192-15,1 3-64 0,0 3 0 0,2 0 0 16,0 0 0-16,0-1 0 0,5 1-128 0,-1-1 192 16,4 0-192-16,2-6 192 0,4-3-16 0,-2 0 0 15,3-1 0-15,1-1 0 0,3-1 48 0,1-2 16 0,2-1 0 16,1-1 0-16,0 1-32 0,1 0 0 0,2-3 0 15,2 0 0-15,-1-1-48 0,5 0-16 0,3 1 0 0,1-3 0 16,1-5 16-16,2-1 0 0,3 0 0 0,3 0 0 16,1-3 16-16,-3-2 0 0,0-5 0 0,-2 1 0 15,1 1 0-15,0-2 0 0,1-1 0 0,4-3 0 16,1 0-176-16,3 0 192 0,5 2-192 0,0-2 192 16,-2-1-192-16,-2 1 0 0,-3-2 144 0,-3-1-144 15,-2-1 0-15,1-1 128 0,-2-1-128 0,1-3 0 16,1-1 0-16,-2 1 128 0,-2 2-128 0,-1-1 0 15,0-3 128-15,-2 1-128 0,-5 3 128 0,0-5-128 16,-5-1 0-16,-1-1 144 0,-3-2-144 0,-1 2 0 0,-1-2 160 16,0-3-160-16,-5 0 128 0,0 1-128 0,-1 1 144 15,-3 1-144-15,-2-1 160 0,-2-1-160 0,0 2 128 0,-2 0-128 16,-1 4 0-16,-2-2 0 0,1-3 160 16,-3 1-160-16,1 1 160 0,-2 1-160 0,0 1 0 0,0-1 128 15,-1-1-128-15,-2 0 0 0,0 1 0 0,-2-1 0 16,-2 0 0-16,-1 0 0 0,-3-2 0 0,-1 4 0 15,2 4 0-15,-6-1 0 0,0 0 0 0,-1 0 0 16,3 2 0-16,-2 0 0 0,-2 3 0 0,3 0 0 16,1-1 0-16,1 2 0 0,-1 1 0 0,2 1 0 15,0 2 0-15,-1-1 0 0,-1 0 0 0,-1 2 0 16,-1 2 0-16,-2-1 0 0,-2-2 0 0,-3 3 0 16,-4 1 0-16,2 0 0 0,1 2 0 0,1 1-128 0,0-1 128 15,1 2 0-15,3 1 0 0,-2 2-128 0,2-3 128 16,-1 2 0-16,3 0 0 0,-2 2 0 0,-1 0 0 15,-2 2 0-15,-3-2 0 0,-1 4 0 0,-1 1 0 16,2 1 0-16,3-1 0 0,2 1 0 0,-2 3 0 0,1 3 0 16,3 3 0-16,3 2-128 0,-1 1 128 0,3 0 0 15,1 1 0-15,2 2-128 0,1 3 128 0,0 0 0 16,1 0 0-16,0 0 0 0,1 1 0 0,0-1 0 16,-1 1 0-16,1 0-128 0,1 1 128 0,0 0 0 15,2 7 0-15,5-1 0 0,2 2 0 0,5-3 0 16,2 1 0-16,4-4 0 0,3-3 0 0,-1-3 0 15,5-2 0-15,2-4 0 0,3 1 0 0,0-2 0 16,1-2 128-16,-1-1-128 0,0-2 0 0,2 1 144 16,2 1-144-16,-1-4 160 0,3-2-160 0,0 1 160 15,3 3-160-15,1-5 0 0,1 1 144 0,4-3-144 0,3 1 0 0,6 0 128 16,2 0-128-16,-3-3 0 0,-2-3 128 16,-1 0-128-16,-2 0 128 0,0 1-128 0,3-6 0 15,-2-1 144-15,1-3-144 0,3 2 0 0,7 3 128 0,-1-2-128 16,-2-3 0-16,-2 0 0 0,-7-3 0 0,1 1 160 15,-3 1-160-15,-2-3 128 0,-2-2-128 0,1-3 0 16,0-1 0-16,1 0 0 0,0 1 128 0,1-3-128 16,0-1 0-16,-1-3 128 0,-4-3-128 0,0 2 128 15,-5-1-128-15,0-3 128 0,-2-3-128 0,-2 0 0 16,-4 0 144-16,-1 0-144 0,-3-3 0 0,0 3 0 16,-3 4 0-16,0 0 128 0,-5 1-128 0,-1 2 0 15,-1 0 0-15,-2 2 0 0,-1 0 0 0,0 1 128 0,-5-1-128 16,1-1 0-16,-2-1 0 0,-1-1 0 0,-2 0 0 0,-1-2 0 15,-1 0 0-15,0 0 0 0,-2-1 0 0,-1 2 0 16,-5 2 0-16,-1 3 0 0,-3-2 0 0,-2 2 0 16,-1 4 0-16,-2-1 0 0,0 2 0 0,1 3 0 15,-2-1 0-15,1 3 0 0,1 2 0 0,1-1 0 16,-1 3 0-16,-2-3 0 0,0 2 0 0,-4 1-128 16,-2 2 128-16,-4 2 0 0,-3 1 0 0,4 1-128 15,-1 1 128-15,4 1 0 0,-2 2 0 0,3-1 0 16,1 0 0-16,-1-2-160 0,0 3 160 0,-5 0 0 15,-3 3 0-15,1-1 0 0,-2 1 0 0,1 2 0 16,1 0 0-16,5 6-128 0,1-3 128 0,2 3 0 0,4 3 0 16,-1 2 0-16,0 1 0 0,0 3 0 15,1 2 0-15,-2 2-128 0,-2 0 128 0,5 2 0 0,4 0 0 16,-1 0 0-16,4-1 0 0,3-1 0 0,3 2 0 16,1 1-128-16,1-1 128 0,3 1 0 0,3 1 0 0,0-1 0 15,3 7-128-15,-1-2 128 0,4 0 0 0,1 1 0 16,1-2 0-16,2-3 0 0,2-2 0 0,1-4 0 15,2-2 0-15,3-1 0 0,3 0 0 0,1-1 0 16,1 0 0-16,1-1 0 0,0 0 0 0,5-2 0 16,4-4 0-16,3 2 0 0,3-1 0 0,1 1 0 15,1 1 0-15,1-2 0 0,-1-4 128 0,0 0-128 16,1 0 0-16,3-4 144 0,4-5-144 0,-2 0 128 16,2 0-128-16,5 1 128 0,1 3-128 0,1-4 0 15,-5-1 0-15,0 0 128 0,-3-2-128 0,-2 0 0 16,-1 0 0-16,3 0 128 0,2-4-128 0,1-2 0 0,1 1 0 15,2-1 0-15,0 2 0 0,-1-5 0 0,-4-3 128 16,-3 0-128-16,-4-1 0 0,0-1 0 0,0-3 144 16,-2-3-144-16,-1-4 128 0,-3 0-128 0,1 0 160 0,-2-3-160 15,3-4 144-15,-2 2-144 0,0 0 128 0,-5 1-128 16,-1-2 0-16,-2-1 0 0,-2-1 128 0,-2-1-128 16,-2 1 0-16,-3 0 0 0,-1-1 0 0,-2 1 128 15,-1 1-128-15,-3 2 0 0,-2 1 0 0,-2 3 0 16,-2-2 0-16,-2-1 0 0,-2 1 128 0,-3-2-128 15,-3-1 0-15,-2 2 0 0,-4-4 0 0,-3 1 0 16,-3 5 0-16,-3 1 0 0,-1 2 0 0,1 1 0 16,-1-1 0-16,3 1 0 0,1 4 0 0,-1 1 0 15,2 3 0-15,2-1 0 0,1 3 0 0,-1 0 0 0,0 3 0 16,-4 2 0-16,-2-1 0 0,-3 1 0 16,-6 4-144-16,-2 1 144 0,-1 0 0 0,-1 1 0 0,5 0-128 15,0 2 128-15,1 0 0 0,0 1 0 0,2 0 0 16,-2 0-128-16,-3 3 128 0,-4 1 0 0,-5 4 0 0,0 1 0 15,2-1 0-15,4 3 0 0,-3 3 0 0,3 2-128 16,3 3 128-16,2 4 0 0,3 1 0 0,0 1 0 16,0 4-128-16,1 0 128 0,1 0 0 0,2 1 0 15,-1 0-128-15,5 0 128 0,4-1 0 0,5 1 0 16,3 1 0-16,4 3 0 0,0-1-128 0,4 3 128 16,3 1 0-16,3-1 0 0,3 2 0 0,4-4-128 15,1 0 128-15,2-4 0 0,3-3 0 0,2-2 0 16,0 0 0-16,4-2 0 0,1-5 0 0,1 1 0 0,2 0 128 15,1 1-128-15,2 0 0 0,-2-1 0 16,1-2 0-16,3 2 0 0,2 1 0 0,2-2 0 0,2-4 0 0,6-2 0 16,3 0 0-16,2-1 144 0,1-3-144 0,-1-4 128 15,1-5-128-15,-2-2 128 0,-3-3-128 0,3-2 128 16,3-3-128-16,5-2 160 0,5-1-160 0,-2-5 160 16,0-2-160-16,-3-1 0 0,-4-2 144 0,-2-2-144 15,-1-2 128-15,4 0-128 0,0 2 128 0,2-5-128 16,-4 2 0-16,-4-1 128 0,-4 1-128 0,-6-1 0 15,-4 0 0-15,-4-2 0 0,-6-2 0 0,0 1 128 16,-3 0-128-16,-1 1 128 0,-4 1-128 0,-2-1 128 16,-5-1-128-16,-2 1 0 0,-1 0 0 0,-5 0 0 0,-1-1 0 15,-4 1 176-15,-2-3-176 0,-2 1 192 0,-2 0-192 16,-3-1 0-16,0-2-160 0,-1 1 160 0,-4 2 0 0,-1 3-144 16,-3 5 144-16,-5 0 0 0,-3-1 0 0,-4 3 0 15,-1 4 0-15,-1 1-128 0,0 2 128 16,-3 2 0-16,1 1 0 0,-3 2-128 0,-5 1 128 0,-5 2 0 15,-10 2 0-15,3 3-128 0,3 0 128 0,1 4 0 16,3 0 0-16,0 1-128 0,-5 1 128 0,-2 3 0 16,-3 2 0-16,1 2 0 0,6 1 0 0,4 2-128 15,5 1 128-15,1 4 0 0,4 1 0 0,0 4-160 16,-1 2 160-16,3 2 0 0,-1 3-128 0,9 3 128 16,7 2 0-16,4 2 0 0,2-1-128 0,5 1 128 15,4-4 0-15,4 0 0 0,0 1-144 0,5 2 144 16,3 2 0-16,2 1-144 0,0 2 144 0,5 0 0 15,2 0 0-15,2 0-128 0,2 0 128 0,1-4 0 16,1-2 0-16,5 1-128 0,2-3 128 0,2 1 0 0,3 4 0 16,-2-6 0-16,2-3 0 0,2 1 0 0,-1 2 0 15,0-2-128-15,-1-2 128 0,2-3 0 0,2-2 0 0,2-2 0 16,3-4 0-16,3-1 0 0,3-3 0 0,3-6 0 16,4-3 0-16,0-1 128 0,-4 2-128 0,0-6 0 15,-1-6 0-15,3 0 144 0,4-2-144 0,-2-1 0 16,-3-1 144-16,0-3-144 0,-2-4 0 0,-5 3 144 15,-7 2-144-15,-3 2 0 0,-7 0-160 0,-5-1 160 16,-5 1-1456 0,-5 3-192-16,-7 7-32 0,0 0-10160 0,-3-5-2016 0</inkml:trace>
  <inkml:trace contextRef="#ctx0" brushRef="#br1" timeOffset="-5156.63">16917 8600 23151 0,'-12'-8'1024'0,"6"4"208"0,0-2-976 0,-1 1-256 0,1-1 0 0,1 2 0 16,5 4 192-16,0 0-16 0,0 0 0 0,0 0 0 15,0 0-16-15,0 0 0 0,-6 5 0 0,6-5 0 16,0 0 80-16,2 10 16 0,2-1 0 0,2 0 0 16,4 0 256-16,2 2 64 0,4 1 16 0,0 1 0 15,2 3 16-15,1 0 0 0,2 0 0 0,2 1 0 16,-2-2-160-16,4 2-48 0,1-3 0 0,3-1 0 0,1 0-80 16,4-2 0-16,5 0-16 0,3-2 0 0,4-1 80 0,-1 0 0 15,-2-4 16-15,-2 0 0 0,-3 0-96 0,3-4-32 16,2 0 0-16,-1-1 0 0,3-3-16 0,3-1 0 15,4-2 0-15,-2-2 0 0,-2-2 16 0,-5-1 0 16,-5-2 0-16,-1-2 0 0,-1-4 32 0,-3-1 0 16,-3-3 0-16,0 2 0 0,-3 1-80 0,-2 2-16 15,-1 3 0-15,-2-1 0 0,-1 3-80 0,-2-1 0 16,-3 1-128-16,-2 1 192 0,-3 2-64 0,-2-1 0 16,1 2-128-16,-1 0 192 0,-2 1-192 0,-2 2 176 15,-1-3-176-15,1 4 160 0,-5 6-160 0,0 0 128 16,0 0-128-16,0 0 128 0,0 0-128 0,0 0 0 15,0 0 0-15,-8 0 0 0,0 0 0 0,-1 5 0 0,-4 0 0 16,-1 4 0-16,-3 1 0 0,-2 1 0 0,-2-1 0 0,1 4 0 16,1 1 0-16,0 0 0 0,-2-4 0 15,-2 1 0-15,2 2 0 0,-1 0 0 0,0 1 0 0,-1 0 0 16,-3 0 0-16,1 0 0 0,-1-3 0 0,-3-3 0 16,-5 1 0-16,-1-3 0 0,-3-1 0 0,2-1 0 15,1 2 0-15,1-2 0 0,1 1 128 0,1-2-128 16,-2 1 0-16,2-2 128 0,0-1-128 0,0-1 128 15,-2-2-128-15,-2-1 0 0,-4-1 0 0,0-3 0 16,-2 0 0-16,3-2 128 0,5-1-128 0,2 0 0 16,1 2 128-16,3-1-128 0,2-2 0 0,2 0 128 15,3 0-128-15,0-1 0 0,3-1 0 0,0 1 128 16,0-1-128-16,2 2 0 0,1 2 0 0,0 0 0 0,0-3 0 0,2 0 0 16,1-2 0-16,-1 5 0 0,2 1 0 15,-1 3 0-15,1-3 0 0,3 3 0 0,-2 0 0 0,10 4 0 16,-7-4 0-16,7 4 0 0,0 0 0 0,0 0 0 15,0 0 0-15,0 0 0 0,0 0 0 0,0 0 0 16,0 0 0-16,0 0 0 0,10 8 0 0,2 2-144 16,1-5 144-16,3 5 0 0,-1-1 0 0,3 1-128 15,3 0 128-15,1-1 0 0,0 1 0 0,1 1 0 16,-1 4 0-16,2-3 0 0,2-1 0 0,3-1 0 16,2 0 0-16,1 1 0 0,1 1 0 0,3-1 0 15,3-3 0-15,2 1 0 0,2 0 0 0,-4-3 128 16,-2-4-128-16,-2-1 0 0,1-4 160 0,3-2-160 15,2 1 160-15,0-3-160 0,1-1 128 0,3 1-128 16,4 1 0-16,-3-1 144 0,-2-1-144 0,-7-1 0 0,0-2 0 16,-3-2 128-16,-3 1-128 0,-1 0 0 0,1 0 0 15,-3-2 128-15,-1 0-128 0,0 0 0 0,-1 3 144 16,-4 0-144-16,-2-4 0 0,-4 4 0 0,-1 2 0 0,-3 2 128 16,-2 3-128-16,-5-1 0 0,1-1 0 0,-2 1 0 15,-4 5 0-15,0 0 0 0,0 0 0 0,-4-5 0 31,-1-2-480-31,1 4-64 0,4 3-16 0,-11-4 0 16,-1 1-1520-16,-2 3-304 0,-3 0-64 0,-1 0-12528 0</inkml:trace>
  <inkml:trace contextRef="#ctx0" brushRef="#br1" timeOffset="-4753.8">16816 8602 16575 0,'-5'-9'1472'0,"5"9"-1168"15,0 0-304-15,0 0 0 0,-2-9 1888 0,2 9 320 16,5-6 64-16,4 3 16 0,2-1-1392 0,3 0-288 16,4-1-48-16,0 1-16 0,3 1 32 0,1-2 16 15,1 0 0-15,1-3 0 0,0-2-80 0,2 0 0 0,4 2-16 0,2 1 0 16,2-2 16-16,4 3 16 0,3-4 0 0,6 2 0 16,6 2-96-16,-1 2-32 0,-2 2 0 0,0 1 0 15,-5-1-96-15,-1 4-32 0,1 1 0 0,4 1 0 16,3-1-128-16,0 2-16 0,-1 3-128 0,-3 1 192 15,-5 1-192-15,-3-1 0 0,-4 1 0 0,-3 0 0 16,-2 3 0-16,-3-3 0 0,1-2 0 0,-4 2 0 16,-5 0 0-16,-2-2 0 0,-3-4 0 0,-3-2-10512 15,-12-2-2048-15</inkml:trace>
  <inkml:trace contextRef="#ctx0" brushRef="#br1" timeOffset="-2598.06">20905 10986 7359 0,'0'0'320'0,"11"3"80"0,-1 2-400 0,2-2 0 0,1-1 0 0,0 0 0 15,1 4 1600-15,-6-1 256 0,0 1 32 0,-2-2 16 16,-6-4-816-16,8 5-144 0,-8-5-48 0,0 0 0 16,0 0 48-16,0 0 0 0,0 0 0 0,0 0 0 15,0 0 400-15,0 0 64 0,0 0 32 0,0 0 0 16,0 0-384-16,-6-8-80 0,0 0-16 0,1-1 0 16,-1-2-368-16,-1 1-80 0,-5-1 0 0,-2-2-16 15,0-2-112-15,0-2 0 0,-1 0-16 0,-3-2 0 16,-6-1-80-16,-2-4-16 0,0-2 0 0,-1 0 0 0,0 3-80 15,-2 0 0-15,2 0-16 0,-2 0 0 0,-2 2 48 16,1 2 16-16,-1 3 0 0,-3-3 0 0,-1-1-48 16,-4 1-16-16,1 0 0 0,-2 1 0 0,0 2-176 0,-3-2 128 15,1 1-128-15,-5-1 128 0,-3 0-128 0,-4 2 128 16,-2-1-128-16,-5 2 128 0,2 1-128 0,2 0 0 16,2 2 0-16,-5 0 128 0,-1 0-128 0,-3 1 160 15,-3 0-160-15,1 3 160 0,0 3-32 0,2-1-128 16,2 2 192-16,-4 3-64 0,-2 2-128 0,1 1 160 15,-1-1-160-15,4 0 160 0,2 7-32 0,-1 3 0 16,-6 5 0-16,0-2 0 0,1-6 0 0,3 5 0 16,0 3 0-16,2 2 0 0,1-1 32 0,-1 2 0 15,-1 0 0-15,0 4 0 0,2 4-32 0,3 1 0 0,8-3 0 0,2-1 0 16,1 0-128-16,-2 1 0 0,1 3 144 0,4-1-144 16,4-3 128-16,-1 2-128 0,4 3 128 15,3 3-128-15,4 3 0 0,2-1 128 0,4-2-128 0,4 0 0 16,2 0 0-16,4-3 0 0,1-4 0 0,1 0 128 15,2-6-128-15,2 0 0 0,2-1 0 0,-1-2 128 16,3-4-128-16,1 0 0 0,0 0 0 0,2-2 0 16,1 0 0-16,1-10 128 0,0 0-128 0,0 0 0 15,2 9 128-15,-2-9-128 0,0 0 128 0,0 0-128 16,13-6 208-16,-1-3-16 0,0 0-16 0,0-4 0 16,3-3 0-16,1-4 0 0,1-2 0 0,3-3 0 15,4-3-176-15,3-5 128 0,3-5-128 0,5 0 128 16,5 3-128-16,7-1 0 0,6-1 0 0,1 0 0 0,0 0 0 15,3 1 0-15,4 2 0 0,5 1 0 0,4 0 0 16,-1 5 0-16,0 2 0 0,0 3 0 0,2 0 0 16,5 2 0-16,1 6 0 0,1 4 0 0,0 4 0 15,1 1 0-15,-1-3-144 0,4 7 144 0,4 4 0 16,-7 5 0-16,-3 4 0 0,-3 0 0 0,2-2 0 0,-1 6 0 16,-1 2 0-16,-5 5 0 0,-6 0-160 0,-1-2 160 15,-4-4-128-15,-1 2 128 0,0 4 0 0,0-1-160 16,-3-2 160-16,-2 0 0 0,-5-3-144 0,-3 4 144 15,-4-1 0-15,-5-3-144 0,-1-4 144 0,-1 2 0 16,-3 2 0-16,-1-2 0 0,-2-3 0 0,-1-1 0 16,1-1 0-16,-5-1 0 0,-3 1 0 0,1-1 0 15,1-2 0-15,-4-2 0 0,-1 2 0 0,-7-3 0 16,-8-3 0-16,0 0 0 0,9-5 0 0,-3 0 0 0,-6 5 0 16,-2-10 128-16,-3-1-128 0,-3 0 0 0,-1-2 0 15,-7 0 0-15,-4 3 0 0,1-5 0 0,-2-2 0 0,-2-2 0 16,-3 2 0-16,-2-1 0 0,-2 0 0 0,0 0 0 15,-1-3 0-15,0 0 0 0,-4 0 0 0,-4-1-128 16,-3 0 128-16,0-3 0 0,-4 0 0 0,-5 2 0 16,-1 1 0-16,-1 3-128 0,-3 0 128 0,-4 1 0 15,-5 2-128-15,-5 1 128 0,-3 3-128 0,-1 2 128 16,2 2 0-16,-3-1 0 0,-5-1 0 0,1 3-128 16,2 4 128-16,3-1 0 0,4 1-144 0,-3 3 144 15,-3 6 0-15,5 2 0 0,-1 0-144 0,5 5 144 16,-2 2 0-16,1 4 0 0,-2 2 0 0,-1 4 0 15,-6 5 0-15,3 4 0 0,3 2 0 0,0 2 0 0,1 0 0 0,0 1 0 16,-1 4 0-16,3 5 0 0,1 3 0 0,5 3 0 16,6-1 0-16,0 3 0 0,-2 1 0 0,3 5 0 15,1 4 0-15,2 1 0 0,1 0 0 0,7 1 0 16,6 2 0-16,5-4 0 0,5-1 128 0,6-3-128 16,5 3 0-16,4-3 0 0,3-4 144 0,4-8-144 15,4-4 128-15,1-7-128 0,0-2 0 0,2-4 128 16,1-4-128-16,0-3 0 0,2-5 0 0,1-4 128 15,-3-3-128-15,3-5 0 0,-5-9 208 0,0 0-32 16,0 0-16-16,12-6 0 0,-3-5 64 0,0-8 16 16,2-6 0-16,2-3 0 0,-4-3-48 0,5-6 0 15,-1-6 0-15,1-6 0 0,2-10-192 0,0 3 128 16,2 2-128-16,-1 1 0 0,1 2 0 0,2-3 128 16,-1 2-128-16,9-1 0 0,2 1 0 0,3-2 0 15,0-1 0-15,4 2 0 0,2 1 0 0,2-2 0 0,4-1 0 16,6-4 0-16,0-6 0 0,7 1 0 0,6 3 0 15,-2 1 0-15,-2 3 0 0,1 0 0 0,3-3 0 16,2 4 0-16,1 5 0 0,-1 4-160 0,-4 6 160 0,-4 4-128 16,-3 5 128-16,1 5-192 0,-2 3 192 0,1 4-192 15,-3 1 192-15,-1 4-192 0,-2 3 192 0,-3 3-192 16,-4 0 192-16,-2 1-160 0,-7 1 160 0,-1 2-160 16,-4 2 160-16,-4 0-192 0,-3-2 192 0,-5 2-192 15,-5 1 192-15,0 1-208 0,-1 0 80 0,-10 1 128 16,0 0-160-16,0 0 160 0,0 0 0 0,-13 0-144 15,-1-4 144-15,-3 4-160 0,-3 0 160 0,-4 4-160 0,-4 0 160 16,-2 0-160-16,-2 0 160 0,-4 0-160 0,0 2 160 16,-8 2 0-16,-3-1 0 0,-4 3-128 0,1 2 128 0,-1 3 0 15,0 2-144-15,-5 7 144 0,-2 4 0 0,-7 2 0 16,-6 3-144-16,0 9 144 0,-1 8 0 0,1 1 0 16,-5 0 0-16,1 7 0 0,-1 4 0 0,3 4 0 15,2 8 0-15,3 0 0 0,5 1 0 0,0 4 0 16,-3 7 0-16,5 0 0 0,7 0 0 0,6 0 0 15,6-1 0-15,5 1 144 0,6 1-144 0,8-3 0 16,3-6 144-16,6-2-144 0,3-3 128 0,4 0-128 16,3-3 128-16,4-1-128 0,3-5 0 0,3-3 0 15,3-7 0-15,4-2 128 0,5-3-128 0,1 1 0 16,1-1 0-16,3-1 0 16,3-2-1344-16,-3-2-192 0,-4 0-48 0</inkml:trace>
  <inkml:trace contextRef="#ctx0" brushRef="#br1" timeOffset="3384.96">16547 11232 26719 0,'-10'-6'1184'0,"1"1"240"0,2 0-1136 0,7 5-288 0,-6-6 0 0,6 6 0 0,0 0 1392 0,0 0 208 16,0 0 64-16,0 0 0 15,0 0-2336-15,-1 9-464 0,3 0-80 0,3-3-12080 16</inkml:trace>
  <inkml:trace contextRef="#ctx0" brushRef="#br1" timeOffset="5740.99">3482 17474 13823 0,'-11'0'1216'15,"11"0"-960"-15,0 0-256 0,0 0 0 0,0 0 768 0,-4 7 128 16,4-7 0-16,0 0 16 16,-6 7-1088-16,6-7-208 0,-2 7-64 0,2-7-4352 15,0 0-864-15</inkml:trace>
  <inkml:trace contextRef="#ctx0" brushRef="#br1" timeOffset="9801.28">3413 17800 32255 0,'-15'-2'1424'0,"4"1"304"0,-6-1-1392 0,0 1-336 0,6 1 0 0,-4 0 0 15,1 1 1088-15,-2 1 128 0,0 1 48 0,1 1 0 16,4-1-1040-16,1-1-224 0,10-2 0 0,0 0 0 31,0 0-1600-31,0 0-272 0,0 0-64 0,0 0-7760 0,11 8-1552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03:23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11229 45151 0,'-15'-3'2000'0,"7"3"416"0,1 2-1936 0,1-1-480 15,1 0 0-15,5-1 0 16,0 0-576-16,0 0-224 0,0 0-32 0,0 0-12032 16,4 8-2416-16</inkml:trace>
  <inkml:trace contextRef="#ctx0" brushRef="#br0" timeOffset="4895.96">19616 8219 23951 0,'-4'-13'512'0,"3"0"128"0,1 1 0 0,0 5 64 0,-1 1-576 0,1 0-128 15,0 2 0-15,0 4 0 0,0 0 848 0,0 0 144 16,0 0 32-16,0 0 0 0,0 0-832 0,-1 7-192 15,-1 5 0-15,-1 2 0 0,-1 3 0 0,0 2 0 16,1-1 0-16,0 2 0 0,1 5 864 0,1-1 128 16,1-1 32-16,0 0 0 0,2-1-832 0,2-1-192 0,0-2 0 0,3-1 0 15,0-2 0-15,4-4 0 0,3-1 0 0,0-1 0 16,1-3 0-16,3-1 0 0,2-6 0 16,2-2 0-16,-1-2 864 0,5-1 128 0,0-3 32 0,2-2 0 15,0-2-832-15,0-1-192 0,-2-1 0 0,0-2 0 16,-1 1 864-16,-1-3 128 0,-2 0 32 0,-2-1 0 15,-3 1-832-15,-2 2-192 0,-3-1 0 0,1 3 0 16,-3 2 0-16,0 2 0 0,0 1 0 0,-3 3 0 16,0 0-1600-1,-1 3-352-15,0 2-80 0,-6 1-13120 0</inkml:trace>
  <inkml:trace contextRef="#ctx0" brushRef="#br0" timeOffset="5564.23">22027 7961 16575 0,'0'0'368'0,"0"0"80"0,8-8 0 0,-3 3 16 0,2-1-464 0,-4 1 0 0,2-2 0 0,-2-1 0 15,1 1 912-15,-3-3 96 0,-2 0 16 0,0 1 0 16,-3 1-832-16,-1 1-192 0,0-3 0 0,-4-2 0 16,0 3 864-16,-4 1 128 0,-1 0 32 0,-3 4 0 15,-3 0 0-15,4 2 0 0,-5 2 0 0,-4 4 0 16,-3 2-832-16,-5 3-192 0,-2 3 0 0,-1 3 0 16,-2 1 864-16,2 3 128 0,0 1 32 0,-2 3 0 15,0 3-832-15,-3 7-192 0,-2 6 0 0,1 2 0 0,3 3 0 16,0 5 0-16,2 6 0 0,4-2 0 0,3-2 0 15,8-1 0-15,7-4 0 0,6-2 0 0,8-3 0 0,8-4 0 16,2-1 0-16,9-4 0 0,5-2 0 0,8-3 0 16,6-3 0-16,5-5 0 0,3-2 0 15,1-4 0-15,2-3 0 0,1-3 0 0,3-6 0 0,2-4 0 16,2-1 0-16,-2-3 0 0,1 1 864 0,-3-6 128 16,-1-6 32-16,2-3 0 0,2-1-832 0,1-2-192 15,2-3 0-15,-3-4 0 0,0-4 0 0,-4-1 0 16,-5 0 0-16,-2-5 0 0,-4-4 864 0,10-21 128 15,-12 4 32-15,-7 7 0 0,-7 8-832 0,-8 8-192 16,-6 6 0-16,-5 5 0 0,-9 4 864 0,-6 3 128 16,-6 4 32-16,-7 2 0 15,-6 3-1648-15,-4 3-320 0,-5 3-64 0,-10 0-16 16,-10 0-816-16,1 2-160 0,1 0-48 0,1 3 0 16,4 3-816-16,6 2-160 0,-10 2-48 0,14-3 0 0</inkml:trace>
  <inkml:trace contextRef="#ctx0" brushRef="#br0" timeOffset="5975.23">21211 8328 27647 0,'-10'-4'608'0,"1"-1"128"0,1 0 32 0,8 5 0 0,0 0-624 0,0 0-144 16,0 0 0-16,0 0 0 0,0 0 0 0,0 0 0 15,6 6 0-15,3 1 0 0,4 0 0 0,2 1 0 16,5 2 0-16,4 1 0 0,1 1 0 0,4 2 0 15,5 0 0-15,4-1 0 0,2-1 0 0,3 0 0 16,1-4 0-16,4 2 0 0,2-1 848 0,4-2 144 16,0-1 32-16,2-3 0 0,-2-3-832 0,-1-2-192 15,-3-1 0-15,1-2 0 0,2 0 864 0,-3-2 128 0,3-2 32 16,-1 0 0-16,-1-2-832 0,-4 1-192 0,-4-1 0 16,-5 0 0-16,-1-1 0 0,-6-1 0 0,-4 2 0 0,-2-1 0 15,-2-1 0-15,4-4 0 0,-6 0 0 16,-9 4 0-1,-4 2-1600-15,-3 2-352 0,-4-1-80 0,-3 4-11472 0</inkml:trace>
  <inkml:trace contextRef="#ctx0" brushRef="#br0" timeOffset="6366.11">21357 8422 12895 0,'-13'-3'576'0,"7"3"112"0,1 0-560 0,-3 0-128 16,3-1 0-16,5 1 0 0,0 0 848 0,0 0 144 15,0 0 32-15,0 0 0 0,0 0 0 0,7-1 0 0,2-1 0 16,6-1 0-16,5-3 0 0,6 0 0 0,5-2 0 0,0 0 0 16,2-1 0-16,4 1 0 0,1-2 0 0,4-1 0 15,2-1-832-15,21-4-192 0,-1 4 0 0,-6 3 0 16,-2 4 0-16,-4 2 0 0,-2-2 0 0,-1 4 0 15,1 1 0-15,-11 3 0 0,3 4 0 0,4 2-12240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7.18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20704 15128 16927 0,'0'0'752'0,"0"0"144"0,-11 6-704 0,2-1-192 0,-2-1 0 0,2-1 0 16,0 0 368-16,9-3 32 0,-7 6 16 0,7-6 0 15,0 0 288-15,0 0 64 0,0 0 16 0,0 0 0 16,0 0-368-16,6-9-80 0,0 0-16 0,4-1 0 15,1-2-192-15,1-2-128 0,0-1 160 0,1-1-160 16,1 0 128-16,1-2-128 0,-7-1 0 0,1 3 144 16,-3-1-144-16,-2 3 0 0,1 2 144 0,-5 3-144 15,-5 1 368-15,1 5 0 0,4 3 0 0,-12 1 0 16,-5 5 560-16,-2 5 112 0,-1 5 32 0,-2 4 0 16,-2 2-272-16,0 3-48 0,0 2-16 0,1 0 0 15,1 2-272-15,3-2-48 0,1-1-16 0,3 0 0 0,4-3-224 16,5-4-48-16,3-6-128 0,2-1 192 0,1-3-192 0,0-9 128 15,10 5-128-15,1-2 0 0,0-3 144 0,2-4-144 16,2-2 128-16,1-5-128 0,2-6 0 0,1 2 0 16,1-3 0-16,-1 2 0 0,-2-3-192 0,-1 3-80 15,1 1-16-15,-4 1 0 16,-2 0-1328-16,-2-1-272 0,1 1-48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12633 8771 6447 0,'0'0'576'0,"0"0"-576"0,0 0 0 0,0 0 0 15,0 0 832-15,-4 0 64 0,1 0 16 0,3 0 0 16,0 0-512-16,-5 0-96 0,0 0-32 0,5 0 0 16,-5 0 256-16,5 0 48 0,-4 0 16 0,4 0 0 15,-5 2 64-15,5-2 16 0,0 0 0 0,-6 2 0 16,3-2-80-16,3 0-16 0,0 0 0 0,0 0 0 16,0 0-208-16,0 0-48 0,0 0-16 0,0 0 0 15,0 0-144-15,0 0-32 0,0 0 0 0,0 0 0 0,0 0 80 16,0 0 16-16,3 1 0 0,-3-1 0 0,6-1 64 0,0-1 16 15,0 0 0-15,1 1 0 0,1 1 16 0,2 0 16 16,-1-2 0-16,2 1 0 0,-1 2 48 0,2-1 16 16,1-1 0-16,-1 1 0 0,1 0-176 0,-1-2-32 15,1 1-16-15,0 1 0 0,-2-1 16 0,2 0 16 16,0 0 0-16,0-1 0 0,1 1-16 0,1-2-16 16,0 0 0-16,-2 0 0 0,0 1 16 0,0 2 16 15,1 2 0-15,1-2 0 0,-2 0-80 0,1 1 0 16,-2 1-128-16,1 0 192 0,-3-3-192 0,1 1 176 15,-1 0-176-15,-1 1 160 0,-1 0-160 0,0 1 128 16,-1 2-128-16,0-2 128 0,-1-2-128 0,1 0 0 16,-2 0 0-16,1 1 0 0,-1 0 0 0,0 1 0 0,-5-2 0 15,7 0 0-15,-7 0 0 0,5 4-224 16,-5-4 80-16,5 4 16 16,-5-4-704-16,0 0-128 0,3 4-16 0</inkml:trace>
  <inkml:trace contextRef="#ctx0" brushRef="#br0" timeOffset="567.97">12521 9182 7359 0,'0'0'656'0,"0"0"-528"16,0 0-128-16,0 0 0 0,7 3 1040 0,-7-3 176 0,5 1 48 0,0-1 0 15,0-1-336-15,1 1-64 0,-1 0-16 0,2-1 0 16,1-1 64-16,2 0 16 0,-2-1 0 0,3 2 0 16,1-1-16-16,1 1 0 0,0-2 0 0,3 2 0 15,-1 2-400-15,3-1-96 0,-2 2-16 0,1-4 0 16,0-1 144-16,1 3 32 0,1-1 0 0,0 0 0 15,0 0-64-15,1-1-16 0,2 0 0 0,-3 0 0 16,-1 2-96-16,0 0-16 0,1 0 0 0,-1 0 0 16,1 2 0-16,-4-1 0 0,1 0 0 0,-2-1 0 15,-2 0-64-15,1 2-32 0,-2 0 0 0,0-2 0 16,0-1-48-16,-1 1-16 0,1 1 0 0,-2 0 0 16,1 2-32-16,-1-1-16 0,-1-2 0 0,-2 2 0 15,1 0-48-15,-1 0 0 0,0 2 0 0,-2-3 0 16,-4-1-128-16,6 2 128 0,-6-2-128 0,3 4 128 0,-3-4-128 15,0 0-144-15,0 0 144 0,0 0-208 16,0 0-1936-16,-1 8-384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51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 6911 0 0,'-12'-10'608'0'0,"2"2"-480"0"0,3-1-128 0 0,0 2 0 0 0,3 2 1024 0 0,4 5 176 0 0,0 0 40 0 0,0 0 8 0 0,0 0-1248 0 0,0 0-320 0 0,0 0-24 0 0,0 0-4368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3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17692 3997 9215 0,'0'0'400'0,"0"0"96"0,0 0-496 0,0 0 0 15,-3 2 0-15,3-2 0 0,0 0 912 0,0 0 96 0,0 0 16 16,0 0 0-16,0 0 0 0,0 0 0 0,0 0 0 0,0 0 0 16,0 0-832-16,0 0-192 0,0 0 0 0,0 0 0 15,0 0 864-15,0 0 128 16,0 0 32-16,0 0 0 0,0 0-832 0,4-1-192 0,-4 1 0 0,4-2 0 16,-4 2 0-16,4-2 0 0,1 1 0 0,-2-1 0 15,-3 2 864-15,4-2 128 0,0 2 32 0,0-1 0 16,-4 1-832-16,4-2-192 0,0 1 0 0,-4 1 0 15,4-2 0-15,-1 0 0 0,2-2 0 0,-1 3 0 16,0 0 0-16,0 1 0 0,1-2 0 0,-1 1 0 16,-4 1 0-16,3-1 0 0,2-1 0 0,-1 1 0 15,1-1 864-15,0 1 128 0,0-1 32 0,0 0 0 16,0 1-832-16,0 1-192 0,0-3 0 0,0 2 0 0,1 1 0 0,0-1 0 16,-1 1 0-16,1-2 0 0,-1 2 0 0,0 0 0 15,-1-1 0-15,1 1 0 0,-1-1 0 0,0 0 0 16,0-1 0-16,1 2 0 0,-1-1 0 0,0 0 0 15,-1-1 0-15,-3 2 0 0,6 0 0 0,-2 0 0 16,1-1 0-16,-1 1 0 0,1 0 0 0,0 0 0 16,-2-2 0-16,2 2 0 0,-1-2 0 0,0 1 0 15,0 1 0-15,1 0 0 0,-1-2 0 0,1 2 0 16,-2 0 0-16,1-1 0 0,0 1 0 0,0-1 0 16,1 0 0-16,0 1 0 0,-1 0 0 0,1-1 0 15,-1 1 0-15,1 0 0 0,-1-2 0 0,1 1 0 16,0 0 0-16,0 1 0 0,0 1 0 0,1-1 0 15,-2-1 0-15,1 1 0 0,-1 0 0 0,1-1 0 0,-1 0 0 0,2 1 0 16,-3 0 0-16,1 0 0 0,1 0 0 16,1 0 0-16,-2 0 0 0,1 0 0 15,-1 0 0-15,2 0 0 0,-1-1 864 0,-1 1 128 0,1-1 32 0,0 1 0 16,1 1-832-16,-1-1-192 0,1 0 0 0,-2 0 0 16,2 1 0-16,0-1 0 0,-2 1 0 0,1-1 0 15,1 0 0-15,-1 0 0 0,0 0 0 16,-1 0 0-16,1 0 0 0,1-1 0 0,-1 0 0 0,-1 0 0 15,1 2 0-15,1 0 0 0,-2-1 0 0,1-1 0 16,1 0 0-16,-1 0 0 0,2 1 0 0,-2-1 0 16,1 0 0-16,0 1 0 0,1 1 0 0,0-1 0 15,-1-1 0-15,1 0 0 0,0-1 0 0,1 1 0 16,-1 1 0-16,1 1 0 0,-2-1 0 0,0 0 0 16,0 0 864-16,0 0 128 0,0 0 32 0,2 0 0 15,0 0-1648-15,-1 0-320 0,2 0-64 0,-3 2-16 0,0-2 832 0,-1 1 192 16,0 1 0-16,0-2 0 0,1 1 0 0,1 0 0 15,-2-1 0-15,0 1 0 0,0 1 0 0,1 0 0 16,-1 0 0-16,-1-2 0 0,1 1 0 0,-1-1 0 16,0 0 0-16,1 0 0 0,-1 1 0 0,0-1 0 15,1 0 0-15,0 1 0 0,-1-1 0 0,1 1 0 16,-1-1 0-16,0 2 0 0,1-2 0 0,0 0 0 16,-1 0 0-16,1 0 0 0,0 0 0 0,0 1 0 15,-1 0 0-15,1-1 0 0,-1 0 0 0,2-1 0 16,-1 0 0-16,0 1 0 0,0 2 0 0,0-1 0 15,1-1 0-15,0 0 0 0,0 0 0 0,0 0 0 16,-1 0 0-16,0 0 0 0,1 0 0 0,0 2 0 16,0-2 0-16,0 0 0 0,-1 0 0 0,2 0 0 0,-3 0 0 0,2-2 0 15,0 2 768-15,0 2 208 0,0-2 48 0,-1 1 0 16,0-1-832-16,1 0-192 0,-1 0 0 0,2 0 0 16,-3 0 0-16,1 0 0 0,-1 0 0 15,2 0 0-15,-3 2 0 0,3-1 0 0,-2 0 0 0,1-1 0 16,-2 1 0-16,3 0 0 0,-2 0 0 0,1-1 0 15,-1 0 0-15,1 0 0 0,-2 0 0 0,1 0 0 16,0 0 0-16,1 0 0 0,0 0 0 0,0 0 0 16,-1 0 0-16,0 0 0 0,1 0 0 0,-2 0 0 15,3 0 0-15,-2 1 0 0,1 0 0 0,0 1 0 16,0-2 0-16,1 0 0 0,-1 0 0 0,0 0 0 16,0 0 0-16,0 2 0 0,-1-2 0 0,1 1 0 0,-1-1 0 15,2 0 0-15,-3 0 0 0,2 1 0 0,-1 0 0 0,0 2 0 16,0-2 0-16,0 1 0 0,1-2 0 0,0 0 0 15,0 1 0-15,0 0 0 0,0 0 0 0,1-1 0 16,-1 2 0-16,0-1 0 0,-1-1 0 0,1 2 0 16,0-1 0-16,-1 1 0 0,1-2 0 0,0 0 0 15,-2 0 0-15,3 0 0 0,-2 2 0 0,1 0 0 16,-1-1 0-16,1 1 0 0,-1-2 0 0,0 0 0 16,0 0 0-16,-1-1 0 0,1 2 0 0,1 1 0 15,-1 1 0-15,-1-2 0 0,-3-1 0 0,6 1 0 16,-3 0 0-16,4 0 0 0,-2 2 0 0,0-2 0 15,-5-1 0-15,6 2 0 0,-1-2 0 0,1 1 0 16,0 3 0-16,-6-4 0 0,6 1 0 0,0 1 0 0,0-2 0 16,0 0 0-16,-1 2 0 0,1 0 0 0,-1-1 0 15,1 1 0-15,-6-2 0 0,6 1 0 0,0 0 0 0,0 0 0 16,0 1 0-16,0 0 0 16,0 0 0-16,-1-2 0 0,-5 0 0 0,4 3 0 0,-4-3 0 0,6 3 0 15,0-2 0-15,0-1 0 0,0 2 0 0,-3-1 0 16,-3-1 0-16,0 0 0 0,6 4 0 0,0-3 0 15,-1-1 0-15,0 0 0 0,-5 0 0 0,6 0 0 16,0 3 0-16,-2-1 0 0,1 0 0 0,0-2 0 16,0 0 0-16,-5 0 0 0,6 0 0 0,-6 0 0 15,6 2 0-15,0 1 0 0,-6-3 0 0,6 1 0 16,0-1 0-16,-6 0 0 0,6 0 0 0,-6 0 0 16,5 3 864-16,0 0 128 0,-5-3 32 0,6 1 0 0,-1 1-832 15,-5-2-192-15,7 0 0 0,-2 3 0 0,-5-3 0 16,5 1 0-16,-5-1 0 0,6 1 0 0,0 0 0 0,0 0 0 15,-6-1 0-15,6 2 0 0,-1-3 0 0,1 1 0 16,-6 0 0-16,6 0 0 0,-2-1 0 0,2 3 0 16,-1 1 0-16,-5-3 0 0,0 0 0 0,7 0 0 15,-1 0 0-15,-1 0 0 0,-5 0 0 0,6 2 0 16,-6-2 0-16,6 1 0 0,-1-2 0 0,1-1 0 16,0 0 0-16,-6 2 0 0,0 0 0 0,0 0 0 15,0 0 0-15,6 2 0 0,-1-2 0 0,-5 0 0 16,0 0 0-16,6-2 0 0,-2 4 0 0,-4-2 0 15,0 0 0-15,6 0 0 0,0 2 0 0,-1 0 0 16,-5-2 0-16,5 1 0 0,-1-1 0 0,-4 0 0 16,6 0 0-16,-1 0 0 0,-5 0 0 0,6 0 0 0,-6 0 0 0,6 2 0 15,-1-1 0-15,-5-1 0 16,6-2 0-16,-1 2 0 0,0 3 0 0,-5-3 0 0,6 0 0 16,-6 0 0-16,5 0 0 0,-1 2 0 0,-4-2 0 0,6 1 0 15,-6-1 0-15,6 0 0 0,-1 0 0 0,-5 0 0 16,0 0 0-16,6 3 0 0,-2-2 0 0,-4-1 0 15,6 2 0-15,-6-2 0 0,6 1 0 0,-6-1 0 16,5 2 0-16,-5-2 0 0,6 3 0 0,-6-3 0 16,5 0 0-16,-5 0 0 0,5 0 0 0,-5 0 0 15,7 2 0-15,-3-1 0 0,-4-1 0 0,6 2 0 16,-6-2 0-16,5 2 0 0,0-1 0 0,-5-1 0 16,6 2 0-16,-6-2 0 0,5 2 0 0,1-1 0 15,-1-2 0-15,0 1 0 0,-5 0 0 0,5 2 0 16,1 0 0-16,0 0 0 0,-1-1 0 0,-5-1 0 0,6 1 0 0,-1 0 0 15,-5-1 0-15,7 1 0 0,0 1 0 0,-3 1 0 16,2 0 0-16,-2 0 0 0,-4-3 0 0,6 0 0 16,-6 0 0-16,7 0 0 0,-2 2 0 0,0-1 0 15,-5-1 0-15,6 3 0 0,0 1 0 0,-6-4 0 16,6 2 0-16,-6-2 0 0,6 2 0 0,-1 2 0 16,-2 0 0-16,2-1 0 0,-5-3 0 0,6 0 0 15,-1 0 0-15,-5 0 0 0,5 3 0 0,0 1 0 16,-5-4 0-16,6 2 0 0,-1-2 0 0,-5 0 0 15,5 4 0-15,-5-4 0 0,5 4 0 0,-1-1 0 16,-4-3 0-16,5 4 0 0,-5-4 0 0,4 2 0 16,-4-2 0-16,0 0 0 0,5 3 0 0,0 0 0 15,-5-3 0-15,4 2 0 0,-4-2 0 0,5 3 0 0,-5-3 0 0,6 4 0 16,-6-4 0-16,5 3 0 0,-5-3 0 0,6 3 0 16,-6-3 0-16,4 3 0 0,-4-3 0 0,6 2 0 15,-6-2 0-15,6 2 0 0,-6-2 0 0,6 3 0 16,0 0 0-16,-6-3 0 0,4 5 0 0,-4-5 0 15,5 2 0-15,-5-2 0 0,5 3 0 0,-5-3 0 16,0 0 0-16,6 5 0 0,-1-3 0 0,-5-2 0 16,6 3 0-16,-2 1 0 0,-4-4 0 0,4 2 0 15,0 0 0-15,0 2 0 0,-1-2 0 0,0 0 0 16,0 2 0-16,-3-4 0 0,4 2 0 0,0 0 0 16,-1 1 0-16,0-1 0 0,-3-2 0 0,4 3 0 15,-1 0 0-15,0-1 0 0,-3-2 0 0,5 2 0 16,-2 0 0-16,-3-2 0 0,3 4 0 0,-3-4 0 0,0 0 0 0,3 2 0 15,2 1 0-15,-1 0 0 0,-4-3 0 0,3 3 0 16,1 1 0-16,-4-4 0 0,3 2 0 0,-3-2 0 16,4 3 0-16,0-2 0 0,0 3 0 0,-1-1 0 15,0 1 0-15,-3-4 0 0,0 0 0 0,3 2 0 16,-3-2 0-16,4 2 0 0,-4-2 0 0,3 5 0 16,-3-5 0-16,3 4 0 0,2 0 0 0,-4-1 0 15,-1-3 0-15,0 0 0 0,4 4 0 0,0-1 0 16,-2 0 0-16,-2-3 0 0,0 0 0 0,4 4 0 15,-4-4 0-15,3 4 0 0,-1 1 0 0,-2-5 0 16,0 0 0-16,2 4 0 0,1 1 0 0,-3-5 0 16,0 0 0-16,0 0 0 0,3 3 0 0,-1 1 0 0,1 0 0 15,-3-4 0-15,0 0 0 0,3 4 0 0,-2 1 0 16,2-1 0-16,-3-4 0 0,0 0 0 0,2 6 0 16,-2-6 0-16,4 3 0 0,-4-3 0 0,0 0 0 0,1 5 0 15,-1-5 0-15,0 0 0 0,2 4 0 0,-2-4 0 16,0 0 0-16,2 5 0 0,-2-5 0 0,2 5 0 15,-2-5 0-15,0 0 0 0,0 0 0 0,0 0 0 16,2 4 0-16,-2-4 0 0,0 0 0 0,1 5 0 16,-1-5 0-16,0 0 0 0,0 0 0 0,0 0 0 15,1 6 0-15,-1-6 0 0,1 5 0 0,-1-5 0 16,0 0 0-16,0 0 0 0,0 0 0 0,0 0 0 16,1 4 0-16,-1 2 0 0,0-6 0 0,0 0 0 15,0 0 0-15,0 0 0 0,0 0 0 0,0 0 0 16,0 0 0-16,0 0 0 0,0 6 0 0,1-2 0 15,-1-4 0-15,0 0 0 0,0 0 0 0,0 0 0 0,-1 4 0 0,1-4 0 16,0 0 0-16,0 0 0 0,0 0 0 0,0 0 0 16,0 0 0-16,0 0 0 0,0 0 0 0,0 0 0 15,0 4 0-15,0-4 0 0,0 0 0 0,0 0 0 16,0 0 0-16,0 0 0 0,-1 6 0 0,1-6 0 16,-1 4 0-16,1-4 0 0,0 0 0 0,0 0 0 15,-1 5 0-15,1-5 0 0,0 0 0 0,0 0 0 16,-1 3 0-16,1-3 0 0,0 0 0 0,0 0 0 15,0 0 0-15,0 0 0 0,-1 6 0 0,1-6 0 16,0 0 0-16,0 0 0 0,-3 3 0 0,3-3 0 16,0 0 0-16,0 0 0 0,0 0 0 0,0 0 0 15,0 0 0-15,0 0 0 0,0 0 0 0,-1 5 0 16,1-5 0-16,0 0 0 0,0 0 0 0,0 0 0 0,0 0 0 16,0 0 0-16,0 0 0 0,0 0 0 0,-2 3 0 0,2-3 0 15,0 0 0-15,0 0 0 0,0 0 0 0,0 0 0 16,0 0 0-16,0 0 0 0,0 0 0 0,0 0 0 15,0 0 0-15,0 0 0 0,0 0 0 0,0 0 0 32,0 0-768-32,0 0-208 0,0 0-48 0,0 0 0 0,0 0-1632 0,0 0-336 15,0 0-64-15,0-8-16 0</inkml:trace>
  <inkml:trace contextRef="#ctx0" brushRef="#br0" timeOffset="1">20093 4504 9215 0,'0'0'192'0,"0"0"64"0,0 0 0 0,0 0 0 0,0 0-256 0,0 0 0 15,0 0 0-15,0 0 0 0,0 0 864 0,0 0 128 0,0 0 32 0,0 0 0 16,0 0 0-16,0 0 0 0,0 0 0 0,0 0 0 16,0 0-832-16,0 0-192 15,0 0 0-15,0 0 0 0,0 0 864 0,0 0 128 0,0 0 32 0,0 0 0 16,0 0-832-16,0 0-192 0,0 0 0 0,0 0 0 15,-3 0 864-15,-1-1 128 0,2 0 32 0,2 1 0 16,-4 0-832-16,1 0-192 0,0 0 0 0,-1 0 0 16,4 0 0-16,-4 1 0 0,0 1 0 0,0-2 0 15,2 1 0-15,-3 2 0 0,2-2 0 0,-1 1 0 16,0-2 0-16,2 0 0 0,-3-1 0 0,0 1 0 16,1 1 864-16,-1 0 128 0,0-1 32 0,2 0 0 15,-1 0-832-15,0-1-192 0,0-1 0 0,0 1 0 16,0 1 0-16,-1 1 0 0,0 1 0 0,2-1 0 15,-1-2 0-15,4 1 0 0,-2-2 0 0,-2 1 0 16,0 1 0-16,-1 0 0 0,1 0 0 0,0 0 0 0,-1 0 0 16,0-2 0-16,1 1 0 0,-1 0 0 15,1 1 0-15,1 0 0 0,-2 0 0 0,2 0 0 0,-1 0 864 0,-1-2 128 16,5 2 32-16,-5-1 0 0,0 1-832 0,5 0-192 16,-5 0 0-16,1 0 0 0,0 0 0 0,4 0 0 15,0 0 0-15,0 0 0 0,-5 1 0 0,5-1 0 16,-5 2 0-16,5-2 0 0,-5 1 0 0,5-1 0 15,-5 0 0-15,5 0 0 0,-4 0 0 0,4 0 0 16,-5 3 0-16,5-3 0 0,-4 1 0 0,0 0 0 16,4-1 0-16,-5 0 0 0,5 0 0 0,-4 2 0 15,-1-1 0-15,5-1 0 0,-4 1 0 0,0-1 0 16,4 0 0-16,-5 2 0 0,1-1 0 0,4-1 0 16,-4 0 0-16,4 0 0 0,-5 0 0 0,1 1 0 15,0-1 0-15,4 0 0 0,0 0 0 0,-4-1 0 0,-1 1 0 16,5 0 0-16,-4 0 0 0,4 0 0 0,-5 0 0 0,5 0 0 15,-4 0 0-15,4 0 0 16,-5-1 0-16,5 1 0 0,-4 1 0 0,4-1 0 0,-7 3 0 0,7-3 0 16,-5 1 0-16,5-1 0 0,-5 2 0 0,1 1 0 15,4-3 0-15,-5 3 0 0,0-2 0 0,2 1 0 16,-2 1 0-16,1-1 0 0,1-1 0 16,3-1 0-16,-6 3 0 0,3 0 0 0,-3-2 0 0,6-1 0 15,-4 4 0-15,-1-2 0 0,1 0 0 0,-1 1 0 16,0-1 0-16,1-1 0 0,0 1 0 0,4-2 0 15,-5 3 0-15,2 1 0 0,-1-3 0 0,4-1 0 16,-5 2 0-16,5-2 0 0,-4 4 0 0,-1-2 0 0,2 0 0 16,3-2 0-16,0 0 0 0,-4 1 0 15,-1 2 0-15,5-3 0 0,0 0 0 0,-4 3 0 0,4-3 0 16,-4 2 0-16,4-2 0 0,-4 3 0 0,4-3 0 0,0 0 0 16,-4 3 0-16,4-3 0 0,-3 3 0 0,3-3 0 15,0 0 0-15,-4 4 0 0,4-4 0 0,0 0 0 16,-5 2 0-16,5-2 0 0,-4 5 0 0,4-5 0 15,0 0 0-15,0 0 0 0,-3 3 0 0,3-3 0 16,-4 4 0-16,4-4 0 0,-4 3 0 0,4-3 0 16,0 0 0-16,-3 3 0 0,3-3 0 0,-3 3 0 15,3-3 0-15,-4 3 0 0,4-3 0 0,-2 3 0 16,2-3 0-16,0 0 0 0,-5 5 0 0,5-5 0 16,-5 3 0-16,2 1 0 0,3-4 0 0,-3 3 0 0,3-3 0 15,-3 4 0-15,-2-1 0 0,3-1 0 0,-3 1 0 16,5-3 0-16,-3 5 0 0,0-1 0 15,3-4 0-15,-4 4 0 0,-1 1 0 0,2-1 0 0,0 1 0 0,-1 0 0 16,1-1 864-16,1 1 128 0,-1-1 32 0,1 2 0 16,-2 1-832-16,2-2-192 0,0 2 0 0,-3 0 0 15,2 0 0-15,1-1 0 0,-1 0 0 0,0 0 0 16,3-6 0-16,-2 6 0 0,-2 2 0 0,1-3 0 16,3-5 0-16,-3 8 0 0,0-1 0 0,1 0 0 15,0 0 0-15,0-3 0 0,2-4 0 0,-2 6 0 16,-1 1 0-16,2-1 0 0,-2-1 0 0,3-5 0 15,0 0 0-15,0 0 0 0,-2 6 0 0,0 0 0 16,0-2 0-16,2-4 0 0,0 0 0 0,0 0 0 16,-4 5 0-16,1 0 0 0,3-5 0 0,-4 2 0 15,4-2 0-15,-5 2 0 0,0-1 0 0,5-1 0 16,0 0-2416-16,0 0-528 0,0 0-96 0,-1-9-32 0</inkml:trace>
  <inkml:trace contextRef="#ctx0" brushRef="#br0" timeOffset="2">19639 5065 12895 0,'0'0'576'0,"0"0"112"0,0 0-560 0,0 0-128 0,0 0 0 0,0 0 0 0,0 0 848 0,0 0 144 15,0 0 32-15,0 0 0 0,0 0-832 0,0 0-192 16,0 0 0-16,0 0 0 0,0 0 864 0,0 0 128 16,0 0 32-16,0 0 0 0,0 0-832 0,0 0-192 15,0 0 0-15,0 0 0 0,1-6 864 0,-1 6 128 16,2-7 32-16,-2 7 0 0,0 0-832 0,0 0-192 15,0 0 0-15,6-2 0 0,-3-1 864 0,-3 3 128 16,0 0 32-16,4-5 0 0,0 2-832 0,-4 3-192 16,0 0 0-16,4-4 0 0,1-1 0 0,0 1 0 15,0 1 0-15,0 0 0 0,-5 3 0 0,6-2 0 16,0 1 0-16,-1-1 0 0,-5 2 0 0,5-5 0 16,1 1 0-16,-1 1 0 0,1 2 864 0,-1-1 128 15,0 1 32-15,0-3 0 0,-1 0-832 0,0 0-192 16,2 1 0-16,-2 1 0 0,-4 2 0 0,6-1 0 15,-1 0 0-15,-5 1 0 0,6-3 0 0,0 1 0 16,-2 0 0-16,2-2 0 0,-3 2 0 0,-3 2 0 0,7 0 0 0,-1-2 0 16,0-1 0-16,-1 1 0 0,0-1 0 0,0 0 0 15,0 2 0-15,0-1 0 0,-5 2 0 0,7-3 0 16,-3 2 0-16,2-1 0 0,-6 2 0 16,5-3 0-16,0-2 0 0,1 3 0 0,-1 0 0 0,-5 2 0 15,4-4 0-15,1 2 0 0,-1 0 0 0,-4 2 0 16,6-3 0-16,-2-1 0 0,0 1 0 0,1 0 0 15,0 3 0-15,-5 0 0 0,6-3 0 0,-2 1 0 16,2-1 0-16,0 1 0 0,-6 2 0 0,5-2 0 16,0-2 0-16,-5 4 0 0,5-2 0 0,1-1 0 15,-1-1 0-15,-1 0 0 0,1 0 0 0,-1 0 0 16,-4 4 864-16,4-1 128 0,2-1 32 0,-1 0 0 16,1 1-832-16,-6 1-192 0,5-3 0 0,0 0 0 0,-5 3 0 0,6-1 0 15,-6 1 0-15,6-3 0 0,-1 1 0 0,0-1 0 16,-1 0 0-16,-4 3 0 0,5-2 0 0,-5 2 0 15,6-1 0-15,-1-1 0 0,-5 2 0 0,6-1 0 16,-6 1 0-16,6-2 0 0,-2 0 0 0,-4 2 0 16,6-4 0-16,-1 1 0 0,-5 3 0 0,5-2 0 15,-5 2 0-15,5-3 0 0,-1 0 0 0,0 1 0 16,-4 2 0-16,5-3 0 0,-5 3 0 0,6-1 0 16,-1-1 0-16,-1 0 0 0,-4 2 0 0,5-4 0 15,0-1 0-15,-1 2 0 0,-4 3 0 0,6-1 0 16,-6 1 0-16,4-3 0 0,2-1 0 0,-2 1 0 15,-4 3 0-15,5-2 0 0,-1-1 0 0,1 2 0 0,-5 1 0 0,6-3 0 16,-3 0 0-16,1 0 0 0,1-1 0 0,-1 1 0 16,-4 3 0-16,6 0 0 0,-1 0 0 0,0-3 0 15,-1-2 0-15,0 2 0 0,1 2 0 0,0-1 0 16,-5 2 0-16,5-2 0 0,-5 2 0 0,6-1 0 16,1 1 0-16,-2-1 0 0,-5 1 0 0,5-2 0 15,0-2 0-15,0 1 0 0,-1 0 0 0,1 0 0 16,0 1 0-16,-5 2 0 0,5 0 0 0,1-3 0 15,-1-1 0-15,0-1 0 0,-2-1 0 0,1 2 0 16,0 2 0-16,0-1 0 0,-4 3 0 0,6-3 0 16,-2 0 0-16,0-1 0 0,0 0 0 0,0 0 0 15,-1 0 864-15,-3 4 128 0,4-1 32 0,-4 1 0 16,5-5-832-16,0 1-192 0,-2 1 0 0,-3 3 0 0,5-4 0 16,-5 4 0-16,4-3 0 0,0 0 0 0,0-1 0 0,-2-1 0 15,1 1 0-15,-3 4 0 0,5-3 0 0,-5 3 0 16,0 0 0-16,4-4 0 0,-1-1 0 0,-3 5 0 15,3-4 0-15,-3 4 0 0,3-5 0 0,-3 5 0 16,0 0 0-16,3-5 0 0,-1 0 0 0,-1 0 0 16,2 0 0-16,-3 5 0 0,0 0 0 0,1-6 0 15,-1 6 0-15,2-6 0 0,-2 6 0 0,3-7 0 16,-2 0 0-16,1 1 0 0,-2 6 0 0,0 0 0 16,0-8 0-16,1 1 0 0,-1 7 0 0,2-6 0 15,-2 6 0-15,2-6 0 0,-1-1 0 0,-1 1 0 16,0 0 0-16,0 6 0 0,0-5 0 0,0-1 0 15,-1 0 0-15,0 0 0 0,0 0 0 0,1 6 0 16,-1-7 0-16,0 1 0 0,0 0 0 0,1-1 0 0,0 7 0 0,-2-8 0 16,1 1 0-16,-1 0 0 15,1 0 0-15,-1 0 0 0,1 1 0 0,0 1 0 0,0-1 0 0,0 1 0 16,1-1 0-16,-1-1 0 0,0 0 0 0,0 1 0 16,1 0 0-16,-2 2 0 0,0 0 0 0,0-3 0 15,2 1 0-15,-1 0 0 0,-2 0 0 0,1 0 0 16,2 6 0-16,-3-5 0 0,0-1 0 0,0 0 0 15,1-1 0-15,0 2 0 0,0-1 0 0,-1 1 0 16,1-1 0-16,0 1 0 0,2 5 0 0,-5-5 0 16,1-2 0-16,1 0 0 0,-1 1 0 0,2 0 0 15,-3 3 0-15,1-2 0 0,0 1 0 0,-1 0 0 16,2 0 0-16,-2-3 0 0,0 1 0 0,1 3 0 16,-1-2 0-16,0 0 0 0,0-1 0 0,0 0 0 0,0 1 0 0,-1-1 0 15,-1 0 0-15,1 1 0 0,0 0 0 0,0-1 0 16,-1-1 0-16,0 2 0 0,0-1 0 0,0 2 0 15,0-1 0-15,0-1 0 0,0 2 0 0,-2-1 0 16,3 2 0-16,-1-1 0 0,-2 1 0 0,3 0 0 16,-2-3 0-16,1 2 0 0,1 1 0 0,0 0 0 15,0-2 0-15,0 2 0 0,0-3 0 0,0 3 0 16,0 0 0-16,0 0 0 0,0-3 0 0,2 3 0 16,-3-2 0-16,1 2 0 0,0-1 0 0,0 0 0 15,-2 0 0-15,2 1 0 0,0-1 0 0,0 0 0 16,-1 0 0-16,0 0 0 0,1 1 0 0,-1-1 0 15,1 1 0-15,-1-1 0 0,0 0 0 0,1 1 0 16,-1-1 0-16,1 2 0 0,0 0 0 0,-1-2 0 16,0 3 0-16,0-2 0 0,-1 0 0 0,2-1 0 0,-3-1 0 15,1 2 0-15,1-1 0 0,0 2 0 0,1 0 0 16,-1-2 0-16,1 1 0 0,0 1 0 0,-2-2 0 0,2 1 0 16,2 1 0-16,-2 0 0 0,0 1 0 15,0 0 0-15,1-2 0 0,0-1 0 0,-1 1 0 0,0 1 0 16,0 1 0-16,0-2 0 0,0 1 0 0,0 1 0 15,0-3 288-15,0 2 16 0,0-1 0 0,-1 1 0 16,0-1-304-16,0 2 0 0,-1-1 0 0,1 0 0 16,0-2 0-16,-1 1 0 0,1 0 0 0,0 2 0 15,-1-1 0-15,1 1 0 0,-2 1 0 0,2 0 0 16,1-4 0-16,-3 2 0 0,3 1 0 0,-1 0 0 16,0 0 0-16,0 0 0 0,0-1 0 0,0 1 0 0,1 0 0 15,-1 0 0-15,0-2 0 0,1 3 0 0,-1 1 0 0,0 0 0 16,1-1 0-16,-1-1 0 0,1-1 0 0,-1 0 0 15,1 0 0-15,-1 1 0 0,0-2 0 0,0 3 0 16,0-3 0-16,-1 0 0 0,-1 1-224 0,1-2-48 16,-1 2-16-16,0-1 0 0,1 1 288 0,1 0 0 15,-1-1 0-15,1 0 0 0,-2 1 0 0,1 0 0 16,2-2 0-16,-1 2 0 0,-2 0 0 0,1 1 0 16,-1-2 0-16,2 0 0 0,1 2 0 0,0-1 0 15,-1-1 0-15,0 0 0 0,3 2 0 0,-2-1 0 16,0 0 0-16,1 0 0 0,0-1 0 0,0 0 0 15,1-1 0-15,-1 2 0 0,0 0 0 0,1 0 0 16,-1 0 0-16,0-1 0 0,2 1 0 0,-1 1 0 16,0-2 0-16,0 1 0 0,0-2 0 0,-1 2 0 0,1 1 0 0,-1-1 0 15,1-1 0-15,0-1 0 0,-1 0 0 0,2 2 0 16,-2 0 0-16,0-2 0 16,1 2 0-16,-1 1 0 0,0 0 0 0,1 1 0 0,-1 0 0 0,-1-1 0 15,2 0 0-15,-2 0 0 0,0 0 0 0,1-1 0 16,0 0 0-16,0 1 0 0,0-2 0 0,1 1 0 15,-1 1 0-15,2-1 0 0,0-1 0 0,3 3 0 16,-5-1 0-16,1 0 0 0,-1 0 0 0,0-1 0 16,-1 1 0-16,1-2 0 0,0 1 0 0,1 1 0 15,-1-2 0-15,1 0 0 0,-2 1 0 0,1 1 0 16,0-1 0-16,1 0 0 0,1 0 0 0,1-1 0 16,-3 2 0-16,5 1 0 0,-4 0 0 0,-2-2 0 15,2-1 0-15,0 0 0 0,0-1 0 0,-1 3 0 0,-1 0 0 16,2 1 0-16,-1-2 0 0,1-1 0 0,0 0 0 0,-1 1 0 15,1-2 0-15,1 2 0 0,-2-1 0 0,2 0 0 16,3 3 0-16,-7-1 0 0,2-1 0 0,-1-1 0 16,0 1 0-16,2-1 0 0,-1 2 0 0,1-2 0 15,-2 0 0-15,0-1 0 0,0 1 0 0,0 1 0 16,-1-1 0-16,1-1 0 0,-1 2 0 0,0 1 0 16,0-1 0-16,1-1 0 0,-1 1 0 0,0 0 0 15,1 1 0-15,-1-1 0 0,-1 0 0 0,1 2 0 16,2-1 0-16,-2 0 0 0,0 0 0 0,-1 0 0 15,-2-2 0-15,1 2 0 0,0 1 0 0,0 0 0 16,2-1 0-16,-1 0 0 0,-2-1 0 0,1-1 0 16,1 2 0-16,-2 0 0 0,1 1 0 0,1-1 0 15,-1-1 0-15,0 0 0 0,1 0 0 0,-1 0 0 16,1 0 0-16,0-1 0 0,-1 2 0 0,0 1 0 0,0-1 0 0,2 1 0 16,-3-2 0-16,2 0 0 0,-1 2 0 0,0-2 0 15,-1 2 0-15,-2 2 0 0,2-2 0 0,0 0 0 16,0 0 0-16,0 0 0 15,0 0 0-15,0 0 0 0,0 0 0 0,1 2 0 0,-1 0 0 0,1-2 0 16,-1-1 0-16,2 0 0 0,0-1 0 0,1 2 0 16,-1-2 0-16,1 2 0 0,-1-1 0 0,1 1 0 15,0 0 0-15,-1-3 0 0,1 1 0 0,-1 0 0 16,-1 1 0-16,1 1 0 0,0 0 0 0,0 0 0 16,1-1 0-16,0-1 0 0,-1 1 0 0,1 1 0 15,-2 0 0-15,2 0 0 0,-1 0 0 0,1 0 0 16,-2-1 0-16,2 0 0 0,0 0 0 0,0 1 0 0,0 2 0 15,-1-1 0-15,2 0 0 0,1-1 0 0,-2-1 0 16,1 1 0-16,1 0 0 0,-2 0 0 0,1 0 0 0,1 0 0 16,0 0 0-16,1 0 0 0,-1-1 0 0,1 0 0 15,-2 0 0-15,1 1 0 0,-1 0 0 0,1 1 0 16,0 0 0-16,-1-1 0 0,0-1 0 0,0 0 0 16,0 0 0-16,0 0 0 0,-1 0 0 0,-1 0 0 15,1 0 0-15,-1 0 0 0,1 1 0 0,-2 0 0 16,3-1 0-16,-1 1 0 0,1 1 0 0,-1 0 0 15,0 0 0-15,1 0 0 0,-1-2 0 0,-1 1 0 16,1 1 0-16,0-1 0 0,-1 1 0 0,1 0 0 16,-2 0 0-16,2 1 0 0,0-1 0 0,0 0 0 15,1 0 0-15,-1 0 0 0,1 1 0 0,0 0 0 16,-2 0 0-16,2-1 0 0,1-1 0 0,-2 0 0 0,2-1 0 16,-1 1 0-16,0 1 0 0,1 1 0 0,-2-2 0 0,1 0 0 15,1 3 0-15,-3-3 0 0,1 0 0 0,0 2 0 16,0 0 0-16,1 0 0 0,-1 1 0 0,0-1 0 15,1-2 0-15,-2 1 0 0,-1 0 0 0,1 1 0 16,0 0 0-16,1 1 0 0,0-3 0 0,-1 2 0 16,-1 1 0-16,1 0 0 0,-2-2 0 0,0 1 0 15,2 1 0-15,-1 0 0 0,1 1 0 0,0-1 0 16,1-1 0-16,0-1 0 0,-2 1 0 0,1 1 0 16,2-1 0-16,2 0 0 0,-4 0 0 0,2 0 0 15,0 0 0-15,0 0 0 0,-1 0 0 0,1-1 0 0,0 1 0 16,-1 1 0-16,1 1 0 0,0 0 0 0,-2-3 0 0,2 1 0 15,0 0 0-15,-2 0 0 0,1 2 0 0,-1-2 0 16,1 0 0-16,0 1 0 0,-1 2 0 0,1-1 0 16,0-1 0-16,-1-1 0 0,1 3 0 0,-2-1 0 15,2 1 0-15,-1-2 0 0,2 0 0 0,0-1 0 16,-2-2 0-16,0 3 0 0,1 2 0 0,1-1 0 16,0 0 0-16,0 0 0 0,0 0 0 0,-2-1 0 15,2 0 0-15,1 1 0 0,-2 1 0 0,1 1 0 16,0 0 0-16,-1-3 0 0,1 0 0 0,2-1 0 15,-3 0 0-15,0 2 0 0,2 1 0 0,-2-1 0 16,1-1 0-16,0 2 0 0,-1 1 0 0,0-1 0 16,-1-2 0-16,0 1 0 0,1 2 0 0,0-1 0 15,-1 1 0-15,1-1 0 0,0-2 0 0,-1 0 0 0,-2 2 0 16,2-1 0-16,1 2 0 0,0 0 0 0,0-1 0 0,2 1 0 16,0 0 0-16,-1-2 0 15,-1 0 0-15,1 0 0 0,1 1 0 0,-1 1 0 0,0-1 0 0,0 0 0 16,0-1 0-16,1-1 0 0,-1 0 0 0,0 2 0 15,1 0 0-15,0 0 0 0,0-1 0 0,0 1 0 16,1-2 0-16,-1 1 0 0,0-1 0 0,-1 1 0 16,2 1 0-16,-1 0 0 0,0-1 0 0,0 1 0 15,1-3 0-15,-2 2 0 0,2-1 0 0,-1 0 0 16,0 0 0-16,0 1 0 0,-1 2 0 0,1-3 0 16,-1 0 0-16,0 0 0 0,-1 1 0 0,1 1 0 15,0 1 0-15,0 0 0 0,-2-1 0 0,1 0 0 16,2 0 0-16,-2 1 0 0,-1 0 0 0,2 0 0 0,-1-2 0 15,1 0 0-15,1 1 0 0,0 1 0 0,-1 0 0 16,-1 0 0-16,1-1 0 0,-1 1 0 0,1 0 0 0,-1 1 0 16,0-1 0-16,1 2 0 0,0 0 0 0,0 0 0 15,1-1 0-15,0-1 0 0,0 1 0 0,0 1 0 16,0-2 0-16,1 0 0 0,-1 1 0 0,1-1 0 16,1 1 0-16,-1-1 0 0,2 1 0 0,-3-2 0 15,2 1 0-15,-1 2 0 0,0-1 0 0,1-2 0 16,-1 0 0-16,0 2 0 0,0-1 0 0,1 0 0 15,-1 0 0-15,-1 0 0 0,1 0 0 0,-1 0 0 16,2 1 0-16,-1 0 0 0,0 0 0 0,1 0 0 16,-1-1 0-16,1 1 0 0,-2 1 0 0,2-2 0 15,-2 1 0-15,0 0 0 0,1 0 0 0,0-1 0 16,0 0 0-16,0 0 0 0,0 2 0 0,-1-2 0 16,2 1 0-16,-2 0 0 0,1-1 0 0,-1 2 0 0,1-2 0 0,1 2 0 15,-1 2 0-15,1-1 0 0,-2-2 0 0,3 2 0 16,0-1 0-16,0-1 0 0,-2 0 0 0,1 1 0 15,1 0 0-15,-2 1 0 16,2-1 0-16,-1-1 0 0,0 0 0 0,2-1 0 0,-2 2 0 0,1 0 0 16,1-2 0-16,-2 3 0 0,1-1 0 0,0 0 0 15,0-2 0-15,-1 2 0 0,1-1 0 0,-1 2 0 16,2 0 0-16,-1-1 0 0,-1 1 0 0,1 0 0 16,-2-1 0-16,2 0 0 0,1 0 0 0,-1 1 0 15,-1 1 0-15,-2 1 0 0,3 0 0 0,0-2 0 16,-1 0 0-16,1 0 0 0,-1 0 0 0,2 3 0 15,-2 0 0-15,1 1 0 0,0-2 0 0,1 1 0 0,0 0 0 0,-1 0 0 16,1-2 0-16,-1 0 0 0,1 1 0 0,1 1 0 16,-1-1 0-16,0-2 0 0,1 0 0 0,0-1 0 15,-1 1 0-15,1 0 0 0,0 1 0 0,0-1 0 16,0 0 0-16,0 0 0 0,-2 0 0 0,1 0 0 16,0 0 0-16,0-1 0 0,0-1 0 0,0 0 0 15,-1 1 0-15,2 1 0 0,-2 1 0 0,1-1 0 16,0 0 0-16,-1 0 0 0,1-2 0 0,1-1 0 15,-2 1 0-15,1 3 0 0,-2 1 0 0,2-1 0 16,-1-1 0-16,0 0 0 0,1 1 0 0,1-4 0 16,-2-2 0-16,1 4 0 0,-1 1 0 0,1 0 0 15,0-1 0-15,1-1 0 0,0-7 0 0,2 7 0 16,0-2 0-16,-2-5-11520 0,0 0-2256 16</inkml:trace>
  <inkml:trace contextRef="#ctx0" brushRef="#br0" timeOffset="3">19914 11295 16575 0,'0'0'368'0,"0"0"80"0,0 0 0 0,0 0 16 0,0 0-464 0,0 0 0 0,0 0 0 0,0 0 0 15,0 0 912-15,0 0 96 0,0 0 16 0,0 0 0 16,0 0-832-16,0 0-192 0,0 0 0 0,0 0 0 16,0 0 864-16,0 0 128 0,0 0 32 0,0 0 0 0,0 0 0 0,0 0 0 15,0 0 0-15,-3 1 0 0,3-1-832 0,0 0-192 16,-3 0 0-16,3 0 0 0,-3 0 864 0,-1 0 128 15,4 0 32-15,-2 0 0 0,-2 0-832 0,4 0-192 16,-4 0 0-16,0 1 0 0,0 0 0 0,1 2 0 16,3-3 0-16,-5 2 0 0,2-1 864 0,-1 0 128 15,0 2 32-15,1 0 0 0,-2-1-832 0,2 2-192 16,-1-1 0-16,1 1 0 0,0 0 0 0,0 1 0 16,-1-1 0-16,1 2 0 0,-1-3 0 0,1 2 0 15,0 1 0-15,-1-1 0 0,1 1 0 0,0 0 0 16,-1 0 0-16,1 1 0 0,-1 1 864 0,2 0 128 15,-1 0 32-15,0 1 0 0,-1 0-832 0,2 2-192 16,-2-1 0-16,1-1 0 0,0 1 0 0,0 0 0 16,1 1 0-16,-1-2 0 0,2 0 0 0,-2 1 0 15,1 1 0-15,1-1 0 0,1 1 0 0,-1-1 0 0,0 1 0 16,1 0 0-16,0 0 0 0,1-1 0 0,-1 1 0 0,1-2 0 16,0 0 0-16,-1 0 0 0,0 0 0 0,1 0 0 15,0 1 0-15,0-1 0 0,1 1 0 0,-2-1 0 16,1 1 0-16,0 0 0 0,1-1 0 0,0 1 0 15,1 1 0-15,-2-2 0 0,1 2 0 0,1 0 0 16,0-1 0-16,-1-1 0 0,0 0 0 0,1-1 0 16,1-1 0-16,-1-1 0 0,0 1 0 0,0-1 0 15,0-1 0-15,2-1 0 0,-3-1 0 0,2 0 0 16,0-2 0-16,1 1 0 0,1-2 0 0,0 0 0 0,-2-1 0 16,2 0 0-16,1 0 0 0,0-1 0 0,0-2 0 0,1 0 0 15,0 0 0-15,1 1 0 0,0-1 0 0,-2 0 0 16,-1-1 0-16,2 0 0 0,-1 1 0 15,2 0 0-15,-2-2 0 0,1-1 0 0,1 1 0 0,-2-1 0 16,0 1 0-16,0-2 0 0,-1 1 0 0,1 1 0 16,-1-1 0-16,-1 1 0 0,1-2 0 0,-3-1 0 15,1 1 0-15,0 1 0 0,-2-1 0 0,0 1 0 16,0-2 0-16,0 1 0 0,-2-1 0 0,1 0 0 16,0 0 0-16,0-1 0 0,-1 0 0 0,1 1 0 15,0-1 0-15,-1 1 0 0,0 0 0 0,0 0 0 16,0-1 0-16,0 1 0 0,0-1 0 0,1 2 0 15,-2-2 0-15,0 2 0 0,0-1 0 0,-1 0 0 16,1 0 0-16,0-2 0 0,-3 1 864 0,2 1 128 16,-1 0 32-16,-1-1 0 0,-1 0-832 0,-1 0-192 15,1 0 0-15,-2 1 0 0,-1 0 0 0,0-1 0 0,0 2 0 16,-1 1 0-16,0-1 0 0,2 1 0 0,0 0 0 0,-1 3 0 16,0-2 0-16,-1 0 0 0,1 3 0 15,0-2 0-15,0 2 0 0,1 0 0 0,0 1 0 0,0-1 0 16,0 1 0-16,1 1 0 0,0-1 0 0,2 0 0 15,0 1 0-15,-1 1 0 0,-2 0 0 0,2 0 0 32,1-2-1600-32,0 1-352 0,0-2-80 0,0 1-16 0</inkml:trace>
  <inkml:trace contextRef="#ctx0" brushRef="#br0" timeOffset="4">19834 11322 16575 0,'0'0'368'0,"0"0"80"0,0 0 0 0,0 0 16 0,0 0-464 0,1 4 0 0,-1-4 0 0,0 0 0 0,0 0 912 0,2 5 96 16,-2-5 16-16,0 0 0 0,0 0 0 0,0 0 0 15,0 0 0-15,0 0 0 0,0 0 0 0,0 0 0 16,0 0 0-16,0 0 0 0,0 0 0 0,0 0 0 16,0 0 0-16,-3 2 0 0,3-2-832 0,-3 1-192 15,0-2 0-15,-1-1 0 0,1 0 864 0,-2-1 128 16,1-1 32-16,-1 0 0 0,1-1-832 0,-2 0-192 15,0-1 0-15,2 0 0 0,-4 1 0 0,2-3 0 16,-2 2 0-16,0-1 0 0,-1 0 864 0,0 0 128 16,0-1 32-16,0 1 0 0,-1-1-832 0,0 0-192 15,0 0 0-15,1 0 0 0,0 0 0 0,0-1 0 16,-1 0 0-16,1 0 0 0,0 0 0 0,-1-2 0 16,1 0 0-16,0-2 0 0,0 1 0 0,0-1 0 0,0 1 0 0,0 0 0 15,0 0 0-15,-1 1 0 0,3 1 0 0,-2 0 0 16,0 0 0-16,0 1 0 0,0 0 0 0,-3 0 0 15,2 2 0-15,0-4 0 0,-1 3 0 0,1 0 0 16,-2 0 0-16,2-1 0 0,-1 0 0 0,0 0 0 16,3-3 0-16,-2 1 0 0,1 1 0 0,-1 0 0 15,2 1 0-15,0-1 0 0,-2-1 0 0,2 0 0 16,0-1 0-16,0-1 0 0,1 1 0 0,0-1 0 16,1 1 0-16,-1 0 0 0,1 0 0 0,-1 1 0 15,0 0 0-15,1 1 0 0,0 1 0 0,0 0 0 16,0 1 0-16,1-1 0 0,-2 0 0 0,1 0 0 0,1 1 0 0,-1-1 0 15,-1 0 0-15,2 0 0 0,-1 0 0 16,0 0 0-16,0 0 0 0,0 0 0 0,1 0 0 0,-2 0 0 16,1-1 0-16,2 2 0 0,-2 0 0 0,2 1 0 15,-1-1 0-15,1 0 0 0,0 0 0 0,1 0 0 16,-1-1 0-16,1-1 0 0,2 1 0 0,-1 0 0 16,1 1 0-16,1 0 0 0,0-1 0 0,0 0 0 15,-2 1 0-15,0-1 0 0,1 1 0 0,0 0 0 16,0 1 0-16,0-1 0 0,1-1 0 0,0 1 0 15,-1-1 0-15,1-1 0 0,0 1 0 0,0 1 0 16,0 0 0-16,0-1 0 0,-2 1 0 0,1 0 0 16,1 1 0-16,-1 0 0 0,0 0 0 0,1 2 0 15,0-1 0-15,1 0 0 0,-1 0 864 0,-1 1 128 16,1-1 32-16,0 1 0 0,1-1-832 0,-1-1-192 0,0-1 0 0,0 1 0 16,0-2 0-16,0 1 0 0,-1 1 0 0,1 1 0 15,0-1 0-15,1 1 0 16,-1-1 0-16,1 3 0 0,0-1 0 0,-1 1 0 0,0-1 0 0,-1 1 0 15,1 4 0-15,1-3 0 0,-1 3 0 0,0-3 0 32,0-1-768-32,0 4-208 0,0 0-48 0,0 0 0 15,0 0-1632-15,0 0-336 0,0 0-64 0,0 0-16 0</inkml:trace>
  <inkml:trace contextRef="#ctx0" brushRef="#br0" timeOffset="5">19645 11839 16575 0,'0'0'368'0,"0"0"80"0,0 0 0 0,0 0 16 0,0 0-464 0,0 0 0 15,0 0 0-15,0 0 0 0,0 0 912 0,0 0 96 16,0 0 16-16,0 0 0 0,0 0-832 0,0 0-192 15,0 0 0-15,0 0 0 0,-2-4 0 0,1 1 0 16,-2-3 0-16,2 2 0 0,-1-1 864 0,-1 2 128 16,0-2 32-16,0 1 0 0,0-3 0 0,0 0 0 15,-1 1 0-15,-1 1 0 0,0-3-832 0,1 2-192 16,-1-1 0-16,0 1 0 0,1 0 864 0,-1 0 128 16,0 0 32-16,0-1 0 0,0 1-832 0,-1-1-192 0,0 0 0 0,0 0 0 15,-1-1 0-15,1-1 0 0,-3 1 0 0,2-1 0 16,-2-1 0-16,0 0 0 0,-2-1 0 0,0 1 0 15,2 0 864-15,-5-1 128 16,2-1 32-16,1 1 0 0,-1-2-832 0,2 2-192 0,1-1 0 0,-1 1 0 16,1 2 0-16,-1-2 0 0,0-1 0 0,1 1 0 15,1-1 0-15,-1 0 0 0,2 0 0 0,-1 0 0 16,-1 1 0-16,1-1 0 0,1 1 0 0,0 0 0 16,1-2 0-16,-1 1 0 0,0 0 0 0,1 1 0 15,-1-1 0-15,0 2 0 0,0-1 0 0,1 1 0 16,-3-2 0-16,1 2 0 0,1-2 0 0,-1 1 0 15,1 1 0-15,0-1 0 0,-2 0 0 0,1 0 0 16,2 2 0-16,-2-1 0 0,1 1 0 0,0-1 0 0,2-1 0 16,0 1 0-16,-4-1 0 0,1 1 0 0,1-1 0 0,-1 2 0 15,3-2 0-15,-2-1 0 0,0 2 0 0,1 0 0 16,0-2 0-16,0 2 0 0,0-1 0 0,0-1 0 16,0 1 0-16,2 0 0 0,-1-1 0 0,0 2 0 15,0-1 0-15,1-1 0 0,-1 3 0 0,1-1 0 16,0-2 0-16,0 2 0 0,1 2 0 0,-2-1 0 15,1 0 0-15,-2 0 0 0,3 0 0 0,-3 1 0 16,2 1 0-16,-1 0 0 0,1-2 0 0,-2-1 0 16,2 0 0-16,-1 0 0 0,1 2 0 0,-2-2 0 15,1-1 0-15,0 1 0 0,0 1 0 0,0 1 0 16,2-1 0-16,-2 0 0 0,-1-2 0 0,1 2 0 16,1 1 0-16,0 1 0 0,2-2 0 0,-3 1 0 0,1-1 0 15,1 1 0-15,1 1 0 0,-2 1 0 0,1-1 0 0,0 0 0 16,1-1 0-16,1 1 0 15,-2 2 0-15,1-2 0 0,0 1 0 0,-1-2 0 0,2 1 0 0,0-1 0 16,-1-1 864-16,1 1 128 0,-1 0 32 0,1 0 0 16,1 1-832-16,0 1-192 0,0-2 0 0,0 1 0 15,0 0 0-15,0 1 0 0,0-2 0 0,-1 0 0 16,-1 0 0-16,1-1 0 0,1 0 0 0,-1 2 0 16,0-2 0-16,1 2 0 0,0 0 0 0,-1 0 0 15,1 1 0-15,0 0 0 0,0 3 0 0,0-2 0 16,0 1 0-16,-1 1 0 0,0 0 0 0,1 3 0 15,-1-4 0-15,1 4 0 0,0 0 0 0,0 0 0 16,0 0 0-16,0 0 0 0,0 0 0 0,0 0 0 16,0 0-2416-16,0-3-528 0,-3-4-96 0,1 0-32 0</inkml:trace>
  <inkml:trace contextRef="#ctx0" brushRef="#br0" timeOffset="6">19071 9451 16575 0,'0'0'368'0,"0"0"80"0,-1 4 0 0,-2-1 16 0,1 2-464 0,-1-1 0 16,0-1 0-16,3-3 0 0,-2 4 912 0,2-4 96 16,-3 4 16-16,3-4 0 0,-2 4 0 0,2-4 0 15,0 0 0-15,0 0 0 0,0 0 0 0,0 0 0 16,0 0 0-16,0 0 0 0,0 0-832 0,0 0-192 15,0 0 0-15,0 0 0 0,0 0 864 0,0 0 128 0,0 0 32 0,0 0 0 16,0 0-832-16,-2-4-192 0,0-1 0 0,1-1 0 16,1 2 864-16,0-1 128 0,0 5 32 0,0-6 0 15,0-1-832-15,0-2-192 16,0 1 0-16,0 1 0 0,0 1 0 0,0-2 0 0,0 0 0 0,0 0 0 16,0 0 0-16,0 1 0 0,0-1 0 0,0 0 0 15,1 0 864-15,0-1 128 0,-1 2 32 0,1-2 0 16,-1 0-832-16,1 0-192 0,0 0 0 0,0 0 0 15,2 0 0-15,-2-3 0 0,-1 1 0 0,1 2 0 16,0-1 0-16,1-1 0 0,0 0 0 0,0 2 0 16,0-1 0-16,0-1 0 0,-1-1 0 0,1 3 0 15,0 0 0-15,0 1 0 0,0 0 0 0,0 0 0 0,0 0 0 16,1-2 0-16,-2 1 0 0,1-1 0 0,-1 1 0 0,1 0 0 16,0 0 0-16,1-1 0 0,-1 1 0 0,-1 1 0 15,3 0 0-15,-2 0 0 0,1-2 0 0,0 1 0 16,-1-1 0-16,1 1 0 0,0 1 0 0,0-2 0 15,-2 1 0-15,1 0 0 0,1 0 0 0,0 0 0 16,0-1 0-16,0 0 0 0,0 1 0 0,2-3 0 16,-1 0 0-16,-2 1 0 0,2 0 0 0,-1 0 0 15,1 3 0-15,-1 0 0 0,0-1 0 0,0 1 0 16,-2 0 0-16,3 2 0 0,-3 0 0 0,1 1 0 16,1-2 0-16,1-2 0 0,-2 2 0 0,0 2 0 15,0-1 0-15,2-4 0 0,1 0 0 0,-2 2 0 16,-1 1 0-16,0 2 0 0,1 0 0 0,0-1 0 15,0-1 0-15,-1 1 0 0,2 0 0 0,-2 0 0 16,1 0 0-16,0 1 0 0,0-2 0 0,0 1 0 0,1 0 0 0,-1 0 0 16,0-1 0-16,0 1 0 0,-1-2 0 15,2-1 0-15,0 3 0 0,-1 0 0 0,-1 0 0 0,2-2 0 16,0 0 0-16,-2 3 0 0,-1 0 0 0,2-1 0 16,0 0 0-16,1 1 0 0,-2-3 0 0,3-1 0 15,-1 1 0-15,-1 3 0 0,-1-1 0 0,2 0 0 16,-1-1 0-16,3-2 0 0,0-2 0 0,-3 7 0 15,1-3 0-15,0 2 0 0,1 0 0 0,1 0 0 16,-2-3 0-16,2 3 0 0,0-2 0 0,-1-1 0 16,-2 0 0-16,2 0 0 0,-1 1 0 0,4-2 0 15,-1-1 0-15,-3 4 0 0,1-1 0 0,3-1 0 16,-1 0 0-16,-1 4 0 0,-1-1 0 0,0 1 0 0,0-1 0 16,1-1 0-16,-1 2 0 0,0-1 0 0,1 0 0 0,0 0 0 15,-2-1 0-15,2 2 0 0,-1-1 0 0,1 0 0 16,-2 0 0-16,1 0 0 0,1 1 0 0,-2-2 0 15,0 1 0-15,1-1 0 0,0 1 0 0,0 1 0 16,0-2 0-16,-1 0 0 0,1 2 0 0,-2-2 0 16,3-1 0-16,0-1 0 0,-1-1 0 0,-2 6 0 15,2-5 0-15,1 1 0 0,0 0 0 0,-3 3 0 16,1-1 0-16,-1 0 0 0,2-1 0 0,-1 0 0 16,2 0 0-16,-3 2 0 0,3 0 0 0,-2 0 0 15,1-1 0-15,-1 0 0 0,1 1 0 0,2-3 0 16,-1 2 0-16,-2 2 0 0,1 1 864 0,1 0 128 15,-2-2 32-15,1 0 0 16,-1-1-1648-16,1 0-320 0,-1 0-64 0,2 1-16 0,-1 0 832 0,1 1 192 0,0-3 0 16,0 3 0-16,0-1 0 0,-1-1 0 0,1 0 0 0,2-1 0 15,0 1 0-15,-4 2 0 0,1 0 0 16,0 0 0-16,1-1 0 0,-1 1 0 0,-1-1 0 0,1 1 0 16,0-1 0-16,-1 1 0 15,2 1 0-15,0-2 0 0,-1 0 0 0,-2 2 0 0,0-1 0 0,1 0 0 16,0-1 0-16,0 2 0 0,1-1 0 0,-1 1 0 15,-1-1 0-15,1 2 0 0,0-1 0 0,0 0 0 16,0-1 0-16,1 0 0 0,-2 1 0 0,4-1 0 16,-1 0 0-16,-1 2 0 0,-2-2 0 0,3 0 0 15,0 1 0-15,-3 0 0 0,1-1 0 0,0 2 0 16,0-1 0-16,0 0 0 0,-1 0 0 0,0 1 0 16,1-1 0-16,0 0 0 0,1-1 0 0,-3 1 0 15,-2 2 768-15,3-3 208 0,-1 0 48 0,1 0 0 0,1 2-832 0,0-1-192 16,-4 2 0-16,2-3 0 0,-2 3 0 0,3-2 0 15,1 1 0-15,-2-2 0 0,-2 3 0 0,4-3 0 16,-1 0 0-16,2 1 0 0,0 1 0 0,-5 1 0 16,2-3 0-16,2 0 0 15,-4 3-768-15,0 0-208 0,3-1-48 0,2-1 0 0,-2 0 832 0,1 0 192 16,-4 2 0-16,5-2 0 0,-5 2 768 0,3-3 208 16,0 1 48-16,-3 2 0 0,6-2-832 0,-3 1-192 15,-3 1 0-15,3-3 0 0,0 2 0 0,2-2 0 16,-1 1 0-16,-4 2 0 15,4-3-768-15,-4 3-208 0,5-3-48 0,-2 1 0 0,-3 2 832 0,4-4 192 16,0 0 0-16,-4 4 0 0,5-3 0 0,-5 3 0 0,3-1 0 0,1-1 0 16,-4 2 768-16,5-1 208 0,-5 1 48 0,3-3 0 31,-3 3-1648-31,4-3-320 0,-1 0-64 0,-3 3-16 0,0 0 1648 0,5-3 320 0,-5 3 64 0,4-4 16 31,-4 4-1648-31,2-1-320 0,2 0-64 0,-4 1-16 0,0 0 1648 0,4-3 320 0,0 0 64 0,-4 3 16 16,4-5-832-16,-4 5-192 0,4-1 0 0,-4 1 0 15,0 0 0-15,5-3 0 0,-2-3 0 0,0 3 0 16,-3 3 0-16,3-1 0 0,0-1 0 0,-3 2 0 16,3-3 0-16,-3 3 0 0,0 0 0 0,5-3 0 15,-5 3 0-15,4-1 0 0,-4 1 0 0,4-4 0 16,-4 4 0-16,0 0 0 0,3-4 0 0,-3 4 0 16,0 0 0-16,4-1 0 0,-4 1 0 0,5-2 0 0,-5 2 0 0,0 0 0 15,6-2 0-15,-3 0 0 0,-3 2 0 16,0 0 0-16,0 0 0 0,4-4 0 0,-4 4 0 0,5-3 0 15,-5 3 0-15,0 0 0 0,0 0 0 0,0 0 0 16,4 0 0-16,-4 0 0 0,0 0 0 0,5 0 0 16,-5 0 0-16,0 0 0 0,4-4 0 0,-4 4 0 15,0 0 0-15,4-3 0 0,-4 3 0 0,0 0 0 16,3-3 0-16,-3 3 0 0,0 0 0 0,5-3 0 16,-5 3 0-16,0 0 0 0,3-1 0 0,-3 1 0 15,0 0 0-15,5-2 0 0,-5 2 0 0,0 0 0 16,1-4 0-16,-1 4 0 0,0 0 0 0,0 0 0 15,4-3 0-15,-1 0 0 0,-3 3 0 0,5-2 0 16,-5 2 0-16,3-4 0 0,-3 4 0 0,4-2 0 16,-4 2 0-16,3-6 0 0,1 3 0 0,-4 3 0 0,3-3 0 15,-3 3 0-15,5-3 0 0,-5 3 0 0,0 0 0 16,5-3 0-16,0-1 0 0,-1 3 0 0,-4 1 0 0,4-2 0 16,1-1 0-16,-2 0 0 0,-3 3 0 0,5-3 0 15,-5 3 0-15,6-3 0 0,-3-1 0 0,-3 4 0 31,5-3-768-31,0 1-208 0,-2 0-48 0,-3 2 0 0,5-2 832 0,-5 2 192 0,4-4 0 0,0 2 0 16,0-1 0-16,-4 3 0 0,0 0 0 0,5-3 0 16,-1 0 768-16,-4 3 208 0,0 0 48 0,4-3 0 15,0 0-1648-15,0 0-320 0,0-2-64 16,-4 5-16-16,3-2 832 0,-3 2 192 0,5-2 0 0,-5 2 0 16,3-4 768-16,-3 4 208 0,6-3 48 0,-2-2 0 15,-4 5-832-15,3-3-192 0,1-2 0 0,-4 5 0 16,0 0-768-16,3-4-208 0,1 0-48 0,-4 4 0 0,3-3 832 15,-3 3 192-15,0 0 0 0,4-5 0 0,1 1 768 0,-5 4 208 16,2-4 48-16,-2 4 0 0,5-4-832 0,-5 4-192 16,3-5 0-16,-3 5 0 0,4-4 0 0,1 0 0 15,-2 1 0-15,-3 3 0 0,3-6 0 0,1 2 0 16,0-1 0-16,-4 5 0 0,4-5 0 0,-1 0 0 16,0 0 0-16,1 0 0 0,-1 1 0 0,0-2 0 15,0 2 0-15,1 0 0 0,-1 0 0 0,0 0 0 16,0-2 0-16,0 1 0 0,0 0 0 0,0 0 0 15,-3 5 0-15,3-7 0 0,1 0 0 0,0 1 0 16,0 2 0-16,-2-2 0 0,1-3 0 0,-1 3 0 16,0 1 0-16,1 1 0 0,-3-2 0 0,1 1 0 15,0 1 0-15,-1 4 0 0,0 0 0 0,2-6 0 0,1 0 0 0,-1 1 0 16,-1 0 0-16,1-2 0 0,1 3 0 0,-2-2 0 16,-1 0 0-16,2 0 0 0,0-1 0 0,-1 1 0 15,-1 6 0-15,1-7 0 0,1-1 0 0,-1 2 0 16,0 0 0-16,-1 6 0 0,0-6 0 0,0-1 0 15,1 0 0-15,-1 2 0 0,0 5 0 0,1-7 0 16,-1 0 0-16,0 0 0 0,-1 1 0 0,1 0 0 16,0 0 0-16,-1 0 0 0,0 0 0 0,0 0 0 15,1 0 0-15,0 6 0 0,-2-7 0 0,1 0 0 16,0 0 0-16,0 1 0 0,-1-1 0 0,1 1 0 16,-2 1 0-16,1-1 0 0,0-1 0 0,1 0 0 15,1 0 0-15,-1 2 0 0,-3-1 0 0,3 0 0 0,-1 0 0 16,2-1 0-16,0 1 0 0,-1 0 0 0,-1 2 0 0,1-2 0 15,-2 3 0-15,0-2 0 0,1-1 0 0,-1 2 0 16,0 0 0-16,-1 1 0 0,4 3 0 0,-3-3 0 16,-2 0 0-16,2 0 0 0,-1-2 0 0,1 3 0 15,3 2 0-15,-6-1 0 0,1-2 0 0,1-1 0 16,1 1 0-16,3 3 0 0,-6-2 0 0,2 0 0 16,1-1 0-16,3 3 0 0,-6-2 0 0,2-1 0 15,1 0 0-15,3 3 0 0,0 0 0 0,-5-3 0 16,1 0 0-16,4 3 0 0,-5-3 0 0,1-2 0 15,1 2 0-15,3 3 0 0,-5-1 0 0,5 1 0 16,-6-1 0-16,1-1 0 0,5 2 0 0,-5-3 0 16,0 1 0-16,5 2 0 0,-6-1 0 0,2 1 0 0,-1-1 0 15,5 1 0-15,-4-2 0 0,-2 0 0 16,2 1 0-16,4 1 0 0,-6 0 0 0,1 0 0 0,-1-2 0 16,1 1 0-16,0 1 0 0,1 0 0 0,-1-3 0 0,5 3 0 15,-5-1 0-15,0 0 0 0,5 1 0 0,-5 0 0 16,0 0 0-16,5 0 0 0,-6-1 0 0,4 1 0 15,2 0 0-15,0 0 0 0,-7-1 0 0,2 1 0 16,0 0 0-16,5 0 0 0,-6 0 0 0,2 0 0 16,-1-1 0-16,1 1 0 0,4 0 0 0,0 0 0 15,-6-1 0-15,2 0 0 0,0-1 0 0,4 2 0 16,-6 0 0-16,1 0 0 0,1 0 0 0,4 0 0 16,-5-1 0-16,0 1 0 0,1 1 0 0,4-1 0 15,-5 0 0-15,-1 0 0 0,6 0 0 0,-4 0 0 16,-1 0 0-16,1 0 0 0,-1-1 0 0,1 0 0 0,4 1 0 0,-5 1 0 15,1 0 0-15,4-1 0 0,-6 0 0 0,2 0 0 16,4 0 0-16,-5 1 0 0,1 1 0 0,4-2 0 16,0 0 0-16,-5 0 0 0,1 1 0 0,4-1 0 15,-6-1 0-15,6 1 0 0,-5 2 0 0,1-1 0 16,4-1 0-16,-5 0 0 0,5 0 0 0,-5-1 0 16,2 0 0-16,3 1 0 0,-6-2 0 0,6 2 0 15,-6 0 0-15,6 0 0 0,-6 0 0 0,1 0 0 16,1-2 0-16,0 2 0 0,4 0 0 0,-5 0 0 15,-1 0 0-15,3 0 0 0,3 0 0 0,-6-1 0 16,2 0 0-16,4 1 0 0,-5-1 0 0,1 0 0 16,-2 0 0-16,6 1 0 0,-5 0 0 0,1-2 0 15,-1 0 0-15,0 1 0 0,1 0 0 0,0 1 0 16,4 0 0-16,-5-1 0 0,1 0 0 0,-1 1 0 0,0-2 0 0,5 2 0 16,-3-1 0-16,-1 0 0 0,-1-1 0 0,5 2 0 15,-4-3 0-15,4 3 0 0,0 0 0 0,-5-2 0 16,0 0 0-16,5 2 0 0,-4-2 0 0,-1 0 0 15,0 0 0-15,5 2 0 0,0 0 0 0,-5-2 0 16,-1-1 0-16,0 0 0 0,6 3 0 0,-5-2 0 16,-1 1 0-16,1 0 0 0,1-1 0 0,0-1 0 15,0 0 0-15,1 1 0 0,-1-1 0 0,4 3 0 16,-4-3 0-16,4 3 0 0,-4-3 0 0,-1-1 0 16,2 1 0-16,-1-1 0 0,-1 1 0 0,5 3 0 15,-3-4 0-15,-1 2 0 0,0-1 0 0,1-1 0 16,3 4 0-16,-3-4 0 0,-2 0 0 0,5 4 0 0,-4-4 0 15,2-1 0-15,-1 1 0 0,-1 1 0 0,1 0 0 0,3 3 0 16,-3-4 0-16,0 0 0 0,-1 0 0 0,2-1 0 16,-1 2 0-16,3 3 0 0,-4-5 0 0,1 1 0 15,0 2 0-15,-1-1 0 0,1-1 0 0,0 1 0 16,-1 0 0-16,1 0 0 0,0 0 0 0,-1 0 0 16,1-2 0-16,-2 2 0 0,1-1 0 0,1 1 0 15,-1-3 0-15,1 3 0 0,-1 2 0 0,1-2 0 16,-2 0 0-16,1-1 0 0,2 2 0 0,-3-1 0 15,2 0 0-15,0 0 0 0,-1 0 0 0,1-1 0 16,0-1 0-16,0 2 0 0,0 0 0 0,-1 1 0 16,1-2 0-16,-1 1 0 0,1 0 0 0,-1 1 0 15,4 2 0-15,-4-1 0 0,-1-2 0 0,1 0 0 16,-1 1 0-16,1-1 0 0,-1-3 0 0,2 1 0 16,-1 1 0-16,1 0 0 0,0-1 0 0,-2 0 0 0,2 1 0 15,-1-1 0-15,-1 2 0 0,1-1 0 0,4 4 0 0,-5-4 0 16,-1 0 0-16,2 1 0 0,4 3 0 0,-5-6 0 15,0 0 0-15,2 1 0 0,0-1 0 0,3 6 0 16,-3-4 0-16,-1 0 0 0,2-1 0 0,-1-1 0 16,0 2 0-16,3 4 0 0,-5-5 0 0,2 0 0 15,0 0 0-15,3 5 0 0,0 0 0 0,-2-6 0 16,-1 0 0-16,0 1 0 0,0 0 0 0,3 5 0 16,-3-5 0-16,-2 2 0 0,3-3 0 0,0 3 0 15,2 3 0-15,-4-6 0 0,1 3 0 0,1-2 0 16,-1 1 0-16,1 0 0 0,2 4 0 0,-3-5 0 15,1-1 0-15,-2 2 0 0,1-1 0 0,2 0 0 0,1 5 0 0,-3-5 0 16,0 0 0-16,0 1 0 0,2 0 0 16,-1 0 0-16,-1 0 0 0,0 0 0 0,2-1 0 0,-2 0 0 15,0 1 0-15,0-1 0 0,2 2 0 0,-2-1 0 16,-1 0 0-16,2-1 0 0,-1 1 0 0,1-1 0 16,0 2 0-16,1-3 0 0,-2 3 0 0,0 0 0 15,0-1 0-15,2-1 0 0,-1 0 0 0,-1 0 0 16,1 1 0-16,0-2 0 0,2 6 0 0,-2-5 0 15,-1 2 0-15,1-3 0 0,0 3 0 0,-1-3 0 16,1 0 0-16,0 2 0 0,0-1 0 0,1 1 0 16,1 4 0-16,-3-5 0 0,2-2 0 0,0 1 0 15,-1 0 0-15,2 6 0 0,-1-6 0 0,1 1 0 16,-3 0 0-16,1-2 0 0,2 7 0 0,-1-5 0 16,-1-3 0-16,1 2 0 0,1 6 0 0,-1-6 0 0,0 0 0 0,0 1 0 15,-2-1 0-15,2 2 0 0,1 4 0 0,-1-7 0 16,0 0 0-16,0 1 0 0,0 1 0 0,-1-1 0 15,2 6 0-15,-1-7 0 0,0-1 0 0,1 1 0 16,0 0 0-16,0 1 0 0,0-1 0 0,-1 1 0 16,0-1 0-16,1-1 0 0,0 2 0 0,0-1 0 15,0-2 0-15,0 1 0 0,-1-2 0 0,0 1 0 16,0 3 0-16,1-3 0 0,-1 1 0 0,1 1 0 16,1-2 0-16,-1 0 0 0,-1 2 0 0,0-1 0 15,0 2 0-15,1-2 0 0,1 0 0 0,0 2 0 16,-1 0 0-16,0-1 0 0,-1-2 0 0,0 2 0 15,1 0 0-15,0 1 0 0,0-2 0 0,0 1 0 16,1 0 0-16,0-1 0 0,-1 2 0 0,1-1 0 0,-1 0 0 16,1-1 0-16,-1 1 0 0,2 1 0 0,0-1 0 15,-1 1 0-15,-1-1 0 0,0 1 0 0,1 0 0 0,1 0 0 16,-2-2 0-16,1 1 0 0,0-1 0 0,0 2 0 16,-1-1 0-16,2 0 0 0,-1 0 0 0,1-1 0 15,-1 1 0-15,-1 0 0 0,2 1 0 0,0-1 0 16,0-2 0-16,0 1 0 0,1 1 0 0,-3 0 0 15,1 1 0-15,1 0 0 0,0-2 0 0,1 1 0 16,-2 1 0-16,2 0 0 0,1 0 0 0,-1 0 0 16,0-2 0-16,0 0 0 0,1-1 0 0,-1 1 0 15,-1-1 0-15,1 2 0 0,0-1 0 0,0 0 0 16,0 2 0-16,0-2 0 0,-1 0 0 0,2 0 0 16,-3 0 0-16,2-1 0 0,-1 3 0 0,1-2 0 15,0 0 0-15,-1 0 0 0,2 0 0 0,-2 0 0 0,0-1 0 0,1 0 0 16,-1 1 0-16,0 1 0 0,1-2 0 0,0 0 0 15,0-1 0-15,0 1 0 0,0 0 0 0,0 0 0 16,0-2 0-16,1 1 0 0,-1 0 0 0,0 0 0 16,2 0 0-16,-2 1 0 0,0-1 0 0,0-1 0 15,1 2 0-15,0 2 0 0,-1-3 0 0,0 0 0 16,1 0 0-16,-2 0 0 0,2 0 0 0,-1 2 0 16,0-3 0-16,0 1 0 0,2 0 0 0,-1 1 0 15,0 1 0-15,-1 0 0 0,3-1 0 0,-3-1 0 16,2 2 0-16,0 0 0 0,0-1 0 0,-1-1 0 15,1-1 0-15,-1 2 0 0,0 0 0 0,1 0 0 16,1-2 0-16,-2 1 0 0,2-1 0 0,-1 1 0 0,0 0 0 16,-1 2 0-16,0-1 0 0,-1 1 0 0,1-1 0 0,1 2 0 15,-1 1 0-15,1-1 0 0,-1-1 0 16,0 1 0-16,2 1 0 0,0 1 0 0,-2-2 0 0,-1 0 0 16,1-1 0-16,0 2 0 0,0 2 0 0,-1-2 0 15,-1-1 0-15,0 2 0 0,-2 5 0 0,0 0 0 16,0 0 0-16,4-5 0 0,-1 0 0 0,-3 5 0 15,0 0 0-15,0 0 0 0,0 0 0 0,0 0 0 16,0 0 0-16,0 0 0 16,0 0-3232-16,0 0-688 0,-8 1-144 0,1 1-32 0</inkml:trace>
  <inkml:trace contextRef="#ctx0" brushRef="#br0" timeOffset="7">18781 9317 12895 0,'0'0'272'0,"0"0"64"0,0 0 16 0,0 0 32 0,0 0-384 0,0 0 0 0,0 0 0 0,0 0 0 0,0 5 896 0,0-5 96 15,0 0 32-15,0 0 0 0,0 0 0 0,0 0 0 16,0 0 0-16,0 0 0 0,0 0 0 0,0 0 0 15,0 0 0-15,0 0 0 0,0 5 0 0,0-5 0 16,0 0 0-16,0 0 0 0,0 0-832 0,0 0-192 16,0 0 0-16,0 0 0 0,0 0 864 0,0 0 128 15,0 0 32-15,0 0 0 0,-1-4-832 0,1-1-192 16,0 1 0-16,0-2 0 0,0 0 864 0,0 0 128 16,1 0 32-16,0-2 0 0,0 2-832 0,0-3-192 15,0 0 0-15,2-1 0 0,-2-2 0 0,0 2 0 16,-1-1 0-16,2-1 0 0,-1 0 0 0,1 0 0 15,-1-1 0-15,0 0 0 0,2 2 0 0,0-1 0 16,-3 0 0-16,3-1 0 0,-2 2 864 0,1-1 128 0,0-1 32 0,0 0 0 16,1 2-832-16,-1-1-192 15,1 0 0-15,0 0 0 0,-1 0 0 0,1 1 0 0,-1 0 0 0,2-1 0 16,-1 1 0-16,0-1 0 0,-1 1 0 0,-1 0 0 16,-1-2 0-16,3 2 0 0,-2-1 0 0,1 0 0 15,2 1 0-15,-2-1 0 0,0 1 0 0,0-1 0 16,1 3 0-16,1-1 0 0,-2 0 0 0,1 0 0 15,-1 0 0-15,0 1 0 0,3 0 0 0,-3-1 0 16,2 1 0-16,-1-1 0 0,1 0 0 0,-1 0 0 16,0 1 0-16,2-1 0 0,-1 2 0 0,-1-1 0 15,0 0 0-15,1 0 0 0,-1 0 0 0,1 0 0 16,-2 1 0-16,1 1 0 0,-1-2 0 0,1 0 0 0,0 2 0 0,-1-1 0 16,2 0 0-16,-2 0 0 0,0-1 0 15,1 0 0-15,0 0 0 0,0 0 0 0,0-1 0 0,0 1 0 16,0-1 0-16,-1 1 0 0,2-1 0 0,-2 3 0 15,2-2 0-15,-1 1 0 0,0-1 0 0,0 0 0 16,1 0 0-16,-2-1 0 0,1 0 0 0,0 0 0 16,0 0 0-16,0-1 0 0,1 2 0 0,-2 0 0 15,1 1 0-15,1-1 0 0,-1 1 0 0,0 1 0 16,0-2 0-16,1-2 0 0,1 2 0 0,-2 1 0 16,0-1 0-16,-1 2 0 0,1-1 0 0,1 1 0 15,-3-1 0-15,2-1 0 0,-1 2 0 0,0 2 0 16,0 0 0-16,1-1 0 0,-1 1 864 0,1-2 128 15,-1-1 32-15,2-1 0 0,-2 2-832 0,-1 2-192 0,2-1 0 0,0-2 0 16,-1 0 0-16,1 1 0 16,0 0 0-16,2 1 0 0,-1-2 0 0,-2 2 0 0,1 2 0 0,1-2 0 15,-1 0 0-15,-1-1 0 0,-1 1 0 0,2 0 0 16,0 1 0-16,-2 1 0 0,0-2 0 0,0 0 0 16,1 0 0-16,1-1 0 0,0-1 0 15,0 1 0-15,0 1 0 0,0 3 0 0,-1 0 0 0,2 0 0 16,-3-2 0-16,1 1 0 0,0 0 0 0,0-1 0 15,0 2 0-15,0-1 0 0,0-1 0 0,0-1 0 16,0 3 0-16,1-2 0 0,0 1 0 0,1-2 0 16,-2 0 0-16,0 3 0 0,0 0 0 0,0 0 0 15,0-1 0-15,2-2 0 0,1 0 0 0,-4 4 0 16,2-2 0-16,0 0 0 0,0 1 0 0,-1-2 0 16,0 2 0-16,1-1 0 0,0-1 0 0,0 0 0 0,2 1 0 0,-4 0 0 15,2-1 0-15,1-1 0 0,-1 0 0 0,0 3 0 16,1-2 0-16,-3 2 0 0,2-3 0 0,0 0 0 15,0 1 0-15,-3 5 0 0,2-6 0 0,1 1 0 16,-2 1 0-16,-1 4 0 0,3-6 0 0,-3 6 0 16,2-4 0-16,1-2 0 0,0 1 0 0,-3 5 0 15,1-4 0-15,2-1 0 0,0 1 0 0,-2-1 0 16,1-1 0-16,0 0 0 0,0 0 0 0,1 0 0 16,-3 6 0-16,3-4 0 0,-1-3 0 0,-2 7 0 15,3-4 0-15,-1 0 0 0,0-1 0 0,-2 5 0 16,4-4 0-16,-1-3 0 0,1-2 0 0,-2 2 0 15,-2 7 0-15,3-5 0 0,0 1 0 0,0-1 0 16,-1-1 0-16,0 1 0 0,1 2 0 0,-3 3 0 0,3-6 0 16,1 3 0-16,-2 0 0 0,0-2 0 0,1 0 0 15,0 0 0-15,1 2 0 0,-1-1 0 0,-3 4 0 0,4-5 0 16,-4 5 0-16,3-4 0 16,2 1 0-16,-5 3 0 0,4-6 0 0,0 2 0 0,-4 4 0 0,3-5 0 15,-3 5 0-15,4-3 0 0,-4 3 0 0,5-4 0 16,-1 0 0-16,-1 1 0 0,-3 3 0 0,5-4 0 15,0 1 0-15,-2-1 0 0,2-1 0 0,-3 1 0 16,-2 4 0-16,5-3 0 0,-5 3 0 0,6-5 0 16,-1 2 0-16,-1-2 0 0,0 2 0 0,0-1 0 15,0 1 0-15,1-1 0 0,-2 1 0 0,-3 3 0 16,5-3 0-16,-1 1 0 0,0-2 0 0,-4 4 0 16,5-2 0-16,-1 1 0 0,-4 1 0 0,4-5 0 15,0 2 0-15,0-1 0 0,-1 1 0 0,2 0 0 0,-2-1 0 16,-3 4 0-16,4-4 0 0,-1 0 0 0,-3 4 0 0,5-3 0 15,-1 0 0-15,0 0 0 0,-4 3 0 0,5-5 0 16,-2 2 0-16,0-2 0 0,0 1 0 0,-3 4 0 16,4-2 0-16,1 0 0 0,-5 2 0 0,4-4 0 15,1-2 0-15,-5 6 0 0,3-3 0 0,-3 3 0 16,3-6 0-16,-3 6 0 0,5-2 0 0,-5 2 0 16,4-2 0-16,0 0 0 0,0-2 0 0,-4 4 0 15,3-2 0-15,-3 2 0 0,6-4 0 0,-2 0 0 16,-2 0 0-16,-2 4 0 0,5-4 0 0,-5 4 0 15,4-2 0-15,-4 2 0 0,5-6 0 0,-1 3 0 16,1 1 0-16,-5 2 0 0,0 0 0 0,5-2 0 16,-1 0 0-16,-4 2 0 0,5-1 0 0,-5 1 0 0,5-3 0 0,-5 3 0 15,6-2 0-15,0 1 0 16,-2-1 0-16,-4 2 0 0,0 0 0 0,6 0 0 0,-6 0 0 0,5-2 0 16,0 0 0-16,-5 2 0 0,0 0 0 0,5-2 0 15,-5 2 0-15,5-2 0 0,-5 2 0 0,5-1 0 16,-5 1 0-16,6-2 0 0,-6 2 0 15,6-1 0-15,-6 1 0 0,5 0 0 0,0-1 0 0,-1-1 0 16,1 0 0-16,-5 2 0 0,5-1 0 0,1-1 0 16,-3 0 0-16,-3 2 0 0,6-2 0 0,-1 2 0 15,-1 0 0-15,-4 0 0 0,4 0 0 0,1-3 0 16,-2 0 0-16,-3 3 0 0,6 1 0 0,-1-2 0 16,-1-2 0-16,-4 3 0 0,0 0 0 0,5-3 0 0,-1 2 0 0,-4 1 0 15,0 0 0-15,6-2 0 0,-2 1 0 16,-4 1 0-16,0 0 0 0,5 0 0 0,-5 0 0 0,6 0 0 15,-6 0 0-15,0 0 0 0,0 0 0 0,7 0 0 16,-3 0 0-16,-4 0 0 0,5 2 0 0,-5-2 0 16,5-2 0-16,-5 2 0 0,6 2 0 0,-6-2 0 15,6 2 0-15,-1 1 0 0,1-3 0 0,-6 0 0 16,3-3 0-16,3 3 0 0,0-2 0 0,0 1 0 16,-6 1 0-16,6 0 0 0,-1 1 0 0,0-1 0 15,-5 0 0-15,7 0 0 0,0 2 0 0,-2-1 0 16,0 1 0-16,1-2 0 0,-6 0 0 0,7 3 0 15,-2-2 0-15,1 1 0 0,-1-2 0 0,-5 0 0 16,0 0 0-16,5-1 0 0,1 2 0 0,-6-1 0 16,5-1 0-16,1 0 0 0,1 1 0 0,-2 1 0 0,-5-1 0 15,6 0 0-15,0-2 0 0,-1 2 0 0,-5 0 0 16,6-2 0-16,-1 1 0 0,1 1 0 0,-6 0 0 0,6-2 0 16,0 0 0-16,0 0 0 0,-6 2 0 0,5-2 0 15,0-3 0-15,0 3 0 0,-5 2 0 16,5-1 0-16,1 0 0 0,-3-1 0 0,-3 2 0 0,5-2 0 15,-5 2 0-15,6-3 0 0,-3 0 0 0,-3 3 0 16,4-1 0-16,-4 1 0 0,4-2 0 0,-4 2 0 16,4-2 0-16,-4 2 0 0,0 0 0 0,5-4 0 15,-1 1 0-15,-4 3 0 0,4-3 0 0,-4 3 0 16,5-5 0-16,-3 0 0 0,-2 5 0 0,3-3 0 16,1-3 0-16,-4 6 0 0,0 0 0 0,4-3 0 15,-1-2 0-15,-3 5 0 0,0 0 0 0,4-4 0 0,-4 4 0 16,0 0 0-16,3-3 0 0,-3 3 0 0,0 0 0 15,3-6 0-15,-3 6 0 0,0 0 0 0,0 0 0 0,0 0 0 16,0 0 0-16,2-6 0 0,-2 6 0 0,0 0 0 16,0 0 0-16,0 0 0 0,1-6 0 0,-1 6 0 15,0 0 0-15,0 0 0 0,2-7 0 0,-2 7 0 16,-1-6 0-16,1 6 0 0,0 0 0 0,0 0 0 16,0-6 0-16,0 6 0 0,-1-3 0 0,1 3 0 15,0 0 0-15,0 0 0 0,-1-5 0 0,1 5 0 16,0 0 0-16,0 0 0 0,-5-4 0 0,5 4 0 15,-1-4 0-15,1 4 0 0,0 0 0 0,-3-3 0 16,3 3 0-16,0 0 0 0,-6-4 0 0,6 4 0 16,-4-2 0-16,4 2 0 0,-5-3 0 0,5 3 0 15,-3-2 0-15,3 2 0 0,-5-3 0 0,2 1 0 0,0-1 0 0,3 3 0 16,-5-1 0-16,5 1 0 0,-6-3 0 16,1 2 0-16,2-1 0 0,0 0 0 15,-1 0 0-15,0 0 0 0,0-2 0 0,1 0 0 0,-1 2 0 0,0-1 0 16,1 0 0-16,-1-1 0 0,1 1 0 0,-1 2 0 15,1-1 0-15,-1-1 0 0,1 1 0 0,-1-1 0 16,1 0 0-16,-1 1 0 0,2 1 0 0,-2-1 0 16,1-1 0-16,0 1 0 0,-3 0 0 0,3 2 0 15,3 0 0-15,-5-2 0 0,2-1 0 0,-2 2 0 16,1 0 0-16,1-1 0 0,-2 0 0 0,3 1 0 16,2 1 0-16,0 0 0 0,-5-1 0 0,5 1 0 15,0 0 864-15,-5-2 128 0,1 1 32 0,-1 0 0 0,-1 1-832 0,0-2-192 16,2 0 0-16,0 1 0 0,-1 1 0 15,2 0 0-15,3 0 0 0,-6 0 0 0,2 0 0 0,-2 0 0 16,1-1 0-16,5 1 0 0,-4 0 0 0,-1 1 0 16,-1-1 0-16,2 1 0 0,4-1 0 0,-5 0 0 15,-1 0 0-15,2 2 0 0,4-2 0 0,-6 2 0 16,2 0 0-16,4-2 0 0,-6 0 0 0,1 2 0 16,5-2 0-16,-6 2 0 0,1-2 0 0,5 0 0 15,-4 1 0-15,4-1 0 0,-5 1 0 0,0 0 0 16,1 0 0-16,4-1 0 0,-5 1 0 0,5-1 0 15,-5 2 0-15,0 0 0 0,1-2 0 0,-1 2 0 16,5-2 0-16,-5 2 0 0,1-1 0 0,-2 0 0 16,1-1 0-16,-1 2 0 0,2 0 0 0,0-1 0 0,-2-1 0 15,1 0 0-15,-1 1 0 0,2 0 0 16,-2 0 0-16,0 1 0 0,1-2 0 0,0 0 0 16,1 1 0-16,-1-1 0 0,0 3 0 0,1-3 0 0,-1 0 0 0,1 0 0 15,-1 0 0-15,1 0 0 0,-1 0 0 0,0 0 0 16,1 0 0-16,0 0 0 0,-1 0 0 0,5 0 0 15,-3-2 0-15,-3 2 0 0,2 0 0 16,4 0 0-16,0 0 0 0,-6-1 0 0,0 1 0 0,2 0 0 16,4 0 0-16,-5-1 0 0,1-1 0 0,4 2 0 15,-6-1 0-15,6 1 0 0,0 0 0 0,0 0 0 16,-5-2 0-16,-1 0 0 0,6 2 0 0,0 0 0 16,-4-3 0-16,4 3 0 0,-5-3 0 0,5 3 0 15,-6-3 0-15,6 3 0 0,0 0 0 0,-4-4 0 16,1 2 0-16,3 2 0 0,0 0 0 0,0 0 0 15,-4-5 0-15,0 1 0 0,4 4 0 0,-2-4 0 0,-1 0 0 0,3 4 0 16,-3-4 0-16,3 4 0 0,-2-4 0 0,-1-1 0 16,1 0 0-16,2 5 0 0,0 0 0 0,-3-4 0 15,3 4 0-15,-2-4 0 0,-2 1 0 0,4 3 0 16,-4-4 0-16,2-1 0 0,-1 1 0 0,1-1 0 16,0 2 0-16,2 3 0 0,0 0 0 0,-4-4 0 15,1-1 0-15,0 1 0 0,2 1 0 0,1 3 0 16,-5-4 0-16,2-1 0 0,0 2 0 0,0 0 0 15,0 0 0-15,1-2 0 0,-1-1 0 0,0 2 0 16,1-1 0-16,-3 0 0 0,2 1 0 0,2 0 0 16,-3 1 0-16,4 3 0 0,-2-6 0 0,-1 1 0 15,0 0 0-15,0 1 0 0,0 1 0 0,3 3 0 16,-4-4 0-16,2 1 0 0,-2-1 0 0,2-1 0 0,-1 0 0 16,-1 1 0-16,0 0 0 0,2 2 0 15,2 2 0-15,-2-4 0 0,-1 1 0 0,1 0 0 0,2 3 0 0,-2-4 0 16,-1 1 0-16,0-1 0 0,-1 1 0 0,4 3 0 15,0 0 0-15,-2-5 0 0,-2 0 0 0,1 1 0 16,0-1 0-16,3 5 0 0,0 0 0 0,0 0 0 16,-1-6 0-16,1 1 0 0,-3 1 0 0,0 0 0 15,1 0 0-15,-1-1 0 0,0 1 0 0,0 1 0 16,1 0 0-16,-1 0 0 0,1-2 0 0,-1 2 0 16,0 0 0-16,3 3 0 0,-4-4 0 0,2-1 0 15,-2 2 0-15,1 0 0 0,0 0 0 0,-1 0 0 16,1-3 0-16,1 3 0 0,-3-1 0 0,3 1 0 15,2 3 0-15,-3-6 0 0,-1 1 0 0,1 1 0 0,1-2 0 0,-1 2 0 16,0-1 0-16,0 0 0 0,0 0 0 0,3 5 0 16,-3-5 0-16,0 0 0 0,0-1 0 0,0 0 0 15,0 0 0-15,1 1 0 0,2 5 0 0,-4-5 0 16,2 0 0-16,0 0 0 0,-2 1 0 0,0-2 0 16,2 0 0-16,-1 1 0 0,1-1 0 0,0 0 0 15,0 0 0-15,-1 0 0 0,1 0 0 0,-1 2 0 16,0-1 0-16,2-1 0 0,-2 1 0 0,1 0 0 15,-1-1 0-15,0 1 0 0,1 0 0 0,0 1 0 16,-1-2 0-16,0 1 0 0,0 0 0 0,1-1 0 16,-2 0 0-16,2 2 0 0,1-1 0 0,-2 0 0 15,0 0 0-15,1-1 0 0,0 1 0 0,0-2 0 16,-1 0 0-16,1 0 0 0,0 1 0 0,-2 1 0 0,2-2 0 16,-1 1 0-16,2 0 0 0,-1-1 0 0,-2 1 0 0,2-1 0 15,2 0 0-15,-4 0 0 16,2 1 0-16,0-1 0 0,1 0 0 0,1 0 0 0,-4 0 0 0,2 0 0 15,2 3 0-15,-2-3 0 0,0 2 0 0,0-2 0 16,0 0 0-16,0 0 0 0,0 2 0 0,1 0 0 16,-3-2 0-16,2 0 0 0,1 1 0 0,-1 0 0 15,1-1 0-15,-1 0 0 0,0 0 0 0,1 0 0 16,-1 1 0-16,1 0 0 0,1-1 0 0,-1 0 0 16,0 0 0-16,0 3 0 0,0-3 0 0,0 0 0 15,0 0 0-15,0 1 0 0,0 0 0 0,0-1 0 16,-1 2 0-16,0-2 0 0,0 1 0 0,-1 0 0 15,3-2 0-15,-1 1 0 0,-2-1 0 0,0 1 0 0,1-1 0 16,0 1 0-16,0 0 0 0,0-1 0 0,-1 0 0 16,1 0 0-16,0 0 0 0,0 0 0 0,-1 1 0 0,2-2 0 15,0-1 0-15,-1 3 0 0,0 0 0 0,1 0 0 16,-1 0 0-16,2-1 0 0,-1-1 0 0,1 1 0 16,0 2 0-16,-2-1 0 0,0-1 0 0,1 0 0 15,0-1 0-15,1 1 0 0,-2 0 0 0,1-1 0 16,0 1 0-16,1-1 0 0,0 2 0 0,-1-1 0 15,0 2 0-15,-1-3 0 0,1 0 0 0,0 1 0 16,2 0 0-16,-2 1 0 0,0-1 0 0,0 1 0 16,1-1 0-16,0 2 0 0,-1-1 0 0,0-1 0 15,1 0 0-15,0 1 0 0,0-1 0 0,0 0 0 16,-2 0 0-16,4 0 0 0,-1-1 0 0,-1 1 0 16,0-1 0-16,0 0 0 0,1 0 0 0,-1 0 0 15,-1 0 0-15,1 0 0 0,1 1 0 0,-1 0 0 0,1 0 0 16,0 1 0-16,0-1 0 0,0 2 0 0,-1-1 0 0,2 2 0 15,-1-2 0-15,0 1 0 0,0 0 0 0,1-2 0 16,-1 1 0-16,0 0 0 0,2-1 0 0,-1 1 0 16,-2-1 0-16,1 1 0 0,1 1 0 0,0 1 0 15,1-1 0-15,-2 0 0 0,0 1 0 0,1-1 0 16,-2 6 0-16,2-7 0 0,0 0 0 0,-1 1 0 16,0-1 0-16,1 1 0 0,0 0 0 0,0 0 0 15,0 1 0-15,0 0 0 0,-1 0 0 0,1-1 0 16,1 1 0-16,-1 1 0 0,-1-2 0 0,1 0 0 15,0 0 0-15,1 0 0 0,-1 1 0 0,0 1 0 16,-1-2 0-16,0 1 0 0,1-5 0 0,-2 5 0 0,-2 0 0 16,2 0 0-16,2-2 0 0,1 0 0 0,-3 1 0 0,0 6 0 15,2-6 0-15,0 0 0 0,0-2 0 0,-1 1 0 16,0 1 0-16,0 1 0 0,-1 5 0 0,3-6 0 16,-2-2 0-16,1 2 0 0,-2 6 0 0,3-7 0 15,-1-3 0-15,1 3 0 0,0 2 0 0,-3 5 0 16,2-6 0-16,1 0 0 0,0-2 0 0,1 0 0 15,-1 1 0-15,1 2 0 0,-2 0 0 0,1-2 0 16,2 1 0-16,-2-1 0 0,-1 2 0 0,2 0 0 16,-1-2 0-16,0 1 0 0,0-1 0 0,-1 1 0 15,1 1 0-15,0-1 0 0,2 0 0 0,-2 0 0 16,0 0 0-16,0-1 0 0,1 1 0 0,-1 0 0 16,0-1 0-16,-1 1 0 0,2 1 0 0,-2 1 0 15,2-3 0-15,-1 0 0 0,0 1 0 0,-1 0 0 0,2 0 0 0,-1-1 0 16,1-1 0-16,-1 0 0 0,0 1 0 0,0 0 0 15,1-1 0-15,-1 0 0 0,0-3 0 0,0 5 0 16,1 1 0-16,-1 0 0 0,0-2 0 0,1 0 0 16,0 1 0-16,0 0 0 0,0-1 0 0,0 0 0 15,1-1 0-15,-1 0 0 0,-1 1 0 0,2 1 0 16,0 0 0-16,0-2 0 0,-2 1 0 16,2 1 0-16,-2 0 0 0,2 0 0 0,0 1 0 0,1-1 0 15,-1 0 0-15,-1 1 0 0,1-1 0 0,-2 0 0 16,1-1 0-16,0 1 0 0,0 0 0 0,2 1 0 15,-1-1 0-15,1 0 0 0,0 0 0 0,-1 2 0 16,1-1 0-16,-2 1 0 0,2-3 0 0,0 1 0 0,0 1 0 16,0 2 0-16,-1-2 0 0,1-1 0 0,1 0 0 15,-2 0 0-15,0 1 0 0,1 0 0 0,-1-1 0 0,0 3 0 16,0-3 0-16,0 0 0 0,-1 1 0 0,1 0 0 16,0 0 0-16,0 0 0 0,-1 2 0 0,1-1 0 15,0 0 0-15,0-2 0 0,-1-1 0 0,2 2 0 16,-1-1 0-16,1 0 0 0,-3 2 0 0,3-1 0 15,-1 2 0-15,0-2 0 0,-1 1 0 0,1-2 0 16,0 0 0-16,0 3 0 0,1-2 0 0,-1 1 0 16,-1-2 0-16,2 0 0 0,-1 3 0 0,-1-1 0 15,1 0 0-15,-2 0 0 0,2-1 0 0,-1 1 0 16,-4 4 0-16,6-3 0 0,-3 0 0 0,-3 3 0 16,3-4 0-16,-3 4 0 0,3-4 0 0,-3 4 0 15,4-5 0-15,0 3 0 0,-4 2 0 0,3-4 0 0,0 1 0 16,2 0 0-16,-5 3 0 0,2-5 0 15,-2 5 0-15,0 0 0 0,0 0 0 0,0 0 0 0,4-3 0 0,-4 3 0 16,0 0 0-16,0 0 0 0,0 0 0 0,0 0 0 16,0 0 0-16,0 0 0 0,0 0 0 0,0 0 0 31,0 0-768-31,0 0-208 0,0 0-48 0,0 0-12016 0,1 8-2400 0</inkml:trace>
  <inkml:trace contextRef="#ctx0" brushRef="#br1" timeOffset="8">19837 4347 12895 0,'0'0'272'0,"0"0"64"0,0 0 16 0,0 0 32 0,0 0-384 0,0 0 0 16,0 0 0-16,0 0 0 0,0 0 896 0,0 0 96 15,2 14 32-15,-2-14 0 0,0 0-832 0,0 0-192 16,0 0 0-16,0 0 0 0,0 0 864 0,0 0 128 15,0-4 32-15,1 1 0 0,1-2-832 0,-2 5-192 16,0-4 0-16,0 0 0 0,1-1 864 0,-1 0 128 16,0 1 32-16,0 0 0 0,-1 0-832 0,1-1-192 15,0-1 0-15,0 0 0 0,-2 0 864 0,2 0 128 16,0 0 32-16,0 0 0 0,0-1-832 0,0 0-192 16,0 0 0-16,0-1 0 0,0 0 0 0,0 0 0 0,0-2 0 0,0 1 0 15,0 0 0-15,0-1 0 0,0-2 0 0,2 1 0 16,-1 2 864-16,-1-1 128 0,0-1 32 0,0 1 0 15,1 2-832-15,0 0-192 0,-1-1 0 0,1 1 0 16,-1-1 0-16,1 2 0 0,-1-1 0 0,0-1 0 16,-1 0 0-16,1 0 0 0,0 0 0 0,0 0 0 15,-2-1 0-15,1-4 0 0,1 1 0 0,0 1 0 16,0 2 0-16,0-1 0 0,0-1 0 0,0 2 0 16,0 0 0-16,0 2 0 0,0-3 0 0,0 2 0 15,0 0 0-15,1 0 0 0,0-1 0 0,0-2 0 16,-1 2 0-16,0 0 0 0,-1-2 0 0,1 2 0 15,1 1 0-15,1-1 0 0,-2-2 0 0,1 1 0 0,2 1 0 16,-3-3 0-16,1 1 0 0,0 0 0 0,-1 0 0 16,0 1 0-16,0-1 0 0,0 1 0 0,-1-3 0 15,1 2 0-15,1-1 0 0,-1 1 0 0,-1 0 0 0,1 2 0 16,0 0 0-16,1 1 0 0,0 1 0 0,-1-1 0 16,0-1 0-16,0 2 0 0,0-1 0 0,-1 1 0 15,0 1 0-15,1 0 0 0,0-1 864 0,0-1 128 16,0-1 32-16,0 2 0 0,-1 1-832 0,1-1-192 15,-2 1 0-15,1 1 0 0,0-1 0 0,0 2 0 16,1 5 0-16,-1-6 0 0,-2-3 0 0,3 2 0 16,-1-1 0-16,-1 2 0 0,1 3 0 0,-1-3 0 15,2 1 0-15,0 5 0 0,0 0 0 0,-1-6 0 16,1 0 0-16,0 6 0 0,0 0 0 0,0 0 0 0,-1-5 0 16,1 5 0-16,0 0 0 0,0 0 0 0,-1-4 0 0,1 4 0 15,0 0 0-15,0 0 0 0,0 0 0 0,0 0 0 16,0 0 0-16,0 0 0 0,0 7 0 0,0 2 0 15,2 0 0-15,-2 1 0 0,0 2 0 0,0 0 0 16,1 3 0-16,1 0 0 0,-1 1 0 0,1 2 0 16,-1 0 0-16,2 0 0 0,-1 0 0 0,0 1 0 15,0 1 0-15,-1 2 0 0,2-1 0 16,-1 3 0-16,-1 0 0 0,1 1 0 0,0-1 0 0,0 0 0 16,0 0 0-16,1 0 0 0,-3-1 0 0,2-1 0 15,-1-2 0-15,-1 1 0 0,0-1 0 0,0-7 0 16,0 2 0-16,0 1 0 0,0 1 0 0,0-1 0 15,0 1 0-15,0-1 0 0,-2 1 0 0,1 0 0 0,1-2 864 0,0 2 128 16,0-2 32-16,0 1 0 0,0-2-832 0,0 1-192 16,0-1 0-16,1-3 0 0,0-1 0 0,0 1 0 15,-1-2 0-15,0-1 0 0,0 0 0 0,-1-3 0 16,2 1 0-16,-1-1 0 0,0 0 0 0,0-5 0 16,0 5 0-16,0-5 0 0,0 0 0 0,0 0 0 15,0 0 0-15,0 0 0 0,0 0 0 0,0 4 0 16,0-4 0-16,0 0 0 0,0 0 0 0,0 0 0 15,0 0 0-15,0 0 0 0,0 0 864 0,0 0 128 16,0 0 32-16,-3-3 0 0,1 0-832 0,1-2-192 16,-1 2 0-16,1-3 0 0,-1-1 0 0,1 1 0 15,1-2 0-15,0 2 0 0,-2-1 0 0,2-1 0 16,-1 1 0-16,1-2 0 0,0-2 0 0,1-2 0 16,-1-1 0-16,0 0 0 0,2 1 0 0,-2-1 0 0,1-1 0 0,1 0 0 15,0-3 0-15,0-9 0 16,0 2 0-16,-2 7 0 0,3-2 0 0,-2-2 0 0,1 0 0 0,0-3 0 15,-1-3 0-15,-1 0 0 0,-1 0 0 0,2 1 0 16,0 1 0-16,-1 2 0 0,1 1 0 0,-1 1 0 16,-1 1 0-16,1 0 0 0,1 1 0 0,0 2 0 15,-2 2 0-15,0-1 0 0,1 0 0 0,0 2 0 16,-1 0 0-16,0 3 0 0,-1 1 0 0,0-1 0 16,2-1 0-16,-1 3 0 0,0 1 0 0,-1 0 0 15,2 2 0-15,-2 1 0 0,1-2 0 0,1 2 0 16,-1-1 0-16,0 0 0 0,-1 0 0 0,1 3 0 15,1 4 0-15,0 0 0 0,-1-5 0 0,-1 3 0 16,2 2 0-16,0 0 0 0,-1-5 0 0,1 5 0 16,0 0 0-16,0 0 0 0,0 0 0 0,-3 5 0 0,1 0 0 15,1 1 0-15,-2 2 0 0,2 2 0 0,-1 2 0 0,1 0 0 16,-1 3 0-16,2 0 0 0,0 3 0 0,-1 1 0 16,1 1 0-16,0 0 0 0,0 1 0 0,0 1 0 15,-2 2 0-15,2 1 0 0,2 0 0 0,-2 1 0 16,0 0 0-16,0 2 0 0,1 3 0 0,0-2 0 15,0 1 0-15,0-2 0 0,1 2 0 0,-1-3 0 16,2 0 0-16,-3 1 0 0,0-1 0 0,0 0 0 16,1-2 0-16,-1-1 0 0,0-3 0 0,0-2 0 15,1-1 0-15,-1 0 0 0,0-2 0 0,0 0 0 16,0-2 0-16,1-2 0 0,-1 0 0 0,0-1 0 16,0-1 0-16,0-1 0 0,0-1 0 0,0 0 0 15,-1-1 0-15,0 0 0 0,1-2 0 0,0-1 0 16,0-4 0-16,0 0 0 0,0 0 0 0,0 0 0 0,0 0 0 0,0 0 0 15,0 0 0-15,0 0 0 0,0 0 0 0,-1-2 0 16,-2-5 0-16,2-1 0 0,1-1 0 0,-1-1 0 16,0-2 0-16,0 0 0 0,0-3 0 0,0-1 0 15,1 1 0-15,0-2 0 0,0-2 0 0,0 0 0 16,0-1 0-16,2 1 0 0,-1-3 0 0,0-8 0 16,0 1 0-16,0 2 0 0,-1 1 0 0,3-2 0 15,-3-1 0-15,1-3 0 0,-2-1 0 0,1 0 0 16,1-1 0-16,-1 1 0 0,-1 1 0 0,1 1 0 15,0 1 0-15,1 3 0 0,-1 1 0 0,0 2 0 16,0 2 0-16,0 1 0 0,0 2 0 0,0 3 0 0,0 1 0 0,0 3 0 16,0 1 0-16,0 1 0 0,0 1 0 0,-1 0 0 15,1 0 0-15,-2 3 0 0,2 6 0 0,0 0 0 16,0 0 0-16,0 0 0 0,-1-5 0 0,1 5 0 16,0 0 0-16,0 0 0 0,0 0 0 0,-3 9 0 15,0 2 0-15,2 1 0 0,-1 3 0 0,2 3 0 16,-1 2 0-16,-1 3 0 0,2 2 0 0,0 3 0 15,0 2 0-15,-1 1 0 0,-1 2 0 0,2 2 0 16,0-1 0-16,1 4 0 0,-2 2 0 0,2-2 0 16,0-3 0-16,0-10 0 0,-1 1 0 0,2 1 0 15,-1 1 0-15,-1-1 0 0,3-2 0 0,-3-1 0 16,0-1 0-16,0-3 0 0,1 0 0 0,0-1 0 16,-1-3 0-16,1-1 0 0,-1-3 0 0,1 0 0 15,-1-2 0-15,1-1 0 0,-1-1 0 0,1-1 0 0,-1-2 0 16,0-5 0-16,0 0 0 0,0 0 0 0,0 0 0 0,0 0 0 15,0 0 0-15,0 0 0 0,0 0 0 0,-2-5 0 16,0-2 0-16,0-2 0 0,1 0 0 0,-1-3 0 16,1-1 0-16,1-3 0 0,-2-1 0 0,2-2 0 15,2 0 0-15,-2 0 0 0,0-1 0 0,0-10 0 16,1 2 0-16,-1 2 0 0,-1 0 0 0,1 2 0 16,-2 0 864-16,1 0 128 0,-1-2 32 0,2 3 0 15,0-2-1648 1,0 3-320-16,0-1-64 0,0 2-16 0,0 1 832 0,0 3 192 0,0 2 0 0,0 3 0 15,0 1 0-15,0 2 0 0,0 2 0 0,1 2 0 16,-1 5 0-16,0 0 0 0,0 0 0 0,0 0 0 16,0 0 0-16,0 0 0 0,0 0 0 0,0 0 0 0,1 8 0 15,-1 3 0-15,-2 2 0 0,2 3 0 0,0 4 0 0,0 2 0 16,0 0 0-16,-1 3 0 0,1 0 0 0,0 2 0 16,0 0 0-16,0 2 0 0,0 1 0 0,0-7 0 15,0 1 0-15,-2 3 0 0,1 0 0 0,1 1 0 16,0 2 0-16,0-3 0 0,0-2 0 0,0-2 0 15,0-1 0-15,1-2 0 0,-1-1 0 0,0-2 0 16,-1-2 0-16,1-1 0 0,0-2 0 0,0-1 0 16,0-1 0-16,0-1 0 0,1-1 0 0,-1 0 0 15,0 0 0-15,0-2 0 0,0 0 0 0,0-6 0 16,0 0 0-16,0 0 0 0,0 0 0 0,0 4 0 16,0-4 0-16,0 0 0 0,0 0 0 0,0 0 0 15,0 0 0-15,0 0 0 0,0 0 0 0,0 0 0 0,0 0 0 0,0 0 0 16,0 0 0-16,0 0 0 0,2-4 0 15,-2-2 0-15,0 3 0 0,1-2 0 0,-1 0 0 0,0 5 0 16,0 0 0-16,1-3 0 0,-1-1 0 0,0 4 0 16,1-4 0-16,-1 4 0 0,0 0 0 0,0 0 0 15,0 0 0-15,0 0 0 0,0 0 0 0,0 0 0 16,0 0 0-16,0 0 0 0,0 0 0 0,0 5 0 16,0 0 0-16,0 1 0 0,0 0 0 0,0-1 0 15,0 0 0-15,0-5 0 0,0 3 0 0,0-3 0 16,-1 5 0-16,1-5 0 0,0 6 0 0,0-6 0 15,0 0 0-15,0 0 0 0,0 0 0 0,0 0 0 16,0 3 0-16,0-3 0 0,0 0 0 0,0 6 0 16,0-6 0-16,0 0 0 0,0 0 0 0,0 0 0 15,0 0 0-15,-1 3 0 0,0 3 0 0,-1-1 0 0,2-5 0 0,-1 4 0 16,1-4 0-16,0 0 0 0,0 4 0 16,0-4 0-16,-1 5 0 0,1-5 0 0,0 0 0 0,0 0 0 15,0 0 0-15,0 0 0 0,0 0 0 0,0 0 0 16,0 0 0-16,0 0 0 0,0 0 0 0,0 0 0 15,0 0 0-15,0 0 0 0,0 0 0 0,0 0 0 16,1-5 0-16,2 1 0 0,-3 0 0 0,0 4 0 16,1-4 0-16,-1 0 0 0,2 0 0 0,-2 4 0 15,0 0 0-15,0 0 0 0,0-5 0 0,0 5 0 16,1-5 0-16,-1 5 0 0,0-4 0 0,0 4 0 16,2-4 0-16,-2 4 0 0,0 0 0 0,0 0 0 15,0 0 0-15,0-5 0 0,0 2 0 0,0 3 0 16,0-6 0-16,1 3 0 0,-1-2 0 0,0 1 0 15,2 0 0-15,-2-1 0 0,1 0 0 0,-1-1 0 0,0-1 0 0,1-1 0 16,0-1 0-16,0-2 0 0,-2-1 0 0,2-1 0 16,-1-1 0-16,0-2 0 0,0-3 0 0,0 1 0 15,0-4 0-15,1-1 0 0,-1-2 0 0,0-10 0 16,1 4 0-16,-1 1 0 0,0 0 0 0,-2 2 0 16,1-2 0-16,0 2 0 0,1-2 0 0,-1 2 0 15,1 0 0-15,-1 1 0 0,1 0 0 0,0 3 0 16,1-2 0-16,-2 4 0 0,1 3 0 0,-2 0 0 15,2 0 0-15,-1 2 0 0,1 1 0 0,-2 0 0 16,2 1 0-16,0 1 0 0,0 1 0 0,-1 0 0 16,0-1 0-16,0 2 0 0,1-1 0 0,0 4 0 15,0 2 0-15,0 2 0 0,0 5 0 0,0 0 0 0,-1-6 0 16,1 6 0-16,0 0 0 0,0 0 0 0,0 0 0 0,0 0 0 16,0 0 0-16,-3 6 0 0,1 2 0 0,1 3 0 15,1 1 0-15,0 6 0 0,0 3 0 0,0 1 0 16,0 2 0-16,1 2 0 0,0 1 0 0,-1 1 0 15,0 3 0-15,0 2 0 0,1 2 0 0,0 0 0 16,-2 0 0-16,1 0 0 0,1 0 0 0,-1-9 0 16,2 4 0-16,-2 2 0 0,1 2 0 0,-1-1 0 15,0-1 0-15,0-2 0 0,0 0 0 0,0-3 0 16,0-1 0-16,0-2 0 0,-1-3 0 0,1-2 0 16,0-2 0-16,0-1 0 0,0 0 0 0,0-1 0 15,0-1 0-15,0-3 0 0,0-1 0 0,0-2 0 16,0-1 0-16,0-2 0 0,0-5 0 0,0 6 0 15,0-6 0-15,0 0 0 0,0 0 0 0,0 0 0 0,0-4 0 16,-2-1 0-16,1-1 0 0,1-1 0 0,-1-4 0 0,1 1 0 16,0-2 0-16,1-2 0 0,-1 0 0 0,0-1 0 15,0-2 0-15,0 1 0 0,1-1 0 0,1 0 0 16,-2-3 0-16,0-1 0 0,0 0 0 0,0 1 0 16,0 3 0-16,0 1 0 0,0 2 0 0,1 2 0 15,-2 2 0-15,1 2 0 0,0 0 0 0,1 5 0 16,-1 3 0-16,0 0 0 0,0 0 0 0,-1 5 0 15,1 3 0-15,0 3 0 0,0 0 0 0,0 5 0 16,0 1 0-16,-2 2 0 0,1 1 0 0,1-1 0 16,1-2 0-16,-1 2 0 0,0-3 0 0,0-1 0 15,2-1 0-15,-2-2 0 0,0-1 0 0,0-3 0 16,0-2 0-16,1 0 0 0,-1-6 0 0,0 0 0 16,0 0-2496-16,3-3-464 0,6-11-96 15,-5-2-16-15</inkml:trace>
  <inkml:trace contextRef="#ctx0" brushRef="#br1" timeOffset="9">19901 5180 12895 0,'0'0'272'0,"0"0"64"0,0 0 16 0,0 0 32 0,0 0-384 0,0 0 0 15,0 0 0-15,0 0 0 0,0 0 896 0,0 0 96 16,0-5 32-16,0 0 0 0,0 5 0 0,0 0 0 16,-1-5 0-16,1 5 0 0,-1-4 0 0,1 4 0 15,0 0 0-15,-1-4 0 0,-1-2-832 0,1 2-192 0,1 4 0 0,-1-4 0 16,-1 0 864-16,2 4 128 0,0 0 32 0,0 0 0 16,0 0-832-16,-3-4-192 0,1-2 0 0,0 3 0 15,2 3 864-15,0 0 128 0,0 0 32 0,0 0 0 16,0 0-832-16,0 0-192 0,0 0 0 0,0 0 0 15,0 0 864-15,-3 3 128 0,1 1 32 0,1 1 0 16,0-1-832-16,0 4-192 0,0 1 0 0,-1 1 0 16,1 1 0-16,1 0 0 0,-1 2 0 0,1 1 0 15,1 5 864-15,0 0 128 0,-1 1 32 0,1 1 0 16,0 2-832-16,1 1-192 0,0 1 0 0,-2 0 0 16,2 1 0-16,-1 2 0 0,1 0 0 0,-1 0 0 15,2-1 0-15,-1 3 0 0,-1-4 0 0,1 0 0 0,-1 1 0 0,-1 0 0 16,1 0 0-16,1-1 0 0,-1-2 0 0,0-1 0 15,0 1 0-15,1-2 0 0,-1 0 0 0,2-2 0 16,-3 1 0-16,1-3 0 0,0-1 0 0,1 0 0 16,-2-2 0-16,1 0 0 0,-1-2 0 0,0 1 0 15,0-1 0-15,0-1 0 0,-1-1 0 0,1-1 0 16,-1 0 0-16,0-2 0 0,1 0 0 0,-1-1 0 16,1-1 0-16,-1 0 0 0,1-6 864 0,0 0 128 15,0 0 32-15,0 0 0 0,0 0-832 0,0 0-192 16,0 0 0-16,0 0 0 15,-3-7-768-15,1-1-208 0,1-3-48 0,0-2 0 0,1 0 832 0,-1-2 192 16,0-1 0-16,-2-1 0 0,2 0 0 0,1-2 0 16,0-2 0-16,0-2 0 0,0-2 0 0,0-1 0 0,0-1 0 15,0 0 0-15,0 0 0 0,-1 1 0 0,0 0 0 0,-1-1 0 16,2 3 0-16,0 0 0 0,-1-1 0 0,1 4 0 16,0 2 0-16,0 2 0 0,0 1 0 0,0 4 0 15,-1 0 768-15,0 4 208 0,0 2 48 0,0 0 0 16,-1 0-832-16,1 2-192 0,1 4 0 0,0 0 0 31,0 0-768-31,0 0-208 0,-3 4-48 0,-1 3 0 0,1 1 1648 0,1 3 320 0,0 2 64 0,1 3 16 16,-1 2-832-16,2 4-192 0,-1 3 0 0,0 2 0 15,0 1 0-15,1 5 0 0,0-1 0 0,0 3 0 16,0 3 0-16,0 1 0 0,0-1 0 0,0 0 0 16,0-1 0-16,0 0 0 0,-1 3 0 0,1-4 0 15,0 1 0-15,0-2 0 0,0-1 0 0,0-4 0 0,0-1 0 16,0-1 0-16,0-1 0 0,-2-1 0 0,2-2 0 0,0-3 0 15,0-2 0-15,0-3 0 0,0-2 0 0,0-3 0 16,0-1 0-16,0-4 0 0,0 0 0 0,0-6 0 16,0 0 0-16,0 0 0 0,0-6 0 0,2-2 0 15,-2-2 0-15,1-5 0 0,-1-1 0 0,0-2 0 16,0-2 0-16,1-2 0 0,0-1 0 0,0 0 0 16,-1-2 0-16,1-2 0 0,1-1 0 0,0 2 0 15,-1-3 0-15,1 0 0 0,1-2 0 0,-1-1 0 16,0 0 0-16,1 0 0 0,-1 1 0 0,0-1 0 15,0-2 0-15,0 3 0 0,-1 4 0 0,0 0 0 16,0 1 0-16,0 1 0 0,0 1 0 0,1 3 0 16,-2 1 0-16,0 3 0 0,0 4 0 0,-2 1 0 0,1 1 0 15,1 3 0-15,-1 0 0 0,0 2 0 0,0 2 0 16,-1 0 0-16,2 4 0 0,0 0 0 0,-3 0 0 16,1 3 0-16,-1 0 0 0,1 2 0 0,-2 1 0 0,2 4 0 15,1 1 0-15,0 4 0 0,-1 2 0 0,0 3 0 16,2 2 0-16,-1 2 0 0,0 3 0 0,0 2 0 15,1 1 0-15,-1 2 0 0,1 1 0 0,0 1 0 16,1-1 0-16,-1 0 0 0,1 1 0 0,0-1 0 16,0 3 0-16,1-2 0 0,-2-4 0 0,1 2 0 15,0-3 0-15,0-2 0 0,-1-1 0 0,2-1 0 16,-1-1 0-16,0-2 0 0,-1-1 0 0,1-3 0 16,1-2 0-16,-2-4 0 0,1-3 0 0,0-1 0 15,0-4 0-15,-1-4 0 0,0 0 0 0,0 0 0 16,4-6 0-16,-2-6 0 0,0-3 0 0,-1-2 0 15,0-3 0-15,-1-4 0 0,0 0 0 0,-1-3 0 0,0-4 0 0,-1-2 0 16,2-3 0-16,-3-1 0 0,2 1 0 0,-1 1 0 16,1 0 0-16,-1 2 0 0,2 1 0 0,0 3 0 15,0 4 0-15,0 2 0 0,0 3 0 0,1 3 0 16,0 3 0-16,-1 5 0 0,1 3 0 0,-1 6 0 16,0 0 0-16,0 0 0 0,0 8 0 0,2 4 0 15,-2 3 0-15,0 4 0 0,1 4 0 0,-1 2 0 16,0 2 0-16,0 0 0 0,-1 4 0 0,1-1 0 15,-2 2 0-15,0 1 0 0,0-1 0 0,-1 0 0 16,2-2 0-16,-1-2 0 0,-1-3 0 0,1 0 0 16,1-3 0-16,1-3 0 0,-1-3 0 0,0-3 0 15,1-2 0-15,0-3 0 16,0-1-768-16,0-7-208 0,0 0-48 0,0 0-10912 0,0 0-2192 0</inkml:trace>
  <inkml:trace contextRef="#ctx0" brushRef="#br1" timeOffset="10">19920 6279 12895 0,'0'0'272'0,"4"-6"64"0,-4 6 16 0,0 0 32 0,0 0-384 0,0 0 0 16,0 0 0-16,0 0 0 0,2-6 0 0,-2 6 0 16,0 0 0-16,0 0 0 0,-2-3 896 0,2 3 96 15,0 0 32-15,0 0 0 0,0 0 0 0,0 0 0 16,0 0 0-16,0 0 0 0,0 0 0 0,0 0 0 16,-6 3 0-16,1 1 0 0,2 1-832 0,0 2-192 15,0 0 0-15,0 1 0 0,2 2 864 0,-1 2 128 16,-1 0 32-16,2 2 0 0,1-1-832 0,0 3-192 0,-2 1 0 15,2-1 0-15,0-1 0 0,1 0 0 0,-2 1 0 0,1 1 0 16,1 0 0-16,0 0 0 0,-1 0 0 0,1 1 0 16,2 2 864-16,-2-1 128 0,1-1 32 0,0 0 0 15,-1 0-832-15,2 3-192 0,-2-1 0 0,1 1 0 16,-1-1 0-16,1-1 0 0,-2-1 0 0,1 1 0 16,2 4 0-16,-1-4 0 0,-1 1 0 0,0-1 0 15,0-2 0-15,1-1 0 0,0-2 0 0,-2 0 0 16,0-1 0-16,0-1 0 0,1-1 0 0,-1-1 0 15,-1 2 864-15,1-3 128 0,0 1 32 0,0-4 0 16,0 1-832-16,-1 0-192 0,0 2 0 0,0-2 0 16,0-1 0-16,1 0 0 0,-2 2 0 0,2-1 0 15,-1-1 0-15,1 0 0 0,-2 0 0 0,2-1 0 0,-1-1 0 16,1 1 0-16,0-5 0 0,-2 5 0 0,2-1 0 0,0-4 0 16,0 0 0-16,0 0 0 0,0 0 0 0,0 0 0 15,0 4 0-15,0-4 0 0,0 0 864 0,0 0 128 16,-1 4 32-16,1-4 0 0,0 0-832 0,0 0-192 15,0 0 0-15,0 0 0 0,0 0 0 0,0 0 0 16,0 0 0-16,0 0 0 0,-1 5 0 0,1-5 0 16,0 0 0-16,-1 3 0 0,-1 2 0 0,2-5 0 15,0 0 0-15,0 0 0 0,-2 2 0 0,-2 1 0 16,4-3 0-16,0 0 0 0,-2 3 0 0,2-3 0 16,-1 3 0-16,0 0 0 0,1-3 0 0,-1 4 0 15,-2-1 0-15,2 2 0 0,0-2 0 0,0 2 0 16,-1-2 0-16,2-3 0 0,0 0 0 0,0 0 0 0,0 0 0 0,0 0 0 15,0 0 0-15,0 0 0 0,0 0 0 0,0 0 0 16,0 0 0-16,0 0 0 16,0 0 0-16,0 0 0 0,0 0 0 0,-1 4 0 0,1-4 0 0,0 0 0 15,-3 2 0-15,3-2 0 0,0 0 0 0,-1 3 0 16,1-3 0-16,-2 5 0 0,2-5 0 0,-1 2 0 16,1-2 0-16,0 5 0 0,-2-1 0 0,2-4 0 15,0 0 0-15,0 0 0 0,0 0 0 0,0 0 0 16,0 0 0-16,0 0 0 0,0 0 0 0,0 0 0 15,0-4 0-15,0-2 0 0,2-1 0 0,-1 0 0 16,-1-3 0-16,2 1 0 0,0-2 0 0,0 0 0 16,-2 0 0-16,0-7 0 0,3 0 0 0,-1 1 0 15,-1-2 0-15,0 1 0 0,1-1 0 0,-1-2 0 16,0 0 0-16,-1-3 0 0,0 0 0 0,0-1 0 0,0-2 0 0,0-2 0 16,0-2 0-16,0 3 0 0,-1 0 0 0,1 0 0 15,1 1 0-15,-1 3 0 0,0 2 0 0,1 2 0 16,-1 0 0-16,0 2 0 0,-1 3 0 0,1 2 0 15,0 3 0-15,0-2 0 0,-1 0 0 0,-2 5 0 16,2 0 0-16,0 2 0 0,1 5 0 0,-2-5 0 16,2 5 0-16,-2-5 0 0,2 5 0 0,0 0 0 15,-4-1 0-15,4 1 0 0,-4 3 0 0,2 2 0 16,-4 1 0-16,4 1 0 0,0 1 0 0,0 2 0 16,-1 2 0-16,1 2 0 0,1 1 0 0,0 2 0 15,-3 2 0-15,3 2 0 0,0-1 0 0,1 3 0 16,-2 0 0-16,2 2 0 0,-1 1 0 0,1 1 0 15,1 1 0-15,-1 0 0 0,0 0 864 0,0 0 128 0,1-3 32 0,0 0 0 16,-2-1-832-16,1-9-192 0,0 2 0 0,0 1 0 16,1 2 0-16,-1 0 0 0,0-1 0 0,1-1 0 15,-1-1 0-15,1 0 0 0,-1 0 0 0,0-1 0 16,1-1 0-16,0-2 0 0,-1-2 0 16,2 1 0-16,-2-1 0 0,0-1 0 0,1-2 0 0,0 0 0 15,1 0 0-15,-2-1 0 0,0-1 0 0,0-6 0 16,0 0 0-16,0 0 0 0,0 0 0 0,0 0 0 15,0 0 0-15,0 0 0 0,1-4 0 0,-1-1 0 16,0-1 0-16,0-1 0 0,1-2 0 0,-1-1 0 16,0-3 0-16,0 0 0 0,0 1 0 0,1-2 0 15,1-2 0-15,-2 0 0 0,1-1 0 0,1 0 0 16,-1 0 0-16,0-7 0 0,-2 0 0 0,1 3 0 0,0 0 0 16,0 2 0-16,0 0 0 0,0 0 0 15,0 1 0-15,0 1 0 0,0 2 0 0,0 2 0 0,0-1 0 0,0 4 0 16,0 2 0-16,0 1 0 0,0 1 0 0,0 6 0 15,0-5 0-15,0 5 0 0,0 0 0 0,0 0 0 16,0 0 0-16,0 0 0 0,0 0 0 0,-1 5 0 16,-2 2 0-16,1 2 0 0,2 5 0 0,0 1 0 15,0 1 0-15,0 0 0 0,0 1 0 0,0 2 0 16,0-1 0-16,0-3 0 0,0 2 0 0,2 2 0 16,-2 1 0-16,0 0 0 0,1-2 0 0,1 2 0 15,-2-3 0-15,1 1 0 0,1-3 0 0,-1 0 0 16,0-2 0-16,0-1 0 0,-1-1 0 0,1-2 0 15,-1 0 0-15,2 0 0 0,-1-2 0 0,1-1 0 0,-2-2 0 0,0-4 0 16,0 0 0-16,0 0 0 0,0 0 0 16,0 0 0-16,1 5 0 0,-1-5 0 0,0 0 0 0,0 0 0 15,0 0 0-15,0 0 0 0,-1-6 0 0,1 0 0 16,0 1 0-16,0-2 0 0,0-3 0 0,-2-2 0 16,2 0 0-16,0-3 0 0,0 0 0 0,0-1 0 15,2-2 0-15,-2-9 0 0,0 0 0 0,1 3 0 16,-1-3 0-16,0 2 0 0,0-3 0 0,1 1 0 15,1-2 0-15,-1 2 0 0,1 1 0 0,0 2 0 16,-1 2 0-16,2 3 0 0,-1 1 0 0,-1 2 0 16,2 3 0-16,0 2 0 0,-2 2 0 0,0 4 0 15,-1 5 0-15,0 0 0 0,0 0 0 0,0 0 0 16,0 0-768-16,0 0-208 0,0 10-48 0,-1 3 0 16,2 3 832-16,-1 1 192 0,0 0 0 0,-1 0 0 0,0 0 768 0,1 4 208 15,-1-1 48-15,-1 2 0 0,-1-1-832 0,2 2-192 16,2 0 0-16,-1-1 0 0,-2 0 0 0,1-6 0 15,1 1 0-15,-2 1 0 0,2 1 0 0,-1-1 0 16,0-1 0-16,1-1 0 16,0-1-768-16,0-2-208 0,0-1-48 0,0-1 0 0,0-1 1648 0,-1 0 320 15,0-2 64-15,0-1 16 0,1 0-832 0,0-7-192 16,0 0 0-16,0 0 0 0,0 0 0 0,0 0 0 16,0 0 0-16,-1-6 0 0,0 1 0 0,1-2 0 15,-1-3 0-15,0-1 0 0,0-1 0 0,1-3 0 16,0 0 0-16,0-1 0 0,0-1 0 0,0-5 0 15,-1 1 0-15,1 3 0 0,1 1 0 0,-1 2 0 16,0 1 0-16,1 2 0 0,1 1 0 0,-2 0 0 0,0 2 0 16,0 2 0-16,0 7 0 0,0 0 0 0,0 0 0 0,0 0 0 15,0 0 0-15,0 0 0 0,0 0 0 0,0 0 0 16,0 7 0-16,0 0 0 0,0 2 0 0,0 0 0 16,0 3 0-16,0-4 0 0,0 2 0 0,0-1 0 15,-1 3 0-15,0 1 0 0,0-1 0 0,1 1 0 16,-1 1 0-16,1 0 0 0,0 0 0 0,-2 0 0 15,2 0 0-15,0 1 0 0,0 0 0 0,0 0 0 16,0-1 0-16,0 0 0 0,-1-1 0 0,1-1 0 16,-1 0 0-16,0-2 0 0,1 0 0 0,0-1 0 15,0 0 0-15,0-1 0 0,0-1 0 0,0-1 0 16,0-1 0-16,0-5 0 0,0 0 0 0,0 5 0 16,0-5 0-16,0 0 0 0,0 0 0 0,0 0 0 0,0 0 0 15,0 0 0-15,0 0 0 0,0 0 0 0,0 0 0 0,0 0 0 16,2-2 0-16,1-2 0 0,-1 0 0 0,0-1 0 15,0 0 0-15,0 0 0 0,0-1 0 0,-1 0 0 16,1-1 0-16,-1 0 0 0,0-1 0 0,0 1 0 16,-1 1 0-16,1-2 0 0,0 0 0 0,0 1 0 15,0 0 0-15,-1 1 0 0,-1 0 0 0,1 6 0 16,2-3 0-16,-2 3 0 0,0-5 0 0,0 5 0 16,0 0 0-16,0 0 0 0,0 0 0 0,0 0 0 15,0 0 0-15,0 5 0 0,0 1 0 0,0-2 0 16,0 1 0-16,0 1 0 0,0 1 0 0,0 0 0 15,0 1 0-15,-1 1 0 0,0-2 0 0,0 1 0 16,1-1 0-16,0 1 0 0,0-1 0 0,0 1 0 16,0-2 0-16,0 0 0 0,0 0 0 0,0-1 0 0,0-5 0 15,-1 5 0-15,1-5 0 0,-1 6 0 0,1-6 0 0,0 0 0 16,0 0 0-16,0 0 0 0,0 0 0 0,0 0 0 16,0 0 0-16,0 0 0 15,-2-1 0-15,2 1 0 0,0 0 0 0,-1-5 0 0,-2 0 0 0,2 0 0 16,1-1 0-16,-1 0 0 0,0 1 0 0,0-1 0 15,1 0 0-15,0 1 0 0,0-1 0 0,0-1 0 16,0 0 0-16,0 2 0 0,0-1 0 0,1 2 0 16,-1 4 0-16,0 0 0 0,0 0 0 0,0 0 0 15,0 0 0-15,0 0 0 0,0 0 0 0,0 0 0 16,0 0 0-16,0 0 0 0,0 0 0 0,1 6 0 16,-2 0 0-16,1 0 0 0,0-2 0 0,0 3 0 0,-1 0 0 15,0 0 0-15,0 1 0 0,1-2 0 0,0 0 0 16,0 0 0-16,-1-1 0 0,0 0 0 0,0 1 0 0,1-2 0 15,0-4 0-15,0 0 0 0,0 0 0 0,0 0 0 16,0 0 0-16,0 0 0 0,0 0 0 0,0 0 0 16,0 0 0-16,0 0 0 0,0 0 0 0,0 0 0 15,0 0 0-15,0-4 0 0,0-1 0 0,1 1 0 16,0 0 0-16,0 0 0 0,0-1 0 0,1-1 0 16,-1 1 0-16,0 0 0 0,0 0 0 0,2 0 0 15,-3 0 0-15,1 0 0 0,-1 0 0 0,1 1 0 16,-1 4 0-16,0-4 0 0,0 0 0 0,0 4 0 15,0 0 0-15,0 0 0 0,0 0 0 0,0 0 0 16,0 0 0-16,0 0 0 0,0 0 0 0,0 0 0 16,0 0 0-16,0 0 0 0,0 0 0 0,0 0 0 0,0 0 0 0,-1 5 0 15,1-5 0-15,0 6 0 0,0-1 0 16,0 0 0-16,0 1 0 0,0 0 0 16,0-1 0-16,0 1 0 0,0-6 0 0,0 0 0 0,0 0 0 0,0 5 0 15,0-5 0-15,0 4 0 0,0-4 0 0,0 0 0 16,0 0 0-16,0 0 0 0,0 0 0 0,0 0 0 15,0 0 0-15,0 0 0 0,0 0 0 16,0 0 0-16,1-3 0 0,0-3 0 0,-1 0 0 0,0 1 0 16,1-1 0-16,0 0 0 0,-1-1 0 0,-1 1 0 15,0-3 0-15,1 0 0 0,-1-1 0 0,0 0 0 16,0-1 0-16,-2 0 0 0,2 1 0 0,0-1 0 16,0-1 0-16,-1 1 0 0,1 0 0 0,1-3 0 0,0-1 0 0,-2-6 0 15,0 1 0-15,-1 1 0 0,3 2 0 16,-1-1 0-16,0-1 0 0,1-1 0 0,0-2 0 15,0-3 0-15,-1-1 0 0,1 0 0 0,1 0 0 0,0 0 0 16,0 0 0-16,-1-2 0 0,1-2 0 0,1 1 0 16,-1 1 0-16,-1 1 0 0,-1 0 0 0,1 2 0 15,0-2 0-15,0 3 0 0,0 1 0 0,1 1 0 16,-1 2 0-16,0-1 0 0,-1-3 0 0,1 0 0 16,-2 3 0-16,1 1 0 0,-1 2 0 0,2 1 0 15,-3 2 0-15,1 1 0 0,1 1 0 0,-1 0 0 16,0-2 0-16,-1 3 0 0,1 0 0 0,1 1 0 15,-2 1 0-15,1 1 0 0,0-3 0 0,0 3 0 16,0 0 0-16,1 1 0 0,-2 1 0 0,3 7 0 16,0 0 0-16,-2-4 0 0,-1 1 0 0,3 3 0 0,0 0 0 15,0 0 0-15,0 0 0 0,-2 6 0 16,-1 1 0-16,1 3 0 0,2 1 0 0,0 2 0 0,-1 1 0 0,2 3 0 16,1 1 0-16,-1 4 0 0,-1 1 0 0,2 2 0 15,-1 3 0-15,0 1 0 0,-1 2 0 0,2 3 0 16,1 6 0-16,1-1 0 0,-1 0 0 0,0 1 0 15,-1-1 0-15,1 1 0 0,0-1 0 0,-2-3 0 16,1-5 0-16,-1-3 0 0,1-2 0 0,-2-2 0 16,0-3 0-16,1-2 0 0,-1 0 0 0,0-4 0 15,0-1 0-15,0-4 0 0,0-1 0 0,0-2 0 16,1 1 0-16,-1-8 0 0,0 0 0 0,0 0 0 16,0 0 0-16,0 0 0 0,0 0 0 0,-2-8 0 15,-1 0 0-15,1-3 0 0,-1-2 0 0,1-4 0 0,0-2 0 16,0-3 0-16,1-4 0 0,-1-2 0 0,-1 1 0 0,2-3 0 15,1-1 0-15,0-2 0 0,-2 0 0 16,2 0 0-16,2-1 0 0,-1 0 0 0,-2-5 0 0,1 0 0 16,1 0 0-16,0 0 0 0,0 1 0 0,0 1 0 15,1-1 0-15,1 2 0 0,-3-2 0 0,1 3 0 16,0 1 0-16,1 1 0 0,0 0 0 0,-1 2 0 16,-1 3 0-16,2 3 0 0,-1 2 0 0,0 2 0 15,-2 4 0-15,1 1 0 0,0 3 0 0,-1-1 0 16,1 2 0-16,-2 3 0 0,1 1 0 0,0 2 0 15,0 0 0-15,1 6 0 0,-3-5 0 0,2 2 0 16,1 3 0-16,0 0 0 0,0 0 0 0,0 0 0 16,-4 6 0-16,3 2 0 0,0 0 0 0,1 2 0 0,0 1 0 15,0 4 0-15,0 1 0 0,1 3 0 0,0 3 0 0,1 3 0 16,0-1 0-16,1 3 0 0,-1 2 0 16,2 3 0-16,-1 4 0 0,1-1 0 0,-1 0 0 0,-1 0 0 15,1-1 0-15,1-1 0 0,0-1 0 16,-2-4 0-16,-1-5 0 0,1-2 0 0,-2 0 0 0,1-5 0 15,1-3 0-15,-1-2 0 0,1-2 0 0,-2-3 0 16,0-6 0-16,0 0 0 0,0 0 0 0,0 0 0 16,0 0 0-16,0-8 0 0,0-2 0 0,0-2 0 15,0-4 0-15,-1-3 0 0,-1-4 0 0,1-1 0 16,1-2 0-16,-1-1 0 0,-3-2 0 0,3 0 0 16,-1-2 0-16,1-3 0 0,-1 0 0 0,-1-2 0 15,2 3 0-15,1-2 0 0,-2-3 0 0,1 1 0 0,1-1 0 16,-1 2 0-16,0 0 0 0,1 0 0 0,0 0 0 15,-1 0 0-15,1 0 0 0,0 4 0 0,-2 3 0 0,1 2 0 16,-1 0 0-16,1 4 0 0,-1 0 0 0,1 1 0 16,-2 2 0-16,1-1 0 0,1 0 0 0,-1 0 0 15,1 5 0-15,-1 1 0 0,2 4 0 0,-1 0 0 16,0-1 0-16,0 2 0 0,1-1 0 0,-1 2 0 16,1 1 0-16,-2 1 0 0,1 3 0 0,1 4 0 15,0 0 0-15,0 0 0 0,-3-4 0 0,3 4 0 16,0 0 0-16,0 0 0 0,-1 9 0 0,1 2 0 15,0 0 0-15,0 2 0 16,0 2-768-16,1 1-208 0,-1 2-48 0,3 0 0 0,-3 5 832 0,1 1 192 16,-1 2 0-16,1-2 0 0,0 0 0 0,0-1 0 15,-1-2 0-15,0 0 0 0,0-2 0 0,-1 2 0 0,0-3 0 16,0-2 0-16,0-5 0 0,1-2 0 0,-2-1 0 0,2-8 0 16,-1 6 0-16,1-6 0 15,0 0 0-15,0 0 0 0,0 0 0 0,0 0 0 0,-1-8 0 0,0-1 0 16,-1-1 768-16,0-2 208 0,1-3 48 0,-1-4 0 15,1-4-832-15,-1-1-192 0,1 0 0 0,-1-2 0 16,2-1 0-16,-3 0 0 0,0-2 0 16,2 0 0-16,-1-3 0 0,2 0 0 0,-1-1 0 0,1 2 0 15,1 1 0-15,0 0 0 0,-2 3 0 0,0 3 0 16,4 1 0-16,-2 3 0 0,0 0 0 0,0 3 0 16,-1 0 0-16,1 2 0 0,1 5 0 0,-2 1 0 15,0 2-768-15,0 1-208 16,0 6-48-16,1-5 0 0,-1-1 1648 0,0 6 320 0,0-6 64 0,0 6 16 15,0 0-1648-15,0 0-320 0,-1 9-64 16,1 1-16-16,-3 2 832 0,2 2 192 0,0 1 0 0,1 1 0 0,1 2 0 16,0 3 0-16,-2 2 0 0,1 2 0 0,1 0 0 0,2 2 0 15,-5 1 0-15,4 1 0 0,-1 2 0 0,-1-3 0 16,0 0 0-16,0-3 0 0,1 0 0 0,1-4 0 16,0-1 0-16,-1-2 0 0,-1-1 0 0,2-1 0 15,-1-4 0-15,-1 0 0 0,-1-2 0 0,2-2 0 16,-1-8 0-16,0 0 0 0,0 6 0 0,0-6 0 15,0 0 0-15,0 0 0 0,0 0 0 0,0 0 0 16,1-7 0-16,1-1 0 0,-2-3 0 0,0-2 0 16,0-2 0-16,-1-1 0 0,0-3 768 0,0-1 208 15,1 0 48-15,-1-3 0 0,-1 2-832 0,2-2-192 16,0 0 0-16,0 2 0 0,0-1 0 0,0 0 0 16,2 1 0-16,-1-1 0 0,-1 1 0 0,0 0 0 0,3 1 0 0,-1 0 0 31,-1 3-768-31,0 1-208 0,2 3-48 0,-2-2 0 0,0 1 1648 0,0 2 320 0,-1 0 64 0,2 4 16 15,-1 2-832-15,-1 6-192 0,0 0 0 0,0 0 0 16,0 0 0-16,0 0 0 0,0 0 0 0,0 0 0 31,0 8-768-31,0 2-208 0,-1 1-48 0,1 3 0 0,0 1 832 0,0 3 192 0,-1 0 0 0,0 2 0 16,1 2 0-16,0 1 0 0,0 3 0 0,-1-1 0 16,-1 1 0-16,2-2 0 0,0-2 0 0,0-2 0 15,-1 0 0-15,1-2 0 0,0-5 0 0,0-1 0 16,1-4 0-16,-1-8 0 0,0 0 0 0,0 0 0 15,3 5 0-15,-3-5 0 0,0 0 0 0,3-4 0 0,1-3 768 16,0-4 208-16,-1-5 48 0,-1 0 0 0,1-1-832 16,0-2-192-16,-1-2 0 0,-1-1 0 0,0-2 0 0,0 3 0 15,-2-2 0-15,1-1 0 0,-2-2 0 0,2-2 0 16,0-1 0-16,0 3 0 0,0 1 0 0,0 2 0 16,0 2 0-16,0 1 0 0,0 2 0 0,0 3 0 15,-1 2 0-15,1 4 0 0,1 3 0 0,-1 6 0 16,0 0 0-16,0 0 0 0,0 0 0 0,0 0 0 15,0 0 0-15,-2 9 0 0,1 1 0 0,0 4 0 16,-1-1 0-16,1 2 0 0,1 1 0 0,0 1 0 16,-3 3 0-16,3 1 0 0,-2 2 0 0,2 1 0 15,0-3 0-15,0 0 0 0,0-4 0 0,0-1 0 16,2-3 0-16,-4-1 0 0,1 0 0 0,1-3 0 16,0-9 0-16,0 0 0 0,3 6 0 0,-3-6 0 0,0 0 0 15,0 0 0-15,0 0 0 0,3-4 0 0,-1-3 0 0,0-3 0 16,0-2 0-16,-1 1 0 15,0-2 0-15,0 0 0 0,0-2 0 0,-1 1 0 0,-1 1 0 0,1 1 0 16,1 4 0-16,1 1 0 0,-1 1 0 0,-1 6 0 16,0 0 0-16,0 0 0 0,-3-5 0 0,3 5 0 15,0 0 0-15,-2 5 0 0,1 4 0 0,-2 0 0 32,0 0-2416-32,1 0-528 0,-2 2-96 0,0 0-32 0</inkml:trace>
  <inkml:trace contextRef="#ctx0" brushRef="#br1" timeOffset="11">19833 4266 12895 0,'0'0'272'0,"1"12"64"0,-1-12 16 0,0 7 32 0,0-7-384 0,0 8 0 15,0-2 0-15,0 0 0 0,0-1 896 0,0 0 96 0,0 0 32 0,0-1 0 16,1 2 0-16,0 0 0 0,-1-1 0 15,0 0 0-15,0 0 0 0,0-5 0 0,0 5 0 0,0 0 0 16,0 0-832-16,0-5-192 0,0 0 0 0,0 0 0 16,0 0 864-16,0 0 128 0,0 0 32 0,0 0 0 15,0 0 0-15,0 0 0 0,0 0 0 0,0 0 0 16,3-6-832-16,-2-3-192 0,-1-2 0 0,2 0 0 16,-1-1 0-16,0-1 0 0,0-3 0 0,0-1 0 15,1-2 0-15,-1-3 0 0,0-3 0 0,1 0 0 16,-1-2 864-16,1-4 128 0,-1-1 32 0,2-1 0 15,-1-1-832-15,-1-2-192 0,-1 0 0 0,0-4 0 16,1-2 0-16,1 1 0 0,-2 2 0 0,2 0 0 0,-1 3 0 0,1 3 0 16,-2 2 0-16,0 2 0 15,0 3 0-15,0 2 0 0,0 0 0 0,0 3 0 0,0 3 0 16,0 2 0-16,-3 3 0 0,2 2 0 0,0 2 0 0,1 0 0 16,-2 3 0-16,2 6 0 0,0 0 0 0,0 0 0 15,-2-6 0-15,2 6 0 0,0 0 0 0,0 0 0 16,0 0 0-16,0 0 0 0,0 0 0 0,-2 7 0 15,-1 1 0-15,1 1 0 0,0 4 0 0,0 0 0 16,0 4 0-16,1 1 0 0,0 3 0 0,1 3 0 16,-1 2 0-16,0 0 0 0,0 3 0 0,1 0 0 15,-1 4 0-15,1-2 0 0,0 3 0 0,1-1 0 16,-1-1 0-16,3-4 0 0,-2 0 0 0,0-2 0 16,0-1 0-16,2-4 0 0,-3-4 0 0,1-1 0 15,-1 0 0-15,1-1 0 0,0-1 0 0,0-3 0 0,0-1 0 16,-1-10 0-16,0 0 0 0,0 0 0 0,0 0 0 0,0 0 0 15,0 0 864-15,0 0 128 16,0 0 32-16,4-8 0 0,-4-3-832 0,1-3-192 0,1-1 0 0,-1-1 0 16,-2-1 0-16,1-1 0 0,0-2 0 0,0-3 0 15,-1-1 0-15,0-2 0 0,0-2 0 0,-1-3 0 16,0-2 0-16,1-1 0 0,-2 0 0 0,2-1 0 16,-1-2 0-16,1 1 0 0,0-1 0 0,0 1 0 15,0-2 0-15,1 2 0 0,0 1 0 0,0 5 0 16,-2 3 0-16,1 4 0 0,1 3 0 0,0 2 0 15,0 2 0-15,0 3 0 0,0 3 0 0,0 3 0 16,0 1 0-16,0 6 0 0,0 0 0 0,0 0 0 16,0 0 0-16,0 0 0 0,0 0 0 0,0 0 0 0,0 8 0 15,-1 2 0-15,-1 2 0 0,1 3 0 0,1 1 0 0,-2 2 0 16,1 2 0-16,1 2 0 0,-1 3 0 0,1 0 0 16,0 3 0-16,0 1 0 0,-1-4 0 0,2 1 0 15,0-1 0-15,-1-1 0 0,-1-3 0 0,0 0 0 16,1-3 0-16,0-1 0 0,0 0 0 0,0-2 0 15,1-1 0-15,0-4 0 0,0-2 0 0,-1-8 0 16,0 7 0-16,0-7 0 0,0 0 0 0,0 0 0 16,0 0 0-16,0 0 0 0,2-6 0 0,-1-3 0 15,-1-5 0-15,2-2 0 0,-2-2 0 0,0-1 0 16,0-5 0-16,-2 0 0 0,2-4 0 0,0-2 0 16,0-1 0-16,-1-1 0 0,1 1 0 0,0 1 0 15,0-1 0-15,1 4 0 0,-2 2 0 0,2 5 0 16,2 1 0-16,-2 2 0 0,1 4 0 0,-1 0 0 15,0 3 0-15,0 1 0 0,2 2 0 0,-3 7 0 0,0-6 0 0,0 6 0 16,0-5 0-16,0 5 0 0,0 0 0 0,0 0 0 31,0 0-2416-31,0 0-528 0,0 0-96 0,2 11-32 0</inkml:trace>
  <inkml:trace contextRef="#ctx0" brushRef="#br1" timeOffset="12">20293 8939 14287 0,'0'0'0'0,"0"0"0"16,0 0 0-16,0 0 0 0,0 0 0 0,0 0 0 15,0 0 0-15,0 0-5696 16</inkml:trace>
  <inkml:trace contextRef="#ctx0" brushRef="#br1" timeOffset="13">19887 10628 7359 0,'0'0'656'0,"0"0"-528"16,0 0-128-16,0 0 0 0,-2 5 1728 0,2-5 304 16,-2 6 64-16,0 1 16 0,1-1-832 0,-1 1-176 15,0 1-16-15,2 2-16 0,-2 2 64 0,1 0 16 16,-1 0 0-16,1 5 0 0,-2 0-272 0,2-1-48 0,0 1-16 0,-1 1 0 15,1 3-288-15,0-2-48 0,-1 1-16 0,1 0 0 16,-1 0-112-16,1 2-32 0,1-1 0 0,-1 2 0 16,0-1-128-16,1-1-48 0,-1 4 0 0,1-2 0 15,0-1-144-15,0 0 0 0,0 1 144 0,1 0-144 16,0 0 0-16,0 1 0 0,0-4 0 0,-1 1 128 16,2-1-128-16,-1-2 0 0,1 3 0 0,-2-2 128 15,1-1-128-15,1 0 0 0,-1 1 0 0,0-1 0 16,0-2 0-16,0 1 0 0,1 0 0 0,-2-1 0 15,1-3 0-15,-1 1 0 0,0-3 0 0,0 1 0 16,0-1 0-16,0 1 128 0,-1-2-128 0,1-1 0 16,0-1 0-16,0 0 0 0,0-1 0 0,0-2 0 0,0-5-144 15,0 4 0-15,0-4 0 0,0 0 0 16,0 0-288-16,0 0-48 0,0 0-16 16,0 0 0-16,0 0 144 0,0 0 32 0,0 0 0 0,0 0 0 0,0 0 160 0,0-6 160 15,0 6-208-15,0-9 80 0,0-1 128 0,0 2-208 16,0-1 80-16,2 0 128 0,-1-2-256 0,0 1 80 15,-1 1 16-15,1-1 0 0,-1 1 160 0,1-3-192 16,0 1 192-16,1-2-192 0,-1 1 192 0,-1-3 0 16,0 4 0-16,0-2-128 0,0 0 128 0,0-1 0 15,0 1 0-15,-1 1-128 0,1-1 128 0,0 2 0 16,0 0 0-16,0-1 0 0,1 1 0 0,-1 0 0 16,0-1 0-16,0 2 0 0,0 1 0 0,0 0 0 15,1 3 0-15,0-3 0 0,0 0 0 0,-1 2 0 16,0 1 0-16,0 6 0 0,0-8 176 0,2 2-48 0,-2 6 0 0,0-6 0 15,0 6 48-15,0 0 0 0,0 0 0 0,0 0 0 16,0 0 96-16,0 0 32 0,0 0 0 0,0 0 0 16,0 0 16-16,0 0 16 0,-5 3 0 0,1 2 0 15,4-5 0-15,-2 7 0 0,-1 1 0 0,2 0 0 16,-1 2-16-16,1 0 0 0,0-1 0 0,0 3 0 16,0 0-48-16,0 0-16 0,0 2 0 0,1 0 0 15,0-1-48-15,0 1-16 0,0 1 0 0,0 1 0 16,0 0-64-16,0 1 0 0,1 1-128 0,1-1 192 15,-2 2-64-15,2-2-128 0,-1-1 176 0,1 1-176 16,-2 1 128-16,2-3-128 0,-1 1 0 0,0 0 0 16,1-1 128-16,-1 1-128 0,1-2 0 0,-2 2 0 15,0 0 0-15,0-1 128 0,1 1-128 0,-1 0 0 16,0-1 128-16,0 1-128 0,0 0 0 0,0 0 0 0,-1-2 0 16,1 1 0-16,-1 0 0 0,1-1 0 0,0 1 0 15,-1-2 0-15,0 0 0 0,0 0 0 0,0 1 128 0,1-2-128 16,-1 0 0-16,2-3 0 0,-2 0 0 0,1 1 0 15,-1-2 0-15,0 0 0 0,1-2 0 0,0-6 0 16,-1 6 0-16,1-6 0 0,0 0 0 0,0 0 0 16,0 0 0-16,0 0 0 0,0 0 0 0,0 0-176 15,0 0 176-15,0 0-160 0,-2-6 160 0,1-1 0 16,0-1-144-16,0 0 144 0,1-1 0 0,-1-1-144 16,1-1 144-16,0 0 0 0,0-1-144 0,1-1 144 15,0 2 0-15,0 0-144 0,-1 0 144 0,1 0 0 16,-1 2 0-16,2-3 0 0,-2 0 0 0,1 0 0 15,-2 0 0-15,1 1 0 0,0-1 0 0,-2 2 0 0,1 1 0 16,-1 1 0-16,2 0 0 0,-1 1 0 0,0 0 0 0,1 7 0 16,0 0 0-16,-1-6 0 0,1 6 0 0,0 0 128 15,0 0-128-15,0 0 176 0,0 0-176 0,0 0 192 16,0 0-48-16,0 0 0 0,0 0 0 0,0 0 0 16,0 0 16-16,0 0 0 0,-3 3 0 0,0 3 0 15,2 1 16-15,0 1 0 0,0 1 0 0,1 1 0 16,0 1 0-16,2 3 0 0,-2 0 0 0,1 1 0 15,-1 0-32-15,1 0 0 0,0 1 0 0,0 1 0 16,1-2-144-16,-2 1 160 0,0 0-160 0,1 1 160 16,1 0-160-16,-1 0 0 0,1 0 144 0,-1 0-144 15,1 0 0-15,-2 0 0 0,1 0 0 0,0 0 128 0,0 0-128 16,0 0 0-16,0 0 0 0,0 0 0 0,1 1 0 0,0-4 0 16,-2-1 0-16,0-1 0 0,1 2 0 0,0 0 144 15,0 0-144-15,1-2 0 0,-1-3 0 0,-1 0 0 16,0 1 0-16,0-2 0 0,0-1 128 0,0-1-128 15,0-6 0-15,0 0 0 0,0 0 0 0,0 0 0 16,0 0 0-16,0 0 0 0,0 0 0 0,0 0 0 16,0 0 0-16,0 0-144 0,-1-7 144 0,-1-1-160 15,1 0 160-15,0-2-160 0,1-2 160 0,-1-1-128 16,1 0 128-16,1 0-128 0,1 0 128 0,0 0 0 16,-2-2 0-16,1 1 0 0,1 1 0 0,-1 1 0 15,-1-2 0-15,0 1 0 0,1 1 0 0,-1 0 0 16,0 1 0-16,1 1 0 0,0 1 0 0,-1 1 0 15,0 0 0-15,-1 1 0 0,1 7 0 0,0-6 0 0,0 6 0 16,0 0 0-16,0 0 0 0,0 0 0 0,0 0 0 0,0 0 0 16,0 0 0-16,0 0 0 0,0 0 0 0,0 0 0 15,0 0 0-15,0 0 0 0,-2 6 0 0,-1 1 128 16,2 2-128-16,-1 2 0 0,2-1 0 0,-1 3 0 16,1 2 0-16,-1 0 0 0,0 2 0 0,1 0 128 15,0 2-128-15,0 0 0 0,0-2 0 0,1 0 128 16,0 1-128-16,2 0 128 0,-3 0-128 0,1 1 128 15,1-2-128-15,-1-1 0 0,0 2 0 0,0-1 128 16,-1-1-128-16,1 0 0 0,1 1 0 0,-1-1 128 16,-1 0-128-16,1 0 0 0,1-2 0 0,-1-1 0 15,0-2 0-15,1 1 0 0,-1-3 0 0,1-2 0 16,0-1 0-16,-2-6 0 0,0 0 0 0,0 0 0 16,-2 5 0-16,2-5 0 0,0 0 0 0,0 0 128 0,0 0-128 15,0 0 0-15,0 0 0 0,0 0 0 0,0 0 0 0,0 0 0 16,-4-5 0-16,4 5 0 0,-3-6 0 0,-1 0 0 15,2 0 0-15,-1-1 0 0,1 1 0 0,1 0 0 16,1-2 0-16,-1 1 0 0,-1 1 0 0,2-1 0 16,0 7 0-16,0-7 0 0,0 0 0 0,0 7 0 15,0-7 0-15,0 7 0 0,0-7 0 0,0 7 0 16,0-7 0-16,0 7 0 0,0 0 0 0,0 0 0 16,0 0 0-16,0 0 0 0,0 0 0 0,0 0 0 15,0 0 0-15,0 0 0 0,0 0 0 0,0 0 0 16,0 0 0-16,-2 7 0 0,1 0 0 0,1 0 0 15,-1-2 0-15,0 2 0 0,-1 1 0 0,2-1 0 0,0 2 0 16,-1 0 0-16,0-1 0 0,1 0 0 16,0 3 0-16,0-2 0 0,0 0 0 0,-1-1 0 0,1 0 0 15,-1 2 0-15,0 1 0 0,0-2 0 0,1 1 0 0,0 1 0 16,-2-1 0-16,1-1 128 0,0 0-128 0,0-1 0 16,1 1 0-16,0-2 0 0,0 1 0 0,0 0 0 15,0-2 0-15,0 2 0 0,0-2 0 0,0 2 0 16,0 0 0-16,0-1 0 0,0-1 0 0,0 0 0 15,0-6 0-15,1 6 0 0,-1-6 0 0,0 0 0 16,0 0 0-16,0 0 0 0,0 0 0 0,0 0 0 16,0 0 0-16,0 0-128 0,0 0 128 0,0 0 0 15,0 0-128-15,0 0 128 0,-2-5-128 0,0-1 128 16,1-1-128-16,1 0 128 0,-2 0-128 0,2 1 128 16,0-1 0-16,0 0 0 0,0-1 0 0,-1 0 0 15,0-1 0-15,1 2-128 0,-1-2 128 0,1 0 0 0,0 1 0 0,0 0 0 16,0-1 0-16,2 0 0 0,-1-1 0 0,-1 0 0 15,0 1 0-15,0 0-128 0,2-1 128 0,-2 0 0 16,0-3 0-16,1 2 0 0,1 0 0 0,-1-1 0 16,-1-1 0-16,0-1 0 0,0 1 0 0,0 1 0 15,0-3 0-15,0 3 0 0,1-3 0 0,0 3 0 16,-1-2 0-16,0 0 0 0,0 1 0 0,0 2 0 16,1-1 0-16,-1-1 0 0,0-1 0 0,0 2 0 15,0-3 0-15,2 2 0 0,-1 0 0 0,-1 2 0 16,-1 2 0-16,1 0 0 0,1-1 0 0,0 1 0 15,-2 1 0-15,0-1 0 0,1 0 0 0,0 0 0 16,0 2 0-16,0-2 0 0,-2-1 0 0,2 1 0 0,0 0 0 16,0-2 0-16,-1 2 0 0,0 0 0 0,0 0 0 15,0 1 0-15,1 0 0 0,-1 0 0 0,0 1 0 0,1 1 0 16,0-1 0-16,0 0 0 0,1 0 0 0,0 1 0 16,-2-1 0-16,1 1 0 0,0-1 0 0,1 1 0 15,0 0 0-15,-1 6 0 0,0-8 0 0,0 3 0 16,0 5 0-16,2-7 0 0,-2 1 0 0,0-1 0 15,1 1 0-15,1 0 0 0,-2 0 0 0,1 1 0 16,-1-3 0-16,1 2 0 0,0 0 0 0,-1 6 0 16,0-7 0-16,1 2 0 0,0-1 0 0,-1 6 0 15,1-6 0-15,-1 0 0 0,1-2 0 0,0 2 0 16,0-1 0-16,0 1 0 0,-1 6 0 0,0-5 0 16,0-2 0-16,0 1 0 0,0 0 0 0,0 6 0 15,0-5 0-15,0 5 0 0,1-9 0 0,-1 4 0 0,0 5 0 0,1-7 0 16,0 3 0-16,1-3 0 0,-2 7 0 0,0-5 0 15,0 5 0-15,1-6 0 0,-1 0 0 0,0 6 0 16,1-6 0-16,-1 1 0 0,0 5 0 0,0-6 0 16,0 0 0-16,0 6 0 0,0 0 0 0,0-6 0 15,1 1 0-15,-1 5 0 0,0 0 0 0,1-6 0 16,-1 6 0-16,0-6 0 0,0 6 0 0,0 0 0 16,0-5 0-16,0 5 0 0,2-6 0 0,-2 6 0 15,1-7 0-15,-1 7 0 0,0-5 0 0,0 5 0 16,0-5 0-16,0 5 0 0,2-6 0 0,-2 6 0 15,0 0 0-15,1-5 0 0,-1 5 0 0,1-6 0 16,1 0 0-16,-2 6 0 0,0 0 0 0,0 0 0 16,1-7 0-16,0 2 0 0,-1 5 0 0,0 0 0 15,0-6 0-15,0 6 0 0,3-6 0 0,-2 1 0 16,-1 0 0-16,0 5 0 0,0-7 0 0,0 2 0 0,0-1 0 0,0 6 0 16,0 0 0-16,0-6 0 0,0 0 0 0,0 6 0 15,1-6 0-15,-1 0 0 0,0 6 0 0,0-5 0 16,0 1 0-16,0-2 0 0,0 6 0 0,0-6 0 15,1 0 0-15,-1 0 0 0,-1-1 0 0,1 2 0 16,0 5 0-16,0 0 0 0,0 0 0 0,0-6 0 16,0-1 0-16,0 7 0 0,0-5 0 0,0-1 0 15,-1-1 0-15,2 1 0 0,1 2 0 0,-2 4 0 16,-2-5 0-16,2 5 0 0,0-7 0 0,0 1 0 16,-2 1 0-16,2 5 0 0,-1-6 0 0,0 0 0 15,1 0 0-15,0 0 0 0,-1 0 0 0,1 6 0 0,0-6 0 16,0 0 0-16,-1 0 0 0,0 0 0 0,1 6 0 0,0-5 0 15,0-1 0-15,0 1 0 0,0 5 0 0,-2-6 0 16,1 0 0-16,1 6 0 0,0-6 0 0,0 1 0 16,-1 0 0-16,1 5 0 0,0-5 0 0,0 5 0 15,-1-8 0-15,1 8 0 0,-1-6 0 0,1 6 0 16,0-7 0-16,-1 1 0 0,-1 0 0 0,2 6 0 16,0-6 0-16,0 0 0 0,0 0 0 0,0-1 0 15,0 7 0-15,-2-6 0 0,2 6 0 0,0-6 0 16,-1 0 0-16,1 6 0 0,1-6 0 0,-1 6 0 15,0-6 0-15,0 0 0 0,0 0 0 0,0 6 0 16,1-7 0-16,0 2 0 0,-2-1 0 0,1 0 0 16,0 0 0-16,0 0 0 0,1 0 0 0,-1 1 0 15,0-2 0-15,0 1 0 0,0 6 0 0,1-7 0 0,0-2 0 16,-1 1 0-16,0 0 0 0,-1 1 0 0,1 1 0 0,0-1 0 16,1 0 0-16,0 1 0 0,-1-2 0 0,1 3 0 15,0 0 0-15,-1-2 0 0,0 2 0 0,0 0 0 16,0 0 0-16,0 0 0 0,1-1 0 0,2-1 0 15,-2 1 0-15,0 1 0 0,0-1 0 0,-1 0 0 16,0 0 0-16,1 0 0 0,-1 0 0 0,0-1 0 16,0-1 0-16,0 2 0 0,1 0 0 0,-1 0 0 15,0-1 0-15,0 2 0 0,0-1 0 0,0 1 0 16,0 0 0-16,-1 0 0 0,0 0 0 0,1 5 0 16,0-7 0-16,0 7 0 0,-1-6 0 0,0 1 0 15,0 0 0-15,-2 0 0 0,2 0 0 0,1 5 0 16,0-8 0-16,-2 2 0 0,1-1 0 0,0 0 0 0,0 2 0 0,1-1 0 15,-1 0 0-15,1 1 0 0,1-2 0 0,-1 1 0 16,0 1 0-16,0 5 0 0,0-4 0 0,0-2 0 16,0 1 0-16,2 0 0 0,-2 5 0 0,1-8 0 15,1 1 0-15,-2 1 0 0,0 1 0 0,0 5 0 16,0-7 0-16,1 1 0 0,-1-1 0 0,0 7 0 16,0 0 0-16,1-6 0 0,2-2 0 0,-2 2 0 15,-1-3 0-15,0 3 0 0,1 2 0 0,1-2 0 16,-1-1 0-16,1 1 0 0,0 1 0 0,-1 0 0 15,-1-2 0-15,2 3 0 0,-1-1 0 0,-1 5 0 16,2-7 0-16,0 2 0 0,-2-1 0 0,1 0 0 16,1 0 0-16,-2 0 0 0,0 6 0 0,0-6 0 15,1-1 0-15,1 1 0 0,-2 0 0 0,0 6 0 16,0-6 0-16,0 5 0 0,0-3-160 0,0 0-48 16,0 1-16-16,0-2 0 0,-1 1 224 0,1-2 0 0,0 0 0 0,0 2 0 15,1-1 0-15,-1-2 0 0,0 0 0 0,0 1 0 16,0-1 0-16,0 1 0 0,0 0 0 0,1 1 0 15,0-4 0-15,-1 4 0 0,-2-1 0 0,1 2 0 16,2-2 0-16,-1-2 0 0,1-1 0 0,0 0 0 16,-1 3 0-16,0 0 0 0,0 0 0 0,0 0 0 15,-1-1 0-15,0 4 0 0,0-2 0 0,1 1 0 16,1 0 0-16,-1 4 0 0,0 0 0 0,0 0 0 16,0-3 0-16,0 0 0 0,0-1 0 0,0 1 0 15,0 3 0-15,0-5 0 0,0 2 0 0,0-2 0 16,0 2 0-16,0-1 0 0,-1 2 0 0,0-1 0 15,1-3 0-15,0 3 0 0,0-2 0 0,0 2 0 0,2-1 0 16,0 0 0-16,-3-1 0 0,0 2 0 16,1-1 0-16,0 4 0 0,-2-3 0 0,2-2 0 0,-1 2 0 0,1 3 0 15,-1-4 0-15,0 0 0 0,0-1 0 0,1 0 0 16,-2 2 0-16,2-1 0 0,0-1 0 0,0 0 0 16,2-1 0-16,-2 1 0 0,0-1 0 0,0 0 0 15,1 0 0-15,-1 1 0 16,1-1-864-16,0-1-128 0,0 3-32 0,0 0 0 0</inkml:trace>
  <inkml:trace contextRef="#ctx0" brushRef="#br1" timeOffset="14">19898 6469 12895 0,'0'0'272'0,"0"0"64"0,0 0 16 0,0 0 32 0,0 0-384 0,0 0 0 0,0 0 0 0,0 0 0 0,0 0 896 0,0 0 96 15,0 0 32-15,0 0 0 0,0-4 0 0,0-2 0 16,0 1 0-16,1-1 0 0,-1 1-832 0,1-1-192 15,0 0 0-15,0 0 0 0,0-2 864 0,1-1 128 16,-1 0 32-16,0-1 0 0,0 0-832 0,-1-2-192 16,-1 1 0-16,1-2 0 0,1 1 0 0,0-2 0 15,-1 1 0-15,0-2 0 0,0-1 864 0,0 0 128 16,-1-1 32-16,1 2 0 0,-1 0-832 0,-1 2-192 16,0-1 0-16,1-1 0 0,0-1 0 0,1 3 0 15,-1-1 0-15,0-1 0 0,0 2 0 0,-2 0 0 16,2-1 0-16,-1 2 0 0,2-1 0 0,0 0 0 15,-1 0 0-15,1 1 0 0,-1-1 0 0,0 2 0 16,1 1 0-16,0-2 0 0,0 2 864 0,0-1 128 16,0 1 32-16,0-1 0 0,0 2-832 0,0-3-192 0,0 1 0 0,0 0 0 15,-3 1 0-15,2-1 0 0,-1 2 0 0,2-2 0 16,-1 1 0-16,0-2 0 0,0 2 0 0,1-1 0 16,-1-1 0-16,0 3 0 15,0-1 0-15,0 1 0 0,1-1 0 0,0-1 0 0,0 1 0 0,0 1 0 16,0-1 0-16,0 2 0 0,0 0 0 0,1 1 0 15,0-1 0-15,0 1 0 0,-1-1 0 0,1 2 0 16,-1-1 0-16,0 1 0 0,0 0 0 0,0 1 0 16,0-1 0-16,0 0 0 0,0-1 0 0,1 1 0 15,0 0 0-15,0-1 0 0,1-1 0 0,-2 1 0 16,1 1 0-16,-1 0 0 0,0 0 0 0,0 0 0 16,-1 0 0-16,1 0 0 0,-2 0 0 0,2 2 0 15,-1 0 0-15,-1 1 0 0,2-2 0 0,-2 2 0 0,0-1 864 0,1 1 128 16,0-1 32-16,1 4 0 0,-1-3-832 0,1 3-192 15,0 0 0-15,-2-4 0 0,1 1 0 0,1 3 0 16,0 0 0-16,0 0 0 0,0 0 0 0,0 0 0 16,0 0 0-16,0 0 0 0,0 0 0 0,0 0 0 15,0 0 0-15,0 0 0 16,0 0-1600-16,0 0-352 0,0 0-80 0,0 0-16 0</inkml:trace>
  <inkml:trace contextRef="#ctx0" brushRef="#br1" timeOffset="15">19849 4217 12895 0,'0'0'272'0,"0"0"64"15,0 0 16-15,0 0 32 0,0 0-384 0,0 0 0 0,0 0 0 0,0 0 0 0,0 0 896 0,0 0 96 16,0 0 32-16,0 0 0 0,0 0-832 0,1-4-192 16,1-1 0-16,-2 1 0 0,0-1 864 0,0 1 128 15,0-2 32-15,1 0 0 0,-1 1-832 0,1-1-192 16,-1-1 0-16,1-1 0 0,0-2 0 0,0-1 0 16,0-1 0-16,0 0 0 0,-1-1 864 0,2 1 128 15,-2-3 32-15,0 0 0 0,1 0-832 0,-1 0-192 16,2 0 0-16,-1-1 0 0,-1 1 864 0,1-2 128 15,0 0 32-15,0-1 0 0,-1 0-832 0,2 0-192 16,-2 0 0-16,0-2 0 0,0-2 0 0,2 0 0 16,-1 1 0-16,0-11 0 0,2 3 864 0,-1 3 128 15,-1 1 32-15,1 1 0 0,-1 3-832 0,2-1-192 0,-2 1 0 16,1-1 0-16,-2-1 0 0,0 0 0 0,0 0 0 16,0 1 0-16,0 0 0 0,0 2 0 0,-1-1 0 0,-1 4 0 15,1 0 0-15,-1 2 0 0,1 3 0 16,1-1 0-16,-2 2 864 0,2 0 128 0,0 1 32 0,-1 1 0 15,-1 2-832-15,1 1-192 0,-1-1 0 0,1 0 0 16,0 0 0-16,0 2 0 0,0 0 0 0,1 0 0 16,-2 0 0-16,2-1 0 0,-1 0 0 0,1 2 0 15,0 4 0-15,0-6 0 0,0 2 0 0,0 4 0 16,0 0 0-16,0 0 0 0,-1-5 0 0,1 5 0 16,0 0 0-16,0 0 0 0,0 0 0 0,0 0 0 15,0 0-2416-15,0 0-528 0,0 0-96 16,-1 11-32-16</inkml:trace>
  <inkml:trace contextRef="#ctx0" brushRef="#br1" timeOffset="16">19830 3423 12895 0,'0'0'272'0,"0"0"64"0,0 0 16 0,0 0 32 0,-1 4-384 0,1-4 0 0,-2 4 0 0,2 0 0 16,0-4 896-16,-1 5 96 0,1-5 32 0,0 0 0 16,0 0 0-16,-1 5 0 0,0 1 0 0,1-6 0 15,0 0 0-15,0 0 0 0,0 0 0 0,0 0 0 16,0 0 0-16,0 0 0 0,0 0 0 0,0 0 0 15,0 0-832-15,0 0-192 0,0-5 0 0,0 0 0 16,0 1 0-16,0 4 0 0,0-5 0 0,0-1 0 16,0 0 0-16,0-3 0 0,0 3 0 0,0-2 0 0,-1-1 864 0,2 0 128 15,-1 0 32-15,0 1 0 0,1-1-832 0,0 1-192 16,0 0 0-16,-1-1 0 0,1 0 0 0,-1 0 0 16,0 0 0-16,0-2 0 0,2 3 0 0,-2-2 0 15,0 0 0-15,1 1 0 0,1 0 864 0,-1 0 128 16,-1 0 32-16,0 2 0 0,1-1-832 0,0 2-192 15,-2-1 0-15,2-1 0 0,0 0 0 0,-1 1 0 16,2-1 0-16,-2 2 0 0,1-1 0 0,-1 0 0 16,2-1 0-16,-2 2 0 0,1 0 0 0,-1 0 0 15,0 1 0-15,1 0 0 0,0-2 0 0,0-2 0 16,-1 0 0-16,2 1 0 0,-1 1 0 0,-1-2 0 16,0 2 0-16,0 0 0 0,1 0 0 0,-1 2 0 15,0 5 0-15,0-7 0 0,2 0 0 0,-2 0 0 16,0 1 0-16,1 1 0 0,0-2 864 0,0 1 128 0,-1 0 32 0,0 1 0 15,0 5-832-15,1-5-192 0,-1 5 0 0,0-7 0 16,0 1 0-16,1 0 0 0,-1 1 0 0,2 0 0 16,0-1 0-16,-1 0 0 15,1 1 0-15,-2 5 0 0,1-6 0 0,0 1 0 0,1 0 0 0,-2 5 0 16,2-7 0-16,1 2 0 0,-3 5 0 0,2-6 0 16,2 0 0-16,-2 1 0 0,-2 5 0 0,2-5 0 15,-2 5 0-15,0 0 0 0,2-5 0 0,-2 5 0 16,0 0 0-16,0 0 0 0,0 0 0 0,0 0 0 15,0 0 0-15,0 0 0 0,0 0 0 0,0 0 0 16,0 0-2416-16,0 0-528 0,0 0-96 0,-5 3-32 16</inkml:trace>
  <inkml:trace contextRef="#ctx0" brushRef="#br1" timeOffset="17">19848 3139 9215 0,'0'0'192'0,"0"0"64"0,0 0 0 0,0 0 0 0,0 0-256 0,0 0 0 0,0 0 0 0,-1 8 0 16,-1-2 864-16,2-6 128 0,1 7 32 0,-1-7 0 15,0 0 0-15,-2 6 0 0,2-6 0 0,-1 7 0 16,1-7-832-16,0 7-192 0,0-7 0 0,0 0 0 16,-1 7 864-16,1-7 128 0,0 0 32 0,0 0 0 0,0 0-832 15,0 0-192-15,0 0 0 0,0 0 0 0,0 0 864 0,0 0 128 16,0 0 32-16,0 0 0 0,0 0 0 0,0 0 0 15,0 0 0-15,0 0 0 0,0 0-832 0,0 0-192 16,0 0 0-16,0 0 0 0,0 0 0 0,0 0 0 16,-2-7 0-16,2 7 0 0,-1-7 0 0,1 0 0 15,1 1 0-15,1-1 0 0,-2 1 864 0,1 0 128 16,0-1 32-16,1 0 0 0,-1 0-832 0,0 0-192 16,0 0 0-16,0 0 0 0,1 0 0 0,0 1 0 15,0-3 0-15,0 1 0 0,1-2 0 0,-3 1 0 16,1 0 0-16,0 0 0 0,1 2 0 0,0 0 0 15,-1 2 0-15,1-3 0 0,1 0 0 0,-2 0 0 16,-1 2 0-16,2-1 0 0,-2 7 0 0,2-5 0 16,0-3 0-16,-1 2 0 0,-1 6 0 0,2-6 0 0,0 1 0 15,1-1 0-15,-1 0 864 0,1 1 128 0,-3 5 32 0,3-7 0 16,0-1-832-16,0 1-192 0,1 1 0 0,-1 0 0 16,0 0 0-16,-1 1 0 0,1-2 0 0,-1-1 0 15,2 1 0-15,-1 0 0 0,0-1 0 0,0 2 0 16,1 0 0-16,0 0 0 0,-3-1 0 0,2 0 0 15,-1-1 0-15,1 2 0 0,2 0 0 0,-2 0 0 16,0 0 0-16,1-1 0 0,0 0 0 0,0 3 0 16,1 2 0-16,-1-2 0 0,1-2 0 0,0 2 0 15,-1-2 0-15,1 0 0 0,0 0 0 0,0 0 0 16,0 0 0-16,0 3 0 0,0-1 0 0,0 0 0 16,2-3 0-16,-3 1 0 0,1 1 0 0,-1-1 0 0,2 1 0 0,-2 1 0 15,1-3 0-15,-1 3 0 0,1-2 0 0,-1 1 0 16,2 0 0-16,-3 0 0 0,2 2 0 0,-1-2 0 15,2 1 0-15,-3 1 0 0,2 0 0 0,-2-1 0 16,2 0 0-16,0 1 0 0,-1-1 0 0,2 1 0 16,0 0 0-16,0 0 0 0,-2 0 0 0,2 0 0 15,-1 0 0-15,1 0 0 0,-2 1 864 0,2 1 128 16,0-1 32-16,0 1 0 0,1-1-832 0,-2-1-192 16,0-1 0-16,2 3 0 0,0 1 0 0,-1 0 0 15,0-2 0-15,1 0 0 0,0 1 0 0,1 0 0 16,-1-1 0-16,0 0 0 0,-1 0 0 0,1 0 0 15,0 1 0-15,-1 1 0 0,1 0 0 0,-1-1 0 16,-1 0 0-16,1 0 0 0,-1 0 0 0,1 0 0 16,0 0 0-16,-2 0 0 0,1 1 0 0,1 1 0 0,0 0 0 0,0-1 0 15,-2 1 0-15,1-1 0 0,-5 0 0 0,9 1 0 16,-3 0 0-16,1 1 0 16,-1-2 0-16,-1 1 0 0,2 1 0 0,-1-1 0 0,0 0 0 0,0 1 0 15,0 0 0-15,0 0 0 0,0 0 0 0,1 1 0 16,-2 0 0-16,1 0 0 0,0-2 0 0,1 2 0 15,0-1 0-15,1 2 0 0,0-2 0 0,1 2 0 16,-1-2 0-16,0 0 0 0,0-1 0 0,0 2 0 16,1 0 0-16,-2 0 0 0,1-1 0 0,0 2 0 15,-2-1 0-15,1 2 0 0,-1-3 0 0,0 1 0 16,1 2 0-16,-1-2 0 0,-1 3 0 0,1-1 0 16,1-1 0-16,-2 2 0 0,0 1 0 0,1-1 0 15,0 0 0-15,0 2 0 0,0-1 0 0,-1 2 0 16,-1 0 0-16,2-2 0 0,1 2 0 0,2 0 0 0,-4 0 128 15,2 0 0-15,-1 0-128 0,2 1 192 0,0 1-192 0,-2 1 0 16,1-1 128-16,1-1-128 0,-1 2 0 0,0 0 0 16,0-2 0-16,0 1 0 0,-1 1 128 0,0-1-128 15,1 0 0-15,-1 1 0 0,2-1 128 0,-2 0-128 16,1-1 0-16,-1 1 144 0,2-1-144 0,-2 1 0 16,-1-1 0-16,0 1 0 0,2 1 0 0,-1-1 0 15,-1 0 0-15,0 1 0 0,0-1 0 0,0 2 0 16,1-1 128-16,-2 1-128 0,0-2 0 0,1-1 0 15,-1 2 0-15,1 0 0 0,-1 0 0 0,0-2 0 16,1 0 0-16,1 0 0 0,-1 1 0 0,-1-1 0 0,1 0 0 0,1 0 0 16,-2 0 0-16,1 1 0 0,0 0 128 0,0-2-128 15,-1 0 0-15,1 0 0 16,0 2 0-16,0-1 0 0,-2 0 0 0,2 0 0 0,-1 2 0 0,1-2 128 16,3 1-128-16,-3 0 0 0,-2 1 0 0,0-1 0 15,0 1 0-15,0-1 0 0,3 1 0 0,0-1 0 16,-1-1 0-16,0-1 0 0,0 0 0 0,-1 0 0 15,1 3 0-15,-1-1 0 0,0 1 0 0,2-1 0 16,-3 3 0-16,2-4 0 0,-1 1 128 0,-1 1-128 16,1-2 0-16,-2 2 0 0,1 1 0 0,0-2 128 15,-1 0-128-15,1 0 0 0,-2 0 144 0,1 1-144 16,-1 0 0-16,2 2 144 0,-1-2-144 0,-1 2 0 16,2-2 160-16,-1 1-160 0,-1-1 128 0,0 1-128 15,0 2 0-15,0 0 0 0,2 1 128 0,-1-2-128 0,0-1 0 0,0-1 0 16,-1 0 0-16,0 0 128 0,0 3-128 15,0 0 0-15,1-3 144 0,-1 1-144 0,-1-1 0 0,1 0 0 16,0 0 0-16,0 0 128 0,1 0-128 0,-1 1 0 16,0-1 0-16,0 2 0 0,0-2 0 0,1 0 0 15,-2 1 0-15,1 0 128 0,1 1-128 0,-1 1 0 16,-1 0 0-16,1 0 0 0,0-1 0 0,0 0 0 16,-1 1 0-16,0 0 0 0,0 1 0 0,0 0 128 15,0 0-128-15,0-1 0 0,0-2 0 0,1 2 128 16,0 1-128-16,0 0 0 0,-1 0 0 0,0 0 0 15,2 0 0-15,-1 0 128 0,-1-3-128 0,1 3 0 16,-1 0 0-16,1 1 0 0,0 1 0 0,1 1 0 16,-1-4 0-16,1 2 0 0,1 1 0 0,0-2 0 15,-2-1 0-15,1 1 0 0,1 0 0 0,-2 0 0 0,1 1 0 0,-1 0 0 16,0-2 0-16,0 2 0 0,2 0 0 0,-2 3 0 16,0-1 0-16,2 0 0 0,0-2 0 0,-1 0 0 15,0 0 0-15,-1-1 0 0,1 1 0 0,1 1 0 16,-2-1 0-16,2 1 0 0,0-3 0 0,-1 0 0 15,-1 0 0-15,2 2 0 0,-2-2 0 0,1 1 0 16,1-1 0-16,-1 0 0 0,0 2 0 0,2-1 128 16,-2 0-128-16,1 1 0 0,-2 0 0 0,0 0 0 15,2-1 0-15,-1 2 0 0,-2-1 0 0,1 2 0 16,1-1 0-16,1 1 0 0,-1-2 0 0,-1 0 128 16,1-1-128-16,1-2 0 0,0 2 0 0,0-1 0 15,0 1 0-15,0 0 0 0,-2 2 0 0,0-2 0 16,0-1 0-16,-1 0 0 0,0-1 0 0,1 1 0 0,1 2 0 15,-1 0 0-15,-1-2 0 0,2 0 0 0,0 3 0 0,1-1 0 16,-1-2 0-16,1 0 0 0,1-1 0 0,-1 0 128 16,-1 1-128-16,0 0 0 0,2-1 0 0,-1 1 0 15,-2 0 0-15,1 1 0 0,-1 0 0 0,2 0 0 16,0 0 0-16,-1 1 0 0,0-1 0 0,2-1 0 16,-1 1 0-16,1 0 0 0,-1 1 0 0,1-1 0 15,1 1 0-15,-2-1 0 0,1-1 0 0,-1 3 0 16,-1-3 0-16,1 0 128 0,0 1-128 0,-2 1 0 15,1-1 0-15,0 1 0 0,2 1 0 0,-3-2 0 16,0 1 0-16,1 0 0 0,1 3 0 0,-1-1 0 16,0 2 0-16,-1 0 0 0,0-4 0 0,0-1 0 0,0 1 0 15,-1 0 128-15,0 3-128 0,1-1 0 0,0-1 0 16,-1 1 0-16,0 0 0 0,0-2 0 0,1 2 0 0,-1 1 0 16,1 1 0-16,-1 0 0 0,0-1 0 0,-1 3 128 15,1-3-128-15,1 2 0 0,-1-1 0 0,0 1 0 16,0-1 0-16,0-2 0 0,0 1 0 0,0 0 0 15,0 2 0-15,0 0 0 0,-2-1 0 0,1 0 0 16,0 1 0-16,1-2 0 0,-2 1 0 0,2 1 128 16,-1 1-128-16,1 0 0 0,-2 1 0 0,1-4 0 15,1 1 0-15,-2-1 0 0,0 1 0 0,0 0 0 16,0 1 0-16,1 4 0 0,-3-2 0 0,2-1 0 16,-1-2 0-16,-1 3 144 0,2 1-144 0,-1 0 0 15,-1 1 0-15,1-2 0 0,0 1 0 0,-1-2 0 16,2 0 128-16,0 1-128 0,-1 0 0 0,1 0 0 15,-1 2 0-15,1-2 0 0,-3 1 0 0,3-3 0 0,1 1 0 0,-3 2 0 16,1 2 0-16,0-1 0 0,1-3 0 0,-1 2 0 16,-1 0 0-16,2 3 0 0,-1-1 0 0,1 2 0 15,-1 0 0-15,-2-1 0 0,2 0 0 0,2-1 0 16,-1 0 0-16,-1 1 0 0,-1 1 0 0,1-1 0 16,3 0 0-16,0-1 0 0,0 2 128 0,-2-1-128 15,0 1 0-15,0-1 0 0,2-3 0 0,-1 0 0 16,-1 1 0-16,2-1 0 0,-1 2 0 0,0-4 0 15,0 1 0-15,1 1 0 0,1 0 0 0,0 0 0 16,0 2 0-16,-1-2 0 0,0 1 0 0,0-1 0 16,0 0 0-16,2 0 0 0,1 0 0 0,-1-1 0 15,-1 1 0-15,0-1 0 0,2-2 0 0,-3 2 0 0,0 0 0 0,-2 2 0 16,1-2 128-16,2 0-128 16,3 0 0-16,-1-1 0 0,-1-3 0 0,1 2 0 0,0 0 128 0,0-1-128 15,0 1 0-15,0-1 0 0,-1 2 0 0,2-2 0 16,-2-1 0-16,-1 3 0 0,1-2 0 0,0 3 0 15,0-1 128-15,1-1-128 0,0-2 0 0,1 2 0 16,-2 2 0-16,1-2 0 0,1-1 0 0,-3-1 0 16,0 3 128-16,0 0-128 0,0-2 0 0,0 1 0 15,0 1 0-15,-1 1 0 0,0 1 128 0,0-1-128 16,0-1 0-16,0 0 0 0,0 0 0 0,2 0 0 16,-2 0 0-16,0-1 0 0,0 0 0 0,1 1 0 15,-1-1 0-15,0 0 0 0,0 0 0 0,1 0 0 16,-1 2 128-16,-1-1-128 0,0 1 0 0,1-1 0 15,0-2 0-15,0 0 0 0,-2-1 0 0,2 1 0 0,0 0 0 0,2-1 0 16,-2-2 0-16,0 0 0 0,0 1 0 0,0-2 0 16,1 2 0-16,-1-1 0 0,-1 1 128 0,1 2-128 15,-2-2 0-15,1 3 0 0,1-2 0 0,0 0 0 16,-2-1 0-16,2-1 0 0,-1 2 0 0,0 0 0 16,0 0 0-16,0 0 0 0,1 0 128 0,-2-2-128 15,-1 0 0-15,1 1 0 0,1-1 0 0,-3 2 0 16,1 2 0-16,-1 0 0 0,-1-1 0 0,2-3 0 15,0-1 0-15,0 3 0 0,2 1 128 0,-2-1-128 16,3-2 0-16,-3 0 0 0,1 2 0 0,-1 0 0 16,2-2 0-16,-4-1 0 0,1 0 0 0,0 3 0 15,4 0 0-15,-1 0 0 0,-1-1 0 0,0 5 0 16,-1-2 0-16,0 1 0 0,1-2 0 0,1 0 0 0,-4 2 0 16,2-1 0-16,1-1 0 0,0-1 0 0,-1-2 0 0,0 0 0 15,1 1 0-15,-2-1 0 0,3 3 0 0,-1-1 0 16,1 1 0-16,-3-1 0 0,2 2 0 0,-1-2 0 15,2 1 0-15,-2-1 0 0,1 1 0 0,0-1 0 16,1 1 0-16,-2-2 0 0,1 0 0 0,-1 1 0 16,1 0 0-16,0 0 0 0,0 0 0 0,1-1 0 15,-2 0 0-15,2 1 0 0,0-1 0 0,0 1 0 16,-2-2 0-16,2 0 0 0,-1-2 0 0,1 2 0 16,1 1 0-16,0-1 0 0,-3-3 0 0,3 0 0 15,-1-1 0-15,0 1 0 0,1-1 0 0,0 0 0 16,-1-1 0-16,1 2 0 0,-1 0 0 0,0-1 0 15,0 0 0-15,0-1 0 0,0 3 0 0,0 0 0 16,0 1 0-16,0 0 0 0,0-1 0 0,0 1 0 0,-1-1 0 0,1 1 0 16,1 1 0-16,-2-2 0 0,-1-1 0 15,1-1 0-15,1-2 0 0,-1 1 0 0,0-1 0 0,0 1 0 16,0-3 0-16,1 1 0 0,-1-2 0 0,0 1 0 16,0-1 0-16,0 0 0 0,1-1 0 0,-1 1 0 15,0 0 0-15,0 0 0 0,-1-1 0 0,1 1 0 16,-2 0 0-16,1 1 0 0,1 0 0 0,-2 2 0 15,1-1 0-15,0 0 0 0,0 0 0 0,-1 0 0 16,2 0 0-16,-3 1 0 0,1-1 176 0,0 0-176 16,1 0 160-16,0 2-160 0,-4-2 0 0,2 0 0 15,0-1 0-15,1 0-160 0,0 1 160 0,-1 1 0 16,0-2 128-16,0 0-128 0,2 0 0 0,0 1 0 0,-5 0 0 0,4-1-128 16,1 2 128-16,0-2 0 0,-1 1 0 0,-1 1 0 15,-3 0 0-15,2-2 0 16,1 1 0-16,-1-1 0 0,-2 1 0 0,2 0 0 0,0-2 0 0,0 0 0 15,1-1 0-15,-1 1 0 0,0 0 0 0,0 0 0 16,0 0 0-16,0 1 0 0,0-1 0 0,0 0 0 31,1 0-368-31,-1 0-32 0,2 0-16 0,-2 1 0 0,1-2 416 0,0 0 0 0,-1 0 0 0,3-2 0 16,-2 0 0-16,1 0 0 0,-1 3 0 0,-1 1 0 16,-1-1 0-16,1 1 0 0,-1-1 0 0,0 0 0 15,0-1 0-15,1 0 0 0,0 1 0 0,-2 0 0 16,0 1 0-16,0-1 0 0,2 3 0 0,-1-3 0 15,-1-1 0-15,1 3 0 0,1 0 0 0,-1 1 0 16,0-1 0-16,0 0 0 0,0-1 0 0,0-1 0 0,-2-1 0 16,1 1 0-16,1 0 0 0,1 3 0 0,0-2 0 0,-1-1 0 15,0 0 0-15,1 0 0 0,-1-1 0 0,1 0 0 16,0 0 0-16,-1 1 0 0,1-1 0 0,0-1 0 16,-1-1 0-16,1 2 0 0,-1 0 0 0,0 0 0 15,0-2 0-15,-1 1 0 0,1-1 0 0,0 0 0 16,0 1 0-16,-2 0 0 0,1-2 0 0,0 0 0 15,1 2 0-15,-1 0 0 0,-1 0 0 0,2-2 0 16,-1 1 0-16,3 0 0 0,0-1 0 0,-1 1 0 16,-3-3 0-16,2 1 0 0,1 0 0 0,-1 0 0 15,0-1 0-15,0 0 0 0,1-2 0 0,-1 1 0 16,-1 1 0-16,2 0 0 0,-1-2 0 0,1 1 0 16,0-2 0-16,0 2 0 0,-2 0 0 0,3-1 0 15,-1-2 0-15,1 2 0 0,-1 2 0 0,0-2 0 0,0-1 0 0,1-1 0 16,-2 1 0-16,1 0 0 0,1 0 0 0,0 0 0 15,0 0 0-15,-2-2 0 0,1 2 0 0,1-1 0 16,-1 0 0-16,0-1 0 0,0-1 0 16,1 1 0-16,0 2 0 0,-2-4 0 0,1 0 0 0,1 0 0 15,0 0 0-15,0-1 0 0,-2 1 0 0,1 0 0 16,1 0 0-16,-1-1 0 0,0 1 0 0,0 0 0 16,0 0 0-16,2-1 0 0,-2-1 0 0,0 3 0 15,0-2 0-15,1 2 0 0,0-1 0 0,1 1 0 16,-1-2 0-16,0 2 0 0,1 2 0 0,0-2 0 15,-1-3 0-15,1 3 0 0,0 0 0 0,0 0 0 16,0-1 0-16,1 1 0 0,-2 0 0 0,1-1 0 0,0 0 0 16,0 1 0-16,0 0 0 0,0 0 0 0,1-1 0 15,-2 1 0-15,2 3 0 0,-1-5 0 0,1 1 0 16,0 1 0-16,-1-2 0 0,0 1 0 0,2 1 0 0,-2-2 0 16,1 0 0-16,-1 0 0 0,1 3 0 0,0 0 0 15,0-2 0-15,-1 0 0 0,2-2 0 0,2 6 0 16,-5-1 0-16,1-4 0 0,2-1 0 0,-1 0 0 15,-1 0 0-15,3 0 0 0,-2 2 0 0,1-2 0 16,-1-2 0-16,2 4 0 0,1 4 0 0,-5 0 0 16,0-4 0-16,5 4 0 0,-3-3 0 0,-1 0 0 15,2 0 0-15,-2 0 0 0,3-2 0 0,-1-1 0 16,-1 0 0-16,1 1 0 0,2 5 0 0,-4-5 0 16,1-1 0-16,0 1 0 0,0 2 0 0,3 3 0 15,-2-4 0-15,-2 0 0 0,0-1 0 0,1 1 0 0,3 4 0 0,-3-5 0 16,0-2 0-16,2 2 0 0,1 5 0 0,-2-5 0 15,2 5 0-15,0-7 0 16,1 2 0-16,-1 1 0 0,0 4 0 0,-3-8 0 0,1 2 0 0,2 6 0 16,-1-5 0-16,0-1 0 0,-1 2 0 0,1 0 0 15,-2 0 0-15,2-1 0 0,-1 0 0 0,2 5 0 16,-3-4 0-16,1-2 0 0,-1 2 0 0,3 4 0 16,-2-6 0-16,2 6 0 0,-2-5 0 0,2 5 0 15,-3-4 0-15,3 4 0 0,-2-6 0 0,2 6 0 16,-3-4 0-16,2-1 0 0,0 2 0 0,1 3 0 15,-3-5 0-15,3 5 0 0,-2-4 0 0,2 4 0 16,-1-6 0-16,1 6 0 0,-1-5 0 0,1 5 0 16,-2-4 0-16,2 4 0 0,-3-6 0 0,3 6 0 15,-1-4 0-15,1 4 0 0,-2-6 0 0,2 6 0 0,-1-5 0 0,1 5 0 16,-2-5 0-16,2 5 0 0,-1-5 0 0,1 5 0 16,-1-4 0-16,1 4 0 0,-1-7 0 0,1 7 0 15,-3-4 0-15,3 4 0 0,-1-5 0 0,-1 0 0 16,2 0 0-16,0 5 0 0,0 0 0 0,-2-6 0 15,0 0 0-15,1 1 0 0,1 5 0 0,0 0 0 16,-1-5 0-16,1 5 0 0,0 0 0 0,-1-5 0 16,1 5 0-16,0-5 0 0,0-1 0 0,0 6 0 15,0 0 0-15,0 0 0 0,0 0 0 0,0-6 0 16,0 6 0-16,0 0 0 0,0 0 0 0,0 0 0 16,0 0 0-16,0 0 0 0,0 0 0 0,0 0 0 15,0 0 0-15,0 0 0 0,0 0 0 0,0 0 0 0,0 0 0 0,0 0 0 16,0 0 0-16,0 0 0 15,0 0 0-15,0 0 0 0,0 0 0 0,0 0 0 0,0 0 0 0,0 8 0 16,0-8 0-16,0 7 0 0,-2-1 0 0,2-6 0 31,0 0-1728-31,0 0-256 0,-3 5-48 0,3-5-16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22040 14157 4607 0,'0'0'400'0,"0"0"-400"16,0 0 0-16,0 0 0 0,0 0 1088 0,0 0 144 16,0 0 32-16,0 0 0 0,0 0-480 0,0 0-80 15,0 0-32-15,0 0 0 0,0 0-176 0,-2 7-48 16,2-7 0-16,0 0 0 0,0 0 48 0,0 0 0 16,0 0 0-16,0 0 0 0,0 0-48 0,0 0 0 15,0 0 0-15,0 0 0 0,0 0-32 0,0 0-16 16,0 0 0-16,0 0 0 0,0 0 80 0,0 0 16 15,0 0 0-15,0 0 0 0,0 0 16 0,0 0 16 0,0 7 0 16,0-7 0-16,0 0-96 0,0 0-32 0,0 0 0 0,0 0 0 16,0 0-112-16,0 0-32 0,0 0 0 0,0 0 0 15,0 0-64-15,0 0 0 0,0 0-16 0,4 3 0 16,-4-3-16-16,0 0 0 0,0 0 0 0,5 0 0 16,-2 0 16-16,3 0 0 0,-6 0 0 0,4-1 0 15,1 0-48-15,-2 0 0 0,3 1 0 0,-1 0 0 16,-1-1-128-16,1 1 192 0,2 0-192 0,-3 0 192 15,-4 0-192-15,0 0 160 0,4 0-160 0,2 1 160 16,-6-1-160-16,6 1 128 0,1 1-128 0,-2 0 128 16,0 0-128-16,-1 0 160 0,-4-2-160 0,7 3 160 15,-1 1-160-15,1-1 192 0,-3-1-192 0,2 1 192 16,-2 0-192-16,1 0 192 0,-1 0-192 0,2 0 192 16,-3 1-192-16,2-1 192 0,-1 0-192 0,1 2 192 15,-1-2-192-15,0 0 128 0,0 0-128 0,0 0 128 0,0 1-128 16,-1 2 160-16,1-2-160 0,0 1 160 0,-4-5-160 0,4 5 0 15,0 0 144-15,0 0-144 0,-4-5 0 0,4 6 144 16,-1 0-144-16,0-1 0 0,-3-5 128 0,5 6-128 16,-3 0 0-16,1 0 0 0,0-1 0 0,-3-5 128 15,3 7-128-15,0 0 0 0,1-1 176 0,-4-6-176 16,2 7 160-16,2-2-160 0,-1 2 0 0,-3-7 128 16,0 0-128-16,3 6 0 0,-3-6 0 0,3 8 128 15,1-1-128-15,-4-7 0 0,0 0 128 0,1 6-128 16,1 1 0-16,-2-7 144 0,3 7-144 0,-1 0 0 15,-1-1 144-15,-1-6-144 0,1 6 128 0,-1-6-128 16,3 7 128-16,-1 0-128 0,1 0 0 0,-3-7 144 0,0 6-144 16,0-6 0-16,1 9 144 0,0-3-144 0,-1-6 0 0,1 7 144 15,-1-7-144-15,1 6 0 0,-1-6 0 0,1 8 0 16,0-2 208-16,-1-6-32 0,0 6-16 0,0-6 0 16,0 0-160-16,0 7 0 0,0-7 0 0,0 0 0 15,-1 6 0-15,1-6 0 0,-1 6 0 0,1-6 0 16,0 0 0-16,-1 6 0 0,1-6 144 0,0 0-144 15,0 0 0-15,-2 6 144 0,2-6-144 0,-1 5 0 16,1-5 128-16,-3 4-128 0,3-4 0 0,0 0 0 16,-2 5 0-16,2-5 0 0,-4 4 128 0,4-4-128 15,-2 5 0-15,2-5 0 0,-4 4 0 0,4-4 0 16,-3 4 0-16,3-4 0 0,-4 3 0 0,4-3 0 16,-3 5 128-16,3-5-128 0,0 0 0 0,-4 3 0 15,-1-2 144-15,5-1-144 0,0 0 0 0,-4 3 144 0,4-3-144 16,-5 2 0-16,1 1 0 0,4-3 0 0,0 0 0 0,-5 3 0 15,1 0 0-15,4-3 0 0,0 0 0 0,-5 2 0 16,1 2 0-16,4-4 0 0,-5 4 0 0,2 0 0 16,-1-1 0-16,4-3 0 0,-4 5 0 0,4-5 0 15,-5 3 0-15,1 1 0 0,4-4 0 0,-3 3 0 16,-1 0 0-16,4-3 0 0,-5 3 0 0,5-3 0 16,-6 2 0-16,2 1 0 0,-1 0 0 0,5-3 0 15,-4 0 0-15,-1 1 0 0,1 1 0 0,1-1 0 16,-1 0 0-16,4-1 0 0,-3 1 0 0,-2 2 0 15,1-2 128-15,0 0-128 0,1 1 0 0,3-2 0 16,-4 0 0-16,1 1 0 0,-1 1 0 0,4-2 0 16,-5 2 0-16,1-1 0 0,0 0 0 0,4-1 0 15,-3 2 0-15,0 3 0 0,-1-4 0 0,0 2 0 0,0 0 0 0,4-3 0 16,0 0 0-16,0 0 0 0,-3 5 0 0,1-1 0 16,-3-1 0-16,5-3 0 0,-4 5 0 0,0-1 0 15,-1 0 0-15,1-1 0 0,4-3 0 0,-4 2 0 16,1 1 0-16,0 1 0 0,-2 1 0 0,2-3 0 15,0-2 0-15,3 0 0 0,-5 1 0 0,1 0 0 16,0 2 0-16,4-3 0 0,-5 2 0 0,2-1 0 16,-1 0 0-16,4-1 0 0,0 0 0 0,-5 1 0 15,1-2 0-15,-1 1 0 0,5 0 0 0,-2 1 0 16,2-1 0-16,0 0 0 0,-6 0 0 0,6 0 0 16,-4 0 0-16,4 0 0 0,0 0 0 0,-5 3 0 15,5-3 0-15,0 0 0 0,-4 0 0 0,4 0 0 16,0 0 0-16,0 0 0 0,-5 1 0 0,5-1 0 0,0 0 0 15,0 0 0-15,-4 2 0 0,4-2 0 0,0 0 0 0,0 0 0 16,0 0 0-16,0 0 0 0,0 0 0 0,0 0 0 16,0 0 0-16,0 0 0 0,0 0 0 0,0 0 0 15,0 0 0-15,0 0 0 0,0 0 0 0,0 0 0 16,0 0 0-16,0 0 0 0,0 0 0 0,0 0 0 16,0 0-144-16,0 0 144 0,0 0 0 0,0 0 0 15,0 0 0-15,0 0 0 0,0 0 0 0,0 0 0 16,0 0 0-16,0 0 0 0,5 2 0 0,0 1 0 15,-5-3 0-15,6 0 0 0,0 0 0 0,0 1 0 16,-1 0 0-16,-5-1 0 0,5 0-128 0,1-1 128 16,-6 1 0-16,7-3 0 0,1 2 0 0,-1 0 0 15,-2 0 0-15,1-1 0 0,0 2 0 0,0-1 0 0,1 1 0 0,-7 0 0 16,5-4 0-16,-5 4 0 0,7-3 0 0,0-1 0 16,1 2 0-16,-1 0 0 0,-1-1 0 15,0-1 0-15,0-1 0 0,0 2 0 0,1 0 0 0,1-1 0 16,-1 0 0-16,-1 0 0 0,0 0 0 0,0-1 0 15,0 1 0-15,-1-1 0 0,1-1 0 0,-1 3 0 16,1-1 0-16,-2 0 0 0,1-1 0 0,-3 1 0 16,2-1 0-16,0 0 0 0,0 1 0 0,0 0 0 15,-2-1 0-15,1 1 0 0,-3 4 0 0,3-5 0 16,-3 5 0-16,3-6 0 0,-1-1 0 0,1 1 0 16,-1 0 0-16,-1 1 0 0,-1 0 0 0,0 5 0 15,2-7 0-15,-1 1 0 0,0-1 128 0,0 1-128 16,-1 0 0-16,0-1 0 0,-1-1 0 0,1 2 0 0,0 0 0 0,0-2 0 15,0 0 0-15,0 0 0 0,1 1 0 0,-1-1 0 16,-1 1 0-16,0-1 0 0,1 1 0 0,-1-1 128 16,-1-1-128-16,2 2 0 0,-2-2 0 0,1 0 0 15,-1 1 128-15,0 0-128 0,0 0 0 0,0-1 0 16,-1 2 0-16,0-2 0 0,0 0 128 0,-1 2-128 16,0-1 0-16,-2 2 144 0,3-3-16 0,-3 3-128 15,2-1 192-15,-1 2-64 0,2 2 0 0,-3 0-128 16,2-2 192-16,0 2-64 0,0 0-128 0,0 2 128 15,-2-2-128-15,-1 2 128 0,2-1-128 0,-1 2 160 16,0 1-160-16,-1 0 160 0,0-1-160 0,0 0 0 16,2 0 144-16,-1-1-144 0,0 1 0 0,0 0 0 0,1-1 0 15,1 0 0 1,-1-1-336-16,2 0-144 0,-1 0-32 0,1-1-14336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16586 3996 4607 0,'0'0'192'0,"0"0"64"0,0 0-256 15,0 0 0-15,0 0 0 0,0 0 0 0,0 0 1344 0,0 0 240 16,0 0 32-16,0 0 16 0,-5 6-1008 0,5-6-208 16,0 0-32-16,0 0-16 0,0 0-64 0,0 0-16 15,-6 5 0-15,6-5 0 0,0 0 16 0,0 0 0 16,0 0 0-16,0 0 0 0,0 0-16 0,0 0 0 15,-6 0 0-15,6 0 0 0,0 0-32 0,-6 0 0 16,6 0 0-16,0 0 0 0,0 0 64 0,-5-2 16 16,5 2 0-16,0 0 0 0,-6-1 48 0,6 1 16 15,-6 1 0-15,6-1 0 0,0 0-128 0,-5 3-16 16,5-3-16-16,-5 3 0 0,5-3-112 0,-5 2 0 0,5-2-128 0,-7 3 192 0,7-3-192 0,-5 2 176 16,5-2-176-16,-5 2 160 15,0 1-32-15,5-3 0 0,-6 2 0 0,6-2 0 16,-5 2 96-16,1-1 16 0,-2 2 0 0,6-3 0 15,-6 2 0-15,1-1 0 0,0 0 0 0,2 1 0 0,3-2-64 0,-6 3-16 0,2-1 0 0,-1 0 0 32,0-2-160-32,0 2 160 0,0 2-160 0,1-1 160 15,0 0-160-15,-1 1 0 0,1-1 144 0,4-3-144 16,-5 4 128-16,0-1-128 0,0 0 128 0,2 0-128 16,3-3 128-16,-5 5-128 0,-1-3 128 0,0 2-128 15,2 1 144-15,-2 1-144 0,2 0 192 0,-1-1-192 16,0-2 128-16,-1 1-128 0,0-1 0 0,1 3 0 0,0 0 160 0,1-1-160 15,-2 1 128-15,2 1-128 0,-1 1 0 0,1-1 0 16,-2-3 128-16,1 3-128 0,0 1 0 0,1 0 0 16,-2-1 0-16,1 1 128 0,0-1-128 0,0-1 0 15,0 0 144-15,-1 1-144 0,0 1 0 0,0-2 144 0,1-1-144 0,0 1 0 16,-1 0 176-16,1 0-176 16,-1 0 160-16,1 0-160 0,-1-1 128 0,1 0-128 15,0 1 0-15,-1 0 144 0,0 0-144 0,0 1 0 16,0-1 0-16,0 1 128 0,0-1-128 0,0 1 0 15,-1-2 0-15,2 3 0 0,-1-1 128 0,2 2-128 16,-3-3 0-16,2 3 128 0,-1-2-128 0,1 1 128 16,0 1-128-16,-1-3 128 0,1 2-128 0,0-1 0 15,2-1 0-15,-3 2 0 0,1 0 0 0,0-2 128 0,1 0-128 16,1 2 0-16,0 2 0 0,-2-1 0 0,2 2 128 0,0-2-128 16,-1-1 0-16,1 0 0 0,0 1 0 0,-1-1 128 15,1 0-128-15,-1 1 0 0,1 0 0 0,0 0 0 16,-2-1 0-16,1-1 0 0,0 2 0 0,1-1 0 15,0 0 0-15,-1 1 128 0,-1-1-128 0,1 1 0 16,0-1 0-16,-1 2 0 0,1 0 0 0,1-3 0 16,-2 1 128-16,2 1-128 0,-3-2 0 0,3 2 128 0,-2 2-128 0,1-1 0 0,-2-2 144 0,2 2-144 31,-1-1 0-31,2 0 144 0,-2 0-144 0,1 0 0 16,-1 0 144-16,0 0-144 0,1 0 0 0,-1 0 144 0,-1 1-144 0,3 1 0 15,-2-1 144-15,1 1-144 16,1-2 0-16,-1 0 128 0,-3-1-128 0,2 1 0 15,3 2 0-15,-1-2 0 0,-1 2 0 0,0-2 128 16,0-1-128-16,1 0 0 0,-2 1 0 0,2 1 128 0,0-2-128 16,1 2 0-16,0 0 0 0,0-1 0 0,-2 0 0 0,1-2 128 15,1 0-128-15,-1 2 0 0,-1 0 0 0,2 2 0 16,-1 0 0-16,1-1 0 0,0-1 0 0,0 0 0 0,-2 1 0 0,1-2 128 16,0-1-128-16,0 3 0 15,-2 0 0-15,3 0 0 0,-2 1 0 0,2 1 0 16,-2 0 0-16,1-1 128 0,-1-1-128 0,0-1 0 0,1-1 0 0,0 1 0 15,0 2 0-15,-1 0 128 0,2-1-128 0,-1 1 0 0,-1-2 0 0,2-1 0 32,-1 1 0-32,1-3 128 0,0 0-128 0,0 0 0 15,0 3 0-15,1-3 0 0,-1 0 0 0,0-1 0 16,1 0 0-16,0 0 0 0,0 2 0 0,-1 1 0 0,0-2 0 0,1 3 0 16,-1-2 0-16,1 0 0 0,-1 0 0 0,1 0 0 15,-1-1 0-15,1 3 0 0,-2 1 0 0,1-2 0 0,2-1 0 0,-2 1 0 0,0-2 0 0,1 2 0 31,1-2 0-31,0-6 0 0,-2 7 0 0,1 0 0 16,0 2 0-16,-1-1 0 0,0 0 0 0,1 0 0 16,-2 1 0-16,2-3 0 0,0 0 0 0,0 2 0 15,-1-1 0-15,0 1 0 0,0-1 0 0,1 0 0 0,0-1 0 0,-1 1 0 0,0 1 0 0,-1-1 0 32,1 1 0-32,-2 0 0 0,1 2 0 0,1-1 0 15,0 1 0-15,-1-1 0 0,0-3 0 0,-1 6 0 0,1 0 0 16,0 1 0-16,-1-3 0 0,0 1 0 0,-1 3 0 0,2-5 0 15,0-1 0-15,0 1 0 0,0 2 0 0,1 1 0 16,0 0 0-16,-1-2 0 0,1-2 0 0,1 0 0 16,-1 1 0-16,2 1 0 0,-4 0 0 0,2 2 0 15,2-2 0-15,-2 1 0 0,0-2 0 0,0 3 0 16,1-2 0-16,-2 1 0 0,2-1 0 0,0 2 0 16,0 0 0-16,-1 0 0 0,1-3 0 0,0 1 0 15,-2-1 0-15,1 1 0 0,2 1 0 0,0 0 0 16,0 0 0-16,0 1 0 0,-2 0 0 0,1 0 0 15,2-2 0-15,-2 1 0 0,0 1 0 0,-1 0 0 16,1-1 0-16,0 2 0 0,0 2 0 0,0 1 0 16,-1-3 0-16,0 0 0 0,0 1 0 0,0-1 0 15,2 0 0-15,-2-1 0 0,0 1 0 0,1-1 0 16,0 2 0-16,0 1 0 0,-2-3 0 0,1 1 0 16,1-1 0-16,-1 2 0 0,2 1 0 0,0 1 0 0,-1-1 0 15,-1 0 0-15,1 0 0 0,-2-1 0 0,1 2 0 0,1-2 0 0,-2 2 0 16,2 1 0-16,0 0 0 0,0-1 0 0,-2-2 0 0,1 0 0 15,1 0 0-15,0 1 0 16,-2 0 0-16,1 1 0 0,1-1 0 0,-1-2 0 0,2 2 0 0,-2 0 0 16,1-1 0-16,0 0 0 0,-2 3 0 0,1 1 0 15,2 1 0-15,-1-3 128 0,1-3-128 0,-2 0 0 16,1 2 0-16,-1 0 0 16,2-1 128-16,-1 0-128 0,0 0 160 0,0-2-160 0,1 1 128 0,-1-1-128 15,1 2 0-15,0-2 144 16,0 1-144-16,0 1 192 0,0-2-192 0,-1 2 192 15,-2-2-192-15,2 1 192 0,1 0-192 0,0 0 192 16,0-2-192-16,0 2 128 0,0-1-128 0,0 1 128 0,0-1-128 16,0 1 0-16,0-3 0 0,0 1 128 0,0 1-128 15,0-1 0-15,1 2 0 0,0-2 0 0,-1-1 128 0,0 2-128 16,0-1 0-16,0 0 128 0,0 1-128 0,0-1 0 16,0-2 144-16,0 1-144 0,2 2 0 0,-1 0 0 15,-1-1 0-15,1 0 128 0,0-2-128 0,0 0 0 16,2 3 128-16,-2-3-128 0,-1 1 0 0,2 1 0 15,-1 0 0-15,0 0 0 0,1 1 0 0,0 0 128 16,1-3-128-16,-2 2 0 0,1 2 0 0,-1-1 0 16,1 1 0-16,1-2 0 0,-2 2 0 0,1-2 0 0,0 0 0 0,0 1 0 15,1 0 0-15,0 0 0 16,-2-1 0-16,3 0 0 0,-2 0 0 0,1-1 0 16,1 0 0-16,-2 3 0 0,1-1 0 0,1 0 0 0,-1-1 0 0,-1 1 128 15,1 1-128-15,0 0 0 0,2-1 0 0,-1 1 0 16,-2-1 0-16,1-1 0 0,1 1 0 15,0 1 0-15,1 0 0 0,1-2 0 0,-2-2 0 16,-1 3 0-16,2 0 0 0,0 1 0 0,-1-1 0 16,0 0 0-16,2 0 0 0,-3 0 0 0,3 0 0 0,-3-1 0 15,1 1 0-15,1 1 0 0,-2 1 0 0,1-1 128 0,1-4-128 16,-1 4 0-16,0 2 0 0,1-1 0 16,-3-1 0-16,2 1 0 0,-1 0 0 0,0 1 0 15,1-1 0-15,0 2 0 0,-2 1 0 0,2-1 0 0,-2-3 0 0,2 1 128 16,-1-1-128-16,-1 0 0 15,1 1 0-15,0-2 128 0,2-1-128 0,-2 1 0 16,0 1 144-16,0 0-144 0,0-1 192 0,0 0-192 0,0 0 160 0,0 0-160 0,0-3 128 0,0 3-128 31,1 1 0-31,1 1 128 0,-2-2-128 0,2 1 0 0,-1 0 0 0,0 0 0 16,-1-2 128-16,1 1-128 0,1 2 0 0,-1-1 0 16,-1-1 144-16,0-1-144 0,2 0 0 0,-1 1 144 15,-1-1-144-15,2 0 0 0,-1-2 144 0,1 0-144 16,-1 2 0-16,2-3 144 0,-2 0-144 0,0 1 0 15,-2 1 0-15,2 0 0 0,1-2 128 0,-3 0-128 16,1 1 0-16,1 0 128 0,1 0-128 0,-1 0 160 16,-1 0-160-16,0 0 160 0,0 0-160 0,0 1 192 0,1-2-192 0,0-1 192 15,0 4-192-15,0-2 128 16,-1 0-128-16,1 1 128 0,0-2-128 0,0 0 0 16,-1 0 0-16,2 1 128 0,-1 0-128 0,0 0 0 15,1-1 0-15,-1 0 0 0,1-2 0 0,-1 0 0 0,2 0 0 0,-3 0 0 16,0 1 0-16,2 0 0 0,-1-3 0 0,1 2 0 15,-1 1 0-15,0-1 0 0,0-1 128 0,2 0-128 16,-3-1 0-16,2 2 0 0,-2 0 0 0,2-1 0 16,-1 1 0-16,0 0 0 0,0-1 0 0,0 0 0 15,0 0 0-15,0 0 0 0,-1 1 0 0,1-2 0 16,-1 2 0-16,2-1 0 0,0 2 0 0,0-2 0 16,-1 1 0-16,1-2 0 0,-3 1 0 0,3 2 0 15,0 0 0-15,1-1 0 0,-2-1 0 0,1 1 0 0,-2 0 0 0,0-1 0 16,1 0 0-16,0 0 0 15,1 1 0-15,1-1 0 0,-2-1 0 0,1 2 0 16,1 0 0-16,-1-2 0 0,-3 2 0 0,3-1 0 16,-1 2 0-16,-1-1 0 0,1-2 0 0,0 1 0 15,0 0 0-15,1-1 0 0,-1 2 0 0,1-2 0 0,0 0 0 0,-2 0 0 16,2 0 0-16,-1 0 0 0,0 0 0 0,1-1 0 0,-1 0 0 0,0 0 0 16,0 1 0-16,0 0 0 15,0-3 0-15,1 2 0 0,-1 0 0 0,0 0 0 16,0 0 0-16,0 1 0 0,-4-4 0 0,5 3 0 15,-1 1 0-15,1-2 0 0,-2 0 0 0,1 0 0 16,-4-2 0-16,5 3 0 0,-5-3 0 0,6 3 0 0,-3 1 0 0,1 0 0 16,-4-4 0-16,5 3 0 15,-2 0 0-15,-3-3 0 0,6 1 0 0,-1 3 0 16,-5-4 0-16,5 4 0 0,-5-4 0 0,7 3 0 16,-2 0 0-16,-1 0 0 0,-4-3 0 0,5 5 0 15,0-4 0-15,-5-1 0 0,4 5 0 0,-4-5 0 16,6 4 0-16,0-2 0 0,0 0 0 0,0 1 0 15,-6-3 0-15,6 3 0 0,1 2 0 0,-1-3 0 0,-6-2 0 0,5 2 0 16,0 0 0-16,2 1 0 0,-7-3 0 16,6 2 0-16,-1 0 0 0,2 0 0 0,-2 0 0 0,0 0 0 15,-2 0 0-15,3 2 0 0,-6-4 0 0,6 2 128 16,0-1-128-16,0 2 0 0,-2 0 0 0,2-1 0 16,-2-2 0-16,1 0 0 0,-5 0 0 0,3 2 0 15,3 0 0-15,-3 1 0 0,-3-3 128 0,6 2-128 16,-3 0 0-16,1 1 0 0,-4-3 144 0,5 3-144 15,-1 0 0-15,-1 1 144 0,-3-4-144 0,5 4 0 16,-1-1 128-16,-1-1-128 0,-3-2 0 0,4 4 0 0,-4-4 192 0,4 3-192 0,0 0 192 0,0 0-192 16,-4-3 192-16,4 3-64 15,-4-3 0-15,5 3-128 0,-1 0 176 0,0 0-176 16,-4-3 160-16,4 3-160 0,0 2 160 0,-4-5-160 16,5 2 160-16,1-2-160 0,-6 0 160 0,5 4-160 15,-5-4 160-15,5 2-160 0,-2-1 144 0,-3-1-144 16,6 2 128-16,-6-2-128 0,0 0 128 0,0 0-128 15,0 0 0-15,5 3 128 0,-1-3-128 0,-4 0 0 16,0 0 0-16,0 0 128 0,0 0-128 0,5 5 0 16,-5-5 0-16,0 0 128 0,0 0-128 0,0 0 0 15,3 4 0-15,-3-4 128 0,0 0-128 0,0 0 0 0,0 0 0 0,0 0 0 16,0 0-416 0,0 0-64-16,0 0-16 0,0 0-10096 15,0 0-2016-15</inkml:trace>
  <inkml:trace contextRef="#ctx0" brushRef="#br0" timeOffset="1">15376 5080 5519 0,'0'0'496'0,"0"0"-496"0,0 0 0 0,0 0 0 16,0 0 784-16,0 0 64 0,0 0 16 0,-5 3 0 0,2 2-320 16,0 2-64-16,-1 1-16 0,1-2 0 0,3-6-272 0,-3 4-64 15,-2 2-128-15,0 1 192 16,0 2 160-16,2-1 32 0,-1 0 0 0,-1 0 0 15,1 0 272-15,-1 1 64 0,1 1 16 0,1-1 0 16,0 0-32-16,-2 4-16 0,-1-1 0 0,3-1 0 16,2-3-160-16,0 1-16 0,-4 2-16 0,2-2 0 15,2 3-192-15,-1 0-48 0,1-1 0 0,-1 1 0 16,1-2-96-16,-1 0-32 0,1-1 0 0,-1 1 0 0,-1 1 0 0,1 3-128 16,1 0 192-16,-1-2-64 15,1-3-128-15,-1 1 160 0,1 1-160 0,0 1 160 0,-1 3-32 0,1-2 0 0,1 1 0 0,0 1 0 0,-1 1 0 0,0-2-128 31,0-1 192-31,1 2-64 0,0 1-128 0,-1 0 0 16,-1-1 144-16,2-1-144 0,1 0 0 0,-1-1 144 16,-1 3-144-16,-1-1 0 0,2 0 176 0,0 0-176 0,-1-3 160 0,1 3-160 15,-1 0 192-15,0 1-64 16,0-2-128-16,1 2 192 0,-3-1-64 0,3 1-128 0,0-1 176 0,0 0-176 0,0 0 176 0,0-3-176 31,0 2 160-31,-1 0-160 0,0 2 128 0,1 0-128 16,1 0 0-16,0-1 0 0,2 1 0 0,-3 1 0 15,0 0 0-15,0 2 0 0,1 0 0 0,0-1 128 16,0 1-128-16,0 1 0 0,1 0 0 0,0 0 0 16,-2-1 0-16,1 0 0 0,0 0 0 0,0 0 0 0,1-1 0 0,-1 1 0 15,1 0 0-15,0 2 0 0,-2 0 128 0,1 1-128 16,-1-1 0-16,2-2 0 0,-1 2 0 0,0 2 0 16,-1 3 0-16,1-2 0 0,2 0 0 0,-2-1 0 15,-1 0 0-15,1-2 0 0,0 1 128 0,0-1-128 0,1 0 0 0,-1 2 128 16,1 1-128-16,-1-2 0 15,1 0 128-15,-1-1-128 0,1 1 0 0,0 2 144 0,1 1-144 0,-2 0 0 16,-1-2 0-16,0-1 128 0,2-1-128 0,0 0 0 0,-4 0 0 0,4 0 0 31,-1 0 128-31,1 2-128 0,-2-1 0 0,0 0 128 16,1-1-128-16,0-1 160 0,1 2-160 0,0 0 160 0,1 1-160 0,-2-1 0 0,2 2 0 0,-1-2 128 31,0-2-128-31,0 2 0 0,0-1 0 0,1 0 0 0,-1-1 0 16,0 3 0-16,0-4 0 0,-1 3 0 0,-1 0 128 0,1 0-128 15,0 1 128-15,1-1-128 0,1-1 128 0,-2 0-128 16,0-1 128-16,2 0-128 0,0-1 0 0,-1 3 128 0,1-3-128 0,0 1 0 0,-1 2 0 16,1 1 0-1,1-2 0-15,0 0 0 0,-1 0 0 0,0 3 0 0,0 1 128 0,0-1-128 16,1-3 0-16,-1-1 0 16,1-1 0-16,-1 0 0 0,1-1 0 0,1 2 0 15,-3 0 0-15,1 0 0 0,1-1 0 0,-2 0 0 16,2-1 0-16,-1 1 0 0,0 4 0 0,0 1 0 15,1-3 0-15,-2 0 0 0,1-2 0 0,-1 1 0 16,1-1 0-16,0 2 128 0,-1-3-128 0,2 3 0 16,-2-4 0-16,0 3 128 0,1-3-128 0,0 0 0 0,0 1 0 0,2 0 0 15,-2 2 0-15,0-1 0 0,1 3 0 16,0-2 0-16,-1 1 0 0,1-3 0 0,0 1 0 0,0 0 0 16,-1-2 0-16,2 1 128 0,-2 0-128 0,1-2 0 15,-1 0 0-15,0 2 0 0,0-2 0 0,1 1 0 16,0 2 0-16,0 1 0 0,0-1 128 0,1 0-128 15,-1-1 0-15,1-1 0 0,0 1 0 0,0 1 128 16,-3-3-128-16,0 0 0 0,2 0 0 0,-2-2 0 0,2 0 0 0,0 1 0 16,2-2 0-16,-1 1 0 15,0 1 128-15,1 0-128 0,-1-3 128 0,-1 3-128 16,2-1 0-16,-1 0 0 0,1 1 0 0,-2-1 0 0,2 0 0 0,0 0 0 16,-1 1 0-16,0-1 0 15,1 0 0-15,-1 1 0 0,1-6 0 0,0 3 0 0,0 1 0 0,1 1 0 16,-2-4 0-16,1 1 0 0,0-1 0 0,-1 0 0 15,1 0 0-15,-1 1 0 0,1-2 0 0,1 0 0 0,-1 0 0 16,0 2 0-16,0-1 0 0,0 1 0 16,1-1 0-16,0-1 0 0,-1 1 0 0,0 2 0 0,1-1 0 0,-1-1 0 0,1-1 0 0,0 2 0 31,0-1 0-31,0 1 0 0,-1-2 0 0,1-1 0 16,1 3 0-16,-1 0 0 0,-1 0 0 0,2-1 0 15,-1-3 0-15,2 0 0 0,-2 2 0 0,0 0 0 16,0-3 0-16,2 1 0 0,-2 0 0 0,2-1 0 15,-3 1 0-15,2-1 0 0,-1-1 0 0,0-1 0 16,0 2 0-16,0-1 0 0,-1 1 0 0,2-1 0 16,0-2 0-16,-2 1 0 0,0 1 0 0,1 1 0 15,0-3 0-15,1 2 0 0,-1-1 0 0,0 2 0 16,1-2 0-16,-1-1 0 0,-1-1 0 0,2 2 0 0,0-2 0 0,1 0 0 0,-1 0 0 16,0 2 0-16,0-2 0 0,0 0 0 15,-2 1 0-15,2 0 0 0,-2 1 0 0,1-2 0 16,0 1 0-16,0-2 0 0,-1 2 0 0,0-1 0 15,1-2 0-15,0 1 0 0,-1 0 0 0,0 1 0 0,-1 0 0 16,1-1 0-16,-2-1 0 0,1 2 0 16,-1-1 0-16,1 1 0 0,0 0 0 0,-2 0 128 15,2-2-128-15,-1 1 0 0,-4-1 0 0,5 2 0 0,-1-2 0 16,1 0 0-16,-1 1 0 0,0 0 0 16,1-1 0-16,-5 0 0 0,3 1 0 0,2 1 0 15,-1-1 0-15,0 2 128 0,0-2-128 0,0 1 0 16,2-1 0-16,-2 1 0 0,-4-2 0 0,5 1 0 15,-5-1 0-15,5 2 128 0,-1 0-128 0,0-1 0 0,1-1 0 0,-5 0 0 16,5 1 0-16,-5-1 0 0,0 0 0 0,5 1 0 0,0-1 0 0,-5 0 0 16,5 0 0-16,1 0 0 0,-6 0 128 0,5 0-128 15,1 0 0-15,-6 0 0 16,0 0 0-16,4 1 0 0,-4-1 0 0,5 0 0 16,-5 0 0-16,6 0 128 0,-1 0-128 0,-5 0 0 0,0 0 144 0,0 0-144 15,0 0 0-15,4 2 0 0,-4-2 0 0,0 0 128 16,4 0-128-16,-4 0 0 15,0 0 128-15,0 0-128 0,4 2 0 0,-4-2 144 16,0 0-144-16,0 0 0 0,0 0 128 0,0 0-128 16,0 0 0-16,0 0 0 0,0 0 144 0,0 0-144 15,0 0 0-15,0 0 144 0,3 2-144 0,-3-2 0 0,0 0 144 0,0 0-144 16,0 0 0-16,0 0 0 0,0 0 0 0,0 0 128 16,0 0-128-16,0 0 0 0,-1 5 0 0,1-5 128 15,0 0-128-15,-1 5 0 0,-1 0-176 0,2-1 176 31,0-4-480-31,0 0 0 0,0 0 0 0,0 0 0 16,-2 5-1440-16,2-5-304 0,-5 6-48 0,5-6-16 0</inkml:trace>
  <inkml:trace contextRef="#ctx0" brushRef="#br0" timeOffset="2">15208 5591 2751 0,'0'0'256'0,"0"0"-256"0,0 0 0 0,0 0 0 16,0 0 1520-16,0 0 256 0,0 0 48 0,0 0 16 15,0 0-1136-15,0 0-208 0,0 0-48 0,0 0-16 0,0 0-16 0,0 0 0 16,0 0 0-16,0 0 0 16,0 0-80-16,0-6-16 0,0 1 0 0,0-1 0 15,-1 0 0-15,1 0 0 0,0-1 0 0,0-1 0 16,1 0 32-16,-1 0 0 0,1 0 0 0,0-1 0 16,-1 0-16-16,2 0 0 0,0-1 0 0,1-1 0 15,-2 0-80-15,0-1-32 0,1 1 0 0,-1 1 0 16,0 1-32-16,0-2 0 0,2 1 0 0,-1-2 0 0,2 0-32 0,-1 1-16 15,1 0 0-15,1-1 0 0,-1 1-144 0,0-1 0 16,-3 3 0-16,2-1 0 0,1-2 0 0,-1 3 128 16,0 0-128-16,0-1 0 0,0-1 0 0,-1 0 128 15,2-1-128-15,1 2 0 0,-3-1 0 0,0 3 0 16,1 1 0-16,-1 0 0 0,0 0 0 0,0-2 0 16,1-2 128-16,-2 2-128 0,2 2 0 0,-1 0 128 15,2-1-128-15,-2 0 128 0,0 2-128 0,1-1 0 16,0 0 144-16,1 0-144 0,-3-1 0 0,2 0 128 15,-1 1-128-15,1 1 0 0,1-2 0 0,-2 1 128 0,-1 2-128 0,2-1 0 0,0-1 0 0,-1 2 0 32,1 0 0-32,-1-1 128 0,1 1-128 0,-1 0 0 0,1 0 0 0,1 1 0 15,-3-2 0-15,-1 6 0 0,4-5 0 0,0 1 0 16,-1 0 0-16,-3 4 0 0,3-4 0 0,0 1 0 16,-1-2 0-16,-2 5 0 0,2-4 0 0,-2 4 128 15,0 0-128-15,0 0 0 0,4-4 0 0,-4 4 128 16,0 0-128-16,0 0 176 0,0 0-176 0,0 0 192 15,0 0-64-15,0 0-128 0,0 0 192 0,0 0-64 16,0 0-128-16,0 0 0 0,0 0 144 0,0 0-144 16,0 0 0-16,0 7 128 0,0-7-128 0,-1 8 0 0,0-1 0 0,-1 1 128 15,1-1-128-15,0 1 0 16,-1-1 0-16,-1 0 144 0,2 0-144 0,-1 2 0 0,1 2 0 0,-1 0 0 16,-2 1 0-16,1 1 0 0,1-1 128 0,2 2-128 0,-2 1 0 15,0 2 0-15,1-1 176 0,0 1-176 0,0-2 160 0,1 2-160 16,-1-1 0-16,0 0 128 15,-1 0-128-15,0-2 0 0,2 0 0 0,-1-1 0 16,-2 1 128-16,1 0-128 0,-1-1 0 0,-1 0 0 16,2 0 128-16,-3 1-128 0,1 0 0 0,0 1 0 15,-1 0 0-15,0-1 0 0,1 0 0 0,0 0 0 0,2 1 0 0,-1-2 0 0,2 1 0 0,-1 0 0 32,1 0 0-32,-1-1 0 0,2-2-192 0,-1-2-144 0,1 2-32 0,0-3-9296 15</inkml:trace>
  <inkml:trace contextRef="#ctx0" brushRef="#br0" timeOffset="3">15312 5163 9087 0,'-3'10'400'0,"0"-5"96"0,1 1-496 0,-1 1 0 0,2 0 0 0,-1 1 0 16,-2 1 320-16,2 1-48 0,-1 1 0 0,1 2 0 15,-1-1 240-15,0 1 32 0,1-1 16 0,0 3 0 0,0 2-48 0,0 0 0 16,1 0 0-16,-3 3 0 15,0 1-144-15,2 0-48 0,0 0 0 0,0 2 0 16,-1 0-128-16,1 1-48 0,-2-2 0 0,2 1 0 16,0-3-144-16,-1 0 0 0,0-2 0 0,1 0 0 15,1-2 0-15,0 0 0 0,-1-1 0 0,1-1 0 16,0-1 0-16,0 0 0 0,1-3 0 0,0 0-176 16,0-1-432-16,0-1-96 15</inkml:trace>
  <inkml:trace contextRef="#ctx0" brushRef="#br0" timeOffset="4">15337 5160 18879 0,'-10'10'832'0,"4"-4"192"0,1 0-832 15,1 1-192-15,-1 3 0 0,1 2 0 0,1 3 0 0,0 0 0 0,0 0-144 0,1 3 144 16,1 0 0-16,-2 2 0 0,2 1 0 0,-1 2 0 16,2 1 0-16,-1 4 0 0,-1 0 0 0,2 1 0 15,-1-1 0-15,1 2 0 0,-2 1 0 0,1-1 0 16,-2-1 0-16,1-1-176 0,2-2 176 0,-3 2-8320 15</inkml:trace>
  <inkml:trace contextRef="#ctx0" brushRef="#br1" timeOffset="5">16379 9784 7599 0,'0'0'320'0,"0"0"96"0,0 0-416 0,0 0 0 0,0 0 0 0,0 0 0 0,0 0 768 0,0 0 80 16,0 0 16-16,0 0 0 0,0 0-160 0,0 0-48 16,0 0 0-16,0 0 0 0,0 0-96 0,0 0-32 15,0 0 0-15,0 0 0 0,0 0-80 0,0 0 0 16,4 6-16-16,-4-6 0 0,0 0-64 0,0 0-16 16,0 0 0-16,1 6 0 0,-1-6-32 0,0 0-16 15,0 0 0-15,0 0 0 0,0 0-96 0,5 5-16 16,-5-5 0-16,4 4 0 0,-4-4-32 0,6 2-16 15,-1-2 0-15,-5 0 0 0,6 1 16 0,-1 0 0 16,0 0 0-16,0 0 0 0,0-1-32 0,0 0 0 16,-5 0 0-16,6 2 0 0,1-1 0 0,-3-1-128 0,1 0 192 0,0 0-64 15,-1 3 0-15,-4-3-128 0,5 1 192 0,0 1-64 16,-5-2 0-16,5 1 0 0,-1-2 0 0,2 1 0 16,-1 2 0-16,-1-1 0 0,0-1 0 0,0 0 0 0,-4 0 0 0,6 0 0 15,-6 0 0-15,7 0 0 16,-3 0 0-16,-4 0-128 0,6-1 192 0,-2 0-64 15,-4 1-128-15,5-2 160 0,-5 2-160 0,5-2 160 16,-5 2-160-16,6-2 128 0,-6 2-128 0,7-1 128 16,-3-3 0-16,-4 4 0 0,0 0 0 0,6-3 0 15,-1-1-128-15,0 1 160 0,-5 3-160 0,4-4 160 16,1 0-160-16,-5 4 160 0,4-2-160 0,-4 2 160 16,6-4-160-16,-2 1 160 0,-1-2-160 0,-3 5 160 0,6-3-160 0,-1 1 0 0,-5 2 144 0,5-4-144 31,-1 1 128-31,-4 3-128 0,0 0 160 0,6-4-160 0,0 1 144 0,0 0-144 0,-6 3 128 15,4-5-128-15,2 1 192 0,-6 4-32 16,0 0-16-16,1-6 0 0,1 0 16 0,-2 6 0 16,0 0 0-16,3-5 0 0,0 0-160 0,0 0 192 15,-3 5-192-15,3-5 192 0,0 1-192 0,0 0 128 16,-3 4-128-16,3-6 128 0,0 1-128 0,0 1 160 16,-3 4-160-16,1-6 160 0,3 1-160 0,-4 5 128 15,1-7-128-15,1 1 128 0,0 0-128 0,0 2 0 16,-2-2 144-16,0 6-144 0,3-6 144 0,-2 1-144 15,-1 0 192-15,0 5-192 0,1-7 144 0,0 2-144 16,-1-2 0-16,0 7 144 0,3-6-144 0,0 1 0 16,-3 5 144-16,1-5-144 0,-1 0 0 0,0 5 128 15,0-6-128-15,1 0 0 0,-1 0 0 0,0 6 144 0,0 0-144 0,0 0 0 16,-1-7 160-16,1 2-160 0,0 5 128 0,0 0-128 16,-1-6 192-16,-1-1-64 0,-1 3 0 0,2-1 0 15,1 5-128-15,0 0 160 0,-4-3-160 0,4 3 160 16,-2-4-160-16,-1-1 160 0,0 2-160 0,3 3 160 15,-5-3-160-15,5 3 0 0,-3-5 0 0,3 5 0 16,-1-4 0-16,1 4 128 0,-5-5-128 0,3 3 0 16,2 2 0-16,-3-2 0 0,-1-3 128 0,4 5-128 15,0 0 0-15,0 0 0 0,-5-1 0 0,1-2 0 16,4 3 128-16,0 0-128 0,0 0 0 0,0 0 128 16,-4-3-128-16,-1 0 0 0,1 1 0 0,4 2 128 15,-2-4-128-15,-2 2 0 0,4 2 0 0,0 0 0 16,0 0 0-16,-3-2 0 0,3 2 0 0,0 0 0 0,0 0 0 15,0 0 0-15,0 0 0 0,0 0 0 0,-4-4 0 0,4 4 0 16,0 0 0-16,0 0 0 0,-3-5 0 0,3 5 0 16,0 0 0-16,0 0 0 0,0 0 0 0,0 0 0 15,0 0 0-15,0 0 0 0,0 0 0 0,0 0 0 16,0 0 0-16,0 0 0 0,-3-4 0 0,3 4 0 16,0 0 0-16,0 0 0 0,0 0 0 0,0 0 0 15,0 0 0-15,0 0 0 0,0 0 0 0,0 0 0 16,0 0 0-16,0 0 0 0,0 0-144 0,6 2 144 15,-6-2 0-15,6 5 0 0,0-2 0 0,-2 0-128 16,-4-3 128-16,4 5 0 0,1-1 0 0,1 0 0 16,-3 1 0-16,2-1 0 0,0 2 0 0,0 0 0 15,-2-2 0-15,3 3 0 0,0 0 0 0,0 0 0 0,-1 1 0 16,-1 0 0-16,2-1 0 0,-2 1 0 0,-1 0 0 0,0-1 0 0,1-1 0 0,-1 2 0 0,-1-1 0 16,-2 0 0-1,0 0 176-15,0-1-176 0,0-6 192 0,0 8-192 0,1-1 208 0,-2 0-64 16,-1 0-16-16,1 0 0 15,1-7 16-15,-3 8 0 0,1 0 0 0,0-3 0 16,2-5-144-16,-4 6 192 0,0-1-192 0,0 0 192 16,0-2-192-16,-1 0 192 0,1 0-192 0,-1 0 192 15,0-1-192-15,1 0 128 0,-1 0-128 0,0 1 128 16,0-2-128-16,1 1 128 0,-1-2-128 0,5 0 128 16,-5 2-128-16,1-1 0 0,-4-1 144 0,1 1-144 15,0-1 0-15,1 1 0 0,-1 0 0 0,1 0 128 16,1 1-128-16,-1-1 0 0,-1 1 0 0,1 0 128 0,1-1-128 0,0 1 0 15,-1-1 0-15,2-1 0 0,-2 0 0 0,1 0 0 16,5 0 0-16,-5-2 0 0,-1 1 0 0,1 0 0 16,-1 1 0-16,6 0 0 0,-6-2 0 0,1 0 0 0,-1 1 0 0,6 1 0 15,-5 0 0-15,0-3 0 0,-1 2 0 0,1 0 0 16,0 0 0-16,5 1 0 16,-5-3 0-16,1 2 0 0,-1 0 0 0,5 1 0 15,-5 0 0-15,5 0 0 0,-5 0 0 0,5 0 0 16,-5 0 0-16,1 1 0 0,0 0 0 0,4-1 0 15,0 0 0-15,-4 0 0 0,2 1 0 0,2-1 0 16,0 0 0-16,0 0-128 0,-6 0 128 0,6 0 0 16,0 0 0-16,0 0 0 0,-4 0 0 0,4 0 0 15,0 0 0-15,0 0 0 0,0 0 0 0,0 0 0 16,0 0 0-16,0 0 0 0,0 0 0 0,0 0-128 0,0 0 128 0,0 0 0 16,0 0 0-16,0 0 0 0,0 0 0 0,0 0-128 15,0 0 128-15,0 0 0 0,0 0 0 0,0 0 0 16,0 0 0-16,5-3 0 0,0 1 0 0,-5 2 0 15,0 0 0-15,4-2-128 0,2 0 128 0,-1 1 0 16,-5 1 0-16,7 0 0 0,-1 0 0 0,0 0-128 16,-1 0 128-16,1 0 0 0,-2 0 0 0,2-1-128 15,-1 0 128-15,1 0 0 0,-1-1 0 0,1 1 0 16,0-1 0-16,-1 1 0 0,1 1 0 0,-1-1 0 16,-5 1 0-16,7-3 0 0,0 1 0 0,0 0 0 0,-2-1 0 0,0 1 0 15,-5 2 0-15,6-3 0 16,1 1 0-16,-1-2 0 0,1 1 0 0,-2-1 0 15,-5 4 0-15,6-4 0 0,0-1 0 0,-2 1 0 0,-4 4 0 0,5-6 0 0,1 0 0 0,-2 1 0 0,-2 0 0 0,1 0 0 32,0 0 0-32,1 0 0 0,-4 5 0 0,0-6 0 15,0 0 0-15,1 0 128 0,2 1-128 0,-2 0 0 16,-1-2 0-16,0 1 128 0,1 1-128 0,0-1 0 16,-2 0 0-16,2 1 0 0,1-1 0 0,-2 1 0 15,0 5 0-15,1-6 0 0,0-1 0 0,0 2 0 16,-1 5 0-16,0-5 0 0,0 5 0 0,-2-6 0 15,1 0 0-15,1 6 128 0,0 0-128 0,-2-4 0 0,-1-1 0 0,3 5 128 16,-3-3-128-16,3 3 0 16,0 0 0-16,0 0 0 0,-5-5 0 0,0 2 0 0,1 2 0 0,4 1 128 15,0 0-128-15,-5-3 0 0,1 0 0 0,4 3 0 16,0 0 0-16,0 0 0 0,-6 0 0 0,2 0 0 16,4 0 0-16,-5 1 0 0,5-1 0 15,-4 2 0-15,4-2 0 0,0 0 0 0,-4-2 0 0,4 2 0 16,0 0 0-16,0 0 0 0,0 0 0 15,0 0 0-15,-5 2 0 0,5-2-128 0,0 0 128 0,0 0 0 16,0 0 0-16,0 0 0 0,0 0 0 0,0 0-128 16,0 0 128-16,2 8 0 0,-2-8 0 0,0 0 0 15,2 7 0-15,-2-7-128 0,0 0 128 0,3 8 0 16,1-1 0-16,-4-7-160 0,3 7 160 0,1 0 0 16,0-2 0-16,1 1-128 0,-1-1 128 0,-1 1 0 15,2 0 0-15,-3 1 0 0,1 0 0 0,0 1 0 16,0-2 0-16,-2 2 0 0,2-2 0 0,0 1 0 15,-2 0 0-15,0 1 0 0,-1-2 0 0,1 1 0 0,1 0 0 0,-2 1 0 16,-1 0 0-16,1-1 0 0,2 0 0 0,-3 0 0 16,-1-1 0-16,1 1 0 0,-2 1 0 0,1 0 128 0,0 0-128 0,0 1 0 15,0-3 0-15,-2 3 0 0,0-2 128 0,-1 1-128 16,3-1 0-16,-1-1 0 16,-3 0 0-16,1-1 0 0,0-1 144 0,-1 2-144 15,0-3 128-15,2 1-128 0,4-4 0 0,-6 2 0 16,0-1 128-16,0 1-128 0,6-2 0 0,-5 3 0 15,-2-2 0-15,2 2 128 0,1 1-128 0,0-1 0 16,4-3 0-16,-6 4 0 0,1 0 0 0,1 1 0 16,-2-2 0-16,6-3 0 0,-5 2 0 0,-1-1 0 15,6-1 0-15,-4 3 0 0,-2-3 0 0,0 0 0 16,2-3 0-16,-1 2 0 0,5 1 0 0,-4-2 0 16,-2-1 0-16,2-1 0 0,4 4 0 0,-4-3 0 0,-1 0 0 0,5 3 0 15,-5-3 0-15,2-1 0 0,-2-2 0 0,2 2 0 16,0 1-128-16,1 0 128 0,-1 0 0 0,3 3 0 15,-3-5 0-15,1 0 0 0,2 5-144 0,0 0 144 16,0 0 0-16,-1-4 0 0,1 4 0 0,0 0 0 16,0 0-144-16,0-6 144 0,0 6 0 0,0 0-144 0,2-6 144 0,-2 6 0 15,0 0 0-15,5-3 0 0,0-1 0 0,-1 3-160 16,2 0 160-16,0 0 0 16,-2 0-144-16,2 1 144 0,0-1 0 0,1 0-144 0,0-1 144 0,0 0 0 0,0 0-144 0,1 2 144 31,-1-1 0-31,1 1 0 0,-1-3 0 0,1 2 0 0,-2-1 0 0,1 0 0 0,0 1 0 0,-1 1 0 31,1-3 0-31,0 2 0 0,-2-2 0 0,2-1 0 0,-1 1 0 16,0 0 0-16,-6 3 0 0,4-6 0 0,0-1 0 0,1 1 0 15,-2 1 0-15,2-1 0 0,0 0 0 0,0 2 0 16,-5 4 0-16,2-7 0 0,0 1 0 0,1-1 0 16,-1 2 0-16,0-1 0 0,1-1 0 0,0 1 0 15,-2 0 0-15,2-1 0 0,-1 0 0 0,1 1 0 0,-2-2 0 16,0 1 0-16,1 0 0 0,1-1 0 0,-1 0 0 0,-1-1 0 15,1-1 0-15,-1 2 0 16,-1-1 0-16,0 0 0 0,0-2 0 0,-1 2 128 0,-1 1-128 0,2-2 0 16,-1 2 0-16,-1-3 0 15,-3 2 128-15,3 0-128 0,-2 1 0 0,0 1 0 16,-1 1 0-16,2 0 0 0,1-1 0 0,-2 3 128 16,1 0-128-16,0 1 0 0,-2-1 0 0,0-1 0 15,-1 2 128-15,2 1-128 0,0 0 0 0,1 0 0 0,-1-1 0 0,4 3 128 16,0 0-128-16,0 0 0 0,0 0-160 0,0 0 160 31,0 0-608-31,0 0-32 0,0 0 0 0,0 0 0 16,0 0-1696-16,4 8-352 0,0-1-64 0</inkml:trace>
  <inkml:trace contextRef="#ctx0" brushRef="#br2" timeOffset="6">18774 8120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7 0 0,-2-7 0 16,1 8 0-16,-1-8 0 0,0 0 0 0,2 6 0 16,-2 3-16-16,0 0-16 0,0 1 0 0,1-1 0 0,-1-1 16 0,0 0 0 15,0 0 0-15,0 0 0 0,0-8 0 0,1 11 16 16,1 2 0-16,-1-1 0 0,0-3-32 0,-1 3-16 0,0-3 0 0,2 1 0 0,0 1-32 15,-2-1-16 1,2-1 0-16,-1 1 0 0,0 1 0 0,-1 1 0 16,-1-1 0-16,2-2 0 0,1 0-16 0,0 1 0 15,-1 0 0-15,0-1 0 0,0 0-32 0,2-1-128 16,-2 0 192-16,1 2-64 0,-2 1 0 0,1-1-128 16,1 0 192-16,0-3-64 0,-2-1 0 0,1 1-128 15,-1-7 192-15,1 9-64 0,2 1-128 0,-3-1 192 16,0-2-192-16,0-1 192 0,0-6-192 0,3 8 192 15,-2-1-192-15,-1-7 192 0,0 8-192 0,0-1 192 16,0-7-192-16,0 6 192 0,0-6-192 0,0 7 192 16,0-7-192-16,0 6 192 0,-1 1-192 0,1-7 192 15,0 0-192-15,-2 7 192 0,1-1-192 0,-2 1 192 0,3-7-192 16,0 6 192-16,0-6-192 0,-1 7 192 0,1-7-192 0,-1 8 192 16,1-2-192-16,0-6 160 0,-1 6-160 0,0 0 160 0,1-6-160 0,-2 7 128 15,2-7-128-15,0 7 128 16,0-1-128-16,0-6 128 0,0 0-128 0,0 6 128 15,0-6-128-15,-1 7 160 0,1-3-160 0,0-4 160 16,0 0-160-16,0 0 0 0,-2 8 144 0,2-8-144 16,0 0 128-16,-1 7-128 0,1-7 160 0,0 0-160 15,0 0 176-15,0 0-176 0,0 6 192 0,0-6-192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7">18807 8619 8639 0,'0'0'384'0,"0"0"64"0,0 0-448 0,0 0 0 0,0 0 0 0,0 0 0 16,0 0 368-16,0 0-32 0,0 0 0 0,0 0 0 0,0 0-48 0,0 0-16 15,0 0 0-15,0 0 0 0,0 0 176 0,0 0 16 16,0 0 16-16,0 0 0 0,0 0 96 0,0 0 32 16,0 0 0-16,0 0 0 0,0 0-32 0,0 0 0 15,0 0 0-15,0 0 0 0,0 0-96 0,-3 4-32 16,3-4 0-16,0 0 0 0,-4 3-64 0,4-3-32 15,0 0 0-15,0 0 0 0,0 0 32 0,-3 6 16 16,-1-1 0-16,4-5 0 0,0 0-32 0,0 0-16 16,-2 7 0-16,0 0 0 0,2-7-48 0,0 8-16 15,-1-2 0-15,1 1 0 0,0-7-48 0,-3 8-16 16,1-4 0-16,1 3 0 0,2 0 32 0,-1-2 0 16,0-5 0-16,-2 7 0 0,1-1 0 0,0 1 0 15,1-7 0-15,-1 8 0 0,1-1-64 0,-1-1 0 0,1-6 0 0,-1 8 0 0,1-8 16 0,-2 7 0 16,1 0 0-1,-1 0 0-15,1 0-16 0,1-7 0 0,0 6 0 0,0-6 0 16,-3 6 0-16,2 2 0 0,0 1 0 0,1-2 0 16,0-7-32-16,0 7-16 0,-1 0 0 0,1-7 0 15,0 8-144-15,-1-2 192 0,1-6-192 0,-1 7 192 0,0 1-192 0,1-2 128 16,0-6-128-16,0 8 128 16,0 0-128-16,-1-1 0 0,1-7 144 0,-1 7-144 15,1 1 0-15,0-2 144 0,0-6-144 0,-1 8 0 0,0 0 144 0,0-2-144 16,1-6 0-16,-1 8 144 15,0-2-144-15,1-1 0 0,0-5 0 0,0 9 0 0,0-1 0 0,-1-1 128 16,1-7-128-16,0 7 0 16,0 0 0-16,0 0 0 0,0 0 128 0,0-7-128 15,0 5 0-15,0-5 0 0,0 7 0 0,0 0 128 0,0-1-128 0,0-6 0 16,-1 7 144-16,1-7-144 0,0 7 0 0,0-7 128 16,-1 6-128-16,1 1 0 0,0-7 0 0,0 7 144 0,-2-1-144 0,2-6 0 15,0 0 128-15,0 7-128 16,-1 0 0-16,1-7 0 0,0 6 128 0,0-6-128 15,0 6 0-15,0-6 0 0,1 7 0 0,-1 0 0 0,0-7 128 0,0 6-128 16,2 1 0-16,-2-7 0 16,0 7 0-16,0-1 0 0,0 0 0 0,0-6 0 15,0 0 0-15,0 0 0 0,0 7 128 0,0-7-128 16,0 7 0-16,0-7 0 0,1 6 0 0,-1-6 0 0,0 6 0 0,0-6 0 16,1 6 0-16,-1-6 0 15,0 7 128-15,0 0-128 0,0-7 0 0,0 6 0 0,0-6 0 0,1 7 0 16,-1-1 0-16,0-6 0 0,-1 7 0 0,1-1 0 15,0-6 128-15,0 7-128 0,0 1 0 0,0-8 0 16,1 6 128-16,-1-6-128 0,0 7 0 0,1 0 0 16,-1-7 0-16,0 0 0 0,0 7 0 0,0-2 0 0,0-5 0 0,0 7 0 15,0-7 0-15,1 8 0 0,0-2 0 0,-1-6 0 16,-1 7 0-16,1-1 0 16,0-6 0-16,0 7 0 0,0-1 0 0,0-6 0 15,0 8 128-15,0-8-128 0,0 7 0 0,0 0 0 16,2-1 0-16,-2-6 0 0,0 0 0 0,0 8 0 15,0-2 128-15,0 0-128 0,0-6 0 0,0 7 0 16,0-7 0-16,0 0 0 0,0 6 128 0,0-6-128 16,0 7 0-16,0-7 0 0,0 0 0 0,0 7 0 15,1-1 128-15,-1-6-128 0,0 6 0 0,0-6 0 0,2 6 128 0,-2-6-128 16,0 7 0-16,1 0 0 0,-1-7 0 0,0 7 0 16,0-7 0-16,2 5 0 0,-2-5 0 0,0 7 0 15,0-7 0-15,-2 6 0 0,2-6 0 0,0 6 0 16,0-6 0-16,0 0 0 0,0 5 128 0,0-5-128 15,0 7 0-15,0-7 0 0,0 0 128 0,2 7-128 16,-2 1 0-16,0-8 0 0,0 0 0 0,0 0 0 16,0 7 0-16,1 1 0 0,1-3 128 0,-2-5-128 15,0 6 0-15,0-6 0 0,0 6 0 0,0 0 0 16,-1 0 0-16,1-6 0 0,0 0 128 0,1 6-128 0,-1 2 0 0,0-8 0 0,0 0 0 0,2 7 0 31,-2-7 0-31,1 5 0 0,-1-5 0 0,0 0 128 16,0 0-128-16,0 7 0 0,0-1 144 0,0-6-144 0,0 0 0 0,0 0 144 15,0 0-144-15,0 6 0 0,0-6 144 16,0 0-144-16,1 5 0 0,-1-5 0 0,0 0 0 16,0 0 128-16,0 7-128 0,0-7 0 0,0 0 128 0,0 0-128 15,0 6 0-15,0-6 128 0,0 0-128 0,0 0 0 16,0 0 0-16,0 7 144 0,0-7-144 0,0 0 0 0,0 0 144 0,0 0-144 16,-1 4 0-16,1-4 144 15,0 7-144-15,0-7 0 0,0 0 0 0,0 0 128 16,0 5-128-16,0-5 0 0,0 0 144 0,0 0-144 15,0 0 0-15,0 0 128 0,0 0-128 0,0 0 0 16,-1 5 128-16,1-5-128 0,0 0 128 0,0 0-128 16,0 0 0-16,0 0 128 0,0 0-128 0,0 0 0 15,0 0 0-15,0 0 128 0,0 0-128 0,0 0 0 0,-3 6 0 0,3-6 128 16,0 0-128-16,0 0 0 0,0 0 0 0,0 0 128 16,0 0-128-16,0 0 0 0,0 0 0 0,0 0 0 15,0 0 0-15,0 0 128 0,0 0-128 0,0 0 0 16,0 0 0-16,0 0 128 0,-4 0-128 0,4 0 0 15,0 0 0-15,0 0 128 0,0 0-128 0,0 0 0 16,-4 0 0-16,4 0 0 0,0 0 0 0,0 0 0 16,-4 0 0-16,4 0 128 0,0 0-128 0,0 0 0 15,0 0 0-15,0 0 128 0,-3 2-128 0,3-2 0 16,0 0 0-16,0 0 0 0,-5 1 0 0,5-1 0 16,0 0 0-16,-4 1 0 0,4-1 0 0,0 0 0 15,0 0 0-15,0 0 0 0,-5 2 0 0,5-2 0 16,-4 3 0-16,4-3 128 0,-6 2-128 0,6-2 0 15,-3 3 0-15,3-3 0 0,0 0 0 0,0 0 0 16,-6 3 0-16,6-3 128 0,0 0-128 0,-5 2 0 0,-1 0 0 0,6-2 0 16,0 0 0-16,-3 3 0 0,-3-1 0 0,6-2 0 15,0 0 0-15,-5 2 0 0,5-2 0 0,-5 2 0 16,-1 0 0-16,6-2 0 0,-4 1 0 0,4-1 0 16,-6 1 0-16,2 0 0 0,-2 0 0 0,2 0 0 15,4-1 0-15,-6 2 0 0,3 1 0 0,-3-2 0 16,0 1 0-16,2 0 0 0,4-2 0 0,-5 1 0 0,0 1 0 0,0-1 0 15,-1 1 0-15,1 0 0 16,0 0 0-16,-1-1 0 0,1 1 0 0,1-1 0 16,4-1 0-16,-4 3 0 0,-1-3 0 0,0 2 0 15,-1-1 0-15,1-1 0 0,0 0 0 0,0 0 0 0,0 1 0 0,-2-1 0 16,3 0 0-16,-1 1 0 0,0 0 0 0,-1 1 0 16,1-1 0-16,1-1 0 0,-1 0 0 0,1 0 0 15,-2 1 0-15,2-1 0 0,-2 0 0 0,1 0 0 16,0 0 0-16,0 0 0 0,-1 1 0 0,1 0 0 15,0 0 0-15,0 0 0 0,0-1 0 0,0 1 0 16,-1 0 0-16,1-1 0 0,-1 0 0 0,1 0 0 0,-1 0 0 0,0 1 0 16,-1-1 0-16,2 1 0 0,-1-1 0 0,0 1 0 15,-2-1 0-15,2 1 0 16,0-1 0-16,-1 1 0 0,-2-1 0 0,2 0 0 16,1 1 0-16,0 0 0 0,1-2 0 0,-1 1 0 0,1 0 0 0,-1 0 0 0,-1 0 0 0,0 1 0 31,0-1 0-31,2 1 0 0,-2 0 0 0,1-1 0 15,0-1 0-15,-2 1 0 0,2 0 0 0,0 0 0 0,0 0 0 0,0 0 0 16,1-1 0-16,-1 1 0 0,-1 0 0 16,2 0 0-16,-2-1 0 0,2 1 0 0,-1-1 0 0,0 1 0 15,2 1 0-15,-3 0 0 0,2 0 0 0,-1-1 0 16,0 0 0-16,1 0 0 0,-1-1 0 0,0 0 0 16,2 1 0-16,-3 0 0 0,-1-1 0 0,4 1 0 15,-2 0 0-15,1 0 0 0,-1 0 0 0,0 0 0 16,2 0 0-16,-2 0 0 0,0 1 0 0,-1-1 0 15,2-1 0-15,-1 1 0 0,0 0 0 0,0 0 0 16,0-1 0-16,0 0 0 0,0 1 0 0,0 0 0 0,0 0 0 0,2 0 0 16,-2 0 0-16,0 0 0 15,1 1 0-15,-1 0 0 0,1-1 0 0,-1-1 0 16,1 1 0-16,1 0 0 0,-2-1 0 0,1 1 0 16,1-1 0-16,-2 0 0 0,1 0 0 0,1 0 0 0,-1 0 0 15,5 1 0-15,-4 0 0 0,-2 0 0 0,2 0 0 0,-2 0 0 16,1 0 0-16,1 0 0 0,4 0 0 0,-6 0 0 15,0-1 0-15,1 1 0 0,1 0 0 0,-2 0 0 16,1-1 0-16,-1 1 0 0,1 0 0 0,-1 0 0 16,-1-1 0-16,2 0 0 0,0 0 0 0,-1 0 0 15,0 1 0-15,0-2 0 0,1 1 0 0,-1 1 0 0,-1-1 0 0,1 0 0 16,1 1 0-16,-1 0 0 16,-3 0 0-16,5-1 0 0,4 1 0 0,-5-2 0 15,-3 0 0-15,1 0 0 0,-2-1 0 0,1 1 0 16,1-1 0-16,0 1 0 0,1-1 0 0,-2-1 0 15,1 2 0-15,0-2 0 0,-1 1 0 0,2 0 0 16,-1 0 0-16,1 1 0 0,1-1 0 0,-2 0 0 0,-1 1 0 0,2-1 0 0,-1 0 0 0,0 0 0 16,-1 0 0-16,2-1 0 15,-1 1 0-15,0-1 0 0,-1 0 0 0,-1 1 0 16,2-1 0-16,1 1 0 0,-3-1 0 0,1 1 0 16,0-2 0-16,1 2 0 0,-1 0 0 0,2 0 0 0,-3 0 0 0,2-1 0 15,0 1 0-15,0 1 0 16,0-2 0-16,0 1 0 0,-1-2 0 0,1 2 0 0,1 2 0 0,-1-3 0 15,1 2 0-15,0 0 0 16,-1-2 0-16,1 1 0 0,0 1 0 0,-1-1 0 16,2 0 0-16,1 0 0 0,-2 0 0 0,1 0 0 15,-1 0 0-15,0 0 0 0,0 0 0 0,0 0 0 16,2 1 0-16,-3 0 0 0,1-2 0 0,1 2 0 16,-2 0 0-16,1 0 0 0,0 0 0 0,-1 0 0 0,0 0 0 0,1 0 0 15,-1-1 0-15,1 0 0 0,-1 1 0 0,1-1 0 16,0 2 0-16,0-1 0 0,-1 1 0 0,-1-1 0 15,2-1 0-15,1 1 0 0,-3-1 0 0,2-1 0 16,2 2 0-16,-1 0-128 0,0-1 128 0,0 2 0 16,-1 0 0-16,1 0 0 0,-2-1 0 0,1-1 0 15,0 1 0-15,0 0 0 0,1-2 0 0,-1 2 0 16,0 0 0-16,2 0 0 0,-2-2 0 0,0 2 0 16,1-1 0-16,-1 0 0 0,1 1 0 0,0-1 0 0,-1 0 0 0,0 0 0 15,1 1 0-15,0 0 0 16,0 0 0-16,0 0 0 0,0 0 0 0,0-1 0 15,-1 2 0-15,2-1 0 0,-2 0 0 0,1-1 0 16,-1 1 0-16,0 0 0 0,1 2 0 0,-2-1 0 16,0-1 0-16,3 2 0 0,-3 0 0 0,1 0-128 0,1 0 128 0,-2 0 0 15,2 0 0-15,-1-2 0 0,-1 1 0 0,1 1 0 16,0-2 0-16,1 1 0 0,0 1 0 0,0-1-128 16,5 1 128-16,-7 0 0 0,-1-1 0 0,1 1 0 15,2 0 0-15,0 0 0 0,-1 0 0 0,0-1 0 16,1 1 0-16,-1 0-128 0,1-1 128 0,-1 1 0 0,0-1 0 0,2 1 0 15,4 0 0-15,0 0-128 16,-6 0 128-16,0 0 0 0,0-1 0 0,2 0 0 16,-2 1 0-16,6 0 0 0,-5 0 0 0,5 0-128 15,-6 0 128-15,1 0 0 0,5 0 0 0,-5 0 0 16,0-1 0-16,2 0 0 0,-3 1 0 0,2-1-128 16,4 1 128-16,-7-2 0 0,1 2 0 0,2-1 0 15,-1 1 0-15,5 0 0 0,-5 1 0 0,-1-1 0 0,2 0 0 16,-1 0 0-16,1 0 0 0,4 0-128 0,-7-1 128 15,2 1 0-15,0 0 0 0,1 0-128 0,4 0 128 0,-5 0 0 0,0 0 0 16,0 1 0-16,5-1 0 0,-5 0 0 16,0 0 0-16,1 0-128 0,4 0 128 0,0 0 0 15,-5 3 0-15,0-3-128 0,1 0 128 0,4 0 0 16,-4 1 0-16,-1-1 0 0,5 0 0 0,0 0 0 16,-2 0 0-16,2 0 0 0,0 0 0 0,-5 0 0 15,1-1 0-15,4 1-128 0,0 0 128 0,0 0 0 16,-5 0 0-16,5 0 0 0,0 0 0 0,0 0 0 15,-3 0 0-15,3 0-128 0,0 0 128 0,0 0 0 16,-5-1 0-16,5 1 0 0,0 0 0 0,0 0 0 16,0 0 0-16,0 0 0 0,0 0 0 0,0 0 0 15,0 0 0-15,0 0 0 0,-4-2 0 0,4 2 0 0,0 0 0 16,0 0 0-16,0 0 0 0,-5-1 0 0,5 1 0 0,0 0 0 16,-3-1 0-16,3 1 0 0,0 0 0 0,0 0 0 0,0 0 0 0,-4-1 0 15,4 1 0-15,0 0 0 16,0 0 0-16,0 0 0 0,-5-1 0 0,5 1 0 15,0 0 0-15,-3-1 0 0,-1-2 0 0,4 3 0 16,0 0 0-16,0 0 0 0,-4 0 0 0,4 0 0 16,0 0 0-16,0 0-128 0,0 0 128 0,0 0 0 15,0 0 0-15,0 0 0 0,0 0 0 0,0 0 0 16,-5 2 0-16,5-2 0 0,-4 0 0 0,4 0 0 0,0 0 0 0,0 0 0 0,0 0 0 16,0 0 0-1,-4 0 0-15,4 0 0 0,0 0 0 0,0 0 0 0,0 0 0 0,0 0 0 16,-4 1 0-16,4-1 0 0,0 0 0 0,0 0 0 15,0 0 0-15,0 0 0 0,0 0 0 0,0 0 0 16,-4 3 0-16,4-3-128 0,0 0 128 0,0 0 0 16,0 0 0-16,0 0 0 0,0 0 0 0,-3 5 0 0,-2-2 0 0,5-3 0 15,0 0 0-15,0 0 0 16,-1 6 0-16,1-6 0 0,0 0 0 0,0 0 0 16,-3 6 0-16,3-6 0 0,0 0 0 0,0 0-128 15,0 0 128-15,0 0 0 0,-2 6 0 0,2-6 0 16,0 0 0-16,0 0 0 0,0 0 0 0,-1 7 0 15,1-7 0-15,0 0 0 0,0 0 0 0,0 0 0 16,0 0 0-16,0 0 0 0,0 0 0 0,0 0 0 16,-2 7 0-16,2-7 0 0,0 0 0 0,0 0 0 0,0 0 0 0,0 0 0 0,0 0 0 15,-4 7 0-15,4-7 0 0,0 0 0 16,0 0 0-16,0 0 0 0,-3 4 0 0,3-4 0 16,0 0 0-16,0 0 0 0,0 0 0 0,0 0 0 15,-4 5 0-15,4-5 0 0,0 0 0 0,0 0 0 16,0 0 0-16,-2 6 0 0,2-6 0 0,-2 4 0 15,2-4 0-15,0 0 0 0,-3 6 0 0,3-6 0 16,0 0 0-16,-2 5 0 0,-1 0 0 0,3-5 0 16,0 0 0-16,-3 7 0 0,1-1 0 0,-2-1 0 15,4-5 0-15,-2 6 0 0,2-6 0 0,-3 5 0 16,3-5 0-16,-3 6 0 0,3-6 0 0,-1 6 0 16,1-6 0-16,-4 6 0 0,2 0 0 0,2-6 0 15,-3 6 0-15,0-1 0 0,1 0 0 0,2-5 0 16,-3 7 0-16,0 0 0 0,1 0 0 0,1-1 0 15,-2-1 0-15,3-5 0 0,-3 5 0 0,3-5 0 0,-2 8 0 0,0-2 0 0,-2-1 0 16,4-5 0-16,-2 6 0 0,1 0 0 16,-2-1 0-16,1 1 0 0,2-6 0 0,-3 7 0 15,3-7 0-15,-3 7 0 0,0-1 0 0,3-6 0 16,-1 6 0-16,1-6-128 0,-3 7 128 0,1-1 0 16,2-6 0-16,-3 5 0 0,3-5 0 0,-2 6 0 0,-1-2 0 0,3-4 0 15,-1 6 0-15,1-6 0 16,-3 6 0-16,3-6 0 0,-3 6 0 0,3-6 0 15,-2 6 0-15,2-6 0 0,-2 7 0 0,-1-2 0 16,3-5 0-16,0 0 0 0,-2 7 0 0,2-7 0 16,-4 4 0-16,4-4 0 0,0 0 0 0,-1 5 0 15,1-5 0-15,0 0 0 0,-2 6 0 0,2-6 0 16,-3 5 0-16,3-5 0 0,-3 5 0 0,3-5 0 16,-2 4 0-16,2-4 0 0,0 0 0 0,-3 5 0 0,3-5 0 0,0 0 0 15,-3 4 0-15,3-4 0 0,0 0 0 0,0 0 0 16,0 0 0-16,0 0 0 0,-4 4 0 0,4-4 0 15,0 0 0-15,0 0 0 0,-2 5 0 0,2-5 0 16,0 0 0-16,-3 5 0 0,1 0 0 0,-1 0 0 16,3-5 0-16,0 0 0 0,-2 5 0 0,-1 0 0 15,2-1 0-15,1-4 0 0,0 0 0 0,0 0 0 16,-4 4 0-16,4-4 0 0,0 0 0 0,0 0 0 16,-2 4 0-16,2-4 0 0,0 0 0 0,0 0 0 15,0 0 0-15,0 0 0 0,0 0 0 0,0 0 0 16,0 0 0-16,0 0 0 0,0 0 0 0,0 0 0 0,0 0 0 0,0 0 0 15,0 0 0-15,0 0 0 0,0 0 0 0,0 0 0 16,0 0 0-16,0 0 0 0,0 0 0 0,0 0 0 16,0 0 0-16,0 0 0 0,0 0 0 0,0 0 0 15,0 0 0-15,0 0 0 0,0 0 0 0,0 0 0 16,6 4 0-16,-6-4 0 0,0 0 0 0,0 0 0 16,0 0 0-16,0 0 0 0,6 3 0 0,-6-3 0 15,0 0 0-15,0 0 0 0,0 0 0 0,5 2 0 16,-5-2 0-16,0 0 0 0,0 0 0 0,7 1 0 15,-3 0 0-15,-4-1 0 0,6 2 0 0,-1 1-128 16,-5-3 128-16,6 3 0 0,-1 0 0 0,-5-3 0 16,5 3 0-16,-5-3-128 0,6 2 128 0,-1 1 0 15,0-1 0-15,-1 1 0 0,1 0 0 0,-1 1 0 16,-4-4 0-16,5 3 0 0,0 1 0 0,-1-1 0 0,-4-3 0 0,4 5 0 0,2-3 0 0,-1 0 0 16,-5-2 0-1,5 3 0-15,1-1 0 0,-1 0 0 0,-5-2 0 0,6 3 0 16,-1 1 0-16,0-2 0 0,-5-2 0 0,6 5 0 15,-1-1 0-15,0 0 0 0,-5-4 0 0,7 3 0 16,-2 0 0-16,0 1 0 0,-5-4 0 0,6 2 0 16,1-1 0-16,-2 0 0 0,2-1 0 0,0 3 0 15,-7-3 0-15,6 1 0 0,0-1 0 0,1 0 0 0,0 2 0 0,-1-2 0 16,-6 0 0-16,8 0 0 16,1 0 0-16,-1 0 0 0,0 1 0 0,1 0 0 15,-2-2 0-15,0 1 0 0,0 2 0 0,0-1 0 16,2-2 0-16,-2 1 0 0,0 0 0 0,-1 0 0 15,1 0 0-15,-1 0 0 0,-1 0 0 0,3 1 0 0,-3 1 0 0,1-1 0 0,0 1 0 0,-1-2 0 16,1 0 0 0,-1 0 0-16,1 2 0 0,0-2 0 0,-6 0 0 0,6-2 0 15,0 2 0-15,1 0 0 0,-7 0 0 0,6 0 0 16,1-2 0-16,0 2 0 0,-1 0 0 0,0 0 0 16,-1 0 0-16,1-1 0 0,0 1 0 0,-1 0 0 15,-5 0 0-15,7 0 0 0,-1-1 0 0,1 1 0 16,-7 0 0-16,5 0 0 0,-5 0 0 0,6 1 0 15,1 1 0-15,-1-1 0 0,0 1 0 0,1 0 0 16,-2-1 0-16,0 0 0 0,1 1 0 0,-2 0 0 16,2 2 0-16,0-3 0 0,0 2 0 0,-2 0 0 15,2-1 0-15,0 0 0 0,-1 0 0 0,1 1 0 16,-1-1 0-16,0 0 0 0,-5-2 0 0,6 3 0 16,-1-1 0-16,1-1 0 0,-2 1 0 0,-4-2 0 0,7 3 0 0,-2 0 0 15,-5-3 0-15,5 3 0 0,0 0 0 0,1-1 0 16,-6-2 0-16,6 3 0 0,-6-3 0 0,5 5 0 15,1-2 0-15,-2 1 0 0,-4-4 0 0,6 3 0 0,0 1 0 0,-1-1 0 0,-5-3 0 16,7 1 0 0,-1 2 0-16,0-1 0 0,-6-2 0 0,6 1 0 15,-6-1 0-15,8 1 0 0,-1 0 0 0,0 0 0 16,0-1 0-16,0 0 0 0,-1 1 0 0,-1 0 0 16,-5-1 0-16,7 1 0 0,-7-1 0 0,6 2 0 0,1-1 0 0,0 0 0 0,-2 0 0 0,0 0 0 15,-5-1 0-15,8 1 0 0,-4 1 0 0,2-1 0 31,0 0 0-31,0 0 0 0,0-1 0 0,1 0 0 16,-2 1 0-16,1 0 0 0,-2-1 0 0,2 1 0 0,-1-1 0 0,1 2 0 16,0-1 0-16,-3 0 0 0,-3-1 0 0,6 0 0 15,0 1 0-15,0 0 0 0,-1-1 0 0,-5 0 0 16,5 1 0-16,0 0 0 0,0-1 0 0,-5 0 0 16,6 2 0-16,-1-1 0 0,-5-1 0 0,5 1 0 15,-5-1 0-15,7 2 0 0,-2-1 0 0,0 1 0 16,-5-2 0-16,6 3 0 0,0-2 0 0,0 1 0 0,-6-2 0 0,6 2 0 15,-6-2 0-15,7 3 0 0,1-1 0 0,-2-1 0 16,-6-1 0-16,6 0 0 16,1 0 0-16,0 2 0 0,-1-2 0 0,0 0 0 15,0 0 0-15,-1 0 0 0,-5 0 0 0,7 0 0 16,-1 0 0-16,0-2 0 0,0 1 0 0,-6 1 0 16,6-1 0-16,0 0 0 0,0 0 0 0,-1-1 0 0,-5 2 0 0,6-1 0 15,1 1 0-15,-3-1 0 0,2 1 0 0,0 0 0 16,-1 0 0-16,0 1 0 0,-1-1 0 0,1 1 0 0,-1 1 0 0,1-1 0 15,-1 1 0-15,-4-2 0 16,6 1 0-16,-2 1 0 0,-4-2 0 0,6 0 0 16,0 3 0-16,-1-3 0 0,0 0 0 0,0 1 128 15,-5-1-128-15,7 2 0 0,-3-2 0 0,1 0 0 16,1 0 0-16,-6 0 0 0,6 2 0 0,0-1 0 16,0 0 0-16,-2-1 0 0,-4 0 0 0,8 0 0 15,-2 0 0-15,0 2 0 0,-1-2 0 0,1 0 0 16,0 0 0-16,2 0 0 0,-2 2 0 0,0-1 0 15,-6-1 0-15,7 1 0 0,2 0 0 0,-1 0 0 16,-1 0 0-16,0-1 0 0,1 0 0 0,-1 0 0 16,0 0 0-16,0 1 0 0,0 0 0 0,1 0 0 0,0-1 0 0,-3 1 0 0,1 0 0 0,0 0 0 0,0-1 0 15,0 0 0 1,-1 3 0-16,0-2 0 0,0 1 0 0,1 0 0 16,-6-2 0-16,6 4 0 0,-1-2 0 0,1 1 0 0,-6-3 0 0,6 4 0 15,-6-4 0-15,6 3 0 0,-1 1 0 0,1-1 0 16,-1-1 0-16,0 2 0 15,-5-4 0-15,7 4 0 0,0 0 0 0,0-1 0 0,-2 2 0 0,0-1 0 16,1-1 0-16,0-1 0 16,0 0 0-16,2 0 0 0,-1 1 0 0,2-2 0 0,0 1 0 0,0-1 0 0,-2 2 0 0,2-2 0 15,0-2 0-15,0 0 0 16,0 0 0-16,1 2 0 16,-1-2 0-16,1 1 0 0,-1-1 0 0,0 1 0 0,1 0 0 0,-2-1 0 0,2 1 0 15,-2 0 0 1,0 1 0-16,0 0 0 0,-1-2 0 0,-1 1 0 0,1 1 0 0,-1 0 0 15,-1-1 0-15,1 0 0 0,-1-1 0 0,0 0 0 0,-5 1 0 0,6-1 0 16,-1-1 0-16,2 1 0 16,-3 1 0-16,2 0 0 0,-2 0 0 0,2 0 0 15,-6 0 0-15,8 0 0 0,-2 0 0 0,0 0 0 16,1 0 0-16,-2 0 0 0,1 0 0 0,1 0 0 16,-3 0 0-16,2 0 0 0,0 0 0 0,-1-3 0 0,-5 3 0 0,7 0 0 15,-1-1 0-15,0 0 0 0,0 0 0 0,0 0 0 16,0-1 0-16,0 2 0 15,0 0 0-15,1-3 0 0,-1 0 0 0,0 2 0 0,0 0 0 0,1 0 0 16,-2 0 0-16,0 0 0 16,1 1 0-16,-2 0 0 0,1 0 0 0,0 0 128 0,-5 0-128 0,6 0 0 15,-1 0 0-15,-5 0 0 0,6 0 0 0,-2-1 0 16,-4 1 0-16,5 0 0 0,1-1 0 0,-6 1 0 16,6-2 0-16,-2 2 0 0,-4 0 0 0,6 0 0 15,-1-2 0-15,-5 2 0 0,0 0 0 0,7-1 0 16,-1 1 0-16,0-1 0 0,-6 1 0 0,6-1 0 15,0 0 0-15,1 1 0 0,-7 0 0 0,5-1 0 16,1-1 0-16,1 2 0 0,-7 0 0 0,6-1 0 16,-1-1 0-16,1 2 128 0,-6 0-128 0,5 0 0 15,-5 0 0-15,7 0 0 0,0 0 0 0,-2-2 0 0,-5 2 0 0,0 0 0 0,7-1 0 0,-2 1 0 32,-5 0 0-32,0 0 0 0,0 0 0 0,0 0 0 15,5-2 0-15,-5 2 0 0,0 0 0 0,6-3 0 16,-6 3 0-16,4-1 128 0,-4 1-128 0,0 0 0 0,6-3 0 0,-6 3 0 15,0 0 0-15,6-1 0 0,-1-1 0 0,-5 2 128 16,0 0-128-16,0 0 0 0,0 0 0 0,4-1 0 0,2-1 0 0,-6 2 0 16,0 0 0-16,0 0 0 15,6-1 0-15,-6 1 0 0,0 0 0 0,6-1 0 16,0 0 0-16,-6 1 0 0,0 0 0 0,5 0 0 16,-5 0 0-16,0 0 0 0,0 0 0 0,5-1 0 0,0-2 0 0,-1 1 0 15,-4 2 0-15,4 0 0 16,-4 0 0-16,0 0 0 0,0 0 0 0,4-1 0 0,-4 1 0 0,0 0 0 15,0 0 0-15,5 0 0 16,-5 0 0-16,0 0 128 0,0 0-128 0,0 0 0 16,5-2 0-16,-5 2 0 0,0 0 0 0,0 0 0 15,0 0 0-15,0 0 0 0,6 0 0 0,-6 0 0 0,0 0 0 0,0 0 0 16,0 0 0-16,0 0 0 0,4 0 0 0,-4 0 0 16,0 0 0-16,0 0 0 0,0 0 0 0,0 0 0 15,0 0 0-15,0 0 128 0,0 0-128 0,0 0 0 16,0 0 0-16,4 3 0 0,-4-3 0 0,0 0 0 15,0 0 0-15,0 0 0 0,0 0 0 0,3 5 0 16,-3-5 0-16,0 0 0 0,0 0 0 0,2 6 0 16,-2-6 0-16,1 7 0 0,-1-7 0 0,0 0 128 0,1 6-128 0,-1-6 0 15,0 0 0-15,1 8 0 16,-1-8 0-16,1 7 0 0,-1-7 0 0,0 6 0 16,0-6 0-16,1 7 0 0,-1-7 0 0,0 8 0 15,0-8 0-15,0 8 0 0,0-8 0 0,0 8 0 16,0-1 0-16,0 0 0 0,0-7 0 0,1 7 0 0,-1-7 0 0,0 9 0 0,3-1 0 0,-2 0 0 15,0 0 0 1,0-2 0-16,-1-6 0 0,3 7 0 0,-2 1 0 0,0 1 0 16,-1-2 0-16,0 1 0 0,0-1 0 0,0-7 0 15,1 8 0-15,0-1 0 0,0 1 0 0,0-1 0 16,-1-7 0-16,1 8 0 0,0-1 0 0,0-1 0 0,-1-6 0 0,1 7 0 0,-1-7 0 16,0 7 128-16,1 1-128 0,-1-8 0 0,0 6 0 0,0-6 0 31,0 6 0-31,0-6 0 0,3 6 0 0,-3-6 0 15,1 7 0-15,-1-7 0 0,2 7 0 0,-2-7 0 16,3 7 0-16,-3-7 0 0,1 6 0 0,1 1 0 16,-2-7 0-16,1 8 0 0,1-1 0 0,-1 1 0 15,1-2 0-15,-2 0 128 0,0 1-128 0,1 0 0 0,2 0 0 16,-3 0 0-16,1-1 0 0,-1-6 0 0,1 6 0 0,1 1 0 0,-1 1 0 0,1 1 0 0,-1-1 0 16,0-1 0-1,0-1 0-15,0 2 0 0,0-1 128 0,1 0-128 16,-2 0 128-16,1-1-128 0,-1-6 0 0,3 8 0 0,-1-1 0 0,-2-7-128 15,0 0 128-15,3 5 0 0,-3-5 0 0,0 0 0 16,2 7 0-16,-2-7 0 16,0 0 0-16,4 5-128 0,-4-5-224 0,0 0-32 15,0 0-16-15,0 0-9760 16,0 0-1936-16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53 6911 0 0,'-15'-13'608'0'0,"1"2"-480"0"0,4 0-128 0 0,1 1 0 0 0,3 3 1024 0 0,6 7 176 0 0,0 0 40 0 0,0 0 8 0 0,0 0-1248 0 0,0 0-320 0 0,0 0-24 0 0,0 0-4368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22132 14178 16575 0,'0'0'368'0,"0"0"80"0,0 0 0 0,0 0 16 0,0 0-464 0,0 0 0 0,0 0 0 0,0 0 0 15,0 0 912-15,0 0 96 0,0 0 16 0,0 0 0 16,0 0-832-16,0 0-192 0,0 0 0 0,0 0 0 16,0 0 864-16,0 0 128 0,0 0 32 0,0 0 0 0,0 0 0 0,0 0 0 15,0 0 0-15,-3 2 0 0,3-2-832 0,0 0-192 16,-5 0 0-16,5 0 0 0,-4 0 864 0,-1 0 128 15,5 0 32-15,-3 0 0 0,-3 0-832 0,6 0-192 16,-5 0 0-16,0 1 0 0,-1 0 0 0,2 3 0 16,4-4 0-16,-7 3 0 0,3-2 864 0,-1 1 128 15,-1 2 32-15,2-1 0 0,-2 0-832 0,2 2-192 16,-1-1 0-16,1 2 0 0,-1-1 0 0,1 2 0 16,-2-2 0-16,2 3 0 0,-1-4 0 0,1 3 0 15,0 1 0-15,-1-1 0 0,0 1 0 0,1 0 0 16,-1 0 0-16,2 1 0 0,-3 1 864 0,3 1 128 15,-1 0 32-15,0 1 0 0,-1 0-832 0,2 2-192 16,-3-1 0-16,2 0 0 0,1 0 0 0,-1 0 0 16,0 1 0-16,0-1 0 0,3-1 0 0,-3 1 0 15,2 1 0-15,0 0 0 0,2 0 0 0,-1 0 0 0,0 0 0 16,1 1 0-16,0-1 0 0,1 0 0 0,-1 0 0 0,1-1 0 16,0-1 0-16,0 0 0 0,-1 0 0 0,1 0 0 15,0 1 0-15,0-1 0 0,2 1 0 0,-3-1 0 16,1 1 0-16,1 0 0 0,1 0 0 0,0 0 0 15,0 1 0-15,-1-1 0 0,1 1 0 0,0 0 0 16,2 0 0-16,-3-2 0 0,1 0 0 0,1-1 0 16,1-2 0-16,0-1 0 0,-1 1 0 0,0-1 0 15,0-1 0-15,2-2 0 0,-3-1 0 0,3 0 0 16,-1-2 0-16,2 0 0 0,0-2 0 0,1 0 0 0,-1-1 0 16,1 0 0-16,1-1 0 0,0 0 0 0,1-4 0 0,0 1 0 15,1 0 0-15,2 1 0 0,-2-2 0 0,-1 1 0 16,-1-2 0-16,0 1 0 0,2 0 0 15,1 1 0-15,-3-3 0 0,2-1 0 0,1 0 0 0,-2 0 0 16,-1 1 0-16,0-2 0 0,0 1 0 0,0 0 0 16,-1 0 0-16,-1 1 0 0,0-2 0 0,-3-2 0 15,2 1 0-15,0 1 0 0,-3 0 0 0,-1 0 0 16,1-1 0-16,-1 0 0 0,-1-1 0 0,0 0 0 16,0 0 0-16,0-1 0 0,0 0 0 0,0 0 0 15,0 0 0-15,-1 1 0 0,0 0 0 0,0 0 0 16,0-1 0-16,0 1 0 0,0-1 0 0,1 2 0 15,-2-2 0-15,0 2 0 0,-1-1 0 0,0 0 0 16,1 0 0-16,-1-2 0 0,-3 1 864 0,2 0 128 16,-2 1 32-16,0-1 0 0,-2 0-832 0,0-1-192 15,0 1 0-15,-2 1 0 0,-2 0 0 0,0-1 0 0,0 3 0 16,-1 0 0-16,0 0 0 0,2 0 0 0,1 1 0 0,-2 3 0 16,0-2 0-16,0 1 0 0,-1 2 0 15,2-1 0-15,-1 2 0 0,1 0 0 0,0 1 0 0,1-1 0 16,1 2 0-16,-1 0 0 0,1-1 0 0,3 1 0 15,-2 1 0-15,1 1 0 0,-3-1 0 0,2 1 0 32,1-2-1600-32,1 0-352 0,0-1-80 0,0 0-16 0</inkml:trace>
  <inkml:trace contextRef="#ctx0" brushRef="#br1" timeOffset="5">22028 4939 12895 0,'0'0'272'0,"0"0"64"0,0 0 16 0,0 0 32 0,0 0-384 0,0 0 0 16,0 0 0-16,0 0 0 0,0 0 896 0,0 0 96 15,2 19 32-15,-2-19 0 0,0 0-832 0,0 0-192 16,0 0 0-16,0 0 0 0,0 0 864 0,0 0 128 15,1-5 32-15,1 0 0 0,0-1-832 0,-2 6-192 16,0-5 0-16,0-1 0 0,1 0 864 0,-1-1 128 16,0 2 32-16,0-1 0 0,-1 1-832 0,1-2-192 15,0-1 0-15,-1 1 0 0,0-1 864 0,0 0 128 16,1-1 32-16,0 1 0 0,0-1-832 0,0 0-192 16,0 0 0-16,0-2 0 0,1 0 0 0,-1 0 0 0,0-1 0 0,0 0 0 15,0-1 0-15,0 0 0 0,0-3 0 0,1 2 0 16,1 1 864-16,-2 0 128 0,0-2 32 0,1 3 0 15,-1 1-832-15,2 0-192 0,-2-1 0 0,1 1 0 16,0 0 0-16,-1 1 0 0,0-1 0 0,0 0 0 16,-1-1 0-16,1 0 0 0,0 0 0 0,0 0 0 15,-3-1 0-15,3-6 0 0,0 1 0 0,0 3 0 16,-1 1 0-16,1-1 0 0,0 0 0 0,0 1 0 16,0 1 0-16,0 2 0 0,0-3 0 0,0 2 0 15,1 0 0-15,-1 0 0 0,2-1 0 0,-1-3 0 16,0 3 0-16,-2-1 0 0,0-2 0 0,1 3 0 15,2 1 0-15,-1-1 0 0,0-3 0 0,1 1 0 0,1 1 0 16,-2-2 0-16,0 0 0 0,0-1 0 0,-1 2 0 16,0 0 0-16,0-1 0 0,0 1 0 0,-1-3 0 15,1 2 0-15,1-1 0 0,-1 1 0 0,-1 0 0 0,1 2 0 16,0 1 0-16,1 1 0 0,0 1 0 0,-1-1 0 16,0-1 0-16,0 2 0 0,0 0 0 0,-1 0 0 15,0 2 0-15,1-1 0 0,0-1 864 0,0-1 128 16,0-1 32-16,0 2 0 0,-1 2-832 0,1-1-192 15,-4 1 0-15,3 0 0 0,-1 0 0 0,1 3 0 16,1 6 0-16,-1-9 0 0,-2-2 0 0,2 1 0 16,0 0 0-16,-1 2 0 0,-1 3 0 0,2-2 0 15,0 0 0-15,1 7 0 0,0 0 0 0,-1-8 0 16,0 0 0-16,1 8 0 0,0 0 0 0,0 0 0 0,-1-6 0 16,1 6 0-16,0 0 0 0,0 0 0 0,0-6 0 0,0 6 0 15,0 0 0-15,0 0 0 0,0 0 0 0,0 0 0 16,0 0 0-16,0 0 0 0,0 10 0 0,0 1 0 15,1 1 0-15,0 2 0 0,-2 2 0 0,1 0 0 16,2 3 0-16,0 2 0 0,0 0 0 0,1 2 0 16,-1 1 0-16,2 0 0 0,-2 0 0 0,0 2 0 15,2 0 0-15,-3 3 0 0,3 0 0 16,-1 3 0-16,-2-1 0 0,2 2 0 0,-1-1 0 0,1 0 0 16,0 0 0-16,0 0 0 0,-2-1 0 0,1-2 0 15,-1-2 0-15,0 0 0 0,-1 0 0 0,0-9 0 16,0 2 0-16,0 1 0 0,-1 1 0 0,1 0 0 15,1 0 0-15,-2 0 0 0,0 0 0 0,-1 0 0 0,2-1 864 0,0 1 128 16,0-2 32-16,0 1 0 0,0-2-832 0,0 1-192 16,0-2 0-16,2-3 0 0,-2-1 0 0,2 0 0 15,-2-2 0-15,0-1 0 0,-1-1 0 0,0-3 0 16,2 1 0-16,-1-1 0 0,0-1 0 0,0-6 0 16,0 7 0-16,0-7 0 0,0 0 0 0,0 0 0 15,0 0 0-15,0 0 0 0,0 0 0 0,1 5 0 16,-1-5 0-16,0 0 0 0,0 0 0 0,0 0 0 15,0 0 0-15,0 0 0 0,0 0 864 0,0 0 128 16,0 0 32-16,-4-4 0 0,2 0-832 0,0-2-192 16,-1 1 0-16,1-2 0 0,0-2 0 0,1 0 0 15,1-1 0-15,-1 2 0 0,-1-2 0 0,2 0 0 16,-1 0 0-16,1-2 0 0,0-2 0 0,1-3 0 16,-1-2 0-16,0 1 0 0,2 0 0 0,-1-1 0 0,0 0 0 0,1-2 0 15,1-2 0-15,0-13 0 16,-1 3 0-16,-1 9 0 0,2-3 0 0,0-2 0 0,-1-1 0 0,0-3 0 15,0-4 0-15,-2 0 0 0,-2-1 0 0,4 2 0 16,-1 2 0-16,0 2 0 0,-1 1 0 0,0 2 0 16,0 1 0-16,0 0 0 0,0 2 0 0,1 2 0 15,-2 2 0-15,1 0 0 0,-1 0 0 0,1 1 0 16,-1 2 0-16,-1 3 0 0,0 1 0 0,0-1 0 16,1-1 0-16,0 3 0 0,-1 2 0 0,0 1 0 15,1 1 0-15,0 2 0 0,-1-2 0 0,1 2 0 16,0-2 0-16,0 1 0 0,-2 0 0 0,2 3 0 15,1 6 0-15,0 0 0 0,-1-6 0 0,-2 3 0 16,3 3 0-16,0 0 0 0,-1-6 0 0,1 6 0 16,0 0 0-16,0 0 0 0,0 0 0 0,-4 6 0 0,1 0 0 15,1 3 0-15,-1 1 0 0,1 3 0 0,0 3 0 0,0 1 0 16,0 2 0-16,1 2 0 0,1 2 0 0,-1 2 0 16,0 2 0-16,1 0 0 0,0 1 0 0,0 1 0 15,-1 3 0-15,1 1 0 0,1 1 0 0,0 0 0 16,-2 1 0-16,2 2 0 0,0 4 0 0,0-2 0 15,1 1 0-15,0-3 0 0,-1 2 0 0,2-2 0 16,0-1 0-16,-2 1 0 0,-1-1 0 0,0-1 0 16,1-1 0-16,-1-3 0 0,0-3 0 0,0-2 0 15,1-2 0-15,-1-1 0 0,0-1 0 0,0-1 0 16,0-2 0-16,1-3 0 0,0 0 0 0,-1-2 0 16,-1-1 0-16,1-1 0 0,0-1 0 0,0 0 0 15,-1-2 0-15,0 0 0 0,1-2 0 0,0-1 0 16,0-6 0-16,0 0 0 0,0 0 0 0,0 0 0 0,0 0 0 0,0 0 0 15,0 0 0-15,0 0 0 0,0 0 0 0,-1-3 0 16,-3-6 0-16,2-2 0 0,1-1 0 0,0-2 0 16,0-2 0-16,0 0 0 0,-1-3 0 0,2-2 0 15,0 0 0-15,0-1 0 0,-1-3 0 0,1 0 0 16,1-2 0-16,1 1 0 0,-1-3 0 0,0-11 0 16,1 2 0-16,-1 2 0 0,0 1 0 0,2-2 0 15,-2-2 0-15,0-3 0 0,-2-2 0 0,1 0 0 16,1-1 0-16,-1 1 0 0,-1 1 0 0,1 2 0 15,0 2 0-15,1 2 0 0,-1 3 0 0,0 2 0 16,0 3 0-16,0 1 0 0,0 3 0 0,0 3 0 0,0 2 0 0,0 5 0 16,0 0 0-16,0 2 0 0,0 0 0 0,-1 1 0 15,0 1 0-15,-2 3 0 0,3 8 0 0,0 0 0 16,0 0 0-16,0 0 0 0,0-7 0 0,0 7 0 16,0 0 0-16,0 0 0 0,0 0 0 0,-4 12 0 15,-1 2 0-15,3 2 0 0,1 5 0 0,0 2 0 16,-1 4 0-16,1 3 0 0,0 4 0 0,1 3 0 15,0 3 0-15,-1 1 0 0,-1 3 0 0,1 2 0 16,2 0 0-16,-1 4 0 0,0 3 0 0,0-2 0 16,2-4 0-16,-1-14 0 0,0 1 0 0,1 2 0 15,-1 2 0-15,0-2 0 0,2-3 0 0,-3-1 0 16,0-2 0-16,0-3 0 0,1 0 0 0,1-3 0 16,-2-2 0-16,1-2 0 0,0-4 0 0,-1 0 0 15,0-3 0-15,1-1 0 0,0-1 0 0,0-2 0 0,-1-3 0 16,0-6 0-16,0 0 0 0,0 0 0 0,0 0 0 0,0 0 0 15,0 0 0-15,0 0 0 0,0 0 0 0,-3-6 0 16,1-3 0-16,-1-3 0 0,2 0 0 0,-1-4 0 16,0-2 0-16,1-3 0 0,0-2 0 0,1-2 0 15,1 0 0-15,0 0 0 0,-1-2 0 0,0-12 0 16,1 1 0-16,-1 3 0 0,-1 1 0 0,0 2 0 16,-1 0 864-16,0 0 128 0,1-2 32 0,0 3 0 15,1-2-1648 1,0 3-320-16,0 0-64 0,0 2-16 0,0 2 832 0,0 3 192 0,0 3 0 0,0 4 0 15,0 1 0-15,0 4 0 0,1 1 0 0,-1 3 0 16,0 7 0-16,0 0 0 0,0 0 0 0,0 0 0 16,0 0 0-16,0 0 0 0,0 0 0 0,0 0 0 0,1 11 0 15,-1 4 0-15,-1 2 0 0,0 4 0 0,2 6 0 0,-1 2 0 16,-1 0 0-16,-1 4 0 0,2 1 0 0,0 2 0 16,0 0 0-16,0 2 0 0,1 2 0 0,-1-10 0 15,-1 3 0-15,-1 2 0 0,1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0,2-6 0 15,-1-2 0-15,-1 4 0 0,1-2 0 0,-1-1 0 0,0 7 0 16,0 0 0-16,1-4 0 0,-1-1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0-15,0 5 0 0,-2 3 0 0,-1-2 0 0,3-6 0 0,-1 6 0 16,1-6 0-16,0 0 0 0,-1 5 0 16,1-5 0-16,-1 6 0 0,1-6 0 0,0 0 0 0,0 0 0 15,0 0 0-15,0 0 0 0,0 0 0 0,0 0 0 16,0 0 0-16,0 0 0 0,0 0 0 0,0 0 0 15,0 0 0-15,0 0 0 0,0 0 0 0,0 0 0 16,2-6 0-16,1 1 0 0,-2-1 0 0,-1 6 0 16,1-5 0-16,0-1 0 0,0 1 0 0,-1 5 0 15,0 0 0-15,0 0 0 0,1-7 0 0,-1 7 0 16,1-6 0-16,-1 6 0 0,1-6 0 0,-1 6 0 16,1-5 0-16,-1 5 0 0,0 0 0 0,0 0 0 15,0 0 0-15,1-6 0 0,-1 1 0 0,0 5 0 16,0-7 0-16,1 2 0 0,-1-1 0 0,1 1 0 15,0-1 0-15,0 0 0 0,0-1 0 0,0-1 0 0,-1-1 0 0,0-2 0 16,2-1 0-16,-1-2 0 0,-2-2 0 0,2-2 0 16,0-1 0-16,-1-2 0 0,-1-4 0 0,1 1 0 15,1-5 0-15,-1-2 0 0,0-2 0 0,0-13 0 16,1 4 0-16,-1 3 0 0,0-1 0 0,-1 2 0 16,-1-1 0-16,0 1 0 0,2-2 0 0,0 3 0 15,-1 0 0-15,-1 1 0 0,2 0 0 0,1 4 0 16,0-2 0-16,-2 4 0 0,0 5 0 0,0 0 0 15,0 0 0-15,0 2 0 0,0 1 0 0,0 1 0 16,1 2 0-16,0 0 0 0,-1 1 0 0,-1 1 0 16,1-1 0-16,1 2 0 0,-1-2 0 0,1 6 0 15,0 3 0-15,0 2 0 0,0 7 0 0,0 0 0 0,-2-7 0 16,2 7 0-16,0 0 0 0,0 0 0 0,0 0 0 0,0 0 0 16,0 0 0-16,-4 7 0 0,2 4 0 0,1 4 0 15,1 1 0-15,0 7 0 0,0 5 0 0,0 2 0 16,0 1 0-16,1 4 0 0,0 1 0 0,-1 2 0 15,0 3 0-15,0 3 0 0,2 2 0 0,-1 0 0 16,-2 1 0-16,1-1 0 0,1 1 0 0,-1-12 0 16,2 5 0-16,-1 2 0 0,0 3 0 0,-1-1 0 15,0-1 0-15,0-3 0 0,0 0 0 0,0-5 0 16,0 0 0-16,0-3 0 0,-1-4 0 0,1-3 0 16,0-2 0-16,0-2 0 0,0 0 0 0,0-1 0 15,0-1 0-15,0-4 0 0,0-2 0 0,0-2 0 16,-1-2 0-16,1-2 0 0,0-7 0 0,1 7 0 15,-1-7 0-15,0 0 0 0,0 0 0 0,0 0 0 0,-1-5 0 16,-1-2 0-16,1-1 0 0,0-1 0 0,0-5 0 0,1 0 0 16,0-2 0-16,1-2 0 0,-1-1 0 0,0-1 0 15,0-2 0-15,1 0 0 0,0 0 0 0,1-1 0 16,-2-3 0-16,0-2 0 0,1 0 0 0,-1 1 0 16,0 4 0-16,0 2 0 0,0 3 0 0,1 1 0 15,-2 4 0-15,1 2 0 0,0 1 0 0,1 6 0 16,-1 4 0-16,0 0 0 0,0 0 0 0,-1 7 0 15,1 3 0-15,0 5 0 0,0 0 0 0,0 6 0 16,-1 2 0-16,-1 2 0 0,1 1 0 0,1-1 0 16,1-2 0-16,-1 2 0 0,0-4 0 0,0-1 0 15,2-1 0-15,-1-3 0 0,-1-1 0 0,0-4 0 16,0-3 0-16,1-1 0 0,-1-7 0 0,0 0 0 16,0 0-2496-16,5-4-464 0,7-14-96 15,-8-3-16-15</inkml:trace>
  <inkml:trace contextRef="#ctx0" brushRef="#br1" timeOffset="6">22115 6047 12895 0,'0'0'272'0,"0"0"64"0,0 0 16 0,0 0 32 0,0 0-384 0,0 0 0 15,0 0 0-15,0 0 0 0,0 0 896 0,0 0 96 16,0-7 32-16,-1 1 0 0,1 6 0 0,0 0 0 16,-1-7 0-16,1 7 0 0,-1-6 0 0,1 6 0 15,0 0 0-15,-1-5 0 0,-2-3-832 0,1 3-192 0,2 5 0 0,-2-5 0 16,0 0 864-16,2 5 128 0,0 0 32 0,0 0 0 16,0 0-832-16,-4-6-192 0,2-2 0 0,-1 4 0 15,3 4 864-15,0 0 128 0,0 0 32 0,0 0 0 16,0 0-832-16,0 0-192 0,0 0 0 0,0 0 0 15,0 0 864-15,-4 4 128 0,1 2 32 0,2 0 0 16,-1 0-832-16,1 4-192 0,-1 2 0 0,1 1 0 16,-1 2 0-16,1 0 0 0,0 2 0 0,1 2 0 15,2 6 864-15,-1 0 128 0,0 2 32 0,-1 1 0 16,2 2-832-16,0 2-192 0,1 1 0 0,-2 1 0 16,0 0 0-16,1 3 0 0,0 1 0 0,1-1 0 15,0-1 0-15,0 3 0 0,-1-4 0 0,-1 0 0 0,1 0 0 0,-1 2 0 16,0-1 0-16,2-2 0 0,-2-2 0 0,0-1 0 15,1 0 0-15,0-1 0 0,0-1 0 0,1-2 0 16,-2 0 0-16,0-3 0 0,0-1 0 0,2-1 0 16,-2-2 0-16,-1 0 0 0,0-2 0 0,0 0 0 15,0 0 0-15,0-2 0 0,0-2 0 0,-1 0 0 16,-1-1 0-16,1-2 0 0,1-1 0 0,-1-1 0 16,1 0 0-16,-1-2 0 0,1-7 864 0,0 0 128 15,0 0 32-15,0 0 0 0,0 0-832 0,0 0-192 16,0 0 0-16,0 0 0 15,-4-9-768-15,1-2-208 0,1-3-48 0,1-3 0 0,1-1 832 0,-1-2 192 16,-1-1 0-16,-2-1 0 0,3-1 0 0,1-3 0 16,0-2 0-16,0-2 0 0,0-3 0 0,0-2 0 0,0-1 0 15,0 1 0-15,-1-1 0 0,1 1 0 0,-2 0 0 0,0 0 0 16,2 2 0-16,0 1 0 0,-1 0 0 0,1 3 0 16,0 4 0-16,0 2 0 0,-1 2 0 0,1 5 0 15,-1 1 768-15,0 4 208 0,-1 3 48 0,1 0 0 16,-1 0-832-16,-1 3-192 0,3 5 0 0,0 0 0 31,0 0-768-31,0 0-208 0,-3 5-48 0,-3 4 0 0,2 2 1648 0,1 3 320 0,1 4 64 0,0 3 16 16,0 3-832-16,2 5-192 0,-2 4 0 0,1 3 0 15,0 1 0-15,1 7 0 0,0-1 0 0,0 4 0 16,0 3 0-16,0 2 0 0,0-2 0 0,0 1 0 16,0-2 0-16,0 1 0 0,-1 2 0 0,1-3 0 15,0-1 0-15,0-1 0 0,0-2 0 0,-1-5 0 0,1-1 0 16,1-2 0-16,-2-1 0 0,-1-2 0 0,2-2 0 0,0-4 0 15,0-3 0-15,0-3 0 0,0-3 0 0,0-5 0 16,0-1 0-16,0-4 0 0,0-2 0 0,0-7 0 16,0 0 0-16,0 0 0 0,0-7 0 0,2-4 0 15,-1-3 0-15,0-5 0 0,-1-3 0 0,0-2 0 16,0-2 0-16,1-3 0 0,0-2 0 0,1 0 0 16,-2-2 0-16,1-3 0 0,2-1 0 0,0 2 0 15,-1-3 0-15,0-1 0 0,1-2 0 0,0-2 0 16,1 1 0-16,-1-1 0 0,0 2 0 0,0-2 0 15,-1-1 0-15,1 2 0 0,-2 6 0 0,1 0 0 16,-1 2 0-16,1 1 0 0,-1 1 0 0,1 4 0 16,-1 1 0-16,-1 5 0 0,-1 4 0 0,-1 2 0 0,1 2 0 15,0 3 0-15,0 1 0 0,0 2 0 0,-1 2 0 16,0 1 0-16,2 5 0 0,0 0 0 0,-4 0 0 16,0 4 0-16,0 0 0 0,2 2 0 0,-3 2 0 0,3 5 0 15,0 2 0-15,0 5 0 0,0 3 0 0,0 3 0 16,1 4 0-16,0 2 0 0,-1 3 0 0,1 4 0 15,1 1 0-15,-2 3 0 0,2 1 0 0,0 0 0 16,2 0 0-16,-2 0 0 0,1 1 0 0,0 0 0 16,1 2 0-16,0-2 0 0,-1-4 0 0,1 1 0 15,-2-4 0-15,1-2 0 0,0-1 0 0,1-2 0 16,0-1 0-16,-1-2 0 0,-1-3 0 0,1-3 0 16,2-3 0-16,-2-4 0 0,-1-5 0 0,2-2 0 15,0-4 0-15,-2-6 0 0,0 0 0 0,0 0 0 16,5-9 0-16,-3-6 0 0,1-5 0 0,-1-3 0 15,-1-4 0-15,-1-4 0 0,0-1 0 0,-1-5 0 0,-1-3 0 0,0-5 0 16,1-2 0-16,-2-2 0 0,1 1 0 0,0 1 0 16,-1 0 0-16,2 3 0 0,0 2 0 0,1 4 0 15,0 4 0-15,0 4 0 0,0 3 0 0,1 5 0 16,0 3 0-16,0 7 0 0,0 4 0 0,-1 8 0 16,0 0 0-16,0 0 0 0,1 11 0 0,0 5 0 15,-1 4 0-15,1 5 0 0,0 5 0 0,0 3 0 16,-1 3 0-16,-1 1 0 0,0 3 0 0,0 1 0 15,-1 1 0-15,-1 2 0 0,1-1 0 0,-3-1 0 16,4-2 0-16,-1-3 0 0,-2-3 0 0,2-2 0 16,0-2 0-16,1-5 0 0,0-4 0 0,0-3 0 15,1-4 0-15,0-3 0 16,0-2-768-16,0-9-208 0,0 0-48 0,0 0-10912 0,0 0-2192 0</inkml:trace>
  <inkml:trace contextRef="#ctx0" brushRef="#br1" timeOffset="7">22141 7508 12895 0,'0'0'272'0,"5"-7"64"0,-5 7 16 0,0 0 32 0,0 0-384 0,0 0 0 16,0 0 0-16,0 0 0 0,3-8 0 0,-3 8 0 16,0 0 0-16,0 0 0 0,-3-5 896 0,3 5 96 15,0 0 32-15,0 0 0 0,0 0 0 0,0 0 0 16,0 0 0-16,0 0 0 0,0 0 0 0,0 0 0 16,-8 4 0-16,1 2 0 0,2 0-832 0,2 3-192 15,-1 1 0-15,0 1 0 0,2 2 864 0,0 3 128 16,-3 0 32-16,3 2 0 0,2 0-832 0,0 3-192 0,-1 2 0 15,0-2 0-15,2-1 0 0,0 0 0 0,-2 1 0 0,1 1 0 16,1 1 0-16,-1 0 0 0,1 0 0 0,1 1 0 16,1 2 864-16,-1-1 128 0,0-1 32 0,1 0 0 15,-1 0-832-15,1 4-192 0,-1-1 0 0,0 1 0 16,1-2 0-16,-2 0 0 0,0-3 0 0,1 3 0 16,2 4 0-16,-3-4 0 0,1 0 0 0,0-1 0 15,-1-2 0-15,2-2 0 0,0-2 0 0,-3-1 0 16,0 0 0-16,0-2 0 0,1-2 0 0,-1 0 0 15,-1 1 864-15,1-2 128 0,0 0 32 0,0-5 0 16,-1 1-832-16,0 1-192 0,0 1 0 0,-1-1 0 16,1-3 0-16,0 2 0 0,0 1 0 0,0 0 0 15,0-2 0-15,0 0 0 0,0-1 0 0,1 0 0 0,-2-2 0 16,1 2 0-16,1-7 0 0,-1 7 0 0,0-2 0 0,1-5 0 16,0 0 0-16,0 0 0 0,0 0 0 0,0 0 0 15,0 6 0-15,0-6 0 0,0 0 864 0,0 0 128 16,-1 5 32-16,1-5 0 0,0 0-832 0,0 0-192 15,0 0 0-15,0 0 0 0,0 0 0 0,0 0 0 16,0 0 0-16,0 0 0 0,-2 6 0 0,2-6 0 16,0 0 0-16,-1 5 0 0,-2 1 0 0,3-6 0 15,0 0 0-15,0 0 0 0,-3 3 0 0,-2 0 0 16,5-3 0-16,0 0 0 0,-2 4 0 0,2-4 0 16,-2 4 0-16,1 1 0 0,1-5 0 0,-2 5 0 15,-2-1 0-15,2 2 0 0,2-1 0 0,-2 1 0 16,0-2 0-16,2-4 0 0,0 0 0 0,0 0 0 0,0 0 0 0,0 0 0 15,0 0 0-15,0 0 0 0,0 0 0 0,0 0 0 16,0 0 0-16,0 0 0 16,0 0 0-16,0 0 0 0,0 0 0 0,-2 5 0 0,2-5 0 0,0 0 0 15,-3 3 0-15,3-3 0 0,0 0 0 0,-2 4 0 16,2-4 0-16,-2 7 0 0,2-7 0 0,-2 3 0 16,2-3 0-16,-1 6 0 0,0 0 0 0,1-6 0 15,0 0 0-15,0 0 0 0,0 0 0 0,0 0 0 16,0 0 0-16,0 0 0 0,0 0 0 0,0 0 0 15,0-6 0-15,0-2 0 0,1-1 0 0,1-1 0 16,-1-3 0-16,1 1 0 0,1-2 0 0,-1-1 0 16,-2 1 0-16,0-10 0 0,4 0 0 0,-2 1 0 15,0-2 0-15,0 1 0 0,1-1 0 0,-2-3 0 16,0-1 0-16,-1-2 0 0,0-1 0 0,0-1 0 0,0-3 0 0,0-3 0 16,0-2 0-16,0 3 0 0,-1 1 0 0,1 0 0 15,1 1 0-15,-1 4 0 0,0 3 0 0,1 2 0 16,-1 1 0-16,0 2 0 0,-1 4 0 0,1 3 0 15,0 3 0-15,0-2 0 0,-1 1 0 0,-3 5 0 16,2 1 0-16,0 2 0 0,2 7 0 0,-1-7 0 16,1 7 0-16,-3-6 0 0,3 6 0 0,0 0 0 15,-6-2 0-15,6 2 0 0,-5 5 0 0,2 1 0 16,-4 2 0-16,3 2 0 0,2 0 0 0,0 3 0 16,-3 3 0-16,2 3 0 0,2 1 0 0,-1 3 0 15,-3 2 0-15,4 3 0 0,0-1 0 0,0 3 0 16,-1 1 0-16,2 2 0 0,-1 1 0 0,1 2 0 15,1 2 0-15,-1-1 0 0,0 0 864 0,0 0 128 0,1-3 32 0,0-1 0 16,-2-2-832-16,1-10-192 0,0 1 0 0,0 2 0 16,1 2 0-16,-1 1 0 0,1-2 0 0,0-1 0 15,-1-1 0-15,1 0 0 0,-1-1 0 0,0-1 0 16,2-1 0-16,-1-2 0 0,-1-3 0 16,2 0 0-16,-2 0 0 0,1-2 0 0,0-2 0 0,0 0 0 15,2-1 0-15,-3-1 0 0,0-1 0 0,0-8 0 16,0 0 0-16,0 0 0 0,0 0 0 0,0 0 0 15,0 0 0-15,0 0 0 0,1-5 0 0,-1-2 0 16,0 0 0-16,0-3 0 0,1-2 0 0,-1-1 0 16,0-4 0-16,0 0 0 0,1 1 0 0,0-3 0 15,1-2 0-15,-1-1 0 0,1 0 0 0,-1-1 0 16,1 0 0-16,-1-9 0 0,-1 1 0 0,0 3 0 0,0 0 0 16,0 3 0-16,0-1 0 0,0 1 0 15,-1 1 0-15,1 2 0 0,0 2 0 0,0 2 0 0,0 0 0 0,0 4 0 16,0 4 0-16,0 1 0 0,0 0 0 0,0 9 0 15,0-6 0-15,0 6 0 0,0 0 0 0,0 0 0 16,0 0 0-16,0 0 0 0,0 0 0 0,-2 7 0 16,-1 2 0-16,1 3 0 0,2 6 0 0,0 2 0 15,-1 1 0-15,1 1 0 0,0 1 0 0,0 1 0 16,0 0 0-16,1-3 0 0,-1 1 0 0,1 3 0 16,-1 2 0-16,1-1 0 0,1-1 0 0,-1 1 0 15,0-3 0-15,1 0 0 0,-1-2 0 0,1-1 0 16,-1-3 0-16,1-1 0 0,-2-2 0 0,1-1 0 15,0-1 0-15,0-1 0 0,1-2 0 0,0-1 0 0,-2-2 0 0,0-6 0 16,0 0 0-16,0 0 0 0,0 0 0 16,0 0 0-16,2 6 0 0,-2-6 0 0,0 0 0 0,0 0 0 15,0 0 0-15,0 0 0 0,-1-7 0 0,1-1 0 16,0 1 0-16,0-3 0 0,-1-3 0 0,0-3 0 16,0 0 0-16,1-3 0 0,0-1 0 0,1-2 0 15,0-2 0-15,0-12 0 0,-1 1 0 0,1 2 0 16,-1-2 0-16,1 1 0 0,-1-3 0 0,1 1 0 15,1-2 0-15,0 2 0 0,1 1 0 0,-1 3 0 16,0 3 0-16,2 4 0 0,-2 1 0 0,0 3 0 16,2 3 0-16,-1 4 0 0,-1 2 0 0,-1 5 0 15,-1 7 0-15,0 0 0 0,0 0 0 0,0 0 0 16,0 0-768-16,0 0-208 0,0 13-48 0,-1 5 0 16,2 3 832-16,-1 1 192 0,0 1 0 0,-1 0 0 0,0 0 768 0,0 4 208 15,0 0 48-15,-1 2 0 0,-2-1-832 0,2 3-192 16,3-1 0-16,-1 0 0 0,-2-1 0 0,1-8 0 15,0 2 0-15,-1 1 0 0,2 1 0 0,-1-1 0 16,-1-1 0-16,1-2 0 16,1-1-768-16,0-3-208 0,0-1-48 0,0-2 0 0,0 0 1648 0,0-1 320 15,-2-2 64-15,1-2 16 0,1 0-832 0,0-9-192 16,0 0 0-16,0 0 0 0,0 0 0 0,0 0 0 16,0 0 0-16,-1-7 0 0,0 0 0 0,0-3 0 15,0-3 0-15,0-2 0 0,0-1 0 0,0-3 0 16,1-2 0-16,0 0 0 0,0-1 0 0,0-8 0 15,-1 2 0-15,1 5 0 0,1 0 0 0,0 3 0 16,-1 1 0-16,1 4 0 0,1 0 0 0,-1 0 0 0,-1 3 0 16,-1 3 0-16,1 9 0 0,0 0 0 0,0 0 0 0,0 0 0 15,0 0 0-15,0 0 0 0,0 0 0 0,0 0 0 16,0 9 0-16,0 0 0 0,0 3 0 0,0 1 0 16,0 2 0-16,0-4 0 0,0 2 0 0,0 0 0 15,-1 2 0-15,0 3 0 0,0-3 0 0,0 3 0 16,0 1 0-16,0-1 0 0,1 1 0 0,-1-1 0 15,1 1 0-15,0 1 0 0,-1 0 0 0,1 0 0 16,0-1 0-16,0-1 0 0,-1-1 0 0,0-1 0 16,0 0 0-16,1-2 0 0,-1-1 0 0,1-1 0 15,0 0 0-15,0-1 0 0,0-2 0 0,0-1 0 16,0-2 0-16,0-6 0 0,0 0 0 0,0 7 0 16,0-7 0-16,0 0 0 0,0 0 0 0,0 0 0 0,0 0 0 15,0 0 0-15,0 0 0 0,0 0 0 0,0 0 0 0,0 0 0 16,3-3 0-16,1-2 0 0,-1 0 0 0,-1-2 0 15,1 1 0-15,0-1 0 0,-1-1 0 0,0 0 0 16,1-1 0-16,-2-1 0 0,0 0 0 0,0 0 0 16,0 2 0-16,0-2 0 0,0-1 0 0,1 2 0 15,-1-1 0-15,-1 2 0 0,-1 1 0 0,1 7 0 16,2-5 0-16,-2 5 0 0,0-6 0 0,0 6 0 16,0 0 0-16,0 0 0 0,0 0 0 0,0 0 0 15,0 0 0-15,0 7 0 0,0 1 0 0,0-3 0 16,0 2 0-16,0 0 0 0,0 2 0 0,0 1 0 15,0 1 0-15,-1 0 0 0,0-1 0 0,-1 0 0 16,2 0 0-16,0 0 0 0,0 0 0 0,0 0 0 16,0-1 0-16,0-1 0 0,0 0 0 0,0-2 0 0,0-6 0 15,-1 7 0-15,1-7 0 0,-1 7 0 0,1-7 0 0,0 0 0 16,0 0 0-16,0 0 0 0,0 0 0 0,0 0 0 16,0 0 0-16,0 0 0 15,-3-1 0-15,3 1 0 0,0 0 0 0,-2-6 0 0,-2-1 0 0,3 1 0 16,0-2 0-16,1 0 0 0,-2 1 0 0,1-1 0 15,1 0 0-15,0 1 0 0,0-1 0 0,0-1 0 16,0 0 0-16,0 2 0 0,0-1 0 0,2 2 0 16,-2 6 0-16,0 0 0 0,0 0 0 0,0 0 0 15,0 0 0-15,0 0 0 0,0 0 0 0,0 0 0 16,0 0 0-16,0 0 0 0,0 0 0 0,1 8 0 16,-3 0 0-16,2 0 0 0,0-2 0 0,0 3 0 0,-1 0 0 15,0 1 0-15,0 0 0 0,0-2 0 0,1 0 0 16,0 0 0-16,-1-1 0 0,0 0 0 0,0 0 0 0,0-1 0 15,1-6 0-15,0 0 0 0,0 0 0 0,0 0 0 16,0 0 0-16,0 0 0 0,0 0 0 0,0 0 0 16,0 0 0-16,0 0 0 0,0 0 0 0,0 0 0 15,0 0 0-15,1-6 0 0,-1 0 0 0,1 0 0 16,0 1 0-16,0 0 0 0,1-2 0 0,0-1 0 16,0 2 0-16,-1-1 0 0,1 1 0 0,1-1 0 15,-2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0-16,1-5 0 0,0-2 0 0,-1-1 0 0,1 1 0 16,0-1 0-16,0 0 0 0,-1-1 0 0,-1 0 0 15,0-2 0-15,0-2 0 0,0 0 0 0,0 0 0 16,-1-1 0-16,-1-1 0 0,1 2 0 0,1-2 0 16,-1-1 0-16,0 1 0 0,0 0 0 0,2-3 0 0,0-2 0 0,-2-8 0 15,-2 1 0-15,1 2 0 0,2 3 0 16,0-2 0-16,0-2 0 0,1 0 0 0,0-4 0 15,0-2 0-15,-1-3 0 0,1 0 0 0,1 0 0 0,0 1 0 16,0-1 0-16,0-2 0 0,0-2 0 0,1 0 0 16,1 2 0-16,-3 0 0 0,-2 2 0 0,1 1 0 15,1-1 0-15,0 3 0 0,1 1 0 0,0 2 0 16,-1 2 0-16,0-1 0 0,-1-3 0 0,0-1 0 16,-1 3 0-16,0 3 0 0,1 2 0 0,0 2 0 15,-3 2 0-15,1 1 0 0,2 2 0 0,-2-1 0 16,0-1 0-16,-1 3 0 0,2-1 0 0,0 3 0 15,-1 1 0-15,0 0 0 0,0-2 0 0,1 2 0 16,-1 1 0-16,2 2 0 0,-3 1 0 0,4 9 0 16,0 0 0-16,-4-5 0 0,0 0 0 0,4 5 0 0,0 0 0 15,0 0 0-15,0 0 0 0,-3 8 0 16,-1 2 0-16,2 3 0 0,2 1 0 0,0 4 0 0,-1 1 0 0,2 3 0 16,1 2 0-16,0 5 0 0,-1 2 0 0,1 2 0 15,-1 4 0-15,0 2 0 0,-1 2 0 0,4 5 0 16,0 6 0-16,1 1 0 0,-1-2 0 0,0 3 0 15,-1-2 0-15,0 1 0 0,1-1 0 0,-1-5 0 16,-2-5 0-16,2-5 0 0,-2-3 0 0,0-2 0 16,-1-4 0-16,1-2 0 0,0-2 0 0,-1-4 0 15,0-1 0-15,0-5 0 0,0-3 0 0,0-1 0 16,0 0 0-16,0-10 0 0,0 0 0 0,0 0 0 16,0 0 0-16,0 0 0 0,0 0 0 0,-3-10 0 15,0-1 0-15,0-3 0 0,-1-4 0 0,1-4 0 0,1-3 0 16,-1-5 0-16,2-5 0 0,-2-2 0 0,-1 1 0 0,3-3 0 15,1-3 0-15,0-2 0 0,-4 0 0 16,4 0 0-16,4 0 0 0,-3-2 0 0,-2-5 0 0,1-1 0 16,1-1 0-16,0 2 0 0,1 0 0 0,-1 2 0 15,2-1 0-15,0 1 0 0,-2-1 0 0,0 4 0 16,0 1 0-16,2 1 0 0,-1 0 0 0,0 3 0 16,-1 3 0-16,1 5 0 0,0 2 0 0,-2 4 0 15,0 4 0-15,0 2 0 0,0 3 0 0,-2-1 0 16,1 3 0-16,-1 5 0 0,0 0 0 0,1 3 0 15,0 0 0-15,1 8 0 0,-4-6 0 0,2 1 0 16,2 5 0-16,0 0 0 0,0 0 0 0,0 0 0 16,-5 9 0-16,4 1 0 0,0 1 0 0,0 2 0 0,1 2 0 15,0 4 0-15,0 3 0 0,2 3 0 0,-1 4 0 0,2 4 0 16,0 0 0-16,0 3 0 0,0 2 0 16,2 4 0-16,0 6 0 0,0-1 0 0,-1-1 0 0,-2 1 0 15,2-2 0-15,2-1 0 0,0-1 0 16,-3-6 0-16,-2-6 0 0,1-3 0 0,-1-1 0 0,0-5 0 15,1-5 0-15,0-2 0 0,1-4 0 0,-3-2 0 16,0-9 0-16,0 0 0 0,0 0 0 0,0 0 0 16,0 0 0-16,0-11 0 0,0-3 0 0,0-2 0 15,0-5 0-15,-2-4 0 0,0-5 0 0,0-2 0 16,2-3 0-16,-1-1 0 0,-4-2 0 0,2-1 0 16,2-2 0-16,-1-4 0 0,-1-1 0 0,0-1 0 15,1 2 0-15,1-1 0 0,-1-5 0 0,1 2 0 0,0-1 0 16,0 2 0-16,1 0 0 0,-1 0 0 0,1 0 0 15,-1 1 0-15,1-1 0 0,0 5 0 0,-3 4 0 0,1 3 0 16,1 1 0-16,-1 4 0 0,0 0 0 0,-1 2 0 16,0 3 0-16,0-2 0 0,1 0 0 0,0 0 0 15,1 6 0-15,-2 3 0 0,3 4 0 0,-1 1 0 16,-1-2 0-16,1 2 0 0,1 0 0 0,-1 1 0 16,0 3 0-16,-1 1 0 0,1 3 0 0,1 6 0 15,0 0 0-15,0 0 0 0,-4-5 0 0,4 5 0 16,0 0 0-16,0 0 0 0,-2 12 0 0,1 2 0 15,1 1 0-15,0 2 0 16,0 3-768-16,2 2-208 0,-1 1-48 0,2 2 0 0,-2 5 832 0,0 2 192 16,-1 2 0-16,1-1 0 0,1-1 0 0,-1-2 0 15,-1-2 0-15,0 0 0 0,0-3 0 0,-1 3 0 0,-1-4 0 16,1-3 0-16,0-6 0 0,1-3 0 0,-4-2 0 0,4-10 0 16,-1 8 0-16,1-8 0 15,0 0 0-15,0 0 0 0,0 0 0 0,0 0 0 0,-1-10 0 0,-1-2 0 16,0-1 768-16,-1-4 208 0,1-3 48 0,0-5 0 15,0-5-832-15,1-2-192 0,-2 0 0 0,2-3 0 16,0 0 0-16,-3-2 0 0,0-1 0 16,2-1 0-16,0-3 0 0,2-1 0 0,-1 0 0 0,1 1 0 15,1 2 0-15,0 1 0 0,-2 3 0 0,0 3 0 16,4 3 0-16,-1 3 0 0,-1 1 0 0,0 3 0 16,0 1 0-16,0 2 0 0,2 6 0 0,-3 3 0 15,-1 1-768-15,2 2-208 16,-1 8-48-16,1-7 0 0,-1-1 1648 0,0 8 320 0,0-8 64 0,0 8 16 15,0 0-1648-15,0 0-320 0,-1 12-64 16,0 2-16-16,-2 2 832 0,1 2 192 0,1 2 0 0,1 2 0 0,1 2 0 16,0 3 0-16,-2 4 0 0,1 2 0 0,2 0 0 0,1 3 0 15,-5 2 0-15,4 0 0 0,0 4 0 0,-2-5 0 16,0 0 0-16,0-4 0 0,1 0 0 0,2-5 0 16,-1-1 0-16,0-3 0 0,-2-2 0 0,2 0 0 15,0-6 0-15,-2 0 0 0,-1-3 0 0,2-3 0 16,-1-10 0-16,0 0 0 0,0 9 0 0,0-9 0 15,0 0 0-15,0 0 0 0,0 0 0 0,0 0 0 16,1-10 0-16,2-1 0 0,-2-3 0 0,-1-3 0 16,-1-3 0-16,0-2 0 0,-1-3 768 0,2-1 208 15,-1-1 48-15,-1-3 0 0,1 1-832 0,0-1-192 16,1 0 0-16,0 1 0 0,0 0 0 0,1 0 0 16,1 1 0-16,-1-1 0 0,-1 1 0 0,1 0 0 0,2 1 0 0,-1 1 0 31,0 3-768-31,-1 2-208 0,4 4-48 0,-4-3 0 0,1 1 1648 0,-1 3 320 0,-1 0 64 0,3 5 16 15,-2 4-832-15,-1 7-192 0,0 0 0 0,0 0 0 16,0 0 0-16,0 0 0 0,0 0 0 0,0 0 0 31,0 10-768-31,0 4-208 0,-1 0-48 0,1 4 0 0,0 3 832 0,0 2 192 0,-2 1 0 0,1 3 0 16,1 2 0-16,0 2 0 0,0 3 0 0,-1 0 0 16,-2 0 0-16,3-2 0 0,0-3 0 0,0-2 0 15,-1 0 0-15,1-4 0 0,-1-5 0 0,2-2 0 16,0-5 0-16,-1-11 0 0,0 0 0 0,0 0 0 15,4 6 0-15,-4-6 0 0,0 0 0 0,4-5 0 0,1-4 768 16,0-6 208-16,-1-6 48 0,-1-1 0 0,1 0-832 16,0-4-192-16,-1-1 0 0,-2-3 0 0,1-1 0 0,-1 2 0 15,-2-1 0-15,0-2 0 0,0-3 0 0,0-2 0 16,1-2 0-16,0 5 0 0,0 1 0 0,0 2 0 16,0 3 0-16,0 1 0 0,0 4 0 0,0 3 0 15,-1 3 0-15,1 5 0 0,1 4 0 0,-1 8 0 16,0 0 0-16,0 0 0 0,0 0 0 0,0 0 0 15,0 0 0-15,-3 11 0 0,2 3 0 0,0 5 0 16,-1-2 0-16,0 3 0 0,2 1 0 0,-1 2 0 16,-2 3 0-16,2 2 0 0,0 3 0 0,1 0 0 15,0-2 0-15,0-2 0 0,0-4 0 0,0-2 0 16,1-4 0-16,-2 0 0 0,-1-2 0 0,2-3 0 16,0-12 0-16,0 0 0 0,3 9 0 0,-3-9 0 0,0 0 0 15,0 0 0-15,0 0 0 0,4-6 0 0,-1-3 0 0,0-4 0 16,0-3 0-16,-2 1 0 15,0-3 0-15,1 1 0 0,-1-2 0 0,-1 0 0 0,-1 1 0 0,1 2 0 16,1 6 0-16,1 1 0 0,0 1 0 0,-2 8 0 16,0 0 0-16,0 0 0 0,-3-7 0 0,3 7 0 15,0 0 0-15,-4 7 0 0,3 5 0 0,-3-1 0 32,1 1-2416-32,-1 0-528 0,-1 3-96 0,-1 0-32 0</inkml:trace>
  <inkml:trace contextRef="#ctx0" brushRef="#br1" timeOffset="8">22022 4832 12895 0,'0'0'272'0,"2"16"64"0,-2-16 16 0,0 9 32 0,0-9-384 0,0 11 0 15,0-3 0-15,0-1 0 0,0 0 896 0,0 0 96 0,0-1 32 0,1 0 0 16,-1 1 0-16,1 1 0 0,-1-1 0 15,0 0 0-15,1 0 0 0,-1-7 0 0,0 6 0 0,0 1 0 16,0-1-832-16,0-6-192 0,0 0 0 0,0 0 0 16,0 0 864-16,0 0 128 0,0 0 32 0,0 0 0 15,0 0 0-15,0 0 0 0,0 0 0 0,0 0 0 16,3-7-832-16,-1-5-192 0,-2-3 0 0,2 0 0 16,0-1 0-16,-1-1 0 0,1-4 0 0,-1-2 0 15,1-2 0-15,1-4 0 0,-3-4 0 0,4-1 0 16,-3-2 864-16,2-5 128 0,-2-2 32 0,3-1 0 15,-1-1-832-15,-2-2-192 0,-1-2 0 0,0-3 0 16,1-4 0-16,2 1 0 0,-3 3 0 0,2 1 0 0,0 3 0 0,0 4 0 16,-1 2 0-16,-1 4 0 15,0 3 0-15,0 3 0 0,0 1 0 0,0 3 0 0,0 3 0 16,0 4 0-16,-4 4 0 0,2 3 0 0,1 1 0 0,1 2 0 16,-3 2 0-16,3 9 0 0,0 0 0 0,0 0 0 15,-2-7 0-15,2 7 0 0,0 0 0 0,0 0 0 16,0 0 0-16,0 0 0 0,0 0 0 0,-3 9 0 15,-1 1 0-15,1 3 0 0,1 4 0 0,-2 0 0 16,2 5 0-16,0 2 0 0,2 5 0 0,-1 2 0 16,0 4 0-16,-1 0 0 0,2 3 0 0,-1 1 0 15,0 4 0-15,0-1 0 0,1 3 0 0,2-1 0 16,-1-2 0-16,2-4 0 0,-2-1 0 0,1-3 0 16,0-1 0-16,1-5 0 0,-2-5 0 0,0-1 0 15,-1-1 0-15,1-1 0 0,0-2 0 0,1-3 0 0,-1-2 0 16,-1-13 0-16,0 0 0 0,0 0 0 0,0 0 0 0,0 0 0 15,0 0 864-15,0 0 128 16,0 0 32-16,5-11 0 0,-4-3-832 0,0-5-192 0,1 0 0 0,0-3 0 16,-4 0 0-16,2-3 0 0,0-1 0 0,0-4 0 15,-1-2 0-15,0-3 0 0,-1-2 0 0,0-4 0 16,-1-4 0-16,2 0 0 0,-3 0 0 0,3-1 0 16,-3-3 0-16,3 1 0 0,-1-1 0 0,1 0 0 15,0-1 0-15,1 2 0 0,0 2 0 0,0 6 0 16,-3 4 0-16,3 5 0 0,0 4 0 0,0 3 0 15,0 4 0-15,0 2 0 0,-1 5 0 0,1 3 0 16,1 2 0-16,-1 8 0 0,0 0 0 0,0 0 0 16,0 0 0-16,0 0 0 0,0 0 0 0,0 0 0 0,-1 11 0 15,0 2 0-15,-2 4 0 0,1 2 0 0,2 3 0 0,-1 2 0 16,-1 2 0-16,1 4 0 0,0 2 0 0,1 2 0 16,0 3 0-16,0 1 0 0,0-4 0 0,0 0 0 15,1 0 0-15,-1-2 0 0,-1-4 0 0,1-1 0 16,0-3 0-16,0-1 0 0,-1-1 0 0,1-2 0 15,1-1 0-15,1-5 0 0,-1-4 0 0,-1-10 0 16,0 10 0-16,0-10 0 0,0 0 0 0,0 0 0 16,0 0 0-16,0 0 0 0,3-8 0 0,-1-5 0 15,-2-5 0-15,1-3 0 0,0-3 0 0,-1-2 0 16,-1-5 0-16,0-2 0 0,1-3 0 0,0-4 0 16,-1-2 0-16,0 0 0 0,0 1 0 0,1 0 0 15,1 0 0-15,0 5 0 0,-2 3 0 0,3 7 0 16,1 0 0-16,-2 4 0 0,2 4 0 0,-2 1 0 15,1 4 0-15,0 1 0 0,1 3 0 0,-3 9 0 0,0-8 0 0,0 8 0 16,1-7 0-16,-1 7 0 0,0 0 0 0,0 0 0 31,0 0-2416-31,0 0-528 0,0 0-96 0,2 15-32 0</inkml:trace>
  <inkml:trace contextRef="#ctx0" brushRef="#br1" timeOffset="9">22644 11046 14287 0,'0'0'0'0,"0"0"0"16,0 0 0-16,0 0 0 0,0 0 0 0,0 0 0 15,0 0 0-15,0 0-5696 16</inkml:trace>
  <inkml:trace contextRef="#ctx0" brushRef="#br1" timeOffset="12">22096 13291 7359 0,'0'0'656'0,"0"0"-528"16,0 0-128-16,0 0 0 0,-3 7 1728 0,3-7 304 16,-3 8 64-16,0 1 16 0,2-1-832 0,-2 2-176 15,1 0-16-15,1 3-16 0,0 3 64 0,-1 0 16 16,0 1 0-16,-1 5 0 0,0 0-272 0,1 0-48 0,1 0-16 0,-2 2 0 15,2 5-288-15,0-4-48 0,-2 1-16 0,2 1 0 16,-2 0-112-16,2 2-32 0,0-1 0 0,0 2 0 16,0-1-128-16,1 0-48 0,-1 3 0 0,1-1 0 15,0-1-144-15,0-1 0 0,0 1 144 0,1 1-144 16,0 0 0-16,1 0 0 0,-1-4 0 0,-1 1 128 16,3-2-128-16,-2-1 0 0,1 3 0 0,-1-3 128 15,0-1-128-15,1 0 0 0,0 1 0 0,-1-1 0 16,1-3 0-16,0 2 0 0,0-1 0 0,-2-1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80-16,2 0 128 0,0-2-256 0,-1 1 80 15,-1 0 16-15,1 0 0 0,-1 1 160 0,1-3-192 16,1 0 192-16,1-2-192 0,-2 0 192 0,-1-2 0 16,0 4 0-16,0-2-128 0,0-1 128 0,0 0 0 15,0 0 0-15,-1 2-128 0,1-1 128 0,0 2 0 16,0 1 0-16,0-2 0 0,1 1 0 0,-1 1 0 16,1-2 0-16,-1 2 0 0,0 2 0 0,0 0 0 15,0 4 0-15,1-3 0 0,1-1 0 0,-1 2 0 16,-1 2 0-16,0 8 0 0,0-10 176 0,1 2-48 0,-1 8 0 0,0-8 0 15,0 8 48-15,0 0 0 0,0 0 0 0,0 0 0 16,0 0 96-16,0 0 32 0,0 0 0 0,0 0 0 16,0 0 16-16,0 0 16 0,-6 4 0 0,1 2 0 15,5-6 0-15,-3 10 0 0,0 0 0 0,0 1 0 16,2 2-16-16,-1 0 0 0,0 0 0 0,1 3 0 16,-1-1-48-16,1 1-16 0,0 3 0 0,1 0 0 15,0-2-48-15,0 2-16 0,0 1 0 0,0 1 0 16,0 0-64-16,0 2 0 0,1 0-128 0,2 0 192 15,-3 2-64-15,2-2-128 0,0-1 176 0,0 0-176 16,-1 2 128-16,1-4-128 0,-1 1 0 0,1 0 0 16,0 0 128-16,0-1-128 0,1-1 0 0,-3 3 0 15,0-1 0-15,0-1 128 0,1 1-128 0,-1 0 0 16,0-1 128-16,0 1-128 0,0 1 0 0,0-1 0 0,-1-2 0 16,1 0 0-16,-2 1 0 0,2-1 0 0,0 1 0 15,-1-3 0-15,-1 1 0 0,1-1 0 0,1 2 128 0,-1-3-128 16,0-1 0-16,2-2 0 0,-2-1 0 0,0 1 0 15,0-2 0-15,1-1 0 0,0-2 0 0,0-8 0 16,-2 8 0-16,2-8 0 0,0 0 0 0,0 0 0 16,0 0 0-16,0 0 0 0,0 0 0 0,0 0-176 15,0 0 176-15,0 0-160 0,-3-8 160 0,1-1 0 16,1-2-144-16,0 0 144 0,1-1 0 0,-2-1-144 16,2-1 144-16,0-1 0 0,0-1-144 0,2-1 144 15,-1 2 0-15,0 1-144 0,0-1 144 0,0 0 0 16,-1 3 0-16,2-4 0 0,-1 0 0 0,1 1 0 15,-4-1 0-15,2 1 0 0,-1-1 0 0,-1 2 0 0,0 3 0 16,0 0 0-16,2 0 0 0,-2 2 0 0,1 0 0 0,1 9 0 16,0 0 0-16,-1-8 0 0,1 8 0 0,0 0 128 15,0 0-128-15,0 0 176 0,0 0-176 0,0 0 192 16,0 0-48-16,0 0 0 0,0 0 0 0,0 0 0 16,0 0 16-16,0 0 0 0,-4 4 0 0,0 3 0 15,3 3 16-15,-1 1 0 0,1 1 0 0,1 1 0 16,0 2 0-16,2 3 0 0,-1 1 0 0,0 0 0 15,-1 1-32-15,1 1 0 0,1 0 0 0,-1 1 0 16,1-2-144-16,-1 2 160 0,-1-1-160 0,1 1 160 16,1 1-160-16,0 0 0 0,1-1 144 0,-1 1-144 15,0-1 0-15,-2 1 0 0,2 0 0 0,-2 0 128 0,1-1-128 16,1 0 0-16,-1 1 0 0,1 0 0 0,0 1 0 0,1-5 0 16,-3-3 0-16,1 1 0 0,-1 1 0 0,1 1 144 15,2-1-144-15,-1-2 0 0,-1-4 0 0,0 1 0 16,-2-1 0-16,1-1 0 0,0-2 128 0,0-1-128 15,0-8 0-15,0 0 0 0,0 0 0 0,0 0 0 16,0 0 0-16,0 0 0 0,0 0 0 0,0 0 0 16,0 0 0-16,0 0-144 0,-2-9 144 0,0-1-160 15,0-1 160-15,1-2-160 0,1-3 160 0,0-1-128 16,0-1 128-16,0 1-128 0,3-1 128 0,-1 1 0 16,-1-2 0-16,1 0 0 0,0 2 0 0,-1 0 0 15,-1-1 0-15,1 1 0 0,0 0 0 0,-1 2 0 16,0 0 0-16,1 2 0 0,0 1 0 0,-1 1 0 15,0 0 0-15,-1 2 0 0,1 9 0 0,0-8 0 0,0 8 0 16,0 0 0-16,0 0 0 0,0 0 0 0,0 0 0 0,0 0 0 16,0 0 0-16,0 0 0 0,0 0 0 0,0 0 0 15,0 0 0-15,0 0 0 0,-3 8 0 0,0 2 128 16,1 2-128-16,0 2 0 0,1 0 0 0,0 3 0 16,0 2 0-16,0 2 0 0,1 1 0 0,0 1 128 15,0 2-128-15,0 0 0 0,0-2 0 0,0 0 128 16,2 0-128-16,1 1 128 0,-2 0-128 0,1 1 128 15,0-2-128-15,-1-1 0 0,1 1 0 0,-1 0 128 16,-1-2-128-16,2 1 0 0,0 0 0 0,0 0 128 16,-2-1-128-16,1 0 0 0,2-3 0 0,-2 0 0 15,0-3 0-15,2 0 0 0,-2-3 0 0,2-2 0 16,-1-2 0-16,-2-8 0 0,0 0 0 0,0 0 0 16,-2 7 0-16,2-7 0 0,0 0 0 0,0 0 128 0,0 0-128 15,0 0 0-15,0 0 0 0,0 0 0 0,0 0 0 0,0 0 0 16,-6-7 0-16,6 7 0 0,-4-8 0 0,-1 0 0 15,2 0 0-15,0-1 0 0,0 1 0 0,1-1 0 16,2-1 0-16,-1 1 0 0,-1 0 0 0,1 0 0 16,1 9 0-16,0-9 0 0,0 0 0 0,0 9 0 15,0-10 0-15,0 10 0 0,0-9 0 0,0 9 0 16,0-9 0-16,0 9 0 0,0 0 0 0,0 0 0 16,0 0 0-16,0 0 0 0,0 0 0 0,0 0 0 15,0 0 0-15,0 0 0 0,0 0 0 0,0 0 0 16,0 0 0-16,-3 9 0 0,2 1 0 0,1-1 0 15,-1-2 0-15,-1 2 0 0,0 1 0 0,1 0 0 0,1 1 0 16,-1 1 0-16,1-1 0 0,0 0 0 16,-1 3 0-16,1-1 0 0,0-2 0 0,-1 0 0 0,0 0 0 15,0 2 0-15,1 1 0 0,-2-1 0 0,2 0 0 0,-1 1 0 16,-1 0 0-16,1-2 128 0,-1 0-128 0,1-1 0 16,1 0 0-16,0-1 0 0,0 0 0 0,0 1 0 15,0-3 0-15,0 2 0 0,0-1 0 0,0 1 0 16,0 1 0-16,0-2 0 0,0-1 0 0,0 0 0 15,0-8 0-15,1 8 0 0,-1-8 0 0,0 0 0 16,0 0 0-16,0 0 0 0,0 0 0 0,0 0 0 16,0 0 0-16,0 0-128 0,0 0 128 0,0 0 0 15,0 0-128-15,0 0 128 0,-3-7-128 0,1-1 128 16,1-1-128-16,1 0 128 0,-3-1-128 0,3 2 128 16,0-1 0-16,0 0 0 0,0-2 0 0,-1 0 0 15,-1 0 0-15,2 1-128 0,-1-2 128 0,1 1 0 0,0 0 0 0,0 0 0 16,0-1 0-16,3 0 0 0,-2-1 0 0,-1-1 0 15,0 2 0-15,0 0-128 0,2 0 128 0,-1-2 0 16,-1-3 0-16,1 2 0 0,1 0 0 0,0-1 0 16,-2-1 0-16,0-1 0 0,0 0 0 0,0 2 0 15,0-3 0-15,0 2 0 0,1-2 0 0,0 2 0 16,-1-1 0-16,0 0 0 0,0 0 0 0,1 3 0 16,0-1 0-16,-1-1 0 0,0-1 0 0,0 1 0 15,0-2 0-15,3 2 0 0,-1-1 0 0,-2 4 0 16,-2 2 0-16,2-1 0 0,2 0 0 0,-2 1 0 15,0 1 0-15,-2 0 0 0,2-1 0 0,-1 0 0 16,1 2 0-16,0-2 0 0,-1-1 0 0,1 1 0 0,-1 0 0 16,1-2 0-16,-2 2 0 0,1 0 0 0,0 0 0 15,-1 1 0-15,2 0 0 0,-1 1 0 0,0 1 0 0,1 1 0 16,0-2 0-16,0 1 0 0,1 0 0 0,0 0 0 16,-2 0 0-16,1 1 0 0,0-1 0 0,1 1 0 15,1 0 0-15,-2 8 0 0,0-11 0 0,0 5 0 16,0 6 0-16,2-9 0 0,-2 0 0 0,1 0 0 15,1 1 0-15,0 0 0 0,-2 0 0 0,2 1 0 16,-2-3 0-16,0 2 0 0,2 0 0 0,-2 8 0 16,0-9 0-16,1 2 0 0,0-1 0 0,-1 8 0 15,1-8 0-15,0 0 0 0,0-2 0 0,0 1 0 16,1 0 0-16,-1 1 0 0,-1 8 0 0,0-7 0 16,0-2 0-16,0 1 0 0,1 0 0 0,-1 8 0 15,0-7 0-15,0 7 0 0,0-11 0 0,0 4 0 0,0 7 0 0,2-9 0 16,0 3 0-16,-1-3 0 0,-1 9 0 0,1-7 0 15,-1 7 0-15,1-7 0 0,0-1 0 0,-1 8 0 16,1-8 0-16,-1 1 0 0,0 7 0 0,0-8 0 16,0 0 0-16,0 8 0 0,0 0 0 0,0-8 0 15,1 1 0-15,-1 7 0 0,0 0 0 0,1-8 0 16,-1 8 0-16,0-8 0 0,0 8 0 0,0 0 0 16,1-7 0-16,-1 7 0 0,2-8 0 0,-2 8 0 15,2-8 0-15,-2 8 0 0,0-7 0 0,0 7 0 16,0-7 0-16,0 7 0 0,1-8 0 0,-1 8 0 15,0 0 0-15,2-7 0 0,-2 7 0 0,2-8 0 16,0 0 0-16,-2 8 0 0,0 0 0 0,0 0 0 16,2-9 0-16,-1 3 0 0,-1 6 0 0,0 0 0 15,0-8 0-15,0 8 0 0,4-9 0 0,-2 3 0 16,-2-1 0-16,0 7 0 0,0-9 0 0,0 2 0 0,0-1 0 0,0 8 0 16,0 0 0-16,0-8 0 0,0 0 0 0,0 8 0 15,1-8 0-15,-1 1 0 0,0 7 0 0,0-7 0 16,0 1 0-16,0-2 0 0,0 8 0 0,0-8 0 15,1 1 0-15,-1-2 0 0,-1 0 0 0,1 3 0 16,0 6 0-16,0 0 0 0,0 0 0 0,0-9 0 16,0 0 0-16,0 9 0 0,0-7 0 0,0 0 0 15,-1-3 0-15,2 2 0 0,2 3 0 0,-3 5 0 16,-3-7 0-16,3 7 0 0,0-9 0 0,0 1 0 16,-3 2 0-16,3 6 0 0,-1-8 0 0,0 0 0 15,0 0 0-15,1 0 0 0,-1 0 0 0,1 8 0 0,0-9 0 16,0 1 0-16,-1 0 0 0,-1 1 0 0,2 7 0 0,0-7 0 15,0-1 0-15,0 1 0 0,0 7 0 0,-2-8 0 16,0 0 0-16,2 8 0 0,0-8 0 0,0 2 0 16,-1-1 0-16,1 7 0 0,0-7 0 0,0 7 0 15,-1-10 0-15,1 10 0 0,-1-8 0 0,1 8 0 16,-1-9 0-16,0 1 0 0,-1 0 0 0,2 8 0 16,-1-8 0-16,1 0 0 0,0 0 0 0,0-1 0 15,0 9 0-15,-2-8 0 0,2 8 0 0,0-8 0 16,-1-1 0-16,1 9 0 0,1-8 0 0,-1 8 0 15,0-8 0-15,0 0 0 0,0 0 0 0,0 8 0 16,1-9 0-16,0 2 0 0,-2-1 0 0,1 0 0 16,0 1 0-16,0-1 0 0,1 0 0 0,-1 1 0 15,0-2 0-15,0 1 0 0,0 8 0 0,2-10 0 0,-1-1 0 16,-1 0 0-16,0 0 0 0,-1 2 0 0,1 1 0 0,0-1 0 16,1-1 0-16,0 2 0 0,0-2 0 0,0 3 0 15,-1 0 0-15,0-2 0 0,0 3 0 0,0-1 0 16,0 0 0-16,1 0 0 0,0-1 0 0,3-1 0 15,-2 1 0-15,-1 1 0 0,0-1 0 0,0 0 0 16,-1 1 0-16,1-1 0 0,-1-1 0 0,0 0 0 16,0-1 0-16,0 2 0 0,1 0 0 0,-1 0 0 15,0-1 0-15,0 2 0 0,0-1 0 0,0 1 0 16,0 1 0-16,-1-1 0 0,-1 0 0 0,2 7 0 16,1-9 0-16,-1 9 0 0,-2-8 0 0,1 1 0 15,-1 1 0-15,-1-1 0 0,1 0 0 0,2 7 0 16,-1-10 0-16,0 2 0 0,-1-2 0 0,1 1 0 0,0 2 0 0,0-1 0 15,0 1 0-15,1 0 0 0,1-2 0 0,0 1 0 16,-2 1 0-16,1 7 0 0,0-6 0 0,0-1 0 16,1 0 0-16,1 0 0 0,-2 7 0 0,2-10 0 15,-1 0 0-15,0 2 0 0,-1 2 0 0,0 6 0 16,0-9 0-16,1 0 0 0,-1 0 0 0,0 9 0 16,0 0 0-16,2-8 0 0,2-2 0 0,-3 1 0 15,-1-2 0-15,0 3 0 0,2 2 0 0,0-2 0 16,0-1 0-16,0 1 0 0,1 2 0 0,-2-1 0 15,-1-2 0-15,3 3 0 0,-2-1 0 0,-1 7 0 16,3-9 0-16,-1 2 0 0,-1-1 0 0,1 0 0 16,-1 0 0-16,0 1 0 0,-1 7 0 0,0-9 0 15,2 0 0-15,-1 2 0 0,-1-1 0 0,0 8 0 16,0-8 0-16,0 6 0 0,0-3-160 0,0 0-48 16,0 0-16-16,0-1 0 0,0 0 224 0,0-2 0 0,0 1 0 0,0 1 0 15,0-1 0-15,0-2 0 0,0 0 0 0,0 1 0 16,0-2 0-16,0 2 0 0,1 1 0 0,0 0 0 15,1-5 0-15,-2 5 0 0,-4 0 0 0,4 1 0 16,0-2 0-16,1-2 0 0,0-3 0 0,1 2 0 16,-2 2 0-16,0 2 0 0,0-2 0 0,0 1 0 15,-2 0 0-15,0 4 0 0,2-3 0 0,0 2 0 16,0-1 0-16,0 6 0 0,0 0 0 0,0 0 0 16,1-4 0-16,-1 0 0 0,0-1 0 0,0 1 0 15,0 4 0-15,0-7 0 0,-1 3 0 0,1-2 0 16,1 1 0-16,-1 0 0 0,-1 2 0 0,0-1 0 15,1-3 0-15,0 2 0 0,-1-1 0 0,2 2 0 0,1-2 0 16,1 1 0-16,-5-1 0 0,1 2 0 16,0-1 0-16,1 5 0 0,-1-5 0 0,0-1 0 0,0 2 0 0,1 4 0 15,-1-6 0-15,0 1 0 0,-1-2 0 0,1 1 0 16,0 2 0-16,1-1 0 0,0-2 0 0,0 0 0 16,1-1 0-16,0 1 0 0,-2-1 0 0,2 1 0 15,1-2 0-15,-2 3 0 16,1-2-864-16,-1-1-128 0,2 4-32 0,0-1 0 0</inkml:trace>
  <inkml:trace contextRef="#ctx0" brushRef="#br1" timeOffset="14">22110 7761 12895 0,'0'0'272'0,"0"0"64"0,0 0 16 0,0 0 32 0,0 0-384 0,0 0 0 0,0 0 0 0,0 0 0 0,0 0 896 0,0 0 96 15,0 0 32-15,0 0 0 0,0-6 0 0,0-1 0 16,1 0 0-16,0-1 0 0,-1 1-832 0,1 0-192 15,0-1 0-15,1-1 0 0,-1-1 864 0,2-2 128 16,-2 0 32-16,1-1 0 0,-1-1-832 0,-1-1-192 16,-1 0 0-16,1-2 0 0,1 0 0 0,0-1 0 15,-1 0 0-15,0-2 0 0,0-1 864 0,0 0 128 16,-1-1 32-16,1 1 0 0,-2 2-832 0,0 1-192 16,-1-1 0-16,2 0 0 0,0-2 0 0,0 3 0 15,0-1 0-15,0 0 0 0,-1 1 0 0,-1 1 0 16,0-1 0-16,2 2 0 0,0-2 0 0,1 1 0 15,-1 0 0-15,1 1 0 0,-1-1 0 0,0 2 0 16,0 1 0-16,1-1 0 0,0 1 864 0,0 0 128 16,0 0 32-16,0 0 0 0,0 1-832 0,0-2-192 0,0 0 0 0,0 1 0 15,-3 0 0-15,1 0 0 0,0 1 0 0,1-1 0 16,-1 0 0-16,1-1 0 0,0 1 0 0,1 0 0 16,-1-2 0-16,-1 4 0 15,1-1 0-15,0 0 0 0,1 0 0 0,0-1 0 0,0 0 0 0,0 2 0 16,0-1 0-16,0 2 0 0,0 1 0 0,1 0 0 15,0 0 0-15,1 0 0 0,-2 0 0 0,1 2 0 16,-1-1 0-16,0 1 0 0,0 0 0 0,0 1 0 16,0-1 0-16,0 0 0 0,1-1 0 0,-1 1 0 15,1 0 0-15,1-2 0 0,0 0 0 0,-1 1 0 16,0 1 0-16,-1 0 0 0,0 0 0 0,0-1 0 16,-1 1 0-16,0 1 0 0,0-2 0 0,0 4 0 15,-1 0 0-15,1 1 0 0,0-2 0 0,-2 1 0 0,1 0 864 0,0 1 128 16,1-1 32-16,1 5 0 0,-2-4-832 0,2 4-192 15,0 0 0-15,-1-5 0 0,-2 1 0 0,3 4 0 16,0 0 0-16,0 0 0 0,0 0 0 0,0 0 0 16,0 0 0-16,0 0 0 0,0 0 0 0,0 0 0 15,0 0 0-15,0 0 0 16,0 0-1600-16,0 0-352 0,0 0-80 0,0 0-16 0</inkml:trace>
  <inkml:trace contextRef="#ctx0" brushRef="#br1" timeOffset="15">22044 4767 12895 0,'0'0'272'0,"0"0"64"15,0 0 16-15,0 0 32 0,0 0-384 0,0 0 0 0,0 0 0 0,0 0 0 0,0 0 896 0,0 0 96 16,0 0 32-16,0 0 0 0,0 0-832 0,1-6-192 16,2-1 0-16,-2 2 0 0,-1-1 864 0,0 0 128 15,0-2 32-15,1 0 0 0,-1 1-832 0,1-1-192 16,-1-1 0-16,1-2 0 0,1-2 0 0,-1-1 0 16,1-2 0-16,-1 0 0 0,-1-1 864 0,2 0 128 15,-1-2 32-15,-1-1 0 0,1 0-832 0,-1 0-192 16,2 0 0-16,0-1 0 0,-2 0 864 0,1-1 128 15,1-1 32-15,-1 0 0 0,0-1-832 0,0 0-192 16,-1-1 0-16,1-1 0 0,-1-3 0 0,2 0 0 16,-1 0 0-16,2-13 0 0,0 4 864 0,0 3 128 15,-2 1 32-15,1 3 0 0,1 3-832 0,0-1-192 0,-1 1 0 16,0-1 0-16,-2-2 0 0,0 0 0 0,0 1 0 16,0 0 0-16,0 1 0 0,0 2 0 0,-1 0 0 0,-1 4 0 15,-1 1 0-15,1 2 0 0,1 3 0 16,0 0 0-16,0 2 864 0,0 1 128 0,1 0 32 0,-1 3 0 15,-2 2-832-15,1 0-192 0,1 0 0 0,-1 0 0 16,0 0 0-16,2 2 0 0,-2 0 0 0,1 0 0 16,0 1 0-16,0-2 0 0,0 0 0 0,0 3 0 15,1 5 0-15,0-8 0 0,0 2 0 0,0 6 0 16,0 0 0-16,0 0 0 0,-1-7 0 0,1 7 0 16,0 0 0-16,0 0 0 0,0 0 0 0,0 0 0 15,0 0-2416-15,0 0-528 0,0 0-96 16,-1 15-32-16</inkml:trace>
  <inkml:trace contextRef="#ctx0" brushRef="#br1" timeOffset="16">22018 3710 12895 0,'0'0'272'0,"0"0"64"0,0 0 16 0,0 0 32 0,-1 6-384 0,1-6 0 0,-2 5 0 0,1 1 0 16,1-6 896-16,-1 6 96 0,1-6 32 0,0 0 0 16,0 0 0-16,-1 7 0 0,0 1 0 0,1-8 0 15,0 0 0-15,0 0 0 0,0 0 0 0,0 0 0 16,0 0 0-16,0 0 0 0,0 0 0 0,0 0 0 15,0 0-832-15,0 0-192 0,-1-7 0 0,1 1 0 16,1 0 0-16,-1 6 0 0,-1-7 0 0,1 0 0 16,0-2 0-16,0-2 0 0,0 2 0 0,0-1 0 0,-1-2 864 0,2 0 128 15,0 0 32-15,-1 1 0 0,1 0-832 0,0 0-192 16,0 0 0-16,0-1 0 0,0 0 0 0,-1 0 0 16,0 0 0-16,0-2 0 0,2 3 0 0,-1-2 0 15,-1 0 0-15,1 0 0 0,2 1 864 0,-2 1 128 16,-1-1 32-16,1 2 0 0,-1 0-832 0,1 1-192 15,-2 1 0-15,2-3 0 0,1 0 0 0,-1 2 0 16,0-2 0-16,0 3 0 0,0-1 0 0,0 0 0 16,0-2 0-16,0 3 0 0,0 0 0 0,-1 0 0 15,1 1 0-15,-1 1 0 0,2-3 0 0,-1-3 0 16,0 0 0-16,0 1 0 0,1 1 0 0,-1-1 0 16,-1 1 0-16,0 1 0 0,0 0 0 0,0 2 0 15,0 7 0-15,0-9 0 0,4-1 0 0,-4 1 0 16,0 1 0-16,1 1 0 0,0-2 864 0,0 1 128 0,-1 0 32 0,0 2 0 15,0 6-832-15,2-7-192 0,-2 7 0 0,0-9 0 16,0 1 0-16,1 0 0 0,-1 1 0 0,3 0 0 16,-1-1 0-16,0 0 0 15,0 1 0-15,-2 7 0 0,2-7 0 0,-1 0 0 0,2 0 0 0,-3 7 0 16,3-9 0-16,0 2 0 0,-3 7 0 0,3-7 0 16,3-2 0-16,-4 3 0 0,-2 6 0 0,3-7 0 15,-3 7 0-15,0 0 0 0,3-7 0 0,-3 7 0 16,0 0 0-16,0 0 0 0,0 0 0 0,0 0 0 15,0 0 0-15,0 0 0 0,0 0 0 0,0 0 0 16,0 0-2416-16,0 0-528 0,0 0-96 0,-7 5-32 16</inkml:trace>
  <inkml:trace contextRef="#ctx0" brushRef="#br1" timeOffset="17">22042 3333 9215 0,'0'0'192'0,"0"0"64"0,0 0 0 0,0 0 0 0,0 0-256 0,0 0 0 0,0 0 0 0,-1 10 0 16,-1-2 864-16,2-8 128 0,1 10 32 0,-1-10 0 15,0 0 0-15,-3 8 0 0,3-8 0 0,0 9 0 16,0-9-832-16,-1 9-192 0,1-9 0 0,0 0 0 16,-2 10 864-16,2-10 128 0,0 0 32 0,0 0 0 0,0 0-832 15,0 0-192-15,0 0 0 0,0 0 0 0,0 0 864 0,0 0 128 16,0 0 32-16,0 0 0 0,0 0 0 0,0 0 0 15,0 0 0-15,0 0 0 0,0 0-832 0,0 0-192 16,0 0 0-16,0 0 0 0,0 0 0 0,0 0 0 16,-1-9 0-16,1 9 0 0,-2-10 0 0,2 1 0 15,1 1 0-15,1-1 0 0,-1 1 864 0,0 0 128 16,0-2 32-16,2 1 0 0,-2-1-832 0,1 1-192 16,-1 0 0-16,0 0 0 0,3 0 0 0,-2 0 0 15,1-2 0-15,0 0 0 0,0-3 0 0,-2 2 0 16,0 0 0-16,0 1 0 0,2 1 0 0,0 1 0 15,-1 2 0-15,0-3 0 0,1-1 0 0,-1 1 0 16,-1 1 0-16,0 0 0 0,-1 9 0 0,3-7 0 16,0-3 0-16,-2 2 0 0,-1 8 0 0,3-8 0 0,0 1 0 15,1-1 0-15,-1 0 864 0,1 1 128 0,-4 7 32 0,4-9 0 16,0-1-832-16,0 0-192 0,1 2 0 0,-1 1 0 16,0-1 0-16,0 1 0 0,0-3 0 0,-2 0 0 15,3 1 0-15,0-1 0 0,-2 0 0 0,1 1 0 16,2 1 0-16,-1 1 0 0,-3-3 0 0,2 1 0 15,-2-2 0-15,3 3 0 0,1 0 0 0,-2 1 0 16,0-2 0-16,2 0 0 0,-1 0 0 0,1 4 0 16,0 2 0-16,0-2 0 0,1-3 0 0,-1 2 0 15,-1-2 0-15,2 0 0 0,0 0 0 0,0 0 0 16,-1 1 0-16,1 2 0 0,0 0 0 0,0 0 0 16,2-4 0-16,-4 1 0 0,2 1 0 0,-1-1 0 0,2 1 0 0,-2 2 0 15,0-4 0-15,0 3 0 0,0-2 0 0,0 1 0 16,1 1 0-16,-2 0 0 0,1 2 0 0,0-3 0 15,1 2 0-15,-2 1 0 0,2-1 0 0,-3 0 0 16,2 0 0-16,1 1 0 0,-2-1 0 0,3 1 0 16,0-1 0-16,1 1 0 0,-3 0 0 0,1 0 0 15,0 0 0-15,1 1 0 0,-2 0 864 0,2 1 128 16,0 0 32-16,0 0 0 0,1 0-832 0,-1-2-192 16,-2-1 0-16,4 3 0 0,-1 2 0 0,0 0 0 15,-1-2 0-15,1-1 0 0,0 2 0 0,2-1 0 16,-2 0 0-16,1-1 0 0,-2 0 0 0,1 1 0 15,1 0 0-15,-2 2 0 0,1 0 0 0,-1-1 0 16,-1 0 0-16,1-1 0 0,-1 1 0 0,1 0 0 16,0-1 0-16,-2 1 0 0,1 1 0 0,1 1 0 0,-1 0 0 0,1 0 0 15,-2 0 0-15,1-1 0 0,-7 0 0 0,11 1 0 16,-2 1 0-16,0 0 0 16,0-2 0-16,-3 2 0 0,3 0 0 0,0 0 0 0,-1-1 0 0,0 2 0 15,0-1 0-15,0 1 0 0,0-1 0 0,1 2 0 16,-1 0 0-16,0 0 0 0,0-2 0 0,1 2 0 15,0-1 0-15,2 2 0 0,0-2 0 0,2 2 0 16,-2-2 0-16,-1-1 0 0,1 0 0 0,-1 1 0 16,2 1 0-16,-1 0 0 0,-1-1 0 0,1 2 0 15,-2 0 0-15,-1 1 0 0,0-3 0 0,1 1 0 16,-1 2 0-16,1-1 0 0,-2 2 0 0,1 0 0 16,2-2 0-16,-3 3 0 0,-1 1 0 0,2-1 0 15,0 1 0-15,0 1 0 0,0 0 0 0,-1 1 0 16,-1 1 0-16,2-2 0 0,1 2 0 0,3 0 0 0,-5-1 128 15,2 2 0-15,0-2-128 0,1 3 192 0,1 1-192 0,-2 0 0 16,0 0 128-16,2-1-128 0,-2 1 0 0,0 1 0 16,1-2 0-16,0 0 0 0,-2 2 128 0,0-1-128 15,1 0 0-15,0 0 0 0,0 0 128 0,0-1-128 16,1 0 0-16,-2 0 144 0,2 0-144 0,-2 1 0 16,-1-2 0-16,0 1 0 0,3 3 0 0,-3-3 0 15,1 0 0-15,-2 2 0 0,0-1 0 0,2 2 0 16,-1 0 128-16,-1 0-128 0,-1-3 0 0,2 0 0 15,-2 1 0-15,2 1 0 0,-1 0 0 0,-1-2 0 16,2-1 0-16,2 0 0 0,-4 2 0 0,2-1 0 0,-2-1 0 0,3 0 0 16,-2 0 0-16,1 2 0 0,0-1 128 0,0-2-128 15,-1 1 0-15,-1-1 0 16,3 2 0-16,-2-1 0 0,-2 0 0 0,3 1 0 0,-2 2 0 0,2-3 128 16,4 2-128-16,-5 0 0 0,-1 0 0 0,-2 0 0 15,2 1 0-15,-1-1 0 0,4 1 0 0,0-2 0 16,-1-1 0-16,0-1 0 0,-1 0 0 0,0 0 0 15,0 4 0-15,0-1 0 0,-1 1 0 0,3-1 0 16,-4 3 0-16,4-5 0 0,-3 2 128 0,-1 1-128 16,1-2 0-16,-2 1 0 0,1 2 0 0,1-2 128 15,-3 0-128-15,1-1 0 0,-1 1 144 0,1 1-144 16,-1 0 0-16,1 2 144 0,-1-1-144 0,1 1 0 16,1-2 160-16,-3 1-160 0,1-1 128 0,0 2-128 15,-2 2 0-15,3 0 0 0,1 1 128 0,-3-3-128 0,3 0 0 0,-2-2 0 16,0 0 0-16,-1 0 128 0,1 4-128 15,0-1 0-15,-1-2 144 0,1 0-144 0,-1-1 0 0,-1 0 0 16,1-1 0-16,1 2 128 0,0-1-128 0,1 1 0 16,-3-1 0-16,2 2 0 0,0-2 0 0,-1 1 0 15,0-1 0-15,1 2 128 0,-1 1-128 0,2 0 0 16,-3 2 0-16,1-1 0 0,0-2 0 0,0 0 0 16,0 2 0-16,-1 1 0 0,-1 0 0 0,1 0 128 15,0 0-128-15,0-1 0 0,0-2 0 0,2 2 128 16,-1 1-128-16,0 0 0 0,-1 0 0 0,1 0 0 15,0 1 0-15,2-1 128 0,-3-3-128 0,1 3 0 16,-1 0 0-16,1 2 0 0,1 1 0 0,0 1 0 16,0-5 0-16,0 2 0 0,2 2 0 0,0-2 0 15,-3-2 0-15,2 1 0 0,1 0 0 0,-2 1 0 0,1 0 0 0,-2 0 0 16,0-1 0-16,1 1 0 0,2 1 0 0,-3 3 0 16,1 0 0-16,1-1 0 0,1-2 0 0,-1-1 0 15,0 0 0-15,-2 0 0 0,2 1 0 0,1 1 0 16,-3-2 0-16,3 2 0 0,0-4 0 0,-1 0 0 15,-1 0 0-15,1 2 0 0,-1-1 0 0,1 0 0 16,1-2 0-16,-2 2 0 0,1 1 0 0,2-1 128 16,-2 1-128-16,1 1 0 0,-3-1 0 0,1 0 0 15,2 0 0-15,-2 2 0 0,-2-1 0 0,2 1 0 16,0 1 0-16,3 0 0 0,-3-2 0 0,0-1 128 16,0-1-128-16,2-2 0 0,0 2 0 0,1-1 0 15,-2 1 0-15,1 1 0 0,-2 1 0 0,-1-1 0 16,0-2 0-16,-1 0 0 0,0-2 0 0,2 3 0 0,1 1 0 15,-1 0 0-15,-2-2 0 0,1 1 0 0,2 2 0 0,1 0 0 16,-1-3 0-16,2 0 0 0,0-1 0 0,-1-1 128 16,-2 2-128-16,1 0 0 0,3-1 0 0,-3 0 0 15,-1 2 0-15,1 0 0 0,-1 0 0 0,1 0 0 16,1 1 0-16,-1 0 0 0,0-1 0 0,1 0 0 16,0 0 0-16,2 0 0 0,-1 1 0 0,0 0 0 15,1 0 0-15,-2 0 0 0,2-2 0 0,-2 4 0 16,-1-5 0-16,0 2 128 0,2 0-128 0,-3 1 0 15,0 0 0-15,1 0 0 0,2 2 0 0,-4-2 0 16,1 0 0-16,1 1 0 0,0 3 0 0,0 0 0 16,0 2 0-16,-2-1 0 0,1-4 0 0,-1-2 0 0,0 2 0 15,0 0 128-15,-1 3-128 0,0-1 0 0,2-1 0 16,-2 1 0-16,0 1 0 0,0-3 0 0,2 2 0 0,-2 2 0 16,0 0 0-16,0 1 0 0,0-1 0 0,0 3 128 15,0-3-128-15,0 2 0 0,1-1 0 0,-1 1 0 16,0-1 0-16,0-2 0 0,-1 0 0 0,1 1 0 15,0 2 0-15,0 0 0 0,-2-1 0 0,0 0 0 16,2 1 0-16,-1-2 0 0,-1 1 0 0,1 1 128 16,0 2-128-16,1 0 0 0,-2 0 0 0,0-4 0 15,2 1 0-15,-3-1 0 0,1 0 0 0,-1 1 0 16,1 2 0-16,0 4 0 0,-3-2 0 0,1-1 0 16,0-3 0-16,0 3 144 0,0 2-144 0,0 1 0 15,-1 0 0-15,1-1 0 0,0-1 0 0,-1-1 0 16,2 0 128-16,1 1-128 0,-2-1 0 0,1 2 0 15,-1 1 0-15,1-2 0 0,-3 1 0 0,2-3 0 0,3 0 0 0,-4 3 0 16,0 3 0-16,1-1 0 0,2-4 0 0,-2 2 0 16,-1 0 0-16,2 4 0 0,-1-1 0 0,0 3 0 15,0-1 0-15,-1-1 0 0,0 0 0 0,3-1 0 16,0 0 0-16,-2 2 0 0,-1 0 0 0,1 0 0 16,4-1 0-16,0-1 0 0,-1 2 128 0,-1-1-128 15,-1 2 0-15,0-2 0 0,3-4 0 0,-1 1 0 16,-1 0 0-16,1 0 0 0,0 1 0 0,0-4 0 15,0 1 0-15,1 1 0 0,1 0 0 0,0 0 0 16,0 3 0-16,0-2 0 0,-1 0 0 0,0 0 0 16,0-1 0-16,2 0 0 0,2 0 0 0,-1-1 0 15,-2 1 0-15,1-1 0 0,1-2 0 0,-2 2 0 0,-2 0 0 0,-1 2 0 16,0-2 128-16,4 0-128 16,3 0 0-16,-1-2 0 0,0-3 0 0,-1 2 0 0,1 1 128 0,0-2-128 15,1 1 0-15,-2-1 0 0,0 2 0 0,2-2 0 16,-3-1 0-16,1 3 0 0,-1-2 0 0,1 4 0 15,0-1 128-15,1-2-128 0,-1-2 0 0,3 2 0 16,-3 3 0-16,1-3 0 0,1-1 0 0,-3-1 0 16,-2 3 128-16,2 0-128 0,0-2 0 0,-1 2 0 15,0 0 0-15,-1 2 0 0,0 1 128 0,1-1-128 16,-2-1 0-16,1 0 0 0,1-1 0 0,0 1 0 16,0 0 0-16,-1-2 0 0,0 0 0 0,2 2 0 15,-2-2 0-15,0 0 0 0,0 0 0 0,1 1 0 16,-1 1 128-16,-1 0-128 0,-1 1 0 0,1-1 0 15,1-4 0-15,0 1 0 0,-1-1 0 0,1 1 0 0,0 0 0 0,1-2 0 16,0-2 0-16,-1 0 0 0,0 1 0 0,0-2 0 16,2 3 0-16,-2-2 0 0,-2 1 128 0,1 2-128 15,-1-1 0-15,1 3 0 0,0-2 0 0,1-1 0 16,-1-1 0-16,0-1 0 0,-1 3 0 0,2 0 0 16,-2-1 0-16,1 1 0 0,0-1 128 0,-1-1-128 15,-2-2 0-15,1 2 0 0,2-1 0 0,-4 3 0 16,0 2 0-16,0 1 0 0,-1-3 0 0,2-2 0 15,-1-3 0-15,2 4 0 0,0 2 128 0,0-1-128 16,2-3 0-16,-2 0 0 0,0 2 0 0,-1 1 0 16,2-3 0-16,-4-1 0 0,0 0 0 0,1 3 0 15,5 0 0-15,-1 1 0 0,-2-1 0 0,0 5 0 16,-1-1 0-16,0 0 0 0,1-2 0 0,2 0 0 0,-6 3 0 16,4-2 0-16,0-1 0 0,0-1 0 0,-1-4 0 0,0 1 0 15,1 1 0-15,-2 0 0 0,3 2 0 0,0 0 0 16,0 1 0-16,-3-1 0 0,2 2 0 0,0-2 0 15,1 0 0-15,-2 0 0 0,1 1 0 0,0-1 0 16,2 0 0-16,-3-1 0 0,1-1 0 0,0 2 0 16,0-1 0-16,0 1 0 0,1-1 0 0,0 0 0 15,-2-1 0-15,3 1 0 0,0-1 0 0,-2 2 0 16,0-3 0-16,1 0 0 0,0-2 0 0,1 1 0 16,1 3 0-16,-1-3 0 0,-2-2 0 0,2-2 0 15,0 0 0-15,0 1 0 0,1-1 0 0,-1-1 0 16,0 0 0-16,1 2 0 0,-1-1 0 0,-1 0 0 15,1-1 0-15,0 0 0 0,0 3 0 0,-1 1 0 16,1 0 0-16,0 0 0 0,-1 0 0 0,1 1 0 0,-2-2 0 0,2 2 0 16,1 1 0-16,-4-4 0 0,1 0 0 15,1-1 0-15,0-3 0 0,0 1 0 0,-1-1 0 0,0 2 0 16,1-5 0-16,-1 2 0 0,2-3 0 0,-3 1 0 16,1-1 0-16,1 0 0 0,0-1 0 0,1 0 0 15,-3 1 0-15,2 0 0 0,-3-1 0 0,3 1 0 16,-3 0 0-16,1 1 0 0,1 1 0 0,-3 1 0 15,3 0 0-15,-1 0 0 0,-1-1 0 0,0 1 0 16,2 0 0-16,-4 0 0 0,2 0 176 0,0 0-176 16,0 0 160-16,1 2-160 0,-5-3 0 0,2 1 0 15,0-2 0-15,2 0-160 0,-1 2 160 0,-1 1 0 16,1-3 128-16,0 1-128 0,1-1 0 0,1 2 0 0,-6-1 0 0,4 0-128 16,2 1 128-16,-1-1 0 0,0 1 0 0,-2 1 0 15,-3-1 0-15,2-1 0 16,1 0 0-16,-1 0 0 0,-2 0 0 0,2 1 0 0,0-3 0 0,0 0 0 15,-1-1 0-15,1 1 0 0,1 0 0 0,-1 0 0 16,-1 0 0-16,1 0 0 0,0 0 0 0,1 0 0 31,-1 1-368-31,0-1-32 0,3 0-16 0,-3 1 0 0,1-3 416 0,0 1 0 0,-1 0 0 0,4-3 0 16,-2-1 0-16,1 2 0 0,-2 2 0 0,-2 3 0 16,0-2 0-16,0 1 0 0,0-1 0 0,0 0 0 15,0-1 0-15,0 0 0 0,1 0 0 0,-2 1 0 16,-2 1 0-16,3 0 0 0,0 3 0 0,0-5 0 15,-3 0 0-15,3 4 0 0,1 0 0 0,-1 1 0 16,-1-2 0-16,0 0 0 0,1 0 0 0,0-2 0 0,-3-2 0 16,1 2 0-16,2 1 0 0,0 2 0 0,1-1 0 0,-1-2 0 15,-1 0 0-15,2-1 0 0,-1 0 0 0,1 0 0 16,0 0 0-16,-2 0 0 0,2 0 0 0,-1-1 0 16,0-2 0-16,1 2 0 0,-1 1 0 0,0-1 0 15,-2-2 0-15,2 1 0 0,-1 0 0 0,0-1 0 16,1 1 0-16,-3 0 0 0,1-2 0 0,0 0 0 15,1 2 0-15,-1 0 0 0,-1 0 0 0,3-2 0 16,-1 1 0-16,2 0 0 0,2-1 0 0,-3 0 0 16,-2-3 0-16,1 2 0 0,2-1 0 0,-1 1 0 15,-1-2 0-15,1 0 0 0,0-3 0 0,0 1 0 16,-1 2 0-16,1 0 0 0,0-2 0 0,1 0 0 16,-1-1 0-16,1 1 0 0,-2 1 0 0,3-2 0 15,-1-2 0-15,1 2 0 0,-1 3 0 0,0-2 0 0,0-3 0 0,1 0 0 16,-2 1 0-16,1 0 0 0,1 0 0 0,0 0 0 15,0 0 0-15,-2-2 0 0,1 1 0 0,1 0 0 16,-1 0 0-16,0-2 0 0,0-1 0 16,1 1 0-16,0 3 0 0,-2-5 0 0,1 0 0 0,1-1 0 15,-1 1 0-15,2-1 0 0,-3 0 0 0,1 1 0 16,2-1 0-16,-3 0 0 0,1 1 0 0,-1-1 0 16,1 1 0-16,3-1 0 0,-3-2 0 0,0 3 0 15,0-1 0-15,1 2 0 0,1-1 0 0,0 0 0 16,0-1 0-16,-2 2 0 0,3 2 0 0,-1-2 0 15,-1-3 0-15,3 2 0 0,-2 1 0 0,0 0 0 16,1-1 0-16,1 1 0 0,-2 0 0 0,0-1 0 0,1 0 0 16,0 0 0-16,-2 1 0 0,3 0 0 0,-1-1 0 15,-1 2 0-15,1 2 0 0,0-5 0 0,1 1 0 16,0 0 0-16,-1-1 0 0,0 0 0 0,2 3 0 0,-3-4 0 16,2 0 0-16,-1 1 0 0,1 3 0 0,-1 0 0 15,1-2 0-15,-1 0 0 0,2-4 0 0,3 9 0 16,-6-1 0-16,1-5 0 0,1-3 0 0,0 1 0 15,0 0 0-15,1 1 0 0,0 1 0 0,0-2 0 16,-1-2 0-16,2 5 0 0,2 5 0 0,-6-1 0 16,-1-4 0-16,7 5 0 0,-4-4 0 0,-1 0 0 15,2 0 0-15,-2 0 0 0,3-3 0 0,-1-1 0 16,0 1 0-16,0 0 0 0,3 7 0 0,-5-7 0 16,1-1 0-16,-1 2 0 0,1 2 0 0,4 4 0 15,-3-6 0-15,-2 1 0 0,-1-2 0 0,3 2 0 0,3 5 0 0,-4-7 0 16,0-2 0-16,2 3 0 0,2 6 0 0,-2-7 0 15,2 7 0-15,0-9 0 16,1 2 0-16,-1 1 0 0,0 6 0 0,-4-10 0 0,1 2 0 0,3 8 0 16,-1-7 0-16,-1-1 0 0,0 3 0 0,0-1 0 15,-1 1 0-15,0-1 0 0,1-1 0 0,2 7 0 16,-3-6 0-16,0-1 0 0,-1 1 0 0,4 6 0 16,-3-7 0-16,3 7 0 0,-2-7 0 0,2 7 0 15,-4-6 0-15,4 6 0 0,-4-7 0 0,4 7 0 16,-4-6 0-16,3 0 0 0,-1 1 0 0,2 5 0 15,-3-6 0-15,3 6 0 0,-3-6 0 0,3 6 0 16,-1-8 0-16,1 8 0 0,-2-6 0 0,2 6 0 16,-2-6 0-16,2 6 0 0,-5-7 0 0,5 7 0 15,-2-6 0-15,2 6 0 0,-1-8 0 0,1 8 0 0,-2-6 0 0,2 6 0 16,-3-7 0-16,3 7 0 0,-1-6 0 0,1 6 0 16,-1-6 0-16,1 6 0 0,-2-9 0 0,2 9 0 15,-3-5 0-15,3 5 0 0,-3-7 0 0,2 0 0 16,0 0 0-16,1 7 0 0,0 0 0 0,-3-7 0 15,0-2 0-15,2 3 0 0,1 6 0 0,0 0 0 16,-1-7 0-16,1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0,0-1 0 0,1-8 0 31,0 0-1728-31,0 0-256 0,-5 7-48 0,5-7-16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22054 14157 4607 0,'0'0'400'0,"0"0"-400"16,0 0 0-16,0 0 0 0,0 0 1088 0,0 0 144 16,0 0 32-16,0 0 0 0,0 0-480 0,0 0-80 15,0 0-32-15,0 0 0 0,0 0-176 0,-2 9-48 16,2-9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0,6 5 0 16,-6-5-16-16,0 0 0 0,0 0 0 0,6 0 0 16,-1 0 16-16,2 0 0 0,-7 0 0 0,7-2 0 15,-2 1-48-15,0 0 0 0,3 0 0 0,-1 1 0 16,-2-1-128-16,2 1 192 0,2 0-192 0,-3 0 192 15,-6 0-192-15,0 0 160 0,6 0-160 0,1 1 160 16,-7-1-160-16,9 2 128 0,0 1-128 0,-2-1 128 16,-1 1-128-16,-1-1 160 0,-5-2-160 0,10 4 160 15,-1 2-160-15,0-2 192 0,-4-2-192 0,3 2 192 16,-3 0-192-16,3 0 192 0,-3 1-192 0,2-1 192 16,-2 1-192-16,1-1 192 0,0 0-192 0,0 2 192 15,1-2-192-15,-2 1 128 0,0-2-128 0,0 1 128 0,1 2-128 16,-2 2 160-16,1-3-160 0,0 1 160 0,-5-6-160 0,7 7 0 15,-3 0 144-15,1 0-144 0,-5-7 0 0,6 7 144 16,-2 1-144-16,0-1 0 0,-4-7 128 0,6 8-128 16,-2 0 0-16,0 0 0 0,1-1 0 0,-5-7 128 15,4 9-128-15,0 0 0 0,0 0 176 0,-4-9-176 16,4 9 160-16,1-2-160 0,-1 1 0 0,-4-8 128 16,0 0-128-16,4 9 0 0,-4-9 0 0,4 10 128 15,0-1-128-15,-4-9 0 0,0 0 128 0,3 9-128 16,-1 0 0-16,-2-9 144 0,4 9-144 0,-1 1 0 15,-2-2 144-15,-1-8-144 0,2 8 128 0,-2-8-128 16,4 9 128-16,-2 0-128 0,2 0 0 0,-4-9 144 0,0 9-144 16,0-9 0-16,1 11 144 0,1-3-144 0,-2-8 0 0,2 9 144 15,-2-9-144-15,1 9 0 0,-1-9 0 0,1 10 0 16,0-2 208-16,-1-8-32 0,0 8-16 0,0-8 0 16,0 0-160-16,0 9 0 0,0-9 0 0,0 0 0 15,-1 9 0-15,1-9 0 0,-2 7 0 0,2-7 0 16,0 0 0-16,-1 8 0 0,1-8 144 0,0 0-144 15,0 0 0-15,-2 8 144 0,2-8-144 0,-2 7 0 16,2-7 128-16,-4 5-128 0,4-5 0 0,0 0 0 16,-3 7 0-16,3-7 0 0,-5 5 128 0,5-5-128 15,-2 7 0-15,2-7 0 0,-6 5 0 0,6-5 0 16,-4 6 0-16,4-6 0 0,-5 4 0 0,5-4 0 16,-4 6 128-16,4-6-128 0,0 0 0 0,-6 4 0 15,-1-2 144-15,7-2-144 0,0 0 0 0,-4 3 144 0,4-3-144 16,-8 3 0-16,4 1 0 0,4-4 0 0,0 0 0 0,-8 4 0 15,3 0 0-15,5-4 0 0,0 0 0 0,-8 3 0 16,3 2 0-16,5-5 0 0,-6 5 0 0,1 1 0 16,0-2 0-16,5-4 0 0,-4 6 0 0,4-6 0 15,-8 5 0-15,3 0 0 0,5-5 0 0,-4 4 0 16,-2 0 0-16,6-4 0 0,-6 4 0 0,6-4 0 16,-8 3 0-16,2 0 0 0,-1 2 0 0,7-5 0 15,-5 0 0-15,-2 1 0 0,2 1 0 0,0 0 0 16,1-1 0-16,4-1 0 0,-5 2 0 0,-2 1 0 15,2-1 128-15,0-1-128 0,1 2 0 0,4-3 0 16,-6 0 0-16,2 1 0 0,-1 2 0 0,5-3 0 16,-7 2 0-16,2 0 0 0,-1-1 0 0,6-1 0 15,-4 3 0-15,0 3 0 0,-1-4 0 0,0 1 0 0,-1 2 0 0,6-5 0 16,0 0 0-16,0 0 0 0,-4 6 0 0,1 0 0 16,-3-3 0-16,6-3 0 0,-6 7 0 0,1-2 0 15,-1 1 0-15,0-2 0 0,6-4 0 0,-6 3 0 16,2 1 0-16,-1 1 0 0,0 1 0 0,1-3 0 15,-1-3 0-15,5 0 0 0,-7 2 0 0,2-1 0 16,-1 3 0-16,6-4 0 0,-6 2 0 0,2 0 0 16,-2-1 0-16,6-1 0 0,0 0 0 0,-6 1 0 15,0-2 0-15,0 1 0 0,6 0 0 0,-4 1 0 16,4-1 0-16,0 0 0 0,-7 0 0 0,7 0 0 16,-6 1 0-16,6-1 0 0,0 0 0 0,-6 3 0 15,6-3 0-15,0 0 0 0,-6 1 0 0,6-1 0 16,0 0 0-16,0 0 0 0,-7 1 0 0,7-1 0 0,0 0 0 15,0 0 0-15,-5 2 0 0,5-2 0 0,0 0 0 0,0 0 0 16,0 0 0-16,0 0 0 0,0 0 0 0,0 0 0 16,0 0 0-16,0 0 0 0,0 0 0 0,0 0 0 15,0 0 0-15,0 0 0 0,0 0 0 0,0 0 0 16,0 0 0-16,0 0 0 0,0 0 0 0,0 0 0 16,0 0-144-16,0 0 144 0,0 0 0 0,0 0 0 15,0 0 0-15,0 0 0 0,0 0 0 0,0 0 0 16,0 0 0-16,0 0 0 0,6 3 0 0,2 1 0 15,-8-4 0-15,8 0 0 0,-1 0 0 0,2 1 0 16,-3 1 0-16,-6-2 0 0,8-1-128 0,0 0 128 16,-8 1 0-16,9-3 0 0,2 1 0 0,-2 1 0 15,-2-1 0-15,1 0 0 0,0 2 0 0,0-1 0 0,1 0 0 0,-9 1 0 16,7-5 0-16,-7 5 0 0,9-4 0 0,1-1 0 16,1 2 0-16,-2 0 0 0,0-1 0 15,-1-1 0-15,0-1 0 0,0 1 0 0,2 1 0 0,0-1 0 16,-1 0 0-16,-1-1 0 0,1 1 0 0,-1-1 0 15,0 0 0-15,-1 0 0 0,1-2 0 0,-2 4 0 16,3-2 0-16,-4 1 0 0,2-2 0 0,-4 2 0 16,2-2 0-16,0 1 0 0,1 1 0 0,-1-1 0 15,-2-1 0-15,0 2 0 0,-3 5 0 0,5-6 0 16,-5 6 0-16,3-9 0 0,1 0 0 0,0 1 0 16,-1 0 0-16,-1 1 0 0,-2 1 0 0,0 6 0 15,2-9 0-15,0 0 0 0,-2 0 128 0,1 2-128 16,-1-2 0-16,0 0 0 0,-1-1 0 0,1 1 0 0,0 1 0 0,0-2 0 15,0-1 0-15,0 1 0 0,1 0 0 0,-1-1 0 16,-1 2 0-16,1-1 0 0,-1 0 0 0,0 0 128 16,-1-2-128-16,1 2 0 0,-2-2 0 0,2 1 0 15,-2 0 128-15,0 0-128 0,1 0 0 0,-2 0 0 16,0 1 0-16,1-2 0 0,-2 1 128 0,0 1-128 16,0 0 0-16,-2 1 144 0,2-2-16 0,-3 2-128 15,3 0 192-15,-3 2-64 0,4 3 0 0,-3 0-128 16,1-2 192-16,0 2-64 0,1 0-128 0,0 2 128 15,-3-1-128-15,-1 1 128 0,1-1-128 0,1 3 160 16,-2 2-160-16,0-1 160 0,0-1-160 0,-1 0 0 16,3 0 144-16,-1-1-144 0,0 1 0 0,0 0 0 0,2-2 0 15,-1 1 0 1,1-1-336-16,2-1-144 0,-1 0-32 0,1-1-14336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37.2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16,1 11 0-16,-1-11 0 0,0 0 0 0,3 8 0 16,-3 4-16-16,0 0-16 0,0 1 0 0,2-1 0 0,-2-2 16 0,0 1 0 15,-1 0 0-15,2-1 0 0,-1-10 0 0,1 15 16 16,1 3 0-16,0-3 0 0,-1-2-32 0,0 2-16 0,-1-2 0 0,2 0 0 0,0 1-32 15,-1 0-16 1,1-2 0-16,-1 1 0 0,1 2 0 0,-2 1 0 16,-1-2 0-16,2-2 0 0,2 0-16 0,0 1 0 15,-3 1 0-15,2-2 0 0,0-1-32 0,1 0-128 16,-1 0 192-16,0 2-64 0,-1 2 0 0,0-2-128 16,2 0 192-16,-1-4-64 0,-1 0 0 0,0 0-128 15,-1-9 192-15,1 12-64 0,3 1-128 0,-3-1 192 16,-1-3-192-16,0 0 192 0,0-9-192 0,3 10 192 15,-2-1-192-15,-1-9 192 0,0 11-192 0,0-2 192 16,0-9-192-16,0 8 192 0,0-8-192 0,0 9 192 16,0-9-192-16,0 9 192 0,-1 0-192 0,1-9 192 15,0 0-192-15,-2 9 192 0,0-1-192 0,-2 1 192 0,4-9-192 16,0 9 192-16,0-9-192 0,-1 9 192 0,1-9-192 0,-1 10 192 16,1-2-192-16,0-8 160 0,-2 8-160 0,0 0 160 0,2-8-160 0,-2 9 128 15,2-9-128-15,0 10 128 16,0-2-128-16,0-8 128 0,0 0-128 0,0 8 128 15,0-8-128-15,-2 9 160 0,2-3-160 0,0-6 160 16,0 0-160-16,0 0 0 0,-2 10 144 0,2-10-144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0:54:03.6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0:54:12.089"/>
    </inkml:context>
  </inkml:definitions>
  <inkml:trace contextRef="#ctx0" brushRef="#br0">20956 3321 0,'0'0'0,"0"0"16,0 0 15,0 0-31,0 0 32,-34 12-32,34-10 15,0-4 1,-1 2-1,1 2 1,-5 4 0,5-2-1,-4-1 1,4 2 0,-3 4-1,2-4 1,-6 3-1,5-2-15,2 0 32,-3-4-17,0 4 1,2-4 0,1 8-1,-1 0 1,-1 3-1,2-2 1,-5-9-16,2 6 31,-1 1-15,-1-1 0,-1-1-16,6-3 15,0-1 1,-1-1-1,-4 0 1,8-2 0,-2 0-1,-3 1 1,2 8 0,0-6-1,2-1 1,-2 1-1,-2 5 1,-4-1 0,3 3-1,1-5 1,1 0 0,1-5-1,6 1 1,10-2-1,-1 6 1,-7 5 0,0-12-1,1-6 1</inkml:trace>
  <inkml:trace contextRef="#ctx1" brushRef="#br0">16969 11676 10303 0,'0'0'448'0,"0"0"112"0,0 0-560 0,0 0 0 0,0 0 0 0,0 0 0 0,0 0 640 0,0 0 32 15,0 0 0-15,0 0 0 16,0 0-160-16,0 0-16 0,0 0-16 0,0 0 0 0,0 0-272 0,0 0-48 15,0 0-16-15,0 0 0 16,0 0-144-16,0 0 0 0,0 0 144 0,0 0-144 16,0 0 0-16,7 2 128 0,-7-2-128 0,0 0 0 15,0 0 0-15,0 0 0 0,0 0 0 0,7 4 0 0,-7-4 0 0,0 0 0 16,0 0-144-16,5 6 144 0,-5-6-240 0,0 0 32 16,0 0 0-16,0 0 0 0,0 0 48 0,5 7 16 15,-3 1 0-15,-2-8 0 0,0 0 144 0,0 0 0 16,0 0 0-16,2 9 0 0,-2-9 0 0,0 0 0 15,0 0 0-15,0 0 0 0,3 9 0 0,-3-9 128 16,1 8-128-16,-1-8 0 0,0 0 0 0,0 0 128 16,0 9-128-16,0-9 0 0,0 0 192 0,0 0-48 15,0 0 0-15,0 0 0 0,0 0 0 0,0 0 0 16,0 0 0-16,0 0 0 0,0 0-144 0,0 0 160 16,0 0-160-16,0 0 160 0,0 0-160 0,0 0 128 15,2 9-128-15,-2-9 128 0,0 0-128 0,0 0 160 16,0 0-160-16,0 0 160 0,0 0 160 0,0 0 48 15,0 0 0-15,0 0 0 0,0 0 0 0,0 0 0 0,0 0 0 0,0 0 0 16,-3 9-80-16,3-9-16 0,-3 9 0 0,3-9 0 16,0 0 112-16,0 0 0 0,-7 2 16 0,7-2 0 15,0 0 48-15,-6 0 0 0,-1 0 0 0,7 0 0 16,-7-2 0-16,1 1 16 0,0-1 0 0,6 2 0 16,-8-3-144-16,0 0-16 0,0 1-16 0,0-3 0 15,3 3-64-15,-2 0-16 0,-1 0 0 0,1-1 0 16,0-1-80-16,2 0 0 0,-3-1-128 0,2 2 192 0,0 0 0 0,1 0-16 15,-3 0 0-15,2 0 0 0,-1-2 16 0,1 3 0 0,-3 0 0 16,4 1 0 0,5 1-16-16,-7-6 0 0,-1 1 0 0,2 1 0 0,-2 0-32 0,3 1 0 15,0 0 0-15,-2 0 0 16,1 1-16-16,-1 0-128 0,-1 0 192 0,3 0-64 0,-2-2 48 0,2 1 0 0,-3 0 0 0,3-1 0 31,-1 0-48-31,0 0 0 0,6 4 0 0,-5-5 0 0,-2 2 0 0,2-1 0 16,1-1 0-16,4 5 0 0,-5-3 0 0,-1 0-128 15,0-1 192-15,2 0-64 0,0-1 0 0,4 5 0 16,-4-3 0-16,-3 0 0 0,1-2 0 0,2 1-128 16,0 0 192-16,4 4-64 0,-5-6-128 0,0 1 192 15,2-3-192-15,3 8 192 0,-5-4-192 0,5 4 192 16,-6-7-192-16,1 3 192 0,5 4-192 0,-5-5 160 16,1 1-160-16,4 4 160 0,-7-6-160 0,3 2 128 15,-1-1-128-15,2 1 128 0,-2-1-128 0,5 5 0 16,-4-6 144-16,-1 1-144 0,1-1 0 0,0 2 144 15,-1 0-144-15,5 4 0 0,-5-5 128 0,1-1-128 0,-2 3 0 0,2-1 0 16,-2-1 0-16,1 1 128 0,2-1-128 0,-1 1 0 16,-1-1 128-16,3 0-128 0,0-1 0 0,-3 0 0 15,1 2 0-15,1-2 0 0,-1 1 0 0,0-1 0 16,0 1 0-16,-1 0 0 0,1 1 128 0,-1-1-128 16,1-1 0-16,-1-2 0 0,1-1 0 0,0 3 0 15,0 0 128-15,1 1-128 0,-2-2 0 0,1 2 0 16,1 0 0-16,-2 1 0 0,-1-3 0 0,0 0 0 15,2-2 0-15,-1 1 0 0,-1 0 128 0,0 1-128 0,-1-3 0 16,3 2 0-16,-3 0 0 0,1 2 0 0,-2-2 128 16,3 0-128-16,-1 1 0 0,1 0 0 15,-1 0 0-15,0 0 0 0,2-1 0 0,-2 0 0 16,2 0 0-16,-3 1 0 0,1-1 0 0,1 2 0 16,0-2 0-16,0 0 0 0,0 1 128 0,0-1-128 0,-1 0 0 0,1 0 0 15,3 1 0-15,-4-3 0 0,1 4 128 0,-2 1-128 16,2-1 0-16,0 2 0 0,-2-3 128 0,0 2-128 15,-1-2 0-15,0 0 0 0,1-2 0 0,-1 1 160 16,0 0-160-16,1 1 128 0,-2-2-128 0,0 1 160 0,0 0-160 0,0 1 160 16,-3-1-32-16,3 0-128 15,1 0 192-15,0-1-64 0,0 0-128 0,0 0 128 16,-2 0-128-16,2 1 128 0,-1-2-128 0,3 0 160 16,0-1-160-16,0 1 160 0,0-1-160 0,1 1 0 15,-4 0 144-15,2 0-144 0,-1 0 128 0,2 1-128 16,-1 1 160-16,2-2-160 0,-3 0 144 0,0 0-144 15,0 0 128-15,3 0-128 0,0-2 0 0,0 1 0 0,-2 0 128 16,0-2-128-16,3 1 0 0,-1 0 0 0,-1 0 0 0,1-1 0 0,-1 1 128 0,-1 1-128 16,2 0 0-16,0-1 128 0,-2 0-128 0,2 1 0 15,0 0 0 1,0 1 128-16,-1 0-128 0,-1 0 0 0,2-1 144 0,-1 0-144 16,1 0 0-16,0 0 128 0,-2 2-128 0,3-1 0 15,-2 1 128-15,0-1-128 0,-2 0 128 0,3-1-128 16,-2 0 128-16,0 0-128 0,1 0 128 0,0 0-128 15,-2-2 0-15,2 0 0 0,-1-3 0 0,1 1 128 16,0 1-128-16,2-1 0 0,-3 2 0 0,4-1 0 16,-3-1 0-16,3 2 0 0,-1 1 0 0,0 0 0 15,-1 0 0-15,2 0 0 0,-1 0 0 0,1 1 0 16,-2-2 0-16,1 0 0 0,-1 1 0 0,1 0 0 0,-2 0 0 0,3-3 0 0,0-1 0 0,-1 2 0 31,1 2 0-31,-1-1 128 0,1-3-128 0,-1 1 0 0,1 0 0 16,0-1 0-16,0 1 0 0,-2-2 0 0,2 2 0 0,0-2 0 0,-1-1 0 0,-1 0 0 0,2 0 0 15,-2 2 0 1,2-1 0-16,0 1 128 0,-1 1-128 0,0-2 0 16,0 2 0-16,2-1 0 0,-3 1 0 0,1-1 0 15,1 1 0-15,1 1 0 0,-3 3 0 0,2-5 0 0,-1 2 0 0,0 1 0 16,0 1 0-16,0 0 0 16,0 0 0-16,0-5 0 0,0-1 0 0,-1 1 0 15,-2 0 0-15,2 1 0 0,1-1 0 0,0 0 0 16,-1 2 0-16,0 0 0 0,-1-5 0 0,0 3 0 15,2-1 0-15,-2 1 0 0,1 0 0 0,0 1 0 0,1 2 0 0,0-1 0 0,2-2 0 0,-3 1 0 32,2-2 0-32,0 2 0 0,-2-1 0 0,1 0 0 0,-1 0 0 0,-2 2 0 0,3-4 0 0,-1 1 0 15,1 1 0-15,0-1 0 16,-2-1 0-16,0 0 0 0,3 0 0 0,-1-1 0 16,2 0 0-16,-1 2 0 0,-3 1 0 0,1 0 0 15,0-3 0-15,0 2 0 0,1 2 0 0,-2 0 0 0,3 1 0 0,-2-1 0 0,0 2 0 0,-1 0 0 31,2 0 0-31,-1-1 0 0,2 0 0 0,-3-1 0 16,2 1 0-16,0 1 0 0,2 1 0 0,-2-4 0 16,1 1 0-16,0-1 0 0,-3-1 0 0,2 2 0 0,1 1 0 0,-1 0 0 15,0 0 0-15,2-1 0 0,-1-2 0 0,-2 1 0 16,1 1 0-16,2-1 0 0,0 0 0 0,-2 2 0 16,2-2 0-16,-1 0 0 15,1 3 0-15,1 1 0 0,-2-3 0 0,0 3 0 0,1 0 0 0,1 0 0 16,-1 1 0-16,-2 0 0 0,2-1 0 0,0 1 0 0,-1 0 0 0,1 2 0 15,1 0 0-15,-1 1 0 0,1-2 0 0,-1-2 0 0,0 0 0 0,-1 1 0 32,1 0 0-32,-2 1 128 0,2-1-128 0,-1 1 0 0,1-1 0 0,0 1 0 15,1-2 0-15,0-1 0 0,-1 0 0 0,1 2 0 16,0 1 0-16,0 1 0 16,-1-1 0-16,2 0 0 0,-1 1 0 0,0 0 0 0,1-1 0 0,-1 1 0 0,-1-2 0 0,1 2 0 31,0 2 0-31,-1 0 0 0,2-1 0 0,-1 0 0 15,1 2 0-15,0-1 0 0,-1 0 0 0,-1-1 0 16,2 2 0-16,0-3 0 0,0 4 0 0,0-1 0 16,0 0 0-16,0-2 0 0,-1-2 0 0,1 1 0 0,0-1 0 0,0 3 0 0,-1 0 0 15,1 8 0-15,-1-8 0 0,1 0 0 16,-2 1 0-16,2-1 0 0,-1 0 0 0,1 8 0 16,0 0 0-16,0-6 0 0,0-3 0 0,0 1 0 15,0 1 0-15,0-1 0 0,1 1 0 0,-1-2 0 16,0 9 0-16,0-6 0 0,2-2 0 0,-2 2 0 15,0 6 0-15,0-7 0 0,0-1 0 0,0 1 0 16,0 0 0-16,0 0 0 0,0 2 0 0,0 5 0 16,0-7 0-16,0 7 0 0,-2-7 0 0,2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15,2-8 0-15,-2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16,-6-2 0-16,6 2 0 0,-4-6 0 0,4 6 0 16,0 0 0-16,0 0 0 0,0 0 0 0,-2-4 0 15,-1-1 0-15,1-2 0 0,2 7 0 0,0 0 0 16,0 0 0-16,-1-7 0 0,0 1 0 0,1 1-128 0,0-1 128 0,0-2 0 15,-1 0 0-15,2 2 0 0,-1 6 0 0,0-7 0 16,0 1 0-16,0-3 0 0,0 0 0 0,0 0 0 16,0 0 0-16,0 3 0 0,1-1 0 0,0 1 0 15,-1-1 0-15,1-2 0 0,1-2 0 0,-1 1 0 16,-1-2 0-16,0 2 0 0,0 1 0 0,1 0 0 0,1 0 0 0,-1-1 0 16,-2-1 0-16,1 0 0 0,1-2 0 0,1 4 0 0,0-1 0 0,0 0 0 31,-1 1 0-31,2-1 0 0,-2-2 0 0,0 1 0 0,-1 0 0 0,2 0 0 15,0 1 0-15,-2-1 0 0,2-1 0 16,-1 1 0-16,1 1 0 0,0 0 0 0,-1-1 0 0,2 0 0 16,-1 0 0-16,0 2 0 0,0-1 0 0,-1-1 0 0,1 1 0 0,-1-3 0 15,0 3 0-15,1 0 0 16,-1-2 0-16,1 0 0 0,1-2 0 0,-1 3 0 16,-1 3 0-16,0-2 0 0,1 0 0 0,0-1 0 0,0 0 0 0,1 0 0 15,-1-1 0-15,1 1 0 0,-1 1 0 0,0 1 0 16,2 0 0-16,-2-1 0 0,0-1 0 0,1 0 0 15,0-1 0-15,0 0 0 16,1 3 0-16,-1 0 0 0,-1 0 0 0,2-1 0 16,-2-1 0-16,2 0 0 0,-3-1 0 0,2 1 0 15,-1 1 0-15,1 1 0 0,-2-1 0 0,2-1 0 0,-3-1 0 0,4 0 0 16,0-3 0-16,0 3 0 0,-3 1 0 0,1-2 0 16,1 1 0-16,-1 1 0 15,-2-1 0-15,1 0 0 0,4-1 0 0,-1 1 0 16,-3-1 0-16,1 1 0 0,0 1 0 0,1-1 0 0,1-4 0 0,-1 0 0 15,-1 2 0-15,1 0 0 0,2-1 0 0,-2 1 0 0,0 2 0 0,-1 0 0 16,2 0 0-16,-3 0 0 0,2 0 0 0,0-2 0 16,-1 3 0-16,3-1 0 15,-1 0 0-15,1 0 0 0,-2-2 0 0,1 4 0 0,-1-1 0 16,3 0 0-16,-3 0 0 0,1-1 0 0,0-2 0 0,-1 1 0 0,1 4 0 16,-1-1 0-1,0 0 0-15,2-1 0 0,-2-2 0 0,2-2 0 0,-1 3 0 0,0 0 0 16,0-1 0-16,2 1 0 15,-1 1 0-15,-1 0 0 0,-1-4 0 0,1 1 0 0,-1-1 0 0,2 2 0 16,1 2 0-16,-2 0 0 0,-1-2 0 0,3-1 0 16,-3-1 0-16,2-1 0 0,-2 2 0 0,1 1 0 0,1-3 0 0,1 2 0 15,-3 2 0 1,0 0 0-16,0-2 0 0,1-1 0 0,-1 1 0 16,1 0 0-16,-2 2 0 0,2-2 0 0,0-1 0 15,-1 1 0-15,1-1 0 0,-3 2 0 0,3 0 0 0,0-1 0 16,-1-3 0-16,-1 1 0 0,1-2 0 0,-1 3 0 0,0-1 0 0,2 4 0 15,-2 0 0-15,1 1 0 16,1-3 0-16,-1-2 0 0,-1 0 0 0,2 4 0 0,-1 1 0 16,2 1 0-16,-1 0 0 0,-1 0 0 0,1-2 0 0,-2 0 0 15,2-1 0-15,0 2 0 16,0 1 0-16,-1 1 0 0,1 2 0 0,1-4 0 0,-3 0 0 0,1-1 0 16,3 0 0-16,-3 1 0 15,1 1 0-15,0 2 0 0,1-1 0 0,-1-1 0 0,0-2 0 0,-1 0 0 0,-1 1 0 16,2 1 0-16,1-3 0 0,-1 0 0 0,0 2 0 0,2 2 0 15,-2-4 0 1,1 2 0-16,0-1 0 0,1 1 0 0,0 1 0 0,-1-1 0 16,1-1 0-16,-3 2 0 0,2-1 0 0,0 2 0 15,1-1 0-15,0 1 0 0,-3-3 0 0,3 4 0 16,-1-1 0-16,0 0 0 0,-1 2 0 0,0-1 0 16,1 0 0-16,1 1 0 0,-4-2 0 0,3 0 0 15,0 1 0-15,0 1 0 0,-1-1 0 0,0 1 0 16,-1 1 0-16,2-2 0 0,-1 0 0 0,0 1 0 15,1-2 0-15,0 0 0 0,-1 0 0 0,1 3 0 16,-2-1 0-16,1-1 0 0,0 0 0 0,1-2 0 0,-2 1 0 0,1 0 0 16,0 2 0-16,-1-1 0 0,1 1 0 0,1-2 0 0,-1 2 0 0,0-2 0 15,1-2 0-15,-2 3 0 16,-3 8 0-16,5-8 0 0,-1 1 0 0,1-2 0 16,-2-2 0-16,1 1 0 0,1 0 0 0,-2 2 0 15,2 1 0-15,-2 0 0 0,1-1 0 0,1 2 0 16,-1-2 0-16,1 1 0 0,0-1 0 0,-2 0 0 0,3 1 0 0,-2 1 0 0,-4 6 0 15,6-7 0 1,0-2 0-16,0 1 0 0,0-1 0 0,0 1 0 16,0-1 0-16,-2 3 0 0,0-1 0 0,1 0 0 0,1 2 0 0,0-2 0 0,-2 1 0 0,1 0 0 31,2 1 0-31,0-1 0 0,-1 1 0 0,-1-1 0 16,-1 1 0-16,1-1 0 0,2 0 0 0,-2 1 0 15,2 0 0-15,-2-1-128 0,-1 2 128 0,3-2 0 16,0 2 0-16,-1 0 0 0,-6 4 0 0,6-6 0 0,1 2 0 0,-2-1 0 0,0 0 0 15,1 0 0-15,0 2 0 0,-2 0 0 16,-4 3 0-16,8-5 0 0,-3 1 0 0,1 0 0 16,-2 0 0-16,1 1 0 0,-5 3 0 0,7-2 0 15,-3-2 0-15,-4 4 0 0,7-4 0 0,-3 0 0 16,2 0 0-16,0 1 0 0,-6 3 0 0,6-3 0 16,-6 3 0-16,6-2 0 0,0-2 0 0,-2 1 0 15,2 0 0-15,-6 3 0 0,0 0 0 0,8-3 0 0,-8 3 0 0,7-4 0 16,-1 1 0-16,0-1 0 0,-1 0 0 0,-5 4 0 15,0 0 0-15,7-3 0 0,-2-1 0 0,-5 4 0 16,8-3 0-16,-3 0 0 16,1-2 0-16,-6 5 0 0,6-4 0 0,-1 0 0 0,2-1 0 0,-7 5 0 15,4-4 0-15,2-1 0 0,-1 1 0 16,-5 4 0-16,3-5 0 0,4-2 0 0,-2-1 0 16,2 3 0-16,-7 5 0 0,6-5 0 0,-1 2 0 0,0-1 0 15,-1-2 0-15,1 2 0 0,-5 4 0 0,0 0 0 16,6-4 0-16,-6 4 0 0,8 0 0 0,1-1 0 15,-9 1 0-15,5-4 0 0,1-2 0 0,-6 6 0 16,7-4 0-16,-1 1 0 0,-6 3 0 0,7-5 0 16,0 1 0-16,-2-2 0 0,2 1 0 0,-1 1 0 0,-1 1 0 0,-5 3 0 15,6-2 0-15,2 0 0 0,-2-1 0 0,1-1 0 16,-3 0 0-16,2 1 0 16,-6 3 0-16,6-4 0 0,0 2 0 0,0-1 0 15,-6 3 0-15,5-5 0 0,1 2 0 0,-2-1 0 0,-4 4 0 0,8-5 0 0,-3 2 0 0,-5 3 0 31,6-5 0-31,-1 2 0 0,-5 3 0 0,6-4 0 0,-1 0 0 0,-5 4 0 16,6-6 0-16,0 3 0 16,-1 1 0-16,-5 2 0 0,8-4 0 0,-2 1 0 0,-6 3 0 0,6-6 0 15,1 0 0-15,-1 0 0 0,-6 6 0 0,6-3 0 16,-6 3 0-16,7-5 0 0,0-2 0 0,0 4 0 0,-7 3 0 0,4-7 0 0,3 4 0 16,-7 3 0-1,0 0 0-15,9-4 0 0,-9 4 0 0,8-4 0 16,1 1 0-16,-9 3 0 0,0 0 0 0,9-1 0 15,-2-2 0-15,-1 0 0 0,-6 3 0 0,8-1 0 0,-1-1 0 16,-7 2 0-16,0 0 0 0,9-2 0 0,-1-1 0 0,-8 3 0 0,0 0 0 16,8-3 0-1,0-1 0-15,-1 0 0 0,1 2 0 0,-1 0 0 16,-1 0 0-16,-6 2 0 0,7-3 0 0,-7 3 0 0,7-4 0 0,2 1 0 16,-3-1 0-16,1 0 0 0,-7 4 0 0,6-2 0 15,1 0 0-15,-2 0 0 0,1-2 0 0,-1 2 0 0,0 0 0 0,3 0 0 16,-3-3 0-16,-5 5 0 0,5-3 0 0,-5 3 0 0,7-2 0 0,1-1 0 15,-2-1 0-15,0-1 0 16,-6 5 0-16,6-5 0 16,-6 5 0-16,6-2 0 0,0-1 0 0,-1 1 0 15,1-1 0-15,0 0 0 0,-6 3 0 0,5-4 0 0,0 0 0 0,-5 4 0 16,0 0 0-16,7-3 0 0,1-1 0 0,-3-1 0 16,-5 5 0-16,6-3 0 15,1 1 0-15,-7 2 0 0,0 0 0 0,8-1 0 16,0-1 0-16,-8 2 0 0,5-6 0 0,2 3 0 0,-7 3 0 0,7-1 0 0,-7 1 0 15,8-6 0-15,-3 2 0 0,2 0 0 16,-7 4 0-16,7-4 0 0,0 1 0 0,-2-1 0 16,-5 4 0-16,8-4 0 0,0 0 0 0,-1 1 0 15,-7 3 0-15,9-4 0 0,-2 0 0 0,0-1 0 16,-7 5 0-16,9-6 0 0,-2 1 0 0,-1 1 0 16,-6 4 0-16,5-2 0 0,-5 2 0 0,8-4 0 0,-1 1 0 0,-7 3 0 15,8-3 0-15,-1-1 0 16,0 3 0-16,1-1 0 0,-3-1 0 0,2 1 0 15,-2-1 0-15,3 1 0 0,-1 0 0 0,-1 1 0 16,-6 1 0-16,8-2 0 0,0 1 0 0,0 0 0 16,-2-3 0-16,1 2 0 0,0 0 0 0,-1 0 0 15,-1 2 0-15,2-1 0 0,-2-3 0 0,3 3 0 16,-8 1 0-16,8-2 0 0,0-1 0 0,0-1 0 16,-2 0 0-16,1 1 0 0,-7 3 0 0,6-3 0 0,1 2 0 0,0 0 128 15,-1-1-128-15,0 1 0 0,-6 1 0 0,8-4 0 16,-1 0 0-16,-7 4 0 0,7-3 0 0,2 2 0 0,-3-1 0 0,-6 2 0 15,8-5 0-15,-1 2 0 16,-7 3 0-16,9-2 0 0,-1 1 0 0,0-2 0 16,-2-2 0-16,1 1 0 0,-7 4 0 0,9-4 0 15,-1 2 0-15,0 1 0 0,-8 1 0 0,9-2 0 16,0-3 0-16,-1 3 0 0,-8 2 0 0,8-1 0 0,1 0 0 0,0 1 0 0,-9 0 0 0,7 0 0 16,-7 0 0-16,9-2 0 15,0 1 0-15,-2 0 0 0,0 1 0 0,0 0 0 16,0-2 0-16,-1 1 0 15,-6 1 0-15,8 0 0 0,0-3 0 0,-2 2 0 16,1 2 0-16,-7-1 0 0,6 3 0 0,1-3 0 16,0-4 0-16,1 1 0 0,-1 0 0 0,-1 2 0 0,0 1 0 0,0 3 0 15,0-1 0-15,-6-2 0 0,7 0 0 16,-2 0 0-16,-5 0 0 0,7 0 0 0,-2 1 0 0,-5-1 0 16,8 2 0-16,0 1 0 0,-8-3 0 0,8-2 0 15,-2 1 0-15,1 0 0 0,-7 1 0 0,8 1 0 16,-1 0 0-16,-1-1 0 0,-6 0 0 0,0 0 0 15,9-1 0-15,-3 1 0 0,-6 0 0 0,9 1 0 16,-2 2 0-16,0-1 0 0,-7-2 0 0,9-3 0 0,-1 3 0 0,-8 0 0 16,10 0 0-16,-1 1 0 15,1 1 0-15,-3-1 0 0,-7-1 0 0,8-1 0 0,-2-1 0 0,-6 2 0 16,9 2 0-16,-9-2 0 16,0 0 0-16,8 2 0 0,-8-2 0 0,9 0 0 15,0-1 0-15,-2 2 0 0,-7-1 0 0,0 0 0 0,11 3 0 0,-4-2 0 0,-7-1 0 0,8-1 0 0,-8 1 0 16,11 0 0-1,-3 1 0-15,0 1 0 0,-2 1 0 0,-6-3 0 16,8-2 0-16,0 1 0 0,-8 1 0 0,7 5 0 0,0-4 0 0,-7-1 0 16,7 3 0-16,1-1 0 15,-8-2 0-15,8 0 0 0,-3 0 0 0,-5 0 0 16,8 1 0-16,-3 2 0 0,1 2 0 0,0-4 0 16,-6-1 0-16,0 0 0 0,8 0 0 0,-8 0 0 15,5 5 0-15,-5-5 0 0,8 2 0 0,-8-2 0 16,5 0 0-16,-5 0 128 0,8 0-128 0,-8 0 0 15,7-1 0-15,-7 1 0 0,8 0 0 0,-2 0 128 16,-6 0-128-16,0 0 0 0,0 0 0 0,7 2 0 0,-7-2 0 0,7 3 0 16,-7-3 0-16,5 4 0 0,-5-4 0 0,0 0 0 15,8 1 0-15,-8-1 0 0,6 0 0 0,-6 0 0 16,0 0 0-16,8 0 0 0,-8 0 0 0,7 0 0 0,-7 0 0 0,7 0 0 16,-7 0 0-16,0 0 0 15,8 2 0-15,-8-2 0 0,8 0 0 0,-8 0 0 16,7-1 0-16,-7 1 128 0,9-1-128 0,-9 1 0 15,8-1 0-15,-8 1 0 0,10-4 0 0,-2 3 0 16,-8 1 0-16,9-1 0 0,-1-1 0 0,-8 2 0 16,7-2 0-16,-1-1 0 0,2 1 0 0,-8 2 0 15,7-1 0-15,-7 1 0 0,9-3 0 0,-9 3 128 16,8-1-128-16,0 0 0 0,0-2 0 0,-8 3 0 16,7-2 0-16,0 0 0 0,0 0 0 0,0 1 0 15,1-3 0-15,-1 3 128 0,-1 0-128 0,0 0 0 0,-6 1 0 0,8-2 0 0,-2 0 0 0,0 0 0 0,-6 2 0 16,10-2 0-1,-3 1 0-15,0 2 0 0,-7-1 0 0,8 0 0 0,-3-3 0 0,2 1 0 16,-7 2 0-16,8-1 0 16,-2 1 0-16,-1 0 0 0,-5 0 0 0,7 0 0 15,-1 0 0-15,0 1 0 0,-6-1 0 0,6 1 0 16,1-1 0-16,-3 1 0 0,2-1 0 0,1 2 0 0,-7-2 0 0,7 3 0 16,-2 0 0-16,0-2 0 0,-5-1 0 0,8-1 0 15,-8 1 0-15,7 0 0 16,1 0 0-16,-8 0 0 0,8 2 0 0,-8-2 0 15,8 1 0-15,0-1 0 0,-8 0 0 0,10 0 0 16,-2 0 0-16,0 0 0 0,-8 0 0 0,10 1 0 16,-1-1 0-16,-1-1 0 0,-8 1 0 0,8-2 0 15,0 0 0-15,-8 2 0 0,9 2 0 0,-1 0 0 16,-2-1 0-16,2-1 0 0,2-1 0 0,-3 0 0 0,-7 1 0 0,9 0 0 0,1-1 0 16,-1 0 0-16,-2 0 0 0,-7 1 0 15,9 1 0-15,-2-1 0 0,1-1 0 0,1 1 0 16,-4 1 0-16,2 0 128 0,-1 0-128 0,1-1 0 15,-1 0 0-15,1 1 0 0,-2 1 0 0,0-2 0 16,-5 0 0-16,6 0 0 0,-6 0 0 0,8 5 0 16,-1-1 0-16,-7-4 0 0,7-1 0 0,0 1 0 15,-1 1 0-15,-1 1 128 0,1 2-128 0,0-1 0 0,0-1 0 0,-6-2 0 16,4 3 0-16,-4-3 0 0,9 2 0 0,-2 0 0 16,-7-2 0-16,8 4 0 0,-2 1 0 0,1-3 0 15,-7-2 0-15,8 0 0 16,-1 2 0-16,1 0 0 0,-2 0 0 0,-6-2 0 0,0 0 0 15,8 5 0-15,1-1 0 0,-3-2 0 0,-6-2 0 16,9 3 0-16,-1 0 0 0,-1 0 0 0,-7-3 0 0,9 3 0 16,-9-3 0-16,6 3 0 0,-6-3 0 0,8 0 0 15,-8 0 0-15,10 3 0 0,-2-1 0 0,-8-2 0 16,7 3 0-16,1 0 0 0,-1-4 0 0,-7 1 0 0,0 0 0 0,9 3 0 16,-1-1 0-16,-1 1 0 15,-7-3 0-15,9 3 0 0,-3-1 0 0,-6-2 128 16,9 2-128-16,-2-1 0 0,-1 3 0 0,-1-1 0 0,3-3 0 0,-8 0 0 15,0 0 0-15,9 3 0 16,-3 0 0-16,1-2 128 0,-7-1-128 0,6 0 0 16,0 1 0-16,-6-1 0 0,6 5 0 0,1-3 0 0,-7-2 0 0,5-2 0 15,-5 2 0-15,7 0 128 0,0 1-128 0,-1 0 0 0,-6-1 0 16,7 0 0-16,-1 0 0 0,-1-1 0 0,-5 1 0 0,7-2 128 16,-7 2-128-16,8 2 0 0,-2 0 0 0,0-2 0 0,-6 0 0 15,7-2 0 1,-7 2 0-16,9-1 0 0,-3-1 0 0,-6 2 0 15,0 0 0-15,8 0 0 0,0 0 0 0,-3 0 0 16,-5 0 0-16,8 0 0 0,-1 2 0 0,-1 0 128 0,-6-2-128 0,0 0 0 16,7 0 0-16,1-1 0 15,-2-1 0-15,-6 2 128 0,7-4-128 0,-2 3 0 0,-5 1 0 0,8-1 0 0,-8 1 0 16,8 0 0 0,-1-1 0-16,-7 1 0 0,0 0 0 0,10 0 0 15,-3 0 0-15,0 0 128 0,-7 0-128 0,0 0 0 16,0 0 0-16,0 0 0 0,10 1 0 0,-10-1 0 15,0 0 0-15,8 0 0 0,1 0 0 0,-2 2 0 0,-7-2 0 0,0 0 0 16,7 3 0-16,0-3 0 0,0 0 0 0,-7 0 0 16,0 0 0-16,8 3 0 0,-1-2 0 0,-7-1 0 15,7-1 0-15,-7 1 128 0,9-1-128 0,-9 1 0 16,6 2 0-16,-6-2 0 0,8 2 0 0,-8-2 128 16,7 1-128-16,-7-1 0 0,0 0 0 0,6 0 0 15,-6 0 0-15,8 4 0 0,-8-4 0 0,6 1 128 0,-6-1-128 0,0 0 0 0,0 0 0 16,0 0 0-1,8 0 0-15,-8 0 0 0,5 3 0 0,-5-3 0 0,0 0 0 0,0 0 144 16,0 0-144-16,0 0 0 16,8 4 128-16,-8-4-128 0,0 0 0 0,0 0 0 15,0 0 0-15,5 5 0 0,-5-5 0 0,0 0 0 16,0 0 128-16,0 0-128 0,0 0 0 0,0 0 0 0,0 0 144 0,6 4-144 16,-6-4 0-16,0 0 144 0,0 0-144 0,5 4 0 15,-5-4 0-15,0 0 0 0,6 3 0 0,-6-3 0 16,0 0 128-16,0 0-128 0,6 6 0 0,-6-6 0 15,0 0 0-15,0 0 0 0,5 5 128 0,-5-5-128 16,4 4 0-16,-4-4 128 0,0 0-128 0,0 0 0 0,0 0 0 0,6 5 0 16,-6-5 0-16,0 0 0 15,6 4 0-15,-6-4 0 0,0 0 0 0,0 0 0 16,6 2 0-16,-6-2 0 0,0 0 0 0,4 6 0 16,-4-6 128-16,0 0-128 0,0 0 0 0,0 0 0 0,6 2 0 0,-6-2 0 0,0 0 0 0,6 3 0 31,-6-3 128-31,6 5-128 0,-6-5 0 0,0 0 0 0,0 0 0 0,5 2 0 15,-5-2 0-15,0 0 0 0,0 0 128 0,7 3-128 0,-7-3 0 0,6 3 0 16,-6-3 0 0,0 0 128-16,0 0-128 0,0 0 0 0,8 0 0 0,-8 0 0 15,0 0 0-15,0 0 0 0,7 7 0 0,-2-5 0 0,-5-2 0 0,0 0 0 0,0 0 0 0,0 0 0 32,0 0 0-32,6 1 0 0,-6-1 0 0,0 0 0 15,7 0 0-15,-1 0 0 0,-6 0 0 0,0 0 0 16,9 3 0-16,-2-2 0 0,-7-1 128 0,0 0-128 15,0 0 0-15,0 0 0 0,7 0 0 0,-7 0 0 16,0 0 0-16,9 0 0 0,-1 0 0 0,-8 0 0 16,0 0 0-16,0 0 0 0,5 0 0 0,-5 0 0 0,0 0 0 0,8-3 0 0,-8 3 0 0,0 0 0 31,8 0 0-31,-8 0 0 0,6 0 0 0,-6 0 0 16,0 0 0-16,0 0 0 0,7-2 0 0,-7 2 0 0,8-1 0 0,-8 1 0 15,0 0 0-15,9-1 0 0,-3 1 0 0,-6 0 0 16,0 0 0-16,0 0 0 0,0 0 0 0,0 0 0 15,0 0 0-15,0 0 0 0,0 0 0 0,0 0 0 16,0 0 128-16,0 0-128 0,0 0 0 0,0 0 0 16,8 0 0-16,-8 0 0 0,0 0 0 0,0 0 0 15,0 0 0-15,0 0 0 0,0 0 0 0,0 0 0 16,0 0 0-16,0 0 0 0,0 0 0 0,0 0 0 16,0 0 0-16,0 0 0 0,8 0 0 0,-8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6580.88">20004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0-16,-1 9 0 0,1-9-112 0,0 0-32 16,0 0 0-16,0 0 0 0,-2 7-96 0,2-7 0 15,0 0-16-15,0 0 0 0,0 0 32 0,0 0 16 0,0 0 0 0,0 0 0 16,0 0 48-16,0 0 16 0,0 0 0 0,0 0 0 16,0 0-80-16,0 0-16 0,0 0 0 0,0 0 0 15,0 0-64-15,0 0-128 0,0 0 176 0,0 0-176 0,-4 8 208 0,4-8-64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0,6-1 0 16,-6 1 0-16,0 0 128 0,0 0-128 0,0 0 0 15,0 0 0-15,0 0 0 0,0 0 0 0,6-2 128 16,-6 2-128-16,0 0 0 0,0 0 0 0,0 0 0 0,3-6 128 0,-3 6-128 16,0 0 0-16,0 0 128 15,6 0-128-15,-6 0 128 0,0 0-128 0,5 1 160 16,-5-1-160-16,5 0 160 0,-5 0-160 0,0 0 160 0,0 0-160 0,8 0 160 16,1-2-160-16,-4 2 0 0,-5 0 144 0,7 4-144 0,0-4 0 0,-2 0 144 15,-5 0-144-15,8 0 0 0,0 0 144 0,-2 0-144 0,-6 0 0 0,8 0 144 31,0 1-144-31,-8-1 128 0,0 0-128 0,9 0 128 0,-1 2-128 0,-1 0 0 16,0 0 144-16,-7-2-144 16,8-2 0-16,-1 0 0 0,0 1 0 0,-7 1 0 0,0 0 144 0,7 0-144 15,-7 0 192-15,8-1-192 16,-8 1 160-16,9-3-160 0,-2 1 128 0,-7 2-128 16,7 0 128-16,-7 0-128 0,7 2 0 0,-7-2 128 15,9-1 0-15,-1 0 0 0,-8 1 0 0,7 0 0 16,-1 2 0-16,-6-2-128 0,8 2 192 0,0-2-64 15,-8 0-128-15,9 0 0 0,-2 0 0 0,-2 1 0 0,-5-1 0 0,7 0 128 16,-7 0-128-16,9 1 0 16,-1 1 0-16,-2 0 0 0,-6-2 0 0,7 1 0 0,-7-1 0 0,7 0 0 15,-1 2 128-15,-1 0-128 0,-5-2 0 0,8 1 0 16,-1 1 0-16,-2-1 0 0,-5-1 0 0,6-1 128 16,0 0-128-16,-6 1 0 0,7 1 0 0,-1 0 0 15,-6-1 128-15,5 0-128 0,-5 0 0 0,7 0 128 16,-3-2-128-16,-4 2 128 0,0 0-128 0,9 2 128 15,-3 0-128-15,0-2 128 0,-6 0-128 0,0 0 128 16,7-2-128-16,-1 2 128 0,-6 0-128 0,8 2 0 16,-1-1 144-16,-1 0-144 0,0-1 0 0,1 1 0 0,-7-1 0 0,6 3 128 0,0-3-128 15,-6 0 0 1,0 0 128-16,7 5-128 0,2 0 0 0,-2-3 144 16,-1-1-144-16,0 0 0 0,1 0 128 0,-7-1-128 15,0 0 0-15,7 4 0 0,-1 0 0 0,0-1 0 0,1 0 0 0,-7-3 0 16,8 4 128-16,-1-1-128 0,-7-3 0 15,7 4 0-15,-7-4 0 0,6 9 160 0,1-2-160 0,-7-7 128 16,0 0-128-16,7 7 128 0,0-3-128 0,-1 0 128 0,-6-4-128 0,7 8 128 16,-3-3-128-16,-4-5 128 15,7 5-128-15,-7-5 128 0,0 0-128 0,5 7 128 16,-1 0-128-16,-4-7 128 0,6 7-128 0,-2-2 128 16,-4-5-128-16,6 7 128 0,-6-7-128 0,0 0 128 15,3 9-128-15,2 0 0 0,0-3 0 0,-5-6 128 16,0 0-128-16,4 9 0 0,-4-9 144 0,3 7-144 0,-3-7 0 0,5 8 128 0,-2 0-128 0,-3-8 0 31,4 10 128-31,0-1-128 0,-4-9 128 0,3 9-128 0,1-1 0 0,-4-8 144 16,3 10-144-16,2-2 0 0,-3 1 128 0,1-1-128 0,-3-8 0 0,3 10 0 15,-3-10 0-15,4 8 0 0,-4-8 0 0,2 9 0 16,2 0 144-16,-1-1-144 16,0 1 0-16,-1 0 144 0,-2-9-144 0,2 9 0 0,0 2 0 0,0 0 0 15,-2-11 128-15,4 10-128 16,-2 2 0-16,0-2 128 0,0-2-128 0,0 0 0 15,-2-8 0-15,4 11 0 0,-2-1 0 0,0-3 0 16,-2-7 0-16,3 10 0 0,-1-1 0 0,2 2 0 16,-3-2 0-16,-1-9 0 0,0 0 0 0,3 9 128 15,-1 0-128-15,-1 0 0 0,2-1 0 0,-1 1 0 16,-2-9 0-16,2 9 0 0,2-1 0 0,-4-8 0 16,1 10 128-16,0-2-128 0,2 3 0 0,-1 0 0 0,-2-4 0 0,0-7 128 15,3 10-128-15,-2 0 0 0,-1-10 0 0,2 11 128 16,-1-1-128-16,0 0 128 0,3-2-128 0,-4-8 128 15,1 9-128-15,-1-9 0 0,2 9 0 0,-1-1 128 0,1 2-128 0,0 0 0 16,-1-2 0-16,1 1 128 0,0 0-128 0,-2-9 0 0,0 10 0 0,0 0 0 31,0 0 0-31,0 0 0 0,0-2 128 0,0-8-128 16,0 9 0-16,0-9 0 0,0 10 0 0,0 0 0 16,0 0 0-16,0 0 0 0,0 3 128 0,0-4-128 15,0 0 0-15,0-9 0 0,-1 8 0 0,-1 2 0 16,0 0 0-16,-1 0 0 0,2-1 0 0,-1 0 128 15,2-9-128-15,-2 10 0 0,-1-3 0 0,1 1 128 16,2-8-128-16,-1 10 0 0,-2-1 0 0,0-2 0 0,2 0 0 16,-3-2 0-16,4-5 0 0,-4 11 0 0,1-2 0 0,-1-1 0 15,0 0 0-15,2-2 0 0,2-6 0 0,-3 8 0 0,-1 0 128 0,4-8-128 16,-4 7 0-16,0 0 0 16,1 1 0-16,3-8 0 0,-5 5 0 0,1 3 0 15,0 0 0-15,1 1 0 0,-1-2 0 0,2 0 0 16,2-7 0-16,-5 8 0 0,0-1 0 0,3 0 0 0,-2-1 0 0,-1 1 0 0,2-1 0 15,-2 0 0-15,2 3 0 0,-1-3 0 16,0 0 0-16,-1 0 0 16,1 0 0-16,-1-1 0 0,1 1 0 0,0-2 0 15,-1 1 0-15,-1-1 0 0,2-1 0 0,4-3 0 16,-7 6 0-16,1-2 0 0,0 0 0 0,-1-1 0 16,-2 1 0-16,2 0 0 0,1 0 0 0,1-1 0 0,-1 4 0 0,2-2 0 15,-3-1 0-15,7-4 0 0,-7 4 0 0,0 1 0 0,-1 1 0 0,3 0 0 16,-2-2 0-1,7-4 0-15,-7 3 0 0,-1 2 0 0,3-3 0 0,5-2 0 16,-9 5 0-16,2 0 0 0,0-1 0 0,-1 0 0 16,8-4 0-16,-5 4 0 0,-3-1 0 0,2 1 0 15,-2-2 0-15,2 0 0 0,-1 0 0 0,1 0 0 16,0 1 0-16,2-2 0 0,4-1 0 0,-7 3 0 16,2-3 0-16,-3 2 0 0,3 0 0 0,0 1 0 0,-1-3 0 0,1 1 0 15,5-1 0-15,-4 2 0 0,-1-1 0 0,-1 0 0 0,6-1 0 0,-6 3 0 31,2-2 0-31,0 1 0 0,0-2 0 0,4 0 0 16,-8 1 0-16,3 0 0 0,1-2 0 0,4 1 0 16,-4 3 0-16,-1 0 128 0,-2-3-128 0,2 0 128 0,5 0-128 0,-6 0 0 15,0 0 0-15,0 2 0 0,2 2 0 0,0-2 0 16,-2-2 0-16,1-1-176 0,1 0 176 0,-1 1 0 16,0-4 0-16,0 3 0 0,-1 1 0 0,2 0 0 15,-1 0 0-15,5 0 0 0,-6-2 0 0,-1 1 0 16,1 0 128-16,2 1-128 0,4 0 0 0,-6 1 0 15,1-2 0-15,5 1-128 0,-6 0 128 0,-1 0 0 16,3-1 0-16,-1 1 0 0,5 0 0 0,0 0 0 16,-8-1 0-16,1 0 0 0,2-2 0 0,5 3 0 15,0 0 0-15,-6-1 0 0,6 1 0 0,-7 1 0 16,2-1 0-16,5 0 0 0,-7 3 0 0,7-3 0 16,0 0 0-16,0 0 0 0,-8 2 0 0,8-2 0 0,0 0 0 0,0 0 0 15,-7 0 0-15,-1 0 0 0,2 0 0 0,6 0 0 16,-7 3 0-16,1 0 0 0,-2-3 0 0,8 0 0 15,0 0 0-15,-7 0 0 0,0-1 0 0,0 1 0 16,7 0 0-16,0 0 0 0,-6 3 0 0,6-3 0 16,-8-2 0-16,2 1 0 0,-1 0 0 0,7 1 0 15,-6 2 0-15,6-2 0 0,-6 4 0 0,1-2 0 16,5-2 0-16,-7-1 0 0,7 1 0 0,-5 0 0 16,-2 2 0-16,7-2 0 0,-5 2 0 0,5-2 0 15,-7 1 0-15,1 0 0 0,6-1 0 0,-7 3 0 16,7-3 0-16,-6 2 0 0,-1-2 0 0,7 0 0 15,-5 3 0-15,-2-1 0 0,2 2 0 0,-1-2 0 16,6-2 0-16,-7 1 0 0,1 1 0 0,0 0 0 16,2-1 0-16,0 2 0 0,-1-1 0 0,-1-1 0 15,6-1 0-15,-6 2 0 0,-2-1 0 0,3 0 0 0,-3-1 0 0,0 3 0 0,1-1 0 16,1-1 0-16,2 1 0 0,-2 0 0 0,-2 0 0 0,1 1 0 16,1-3 0-16,-1 1 0 15,1 1 0-15,1 0 128 0,5-2-128 0,-7 3 0 16,-3 0 0-16,5-1 0 0,5-2 0 0,0 0 0 15,-9 2 0-15,2 1 0 0,7-3 0 0,-6 4 0 0,6-4 0 0,-7 5 0 16,1-3 0-16,6-2 0 16,-7 3 0-16,-1 0 0 0,1 1 0 0,1 1 0 0,6-5 0 0,-4 5 0 15,-3-2 0-15,7-3 0 16,0 0 0-16,0 0 0 0,-8 7 0 0,3 0 0 0,-1-1 0 0,6-6 0 0,-7 4 0 0,0-1 0 31,7-3 0-31,-5 6 0 0,-2-1 0 0,7-5 0 16,-6 6 0-16,6-6 0 0,-6 5 0 0,6-5 0 15,0 0 0-15,-6 4 128 0,0 2-128 0,6-6 0 0,-5 6 0 0,5-6 0 16,-7 5 0-16,7-5 0 0,-7 5 0 0,2 1 0 16,0-2 0-16,1 2 0 0,0-1 0 0,4-5 0 15,-6 6 0-15,2-2 0 0,4-4 0 0,0 0 0 16,-7 7 0-16,3-1 0 0,-2 1 0 0,6-7 128 16,-3 4-128-16,3-4 0 0,-6 6 0 0,3-1 128 0,3-5-128 0,-5 8 0 15,2-3 0-15,3-5 0 16,-7 5 0-16,3-1 0 0,4-4 0 0,-5 6 0 0,5-6 0 0,-4 6 0 15,0 1 0-15,-1 0 0 16,1-1 0-16,1 1 0 0,-3-2 0 0,3 1 0 0,3-6 0 0,-3 4 0 16,-1 3 0-16,4-7 0 15,-5 7 0-15,1 2 0 0,-2 2 0 0,2-4 0 16,0-4 0-16,4-3 0 0,-4 5 0 0,-1 0 0 16,0 2 0-16,1-1 0 0,4-6 0 0,-3 8 0 0,-3-1 0 0,2-1 0 0,0 1 0 0,0 0 0 15,-1 2 0-15,1 0 0 16,-1 0 0-16,2-3 0 0,-1 0 0 0,4-6 0 15,-5 8 0-15,2-1 128 0,3-7-128 0,-4 11 0 16,-1-1 0-16,0-1 0 0,2-2 0 0,-3-1 0 16,3 1 0-16,-1-1 0 0,-3-1 0 0,7-5 0 15,0 0 0-15,-4 11 0 0,-3-1 0 0,2 0 0 16,2-2 0-16,-2-1 0 0,0 1 0 0,1-2 0 16,4-6 0-16,-5 9 0 0,1-2 0 0,0 2 0 0,0 0 0 0,4-9 0 15,-5 6 0-15,1 1 0 16,0 0 0-16,0 2 0 0,2 0 0 0,2-9 0 15,-4 9 0-15,2-3 0 0,2-6 0 0,-3 10 0 16,3-10 0-16,-2 10 0 0,-2 0 0 0,1 0 0 0,-1 0 0 16,4-10 0-16,0 0 0 0,-1 9 0 0,1-9 0 0,-1 8 0 15,-3 0 0-15,1 1 0 0,3-9 0 0,0 11 0 16,-2-1 0-16,0-1 0 0,2-9 0 0,-1 9 0 0,0 4 0 0,-2-5 0 16,3-8 0-16,0 0 0 15,0 0 0-15,-2 10 0 0,0 0 0 0,2-10 0 0,0 9 0 0,-1 0 0 16,-2 0 0-16,3-9 0 15,0 0 0-15,0 8 0 0,0-8 0 0,0 9 0 16,-2 0 0-16,2-9 0 0,-2 9 0 0,1-2 0 16,0 2 0-16,1-9 0 0,-1 10 0 0,1-10 0 15,0 0 0-15,-2 9 0 0,2-9 0 0,0 0 0 16,-2 9 0-16,1 0 0 0,0-1 0 0,1-8 0 16,0 0 0-16,0 7 0 0,-3 1 0 0,3-8 0 0,-1 10 0 0,1-10 0 15,0 0 0-15,-2 8 0 0,1 1 0 0,1-9 0 16,0 0 0-16,-2 9 0 0,0 0 0 0,1-2 0 15,0 1 0-15,1-8 128 0,0 0-128 0,0 0 0 16,-1 10 0-16,1-10 0 0,-2 9 0 0,2-9 0 16,0 9 0-16,0-9 0 0,-1 10 0 0,1-10 0 15,0 0 0-15,0 8 0 0,0-8 0 0,0 9 0 16,0-9 0-16,-1 10 0 0,1-10 0 0,-1 8 0 16,0 1 0-16,1-9 0 0,0 0 0 0,1 9 0 15,-1-9 0-15,0 10 0 0,0-10 0 0,0 8 0 16,0-8 0-16,0 0 0 0,0 11 0 0,0-2 0 15,0-9 0-15,-1 9 0 0,0-1 0 0,1-8 0 16,0 9 0-16,0-1 0 0,0-8 0 0,0 9 0 0,0-9 0 0,0 0 0 16,-1 11 0-16,1-1 0 0,0-10 0 0,0 8 0 15,0-8 0-15,0 11 0 0,0-1 0 0,0-1 0 16,0-9 0-16,0 10 0 0,-1 0 0 0,1-1 128 16,0-9-128-16,0 7 0 0,0-7 0 0,0 9 0 15,0 0 0-15,0-9 0 0,-1 9 0 0,1-9 0 16,1 9 0-16,-1 1 0 0,0-4 0 0,0-6 128 15,-1 10-128-15,1-1 0 0,0-9 0 0,-1 11 0 16,1-1 0-16,0-10 0 0,0 9 0 0,0-9 0 16,0 11 0-16,-1-3 0 0,1-8 0 0,0 10 0 15,0-1 0-15,0 0 0 0,-2 0 0 0,2-9 0 16,0 0 0-16,-1 10 0 0,-1-2 0 0,1 0 0 16,1 2 0-16,0-1 0 0,0-9 0 0,0 10 0 15,0-2 0-15,-1 1 0 0,1-9 0 0,0 10 128 0,0 0-128 16,0-1 0-16,0-9 0 0,-1 11 0 0,0-1 0 0,1-1 0 0,0-1 0 0,0-8 0 15,0 10 0-15,1-1 0 16,-1-9 0-16,0 11 0 0,0-1 0 0,0-1 128 16,0-9-128-16,1 10 0 0,-1-10 0 0,0 8 0 15,0 1 0-15,0 1 0 0,0 2 0 0,1-1 0 0,2-2 0 16,-3-9 0-16,1 8 0 0,-1-8 0 16,0 9 0-16,0 0 128 0,0-9-128 0,2 10 0 0,-1 1 0 0,-1-2 0 0,0-9 0 15,2 9 0-15,0-1 0 0,-1-1 128 16,-1 1-128-16,0-8 0 15,1 9 0-15,0-1 128 0,-1-1-128 0,0-7 0 16,0 0 0-16,2 9 0 0,1 1 0 0,-2-1 0 16,-1-9 0-16,2 9 0 0,-2-9 0 0,1 8 0 0,0-2 0 15,-1 0 0-15,2 1 0 0,-2-7 128 0,2 7-128 0,-2-7 0 16,3 8 0-16,-3-8 0 0,1 9 0 0,2 0 128 16,1-1-128-16,-4-8 0 0,2 6 0 0,2 1 0 15,-2 0 0-15,-2-7 0 0,0 0 0 0,2 7 0 0,1 0 0 0,2-1 0 16,-3 1 0-16,-2-7 128 15,0 0-128-15,3 8 0 0,1-2 0 0,0 2 0 16,-4-8 0-16,2 7 0 0,-2-7 0 0,6 7 128 16,-6-7-128-16,5 9 0 0,-1-1 0 0,2-2 0 15,-3-1 0-15,-3-5 0 0,7 3 0 0,-7-3 0 16,5 7 0-16,-1-1 0 0,-4-6 0 0,4 7 0 16,1-2 0-16,-5-5 0 0,0 0 0 0,8 6 0 15,-4 2 0-15,2-1 0 0,0 0 0 0,-6-7 0 0,0 0 0 0,4 8 0 16,4-2 0-16,-4-1 0 0,-4-5 0 0,5 4 0 15,2 2 0-15,-7-6 0 0,0 0 0 0,4 7 0 0,1 0 0 0,-5-7 0 16,0 0 0-16,2 9 128 0,-2-9-128 0,5 7 0 16,-5-7 0-16,5 7 0 15,-5-7 0-15,7 8 0 0,0-1 0 0,-3 1 0 16,-4-8 0-16,0 0 128 0,7 6-128 0,-3 0 144 16,1 1-144-16,-5-7 160 0,0 0-160 0,7 7 0 15,-2 0 0-15,0-1 0 0,-5-6 0 0,4 7 0 16,-4-7 0-16,6 8 0 0,-2-3 0 0,0 1 0 15,-4-6 0-15,7 4 0 0,-7-4 0 0,5 8 0 16,0-1 0-16,-5-7 0 0,4 5 0 0,-4-5 128 16,0 0-128-16,7 8 192 0,-2-3-192 0,-5-5 0 15,4 8 0-15,-4-8 0 0,6 6 0 0,-6-6 0 0,0 0 0 0,4 7 0 0,3 0 0 0,-3-2 0 16,-4-5 0-16,5 6 0 16,-5-6 0-16,0 0 0 0,5 8 128 0,-5-8-128 15,3 4 0-15,-3-4 0 0,4 7 0 0,-4-7 0 16,0 0 0-16,5 5 0 0,-1-2 128 0,-4-3-128 15,3 7 0-15,-3-7 0 0,5 8 0 0,-5-8 0 16,0 0 0-16,0 0 128 0,0 0-128 0,0 0 0 16,4 5 0-16,-4-5 0 0,0 0 128 0,3 7-128 15,-3-7 0-15,0 0 0 0,0 0 144 0,5 5-144 16,-1 0 0-16,-4-5 0 0,0 0 0 0,3 6 128 16,-3-6-128-16,0 0 0 0,0 0 0 0,0 0 128 15,0 0-128-15,0 0 0 0,5 5 0 0,-5-5 0 16,0 0 0-16,0 0 0 0,0 0 0 0,3 5 128 0,-3-5-128 0,0 0 0 15,0 0 0-15,0 0 0 0,0 0 0 0,0 0 128 16,0 0-128-16,0 0 0 0,5 3 0 0,-5-3 0 16,0 0 0-16,0 0 128 0,0 0-128 0,3 6 0 15,-3-6 0-15,0 0 0 0,0 0 0 0,0 0 0 16,0 0 0-16,0 0 0 0,6 4 0 0,-6-4 0 16,4 4 0-16,-4-4 0 0,0 0 128 0,0 0-128 15,5 0 128-15,-5 0-128 0,0 0 0 0,0 0 0 16,0 0 0-16,0 0-128 0,0 0 128 0,4 2 0 15,-4-2 128-15,0 0-128 0,0 0 0 0,6 2 0 0,-6-2 0 0,5 1-128 0,-5-1 128 0,0 0 0 32,0 0 0-32,6 0 0 0,-6 0 0 0,0 0 0 15,0 0 0-15,0 0 0 0,0 0 0 0,0 0 0 0,0 0 0 0,0 0 0 0,0 0 0 0,6 3 0 16,-2 0 0 0,-4-3 0-16,0 0 0 0,0 0 0 0,0 0 0 0,0 0 0 15,0 0 0-15,0 0 0 0,7 2 0 0,-7-2 0 0,0 0 0 0,0 0 0 16,0 0 0-16,0 0 0 15,0 0 0-15,0 0 0 0,0 0 0 0,0 0 128 16,0 0-128-16,0 0 0 0,0 0 0 0,0 0 0 16,0 0 0-16,0 0 0 0,0 0 0 0,0 0 0 15,0 0 0-15,0 0 0 0,0 0 0 0,0 0 128 0,0 0-128 0,0 0 0 16,0 0 0-16,0 0 0 16,0 0 0-16,1 6 0 0,-1-6 0 0,0 0 0 15,0 0 0-15,0 0 0 0,0 0 0 0,0 0 128 0,0 0-128 0,0 0 0 16,0 0 0-16,0 0 0 0,0 0 0 0,0 0 0 15,0 0 0-15,0 0 0 0,-5 7 0 0,5-7 0 16,0 0 0-16,0 0-128 0,0 0-96 0,0 0-16 16,-7 4 0-16,1 2 0 15,1-3-352-15,5-3-80 0,0 0-16 0,-7 6 0 0,7-6-2208 16,-8 3-448-16</inkml:trace>
  <inkml:trace contextRef="#ctx1" brushRef="#br0" timeOffset="22322.85">20074 7824 11055 0,'0'0'480'15,"0"0"112"-15,0 0-464 0,0 0-128 0,0 0 0 0,0 0 0 0,0 0 816 0,0 0 144 16,0 0 16-16,-3 5 16 0,-5-3-240 0,8-2-48 16,0 0-16-16,0 0 0 0,-4 4-112 0,4-4 0 15,0 0-16-15,0 0 0 0,-7 6-192 0,7-6-48 16,0 0 0-16,0 0 0 0,0 0-64 0,0 0-32 16,0 0 0-16,0 0 0 0,0 0-80 0,0 0-16 15,0 0 0-15,0 0 0 0,0 0 32 0,0 0 0 16,0 0 0-16,0 0 0 0,0 0 32 0,5 8 0 15,1-2 0-15,-6-6 0 0,0 0-16 0,0 0 0 16,0 0 0-16,8 0 0 0,-8 0 32 0,7 0 16 16,1 0 0-16,-1 0 0 0,-7 0-16 0,0 0 0 15,0 0 0-15,6 0 0 0,-6 0-16 0,10-1-16 16,-3 1 0-16,0 0 0 0,0-3-16 0,0 3 0 0,-7 0 0 0,9 0 0 16,-1 0-32-16,1 0-128 0,0 0 192 0,0 2-64 0,-1 0-128 15,0-2 160-15,-2-1-160 0,1 0 160 0,0 1-160 0,1 3 192 16,-2 2-192-16,0-3 192 0,1-2-192 0,0-1 192 0,0 1-192 0,-2 2 192 15,3 0-192-15,-2 1 0 16,2-3 144-16,-4 2-144 16,-4-2 0-16,8 3 144 0,0-1-144 0,0-1 0 15,-3-1 144-15,2-1-144 0,-1-1 0 0,1 2 144 16,-2 2-16-16,2 1 0 0,-7-3 0 0,9 3 0 16,-3-1 0-16,1-1-128 0,-7-1 192 0,8 1-64 15,-2 1-128-15,1 1 192 0,-7-3-192 0,7 4 192 16,-7-4-192-16,9 2 192 0,-4 0-192 0,-5-2 192 0,8 5-192 15,-8-5 0-15,8 6 144 0,-1 0-144 0,-7-6 0 0,7 5 0 16,-2 1 0-16,2-2 0 0,-7-4 0 0,9 3 128 0,1-2-128 0,-1 2 0 0,-9-3 0 16,7 7 0-1,2-2 0-15,-1-1 0 0,-2-1 0 0,2 1 144 16,-2-2-144-16,1 1 0 0,-3 2 144 0,4 0-144 0,-2 0 0 16,1-1 144-16,-2 0-144 0,2 1 128 15,-1-1-128-15,2 2 128 0,-2-2 0 0,0 0-128 16,0 1 192-16,0 0-64 0,-1-1-128 0,2 0 192 0,-3-1-192 0,2 2 192 15,-2-2-192-15,2 3 128 0,-1-1-128 0,-1-1 128 0,-4-4-128 0,8 4 128 16,-8-4-128-16,6 4 128 0,1 2-128 0,-2 0 0 16,0 0 144-16,-1-2-144 0,-4-4 128 0,7 5-128 31,-2-1 128-31,0 1-128 0,0 3 144 0,-2-2-144 16,-3-6 192-16,5 7-192 0,1 1 144 0,0 1-144 0,0 0 0 0,-1-3 144 15,-1 0-144-15,1-1 0 0,-2 2 0 0,-1-1 0 16,-2-6 128-16,6 10-128 0,-3-1 0 0,3 0 128 15,-6-9-128-15,6 10 0 0,-2 0 144 0,2-1-144 16,-6-9 0-16,4 7 144 0,2-1-144 0,-2 1 0 16,0 1 128-16,0 1-128 0,1 0 0 0,-1-2 0 0,-4-7 0 15,6 10 128-15,-3 0-128 0,1 0 0 0,-1-2 128 0,1 0-128 16,-4-8 0-16,1 9 0 0,-1-9 0 0,3 10 128 16,-1-1-128-16,-2-9 0 0,1 10 176 0,1-1-176 15,-1 0 160-15,-1-9-160 0,2 10 128 0,-1-2-128 16,1 0 0-16,-2-8 0 15,-3 10 128-15,2-3-128 0,1-7 0 0,-1 8 144 0,1 1-144 0,0-9 0 16,-4 9 144-16,4-9-144 0,-1 8 128 0,-1-1-128 16,2-7 160-16,-2 10-160 0,2-10 128 0,-3 11-128 15,1 0 0-15,0-2 0 0,2-9 128 0,-1 9-128 16,1-9 0-16,-4 9 0 0,1 2 0 0,0-1 128 0,1-1-128 0,0 0 0 0,2-9 0 0,-2 9 0 31,0-2 0-31,0-1 0 0,-2 4 0 0,2 1 0 0,-1-1 0 16,0-2 0-16,3-8 128 0,-4 7-128 0,0 1 0 15,1 0 0-15,0 0 0 0,-1-1 0 16,4-7 0-16,-4 9 0 0,1 0 0 0,0 0 0 0,-1-1 0 0,0 1 0 16,1 0 0-16,-1 0 128 0,2-1-128 0,0-2 0 15,2-6 0-15,-5 8 0 16,2-2 0-16,3-6 0 0,-5 9 0 0,2 0 0 16,-1 1 0-16,0-3 0 0,4-7 128 0,-3 6-128 0,3-6 0 0,-6 9 0 15,2 1 0-15,1-1 0 0,-2-2 0 0,0 0 0 0,0 0 0 0,0-2 128 16,5-5-128-16,-3 7 0 15,-2 0 0-15,1 0 0 0,4-7 0 0,-5 8 0 0,0-2 0 0,0 2 0 16,-1-1 0-16,3-2 0 16,3-5 0-16,-5 10 0 0,-1-1 0 0,0 0 0 0,2-5 0 0,-1 1 0 0,1 3 0 15,-2-1 0 1,3-1 0-16,-1 0 0 0,-4-1 0 0,4-1 0 0,-2-3 0 16,1 4 0-16,-1 5 0 0,-1-2 0 0,2-5 0 0,-2 0 128 15,3 2-128-15,-2-1 0 16,1 1 0-16,-3 0 0 0,3-3 0 0,-2 2 0 0,1 0 0 15,-1 3 0-15,2 1 0 0,-1-3 0 16,6-5 0-16,-6 2 0 0,1 1 0 0,5-3 0 16,-7 0 0-16,0 4 0 0,2 1 0 0,-2 0 0 0,0-1 0 0,-1-2 128 15,1-2-128-15,0 1 0 0,0 3 0 0,7-4 0 16,0 0 0-16,-7 3 0 0,0-1 0 0,1 2 0 0,0 2 0 16,0-2 0-16,6-4 0 0,-6 0 0 0,-2 1 0 0,8-1 0 15,-6 5 0-15,1-1 0 0,-2-2 0 0,7-2 0 0,-7 4 0 0,0-2 0 31,2-2 0-31,-2 2 0 0,1 1 0 0,6-3 128 16,-8 3-128-16,3-2 0 0,5-1 0 0,-8 0 0 0,1 0 0 0,1 1 0 0,0 0 0 0,0 2 0 31,-1 3 128-31,2-3-128 0,0-3 0 0,-1 0 0 16,0 1 0-16,0 1 0 0,0 2 144 0,1-2-144 0,-2 0 128 0,-1-1-128 0,3-1 128 16,-2 0-128-1,1 3 0-15,-1-1 128 0,-1 0-128 0,1 1 0 0,2 1 0 0,-2 1 128 16,2-5-128-16,-3 0 0 0,0 0 0 0,1 1 0 15,1 3 0-15,1 0 0 0,-1-2 0 0,2-1 0 0,4-1 0 0,-5 0 0 16,0 3 0-16,-1-3 0 16,0 0 0-16,1 2 0 0,-3 2 0 0,2-1 0 15,6-3 0-15,-9 2 0 0,1-1 0 0,2 0 0 0,6-1 0 0,-8 4 0 16,1-1 0-16,0 0 0 0,7-3 0 0,-7 0 0 16,7 0 0-16,-6 1 0 0,6-1 0 0,-6 4 0 0,-1-1 0 15,7-3 0 1,0 0 0-16,-7 0 0 0,1-2 0 0,6 2 0 15,0 0 0-15,-8 3 0 0,1 2 0 0,7-5 0 16,-7 1 0-16,7-1 0 0,-7 2 0 0,7-2 0 16,0 0 0-16,0 0 128 0,-7 3-128 0,7-3 0 0,0 0 0 0,-5 3 0 15,-3 1 0-15,8-4 0 0,0 0 0 0,-4 4 0 16,-4-2 0-16,8-2 0 0,-6 1 0 0,-1 2 0 16,7-3 128-16,-4 3-128 0,4-3 0 0,-8 2 0 15,8-2 0-15,-5 2 0 0,5-2 0 0,-7 0 0 0,2 0 0 0,5 0 0 16,-7 3 0-16,2 0 0 15,0 0 0-15,0-1 0 0,5-2 0 0,-7 0 0 16,2 3 0-16,1-1 0 0,-2-1 0 0,1 0 0 16,-1-1 0-16,6 0 0 0,-5 4 0 0,2-1 0 15,-5-3 0-15,4 3 0 0,4-3 0 0,-6 4 0 0,-1 1 0 0,3-2 0 16,0-1 0-16,-1 0 0 16,-2 1 0-16,2-1 0 0,0 0 0 0,5-2 0 15,0 0 0-15,-7 4 0 0,2 2 0 0,1-3 0 0,4-3 0 0,0 0 0 16,-8 5 0-16,2 0 0 0,-1 1 0 0,1-1 0 15,6-5 0-15,-7 4 0 0,2 0 0 0,5-4 0 16,0 0 0-16,-4 5 0 0,-3 1 0 0,7-6 0 16,-4 5 0-16,-1 1 0 0,5-6 0 0,-4 5 0 15,4-5 0-15,-7 6 0 0,2 0 0 0,1 0 0 16,4-6 0-16,-5 5 0 0,5-5 0 0,-5 7 0 0,5-7 0 0,0 0 0 16,-7 7 0-16,7-7 0 15,-5 6 0-15,5-6 0 0,-4 7 0 0,4-7 0 0,-8 2 0 0,8-2 0 16,0 0 0-16,-6 9 0 15,0-5 0-15,6-4 0 0,0 0 0 0,0 0 0 16,0 0 0-16,-8 8 0 0,2 3 0 0,2-3 0 0,4-8 0 0,0 0 0 16,-8 3 0-16,5 3 0 15,-2 1 0-15,1 2 0 0,0 1 0 0,4-10 0 0,0 0 0 0,-7 5 0 16,2 0 0-16,0 2 0 0,1 0 0 0,4-7 0 16,-5 6 0-16,5-6 0 0,-6 7 0 0,1 0 0 15,5-7 0-15,-6 8 0 0,1-2 0 0,0 1 0 16,2-1 0-16,-1 2 0 0,0-4 0 0,-1 0 0 15,0 1 0-15,-1 0 0 0,6-5 0 0,-5 7 0 0,-2 0 0 0,2-2 0 16,2 0 0-16,-3-1 0 16,2 2 0-16,-2-1 0 0,1 1 0 0,0-1 0 15,5-5 0-15,-7 7 0 0,-1-1 0 0,2 0 0 16,2-1 0-16,-1 1 0 0,0 1 0 0,2-2 0 0,3-5 0 0,-6 8 0 0,2-3 0 16,-1 1 0-1,-1-2 0-15,3-1 0 0,-3 2 0 0,2 0 0 0,4-5 0 16,-4 7 0-16,1 0 0 0,3-7 0 15,-5 3 0-15,0 3 0 0,1 0 0 0,0 1 0 0,4-7 0 0,-3 6 0 16,-2-1 0-16,0 0 0 0,1 1 0 0,0-2 0 0,-1 0 0 0,5-4 0 16,0 0 0-16,-5 8 0 15,-1-4 0-15,3 3 0 0,3-7 0 0,-5 8 0 0,-1-2 0 0,2 1 0 16,4-7 0-16,-3 9 0 16,-1-3 0-16,2 1 0 0,-4 0 0 0,6-7 0 15,-4 7 0-15,4-7 0 0,0 0 0 0,-4 9 0 16,1 2 0-16,0-2 0 0,3-9 0 0,0 0 0 15,-4 8 0-15,0-2 0 0,4-6 0 0,-5 10 0 16,1 0 0-16,4 0 0 0,-5-2 0 0,2-1 0 16,3-7 0-16,-4 7 0 0,4-7 0 0,-4 6 0 15,-1 3 0-15,2 1 0 0,2-1 0 0,-3-1 0 16,4-8 0-16,-4 5 0 0,4-5 0 0,-5 7 0 0,1 2 0 0,1-2 0 0,-1 1 0 0,4-8 0 16,-2 8 0-16,2-8 0 15,-5 6 0-15,3 1 0 0,2-7 0 0,-3 10 0 0,-2-5 0 16,5-5 0-16,-3 8 0 0,3-8 0 15,-5 8 0-15,4-1 0 0,1-7 0 0,-4 8 0 0,2 0 0 0,2-8 0 16,0 0 0-16,-4 5 0 16,4-5 0-16,-3 7 0 0,-1-1 0 0,4-6 0 15,-3 7 0-15,3-7 0 0,-3 7 0 0,-1-2 0 0,4-5 0 0,-3 9 0 0,3-9 0 0,-3 5 0 16,3-5 0-16,0 0 0 0,-3 8 0 0,3-8 0 31,-2 8 0-31,2-8 0 0,0 0 0 0,-5 8 0 16,2-3 0-16,3-5 0 0,0 0 0 0,-3 8 0 0,3-8 0 0,-5 6 0 0,5-6 0 0,0 0 0 15,-4 7 0-15,4-7 0 16,-5 8 0-16,2-2 0 0,3-6 0 0,-4 7 0 0,4-7 0 0,0 0 0 16,-3 6 0-16,3-6 0 15,-3 6 0-15,-3-1 0 0,6-5 0 0,-3 6 0 16,3-6 0-16,-3 7 0 0,-1-2 0 0,4-5 0 16,-5 7 0-16,2-3 0 0,0 3 0 0,3-7 0 15,-5 5 0-15,5-5 0 0,-4 6 0 0,4-6 0 16,-4 6 0-16,4-6 0 0,-4 6 0 0,0-1 0 15,4-5 0-15,-2 7 0 0,-2-1 0 0,4-6 0 16,-4 6 0-16,2 1 0 0,0-2 0 0,2-5 0 0,-5 6 0 0,5-6 0 16,-4 7 0-16,0-2 0 0,0 0 0 0,4-5 0 15,-4 7 0-15,1-1 0 0,1 0 0 0,2-6 0 16,-5 6 0-16,5-6 0 0,-3 7 0 0,-1 0 0 16,-2-2 0-16,6-5 0 0,0 0 0 0,-2 9 0 0,2-9 0 0,-4 8 0 15,2-3 0-15,2-5 0 16,-5 8 0-16,2-2 0 0,-2 0 0 0,5-6 0 15,0 0 0-15,-4 8 0 0,-2-2 0 0,3 0 0 16,3-6 0-16,0 0 0 0,-3 6 0 0,3-6 0 0,0 0 0 0,0 0 0 16,-5 7 0-16,5-7 0 15,-2 7 0-15,2-7 0 0,-5 6 0 0,5-6 0 16,-4 7 0-16,4-7 0 0,-1 7 0 0,1-7 0 0,-5 7 0 0,5-7 0 16,0 0 0-16,-2 6 0 0,2-6 0 0,0 0 0 15,-4 7 0-15,4-7 0 16,-4 7 0-16,4-7 0 0,-4 6 0 0,4-6 0 15,-5 7 0-15,3 0 0 0,2-7 0 0,-4 6 0 16,4-6 0-16,0 0 0 0,-2 8 0 0,2-8 0 0,0 0 0 0,-4 5 0 16,4-5 0-16,-3 7 0 0,3-7 0 0,-3 7 0 15,3-7 0-15,0 0 0 0,0 0 0 0,-3 8 0 0,3-8 0 0,-2 8 0 16,2-8 0-16,-2 7 0 0,2-7 0 0,0 0 0 16,0 0 0-16,-2 7 0 15,2-7 0-15,0 0 0 0,-5 7 0 0,5-7 0 16,-2 9 0-16,2-9 0 0,-3 8 0 0,3-8 0 15,-1 8 0-15,1-8 0 0,-3 9 0 0,3-9 0 16,0 0 0-16,-4 7 0 0,4-7 0 0,-3 7 0 16,3-7 0-16,0 0 0 0,-4 7 0 0,4-7 0 0,-3 7 0 0,3-7 0 15,0 0 0-15,-1 8 0 0,1-8 0 0,0 0 0 16,-3 10 0-16,3-10 0 16,0 0 0-16,-3 8 0 0,3-8 0 0,0 0 0 15,0 0 0-15,0 0 0 0,-3 9 0 0,-2-3 0 0,5-6 0 0,0 0 128 16,-2 8-128-16,2-8 0 0,0 0 0 0,0 0 0 0,-4 9 0 0,4-9 0 15,0 8 0-15,0-8 0 16,-2 8 0-16,2-8 0 0,0 0 0 0,0 0 0 16,-1 9 0-16,1-9 0 0,-3 8 0 0,3-8 0 15,-1 10 0-15,1 0 0 0,0-10 0 0,0 9 0 16,0-9 0-16,0 0 0 0,1 9 0 0,-1-9 0 16,-2 9 0-16,2-9 0 0,-1 9 0 0,1-9 0 15,0 10 0-15,0-10 0 0,0 0 0 0,-1 9 0 0,0 1 0 0,1-10 0 16,-1 6 0-16,1-6 0 15,0 0 0-15,-1 9 0 0,0 0 0 0,1-9 0 16,0 0 0-16,0 8 0 0,0-8 0 0,-1 8 0 16,1-8 0-16,-2 10 0 0,2-10 0 0,0 0 0 0,-2 8 0 0,2-8 0 15,0 0 0-15,0 0 0 0,0 0 0 16,-1 9 0-16,1-9 0 0,0 9 0 0,0-9 0 0,0 0 0 16,0 0 0-16,0 8 0 0,0 1 0 0,0-9 0 15,0 0 0-15,0 0 0 0,0 9 0 0,0-9 0 16,0 0 0-16,0 8 0 0,0-8 0 0,0 0 0 15,0 7 0-15,0-7 0 0,0 0 0 0,1 9 0 16,-1-9 0-16,0 0 0 0,0 8 0 0,0-8 0 16,0 0 0-16,0 0 0 0,-1 9 0 0,1-9 0 15,0 0 0-15,-1 7 0 0,1-7 0 0,0 0 0 16,0 8 0-16,0-8 0 0,0 0 0 0,0 8 0 16,0-8 0-16,0 7 0 0,0-7 0 0,0 0 0 0,0 0 0 0,-1 9 0 0,1-9 0 0,-1 8 0 15,1-8 0-15,0 0 0 16,-2 8 0-16,2-8 0 0,0 0 0 0,0 0 0 15,0 0 0-15,-1 8 0 0,1-8 0 0,0 0 0 16,-1 10 0-16,1-10 0 0,0 0 0 0,0 8 0 0,0-8 0 0,0 8 0 0,0-8 0 0,0 0 0 31,0 9 0-31,0-9 0 0,0 0 0 0,0 0 0 16,0 0 128-16,-2 7-128 0,2-7 0 0,0 0 0 16,-2 9 0-16,2-9 0 0,-1 9 0 0,1-9 0 15,-1 9 0-15,1-9 0 0,-2 7 0 0,2-7 0 16,0 9 0-16,0-9 0 0,0 0 0 0,-2 8 0 15,2-8 0-15,0 0 0 0,0 0 0 0,0 0 0 16,-2 6 0-16,2-6 0 0,-1 9 0 0,1-9 0 16,-2 9 0-16,2-9 0 0,0 0 0 0,-2 9 0 0,2-9 0 0,-1 9 0 15,1-9 0-15,0 0 0 0,-1 10 0 0,1-10 0 16,0 0 0-16,0 9 0 0,-1 0 0 0,1-9 0 0,0 0 0 0,0 9 0 16,0-9 0-16,0 9 0 0,0-9 0 0,0 9 0 0,1-1 0 0,-1-8 0 31,0 0 0-31,0 9 0 0,0-9 0 0,0 0 0 15,0 10 0-15,0-10 0 0,0 10 0 0,0-10 0 16,1 8 0-16,-1-8 0 0,0 9 0 0,0-9 0 16,0 0 0-16,4 8 0 0,-2 1 0 0,-2-9 0 15,0 0 0-15,1 8 0 0,-1-8 128 0,1 9-128 0,-1-9 0 0,0 0 0 16,0 0 0-16,1 8 0 16,-1-8 0-16,0 0 0 0,1 8 144 0,-1-8-144 15,0 0 0-15,0 0 128 0,0 0-128 0,0 0 0 0,0 0 0 0,0 0 128 0,0 0-128 0,0 0 0 16,0 0 0-1,0 0 0-15,0 0 0 0,0 0 0 0,0 0 0 0,0 0 0 16,2 7 0-16,-2-7-128 0,0 0-64 0,0 0 0 16,0 0 0-16,0 0 0 15,0 0-1136-15,0 0-224 0,0 0-48 0,0 0-8272 0,0 0-1648 0</inkml:trace>
  <inkml:trace contextRef="#ctx1" brushRef="#br0" timeOffset="26995.92">18849 12360 8399 0,'0'0'368'0,"0"0"80"0,0 0-448 0,0 0 0 0,0 0 0 0,0 0 0 16,0 0 464-16,0 0 0 0,-6-5 0 0,6 5 0 0,0 0-272 0,0 0-64 15,-5-5-128-15,5 5 192 0,0 0-64 0,0 0-128 16,-4-7 176-16,4 7-176 0,0 0 448 16,0 0-32-16,0 0 0 0,0 0 0 0,0 0 96 0,0 0 0 15,-4-6 16-15,4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16,6 3-128-16,-6-3 192 0,0 0-192 0,0 0 192 15,0 0-192-15,6 7 192 0,-6-7-192 0,0 0 192 16,6 6-48-16,-6-6 0 0,0 0 0 0,3 9 0 16,-3-9 48-16,5 7 0 0,-5-7 0 0,4 8 0 15,-4-8-32-15,2 7 0 0,-2-7 0 0,5 10 0 16,-3-1 16-16,-2-9 0 0,3 10 0 0,-1-1 0 16,-1-1 0-16,2 0 0 0,-3-8 0 0,2 11 0 0,-2-11 16 15,3 10 0-15,-1-1 0 0,-1 0 0 0,1-2-64 0,-2-7-128 16,2 11 192-16,0-2-64 15,-1 0-128-15,-1-9 128 0,2 11-128 0,0-2 128 0,-2-9-128 0,3 10 128 0,-1-2-128 0,-2-8 128 16,0 0-128-16,2 10 128 16,-1 0-128-16,-1-10 128 0,0 0 32 0,4 9 0 15,-2 0 0-15,-2-9 0 0,2 10-32 0,1-1 0 16,-3-9 0-16,3 8 0 0,-3-8 0 0,4 8-128 0,-4-8 192 0,3 10-64 0,-3-10-128 0,4 10 128 31,-4-10-128-31,2 9 128 0,3-3-128 0,-5-6 0 16,0 0 144-16,3 9-144 0,-3-9 0 0,3 10 0 15,-1-2 0-15,-2-8 128 0,0 0-128 0,0 0 0 16,3 8 128-16,-3-8-128 0,1 10 0 0,0-1 144 16,-1-9-144-16,0 0 0 0,0 0 128 0,0 0-128 15,4 8 0-15,-2 0 0 0,-2-8 0 0,0 0 160 16,0 0-160-16,3 8 128 0,-3-8-128 0,3 8 160 16,-3-8-160-16,0 0 160 0,4 9-160 0,-1-1 128 0,-3-8-128 0,0 0 128 0,0 0-128 15,4 8 0-15,-4-8 144 0,0 0-144 0,0 0 0 0,3 10 128 16,1-1-128-16,-4-9 0 15,0 0 0-15,0 0 128 0,5 8-128 0,-5-8 0 16,0 0 0-16,4 6 0 0,-4-6 0 0,0 0 128 16,4 8-128-16,-4-8 0 0,5 7 128 0,-2-1-128 0,-3-6 0 0,2 8 0 15,-2-8 0-15,0 0 128 16,4 10-128-16,-4-10 0 0,4 8 0 0,-4-8 128 16,0 0-128-16,2 8 0 0,0 1 128 0,-2-9-128 15,0 0 0-15,0 0 0 0,3 7 0 0,-3-7 128 16,4 6-128-16,-4-6 0 0,0 0 128 0,0 0-128 15,0 0 0-15,0 0 128 0,4 7-128 0,-4-7 0 0,0 0 0 0,0 0 144 16,0 0-144-16,0 0 0 0,0 0 128 0,0 8-128 16,0-8 0-16,0 0 0 0,0 0 144 0,0 0-144 15,0 7 0-15,0-7 144 0,0 0-144 0,0 0 0 16,0 0 144-16,0 0-144 0,0 0 0 0,0 0 128 16,0 0-128-16,0 0 0 0,0 0 0 0,0 0 0 15,0 0 0-15,0 0 128 0,-4 6-128 0,4-6 0 16,0 0 0-16,0 0 128 0,0 0-128 0,0 0 0 15,0 0 0-15,-7-1 0 0,0-1 0 0,7 2 0 16,0 0 0-16,0 0 0 0,-7-6 0 0,7 6 0 16,-7-3 0-16,7 3 128 0,0 0-128 0,-4-5 0 0,-1 1 0 0,5 4 0 15,-3-8 0-15,0 1 0 0,-3-1 0 0,1 0 0 0,2 4 0 0,3 4 0 16,-3-9 0-16,0 0 0 0,-1-1 0 0,0 1 0 16,1 2 0-1,-1-2 0-15,0-2 0 0,2 1 0 0,0 2 0 0,0 0 0 0,-2-2 0 0,0 1 0 16,1 1 0-1,0-1 0-15,1-1 0 0,1 1 0 0,-1-1 0 0,0-1 0 16,0 0 0-16,1 2 0 0,-3 1 0 0,4 8 0 16,-2-11 0-16,0 1 0 0,0 0 0 0,0 0 0 15,0 1 0-15,0 0-160 0,0 1 160 0,1 0 0 0,0-2 0 0,-1 2-128 0,0 0 128 0,0 0 0 32,2 1 0-32,0 7 0 0,0 0 0 0,-2-8 0 15,-1 0 0-15,3 8 0 0,-1-6 0 0,1 6 0 16,0 0-128-16,-2-8 128 0,2 8 0 0,0 0 0 0,0 0 0 0,-1-7 0 15,1 7 0-15,0 0 0 16,0 0 0-16,0 0 0 0,0 0 0 0,0 0 0 0,0 0 0 0,0 0 0 16,-2-6 0-16,2 6 0 0,0 0 0 0,0 0-128 15,0 0 128-15,0 0 0 0,0 0 0 0,0 0 0 16,0 0 0-16,0 0 0 0,0 0 0 0,0 0 0 16,0 0 0-16,0 0 0 0,0 0 0 0,0 0 0 15,0 0 0-15,0 0 0 0,0 0 0 0,0 0 0 16,2 8 0-16,-2-8 0 0,0 10 0 0,0-10 0 15,3 11 0-15,-2-2 0 0,-1-9 0 0,3 11 0 0,0 0 0 0,-3-11 0 16,3 9 0-16,0 2 0 0,-2-2 0 0,2 0 0 16,0 0 0-16,1 0 0 15,-4-9 0-15,2 12 0 0,2 0 0 0,-1 2 0 16,-1-3 0-16,2 0 0 0,0 0 0 0,-2 1 0 16,0-2 0-16,0-2 0 0,-2-8 0 0,4 11 0 15,1 0 0-15,-1 0 0 0,0-4 0 0,0 3 128 0,-1 1-128 0,1 0 0 16,0-1 0-16,-2-1 0 0,1-2 0 0,0 2 0 15,-1 0 128-15,2 1-128 0,0-2 0 0,3-2 144 0,-3 2-144 16,-4-8 0-16,4 10 0 0,2-3 0 0,-6-7 0 0,3 10 0 16,2 0 128-16,0-1-128 0,2-3 0 0,-3 0 0 0,-4-6 0 0,8 9 0 15,-1-2 0-15,-1-1 0 16,-6-6 0-16,4 9 0 0,2-2 0 0,1-3 0 16,-7-4 0-16,4 8 0 15,-4-8 0-15,5 6 128 0,1 1-128 0,-1-2 0 0,-5-5 0 0,6 7 0 16,-6-7 128-16,5 5-128 15,1 1 0-15,-3-1 0 0,-3-5 0 0,0 0 0 16,5 7 0-16,-5-7 128 0,4 8-128 0,-4-8 0 16,0 0 0-16,0 0 128 0,4 6-128 0,-4-6 0 0,0 0 0 15,4 6 128-15,-4-6-128 0,0 0 0 0,5 5 0 0,-5-5 0 16,0 0 0-16,4 5 0 0,-4-5 0 0,3 5 0 0,-3-5 128 0,0 0-128 16,0 0 0-16,0 0 0 15,6 5 0-15,-6-5 0 0,0 0 0 0,0 0 0 16,0 0 0-16,0 0 128 0,0 0-128 0,0 0 0 15,0 0 0-15,4 4 0 0,-4-4 0 0,0 0 0 16,0 0 0-16,0 0 0 0,0 0 0 0,0 0 0 16,0 0 128-16,0 0-128 0,4 4 0 0,-4-4 0 15,0 0 0-15,0 0 0 0,5 7 0 0,-5-7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0,-2-8 0 0,2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0,-6 0 0 0,6 0 0 15,0 0 0-15,0 0 0 16,0 0 0-16,0 0 0 0,0 0 0 0,0 0 0 16,0 0 0-16,0 0 0 0,0 0 0 0,0 0 0 0,0 0 0 0,-6 3 0 15,6-3 0-15,0 0 0 0,0 0 0 0,0 0 0 16,0 0 0-16,0 0 0 15,0 0 0-15,0 0 0 0,0 0 0 0,0 0 0 0,-6 2 0 0,6-2 0 16,0 0 0-16,0 0 0 0,-3 5 0 0,3-5 0 16,0 0 0-16,0 0 0 0,0 0 0 0,0 0 0 15,0 0 0-15,0 0 0 0,0 0 0 0,0 0 0 16,0 0 0-16,0 0 0 0,0 0 0 0,0 0 0 16,-7 4 0-16,7-4 0 0,0 0 0 0,0 0 0 15,0 0 0-15,0 0 0 0,-2 5 0 0,2-5 0 16,0 0 0-16,0 0 0 0,0 0 0 0,0 0 0 15,0 0 0-15,0 0 0 0,0 0 0 0,0 0 0 16,0 0 0-16,0 0 0 0,0 0 0 0,0 0 0 0,-3 6 0 0,3-6 0 16,0 0 0-16,0 0 0 15,0 0 0-15,-4 7 0 0,4-7 0 0,0 0 0 0,-5 5 0 0,5-5 0 16,0 0 0-16,0 0 0 0,0 0 0 16,-3 7 0-16,3-7 0 0,0 0 0 0,0 0 0 0,-3 5 0 15,3-5 0-15,0 0 0 0,0 0 0 0,-4 6 0 16,4-6 0-16,-3 6 0 0,3-6 0 0,0 0 0 15,-2 9 0-15,2-9 0 0,0 0 0 0,0 0 0 0,-4 9 0 0,4-9 0 16,0 0 0-16,-2 8 0 0,-2-2 0 0,1 2 0 0,2-2 0 0,1-6 0 31,0 0 0-31,0 0 0 0,-3 10 0 0,0-3 0 16,3-7 0-16,-3 5 0 0,3-5 0 0,-3 7 0 16,-2-1 0-16,5-6 0 0,-3 7 0 0,2 0 0 0,1-7 0 0,-4 6 0 15,2 2 0-15,0 0 0 0,-2-2 0 0,4-6 0 0,-3 8 0 16,1-2 0-1,2-6 0-15,-4 6 0 0,3 1 0 0,1-7 0 0,-4 5 0 0,4-5 0 16,-3 8 0-16,-1-1 0 0,4-7 128 0,-2 8-128 16,-2 1 0-16,2-3 0 0,2-6 0 0,0 0 0 15,-3 9 0-15,3-9 0 0,-3 7 0 0,3-7 0 16,-4 6 0-16,1 1 0 0,-2 0 0 0,5-7 0 0,0 0 0 0,0 0 0 16,-2 8 0-16,2-8 0 15,-3 9 0-15,3-9 0 0,0 0 0 0,-3 6 0 0,-1 1 0 0,4-7 0 16,0 0 0-16,-4 7 0 15,4-7 0-15,-3 8 0 0,3-8 0 0,-5 7 0 0,1-1 0 0,4-6 0 16,0 0 0-16,0 0 0 16,-2 7 0-16,2-7 0 0,0 0 0 0,0 0 0 15,-5 7 0-15,3-1 0 0,2-6 0 0,0 0 0 0,0 0 0 0,-4 9 0 0,2-2 0 16,2-7 0-16,0 0 0 0,0 0 0 0,0 0 0 0,0 0 0 16,-1 9 0-16,1-9 0 15,0 0 0-15,0 0 0 0,-2 9 0 0,2-9 0 16,0 0 0-16,0 0 0 0,0 0 0 0,0 0 0 15,0 0 0-15,-3 9 0 0,3-9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0,2-9 0 0,-2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0,-2 8 0 0,2-8 0 0,-1 9 0 15,1-9 0-15,-2 9 0 16,2-9 0-16,0 0 0 0,0 0 0 0,-2 8 0 16,2-8 0-16,-1 9 0 0,1-9 0 0,0 0 0 15,0 0 0-15,0 8 0 0,0 0-144 0,0-8 144 16,0 0-192-16,0 0 192 0,0 12-336 0,0-1 32 16,-1-1 16-16,1-1 0 15,0-9-432-15,0 9-96 0,-1-2-16 0,1-7 0 16,0 0-2240-16,0 8-448 0</inkml:trace>
  <inkml:trace contextRef="#ctx1" brushRef="#br0" timeOffset="29197.4">18888 13447 1839 0,'0'0'0'0,"0"0"160"0,0 0-160 15,0 0 0-15,0 0 0 0,0 0 0 0,0 0 144 0,0 0 0 16</inkml:trace>
  <inkml:trace contextRef="#ctx1" brushRef="#br0" timeOffset="30595.29">18883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0,-7 4 0 16,7-4-64-16,0 0-16 0,0 0 0 0,0 0 0 16,-6 4-112-16,6-4 0 0,-5 6-128 0,5-6 192 15,0 0-192-15,0 0 176 0,-6 3-176 0,6-3 160 16,-5 5-160-16,5-5 0 0,-6 5 144 0,6-5-144 16,-6 6 176-16,1 0-48 0,-1-1 0 0,6-5 0 15,0 0 48-15,-6 3 0 0,1-1 0 0,0 1 0 0,1 1-16 0,4-4 0 16,-7 5 0-16,7-5 0 15,0 0-160-15,-6 3 128 0,6-3-128 0,-5 5 128 0,0 1-128 0,2-1 0 16,-3-2 0-16,6-3 128 0,-3 8-128 0,3-8 0 16,0 0 0-16,-5 3 0 0,-1 0 0 0,6-3 0 15,-3 6 0-15,3-6 0 0,0 0 0 0,0 0 128 16,0 0-128-16,-4 5 0 0,-1 2 0 0,2-3 128 16,-1-1-128-16,4-3 0 0,0 0 128 0,-4 6-128 0,-1-3 128 0,5-3-128 15,0 0 144-15,0 0-144 16,-3 5 160-16,3-5-160 0,0 0 144 0,0 0-144 0,0 0 128 0,-6 7-128 0,3-1 0 0,3-6 128 31,-1 5-128-31,1-5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0,-4-9-160 0,4 9 160 15,-1-7-160-15,1 7 192 0,-2-6-192 0,2 6 192 16,-2-8-192-16,-1 2 128 0,-4 0-128 0,7 6 128 16,0 0-128-16,-4-5 0 0,2-4 144 0,-2 2-144 0,4 7 0 0,-3-6 144 15,-1-3-144-15,-1 2 0 0,1 2 192 0,0-2-192 0,2 0 192 0,0 0-192 31,-1 0 144-31,3 7-144 0,-3-8 0 0,1-1 144 0,1 0-144 0,1 9 160 16,-1-8-160-16,1 8 160 0,-5-10-160 16,3 2 0-16,1-3 144 0,-2 3-144 0,2 0 128 0,0 0-128 15,-2-1 128-15,2 1-128 0,-2 0 144 0,3 8-144 16,-4-6 192-16,-1-2-192 0,4-2 160 0,-1 1-160 16,-1 1 128-16,1 1-128 0,-2-2 128 0,3 0-128 0,-1 1 0 0,0-1 128 15,-1 1-128-15,0 0 0 16,2-1 144-16,1 9-144 0,-4-7 0 0,2 0 144 15,0-2-144-15,1 2 0 0,-1-1 144 0,-1 1-144 16,0 1 0-16,0-1 144 0,2-4-144 0,-3 2 0 0,3 2 0 0,-3 0 0 0,2 1 0 0,0 0 0 31,-2-3 0-31,3 0 0 0,1 2 0 0,-2-3 128 16,-1 1-128-16,1 1 0 0,2 8 128 0,-5-9-128 0,2-1 128 16,-1 2-128-16,3 0 128 0,1 8-128 0,-3-7 0 0,2-1 128 15,-2 1-128-15,1-2 0 16,-1 3 0-16,3 6 0 0,-2-9 128 0,-1 2-128 0,3 7 0 0,-2-9 128 0,0 3-128 0,2 6 0 0,-3-10 0 0,2 2 128 31,1 8-128-31,-3-9 0 0,2-1 0 0,-2 2 0 16,3 8 0-16,-2-8 0 0,-1 1 0 0,2 0 0 15,1-2 0-15,-3 1 0 0,3 8 0 0,-1-8 0 16,1 8 0-16,-3-8 0 0,1 0 128 0,2 8-128 16,0 0 0-16,-3-7 0 0,0 1 0 0,3 6 0 15,-2-6 0-15,2 6 0 0,0 0 0 0,-2-7 128 0,0 0-128 0,2 7 0 16,-3-6 0-16,3 6 0 15,-1-6 0-15,1 6 0 0,-2-8 0 0,2 8 0 16,-1-6 0-16,1 6 0 0,-2-8 0 0,2 8 0 0,-2-9 0 0,2 9 0 0,-1-8 0 0,1 8 0 16,-1-8 0-1,1 8 0-15,0 0 0 0,-1-9 0 0,1-3 0 0,0 2 0 16,0 10 0-16,-1-8 0 0,1-1 0 0,0-1 128 16,0 2-128-16,0 0 0 0,0 8 0 0,-1-9 0 15,0 1 0-15,-1 1 0 0,2-1 0 0,0 8 0 16,0-9 0-16,0-3 0 0,0 0 0 0,0 1 0 15,0 2 128-15,0 1-128 0,0 2 0 0,0-2 0 16,0-1 0-16,0 9 128 0,2-7-128 0,-2 7 0 16,1-7 0-16,-1 7 0 0,1-8 0 0,-1 8 0 15,0-6 0-15,0-2 0 0,0 1 0 0,0 7 0 16,0 0 0-16,0-8 0 0,0 0 0 0,0 8 0 16,0 0 0-16,2-8 0 0,-1 1 0 0,-1 7 0 15,0 0 0-15,0-9 0 0,0 2 0 0,0 7 0 0,0 0 0 0,0 0 0 16,0-8 0-16,0 8 0 0,0 0 128 0,0 0-128 0,0 0 0 0,0 0 0 15,0-7 0-15,0 7 128 16,0 0-128-16,0 0 0 0,0 0 0 0,0 0 0 16,0 0 0-16,0 0 0 0,0 0 0 0,0 0 0 15,0 0 0-15,0 0 0 0,0 0 0 0,0 0 0 0,0 0-208 0,0 0 16 16,0 0 16-16,0 0 0 31,0 0-320-31,0 0-64 0,0 0-16 0,6 7-8576 0,-6-7-1728 0</inkml:trace>
  <inkml:trace contextRef="#ctx1" brushRef="#br0" timeOffset="37091.21">18498 11258 1839 0,'0'0'160'0,"0"0"-160"0,0 0 0 0,0 0 0 15,0 0 512-15,0 0 64 0,0 0 0 0,0 0 16 16,0 0-336-16,0 0-80 0,0 0-16 0,0 0 0 0,0 0 128 0,0 0 32 16,-6 2 0-16,6-2 0 15,0 0 128-15,0 0 48 0,0 0 0 0,0 0 0 0,-6 0-240 0,6 0-64 16,0 0 0-16,0 0 0 0,0 0-16 0,0 0-16 15,0 0 0-15,0 0 0 0,0 0-160 0,0 0 0 16,-6 1 0-16,6-1 128 0,0 0-128 0,0 0 0 16,0 0 0-16,0 0 128 0,0 0 16 0,0 0 0 15,0 0 0-15,0 0 0 0,0 0 64 0,0 0 16 16,0 0 0-16,0 0 0 0,0 0-16 0,0 0 0 16,0 0 0-16,0 0 0 0,0 0 32 0,0 0 0 15,0 0 0-15,0 0 0 0,-3 8-80 0,3-8-16 16,0 0 0-16,0 0 0 0,0 0 32 0,0 0 0 15,0 0 0-15,0 0 0 0,-1 8 0 0,1-8 0 16,0 0 0-16,0 0 0 0,0 0 48 0,0 0 16 16,-2 7 0-16,2-7 0 0,-2 8-16 0,2-8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0,2-10 0 15,-2 4 64-15,0 6 0 0,1-10 0 0,-1 10 0 16,1-7-64-16,-1 7 0 0,1-8 0 0,-1 8 0 16,1-9-128-16,1 2 160 0,-2-1-160 0,0 8 160 15,2-8-160-15,-2 8 128 0,1-9-128 0,1 2 128 16,-1-1-128-16,-1 8 0 0,0 0 144 0,2-9-144 15,-1-1 0-15,2 3 128 0,-2-1-128 0,-1 8 0 0,1-8 0 0,-1 8 0 16,3-9 0-16,-3 9 128 0,1-7-128 0,-1 7 128 16,4-8-128-16,-4 8 128 0,1-8-128 0,-1 8 176 15,3-7-176-15,-2-2 192 0,2 2-192 0,-3 7 160 16,1-10-160-16,-1 3 160 0,0 7-160 0,2-9 160 16,0 0-160-16,-2 9 160 0,1-9-160 0,1 1 0 0,-1 1 0 0,0-1 0 15,2-1 0-15,-3 2 128 16,0 7-128-16,1-9 0 0,2 0 0 0,-1 0 128 15,-2 9-128-15,2-6 0 0,1-3 128 0,-1 1-128 16,-2 8 128-16,0 0-128 0,3-7 128 0,-1-1-128 0,-1 1 128 0,-1 7-128 16,2-10 0-16,2 2 0 0,-4 1 128 0,2-1-128 15,0 0 0-15,-2 8 0 0,0 0 0 16,4-7 128-16,-3-1-128 0,2 0 0 16,-1 1 0-16,-2 7 0 0,2-10 0 0,-1 1 128 0,0 0-128 0,1 1 0 0,2 1 0 15,-3 0 0-15,2-1 0 0,-3 8 0 0,5-7 128 0,-1-1-128 16,0 0 0-16,-2 1 128 15,0-1-128-15,1 0 0 0,-1-1 144 0,2 1-144 16,-1-2 0-16,2 2 128 0,-4-1-128 0,-1 0 0 16,2 1 0-16,1-1 128 0,0 0-128 0,1 0 0 0,0-1 0 0,0 1 144 15,1 1-144-15,-1-2 0 0,-4-1 144 0,0 0-144 0,3 1 0 0,-1 0 144 16,1-1-144-16,0-1 160 16,-1-1-160-16,0 2 160 15,3 0-160-15,-3 0 128 0,1 0-128 0,1-1 128 0,1 1-128 0,-3 1 0 16,1 1 144-16,0 0-144 0,3-1 0 15,-3 0 128-15,0-1-128 0,1 0 0 0,-3 0 0 16,3-1 0-16,-1 1 0 0,2 0 128 0,-2-1-128 0,0 2 0 16,3 0 0-16,-3 0 0 0,2-2 0 0,0 2 0 0,-1 2 0 0,-1-1 128 15,1-2-128-15,-1 1 0 16,1 0 0-16,2 0 0 0,-2 0 0 0,1 0 0 0,-2 0 0 16,0 0 0-16,1-1 128 0,3 2-128 0,-5-4 128 15,1 2-128-15,3 2 144 0,-3 0-144 16,1 0 192-16,0-1-192 0,0-1 160 0,0 0-160 0,1 1 128 0,-1 2-128 15,1 2 128-15,-1-4-128 16,-1-4 0-16,2 2 128 0,0 2-128 0,-2 0 0 0,1-1 0 0,1 0 128 0,-2 0-128 0,2 0 0 16,0-1 144-16,-2 1-144 15,1-1 144-15,2 2-144 16,-3 1 192-16,2-1-192 0,0-1 160 0,-2-1-160 16,0 0 128-16,2 2-128 0,0-1 160 0,1 2-160 0,-2-2 192 0,2 0-192 0,0 3 176 0,-2 0-176 15,1-3 160-15,-2 1-160 16,0-1 128-16,1 1-128 0,3-1 0 0,-2 1 144 0,1 0-144 0,-3 1 0 15,3 1 0-15,-1 1 0 16,0-2 128-16,-2-2-128 0,2 1 0 0,0 1 128 16,1 0-128-16,-1 2 0 0,-2-3 144 0,0 2-144 15,4 2 128-15,-1-3-128 0,-2-2 160 0,1 1-160 0,-1 3 128 0,1 0-128 16,-1-4 0-16,2 3 144 16,-1-1-144-16,0 1 0 0,0-3 0 0,2 0 128 0,-2 1-128 15,0 3 0-15,-5 7 0 0,5-9 0 0,1-1 0 0,-2 1 0 0,1-3 0 16,-1 3 128-16,1 4-128 0,-1 0 0 15,2-1 0-15,-3 0 0 0,0-1 0 0,1-1 0 16,0 0 0-16,0 0 0 0,1 1 0 0,-2-1 0 16,1-1 0-16,0 2 0 0,1 1 0 0,-2 1 0 15,0-1 0-15,2 1 0 0,-3-2 0 0,1 0 128 0,2 2-128 0,-1-1 0 16,0 1 0-16,-4 5 0 16,0 0 128-16,4-8-128 0,0 0 0 0,1 2 0 15,-5 6 0-15,5-8 128 0,0 3-128 0,0 0 0 16,-5 5 0-16,5-5 0 0,-2-1 0 0,-3 6 128 15,5-5-128-15,0 1 0 0,-1-2 0 0,1 0 0 16,1 0 0-16,-2 1 0 0,-4 5 0 0,6-6 0 16,-2-3 128-16,1 3-128 0,-5 6 0 0,0 0 0 15,4-5 0-15,1-1 0 0,0 1 0 0,0 1 0 16,-5 4 0-16,9-5 0 0,-3-1 0 0,0 0 0 0,-2-1 144 16,1 3-144-16,1 0 128 0,0-1-128 0,-1 0 128 0,-1-2-128 15,-1-1 128-15,3 2-128 0,-2 0 128 0,-4 6-128 16,8-3 128-16,-8 3-128 0,4-5 160 0,3-2-160 15,-1-1 0-15,-1 3 128 0,-1-2-128 0,-4 7 0 16,6-4 0-16,-6 4 128 0,6-7-128 0,-1 2 0 0,0-1 144 0,1 2-144 16,2-1 128-16,-8 5-128 15,0 0 0-15,6-4 128 0,1-2-128 0,-1 2 0 0,1 0 0 0,-7 4 0 16,7 0 0-16,-2-3 0 16,1-1 0-16,1 0 0 0,-3-2 0 0,-4 6 0 15,7-1 0-15,-3 0 0 0,-4 1 128 0,8-2-128 0,-1-2 0 16,-1 1 0-16,-3-1 0 0,2-1 0 15,-5 5 0-15,5-3 0 0,-5 3 0 0,7-4 0 16,-1-3 0-16,-6 7 0 0,0 0 144 0,5-4-144 0,1-1 0 0,-6 5 128 16,6-1-128-16,-6 1 0 0,6-4 0 15,-6 4 144-15,4-4-144 0,2 1 0 0,-1 0 128 0,-5 3-128 16,6 1 0-16,-6-1 0 0,5-4 128 0,-5 4-128 16,5-6 0-16,-5 6 0 0,7-1 0 0,-7 1 0 15,0 0 0-15,6-1 0 0,-6 1 0 0,7-2 0 16,-7 2 0-16,7-3 0 0,-7 3 0 0,7-1 0 0,-2 2 0 15,-5-1 0-15,0 0 0 0,7-4 0 0,0 0 0 0,-7 4 0 16,0 0 0-16,6-1 0 0,-6 1 0 0,7-3 0 16,-7 3 0-16,8-1 0 0,-8 1 0 0,9-2 0 15,-3 1 128-15,-6 1-128 16,0 0 0-16,8-2 0 0,-2-2 128 0,-6 4-128 16,7-3 0-16,-7 3 0 0,0 0 0 0,9-2 0 15,-3 0 128-15,-6 2-128 0,8-2 0 0,-8 2 0 0,8-4 0 16,-8 4 0-16,0 0 0 0,0 0 0 0,7-2 0 0,-7 2 0 15,0 0 128-15,8-2-128 0,-2-1 0 0,-6 3 0 16,8-3 0-16,-1 2 0 0,-7 1 128 0,6-1-128 16,-6 1 0-16,8-2 0 0,0 1 0 0,-2-1 0 15,-6 2 128-15,0 0-128 0,0 0 0 0,7-4 0 16,-2-1 0-16,1 2 0 0,-6 3 0 0,7-4 0 16,0 2 0-16,-7 2 0 0,5-3 128 0,-5 3-128 15,6-2 0-15,0-1 0 0,0 1 0 0,-6 2 0 16,0 0 128-16,6-4-128 0,-1 0 0 0,-5 4 0 15,0 0 0-15,8-3 0 0,-3-1 0 0,-5 4 0 16,8-2 0-16,-4-1 0 0,1-1 128 0,-5 4-128 0,5-3 0 0,-5 3 0 16,7-1 0-16,-1-2 0 0,-3-1 0 0,-3 4 0 15,0 0 0-15,6-4 0 0,-6 4 144 0,5-4-144 16,-5 4 0-16,7-4 144 0,0-1-144 0,-2 2 0 0,-5 3 0 0,0 0 0 0,0 0 0 0,6-3 0 16,-1 2 0-16,-5 1 0 15,6-4 0-15,-6 4 128 16,6-3-128-16,-6 3 0 0,0 0 0 0,0 0 0 15,7-1 0-15,-7 1 0 0,5-2 0 0,0-1 0 16,-5 3 128-16,6-5-128 0,-6 5 0 0,6 0 0 16,-6 0 0-16,6-1 0 0,-6 1 0 0,6-3 0 15,-6 3 0-15,6-1 0 0,-6 1 0 0,0 0 0 16,0 0 0-16,8-1 0 0,0-2 0 0,-2 1 128 0,-6 2-128 16,0 0 0-16,7-1 0 0,0 0 0 0,-1 0 0 0,-6 1 0 15,0 0 0-15,6-5 0 0,0 2 128 0,-6 3-128 16,0 0 0-16,7-1 0 0,0-1 0 0,0 0 0 15,-7 2 128-15,0 0-128 0,4-5 0 0,-4 5 128 0,7-4-128 0,-7 4 0 16,0 0 144-16,6-6-144 0,-2 0 0 0,1 1 144 0,-5 5-144 16,0 0 0-16,6-2 144 0,-6 2-144 0,7-3 0 0,0 1 144 31,-7 2-144-31,7-6 0 0,-7 6 144 0,8-4-144 0,-8 4 0 0,5-2 0 16,-5 2 0-16,0 0 128 15,7-4-128-15,-3-1 0 0,2 1 0 0,-6 4 0 16,0 0 0-16,6-2 0 0,-6 2 0 0,5-3 0 15,-5 3 0-15,7-4 128 0,0-1-128 0,-7 5 0 16,0 0 0-16,0 0 0 0,5-3 0 0,-5 3 0 0,5-5 0 0,-5 5 0 16,6-6 0-16,-6 6 128 15,4-5-128-15,-4 5 0 0,0 0 128 0,0 0-128 0,6-4 0 0,-6 4 128 16,0 0-128-16,4-8 0 0,1 3 128 0,-5 5-128 16,4-5 128-16,-4 5-128 0,4-5 0 0,-1-2 144 0,-1-1-144 15,-2 8 0-15,0 0 0 0,0 0 0 16,5-5 0-16,-5 5 0 0,3-8 128 0,1 3-128 0,0-3 0 15,-4 8 0-15,1-5 0 0,-1 5 0 16,0 0 0-16,0 0 0 0,4-10 0 0,0 3 0 16,-4 7 0-16,5-6 0 0,-5 6 0 0,0 0 0 15,0 0 0-15,3-6 0 0,-3 6 0 0,3-6 0 16,-3 6 0-16,2-8 0 0,-2 8 0 0,3-7 0 16,-3 7 0-16,0 0 0 0,1-9 128 0,-1 9-128 15,0 0 0-15,1-7 0 0,-1 7 0 0,0 0 0 16,2-8 0-16,-2 8 0 0,0 0 0 0,0-7 0 0,0 7 0 0,2-7 0 0,-2-1 0 0,0 8 0 15,0 0 128-15,0 0-128 16,0-5 0-16,0 5 0 0,0 0 0 0,0 0 0 16,1-9 0-16,-2 2 0 0,-1-1 0 0,2 8 0 15,0 0 0-15,0 0 0 0,0 0 0 0,0-6 0 0,2-2 0 0,-2 8 0 16,1-8 0-16,-1 8 0 16,0-7 0-16,0 7 0 0,0 0 0 0,2-8 0 15,-2 8 0-15,0-9 0 0,1 2 0 0,-1 7 0 16,0 0 0-16,3-7 0 0,-3 7 0 0,0-8 0 0,2 1 0 0,-2 7 0 15,1-7 0-15,-1 7 0 16,1-7 0-16,-1 7 0 0,0-7 0 0,0 7 0 16,0 0 128-16,0-8-128 0,0 0 0 0,0 8 0 0,0 0 0 0,0 0 0 15,-1-7 0-15,1 7 0 0,0 0 0 0,0 0 0 16,-3-7 0-16,3 7 0 0,0-7 128 0,0 7-128 16,-3-7 0-16,3 7 0 0,0 0 0 0,0 0 0 15,-3-5 0-15,3 5 0 0,-3-6 0 0,3 6 0 16,0 0 0-16,0 0 0 0,0 0 0 0,0 0 0 15,-3-5 0-15,3 5 0 0,0 0 0 0,-5-3 0 16,1-1 0-16,4 4 0 0,0 0 0 0,0 0 0 0,-4 0 0 0,4 0 0 16,-5-6 0-16,5 6 0 15,-5-3 0-15,5 3 0 0,0 0 0 0,0 0 0 16,-6-1 0-16,6 1 0 0,-5-1 0 0,5 1 0 16,-4-5 0-16,4 5 0 0,-5-3 0 0,5 3 0 15,-5 1 0-15,5-1 0 0,-5-2 0 0,5 2 0 16,-6-2 0-16,2-2 0 0,4 4 0 0,0 0 0 0,-7-1 0 0,7 1 0 0,0 0 0 0,-4 0 0 15,4 0 0 1,0 0 0-16,0 0 0 0,0 0 0 0,-9 0 0 0,4 0 0 0,5 0 0 0,0 0 0 16,-7-2 0-16,7 2 0 15,-4 0 128-15,4 0-128 0,0 0 0 0,0 0 0 16,0 0 0-16,-7 2 0 0,1 0 0 0,6-2 0 16,-4-3 0-16,4 3 0 0,0 0 0 0,0 0 0 15,-6-1 0-15,6 1 0 0,-5 0 0 0,5 0 0 16,0 0 0-16,-5-1 0 0,5 1 0 0,0 0 0 15,-5 0 0-15,5 0 0 0,-6-2 0 0,6 2 0 16,0 0 0-16,0 0 0 0,-5 0 0 0,5 0 0 0,0 0 0 0,0 0 0 16,0 0 0-16,0 0 0 15,0 0 128-15,-5-1-128 0,-2-1 0 0,7 2 0 0,0 0 176 0,-4-1-176 0,-1-1 160 0,5 2-160 16,0 0 0-16,0 0 128 16,0 0-128-16,0 0 0 0,0 0 0 0,0 0 0 15,-6-2 0-15,6 2 0 0,-6 0 0 0,6 0 0 16,-6 2 0-16,6-2 0 0,0 0 0 0,0 0 0 15,-9-2 0-15,9 2 0 0,0 0 192 0,-7 0-64 0,-1 0-128 0,8 0 192 16,0 0-192-16,0 0 0 16,-6-1 0-16,6 1 0 0,0 0 0 0,-6-1 0 15,0 1 0-15,6 0 0 0,-6-2 0 0,6 2 0 16,0 0 0-16,0 0 0 0,-8-2 0 0,8 2 0 16,0 0 0-16,0 0 0 0,0 0 0 0,0 0 0 15,-6 0 0-15,6 0 0 0,0 0 0 0,0 0 0 16,-8-6 0-16,8 6 0 0,0 0 0 0,0 0 0 15,0 0 0-15,0 0 0 0,0 0 0 0,0 0 0 16,-4-6 0-16,4 6 0 0,0 0 0 0,0 0 0 0,0 0 0 0,0 0 0 16,0 0-144-16,0 0 144 0,0 0 0 0,0 0-144 15,0 0 144-15,0 0 0 0,0 0 0 0,0 0-128 32,6 0-368-32,-6 0-64 0,7-2-16 0,-7 2-10352 0,0 0-2064 0</inkml:trace>
  <inkml:trace contextRef="#ctx1" brushRef="#br0" timeOffset="38455.41">19790 8040 2751 0,'0'0'256'0,"0"0"-256"15,0 0 0-15,0 0 0 0,0 0 384 0,0 0 48 0</inkml:trace>
  <inkml:trace contextRef="#ctx1" brushRef="#br0" timeOffset="47859.34">19753 8283 2751 0,'0'0'128'0,"0"0"16"15,0 0-144-15,0 0 0 0,-5 6 0 0,5-6 0 0,0 0 2112 0,0 0 384 16,0 0 64-16,0 0 32 0,0 0-1824 0,0 0-384 0,-4 4-64 0,4-4 0 16,0 0-128-16,0 0-32 0,0 0 0 0,0 0 0 15,0 0-160-15,0 0 0 16,0 0 0-16,0 0 0 0,0 0 0 0,0 0 0 16,0 0 0-16,0 0 0 0,0 0 176 0,0 0-48 15,0 0-128-15,0 0 192 0,0 0 64 0,0 0 0 16,0 0 0-16,0 0 0 0,0 0 160 0,0 0 32 15,7 0 16-15,-7 0 0 0,0 0 80 0,0 0 16 16,0 0 0-16,0 0 0 0,5-3-176 0,-5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0,-6-4 0 16,6 4 0-16,0 0 0 0,0 0 32 0,0 0 0 0,-6-6 0 0,0 2 0 15,6 4-16-15,0 0 0 16,-6-2 0-16,6 2 0 0,-5-4 16 0,5 4 0 16,-8-4 0-16,3 1 0 0,-2 1 16 0,7 2 16 15,0 0 0-15,-6-3 0 0,0 2-16 0,-1-1 0 0,1-2 0 0,0 0 0 16,1 1-64-16,5 3 0 16,-7-4-128-16,0-1 192 0,2-1-192 0,-1 1 128 15,6 5-128-15,-7-5 0 0,1 0 128 0,0 0-128 16,-2-1 0-16,2 1 0 0,0 0 0 0,0 1 128 15,-1-1-128-15,2 1 0 0,-2 2 0 0,0-1 128 16,0-2-128-16,-2 1 0 0,1-2 208 0,1 1-48 16,-2 2-16-16,0-2 0 0,-1-1-144 0,1-1 128 0,-1-1-128 0,0 2 128 15,0 0-128-15,2 2 192 0,-2-2-192 0,0 1 192 16,-1-1-192-16,2 1 128 0,0-2-128 0,-2 1 128 16,1-1 0-16,-1 2 0 0,2-1 0 0,0-1 0 0,0 0 16 0,-1-1 0 15,-1 0 0-15,3 1 0 16,-1 0-144-16,2-1 0 0,-1 0 0 0,0-1 128 15,3 0-128-15,-3 0 0 0,2 0 0 0,-2-2 0 16,1 1 0-16,1 2 0 0,-1-1 0 0,-1-1 0 16,0 1 0-16,-1 0 0 0,2 2 0 0,0-2 0 15,0-3 0-15,-1 2 0 0,0-1 0 0,-1 1 128 0,1 3-128 16,2-1 0-16,-2 0 0 0,1-1 0 16,0-1 0-16,0 1 128 0,-1 2-128 0,-1-1 128 15,1-2-128-15,1 1 160 0,-2 3-160 0,3-3 160 0,-1 0-160 0,-1-1 0 16,1-1 0-16,2 1 128 0,-2-1-128 0,1 1 0 0,-1 0 0 0,2 3 0 15,0-4 0-15,1 1 0 16,-1 0 0-16,1 0 0 0,-1 0 0 0,3 1 0 16,-1-1 0-16,-1 3 0 0,-1-3 0 0,0 1 0 15,3-1 0-15,-2 1 0 0,0-1 0 0,-1 2 0 0,1-2 0 0,2 1 0 16,-2 1 0-16,1 1 0 16,-3 0 0-16,4-1 0 0,0-1 0 0,0 1 0 0,-3-2 0 0,2 1 0 0,0 0 0 0,1 0 0 31,-2-1 0-31,1 1 0 0,1 2 0 0,0-2 0 15,0-1 0-15,-1 1 0 0,1 0 0 0,2 0 0 16,-3-1 0-16,2 0 0 0,0 0 0 0,-1 1 0 16,0 2 0-16,1-1 0 0,1-3 0 0,-1 1 0 0,-1 0 0 0,1-2 0 15,0 1 0-15,-1 1 0 0,1 0 0 0,0 0 0 16,1-1 0-16,-2 1 0 0,-1 2 0 16,1 0 0-16,1-2 0 0,-1 0 0 0,1 2 0 0,-1 1 0 0,1-1 0 15,0 0 0-15,0-1 0 0,0 1 0 16,-1-1 0-16,2 0 0 0,-2 1 0 0,0 1 0 15,2-2 0-15,-1 1 0 0,1 0 0 0,0 1 0 16,-1-2 0-16,1 0 0 0,-1 0 0 0,0 1 0 0,-1-2 0 0,0 1 0 16,1 0 0-16,1-1 0 0,-1 4 0 0,0-3 0 15,1 0 0-15,0-1 0 16,-1-2 0-16,0 4 0 0,0 1 0 0,1-1 0 0,0-1 0 0,-1 1 0 16,0 0 0-16,-1 0 0 15,1-1 0-15,0 0 0 0,1-1 0 0,0 3 0 0,0 7 0 0,-1-9 0 0,0 0 0 0,0-1 0 31,0 0 0-31,-1 1 0 0,1-3 0 0,0 4 0 0,1-1 0 16,0 1 0-16,0-1 0 0,0 0 0 0,0 1 0 0,0-1 0 0,0 1 0 0,0-1 0 16,0 1 0-1,0 0 0-15,-1 0 0 0,0 2 0 0,0-1 0 0,1 0 0 16,0 0 0-16,0-1 0 0,1-2 0 0,0 1 0 0,-1 2 128 0,0-1-128 0,1-1 0 0,0 0 0 16,-1 0 0-16,1 2 0 15,1-3 0-15,0 1 0 16,-1-1 0-16,-1 0 0 0,0 3 0 0,0-6 0 15,1 0 0-15,0 3 0 0,0 2 0 0,-1-2 0 0,0-4 0 0,3 2 0 16,-2 5 0-16,0-3 0 0,0-3 0 0,1 3 0 0,-1-1 0 16,2 1 0-1,-1 1 0-15,0 0 0 0,-1-1 0 0,0 1 0 0,1 1 0 0,0-2 0 16,-1 0 0-16,1 0 0 0,-1-1 0 0,1 0 0 16,1 2 0-16,0 0 0 0,-2-1 0 0,2 2 0 15,0-2 0-15,-1 1 0 0,0 0 0 0,0-1 0 16,0 0 0-16,1-2 0 0,-1 1 0 0,1 1 0 0,0 0 0 0,-1 1 0 15,1-4 0-15,-1 2 0 16,0 2 0-16,2 0 0 0,0-1 0 0,0 0 0 16,1 0 0-16,0-1 0 0,-3 0 0 0,1 1 0 0,2 1 0 0,-2-2 0 15,-1-1 0-15,4-1 0 16,1 0 0-16,-3-1 0 0,-2 0 0 0,1 2 0 16,1 2 0-16,0 0 0 0,-2-1 0 0,1 0 128 15,2 0-128-15,-1 0 0 0,-2 0 0 0,2-1 0 0,0 1 0 0,1 1 0 16,-1 2 0-16,0-1 0 15,-2 0 0-15,0 0 0 0,2 0 0 0,-2 1 0 0,0-1 0 0,3 0 0 16,-4 0 0-16,2 0 0 0,2 1 0 0,0-1 0 16,-2 0 0-16,0 0 0 0,1 0 0 0,-2 1 0 15,1-2 0-15,0 1 0 0,2-1 0 0,-2 3 0 16,1 0 0-16,-2-2 0 0,1-2 0 0,-2 0 0 16,3 0 0-16,1 2 0 0,-1 1 0 0,0 1 0 15,-2-2 0-15,1 2 0 0,0 2 0 0,1-3 0 16,-1-2 0-16,1 1 0 0,-1 3 0 0,1-1 0 0,-1 1 0 0,1-2 0 15,-1 1 0-15,1-1 0 16,1 0 0-16,0 0 0 0,-5 8 0 0,4-5 0 16,2-2 0-16,0 2 0 0,-1 0 0 0,-1 1 0 15,0-2 0-15,0 1 0 0,1-4 0 0,0 5 0 16,-1-3 0-16,1 1 0 0,1 0 0 0,-1 0 0 0,0 1 0 16,0-1 0-16,2 1 0 0,-3-1 0 0,2 2 0 0,0 0 0 15,-1-1 0-15,2 2 0 0,-2 1 0 0,-5 2 0 16,6-5 0-16,1 1 0 0,1 1 0 0,-2-1 0 15,-6 4 0-15,8-3 0 0,1 0 0 0,-4-2 0 16,-5 5 0-16,7-6 0 0,1 1 0 0,0 0 0 16,0 0 0-16,-2 2 0 0,0-1 0 0,2-2 0 15,0 1 0-15,-3 0 0 0,2 1 0 0,-1-2 0 16,1 1 0-16,-2-1 0 0,1 1 0 0,-1-1 0 16,4 1 0-16,-3-1 0 0,1 1 0 0,-1-1 0 15,0 2 0-15,0 0 0 0,1-2 0 0,-2 2 0 16,-5 4 0-16,7-5 0 0,0 1 0 0,-2-1 0 0,0 1 0 0,1-1 0 0,-2-1 0 0,3 2 0 31,-3-1 0-31,2 1 0 0,0-2 0 0,-1 1 0 0,0-1 0 0,0 2 0 16,1 2 0-16,0-3 0 0,-6 5 0 0,5-4 0 15,1 1 0-15,0-1 0 0,-2-2 0 0,2 1 0 16,-1 1 0-16,0-2 0 0,-5 6 0 0,6-5 0 16,-1-3 0-16,2 3 0 0,-1-1 0 0,-1 2 0 15,1-1 0-15,-2 0 0 0,0-4 0 0,0 3 0 0,0 0 128 0,0 2-128 0,-4 4 0 16,6-6 0-1,-1 1 0-15,1 0 0 0,-6 5 0 0,7-5 0 16,0-1 0-16,-2 3 0 0,-5 3 0 0,8-2 0 0,-1-2 0 0,-7 4 0 16,5-5 0-16,-5 5 0 15,7-6 0-15,2 2 0 0,0-1 0 0,-3 2 0 16,-6 3 0-16,0 0 0 0,7-5 0 0,-2 0 0 0,-5 5 0 0,6-5 0 0,-6 5 0 0,7-4 0 16,-1 1 0-1,-6 3 0-15,7-3 0 0,-7 3 0 0,7-3 0 0,-7 3 0 0,7-1 0 0,-7 1 0 16,8-3 0-16,-1 2 0 15,-1-1 0-15,-6 2 0 0,0 0 0 0,8-3 0 0,-2 1 0 0,1-2 0 0,-2 2 0 0,-5 2 128 32,0 0-128-32,7-3 0 0,-2 1 0 0,2-1 0 15,-7 3 0-15,5-1 0 0,-5 1 0 0,4-2 0 16,4 0 0-16,-8 2 0 0,5-3 0 0,-5 3 0 0,5-5 0 0,-5 5 0 16,6-3 0-16,-6 3 0 15,5-2 0-15,0 1 0 0,3-3 0 0,-8 4 0 16,0 0 0-16,4-2 0 0,-4 2 0 0,7-1 0 0,-7 1 0 0,6-2 0 0,-6 2 0 15,5-2 0 1,-5 2 0-16,5-3 0 0,1 1 0 0,-6 2 0 0,5-2 0 0,-5 2 0 16,5-3 0-16,-5 3 0 0,6-4 0 0,-6 4 128 15,0 0-128-15,6-1 0 0,-6 1 0 0,0 0 0 16,6-2 0-16,-6 2 0 0,6-3 0 0,-6 3 0 16,0 0 0-16,0 0 0 0,0 0 0 0,7-3 0 15,-1-1 0-15,-6 4 0 0,6-3 0 0,-6 3 0 16,4-2 128-16,-4 2-128 0,0 0 0 0,0 0 0 15,6-2 0-15,-6 2 0 0,0 0 0 0,0 0 0 16,5-5 0-16,-5 5 0 0,0 0 0 0,0 0 0 0,0 0 0 0,7-3 0 16,-1 1 0-16,-6 2 0 15,0 0 0-15,0 0 0 0,6-3 0 0,-6 3 0 16,0 0 0-16,0 0 0 0,0 0 0 0,7-2 0 16,-7 2 0-16,0 0 0 0,8-1 0 0,-8 1 0 0,6-1 0 0,-6 1 0 15,0 0 0-15,0 0 128 0,7-3-128 0,-7 3 0 16,0 0 0-16,4-5 0 0,-4 5 0 0,0 0 0 15,0 0 0-15,0 0 0 0,5-5 0 0,-5 5 0 16,0 0 0-16,0 0 0 0,0 0 128 0,0 0-128 16,7-6 0-16,-7 6 0 0,4-5 0 0,-4 5 0 15,7-5 0-15,-2 3 0 0,-5 2 0 0,0 0 0 16,0 0 0-16,0 0 0 0,7-6 0 0,-7 6 0 16,0 0 0-16,0 0 0 0,2-6 0 0,-2 6 0 15,2-6 0-15,-2 6 0 0,3-7 0 0,-3 7 0 16,0 0 0-16,0 0 0 0,5-8 0 0,-5 8 0 15,5-5 0-15,-5 5 0 0,4-7 0 0,-4 7 0 16,0 0 0-16,0 0 0 0,3-6 0 0,-3 6 0 16,3-9 0-16,-3 9 0 0,3-6 0 0,-3 6 0 15,5-5 0-15,-5 5 0 0,0 0 0 0,3-6 0 0,-3 6 0 0,0 0 0 16,4-7 0-16,-4 7 0 0,4-8 0 0,-4 8 0 16,0 0 0-16,4-7 0 0,-2 1 0 0,-2 6 0 15,0 0 0-15,4-8 0 0,-1 1 0 0,-3 7 0 16,3-6 0-16,-3 6 0 0,0 0 0 0,3-8 128 15,0 3-128-15,-3 5 0 0,4-8 0 0,-4 8 0 16,0 0 0-16,0 0 0 0,0 0 0 0,2-8 0 16,1-2 0-16,-3 10 0 0,0 0 0 0,0 0 0 15,2-9 0-15,0 3 0 0,-2 6 0 0,0 0 0 16,2-8 128-16,1 0-128 0,-2 1 0 0,-1 7 0 16,0 0 0-16,1-8 0 0,-1 8 0 0,1-9 0 15,-1 2 0-15,0 7 0 0,1-8 0 0,-1 8 0 16,0 0 0-16,1-9 0 0,-1 0 0 0,0 9 0 0,0 0 0 0,-1-6 0 15,1 6 0-15,0-8 128 0,-3 1-128 16,3 7 0-16,0 0 0 0,0-7 0 0,0-1 0 0,0 8 0 0,-1-8 128 0,1 8-128 0,-3-7 0 0,3 7 128 31,-2-8-128-31,0 1 0 0,0 0 0 0,2 7 0 16,1-6 0-16,-1 6 0 0,-1-10 0 0,1 10 0 16,-3-6 0-16,3 6 0 0,-4-6 0 0,3 1 0 0,-2-2 0 0,3 7 0 15,-2-7 0-15,2 7 0 16,-3-4 0-16,-1 0 0 0,4 4 0 0,-3-5 0 0,0 1 0 0,3 4 0 15,-5-5 0-15,5 5 0 16,-4-5 0-16,-1 0 0 0,0 1 0 0,1 1 128 16,4 3-128-16,-3-6 0 0,-3 1 0 0,1 0 0 0,5 5 0 0,-3-5 0 15,-1 0 0-15,4 5 0 0,-4-4 0 0,4 4 0 16,0 0 0-16,-3-7 0 0,3 7 0 0,-2-5 0 0,-2-1 0 0,4 6 0 16,-6-4 0-16,1 1 0 15,5 3 0-15,0 0 0 0,-7-5 128 0,2 2-128 0,5 3 0 0,0 0 128 16,-7-3-128-16,7 3 0 15,-7-4 0-15,7 4 128 0,0 0-128 0,-6-4 0 0,0 0 0 0,0 0 128 0,6 4-128 0,-6-4 0 32,6 4 0-32,-5-4 0 0,5 4 0 0,-7-5 0 15,0 0 0-15,7 5 0 0,0 0 0 0,0 0 0 16,-8-4 128-16,8 4-128 0,-6-4 0 0,6 4 0 16,-5-4 144-16,5 4-144 0,-7-4 0 0,7 4 0 15,0 0 0-15,-6-1 128 0,6 1-128 0,0 0 0 0,-6-3 0 0,6 3 0 16,-7-2 0-16,7 2 0 0,0 0 0 0,0 0 0 15,0 0 0-15,0 0 0 0,0 0 0 0,0 0 0 16,0 0 0-16,0 0 0 0,0 0 0 0,0 0 0 16,0 0-128-16,0 0 128 0,0 0-128 0,-1 8 128 15,1-8-176-15,0 0 176 0,0 0-208 0,2 9 80 0,-2-9-112 0,5 8-16 16,-5-8 0-16,0 0 0 31,0 0-448-31,4 7-112 0,1-2-16 0,-5-5-8992 0,0 0-1808 0</inkml:trace>
  <inkml:trace contextRef="#ctx1" brushRef="#br0" timeOffset="57531.12">17068 11057 4607 0,'0'0'400'0,"0"0"-400"0,0 0 0 16,0 0 0-16,0 0 1360 0,0 0 192 0,0 0 48 0,0 0 0 15,0 0-1024-15,0 0-192 0,0 0-32 0,0 0-16 0,-5 0 16 0,5 0 0 16,0 0 0-1,0 0 0-15,0 0 0 0,0 0 0 0,-6-2 0 0,6 2 0 16,0 0-64-16,0 0-16 0,0 0 0 0,0 0 0 0,0 0-80 16,0 0-32-16,0 0 0 0,0 0 0 15,-4-4-32-15,4 4 0 0,-5-4 0 0,5 4 0 16,-5-4 64-16,5 4 0 0,0 0 0 0,0 0 0 16,-4-5 48-16,4 5 16 0,-3-6 0 0,3 6 0 15,0 0-256-15,0 0 176 0,-4-8-176 0,4 8 160 16,-3-5-160-16,3 5 0 0,-3-8 0 0,3 8 0 15,0 0-320-15,0 0 16 0,0 0 0 0,0 0-4816 16,0 0-976-16</inkml:trace>
  <inkml:trace contextRef="#ctx1" brushRef="#br0" timeOffset="76593.75">19587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16,-5 5-16-16,5-5 0 0,0 0 0 0,0 0 0 0,0 0-96 0,0 0-32 16,0 0 0-16,0 0 0 15,0 0-128-15,0 0 128 0,-5 6-128 0,5-6 128 16,0 0 32-16,0 0 0 0,0 0 0 0,0 0 0 0,0 0 32 0,0 0 0 15,0 0 0-15,0 0 0 0,0 0-192 0,0 0 192 16,0 0-192-16,0 0 192 0,0 0-192 0,0 0 160 0,0 0-160 0,0 0 160 16,0 0-160-16,0 0 0 15,0 0 144-15,0 0-144 0,-6 0 176 0,6 0-48 16,0 0 0-16,0 0 0 0,0 0-128 0,0 0 0 16,0 0 0-16,0 0 0 0,0 0 0 0,0 0 160 15,0 0-160-15,0 0 160 0,0 0 0 0,0 0 0 0,0 0 0 0,0 0 0 16,0 0 0-16,0 0 0 15,-7-4 0-15,7 4 0 0,0 0-16 0,0 0 0 16,-7 0 0-16,7 0 0 0,0 0-16 0,0 0 0 16,-5-1 0-16,5 1 0 0,-7-2 16 0,7 2 0 15,-4-4 0-15,4 4 0 0,0 0-16 0,-5-3 0 0,5 3 0 16,-6-2 0-16,2-3-128 0,4 5 192 16,0 0-192-16,0 0 192 0,-7-6-64 0,3 2-128 0,4 4 192 0,0 0-64 15,-4-5-128-15,4 5 192 0,-7-4-192 0,3 0 192 0,4 4-64 0,-6-5 0 0,2 1 0 16,4 4 0-1,0 0 16-15,-6-2 0 0,6 2 0 0,-7-5 0 16,1 0-144-16,1 1 160 0,5 4-160 0,0 0 160 16,-3-4-160-16,3 4 0 0,-6-7 144 0,6 7-144 15,-7-4 128-15,1 2-128 0,6 2 160 0,-6-6-160 16,1 0 128-16,5 6-128 0,-6-5 0 0,6 5 0 16,0 0 912-16,0 0 96 0,0 0 16 0,-5-2 0 15,5 2-1600-15,0 0-304 16,-7-5-64-16,4-1-16 0,3 6 832 0,-7-4 128 0,7 4 0 0,-7-1 128 0,7 1-128 0,-7-1 128 0,7 1-128 15,-7-2 128-15,0 0-128 0,7 2 0 16,0 0 0-16,0 0 0 0,-8-1 0 0,3 0 0 16,5 1 0-16,0 0 0 0,-8 0 0 0,2 0 128 15,6 0-128-15,-8-1 0 0,1 0 0 0,1 0 128 16,6 1-128-16,-7-1 0 0,2 1 144 0,5 0-144 16,-7-3 192-16,1 3-192 0,6 0 192 0,-7-1-192 0,-1-1 192 0,3 2-192 15,5 0 176-15,-8 3-176 16,1 0 160-16,2-2-160 0,5-1 176 0,-9 2-176 15,5-1 192-15,-4-1-192 0,2-1 128 0,-2 1-128 16,8 0 0-16,-7 1 0 0,0 1 0 0,0-3 128 16,0-2-128-16,1 2 0 0,-1 2 0 0,-1 0 0 15,2-1 0-15,-1-1 0 0,0 0 128 0,0 1-128 0,0 0 0 0,-1 0 0 16,0-1 0-16,3 0 160 0,-3-1-160 0,0 2 128 16,1 2-128-16,-2-2 128 0,0-2-128 0,2 2 128 0,1-1-128 0,1 0 0 15,-1-1 144-15,0 1-144 16,-1-3 128-16,0 2-128 0,0 2 128 0,-1-1-128 15,-1-3 0-15,1 1 144 0,1 2-144 0,-1-3 0 0,2 2 144 0,-3-1-144 16,1-2 0-16,0 3 144 16,0-1-144-16,1 2 0 0,0 0 0 0,0-3 0 0,0-1 0 0,-1 0 0 0,1 2 0 0,-1 0 0 31,2-2 0-31,0 1 0 0,0 2 0 0,-1-1 0 16,1-2 0-16,-1 3 0 0,1 0 0 0,-1 0 0 15,0-2 0-15,1 2 0 0,0 1 0 0,0 1 0 16,0 0 0-16,0-1 0 0,-1-1 0 0,0 1 0 0,-1 1 0 0,2 0 0 15,-2 0 0-15,1 0 0 0,-1-3 0 0,0 2 0 0,2 0 0 0,-1 0 0 16,0 0 0-16,-1 1 0 16,0-1 0-16,2 1 0 0,-3 0 0 0,1 1 0 15,0 1 0-15,1-3 0 0,7 1 0 0,-5-3 0 0,-6 1 0 0,2 2 0 0,2 2 0 16,-1-1 0 0,1-2 0-16,-1 0 0 0,1 0 0 0,1 2 0 15,-2 1 0-15,1-1 0 0,0-2 0 0,0 1 0 16,1 0 0-16,-1 0 0 0,1 0 0 0,-1 1 0 15,1 0 0-15,0 2 0 0,0 2 0 0,-1-3 0 0,1-2 0 0,1 0 0 16,-1-1 0-16,6 1 0 16,-8-2 0-16,3 2 0 0,-2 2 0 0,1 0 0 15,-1 0 0-15,1-2 0 0,0-2 0 0,1 0 0 0,-1 1 0 0,0 0 0 16,1 0 0-16,-3 1 0 16,1 0 0-16,1 0 0 0,1 1 0 0,5-1 0 0,-7 0 0 0,-1 0 0 15,-1 0 0-15,-1 0 0 0,1 1 0 0,0-1 0 16,1-2 0-16,-2-1 160 0,2 1-160 0,-1 1 160 15,0 2-160-15,0 1 0 0,0 1 0 0,1-2 0 0,0-2 0 0,0-3 0 16,-1 2 0-16,1 1 0 16,0 0 0-16,0 1 0 0,-1 1 0 0,2-1 0 15,-2-2 0-15,1 1 0 0,1 1 0 0,-2 1 0 16,1 0 0-16,1-1 0 0,0 0 0 0,1 1 0 0,-3 0 0 0,2 0 0 16,-1-1 0-16,0 0 0 0,-1 0 0 0,1-1 0 15,-2 0 0-15,3 1 0 16,0 2 0-16,-1 0 0 0,-1 1 0 0,0-3 0 0,1 0 0 0,0 0 0 15,0 0 0-15,-1 0 0 16,1 1 0-16,0 0 0 0,0-2 0 0,1 1 0 0,-3 2 0 16,0 1 0-16,0 0 0 0,2 0 0 0,-2-2 0 0,2 1 0 15,-1-2 0-15,0 1 0 0,2 1 0 0,1-1 0 16,-2 2 0-16,1-2 0 0,-1-2 0 0,0-1 0 0,-1 1 0 0,0 2 0 0,0 3 0 0,1-1 0 16,1 0 0-16,1-2 0 0,-2 3 0 0,-1-2 0 15,1 0 0-15,0-1 0 0,0-1 0 0,0 1 0 31,-1 2 0-31,1-1 0 0,2 0 0 0,-2 1 0 0,0 2 0 0,1-2 0 16,0-1 0-16,0-2 0 16,-3 1 0-16,2 3 0 0,1 0 0 0,-2-1 0 15,1 1 0-15,-1-3 0 0,0 0 0 0,-3 0 0 16,2-1 0-16,1 1 0 0,1 1 0 0,-2 1 0 16,-1 3 0-16,1-3 0 0,1-1 0 0,0 1 0 0,-2-2 0 0,1 2 0 0,-1 1 0 0,2 1 0 15,0 0 0-15,-1 2 0 16,-1 0-128-16,1-3 128 0,0 0 0 0,0 2 0 0,-1 0 0 0,2 1 0 0,-1 0 0 15,0-2 0 1,1-2 0-16,0 2 0 0,-1-1 0 0,3 1 0 16,-2-3 0-16,1 0 0 0,0 0 0 0,-2 2 0 0,1 0 0 0,0 0 0 0,0 0 0 15,-1-1 0-15,1 1-144 0,0-1 144 0,0-1 0 0,-1 1 0 32,1 4-160-32,-1-3 160 0,-2 0-128 0,2 1 128 15,1-3-128-15,0 0 128 0,1 0-128 0,-1 2 128 16,1 0 0-16,1 1 0 0,-4-3 0 0,3 0 0 15,3-1 0-15,-4 0 0 0,1-1 0 0,0 2 0 16,0 2 0-16,2-2 0 0,-3 0 0 0,3 0-128 16,0-1 128-16,0-1 0 0,0 0 0 0,0 0 0 0,6 0 0 0,-7 3 0 15,-1-2 0-15,3 0 0 0,5-1 0 0,-8 1 0 16,8-1 0-16,-7 1 0 0,-2-1 0 0,2 0 0 0,7 0 0 0,-7 3 0 16,7-3 0-16,-7 2 0 15,0 1 0-15,0-2 0 0,7-1 0 0,-6 0 0 16,-1 0 0-16,1 0 0 0,6 0 0 0,-7 2 0 15,7-2 0-15,-8 2 0 0,1-2 0 0,1 0 0 16,-1 1 0-16,7-1 0 0,-7 5 0 0,1-3 0 16,0 1 0-16,0-1-128 0,-1-1 128 0,1 1 0 0,0 0 0 0,0 1 0 0,1 0 0 15,-2 2 0-15,1-1 0 16,6-4 0-16,-7 2 0 0,0 2 0 16,0-3 0-16,0 1 0 0,2 1 0 0,-3 1 0 15,2-2 0-15,-1 3 0 0,1 0 0 0,-2-1 0 0,1 0 0 0,-1 1 0 0,0-1 0 0,3 0 0 0,5-4 0 16,-7 5 0-1,0 2 0-15,0-2 0 0,3-2 0 0,-2 2-128 16,2 0 128-16,-2 1 0 0,1-2 0 0,1 1 0 16,-2 0 0-16,2 1 0 0,0-1 0 0,-1 0 0 15,5-5 0-15,-6 2 0 0,-2 1 0 0,3 3 0 16,-3 3 0-16,3 1 0 0,-2-1 0 0,3-1 0 16,-1-2 0-16,1 0 0 0,4-6 0 0,-7 7-128 0,1 1 128 0,2 1 0 15,-2-1 0-15,3-2 0 0,3-6 0 0,-3 8 0 16,-3-3 0-16,1 1 0 15,2 1 0-15,-3-1 0 0,2 0 0 0,-1-1 0 16,5-5 0-16,-5 9 0 0,1 0 0 0,-2-1 0 16,0-1 0-16,2 1 0 0,-1 0 0 0,1-2 0 0,-3 2 0 0,1 0 0 15,-1 1 0-15,3-2 0 0,-3 2 0 0,1 0 0 16,1-1 0-16,-2 0 0 0,-1 0 0 0,3 0 0 16,-1 1 0-16,0-1-128 0,-1 1 128 0,1 1 0 0,-4 0 0 0,2 1 0 15,2 1 0-15,-1 0 0 16,-1-1 0-16,0 0 0 0,1 1 0 0,0 0 0 15,0-1 0-15,0 1 0 0,-2 3 0 0,4-2 0 0,-1-1 0 0,-1-1 0 16,-1-1 0-16,-1 0 0 16,3 1 0-16,-2 1-128 0,1 1 128 0,0 0 0 0,2 1 0 0,-2-2 0 15,1-2 0-15,-2-1 0 16,5 1 0-16,-3 1 0 0,1 0 0 0,-1 0 0 0,0-1 0 0,1 0 0 16,-2-1 0-16,3 1 0 15,0-1 0-15,-1-1 0 0,0 2 0 0,0 1 0 16,1 1 0-16,-2-4 0 0,6-8 0 0,-5 9 0 0,-1-1 0 0,2 0 0 0,1 0 0 0,-2 0 0 15,0-2 0-15,2 1 0 16,3-7 0-16,-6 6 0 0,2 0 0 0,1 2 0 16,-2-2 0-16,1 2 0 0,1-1 0 0,-2 0 0 15,2 0 0-15,-1-1 0 0,4-6 0 0,-4 9 0 16,0-3 0-16,4-6 0 0,-6 7 0 0,0-1 0 16,3 2 0-16,1 1 0 0,-4-1 0 0,3-2 0 15,3-6 0-15,0 0 0 0,-7 4 0 0,3 1 0 16,4-5 0-16,-5 6 0 0,0 0 0 0,2-1 0 0,-1 1 0 0,4-6 0 15,-5 5 0-15,2 1 0 16,-1-1 0-16,4-5 0 0,-5 8 0 0,1 0 0 0,3 1 0 0,1-9 0 16,-4 5 0-16,0 2 0 0,0-1 0 0,2 1 0 15,-1-2 0-15,3-5 0 0,-3 7 0 0,-2 0 0 16,2 0 0-16,2-1 0 0,1-6 0 0,0 0 0 16,-5 9 0-16,2-3 0 0,-1 1 0 0,4-7 0 15,-2 9 0-15,2-9 0 0,0 0 0 0,-3 8 0 16,-2 0 0-16,2 1 0 0,3-1 0 0,-4-1 0 15,4-7 0-15,-3 9 0 0,3-9 0 0,-2 9 0 16,-1-1 0-16,-2-1 0 0,2 3 0 0,-1-1 0 16,2-2 0-16,2-7 0 0,-4 5 0 0,0 4 0 0,0 0 0 0,0-2 0 15,3 1 0-15,-1 1 0 0,1 1 0 0,-1-3 0 16,2-7 0-16,0 0 0 16,0 0 0-16,-3 11 0 0,-3 2 0 0,1-1 0 15,2-1 0-15,0-3 0 0,3-8 0 0,-3 11 0 16,0-2 0-16,2 0 0 0,1-9 0 0,-5 11 0 0,2 0 0 0,0-1 0 15,2-1 0-15,0 0 0 0,-3-1 0 0,1 4 0 16,2-2 0-16,-2-1 0 0,1 2 0 0,-2 0 0 16,2 0 0-16,0-1 0 0,1-1 0 0,-2 1 0 0,3 1 0 0,-4-1 0 15,2-2 0-15,-1 2 0 16,0 1 0-16,1 0 0 0,0-1 0 0,0-2 0 16,2-8 0-16,-3 9 0 0,0 0 0 0,2 0 0 15,-2 2 0-15,2-1 0 0,-2-1 0 0,0 0 0 0,3-9 0 0,-2 9 0 16,1-2 0-16,-1 2 0 0,0 4 0 0,0-2 0 15,0-2 0-15,0-1 0 16,0 1 0-16,-2 0 0 0,2 0 0 0,-1 2 0 16,3-2 0-16,-3 2 0 0,2 1 0 0,-1-2 0 0,0-2 0 0,2-8 0 15,-2 8 0-15,0 3 0 16,0 1 0-16,1-1 0 0,-1 1 0 0,0-2 0 0,0-1 0 0,1 0 0 0,0-1 0 0,-1 2 0 16,0 1 0-16,0 1 0 15,-2-1 0-15,3 1 0 0,-1-3 0 0,0 3 0 16,-1-2 0-16,0 1 0 0,1 0 0 0,-1 1 0 15,0 2 0-15,-1 0 0 0,1-3 0 0,-1 1 0 16,0 1 0-16,0-2 0 0,0 0 0 0,2 1 0 0,-1-1 0 0,-1 1 0 16,0-1 0-16,2 0 0 15,-2-1 0-15,2 0 0 0,0-2 0 0,-1 3 0 0,-1 0 0 0,1 0 0 16,0 0 0-16,1 0 0 0,-1 0 0 0,-1-1 0 0,2-1 0 16,-1 2 0-1,0 0 0-15,-1 0 0 0,2 0 0 0,-2-1 0 0,2 0 0 0,0 2 0 16,1 2 0-16,-2-3 0 15,-1 1 0-15,3 0 0 0,0 1 0 0,1 0 0 0,-4-2 0 16,2 0 0-16,1-2 0 0,1 0 0 0,-2 0 0 0,0 2 0 0,0-3 0 0,1 2 0 16,1 2 0-16,-2-3 0 15,2-9 0-15,0 11 0 0,-1 0 0 0,0-2 0 16,-1 2 0-16,0 1 0 0,0 0 0 0,1 0 0 16,0-1 0-16,-3 0 0 0,2 1 0 0,-1 0 0 0,1 3 0 0,1-2 0 15,1 0 0-15,-1-1 0 16,1 0 0-16,-2-1 0 0,1-1 0 0,0 1 0 0,-1 0 0 0,1 2 0 15,-1 2 0-15,1-3 0 0,0-2 0 0,0 0 0 16,1 0 0-16,-1-1 0 16,-3 1 0-16,3-1 0 0,1 1 0 0,-1 0 0 0,-2 1 0 0,2 1 0 15,1-1 0-15,-2-1 0 0,1 0 0 0,0 0 0 16,-1 1 0-16,1-1 0 0,0 2 0 0,1-1 0 16,0 0 0-16,1 0 0 0,0 0 0 0,-2 0 0 15,-1 0 0-15,-1 0 0 0,3 1 0 0,0-1 0 0,-1 0 0 0,0 0 0 0,1 1 0 0,0-1 0 31,-1-1 0-31,0 1 0 0,-1 0 0 0,0 1 0 16,2 0 0-16,0 0 0 0,0 0 0 0,2 0 0 0,0-1 0 0,-2 0 0 16,-1 1 0-16,0-1 0 15,2 3 0-15,1-1 0 0,0-1 0 0,-1-1 0 16,-1 2 0-16,1 0 0 0,2 1 0 0,-1-1 0 0,0-1 0 16,0-1 0-16,0-1 0 0,-1 1 0 15,-2-1 0-15,1 2 0 0,0 0 0 0,0 0 0 16,0 1 0-16,1-1 0 0,1 0 0 0,-1 0 0 0,-1 2 0 0,0-1 0 15,-1 0 0-15,2-1 0 0,1-1 0 0,-1 1 0 16,-2 1 0-16,1 3 0 0,4-1 0 0,-2-3 0 16,-1-3 0-16,1 2 0 0,1 5 0 0,0-2 0 15,-1-2 0-15,-2 0 0 0,-2 0 160 0,2 2-160 0,3-1 0 0,-1-1 0 16,-1 0 0-16,1 0-160 0,-1 1 160 0,1 0 0 0,0-1 0 0,1 2 0 16,-2-3 0-16,1 1 0 15,-2-2 0-15,2 2 0 16,0-1 0-16,0-1 0 0,-2-1 0 0,3 2 128 0,-2 0-128 0,0-1 0 15,3 0 0-15,-3 1 0 0,-1 4 0 0,2-4 144 0,0 0-144 0,0-2 0 32,-2 1 128-32,1 0-128 0,2-1 0 0,-1 4 0 0,-1-1 0 0,1 0 0 15,-1-3 128-15,1 3-128 16,0-1 0-16,-1 0 0 0,0 0 0 0,2 1 0 0,1 2 0 0,-1-2 0 0,0 0 0 16,-1-1 0-16,3-2 0 0,-3 2 0 0,0-1 0 0,2-1 0 15,-1 2 128-15,0 0-128 16,0 0 0-16,0 0 0 0,0-1 0 0,2 0 0 15,-2-2 0-15,1 2 0 0,0 0 0 0,-2 1 0 16,2 0 0-16,0 0 0 0,-2-2 0 0,1 2 0 0,0-3 128 0,0 2-128 0,1 1 0 16,-2 1 0-16,0 0 0 0,1-1 0 0,0-1 0 0,-1 0 0 31,1 0 0-31,1 0 0 0,-2 0 0 0,2 2 128 0,-2 1-128 0,0-1 0 16,0-2 128-16,2 0-128 0,-2 0 0 0,0 1 0 0,1 0 0 0,-1 1 0 31,0 0 0-31,1-1 0 0,0-2 0 0,-1 1 0 15,0 2 0-15,2-2 0 0,-2 1 0 0,1 0 0 16,-1-1 0-16,1 0 0 0,0 0 128 0,-1-3-128 0,1 1 0 0,1 0 0 16,-2 1 128-16,1-1-128 15,0 2 0-15,0-1 0 0,1-2 0 0,-1-1 0 0,-3-6 0 0,4 10 0 16,-1-1 0-16,1-1 0 0,0-1 0 0,0 1 0 16,1-1 128-16,-2 1-128 0,1 0 0 0,1 3 0 15,-5-11 0-15,5 11 0 0,3 1 0 0,-5-1 0 16,1 0 0-16,2-1 0 0,-2-1 0 0,0 2 0 15,1 1 128-15,-2 0-128 0,1-1 0 0,1-1 0 0,-2 1 0 0,1-1 128 16,1-1-128-16,-1 1 0 0,0 3 128 0,1-2-128 16,-2-2 0-16,0 1 0 0,3 0 128 0,-4-2-128 0,3 1 0 0,1 1 0 31,0 0 0-31,0-1 128 0,-2-2-128 0,2 3 0 0,0 1 144 0,-1-1-144 16,-1-1 0-16,1-1 144 0,2-1-144 0,-2 1 128 15,0 0-128-15,1 2 128 0,0-4-128 0,0 1 128 16,0-2-128-16,-1 1 128 0,1-1-128 0,0 3 0 15,-2 0 144-15,3-2-144 0,-1 0 128 0,-2 1-128 0,1-1 128 0,0 0-128 0,2-1 128 0,-4 2-128 32,2-2 128-32,0 2-128 0,1-1 0 0,0 1 144 0,-2-1-144 0,1-1 0 15,-2 2 144-15,-3-7-144 16,5 6 0-16,-1 0 144 0,0 0-144 0,1 2 0 16,1 0 144-16,-3-3-144 0,-3-5 0 0,6 7 144 15,-2-1-144-15,1 3 0 0,-2 0 144 0,2-2-144 16,-1-1 0-16,0 1 144 0,-4-7-144 0,5 8 0 15,-5-8 144-15,5 9-144 0,-2 5 0 0,2-2 128 0,-1-2-128 0,0-3 0 16,-4-7 0-16,5 6 144 0,-5-6-144 0,7 10 0 16,-2 0 128-16,0-2-128 0,-5-8 0 0,8 8 0 0,-3 3 0 0,1-2 0 15,-2 0 128-15,0-2-128 16,2 0 0-16,-2 1 0 0,3 1 0 0,-2-1 0 0,-5-8 0 16,6 9 0-16,0-1 128 0,1 0-128 0,-4 0 0 0,3 1 0 15,-2-1 0-15,2 1 0 0,0-1 128 0,0 1-128 16,1 1 0-16,0-1 0 15,0 0 0-15,-2-2 0 0,2 2 0 0,-1 0 0 16,0-1 128-16,0 1-128 0,1-1 0 0,1 1 0 0,0-1 128 0,0 1-128 0,-4-3 0 0,2 3 0 31,0 0 128-31,2-3-128 0,0 0 0 0,-2-1 0 16,-1 2 0-16,1-1 128 0,0-1-128 0,0 1 0 0,-1 1 0 0,0 0 0 0,0-1 0 16,1 0 0-16,-6-6 128 0,7 5-128 15,-1 2 0-15,0 0 0 0,-2-1 0 0,2 3 0 16,-3-1 0-16,2 1 0 0,1-3 0 0,-2 0 0 15,-4-6 0-15,6 6 0 0,-1 1 0 0,1 1 0 16,-2-2 0-16,0 1 0 0,-4-7 128 0,8 7-128 16,-5 1 0-16,3-1 0 0,-2-1 0 0,1 1 0 15,-5-7 0-15,7 8 0 0,-3-2 0 0,-4-6 0 0,5 6 128 0,-1 0-128 0,-4-6 0 16,4 7 0 0,0-2 128-16,-4-5-128 0,5 7 0 0,-1-1 0 15,3-2 0-15,-7-4 0 0,2 10 0 0,4-2 0 16,0-3 0-16,-2 2 0 0,-4-7 0 0,4 6 0 15,0 2 0-15,0-3 0 0,-4-5 128 0,5 7-128 16,-5-7 0-16,4 9 0 0,1-1 0 0,-2-2 0 0,-3-6 0 0,6 9 0 16,-2-2 0-16,2-1 0 15,-5 1 0-15,-1-7 0 0,8 6 0 0,-3 1 0 0,-1-2 0 0,2 1 0 0,-3-2 0 0,-3-4 0 16,6 6 128-16,-1-1-128 16,-5-5 0-16,5 8 0 0,-2-2 0 0,-3-6 0 15,5 7 128-15,-3 0-128 0,-2-7 0 0,3 8 0 16,1-3 0-16,0 2 0 0,-1-1 0 0,2 1 0 15,-2-1 0-15,-3-6 0 0,3 7 0 0,0 0 0 16,3-1 0-16,-4 1 0 0,-2-7 0 0,3 10 0 0,0-1 128 0,-1-2-128 16,-2-7 0-16,4 8 0 15,-4-8 0-15,4 7 0 0,-4-7 0 0,3 8 0 0,0 0 0 0,0 0 0 16,1-1 0-16,-2 0 0 16,1 0 128-16,0-1-128 0,-3-6 0 0,3 9 0 0,-3-9 0 15,4 4 0-15,-4-4 0 0,5 8 0 0,0 1 0 16,-5-9 0-16,0 0 0 0,3 7 0 0,2-1 128 15,-2 1-128-15,1-3 0 0,-4-4 0 0,4 7 0 0,-4-7 0 16,2 6 0-16,2 1 0 0,0-3 0 0,-4-4 0 16,0 0 0-16,0 0 0 0,5 7 0 0,-5-7 0 15,0 0 0-15,3 7 0 0,-1-1 0 0,2 1 0 16,-4-7 128-16,3 6-128 0,-3-6 0 0,4 8 0 16,-2-1 0-16,-2-7 0 0,0 0 0 0,0 0 0 15,4 5 0-15,-1 3 0 0,-3-8 0 0,0 0 0 16,0 0 0-16,4 6 0 0,-1 1 0 0,1 0 0 15,-4-7 0-15,2 5 0 0,-2-5 0 0,4 7 0 0,1-2 0 0,-5-5 0 16,0 0 0-16,0 0 0 16,3 7 0-16,-3-7 0 0,0 0 0 0,5 5 0 0,-5-5 0 0,5 7 0 15,-5-7 0-15,3 3 0 0,-3-3 0 0,0 0 0 16,4 5 0-16,2-1 0 0,-6-4 0 0,5 4 0 16,-5-4 128-16,0 0-128 0,7 4 0 0,-7-4 0 15,0 0 0-15,5 3 0 0,-5-3 0 0,6 3 0 16,-1 2 0-16,-5-5 0 0,5 2 0 0,-5-2 0 15,0 0 128-15,6 3-128 0,-6-3 0 0,5 4 0 16,-5-4 0-16,8 3 0 0,-8-3 0 0,7 3 0 0,-7-3 0 0,6 1 0 0,-6-1 0 0,0 0 0 31,9 2 0-31,-3 1 0 0,-6-3 0 0,7 1 0 16,-7-1 0-16,0 0 0 0,0 0 0 0,8 3 0 16,-2-1 0-16,-6-2 0 0,0 0 0 0,8 4 0 0,0-3 0 0,-8-1 0 15,0 0 0-15,8 2 0 0,0-1 0 0,-1 0 0 16,-7-1 0-16,0 0 0 0,7-1 0 0,-1 1 0 0,-6 0 0 0,9 0 0 15,-9 0 0-15,8 1 0 16,-2 0 0-16,-6-1 0 0,8 2 0 0,-1-1 0 0,-1-2 0 0,-6 1 0 16,8 0 0-16,-1 0 0 0,1-1 0 0,-3 1 0 0,-5 0 0 0,8-1 0 15,0 0 0-15,-2 0 0 0,-1-1 0 0,1 1 0 32,-6 1 0-32,7 1 0 0,2 0 0 0,-4 0 0 15,0 0 0-15,1 0 0 0,-6-1 0 0,6 1 0 16,2 0 0-16,0-1 0 0,-3-1 0 0,3 1 0 15,-8 0 0-15,5 0 0 0,3 0 0 0,-2 0 0 16,-6 0 0-16,7 1 0 0,0 0 0 0,0-1 0 0,0-1 0 0,1 1 0 16,-1 0 0-16,-2 0 0 15,2-1 0-15,-1 0 0 0,-6 1 0 0,0 0 0 16,9 0 0-16,1 0 0 0,-4 0 0 0,2 0 0 0,-2 1 0 0,1 1 0 0,0 1 128 16,-1-2-128-16,-6-1 0 0,8 2 0 15,-1 0 0-15,2 0 0 0,-3-1 0 0,1 1 0 16,-7-2 0-16,8 0 0 0,-1 1 0 0,1 0 0 15,-8-1 0-15,8 3 0 0,0 1 0 0,0 0 0 0,-2-1 128 0,2 0-128 16,-8-3 0-16,7 4 0 0,1 0 0 0,-1-1 0 16,0 1 0-16,-2-1 0 0,-5-3 0 0,7 3 0 15,1 1 128-15,-4-1-128 0,-4-3 0 0,7 4 0 16,-2-2 0-16,1 4 0 16,1-3 0-16,-2 1 0 0,-5-4 0 0,7 3 0 0,-2 0 128 0,1 0-128 0,0 2 0 0,-1-1 0 31,-5-4 0-31,6 6 0 0,0-2 128 0,-2 1-128 0,2-2 0 15,0 0 0-15,-6-3 0 0,5 5 0 0,0-1 144 16,1 0-144-16,1 0 0 0,-3-1 144 0,-4-3-144 16,8 8 0-16,0-3 0 0,-1 0 128 0,-7-5-128 0,6 6 0 15,2 2 0-15,-2-2 128 0,0 0-128 0,-1-3 0 16,2-1 0-16,2 3 0 0,-2-1 0 0,-1 2 0 0,-6-6 0 16,7 5 128-16,2 1-128 0,0-2 0 15,-4 2 0-15,-5-6 0 0,0 0 0 0,7 5 0 0,-2 1 0 0,2-2 0 16,-2-1 0-16,-5-3 0 15,8 5 0-15,-3 0 128 0,0 1-128 0,1-2 0 0,0-2 0 0,1 2 0 0,-7-4 0 0,5 6 0 16,2-1 128-16,-1-1-128 16,-6-4 0-16,5 4 0 15,-5-4 0-15,7 6 0 0,-7-6 0 0,7 7 128 0,-7-7-128 0,9 4 0 0,-3 0 0 0,0 1 0 0,-6-5 128 32,6 4-128-32,-2 1 0 0,-4-5 0 0,7 4 0 0,-1-1 0 15,-6-3 0-15,0 0 0 0,7 4 128 0,-7-4-128 16,7 2 0-16,-1 1 0 0,-6-3 0 15,7 4 128-15,-2 0-128 0,-5-4 0 0,0 0 0 0,8 4 0 0,-8-4 0 0,6 5 128 16,-6-5-128-16,8 2 0 16,-8-2 0-16,7 4 0 0,-7-4 128 0,6 2-128 15,-6-2 0-15,7 3 0 0,-7-3 0 0,7 2 0 16,-7-2 0-16,7 2 0 0,-2-3 0 0,1 1 0 16,-6 0 0-16,0 0 0 0,0 0 0 0,8 3 0 0,0-1 0 0,-4 3 0 15,-4-5 0-15,8 2 0 16,-2-1 0-16,-6-1 0 0,8 2 128 0,-8-2-128 15,5 2 0-15,2-2 0 0,-7 0 0 0,6 0 0 0,-6 0 0 0,8 3 0 16,-2-3 0-16,1 1 0 0,-7-1 0 0,8 2 0 16,0 0 0-16,-2-1 0 0,-6-1 0 0,0 0 0 15,6 1 0-15,1-1 0 0,-1-1 0 0,0 0 0 0,-1 1 0 0,1 0 0 16,-6 0 0-16,6 0 0 16,2 0 0-16,-1 0 0 0,-7 0 0 0,9 0 0 0,-9 0 0 0,9 0 0 15,-1-2 0-15,0 1 0 16,-8 1 0-16,9-1 0 0,-1 0 0 0,-2 0 0 15,1-2 0-15,-1 1 0 0,-6 2 0 0,8-1 0 0,1-1 0 0,-2 1 0 16,-7 1 0-16,7-2 0 0,-1-2 0 0,-6 4 0 16,8-3 0-16,-1 1 0 15,-7 2 0-15,9-1 0 0,-3 0 0 0,0-1 0 0,1 1 0 0,-1 1 0 0,-6 0 0 0,6 1 0 32,-6-1 0-32,7 0 0 0,-7 0 0 0,8-1 0 0,-8 1 0 0,9 0 0 0,-1 0 0 0,-3 0 0 15,-5 0 0-15,7 1 0 16,-7-1 0-16,8 0 0 0,-3 0 0 0,-5 0 0 15,8-1 0-15,-2 1 0 0,0 0 0 0,-6 0 0 16,0 0 0-16,8 0 0 0,1 1 0 0,-5 1 0 16,-4-2 0-16,9 1 0 0,-2 0 0 0,-1-1 0 0,-6 0 0 0,8 1 0 0,-8-1 0 0,6-1 0 31,1 0 0-31,-1 1 0 0,-6 0 0 0,6 1 0 16,1 0 0-16,-1 0 0 0,-6-1 0 0,8 1 0 15,0-1 0-15,-8 0 0 0,0 0 0 0,8 1 0 16,-1-1 0-16,-1 0 0 0,-6 0 0 0,6 0 0 0,-6 0 0 0,10 0 0 0,-4 0 0 0,1 0 0 31,-7 0 0-31,6 0 0 0,-6 0 0 0,8 0 0 0,0-1 0 16,-3 1 0-16,-5 0 0 0,9-1 0 0,-3 0 0 0,2 1 0 15,-8 0 0-15,7-1 0 0,0 0 0 0,-7 1 0 16,9 0 0-16,-3 0 0 0,-6 0 0 0,8 0 0 16,-8 0 0-16,6 1 0 0,2-1 128 0,-8 0-128 15,0 0 128-15,9 0-128 0,-3 0 0 0,1 0 0 16,-7 0 128-16,6-1-128 0,-6 1 0 0,0 0 0 15,8-1-160-15,-1 1 160 0,-7 0 0 0,7 1 0 16,0 0 0-16,-7-1 0 0,7 0 0 0,-7 0 0 16,8 2 0-16,-8-2 0 0,8 0 0 0,-8 0 0 15,6 0 0-15,0 0 0 0,-6 0 0 0,9 0 0 0,-2 0 0 0,0 1 0 0,0 0 0 0,-7-1 0 16,6 1 0-16,2 1 0 0,-1 0 0 0,1 0 0 0,-8-2 0 0,0 0 0 31,8 1 0-31,0 0 0 0,-1 0 0 0,0-1 0 16,-7 0 0-16,8 1 0 0,1-2 0 0,-1 3 0 15,-8-2 0-15,8 4 0 0,1-1 0 0,-1 0 0 16,0-3 0-16,1 2 0 0,-4 2 0 0,2-2 0 0,-7-2 0 0,8 2 0 16,1 0 0-16,-1-1 0 15,-8-1 0-15,7 3 0 0,0-1 0 0,0-1 0 16,0 0 0-16,-7-1 0 0,9 1 0 0,-3 1 0 16,2-2 0-16,-2 2 0 0,0 4 0 0,-6-6 0 15,9 0 0-15,-2 1 0 0,-2 0 0 0,-5-1 0 16,0 0 0-16,8 0 0 0,1 0 0 0,-4 1 0 15,-5-1 0-15,8 2 0 0,0 1 0 0,-8-3 0 16,6 0 0-16,0 1 0 0,-6-1 0 0,8 2 0 0,-8-2 0 0,8 1 0 0,-8-1 0 16,5 1 0-16,-5-1 0 0,9 0 0 0,-9 0 0 0,6 0 0 0,1 0 0 15,-7 0 0 1,8 3 0-16,-8-3 0 0,6-1 0 0,0 1 0 16,-6 0 0-16,7 0 0 0,-7 0 0 0,6 0 0 15,-6 0 0-15,6 0 0 0,-6 0 0 0,8 0 0 0,-2 0 0 0,-6 0 0 16,0 0 0-16,0 0 0 15,9 3 0-15,-9-3 0 0,0 0 0 0,8-2 0 16,0 2 0-16,1 0 0 0,-9 0 0 0,0 0 0 16,5-3 0-16,3 1 0 0,-1 1 0 0,-7 1 0 0,0 0 0 0,6-1 0 15,1 0 0-15,-1 1 0 0,-6 0 0 16,7 0 0-16,-7 0 0 0,8-1 0 16,-8 1 0-16,8-2 0 0,-3-1 0 0,2 1 0 15,-7 2 0-15,4-2 0 0,-4 2 0 0,9-1 0 0,-3-2 0 0,-6 3 0 16,0 0 0-16,7-1 0 0,-7 1-128 0,6-1 128 0,-6 1 0 15,7-2 0-15,-1 1 0 0,-6 1 0 16,0 0 0-16,8-2 0 0,1-3 0 0,-3 3 0 0,-6 2 0 0,0 0 0 16,0 0 0-16,7-1 0 15,-7 1 0-15,6-1 0 0,-6 1 0 0,8-1 0 16,-2-1 0-16,-6 2 0 0,0 0 0 0,0 0 0 16,6-4 0-16,0 2 0 0,0 0 0 0,-6 2 0 15,0 0 0-15,0 0 0 0,0 0 0 0,0 0 0 16,8-2 0-16,-8 2 0 0,0 0 0 0,7-1 0 15,-7 1 0-15,0 0 0 0,8 0 0 0,-8 0 0 16,6-1 0-16,-6 1 0 0,8-3 0 0,-8 3 0 0,0 0 0 16,7 0 0-16,-7 0 0 0,7-2 0 0,-7 2 0 0,0 0 0 15,0 0 0-15,8-1 0 0,0-1 0 0,-1 1 0 0,-7 1 0 0,0 0 0 16,0 0 0-16,6 0 0 0,-6 0 0 0,6-4 0 16,-6 4 0-16,0 0 0 15,7-3 0-15,-7 3 0 0,0 0 0 0,0 0 0 16,7 0 0-16,-7 0 0 0,7-3 0 0,-7 3 0 15,0 0 0-15,6 0 0 0,-6 0 0 0,0 0 0 16,7-1 0-16,-1-1 0 0,-6 2 0 0,0 0 0 16,0 0 0-16,7 0 0 0,-1 0 0 0,-6 0 0 15,0 0 0-15,0 0 0 0,9-2 0 0,-4 1 0 0,-5 1 0 0,0 0 0 16,0 0 0-16,0 0 0 16,8 1 0-16,-8-1 0 0,0 0 0 0,5 2 0 15,-5-2 0-15,7 1 0 0,-7-1 0 0,0 0 0 0,7 0 0 0,-7 0 0 16,0 0 0-16,0 0 0 0,8 1 0 15,-8-1 0-15,0 0 0 0,7 2 0 0,-1-1 0 0,-6-1 0 16,0 0 0-16,0 0 0 0,6 1 0 0,1-1 0 16,-7 0 0-16,6 1 0 0,-6-1 0 0,0 0 0 15,8 0 0-15,-8 0 0 0,0 0 0 0,0 0 0 16,0 0 0-16,0 0 0 0,0 0 0 0,0 0 0 16,8 4 0-16,-8-4 0 0,5 2 0 0,-5-2 0 15,8 2 0-15,-8-2 0 0,0 0 0 0,0 0 0 16,5 2 0-16,-5-2 0 0,7 2 0 0,-7-2 0 15,0 0 0-15,0 0 0 0,0 0 0 0,6 1 0 0,-6-1 0 0,6 5 0 0,-6-5 0 0,5 1 0 16,1 1 0-16,-6-2 0 16,0 0 0-16,0 0 0 0,9 2 0 0,-2 2 0 0,-7-4 0 0,0 0 0 0,0 0 0 15,0 0 0 1,6 0 0-16,-6 0 0 0,0 0 0 0,6 2 0 0,-6-2 0 0,0 0 0 16,0 0 0-16,7 2 0 15,-7-2 0-15,0 0 0 0,0 0 0 0,0 0 0 16,0 0 0-16,6 2 0 0,-6-2 0 0,0 0 0 15,6-2 0-15,-6 2 0 0,0 0 0 0,0 0 0 16,0 0 0-16,0 0 0 0,0 0 0 0,0 0 0 16,0 0 0-16,0 0 0 0,0 0 0 0,0 0 0 15,0 0 0-15,0 0 0 0,0 0 0 0,0 0 0 16,6-3 0-16,-6 3 0 0,0 0 0 0,0 0 0 16,0 0 0-16,0 0 0 0,0 0 0 0,0 0 0 15,0 0 0-15,0 0 0 0,0 0 0 0,2-9 0 16,1 1 0-16,-3 8 0 0,0 0 0 0,0 0 0 0,4-7 0 0,-4 7 0 15,0 0 0-15,0 0 0 0,0 0 0 0,0-8 0 0,4 0 0 0,-4 8 0 0,0 0 0 16,0 0 0 0,1-9 0-16,1 2 0 0,-2 7 160 0,0 0-160 0,0-8 0 0,0 8 0 15,0-8 0-15,0 8 0 16,0 0 0-16,0 0 0 0,1-10 0 0,0 3 0 16,-1 7 0-16,2-9 0 0,-2 9 0 0,1-9 0 15,-1 9 0-15,2-10 0 0,-2 10 0 0,0-8-176 16,0 8 176-16,0-7 0 0,0 7 0 0,0-9 0 15,0 9 0-15,0-8 0 0,-2-1 0 0,2 2 0 16,0 7 0-16,0-9 0 0,0 9 0 0,0 0 0 16,2-9 0-16,-1 1 0 0,-1 0 0 0,0 8 0 15,0 0 0-15,-1-9 0 0,2 1 0 0,-1 8 0 0,0 0 0 0,1-8 0 16,-1-1 0-16,0 9 0 0,0 0 0 0,2-9 0 0,-2 9 0 0,2-10 0 0,-2 10 0 16,1-9 0-1,0 0 0-15,-1 9 0 0,0 0 0 0,0-10 0 0,0 0 128 16,1 3-128-16,-1 7 0 0,1-9 0 0,-1 9 0 0,0-10-128 0,3-1 128 15,-3 3 0 1,0 8 160-16,0 0-160 0,1-11 0 0,0 3 0 0,-2 0 0 0,1 8 0 16,0 0 0-16,0-9 0 15,-1 0 0-15,1 9 0 0,1-7 0 0,-1 0 0 16,0 7 0-16,1-10 0 0,0 1 0 0,1 3 0 16,-2 6 0-16,0 0 0 0,1-9 0 0,-1 0 0 15,3 1 0-15,-3 8 0 0,1-7 0 0,-1 7 0 0,2-9 0 0,0 2-160 16,-2 7 160-16,1-7 0 15,2 0 0-15,-1 0 0 0,2 0 0 0,-1 1 0 0,-3 6 0 16,0 0 0-16,1-10 0 0,1 3 0 0,-1-1 0 0,-1 8 0 16,1-8 0-16,-1 8 0 0,4-10 128 0,-2 3-128 0,-2 7 0 0,1-8 0 15,0-1 0-15,-1 9-128 16,2-9 128-16,0 0 0 0,-1 0 0 0,1 0 0 16,-2 9 0-16,1-10 0 0,-1 0 0 0,2 0 0 0,-1 0 0 0,1 0 0 15,0-1 0-15,0 1 0 16,-2 10 0-16,1-10 0 0,1 1 0 0,-1-1 0 15,1 0 0-15,-1 1 0 0,-1 9 0 0,1-9 0 16,1-3 0-16,0 1 0 0,0 2 128 0,0 0-128 0,1 1 0 0,-1-1 0 0,0-2 0 16,0 2-128-1,-2 9 128-15,1-10 0 0,2 0 0 0,0 1 0 0,-2 1 0 16,1-1 0-16,0 1 0 0,-1 0 0 0,1 0 0 0,0 0 0 16,0 0 0-16,0 1 0 0,-2 7 0 0,4-10 0 15,-1-1 0-15,0 1 0 0,-1 2 0 0,1 0 0 16,-2 0 0-16,2 1 0 0,-3 7 0 0,4-10 0 15,-2 0 0-15,0 0 0 0,1-1 0 0,0 1 0 0,-1 0 0 0,0 2 0 16,1 0 0-16,-1 0 0 16,-2-2 0-16,2 3 0 0,1-2 0 0,-1 1 0 15,-2 0 160-15,1 1-160 0,2-2 0 0,-3 9 0 16,0 0 0-16,1-9-160 0,-1-4 160 0,0 3 0 0,4 1 0 0,-2 2 0 16,-2-2 0-16,0 0 0 15,-1 1 0-15,3-1 0 0,-2 9 0 0,0 0 0 16,1-12 0-16,2 2 0 0,-1-1 0 0,0 3 0 15,0-1 0-15,-2 9 0 0,3-10 0 0,-2 0 0 0,0 2 0 0,0 0 0 0,-1-1 0 0,2 1 0 0,0 0 0 16,1 1 0 0,-2-3 0-16,0 1 0 0,-1 1 0 0,0 1 0 15,2-2 0-15,0-1 0 0,0 1 0 0,-2 1 0 0,0 1 0 0,0-1 0 16,-3 0 0-16,3 1 0 16,3-1 0-16,-3-1 0 0,0 0 0 0,0 0 0 15,2 1 0-15,0 0 0 0,-3-2 0 0,1 10 0 16,-1-8 0-16,0 0 0 0,1-2 0 0,-1 0 0 15,-1 1 0-15,1-1 0 0,0-1 0 0,1 2 0 16,0 9 0-16,0-7 0 0,0-2 0 0,-2 0 0 16,0 2 0-16,2 7 0 0,2-10 0 0,-2 3 0 15,0 7 0-15,0 0 0 0,0 0 0 0,0 0 0 16,0-11 0-16,-1 1 0 0,-1 1 0 0,2 9 0 0,0 0 0 0,0 0 0 16,-4-7 0-16,4 7 0 0,0-8 0 0,0 8 0 15,0 0 0-15,0 0 0 0,0 0 0 0,0 0 0 16,0-9 0-16,0 9 0 0,0 0 0 0,-1-9 0 0,0 2 0 0,1 7 0 15,0 0 0-15,0 0 0 16,0-8 0-16,0 8 0 0,0 0 0 0,0 0 0 16,0 0 0-16,0-8 0 0,0 8 0 0,0 0 0 15,0-9 128-15,0 9-128 0,-1-8 0 0,1 8 0 16,0-8 0-16,0 8 0 0,0 0 0 0,0 0 0 0,-1-9 0 0,1 9 0 16,1-8 0-16,-1 8 0 15,-1-11 0-15,0 3-128 0,1 8 128 0,0 0 0 16,0 0 0-16,0 0 0 0,-5-7 0 0,2-2 0 15,0 1 0-15,3 8 0 0,0 0 0 0,0 0 0 16,-2-9 0-16,2 9 0 0,-2-6 0 0,-1-2 0 0,1 0 0 0,2 8 0 16,-2-7 0-16,2 7 0 0,-2-9 0 0,2 9 0 15,-3-6 0-15,3 6 0 0,-3-8 0 0,1 0 0 16,2 0 0-16,0 8 0 0,-3-5 0 0,2-2 0 16,1 7 0-16,0-8 0 0,-2 2 0 0,2 6 0 15,0-8 0-15,0 8 0 0,0 0 0 0,-3-6 0 16,3 6 0-16,-2-7 0 0,2 7 0 0,0 0 0 15,-2-8 0-15,1 1 0 0,0-2 0 0,0 3 0 16,1 6 0-16,0 0 0 0,0 0 0 0,0 0 0 0,-2-7 0 0,1-1 0 16,1 8 0-16,0 0 0 0,0 0 0 0,0 0 0 15,0 0 0-15,-1-8 0 16,1 8 0-16,-4-6 0 0,4 6 0 0,-2-6 0 16,2 6 0-16,0 0 0 0,0 0 0 0,0 0 0 0,0-9 0 0,0 9 0 0,0 0 0 0,0 0 0 15,0 0 0 1,0-6 0-16,0 6 0 0,0 0 0 0,-3-8 0 0,3 8 0 15,0 0 0-15,-1-8 0 0,-2 1 0 0,2-1 0 16,1 8 0-16,0 0-128 0,0 0 128 0,-2-8 0 0,2 8 0 0,0 0 0 16,0-8 0-16,0 8 0 15,0 0 0-15,0 0 0 0,0 0 0 0,0 0 0 16,0 0 0-16,0 0 0 0,0 0 0 0,0 0 0 16,0 0 0-16,0 0 0 0,0 0 0 0,0 0 0 15,0 0 0-15,0 0 0 0,0 0 0 0,0 0 0 16,0 0 0-16,0 0 0 0,6 6 0 0,-6-6 0 15,5 9 0-15,-5-9 0 0,0 0 0 0,5 9 0 0,-5-9-144 0,3 8 144 0,-3-8-288 0,1 10 16 16,1-1 0-16,-2-9 0 31,1 8-240-31,0 3-64 0,0-1 0 0,-1-2 0 0,0-8-1584 0,-1 11-320 0,1 0-64 0,0-11-16 32,0 0-640-32,0 0-144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17.9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20754 12186 14735 0,'-11'-8'1312'0,"6"6"-1056"16,5 2-256-16,-7-2 0 0,7 2 1216 0,-6-3 192 15,0-1 48-15,6 4 0 0,0 0-992 0,0 0-192 16,0 0-32-16,0 0-16 0,0 0 32 0,0 0 0 0,0 0 0 0,8-3 0 16,-2-4-32-16,1 1 0 0,1-2 0 0,1 1 0 15,-1 0 32-15,1 0 0 0,-2-2 0 0,-1 3 0 16,1-1-64-16,0 1-16 0,-1 0 0 0,-1 1 0 15,-5 5 64-15,0 0 16 0,0 0 0 0,0 0 0 16,0 0 208-16,-5 5 48 0,-4 4 16 0,-1 3 0 16,-2 2 48-16,-2 2 0 0,0 0 0 0,-3 6 0 15,-3 5-160-15,4-2-32 0,1-2 0 0,0 0 0 16,3 0-128-16,-1-2-16 0,3-3-16 0,3-3 0 16,2-3-96-16,2-2-128 0,0-2 176 0,3-8-176 15,0 0 240-15,0 0-64 0,0 0-16 0,0 0 0 16,11-4 64-16,-2-1 16 0,1-2 0 0,2 0 0 15,-2-2-112-15,1 2 0 0,-1 3-128 0,1-2 192 0,0 2-192 0,-1 1 128 16,-10 3-128-16,9 5 0 0,-9-5 224 0,5 11-48 16,-4 2-16-16,-1 5 0 0,-4 3 192 0,1 0 32 15,-1 2 16-15,2 0 0 0,0 1-208 0,2 3-64 16,3-1 0-16,4-2 0 16,3-3-1664-16,5-2-320 0,12 2-80 0,2-14-16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8:15.74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19485 13497 5807 0,'0'0'256'0,"0"0"64"0,0 0-320 0,0 0 0 16,0 0 0-16,0 0 0 0,0 0 432 0,0 0 16 15,0 0 16-15,0 0 0 0,0 11 32 0,0-11 0 16,0 0 0-16,0 0 0 0,0 0-160 0,0 0-16 15,0 0-16-15,0 0 0 0,0 0-112 0,0 0-32 0,0 0 0 0,0 0 0 16,0 0 16-16,0 0 0 16,0 0 0-16,2 8 0 0,-2-8 48 0,0 0 16 15,0 0 0-15,0 0 0 0,0 0 112 0,0 0 32 16,0 0 0-16,0 0 0 0,2 10 64 0,0-1 0 16,-2-9 16-16,0 11 0 0,2-4-128 0,-2-7-16 15,0 0-16-15,0 9 0 0,2 0-80 0,-2-9-16 0,0 0 0 0,0 0 0 16,1 9 32-16,-1-9 0 0,0 0 0 0,1 8 0 15,-1 0 48-15,0-8 16 0,0 9 0 0,0-9 0 16,4 10 0-16,-3 0 0 0,-1-3 0 0,0-7 0 16,0 0-32-16,0 0 0 0,-1 8 0 0,1-8 0 15,0 0 48-15,2 8 0 0,-2-8 0 0,0 0 0 16,0 0-80-16,1 8-16 0,-1-8 0 0,0 0 0 16,0 0 16-16,0 0 0 0,0 0 0 0,0 0 0 0,0 0 16 0,0 0 16 15,0 0 0-15,0 0 0 16,-4 4-16-16,4-4-16 0,0 0 0 0,-7 0 0 15,7 0-64-15,-6-1-16 0,6 1 0 0,-7-3 0 0,7 3 32 0,-5-4 16 16,-2 2 0-16,7 2 0 16,0 0-80-16,-4-8 0 0,1 2-128 0,3 6 192 0,-5-8-32 0,1 1-16 15,2 1 0-15,2 6 0 0,-6-6-144 0,6 6 160 16,-5-7-160-16,3-1 160 0,-3 0-160 0,3 2 128 16,-2-2-128-16,3 1 128 0,-2 1-128 0,0 0 0 15,1-1 0-15,1-2 128 0,0 2-128 0,0-2 0 16,0 3 0-16,0-3 0 0,1 9 0 0,-2-10 128 0,4-2-128 0,-2 2 0 15,-4 1 0-15,4 9 0 16,1-7 128-16,0-1-128 0,-1-1 0 0,0 0 0 16,-2 0 0-16,3 2 0 0,3 0 0 0,-4 7 0 15,-4-9 0-15,3 3 0 0,1 6 0 0,1-8 0 16,-1 0 0-16,0 8 0 0,3-8 0 0,-1 0 0 0,-2 8 0 0,3-9 0 0,0 1 0 16,-1 1 0-1,-2 7 0-15,4-8 0 0,-1 0 0 0,-3 8 0 16,4-9 0-16,1 2 0 0,-1 0 0 0,-4 7 0 0,2-9 0 0,-2 9 0 15,5-7 0-15,-2-2 0 0,1 2 0 0,1 0 0 0,0 2 0 0,-5 5 0 16,3-5 0-16,-3 5 0 16,8-8 0-16,-4 2 0 0,-4 6 0 0,5-6 0 0,-5 6 0 0,5-6 0 15,-1 1 0-15,-4 5 0 16,6-5 0-16,-2 1 0 0,1-3 0 0,-5 7 0 16,4-4 0-16,2-1 0 0,-6 5 0 0,6-6 128 15,-2 2-128-15,-4 4 0 0,0 0 0 0,7-4 0 16,-3 0 0-16,-4 4 128 0,4-6-128 0,-4 6 0 15,5-3 128-15,-5 3-128 0,6-8 0 0,0 3 128 16,-1 1-128-16,-5 4 0 0,6-4 0 0,-6 4 0 16,4-4 0-16,-4 4 0 0,6-3 0 0,-6 3 0 0,7-5 128 0,-7 5-128 15,7-4 0-15,-7 4 128 0,6-5-128 0,0 1 0 0,-6 4 144 0,7-6-144 0,1 2 144 16,-8 4-144 0,0 0 192-16,0 0-192 0,8-1 0 0,-8 1 0 15,7-1 0-15,-7 1 0 0,8-1 160 0,0 1-160 16,-8 0 128-16,8 2-128 0,-8-2 0 0,9 1 0 0,-9-1 0 0,9 0 0 0,-1 3 128 0,-8-3-128 31,7 3 128-31,-7-3-128 0,8 3 0 0,0-1 0 16,-1-2 128-16,-7 0-128 0,8 2 0 0,-8-2 0 0,10 5 144 0,-3-2-144 15,1-1 128-15,-2 1-128 0,-6-3 128 0,6 5-128 0,-6-5 144 0,8 5-144 16,0 0 192-16,-1-2-192 16,1-1 960-16,-8-2 64 15,7 4 32-15,-1-2 0 16,0-2-1632-16,1 0-336 0,0 0-64 0,-7 0-16 0,0 0 800 0,9 5 192 0,-4 0 0 15,3-2 0-15,-3-1 0 0,1-1 0 0,-6-1 0 16,6 1 0-16,2 2 0 0,-4-1 0 0,1-1 128 0,-5-1-128 16,0 0 0-16,8 2 0 0,-8-2 0 0,7 2 0 15,-7-2 144-15,0 0-144 0,5 2 0 0,-5-2 144 16,0 0-144-16,0 0 0 0,7 0 144 0,-7 0-144 16,0 0 128-16,0 0-128 0,5 6 128 0,-5-6-128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0,-3-8 0 0,3 8 0 16,0 0 0-16,0 0 0 15,-7-6 0-15,7 6 0 0,0 0 0 0,0 0 0 16,0 0 0-16,0 0 0 0,-3-7 0 0,3 7 0 15,0 0 0-15,0 0 0 0,0 0 0 0,0 0 0 0,0 0 0 0,0 0 0 16,-4-5 0-16,4 5 0 16,-6-7 0-16,6 7 0 0,0 0 0 0,0 0 0 15,-6-3 0-15,6 3 0 0,-5-5 0 0,5 5 0 16,-7-2 0-16,1 0 128 0,0-1-128 0,-1 1 0 16,7 2 0-16,-6 0 128 0,-3-2-128 0,5 0 0 0,-4 0 0 0,4 0 0 15,-2 1 0-15,0-2 0 16,0 1 0-16,1 1 0 0,-2 1 0 0,1-1 0 15,-1-2 0-15,1 0 0 0,6 3 0 0,-9 0 0 0,-1-1 0 0,2 0 0 16,0 0 0-16,-1 1 0 0,-2 0 0 0,3 0 128 16,-2 1-128-16,2-1 0 0,-1-1 0 0,0 0 0 0,0 1 0 0,0 0 0 0,0 1 0 0,-1 0 128 31,2-1-128-31,1 1 0 0,-3 0 0 0,2 3 0 16,0-3 0-16,-1 0 0 0,1-1 0 0,1 3 0 0,-1 3 0 0,-1-2 0 15,0-1 0-15,-1 1 0 0,3 0 0 0,1 1 0 0,-3-3 0 0,2 2 0 31,0 2 0-31,0 0 0 0,-1 1 0 0,0-2 0 16,3 0 0-16,-2 0 0 0,0 1 0 0,2 0 0 16,0 2 0-16,0-4 0 0,-1 1 0 0,1 1 0 15,0 0 0-15,0 2 0 0,-1-1 0 0,1 3 0 16,3-3 0-16,-3 2 0 0,1-1 0 0,0 1 0 0,-4-1 0 0,4-1 0 0,-2-2 0 0,3 2-128 16,1-1 128-16,-1 3 0 15,-1 1 0-15,2-3 0 0,2-7 0 0,-4 8 0 16,2 2 0-16,0 1 0 0,0 0 0 0,-1-1 0 0,0-2 0 0,3 2 0 0,-1 1 0 15,0 1-128-15,1 1 128 0,0 0 0 16,0-2 0-16,0-1 0 0,-2-1 0 0,2-9 0 16,0 9 0-16,2 0 0 15,0-1 0-15,-2 1-128 0,0 0 128 0,0-9 0 16,2 11 0-16,0-2 0 0,-2-9 0 0,0 0 0 16,0 0 0-16,4 9 0 0,-4-9 0 0,0 0 0 15,0 0 0-15,4 7 0 0,-4-7 0 0,6 7 0 16,-6-7 0-16,0 0 0 0,0 0 0 0,0 0 0 0,0 0 0 0,0 0 0 0,8 2 0 0,-8-2 0 31,0 0 0-31,0 0 0 0,0 0 0 0,0 0 0 0,7-4 0 0,-7 4 0 16,0 0 0-16,0 0 0 0,5-6 0 0,-5 6 0 15,0 0 0-15,0 0 0 0,6-5 0 0,-6 5 0 16,4-9 0-16,-4 9 0 0,0 0 0 0,0 0 0 16,-2-10 0-16,2 1 0 0,0 3 0 0,0 6 128 15,0 0-128-15,0-10 0 0,2 0 0 0,-4 1 0 16,2 1 0-16,0 8 0 0,-3-7 0 0,2-1 128 15,3-1-128-15,-1 1 0 0,-2 1 0 0,1-1 0 0,1-1 0 0,2-1 0 16,-1-1 0-16,0 1 0 16,-2 2 0-16,2-2 0 0,1-2 0 0,1-1 0 0,-4 1 0 0,0 1 0 15,1 0 0-15,1-1 0 0,2-2 0 0,1 0 0 0,-3 0 0 0,3 1 0 16,3 0 0 0,0 0 0-16,-3-3 0 0,2 1 0 0,-1 2 0 15,0 1 0-15,0 0 0 0,0 1 0 0,0 0 0 0,1 1-128 0,0 0 128 0,2-1 0 16,-2 0 0-16,1 1 0 15,0 0 0-15,-2 0 0 0,2-2 0 0,-1 1 0 0,0 0 0 0,0 3 0 16,0 4 0-16,0 0 0 16,-1-1 0-16,-1 1 0 0,2-1 0 0,1 2 0 15,-8 3 0-15,8-3 0 0,0-2 0 0,0 2 0 16,0 0 0-16,1 1-128 0,-3-1 128 0,-6 3 0 16,11 0 0-16,-1-2 0 0,-1 2 0 0,-1 2 0 0,1-2 0 0,1 0 0 15,1 0 0-15,-2 1 0 16,-1 1 0-16,0-2 0 0,-8 0 0 0,9 0 0 0,-1 2 0 0,1 1 0 15,2-1 0-15,-3 0 0 0,-1 0 0 0,0 0 0 16,0 0 0-16,2 1 0 0,-9-3 0 0,6 6 128 16,0-1-128-16,-2 1 0 0,2-2 0 0,0 2 0 0,0-1 0 0,-6-5 0 0,6 6 0 0,-1-1 128 15,2 0-128-15,-1 0 0 16,-6-5 0-16,4 7 128 0,2-2-128 0,-6-5 0 16,6 6 0-16,-6-6 0 15,5 7 0-15,-5-7 0 0,4 7 0 0,-4-7 128 16,5 8-128-16,-5-8 0 0,1 7 0 0,-1-7 128 0,4 8-128 0,-4-8 0 15,0 0 0-15,5 8 0 0,-5-8 0 0,4 6 0 16,-4-6 0-16,3 8 0 0,-3-8 0 16,4 9 0-16,-4-9 0 0,3 9 0 0,-3-9 0 15,0 0 128-15,2 6-128 0,-2-6 0 16,4 7 0-16,-4-7 0 0,0 0 0 0,0 0 0 0,0 0 0 0,0 0 0 16,0 0 0-16,0 0 128 0,0 0-128 0,0 0 0 15,0 0 0-15,0 0 0 0,0 0 0 0,0 0 144 16,0 0-144-16,0 0 0 0,0 0 128 0,0 0-128 0,0 0 0 0,-5-6 0 15,-2 1 0-15,3 0 160 16,4 5-160-16,-6-4 128 0,2 0-128 0,-1-1 128 0,-3 2-128 0,4 0 128 16,-3-1-128-16,1-1 0 0,-1-1 144 0,1 2-144 15,-2-2 0-15,0 2 128 16,0-4-128-16,-1 2 0 0,1-1 0 0,0 2 128 0,-2 1-128 0,0 0 0 16,0 0 0-16,2 1 0 15,-1 0 0-15,0 0 128 0,-2-2-128 0,-1 3 0 16,-1 2 0-16,2 0 0 0,0-1 0 0,-1 0 128 15,1 1-128-15,-2 0 0 0,2 1 0 0,-1 0 0 16,0 1 0-16,0 2 128 0,1 0-128 0,1 2 0 0,1-1 0 0,-1 1 0 16,-1 0 0-16,2 1 0 0,-2-2 0 0,2 1 0 15,0-2 0-15,-1-1 0 0,0 2 0 0,0-1 0 16,2 1 0-16,-1 0 0 0,1 1 0 0,0-2 0 16,0 0 0-16,0 2 0 0,-2-1 0 0,0 2 0 15,5 1 0-15,-1 1 0 0,-1-1 0 0,3 0 0 0,4-8 0 0,-4 9 0 16,0 0 0-16,-1-1 0 0,0-1 0 0,0 0 0 15,1-1 0-15,1 3-128 16,-4 1 128-16,3 0 0 0,3-1 0 0,-3 2 0 16,1 2 0-16,1 0 0 0,-2-1 0 0,3 2 0 0,0-1 0 0,-1-1 0 15,0 0 0-15,0 2-128 0,4 3 128 0,-2-2 0 0,-2-2 0 16,2 3-128-16,0 1 128 0,0 0 0 0,0-3 0 0,0 1 0 16,4 1 0-1,-2-3 0-15,-4-2 0 0,2 0 0 0,3-1 0 0,-2 0 0 0,0-1 0 0,2-1 0 16,-2 1 0-16,-1-9 0 15,0 0 0-15,4 8-128 0,-4-8 128 0,0 0 0 16,0 0 0-16,4 9 0 0,-4-9 0 0,1 8 0 16,-1-8 0-16,0 0 0 0,0 0 0 0,0 0 0 15,0 0 0-15,0 0 0 0,7 5 0 0,-7-5 0 16,0 0 0-16,0 0 0 0,0 0 0 0,0 0 0 16,0 0 0-16,0 0 0 0,0 0 0 0,0 0 0 15,-4-8 0-15,4 8 0 0,-1-9 0 0,0 2 0 0,1 7 0 0,-2-8 0 16,2 1 0-16,0 0 0 0,0-3 0 0,1 2 0 0,-2 0 0 0,2 0 0 31,1-3 0-31,0-2 0 0,1 1 0 0,1 0 0 16,-3 0 0-16,4 0-128 0,0-2 128 0,-3-2 0 0,-1 0 0 0,2-1 0 0,2 2 0 15,0-2 0-15,-1 0 0 0,2-1 0 0,1 3 0 0,1-1 0 16,-1 1 0-16,2-1 0 16,3-1 0-16,-2-1 0 0,0 2 0 0,-1-1-128 15,0 1 128-15,2-1 0 0,-1 0 0 0,1 1 0 16,-1 1 0-16,-1 1 0 0,1-1 0 0,0 2 0 15,-2 0 0-15,0 1 0 0,0 1 0 0,1 0 0 16,0 0 0-16,-1 0 0 0,-1 2 0 0,1 1 0 16,1 2 0-16,-3-2 0 0,2 0 0 0,1 2 0 0,-2 0 0 15,1 0 0-15,-2 0 0 0,2 0 0 0,0-1 0 0,0 3 0 16,1 3 0-16,1-4 0 0,1 1 0 0,-3 0 0 0,-2 3 0 0,2 0 0 16,0 1 0-16,1 0 0 0,2 0 0 15,2 2 0-15,-1 1 0 0,1-1 0 16,-3-1 0-16,1 0 0 0,1-1 0 0,0 2 0 0,-2 2 0 0,1-1 0 15,-1 0 0-15,2 0 0 0,-5 3 0 0,2-2 0 16,0 2 0-16,-2-1 0 0,0 0 0 0,0-1 0 0,-3 1 0 0,3 0 0 31,-7-5 0-31,6 7 0 0,-6-7 0 0,4 5 0 0,-4-5 0 0,0 0 0 16,7 6 0-16,-7-6 0 16,0 0 0-16,0 0 0 0,3 6 0 0,-3-6 144 15,0 0-144-15,0 0 0 0,0 0 128 0,0 0-128 0,0 0 0 0,0 0 0 16,0 0 0-16,0 0 128 15,0 0-128-15,0 0 0 0,0 0 128 0,-6 1-128 16,6-1 0-16,-8 3 0 0,2-3 0 0,6 0 0 16,0 0 128-16,-7-4-128 0,-1 2 0 0,4 1 0 0,4 1 0 0,-9-2 0 15,3-2 0-15,-2 1 0 0,2 0 0 0,-2 0 0 16,1 0 0-16,1 1 0 0,-4 0 0 0,2 0 0 16,0-2 128-16,-1 2-128 0,-1 1 0 0,0-1 0 0,1-2 0 15,-2 1 0-15,0 0 128 0,-1 1-128 16,0 0 0-16,-1-1 0 0,3 0 0 0,-2 1 0 0,-3 2 128 0,0 0-128 0,1 0 0 0,1 0 0 15,-2 1 0-15,1 1 0 0,1 0 0 0,0 1 0 16,1-1 0-16,0 0 0 16,-1 1 0-16,1 2 0 15,2-1 0-15,-2 3 0 0,0-4 0 0,1 3 0 0,-1 0 0 0,1 1 0 16,1-1 0-16,0 0 0 0,-3-2 0 0,4 4 0 16,0 0 0-16,-2-3 0 15,2-2 0-15,2 2 0 0,-2 1 0 0,4 3 0 0,-1 0 0 0,2 1 0 16,-4-1 0-16,4 1-144 0,0 1 144 0,1 1 0 15,-1-2 0-15,3 3 0 0,1-2 0 0,-1 1-160 0,-3 0 160 0,3-1 0 0,1 2-128 16,-2 0 128 0,-1 1 0-16,1-1 0 0,-1 0-128 0,3 0 128 15,-2 2 0-15,1 0 0 0,1 0 0 0,-1 1 0 16,-1-1 0-16,1 2 0 0,1-1 0 0,0 0-128 0,-1-3 128 0,1 2 0 16,1 1 0-16,-1-1 0 0,-1-2 0 0,1 0 0 0,0-1 0 15,1 1 0-15,0-5 0 0,-1 2 0 0,0 1 0 0,2 0 0 16,-1-1 0-16,2-1 0 15,0 0 0-15,-1-2-128 0,0 3 128 0,-1-1 0 16,-1-9 0-16,1 10 0 0,-1-10 0 0,6 9 0 0,-3-1 0 0,-3-8-128 31,0 0 128-31,7 8 0 0,1 0 0 0,1-2 0 0,-9-6 0 0,8 5 0 16,-2-2 0-16,2 1-128 0,-1-3 128 0,2 2 0 16,-9-3 0-16,8 3 0 0,-1 0 0 0,0-2 0 15,-7-1 0-15,0 0 0 0,0 0 0 0,6 2 0 0,2-2 0 0,-8 0 0 16,0 0 0-16,5-1 0 15,-5 1 0-15,0 0 0 0,0 0 0 0,0 0 0 0,0 0 0 0,0 0 0 16,0 0 0-16,0 0 0 16,1-8 0-16,-1 8 0 0,-4-9 0 0,4 9 0 0,-2-10 128 15,0 2-128-15,-3 0 0 0,1 1 0 16,4 7 0-16,-2-7 0 0,-3-1 0 0,2 1 0 0,-1 0 0 0,2 0 0 0,-1-1 0 0,1 1 0 31,0-1 0-31,1 0 0 0,0-2 0 0,1-1 0 0,0-2 0 0,1 1 0 16,0 0 0-16,-1 0 0 0,0-3 0 0,2 0 0 15,0 0 0-15,0-2 0 0,0 1 0 0,-1-1 0 0,1 2 0 0,1 0 0 16,-1 2 0-16,3 1 0 0,-3-1 0 0,0 1 0 16,0-1 0-16,2 1 0 15,-1-1 0-15,2 1 0 0,-1 0 0 0,1-1 0 16,-1 0 0-16,1 2 0 0,-1-1 0 0,2 0 0 0,0-3 0 0,-1 2 0 0,1 0 0 0,-2-1 0 31,2-3 0-31,-2 3 0 0,1 3 0 0,1 0 0 16,-2-1 0-16,2-1 0 0,-2-1 0 0,2 1-128 0,-1 2 128 15,1 0 0-15,1 1 0 0,0 1 0 16,-2 2 0-16,2-2 0 0,1 0 0 0,-1 1 0 16,-2 1-128-16,2 1 128 0,2 1 0 0,0 3 0 0,0-1 0 0,0 2 0 15,2-1 0-15,1 1 0 0,0 1 0 0,-1 1 0 16,1 0 0-16,0 0 0 0,1 0 0 0,0 2 0 16,0 1 0-16,1 0 0 0,-2 0 0 0,1 0 0 0,-1 0 0 15,1 2 0-15,-2-1 0 0,-1 0 0 16,1-4 0-16,-1 2 0 0,-2 4 0 0,0-2 0 0,-1 0 0 0,2 0 0 15,-1 1 0-15,-4-1 0 0,1 1 0 0,-1 0 0 16,-4-6 0-16,5 7 0 16,-5-7 0-16,7 8 0 0,-4-1 0 0,-3-7 0 15,0 0 0-15,5 7 128 0,-2 1-128 0,-3-8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8613.57">19593 13650 6383 0,'0'0'272'0,"0"0"80"0,0 0-352 0,0 0 0 15,0 0 0-15,0 0 0 0,-5 2 224 0,5-2-32 0,0 0 0 0,-8 5 0 16,2-4-64-16,6-1 0 16,0 0-128-16,0 0 192 0,-8-1 128 0,8 1 32 15,-5-1 0-15,5 1 0 0,0 0-32 0,-7-5-16 16,2 1 0-16,5 4 0 0,-5-6-112 0,0 1 0 0,2-1-16 0,-2 3 0 16,5 3-176-16,-4-6 0 15,0 2 0-15,0 0 128 0,4 4-128 0,0 0 192 0,-5-5-192 0,5 5 192 16,-5-3 128-16,5 3 16 0,0 0 16 0,0 0 0 15,-5-4 32-15,5 4 0 0,-2-7 0 0,2 7 0 16,0 0-144-16,0 0-32 0,0 0 0 0,0 0 0 16,0 0-208-16,0 0 0 0,0 0 128 0,0 0-128 15,0 0 0-15,4-7 0 0,1 2 0 0,-5 5 0 16,0 0 0-16,0 0 0 0,3-8-192 0,-3 8 192 16,5-6 0-16,-5 6-128 0,3-9 128 0,-3 9 0 15,0 0 0-15,0 0 0 0,0 0 0 0,4-8 0 16,-4 8 256-16,0 0-32 0,0 0-16 0,0 0 0 15,0-8-208-15,0 8 176 0,1-10-176 0,-1 10 160 16,0 0-160-16,0 0 128 0,0 0-128 0,0 0 128 16,0 0-128-16,0 0 0 0,0 0 0 0,0 0 128 0,0 0-128 0,0 0 0 15,0 0 144-15,0 0-144 0,0 0 0 0,0 0 128 16,-1 10-128-16,1-1 0 0,0-9 128 0,-2 9-128 16,2-9 128-16,-3 10-128 0,1 0 0 0,1-1 144 15,1-9-144-15,-4 8 0 0,4-8 288 0,0 0-48 16,-2 7-16-16,2-7 0 0,-4 9 32 0,1-3 0 15,3-6 0-15,-3 8 0 0,3-8 0 0,0 0 16 16,-3 9 0-16,3-9 0 0,0 0 32 0,-5 5 0 16,5-5 0-16,0 0 0 0,0 0 16 0,-4 7 0 15,-2-4 0-15,6-3 0 0,0 0-64 0,0 0-16 16,-6 5 0-16,6-5 0 0,-6 3-32 0,2 0 0 16,0-1 0-16,4-2 0 0,0 0-16 0,0 0 0 15,0 0 0-15,-5 3 0 0,-2-1-32 0,7-2-16 16,0 0 0-16,-5 0 0 0,5 0-16 0,0 0 0 0,-4-2 0 0,4 2 0 15,0 0-128-15,0 0 0 0,0 0 144 0,0 0-144 16,0 0 0-16,0 0 128 0,0 0-128 0,0 0 0 16,8-5 0-16,-3 0 144 0,3-2-144 0,-3 2 0 15,4 0 256-15,0 0-64 0,-3-4-16 0,3 0 0 16,0 1 32-16,-1 0 16 0,2-3 0 0,-1 1 0 16,1-2 0-16,0 0 0 0,0 1 0 0,-1-4 0 15,2 1-80-15,-1 1-16 0,-1 2 0 0,1 0 0 0,0 1-128 0,0-1 128 16,-1 0-128-16,1 0 128 15,-1-1-128-15,1 0 0 0,2 0 0 0,0-2 128 16,1 3-128-16,-1 0 0 0,-3 0 0 0,3 1 0 0,2 1 0 0,-3 0 0 16,-1 0 0-16,0 1 0 0,-1 2 0 15,4-1 128-15,-3-3-128 0,1 5 0 0,-1 0 0 0,0 1 0 16,0-3 0-16,1 2 0 0,-2 0 0 0,0 2 0 16,-1 1 128-16,0-1-128 0,-2-2 0 0,1 1 0 15,1 0 0-15,0 1 128 0,-4-1-128 0,1 0 0 16,1 0 0-16,-6 4 0 0,5-3 128 0,-5 3-128 15,6-6 0-15,-6 6 128 0,6-5-128 0,-3-1 192 16,-3 6-192-16,3-5 192 0,-3 5-192 0,5-8 160 0,-5 8-160 0,2-5 160 0,-2 5-160 0,0 0 192 31,0 0-192-31,0 0 192 0,0 0-192 0,0 0 0 16,0-10 144-16,0 10-144 0,0 0 0 0,0 0 144 16,0 0-144-16,0 0 0 0,0 0 256 0,0 0-64 0,0 0-16 0,0 0 0 15,0 0-176-15,0 0 192 16,-6 6-192-16,6-6 192 0,0 0-192 0,-5 5 0 0,-2-1 0 0,2 0 128 15,5-4-128-15,-6 8 0 0,-1-1 0 16,2-1 128-16,2 2-128 0,-4-2 0 0,1 0 0 0,1 1 0 16,-1-3 0-16,0 1 0 0,-2-1 0 0,-1 1 0 15,1 2 0-15,0-1 0 0,-4-2 0 0,2 0 128 0,2 3-128 0,-3 1 0 0,1 0 0 0,-2 0 0 32,1-1 0-32,1 0 0 0,0 2 0 0,-1-1 0 15,-2-1 0-15,1 0 0 0,3 0 0 0,-1-1 0 16,1 0 0-16,0 4 0 0,1 1 0 0,-2-2 0 15,2-5 0-15,1 3 0 0,1 3 0 0,0-3 0 0,-1-1 0 0,2-1 0 16,-2 1 0-16,1 1 0 0,0 2 0 0,1-2 0 16,-1-3 0-16,6-4 0 0,-5 8 0 0,0-1 0 15,-2-2 0-15,3-1 0 0,4-4 0 0,-7 5 0 16,2 0 0-16,5-5 0 0,-7 5 0 0,7-5 0 16,-6 2 0-16,1 1 0 0,0 3 0 0,5-6 0 15,0 0 0-15,-4 4 0 0,4-4 0 0,0 0 0 16,-6 8 0-16,6-8 0 0,0 0 0 0,0 0 0 15,0 0 0-15,0 0 0 0,0 0 0 0,0 0 0 16,-4 8 0-16,4-8 0 0,0 0-128 0,0 0 128 16,0 0 0-16,0 0 0 0,0 0 0 0,0 0 0 15,0 0-144-15,0 0 144 0,0 0 0 0,0 0 0 16,7-5 0-16,0 2 0 0,0 1-128 0,-2-3 128 0,2-1 0 0,0-3 0 16,1-2 0-16,-1 1 0 15,-1-1 0-15,1-1 0 0,0-4 0 0,1 2 0 0,-1 0 0 0,2 1 144 16,-2-2-144-16,1 2 0 0,-1 0 0 0,1 0 128 15,0 2-128-15,1-1 160 0,-1-2-160 0,1 3 160 16,1 2-160-16,-2-1 0 0,-2-1 0 0,0 2 0 16,3 2 0-16,0 2 0 0,-1-1 0 0,-1 2 0 15,-7 4 928-15,7-5 96 0,0 2 32 0,-7 3 0 32,0 0-1664-32,8-3-336 0,-8 3-64 0,6-1-16 0,-6 1 848 0,0 0 176 0,0 0 0 0,0 0 0 15,0 0 208-15,0 0 0 0,0 0 0 0,0 0 0 16,1 12 64-16,-2-3 16 0,1-9 0 0,-3 11 0 0,-2 0-144 0,1-3-16 15,-1 2-128-15,-1-1 192 16,-1-1-192-16,-1 1 144 0,-1-1-144 0,1 0 128 16,-1 3-128-16,1-1 0 0,1 0 144 0,-1 2-144 0,-2 2 0 15,2 0 0-15,-2-3 0 0,1 0 128 16,2 3-128-16,-2 0 0 0,1 0 0 0,2-3 0 0,-2-4 0 0,1 2 0 16,-1 2 0-16,0 0 0 0,3-2 0 0,-1-3 0 0,6-6 0 0,-7 7 0 0,2 2 0 15,0-3 0 1,1 0 0-16,4-6 0 0,0 0 0 0,-5 5 0 15,5-5 0-15,0 0 0 0,0 0 0 0,0 0 0 16,0 0 0-16,0 0 0 0,0 0 0 0,0 0 0 16,0 0 0-16,0 0 0 0,0 0 0 0,0 0 0 15,0 0 0-15,0 0 0 0,0 0 0 0,0 0 0 16,0 0 0-16,5-6-128 0,-3-2 128 0,-2 8-160 16,5-6 160-16,0 1-160 0,-1-2-96 0,2 0 0 0,-1-3-16 0,0 2 0 31,1 3-160-31,0-2-16 0,-1-2-16 0,2 0 0 15,-1 1-1520-15,-2 0-288 0,1 1-64 0</inkml:trace>
  <inkml:trace contextRef="#ctx0" brushRef="#br1" timeOffset="10819.03">19796 12769 4607 0,'0'0'400'0,"0"0"-400"16,3 10 0-16,-3-10 0 0,0 0 1296 0,0 9 176 15,0-9 48-15,0 8 0 0,0 0-608 0,0-8-112 16,0 0-32-16,0 0 0 0,0 0-112 0,0 0-16 15,0 0-16-15,0 0 0 0,0 0-96 0,0 0-16 16,0 0 0-16,0 0 0 0,0 0 16 0,0 0 0 0,0 0 0 0,0 0 0 16,-3-9-16-16,0 2 0 0,-1-2 0 0,2 2 0 15,-3-3 0-15,2 2 0 0,1-1 0 0,0 0 0 16,2 0-96-16,-5 1-32 0,-1 2 0 0,0-1 0 16,1-2-128-16,1 0-16 0,-3-4-16 0,3 5 0 15,-2 3-96-15,2 1 0 0,0-7-128 0,-3 3 192 0,3 0-192 0,-2 1 0 16,2-3 0-16,-2 0 0 15,0 0 0-15,3 2 0 0,-2-3 0 0,2 1 0 16,1 1 0-16,-1-2 0 0,2 1 0 0,-3 1 0 16,1-1 128-16,-1-1-128 0,1 0 0 0,0 0 0 15,2-1 128-15,0 1-128 0,-1 0 0 0,1 0 0 16,0-2 160-16,0 1-160 0,-3 1 160 0,2-2-160 16,2-1 0-16,-1 2 0 0,0 1 0 0,0-1 0 15,0 0 0-15,0 0 0 0,0 0 0 0,1 1 0 0,0-4 0 0,-1 3 0 16,1 0 0-16,0 1 0 0,0 0 0 0,-1 1 0 15,-1 0 0-15,1 0 0 0,0-1 0 0,1 2 0 16,0-2 0-16,-2 2 0 0,2-1 0 0,0 3 0 0,-1-2 0 0,1 3 0 16,0-2 0-16,0 0 0 15,0 8 0-15,0-7 0 0,0-2 0 0,0 9 0 16,0-9 0-16,0 9 0 0,-1-8 0 0,1 8 0 16,0-7 128-16,0 7-128 0,0 0 0 0,0 0 0 15,0 0 0-15,0 0 0 0,0 0 0 0,0 0 0 16,0 0 0-16,0 0 0 0,0 0 0 0,0 0 0 15,0 0 0-15,0 0 0 0,0 0 128 0,0 0-128 16,0 0 0-16,0 0 0 0,0 0 0 0,0 0 0 16,0 0 0-16,0 0 0 0,0 0 128 0,0 0-128 0,0 0 0 0,0 0 0 15,0 0 0-15,0 0 128 0,0 0-128 0,0 0 0 16,0 0 0-16,4 9 176 0,-4-9-176 0,0 0 160 16,1 8-32-16,-1-8-128 0,0 11 192 0,0-2-64 15,0-9 0-15,0 12-128 0,1 0 192 0,-1 0-64 16,-1-1-128-16,1 0 128 0,0 3-128 0,2-1 128 15,0-1-128-15,-2 1 160 0,0 1-160 0,1 2 160 0,1 0-32 0,1 2-128 16,-2-2 192-16,2 2-64 0,0-1 0 0,-1 1 0 0,1-1 0 16,1 0 0-1,0 0-128-15,-2-2 0 0,2 1 144 0,-1-1-144 0,2 0 0 0,-1 1 0 16,-2-1 0-16,3 0 128 16,0-2-128-16,1 0 0 0,-5 0 0 0,2-2 128 15,1-1-128-15,1 0 0 0,-1 1 0 0,0 0 0 0,1-2 0 16,0 1 0-16,2 1 0 0,-3-4 0 15,-4-7 0-15,0 0 144 0,5 6-144 0,1 0 0 0,-1 1 176 0,-5-7-176 16,0 0 160-16,0 0-160 0,0 0 224 0,5 7-48 16,-5-7-16-16,0 0 0 0,6 0-16 0,-6 0 0 15,0 0 0-15,0 0 0 0,0 0-16 0,0 0-128 16,0 0 192-16,0 0-64 0,0 0 816 0,0 0 144 16,0 0 48-16,-5-5 0 15,0 2-1648-15,5 3-336 0,0 0-64 0,-5-3-16 0,1-2 784 0,4 5 144 16,0 0 0-16,-7-2 0 0,3-1 160 0,4 3-160 15,0 0 192-15,-6-9-192 0,0-1 0 0,2-1 0 16,0 2 0-16,1-1 0 0,0 0 128 0,-2-2-128 0,2-1 192 0,0 0-192 16,2-1 144-16,0 0-144 15,-3 0 0-15,1 1 144 0,2-5-144 0,0 5 0 0,-2-1 0 16,-1 0 0-16,3-1 0 0,0 1 0 0,0-1 0 0,0-1 0 16,0 1 0-16,0-2 0 0,1 1 0 0,0-1 0 15,-2 0 0-15,4 1 0 0,0 1 0 0,0-3 0 16,-2 1 0-16,1-1 0 0,-1 0 0 0,3 3 0 15,0 1 0-15,-2 2 0 0,-1-2 0 0,0 2 0 16,1-1 0-16,-1 1 0 0,0 1 0 0,0 1 0 0,0 1 0 0,0 2 0 0,0 7 0 16,-1-8 0-1,1 8 0-15,-1-8 128 0,1 8-128 0,0 0 0 16,0 0 0-16,0 0 0 0,0 0 0 0,0 0 0 16,0 0 0-16,0 0 0 0,0 0 0 0,-1 9 0 15,0 1-176-15,0 1 176 0,1-1-128 0,0 2 128 0,-2 0-192 0,2 1 32 16,2 0 16-16,0 6 0 0,-1 2 0 0,0 0 0 15,0-2 0-15,1 0 0 0,-1 1 144 0,1 0 0 0,0 0-144 0,0 0 144 16,-1-3 0-16,2 1 0 16,-2-1 0-16,1 0 0 0,-1-2-208 0,1 1 80 0,0-1 128 0,0-1-208 31,0-1-256-31,0-1-48 0,-1-2-16 0,1-2 0 0,-2-8-496 16,5 9-80-16,0-2-32 0,-5-7-6720 15,0 0-1344-15</inkml:trace>
  <inkml:trace contextRef="#ctx0" brushRef="#br1" timeOffset="13488.14">19215 12341 3679 0,'0'0'320'0,"0"0"-320"0,0 0 0 0,0 0 0 16,0 0 1680-16,0 0 272 0,-3-8 48 0,3 8 16 0,0 0-1056 0,0 0-224 16,0-7-32-16,0 7-16 15,0 0-176-15,0 0-16 0,0 0-16 0,0 0 0 0,0 0-96 0,0 0-32 16,0 0 0-16,0 0 0 0,0 0-16 0,0 0 0 15,3 10 0-15,-3-10 0 0,2 9-16 0,-1 1-16 16,0-1 0-16,0 1 0 0,0 0 32 0,-1 3 16 16,0-1 0-16,0 0 0 0,1 2-64 0,2 0-16 15,-2 1 0-15,1 1 0 0,-1-2-48 0,-1 1-16 16,1 2 0-16,0-1 0 0,1 0-32 0,-1 1-16 0,0 3 0 0,2-1 0 0,-2-2 32 0,3 2 0 31,-1 1 0-31,0 0 0 0,-1 1-32 0,1 0 0 0,-2-2 0 16,2 0 0-16,2 0-160 0,-1-1 192 15,0 0-192-15,0 1 192 0,1-1-192 0,-1 1 0 16,0 0 0-16,0 0 128 0,1-1-128 0,0 1 0 16,0-1 0-16,1-2 0 0,-2-1 0 0,0 2 0 0,0 1 0 0,-2-1 0 15,2 0 0-15,-1-1 128 0,1 1-128 0,-1-1 0 16,-2 0 192-16,2-1-64 0,-1-1 0 0,1-1 0 0,-2 3 112 16,-1-3 16-16,0-1 0 0,2-1 0 15,0 0-96-15,-2-1-16 0,0-2 0 0,0 1 0 16,4-1-144-16,-4-8 0 0,0 10 144 0,0-1-144 0,0-9 0 0,0 9 144 15,0-9-144-15,2 9 0 16,-2-9 128-16,2 8-128 0,-2-8 0 0,1 9 0 16,3 0 0-16,-2 0 0 0,-2-9 0 0,2 8 0 15,-2-8 0-15,3 11 0 0,-1-4 0 0,-2-7 0 16,0 0 0-16,4 9 0 0,-1 0 0 0,-3-9 0 16,0 0 0-16,5 8 0 0,-1-1 0 0,-4-7 0 15,7 6 128-15,-7-6-128 0,0 0 0 0,0 0 0 16,6 6 144-16,-6-6-16 0,0 0-128 0,0 0 192 15,6 7-192-15,-6-7 128 0,0 0-128 0,0 0 0 0,0 0 128 0,0 0-128 16,0 0 0-16,0 0 144 0,0 0-144 0,0 0 0 16,0 0 144-16,-7-6-144 0,2-1 128 0,2-1-128 15,-1 3 128-15,0-2-128 0,-1-1 0 0,1-1 128 0,1 0-128 0,1 0 0 16,-3 0 0-16,1 0 0 16,0-1 0-16,0-1 128 0,-1-1-128 0,3 0 0 0,-4-1 0 0,3-1 128 15,0-3-128-15,1 1 0 0,-2-1 0 0,0-1 0 0,1-2 0 16,-1 0 0-1,0 1 0-15,1 0 0 0,1 0 0 0,-3-1 0 16,2 1 0-16,-1 3 0 0,3-3 0 0,-3 1 0 16,0-2 0-16,0 3 0 0,0 0 0 0,2 2 0 0,0 0 0 0,-1-1 0 0,1 0 0 15,-1-1 0 1,1 0 0-16,0 1 0 0,0-1 0 0,1-1 0 16,0-2 0-16,0 1 0 0,1 2 0 0,0-1 0 0,-1 1 0 0,-1-3-128 0,2-1 128 0,0 1 0 31,-2 0-144-31,2 1 144 0,1-1-144 0,-1 2 144 0,-1 2-192 0,1-1 192 15,0-2-176-15,0 3 176 0,-1 1-160 0,1 0 160 0,0 2-160 0,0 1 160 0,-1 3-160 0,0 0 160 16,0-1-128-16,1 3 128 0,0 7 0 0,0 0-144 31,0-9 144-31,-1 2-192 0,1 7 192 0,0 0-192 16,-1-7 192-16,1 7-128 0,0 0 128 0,0 0-128 16,0 0 128-16,0 0-160 0,0 0 160 0,0 0-160 15,0-8 160-15,0 8 0 0,0 0 0 0,0 0-128 16,0 0 128-16,0 0 0 0,0 0 0 0,0 0 0 15,0 0 0-15,0 0 0 0,0 0 0 0,0 0 0 0,0 0 0 0,0 0 0 16,-1 10 0-16,1-10 0 0,-2 9 0 0,-1 1 0 0,2-1 0 0,0 1 0 16,-1-1 0-16,2 0 0 15,-2 0 0-15,1 0 0 0,0 2 0 0,1 1 0 0,0 1 160 0,-1 0-160 16,1 0 128-16,-2 3-128 16,0 1 0-16,2 2 144 0,-2 0-144 0,1 0 0 0,0 2 144 0,1 0-144 0,0-1 0 15,0 2 128 1,0-1-128-16,1 0 0 0,0 0 0 0,1 0 0 15,-1 0 0-15,2-2 128 0,-2 0-128 0,0 2 0 0,2 1 0 0,-1 0 128 16,0-1-128-16,-1 2 0 16,2 1 0-16,-2 0 0 0,0 2 0 0,1-1 128 0,-2-3-128 0,2 0 0 15,0-2 0-15,0-2 0 16,1-1 0-16,-3-2 128 0,2 1-128 0,0-1 0 0,0-1 0 16,0 2 128-16,-1-2-128 0,2 2 0 0,-1-1 0 0,0-1 0 15,-1-1 0-15,1 1 0 0,0-2 0 0,1 1 128 0,-2 0-128 0,1-1 0 16,0-2 0-16,2 0 0 15,-3-2 0-15,2 4 0 0,-2-1 0 0,2-1 0 16,-3-10 0-16,3 11 128 0,1 1-128 0,-1-2 0 0,-3-10 0 0,4 9 0 16,-4-9 0-16,6 9 0 15,-4 1 0-15,1-3 0 0,-3-7 0 0,3 9 128 16,-3-9-128-16,0 0 0 0,0 0 0 0,0 0 128 16,0 0 16-16,0 0 16 0,0 0 0 0,0 0 0 0,0 0-16 0,0 0 0 0,0 0 0 15,0 0 0 1,0 0-144-16,0 0 0 0,-1-12 144 0,-1 1-144 15,-1 1 128-15,2-1-128 0,-4 0 160 0,2 0-160 0,0 0 0 0,0-1 128 16,-2-2-128-16,1 1 0 0,1 1 0 0,0-1 0 0,-1-2 128 0,2 1-128 16,0 0 0-1,-2 1 0-15,0-1 0 0,2-2 0 0,1 0 0 0,-1-1 0 16,-2 0 0-16,2-2 0 0,-1-1 0 0,1 0 0 16,1-2 0-16,-2 2 0 0,1 0 0 0,1-1 0 0,-1 0 0 0,1 0 0 15,-1-1 0-15,1 0 0 16,-3-1 0-16,2 1 0 0,0-2-128 0,1 3 128 0,-3-1 0 0,3 0 0 0,-3-1-160 0,1 1 160 15,1 1-128-15,0 1 128 0,1 0-144 16,-2 1 144 0,1 0-160-16,0 1 160 0,1 3-128 0,-1 0 128 15,-1 1 0-15,3 0-144 0,0-1 144 0,-2 3 0 16,0 2-144-16,2 2 144 0,-1-1-160 0,0 0 160 16,1 9-208-16,-2-7 80 0,1-1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0,0 11 0 0,2 1 0 0,-1-1-128 0,0 0 128 15,-1 0 0-15,-1 0 0 0,1 2 0 0,0 2-128 0,1-1 128 31,-1-2 0-31,0 2 0 0,1 3 0 0,2 0 0 16,-3 2 0-16,3 1 0 0,-2-4 0 0,1 4 0 0,1 1 0 0,1 0 0 16,-3 0 0-16,2 0 0 0,-1 1 0 0,1-1 0 0,1-2 0 0,-3 2 0 15,2 1 0-15,0 1 0 16,-1 1 0-16,2 0 0 0,-1-1 192 0,0 0-64 16,2-1-128-16,-3-1 192 0,1 1-192 0,1-2 128 15,0-3-128-15,1 0 0 0,-2-2 0 0,2-1 128 16,-2 0-128-16,2-2 0 0,0 0 0 0,-2 1 0 15,-2 2 128-15,2-4-128 0,2-1 0 0,-3 1 0 16,0 0 0-16,0-1 0 0,1-2 0 0,-3-8 0 16,4 9 0-16,-3 0 0 0,2-1 128 0,0 0-128 0,-3-8 0 0,3 10 0 15,-1-1 0-15,-2-9 0 16,1 9 0-16,-1-9 0 0,0 0 0 0,0 0-192 16,0 0 16-16,0 0 0 0,0 0-368 0,0 0-80 15,0 0-16-15,0 0 0 0,6-6 272 0,-1-2 48 16,-4 0 16-16,0-1 0 15,-2 1-192-15,1 0-32 0,1 1-16 0,-1-1 0 0,-1-1 112 0,1 9 32 0,-2-9 0 0,-1 1 0 0,-1-2 272 0,2 0 128 16,-1 3-128-16,-1-1 128 0,-2-1 0 0,3 0 0 0,-3 0 0 0,2-1 0 31,-2-2 272-31,-1 0 48 0,1-4 0 0,-1 1 0 0,1-4-48 0,-1 3 0 0,2-4 0 0,-2-2 0 32,2-2-144-32,1 0-128 0,0-2 192 0,0 1-192 0,0 0 160 0,0-1-160 15,1 3 128-15,1 1-128 16,-1-2 320-16,1 2 0 0,0-2-16 0,1 3 0 15,-2 0 80-15,2-1 0 0,-1-2 16 0,2 1 0 0,2 1-112 0,-2 0-32 16,0 1 0-16,0-1 0 0,0-1-256 0,0 1 0 16,0 1 0-16,0 0 0 0,0 0 0 0,0 1 0 15,0 1 0-15,1 1 0 0,-1 3 0 0,3 0 0 16,-3 3 128-16,0 1-128 0,0 1 0 0,1 1 0 16,-1 9 0-16,0-8 0 0,0-1 0 0,0 9-144 15,0 0 144-15,0 0-128 0,2-8-192 0,-2 8-48 16,1-9 0-16,-1 9 0 0,0 0-576 15,0 0-112-15</inkml:trace>
  <inkml:trace contextRef="#ctx0" brushRef="#br2" timeOffset="21395.83">19447 13708 7199 0,'0'0'320'15,"0"0"64"-15,0 0-384 0,0 0 0 0,0 0 0 0,0 0 0 0,-6 3 384 0,6-3 16 16,0 0 0-16,0 0 0 0,0 0-176 0,-4 3-32 0,4-3-16 0,0 0 0 16,0 0-176-1,0 0 0-15,0 0 0 0,0 0 128 0,-6-3-128 0,6 3 0 0,-5-5 0 0,5 5 0 16,0 0 128-16,0 0 0 15,0-9 0-15,0 9 0 0,0 0 176 0,0 0 16 16,-1-6 16-16,1 6 0 0,-3-8 112 0,3 8 32 0,0 0 0 0,0 0 0 0,-3-7-176 16,3 7-48-1,0 0 0-15,0 0 0 0,-5-4 0 0,5 4 0 16,-1-5 0-16,1 5 0 0,0 0 0 0,0 0-16 16,0 0 0-16,-7 0 0 0,7 0-48 0,-5 1 0 0,5-1 0 0,0 0 0 15,0 0 32-15,0 0 0 16,-6 2 0-16,6-2 0 0,0 0 32 0,0 0 0 0,0 0 0 0,0 0 0 15,0 0 0-15,0 0 0 16,0 0 0-16,0 0 0 0,0 0 0 0,0 0 16 0,0 0 0 0,0 0 0 16,0 0 0-16,-6 0 0 0,6 0 0 0,0 0 0 15,0 0 16-15,0 0 0 0,0 0 0 0,0 0 0 0,-7-2-32 0,7 2-16 0,0 0 0 0,0 0 0 16,0 0-48-16,0 0-16 16,-6 3 0-16,6-3 0 0,0 0-16 0,0 0 0 15,0 0 0-15,0 0 0 16,0 0-32-16,0 0 0 0,0 0 0 0,0 0 0 0,0 0-128 0,0 0 192 15,0 0-192-15,0 0 192 16,0 0-192-16,0 0 160 0,0 0-160 0,0 0 160 0,0 0-32 0,0 0 0 16,0 0 0-16,0 0 0 15,-1 7 0-15,1-7 0 0,0 0 0 0,0 0 0 0,0 0 16 0,0 0 0 16,0 0 0-16,0 0 0 16,0 0-144-16,0 0 192 0,0 0-192 0,0 0 192 0,0 0-64 0,0 0-128 15,0 0 192-15,4 9-64 0,4-2-128 0,-2 0 128 16,-6-7-128-16,6 6 128 0,0 0-128 0,-6-6 0 15,4 9 0-15,-4-9 128 0,5 6-128 0,-5-6 128 0,7 8-128 0,0-2 128 16,-1 0-128-16,-6-6 192 0,0 0-192 0,6 7 192 16,3-2-192-16,-2 1 0 15,1-2 0-15,-3-2 128 0,3 0-128 0,0 2 0 16,0-1 0-16,1 0 0 0,-1-1 0 0,-1 2 0 0,-7-4 0 0,9 4 0 0,-3-1 144 0,1 1-144 16,1-1 160-16,-8-3-160 15,8 3 224-15,0 3-48 16,-4-2-16-16,3 2 0 0,0-2-16 0,-2 1 0 15,-5-5 0-15,6 4 0 0,0-2-16 0,-1 3 0 0,2-1 0 0,-7-4 0 16,7 4-128-16,1 1 0 16,-8-5 144-16,7 5-144 0,-2 1 0 0,2-1 128 0,-1 1-128 0,-1-1 0 15,-5-5 0-15,8 9 128 0,-2-1-128 0,2-2 0 16,-3 1 0-16,2 0 144 0,-1-2-144 0,2 3 0 0,-2-2 144 0,1 0-144 16,-7-6 0-16,9 6 144 15,-1 1-144-15,2 0 0 0,0-3 144 0,-1 0-144 16,-3 2 0-16,0 2 0 0,-2 0 0 0,-4-8 128 15,6 5-128-15,1-1 0 0,1 2 0 0,0-3 0 0,-2 1 0 0,1 1 128 16,2-2-128-16,-1 0 0 16,-2 3 0-16,1 1 0 0,-7-7 0 0,8 5 128 0,0 1-128 0,1-1 0 0,-4 4 0 15,2-5 128-15,0 0-128 0,0-3 0 0,0 1 128 0,-1 1-128 16,0 3 128-16,0-2-128 0,-1-1 128 0,2 1-128 16,-7-4 128-1,8 4-128-15,-3 2 160 0,0-2-160 0,2 0 128 0,-3 2-128 16,3-2 0-16,-7-4 144 0,6 5-144 0,-2-1 192 15,2 0-192-15,-6-4 192 0,6 6-192 0,-1-3 128 0,-5-3-128 0,6 7 128 0,-1-2-128 0,-5-5 192 32,7 6-192-32,-1-2 192 0,-6-4-192 0,7 5 128 15,-1-1-128-15,-6-4 128 0,0 0-128 0,6 6 0 16,-6-6 144-16,8 5-144 0,-1-1 0 0,-7-4 128 16,6 4-128-16,1-1 0 0,-7-3 0 0,7 4 128 15,-7-4-128-15,9 4 0 0,-3-1 128 0,-6-3-128 16,7 3 128-16,-7-3-128 0,6 4 128 0,1 0-128 15,1 0 160-15,-8-4-160 0,7 3 0 0,-1-1 0 0,-6-2 0 0,8 2 0 16,0 0 128-16,-2 0-128 0,-6-2 0 0,0 0 144 16,0 0-144-16,7 7 0 0,1-3 0 0,-2 1 0 0,-6-5 0 0,7 4 128 15,-1 2-128-15,0-3 0 0,-6-3 0 0,8 2 0 16,-1 0 128-16,0 2-128 16,-7-4 0-16,8 3 0 0,-8-3 144 0,7 3-144 15,-7-3 128-15,6 5-128 0,-6-5 128 0,8 4-128 16,-8-4 128-16,7 2-128 0,-7-2 128 0,8 3-128 0,-2-1 0 0,-6-2 144 15,7 4-144-15,-1 1 0 16,-6-5 144-16,5 5-144 0,0 1 0 0,1-2 144 0,-6-4-144 0,5 3 0 16,1 2 0-16,-6-5 0 15,0 0 128-15,5 3-128 0,-5-3 0 0,6 2 128 16,0 3-128-16,-6-5 0 0,6 1 0 0,-6-1 0 16,0 0 128-16,6 3-128 0,-6-3 0 0,6 3 128 15,-6-3-128-15,5 4 0 0,-5-4 0 0,7 2 0 0,-1-1 0 0,-6-1 128 16,0 0-128-16,7 2 0 0,-7-2 0 0,6 2 0 15,-6-2 0-15,7 1 0 0,-7-1 0 0,6 3 0 0,-6-3 128 0,0 0-128 16,7 0 0-16,-7 0 0 0,7 3 0 0,-2-2 0 0,-5-1 0 16,6 4 0-1,-6-4 128-15,6 4-128 0,-6-4 0 0,6 3 0 0,-6-3 0 0,7 2 128 16,-7-2-128-16,0 0 0 16,6 2 0-16,-6-2 0 0,7 5 0 0,-7-5 0 15,0 0 128-15,0 0-128 0,7 2 0 0,-7-2 0 16,6 5 144-16,-6-5-144 0,0 0 0 0,6 6 128 15,-6-6-128-15,6 3 0 0,-6-3 0 0,0 0 144 0,6 4-144 0,-6-4 0 16,0 0 192-16,6 3-192 0,-6-3 192 16,0 0-192-16,0 0 0 0,0 0 0 0,5 5 0 0,1-1 0 15,0 0 0-15,-6-4 160 0,0 0-160 0,5 4 128 0,3 2-128 0,-8-6 0 16,0 0 0-16,0 0 128 16,5 3-128-16,-5-3 0 0,0 0 144 0,0 0-144 15,8 2 0-15,-8-2 0 0,0 0 0 0,0 0 128 16,6 8-128-16,-6-8 0 0,0 0 0 0,0 0 0 15,0 0 0-15,0 0 0 0,0 0 128 0,0 0-128 16,0 0 0-16,0 0-160 0,0 0 16 0,0 0 0 16,0 0-1936-16,-6-4-384 0,-2-1-80 0</inkml:trace>
  <inkml:trace contextRef="#ctx0" brushRef="#br2" timeOffset="23389.99">19980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16,-1-8 0-16,1 8 0 0,0 0-128 0,0 0-16 16,0 0-16-16,0 0 0 0,0 0 16 0,0 0 0 15,0 0 0-15,0 0 0 0,0 0 48 0,0 0 16 16,0 0 0-16,0 0 0 0,0 0 32 0,0 0 16 16,0 0 0-16,0 0 0 0,0 0 64 0,4 7 16 15,-4-7 0-15,4 6 0 0,-4-6-176 0,6 5-16 16,-2 0-16-16,3 1 0 0,-5 0-96 0,3 1-16 0,-5-7 0 0,7 9 0 15,-1-3 0-15,0 1 0 0,-6-7 0 0,5 7 0 16,-5-7 0-16,7 8 0 16,-2-1 0-16,0 0 0 0,0-2 64 0,1 1 0 0,-6-6 0 0,5 8 0 15,0 0-192-15,-5-8 160 0,0 0-160 0,8 9 160 0,-1 1-160 0,-1-2 0 32,1-3 0-32,-3 2 0 0,-4-7 128 0,7 7-128 0,1 2 0 15,-2-1 128-15,-6-8 0 0,6 8 0 0,5-1 0 16,-6-1 0-16,-5-6 16 0,7 6 0 0,-7-6 0 0,4 6 0 0,-4-6-16 0,8 5 0 0,0-1 0 0,-1-1 0 31,-7-3-128-31,8 4 0 0,-8-4 0 0,8 6 0 0,1-2 0 16,-2 1 0-16,-7-5 176 0,5 3-176 15,-5-3 0-15,7 5 0 0,-1 0 0 0,-1-2 0 16,-5-3 0-16,8 2 128 0,-3 2-128 0,-5-4 144 16,7 4-144-16,-7-4 160 0,6 4-160 0,0 0 160 0,-6-4-160 0,7 6 160 15,-2 1-160-15,0-3 160 16,-5-4-160-16,6 4 160 0,0-1-160 0,-6-3 160 0,6 3-160 0,-6-3 128 15,4 4-128-15,-4-4 128 0,8 3-128 0,-4-1 128 0,-4-2-128 0,8 4 128 16,-3 0-128-16,0 0 128 0,-5-4-128 0,6 7 128 16,-1-3-128-16,0 1 160 15,1-1-160-15,-6-4 160 0,0 0-160 0,6 4 160 0,-2 0-160 0,-4-4 160 16,6 4-160-16,-6-4 0 16,7 4 144-16,-7-4-144 0,4 4 128 0,2 0-128 15,-1 2 128-15,-5-6-128 0,8 5 176 0,-2 2-48 16,-2-2 0-16,-4-5 0 0,0 0-128 0,0 0 160 15,7 6-160-15,-7-6 160 0,0 0-160 0,7 5 128 16,-1 1-128-16,0-1 128 0,-2 1-128 0,-4-6 128 16,4 5-128-16,-4-5 128 0,7 6-128 0,-1-2 192 15,-6-4-192-15,5 6 192 0,-5-6-192 0,7 5 0 16,-2 0 144-16,-5-5-144 0,4 6 128 0,-4-6-128 0,8 5 128 0,-8-5-128 16,7 4 0-16,-7-4 128 0,6 4-128 0,-6-4 0 15,7 5 128-15,-7-5-128 0,0 0 128 0,7 5-128 0,0 0 0 0,-7-5 144 16,0 0-144-16,8 4 0 0,-8-4 144 0,4 4-144 15,-4-4 0-15,7 7 144 16,-1-4-144-16,-6-3 0 0,0 0 144 0,0 0-144 16,6 5 128-16,-6-5-128 0,7 3 128 0,-7-3-128 0,0 0 0 0,7 3 128 15,-7-3-128-15,8 3 0 16,-3-1 0-16,-5-2 144 0,0 0-144 0,7 4 0 0,-7-4 128 0,6 5-128 0,2 0 0 0,-8-5 0 31,0 0 144-31,0 0-144 0,5 2 0 0,-5-2 144 16,8 5-144-16,-8-5 128 0,0 0-128 0,7 2 128 15,0 0-128-15,-7-2 128 0,0 0-128 0,0 0 128 0,6 3-128 0,-1 1 0 16,-5-4 0-16,0 0 0 0,0 0 0 0,6 2 0 0,-6-2 0 0,0 0 0 0,6 4 128 16,-6-4-128-1,0 0 0-15,0 0 128 0,5 4-128 0,-5-4 0 16,0 0 0-16,0 0 128 0,7 1-128 0,-7-1 128 16,4 6-128-16,-4-6 128 0,0 0-128 0,0 0 0 15,0 0 0-15,7 0 128 0,-7 0-128 0,0 0 160 16,0 0-160-16,4 2 160 0,-4-2-160 0,5 5 0 15,-5-5 0-15,0 0 0 0,0 0 0 0,0 0 0 16,5 4 0-16,-5-4 0 0,0 0 0 0,0 0 0 16,5 2 0-16,-5-2 0 0,0 0 0 0,0 0 0 15,0 0 128-15,7 4-128 0,-7-4 0 0,0 0 160 16,0 0-160-16,0 0 160 0,0 0-160 0,5 4 0 0,-5-4 0 16,0 0 0-16,0 0 0 0,0 0 0 0,5 5 0 0,-5-5 128 15,0 0-128-15,0 0 0 0,0 0 0 0,0 0 128 16,4 4-128-16,-4-4 0 0,0 0 144 15,0 0-144-15,0 0 0 0,0 0 0 0,0 0 0 0,0 0 128 16,0 0-128-16,0 0 0 0,0 0 0 0,6 3 0 0,-6-3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0:03.1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20405 12519 4607 0,'0'0'400'0,"0"9"-400"0,0-9 0 0,-3 9 0 16,3-9 1360-16,0 9 192 0,-1 1 48 0,1-10 0 15,0 0-736-15,0 0-144 0,-3 9-16 0,3-9-16 16,0 0-128-16,-1 9-32 0,1-9 0 0,0 0 0 15,0 0-96-15,0 0-32 0,0 0 0 0,-2 9 0 16,2-9 32-16,-2 9 0 0,2-9 0 0,0 0 0 16,0 0 64-16,0 0 16 0,0 0 0 0,0 0 0 15,0 0-48-15,0 0 0 0,0 0 0 0,0 0 0 16,0 0-16-16,0 0 0 0,0 0 0 0,0 0 0 0,0 0-16 0,0 0-16 16,4-8 0-16,-4 8 0 0,4-6-96 0,-4 6-32 15,2-7 0-15,-2 7 0 0,2-11-16 0,-1 2 0 16,-1 0 0-16,0 9 0 0,2-7 16 0,-1-1 0 15,-3-1 0-15,2 9 0 0,-1-8 32 0,1 0 16 16,-1 0 0-16,0-2 0 0,1 1-32 0,0 2-16 0,-1-1 0 0,1 0 0 16,0-1-32-16,-1 1-16 15,0-1 0-15,-1 1 0 0,2 0-80 0,0 8-16 16,-1-7 0-16,1-1 0 0,0 0-144 0,0 1 160 16,-1-2-160-16,0 0 160 0,2 1 32 0,-1-1 0 15,0 9 0-15,0-9 0 0,1-2 16 0,-1 1 16 0,-1 0 0 0,0 1 0 0,1 0-32 16,-1 1-16-1,1 8 0-15,-1-9 0 0,0 1-48 0,0-2 0 16,0 1 0-16,1 1 0 0,0 8 0 0,-1-9-128 0,0 0 192 0,1 0-64 16,0 1-128-16,0 8 160 0,-3-6-160 0,1-2 160 0,3-1-160 0,-2-1 128 15,0 1-128-15,0 2 128 16,1 7-128-16,0-8 192 0,-1 0-192 0,0 2 192 16,1-1-192-16,0 7 192 0,-2-8-192 0,1 1 192 15,1 0-64-15,0 7 0 0,-4-8 0 0,4 8 0 16,-1-7 0-16,-1 0-128 0,0 1 192 0,2-1-64 15,-2 0-128-15,2 7 0 0,-2-7 144 0,2 7-144 16,0-8 128-16,0 8-128 0,-4-7 128 0,4 7-128 16,0-6 0-16,0 6 128 0,0 0-128 0,0 0 0 15,-3-9 0-15,3 9 128 0,-2-7-128 0,2 7 0 16,0 0 0-16,0 0 0 0,0 0 0 0,0 0 0 16,-3-7 0-16,3 7 0 0,0 0 0 0,0-7 128 0,0 7-128 0,0 0 0 15,0 0 0-15,0 0 0 0,-1-7 0 0,1 7 0 0,0 0 0 0,0 0 0 16,0 0 0-16,0-6 0 15,0 6 0-15,0 0 0 0,0 0 0 0,0 0 0 16,0 0 0-16,0 0 0 0,0 0 0 0,0 0 0 16,0-7 0-16,0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0,-7 4-128 16,7-4 128-16,0 0-128 0,0 0 0 16,0 0 144-16,0 0-144 15,0 0 128-15,-6 3-128 0,6-3 160 0,-6 0-160 16,6 0 144-16,-6 5-144 0,-1-3 128 0,7-2-128 16,0 0 0-16,-6 3 0 0,-2 1 128 0,3-2-128 15,5-2 0-15,-8 3 0 0,4-2 0 0,4-1 128 0,-8 1-128 0,3 1 0 16,-3 0 144-16,3 0-144 0,5-2 0 0,-8 2 144 0,0 0-144 0,1 0 0 15,1-2 128 1,0 1-128-16,-2 1 0 0,0-2 0 0,1 1 0 0,2 1 0 16,-2-1 128-16,2 0-128 0,5-1 0 0,-5 0 0 15,5 0 0-15,-9 1 0 0,0 0 128 0,-2 1-128 16,3 0 0-16,0 0 0 0,-1-2 144 0,1 2-144 16,2-1 0-16,-1-2 144 0,1 1-144 0,-2 0 0 0,8 0 0 15,-7 0 128-15,0 0-128 0,2 0 0 16,-3 0 0-16,2 1 0 0,-1 0 0 0,7-1 0 15,-6 1 128-15,6-1-128 0,-8 2 0 0,1 0 0 0,0-2 0 0,7 0 0 16,-8 2 0-16,8-2 0 16,-7 4 0-16,0-3 0 0,7-1 0 0,-8 0 0 0,2 0 0 0,6 0 0 15,0 0 0-15,-9 1 0 0,2-1 0 0,7 0 0 0,-8 0 0 0,4 0 0 0,-3 0 0 16,3 0 0 0,-2 1 0-16,6-1 0 0,-7 2 0 0,0-1 0 15,2-1 0-15,-1 1 128 0,-1-2-128 0,7 1 0 16,-6 1 0-16,2 0 0 0,-4 0 0 0,8-1 0 15,0 0 0-15,-5 2 0 0,-4 0 0 0,2-2 0 16,7 0 0-16,-7 0 0 0,-1 3 0 0,2-3 0 16,6 0 0-16,0 0 0 0,-9 0 0 0,4 0 0 15,-1 0 0-15,6 0 0 0,0 0 0 0,-6 0 0 16,-1 0 0-16,2 1 0 0,-1 0 128 0,-1-1-128 16,-1 0 0-16,8 0 0 0,0 0 0 0,-5-2 0 15,-4 2 0-15,2-3 0 0,0 3 0 0,1-1 0 16,2 0 0-16,0 0 0 0,-1 0 0 0,5 1 0 0,-7-2 0 0,2 0 0 15,5 2 0-15,-7-2 0 0,7 2 0 0,-6-1 0 16,-1 0 0-16,7 1 0 0,-6-1 0 0,6 1 0 16,-6 0 0-16,6 0 0 0,-8 0 0 0,8 0 0 15,-6-3 0-15,6 3 0 0,-8-2 0 0,8 2 0 16,0 0 0-16,-8-3 0 0,3 1 0 0,5 2 0 16,0 0 0-16,0 0 0 0,-7-2 0 0,7 2 0 15,0 0 0-15,-6-2 0 0,6 2 0 0,-6-1 0 0,6 1 0 0,0 0 0 16,-6-4 0-16,6 4 0 15,0 0 0-15,0 0 0 0,-7-3 0 0,7 3 0 16,0 0 0-16,0 0 0 0,-6-3 0 0,6 3 0 16,0 0 0-16,0 0 0 0,-7-1 0 0,7 1 0 15,0 0 0-15,0 0 0 0,-6-1 0 0,6 1 0 16,0 0 0-16,0 0 0 0,0 0 0 0,-8-1 0 0,8 1 0 0,0 0 0 16,0 0 0-16,0 0 0 0,-5-3 0 0,5 3 0 15,0 0 0-15,0 0 0 0,-7-2 0 0,7 2 0 16,0 0 0-16,0 0 0 0,-6-1 0 0,6 1 0 15,0 0 0-15,0 0 0 0,-7-1 0 0,7 1 0 16,-6 0 0-16,6 0 0 0,0 0 0 0,0 0 0 0,-7-1 0 0,7 1 0 16,-6-2 0-16,6 2 0 15,-7-1 0-15,7 1 0 0,-5-2 0 0,5 2 0 16,-6-2 0-16,6 2 0 0,-5-2 0 0,5 2 0 16,0 0 0-16,-6-1 0 0,0-1 0 0,6 2 0 15,-4-1 0-15,4 1 0 0,-7-3 0 0,7 3 0 16,0 0 0-16,-4-1 0 0,-3 1 0 0,2-1 0 15,5 1 0-15,0 0 0 0,-7-1 0 0,3 0 0 0,4 1 0 16,-5-1 0-16,5 1 0 0,0 0 0 0,0 0 0 0,-5-1 0 16,-1 0 0-16,6 1 0 0,-6 0 0 0,6 0 0 0,0 0 0 0,-4 0 0 0,-2-1 0 15,6 1 0 1,0 0 0-16,0 0 0 0,0 0 0 0,-4-4 0 16,4 4 0-16,0 0 0 0,0 0 0 0,0 0 0 15,0 0 0-15,0 0 0 0,-4-1 0 0,4 1 0 16,-6-1 0-16,6 1 0 0,-6-1 0 0,6 1 0 15,0 0 0-15,0 0 0 0,-7-1 0 0,7 1 0 16,0 0 0-16,0 0 0 0,-5-1 0 0,5 1 0 16,0 0 0-16,0 0 0 0,-7 0 0 0,2 0 0 0,5 0 0 0,0 0 0 0,-6 0 0 0,6 0 0 31,0 0 0-31,-5 0 0 0,1 1 0 0,4-1 0 0,-5-1 0 0,5 1 0 16,0 0 0-16,0 0 0 0,-5 0 0 0,-1 0 0 15,6 0 0-15,0 0 0 0,-6 1 0 0,6-1 0 16,0 0 352-16,-3 0-16 0,-3 0 0 15,2 0 0-15,4 0-336 0,0 0 0 0,-3-1 0 0,-1 0 0 16,0 1 0-16,1 0 0 0,3 0 0 0,0 0 0 16,-5-1 0-16,5 1 0 0,-5-1 0 0,5 1 0 15,-3-3 0-15,3 3 0 0,-6-1 0 0,6 1 0 16,0 0-192-16,-5-1-128 0,5 1 0 0,-8-2-16 0,2 2 336 0,6 0 0 16,0 0 0-16,0 0 0 15,-7-2 0-15,7 2 0 0,0 0 0 0,-5 2 0 16,5-2 0-16,0 0 0 0,-8 0 0 0,8 0 0 15,0 0 0-15,0 0 0 0,-7 0 0 0,7 0 0 16,0 0 0-16,-8-1 0 0,8 1 0 0,0 0 0 0,-7-2 0 0,7 2 0 16,0 0 0-16,0 0 0 0,-7-1 0 0,7 1 0 15,-6-3 0-15,6 3 0 0,0 0 0 0,0 0 0 16,-6-1 0-16,6 1 0 0,0 0 0 0,0 0 0 16,-9-1 0-16,9 1 0 0,0 0 0 0,0 0 0 15,-8-1 0-15,8 1 0 0,0 0 0 0,-7-1 0 16,7 1 0-16,0 0 0 0,-5-1 0 0,5 1 0 0,0 0 0 0,-8-1 0 0,8 1 0 0,0 0 0 31,-7-2 0-31,7 2 0 0,0 0 0 0,-6 0 0 16,6 0 0-16,0 0 0 0,0 0 0 0,-9-2 0 15,4 2 0-15,5 0 0 0,0 0 0 0,-8-1 0 0,0 0 0 0,8 1 0 16,0 0 0-16,-6-1 0 0,0 1 0 0,6 0 0 16,0 0 0-16,0 0 0 0,-8 0 0 0,2 0 0 15,6 0 0-15,-7-1 0 0,3 0 0 0,-2 1 0 16,-1 0 0-16,7 0 0 0,0 0 0 0,-5-1 0 15,-2 1 0-15,2-1 0 0,5 1 0 0,0 0 0 16,-6 0 0-16,0 0 0 0,2 0 0 0,4 0 0 16,-7-1 0-16,7 1 0 0,-6-3 0 0,1 2 128 15,-1-1-128-15,0 2 0 0,-2-1 0 0,2 0 128 16,-1 1-128-16,0 0 0 0,2 0 0 0,-2 1 128 16,1-1-128-16,-1 0 0 0,-1 0 0 0,2 1 0 15,-1-1 0-15,0 0 0 0,-1 0 128 0,2 0-128 16,-3 0 0-16,2 0 0 0,-1 0 0 0,1 0 0 15,0 2 0-15,1-2 0 0,-1 0 128 0,-1 1-128 16,8-1 0-16,-9 3 0 0,-1-3 0 0,1 0 0 0,2 0 0 0,-1 0 0 16,-1-1 0-16,0 1 0 0,1 0 0 0,0 0 0 15,-1 0 0-15,0 0 128 0,0 0-128 0,-1 0 0 16,0 0 0-16,1 0 0 0,1 1 0 0,-2-1 128 16,-1 0-128-16,2 0 0 0,3 2 0 0,-2-1 0 15,3 0 0-15,-3-1 0 0,0 0 0 0,-1 1 0 16,1 1 128-16,2 1-128 0,-3-3 0 0,2 2 0 15,1-2 0-15,0 1 0 0,-2 0 0 0,1 0 0 16,1-1 0-16,1 1 0 0,5-1 0 0,-7 1 0 0,-1 0 0 0,3 0 0 0,-2-1 0 16,7 0 0-1,-7 0 0-15,0 0 0 0,2 0 0 0,5 0 0 16,-8 2 128-16,1 0-128 0,7-2 0 0,-7 2 0 16,1-2 0-16,6 0 0 0,-9 0 0 0,1 2 0 15,8-2 0-15,-8 1 0 0,8-1 0 0,-7 1 0 16,-1 0 128-16,2-1-128 0,-2 0 0 0,3 2 0 0,-3-1 0 15,8-1 0-15,-8 0 0 0,2 1 0 0,-1 0 0 0,0 0 0 16,1 0 0-16,-1-1 0 0,-1 0 0 0,2 0 128 0,0 0-128 0,0 0 0 16,-5 0 0-16,4 0 0 15,1 1 0-15,-2-1 0 0,-1 0 0 0,1 0 0 16,1 0 0-16,2 0 0 0,-2 1 0 0,7-1 0 16,0 0 0-16,-6 0 0 0,-4-1 0 0,2 1 0 0,2 1 0 0,-1 0 0 15,-1-1 128-15,0 0-128 16,2 0 0-16,0 0 0 0,0 0 0 0,-1 0 0 15,0 0 0-15,1 0 0 0,0 0 0 0,0 0 0 16,6 0 0-16,-6 0 0 0,-2 0 0 0,8 0 0 16,-6 0 0-16,0 0 0 0,0-1 0 0,6 1 0 0,-7 0 0 0,7 0 0 15,-7 0 0-15,7 0 0 0,-7 0 0 0,7 0 0 16,-7-1 0-16,7 1 0 0,0 0 0 0,-9-1 0 16,1-1 0-16,8 2 0 0,-6 0 0 0,6 0 0 15,-7-1 0-15,7 1 0 0,-8-1 0 0,8 1 0 16,-6-1 0-16,6 1 0 0,-9-2 0 0,9 2 0 15,-8 0 0-15,8 0 0 0,0 0 0 0,-7 0 0 16,0-1 0-16,7 1 0 0,-7 0 0 0,7 0 0 16,-7-1 0-16,7 1 0 0,0 0 0 0,-7 0 0 0,0 0 0 15,7 0 0-15,0 0 0 0,-6 0 0 16,0 0 0-16,6 0 0 0,0 0 0 0,-5 0 0 0,5 0 0 0,0 0 0 16,-8 1 0-16,8-1 0 15,0 0 0-15,-6 0 0 0,1 0 0 0,5 0 0 0,0 0 0 0,0 0 0 16,0 0 0-16,-8-1 0 0,1-2 0 0,4 3 0 15,3 0 0-15,0 0 0 0,-6-1 0 0,6 1 0 16,-5 0 0-16,5 0 0 0,-7-1 0 0,7 1 0 16,-5-1 0-16,5 1 0 0,-7-1 0 0,7 1 0 15,0 0 0-15,-6-3 0 0,-1 1 0 0,3 1 0 16,4 1 0-16,0 0 0 0,-6-1 0 0,6 1 0 16,0 0 0-16,0 0 0 0,-7-1 0 0,2 0 0 15,-2 1 0-15,7 0 0 0,0 0 0 0,-6-2 0 16,1 2 0-16,1-2 0 0,4 2 0 0,-7-2 0 0,2 1 0 0,0 0 0 0,5 1 0 15,0 0 0 1,-6-1 0-16,6 1 0 0,-6-1 0 0,6 1 0 16,-7-1 0-16,2 0 0 0,0-2 0 0,5 3 0 0,0 0 0 0,-6-3 0 15,2 0 0-15,4 3 0 0,-6-1 0 0,6 1 0 16,-8-2 0-16,8 2 0 0,-4-3 0 0,4 3 0 16,-7-2 0-16,7 2 0 0,-6-2 0 0,6 2 0 15,0 0 0-15,-6-2 0 0,6 2 0 0,-6-2 0 16,6 2 0-16,-7-3 0 0,2 1 0 0,5 2 0 15,0 0 0-15,0 0 0 0,-7-2 0 0,7 2 0 16,-7-2 0-16,7 2 0 0,-8-1 0 0,8 1 0 16,0 0 0-16,-7-1 0 0,7 1 0 0,-6-3 0 15,6 3 0-15,-8 0 0 0,8 0 0 0,0 0 0 16,-7-2 0-16,7 2 0 0,0 0 0 0,-7-2 0 0,2 0 0 0,5 2 0 16,-7-2 0-16,7 2 0 15,0 0 0-15,-6-4 0 0,-1 1 0 0,3-1 0 0,4 4 0 16,-5-4 0-16,1 1 0 0,4 3 0 15,-6-3 0-15,1 0 0 0,5 3 0 0,-7-3 0 0,1 0 0 0,6 3 0 16,0 0 0-16,-5-3 0 0,-1 0 0 0,6 3 0 16,-6-1 0-16,2-2 0 0,-1 1 0 0,5 2 0 15,-5-2 0-15,5 2 0 0,-6-4 0 0,2 2 0 16,-1 1 0-16,5 1 0 0,0 0 0 0,-6-1 0 0,2 1 0 0,-1-2 0 16,1-1 0-16,4 3 0 15,0 0 0-15,0 0 0 0,-6-2 0 0,2 0 0 16,-1 1 0-16,5 1 0 0,-6-3 0 0,6 3 0 15,0 0 0-15,0 0 0 0,0 0 0 0,0 0 0 16,0 0 0-16,-6 0 0 0,-1 0 0 0,7 0 0 16,0 0 0-16,-5-1 0 0,0-1 0 0,1 2 0 15,4 0 0-15,0 0 0 0,-5-2 0 0,5 2 0 0,0 0 0 0,0 0 0 16,0 0 0-16,0 0 0 0,-7-3 0 0,2 1 0 0,-3-2 0 0,4 2 0 16,4 2 0-16,0 0 0 15,-6-1 0-15,1 0 0 0,5 1 0 0,-6 0 0 16,0-3 0-16,6 3 0 0,0 0 0 0,-7-1 0 0,1-2 0 0,2 1 0 15,4 2 0-15,-6-3 0 16,0 1 0-16,6 2 0 0,-5-1 0 0,5 1 0 16,-6 0 0-16,6 0 0 0,-7 0 0 0,7 0 0 15,-6-4 0-15,6 4 0 0,-7 0 0 0,7 0 0 16,-6-1 0-16,6 1 0 0,-6 0 0 0,6 0 0 16,-6-1 0-16,6 1 0 0,0 0 0 0,-8 1 0 0,8-1 0 0,-5 0 0 15,5 0 0-15,0 0 0 16,-8 1 0-16,8-1 0 0,0 0 0 0,0 0 0 0,-6-2 0 0,6 2 0 15,0 0 0-15,0 0 0 0,-7-4 0 0,7 4 0 16,0 0 0-16,0 0 0 0,-8-5 0 0,8 5 0 0,0 0 0 0,0 0 0 0,-7-1 0 0,7 1 0 31,0 0 0-31,-5-2 0 0,5 2 0 0,0 0 0 16,0 0 0-16,0 0 0 0,-8-3-176 0,8 3 176 16,0 0-400-16,0 0 0 0,-7-2 0 0,7 2 0 31,0 0-368-31,0 0-80 0,0 0-16 0,0 0 0 0,0 0-1360 15,0 0-272-15,0 0-48 0,0 0-11712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15:33.64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19346 14119 12895 0,'0'0'576'0,"0"0"112"0,0 0-560 0,0 0-128 15,0 0 0-15,0 0 0 0,0 0 848 0,0 0 144 16,0 0 32-16,0 0 0 0,0 0 0 0,0 0 0 16,5 0 0-16,-5 0 0 0,0 0 0 0,0 0 0 15,0 0 0-15,0 0 0 0,0 0 0 0,0 0 0 16,0 0 0-16,0 0 0 0,0 0-832 0,0 0-192 15,0 0 0-15,0 0 0 0,0 0 864 0,-5 8 128 16,2-4 32-16,3-4 0 0,-6 5-832 0,0-1-192 16,-1 1 0-16,2 1 0 0,0-1 864 0,0 2 128 15,0-2 32-15,1 0 0 0,-2 0-832 0,3 3-192 16,-3-3 0-16,1 2 0 0,-1-1 0 0,1 0 0 16,-1 3 0-16,2-1 0 0,-4-1 0 0,2 1 0 15,1-2 0-15,-1 3 0 0,0 3 0 0,0-2 0 0,0 0 0 16,0-2 0-16,-1 3 0 0,1 0 0 0,-2 1 0 0,2 0 0 15,0-1 0-15,-3 2 0 0,1 3 0 0,1-2 0 16,0 2 0-16,0-4 0 0,-1-3 0 0,1 4 0 16,0 1 0-16,1 0 0 0,-1-1 0 0,1 3 0 15,1-1 864-15,-1 0 128 0,3 2 32 0,-4-2 0 16,2-2-832-16,2-1-192 0,1 0 0 0,2 3 0 16,2-2 0-16,-2 1 0 0,-4-1 0 0,2 0 0 15,3 4 0-15,0-4 0 0,-1 2 0 0,2 2 0 16,2-1 0-16,-2-1 0 0,2 3 0 0,-1-1 0 15,3-1 0-15,-1 0 0 0,0 1 0 0,1-2 0 16,0 4 0-16,1-2 0 0,-3-2 0 0,2 1 0 16,2 0 0-16,-1 1 0 0,1-4 0 0,0 1 0 0,-2-3 0 0,2 1 0 15,-1-1 0-15,2-1 0 0,-2-3 0 0,0 1 0 16,1-1 0-16,-1-3 0 0,0 0 864 0,0 0 128 16,-1-2 32-16,2 0 0 0,-1-2-832 0,-1-1-192 15,1-1 0-15,1 0 0 0,-1-3 0 0,1 1 0 16,-2 1 0-16,2-2 0 0,-1-4 0 0,1 5 0 15,-1-1 0-15,0-1 0 0,0 1 0 0,1-2 0 16,-1-2 0-16,0 2 0 0,-1 1 0 0,-1 1 0 16,1-2 0-16,1 2 0 0,0-1 0 0,0 1 0 15,0 0 0-15,1-1 0 0,-1 0 0 0,-1 1 0 16,2-1 0-16,-1 0 0 0,-1-3 0 0,1 2 0 16,0 1 0-16,-1-1 0 0,1 0 0 0,0-2 0 0,-1-1 0 15,0-2 0-15,-1 2 0 0,2-1 0 0,0-1 0 16,0-1 0-16,-1 1 0 0,1-1 0 15,-3-3 0-15,3 2 0 0,-2 2 0 0,1-1 0 0,0-1 0 0,-2-1 0 16,2 1 0-16,-1 1 0 0,0-2 0 0,1-7 0 16,-1 3 0-16,-1 2 0 0,0 0 0 0,-1-1 0 15,-2 0 0-15,0 0 0 0,1-2 0 0,-2 0 0 16,0 0 0-16,0-2 0 0,-2-1 0 0,0 0 0 16,-1 0 0-16,1 2 0 0,-1-1 0 0,0 1 0 15,-1 0 0-15,2 5 0 0,-3 0 0 0,2 2 0 16,-1 2 0-16,-1-1 0 0,1 2 0 0,-2 0 0 15,2 3 864-15,-2 1 128 0,1-2 32 0,0 1 0 16,0 3-832-16,-1-3-192 0,0 3 0 0,0-1 0 16,1 1 0-16,0-2 0 0,1 2 0 0,-2 0 0 15,-1 1 0-15,1 0 0 0,-1 1 0 0,-1 2 0 0,1 0 0 0,-2 1 0 16,0 1 0-16,-1-2 0 16,3 0-2416-16,0 1-528 0,-2 1-96 0,2-2-14368 15</inkml:trace>
  <inkml:trace contextRef="#ctx0" brushRef="#br0" timeOffset="1">19415 14068 12895 0,'0'0'272'0,"2"8"64"0,-3-1 16 0,1-7 32 0,0 0-384 0,-1 8 0 0,0 0 0 0,1-8 0 16,0 0 0-16,0 0 0 0,0 0 0 0,0 0 0 16,0 0 896-16,0 0 96 0,0 0 32 0,0 0 0 15,0 0 0-15,0 0 0 0,0 0 0 0,3 5 0 16,-1-3-832-16,-2-2-192 0,0 0 0 0,0 0 0 15,3 3 864-15,-3-3 128 0,0 0 32 0,0 0 0 16,0 0 0-16,0 0 0 0,0 6 0 0,0-6 0 16,0 0-832-16,0 0-192 0,0 0 0 0,0 0 0 0,-2 3 864 15,-1 1 128-15,3-4 32 0,0 0 0 0,-4 4-832 0,-1-2-192 16,-1 1 0-16,1-1 0 0,5-2 864 0,-5 0 128 16,-2 2 32-16,3-2 0 0,4 0-832 0,-5 0-192 15,-1 0 0-15,1 0 0 0,-2-2 0 0,1 2 0 16,-1 0 0-16,0-1 0 0,1-1 864 0,-2 0 128 15,1 0 32-15,0 0 0 0,1-3-832 0,0 3-192 16,0-2 0-16,-1 0 0 0,0 2 0 0,0-1 0 16,-1 1 0-16,2-1 0 0,-1 0 0 0,0 1 0 15,0-1 0-15,-1-1 0 0,0 2 0 0,1 0 0 16,-1-1 0-16,0-1 0 0,-1-1 0 0,0 3 0 16,-1-4 0-16,0 3 0 0,-1 1 0 0,0 0 0 15,-1-3 0-15,-1 0 0 0,0 0 864 0,1 0 128 16,2-3 32-16,0 1 0 0,0 2-832 0,0 1-192 15,-1-2 0-15,0 0 0 0,0 0 0 0,0 1 0 0,-1-1 0 0,1 0 0 16,2-1 0-16,0 2 0 0,-1 0 0 0,-1 1 0 16,1 1 0-16,0-1 0 0,-1 2 0 0,0 1 0 15,0 1 0-15,-1-2 0 0,-1-1 0 0,0-1 0 16,0 0 0-16,0 2 0 0,0 0 0 0,-1 1 0 16,1-3 0-16,-1 1 0 0,2-3 0 0,-3 3 0 15,1-3 0-15,1 2 0 0,0 0 0 0,1 0 0 16,-2-1 0-16,2-1 0 0,-1 0 0 0,1 1 0 15,-1-1 0-15,0 1 0 0,2 0 0 0,-3 2 0 16,0-2 0-16,1-1 0 0,-3 1 0 0,1 0 0 16,1 1 0-16,0 1 0 0,-1 0 0 0,0 1 0 0,4-2 0 15,-1-1 0-15,0 2 0 0,1 0 0 16,1 0 0-16,0-2 0 0,0 1 0 0,1 1 0 0,1 0 0 0,0 0 0 16,1-1 0-16,-1 0 0 0,2 1 0 0,0 2 0 15,1-2 0-15,0 2 0 0,-1 1 0 0,0 1 0 16,1 2 0-16,1-1 0 15,-1 1-3232-15,0 1-688 0,3 2-144 0,-1 4-32 0</inkml:trace>
  <inkml:trace contextRef="#ctx0" brushRef="#br0" timeOffset="2">19259 15064 12895 0,'0'0'272'0,"0"0"64"0,0 0 16 0,0 0 32 0,0 0-384 0,0 0 0 0,0 0 0 0,1 7 0 0,2 1 0 0,-3-8 0 16,0 0 0-16,1 5 0 15,-1-5 896-15,0 0 96 0,0 0 32 0,2 6 0 0,-2-6 0 0,0 0 0 16,0 0 0-16,0 0 0 0,0 0 0 0,0 0 0 15,0 0 0-15,3 6 0 0,-3-6-832 0,0 0-192 16,0 0 0-16,0 0 0 0,0 0 864 0,0 0 128 16,0 0 32-16,0 0 0 0,0 8-832 0,0-8-192 15,0 0 0-15,0 0 0 0,0 0 0 0,0 0 0 16,0 0 0-16,0 0 0 0,0 0 864 0,0 0 128 16,0 0 32-16,0 0 0 0,-4 2-832 0,1 1-192 15,0-3 0-15,3 0 0 0,-4 3 864 0,0-2 128 16,0-1 32-16,-1 1 0 0,2 1-832 0,-2-1-192 15,1-1 0-15,2 0 0 0,-3 0 0 0,1 0 0 16,-1 0 0-16,1 0 0 0,-1 0 864 0,0 0 128 16,0-1 32-16,-1 0 0 0,0-1-832 0,1-1-192 0,0 1 0 15,0 0 0-15,-1-1 0 0,0 1 0 0,-2 0 0 16,1 1 0-16,1-2 0 0,-1 1 0 16,-2-1 0-16,1 0 0 0,1 0 0 0,0 0 0 0,-1 0 0 0,3-2 0 15,0 4 0-15,0-1 0 0,-2-1 0 0,-1-1 0 16,1-1 864-16,0 3 128 0,1-2 32 0,-1 0 0 15,-1 1-832-15,1-1-192 0,0 0 0 0,0 1 0 16,-1 1 0-16,2-1 0 0,-2 0 0 0,1-1 0 16,1 2 0-16,-2-1 0 0,1 1 0 0,1 0 0 15,-2 0 0-15,1 2 0 0,1 0 0 0,-3-2 0 16,2 0 0-16,-1 1 0 0,2-2 0 0,-3 2 0 16,1 0 0-16,-1-1 0 0,0 0 0 0,2-1 0 0,-3 3 0 15,2-2 0-15,-2 0 0 0,1 0 0 0,-1 2 0 16,1 0 0-16,0-1 0 0,1 0 0 0,-1-1 0 0,1 1 0 15,-1 0 0-15,0-1 0 0,1 1 0 0,-1 0 0 16,2 1 0-16,-1-2 0 0,0 0 0 0,-1 0 0 16,1 1 0-16,1-1 0 0,2-1 0 0,-3 1 0 15,2 1 0-15,0 1 0 0,-1-3 0 0,2 0 0 16,-2 1 0-16,-1 1 0 0,3-1 0 0,-2 2 0 16,0 0 0-16,1 0 0 0,-1-1 0 0,-1-1 0 15,1 1 0-15,-1 0 0 0,1 0 0 0,-1-1 0 16,-1 2 0-16,1 0 0 0,-1-1 0 0,1 0 0 15,-1-1 0-15,1-1 0 0,-1 2 864 0,0-2 128 16,-1 1 32-16,1 1 0 0,-3-1-832 0,4 0-192 16,4 0 0-16,-2 0 0 0,0-1 0 0,-2-1 0 0,0 1 0 15,1-1 0-15,1-1 0 0,0 1 0 16,-3 0 0-16,2-1 0 0,-1 1 0 0,1 1 0 0,-2-1 0 0,2 1 0 16,1-1 0-16,1 0 0 0,-4-1 0 0,3 3 0 15,0-3 0-15,-2 2 0 0,1 0 0 0,-1-1 0 16,1 1 0-16,0-1 0 0,2 1 0 15,-2-2 0-15,1 3 0 0,1-1 0 0,-1-2 0 0,0 1 0 16,-1 1 0-16,2-1 0 0,-3 0 0 0,3 1 0 16,-1-1 0-16,0-1 0 0,1 2 0 0,0-1 0 15,0 1 0-15,-1 0 0 0,1 1 0 0,0-1 0 16,1 1 0-16,0-1 0 0,-1 1 0 0,2 1 0 16,3 1 0-16,-4-3 0 0,1 2 0 0,3 1 0 0,0 0 0 15,0 0 0-15,-6 0 0 0,3 0 0 16,3 0 0-16,0 0 0 0,-3 1 0 0,3-1 0 0,0 0 0 0,0 0 0 15,-2 3 0-15,2-3 0 0,-6 2 0 0,6-2 0 16,0 0 0-16,0 0 0 16,0 0-768-16,0 0-208 0,2 7-48 0,-2-7 0 15,2 8-1632-15,-2-8-336 0,0 0-64 0,0 0-16 0</inkml:trace>
  <inkml:trace contextRef="#ctx0" brushRef="#br0" timeOffset="3">18325 13769 12895 0,'0'0'272'0,"0"0"64"0,0 0 16 0,0 0 32 0,0 0-384 0,0 0 0 0,0 0 0 0,0 0 0 16,0 0 896-16,0 0 96 0,0 0 32 0,0 0 0 15,0 0 0-15,0 0 0 0,0 0 0 0,0 0 0 16,0 0-832-16,0 0-192 0,0 0 0 0,0 0 0 16,0 0 864-16,0 0 128 0,0 0 32 0,0 0 0 15,0 0-832-15,0 0-192 0,0 0 0 0,0 0 0 16,0 0 864-16,0 0 128 0,-3-7 32 0,3 7 0 0,0 0-832 15,-4-5-192-15,1-1 0 0,0 2 0 0,3 4 864 0,-5-2 128 16,0 1 32-16,-1-1 0 0,1 0-832 0,0 1-192 16,0 0 0-16,0 1 0 0,0 1 0 0,-2 0 0 15,1-2 0-15,0 0 0 0,0 0 864 0,0 1 128 16,0 0 32-16,-2 0 0 0,1 0-832 0,-1 2-192 16,1 1 0-16,0 1 0 0,-2 0 0 0,1 0 0 15,0 1 0-15,1-1 0 0,1 0 0 0,0 1 0 16,6-5 0-16,-6 7 0 0,2-1 0 0,-2 1 0 15,-3-2 0-15,2 3 0 0,0-2 0 0,1 3 0 16,-1-1 0-16,1 0 0 0,0-1 0 0,0 1 0 16,0 1 0-16,-1 0 0 0,0-1 0 0,1 0 0 15,1-1 0-15,1 3 0 0,-2 3 0 0,2 0 0 16,-1-4 0-16,1 1 0 0,-1 1 0 0,1-1 0 16,1 0 0-16,-1 0 0 0,-2-3 0 0,2 1 0 0,0 0 0 0,0 1 0 15,0 0 0-15,1 0 0 0,-2 1 0 0,2 1 0 16,0-1 0-16,0 1 0 0,-1-1 0 0,2 2 0 15,-1-1 0-15,1 1 0 16,0-2 0-16,-1 0 0 0,-1 0 0 0,2 0 0 0,1 1 0 0,-1-1 0 16,0-1 0-16,-1 1 0 0,0 1 0 0,1-2 0 15,0 1 0-15,-1 2 0 0,1-1 0 0,0 1 0 16,0-1 0-16,0 4 0 0,1-1 0 0,0-2 0 16,0 0 0-16,0-1 0 0,1 2 0 0,-1-1 0 15,0 1 0-15,1-2 0 0,0 0 0 0,1-1 0 16,0 1 0-16,0-1 0 0,-2-1 0 0,3 1 0 15,0 0 0-15,0 2 0 0,0-3 0 0,-1 2 0 16,1-1 0-16,1 0 0 0,-1-1 0 0,0-1 0 0,1 2 864 0,0-1 128 16,-1 1 32-16,1-1 0 0,0-2-832 0,1 2-192 15,-1-1 0-15,1-1 0 0,0 1 0 0,0-1 0 16,1 0 0-16,-1 1 0 0,0-2 0 0,0 0 0 16,1-1 0-16,-1 2 0 0,1 0 0 0,0-3 0 15,-1-1 0-15,0 2 0 0,1 1 0 0,0 0 0 16,-1-2 0-16,1 0 0 0,1 1 0 0,0-1 0 15,0-2 0-15,-1 2 0 0,0-1 0 0,1 0 0 16,1-1 0-16,-1 2 0 0,-2-1 0 0,2-1 0 16,-1-1 0-16,1 0 0 0,-1 0 0 0,0 1 0 15,0-1 0-15,0-1 0 0,-5 0 864 0,5-1 128 16,0-1 32-16,0 0 0 0,2 0-832 0,-2-1-192 16,-5 3 0-16,6-3 0 0,0 1 0 0,1 0 0 15,-3-2 0-15,0 2 0 0,2 2 0 0,0-1 0 0,-1-1 0 16,0 0 0-16,0 0 0 0,1-1 0 15,-2 1 0-15,0-1 0 0,1 1 0 0,0-1 0 0,-1 0 0 0,1-1 0 16,-2 2 0-16,-3 2 0 0,4-5 0 0,1 0 0 16,-1 2 0-16,1-1 0 0,-1 0 0 0,0 0 0 15,0-3 0-15,0 2 0 0,0-3 0 0,-1 4 0 16,2-4 0-16,-1 2 0 0,-2-1 0 0,1-1 0 16,2 4 0-16,-2-1 0 0,1-1 0 0,0 0 0 15,-1 0 0-15,0 1 0 0,-1-2 0 0,0-2 0 16,0 4 0-16,0-3 0 0,1-1 0 0,0 2 0 15,-2-3 0-15,3-1 0 0,-2 0 0 0,2 0 0 16,-2 1 0-16,0-1 0 0,0 1 0 0,0-2 0 16,0 1 0-16,-1-1 0 0,0 0 0 0,1 0 0 0,-1 0 0 0,0 0 0 15,-1 0 0-15,1-1 0 0,-1 1 0 0,0-1 0 16,0 1 0-16,1-2 0 0,-1 1 0 0,2 2 0 16,-4-3 0-16,2-2 0 0,-1-1 0 0,0 2 0 15,1 1 0-15,-1-1 0 0,0 2 0 0,-1 1 0 16,1-1 0-16,0 1 0 0,-1-1 0 0,0 1 0 15,0 0 0-15,0 1 0 0,0-1 864 0,-2 1 128 16,2-1 32-16,-2 0 0 0,2 0-832 0,-1 2-192 16,-2-1 0-16,1 0 0 0,1-3 0 0,1 2 0 15,-1 1 0-15,0 2 0 0,1 1 0 0,-1 1 0 16,1 1 0-16,-1 1 0 0,3 5 0 0,-3-9 0 16,1 1 0-16,0 4 0 0,2 4 0 0,0 0 0 0,-4-8 0 15,4 8 0-15,0 0 0 0,0 0 0 16,0 0 0-16,0 0 0 15,-6-7-768-15,3 2-208 0,3 5-48 0,0 0-12016 0,0 0-2400 0</inkml:trace>
  <inkml:trace contextRef="#ctx0" brushRef="#br1" timeOffset="4">18264 13747 2751 0,'0'0'256'0,"0"0"-256"0,0 0 0 0,0 0 0 16,0 0 2288-16,0 0 400 0,0 0 96 15,0 0 16-15,0 0-1712 0,0 0-320 0,0 0-80 0,0 0-16 16,0 0-192-16,0 0-32 0,0 0-16 0,0 0 0 15,0 0 16-15,0 0 0 0,0 0 0 0,0 0 0 16,0 0 32-16,0 0 16 0,0 0 0 0,0 0 0 16,0 0 64-16,0 0 16 0,-4-8 0 0,0 4 0 15,4 4-48-15,0 0 0 0,-5-4 0 0,5 4 0 16,-5-3-32-16,1-1-16 0,-2 2 0 0,6 2 0 16,-7-4-48-16,2 3-16 0,-1-3 0 0,-1 3 0 15,1 1 0-15,-1 0 0 0,0-2 0 0,0-1 0 16,0 1-64-16,0 0-16 0,3 1 0 0,-2-2 0 15,1 2-64-15,-3 1-16 0,0 0 0 0,1 1 0 16,1-2-64-16,-2-2 0 0,-1 3-16 0,2 0 0 16,-1 1-48-16,1-1-128 0,-1-2 192 0,0 1-64 0,-1 3-128 15,1 1 192-15,0 1-192 0,0-2 192 0,0 0-192 0,-1 2 0 16,1-1 0-16,0-1 0 0,-1 0 0 0,1 0 128 16,0 1-128-16,-2 1 0 0,1 1 0 0,1 0 0 15,1-3 128-15,-2 1-128 0,0 2 0 0,0 1 0 16,3 0 0-16,-2-1 0 0,-2 1 0 0,2 0 0 15,0 2 0-15,1-1 0 0,1-1 0 0,1 0 0 16,-2-2 0-16,1 1 0 0,1 4 0 0,-1-3 0 16,2-3 0-16,-4 5 0 0,2 3 0 0,1-3 0 15,2-1 0-15,-2 1 0 0,2 0 0 0,-2 3 0 16,0-2 0-16,0-1 0 0,0-1 0 0,2 3 0 16,-2 7 0-16,2-6 0 0,-2-5 0 0,1 0 0 15,2 2 0-15,1 3 0 0,-4-1 160 0,3 3-160 0,-1-4 192 16,0 2-192-16,0 0 208 0,-1 0-64 0,3 2-16 15,-2-1 0-15,-1 1-128 0,2 0 0 0,1-2 144 16,0 1-144-16,-3-1 128 0,3 0-128 0,0-1 160 0,-1 0-160 16,1 2 144-16,1-2-144 0,-1 0 128 0,1-1-128 15,0 2 160-15,0-2-160 0,0-9 192 0,0 11-192 16,1 0 208-16,1-1-64 0,-1 2-16 0,1-3 0 16,2 1 64-16,-4-10 16 0,3 10 0 0,1 1 0 15,0-1-80-15,-1-1 0 0,1 1-128 0,0-2 192 16,-1 3-192-16,1-2 128 0,0-2-128 0,1 3 0 15,-5-10 128-15,6 10-128 0,0 1 0 0,0-2 0 16,-2-4 0-16,1 3 128 0,0-2-128 0,1 1 0 16,2-1 0-16,-3 1 128 0,-5-7-128 0,7 9 0 0,-1-2 128 15,1 0-128-15,-1 0 0 0,-1-2 0 0,-5-5 128 16,7 8-128-16,0-3 0 0,-1 0 144 0,1-1-144 0,-1-1 128 16,1 0-128-16,0 1 128 0,-2 0-128 0,1 1 0 15,1-2 144-15,0-1-144 0,1 0 0 0,-2 1 144 16,0 0-144-16,1-1 0 0,-1 0 144 0,1-1-144 15,0-1 0-15,-2 1 144 0,1-1-144 0,0 3 0 16,-6-3 0-16,7 2 128 0,1 1-128 0,-2-2 0 16,1-1 0-16,-7 0 0 0,7 4 0 0,-1 0 0 15,2-1 0-15,-1 0 0 0,-2-1 128 0,2-1-128 16,-2 3 128-16,0-1-128 0,-1 1 0 0,2 0 0 16,-6-4 0-16,5 3 0 0,-5-3 0 0,6 4 0 15,0-1 0-15,-6-3 0 0,6 5 0 0,-1-1 0 16,1 0 0-16,-2-2 0 0,-4-2 0 0,6 2 0 0,-6-2 0 15,5 5 0-15,-5-5 0 0,0 0 0 0,0 0 0 0,0 0 0 16,7 1 0-16,-7-1 0 0,0 0 128 0,0 0-128 16,5 3 0-16,-5-3 0 0,0 0 0 0,0 0 128 15,0 0-128-15,0 0 0 0,0 0 0 0,0 0 0 16,0 0 0-16,0 0 0 0,0 0 128 0,0 0-128 16,0 0 0-16,0 0 128 0,0 0-128 0,0 0 128 15,0 0-128-15,-3 7 0 0,3-7 0 0,0 0 0 16,0 0 128-16,-5 5-128 0,5-5 192 0,-5 5-64 15,5-5-128-15,-5 2 0 0,0-2-160 0,5 0 160 16,-6 1 0-16,6-1 0 0,0 0 0 0,-5 0 0 16,5 0 0-16,-5 0 0 0,5 0 0 0,0 0 0 15,-5-1 0-15,1 1 0 0,4 0 0 0,-6 0 0 0,6 0 0 16,-6-1 0-16,6 1 0 0,-6 0 0 0,1 0 0 16,5 0 0-16,-6-1 0 0,1-1 0 0,-1 0 0 0,2 2 0 15,4 0 0-15,-7-2 0 0,2 0 128 0,1-1-128 16,4 3 0-16,-6-4 0 0,-1 1 0 0,2-1 0 15,0-2 0-15,0 1 0 0,0 1 0 0,2 0 0 16,-3 1 0-16,1-2 0 0,-1 0 0 0,1-2 0 16,-1 2 0-16,2-1 0 0,-3 1 0 0,1-3 0 15,0 1 0-15,-1-1 0 0,-1-1 0 0,1 3 0 16,0-5 0-16,-1 2 0 0,2 0 128 0,-2-1-128 16,-1 0 0-16,1-2 0 0,2 1 0 0,-1-1 0 15,0 5 0-15,0-1 0 0,-1-3 0 0,0 2 0 16,1-1 0-16,0 2 0 0,0-3 0 0,1 0 0 15,-2 2 0-15,2-1 0 0,1 1 0 0,-2 1 0 0,2-3 0 16,-2 1 0-16,2-2 0 0,1 1 0 0,-1 0 0 0,1 2 0 16,0-5 0-16,3 3 0 0,0-1 0 0,-2 1 0 15,0-1 0-15,2 1 0 0,0-1 0 0,1 1 0 16,1-1 0-16,0 1 0 0,0-3 0 0,1 4 0 16,-1-2-128-16,1 0 128 0,0 1 0 0,2 1-144 15,-2-2 144-15,2 1 0 0,0-1-144 0,1 1 144 16,-1 0 0-16,2-1-144 0,-2-3 144 0,3 2 0 15,-3 5-128-15,3-2 128 0,-4-5 0 0,1 2 0 16,2 4-144-16,2 2 144 0,-1 2 0 0,-1-3-144 16,-3-3 144-16,2 1 0 0,1-1 0 0,0 3 0 15,-1-1 0-15,0 0 0 0,1-3 0 0,-1 2 0 0,2 3 0 16,-1 1 0-16,2 1 0 0,0 1-128 0,0-1 128 0,1 0 0 16,0 0 0-16,0 1 0 0,2 2 0 0,-1 0-128 15,-1 1 128-15,0 1-192 0,0 1 192 0,2 0 0 16,-1-1-144-16,1 2 144 0,-2 1 0 0,0-1 0 15,0-1 0-15,1 2 0 0,0-2-176 0,-1 4 176 16,-2-4-128-16,1 1 128 16,-1 1-1760-16,1-1-272 0,2 1-48 0,-2-3-16 0</inkml:trace>
  <inkml:trace contextRef="#ctx0" brushRef="#br1" timeOffset="5">19837 14234 3279 0,'-11'-5'128'0,"3"3"64"0,-2-2-192 0,0 1 0 0,1-1 0 0</inkml:trace>
  <inkml:trace contextRef="#ctx0" brushRef="#br1" timeOffset="6">19501 14149 4607 0,'0'0'192'0,"0"0"64"0,0 0-256 0,0 0 0 0,0 0 0 0,0 0 0 16,0 0 1232-16,0 0 208 0,0 0 32 0,0 0 16 16,0 0-832-16,0 0-160 0,0 0-48 0,0 0 0 15,-5-5-112-15,5 5-16 0,0 0-16 0,0 0 0 16,0 0 96-16,0 0 32 0,-4-5 0 0,4 5 0 15,0 0 144-15,0 0 16 0,0 0 16 0,0 0 0 16,0 0 0-16,0 0 0 0,0 0 0 0,0 0 0 16,0 0-32-16,0 0 0 0,0 0 0 0,0 0 0 15,0 0-48-15,0 0-16 0,0 0 0 0,0 0 0 16,0 0-64-16,0 0 0 0,0 0-16 0,0 0 0 0,4-6-80 0,-4 6-16 16,8-2 0-16,-1 0 0 0,-2-1-16 0,1-1 0 15,0 0 0-15,-1 1 0 0,1 3-32 0,1-1-16 16,-1-1 0-16,0 0 0 0,1 2-96 0,1 2-32 15,-3 0 0-15,2 0 0 0,1-1-16 0,-2 1 0 16,1 4 0-16,-1-3 0 0,1 0 0 0,0 1-128 16,-7-4 192-16,7 5-64 0,1 3 0 0,-2-2 0 15,-1 0 0-15,1-1 0 0,2 4 0 0,-3-2-128 16,-2-1 192-16,2 2-64 0,0-3 0 0,1 1 0 16,0 0 0-16,-1 2 0 0,0-3-128 0,0 1 160 15,2 2-160-15,-2-2 160 0,-2 1-160 0,2 0 192 16,-5-7-192-16,6 11 192 0,-1-2-192 0,-1 1 160 15,-1-1-160-15,0 1 160 0,0-2-160 0,0 1 160 16,-1 2-160-16,1-1 160 0,-3-10-16 0,1 14 0 16,1-1 0-16,-1 2 0 0,-1-1-16 0,1-2-128 0,-1-1 192 0,0 0-64 15,0 2-128-15,0 0 128 0,0 0-128 0,0-1 128 16,0 2-128-16,0 0 0 0,-1-1 144 0,1 0-144 16,-1 0 128-16,0 0-128 0,0-1 128 0,0 1-128 15,-1-2 144-15,1 1-144 0,-1 0 192 0,0 0-192 16,0-1 192-16,1 1-192 0,-1-1 192 0,1 1-192 15,0-2 144-15,-1 1-144 0,-1-2 0 0,1 2 144 16,0-1 0-16,2 0 0 0,-4-2 0 0,1 1 0 16,1 1-144-16,1-1 0 0,-4 1 0 0,3 0 128 15,-2-2-128-15,1 1 0 0,1-1 0 0,-1-1 128 16,-2 3-128-16,1-3 192 0,4-7-192 0,-3 9 192 0,-3 0-192 16,3-2 192-16,3-7-192 0,0 0 192 15,-4 7-192-15,-1 1 160 0,2 1-160 0,-2-2 160 0,1-2-160 16,1 1 128-16,-3 0-128 0,3 1 128 0,-3-1-128 0,2 0 128 15,-1-2-128-15,1 2 128 0,1 1-128 0,-2-2 0 16,0-3 0-16,0 1 128 0,0 3-128 0,2-2 0 16,3-4 0-16,-6 7 128 0,0-2-128 0,1 1 0 15,0-2 0-15,0 3 0 0,0-5 0 0,0 0 0 16,5-2 128-16,-6 4-128 0,0 1 0 0,1-3 0 16,0 0 0-16,5-2 0 0,-5 4 0 0,0 0 0 15,0-2 144-15,-1-2-144 0,0 0 0 0,1 0 0 16,-1 1 0-16,1 0 128 0,-2-1-128 0,1 0 0 15,-1-2 0-15,1 2 0 0,0 1 0 0,-1-1-128 16,-1-1 128-16,1 0-128 0,0 3 128 0,1-1 0 0,-3 0 0 16,2-1 0-16,-2 0 0 0,2 0-128 0,-1 0 128 0,2 0 0 15,0 0 0-15,0-1 0 0,-1-1 0 0,2 2 0 16,-2 0 0-16,1 0 0 0,0-2 0 0,0 1 0 16,1 1 0-16,-3 0 0 0,1 0 0 15,2 0 0-15,-2 0 0 0,1 0 0 0,0 1 0 0,1 0 0 16,5-1 0-16,-6 1 0 0,-1-1 0 0,2 2-128 15,5-2 128-15,-6 1 0 0,2-3 0 0,4 2 0 16,-6 4 0-16,6-4 0 0,0 0 0 0,-5 0 0 16,5 0 0-16,0 0 0 0,0 0 0 0,-5 0 0 15,1 0 0-15,4 0 0 0,0 0 0 0,0 0 0 16,0 0 0-16,0 0-160 0,0 0 160 0,0 0 0 16,0 0 0-16,0 0 0 0,0 0 0 0,0 0 0 15,0 0 0-15,0 0 0 0,0 0 0 0,6-1 0 0,-6 1 0 16,0 0-128-16,6 0 128 0,-6 0 0 0,8 1 0 0,-1-1 0 15,-1 3-128-15,-6-3 128 0,8 4 0 0,-1 0 0 16,0-3 0-16,-1 2 0 0,0-1 0 0,1 0 0 16,1-1 0-16,2 0 0 0,-4-1 0 0,3 1 0 15,-1 0 0-15,1 1 0 0,-3-1 0 0,2-1 0 16,0 0 0-16,1 1 0 0,0 0 0 0,0 1 0 16,0-1 0-16,1 0 0 0,-1-1 0 0,0 0 0 15,0 3 0-15,-1-1 0 0,0-1 0 0,-1 1 0 16,0-2 0-16,0 0 0 0,-1-1 0 0,2 0 0 15,-4-2 0-15,-4 3 0 0,8-4 0 0,-1 1 0 16,-1-2 0-16,0 1 0 0,0-1 160 0,0-1-160 16,1 2 160-16,-1-1-160 0,-1 0 128 0,0-3-128 15,1 2 0-15,0-1 0 0,-1 0 0 0,1 0 128 0,0-1-128 16,0 3 0-16,1-2 0 0,0 2 0 0,0-1 0 0,-1 1 0 16,1-4 0-16,-1 2 0 0,1 1 0 0,-2 0 0 15,0 0 0-15,-2-1 0 0,0 1 0 0,0-1 0 16,3 2 0-16,1-2 0 0,-1-1 0 0,-2-3 0 15,2 6 128-15,0-3-128 0,1-1 0 0,-3 0 144 16,2-1-144-16,0 2 0 0,-1 0 0 0,0 0 128 16,0-2-128-16,1-1 0 0,-2 0 0 0,1 2 128 15,0-2-128-15,-1 1 0 0,0 0 0 0,0 4 0 16,0-3 0-16,-1 1 0 0,0 0 0 0,-1-2 0 16,0 1 0-16,1 1 0 0,-3 8 128 0,2-12-128 15,-1 1 0-15,0-1 0 0,-1 0 0 0,0 2 128 16,0 1-128-16,-1-5 0 0,0 3 0 0,-1-1 0 15,0 3 0-15,0-2 0 0,-1 0 128 0,0-1-128 0,0 0 0 0,-1-3 0 16,2 3 144-16,-2-1-144 0,-1 1 0 0,0-1 0 16,1 0 0-16,0 2 128 0,-2 3-128 0,1-2 0 15,-2-2 0-15,1-2 128 0,1 2-128 0,-1 0 0 16,0 1 0-16,-1-1 128 0,1 0-128 0,0 0 0 16,-2 2 0-16,0-2 0 0,1-1 0 0,0 1 0 15,0 1 0-15,-1 0 0 0,1 1 0 0,-1-1 0 16,1 1 0-16,0 0 0 0,0 2 0 0,1 0 0 15,2 0 0-15,-2 1 0 0,0-1 0 0,2 0-128 16,0 2 128-16,1-1 0 0,0 5 0 0,3 2 0 16,-4-9 0-16,1 4-128 0,0 1 128 0,3 4 0 0,-5-4-144 0,5 4 144 15,0 0 0-15,0 0 0 0,-4-1 0 0,4 1 0 16,0 0-128-16,-6-1 128 0,6 1 0 16,0 0 0-16,0 0 0 0,0 0 0 0,-5 0-144 0,5 0 144 15,0 0 0-15,0 0 0 0,0 0-128 0,0 0 128 16,0 0 0-16,0 0 0 0,0 0-128 0,0 7 128 15,0-7 0-15,0 0 0 0,0 0 0 0,1 9 0 16,-1-9-128-16,5 10 128 0,0-3 0 0,1-1 0 16,0 1-144-16,2-1 144 0,-1 2 0 0,3 0-144 15,0 0 144-15,0 1 0 0,2 3-144 0,-1-1 144 16,-1 0 0-16,-1 0 0 0,0 4-144 0,1 1 144 16,1-2 0-16,-1 1 0 0,-1 2 0 0,1 1 0 15,-1 4 0-15,0-1 0 0,-3 0-128 0,1-1 128 16,0-1 0-16,-1 1 0 0,0 1 0 0,-1-1 0 0,0-1 0 0,-1 2 0 15,0-3 0-15,0 2 0 0,-2-1 0 0,0-1 0 16,-1-1 0-16,1-2 0 0,1-1 0 0,-3 0 0 16,0 0 0-16,-1-3 0 0,1 2 128 0,-2 0-128 15,0 2 0-15,0-2 144 0,0 2-144 0,-1-2 0 16,0 0 0-16,0 0 128 0,-1-2-128 0,1 3 128 16,-3-3-128-16,0 1 128 0,1-4-128 0,-3 3 128 15,0-3-128-15,0-1 128 0,-1 0 16 0,-1 1 0 16,-3-3 0-16,2 2 0 0,0 1-16 0,-1-1 0 15,-2-1 0-15,-2 0 0 0,0 1 32 0,-1-3 0 16,-1-2 0-16,1 2 0 0,0-1 16 0,3 0 0 16,-4-3 0-16,2-2 0 0,-2 0-48 0,0 0 0 15,-1-2 0-15,3 3 0 0,1 1-128 0,0-1 192 16,-1-2-192-16,1 2 192 0,2 2-192 0,-1 0 160 0,1-1-160 0,0 0 160 16,1 0-160-16,0 0 0 0,0 0 0 0,2 1-176 15,1 0 176-15,2-1 0 0,-1-1 0 0,2 1 0 16,0 0 0-16,2 0-160 0,4 0 160 0,0 0 0 31,-4-2-496-31,4 2 16 0,0 0 0 0,0 0 0 16,0 0-1968-16,1-8-400 0</inkml:trace>
  <inkml:trace contextRef="#ctx0" brushRef="#br2" timeOffset="7">19249 15277 12895 0,'0'0'272'0,"0"0"64"0,0 0 16 0,0 0 32 0,0 0-384 0,0 0 0 0,0 9 0 0,0-9 0 15,0 0 896-15,0 0 96 0,0 5 32 0,0-5 0 16,0 0-832-16,0 0-192 0,-2 7 0 0,2-7 0 16,0 0 864-16,0 0 128 0,0 0 32 0,0 0 0 15,0 0-832-15,0 0-192 0,0 0 0 0,0 0 0 16,0 6 0-16,0-6 0 0,0 0 0 0,0 0 0 15,0 0 864-15,0 0 128 0,0 0 32 0,0 0 0 0,0 0-832 0,0 0-192 16,0 0 0-16,0 0 0 0,0 0 864 0,0 0 128 16,0 0 32-16,0 0 0 0,0 0-832 0,0 0-192 15,0 0 0-15,0 0 0 0,0 0 0 0,0 0 0 16,0 0 0-16,0 0 0 0,2 7 0 0,-2-7 0 16,0 0 0-16,0 0 0 0,0 0 0 0,0 0 0 15,0 0 0-15,0 0 0 0,0 0 864 0,0 0 128 16,0 0 32-16,0 0 0 0,0 0-832 0,0 0-192 15,0 0 0-15,0 0 0 0,0 0 0 0,0 0 0 16,0 0 0-16,0 0 0 0,0 0 0 0,0 0 0 16,0 0 0-16,0 0 0 0,0 0 864 0,0 0 128 15,0-7 32-15,0 7 0 0,1-6-832 0,-1-1-192 16,0 2 0-16,1-4 0 0,0 2 0 0,1 1 0 16,-1-3 0-16,0 1 0 0,0 1 0 0,1-2 0 0,-1 1 0 0,0-2 0 15,1 2 0-15,-1-3 0 16,0 0 0-16,1 1 0 0,0-2 0 0,0 1 0 0,-2-2 0 0,2 3 0 15,-2-2 0-15,1 2 0 0,2-1 0 0,-2 1 0 16,1-1 864-16,-1 1 128 0,2 0 32 0,-2-2 0 16,0 3-832-16,1-2-192 0,1 2 0 0,-2-2 0 15,1 0 0-15,0-1 0 0,1-3 0 0,0 0 0 16,-2 3 0-16,2-1 0 0,0-1 0 0,0 1 0 16,0 0 0-16,-1 1 0 0,2-3 0 0,-2 3 0 15,2-1 0-15,0 2 0 0,-2-1 0 0,2 1 0 16,2-1 0-16,-3 1 0 0,-1 0 0 0,1 1 0 15,0-1 0-15,-3 3 0 0,1-3 0 0,-1 1 0 16,-1 1 0-16,3-3 0 0,1 1 0 0,0-1 0 0,-1 0 864 16,-1-1 128-16,0 2 32 0,1-2 0 0,3 0-832 0,-3-1-192 15,1 0 0-15,0 0 0 0,1 1 0 0,0 1 0 16,-1-2 0-16,1 0 0 0,-2 3 0 0,1 1 0 16,-1 0 0-16,1 0 0 0,1-3 0 0,-2 0 0 15,1 2 0-15,-1-3 0 0,0 2 0 0,0-2 0 16,-1 3 0-16,1-2 0 0,0 1 0 0,-1-1 0 15,1 1 0-15,1-1 0 0,-1 2 0 0,1-1 0 16,-2 0 0-16,2 0 0 0,0 1 0 0,1 0 0 16,-3-1 0-16,2 0 0 0,0-1 0 0,0 1 0 15,-1-2 0-15,1 3 0 0,1-1 0 0,-1 1 0 16,-1 1 0-16,0-3 0 0,2 1 0 0,-2 0 0 16,0-3 0-16,0 3 0 0,1 1 0 0,-1 0 0 15,-1-3 0-15,1 2 0 0,-2-3 0 0,2 1 0 16,-2 0 0-16,2-1 0 0,-1-1 0 0,2 0 0 0,-3-1 0 0,2 1 0 15,0 1 0-15,1 1 0 0,-1 0 0 0,0-1 0 16,0 0 0-16,1 1 0 0,-1-1 0 0,1 1 0 16,-1 1 0-16,0 0 0 0,0 0 0 0,1 0 0 15,-2 1 0-15,1 0 0 0,1-2 0 0,-2-1 0 16,1 2 0-16,1 0 0 0,-2 0 0 0,0-1 0 16,1 1 0-16,0 0 0 0,2-1 0 0,-3-1 0 15,0 3 864-15,1-2 128 0,0 4 32 0,-1-1 0 16,0 1-832-16,1-3-192 0,-2 1 0 0,1 0 0 15,-1 3 0-15,0-2 0 0,0 0 0 0,1 2 0 16,0-2 0-16,0 1 0 0,-1-2 0 0,2 1 0 0,-1-3 0 16,0 3 0-16,-1-1 0 0,1 1 0 0,1-3 0 0,-2 1 0 15,1 3 0-15,0-2 0 0,-1 3 0 0,2-2 0 16,-1-1 0-16,0-3 0 0,-2 5 0 0,1-1 0 16,2 1 0-16,0 1 0 0,-2-2 0 0,0 2 0 15,0 9 0-15,1-10 0 0,-1 1 0 0,0 2 0 16,0 7 0-16,2-8 0 0,-2 2 0 0,0-2 0 15,2 0 0-15,-2 8 0 0,0 0 0 0,2-9 0 16,0 2 0-16,-2 7 0 0,2-7 0 0,-2 7 0 16,2-7 0-16,-1-1 0 0,1-1 0 0,0 3 0 15,-2 6 0-15,0 0 0 0,0 0 0 0,0 0 0 16,-1-7 0-16,1 7 0 0,0 0 0 0,0 0 0 16,0 0 0-16,0 0 0 15,-6 3-768-15,-1 4-208 0,1 0-48 0,-1 2-12016 16,-1 0-2400-16</inkml:trace>
  <inkml:trace contextRef="#ctx0" brushRef="#br2" timeOffset="8">18027 15432 12895 0,'0'0'272'0,"0"0"64"0,0 0 16 0,0 0 32 0,0 0-384 0,0 0 0 15,0 0 0-15,0 0 0 0,0 0 896 0,0 0 96 16,0 0 32-16,0 0 0 0,0 0 816 0,0 0 160 16,0 0 48-16,3-5 0 0,0-3-832 0,-1 2-144 15,1-1-48-15,0-3 0 0,-2 0-816 0,2-2-208 16,0 3 0-16,1-5 0 0,-2 0 864 0,0-2 128 16,1-2 32-16,1 1 0 0,-1-2-832 0,0 0-192 15,1 1 0-15,0-1 0 0,-2 1 864 0,2-2 128 16,-1 0 32-16,0 0 0 0,1 1-832 0,0-2-192 0,-1 0 0 15,1 1 0-15,-1 0 0 0,0-1 0 0,1 0 0 0,0-1 0 16,1-2 864-16,-2 1 128 0,1 0 32 0,0 0 0 16,-2 0-832-16,0 0-192 0,-2 0 0 0,0 1 0 15,-1-1 0-15,3 1 0 0,-1 0 0 0,2 1 0 16,-1 2 0-16,0 0 0 0,2 0 0 0,0 1 0 16,0-2 0-16,0 0 0 0,-1 4 0 0,0-3 0 15,2 1 0-15,-1 1 0 0,0 2 0 0,0 0 0 16,-2-1 0-16,1 2 0 0,-1-1 0 0,0-1 0 15,1 2 864-15,-1 0 128 0,0 1 32 0,0-1 0 16,1-1-832-16,-2 2-192 0,-1-1 0 0,2 2 0 16,-1-1 0-16,1 1 0 0,0-1 0 0,2-2 0 15,-4 3 0-15,2 0 0 0,0 1 0 0,0-1 0 0,0 1 0 0,0-1 0 16,-2 1 0-16,2 0 0 0,0 0 0 16,-1 1 0-16,0-3 0 0,0 5 0 0,2-2 0 0,-2 0 0 15,-1 0 0-15,0 0 0 0,0 1 0 0,0 0 0 16,0-1 0-16,0 0 0 0,1 0 0 0,0 0 0 15,-1 2 0-15,1 0 0 0,0-2 0 0,0 2 0 16,1-4 0-16,-1 2 0 0,0 0 0 0,0 1 0 16,-1 0 0-16,0-1 0 0,0 0 0 0,0 1 0 15,1-1 0-15,0 3 0 0,-1-1 864 0,2-1 128 16,-2 3 32-16,1 0 0 0,0-1-832 0,-1 0-192 16,0-1 0-16,0 2 0 0,0-1 0 0,0 1 0 15,0-3 0-15,0 1 0 0,0 2 0 0,0-1 0 16,0-3 0-16,1 4 0 0,0 0 0 0,0 0 0 15,-1-1 0-15,1 0 0 0,-1 0 0 0,1-1 0 0,0 3 0 0,-1-3 0 16,0-1 0-16,0 3 0 16,0-1 0-16,0-1 0 0,0 2 0 0,0-2 0 0,-1-1 0 0,1 3 0 15,1-1 0-15,-1 0 0 0,0-1 0 0,0 0 0 16,0-2 0-16,0 2 0 0,0 2 0 0,0-1 0 16,0-2 0-16,0 1 0 0,-1-1 0 0,1 2 0 15,1 0 0-15,-1-2 0 0,0 2 0 0,1 0 0 16,0 1 0-16,0-2 0 0,-1-2 0 0,1-1 0 15,0 1 0-15,2 0 0 0,-2 2 0 0,-1-1 0 16,0-2 0-16,1 1 0 0,0 0 0 0,-1 1 0 16,1 2 0-16,0-2 0 0,-1 1 0 0,0 1 0 15,1-1 0-15,0-2 0 0,-1-2 0 0,0 2 0 16,0 1 0-16,0 2 0 0,0 7 0 0,1-8 0 0,1-2 0 0,-2 3 0 16,0 0 0-16,0 7 0 0,1-8 0 0,-1 2 0 15,0-2 0-15,0 8 0 0,2-9 0 0,-2 9 0 16,0-7 0-16,0 0 0 0,0-2 0 0,1 4 0 15,-1 5 0-15,1-7 0 0,-1 2 0 0,0-3 0 16,0 8 0-16,0-6 0 0,0 6 0 0,0-6 0 16,0 6 0-16,1-7 0 0,0 0 0 0,-1 1 0 15,0 0 0-15,0-1 0 0,0 7 0 0,-1-6 0 16,1 6 0-16,-1-8 0 0,1-2 864 0,0 4 128 16,0 6 32-16,0-8 0 0,0 2-832 0,0 6-192 15,0-8 0-15,0 2 0 0,0 0 0 0,0 6 0 16,0 0 0-16,0 0 0 0,-1-10 0 0,1 10 0 15,0 0 0-15,0 0 0 16,-1-8-768-16,1 8-208 0,0 0-48 0,0 0 0 0,-1-7 1648 0,1 7 320 0,0 0 64 0,0 0 16 16,-1-8-832-16,1 8-192 0,0 0 0 0,0 0 0 15,0 0 0-15,0 0 0 0,0 0 0 0,0 0 0 16,0 0 0-16,0 0 0 16,0 0 0-16,0 0 0 0,0 0 0 0,0 0 0 0,-4 6 0 0,4-6 0 31,-4 8-768-31,4-8-208 0,-3 11-48 0,-1 0 0 15,1-2-2448-15,1 2-496 0,0 2-112 0,2-13-16 0</inkml:trace>
  <inkml:trace contextRef="#ctx0" brushRef="#br2" timeOffset="9">18356 11070 22111 0,'0'0'976'0,"0"0"208"0,0 0-944 0,-3 4-240 16,3-4 0-16,0 0 0 0,0 0 1104 0,0 0 176 0,0-10 48 0,3 3-8688 16,2-6-1728-1</inkml:trace>
  <inkml:trace contextRef="#ctx0" brushRef="#br2" timeOffset="10">19260 15322 3679 0,'0'0'160'0,"0"0"32"0,0 0-192 0,0 0 0 15,0 0 0-15,0 0 0 0,0 0 1120 0,0 0 176 16,0 0 48-16,0 0 0 0,0 0-544 0,0 0-96 15,0 0-32-15,0 0 0 0,0 0 224 0,0 0 32 0,0 0 16 0,0 0 0 16,0 0-112-16,0 0-32 0,-1 10 0 0,1-10 0 16,-2 10-160-16,2-10-16 0,-2 9-16 0,2-9 0 15,0 11-96-15,0-1-32 0,0 2 0 0,0-2 0 16,0-10 32-16,0 13 0 0,0-2 0 0,1 0 0 16,-1-1-208-16,0 1-48 0,0-1 0 0,0-1 0 15,0-9 80-15,1 13 16 0,-1-1 0 0,0-2 0 16,0-10-176-16,2 10-48 0,-2-10 0 0,1 10 0 15,2-1-128-15,-3-9 0 0,0 0 0 0,0 0 128 16,2 9-1168 0,-2-9-240-16,0 0-64 0,0 0 0 0</inkml:trace>
  <inkml:trace contextRef="#ctx0" brushRef="#br2" timeOffset="11">19638 12959 12895 0,'0'0'576'0,"0"0"112"15,0 0-560-15,0 0-128 0,0 0 0 0,0 0 0 0,0 0 1664 0,0 0 320 16,0 0 48-16,0 0 16 0,0 0-832 0,0 0-144 16,0 0-48-16,0 0 0 0,0 0 0 0,0 0 0 15,0 0 0-15,1-11 0 0,1-1-816 0,0 1-208 16,0 1 0-16,2 1 0 0,-1 0 864 0,1 1 128 15,-2-3 32-15,2 2 0 0,1 1-832 0,-2 1-192 16,0-1 0-16,-2 0 0 16,-1 8-768-16,2-9-208 0,0 2-48 0,0 0-11872 0</inkml:trace>
  <inkml:trace contextRef="#ctx0" brushRef="#br2" timeOffset="12">19789 12639 27647 0,'-4'-6'608'0,"4"6"128"0,0 0 32 0,0-10 0 0,2 0-624 0,0-1-144 0,1-1 0 0,2 2 0 16,0 3 0-16,0-2 0 0,1-4 0 0,1 2 0 16,2-1 0-16,-1 0 0 0,-1-1 0 0,0-1 0 15,1 2-1600-15,-1 0-368 0,1 4-64 16,-1-6-16-16</inkml:trace>
  <inkml:trace contextRef="#ctx0" brushRef="#br2" timeOffset="13">20043 12138 27647 0,'0'0'1216'0,"-2"-7"256"0,3 2-1168 0,1-4-304 16,1 1 0-16,1-2 0 0,0 4 0 0,1-4 0 15,-1-1 0-15,1 1 0 16,0-1-1584-16,1 0-368 0,-1 1-80 0,1 1-16 16,0-1 0-16,0-2 0 0,1-3 0 0,-2 2 0 0</inkml:trace>
  <inkml:trace contextRef="#ctx0" brushRef="#br2" timeOffset="14">20117 11748 8287 0,'0'0'736'0,"0"0"-592"0,-6-8-144 0,1 2 0 15,1-2 2688-15,1 0 512 0,0 3 112 0,3 5 16 16,-2-8-2672-16,1-1-528 0,-1 0-128 0,1 1 0 16,1 8 848-16,0-9 144 0,1 4 32 0,1-2 0 15,-2 7-832-15,0 0-192 0,3-10 0 0,1 1-7056 16,0 0-1456-16</inkml:trace>
  <inkml:trace contextRef="#ctx0" brushRef="#br2" timeOffset="15">19293 15776 19007 0,'0'0'832'0,"0"0"192"0,0 0-832 0,0 0-192 0,0 0 0 0,-1 10 0 16,1 1 0-16,-1-2 0 0,2 0 0 0,-1-1 0 15,0-8 0-15,0 9 0 0,0 2 0 0,1-1 0 16,-1-10 0-16,1 11 0 0,1 0 0 0,1-1 0 31,0-1-544-31,-1-2 0 0,3 5 0 0,-5-12 0 0</inkml:trace>
  <inkml:trace contextRef="#ctx0" brushRef="#br2" timeOffset="16">19323 16096 11967 0,'0'0'1072'16,"0"0"-864"-16,0 0-208 0,0 0 0 0,-2 12 832 0,2-12 112 15,0 0 16-15</inkml:trace>
  <inkml:trace contextRef="#ctx0" brushRef="#br2" timeOffset="17">19332 16274 15663 0,'-7'8'1392'0,"7"-8"-1120"15,0 0-272-15,0 0 0 0,0 0 768 0,-2 9 80 16,1-2 32-16,1-7 0 16,0 0-1216-16,0 0-240 0,0 10-64 0,0-10-7088 0</inkml:trace>
  <inkml:trace contextRef="#ctx0" brushRef="#br2" timeOffset="18">19328 16428 6447 0,'-4'7'576'0,"3"-2"-576"0,1-5 0 0,-4 10 0 15,2-5 1856-15,0 2 272 0,-1 0 48 0,3-7 16 16,0 0-1376-16,0 8-288 0,0 0-48 0,0-8-16 16,0 0-464-16,0 0 0 0,0 0 0 15,0 0 0-15</inkml:trace>
  <inkml:trace contextRef="#ctx0" brushRef="#br2" timeOffset="19">19243 15221 13407 0,'0'0'592'0,"0"0"128"0,0 0-576 0,0 0-144 0,0 0 0 0,0 0 0 16,0 0 672-16,0 0 96 0,0 0 32 0,0 0 0 15,-5 4 32-15,5-4 0 0,-6 3 0 0,6-3 0 16,0 0-240-16,0 0-32 0,-6 3-16 0,6-3 0 0,0 0-96 0,0 0 0 15,0 0-16-15,0 0 0 0,0 0-144 16,0 0-32-16,0 0 0 0,0 0 0 0,0 0-32 0,0 0-16 16,0 0 0-16,0 0 0 0,-3 10-16 0,3-10 0 15,-1 9 0-15,1-9 0 0,0 0 0 0,1 8-16 16,-1-8 0-16,0 11 0 0,0-11 64 0,1 8 16 16,-1-8 0-16,1 12 0 0,0-3 16 0,1 1 16 15,-1-2 0-15,-1 1 0 0,0 2 0 0,0-1 0 16,0 1 0-16,0-1 0 0,0-1 0 0,0 1 0 15,0 0 0-15,0 3 0 0,0-2-32 0,1 3-16 16,-1 0 0-16,0-2 0 0,0 2-48 0,0-1-16 16,0 1 0-16,0 0 0 0,-1 0-16 0,1 0 0 15,1 0 0-15,1 1 0 0,-1-2-160 0,0 2 192 16,-1-1-192-16,2-1 192 0,1-1-192 0,-2 3 192 16,-1-1-192-16,2 1 192 0,-1-2-192 0,1 3 0 0,0-1 0 0,0-1 128 15,-1 2-128-15,1 0 0 0,1-1 144 0,-1 3-144 16,1-1 128-16,0 0-128 0,-1-1 128 0,0 2-128 15,2 0 128-15,-1-1-128 0,0 0 128 0,-1 1-128 16,1-1 144-16,0-1-144 0,-1 0 192 0,0 0-192 16,1-2 160-16,0 1-160 0,-2 0 128 0,3 0-128 15,-1-1 144-15,1 0-144 0,-2 3 160 0,1-1-160 16,1-2 176-16,-1 3-176 0,1-2 192 0,-3 0-192 16,0 2 176-16,1-1-176 0,2-3 160 0,0 3-160 15,0-1 176-15,-2-1-176 0,-2 1 192 0,3-1-192 16,-1 1 160-16,1 2-160 0,1 0 128 0,-1-2-128 15,2 0 0-15,-1-1 128 0,-1 0-128 0,2-2 0 16,-1-1 0-16,1 0 0 0,-1-1 128 0,1 2-128 0,1-1 0 16,0 3 0-16,-1-5 144 0,3 2-144 0,-3-1 0 15,1 0 0-15,0 1 0 0,0-2 0 0,0 5 0 0,0-5 144 16,-2 1-144-16,2-1 0 0,-2 0 0 0,3 1 0 16,-1-2 0-16,0 3 0 0,0-2 128 0,-2 2-128 15,2-1 0-15,-2 0 0 0,3 0 0 0,-1-2 0 16,-2 2 0-16,1 0 0 0,1-2 128 0,-1 2-128 15,-1-3 0-15,1 2 0 0,1-2 144 0,0-2-144 16,-6-5 0-16,6 10 144 0,1 2-144 0,-1-3 0 16,2-3 0-16,-2-1 0 0,0-2 0 0,1 0 0 15,3 0 0-15,-3 0 0 0,0 3 0 0,1-1 0 16,-8-5 0-16,9 3 0 0,-1-1 0 0,0 2 0 0,-1 3 0 16,2-2 0-16,-2-5 0 0,1 2 0 0,1 0 128 15,-1 0-128-15,1 0 0 0,-2 1 0 0,0 1 0 0,1 0 0 16,0 0 0-16,0-2 0 0,-2-1 0 0,0 1 0 15,1 1 0-15,-1 0 0 0,1-3 0 0,-2 0 0 16,2 1 0-16,-1 0 0 0,0 5 128 0,-2-4-128 16,-4-2 0-16,7 0 0 0,-1 2 0 0,0-1 128 15,-6-1-128-15,6 1 0 0,1 1 0 0,0-2 128 16,-7 0-128-16,5 0 128 0,2 2-128 0,0-2 128 16,-7 0-128-16,8-1 128 0,0 0-128 0,-1 0 128 15,-1 0-128-15,1 0 128 0,0 0-128 0,-1 1 128 16,3-2-128-16,-2 0 128 0,-1-4-128 0,1 2 128 15,0 0-128-15,1 0 0 0,-2-1 144 0,1 1-144 16,-1-3 0-16,1 0 144 0,0-2-144 0,0 1 0 0,0 2 128 0,2 0-128 16,0-1 0-16,-2-2 0 0,1 0 176 0,-1 0-176 15,1 0 160-15,-3 1-160 0,2-1 160 16,-1 2-160-16,0-1 160 0,2-1-160 0,-3-3 160 0,1 3-160 16,-1 2 160-16,1-1-160 0,0-2 160 0,-1 1-160 15,0-1 160-15,1 1-160 0,0 1 160 0,-2-1-160 16,1 0 160-16,-1-2-160 0,0 4 176 0,2-2-176 15,-3 0 192-15,2 1-192 0,0-1 192 0,0 1-192 16,0 0 192-16,-2-2-192 0,1 3 160 0,-1-2-160 16,5-2 128-16,-3 2-128 0,1 2 128 0,-3-2-128 15,1 2 128-15,-1-4-128 0,1 2 128 0,0 0-128 16,1 1 0-16,0 0 128 0,-2-2-128 0,2 2 0 0,0 1 144 16,-2-4-144-16,0-2 0 0,1 0 144 0,-1 2-144 15,1-2 0-15,-1 2 160 0,1-1-160 0,-1 2 128 0,2-2-128 16,-1 0 0-16,1-1 0 0,-2-2 128 0,1 4-128 15,0-3 0-15,0 2 0 0,1-1 0 0,-1 1 0 16,1-1 0-16,-1 1 128 0,0 0-128 0,2 0 0 16,-3-3 0-16,2 4 0 0,-1-2 128 0,1 0-128 15,0 0 0-15,-1-1 0 0,1 1 0 0,1-2 0 16,-1 1 0-16,0 1 0 0,1-1 0 0,-1 1 0 16,1-3 0-16,-1 0 128 0,1-1-128 0,-2 1 0 15,2 3 0-15,-2-2 0 0,1-2 128 0,0 1-128 16,0-2 0-16,-1 2 0 0,0-4 0 0,-1 1 0 15,1 1 0-15,-1 1 0 0,1 0 128 0,0-1-128 16,-1 1 0-16,0 0 0 0,1 1 0 0,-1 0 0 0,-1-1 0 16,2-2 0-16,0 3 128 0,0-1-128 0,-4 1 0 15,2 0 0-15,1-3 0 0,0 2 0 0,-1-1 0 0,-1 1 0 16,3-1 0-16,-2-1 0 0,2 2 0 0,-2-1 0 16,0 2 0-16,1-3 0 0,0 3 0 0,-1-2 0 15,1 2 0-15,0-2 0 0,1 2 0 0,-1-2 0 16,-1 1 128-16,2-1-128 0,-1 1 0 0,0-2 0 15,1 1 0-15,-2-2 0 0,0 1 0 0,0 2 0 16,0-4 0-16,0-1 0 0,-5 2 0 0,6 0 0 16,-2-1 0-16,2 0 0 0,0-2 0 0,0 1 0 15,-2 2 0-15,1-1 0 0,2-3 0 0,0 2 0 16,-3-1 0-16,1 2 0 0,1-1 0 0,1 1 0 16,-1-2 0-16,1 2 0 0,-1 1 0 0,-2 1 0 15,1-3 0-15,0 2 0 0,2-1 0 0,-2-1 0 16,-2 3 0-16,0-3 0 0,1-1 0 0,0 1 0 0,1-1 0 0,-1 0 0 15,1 2 0-15,1-1 128 0,-1-2-128 16,0 1 0-16,0 0 0 0,0 0 0 0,2 0 0 0,-1 1 0 16,-1 0 0-16,0 1 0 0,1 3 0 0,0-1 0 15,1-1 0-15,-1-2 0 0,-2 2 0 0,2-1 0 16,1-1 0-16,0 1 0 0,-2 1 0 0,1 2 0 16,0-1 0-16,0-1 0 0,0-1 0 0,1-1 0 15,0 0 0-15,-1-2 0 0,1 1 0 0,-2 1 0 16,2 0 0-16,-2 0 0 0,2 1 0 0,-1 1 0 15,0 3 0-15,1-2 0 0,-2 0 0 0,2 2 0 16,-1-3 0-16,-1 2 0 0,1-4 0 0,-1 1 0 16,0 0 0-16,1 0 0 0,-2 3 0 0,1-4 0 0,0 0 0 15,0 0 0-15,-1 0 0 0,1-1 0 16,-2 0 0-16,2 1 0 0,-2 0 128 0,0 2-128 0,2-3 0 0,-1 2 0 16,-1 0 0-16,1 1 0 0,-1-2 0 0,2 5 0 15,-1-2 0-15,-1-1 0 0,-1-1 0 0,1 2 0 16,1 4 0-16,-1-4 0 0,-1-5 0 0,0 4 0 15,0 0 0-15,-1 1 0 0,0-1 0 0,1 2 0 16,0 0 128-16,1-3-128 0,0-3 0 0,-2 2 0 16,0 1 0-16,0 2 0 0,2 0 0 0,-2 1 0 15,1-1 0-15,0-2 0 0,1-1 0 0,0 2 0 16,0 2 0-16,0-1 0 0,-2-3 0 0,2-1 0 16,-1 0 0-16,0 0 0 0,1 0 0 0,0 1 0 15,-1-2 0-15,0 1 0 0,-1 0 0 0,0 0 0 16,1-1 0-16,0 2 0 0,-1 0 0 0,1 0 0 0,1 1 128 0,0 1-128 15,0-2 0-15,0 0 0 0,0 0 0 0,0-1 0 16,0 0 0-16,0-1 0 0,0-1 0 0,0 1 0 16,0-1 0-16,0 1 0 0,0 0 0 0,-2 1 0 15,4 0 0-15,-4 0 0 0,1 0 0 0,0-1 0 16,1 1 0-16,0 1 0 0,0 0 128 0,0-1-128 16,1 1 0-16,-1-1 0 0,-1 0 0 0,1-1 0 15,0 2 0-15,0-1 0 0,-1 0 0 0,0 0 0 16,1 3 128-16,0-4-128 0,0-1 0 0,0 1 128 15,-1 0-128-15,0-3 0 0,-1-1 0 0,2 3 0 16,2 2 0-16,-2 0 0 0,-2 0 0 0,2 1 0 16,0-1 0-16,-1 0 0 0,0 1 128 0,0 1-128 15,1-2 0-15,0-3 0 0,-1 3 0 0,1-2 0 0,0 0 0 0,0-2 0 16,0-1 0-16,0-1 0 0,0 0 0 0,0 2 0 16,0 0 0-16,0 2 0 0,0-1 0 0,-1 2 0 15,2-2 0-15,-2 0 0 0,0 0 0 0,0 1 0 16,1-2 128-16,-1-1-128 0,1 0 0 0,-2 0 0 15,2 0 0-15,0-2 0 0,0 0 0 0,0 2 0 16,0-1 0-16,0 0 0 0,2 1 0 0,-2-1 0 16,0 3 0-16,0 0 0 0,0-1 0 0,0-1 0 15,0-3 0-15,0 2 0 0,-2 0 0 0,2 0 0 16,0-4 0-16,2 1 0 0,-2-4 0 0,0 2 0 16,0 1 0-16,1 1 0 0,0-1 0 0,1 1 0 15,-2 1 128-15,0-1-128 0,0-2 0 0,0-1 0 16,0-5 0-16,0 2 0 0,0 4 0 0,1-1 0 0,-1-3 0 15,1 0 0-15,-1 0 0 0,1 3 0 0,-1-1 0 0,1 3 0 16,2-1 0-16,-2 0 0 0,-1-2 128 0,0 0-128 16,1-2 0-16,-1 0 0 0,-1 1 0 0,1 0 0 15,0 2 0-15,0-1 0 0,-1-1 128 0,0 2-128 16,-1 1 0-16,2-3 0 0,0 2 0 0,0-2 0 16,0 2 0-16,0-4 0 0,0 0 0 0,0 1 0 15,0 0 0-15,0-1 0 0,0 2 0 0,0 1 0 16,0 2 0-16,-1-1 0 0,0 0 0 0,0-1 0 15,0 0 0-15,1-3 0 0,-2 2 128 0,1-1-128 16,0-1 0-16,-1 1 0 0,0 3 0 0,0-1 0 16,1 2 0-16,0-3 0 0,-1-1 0 0,-2-2 128 0,2-1-128 0,1 0 0 15,-1-1 0-15,2-2 0 16,-4-1 0-16,4 2 0 0,-1-1 0 0,1-1 0 0,-1 2 0 0,1-2 0 16,0-1 0-16,0 1 0 0,0 1 0 0,0-2 0 15,0-4 0-15,0 4 0 0,0 4 0 0,0 1 0 16,-1-1 0-16,0 1 0 0,-1-3 0 0,1-2 0 15,0 0 0-15,-1-1 0 0,1 0 0 0,-2 1 0 16,1 0 128-16,0 3-128 0,0-1 0 0,-1-2 0 16,1 0 0-16,-1 0 0 0,2-1 0 0,-1 0 0 15,0-1 0-15,0 2 0 0,0 0 0 0,1 2 0 16,0-2 0-16,-2 2 0 0,0-1 0 0,1 1 0 16,-2-4 0-16,1 1 0 0,-1 0 0 0,3 1 0 15,-2 1 0-15,-1 0 0 0,2 1 0 0,0 1 0 16,-2-1 0-16,1-1 0 0,0-1 0 0,-3-1 0 0,-2 3 0 15,3-1 0-15,3 0 0 0,-3 1 0 0,-1 0 0 0,1 2 0 16,3 1 0-16,-1-2 0 0,-2-3 0 0,0 3 0 16,-2 0 0-16,0-2 0 0,0 2 0 0,1 0 0 15,-1 3 0-15,0 1 0 0,1 0 0 0,0 3 0 16,-3-2 0-16,3 1 0 0,0-3 0 0,-1 2 0 16,2 1 0-16,0-2 0 0,-1-1 0 0,2 4 0 15,0 1 0-15,-2 2 0 0,2-1 0 0,-1 2 0 16,-1-2 0-16,2 1 0 0,-2 1-144 0,0-3 144 15,-1 0 0-15,0 0 0 0,0 1 0 0,2 0 0 16,-4 0 0-16,1 2 0 0,-1 0 0 0,1 1 0 16,-1-1 0-16,1 3 0 0,-2 0-128 0,0 1 128 15,0-2 0-15,1 1 0 0,1 0 0 0,2 2 0 0,0-2 0 16,-1 1-128-16,1 3 128 0,-1 1 0 0,-2 1 0 0,0 0 0 16,2 1 0-16,-1 0 0 0,1 1 0 15,0 1-128-15,-3 2 128 0,3 0 0 0,2-1 0 0,-2 3 0 16,-1 2-128-16,2-2 128 0,0 0 0 0,0 3 0 15,0 1-128-15,0 0 128 0,1 0 0 0,-2 0 0 16,0 0-128-16,1 0 128 0,-1 1 0 0,2 2-160 16,-2-5 160-16,1 4-128 0,0-1 128 0,-1 1-128 15,-1 1 128-15,2-1-128 0,-1 3 128 0,2 1-160 16,-4-1 160-16,3 1-160 0,0 1 160 0,-2-1-128 16,2-2 128-16,-1 4-128 0,1 0 128 0,-1-1-128 15,0 2 128-15,-1 0-128 0,0-1-32 0,2 1 0 16,-1 1 0-16,1 1 0 0,0 0 160 0,-4 0-192 15,1-2 192-15,1 3-192 0,1-1 192 0,0 0-160 16,0-1 160-16,1 2-160 0,-2 0 160 0,1 0-128 0,2 0 128 16,-2-1-128-16,-1-2 128 0,3 1-128 0,5 2 128 0,-8 0-128 15,0-2 128-15,3 2-160 0,-2-1 160 0,1 0-160 16,0-1 160-16,0 1 0 0,0 1 0 0,-1 0-128 16,1-1 128-16,-1 3-128 0,1 1 128 0,0 0-128 15,-2-3 128-15,0 0 0 0,-1 0 0 0,3 1-128 16,-2-1 128-16,0 2 0 0,-1 1 0 0,3-1-128 15,-2-1 128-15,1-1 0 0,0-3 0 0,-1 3-128 16,1 6 128-16,2-3 0 0,-1 0 0 0,1-1-128 16,-3-2 128-16,1 4 0 0,1 1 0 0,0-2-128 15,0 0 128-15,0 0 0 0,0 0 0 0,0 2 0 16,1-2 0-16,-1 2 0 0,-2 0 0 0,3-1-128 16,-1 2 128-16,0 0 0 0,0 1 0 0,1-1 0 0,0 1 0 0,1 0-128 15,-1-1 128-15,0-1 0 0,1 3 0 16,0-2-128-16,-1 0 128 0,0 2 0 0,0-1 0 0,1 1 0 15,-1-1 0-15,-1 0 0 0,1 1 0 0,1-1 0 16,-1 0 0-16,0 0-128 0,0-1 128 0,0 1 0 16,0 1 0-16,0-2-128 0,-1 2 128 0,2 1 0 15,-2-4 0-15,0 4 0 0,0-1 0 0,0 1 0 16,0-3 0-16,1 4 0 0,-2-4 0 0,-1 5 0 16,2-2 0-16,-2 0 0 0,3 1 0 0,-1 0 0 15,-2 0 0-15,2 0 0 0,-1 0 0 0,0 1 0 16,1 1 0-16,-1 1-128 0,-1 2 128 0,1-2 0 15,-1-1 0-15,0 0 0 0,1 1 0 0,1-1 0 0,-1 0 0 16,1-1 0-16,-1 1 0 0,3 1 0 16,-1 0 0-16,1 2-128 0,-2-2 128 0,0 1 0 0,1-2 0 0,2 3 0 15,-1-3 0-15,0 2 0 0,2-1 0 0,-3 0-128 16,1-1 128-16,2-1 0 0,-4 2 0 0,3-1 0 16,-1 0 0-16,2-1 0 0,-1 1 0 0,-2 0 0 15,3 1 0-15,-2-2 0 0,0 1 0 0,0 0 0 16,1 1 0-16,-1 1 0 0,0 1 0 0,0 0 0 15,-2-5 0-15,3 3 0 0,-2 0 0 0,1 2 0 16,-2-1 0-16,1-1 0 0,-1 1 0 0,2 1 0 16,-1-2 0-16,1 0 0 0,-1 1 0 0,1 0 0 15,0-1 0-15,0 3 0 0,0-1 0 0,0-2 0 16,1 0 0-16,-1 1 0 0,1 0 0 0,-2-1 0 0,3 1 0 16,0-1 0-16,-3 0 0 0,1 2 0 0,1-3 0 15,0 2 0-15,-1 1 0 0,2 0 0 0,-2-1 0 0,2-1 0 16,0 1 0-16,2 3 128 0,-1-4-128 0,1 1 0 15,1-1 0-15,-2 2 0 0,-2 1 0 0,1-4 128 16,0 1-128-16,-1 0 0 0,1 2 0 0,1 2 144 16,-1-3-144-16,0 1 0 0,1 2 128 0,0-2-128 15,-2 2 0-15,1 0 0 0,0 0 0 0,1-1 128 16,0 0-128-16,0 2 0 0,-3-2 128 0,1 2-128 16,0-2 0-16,-1 2 0 0,3-2 0 0,-2 2 0 15,0-1 0-15,2 1 0 0,-1-2 128 0,0 3-128 16,0 2 0-16,0-2 0 0,-1-4 0 0,2 2 0 15,1 3 128-15,0 1-128 0,-1-2 0 0,0 2 0 16,1 0 128-16,-2-1-128 0,0 1 0 0,0-2 0 0,2 1 0 0,0-1 0 16,0 3 144-16,0-3-144 0,-1-1 0 15,-1 0 144-15,0 0-144 0,2 2 0 0,0 0 0 0,-2 1 0 16,0-1 0-16,1 3 128 0,2 0-128 0,-1 0 0 16,-1 0 0-16,0 1 0 0,0 1 128 0,0 3-128 15,2-2 0-15,-1 0 0 0,-2 1 0 0,1-1 128 16,3 1-128-16,-2 1 0 0,0-2 0 0,0 0 0 15,-1 0 0-15,1 1 0 0,-1 2 0 0,1 2 0 16,0-1 0-16,1-3 128 0,0 4-128 0,0-1 0 16,1 0 0-16,-1-2 128 0,1 0-128 0,-2-2 0 15,0-1 128-15,0-2-128 0,2-1 0 0,-2 0 128 16,2 3-128-16,1-1 0 0,-1-1 0 0,0 1 128 16,0 0-128-16,-1 2 0 0,0-2 144 0,1 1-144 0,1-1 0 15,0 1 0-15,-3-1 0 0,1 0 128 16,0-1-128-16,0-1 0 0,0-1 0 0,-1 1 128 0,-1-1-128 15,1 0 0-15,0-3 0 0,0 2 128 0,0-1-128 0,0 0 128 16,-2 0-128-16,1 1 128 0,1-2-128 0,0 2 128 16,0 0-128-16,0-2 128 0,-2-1-128 0,1-3 176 15,0 0-176-15,-1-3 192 0,2 3-64 0,-1-3-128 16,0-1 192-16,1-2-64 0,-1-1 48 0,0 1 0 16,-1-1 0-16,1-1 0 0,0 2 48 0,0-2 16 15,1-6 0-15,-2 8 0 0,0-1-240 0,2-7 0 16,0 0 0-16,0 0 0 0,-2 6 0 0,2-6 0 15,-3 7 144-15,3-7-144 0,0 0 128 0,0 0-128 16,0 0 128-16,0 0-128 0,-4 3 128 0,4-3-128 16,0 0 128-16,0 0-128 0,0 0 0 0,0 0 128 15,0 0-128-15,0 0 0 0,0 0 0 0,0 0 128 16,-3-3-128-16,3 3 0 0,0 0 0 0,0 0 0 0,-3-8 128 0,3 8-128 16,0 0 0-16,0 0 0 0,0 0 0 0,0 0-176 31,0 0-1376-31,0 0-288 0,3-9-48 0,-3 9-15920 0</inkml:trace>
  <inkml:trace contextRef="#ctx0" brushRef="#br2" timeOffset="20">18258 13115 2751 0,'0'0'256'16,"0"0"-256"-16,0 0 0 0,0 0 0 0,0 0 1328 0,0 0 208 16,0 0 64-16,0 0 0 0,0 0-464 0,0 0-96 15,0 10-16-15,0-10 0 0,0 0-160 0,0 0-32 16,0 0-16-16,0 0 0 0,0 0-128 0,0 0-32 15,0 0 0-15,0 0 0 0,0 0-144 0,0 0-16 16,0 0-16-16,0 0 0 0,0 0 0 0,0 0 0 16,0 0 0-16,0 0 0 0,3 8 32 0,-3-8 16 15,0 0 0-15,0 0 0 0,0 0 48 0,0 0 16 16,0 0 0-16,0 0 0 0,0 0-16 0,0 0-16 16,0 0 0-16,0 0 0 0,0 0-112 0,0 0 0 15,0 0-16-15,0 0 0 0,0 0-64 0,0 0-16 16,0 0 0-16,0 0 0 0,0 0 80 0,0 0 16 0,0 0 0 0,0 0 0 15,-1-9-96-15,1 0-16 0,0 1 0 0,0 8 0 16,-1-9-176-16,1 9-32 0,-3-9-128 16,2 0 192-16,0-2 0 0,-1 2-16 0,0 1 0 0,-1 1 0 15,0-1 0-15,1 0 0 0,0-1 0 0,1 1 0 16,-2 2-32-16,1 0 0 0,-2 0 0 0,2-1 0 16,-2-3 32-16,1 2 0 0,1 2 0 0,-2-2 0 15,0 0-16-15,0 1 0 0,1-3 0 0,-1 2 0 16,0 1 16-16,-2 1 0 0,0-3 0 0,2 3 0 15,0-2 32-15,0 2 16 0,0 1 0 0,-1-1 0 16,0-2-32-16,0 0 0 0,-1 3 0 0,2-1 0 16,-2-2 16-16,3 3 0 0,3 5 0 0,-3-7 0 15,1-1-80-15,-1 1 0 0,-2 0-128 0,0 2 192 16,-1-2-64-16,0 2 0 0,2-2-128 0,-1 0 192 16,-1-1-64-16,2 0-128 0,2 3 176 0,-2-3-176 0,-2 2 192 0,3-1-192 15,-1-2 192-15,0 4-192 0,-2-1 192 0,2 1-64 16,-2-2 0-16,2 3-128 0,-2 1 224 0,1-2-64 15,0-1-16-15,0 0 0 0,1 2-16 0,-1-3-128 16,0 0 192-16,0 2-64 0,-1 1 0 0,1-1-128 16,1-1 192-16,-1-1-64 0,-1 3-128 0,0-2 160 15,3 4-160-15,-3-1 160 0,2-2-160 0,-1 2 160 16,0 0-160-16,-1 2 160 0,2-3-160 0,-1 0 128 16,2 2-128-16,-1 0 128 0,-1-1-128 0,1 0 0 15,0-1 0-15,0 2 128 0,1 0-128 0,-1-1 0 16,1-1 0-16,3 4 128 0,0 0-128 0,0 0 0 15,-3-2 0-15,3 2 0 0,0 0 0 0,0 0 0 16,-4-6-160-16,4 6 160 0,0 0-368 0,0 0 32 0,0 0 0 16,0 0 0-1,0 0-1712-15,0 0-320 0,0 0-80 0</inkml:trace>
  <inkml:trace contextRef="#ctx0" brushRef="#br2" timeOffset="21">18020 15396 4607 0,'0'0'192'0,"0"0"64"0,0 0-256 0,0 0 0 0,0 0 0 0,0 0 0 16,0 0 1504-16,0 0 256 0,0 0 48 0,0 0 16 16,0 0-896-16,3-4-176 0,0-2-48 0,-3 6 0 15,0 0 112-15,0 0 16 0,0 0 0 0,0 0 0 16,0 0 128-16,0 0 16 0,0 0 16 0,0 0 0 16,0 0-128-16,0 0-32 0,0 0 0 0,0 0 0 0,0 0-240 0,0 0-48 15,0 0-16-15,0 0 0 0,0 0-16 0,0 0 0 16,0 0 0-16,0 0 0 0,-5 7-48 0,2-1-16 15,3-6 0-15,0 0 0 0,-4 7-48 0,4-7-16 16,-4 5 0-16,-1 0 0 0,2 3 16 0,3-8 0 16,-5 5 0-16,1 1 0 0,1-1-64 0,-1 3-16 15,0-5 0-15,4-3 0 0,-4 3 0 0,-2 2-16 16,2 1 0-16,-1 1 0 0,1-4-48 0,-1 2 0 16,5-5 0-16,-6 2 0 0,1 0-48 0,0 0-16 15,-1-1 0-15,0 1 0 0,1 3 0 0,0-3 0 16,-1 0 0-16,0 1 0 0,0 0 32 0,-1-1 0 15,0-1 0-15,-1 3 0 0,0 0-16 0,1 0 0 16,0-2 0-16,-1 1 0 0,1 2 16 0,0-1 0 0,-1 0 0 16,1-1 0-16,-1-1-32 0,1-1 0 15,-2 3 0-15,1-1 0 0,0-1-32 0,0 1-16 0,0 0 0 16,0 0 0-16,-2-2-16 0,2 2 0 0,1-1 0 0,-2 0 0 16,1-1 0-16,0-1-128 0,0 0 192 0,0 2-64 15,-1-2 0-15,0 1 0 0,-1 0 0 0,1-1 0 16,-1 0 16-16,0 0 0 0,-1-1 0 0,0 1 0 15,-1-1 32-15,-1-1 0 0,-2 1 0 0,3-1 0 16,4 1-16-16,-2 0 0 0,-4-2 0 0,1-1 0 16,1 3-32-16,-2-1 0 0,2 0 0 0,1 0 0 15,-1-2 32-15,1 2 0 0,1 0 0 0,-1 0 0 16,0-2 0-16,1 0 0 0,-1 0 0 0,2-1 0 16,-1 1 16-16,0-1 0 0,-1-1 0 0,-1 2 0 0,1-2-48 15,-1 1-128-15,2-2 192 0,-1 2-64 16,0-3-128-16,1 2 0 0,0 1 144 0,0 0-144 0,1-4 0 0,2 1 0 15,3 3 0-15,-3 0 128 0,3 1-128 0,-2-3 0 16,-1 2 0-16,3-1 0 0,4 6 0 0,0 0 0 16,-5-3 0-16,5 3 0 0,0 0-160 0,-6-2 0 15,6 2 0-15,-5-2 0 16,1-4-512-16,4 6-96 0,0 0-32 0,0 0 0 16,-4-3-2304-16,4 3-464 0,0 0-80 0</inkml:trace>
  <inkml:trace contextRef="#ctx0" brushRef="#br2" timeOffset="22">16796 15138 19343 0,'0'0'1728'0,"0"0"-1392"0,-5 7-336 0,-1-2 0 15,6-5 560-15,-4 4 32 0,4-4 16 0,0 0 0 16,-4 7 112-16,4-7 32 0,-6 2 0 0,6-2 0 16,-5-1 48-16,-1-1 16 0,2-2 0 0,0 0 0 15,0-1-368-15,0-4-80 0,-1 2-16 0,0-2 0 16,2-1-144-16,0 0-16 0,-2-2-16 0,1 2 0 16,2-1-480-16,0 0-80 0,-2 1-32 0,2 0 0 15,0-1-1360-15,-1 2-272 0,-1 3-48 0,0-1-16 0</inkml:trace>
  <inkml:trace contextRef="#ctx0" brushRef="#br2" timeOffset="23">16575 14936 33167 0,'-19'4'2944'0,"9"-3"-2352"16,1 0-464-16,1-2-128 15,0-2-320-15,2 0-96 0,1-1-16 0,1-1 0 16,0-1-48-16,1-2-16 0,-2-1 0 0,3 2 0 16,-2-2-528-16,3 4-128 0,1 5 0 0,-3-7-16 15,-1 0-560-15,2 1-128 0</inkml:trace>
  <inkml:trace contextRef="#ctx0" brushRef="#br2" timeOffset="24">17717 12182 21135 0,'0'0'928'0,"-6"5"208"0,2 1-912 0,-2-3-224 16,2-1 0-16,0 0 0 0,4-2 624 0,-5 2 80 15,0 1 0-15,0-3 16 0,5 0 64 0,-5-1 16 16,-1-3 0-16,2 2 0 0,-1-5-400 0,1 1-80 0,-2-1 0 0,1 0-16 16,-1-3-96-16,1 0-16 15,0-2 0-15,3 1 0 0,-3-3-192 0,2-1 0 0,-2-2 0 0,1-1 0 31,0 2-1824-31,0 2-256 0,2 0-48 0</inkml:trace>
  <inkml:trace contextRef="#ctx0" brushRef="#br2" timeOffset="25">17547 11860 21183 0,'-14'-4'1888'0,"7"4"-1504"0,2-1-384 0,5 1 0 15,-6-4 1744-15,6 4 288 0,-6-6 48 0,6 6 16 16,-3-11-1776-16,1 4-320 0,1-2-144 0,2-1 16 16,1 1-496-16,-2 0-80 0,-2-1-32 0,1-2-7200 15,1 1-1456-15</inkml:trace>
  <inkml:trace contextRef="#ctx0" brushRef="#br2" timeOffset="26">17511 11578 18431 0,'-12'-2'816'0,"5"0"160"0,1 0-784 0,0-2-192 16,1 0 0-16,2-2 0 0,3 6 720 0,-2-5 112 15,-1-3 0-15,3 8 16 0,-2-8-992 0,1 0-208 16,1 8-32-16,-2-10-5744 16,0 0-1136-16</inkml:trace>
  <inkml:trace contextRef="#ctx0" brushRef="#br2" timeOffset="27">17470 11325 3679 0,'0'0'320'0,"0"0"-320"0,-5-2 0 0,5 2 0 15,-6-2 3504-15,2-2 624 0,1-1 128 0,3 5 32 16,-3-8-3488-16,2 0-800 0,2 0 0 0</inkml:trace>
  <inkml:trace contextRef="#ctx0" brushRef="#br3" timeOffset="28">12648 9028 6447 0,'0'0'576'0,"0"0"-576"0,0 0 0 0,0 0 0 15,0 0 832-15,-5 0 64 0,2 0 16 0,3 0 0 16,0 0-512-16,-7 0-96 0,2 0-32 0,5 0 0 16,-6 0 256-16,6 0 48 0,-5 0 16 0,5 0 0 15,-5 2 64-15,5-2 16 0,0 0 0 0,-6 3 0 16,2-3-80-16,4 0-16 0,0 0 0 0,0 0 0 16,0 0-208-16,0 0-48 0,0 0-16 0,0 0 0 15,0 0-144-15,0 0-32 0,0 0 0 0,0 0 0 0,0 0 80 16,0 0 16-16,3 2 0 0,-3-2 0 0,7-2 64 0,0-1 16 15,-1 1 0-15,2 1 0 0,2 1 16 0,1-1 16 16,-1-2 0-16,2 2 0 0,0 2 48 0,2-1 16 16,0-1 0-16,0 1 0 0,0-1-176 0,0-1-32 15,0 1-16-15,0 0 0 0,-1 0 16 0,1 0 16 16,1-1 0-16,1 0 0 0,-1 1-16 0,2-3-16 16,0-1 0-16,-2 0 0 0,-1 3 16 0,1 2 16 15,1 2 0-15,0-2 0 0,-1 0-80 0,0 2 0 16,-1 1-128-16,1 0 192 0,-3-4-192 0,-1 1 176 15,1 0-176-15,-2 1 160 0,-2 0-160 0,3 2 128 16,-4 3-128-16,1-4 128 0,-1-2-128 0,0 0 0 16,-1 0 0-16,0 1 0 0,0 1 0 0,0 0 0 0,-6-2 0 15,8 1 0-15,-8-1 0 0,5 6-224 16,-5-6 80-16,6 5 16 16,-6-5-704-16,0 0-128 0,4 5-16 0</inkml:trace>
  <inkml:trace contextRef="#ctx0" brushRef="#br3" timeOffset="29">12521 9598 7359 0,'0'0'656'0,"0"0"-528"16,0 0-128-16,0 0 0 0,7 4 1040 0,-7-4 176 0,6 2 48 0,0-2 0 15,0-1-336-15,0 0-64 0,1 1-16 0,0-1 0 16,3-2 64-16,0 1 16 0,0-2 0 0,1 2 0 16,3 0-16-16,1 0 0 0,0-3 0 0,3 4 0 15,-1 2-400-15,3 0-96 0,-2 2-16 0,1-6 0 16,0-2 144-16,1 5 32 0,1-1 0 0,1 0 0 15,-1 0-64-15,2-2-16 0,1 0 0 0,-1 1 0 16,-3 2-96-16,-1 0-16 0,3 0 0 0,-1 0 0 16,0 2 0-16,-4 0 0 0,1-1 0 0,-2-1 0 15,-3 0-64-15,2 3-32 0,-3-1 0 0,0-2 0 16,1-1-48-16,-2 1-16 0,1 1 0 0,-1 0 0 16,0 3-32-16,0 0-16 0,-3-4 0 0,-1 3 0 15,0 0-48-15,1-1 0 0,-2 3 0 0,-1-3 0 16,-5-2-128-16,6 3 128 0,-6-3-128 0,4 6 128 0,-4-6-128 15,0 0-144-15,0 0 144 0,0 0-208 16,0 0-1936-16,-2 10-384 0</inkml:trace>
  <inkml:trace contextRef="#ctx0" brushRef="#br4" timeOffset="30">17088 11236 4607 0,'0'0'400'0,"0"0"-400"0,0 0 0 0,0 0 0 16,0 0 1120-16,0 0 144 0,0 0 16 0,0 0 16 15,0 0-576-15,0 0-112 0,0 0-32 0,0 0 0 16,0 0 240-16,0 0 32 0,0 0 16 0,0 0 0 16,0 0 16-16,7 4 0 0,-7-4 0 0,6-1 0 15,-1 1-176-15,-5 0-48 0,0 0 0 0,8-3 0 16,-1 0-144-16,-1 2-48 0,1 1 0 0,-2 0 0 15,1 0 32-15,1-1 0 0,0-1 0 0,0 1 0 16,-2 1 48-16,4 1 16 0,0 0 0 0,0-1 0 16,0 0-64-16,1 0-16 0,0 0 0 0,0 0 0 15,2 0-112-15,-1-1-32 0,-1 0 0 0,0-2 0 0,3 6-16 16,-2-3-16-16,1 0 0 0,0 1 0 0,-1 1-48 0,0 0 0 16,0-1 0-16,1 2 0 0,-1-1-64 0,1 1 0 15,0 0-16-15,0-1 0 0,0-2 0 0,0 1 0 16,2 3 0-16,-2-2 0 0,2-2-48 0,1 2 0 15,-3 2 0-15,2-1 0 0,1 0 16 0,0 0 0 16,-1 2 0-16,1-2 0 0,0-1 16 0,1 2 0 16,-2 1 0-16,1-2 0 0,-2 0-32 0,0-1-128 15,2-2 192-15,-2 0-64 0,-1-2-128 0,2 1 192 16,1-1-192-16,-1 2 192 0,0 0-64 0,0 0-128 16,0 0 192-16,0 0-64 0,-1-1 0 0,0 1 0 15,2 1 0-15,-1-1 0 0,-1-1 0 0,1 2-128 16,-1-1 192-16,-1 2-64 0,1 1-128 0,-1-1 160 0,1-1-160 15,0 0 160-15,-2 0-160 0,1 0 128 0,0 1-128 0,1-2 128 16,0-1-128-16,1 1 0 0,-1 0 144 0,0 0-144 16,1-1 0-16,1 1 128 0,3 0-128 0,-2 1 0 15,-2 0 0-15,0-1 144 0,1-1-144 0,0 2 0 16,-1 3 144-16,0-4-144 0,-2 0 0 0,2 0 144 16,-1 0-144-16,0 3 0 0,-1-1 0 0,-1 0 128 15,1-2-128-15,0 0 128 0,0 0-128 0,0 2 128 16,1 1-128-16,0-1 160 0,2-1-160 0,0 1 160 15,-1 0-160-15,1 2 0 0,-3-2 144 0,2 0-144 16,1-1 0-16,0 1 0 0,0 2 0 0,0-1 128 16,0 0-128-16,0 1 0 0,-3 0 0 0,1-2 128 15,-1-2-128-15,0 2 0 0,1-1 128 0,-2 1-128 0,0 1 128 16,0 0-128-16,0-1 160 0,1 1-160 0,0-3 160 16,1 0-160-16,-1 4 160 0,2-2-160 0,1-1 144 0,0 0-144 15,-3 0 128-15,1 1-128 0,-1 1 128 0,2-1-128 16,-3-2 0-16,0 2 128 0,1 1-128 0,-1-1 128 15,-1 2-128-15,1-1 128 0,-2 0-128 0,1-1 128 16,0 1-128-16,0-1 128 0,-2-1-128 0,3 1 0 16,-1 0 0-16,-1 3 128 0,0-3-128 0,0 0 160 15,1 1-160-15,1 0 160 0,0-1-160 0,1 0 160 16,-1 1-160-16,2-1 160 0,-1 1-160 0,0-1 160 16,-2 0-160-16,0 0 160 0,3 0-160 0,0-2 0 15,-1 0 144-15,0 0-144 0,-1 3 0 0,0-2 144 16,-1-1-144-16,0 1 0 0,1 1 144 0,-1-1-144 15,1-1 0-15,-2 0 144 0,-1 0-144 0,1 1 0 0,1 1 144 0,-1-1-144 16,-1-1 0-16,1-1 144 0,0 0-144 0,-1 0 0 16,2 1 176-16,-1 0-176 0,-1-1 160 0,2 0-160 15,0 0 128-15,-1 0-128 0,0 0 0 0,2 1 144 16,0-1-144-16,-1 1 0 0,-4-2 0 0,4 1 128 16,0 1-128-16,-1-2 0 0,0 1 144 0,0 0-144 15,1 0 0-15,-2 0 144 0,1 0-144 0,-1 0 0 16,0-2 128-16,1 3-128 0,-1-1 0 0,0 0 0 15,-1-1 0-15,1 1 0 0,0-1 0 0,1 1 0 16,-2 0 128-16,0-1-128 0,2 0 0 0,-1 1 0 16,-1 1 128-16,0 0-128 0,1-2 0 0,0 1 0 0,2 0 0 15,-1 1 0-15,-1-1 128 0,1 0-128 16,-1 1 0-16,2 0 0 0,-1 0 128 0,0 0-128 0,-1-5 0 16,1 4 0-16,-3 0 0 0,2 0 0 0,1-1 128 0,0 1-128 15,0 0 0-15,-2-1 0 0,0 1 0 0,1 0 0 16,0 0 0-16,0 1 0 0,0 0 192 0,1 0-192 15,-1 0 192-15,0 0-192 0,-1-2 0 0,0 2 0 16,1 0 0-16,-2 0 0 0,1-1 0 0,-1 0 0 16,0-1 0-16,2-1 0 0,-2 2 0 0,1-1 0 15,-1 0 128-15,0 0-128 0,0 0 0 0,1 0 160 16,-1 1-160-16,1-1 128 0,-1 0-128 0,0-1 128 16,0-2-128-16,0 3 128 0,2 0-128 0,-2 0 0 15,1-2 144-15,1 1-144 0,0-1 0 0,0-2 144 16,1 2-144-16,-2-3 0 0,0 3 144 0,-1-2-144 15,2 0 0-15,-1 2 144 0,-1-2-144 0,1 1 0 0,0-4 0 16,0 1 0-16,0 5 128 0,-1-4-128 0,1-1 128 0,0-1-128 16,-1-1 0-16,0 1 0 0,-1 0 128 0,0-2-128 15,-1-1 0-15,2-1 0 0,-4 1 0 0,3 0 0 16,-1-1 0-16,0 1 0 0,-1-1 128 0,-1 1-128 16,1-1 0-16,0-1 0 0,-1-2 0 0,1 1 0 15,-3 2 0-15,2-3 0 0,0 0 0 0,1 0 0 16,-1-1 0-16,0 1 0 0,0 1 0 0,0-2 0 15,-1-1 0-15,1 2 0 0,1 0 0 0,0 1 0 16,-1 2 0-16,1-2 0 0,-1-2 128 0,-2 3-128 16,2 1 0-16,-1-4 0 0,1-3 0 0,0 2 0 15,-1 2 0-15,1-2 0 0,-1 0 0 0,-1 0 0 16,1 0 0-16,0-1 0 0,-2 0 128 0,2 1-128 16,1-1 0-16,-1 0 0 0,0 2 0 0,2-1 0 0,-2 2 0 0,-1-1 0 15,0-2 0-15,2 1 0 0,-2 2 0 0,2-3 0 16,0-1 0-16,-2 2 0 0,0-3 0 0,2 0 0 15,0-1 0-15,-2 1 0 0,2 1 0 0,-1-2 0 16,-1-1 0-16,1 0 0 0,-1 2 0 0,0-1 0 16,0-1 0-16,1 1 0 0,0 3-128 0,0 1 128 15,-1-3 0-15,1 2 0 0,-1 0 0 0,0 1 0 16,-1-2-144-16,0 0 144 0,1-1 0 0,0 2 0 16,1-3 0-16,-1 3 0 0,-1 0 0 0,1-2-128 15,0-1 128-15,0 0 0 0,-2-3 0 0,2 1 0 16,0 1 0-16,-1 1 0 0,0 3-128 0,0 0 128 0,0-3 0 15,0 1 0-15,0 2-128 0,0 2 128 0,0-1 0 16,1-1 0-16,-2-3 0 0,1 0 0 0,-1 0 0 16,1-1 0-16,0 0-128 0,-2-2 128 0,1 2 0 0,1-3 0 15,0-3 0-15,-1 0 0 0,0 5 0 0,0 0 0 16,1 6 0-16,-1-3-128 0,0-1 128 0,0 0 0 16,-2 0 0-16,2 0 0 0,-1-1 0 0,0 1 0 15,0 0 0-15,0 0 0 0,0 1 0 0,0-1 0 16,-2-2 0-16,0-2 0 0,1-1 0 0,1 0 0 15,0 1 0-15,0 3 0 0,-1 2-144 0,1-2 144 16,-1-2 0-16,1 2 0 0,0 2-128 0,-1-1 128 16,1 0 0-16,0 0 0 0,-3-1 0 0,3 1-144 15,-2 1 144-15,2-1 0 0,-1 2 0 0,-3-3 0 16,1 0 0-16,1-1 0 0,1 0 0 0,-2 0 0 0,1 2 0 0,-1 1 0 16,4 1 0-16,-4-2 0 0,-2-3 0 15,2 0 0-15,1 4 0 0,1-1 0 0,-2 1 0 0,0-1-128 16,0 2 128-16,2-1 0 0,-3 3 0 0,1-4 0 15,0 1 0-15,0 1 0 0,0 0 0 0,-1 2 0 16,0-3 0-16,0 1 0 0,1 3 0 0,1-1 0 16,-3 2 0-16,2-2 0 0,-1-6 0 0,1 4 0 15,1 0 0-15,-2 0 0 0,0 4 0 0,1 1 0 16,0 2 0-16,1-1 0 0,-2-2 0 0,1-1 0 16,0 5 0-16,0 0 0 0,1 1 0 0,0-2 0 15,0-2 0-15,0 2 0 0,-1 3 0 0,1-1 0 16,-1 0 0-16,1-2 0 0,0-2 0 0,0 3 0 15,-1 0 0-15,2 0 0 0,1-1 0 0,0 0 0 0,-4 3 0 16,2 0 0-16,-1-3 0 0,1 0 0 16,-2-1 0-16,1 3 0 0,1-1 0 0,-2 1 0 0,2-2 0 0,-1 2 0 15,3 1 0-15,-1 2 0 0,0 3 0 0,0-4 0 16,-3-1 0-16,3-3 0 0,-2 2 0 0,0 3 0 16,0 1 0-16,1 0 0 0,-1 0 0 0,0 1 0 15,0 2 0-15,0-2 0 0,2-1 0 0,-3 0-128 16,3 2 128-16,-2 2 0 0,1 0 0 0,-2-2 128 15,2-1-128-15,0-1 0 0,-2 2-128 0,1 0 128 16,1 0 0-16,0 1 0 0,0-1 0 0,-1 2 0 16,1 1 0-16,5 2 0 0,-7-4 0 0,-1 1-128 15,2-1 128-15,1 1 0 0,5 3 0 0,-6-4 0 16,-1 0 0-16,0 3 0 0,1-1 0 0,1-2 0 16,-2 0 0-16,0 2 0 0,0 0 0 0,1 2 0 15,1-3 0-15,-3 2 0 0,0 0 0 0,1 0 0 0,0 0 0 0,1 1 0 16,0 0 0-16,-3-1 0 0,2-1 0 0,-1-1 0 15,2 1 0-15,-1 1-128 0,1 1 128 0,0 0 0 16,-2-3 0-16,2 3 0 0,-1-1 0 0,1 0 0 16,0 0 0-16,0 1 0 0,-1 0 0 0,1 0 0 15,0 0 0-15,0 0 0 0,0-1 0 0,1 1 0 16,-2 1 0-16,2 0 0 0,-2-2 0 0,2-2 0 16,-2 2 0-16,1 1 0 0,1 0 0 0,-1 0 0 15,1 0 0-15,-1 0 0 0,-1-1 0 0,1 0 0 16,-2 1 0-16,2 0 0 0,-2-1 0 0,1 0 0 15,-1 1 0-15,0 1 0 0,0-1 0 0,-3 1 0 16,1-1 0-16,2 0 0 0,-1-1 0 0,0 0 0 16,-2 0 0-16,2 1 0 0,-1 1 0 0,0 0 0 0,2-1 0 15,-2 0 0-15,-1 0 0 0,-1 0 0 0,1-1 0 16,1 1 0-16,0 0 0 0,-1 0 0 0,1 0 0 0,-1 0 0 16,2-2 0-16,0 0 0 0,-1-1 0 0,0 2 0 15,1 1 0-15,1 0 0 0,-3 0 0 0,1-1 0 16,0-2 0-16,0 0 0 0,-1-1 0 0,0 2 0 15,-1 1 0-15,0 0 128 0,0 1-128 0,-1-1 128 16,0-1-128-16,0-1 0 0,1 1-128 0,0 1 128 16,-2 0 0-16,0-1 0 0,2 2 0 0,-1-2 0 15,-1 1 0-15,2-2 0 0,0-1 0 0,0 1 0 16,1 2 0-16,-2 0 0 0,1-2 0 0,-2 1 0 16,2-2 0-16,-2 1 0 0,1 0 0 0,0 1 0 0,-1-3 0 15,-1 1 0-15,0 1 128 0,1 0-128 0,4 0 0 0,-3 0 0 16,0 1 0-16,0 0-192 0,0 0 192 0,2 1 0 15,-1 0 0-15,0 1 0 0,-1 0 0 0,-1-2 0 16,2 2 0-16,-1-1 0 0,2-1 0 0,-1 0 0 16,0-1 0-16,0 1 0 0,-2 3 0 0,1 0 0 15,0-1 0-15,-1-1 0 0,0 0 0 0,1-1 0 16,1 1 0-16,0 1 0 0,-1 0 0 0,0 3 0 16,-1-1 128-16,-2-1-128 0,2-2 0 0,1 1 0 15,-1-1 0-15,0 2-128 0,1 2 128 0,-1-1 0 16,2 0 0-16,0 1 0 0,0-2 0 0,1 0 0 15,-3 0 0-15,0 1 0 0,1-1 0 0,1 2 0 16,-3 1 0-16,1-1 0 0,-2-2 0 0,2 0 0 16,0 0 0-16,-1 3 0 0,0 0 0 0,1 0 0 0,0 1 0 0,0 1-128 15,0-1 128-15,0-1 0 16,1 0 0-16,-1 2 0 0,0-1 0 0,-1 1 0 0,0-1 0 0,0 0 0 16,1-1 0-16,-1 0 0 0,-2 2 0 0,0-1 0 15,-1 0 0-15,0 1 0 0,1 0 0 0,-1 2 0 16,-1-1 0-16,2 1 0 0,-1-3 0 0,1 3-128 15,2 1 128-15,-1-2 0 0,1 3 0 0,-1-3 0 16,2-3 0-16,-1 2 0 0,0 0 0 0,0 1 0 16,0 1 0-16,1 0 0 0,-2-2 0 0,1-1 0 15,-2 2 0-15,3-1 0 0,-3 0 0 0,3-1 0 16,-3 2 0-16,2 2 0 0,-1 2 0 0,1-4 0 16,1-3 0-16,0 1 0 0,0-2 0 0,0 2 0 15,1-1 0-15,0 4 0 0,1 1 0 0,-2-3 0 0,0-2 0 0,0-1 0 16,-1 1 0-16,0 3 128 0,0 2-128 0,0 0 0 15,1-1 0-15,-2 3 0 0,-1-2 0 0,0 0 0 16,1-1 0-16,0 1-128 0,1 2 128 0,1-1 0 16,1 0 0-16,-2-3 0 0,1 1 0 0,0 2 0 15,0 0 0-15,-1-2 0 0,1 1 0 0,0-1 0 16,0 1 0-16,-1-1 0 0,-2 2 0 0,2 0 0 16,0-2 0-16,0 2 0 0,0 1 0 0,1-2 0 15,-1 1 0-15,1-1 0 0,-2 1 0 0,2 0 0 16,1 1 0-16,-1-1 0 0,1-3 0 0,0 2 0 15,0-1 0-15,-1 4 0 0,0 1 0 0,2 0 0 16,-1-4 0-16,-1 2 0 0,-1-3 0 0,0 1 0 16,-1 2 0-16,2-1 0 0,-2 4 0 0,1-1 0 15,1 3 0-15,-1-2 0 0,1-3 0 0,-1 0 0 16,0-1 0-16,1 1 0 0,2 3 0 0,1 0-128 0,-1-2 128 0,0 1 0 16,0-2 0-16,0-1 0 0,2 1 0 0,0 0 0 15,-1 1 0-15,1 0 0 0,-1-1 0 0,0 0 0 16,-1-2 0-16,2 1 0 0,-3 2 0 0,3-3 0 15,0 3 0-15,-1 0 0 0,-1 3 0 0,0-4 0 16,1-1 0-16,1 1 0 0,0-1 0 0,-1 2 0 16,1 2 0-16,-3 1 0 0,1 1 0 0,2-1 0 15,1-2 0-15,-1 3 0 0,0 1 0 0,0 1-128 16,1-2 128-16,-1 1 0 0,0 0 0 0,-1-2 0 16,3 0 0-16,-1 2 0 0,0-4 0 0,0 2 0 15,-1 0 0-15,1-1 0 0,-1 2 0 0,-1 0 0 16,0-3 0-16,0 1 0 0,2-3 0 0,-1 5 0 0,-2 1 0 15,2-2 128-15,0 0-128 0,1 1 128 0,-1-3-128 16,1 3 0-16,-1 2-128 0,0-2 128 0,0 1 0 0,1 0 0 16,1 2 0-16,1 0-128 0,0-2 128 0,0 3 0 15,1 1 0-15,-3 0 0 0,4-2 0 0,-1-1 0 16,-1 0 0-16,1 1 0 0,0-1 0 0,0 1 0 16,0-2 0-16,1-1 0 0,-1 3 0 0,1-2 0 15,0 0 0-15,-1 0 0 0,0 1 0 0,-2 1 0 16,2 1 0-16,1 0 0 0,-2-2 0 0,0 0 0 15,0-2 0-15,0 3 0 0,0 5 0 0,1 0 0 16,0-1 0-16,1 0-128 0,0-2 128 0,2 1 0 16,0 2 0-16,-1 0 0 0,1-1 0 0,-1-1 0 0,0-1 0 15,2 1-128-15,0-3 128 0,0 2 0 16,-2 0 0-16,2 0 0 0,0 0 0 0,0 2 0 0,0 1 0 0,-1 0 0 16,0-7 0-16,1 3 0 0,1-2 0 0,0 1 0 15,-3 2 0-15,1 2 0 0,0-1 0 0,0 0 0 16,-1-1 0-16,3 0 0 0,0 1 0 0,-3-2 0 15,2 2 0-15,1 0 0 0,-1-3 0 0,0 2 0 16,2-1 0-16,-1 2 0 0,0-2 0 0,1 3 0 16,1 3 0-16,0-2 0 0,-1-2 0 0,2-2 0 15,1 1 0-15,-1-1 0 0,-2 0 0 0,2 0 0 16,0 2 0-16,1-1 0 0,1-4 0 0,0 3 0 16,1 0 0-16,0-1 0 0,-1-1 0 0,2 1 0 15,-1-2 0-15,0 3 0 0,1-3 0 0,0 0 0 16,0-3 0-16,1 2 0 0,-1 1 0 0,0-1 0 0,0-1 0 15,2 0 0-15,-3 0 0 0,1 4 0 0,-2-2 0 0,3 0 0 16,-3-1 0-16,2 1 0 0,-2-2 0 0,2-2 0 16,-1 2 0-16,0-2 0 0,-1 2 0 0,0-1 0 15,2-1 0-15,-1 0 0 0,-1-1 0 0,2 2 0 16,-1-2 0-16,-2 0 0 0,3 0 0 0,-1 0 0 16,0-2 0-16,1 2 0 0,-1 0 0 0,2-1 0 15,0-3 0-15,0 3 0 0,1 0 0 0,0 2 0 16,0-2 0-16,0 1 0 0,-1-3 0 0,1 0 0 15,0 3 0-15,1-3 128 0,-3 0-128 0,0-2 0 16,2 1 0-16,-2 1 0 0,1-2 0 0,1 1 144 16,0 1-144-16,-1-2 0 0,1 0 128 0,-1 2-128 15,0-2 0-15,1 1 0 0,0 0 0 0,0-3 0 16,-1 0 0-16,-1 0 0 0,2 4 128 0,-2-5-128 16,1 2 0-16,0-1 0 0,-2 1 128 0,1 0-128 0,0 0 0 0,0 1 0 15,-1 1 0-15,0-1 0 0,0-3 0 0,1 3 0 16,-1-1 0-16,1 1 0 0,0-2 0 0,0 1 0 15,-6-6 128-15,7 4-128 0,0 2 0 0,-1-2 0 16,1-1 0-16,-1 2 0 0,0-2 0 0,1 0 0 16,-7-3 0-16,8 3 0 0,0 1 0 0,0-2 0 15,1 4 128-15,-3-3-128 0,-6-3 0 0,8 3 0 16,2 0 0-16,-1 1 0 0,0-2 128 0,-2 0-128 16,1 0 0-16,0 0 0 0,0 2 0 0,-1-2 0 15,0 1 0-15,0-1 0 0,1-2 0 0,0 4 0 16,-1-2 0-16,1 0 0 0,-1-1 0 0,0 0 0 15,0-1 0-15,-1 0 0 0,1 0 0 0,1 0 0 0,-2 0 128 16,0 0-128-16,0 0 0 0,1 2 0 0,0-4 0 16,-2 2 0-16,1 0 0 0,0 0 0 0,0 0 0 0,1 0 0 15,-1-1 0-15,0 1 0 0,-6 0 0 0,10-2 0 16,0 1 0-16,-3-1 0 0,-1-2 0 0,3 2 0 16,0-1 0-16,-2 1 0 0,0 0 0 0,1 0 0 15,-1 0 0-15,2 1 0 0,0 1 0 0,0 0 0 16,-1 0 0-16,1 0 0 0,-1-2 0 0,0 1 0 15,-1 1 0-15,1 0 0 0,-1-1 0 0,0 1 0 16,1-1 0-16,-1 1 0 0,1 0 0 0,0 0 0 16,0-3 0-16,-2 3 0 0,1 3 0 0,1-2 0 15,-2-1 0-15,0 0 0 0,1 0 0 0,-1-1 0 16,2-2 0-16,-1 3 0 0,-2-1 0 0,2 0 0 16,-1 0 0-16,0 0 0 0,0-1 0 0,0 1 0 0,1-2 0 15,0 1 0-15,0 1 0 0,0 1 0 16,-1 0 0-16,1-1 0 0,1-1 0 0,-3 0 0 0,-5 2 0 0,9-4 0 15,-1 1 0-15,1 1 0 0,-3 0 0 0,-6 2 0 16,0 0 160-16,8 0-160 0,1-2 128 0,0 2-128 16,-4 0 0-16,-5 0 0 0,7 0 0 0,1 0 0 15,-2 0 0-15,1 0 0 0,0-4 0 0,-2 3 0 16,1 1 0-16,1 0 0 0,-1-1 0 0,0 1 0 16,-6 0 0-16,6 1 0 0,0-1 0 0,1 0 0 15,0 0 0-15,0 0 0 0,-7 0 0 0,5-2 0 16,1 0 0-16,-1 0 0 0,-5 2 0 0,7-1 0 15,-1-1 0-15,0 1 0 0,-6 1 0 0,7-2 0 16,-2 2 0-16,1-1 0 0,-6 1 0 0,6-1 0 0,-1 0 0 0,-1 0 0 16,2-1 128-16,-6 2-128 0,5-5 0 0,-5 5 0 15,8 0 0-15,-2 0 0 0,-6 0 0 0,6-3 0 16,0 0 0-16,-6 3 0 0,0 0 0 0,7-1 0 16,-1-1 0-16,-6 2 0 0,8-2 0 0,-3 2 0 15,-5 0 0-15,6 1 0 0,1-2 0 0,-1 0 0 16,-6 1 0-16,7-2 0 0,-7 2 0 0,8-1 0 15,-1-1 0-15,-7 2 0 0,7-3 0 0,-7 3 0 16,10 0 0-16,-5 0 0 0,-5 0 0 0,8-5 0 16,-2 2 0-16,1-1 0 0,-1 2 0 0,0 0 0 15,-6 2 0-15,8-2 0 0,-2 2 0 0,-6 0 0 16,6-2 0-16,0 1 0 0,1 1 0 0,-7 0 0 16,6 0 0-16,0 0 0 0,0-2 0 0,-6 2 0 15,5 0 0-15,1-1 0 0,1-1 0 0,-1 1 0 0,-6 1 0 16,5-2 0-16,0 1 0 0,-1 0 0 0,0 0 128 0,1-2-128 15,-5 3 0-15,7 0 0 0,-2 3 0 0,0-3 0 16,0-3 0-16,0 3 0 0,-5 0 0 0,5-1 0 16,-5 1 0-16,8-2 0 0,-3 1 0 0,1 1 128 15,-6 0-128-15,0 0 0 0,6 1 0 0,-6-1 0 16,5 0 0-16,-5 0 0 0,0 0 0 0,0 0 128 16,0 0-128-16,0 0 0 0,0 0 144 0,5 2-144 15,-5-2 0-15,0 0 144 0,6 4-144 0,-6-4 0 16,0 0 128-16,0 0-128 0,0 0 0 0,0 0 0 15,0 0 0-15,0 0 0 0,0 0 0 0,0 0 0 16,0 0-128-16,0 0-48 0,0 0 0 0,0 0 0 16,0 0-1264-16,0 0-256 0,0 0-48 0</inkml:trace>
  <inkml:trace contextRef="#ctx0" brushRef="#br4" timeOffset="31">17732 8658 1839 0,'0'0'0'0,"0"0"160"15,0 0-160-15,0 0 0 0,0 0 0 0,0 0 0 0,0 0 2464 0,0 0 464 16,0 0 80-16,0 0 32 0,0 0-2064 0,0 0-400 16,-3 3-96-16,3-3-16 0,0 0-48 0,0 0-16 15,0 0 0-15,0 0 0 0,-5-3 16 0,5 3 0 16,0 0 0-16,0 0 0 0,0 0-16 0,0 0 0 16,0 0 0-16,0 0 0 0,-3-9-80 0,3 9 0 15,0 0-16-15,0 0 0 0,-2-7-112 0,2 7-32 16,1-11 0-16,-1 11 0 0,0 0-160 0,2-10 160 15,0 1-160-15,-2 9 160 0,2-9-160 0,1 2 160 16,-3 7-160-16,1-9 160 0,-1 9-32 0,4-10 0 16,0 3 0-16,-2 0 0 0,1-2 0 0,0 2-128 0,1 0 192 15,-1-1-64-15,-1 1-128 0,3 2 192 0,-2-1-192 16,1-1 192-16,0-2-192 0,1-1 160 0,2 1-160 0,0 2 160 16,-1-2-160-16,0 0 128 0,3-1-128 0,-3 1 128 15,2 1-128-15,0 2 0 0,-1 0 0 0,1-1 0 16,-2-2 0-16,0 1 128 0,1 1-128 0,2 2 0 15,0 0 192-15,-2-1-64 0,0-1 0 0,1 3 0 16,0 0-128-16,-1 2 0 0,1-2 0 0,0 1 0 16,1-2 128-16,-3 3 0 0,2 0 0 0,-1-1 0 15,0-3-128-15,0 2 0 0,0-2 0 0,0 2 0 16,1 3 0-16,-1 1 192 0,1 1-192 0,0-1 192 16,0-1-192-16,0 1 192 0,1 2-192 0,-2-3 192 0,0-2-192 0,2-1 0 15,-1-1 0-15,0 5 0 0,-3 5 144 16,3-1-144-16,1-1 160 0,-2 0-160 0,-1 0 176 0,2 2-176 15,-3 0 192-15,1 0-192 0,-6-5 208 0,0 0-64 16,7 2-16-16,-2 2 0 0,-1 3 0 0,1 0 0 16,-5-7 0-16,5 7 0 0,-5-7-128 0,5 7 192 15,-5-7-192-15,4 9 192 0,-1-1-64 0,-3-8 0 16,4 8 0-16,-2 1 0 0,-2-9 64 0,0 11 0 16,1-1 0-16,-2-1 0 0,0-1 0 0,1 2 16 15,-1 0 0-15,0 1 0 0,-3-2 16 0,0 0 0 16,2 1 0-16,-4 0 0 0,-1 3-32 0,2-1 0 15,2 2 0-15,-2-3 0 0,-2 2-48 0,0-2-16 16,-1 3 0-16,1-2 0 0,0 0 48 0,-1-1 0 16,0-3 0-16,1 2 0 0,-1 2 0 0,1 0 0 15,-1-2 0-15,2 1 0 0,-1 2-48 0,0-2-128 0,1 1 192 16,-2-1-64-16,2 3-128 0,-1 1 0 0,0-1 144 16,0 1-144-16,0-2 0 0,2-1 0 0,-1-3 0 0,0 4 0 15,0 5 0-15,-1-3 0 0,0-1 0 0,2-1 0 16,0 0 0-16,-1 1 0 0,-1-1 0 0,1 0 128 15,1-2-128-15,0 2 0 0,-1 0 0 0,4 1 0 16,-4-2 0-16,3 1 0 0,-1 1 0 0,1-3 0 16,1 2 0-16,-1-3 0 0,2-1 0 0,-1 2 0 15,1 0 0-15,1 0 0 0,0-2 0 0,0 1 0 16,0-10 0-16,1 12 0 0,1 3 0 0,-1-4 0 16,-1-11 0-16,4 13 0 0,1-1 0 0,-2-1 128 15,0 0-128-15,3 0 0 0,-1-4 0 0,0 2 0 16,1 2 0-16,0 0 0 0,-1 1 0 0,-1-4 0 0,2-4 0 0,0 1 128 15,0 0-128-15,-6-5 0 0,6 5 0 0,1 2 128 16,-3 2-128-16,2-3 0 0,-2-1 0 0,-4-5 128 16,7 1-128-16,-1 2 0 0,0 4 0 0,-2-3 0 15,-4-4 0-15,5 3 128 16,-5-3-1296-16,7 2-256 0,-7-2-48 0</inkml:trace>
  <inkml:trace contextRef="#ctx0" brushRef="#br4" timeOffset="32">18063 9873 19343 0,'0'0'1728'0,"0"0"-1392"0,-6 2-336 0,6-2 0 0,0 0 256 0,0 0 0 16,-5-7-16-16,5 7 0 15,-2-4 192-15,2 4 32 0,0 0 16 0,-2-7 0 0,2 7 176 0,-3-7 48 16,1-2 0-16,1 0 0 0,1 2-32 0,2 1 0 16,-2 6 0-16,4-8 0 0,0-1-224 0,0-2-64 15,-1 3 0-15,2 1 0 0,0-1-144 0,1 2-48 16,0 1 0-16,0 1 0 0,0 8 0 0,0-4-16 16,-1 0 0-16,-5 0 0 0,0 0 16 0,0 0 0 15,6 9 0-15,-2 0 0 0,-4-9 64 0,1 11 0 16,-2 1 16-16,-2 1 0 0,0 1 0 0,-2 2 0 15,-3 0 0-15,0 1 0 0,-1-1-16 0,0-4-16 16,1-1 0-16,-1-2 0 0,1 0 96 0,2-2 32 16,1-2 0-16,5-5 0 0,-6 0-112 0,6 0 0 15,-4-6-16-15,2-1 0 0,0-1-48 0,2-2-16 16,2-3 0-16,2-3 0 0,1-3-176 0,4-2 0 16,0-2 0-16,2 5-176 0,2 0 0 0,-2 5 0 0,1 1 0 15,0 1 0-15,0-1 176 0,-1 3 0 0,-2 2 0 0,-2 3-128 16,-7 4 128-16,7 1 0 0,-7-1 0 0,0 0 0 15,2 13 368-15,-2 0 0 0,-4 3 0 0,-2 1 0 16,-5 2-144-16,-3-2-32 0,0 2 0 0,1-1 0 16,-2-1-64-16,1-4 0 0,1-2-128 0,1-2 192 15,0-1-192-15,4-2 0 0,0-5 128 0,2-1-128 16,1-1-1776 0,5 1-400-16</inkml:trace>
  <inkml:trace contextRef="#ctx0" brushRef="#br2" timeOffset="33">17230 15412 5519 0,'0'0'240'0,"0"0"64"0,0 0-304 0,0 0 0 0,0 0 0 0,5 5 0 16,-5-5 1264-16,6 7 192 0,-2-2 32 0,-4-5 16 16,7 2-576-16,-1 3-112 0,-2 1-32 0,-4-6 0 15,7 6-240-15,-7-6-48 0,4 4-16 0,-4-4 0 16,7 3 48-16,-7-3 16 0,5 8 0 0,-5-8 0 15,0 0-32-15,6 3 0 0,-6-3 0 0,0 0 0 0,4 7 32 0,-4-7 0 16,0 0 0-16,0 0 0 0,0 0-16 0,5 7 0 16,-5-7 0-16,0 0 0 0,0 0-80 0,0 0 0 15,0 0-16-15,0 0 0 0,0 0-16 0,0 0 0 16,0 0 0-16,0 0 0 0,0 0-32 0,0 0 0 16,0 0 0-16,0 0 0 0,0 0-48 0,0 0-16 15,-7 0 0-15,3 0 0 0,4 0 16 0,-7-3 0 16,2-1 0-16,0 0 0 0,-1 1 0 0,2 0 0 15,-3-2 0-15,1 0 0 0,0 2-16 0,2 1 0 16,-1-1 0-16,0 0 0 0,-3-1-16 0,1 2-16 16,0 1 0-16,0 1 0 0,1 0-16 0,-2-3 0 15,0-1 0-15,1 1 0 0,1 2-16 0,-1-3 0 16,-1 1 0-16,2-1 0 0,-2 0-32 0,0 1-16 16,1 1 0-16,0-1 0 0,0-4-16 0,1 3 0 0,-2 2 0 0,1-3 0 15,0-2-16-15,0 1-16 0,1 1 0 0,-1 0 0 16,-1 0-32-16,2-2 0 0,-2 4 0 0,2-4 0 15,-2-3-128-15,1 3 160 0,1 0-160 0,-4 1 160 16,3-5-160-16,-1 2 0 0,1 0 144 0,0 1-144 16,-2 0 176-16,3-2-48 0,-2 2 0 0,0-1 0 15,0 2-128-15,1-1 0 0,-1-1 0 0,1 3 0 16,0-1 0-16,-2 2 192 0,-1-3-192 0,0 1 192 16,2-1-192-16,0-1 192 0,0 1-192 0,1 2 192 15,-1-1-192-15,1 1 128 0,0-3-128 0,-1-1 128 16,0 2-128-16,0 2 0 0,2-3 0 0,-2 1 128 15,0-1-128-15,-1 0 0 0,2 0 0 0,-1 0 0 16,0-1 128-16,-1 0-128 0,2-2 0 0,-1 2 128 16,0 1-128-16,0 0 0 0,-1-2 0 0,0 3 128 0,0 3-128 15,0-1 0-15,-1-4 0 0,1 4 128 0,1 1-128 0,-2 0 128 16,1 0-128-16,2-2 128 0,1 0-128 0,0-1 0 16,-3-2 0-16,1 3 128 0,1-3-128 0,-2 4 0 15,1-4 144-15,1 4-144 0,-1 0 0 0,1-1 0 16,-1 0 0-16,2-1 128 0,0 0-128 0,-2 0 0 15,1 2 0-15,1 1 0 0,0-1 0 0,0 0 0 16,0 0 0-16,-1-1 128 0,1 1-128 0,1-1 0 16,0 0 0-16,-2 2 0 0,1-1 0 0,0 1 0 15,0 0 0-15,0-2 128 0,-1 0-128 0,0 1 0 16,0 1 0-16,-1-2 128 0,1-2-128 0,0 2 0 16,-1-1 0-16,1-1 0 0,-1 2 0 0,1-1 0 15,0-2 0-15,-2 1 0 0,3 3 0 0,-2-1 0 0,1 2 0 0,1-2 0 16,0-2 0-16,2 3 0 0,-3 0 0 0,1-1 0 15,1-2 0-15,0 0 0 0,-1-2 0 0,0 3 0 16,0 1 0-16,1-2 0 0,-1 0 0 0,0 1 0 16,1 3 0-16,0-3 0 0,0 1 0 0,0-5 0 15,1 3 0-15,-1-1 0 0,0 2 0 0,1 0 0 16,-1-3 0-16,3 1 0 0,-4 1 0 0,3 5 0 16,-2-3 0-16,2 1 0 0,-1-2 0 0,2 2 128 15,-2-1-128-15,2 1 0 0,0 1 0 0,0-1 0 16,-2 1 0-16,2-1 0 0,-1 1 0 0,3 5 0 15,-4-7 0-15,1 2 0 0,1-2 0 0,2 7 0 16,-2-4 0-16,-2-2 0 0,1 0 0 0,3 6 0 16,-2-6 0-16,2 6 0 0,-2-4 0 0,2 4 0 0,-2-7 0 0,2 7 0 15,-4-4 0-15,4 4 0 0,0 0 0 0,-2-5 0 16,0-1 0-16,2 6 0 0,0 0 0 0,-2-4 0 16,2 4 0-16,0 0 0 0,0 0 0 0,0 0 0 15,-2-5 0-15,2 5 0 0,-3-3 0 0,3 3 0 16,0 0 0-16,0 0 0 0,0 0 0 0,0 0 0 15,-2-5 0-15,2 5 0 0,0 0 0 0,0 0 0 16,0 0 0-16,0 0 0 0,0 0 0 0,0 0 0 16,-2-6 0-16,2 6 128 0,0 0-128 0,0 0 0 15,0 0 0-15,0 0 0 0,-3-2 0 0,3 2 0 16,0 0 0-16,0 0 0 0,0 0 0 0,0 0 0 16,-2-3 0-16,2 3 0 0,-3-4 0 0,3 4 0 15,0 0 0-15,0 0 0 0,0 0 0 0,0 0 0 0,0 0 0 16,0 0 0-16,-1-3 0 0,1 3 0 0,0 0 0 15,0 0 0-15,0 0 0 0,0 0 0 0,-1-8 0 0,1 8 0 16,0 0 0-16,0 0 0 0,-4-2 0 0,4 2 0 16,0 0 0-16,0 0 0 0,0 0 0 0,0 0 0 15,0 0 0-15,0 0 0 0,0 0 0 0,0 0 0 16,-2-5 0-16,2 5 0 0,0 0 0 0,0 0 0 16,-1-4 0-16,1 4 0 0,0 0 0 0,0 0 0 15,0 0 0-15,0 0 0 0,0 0 0 0,0 0 0 16,-2-5 0-16,2 5 0 0,0 0 0 0,0 0 0 15,0 0 0-15,0 0 0 0,-1-1 0 0,1 1 0 16,0 0 0-16,0 0 0 0,0 0 0 0,0 0 0 16,0 0 0-16,0 0 0 0,0 0 0 0,0 0 0 0,0 0 0 15,0 0 0-15,0 0 0 0,0 0 0 0,0 0 0 16,0 0 0-16,0 0 0 0,0 0 0 0,0 0 0 16,0 0 0-16,0 0 0 0,0 0 0 0,0 0 0 0,0 0 0 15,0 0 0-15,0 0 0 0,0 0 0 0,0 0 0 16,0 0 0-16,0 0 0 0,0 0 0 0,0 0 0 15,0 0 0-15,0 0 0 0,0 0 0 0,0 0 0 16,-4 0 0-16,4 0 0 0,0 0 0 0,0 0 0 16,0 0 0-16,0 0 0 0,0 0 0 0,0 0 0 15,0 0 0-15,0 0 0 0,0 0 0 0,0 0 0 16,0 0 0-16,0 0 0 0,0 0 0 0,0 0 0 16,0 0 0-16,0 0 0 0,0 0 0 0,0 0 0 15,0 0 0-15,0 0 0 0,0 0 0 0,0 0 0 16,0 0 0-16,0 0 0 0,0 0 0 0,0 0 0 0,0 0 0 15,0 0 0-15,0 0 0 0,0 0 0 0,0 0 0 0,0 0 0 16,0 0 0-16,0 0 0 0,0 0 0 0,0 0 0 16,0 0 0-16,0 0 0 0,0 0 0 0,0 0 0 15,0 0 0-15,0 0 0 0,0 0 0 0,0 0 0 16,0 0 0-16,0 0 0 0,0 0 0 0,0 0 0 16,0 0 0-16,0 0 0 0,-2 2 0 0,2-2 0 15,0 0 0-15,0 0 0 0,0 0 0 0,0 0 0 16,0 0 0-16,0 0 0 0,0 0 0 0,0 0 0 15,0 0 0-15,0 0 0 0,0 0 0 0,0 0 0 16,0 0 0-16,0 0 0 0,-4-1 0 0,4 1 0 16,0 0 0-16,-3 0 0 0,3 0 0 0,0 0 0 15,-2-1 0-15,2 1 0 0,-3-2 0 0,3 2 0 0,0 0 0 0,0 0 0 16,-2-1 0-16,1-4 0 0,1 5 0 0,0 0 0 16,0 0 0-16,0 0 0 0,-2-4 0 0,0 1 0 15,2 3 0-15,-1-5 0 0,1 5 0 0,-3-3 0 16,3 3 0-16,-2-2 0 0,2 2 0 0,0 0 0 15,-1-5 0-15,1 5 0 0,-3-3 0 0,3 3 0 16,-3-3 0-16,0 1 0 0,0-1 0 0,-1 1 0 16,2-3 0-16,2 5 0 0,-2-3 0 0,-4 1 0 15,2 0 0-15,1 0 0 0,0-1 0 0,0-2 0 16,0 0 0-16,-2-2 0 0,1 1 0 0,0 2 0 16,0 1 0-16,1 0 0 0,-3-4 0 0,3 3 0 15,-4-3 0-15,3 3 128 0,4 4-128 0,-3-5 0 16,-3-2 0-16,0 2 0 0,1 2 0 0,-1 0 0 0,1-3 0 15,-1-1 0-15,2-1 0 0,-2 0 0 16,0 0 0-16,-1 0 0 0,2-2 0 0,-1 2 0 0,0 0 0 0,0-2 0 16,0 0 0-16,1 0 0 0,-2 1 0 0,1 1 0 15,0-4 0-15,0 2 0 0,1-1 0 0,-1 1 0 16,0-2 0-16,-2 2 0 0,1 0 0 0,1-1 0 16,-1 1 0-16,0-1 0 0,-2 0 0 0,1 2 0 15,0-2 0-15,-2-1 0 0,-1 4 0 0,1-1 128 16,0-3-128-16,0 1 0 0,0-1 0 0,-2 1 0 15,1-2 0-15,1-1 0 0,3-1 0 0,-3 2 0 16,0 3 0-16,-1-3 0 0,2 2 0 0,-2-1 0 16,2 0 0-16,1-2 0 0,-2 1 0 0,0-2 0 15,1-2 0-15,1 0 0 0,0 0 0 0,1 0 0 0,-2-1 0 16,2 2 0-16,-3-1 0 0,1 1 0 0,1-1 0 16,-1 2 0-16,0-2 0 0,0 0 0 0,-1 3 0 0,0-1 0 15,1-1 0-15,-1 2 0 0,0-1 0 0,0-1 0 16,-1 3 0-16,1-1 0 0,-1-1 0 0,1-2 0 15,-2 0 0-15,1-1 0 0,1-1 0 0,1 1 0 16,0-3 0-16,2 0 0 0,-2-1 0 0,1 2 0 16,0 0 0-16,0 2 0 0,0-4 0 0,-2 0 0 15,2 1 0-15,1 0 0 0,-1 1 0 0,1 0 0 16,-1 0 0-16,0 0 0 0,1 1 0 0,0-1 0 16,0 0 0-16,0 0 0 0,-2 0 0 0,0 1 0 15,0 0 0-15,-2-4 0 0,3 0 0 0,-2 1 0 16,0 1 0-16,0-1 0 0,2-2 0 0,-1 0 0 15,-2 0 0-15,3 0 0 0,-1 0 0 0,0 0 0 0,2 0 0 16,-1-2 0-16,0 2 0 0,0 1 0 0,2 0 0 16,-1-1 0-16,-1-2 0 0,2 0 0 0,-1-1 0 0,1 0 0 15,0-2 0-15,2 0 0 0,-2 2 0 0,3-1 0 16,-3 1 0-16,1 0 0 0,-1 2 0 0,3-1 0 16,-2 0 0-16,2-1 0 0,-2 2 0 0,2-1 0 15,0 1 0-15,0 0 0 0,-1-2 0 0,1-1 0 16,0-1 0-16,-1 1 0 0,1-2 0 0,0 0 0 15,0-1 0-15,0 4 0 0,0-1 0 0,2 2 0 16,-3-1 0-16,2 0 0 0,0 3 0 0,-1 1 0 16,2-2 0-16,-1 0 0 0,-1 0 0 0,0-1 0 15,2 2 0-15,-2-2 0 0,0-1 0 0,1-3 0 0,0 2 0 16,0-1 0-16,-2 1 0 0,2-2 0 0,-1 2 0 16,2-1 0-16,-2 1 0 0,0-2 0 0,2 4 0 0,0-2 0 15,0 1 0-15,0-2-128 0,1 1 128 0,0-3 0 16,0 4 0-16,-2-3 0 0,1 3 0 0,1-3 0 15,-1 3 0-15,0 0 0 0,0-1 0 0,1 2 0 16,-2 1 0-16,0 1 0 0,2-3 0 0,0 2 0 16,-1 2 0-16,-1 0 0 0,1 0 0 0,0-2 0 15,-2-1 0-15,2-1 0 0,1 1 0 0,0 0 0 16,-2 0 0-16,0-4 0 0,2 0 0 0,0 1 0 16,0-1 0-16,2 1 0 0,-1 2 0 0,0 1 0 15,-1-2 0-15,1 1 0 0,1-2 0 0,-1 6 0 16,0-1 0-16,1-1 0 0,0-3 0 0,-2 1 0 15,2-1 0-15,0 2 0 0,-2 2 0 0,2 0 0 16,-1-4 0-16,0 2 0 0,1 0 0 0,-1 1 0 16,0-1 0-16,0 2 0 0,1 0 0 0,1 1 0 0,-1 0 0 15,-1-1 0-15,2-3 0 0,-1 2 0 0,1-3 0 0,0 1 0 16,0-3 0-16,1 1 0 0,-1-6 0 0,1 3 0 16,-1 6 0-16,1 1 0 0,-1 1 0 0,0-1 0 15,2-3 0-15,-2-1 0 0,1 2 0 0,1 3 0 16,0 1 0-16,0 1 0 0,0-1 0 0,-1-1 0 15,0 0 0-15,1 0 0 0,0-1 0 0,1 1 0 16,-4 2 0-16,2-1 0 0,1 0 0 0,1 3 0 16,0-1 0-16,0 1 0 0,0-1 0 0,1 3 0 15,-1 0 0-15,1 1 0 0,-1-1 0 0,-1 3 0 16,1-1 0-16,-1 3 0 0,1 0 0 0,0-2 0 16,1-2 0-16,1 2 0 0,0-1 0 0,-1 0 0 0,0 4 0 0,0-1 0 15,1 0 0-15,0 0 0 0,1 1 0 0,0-2 0 16,-3-2 0-16,1 4 0 0,1 0 0 0,-2 2 0 15,0 1 0-15,2-3 0 0,-2 1 0 0,1-1 0 16,0 1 0-16,-2-2 0 0,2 3 0 0,-1-2 0 16,0 1 0-16,1 1 0 0,-1 2 0 0,1-2 0 15,-2 0 0-15,2 0 0 0,-2-1 0 0,2 1 0 16,0 2 0-16,0 0 0 0,-2 0 0 0,4 1 0 16,-2-1 0-16,1 0 0 0,-1-3 0 0,1 3 0 15,-1-2 0-15,-1 2 0 0,1 2 0 0,-1 1 0 16,0-4 0-16,0 2 0 0,2-1 0 0,1-1 0 15,-1-1 0-15,-2 2 0 0,2 2 0 0,1 1 0 16,-1-1 0-16,2-2 0 0,-2 0 0 0,0 0 0 16,-1-1 0-16,2 3 0 0,1 0 0 0,-3 0 0 0,0 0 0 0,1 0 0 15,1 1 0-15,-3-2 0 0,2-1 0 0,-1 0 0 16,0 1 0-16,1 1 0 0,-1 3 0 0,2-1 0 16,-4-1 0-16,2 0 0 0,1 0 0 0,-1 0 0 15,-1 0 0-15,2 0 0 0,0-3 0 0,0 5 0 16,0 2 0-16,1-1 0 0,-1 0 0 0,0 0 0 15,0-1 0-15,-1 1 0 0,1 1 0 0,-1 1 0 16,0 1 0-16,2 0 0 0,0-2 0 0,-1 0 128 16,2-2-128-16,-1 0 0 0,0 0 0 0,-1 2 0 15,1 1 0-15,-1 2 0 0,1 2 0 0,0-3 0 16,-2-4 0-16,1 2 0 0,-1 1 0 0,0 3 0 16,0 0 0-16,-2 0 0 0,1 1 0 0,-1-1 128 0,1-3-128 15,-2 0 0-15,2 0 0 0,0 1 128 0,-6-1-128 0,6 5 0 16,-1 3 0-16,-5-8 128 0,6 3-128 0,-6-3 0 15,8 5 0-15,-3-1 0 0,1 1 0 0,0 1 0 16,0-2 0-16,-6-4 128 0,8 4-128 0,-2 0 0 16,-6-4 0-16,6 5 0 0,3 2 0 0,-2 0 0 15,-1 0 0-15,-6-7 128 0,7 4-128 0,-7-4 0 16,7 3 0-16,1 2 0 0,-1 0 0 0,-2 0 0 16,-5-5 0-16,6 7 0 0,0-2 0 0,-6-5 0 15,7 7 0-15,1-3 0 0,-3 1 0 0,0 3 128 16,-2 0-128-16,2 0 0 0,0-1 0 0,1-1 128 15,-2-1-128-15,0 1 0 0,1 1 0 0,-1 0 144 16,-4-7-144-16,7 8 0 0,-1-1 128 0,-1-1-128 16,-2-1 0-16,2 0 0 0,-1 1 0 0,0-1 0 15,0 1 128-15,0 1-128 0,-4-7 0 0,5 8 0 0,-2-1 0 0,0 0 0 16,-3-7 128-16,4 9-128 0,1 0 0 0,-2-1 0 16,1 0 144-16,-2-3-144 0,3 4 0 0,-2-2 144 15,-3-7-144-15,3 13 0 0,1-1 144 0,-1-5-144 16,-3-7 0-16,3 12 144 0,0-2-144 0,1-1 0 15,-2 1 176-15,0 0-176 0,0 3 160 0,0-4-160 16,-2-9 160-16,0 0-160 0,3 10 160 0,1-2-160 16,-2 1 128-16,1 0-128 0,-3-9 0 0,0 0 144 15,0 0-144-15,0 0 0 0,0 0 0 0,2 7 128 16,-2-7-128-16,0 0 128 0,2 9-128 0,-2-9 128 16,0 0-128-16,0 0 0 0,0 0 0 0,0 0 128 15,0 0-128-15,4 7 0 0,-4-7 0 0,0 0 0 0,0 0 0 16,0 0 0-16,0 0 0 0,0 0 0 15,0 0-720-15,0 0-240 0,0 0-32 0,0 0-11648 16,6-4-2336-16</inkml:trace>
  <inkml:trace contextRef="#ctx0" brushRef="#br2" timeOffset="34">17421 11263 6623 0,'0'0'288'0,"0"0"64"0,0 0-352 0,0 0 0 0,0 0 0 0,0 0 0 15,0 0 496-15,0 0 16 0,0 0 16 0,0 0 0 16,0 0 112-16,0 0 32 0,-2-8 0 0,2 8 0 15,-3-7-160-15,3 7-16 0,0 0-16 0,0 0 0 0,0-9-176 16,0 0-48-16,-2 2 0 0,0 1 0 0,1-3-64 0,1 9 0 16,0 0-16-16,0-9 0 0,0-2 208 0,0 11 32 15,0 0 16-15,0 0 0 0,0 0 128 0,0-7 16 16,-1-1 16-16,1 8 0 0,0 0 16 0,0 0 0 16,0-7 0-16,0 7 0 0,0 0 32 0,0 0 0 15,0 0 0-15,-1-6 0 0,1 6-112 0,0 0-16 16,0 0 0-16,0 0 0 0,-3-6-64 0,3 6 0 15,0 0-16-15,0 0 0 0,0 0-80 0,0 0-16 16,-4-5 0-16,4 5 0 0,0 0-16 0,0 0-16 16,0 0 0-16,0 0 0 0,0 0 16 0,0 0 0 15,0 0 0-15,0 0 0 0,0 0 0 0,0 0 0 16,0 0 0-16,0 0 0 0,0 0 16 0,0 0 16 16,0 0 0-16,0 0 0 0,0 0-32 0,-4 7 0 0,4-7 0 0,-2 12 0 15,2-1 64-15,0 1 0 0,0 1 0 0,2 1 0 16,0 1-32-16,0 3 0 0,2 0 0 0,-1 1 0 15,1 1-112-15,1-2-32 0,-2 3 0 0,3 1 0 16,-3 1-80-16,4 1-128 0,-2 0 176 0,2 2-176 16,-1 3 128-16,1 0-128 0,0 1 0 0,2 1 0 15,1-2 128-15,-3-1-128 0,0-3 0 0,0 1 0 16,4 2 0-16,-3-3 0 0,1 0 0 0,0-1 0 16,1-1 0-16,0 0 0 0,0-2 0 0,1 1 0 15,-2-1 0-15,0 0 0 0,1 1 0 0,0-2 0 16,-1 0 0-16,1-3 0 0,0 1 0 0,-1 2 0 15,0-1 128-15,0 1-128 0,-1 0 0 0,1-4 0 0,0-1 128 16,-1 2-128-16,1-2 0 0,0-1 0 0,0-2 160 0,0 1-160 16,-1 0 128-16,-2 0-128 0,2-2 0 0,0 1 128 15,-2 2-128-15,2-4 0 0,1 2 0 0,-1-1 128 16,-3 1-128-16,1-2 0 0,0 1 0 0,0-2 0 16,2 0 128-16,-1 1-128 0,1-1 0 0,-1 1 0 15,0-2 0-15,0-1 0 0,1 2 0 0,0-4 0 16,0 1 0-16,-1 2 0 0,-1-2 0 0,0 1 128 15,0-3-128-15,-1 3 0 0,0-2 0 0,0 1 0 16,-1-1 128-16,0 2-128 0,-1-3 0 0,-3-4 0 16,4 7 0-16,-1-2 128 0,-3-5-128 0,4 7 0 15,-4-7 0-15,3 6 128 0,1 2-128 0,-2-1 0 16,-2-7 0-16,2 7 128 0,-2-7-128 0,2 9 0 16,-2 1 0-16,2-4 0 0,-2-6 128 0,0 0-128 0,0 0 0 0,0 8 128 15,0-8-128-15,0 0 0 0,0 0 0 0,0 0 128 16,0 0-128-16,0 0 160 0,0 0-160 0,0 0 160 15,0 0-160-15,0 0 160 0,0 0-160 0,0 0 160 16,0 0-160-16,0 0 0 0,0 0 0 0,0 0 0 16,0 0 128-16,-6-4-128 0,0-2 0 0,1 2 128 15,5 4-128-15,-5-9 0 0,-1 1 0 0,1 1 128 16,-3-2-128-16,1 2 0 0,1-2 0 0,1 1 0 16,-2 0 0-16,-1-2 128 0,1 2-128 0,0-3 0 15,0-3 0-15,-3 1 0 0,-1 2 0 0,3-3 0 16,-1 0 0-16,-1-3 0 0,2-1 128 0,-3-3-128 15,-1-1 0-15,-1-3 0 0,1-2 0 0,-2-1 0 16,1-1 0-16,0-3 0 0,1-1 0 0,1 0 0 0,-2 2 0 16,1 1 0-16,0 0 0 0,1 1 0 0,-1 0 0 15,2 2 0-15,-3-3 0 0,1 2 0 0,-1-1 0 0,0-1 0 16,0-4 0-16,2 2 0 0,-4 1 0 0,2-3 0 16,2-1 0-16,0 0 0 0,1 2 0 0,0 0 0 15,2 3 0-15,1 0 0 0,-3 2-128 0,3-2 128 16,1 1 0-16,1 0 0 0,-1 1 0 0,1-1 0 15,1 2 0-15,1 0 0 0,0 3 0 0,0 2 0 16,0 2 0-16,0 1 0 0,0 1-128 0,2 2 128 16,-2 2 0-16,1 3 0 0,-1-1 0 0,1 1 0 15,0 3 0-15,0-1 0 0,-1 5 0 0,3 4 0 16,0 0 0-16,-3-4 0 0,3 4-144 0,0 0 144 16,0 0 0-16,0 0 0 0,0 0 0 0,0 0-128 15,0 0 128-15,0 0 0 0,0 0-320 0,0 0-16 0,0 0 0 16,0 0 0-1,-2 6-2672-15,2-6-512 0</inkml:trace>
  <inkml:trace contextRef="#ctx0" brushRef="#br2" timeOffset="35">19738 13023 3679 0,'0'0'320'0,"0"0"-320"0,0 0 0 16,0 0 0-16,0 0 1248 0,0 0 176 0,0 0 48 0,0 0 0 15,0 0-1024-15,-4 6-192 16,2-1-32-16,2-5-16 0,0 0-208 0,0 0 0 0,-6-4 0 0,3 0 0 16,3 4 144-16,0 0-16 0,-4-2 0 0,-2 1 0 15,2 0 384-15,4 1 64 0,0 0 0 0,-6-5 16 16,-1 3-48-16,2 1-16 0,1 0 0 0,-1 0 0 16,1 1-272-16,0 0-64 0,0 0-16 0,4 0 0 15,-4 3 16-15,0 0 16 0,-1 1 0 0,5-4 0 16,0 0 176-16,0 0 16 0,-1 7 16 0,-2 0 0 15,3-7 32-15,-2 8 0 0,2-8 0 0,0 0 0 16,0 0-144-16,0 0-32 0,0 0 0 0,0 0 0 16,0 0-144-16,0 0-128 0,0 0 144 0,0 0-144 15,0 0 224-15,6-7-48 0,-3 0-16 0,-3 7 0 0,6-8 112 0,-1 0 32 16,1-2 0-16,-3-1 0 0,2 2-16 0,0 0 0 16,1-1 0-16,0-1 0 0,1-1 0 0,-4-1 0 15,0 2 0-15,1 0 0 0,2 1-32 0,0 1 0 16,-3-1 0-16,3 0 0 0,0-2-16 0,-1 2-16 15,-1 1 0-15,1-1 0 0,2-2-16 0,-3-1 0 16,0-2 0-16,2 2 0 0,-2-2-48 0,2 0-16 16,-1-2 0-16,1 1 0 0,-1-2 0 0,2-2 0 15,-1-1 0-15,0 1 0 0,1 0-144 0,-3 0 192 16,2 0-192-16,-1 0 192 0,2 1-192 0,-2 0 160 16,0-2-160-16,0 2 160 0,-1 2-160 0,0 0 192 15,-1 0-192-15,2 0 192 0,-1 0-48 0,1 0 0 0,-3 2 0 16,2-2 0-16,1 0 48 0,-3 0 0 15,-1-1 0-15,1-1 0 0,2 1 0 0,-1-1 0 0,0 1 0 0,1 0 0 16,0 0-16-16,-1 0 0 0,1-2 0 0,-2-2 0 16,-1 1-176-16,2-1 192 0,1 2-192 0,-2 0 192 15,1 1-192-15,0 1 128 16,2-1-128-16,-3 3 128 0,2-1-128 0,0 2 192 0,-4 1-192 0,1-2 192 16,0 0-192-16,1 2 192 0,-1-2-192 0,1 2 192 15,1-4-32-15,-2 3 0 0,-1-1 0 0,1 3 0 16,0-4-32-16,0 4 0 0,-2 0 0 0,0 0 0 15,1 0 0-15,0-3 0 0,0 3 0 0,0-3 0 16,-1 0 0-16,1 4-128 0,-1-2 192 0,-1 1-64 16,0 0 0-16,0 1-128 0,0 0 192 0,0 1-64 15,-2-1-128-15,2 1 160 0,0-2-160 0,1 3 160 16,0-1-160-16,-2 0 192 0,1-1-192 0,0 1 192 0,-2 0-192 16,2 1 128-16,-1-2-128 0,-1 1 128 0,1-1-128 0,-1 3 0 15,1-3 0-15,0 2 128 0,0-3-128 0,-1 4 0 16,2-1 144-16,-2 1-144 0,-1 1 128 0,0 0-128 15,3 2 128-15,-2 0-128 0,2 1 128 0,-3-2-128 16,2 1 128-16,1-2-128 0,-3-2 128 0,2 2-128 16,0 3 128-16,-1-1-128 0,-1-4 0 0,2 1 0 15,-2-2 0-15,3 3 128 0,-2 3-128 0,2-1 0 16,0-1 0-16,-1 1 0 0,0 1 0 0,0-3 0 16,0 2 0-16,2 0 0 0,0-1 0 0,1 7 0 15,-4-8 0-15,1 1 0 0,3-3 0 0,-2 4 0 16,2 6 0-16,-2-7 0 0,0 1 0 0,2 6 0 0,0 0 0 15,-2-6 0-15,2 6 0 0,-1-6 0 0,1 6 0 0,0 0 0 16,-2-6 0-16,2 6 0 0,0 0 0 0,0 0 0 16,0 0 0-16,0 0 0 0,0 0 0 0,0 0 0 15,-1-7 0-15,1 7 0 0,0 0 128 0,0 0-128 16,0 0 0-16,0 0 0 0,0 0 0 0,0 0 0 16,0 0 0-16,0 0 0 0,0 0 0 0,5 2 128 15,0 2-128-15,-5-4 0 0,6 6 0 0,-1 1 0 16,-5-7 0-16,6 9 144 0,0-1-144 0,1 2 0 15,-3-2 128-15,3 0-128 0,-1 3 0 0,1 0 0 16,-1 1 0-16,0-1 0 0,1-1 0 0,3 4 0 16,-2 2 144-16,0-3-144 0,0 1 0 0,0 4 144 15,1 1-144-15,-2-2 128 0,1 2-128 0,0-2 128 16,1 3-128-16,0 0 0 0,-2-3 144 0,0 3-144 0,1 0 128 16,-2-1-128-16,0 1 128 0,-1 0-128 0,0-4 128 0,-1 6-128 15,0 0 128-15,-2-1-128 0,2 0 128 0,-2-3-128 16,0 2 128-16,-1 1-128 0,-1 0 144 0,0-1-144 15,0 0 192-15,0 2-192 0,-1-1 192 0,-2 1-192 16,0-1 192-16,0 2-192 0,0-2 192 0,-1 2-192 16,1-1 192-16,-2 1-192 0,1 0 176 0,-1 0-176 15,-1-1 160-15,0 1-160 0,2 0 0 0,0 1 128 16,-2-2-128-16,3 1 0 0,-2 0 0 0,1-1 0 16,-3 0 128-16,1 0-128 0,2-1 0 0,0 0 0 15,-3-2 0-15,1 1 0 0,-1 0 0 0,0-5 128 16,-1 4-128-16,1-2 0 0,-1 2 0 0,1-3 0 0,0 2 0 0,-1 2 0 15,1 0 0-15,1 1 0 0,0-1 0 16,0-1 0-16,-1 0 0 0,1 0 0 0,1 1 0 16,-2-1 0-16,3 4 0 0,-3-2 0 0,3-3 0 0,0 0 0 15,-1 0 0-15,-1-1 0 0,1 2 0 0,1-3 0 16,-1 1 0-16,1-1 0 0,-2-2 0 0,1 1 0 16,2-2 0-16,-1 1 0 0,-1 1 0 0,0-1 0 15,2-1 0-15,-1-2 0 0,2 0 0 0,-1-3 0 16,0-1-272-16,3-7-48 0,0 0-16 0,0 0 0 15,0 0-1808-15,0 0-352 0,0 0-80 16</inkml:trace>
  <inkml:trace contextRef="#ctx0" brushRef="#br2" timeOffset="36">17523 11711 5519 0,'0'0'496'0,"0"0"-496"0,0 0 0 0,0 0 0 16,0 0 608-16,0 0 32 0,0 0 0 0,0 0 0 16,0 0-128-16,-3-5 0 0,-1 0-16 0,4 5 0 15,0 0 16-15,-5-3 0 0,3 1 0 0,2 2 0 0,0 0 0 0,0 0 0 16,0 0 0-16,0 0 0 0,-7 2 0 0,7-2 0 16,-3 7 0-16,3-7 0 0,-4 8-16 0,2-2 0 15,-2 4 0-15,4-1 0 0,0-9-112 0,-1 11-32 16,-1-1 0-16,1-1 0 0,2-1-16 0,1 4 0 15,-1 2 0-15,2-2 0 0,1 1-80 0,1 1-32 16,-3 0 0-16,4 3 0 0,-1-1-32 0,1 1-16 16,-1 2 0-16,2 1 0 0,1 0-16 0,-2-1 0 15,2-1 0-15,0 2 0 0,1-1-32 0,0 0-128 16,1-2 192-16,-2 0-64 0,1 0 0 0,-1 0 0 16,2-4 0-16,-2 1 0 0,0 0 32 0,1 0 0 15,0-5 0-15,-1 2 0 0,1 1 0 0,-2-1 0 16,-1 1 0-16,2-1 0 0,-1-1-32 0,1 1 0 0,-2-1 0 0,1 1 0 15,0-1-128-15,0 0 0 0,-1 0 144 0,0-3-144 16,-2 0 0-16,2-1 128 0,-2 1-128 0,1 1 0 16,-5-8 0-16,5 6 0 0,2 0 0 0,-2-1 0 15,-5-5 0-15,6 7 0 0,1-4 0 0,-7-3 0 16,0 0 0-16,0 0-320 0,8 4 64 0,-8-4 16 31,0 0-736-31,0 0-160 0,0 0-16 0</inkml:trace>
  <inkml:trace contextRef="#ctx0" brushRef="#br2" timeOffset="37">17562 11903 8287 0,'0'0'736'0,"3"12"-592"15,-1-2-144-15,3 2 0 0,-1 0 1072 0,3 5 176 16,-1 1 32-16,2 2 16 0,1-1-448 0,2 2-80 15,-1 1-32-15,0 1 0 0,3 1-208 0,0 3-32 0,0 3-16 0,-2-1 0 16,2 2-32-16,1-3-16 0,1 2 0 0,-2 1 0 16,1-1-144-16,2 1-32 0,0-3 0 0,-1 0 0 15,-1-2-256-15,-2-2 128 0,1-1-128 0,-1-2 0 16,1-1 128-16,0-4-128 0,-1-3 0 0,-1 1 0 16,0 0 128-16,-3-2-128 0,1-4 0 0,-2 1 0 15,1-2 0-15,-3-4 0 0,-5-3-240 0,5 1 80 16,-5-1-512-1,0 0-96-15,3-6-32 0</inkml:trace>
  <inkml:trace contextRef="#ctx0" brushRef="#br2" timeOffset="38">17651 12005 14847 0,'0'0'656'0,"-3"12"144"0,1-1-640 0,2 0-160 16,2 1 0-16,0 1 0 0,4 4 208 0,0 1 16 16,1 3 0-16,2 2 0 0,2 1 288 0,3 2 48 15,3-1 16-15,1 3 0 0,3 0-160 0,-2 4-32 16,0-1 0-16,2 1 0 0,3 2-64 0,0 0 0 15,4 2-16-15,-3-2 0 0,2 1-304 0,-1-3 128 16,0-2-128-16,0 1 0 16,-2-4-832-16,1 0-288 0</inkml:trace>
  <inkml:trace contextRef="#ctx0" brushRef="#br2" timeOffset="39">19595 12960 5519 0,'0'0'496'0,"0"0"-496"16,-2 8 0-16,2-8 0 0,0 0 1440 0,0 0 192 16,-2 8 32-16,2-8 16 0,0 0-976 0,0 0-208 15,0 0-48-15,0 0 0 0,0 0-144 0,0 0-48 16,0 0 0-16,6-5 0 0,-1 0 80 0,-1 0 16 16,1-1 0-16,0-2 0 0,0-2-32 0,0-2 0 15,1 1 0-15,-2-2 0 0,0-2-64 0,1 1-32 16,0-2 0-16,2 2 0 0,-2-1 0 0,3-3 0 15,0-1 0-15,2-1 0 0,-3 1 64 0,3-3 16 0,0-1 0 0,3 0 0 16,-1 0 32-16,0-4 16 0,0-3 0 0,1 3 0 16,1 1-80-16,1 0-16 0,-3 1 0 0,3 1 0 15,-3 1-48-15,3 1-16 0,-1 0 0 0,-2 3 0 16,2-1-192-16,-1 1 0 0,1 3 128 0,-2-1-128 16,-2 1 0-16,1 1 0 0,-2-1 0 0,-1 2 0 15,-2 1 0-15,0-2 0 0,-1-2 0 0,-1 4 0 16,-2-1-240-16,0 3-80 0,0-2-32 0,-2 3 0 31,0-2-528-31,0 3-96 0,-3 1-32 0</inkml:trace>
  <inkml:trace contextRef="#ctx0" brushRef="#br2" timeOffset="40">19756 12712 1839 0,'-4'5'160'0,"1"3"-160"16,3-8 0-16,-4 8 0 0,4-8 2608 0,0 0 480 15,0 0 112-15,0 0 0 0,0 0-2304 0,0 0-448 16,0 0-112-16,7-2-16 0,-1-3-192 0,0-4-128 15,0-1 160-15,0-2-160 0,1 0 144 0,-1-4-144 16,1-1 128-16,1-4-128 0,0-2 128 0,0 0-128 16,-1 2 0-16,1-2 128 0,0 0-128 0,0 1 128 0,-1 1-128 0,1-1 128 15,0 1 128-15,-1 2 32 0,0 0 0 0,2-1 0 16,-1-1 96-16,-2 2 32 0,2-3 0 0,2-1 0 16,0 0-48-16,-1 0-16 0,-3-2 0 0,1 0 0 15,1 2-128-15,0 0-32 0,0 0 0 0,0 0 0 16,0 3-192-16,2-1 144 0,-4 0-144 0,0 1 128 15,2 2-128-15,-3 0 0 0,1 1 0 0,-1 0 0 16,-1 2 0-16,1 1 128 0,-3-2-128 0,0 5 0 16,1 0 0-16,-2 3 0 0,1-3 0 0,-1 3 0 15,1 0 0-15,-2 8 0 0,1-7 0 0,-1 0 0 16,-1 1 0-16,1 6 0 0,0-7-224 0,0 7 80 16,0 0-192-16,0 0-48 0,0-10 0 0,0 10 0 15,0 0-304-15,0 0-64 0,0 0-16 16,0 0-6704-16</inkml:trace>
  <inkml:trace contextRef="#ctx0" brushRef="#br2" timeOffset="41">20020 11967 11231 0,'0'0'496'0,"0"0"96"0,0 0-464 0,0 0-128 0,0 0 0 0,0 0 0 16,0 0 512-16,-2 9 64 0,2-9 32 0,-1 10 0 15,1-10-32-15,-2 9 0 0,1 1 0 0,-1-1 0 16,1 0 176-16,0 1 16 0,-1-2 16 0,0 2 0 16,1-1-160-16,1-9-48 0,-1 9 0 0,1-9 0 15,0 11-240-15,0-2-48 0,0-9-16 0,0 10 0 16,0-10-48-16,0 0-16 0,0 0 0 0,2 9 0 16,-2-9 112-16,0 0 0 0,0 0 16 0,0 0 0 15,5 5 32-15,-5-5 0 0,0 0 0 0,5-6 0 0,1-2-112 16,0 0-32-16,0 0 0 0,1-1 0 0,-3 1 64 0,2-2 16 15,0-1 0-15,1 0 0 0,1-1-16 0,-2 1 0 16,0-1 0-16,0 1 0 0,1-5-48 0,0 2-16 16,0-2 0-16,0-2 0 0,1 1-48 0,-1-1-16 15,0-3 0-15,1 1 0 0,-1-3-160 0,-1 2 160 16,2-1-160-16,-1 1 160 0,-2-2-160 0,2 1 0 16,-3 0 144-16,0 3-144 0,-2 2 0 0,-1 1 0 15,0 0 0-15,-1 4 0 16,0 2-1312-16,-2 4-176 0,-2 1-48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03:38.0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17168 1914 6447 0,'-15'2'272'0,"6"2"80"0,-2 1-352 0,3 2 0 16,1-1 0-16,0 2 0 0,-3-3 3392 0,1 2 592 15,2-3 128-15,7-4 32 0,-6 7-3152 0,1 0-624 16,5-7-128-16,-4 8-32 0,4-8 208 0,0 0 32 16,0 0 16-16,0 0 0 0,-1 9 176 0,1-9 16 15,0 0 16-15,0 0 0 0,0 0 112 0,0 0 32 16,0 0 0-16,7-6 0 0,1-5-112 0,-1-5 0 15,3-4-16-15,2-2 0 0,3-4-192 0,-1-4-48 16,-4-3 0-16,2-1 0 0,3 0-160 0,1-3-32 0,-1-4-16 16,-1-1 0-16,0-2-32 0,-1-1 0 0,1-2 0 0,-1 2 0 15,3 3-32-15,-1 3-16 0,-2 4 0 0,2 1 0 16,-1 1-16-16,-1 3 0 0,-2 3 0 0,-2 3 0 16,1 2-144-16,-3 4 192 0,0 4-192 0,-1 4 192 15,-1 3-192-15,-5 7 160 0,0 0-160 0,0 0 160 16,0 0-160-16,3 11 0 0,1 5 0 0,-1 5 128 15,0 3-128-15,2 4 0 0,-2 4 0 0,0 6 0 16,-1 4 0-16,3 5 0 0,-2 6 0 16,0 2 0-16,2 0-144 0,1-5 144 0,0-5 0 0,3-4 0 15,-2-5 0-15,2-3 0 0,-2-3 0 0,3-2 0 16,0-3-128-16,2-3 128 0,2-3 0 0,0-3 0 16,2-2 0-16,-1-3 0 0,2-4 0 0,0-4 0 0,2-3 288 0,1-4 16 15,-4-3 0-15,5-4 0 0,4-6-80 16,1-8-16-16,-3-5 0 0,0-1 0 0,-1-1-16 0,-1-4 0 15,-1-6 0-15,-1-5 0 0,2-6 0 16,-1-2-16-16,0-4 0 0,-2-1 0 0,-1 2 48 0,4 3 16 16,2 1 0-16,-1 5 0 0,-2 4 16 0,0 2 0 15,-5 5 0-15,1 4 0 0,-1 6-48 0,-5 6 0 16,-2 4 0-16,-3 2 0 0,1 1-208 0,-4 5 144 16,-2 10-144-16,1-8 128 0,-1-1-128 0,-1 4 0 15,-6 2-160-15,7 3 160 16,0 0-1712-16,-9-4-240 0,-2 4-48 0</inkml:trace>
  <inkml:trace contextRef="#ctx0" brushRef="#br0" timeOffset="388.29">19014 668 10127 0,'0'0'448'0,"-3"-7"96"16,-2-3-544-16,2 4 0 15,3 6 0-15,0 0 0 0,0 0 4064 0,-4-8 704 0,-2-1 144 0,2 4 16 0,4 5-3744 16,-6-5-752-16,0-2-160 0,-1 3-16 0,7 4 176 0,-11 2 32 15,1 0 16-15,-1 2 0 0,-4 0 176 0,-2 5 48 16,-3 4 0-16,0 5 0 0,-4 4-96 0,-4 4-16 16,-3 5 0-16,-1 5 0 0,-5 7-16 0,-1 9 0 15,0 7 0-15,-2 9 0 0,1 5-64 0,2 5-32 16,3 3 0-16,3 2 0 0,3 1-288 0,5-5-48 16,5-6-16-16,6-7 0 0,4-6-128 0,5-7 128 15,3-7-128-15,3-1 128 0,8 0-128 0,4-5 0 16,2-5 0-16,5-5 0 15,7-5-960-15,6-5-160 0,4-5-32 0,7-3-9888 16,3-2-1968-16</inkml:trace>
  <inkml:trace contextRef="#ctx0" brushRef="#br0" timeOffset="2108.1">19311 1647 15663 0,'0'0'688'0,"-8"6"144"0,1 1-656 0,-1-2-176 0,-1 1 0 0,3-1 0 16,0 1-384 0,6-6-128-16,-7 5 0 0,7-5-16 0,-6 8 912 0,6-8 192 0,-6 7 48 0,6-7 0 15,0 0 144-15,-6 4 16 0,6-4 16 0,-8 5 0 0,8-5 224 16,-8 1 64-16,1-1 0 0,7 0 0 0,-8-1-80 15,1-2-16-15,0-1 0 0,0 0 0 0,0-1-160 0,-1 0-16 16,1-3-16-16,-1 0 0 0,2-1-224 0,-4 0-64 16,0-2 0-16,1-4 0 0,1 1-96 0,1-1-32 15,0-3 0-15,3-1 0 0,-1-2-128 0,2 0-16 16,-2 1-16-16,1-4 0 0,3 0-48 0,-1 0-16 16,0 3 0-16,2-1 0 0,0 1-160 0,0 1 192 15,0 2-192-15,3 0 192 0,1 2-192 0,3 0 0 16,-3 2 0-16,3 1 128 0,0 0-128 0,-1 0 0 15,2 1 0-15,0 1 0 0,0 3 0 0,2-1 0 16,0 0 0-16,0 0 0 0,1 0 0 0,0 3 0 16,0 4 0-16,2-2 0 0,-2 0 0 0,3 1 0 15,-1-1-144-15,1 3 144 0,1 1 0 0,2 0 0 16,1-1-128-16,2 3 128 0,1 4 0 0,5-1 0 16,-4 1-128-16,4-1 128 0,0 1 0 0,2 0 0 15,1 2 0-15,0 1 0 0,2 1 0 0,-2 0 0 0,-2 0 0 0,-2 3 0 16,0 1 0-16,-1 0 0 0,-1 0 0 0,-1-2 0 15,1 0 0-15,-2 1 128 0,0-3-128 0,1 0 0 16,2-3 144-16,-1 1-144 0,-3 0 128 0,3-3-128 16,-1 0 160-16,-1-2-160 0,-1-1 192 0,-4-2-192 15,2 0 192-15,-2-1-192 0,-2-1 192 0,-1-1-192 16,-2-4 144-16,0 2-144 0,-1-5 0 0,2 3 144 16,-6-2-1216-1,3 3-240-15,-2-2-48 0,2-1-16 0,-4 3-1376 16,3-1-288-16</inkml:trace>
  <inkml:trace contextRef="#ctx0" brushRef="#br0" timeOffset="2555.82">20639 1444 21183 0,'0'0'1888'0,"0"0"-1504"0,0 0-384 0,-5 7 0 16,1 2 0-16,4-9-160 0,0 0 16 0,0 0 0 15,-7 3 800-15,7-3 176 0,0 0 16 0,0 0 16 16,-6-9 80-16,4-1 16 0,2 10 0 0,0-10 0 16,0-2-64-16,2 1-16 0,0-1 0 0,2 2 0 15,-1 2-144-15,-3 8-32 0,2-9 0 0,-2 9 0 16,0 0-144-16,0 0-48 0,0 0 0 0,0 0 0 16,0 0-128-16,0 0-16 0,-5 4-16 0,-2 3 0 15,-1 0-64-15,0 2-16 0,1-1 0 0,-1-1 0 16,2-1-32-16,6-6-16 0,0 0 0 0,0 0 0 0,0 0 80 15,0 0 16-15,0 0 0 0,0 0 0 0,0 0-64 0,-2-8 0 16,2 8 0-16,0-9 0 0,0-1-256 0,0 1 0 16,0 9 0-16,0 0-144 15,-4-6-2480-15,4 6-480 0</inkml:trace>
  <inkml:trace contextRef="#ctx0" brushRef="#br0" timeOffset="4346.56">21718 958 19343 0,'0'0'1728'0,"2"-9"-1392"16,-4 1-336-16,2 8 0 0,4-7 640 0,-4 7 64 15,1-9 16-15,-1 9 0 0,0 0-448 0,2-6-80 16,-2 6-32-16,0 0 0 0,0 0 544 0,0 0 128 16,0 0 0-16,0 0 16 0,0 0-144 0,0 0-48 15,0 0 0-15,-3 8 0 0,-1 2-208 0,1 3-64 0,-2 7 0 0,2 4 0 16,-3 6 96-16,1 2 16 0,-1 1 0 0,0 2 0 15,1 2-112-15,0 0 0 0,-4 1-16 16,3-3 0-16,-2-5-112 0,1 1-32 0,0-1 0 16,0-2 0-16,0 0-80 0,1-2-16 0,-1-3 0 15,2-1 0-15,-1-1 0 0,2-3-128 0,0-4 192 0,0-1-64 16,0-3-288-16,1-2-64 0,3-8-16 0,0 0 0 31,0 0-864-31,0 0-176 0,0 0-48 0,0 0-12112 0</inkml:trace>
  <inkml:trace contextRef="#ctx0" brushRef="#br0" timeOffset="4565.89">21308 1315 28559 0,'-20'-4'2544'0,"8"3"-2032"0,1 1-512 0,2 2 0 0,-1 1 192 16,2 0-64-16,8-3-128 0,0 0 192 0,0 0-192 0,0 0 128 15,0 0-128-15,0 0 0 0,10 10 320 0,6-5-16 16,1-1-16-16,6-3 0 0,4-1 64 0,5 0 16 15,4-3 0-15,2 0 0 0,1-1-160 0,-1-2-16 16,0 0-16-16,-1-2 0 0,0-1-176 0,-2 3 0 16,-2-3 0-16,-2 2 0 15,-3-1-1520-15,1 2-336 0,-5 0-64 0,0 2-10432 0</inkml:trace>
  <inkml:trace contextRef="#ctx0" brushRef="#br0" timeOffset="5067.6">22927 721 10127 0,'0'0'896'0,"0"0"-704"0,0 0-192 0,0 0 0 15,0 0 1408-15,0 0 240 0,0 0 48 0,0 0 16 0,2-9-1040 0,-2 9-208 16,0 0-32-16,0 0-16 0,0 0 544 0,0 0 96 16,0 0 32-16,0 0 0 0,0 0-256 0,-9 1-64 15,2 1 0-15,-4 5 0 0,2 5-224 0,-1 0-48 16,-3 1-16-16,1 2 0 0,-1 4 64 0,0 4 16 15,-2 3 0-15,-2 1 0 0,1 1-224 0,4 1-32 16,1 2-16-16,3-3 0 0,0-3-288 0,6-3 160 16,4-3-160-16,4-2 128 0,3-1-128 0,5-3 160 15,2-2-160-15,3-4 160 0,2-3 32 0,1-2 16 16,0-2 0-16,2-3 0 0,-1-5 176 0,0-2 16 16,-2-2 16-16,2-2 0 0,-1-2-32 0,2 1-16 15,-1-2 0-15,0 0 0 0,0-1-48 0,-1-1 0 16,-1 1 0-16,-5-1 0 0,1-1-80 0,-3 2-32 15,-1-2 0-15,-5 0 0 0,-1 0 16 0,-5 0 0 16,-1 2 0-16,-3 1 0 0,-7 3 16 0,2 1 0 0,1-1 0 0,-3 3 0 16,-5 3-240-16,-2 3 0 0,3 4 0 15,-4 3 0 1,-3 1-1536-16,-2 1-192 0,1 1-32 0</inkml:trace>
  <inkml:trace contextRef="#ctx0" brushRef="#br0" timeOffset="5401.42">22478 1443 28559 0,'0'0'2544'16,"0"0"-2032"-16,0 0-512 0,0 0 0 0,0 0-192 0,0 0-144 15,0 0-32-15,7-5 0 0,4-1 512 0,2 1 112 16,4-2 0-16,5 2 16 0,6-2 160 0,5 0 16 16,3 0 16-16,7-1 0 0,4 0-64 0,1 2-16 15,-3-1 0-15,0 1 0 0,-1 3-160 0,-1 0-32 16,-5 2-16-16,1 0 0 0,-1 0-176 0,-2 0 0 0,-2 1 0 15,-8 0 128 1,-4 2-544-16,-2 0-112 0,-4 1-32 0,-5 4-13120 0</inkml:trace>
  <inkml:trace contextRef="#ctx0" brushRef="#br0" timeOffset="5684.9">22784 1638 34095 0,'-11'-4'1504'0,"11"4"320"0,0 0-1456 0,-8 4-368 16,0 1 0-16,0 5 0 15,2 4-768-15,0 0-208 0,-2 1-48 0,-2 3-16 16,-1-1 1216-16,0 3 240 0,2 1 48 0,1 0 16 0,-1 1-128 0,3 0-32 15,-2 0 0-15,2 0 0 0,-1 0-96 0,1 0-32 16,-1 0 0-16,0-1 0 0,1 0-192 0,-2-4 176 16,1-3-176-16,1-2 160 15,3-1-1072-15,0-5-224 0,3-6-32 0,0 0-12848 0</inkml:trace>
  <inkml:trace contextRef="#ctx0" brushRef="#br0" timeOffset="6285.48">23446 372 21183 0,'0'0'1888'0,"0"0"-1504"16,0 0-384-16,0 0 0 0,0 0-128 0,0 0-112 15,0 0-16-15,0 0 0 0,0 0 256 0,9 5 0 16,0-4 0-16,1 5 0 0,2-2 208 0,4 2 96 15,4 3 16-15,1-1 0 0,0 2 80 0,3 2 32 16,5 4 0-16,2 5 0 0,-1 3 0 0,-13-5 0 0,1 7 0 0,3 6 0 16,1 4-48-16,0 3 0 15,-3 3 0-15,1 0 0 0,1 4 16 0,13 44 0 0,-10-7 0 16,-5-7 0-16,-5-4 272 0,-4-7 48 0,-4-6 16 0,-2 0 0 16,-8-1 192-16,-1 1 32 0,-6 4 16 0,-3-4 0 15,-4-1-96-15,-2-4-32 0,-4-4 0 0,-3 0 0 16,-5 0-272-16,-4-2-64 0,0-1-16 0,-1 0 0 15,-4 0-240-15,3-5-64 0,0-5 0 16,5 0 0-16,5-2-736 16,2-2-160-16,3-7-16 0,4-4-15904 0</inkml:trace>
  <inkml:trace contextRef="#ctx0" brushRef="#br1" timeOffset="207467.76">15739 15521 12543 0,'0'0'560'0,"0"0"112"15,6-8-544-15,-1 1-128 0,1-1 0 0,-2 1 0 0,-4 7 800 0,6-7 128 16,-2 0 32-16,-4 7 0 15,0 0 128-15,0 0 48 0,0 0 0 0,0 0 0 0,0 0-112 0,0 0 0 16,0 0-16-16,0 0 0 0,0 0-160 0,0 0-16 16,-5 5-16-16,-3 1 0 0,1 2-272 0,2 2-48 15,-2 2-16-15,2 2 0 0,-3 3 32 0,1 2 16 16,-1 5 0-16,0 3 0 0,-2 2 96 16,0 4 16-16,-1 6 0 0,-2 2 0 0,1 1-112 0,-1-2-16 15,-1 0 0-15,2-3 0 0,2-4-176 0,1-2-32 16,1-3-16-16,-2-2 0 0,0 1-96 0,1-5-32 15,2-4 0-15,0 1 0 0,4 0 16 16,-3-1 0-16,2-2 0 0,-1-5 0 0,5-11-176 0,-3 9 160 16,-2 0-160-16,5-9 160 0,-3 7-160 0,3-7 160 15,0 0-160-15,0 0 160 0,0 0-160 0,0 0 0 16,0 0-192-16,0 0 192 16,0 0-1536-16,10-4-192 0,3-1-48 0,-3-5-12864 0</inkml:trace>
  <inkml:trace contextRef="#ctx0" brushRef="#br1" timeOffset="207916.98">16213 15539 14735 0,'0'0'640'0,"0"0"160"0,0 0-640 0,0 0-160 0,0 0 0 0,0 0 0 0,0 0 1328 0,0 0 224 16,-8 0 48-16,2 4 16 0,-4 3-240 0,4 2-48 15,-6-2-16-15,-1 4 0 0,-1 1-432 0,-1 0-96 16,-2-1-16-16,0 2 0 0,-3-1-48 0,-3 1-16 16,0-2 0-16,-3 0 0 0,0-1-96 0,1 0-32 15,-5-2 0-15,4 3 0 0,2-2-144 0,-1 0-48 16,0-1 0-16,1-1 0 0,1 1-144 0,2-1-48 15,3-3 0-15,2-1 0 0,1 2 0 0,3-4 0 16,2 2 0-16,3-2 0 0,7-1-16 0,0 0-16 16,-7 5 0-16,3 1 0 0,0 4-32 0,4 0 0 15,4 0 0-15,0 3 0 0,0 6-128 0,4 0 0 16,1-1 0-16,1 3 0 0,1 2 0 0,1-1 0 0,0-1 128 16,1 0-128-16,-2-1 0 0,0 0 192 15,-1-2-192-15,-2-1 192 0,1-1-192 0,-3-1 0 16,-1-3 144-16,-1 0-144 0,-2 0 128 0,3-2-128 15,0-3 128-15,-5-7-128 0,4 8 0 0,-4-8 144 0,7 8-144 0,-7-8 0 32,0 0-1088-32,0 0-320 0,0 0-64 0,0 0-13696 0</inkml:trace>
  <inkml:trace contextRef="#ctx0" brushRef="#br1" timeOffset="208198.08">16215 16037 23039 0,'0'0'1024'16,"0"0"192"-16,0 0-960 0,0 0-256 0,0 0 0 0,0 0 0 0,-7 10 1392 0,0 2 224 16,-1 3 48-16,-1 6 16 0,0 4-16 0,-2 0-16 15,0 1 0-15,0 1 0 0,-1 0-640 0,2 0-128 16,-3-3-32-16,3-2 0 0,2 2-224 0,-2-2-48 15,3-4-16-15,0-3 0 0,1 0-304 0,1 1-48 16,1-3-16-16,-1-1 0 0,3 0-192 0,-1-4 128 16,3-8-128-16,0 0 0 0,2 12 0 0,0-3 0 15,-2-9 0-15,7 5-160 16,1 0-2272-16,1-3-464 0</inkml:trace>
  <inkml:trace contextRef="#ctx0" brushRef="#br1" timeOffset="208765.18">16617 15861 13823 0,'0'0'1216'0,"0"0"-960"0,0 0-256 0,0 0 0 15,0 0 976-15,0 0 160 0,10-1 16 0,1 0 16 16,1 0-80-16,4 0-32 0,1 0 0 0,3 1 0 16,1 0-416-16,1 0-96 0,3 1-16 0,2-1 0 15,0 1-352-15,-1 1-176 0,1 1 160 0,-6 1-160 16,-4-2 0-16,-2 1 128 0,-3 1-128 0,-12-4-7104 15,2 11-1440-15</inkml:trace>
  <inkml:trace contextRef="#ctx0" brushRef="#br1" timeOffset="208904.39">16517 16105 21183 0,'7'-12'944'0,"3"4"192"0,5 1-912 0,6-3-224 0,4 0 0 0,4-1 0 0,2 1 1536 0,4 2 256 15,5 4 48-15,3-2 16 0,4 1-896 0,0 3-192 16,-1 2-16-16,-2 2-16 0,-7-1-480 0,2 1-80 15,-5 0-32-15,-2 3 0 16,-2 0-1216-16,-3 1-240 0</inkml:trace>
  <inkml:trace contextRef="#ctx0" brushRef="#br1" timeOffset="209523.19">17967 15798 11055 0,'0'0'976'0,"0"0"-784"0,3-11-192 0,-1 7 0 15,-2 4 1280-15,0 0 192 0,0 0 64 0,0 0 0 16,0 0 64-16,0 0 0 0,-8 3 16 0,-2 4 0 16,1 2-432-16,-2 2-96 0,0 3 0 0,-1 5-16 15,0 4-144-15,-3 1-32 0,1 1 0 0,-1 4 0 16,-3 2-208-16,-2 1-48 0,0-1-16 0,0 2 0 16,-1 0-304-16,2-2-64 0,2-3-16 0,4-1 0 15,6 0-240-15,-1-4 0 0,3-5 0 0,4-1 0 16,2-2 0-16,4-4-192 0,3-3 16 0,3-2 0 15,1-2-1904 1,3-2-384-16,2-2-80 0,0-2-16 0</inkml:trace>
  <inkml:trace contextRef="#ctx0" brushRef="#br1" timeOffset="209953.33">17896 15805 21711 0,'0'0'960'0,"5"-10"192"0,-1-3-912 0,5 2-240 16,0 0 0-16,4 1 0 0,4 1 320 0,2 0 32 16,3 1 0-16,5 2 0 0,1 3 160 0,2-1 48 15,-1-2 0-15,3 5 0 0,1 5-32 0,-5 4 0 16,-3-2 0-16,-1 4 0 0,-7 1-48 0,-3 5-16 16,-3 1 0-16,-4 2 0 0,-4-1 32 0,-4-1 0 15,-4 2 0-15,-4 1 0 0,-5 2 32 0,-6-2 16 16,-4-3 0-16,-1 0 0 0,0-2 32 0,-1 0 0 15,-3-1 0-15,3-2 0 0,0-6-320 0,4 0-48 0,3-1-16 16,4 0 0-16,7-2-32 0,-1 0-16 16,9-3 0-16,0 0 0 0,0 0-144 0,0 0 0 0,0 0 0 15,10 12 0-15,1 3 0 0,2 0 0 0,2 2 0 0,1 0 0 16,-2 2 0-16,-1 2 0 0,-1-1 0 0,-2-1 0 16,-4 0 0-16,-3 2 0 0,-2 0 0 0,-4 0 0 15,-4-2 0-15,-1-2 0 0,-1-4 0 0,-2-1 0 16,-4-1 384-16,-1-2 64 0,-3 0 0 0,-1-3 0 15,-2-3 192-15,-1 0 64 0,0 0 0 0,0-3 0 16,1-3-400-16,-1-3-80 0,0-4-16 0,4 0 0 16,1 0-208-16,3-1 0 0,0-2 0 0,4-1 0 15,4 1-1280 1,4-1-336-16,2-3-80 0,7 2-14624 0</inkml:trace>
  <inkml:trace contextRef="#ctx0" brushRef="#br1" timeOffset="210256.64">18674 15727 22111 0,'5'-10'976'0,"-5"10"208"0,0 0-944 0,0 0-240 16,0 0 0-16,0 0 0 0,0 0 1088 0,-9 13 160 15,0 6 32-15,-2 2 16 0,-2 1 112 0,-2 3 0 0,0 5 16 0,-3 1 0 16,-2 0-336-16,0 1-80 0,-3-2-16 0,1 1 0 16,0 0-272-16,1-1-48 0,2 2-16 0,1-1 0 15,3-2-416-15,1-3-96 0,-1-1-16 0,4-3 0 16,0-1-128-16,3-3 0 0,1 0 0 0,4-3 0 31,2-3-304-31,3-2-80 0,1-1-32 0,-3-9 0 16,8 5-2720-16,1-1-560 0,5-3-96 0,-2-2-32 0</inkml:trace>
  <inkml:trace contextRef="#ctx0" brushRef="#br1" timeOffset="210552.31">18687 16087 25631 0,'-13'12'1136'0,"4"-4"224"0,-2 3-1088 0,0 2-272 0,-1 1 0 0,1 1 0 0,2 2 1024 0,-2 3 128 16,0 3 48-16,3-1 0 0,-2-1-400 0,3-2-80 15,-3 4-16-15,7-4 0 0,1-1-512 0,2-4-192 16,0-3 0-16,2 0 144 0,3-2-16 0,5-4 0 16,0-5 0-16,1 0 0 0,2-2 576 0,5 0 128 15,7-6 0-15,1-3 16 0,0-3-32 0,0-1-16 16,0-2 0-16,-3-4 0 0,-2-3-144 0,0 0-16 16,-4-3-16-16,-2 1 0 0,-6 1-176 0,1-3-16 15,0 1-16-15,-3 5 0 0,-1 2-240 0,-1 6-48 16,-2 4-128-16,0 1 192 0,0 1-192 0,-3 8 0 15,0 0 128-15,0 0-128 0,0 0 0 0,0 0 0 0,0 0-192 0,0 0 192 32,8 9-1760-32,0-2-240 0,-8-7-48 0,10 11-14992 0</inkml:trace>
  <inkml:trace contextRef="#ctx0" brushRef="#br1" timeOffset="210867.23">19101 16206 23727 0,'0'0'1040'0,"12"-3"240"0,2 0-1024 0,3 2-256 0,2 1 0 0,0-1 0 0,-1-2 864 0,2 0 128 16,0 0 32-16,0-2 0 16,-2 1-400-16,0 0-80 0,-3-4-16 0,-2 0 0 15,0-2-272-15,-3 2-48 0,0-1-16 0,-2 0 0 0,-3-1 592 16,-1-1 112-16,-3 2 32 0,-3 2 0 0,-2-1 80 0,-4 2 16 15,-3 1 0-15,-4 2 0 0,-1 3-192 0,-5 3-16 16,-4 1-16-16,-2 5 0 0,-4 2-272 16,3 3-48-16,0 4-16 0,3-2 0 0,2 0-224 0,6 0-48 15,6 3-16-15,5-2 0 0,0 0-176 0,4 1 0 16,1-1 0-16,4 2 128 0,5 0-128 0,3-1 0 16,0-1 0-16,5-3 0 0,4-2-224 0,0 3-32 15,2-3 0-15,1-3-12112 16,1-5-2432-16</inkml:trace>
  <inkml:trace contextRef="#ctx0" brushRef="#br1" timeOffset="211289.67">20205 15994 18431 0,'0'-21'816'0,"2"10"160"0,0 1-784 0,-2 10-192 16,0-8 0-16,0 8 0 0,-1-10 1744 0,1 10 304 16,0 0 64-16,-10 1 16 0,-1 3-352 15,-2 8-80-15,-6 5-16 0,-2 4 0 0,-2 6-592 0,-2 3-112 16,-1 2-16-16,3 1-16 0,2 3-272 0,-1 4-48 16,0 3-16-16,0-2 0 0,2-3-288 0,4-1-48 15,2-4-16-15,0-2 0 0,1-6-256 0,4-3 128 16,1-4-128-16,3-4 0 0,4-4 160 0,1-10-160 15,0 0 128-15,0 0-128 0,1 9 0 0,-1-9-320 0,8-2 48 0,0-3 16 32,-2-1-2688-32,3-5-512 0</inkml:trace>
  <inkml:trace contextRef="#ctx0" brushRef="#br1" timeOffset="211643.46">20608 16004 21183 0,'0'0'1888'0,"0"0"-1504"0,0 0-384 0,0 0 0 16,0 0 944-16,-11-2 112 0,-3 2 32 0,-6 2 0 15,-6 5 576-15,-1 1 112 0,1 6 16 0,-4 1 16 16,-1 2-928-16,2-1-192 0,-1 3-48 0,1-1 0 16,2 2-112-16,0-1-16 0,-1 0-16 0,1-4 0 15,2-2-32-15,2-3 0 0,1-3 0 0,3-3 0 0,4 1 176 16,2-3 16-16,2 0 16 0,2 0 0 0,9-2-128 0,0 0-32 15,0 0 0-15,2 9 0 0,4 1-256 0,-1 0-64 16,2 1-16-16,0 2 0 0,3-1-176 0,-2 6 0 16,2 3 0-16,-4 3 0 0,0 0 0 0,-1-1 0 15,0-1 0-15,-2 0 0 0,-2-1 0 0,-1 1 0 16,0-1 0-16,-1-2 0 0,-1-3 0 0,-1 1 128 16,-1-2-128-16,3-2 0 0,1-2 0 0,0-2 128 15,0-9-128-15,1 9 0 16,-1-9-656-16,0 0-224 0,9 2-32 0,2-4-16 15,1-2-1936-15,1-3-384 0</inkml:trace>
  <inkml:trace contextRef="#ctx0" brushRef="#br1" timeOffset="212509.62">20672 16285 13823 0,'-7'8'1216'0,"-2"1"-960"0,-2 1-256 0,-1 3 0 16,0 4 3280-16,-2 0 624 0,-3 4 112 0,0-1 16 16,-1 0-1968-16,2 1-400 0,-1-1-64 0,1-2-32 15,-1-1-928-15,4-1-176 0,4 0-32 0,-2-4-16 16,-2-5-32-16,6-1 0 0,7-6 0 0,0 0 0 16,0 0 288-16,0 0 48 0,0 0 16 0,0 0 0 0,0 0-176 0,11-2-48 15,4-2 0-15,0 0 0 0,2-3-208 16,2 0-48-16,1-2-16 0,-1 0 0 15,-1 3-240-15,-1-2 128 0,0 0-128 0,-2 3 0 0,-2 4 0 0,-2-2 0 16,0 2 0-16,-11 1 0 0,0 0 0 0,6 7 0 16,-3 2 0-16,-3 1 0 0,-2-1 0 0,-1 1 0 15,-1 4 0-15,-1 1 0 0,-1 1 0 0,2 1 0 16,1-2 0-16,0 2 0 0,3 0 128 0,1-3-128 16,3-3 0-16,-2 0 0 0,2-4 0 0,2 1 128 15,0-4-128-15,3 1 0 0,0-2 0 0,1-2 128 16,-1-4-128-16,2 0 0 0,1-1 144 0,-1-1-144 15,1-2 128-15,0 1-128 0,0-4 144 0,1 2-144 16,-3 1 160-16,0-1-160 0,-2-4 128 0,1 2-128 16,1 3 0-16,-6-2 0 0,-1 3 0 0,-3 6 0 15,0 0 0-15,0 0 0 0,0 0 0 0,0 0 0 0,0 0 0 0,0 0 0 16,-4 7 0-16,-2 4 0 0,0 1 0 0,0-1 0 16,-3-2 0-16,4 2 0 0,1-2 0 0,1 3 0 15,2 0 0-15,1-1 0 0,0-2 0 0,0-9 0 16,7 8 0-16,-2-2 0 0,4-2 0 15,0-1 0-15,1 1 0 0,3-3 0 0,-1-4 0 0,2 3 0 16,1 0 0-16,-4-2 0 0,-11 2 0 16,11-3 0-16,-4-2 0 0,1 0 0 0,-1-1 0 15,-4-4 0-15,-2 4 0 0,0-2 0 0,3 0 128 0,-4 1-128 16,-5-2 0-16,2 2 0 0,-2 0 0 0,2 0 0 16,-2 1 0-16,1 1 0 0,4 5 0 0,-1-8 0 15,3 2 0-15,-2 6 0 0,-4-6 0 0,3 1 0 0,1 5 0 16,4-8 0-16,1 1 0 0,1 2 0 15,3 0 0-15,2 1-128 0,1 0 128 0,3-2 0 0,1 0-160 16,1-2 160-16,0 0-128 0,2 2 128 0,1-2 0 0,-1 1-160 16,2-5 160-16,2-1 0 0,2-1-192 0,1-3 64 15,3-2 128-15,1-4-208 0,5-4 48 0,-2-4 16 16,-2-3 0-16,5-5 0 0,2-3-96 0,0-2-16 16,-3-4 0-16,-3 3 0 15,-6 3-128-15,-3 6-16 0,-4 5-16 0,-5 6 0 16,-4 6 416-16,-4 4-160 0,-3 2 160 0,-2 4 0 15,-1 9 0-15,0 0 0 0,-8-1 0 0,-1 5 0 0,-2-1 0 0,-4 10 0 16,-4 2 0-16,1 6 0 0,-3 2 0 0,0 4 0 16,-2 2 128-16,-1 6-128 0,-3 4 0 0,5 4 0 15,3 0 0-15,1 2 0 0,-1 0 0 0,0-3 0 16,3-1 0-16,5-7 0 0,1-3 0 0,3 0 0 0,-3 0 0 16,3-5 0-16,-1-2 0 0,3-3 0 0,-3-4 0 15,3 0 0-15,2-1 0 0,-2-3 0 0,-1-4 0 0,3 1 0 31,-2-3-832-31,5-7-272 0,0 0-48 0,-7-2-15296 0</inkml:trace>
  <inkml:trace contextRef="#ctx0" brushRef="#br1" timeOffset="212633.98">21153 16337 26719 0,'16'4'2368'0,"5"-2"-1888"0,2-1-480 0,5 4 0 15,-1 4 592-15,2 1 32 0,0 0 0 0,3 1 0 16,3 2-80-16,0 2-16 0,-6 0 0 0,-5-2-9424 15,-2-2-1904-15</inkml:trace>
  <inkml:trace contextRef="#ctx0" brushRef="#br1" timeOffset="-209340.32">16036 13652 12895 0,'0'0'272'0,"0"0"64"0,0 0 16 0,0 0 32 0,0 0-384 0,0 0 0 0,0 0 0 0,0 0 0 15,0 0 896-15,0 0 96 0,0 0 32 0,0 0 0 0,-6 2-832 16,-2-4-192-16,-1 2 0 0,-2 0 0 0,-4 0 864 0,-3 4 128 16,-4-1 32-16,0 0 0 0,1 2 0 0,-4 0 0 15,-2 2 0-15,-2-1 0 0,0 1-832 0,0-1-192 16,-1 3 0-16,2-2 0 0,2-2 864 0,2 1 128 15,3-2 32-15,3 2 0 0,4 0-832 16,4 1-192-16,1-2 0 0,6 2 0 0,3 0 0 0,3 0 0 16,3 2 0-16,3 1 0 0,3-2 0 0,2 2 0 15,3 1 0-15,1 1 0 0,2-1 864 16,2 0 128-16,-2 1 32 0,2 1 0 0,0 2-832 0,-1 1-192 16,-1-2 0-16,0 2 0 0,5-1 0 0,-2 0 0 15,-2 1 0-15,-3-1 0 0,-1-1 0 0,-2 0 0 16,0-1 0-16,-4-2 0 15,-3 2-768-15,-3-4-208 0,-1-1-48 0,-2-2 0 16,-1 1-816-16,-1-7-160 0,0 0-48 0,0 0 0 0</inkml:trace>
  <inkml:trace contextRef="#ctx0" brushRef="#br1" timeOffset="-208582.4">15693 13863 12543 0,'-5'-9'272'16,"1"5"64"-16,2 0 16 0,-1-2 0 0,3 6-352 0,-2-2 0 0,-1-1 0 0,2-2 0 0,1 5 1104 0,0 0 160 16,0 0 16-16,0 0 16 0,1-4-432 15,-1 4-96-15,0 0 0 0,0 0-16 0,9-7-176 0,-1 3-48 16,-8 4 0-16,11-2 0 0,-3 1 80 0,2 1 16 15,-1 0 0-15,2 1 0 0,2 0-48 0,2 1-16 16,1 1 0-16,4 1 0 0,3 1-96 0,0 0-16 16,3-1 0-16,2 0 0 0,-1 0-64 0,1-1-32 15,1 1 0-15,-2 4 0 0,0 1-64 0,-2 2-16 16,2-4 0-16,0 4 0 0,1 4-16 0,-11-7-16 16,2-1 0-16,3 2 0 0,1 2-96 0,2 0-16 15,2 2 0-15,0 3 0 0,2-1 0 0,20 14 0 16,-9-4 0-16,-6-3 0 0,-8-2-128 0,0-3 160 15,-5-4-160-15,-1 1 160 0,-3 2-160 0,-1-1 0 16,0-2 0-16,0-1 0 0,0 0 128 0,0 0-128 0,2 1 0 16,-1-1 128-16,0-1-128 0,-2 3 128 15,1 1-128-15,-1-1 128 0,-1 2 0 0,3-2-128 0,-1-1 192 0,2 2-64 16,0-1 0-16,-2 1-128 0,0 1 192 16,-1-2-64-16,0 0 0 0,1 3 0 0,-2 0 0 15,-2 1 0-15,0-2-128 0,0 0 192 0,0 0-192 16,2 0 192-16,-4 0-192 0,1-1 128 0,1-3-128 0,-1 1 128 15,-1 2-128-15,-1 0 0 0,2-3 0 0,0 1 0 16,0 0 0-16,2 2 0 0,-5 3 128 0,3-5-128 16,0-2 0-16,-1 2 0 0,0 3 144 0,2-1-144 15,-3-2 176-15,1-3-48 0,2-2 0 0,-4 2 0 16,1 2 16-16,-4-1 0 0,3-1 0 0,-4 0 0 0,1-1 32 16,-1-2 0-16,0 3 0 0,0-2 0 0,-4-8-16 15,4 7 0-15,-4-7 0 0,2 8 0 16,-2-8 0-16,4 10 0 0,-4-10 0 0,1 10 0 0,0-1 32 0,-1-9 0 15,2 8 0-15,-2-8 0 0,3 10 0 0,-1-2 0 16,1-1 0-16,-2 0 0 0,-1-7-16 0,0 0 0 16,0 11 0-16,3-4 0 0,-3-7 16 0,0 0 0 15,0 0 0-15,1 9 0 0,1-2-16 0,-2-7 0 16,0 0 0-16,6 4 0 0,-6-4-32 0,6 7 0 16,-6-7 0-16,0 0 0 0,0 0-16 0,0 0 0 15,0 0 0-15,0 0 0 0,0 0 0 0,0 0 0 16,0 0 0-16,0 0 0 0,0 0-128 0,0 0 128 0,0 0-128 15,3-7 128-15,-3 7-128 0,0 0 0 0,-3-7-192 16,3 7 192 0,-4-9-2480-16,0 2-368 0</inkml:trace>
  <inkml:trace contextRef="#ctx0" brushRef="#br1" timeOffset="-182469.68">2865 14363 21183 0,'-8'-11'944'0,"8"11"192"0,-4-6-912 0,4 6-224 16,0 0 0-16,0 0 0 0,-6-3 640 0,6 3 96 15,0 0 16-15,-7 6 0 0,1 6-112 0,2 0-32 16,-3-2 0-16,3 7 0 0,0 11 32 0,-1 3 0 16,0-1 0-16,1 4 0 0,0 4-48 0,0 0 0 15,0 2 0-15,0 0 0 0,-4-1-208 0,1 2-32 16,2 0-16-16,-3-3 0 0,-1-2-80 0,2-2 0 16,0-4-16-16,-1-2 0 0,-1-3-80 0,2-3-16 15,1-6 0-15,1 2 0 0,-1-5 48 0,2 0 0 0,-1-4 0 16,2-3 0-16,3-6-448 0,0 0-96 0,0 0-16 0,0 0 0 31,-4-9-1504-31,-3-4-304 0,4-5-64 0</inkml:trace>
  <inkml:trace contextRef="#ctx0" brushRef="#br1" timeOffset="-182082.54">3401 14344 23039 0,'0'0'2048'0,"0"0"-1648"0,-2-8-400 0,2 8 0 16,0 0 784-16,0 0 80 0,2 8 16 0,-5 1 0 0,-1 0-480 0,0 3-80 15,-3 4-32-15,-1 3 0 0,-1 3 384 0,1 0 80 16,-4 0 16-16,-2 0 0 0,-1 1 0 0,-3-2 16 16,1-1 0-16,-2-3 0 0,-3 1-128 0,1 0-16 15,0-3-16-15,0-2 0 0,0-1-176 0,1 0-16 16,0 3-16-16,0-4 0 0,0-2-160 0,-1-1-16 15,3 1-16-15,1-1 0 0,2-2-96 0,1-1 0 16,2-5-128-16,4 1 192 0,-2 1-64 0,4 0-128 16,6-2 176-16,0 0-176 0,-9 3 144 0,9-3-144 15,-3 7 0-15,3 3 144 0,2 0-144 0,6 0 0 16,0 1 0-16,6 5-176 0,1 6 176 0,5 2 0 0,2-1 0 16,1 2 0-16,1 2 0 0,0 2 0 15,-2-3 0-15,1-1 0 0,-1-2 0 0,-5 0 0 0,-2-3 0 16,-6-2 0-16,0-2 128 0,-3-4-128 0,0 1 128 15,-1-1-128-15,-1 1 0 0,-1-2 0 0,-3-11 0 0,0 0 0 32,4 10-1840-32,-4-10-384 0,0 0-80 0,0 0-12416 0</inkml:trace>
  <inkml:trace contextRef="#ctx0" brushRef="#br1" timeOffset="-181846.54">3574 15122 28559 0,'0'0'2544'0,"0"0"-2032"0,1 14-512 0,-2 0 0 0,-1 2 896 15,-3 4 64-15,1-1 32 0,0 3 0 0,0 0-640 0,-1 0-128 16,1-1-32-16,0 4 0 0,-1 0 256 0,-1 0 32 16,1-2 16-16,-2-1 0 0,2-1-304 0,2-4-64 15,-2 0-128-15,3-4 192 0,2 0-192 0,0-4 0 16,1 0 0-16,-1-9 0 15,0 0-1264-15,0 0-336 0,10 2-80 0,2-3-12208 0</inkml:trace>
  <inkml:trace contextRef="#ctx0" brushRef="#br1" timeOffset="-181624.96">4014 14862 32255 0,'1'-12'1424'0,"-1"12"304"0,0 0-1392 0,14-10-336 0,4 0 0 0,4 2 0 16,-2-1 208-16,0 3-16 0,-1 2-16 0,0 1 0 16,-2 0-336-16,-1 1-64 0,1 2-16 0,-2 1 0 15,0 3-576 1,-2 1-112-16,-4 3-32 0,-2 4-7936 0,-2-2-1600 0</inkml:trace>
  <inkml:trace contextRef="#ctx0" brushRef="#br1" timeOffset="-181483.57">4088 15094 2751 0,'-13'3'128'0,"13"-3"16"0,0 0-144 0,0 0 0 0,0 0 0 0,0 0 0 0,0 0 5808 0,12-6 1120 16,3 3 240-16,3-1 32 16,2 0-4752-16,3 0-944 0,0 3-192 0,1-3-32 0,0-1-544 0,1 1-96 15,0 4-32-15,-2 0 0 0,2 3-432 0,-3 0-176 16,-1 0 128-16,-1 2-10656 15,-2 2-2144-15</inkml:trace>
  <inkml:trace contextRef="#ctx0" brushRef="#br1" timeOffset="-180982.22">5185 14757 25167 0,'-7'-16'1104'0,"4"7"240"0,1 1-1072 0,-2-3-272 0,1-1 0 0,-2 2 0 0,1 0 368 0,4 10 16 16,-10-4 0-16,0 6 0 0,-1 2 256 0,-2 4 48 16,-2 4 16-16,-1 6 0 0,1 4-128 0,0 4-32 15,-2 0 0-15,0 6 0 0,0 3-80 0,2 4-16 16,0 0 0-16,5 1 0 0,4-3-224 0,4-4-48 15,2-3-16-15,4-5 0 0,6-6-32 0,0-2 0 16,3-3 0-16,6-4 0 0,4-5 192 0,4-5 16 16,1-5 16-16,0-3 0 0,0-2 352 0,-1-4 64 15,1-4 0-15,-3-3 16 0,3-2-272 0,-2-1-48 16,-1-3-16-16,1-4 0 0,0-3-192 0,-4 0-64 16,-2 2 0-16,0-2 0 0,1-2-64 0,-3 1-128 15,-2 0 176-15,-2 9-176 0,-2 5 0 0,-1 3 0 16,-4 0 0-16,-2 6 0 15,0 4-1168-15,-5 8-304 0,0 0-48 0,0 0-14880 0</inkml:trace>
  <inkml:trace contextRef="#ctx0" brushRef="#br1" timeOffset="-180585.65">5676 14989 21183 0,'-4'11'944'0,"2"0"192"0,0 4-912 0,-1 3-224 0,1 0 0 0,0 2 0 0,-3 2 1872 0,-1 0 336 15,-1 1 64-15,-1 0 16 0,-4-1-1728 16,-1 0-352-16,0-3-64 0,1-1-16 0,-1-3 384 16,2-4 64-16,1-5 0 0,1-1 16 0,0 1 368 0,9-6 64 15,0 0 0-15,0 0 16 0,0 0-144 0,0 0-48 16,0-10 0-16,6-6 0 0,-1-5-432 0,4 1-96 15,-1 0 0-15,2 0-16 0,0 1-304 0,1-1 160 16,2 4-160-16,-1 2 128 0,-1 4-128 0,1 0 0 16,0 1 0-16,0 4 0 0,0 2 0 0,-2 4 0 15,1 4 0-15,-1 1 0 0,-3 3 0 0,-1 3 0 16,1 4 0-16,-1 2 0 0,-3 0 0 16,0 3 0-16,-3 0 0 0,-2 1 0 0,1 0 0 15,0-1 0-15,-1-4 0 0,-1 2 0 0,0-2 0 0,1-1 0 16,0-3 0-16,-2-2 0 0,2-1 0 0,2-10 0 0,-2 9 0 0,2-9 0 31,0 0-912-31,0 0-272 0,0 0-48 0,0 0-16 16,0 0-1632-16,4-7-320 0</inkml:trace>
  <inkml:trace contextRef="#ctx0" brushRef="#br1" timeOffset="-180250.42">6470 14610 28559 0,'-15'-12'2544'0,"6"10"-2032"0,0 9-512 0,-1 1 0 0,-2 7 752 16,-2 3 48-16,1 4 16 0,-4 7 0 0,-1 4-576 0,0 3-112 16,2 4-128-16,-1 4 176 0,1 4 320 0,0 1 64 15,1 0 16-15,1-4 0 0,-1-4-256 0,2-1-64 16,2-3 0-16,-1-2 0 0,2-2-128 0,3-5-128 16,-3-5 192-16,3-2-192 0,-2-5 0 0,5-6-256 15,-3-2 32-15,7-8 0 16,0 0-1552-16,0 0-304 0,-1-10-64 0</inkml:trace>
  <inkml:trace contextRef="#ctx0" brushRef="#br1" timeOffset="-179882.26">6825 14691 26719 0,'0'0'2368'0,"0"0"-1888"0,0 0-480 0,0 0 0 15,0 0 320-15,0 0-48 0,0 0 0 0,-6 12 0 16,-5 6 16-16,-4 1 0 0,1 0 0 0,-2 2 0 16,-1 2 432-16,-3 1 96 0,-1 1 16 0,0 0 0 15,-4-3-160-15,-1-2-32 0,1-1 0 0,1-2 0 16,1-3-288-16,-1-3-64 0,-1-2-16 0,-2-2 0 0,-3 1 0 0,3-3 0 16,0-1 0-16,5-3 0 0,5 2-32 0,1 0-16 15,4-1 0-15,1 0 0 0,1-1-16 16,10-1 0-16,-7 4 0 0,7-4 0 15,0 0-64-15,3 11-16 0,4-1 0 0,-2 0 0 16,1 3-128-16,0 1 0 0,6 0 0 0,4 2 128 0,0 4 16 0,3 2 0 16,1 2 0-16,1 0 0 0,-5-2-144 0,2 0 0 15,-2 1 0-15,0 0 128 0,-2-1-128 0,-2-2 128 16,0-1-128-16,-1-1 128 0,-2-2-288 0,0-1-64 16,1-4-16-16,-1-5 0 15,-1 0-2496-15,2-3-496 0,-1-1-96 0</inkml:trace>
  <inkml:trace contextRef="#ctx0" brushRef="#br1" timeOffset="-179457.5">7165 15001 11055 0,'0'0'976'0,"9"-7"-784"0,-2 1-192 0,-7 6 0 16,0 0 3952-16,0 0 736 0,4 5 160 0,-4 7 16 16,-5 3-3664-16,-3 2-752 0,-5 3-128 0,-2 2-48 15,-4 2 352-15,0 1 64 0,1 2 16 0,0 0 0 16,-2 1 64-16,3-2 0 0,0 0 16 0,3-2 0 16,1-2-336-16,3 0-80 0,1-4-16 0,1-4 0 15,3-4-128-15,2-4-32 0,3-6 0 0,0 0 0 0,0 0 208 16,0 0 48-16,8-12 0 0,3 0 0 0,1-1-64 0,3-5 0 15,-1-1 0-15,1-1 0 0,2-2-192 0,1 0-64 16,-1 0 0-16,4 2 0 0,-1 2-128 0,2 4 0 16,0 3 0-16,-1 1 128 0,-3 4-128 0,-2 4 0 15,-5 2 144-15,0 4-144 0,2 2 0 0,-4 4 0 16,-3 3 0-16,-1 3 0 0,0 0 0 0,1 4 0 16,-4 2 0-16,0-2 0 0,-2-4 0 0,0 2 0 15,-1 1 0-15,0 0 0 0,0-2-240 0,0-1 48 16,0 2 0-16,1-3 0 15,-2 1-592-15,2-3-112 0,0-2-32 0,0-11 0 16,4 11-2016-16,1-2-384 0</inkml:trace>
  <inkml:trace contextRef="#ctx0" brushRef="#br1" timeOffset="-179098.26">7834 15146 28959 0,'4'-16'1280'0,"-4"16"272"0,4-9-1232 0,-4 9-320 0,0 0 0 0,0 0 0 16,0 0 544-16,0 0 48 0,-12-4 16 0,-3 7 0 15,-4 5-144-15,-4 5-16 0,1 1-16 0,-1 3 0 16,3 3-176-16,1 2-16 0,1 2-16 0,3 0 0 16,2-7 16-16,0 2 0 0,2 3 0 0,4-1 0 15,3-1-64-15,3-2-16 0,5-3 0 0,0-2 0 0,2 0-16 0,4-3 0 16,2-5 0-16,3 1 0 0,-3-1 272 15,7-1 48-15,2-3 16 0,5-2 0 16,-2-3 32-16,1-1 0 0,-1-1 0 0,-1-4 0 0,-2-3-80 16,-1-2-16-16,-3-3 0 0,-4 1 0 0,-2-1 16 0,-1-3 0 15,-4-3 0-15,0 2 0 0,-5 5-144 0,-2 1-32 16,-5 1 0-16,0-2 0 0,-2 1-128 0,-1 1-128 16,-3 5 192-16,-2 0-192 0,-3 1 0 0,-1 0 0 15,-3 2 0-15,1 3 0 0,1 0 0 0,2 1-224 16,0 0 16-16,1 2 0 15,0 2-1744-15,5 1-352 0,11-2-64 0,-7 3-8832 16,7-3-1760-16</inkml:trace>
  <inkml:trace contextRef="#ctx0" brushRef="#br1" timeOffset="-178763.55">8760 14338 33343 0,'-13'-8'1472'0,"3"3"320"16,0 1-1440-16,-3 5-352 0,-1 6 0 0,-1 6 0 0,-5 5 176 15,0 5-48-15,1 4 0 0,-3 9 0 0,-3 10 48 16,2 3 0-16,-1 3 0 0,2 4 0 0,0 4 96 0,2 6 32 15,0 6 0-15,3-1 0 16,1 0-80-16,2-2-16 0,1 0 0 0,4 0 0 0,4-1-64 16,2-7-16-16,3-7 0 0,4-6 0 0,0-7-128 0,3-7 128 15,0-4-128-15,2-5 128 0,1-3-128 0,1-4 160 16,0-5-160-16,2-4 160 0,-2-7-32 0,3-3 0 16,-2-2 0-16,-1-5 0 15,-3-3-2176-15,-1-4-432 0</inkml:trace>
  <inkml:trace contextRef="#ctx0" brushRef="#br1" timeOffset="-178602.02">7798 14984 37087 0,'11'-12'1648'0,"3"5"336"0,8-1-1600 0,4 2-384 0,8 3 0 0,6 1 0 16,5 2 224-16,6 3-32 0,8 4-16 0,6 4 0 15,6 4-176-15,7 1 192 0,5 0-192 16,4 2 192-1,3 0-1040-15,-4 2-208 0</inkml:trace>
  <inkml:trace contextRef="#ctx0" brushRef="#br1" timeOffset="-171771.38">6611 8621 6447 0,'-9'-12'272'0,"2"7"80"0,-1 0-352 0,1-3 0 0,-1-1 0 0,2 4 0 16,6 5 1792-16,-5-4 304 0,5 4 48 0,0 0 16 15,-5-7-1040-15,5 7-208 0,0 0-32 0,0 0-16 16,4-10 96-16,1 1 0 0,6 6 16 0,4 1 0 16,0 2-288-16,3-2-64 0,5 0-16 0,5 1 0 15,5 2-288-15,5 1-64 0,3 2-16 0,1-4 0 16,1-2-240-16,1 0 176 0,-3 4-176 0,2-1 160 16,2-2-32-16,1-1 0 0,0 0 0 0,-3 2 0 15,-2 2 112-15,-3 1 16 0,0-3 0 0,-5 1 0 16,-5 0 32-16,-5 0 16 0,-4 0 0 0,-3-1 0 15,-5 0-48-15,-11 0 0 0,0 0 0 0,0 0 0 0,0 0-80 16,0 0-32-16,0 0 0 0,-14 0 0 0,-4-1 80 16,-7 0 16-16,-3-2 0 0,-4 3 0 0,-3 2-80 15,0 0-16-15,-6-1 0 0,0-1 0 0,0-1 80 0,1 0 16 16,3-1 0-16,2-1 0 0,4 0-80 0,6 1-16 16,5-1 0-16,5 3 0 0,4 2 80 0,11-2 16 15,-4-3 0-15,4 3 0 0,0 0-112 0,8 0 0 16,6-2-128-16,6 2 192 0,7 3-64 0,6 0-128 15,6-1 176-15,5-1-176 0,4-2 128 0,3 0-128 16,3-1 0-16,0 2 0 0,-1 3 128 0,-1-2-128 16,-6-3 0-16,1 1 0 0,1 3 0 0,-3 0 0 15,-8 2 0-15,0-3 0 0,-4-2 0 0,-2 2 0 16,-7 2 0-16,-2 0 0 16,-6 2-1072-16,-7-2-272 0,-9-3-48 15,0 0-16-15</inkml:trace>
  <inkml:trace contextRef="#ctx0" brushRef="#br1" timeOffset="-171239.65">6613 8961 26719 0,'2'-17'2368'0,"3"12"-1888"0,3 4-480 0,4-2 0 15,5-4 176-15,3 3-176 0,5 4 192 0,4 0-192 16,4-1 208-16,5 1-64 0,5 1-16 0,3 2 0 0,1-1-128 16,5-1 128-16,3-2-128 0,1 0 128 15,-2-2-128-15,1 2 0 0,-1 0 0 0,-4-1 128 16,-5-1 16-16,-5 1 0 0,-6 0 0 0,-6 1 0 16,-7 1 224-16,-6 0 32 0,-4 0 16 0,-11 0 0 15,0 0-256-15,0 0-160 0,-10 4 192 0,-9 0-192 0,-7 0 176 16,-9 1-176-16,-7 0 160 0,-5 0-160 0,-4-3 208 0,-2 0-48 15,-1 0-16-15,4-1 0 0,1-1 240 0,3 0 32 16,2-4 16-16,3 2 0 0,3 2-32 0,5-1 0 16,5-1 0-16,9 2 0 0,2 1-224 0,6 1-48 15,11-2-128-15,0 0 192 0,0 0-192 0,17-1 176 16,6 4-176-16,5-2 160 0,8-3-160 0,1 0 0 16,5-2 0-16,4 4 0 0,5 3 0 0,2-3 0 15,1-4 0-15,1 4 0 0,3 4 0 0,-5 0 0 16,-5 4 0-16,-6-6 0 0,-5-2 0 0,-6 2 0 15,-7 1 0-15,-5 1 0 0,-9-4 0 0,-10 0 0 0,0 0 0 16,-5-6 0-16,-7 2 272 0,-8-3 32 0,-7-2 0 0,-7 2 0 16,-7 0 16-16,-5 1 0 0,-6 0 0 0,-2-2 0 15,-3 0 0-15,1 1 16 0,3 0 0 16,1 1 0-16,6-2-192 0,4 3-144 0,3 0 192 0,8 5-192 16,5 5 144-16,6 1-144 0,4 3 0 0,8 4 144 15,1-1-1600 1,7 7-320-16,7 12-64 0,10-7-16 0</inkml:trace>
  <inkml:trace contextRef="#ctx0" brushRef="#br1" timeOffset="-168493.19">16770 16929 14735 0,'0'0'1312'0,"0"0"-1056"0,0 0-256 0,0 0 0 16,0 0 912-16,11-3 128 0,3-2 32 0,4 2 0 15,3 3 384-15,3-3 80 0,4 0 0 0,0-1 16 16,2 0-592-16,1 1-128 0,-1 0-32 0,2 0 0 16,1 0-464-16,0 1-80 0,-1-1-32 0,-4 3 0 0,-3 1-224 15,-5 2 0-15,-3-3 0 0,-1 1 0 16,-3 1-1808-16,-13-2-416 0</inkml:trace>
  <inkml:trace contextRef="#ctx0" brushRef="#br1" timeOffset="-168349.99">16771 17124 14735 0,'19'-13'1312'0,"-4"6"-1056"16,5 0-256-16,3 2 0 0,5 2 2320 0,-1-1 416 15,1 3 80-15,0 1 0 0,1 1-2096 0,2-2-416 16,-2-2-96-16,3 3-16 0,3 3 0 0,0 2-16 15,-4-2 0-15,1 1-7872 16,0 2-1584-16</inkml:trace>
  <inkml:trace contextRef="#ctx0" brushRef="#br1" timeOffset="-167943.53">17947 16910 26207 0,'0'0'1152'0,"0"0"256"16,-8-1-1136-16,1 0-272 0,-3 0 0 0,0 6 0 0,-1 3 464 0,1 4 48 15,-1 1 0-15,1 1 0 0,0 1-32 0,2 5 0 16,0 3 0-16,2-1 0 0,0-3-208 0,4-3-32 16,2 2-16-16,3-2 0 0,1-1 64 0,2-1 16 15,6-3 0-15,1 0 0 0,2-1 176 0,3-2 32 16,-1-3 16-16,4-3 0 0,2-3 128 0,-1-2 32 16,3-5 0-16,0-1 0 0,1-2-208 0,0-1-32 15,-4-1-16-15,-1 1 0 0,-2 1-144 0,-3-3-32 16,-1-3 0-16,-5 0 0 0,-1 1-256 0,-3 1 160 15,0-2-160-15,-4 3 128 0,0 3-128 0,-1 0-256 16,-1 0 64-16,0 2 16 16,0 9-2176-16,0 0-432 0,0 0-96 0,0 0 0 0</inkml:trace>
  <inkml:trace contextRef="#ctx0" brushRef="#br1" timeOffset="-167598.51">18463 16946 21183 0,'0'0'1888'0,"0"0"-1504"0,0 0-384 0,0 0 0 16,-4 7 1376-16,0 2 208 0,-2 1 32 0,1 1 16 15,1 0-1120-15,-3 1-240 0,2-3-32 0,-1 1-16 16,0 3 96-16,-1 0 32 0,-2-1 0 0,4-2 0 16,-3-1 272-16,3-5 48 0,5-4 16 0,0 0 0 15,0 0 144-15,0 0 48 0,0 0 0 0,0 0 0 0,0 0-272 16,4-7-48-16,1-4-16 0,3 1 0 0,2 1-224 0,0 0-32 15,2-1-16-15,1 2 0 16,0-1-272-16,2 1 128 0,-3 3-128 0,3-1 0 0,2-1 160 16,0 2-160-16,-1 2 128 0,-5 2-128 0,-2 2 0 0,-1 2 0 15,1 1 0-15,-3 4 0 0,-5 3 0 0,-1 2 0 16,0 4 0-16,-1 0 0 0,-4 1 0 0,0 1 0 16,-5-3 0-16,2 3 0 0,-3 0 0 0,1-1 0 15,1 1 0-15,1-1 0 0,3-3 0 0,4-3 0 16,3-3 0-16,3-1 0 15,1-3-1472-15,4-2-368 0,5 1-80 16,0-5-13088-16</inkml:trace>
  <inkml:trace contextRef="#ctx0" brushRef="#br1" timeOffset="-167341.84">19169 16885 27647 0,'0'0'2448'0,"0"0"-1952"0,-4-6-496 0,4 6 0 15,0 0 320-15,-9 0-48 0,-1 4 0 0,0 4 0 16,-3 0 592-16,-2 5 112 0,0 3 32 0,0 4 0 16,-1 4-288-16,0 0-48 0,1 2-16 0,-2 1 0 15,-2 2-256-15,3-1-48 0,0 1-16 0,4-3 0 16,-1-2-208-16,3 0-128 0,4-2 128 0,-1-5-128 0,4-1 0 0,2-3-128 15,1 0 0-15,3-3 0 16,-3-10-1792-16,8 6-368 0,-8-6-64 16</inkml:trace>
  <inkml:trace contextRef="#ctx0" brushRef="#br1" timeOffset="-167017.49">19458 16961 21183 0,'0'0'1888'0,"0"0"-1504"0,0 0-384 0,0 0 0 0,0 0 896 0,-8 8 128 16,-4-1 0-16,-1 0 16 0,2-1-96 0,-2 2-32 15,-2 1 0-15,-1 1 0 0,1-1-176 0,-1 0-32 0,-1-1-16 0,-2 1 0 16,2 1-48-16,-2-2-16 0,-1-4 0 0,4 1 0 16,-3-2 144-16,1 0 16 0,1 2 16 0,0-4 0 15,3 0-224-15,1 1-32 0,2 0-16 0,-2 4 0 16,1 0-352-16,2 2-176 0,0 1 160 0,1 2-160 15,2 0 0-15,0 2 0 0,2 2 0 0,2 2 0 16,2 1 0-16,1-1-128 0,1-1 128 0,1-1 0 16,3-2 0-16,-1-1 0 0,0 0 176 0,2-1-176 15,3-3 0-15,-1 0 0 0,2-2 0 16,4 0 0-16,-1-3 0 0,-2-1 0 0,0-2 0 0,0 0 0 16,-1 0-1136-1,0-1-336-15,-1-2-64 0,-2 0-8800 0,-7 3-1760 0</inkml:trace>
  <inkml:trace contextRef="#ctx0" brushRef="#br1" timeOffset="-166122.42">19658 17125 28047 0,'0'0'1232'0,"0"0"272"0,0 0-1200 0,0 0-304 16,-6 8 0-16,-2-1 0 0,-2 3 576 0,-2 0 48 16,-2 3 16-16,-1-1 0 0,-2 2-48 0,3-2 0 15,1 2 0-15,1-2 0 0,1-1-112 0,0 0-32 16,0-2 0-16,3-2 0 0,5-1 80 0,3-6 16 0,0 0 0 0,0 0 0 16,-3 7 0-16,3-7 0 0,0 0 0 0,0 0 0 15,0 0-192-15,10 2-32 0,1-2-16 0,1-2 0 16,-4-3-112-16,2 1 0 0,1 2-16 0,0-3 0 15,-1 2-176-15,-1 0 128 0,-3-2-128 0,-6 5 128 16,0 0-128-16,0 0 0 0,0 0 0 0,2 8 0 16,-3 2 0-16,-1 1 0 0,-3-1 0 0,2 0 0 15,1 1 0-15,1-1 0 0,-1 0 0 0,3-2 0 16,3 1 0-16,4-2 0 0,0-2 0 0,3 1 0 16,2 0 0-16,2-3 0 0,1-3 0 0,0-2 0 15,2-1 128-15,0-1 0 0,-1-2 0 0,0-1 0 0,-2-2 128 16,-1 0 0-16,0 0 16 0,-2-2 0 15,-1 0-272-15,-4 0 0 0,3-2 0 0,-3 1 0 0,1 1 160 16,-5 1-32-16,-3 10 0 0,2-7 0 0,-2 7-128 16,0 0 0-16,0 0 0 0,-7 0 0 0,-1 3 0 0,-1 1-176 15,0 3 48-15,1 1 0 0,2 3 128 0,1-1 0 16,-1-1 0-16,4 1-128 0,2 1 128 0,2-1 0 16,1 0 0-16,3-1 0 0,1-3 0 15,4 1-160-15,3 0 160 0,1-1 0 0,1-2-128 16,2-3 128-16,0 2 0 0,1-3 0 0,1-1 0 0,1-2 0 15,-1 0 0-15,-1 1 0 0,-4 0 0 0,0-1 0 16,1 0 0-16,-4 1 0 0,1-2 0 0,-2 1 0 16,-11 3 0-16,11-2 0 0,-3-1 0 0,-8 3 0 15,0 0 0-15,0 0 0 0,8-10 128 0,-5 1-128 16,-1-2 0-16,-1 0 0 0,0 2 0 0,1-1 0 16,3-1 0-16,-3 2 0 0,1 0 0 0,2 2 0 0,-5 7 0 0,7-8 0 15,-2 1-176-15,1 1 176 0,0 2-160 16,-6 4 160-16,8-6 0 0,0 1 0 0,2-3-128 15,0 4 128-15,0-1 0 0,3 1 0 0,1-3-160 0,3 2 160 16,0-2 0-16,1-2 0 0,4 1 0 0,3-4 0 16,3-2 0-16,-1-1 0 0,0-4 0 0,3 2 0 15,3-5 0-15,-1-1 0 0,-3-4 0 0,-1 1 0 16,-2 3 0-16,-5-2 0 0,-3 1 128 0,-3 2-128 16,-1 2 0-16,-1 2 0 0,-2 0 0 0,-5 3 0 15,-1 0 0-15,0 6 0 0,-3 0 0 0,-2 9 0 16,0 0 0-16,0 0 0 0,0 0-128 0,0 0 128 15,-12 10 0-15,-2 3 0 0,-3 3-144 0,-1 5 144 16,-2 5 0-16,-3 2 0 0,0 4 0 0,-4 4 0 16,-1 4 0-16,2-2 0 0,5-1 0 0,3-1 0 15,1 0 0-15,1 0 0 0,-1-3 0 0,3-3 0 0,5 0 0 0,3-4 0 16,-1-2 128-16,3-4-128 0,0-2 0 16,2-1 0-16,-2-3 0 0,3-2 0 0,-1-1-224 0,2-11-144 15,-2 8-16-15,2-8-16 16,-6 1-2480-16,-3-6-480 0</inkml:trace>
  <inkml:trace contextRef="#ctx0" brushRef="#br1" timeOffset="-165993.36">20240 17146 22111 0,'12'-8'1968'0,"3"0"-1584"15,5 2-384-15,5 3 0 0,0 3 2064 0,7 0 336 16,5 0 64-16,2 3 16 0,6 3-832 0,3 2-176 0,0 1-16 16,4 2-16-16,-3 1-800 0,7 1-176 0,4-1-16 15,2 7-16-15,4-2-432 0,-7 1 0 0,-5 1 0 0,-7-1-16768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03:59.7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12239 8743 3679 0,'0'0'320'0,"0"0"-320"16,8-7 0-16,-2 0 0 0,-1-2 1104 0,0 1 160 16,1-1 16-16,0 2 16 0,2-1-208 0,-2 1-64 15,-1 0 0-15,1 0 0 0,-6 7 64 0,3-6 16 16,0 2 0-16,-3 4 0 0,0 0-272 0,0 0-64 0,0 0-16 0,0 0 0 15,0 0-64-15,0 0-16 0,-5 9 0 0,-2 2 0 16,1 2 0-16,-2 2 0 0,0 2 0 0,-2 4 0 16,0 3-352-16,-2 0-80 0,1 0-16 0,0 1 0 15,-1-1-80-15,-1 1-16 0,1 3 0 0,2-2 0 16,0-3 0-16,1-2 0 0,2-2 0 0,-2-3 0 16,3 0 112-16,1-3 16 0,1-1 0 0,0-2 0 15,1 1 176-15,3-11 32 0,0 0 16 16,0 0 0-16,0 0 32 0,0 0 16 0,0 0 0 0,0 0 0 15,-7-6 32-15,5 0 0 0,2 6 0 0,2-16 0 16,0-5-48-16,2 1-16 0,-2 0 0 0,3 1 0 16,4-1-176-16,-2-1-48 0,2-1 0 0,-2 1 0 0,2 3-272 15,2-1 160-15,1-2-160 0,-1-1 128 0,0-1-128 16,0 2 0-16,3 4 0 0,3 0 0 0,1 2 0 16,0 1 0-16,3 1 0 0,1 4 0 0,0 3 0 0,0-1-144 15,0 0 144-15,-2 3 0 0,0 5-144 0,0 4 144 16,-4 0 0-16,-1 1-144 0,-1-1 144 0,-1 4 0 15,-1 1-144-15,0 1 144 0,0 1 0 0,-4 1-176 16,1 0 176-16,-5 0-128 0,0 1 128 0,-2-1 0 16,-5-1 0-16,-1 0 0 0,-4 0 0 0,-2 2 0 15,-3 0 128-15,-2-2-128 0,-4-3 144 0,1-2-144 16,-2 1 192-16,0-2-192 0,0-3 160 0,0 4-160 16,4-2 128-16,0-1-128 0,2-1 0 0,3 0 0 15,3-3 128-15,8 0-128 0,0 0 0 0,0 0 0 16,0 0 0-16,0 0 0 0,0 0 0 0,0 0 0 15,11 5 0-15,1 1-176 0,2-2 176 0,-2-1 0 16,0 3-144-16,1 1 144 0,-1-1 0 0,0 3 0 0,-3 2-144 16,0 3 144-16,-5 4 0 0,1 0-128 0,-4-3 128 15,-1 0 0-15,-3-1 0 0,-1-1 0 0,0 0 0 0,-5-2 0 16,-2-1 0-16,0-2 0 0,-3-2 0 16,-3 1 144-16,-4-2 16 0,0-1 0 0,0-2 0 15,-3 0 0-15,-1 1 32 0,1-3 0 0,2-2 0 0,-1 1 0 16,-3 1-192-16,3-2 192 0,1 0-192 0,2-3 192 15,4-1-192-15,3 0 0 0,2 3 0 0,3 0-176 16,4-3-1840-16,-1-1-368 16,4-1-80-16</inkml:trace>
  <inkml:trace contextRef="#ctx0" brushRef="#br0" timeOffset="421.69">12719 9022 25631 0,'0'0'1136'0,"-7"-1"224"0,7 1-1088 0,0 0-272 15,0 0 0-15,0 0 0 0,0 0 0 0,0 0-144 16,9 6 16-16,3-3 0 0,3-6 128 0,3-2 176 0,1 2-48 0,3-1 0 15,2-1 0-15,1 0-128 16,-2-2 192-16,2-1-64 0,-2 0-128 0,0-2 0 0,-3 1 144 16,-2 1-144-16,0 4 176 0,-4-2-48 0,-3 1 0 0,-1-2 0 15,-6-1 256-15,1 3 32 0,-5 5 16 0,0 0 0 16,0 0 176-16,-12-3 32 0,-3 2 16 0,-2 3 0 16,-4 2-80-16,-2 2-32 0,-2 1 0 0,-1 1 0 15,1 2-544-15,-1 1 0 0,0 1 0 0,4 0 0 16,4 0 0-16,0-2 0 0,3-4 0 0,4 2 0 15,3 3 0-15,2-1 0 0,6-10 0 0,-1 12 0 16,3 1 0-16,5-2 0 0,3-4 0 0,4 4 0 16,4-1 0-16,3 0 0 0,2-1 0 0,3-3 0 15,0-2-144-15,2-1-48 0,2 0 0 0,2-2 0 16,0-3-1872-16,2-1-384 16</inkml:trace>
  <inkml:trace contextRef="#ctx0" brushRef="#br0" timeOffset="705.52">13924 8787 21183 0,'-10'-13'1888'0,"5"4"-1504"16,-2-1-384-16,2 0 0 0,0-1 1312 0,-1 2 192 15,-1 4 32-15,1-1 16 0,-1 2-800 0,-1 1-176 16,1 0-16-16,-2 2-16 0,0 1-544 0,-2 0 0 15,-2 4 0-15,0 2 0 0,2 4 0 0,-4 1 0 16,0 2 0-16,0 3 0 0,1-2 0 0,2 4 0 16,1 1 0-16,1 0 0 0,2-1 0 0,0 5 0 0,0 4 0 0,3 0 0 15,2-3 0-15,-1-2 0 0,2-1 0 16,0 2 0-16,1 4 0 0,1 0 0 0,0-4 0 0,0-1 0 16,0-2 0-16,0-2 0 0,0 0 0 0,1-2 0 31,1-3-1616-31,0-5-384 0,-2-8-80 0,0 0-16 0</inkml:trace>
  <inkml:trace contextRef="#ctx0" brushRef="#br0" timeOffset="1079.95">13537 9060 20383 0,'1'-12'896'0,"-1"12"192"16,0 0-864-16,0 0-224 0,10 4 0 0,2-2 0 0,1-3 512 0,4 0 64 15,2 1 16-15,4-1 0 0,5 0-368 16,0-1-80-16,2-2-16 0,0 2 0 0,1 2-128 0,-1-2 0 15,-2-1 0-15,0-1 0 0,-1 3-144 0,-5-1 144 16,-3-1 0-16,-1-2 0 0,-2-4 0 0,-4 7 0 16,-3 4 0-16,-9-2 0 0,0 0 448 0,0 0 80 15,0 0 32-15,0 0 0 0,0 9 112 0,-2-1 32 16,2-8 0-16,-9 11 0 0,3 3-224 0,-2 2-32 16,1-1-16-16,2-3 0 0,0-3-304 0,2 1-128 15,0 2 0-15,3-4 128 0,0-8-128 0,0 0 0 16,0 0 0-16,7 5 0 0,3-3 160 0,2-2-160 15,-1 0 192-15,4-2-192 0,1-1 336 0,1 1-32 16,-3-4-16-16,-2 1 0 0,-2-3-112 0,0-1-32 0,-1-1 0 16,-3 1 0-16,-1 2-144 0,-4-3 128 0,-2 1-128 15,-3 1 128-15,-1 1 112 0,-1-2 16 0,-1-2 0 16,-1 5 0-16,-4 5 64 0,2 2 32 0,1-1 0 16,0 0 0-16,3-1-352 0,-2 2 144 0,2 3-144 15,6-4 0 1,0 0-464-16,0 0-208 0,0 0-32 0,0 0-13536 0</inkml:trace>
  <inkml:trace contextRef="#ctx0" brushRef="#br0" timeOffset="1377.47">14384 9011 21183 0,'0'0'1888'0,"-3"9"-1504"16,-2-2-384-16,2 4 0 0,-2 4 704 0,0 3 80 15,1-1 16-15,2-1 0 0,-3-2-400 0,3-2-80 16,0 1 0-16,2-2-16 0,0-11-128 0,0 0-32 16,0 0 0-16,0 0 0 0,0 0 336 0,0 0 64 15,10-4 16-15,-3-4 0 0,2-3 512 0,0-2 96 16,1-1 32-16,1-4 0 0,0-1-480 0,1 1-80 16,0-1-32-16,2-1 0 0,1-2-96 0,-1 2-32 15,-4 3 0-15,1 1 0 0,2 1-208 0,1 3-32 16,0 3-16-16,1 2 0 0,3 1-224 0,-2 3 0 15,0 0 0-15,-2 2 0 0,-1 0 0 0,-1 1 0 16,0 3 0-16,0 1 0 16,-1-2-1696-16,0 0-432 0</inkml:trace>
  <inkml:trace contextRef="#ctx0" brushRef="#br0" timeOffset="2092.21">14855 9093 14735 0,'-4'1'1312'0,"4"-1"-1056"0,0 0-256 0,0 0 0 16,0 0 1216-16,0 0 176 0,0 0 32 0,0 0 16 15,11-1-576-15,2 1-112 0,4 0-32 0,5-5 0 16,-1-2-224-16,5-3-48 0,-1 0-16 0,3-1 0 16,1-2-288-16,-1-2-144 0,-4 1 160 0,-2 3-160 15,-1-1 128-15,-4 2-128 0,-1 2 0 0,-4-2 0 16,-2-2 144-16,-5 2-144 0,0 0 128 0,-3 2-128 15,-4-2 464-15,-4 4 16 0,-3 3 0 0,-3 2 0 0,-7 0 320 0,-4 2 64 16,-4 1 16-16,-4 5 0 16,-3 3-624-16,1 1-128 0,1 0-128 0,2 3 176 0,4 1-176 0,4 3 0 15,2-1 144-15,6-1-144 0,5-7 0 0,5 3 0 16,0 1 0-16,8 0 128 0,0-1-128 0,5-2 0 16,2-3 0-16,3 0 0 0,4 2 0 0,4-1 0 15,1-4 0-15,5 1 0 16,4-2-1520-16,1 0-272 0</inkml:trace>
  <inkml:trace contextRef="#ctx0" brushRef="#br0" timeOffset="3345.4">16395 8867 13071 0,'0'0'576'0,"0"0"128"0,7-4-576 0,-7 4-128 0,0 0 0 0,0 0 0 15,6-8 928-15,-6 8 160 0,0 0 16 0,2-8 16 16,-2 8-16-16,-3-7 0 0,-2 1 0 0,-4 4 0 15,-3 2-256-15,-2 0-48 0,-3 0-16 0,-2 2 0 0,-3 3-480 16,0-1-112-16,0 0 0 0,1 1-16 0,-3-1-48 0,3 3 0 16,1 2 0-16,4-4 0 0,2-2 32 0,1 2 0 15,0 1 0-15,3 1 0 0,3 0-160 0,7-7 0 16,-6 7 144-16,4 2-144 0,2-9 0 0,1 11 0 16,1-1 0-16,3-1 0 0,-5-9 0 0,10 9 224 15,-1-1-48-15,2 1-16 0,-2-1-16 0,1 1 0 16,1-2 0-16,-3 1 0 0,0-1-144 0,-8-7 192 15,6 5-192-15,-1 4 192 0,-3 2-192 0,0-2 0 16,-2-9 144-16,0 0-144 0,-6 6 224 0,0 1-32 16,-3 0 0-16,0-2 0 0,-3-3 224 0,0 0 32 15,-2 2 16-15,-2-4 0 0,0-4-208 0,-1 1-32 16,1-1-16-16,-1 0 0 0,2 1-80 0,0 0 0 16,-1-2-128-16,3 2 192 0,2-5-192 0,1 1 128 0,2-1-128 15,3 1 0 1,0 1-1088-16,5 6-304 0,-2-8-64 0</inkml:trace>
  <inkml:trace contextRef="#ctx0" brushRef="#br0" timeOffset="3698.95">16524 8891 14735 0,'0'0'1312'0,"-6"-4"-1056"0,1 1-256 0,5 3 0 0,-6 2 720 0,-3 3 96 15,3 2 16-15,-1 1 0 0,2 0-256 0,1 5-64 16,0 2 0-16,3-1 0 0,1 1-224 0,2 0-48 16,2 1-16-16,1-1 0 0,1-5 16 0,2 1 0 15,2-3 0-15,-1 1 0 0,1 1 336 0,3-3 64 16,-2-6 0-16,2 1 16 0,0-2 144 0,2-2 32 15,-1-1 0-15,1-6 0 0,1-6-240 0,-1 1-32 16,1 0-16-16,-1-2 0 0,-1-1 16 0,1 0 0 16,-6 1 0-16,0-1 0 0,-2-4-48 0,-2 5 0 15,1 1 0-15,-3 1 0 0,-3 1-80 0,0 3-32 16,1 3 0-16,-1 7 0 0,0-10-400 0,1 3 128 16,-1 7-128-16,0 0 0 15,0 0-256-15,0 0-128 0,0 0-16 0,0 0-16 16,0 0-2528-16,0 0-512 0</inkml:trace>
  <inkml:trace contextRef="#ctx0" brushRef="#br0" timeOffset="4043.9">16989 8824 19343 0,'0'0'1728'0,"0"0"-1392"0,-7 9-336 0,0-1 0 16,-1-1 1104-16,-1 3 160 0,0 2 16 0,1 5 16 0,-5 1-960 16,2 2-192-16,0 6-144 0,0-4 192 0,2-4-192 15,2 1 0-15,1 1 0 0,2-4 128 0,0-2-128 0,3-4 0 16,-1-1 144-16,2-9-144 0,0 0 464 0,0 0 32 16,0 0 0-16,7-6 0 0,3 3 752 0,-1-5 160 15,2-2 16-15,1-3 16 0,-2-3-640 0,2-1-128 16,0-3-32-16,0 2 0 0,-1 2-400 0,1 0-96 15,-1 2-16-15,1-1 0 0,-3-2-128 0,1 3 0 16,2 1 0-16,-2 2 0 0,0 2 0 0,1 2 0 16,-1 2 0-16,0 2 0 0,0 0 0 0,-3 3 0 15,-7 0-176-15,11 3 176 16,-2-1-1280-16,-9-2-160 0,9 10-32 0,-3-2-12208 0</inkml:trace>
  <inkml:trace contextRef="#ctx0" brushRef="#br0" timeOffset="4525.55">17596 8840 13823 0,'0'0'608'0,"0"0"128"0,2-12-592 0,-1 2-144 0,-1 2 0 0,0 8 0 16,0 0 1552-16,-5-6 288 0,-2 3 48 0,-1 2 16 0,-5 1-1008 16,-1 0-208-16,-1 1-48 0,-2 2 0 15,0 3-320-15,-1 2-80 0,0 2-16 0,2-1 0 16,-3 1 224-16,3 2 64 0,0 1 0 0,1 1 0 0,1-2-192 16,3-1-16-16,3-2-16 0,4 2 0 0,1 3-288 0,4-2 0 15,2-1 0-15,-3-11 0 0,0 0 0 0,10 6 208 16,-3-2-64-16,2-3-16 0,1-3 320 0,0 0 48 15,1 2 16-15,0-5 0 0,-1-5-48 0,1 3 0 16,1 0 0-16,-3 2 0 0,1-1-176 0,-2 3-32 16,-8 3-16-16,9-1 0 0,-9 1-240 0,0 0 0 15,0 0 0-15,0 0 0 0,0 0 0 0,0 10 0 16,-2 5 0-16,0-1 0 0,-4 1 192 0,1 0-64 16,-1 2-128-16,-1 1 192 0,0 5-192 0,-3-2 128 15,-1-1-128-15,1-1 0 0,-2-1 144 0,1 1-144 16,-2-2 128-16,0-2-128 0,1-4 256 0,-3-1-16 15,-1-2-16-15,0-2 0 0,0-2-48 0,0-1-16 16,3 0 0-16,1-1 0 0,-2 2-32 0,2-2 0 16,1-2 0-16,1-1 0 15,4-1-928-15,6 2-192 0,0 0-32 0,0 0-13120 0</inkml:trace>
  <inkml:trace contextRef="#ctx0" brushRef="#br0" timeOffset="5174.88">17746 8848 12543 0,'0'0'560'0,"0"0"112"0,0 0-544 0,0 0-128 15,0 0 0-15,0 0 0 0,0 0 752 0,0 0 112 0,-8-1 32 16,8 1 0-16,-7 7-80 0,1-2-16 0,-2 2 0 0,5-1 0 16,3-6 32-16,-6 13 16 0,2 0 0 0,0-2 0 15,-1-2-192-15,3 1-32 0,2-2-16 0,2 2 0 16,1 0-208-16,-3-10-32 0,0 0-16 0,7 6 0 16,3-1 352-16,0-3 80 0,-10-2 16 0,14-3 0 15,4-1 256-15,0-1 48 0,-1 2 16 0,1-4 0 16,0-4-608-16,1-1-128 0,-1-2-32 0,0 2 0 15,-2 1-208-15,-3 1-144 0,0-1 192 0,-1 1-192 16,-1 1 144-16,-2 1-144 0,-2 0 0 0,-2 0 144 16,-5 8-144-16,0 0 0 0,0 0 0 0,0 0 0 0,-1-9 0 15,1 9 0-15,-6-5 0 0,-2 4 0 0,-4 5 0 16,-1 2 128-16,-2-1-128 0,-3 4 0 0,0 3 0 16,-1 0 0-16,-1 2 0 0,4 2 0 0,0-1 0 0,1 2 0 15,1-2 0-15,3-2 0 0,2-4 0 0,1 2 0 16,2-2 0-16,1-1 0 0,5-8 0 0,0 0 0 15,0 0 0-15,7 8 0 0,-2 0 0 0,4-1 0 16,-1-2 0-16,3 0 0 0,1-5 0 0,-1 3 0 16,2 1 0-16,-1 0 0 0,0-1-304 0,3-1 16 15,-1 1 0-15,-2 0 0 16,0-2-1856-16,0-5-368 0,0-4-80 0,-1 8-16 16</inkml:trace>
  <inkml:trace contextRef="#ctx0" brushRef="#br0" timeOffset="5546.25">18261 8834 21183 0,'0'0'944'0,"-3"-9"192"0,1-1-912 0,2 10-224 0,0 0 0 0,0 0 0 15,0 0 624-15,0 0 80 0,-11 3 0 0,0 0 16 16,0 1-544-16,-2 2-176 0,-2 2 0 0,0 4 0 15,2 3 336-15,0 2-32 0,-3-1-16 0,1 3 0 16,0-1 48-16,0 3 16 0,1 0 0 0,1 0 0 16,2-4-64-16,1-2-16 0,4-4 0 0,2 0 0 15,-1-2 176-15,5-9 16 0,0 0 16 0,0 0 0 0,0 0 544 0,0 0 96 16,6-6 32-16,3-1 0 0,1-3-224 0,2-2-32 16,2 0-16-16,2-6 0 0,-1-5-400 0,0 2-80 15,1 3-16-15,-1-1 0 0,2-1-208 0,0 2-48 16,-3 3-128-16,1 0 192 0,0 1-192 0,0 1 0 15,-2 1 0-15,-1 4 0 0,0 5 0 0,1 0 0 16,-2 3 0-16,0-2 0 0,0 1 0 0,-2 0 0 16,0 0 0-16,0 3 0 0,-2 4-272 0,-7-6 48 15,8 8 16-15,-1-1 0 16,-3 1-1952-16,0 0-384 0,-4-8-80 16,0 0-11216-16</inkml:trace>
  <inkml:trace contextRef="#ctx0" brushRef="#br0" timeOffset="5800.6">18519 8720 17503 0,'0'0'1552'0,"0"0"-1232"0,8-4-320 0,-8 4 0 16,11-2 1664-16,-2 2 256 0,-9 0 64 0,6 6 16 15,-1 0-1232-15,-2 3-240 0,0 1-48 0,-1 3-16 16,-2 3-80-16,-1 0 0 0,-2 3-16 0,0 0 0 15,-1408-2-128-15,2817 2-32 0,-1406 2 0 0,0-1 0 16,0-4-208-16,0 2 0 0,1-1 128 0,-1-1-128 16,-1-4 0-16,1 1 128 0,2-1-128 0,1 0 0 15,0-2 176-15,1-2-176 0,-4-8 192 0,0 0-192 16,6 10 0-16,3-2 0 0,-3 0-192 0,-6-8-8368 16,0 0-1664-16</inkml:trace>
  <inkml:trace contextRef="#ctx0" brushRef="#br0" timeOffset="6021.05">18875 8781 29311 0,'-4'10'1296'0,"1"-3"272"0,3-7-1248 0,-8 12-320 15,-2 1 0-15,-4 5 0 0,-4 8 576 0,-2 2 64 16,-3 0 16-16,-1 7 0 0,-4 6-32 0,-1 5-16 15,1 3 0-15,-3 2 0 0,-5 2-240 0,3-2-48 16,1 1-16-16,2-2 0 0,1 1-128 0,4-4-32 0,2-3 0 16,2-4 0-16,1-5-336 0,2-5-80 0,4-4-16 15,2-3-15200-15</inkml:trace>
  <inkml:trace contextRef="#ctx0" brushRef="#br0" timeOffset="9268.48">6760 10721 6447 0,'0'0'272'0,"0"0"80"0,0 0-352 0,2-8 0 0,-1-2 0 0,0 2 0 16,-1 8 1120-16,0 0 160 0,0 0 16 0,0 0 16 16,3-6-672-16,-3 6-144 0,0 0-32 0,0 0 0 15,0 0 240-15,0 0 64 0,2-9 0 0,-2 9 0 16,0 0 0-16,0 0 16 0,0 0 0 0,0 0 0 15,0 0-272-15,0 0-64 0,0 0-16 0,0 0 0 0,0 0-32 0,0 0 0 16,-2 10 0-16,2-10 0 0,0 0 64 0,0 0 16 16,0 0 0-16,-2 11 0 0,1 0-48 0,-1 0-16 15,0-2 0-15,-1 2 0 0,0 2-112 0,1 2-32 16,0 1 0-16,0-1 0 0,0-4-128 16,-3 6-16-16,2 2-128 0,0 5 192 0,-1-2-192 0,2 2 128 15,-1 0-128-15,1 3 0 0,-1 2 128 0,2-4-128 16,1-4 0-16,3 1 144 0,-1 1-144 0,2 0 192 15,-3-2-192-15,3-2 192 0,1-2-64 0,1 0 0 16,-4 2 0-16,2-4 0 0,2-3 0 0,-2-1-128 16,-1 3 192-16,2-2-64 0,1 1 0 0,-1-2 0 15,-2-1 0-15,3-1 0 0,0-1 96 0,3 0 16 16,2-1 0-16,0-3 0 0,0-1 112 0,-1 1 32 16,2-2 0-16,0-1 0 0,-2-2-80 0,1-1-16 0,0-3 0 15,1 2 0-15,-2 1-80 0,1-2-16 0,0-4 0 0,-2 2 0 16,0 1-64-16,-1-1 0 0,1-2-128 15,-1 0 192-15,0-2-64 0,-1-2 0 0,1 2-128 16,0-3 192-16,-1-1-192 0,0-2 176 0,0-1-176 0,-1 2 160 16,2 0-32-16,-3-1-128 0,3-1 192 0,-2 0-64 15,-1 2-128-15,1-1 192 0,-3-1-192 0,1 0 192 16,1-3-192-16,-1 3 0 0,0 1 0 0,0-1 128 16,-2-4-128-16,1 2 0 0,-2 2 144 0,-2 1-144 15,-1 1 0-15,2 0 0 0,3 2 0 0,-2 1 0 16,-1 4 0-16,0 1 0 0,0-3 0 0,0 1 0 15,0-1 0-15,0 10 0 0,0 0 0 0,0-10 0 0,2-3 0 16,-1 5 0-16,-1 8 0 0,0 0 0 16,0-7 0-16,0-1 0 0,0-1 0 0,0 9 0 0,0 0 0 15,0 0 0-15,0 0 0 0,0 0-128 0,-3 10 128 0,1 0-128 16,0 1 128-16,0-1-128 0,2-10 128 0,-5 15-128 16,1 3 128-16,2 1-128 0,-1 3 128 0,0 0-128 15,0 0 128-15,0 2-128 0,-1 5 128 0,0 0 0 16,1-1 0-16,-1-4-128 0,1-2 128 0,-1 0 0 15,0 0 0-15,0-2 0 0,0-1 0 0,-3 0 0 16,0-1 0-16,1 0 0 0,-2 2 0 0,-1-2 0 16,1-5 0-16,-3 2 0 0,2 1 0 0,0-1 0 15,1-2 0-15,1-1 0 0,-1-3 128 0,0 1-128 16,0 0 128-16,1-1-128 0,-1 0 0 0,1-2 144 16,2-1-144-16,-3 0 0 0,2 3 128 0,-2-2-128 0,1-3 0 15,7-4 0-15,-7 6 160 0,7-6-160 0,-8 0 128 16,8 0-128-16,-9-1 192 0,3-3-32 0,-2-1-16 15,1-2 0-15,0-2 16 0,-1-3 0 0,0-2 0 16,2 0 0-16,1 2-32 0,-1-2 0 0,-1 0 0 0,0 1 0 16,2 1-128-16,2-4 0 0,-4-2 144 0,3 2-144 15,0 4 0-15,2 0 0 0,-2 0 0 0,0 0 128 16,0 0-128-16,1-1 0 0,-4-1 0 0,4 2 0 16,2 0 0-16,0-3 0 0,-1-2 0 0,0 0 0 15,-2 1 0-15,-1 0 128 0,1-4-128 0,2 0 0 16,-1-1 0-16,1 5 0 0,0-2 0 0,1 0 128 15,-1-3-128-15,1 3 0 0,-1 3 0 0,-1 0 0 0,3 3 0 16,0 0 0-16,0 1 0 0,2 1 0 0,-2 10 0 16,0 0 0-16,0-10 0 0,2 3 0 0,0-1 0 15,-2 8 0-15,0 0-144 0,0 0 144 0,4-10 0 0,-4 10 0 16,0 0 0-16,0 0 0 0,0 0-144 0,0 0 144 16,8-8 0-16,-8 8 0 0,0 0-144 0,4 8 144 15,-4-8 0-15,5 11-144 0,-2 0 144 0,-3 0 0 16,-2 1-144-16,4-1 144 0,0 0 0 0,1 5-144 15,-5 3 144-15,1 4 0 0,0 2 0 0,-2 1-128 16,1-1 128-16,2 4 0 0,2-2 0 0,1 1-128 16,1-2 128-16,-1 0 0 0,-1-3 0 0,4 1-128 15,-2 0 128-15,3-4 0 0,-1-6 0 0,2 1 0 16,1-2 0-16,-1-1 0 0,0-3 0 0,1-2 0 16,0-1 0-16,2-1 0 0,-2 0 0 0,2-4 128 0,0-3-128 15,-2-2 0-15,2 4 0 0,0-1 144 0,-1-1-144 16,-1-2 128-16,1-4-128 0,-2 0 128 0,1 2-128 15,-2-2 128-15,2-5-128 0,0-3 128 0,-1 3-128 16,-1 1 128-16,2 1-128 0,0-2 0 0,-1-3 0 16,1 2 0-16,0 1 0 0,1 1 0 0,2 1 128 0,-3-3-128 15,0-4 0-15,0 3 0 0,-1-1 0 0,1-3 0 16,-1-1 0-16,0-1 0 0,-1-1 0 0,0 0 128 16,-2-1-128-16,-1-3 128 0,-1-2-128 0,1 3 128 15,1 5-128-15,-2 0 0 0,0-2 0 0,0 3 0 16,-3 3 0-16,0 2 0 0,0 4 0 0,0 2 0 15,0-1 0-15,-1 2 0 0,1 7 0 0,0 0 0 16,-8 0 0-16,-2 2 0 0,-2 2 0 0,-1 2 0 16,-1 3-2368-16,0 2-336 15</inkml:trace>
  <inkml:trace contextRef="#ctx0" brushRef="#br0" timeOffset="10891.12">6715 11915 5519 0,'0'0'496'0,"0"0"-496"0,0 0 0 0,0 0 0 15,0 0 2288-15,0 0 352 0,0 0 80 0,4-6 16 16,-4 6-1584-16,0 0-304 0,0 0-64 0,4-10-16 16,-4 10 48-16,2-8 0 0,-3 2 0 0,1 6 0 15,0 0-96-15,0 0-16 0,-5-8 0 0,1 6 0 0,-5-1-80 0,1 3-32 16,-3 0 0-16,3 3 0 0,0-1-176 0,-1 1-32 16,-1 3-16-16,-1-1 0 0,0 0-144 0,1 0-32 15,-3 4 0-15,2 1 0 0,-1 1-48 0,0 1-16 16,1 1 0-16,-2 1 0 0,-1 4 32 0,3 1 0 15,2-1 0-15,1 0 0 0,0 0-160 16,5-3 192-16,3 3-192 0,3-4 192 0,-1-3-192 16,4-2 0-16,2-4 144 0,-2 1-144 0,3-3 256 0,0-3-32 15,2-6 0-15,1 4 0 0,-1-1 288 0,2-3 64 16,-2-2 16-16,0-2 0 0,0-1-192 0,0 0-32 16,-1-2-16-16,0-1 0 0,-1 1-208 0,1-2-144 15,-3 2 192-15,3 0-192 0,0 1 160 0,-1 1-160 16,-4 1 128-16,2 2-128 0,2 1 0 0,-2 2 0 0,-7 5 128 15,0 0-128-15,0 0 0 0,0 0 0 0,9 3 0 16,-1 1 0-16,-8-4-176 0,9 12 176 0,0 2-128 0,-3 1 128 16,1 3 0-16,-2 0 0 0,1 1 0 15,-4 4 0-15,0 5 0 0,-1 0 0 0,-2 2 0 16,1 2 0-16,-1 2 0 0,0 1 0 0,-5 0 128 0,2-2-128 16,0-3 0-16,-3 0 0 0,-1-1 0 0,1 0 0 15,-2-3 192-15,-2 2-16 0,-2-2-16 0,-2 2 0 16,1 0 160-16,1-5 48 0,-1-2 0 0,-1-1 0 15,1 1-16-15,2-1 0 0,-2-3 0 0,-1-1 0 16,0-6-32-16,-1-3 0 0,3-1 0 0,2-1 0 16,-2-2-64-16,1-6 0 0,0-3-16 0,0-1 0 15,1 1-32-15,-1-4 0 0,1-5 0 0,2 2 0 16,-2-2-64-16,3-3-16 0,3 3 0 0,2-2 0 0,2-4-128 16,4 4 0-16,1 1 0 0,4 2 0 0,0 0 0 15,3 0 0-15,2 0 0 0,0 6 0 0,-2 5 0 16,1 3-176-16,1 0 176 0,0 1-192 0,0 2 192 0,-2 2-192 15,2 4 192-15,0-1-192 0,0-2 192 0,0 4-208 16,-1 2 80-16,-3-1 128 16,-1 1-1584-16,-4-3-192 0,-4-9-32 0,7 16-8736 15,-2 0-1744-15</inkml:trace>
  <inkml:trace contextRef="#ctx0" brushRef="#br0" timeOffset="11749.39">7017 12448 1839 0,'0'0'160'0,"0"0"-160"0,4-5 0 0,0 1 0 0,-4 4 3424 16,0 0 656-16,6-9 128 0,-1 6 16 0,-5 3-2304 15,0 0-448-15,0 0-112 0,0 0-16 0,0 0-256 0,0 0-64 16,0 0-16-16,0 0 0 0,0 0-64 0,4 11-16 15,-1 0 0-15,-4 1 0 0,-3 2-176 0,-1 5-48 16,-2-1 0-16,2 4 0 0,-1 5-80 0,1-1-32 16,-1-1 0-16,2-1 0 0,0 0-304 0,1-2-64 15,2-2-16-15,-1-3 0 0,2 0 0 0,3-2 0 16,-2-1 0-16,4-3 0 0,0-2 128 0,1-1 32 16,-6-8 0-16,8 5 0 0,0 1 64 0,-8-6 16 15,10 0 0-15,1-1 0 0,0-1-48 0,1 0 0 16,-3-3 0-16,1 0 0 0,-1-5-272 0,1 1-128 15,-1-1 0-15,1-1 128 16,-2-2-1376-16,0 1-288 0,-2 0-48 0,-1 0-9184 0,-2-2-1840 16</inkml:trace>
  <inkml:trace contextRef="#ctx0" brushRef="#br0" timeOffset="12011.6">7110 12253 23039 0,'0'0'1024'0,"0"0"192"0,-7-7-960 0,7 7-256 0,-3-5 0 0,3 5 0 16,0 0 1216-16,0 0 192 0,0 0 32 0,0 0 16 15,0 0-688-15,0 0-144 0,0 0-32 0,0 0 0 0,0 0 160 16,0 0 16-16,0 0 16 0,0 0 0 0,0 0-128 0,0 0-16 15,0 0-16-15,0 0 0 0,0 0-368 0,0 0-80 16,0 0-16-16,0 0 0 0,0 0-160 0,0 0 0 16,0 0 0-16,0 0-16016 0</inkml:trace>
  <inkml:trace contextRef="#ctx0" brushRef="#br0" timeOffset="14542.03">12238 9785 12095 0,'0'0'528'0,"8"-3"112"0,-1 2-512 0,0-1-128 0,2-2 0 15,-3 2 0-15,3-2 480 0,-3 1 64 0,-6 3 16 0,11-4 0 16,-6 2 80-16,-5 2 32 0,8-4 0 0,-8 4 0 16,0 0 128-16,0 0 32 0,5-4 0 0,-5 4 0 15,0 0 0-15,-1-9 0 0,1 9 0 0,-4-7 0 16,-6 2-96-16,0 0-16 0,-1 1 0 0,-3 2 0 16,-3 3-256-16,-2 0-48 0,-2 1-16 0,1 0 0 15,-4 4-272-15,2 0-128 0,-5 5 0 0,3-2 128 16,1-1-128-16,2 0 0 0,-2-1 0 0,2 2 0 15,1 1 128-15,3 2-128 0,-1-1 192 0,2 1-64 0,1 1-128 16,1 1 0-16,1-2 0 0,2 0 0 0,1 0 0 16,4 0 0-16,1-4 0 0,2 2 0 0,3-10 0 15,-2 8 0-15,2-8 0 0,6 13 0 0,1-2 0 0,1-4 208 16,3-3-48-16,1-1-16 0,2 1 192 0,1-2 48 16,0-3 0-16,2 0 0 0,-1 0-192 0,2-2-48 15,1-4 0-15,-1 1 0 0,1-5-144 0,1 2 192 16,0-2-192-16,-2 1 192 0,2 1-192 0,-3-2 0 15,-1-3 0-15,0 2 128 0,-2 2-128 0,-1-1 0 16,-3 2 144-16,-3 1-144 0,-7 8 0 0,0 0 0 16,0 0 0-16,0 0 0 0,0 0 0 0,0 0 0 15,0 0 0-15,3 12 0 0,-4 4 0 0,-1 0 128 16,-2 3-128-16,-2 5 176 0,-2 7 16 0,-2 0 0 16,0 1 0-16,0 2 0 0,-4 2 0 0,0-1 0 15,-1 1 0-15,0-5 0 0,0-2-192 0,-1-1 0 0,0-2 0 16,-2 0 0-16,2 0 192 0,-4-5 16 0,0-6 0 0,0 0 0 15,-1 3 160-15,2-4 16 0,-2-5 16 0,4 0 0 16,1 0-112-16,1-1-32 0,0 0 0 0,4-2 0 16,2-5-256-16,3 0 0 0,6-1 128 0,-7 0-128 15,-1-2 0-15,8 2-272 0,0 0 48 0,0 0 16 32,0 0-2464-32,9-6-480 0</inkml:trace>
  <inkml:trace contextRef="#ctx0" brushRef="#br0" timeOffset="14863.53">12459 10374 24879 0,'0'0'2208'0,"0"0"-1760"15,0 0-448-15,0 0 0 0,-2 10 608 0,0 2 32 16,1 1 16-16,-4 4 0 0,2 2 128 0,0-1 32 16,-1 0 0-16,-2 2 0 0,-1-3-304 0,-1 2-64 15,0 0-16-15,-1-2 0 0,1 1-144 0,-2-3-32 16,0-3 0-16,2 3 0 0,0-1-256 0,1-3 0 0,3-1 0 0,4-10 0 31,0 0-1472-31,-1 9-320 0,1-9-48 0,0 0-16 0</inkml:trace>
  <inkml:trace contextRef="#ctx0" brushRef="#br0" timeOffset="15202.44">12970 10030 21183 0,'0'0'1888'0,"-2"-8"-1504"15,2 1-384-15,0 7 0 0,0 0 1184 0,2-8 160 16,-2 8 48-16,0 0 0 0,4-8-816 0,1 3-176 16,-5 5-16-16,7-6-16 0,0 2-368 0,-1-1 0 15,1 1 0-15,-7 4 0 16,9-1-912-16,-9 1-112 0,7-3 0 0</inkml:trace>
  <inkml:trace contextRef="#ctx0" brushRef="#br0" timeOffset="15359.93">12981 10217 30287 0,'0'0'1344'0,"0"0"272"0,0 0-1296 0,0 0-320 16,1-7 0-16,-1 7 0 0,0 0 576 0,0 0 64 0,0 0 0 0,0 0 0 15,0 0-640-15,8 6 0 0,-1 0 0 0,-7-6-9616 16,0 0-1936-16</inkml:trace>
  <inkml:trace contextRef="#ctx0" brushRef="#br0" timeOffset="16227.16">13918 10401 18431 0,'0'0'1632'0,"0"0"-1312"0,-9-5-320 0,9 5 0 0,0 0 736 0,0 0 80 16,0 0 16-16,0 0 0 0,-3-9-80 0,2 1-16 15,1 8 0-15,4-14 0 0,-1-2-240 0,3 1-48 16,0 0-16-16,3 0 0 0,0-2-48 0,1 1 0 16,0-3 0-16,1-1 0 0,1-1 64 0,0 1 0 15,3-5 0-15,-3 1 0 0,-2-3-64 0,4 1 0 16,-2 0 0-16,2 4 0 0,-1 0-176 0,-1 1-32 16,-1 0-16-16,2 5 0 0,-2 5-160 0,-1 2 0 15,-2-1 0-15,-1 4 0 0,-7 6 0 0,0 0 0 16,0 0 0-16,6 6 0 0,-6-6 0 0,6 14 0 15,-4 5 0-15,-1 2 0 0,-1 0 0 0,-1 2 0 16,0 0 0-16,-2 0 0 0,0 0 0 0,1-2 0 0,0-3 0 16,2-3 0-16,2-2 0 0,0-3 0 0,3-1 0 0,-5-9 0 15,0 0 0-15,0 0 0 0,10 2 0 0,2-3 128 16,0-3 128-16,1-4 0 0,1-3 16 0,0-1 0 16,1-2-32-16,3-2-16 0,-2-3 0 0,1 1 0 15,-2-3-224-15,1 0 128 0,0 0-128 0,-1 0 0 16,0 0 144-16,0 4-144 0,-3 1 128 0,0 2-128 15,-1 0 160-15,0 2-160 0,-1 2 192 0,-1 2-192 16,-3 2 192-16,-6 6-192 0,9 4 192 0,-3 3-192 16,-3 6 192-16,0 2-64 0,-2 4 0 0,-1 3-128 15,0 3 224-15,0 4-64 0,3 0-16 0,1 0 0 16,0-3-144-16,1-2 128 0,-1-2-128 0,1-1 128 16,1-2-128-16,-1-4 0 0,1-1 0 0,0-3 0 0,-1-3 0 15,2 3 160-15,-3-2-160 0,1-2 160 0,-5-7-160 0,0 0 0 16,8 4 0-16,-8-4 0 15,0 0-2688-15,9-1-512 0</inkml:trace>
  <inkml:trace contextRef="#ctx0" brushRef="#br0" timeOffset="16620.93">15045 10144 18831 0,'-9'-2'832'0,"9"2"176"0,-8-2-816 0,8 2-192 0,0 0 0 0,0 0 0 15,0 0 1152-15,0 0 176 0,0 0 32 0,0 0 16 0,11-2-592 0,4 1-112 16,0-2-32-16,3 3 0 0,4 0-96 0,2 2-32 16,2-1 0-16,0 1 0 0,1 1-16 0,2-2-16 15,2-1 0-15,2 0 0 0,-1 0-160 0,2 2-16 16,3 1-16-16,-3-1 0 0,-1-1-288 0,-3 1 160 15,-2-1-160-15,-8-1 128 0,-1 4-128 0,-3-3-256 16,-3 0 64-16,-3-1-8864 16,-10 0-1776-16</inkml:trace>
  <inkml:trace contextRef="#ctx0" brushRef="#br0" timeOffset="16924.38">15294 10001 26031 0,'0'0'1152'0,"0"0"240"0,3-6-1120 0,3-3-272 0,0 3 0 0,5 3 0 15,2 4 512-15,5-2 64 0,2-2 0 0,5 2 0 16,6 3-320-16,2 2-64 0,0 2-16 0,0 2 0 16,0 0-176-16,-1 4 0 0,-4 2 144 0,-1 0-144 15,-4 0 0-15,-2 2 0 0,-4-2 0 0,-1 0 0 16,-4 1 0-16,-2-1 144 0,-4 0-144 0,0-2 0 15,-4 1 336-15,-2 1-32 0,-3-2-16 0,-3 0 0 16,-5 0 128-16,-2 1 32 0,-2-1 0 0,-3-1 0 16,-1-1-16-16,1 0 0 0,-4 1 0 0,2-2 0 15,2-5-224-15,2 1-32 0,0 0-16 0,1-2 0 16,5 5-1152 0,4-5-224-16,6-3-64 0</inkml:trace>
  <inkml:trace contextRef="#ctx0" brushRef="#br0" timeOffset="17517.54">16245 10462 25791 0,'-8'-10'1152'0,"8"10"224"0,-4-6-1104 0,3-1-272 0,1-1 0 16,0 8 0-16,2-5 976 0,1-3 144 0,-1-2 32 0,2 2 0 15,-4 8-528-15,5-10-112 0,-1-6 0 0,4 1-16 16,-1-1 0-16,2-2 0 0,-1 0 0 0,1-1 0 16,1-1 144-16,1-1 48 0,0-1 0 0,1-1 0 15,-2-3-48-15,2 1 0 0,1-1 0 0,0-2 0 16,2-1-336-16,0 0-80 0,-3-3-16 0,1 3 0 15,0 7-208-15,-1 1 128 0,0 2-128 0,-1 2 0 16,-1 3 0-16,0 3 0 0,-4 1 0 0,-1 4 0 16,-5 6 0-16,0 0-160 0,0 0 160 0,0 0-192 15,4 15 192-15,-4 3-192 0,-4 4 192 0,2 3-192 16,-1 2 192-16,-1 3 0 0,2 1 0 0,-3-2-128 16,1 0 128-16,2-4 0 0,2-2 0 0,0-5 0 15,1-4 0-15,2-3 0 0,0-2 0 0,-3-9 0 0,5 7 0 16,-5-7 128-16,10 1-128 0,1-2 0 0,1-2 224 15,3-1-32-15,1-3 0 0,2-3 0 0,-1-2-16 16,2-1-16-16,2-6 0 0,-1 1 0 0,1-6-160 16,0-2 128-16,-4-1-128 0,0 0 128 0,-3 6-128 0,2-5 0 15,3-5 144-15,0 3-144 0,-2 5 0 0,2 3 128 16,1 3-128-16,0 4 0 0,-2 2 0 0,1 3 144 16,-2 5-144-16,-2 3 0 0,-1 3 208 0,-3 5-64 15,0 5-16-15,-1 8 0 0,-2 7-128 0,0 2 192 16,-4 3-192-16,0 4 192 0,0 3-192 0,0 2 160 15,1-1-160-15,0-3 160 0,2-2-160 0,-1-1 0 16,1 1 144-16,-1-3-144 0,2-3 0 0,-2-3 0 0,-1-4 0 16,1 1 0-1,-2-2-800-15,-2-5-176 0,-2-4-48 0</inkml:trace>
  <inkml:trace contextRef="#ctx0" brushRef="#br0" timeOffset="20192.6">8745 9875 16575 0,'0'0'736'0,"4"-6"160"0,-1-1-720 0,3 0-176 15,-3 0 0-15,1 1 0 0,2-3 0 0,-3 2 0 16,-1 1 0-16,2 1 0 0,-4 5 0 0,0 0 0 15,4-5 0-15,-4 5 0 0,0 0 848 0,0 0 144 16,0 0 32-16,0 0 0 0,0 0-832 0,0 0-192 16,0 0 0-16,0 0 0 0,0 0 864 0,3-6 128 15,-2 2 32-15,-1 4 0 0,0 0 0 0,0 0 0 16,0 0 0-16,0 0 0 0,0 0-832 0,0 0-192 0,-6 2 0 0,1 0 0 16,1 1 0-16,-4-1 0 0,2 0 0 0,-1 1 0 15,-1 2 0-15,1-2 0 0,-1-1 0 0,0 3 0 16,1 0 864-16,-2 2 128 0,-1 0 32 0,0 0 0 15,0 3-832-15,0 1-192 0,-1 1 0 0,0 1 0 16,-2 2 0-16,3 0 0 0,3 5 0 16,1-2 0-16,-4 2 0 0,1-1 0 0,3 0 0 0,-1-1 0 15,-1 0 0-15,2 0 0 0,1-2 0 0,3-1 0 16,-1 1 0-16,2 0 0 0,2 0 0 0,3-1 0 16,-1-1 0-16,4 1 0 0,1-1 0 0,-1 1 0 15,0-1 0-15,1-3 0 0,-1 0 0 0,3 0 0 16,2 0 864-16,1-3 128 0,-1-1 32 0,3 0 0 15,0-3-880-15,1 0-144 0,-1 1 0 0,0-5 0 16,-3-2 0-16,0-1 336 0,0 1-32 0,0-2-16 16,1-2-64-16,-3 1-16 0,1 2 0 0,1-3 0 15,-1 1-512-15,0-3-96 16,0-1-32-16,-1 0 0 0,0 4 896 0,-1-3 176 0,-2-1 48 16,1 3 0-16,-1-3-288 0,2-1-48 0,-5 1-16 0,3-2 0 0,-1-1-336 15,0 0 0-15,-2-3 0 0,0-1 0 0,1 2 0 0,-2-2 0 16,-2 0 0-16,-1-2 0 0,0 3 0 0,0 0 0 15,0-1 0-15,-1 1 0 0,-1-1 0 0,-2 4 0 16,1-1 0-16,-1 1 0 0,1-1 0 0,-2 3 0 16,2-3 0-16,-4 2 0 0,2 0 0 0,0 0 0 15,-2 1 0-15,0 0 0 0,1 2 0 0,-1 0 0 16,0 0 0-16,1 1 0 0,-2 3 896 0,0-1 96 16,2 1 32-16,-3 1 0 0,2 0-832 0,-3 2-192 15,1 1 0-15,-5 1 0 16,3 2-768-16,-2-1-208 0,0-1-48 0,4-1 0 0,-1 5 832 15,-1 1 192-15,0 2 0 0,0 0 0 0,-3 1 0 0,0 3 0 0,-1-1 0 16,1 2 0-16,0 0 0 0,2 1 0 0,2 2 0 0,-1 3 0 16,0 2 0-16,1 2 0 0,-1 0 0 0,3 0 0 15,3 0 0-15,-1 0 0 0,0 1 0 0,1-4 0 16,3 0 0-16,1 0 0 0,-1-1 0 0,2 5 0 16,2-4 0-16,1-4 208 0,2 0-32 0,2-1-16 15,1 0-160-15,1 0 0 0,-3-5 0 0,2 1 0 16,-2 2 0-16,2-4 0 0,0-3 0 0,2-2 0 15,1 0 0-15,1-1 0 0,0 2 0 0,4-8 0 16,0-3 256-16,2 0-48 0,-1 1 0 0,3-2 0 16,-2-2-16-16,0-2 0 0,-1-2 0 0,0 1 0 0,1 1-64 15,2-1-128-15,-3-1 176 0,-2 4-176 0,-1-1 384 0,-1-1-16 16,3 0-16-16,-2-2 0 0,0-2-352 0,-1-1 0 16,-2 0 0-16,2-2 0 0,-4-2 0 0,-1-3 0 15,-2-5 0-15,-2 1 0 0,0 1 0 0,-2-1 0 16,-4 0 0-16,0 0 0 0,-3 2 0 0,0 2 0 15,1 2 0-15,-4 2 0 0,2 2 0 0,-4 3 0 16,2 1 0-16,-3 2 0 0,-1 2 0 0,-1 2 0 16,0 1 0-16,-2 3 0 0,2 1 0 0,-2 2 0 15,-1 1 0-15,0 1 0 0,-3 2 0 0,1 0 0 16,1 1 0-16,0 1 0 0,2-2 0 0,1 3 0 16,2 1 0-16,-2 4 0 15,8-1-2384-15,4-1-560 0,2-10-96 0,0 0-32 0</inkml:trace>
  <inkml:trace contextRef="#ctx0" brushRef="#br0" timeOffset="22537.71">4788 9733 3679 0,'0'0'160'0,"0"0"32"0,-1-8-192 0,1 8 0 0,-2-9 0 15,2 9 0-15,0 0 2704 0,0-6 496 0,-2-3 112 0,2 9 16 16,0 0-1872-16,0 0-368 0,0 0-80 0,0 0-16 16,-7-2-384-16,7 2-80 0,0 0-16 0,0 0 0 15,-8 1-112-15,8-1-16 0,-8 3-16 0,8-3 0 16,-5 6 32-16,5-6 16 0,0 0 0 0,-6 5 0 15,2 5-32-15,0-3 0 0,4-7 0 0,-3 10 0 16,0 0-16-16,-3 2-16 0,3 1 0 0,0 1 0 16,-1-4-32-16,3 4 0 0,-3 2 0 0,2 0 0 15,1 2-64-15,1-3 0 0,0 2-16 0,1-1 0 16,1 1-240-16,2-2 144 0,-1-1-144 0,2-1 128 16,3-1-128-16,-1-2 0 0,2-3 144 0,-1 0-144 15,0-2 288-15,-1-1-16 0,3-3 0 0,2-1 0 0,-3 0 112 0,2-2 32 16,1-3 0-16,-2 1 0 0,1-2-96 15,0 1-32-15,-2-1 0 0,1 0 0 0,2-3-96 16,-2 0 0-16,1 0-16 0,-1 0 0 0,-6 3-16 0,2-1 0 16,-1-2 0-16,-2 3 0 0,2-3 160 0,0-1 48 15,-2 0 0-15,0-4 0 0,0 2-368 0,-1 0-208 16,-1 0 16-16,1 3 16 0,0-2 176 0,-1-1 256 16,0 1-64-16,-2-1-16 0,-5 2-176 0,3-2 0 15,0 0 0-15,1-1 0 0,-5 2 0 0,0-5 0 16,4-1 0-16,-2 4 0 0,-1 3 0 0,1 2 0 15,-3-2 0-15,2 1 0 0,0 1 0 0,-1 4 0 16,-1-2 0-16,8 6 0 0,-7-4-128 0,-1 2 128 16,-1 1 0-16,2 1 0 0,-2 1 0 0,0 1-144 0,1 0 144 0,-2 2 0 15,0 3-144-15,2 0 144 0,-2-1 0 16,1 2-144-16,-3 2 144 0,2 2 0 0,2-1 0 16,-2 1 0-16,4 0 0 0,-3 1 0 0,2 2 0 0,0-2 0 15,0 2 0-15,-1 1 0 0,1-1 0 0,2 4 0 16,2-3 0-16,1 2 0 0,1-2 0 0,1 1-128 15,0-2 128-15,1 1 0 0,2 0 0 0,4 0-128 16,-4-3 128-16,4-2 0 0,0-1 0 0,4 0 0 16,-2-2 0-16,3-1 0 0,-1-5 0 0,-1 0 0 15,2 2 0-15,2-3 0 0,2-5 0 0,-1 0 128 16,1-4 16-16,1 3 16 0,1-3 0 0,-1-2 0 0,0-3-16 16,1 2 0-16,-3 3 0 0,1-2 0 0,1-3-144 15,-1 0 128-15,2-2-128 0,-1 0 128 0,-3 4-128 16,-2-1 128-16,-2-2-128 0,1 0 128 0,-1-1-128 0,-3 1 128 15,1-1-128-15,-5-1 128 0,1 5-128 0,-4-1 128 16,-2-1-128-16,-1 1 128 0,1-2-128 16,-1 0 160-16,-4 0-160 0,1 2 160 0,-3 2-160 0,0 0 0 15,-2-1 0-15,0 2 128 16,-1 1-496-16,2 1-96 0,-3 1-32 16,4 3 0-16,-1-1 496 0,-5-2 0 0,2 4 0 0,0 1 0 0,-1 1 336 0,0 2 176 15,-2 1 16-15,1 4 16 0,-1 2-544 0,-1 1 0 16,1 1 0-16,-1-1 0 0,1 3 0 0,0 2 0 15,2 0 0-15,1-1 0 0,1 0 0 0,3 2 0 16,-2 0 0-16,2 2 0 0,1 0 0 0,2 1 0 0,1 2 0 16,3 0 0-16,2 1 0 0,3-2 0 0,4-4-128 15,2-2 128 1,4-3-1920-16,6-2-320 0</inkml:trace>
  <inkml:trace contextRef="#ctx0" brushRef="#br0" timeOffset="29373.2">13870 13330 10127 0,'0'0'448'0,"0"0"96"0,3-9-544 0,-2 1 0 16,-1 1 0-16,2-1 0 0,0-3 1392 0,0 2 160 16,2 0 48-16,-1 1 0 0,1 0-288 0,-1 0-48 15,0-1-16-15,-1 2 0 0,-2 7-96 0,0 0 0 16,0 0-16-16,0-8 0 0,0-1-192 0,0 9-48 16,0 0 0-16,0 0 0 0,0 0-160 0,0 0-32 15,0 0-16-15,0 0 0 0,0 0-224 0,-5 9-32 16,-2 0-16-16,3 3 0 0,0 1-80 0,2 5-16 15,-3 2 0-15,1 0 0 0,1 1-16 0,1 6-16 16,1 1 0-16,0 5 0 0,-2-1-16 0,2 3 0 16,-1 3 0-16,1-1 0 0,1 1 0 0,1-3 0 0,0 1 0 15,0-3 0-15,-1-1-16 0,1-2-16 0,-1-2 0 16,3 1 0-16,-1 0-48 0,-2-2 0 0,0 1 0 16,0-3 0-16,2 0 16 0,0-1 0 0,-2-1 0 0,0 1 0 15,1-2-32-15,-1 0-16 0,0-2 0 0,-1 1 0 16,1-2-32-16,-2 0-128 0,0-2 192 0,0 2-64 15,-3 3-128-15,3-2 160 0,0 1-160 0,0 0 160 16,-1-4-160-16,3 2 0 0,0 2 0 0,0-2 0 16,0 0 0-16,0-1 128 0,1-3-128 0,2 1 0 15,-1-1 0-15,-1-2 0 0,-1 1 128 0,1-5-128 16,0 1 0-16,0-1 0 0,-1 0 0 0,0-9 0 16,0 0 0-16,-1 9 128 0,0-2-128 0,1-7 0 15,0 0 0-15,-1 8 128 0,1-8-128 0,0 0 0 16,0 0 0-16,0 0 0 0,0 0 0 0,0 0 0 0,0 0 0 0,0 0 0 15,0 7-128-15,0-7 128 0,0 0-128 0,0 0 128 16,-2 7-160-16,0 1 160 0,2-8 0 16,0 0 0-16,-5 7-128 0,-1-2 128 0,2 3 0 0,4-8 0 15,-3 5 0-15,3-5 0 0,0 0 0 0,0 0 0 16,-7 5 0-16,7-5 0 0,0 0 0 0,0 0 0 16,0 0 0-16,0 0 0 0,0 0 0 0,0 0 0 15,0 0 0-15,0 0 0 0,0 0-288 0,0 0 32 16,-6-5 16-16,1 1 0 15,5 4-496-15,-5-7-96 0,0 0-32 0,2-1 0 16,-3 0-608-16,2 1-112 0,1-2-16 0,1 1-7872 16,0 0-1584-16</inkml:trace>
  <inkml:trace contextRef="#ctx0" brushRef="#br0" timeOffset="29755.26">13575 14487 29247 0,'0'0'640'0,"0"0"144"0,0 0 32 0,0 0 0 0,-18 8-656 0,15 0-160 0,0 1 0 0,0 6 0 15,3 5 288-15,0 0 32 0,-1 2 0 0,5 3 0 0,1-1-64 0,4 1-16 16,2 0 0-16,2 1 0 0,1-2-96 15,3 0-16-15,-1 0 0 0,2-3 0 0,-1-4 64 16,3-2 16-16,-2-1 0 0,2-1 0 0,0-5 160 0,1 1 16 16,1 0 16-16,1-7 0 0,-1-3 176 0,4-4 48 15,0-6 0-15,4-5 0 0,3-1 208 16,2-8 32-16,-1-4 16 0,5-4 0 0,1-3-272 0,1-3-48 16,-6-2-16-16,-1 2 0 0,-2-1-176 0,-3 1-48 15,-4 1 0-15,-5 4 0 0,0 5-112 0,-5 4-16 16,-2 2-16-16,-2 1 0 0,-2 1-176 0,-1 4 128 15,-3 3-128-15,1 3 128 0,-4 0-128 0,1 6-144 16,-3 5 144-16,0 0-208 16,0 0-1520-16,0 0-288 0,0 0-64 0,0 0-14896 0</inkml:trace>
  <inkml:trace contextRef="#ctx0" brushRef="#br0" timeOffset="36681.03">11725 11395 4607 0,'0'0'400'0,"0"0"-400"15,4-7 0-15,0 0 0 0,1 0 1600 0,0 1 256 16,-5 6 32-16,6-10 16 0,-1 1-608 0,-1 0-112 16,-4 9-32-16,6-7 0 0,-2 1-192 0,-4 6-64 0,5-6 0 0,-5 6 0 15,0 0-144-15,0 0-48 16,0 0 0-16,0-6 0 0,0 6 0 0,0 0 0 0,0 0 0 0,0 0 0 15,-9-5-256-15,2 4-48 0,-3 3-16 0,-1 2 0 16,-2-3 0-16,0 4 0 0,-1 5 0 0,-2 0 0 16,-2 0-176-16,-1 1-32 0,0-1-16 0,-1 2 0 15,-4 3 16-15,1 1 0 0,-3-3 0 0,-3-1 0 16,-2 1-48-16,1 1-128 0,0-1 192 0,16-7-64 16,-2 2-128-16,2-1-256 0,2-2 64 0,-1 2 16 15,2-1 176-15,4 1 0 0,1-2 0 0,3 1 0 16,1-1 0-16,4 3 0 0,7-3 0 0,3 0 0 15,7 2 784-15,2 1 192 0,6 3 48 0,15 5 0 16,-5-6-1024-16,-18-6-160 0,1 3-48 0,1 0-16 16,1 1 224-16,2 2 128 0,-1 1 0 0,2 1-128 0,1 5 144 15,17 16-144-15,-9-3 0 0,-9 1 144 0,-6-4-144 0,-5 0 0 16,-5-3 144-16,-4-1-144 0,-4-4 208 0,-3-1-16 16,-3-3-16-16,-5-2 0 0,-5-1 224 0,-3 1 48 15,-5-2 16-15,-3 2 0 0,-1 0 48 0,-1-1 0 16,1 0 0-16,-1-1 0 0,-2-1-48 0,-2-1 0 15,-2-3 0-15,-4 0 0 0,-4-3-128 0,-3 1-16 16,-3-2-16-16,2-2 0 0,2-1-112 0,22 0-32 16,-3-2 0-16,0 2 0 0,0 2-160 0,-2-1 160 15,2-2-160-15,1-2 160 0,1-2-160 0,-13-4 0 16,10 4 0-16,12-3-176 16,7-2-1600-16,11 0-320 0,3 0-64 0,9 0-12912 0</inkml:trace>
  <inkml:trace contextRef="#ctx0" brushRef="#br0" timeOffset="37520.18">11883 11080 6447 0,'0'0'576'0,"0"0"-576"0,0 0 0 0,0 0 0 16,0 0 1600-16,0 0 224 0,0 0 32 0,0 0 16 15,0 0-688-15,0 0-144 0,0 0-16 0,0 0-16 16,9-6-256-16,-1 0-48 0,0 3-16 0,1 0 0 15,2-2-336-15,-2 0-64 0,2-1-16 0,1 3 0 16,2 1 96-16,1-1 16 0,2-2 0 0,-1 3 0 0,2 0 16 0,1 2 16 16,-1 1 0-16,0 1 0 0,0 0-128 0,-5 2-32 15,0 0 0-15,-1 3 0 0,-2 0-128 0,-1 1-128 16,-3-1 144-16,-6-7-144 0,2 15 384 0,-4-2-32 16,-3 0 0-16,-2-1 0 0,-3-2 64 0,1 0 16 15,-6 0 0-15,1-1 0 0,-1-1 128 0,-1-3 16 16,1 1 16-16,0-2 0 0,3-1-16 0,2-2-16 15,2-3 0-15,1 1 0 0,7 1-240 0,0 0-64 16,0 0 0-16,0 0 0 0,0 0-256 0,0 0 160 16,11 8-160-16,2 0 128 0,2-5-128 0,2 5 0 15,4 1 0-15,0 5 128 0,-1-4-128 0,0-3 192 16,-2 0-192-16,-2 2 192 0,-4 2-64 0,-3 0-128 16,-6 0 192-16,-2 0-64 0,-2 1-128 0,-4 0 0 0,-2-1 0 15,-5 1 128-15,-8-2 208 0,-2 0 48 0,-3-1 0 16,-3-2 0-16,1-1-64 0,-3-1 0 0,1-4 0 15,2 2 0-15,0-3-128 0,4-3-16 0,3-1-16 16,5 1 0-16,3-1-160 0,4 3 0 0,8 1 144 0,0 0-144 31,0 0-2080-31,0 0-480 0,12-5-112 0,4 0-16 0</inkml:trace>
  <inkml:trace contextRef="#ctx0" brushRef="#br0" timeOffset="38699.39">12472 11505 6447 0,'-10'-1'272'0,"10"1"80"0,0 0-352 0,-6-2 0 16,6 2 0-16,0 0 0 0,0 0 2736 0,0 0 464 15,0 0 112-15,0 0 16 0,0 0-1936 0,9 0-384 0,-1 0-80 0,3 0-16 16,-1-1-144-16,2-2-16 0,2 0-16 0,-1 2 0 16,1 1-160-16,2 0-48 0,0-1 0 0,1 0 0 15,1 0-144-15,2 0-16 0,2 1-16 0,-2 0 0 16,2 0-192-16,-2 1-32 0,1 1-128 0,-3 0 192 16,-2 0-192-16,-3 1 0 0,-3-1 0 0,-10-2-8240 15,9 6-1680-15</inkml:trace>
  <inkml:trace contextRef="#ctx0" brushRef="#br0" timeOffset="38856.21">12416 11681 21423 0,'-7'14'944'0,"2"-7"208"0,5-7-928 0,0 10-224 0,5 0 0 0,0 0 0 0,5-4 448 16,3 2 64-16,3-1 0 0,1 0 0 0,2 0 240 0,3-4 48 15,2 0 16-15,5 1 0 0,4-2-432 0,2-2-64 16,2-1-32-16,-2-1 0 0,3-1-128 0,-1 1-32 15,-3 1 0-15,-2-1-12352 16</inkml:trace>
  <inkml:trace contextRef="#ctx0" brushRef="#br0" timeOffset="39892.06">13958 11175 12959 0,'0'0'576'0,"0"-9"112"0,0 0-560 0,0 2-128 16,0 7 0-16,0 0 0 0,-3-7 752 0,0 1 112 15,0-1 32-15,-2 3 0 0,-3 0-128 0,1 1 0 16,-3-3-16-16,0 4 0 0,-5 2-304 0,-1 2-64 16,1 2-16-16,-1-2 0 0,-3 1-64 0,-2 2-16 15,0 1 0-15,-5 2 0 0,-1 1 128 0,-2 0 32 16,1-1 0-16,-1 6 0 0,5 1-112 0,2 3-16 16,1-1 0-16,2 0 0 0,2-2-192 0,2 2-128 15,4-2 128-15,4 1-128 0,3-1 0 0,4-1 128 16,3 3-128-16,3-2 0 0,4-2 256 0,2 1-32 15,4 1 0-15,-1 0 0 0,5 1 160 0,2 1 16 16,0-1 16-16,1 0 0 0,2 2-160 0,-2 0-48 16,-1 2 0-16,-2-2 0 0,-2-2-208 0,-3 2 0 0,-2 1 128 15,-2 0-128-15,0 0 0 0,-5 0 144 0,-2-2-144 0,-2 0 128 16,-2-2 64-16,-3 1 0 0,-2-1 0 16,-3 0 0-16,-1 0 368 0,-4-2 80 0,-1-1 0 15,-4-1 16-15,-1-2-144 0,-4-1-48 0,1-2 0 16,-3 0 0-16,-1-5-128 0,2-3-16 0,2-4-16 0,0-1 0 15,0 0-112-15,0-3 0 0,3-4-16 0,2-1 0 16,3 4-176-16,3-3-176 0,3-1 48 0,0-1 0 31,2-4-2016-31,5 3-400 0,1-1-80 0</inkml:trace>
  <inkml:trace contextRef="#ctx0" brushRef="#br0" timeOffset="40544.07">14142 10849 6447 0,'-9'-13'272'0,"6"8"80"0,3 5-352 0,-1-7 0 0,1-1 0 0,2 4 0 16,-2 4 2112-16,0 0 336 0,10-3 80 0,0 2 16 16,3-2-1504-16,1 1-288 0,2 1-64 0,0-1-16 15,2-1-160-15,3 0-48 0,-1 2 0 0,1 2 0 0,1 5-128 0,-4-3-16 16,2-1-16-16,-2 3 0 15,-3 3-112-15,-2-2 0 0,-1-1-16 0,-1 0 0 0,-6 4-16 0,-2 0 0 16,-3 2 0-16,-2-3 0 0,-4-1 288 0,-2 1 64 16,-3-2 16-16,-4 3 0 0,-1 1-80 0,-1-1-32 15,1-5 0-15,-2 2 0 0,1 1-176 0,1 0-48 16,3-4 0-16,4 2 0 0,-1-1-192 0,10-4 176 16,-5 5-176-16,5-5 160 0,0 0-160 0,0 0 0 15,1 8 0-15,1 1 0 0,4 0 0 0,2 1 0 16,2 0 0-16,0 1 0 0,1 1 0 0,-3 0 0 15,0 1 0-15,-3-1 0 0,-3-1 144 0,-3 0-144 16,-2 1 160-16,-5-3-160 0,-3 0 288 0,-4-1-32 16,-5 2-16-16,-2-2 0 0,-2-1-48 0,-2-2-16 15,0 1 0-15,2-3 0 0,1 2-32 0,3-2 0 0,3-3 0 16,8-1-8592-16,9 1-1712 16</inkml:trace>
  <inkml:trace contextRef="#ctx0" brushRef="#br0" timeOffset="41670.21">14461 11333 11055 0,'-4'-5'976'15,"-3"2"-784"-15,2-1-192 0,1 1 0 16,2-2 1936-16,1-2 352 0,0 1 64 0,1 6 16 0,0 0-1024 0,0 0-192 16,0 0-32-16,0 0-16 0,0 0-464 0,0 0-112 15,0 0-16-15,0 0 0 0,0 0 64 0,12 5 16 16,-12-5 0-16,9 8 0 0,0 3 192 0,-3-2 48 16,2-1 0-16,-1 2 0 0,1 3-496 0,2 3-80 15,3-1-32-15,1-1 0 0,-1 1 640 0,1 0 128 16,2 0 32-16,-2 0 0 0,1-3-832 0,-2-1-192 15,0-1 0-15,-1 0 0 0,-1-3 0 0,-1 0 0 16,-3-2 0-16,1 0 0 0,-3-1 0 0,1 0 0 16,-6-4 0-16,0 0 0 0,0 0 0 0,8 2 0 15,-2-1 0-15,4 0 0 16,-10-1-2416-16,8-2-528 0,3-5-96 0,-11 7-32 16</inkml:trace>
  <inkml:trace contextRef="#ctx0" brushRef="#br0" timeOffset="42222.93">14822 11866 16575 0,'0'0'736'0,"0"0"160"16,0 0-720-16,0 0-176 0,0 0 0 0,0 0 0 0,0 0 848 0,0 0 144 15,0 0 32-15,0 0 0 0,0 0 0 0,5 0 0 16,-5 0 0-16,8-3 0 0,-3-1 0 0,0-1 0 16,3-4 0-16,-3-1 0 0,1-1 0 0,0-2 0 15,2 0 0-15,0-5 0 0,-2-1-832 0,1 0-192 16,-2-1 0-16,1-1 0 0,1 0 0 0,-2-2 0 15,2 2 0-15,-4-1 0 0,0 0 0 0,1 0 0 16,1 0 0-16,-1 1 0 0,2 2 864 0,1 2 128 16,-3 1 32-16,3-1 0 15,-2 4-1648-15,-3 5-320 0,-2 8-64 0,0 0-16 0,0 0 1648 0,0 0 320 16,0 0 64-16,5 10 16 0,-2 3-832 0,1 2-192 16,-1 2 0-16,0 2 0 0,-2 1 0 0,0 2 0 15,0 2 0-15,0-1 0 0,0 0 0 0,0-1 0 16,2-1 0-16,-1-6 0 0,1-5 0 0,2-2 0 0,-5-8 0 15,7 4 0-15,-1 2 0 0,3-6 0 0,-2-7 0 0,3-2 0 16,0-3 0-16,1-2 0 0,0-4 0 0,1-1 0 16,-3 1 864-16,1-3 128 0,-1 2 32 0,-2-2 0 15,0-1-832-15,0-1-192 0,-1-1 0 0,1 1 0 16,-4 0 0-16,0 1 0 0,1-1 0 16,-2 3 0-16,1 2 0 0,-2 4 0 0,1 2 0 0,1 1 0 15,-1 0 0-15,1 4 0 0,-3 7 0 0,0 0 0 16,0 0-768-16,0 0-208 15,0 0-48-15,0 0-9824 0,7 5-1968 0</inkml:trace>
  <inkml:trace contextRef="#ctx0" brushRef="#br0" timeOffset="42671.55">15704 11072 16575 0,'0'0'368'0,"0"0"80"0,0 0 0 0,0 0 16 0,-5 1-464 0,-1-1 0 0,2 0 0 0,-4 2 0 15,0 1 912-15,1 2 96 0,0-2 16 0,-1 2 0 16,-2 2 0-16,1 2 0 0,-1 1 0 0,-1 1 0 16,0 1 0-16,-1 3 0 0,-1 4 0 0,1 2 0 15,-2 1 0-15,2 2 0 0,0 4 0 0,0 1 0 16,1 3-832-16,-2 2-192 0,2-2 0 0,1 1 0 15,2 1 0-15,2-2 0 0,0-2 0 0,0 11 0 16,5-5 0-16,0-4 0 0,1-3 0 0,1-4 0 16,3-2 144-16,0-3 48 0,1-2 0 0,1-2 0 0,4-4-64 15,-1-2 0-15,2-4 0 0,1 0 0 0,0-1-352 16,1-3-80-16,1-3-16 0,0-2-9088 16,-1-1-1840-16</inkml:trace>
  <inkml:trace contextRef="#ctx0" brushRef="#br0" timeOffset="43658.38">15861 11049 12895 0,'0'0'272'0,"0"0"64"0,0 0 16 0,0 0 32 0,0 0-384 0,0 0 0 0,0 0 0 16,0 0 0-16,0 0 0 0,0 0 0 0,0 0 0 0,0 0 0 16,0 0 896-16,0 0 96 15,0 0 32-15,0 0 0 0,0 0 0 0,0 0 0 0,0 0 0 0,0 0 0 16,0 0 0-16,0 0 0 0,0 0 0 0,0 0 0 16,0 0 0-16,0 0 0 0,0 0 0 0,5 9 0 15,-6-1-832-15,1-1-192 0,-1 0 0 0,0 1 0 16,-3 5 864-16,3-3 128 0,-3 2 32 0,2 2 0 15,-2-1-832-15,2 1-192 0,-1-1 0 0,2 3 0 16,-3 2 0-16,3-2 0 0,0-4 0 0,0 1 0 16,-2 1 0-16,2 0 0 0,1-5 0 0,-1 7 0 15,-1-2 432-15,1-2 32 0,1-2 16 0,0-1 0 16,0 1-176-16,0-10-48 0,0 9 0 0,0-4 0 0,0-5 32 16,0 0 0-16,0 0 0 0,0 0 0 0,3 9-80 0,-3-9-16 15,0 0 0-15,0 0 0 0,0 8-192 0,0-8 176 16,0 0-176-16,0 8 160 0,0-8-160 0,0 0 0 15,0 0 144-15,-2 8-144 0,2-8 0 0,0 0 0 16,0 0 0-16,0 0 128 0,0 0-128 0,0 0 0 16,0 0 0-16,0 0 0 0,0 0 0 0,0 0 0 15,0 0 128-15,0 0-128 0,0 0 256 0,0 0 0 16,0 0-16-16,0 0 0 0,0 0 0 0,0 0 0 16,11-2 0-16,-11 2 0 0,9-1-240 0,-9 1 176 15,0 0-176-15,10-3 160 0,0 0-160 0,1 2 0 16,-11 1 0-16,10 0 0 0,1 0 0 0,-1 1 0 15,-10-1 0-15,11 3 0 0,-2-1 0 0,-9-2 0 16,10 1 0-16,-10-1 0 0,11 2 0 0,-11-2 0 0,7 1 0 16,-7-1 0-1,0 0-448-15,10 1-32 0,-10-1 0 0,9-1 0 16,-9 1-1712-16,9-3-352 0,-9 3-64 0,6-5-11024 0</inkml:trace>
  <inkml:trace contextRef="#ctx0" brushRef="#br0" timeOffset="43928.51">16114 11111 15663 0,'-4'-9'1392'0,"4"9"-1120"0,0 0-272 0,0 0 0 16,-2-3 1904-16,2 3 320 0,0 0 64 0,0 0 16 0,0 0-1152 15,-8 8-240-15,2 2-32 0,1 2-16 0,-3 7-16 0,2-1 0 16,-1 5 0-16,1 2 0 0,2-1-128 0,-1 3-16 15,0 2-16-15,1-2 0 0,-1 1-80 0,0-3-16 16,1-2 0-16,0 0 0 0,-3 2-336 0,1-3-80 16,2-3-16-16,-1-1 0 0,1-2-160 0,1-1 160 15,-2-2-160-15,2-3 160 0,3-10-160 0,0 0 0 16,-1 10 0-16,1-3 128 16,0-7-2112-16,0 0-448 0,0 0-64 0,0 0-32 0</inkml:trace>
  <inkml:trace contextRef="#ctx0" brushRef="#br0" timeOffset="44128.31">16154 11703 28559 0,'-9'11'2544'0,"0"2"-2032"0,1 0-512 0,1 3 0 15,3 1 1216-15,-2 1 160 0,1 0 32 0,-1 1 0 16,0-1-864-16,-1 0-160 0,1-3-48 0,1 2 0 15,-2-1-336-15,2-3 144 0,0-3-144 0,4 0 0 16,-4-2-1792 0,5-8-480-16,0 0-96 0</inkml:trace>
  <inkml:trace contextRef="#ctx0" brushRef="#br0" timeOffset="45168.27">16276 10939 11967 0,'0'0'1072'0,"0"0"-864"16,0-9-208-16,0 9 0 0,0 0 1472 0,0 0 240 15,1-7 48-15,-1 7 16 0,0 0-384 0,0 0-80 16,0 0-16-16,0 0 0 0,0 0-272 0,9-3-64 16,-9 3-16-16,11 2 0 0,0 2-208 0,0 4-32 15,0 3-16-15,4 3 0 0,4 2-112 0,1 3 0 16,-4 1-16-16,3 4 0 0,-1 0 80 0,-2 3 32 16,-1 1 0-16,-2 3 0 0,-1-2-176 0,-3 9-48 15,-2 1 0-15,-1 3 0 0,-3-1 0 0,0-1 0 16,-3 0 0-16,-2-3 0 0,-2-1 32 0,-3-1 0 15,0-3 0-15,-2-1 0 0,-3-2 16 0,-2 0 0 0,1-3 0 16,-3-2 0-16,-2-4-112 0,1 0 0 16,-1 1-16-16,1 0 0 0,3-1-192 0,2-4-48 0,3 0 0 15,0-1 0-15,0-3-128 0,2-1 0 0,0-1-192 0,5-2 192 32,2-8-3040-32,0 0-480 0</inkml:trace>
  <inkml:trace contextRef="#ctx0" brushRef="#br0" timeOffset="45924">16854 11195 18303 0,'0'0'816'0,"0"0"160"0,0 0-784 0,0 0-192 0,-4-8 0 0,4 8 0 15,0 0 576-15,0 0 64 0,0 0 0 0,0 0 16 16,0 0 96-16,0 0 16 0,0 0 0 0,0 0 0 16,0 0 80-16,0 0 32 0,0 0 0 0,0 0 0 0,-5 6-64 0,0 4-16 15,1 1 0-15,1 3 0 16,-1 2-160-16,2 3-16 0,0 2-16 0,1 3 0 0,0 3-208 0,1 0-32 15,1-1-16-15,1 0 0 0,0-1-96 16,3-3 0-16,-2-2-16 0,4-1 0 0,1-4 16 0,1-2 0 16,-1-2 0-16,2 0 0 0,-1-3 272 0,2-3 64 15,0-2 16-15,-1-3 0 0,2 0 32 0,0-3 0 16,1-1 0-16,-3-3 0 0,0-3-192 0,2-3-48 16,-1 0 0-16,0-3 0 0,-2-3-112 0,-1-3-32 15,1-5 0-15,-2 2 0 0,-1 1 64 0,1-1 0 16,-1-2 0-16,-1 3 0 0,1 0-48 0,0 3 0 15,-1 1 0-15,0 1 0 0,1 1-80 0,-3 1 0 16,1 2-16-16,1 3 0 0,-2 1-176 0,-1 1 0 16,1 2 0-16,1-1 128 0,-1 3-128 0,-3 6 0 0,0 0 0 15,0 0 0 1,4-10-384-16,-4 10-64 0,0 0-16 0,0 0 0 16,0 0-2096-16,6-5-432 0,-6 5-80 0,0 0-12832 0</inkml:trace>
  <inkml:trace contextRef="#ctx0" brushRef="#br0" timeOffset="47384.75">17422 10915 12783 0,'0'0'560'0,"0"0"128"0,0 0-560 0,0 0-128 15,0 0 0-15,-1-8 0 0,1 8 960 0,0 0 176 16,0-7 16-16,0 7 16 0,0 0-400 0,0 0-64 16,0 0-32-16,0 0 0 0,0 0-64 0,0 0-16 15,0 0 0-15,0 0 0 0,0 0 112 0,0 0 32 0,0 0 0 0,0 0 0 16,0 0 64-16,0-9 16 0,1 3 0 0,-1 6 0 16,0 0-400-16,0 0-80 0,0 0-16 0,0 0 0 15,0 0-16-15,0 0-16 0,0 0 0 0,0 0 0 16,0 0-112-16,0 0-32 0,0 0 0 0,0 0 0 15,0 0 48-15,0 0 0 0,0 0 0 0,0 0 0 16,0 0 96-16,0 0 32 0,0 0 0 0,0 0 0 16,0 0-64-16,0 0 0 0,0 0 0 0,0 0 0 15,0 0-96-15,0 0-32 0,0 0 0 0,0 0 0 16,0 0-128-16,0 0 128 0,0 0-128 0,0 0 128 16,0 0-128-16,0 0 0 0,0 0 144 0,0 0-144 15,0 0 0-15,0 0 0 0,0 0 0 0,7 5 128 16,-7-5-128-16,0 0 0 0,0 0 128 0,3 12-128 15,1 1 0-15,-3-2 144 0,0 2-144 0,0-1 0 0,0 1 160 0,0 2-160 16,-1 0 128-16,0-2-128 0,0 1 128 0,1 1-128 16,0 1 128-16,1-1-128 0,1 0 176 0,0 0-48 15,-2 0-128-15,0 1 192 0,2-1-16 0,1 1-16 16,-1-3 0-16,1 1 0 0,-1 3 32 0,0-2 16 16,-1-2 0-16,1 0 0 0,1-1-16 0,-3 1 0 15,1 0 0-15,0 0 0 0,0 0-32 0,1 1-16 16,-1 2 0-16,0 0 0 0,-1-1-144 0,0-1 192 15,-1-1-192-15,0 0 192 0,1 1-192 0,2-2 160 16,-1 0-160-16,0-1 160 0,-1-2-160 0,1-1 128 16,-2 1-128-16,1-1 128 0,-1-8-128 0,0 0 128 15,4 10-128-15,-3-1 128 0,-1-9-128 0,2 8 192 16,-2-8-192-16,0 0 192 0,2 11-192 0,0-2 160 16,-2-9-160-16,3 9 160 0,-3-9-160 0,2 9 0 0,-2 0 0 15,0-9 128-15,0 0-128 0,0 0 0 0,2 8 0 0,-2-8 128 16,0 0-128-16,0 0 192 0,0 0-192 0,0 0 192 15,0 0-64-15,0 0 0 0,0 0 0 0,0 0 0 16,0 0 16-16,0 0 0 0,1 7 0 0,-1-7 0 16,0 0 80-16,0 0 16 0,0 0 0 0,0 0 0 15,0 0-16-15,0 0 0 0,0 0 0 0,4-6 0 16,-4 6-80-16,6-7-16 0,-1 0 0 0,-2-1 0 16,1 2-128-16,0-2 128 0,1-1-128 0,1-1 128 15,-1-2-128-15,0-2 160 0,0-1-160 0,4-2 160 16,0-5-160-16,1 0 160 0,-1-3-160 0,1-2 160 15,1 0-160-15,1 1 160 0,-3 0-160 0,0 2 160 0,0-1-160 16,-1 1 0-16,3 0 0 0,0 1 128 0,1 0-128 16,2 0 0-16,-2 0 0 0,3 1 0 0,-1 1 0 0,0-3 0 15,-2 0 0-15,1 2 0 0,0 2 0 16,-1 0 0-16,-2 0 0 0,0 2 0 0,1 1 0 16,-3 3 0-16,-1 2 0 0,1 2 0 0,0-3 0 0,-4 3 0 15,1 2 0-15,0-1 0 0,-2 3 0 0,1-1 0 16,-4 7 0-16,2-4 0 0,-2 4-128 0,0 0 128 15,0 0 0-15,0 0 0 0,0 0-176 0,0 0 48 16,0 0 0-16,0 0 0 16,-8 2-1616-16,-2 2-320 0,3 4-64 0,-2 1-14928 0</inkml:trace>
  <inkml:trace contextRef="#ctx0" brushRef="#br0" timeOffset="50657.65">16943 11985 5519 0,'0'0'240'0,"0"0"64"0,0 0-304 0,7-4 0 0,-7 4 0 0,0 0 0 16,7-6 2384-16,-7 6 432 0,7-9 64 0,-7 9 32 15,0 0-1824-15,0 0-352 0,7-3-80 0,-7 3-16 16,0 0 144-16,0 0 32 0,0 0 0 0,0 0 0 16,3-9 0-16,-3 9 0 0,0 0 0 0,0 0 0 0,-4-10-336 15,-2 0-64-15,-1 0-16 0,-3 4 0 0,-1 2-192 0,-1 2-32 16,-6 0-16-16,2 2 0 0,-2 0-160 0,1 3 0 15,-2 3 0-15,3-1 0 0,2 0 0 0,0 0 0 16,-1 3 0-16,3 1 0 0,2-2 0 0,-1 1 0 16,2 0 0-16,4-1 0 0,4 5 0 0,0-2 0 15,1-10 0-15,1 11 0 0,4-3 0 0,1 1 0 16,0 0 0-16,4-4 0 0,-1-3 0 0,0 2 0 16,2-1 160-16,0-2-160 0,3-2 208 0,0-1-64 15,-1 0-16-15,1 0 0 0,0 0 32 0,0 1 0 16,-2-2 0-16,-1 2 0 0,-1 1-160 0,-10 0 0 15,9 1 0-15,-9-1 0 0,0 0 0 0,0 0 0 16,0 0 0-16,0 0 0 0,0 0 0 0,0 0 0 16,0 0 0-16,5 8 0 0,0 4 0 0,-2-1 0 0,-2 0 0 15,-1 2 0-15,-1 2 0 0,1 3 0 0,1 1 0 16,-1-2 0-16,-1-1 128 0,0 0-128 0,-1 2 128 0,-3-2-128 16,0-2 240-16,-2 0-48 0,-1-1 0 0,-1 1 0 15,-4 0 256-15,-1-1 64 0,-2-4 0 0,-1 0 0 16,1 0 32-16,-2 0 16 0,-2-1 0 0,2-3 0 15,-1 1-160-15,1-2-16 0,1-1-16 16,1-4 0-16,1-2-144 0,2-3-32 0,-1 0 0 0,7-2 0 16,-1 3-192-16,4-3 144 0,0-5-144 0,1 2 128 15,2 1-1216-15,2 1-256 16,-1 9-64-16,6-11-7984 0,0-2-1600 0</inkml:trace>
  <inkml:trace contextRef="#ctx0" brushRef="#br0" timeOffset="50990.46">17145 12266 23951 0,'0'0'2128'0,"0"0"-1696"0,0 0-432 16,0 9 0-16,0-9 928 0,0 12 96 0,0 1 32 0,0 3 0 16,0 1-416-16,0-1-96 0,0-4-16 0,1 1 0 15,-1 1-208-15,1 1-64 0,2-3 0 0,-2 2 0 16,-1-2-96-16,1-1-32 0,-1 0 0 0,2-4 0 15,-2-7-128-15,0 0-272 0,0 0 64 0,0 0 16 16</inkml:trace>
  <inkml:trace contextRef="#ctx0" brushRef="#br0" timeOffset="54729.43">17483 9510 4607 0,'9'-5'400'0,"-1"0"-400"16,5-2 0-16,-5-1 0 0,-1404-4 1392 0,2814 2 192 16,-1410 3 32-16,2 0 16 0,0 0-832 0,-1 2-160 15,-2-1-48-15,1 1 0 0,2 3-400 0,-5 0-64 16,-5 2-128-16,7-4 176 0,-7 4 160 0,0 0 48 15,0 0 0-15,0 0 0 0,0 0 272 0,0 0 64 16,0 0 16-16,-8-5 0 0,-3 1 160 0,-1 2 48 16,1 1 0-16,-4 0 0 0,-4 3-288 0,2-2-48 15,-1-1-16-15,0 1 0 0,-1 0-144 0,-2 1-16 16,-1 1-16-16,-3-3 0 0,-1-3-48 0,-3 3-16 16,-5 3 0-16,-2-1 0 0,-1-3-160 0,-3 1-48 0,0 0 0 15,0 1 0-15,0 0-16 0,-3-1-128 0,0 0 192 0,-3 1-64 16,-3 1 0-16,-1 1-128 0,-2 0 192 0,1 0-64 15,-1-3 112-15,-1 0 16 16,3 0 0-16,-3 0 0 0,-5 0-64 0,-2 1 0 0,0 1 0 0,-1 2 0 16,3 3-64-16,1-3-128 0,-2-3 176 0,0 0-176 15,-3 2 128-15,-1 1-128 0,-1 2 0 0,1-2 0 16,3-1 0-16,0-2 128 0,0 0-128 0,0 0 0 16,0 0 144-16,-1-2-144 0,2 1 0 0,1-1 144 15,1-1-144-15,2 1 160 0,-3 1-160 0,1 2 160 16,-1 1-160-16,0 0 0 0,-2-1 0 0,2-1 0 15,0 0 0-15,1 5 128 0,-4 3-128 0,-1 0 0 16,-1-4 0-16,1 0 0 0,-3-2 128 0,4 3-128 0,3 1 0 16,0-4 0-16,0-4 0 0,3 4 128 0,2 7-128 15,0-2 0-15,1-7 0 0,3-1 0 0,1-1 0 16,2 0 128-16,-1 0-128 0,-2 1 0 0,-1 1 0 0,2 0 0 16,2 0 128-16,1 1-128 0,-1 1 0 0,2 0 0 15,1-1 0-15,0 0 0 0,-1 0 0 0,-1 0 0 16,-1 1 0-16,0 0 0 0,3-1 0 0,1 4 0 15,-1 3 0-15,1-2 0 0,2-4 0 0,1 1 0 16,-2 2 0-16,1 0 0 0,-1-3 0 0,-1 0 0 16,1-1 0-16,1 4 0 0,0 3 0 0,3-2 0 15,3-2 0-15,1 0 0 0,2-2 0 0,2 1 0 16,0 0 0-16,-2-1 0 0,1-2 0 0,-2 0 0 16,-1-1 0-16,0 0 128 0,5 1-128 0,-3-1 0 0,0-2 0 15,-1 4 0-15,-1 3 0 0,2 0 0 0,0 1 144 16,1-2-144-16,1-1 0 0,-1 1 144 0,0 1-144 0,-1-2 0 15,-1-2 128-15,0-1-128 0,2 0 0 16,2 1 0-16,1 2 0 0,2 0 160 0,0 0-160 0,0 2 128 16,1-2-128-16,2 1 0 0,1-2 144 0,3 1-144 15,-3-1 0-15,3 3 144 0,1 2-144 0,-1-1 0 16,1-4 128-16,0-1-128 0,0 0 0 0,1 1 0 16,0 1 128-16,0-1-128 0,-3-1 0 0,4 2 0 15,1 2 0-15,0-3 0 0,0 1 128 0,0 1-128 16,1-2 0-16,0 1 0 0,2-1 0 0,2-1 0 15,0 0 0-15,1 0 0 0,0 0 0 0,1 1 0 16,0 1 0-16,7-2 0 0,0 0 0 0,0 0 0 0,-5 4 192 16,5-4-64-16,0 0 0 0,0 0-128 0,0 0 192 0,0 0-192 15,0 0 192-15,0 0-192 0,0 0 160 0,0 0-160 16,1 9 128-16,-1-9-128 0,3 9 0 0,-3-9 0 16,-2 11 128-16,1-3-128 0,0 0 0 15,-1 1 0-15,2-9 0 0,0 12 0 0,-2 3 0 16,1-1 0-16,-2 0 0 0,0-1 0 0,-2 1 0 0,2 0 0 15,0 1 0-15,-1 2 0 0,0 5-128 0,1-1 128 16,1-3 0-16,-3 6 0 0,-2 1 0 0,2 2 0 16,-3 1 0-16,2 0 0 0,-2 3 0 0,1-1 0 15,-3 1 0-15,4 1 0 0,-3-5 0 0,2 3 0 16,-1-2 0-16,2 2 0 0,-1 0 0 0,3-3 0 16,0-4 0-16,3 2 0 0,-3 1 0 0,2-3 0 15,0-3 0-15,1-5 0 0,0-3 128 0,0-1-128 16,-1-1 128-16,2-1-128 0,0-9 128 0,0 0-128 0,-2 7 128 15,2-7-128-15,0 0 128 0,0 0-128 0,0 0 0 0,0 0 128 16,0 0-128-16,1 6 0 0,-1-6 0 16,0 0 0-16,5 8 0 0,-5-8 0 0,5 8 0 0,2-4 0 15,-7-4 0-15,11 6 0 0,-3-3 0 0,1 0 0 16,0 1 0-16,3 0 0 0,2-2 0 0,1 1 0 16,0 1 0-16,3-2 0 0,0 2 0 0,0 1 0 15,2-2 0-15,1 3 0 0,3-2 0 0,-1 0 0 16,3 1 0-16,-3-2 0 0,1 0 0 0,1 2 0 15,-1-1 0-15,3 1 0 0,-3-2 0 0,2 1 0 16,2 2 0-16,2-4 0 0,1 0 0 0,2 0 0 0,0 2 0 16,2-1 0-16,-1 0 0 0,2-1 0 15,-3 1 0-15,0 0 0 0,-1 0 0 0,0 1 0 0,-1-1 0 16,2-1 0-16,1-2 0 0,1 2 0 0,-3 2 0 16,1-2 0-16,1 0 0 0,2-2 0 0,2 1 0 0,-1 0 128 15,0-1-128-15,-4-1 0 0,-1 0 0 0,1-1 0 16,0 4 128-16,1-1-128 0,2-2 0 0,-1-1 0 15,3-2 0-15,2 3 128 0,1 0-128 0,-4 0 0 16,0-1 0-16,0 1 128 0,-2 1-128 0,-1 2 0 16,-2-2 0-16,0 0 0 0,0-1 0 0,1 1 0 15,0 0 0-15,-3 0 0 0,0-1 0 0,0 0 0 16,-2 0 0-16,3 2 0 0,0 1 0 0,-1-1 0 16,-3-1 0-16,2 0 0 0,-2 1 0 0,2 1 0 15,-2 1 0-15,2-3 0 0,0-3 0 0,0 2 0 16,3 0 0-16,0 0 0 0,0-2 0 0,0 1 0 0,1-5-144 0,0 4 144 15,0 2 0-15,-4-1 0 0,-1-1 0 0,1 1 0 16,-2 1 0-16,1 0 0 0,-2 1 0 0,1-1 0 16,-1-3 0-16,1 2 0 0,-1 1 0 0,2 1 0 15,0-2 0-15,-1 1 0 0,-4 1 0 16,3 0 0-16,-1 0 0 0,0 0 0 0,1 0 0 0,-1 0 0 16,1 2 0-16,1 0 0 0,-4-1 0 15,1-1 0-15,0-1 0 0,3 1 0 0,-1 1 0 0,3 0 0 16,-3-3 0-16,3 0 0 0,-1 0 0 0,2-2 0 15,0 2 0-15,-2 0 0 0,0-1 0 0,-1 1 0 16,1 0 0-16,-2 1 0 0,-3 1 0 0,3-2 0 16,-3 0 0-16,1 1 0 0,3 0 0 0,0-1 0 15,0-1 0-15,1 1 0 0,-1 0 0 0,2 2 0 0,2 0 0 0,-3-2 0 16,2 0 0-16,-3 2 0 0,2 2 0 16,-1 0 0-16,0-4 0 0,0 1 0 0,0-2 0 0,2 2 0 15,0 1 0-15,0-1 0 0,2-1 0 0,1 0 0 16,0 0 0-16,3 1 0 0,-5 1 0 0,2 0 0 15,-1-5 0-15,-1 4 0 0,0 1 0 0,1 0 0 16,0-1 0-16,1-1 0 0,0 0 0 0,2-1 0 16,-2-1 0-16,3 3 0 0,2-2 0 0,-2 0 0 15,-1 1 0-15,0 1 0 0,2 3 0 0,-4-2 0 16,0-3 0-16,0 2 0 0,1 2 0 0,2-1 0 16,-1-1 0-16,4 0 0 0,-2-1 0 0,1 4 128 15,0 0-128-15,-3-1 0 0,2-2 0 0,-1 1 0 16,-3 0 0-16,1 0 0 0,-1 0 0 0,2-1 0 0,3-2 0 15,0 0 0-15,1 3 0 0,-1 0 0 0,1-1 0 16,-1 1 144-16,-1-1 16 0,0 1 0 0,-3 0 0 16,1 0 0-16,-2-2-160 0,1 0 0 0,0 0 0 0,0 0 0 15,2 2 0-15,-3 0 0 0,-2 0 128 0,0 2-128 16,0 0 0-16,-1 0 192 16,-4-1-192-16,-1 0 192 0,0-1-192 0,-4 2 0 0,-3 1 0 0,0-1 0 15,-2-2 0-15,1 1 0 0,-2 0 0 0,0 1 0 16,-3 0 0-16,0-1 0 0,0 1 0 0,-2-1 128 15,1 2-128-15,0 1 192 0,-2-1-192 0,-9-3 192 16,8 1-192-16,-8-1 192 0,8 2-192 0,-8-2 192 16,0 0-16-16,0 0 0 0,0 0 0 0,0 0 0 0,-1408 0 80 15,2816 0 32-15,-1408 0 0 0,0 0 0 16,0 0 16-16,0 0 0 0,0 0 0 0,6-10 0 0,-6 2-112 0,0 1 0 16,1-1-16-16,-2-2 0 0,-2-3 16 15,-1 0 16-15,1-5 0 0,-2 1 0 0,-1-3 48 0,1-2 16 16,1-3 0-16,1-2 0 0,-5-2-80 0,1-2 0 15,-2 3-16-15,3-5 0 0,1 1-176 0,1-3 128 16,0-2-128-16,0-1 128 0,-1-6 0 0,2 3-128 16,-1-3 192-16,2 2-64 0,-3 1 16 0,1 1 0 15,1 3 0-15,1 3 0 0,1 2 32 0,1 1 0 16,-1 0 0-16,2 1 0 0,0 0-48 0,1 2 0 16,1 3 0-16,1 3 0 0,0 1-128 0,-2 4 0 15,1 3 0-15,1 0 128 0,0 2-128 0,2-3 0 16,-1 5 0-16,0 5 0 15,-5 5-816-15,8 1-144 0,2 6-16 0,1 4-11280 0,-2 1-2256 16</inkml:trace>
  <inkml:trace contextRef="#ctx0" brushRef="#br0" timeOffset="59992.35">13920 13253 14047 0,'0'0'624'0,"0"0"128"0,0 0-608 0,0 0-144 16,0 0 0-16,0 0 0 0,-4-6 0 0,4 6 160 15,-4-4-160-15,4 4 160 0,0 0 128 0,0 0 32 16,0 0 0-16,0 0 0 0,0 0 96 0,0 0 32 15,-4-5 0-15,4 5 0 0,0 0 256 0,0 0 64 16,0 0 16-16,0 0 0 0,-5-9 96 0,2 2 16 16,0 2 0-16,2-2 0 0,1 7-176 0,0-9-16 15,-1 2-16-15,1-2 0 0,3-3-192 0,0 2-48 16,-1-2 0-16,3-2 0 0,-4-1 0 0,2 2-16 16,1 0 0-16,-1-1 0 0,-1-2-48 0,1 1 0 15,-3-1 0-15,1 1 0 0,-1-1-16 0,0 1-16 0,-1 3 0 16,1 0 0-16,0 1 32 0,0 0 0 0,0 1 0 0,0 1 0 15,-1 0-32-15,1 2 0 0,0 7 0 16,0-8 0-16,0-1-96 0,0 2 0 0,0 7-16 0,0 0 0 16,0 0-240-16,0 0 0 0,0-8 128 0,1 3-128 15,-1 5 0-15,0 0 0 0,0 0 0 0,0 0 0 16,0 0 0-16,0 0 0 0,1 6 0 0,3-1 0 16,-4-5 0-16,2 9 0 0,1 1 144 0,-1 2-144 15,2 3 128-15,-3 2-128 0,0-1 0 0,1 5 128 16,1 4-128-16,0 1 0 0,-1 1 0 0,1 3 128 15,-1 0-128-15,1 1 160 0,0 1-160 0,0-1 160 16,2 1-160-16,-5 0 128 0,0-1-128 0,0 2 128 16,0 3-128-16,0 0 0 0,-5-2 144 0,3 0-144 15,1 1 0-15,0-1 144 0,-1-1-144 0,-1 0 0 0,2-1 128 0,0 1-128 16,1 1 0-16,-1-3 0 0,-3-3 0 16,0 4 0-16,1 5 0 0,1-3 0 0,1-1 144 0,0-1-144 15,1-4 0-15,0 3 144 0,0 1-144 0,1 0-144 16,0-1 144-16,1-2-208 15,2 0-1712-15,3 0-320 0,-1-1-80 0</inkml:trace>
  <inkml:trace contextRef="#ctx0" brushRef="#br1" timeOffset="70518.6">9882 17070 2751 0,'0'0'128'0,"-2"5"16"0,2-5-144 0,-5 5 0 16,2 0 0-16,2 0 0 0,0-1 3008 0,-4 3 576 15,1-2 128-15,1 1 0 0,0 1-1968 0,3-7-400 16,0 0-64-16,0 0-32 0,0 0-176 0,0 0-48 16,-3 5 0-16,3-5 0 0,0 0 128 0,0 0 0 15,0 0 16-15,0 0 0 0,0 0-112 0,0 0-32 16,7-12 0-16,-4 2 0 0,-1-2-256 0,1 0-64 0,3-3-16 0,-1 1 0 16,0 0-112-16,0-3-32 0,1 0 0 15,2-3 0-15,-2 0-224 0,3-2-64 0,-4 1 0 16,1-3 0-16,-1-1-64 0,1-2-32 15,-2-1 0-15,5-4 0 0,4-3-160 0,-1 2 160 0,-6-3-160 0,4-1 160 16,0-3-160-16,0 2 160 0,-3-1-160 16,1 1 160-16,0 0-160 0,-2 4 0 0,0 5 144 15,-2 0-144-15,1 0 0 0,-3 3 144 0,-2 1-144 0,2 4 0 16,0 2 208-16,0 4-64 0,1 3-16 0,-2 1 0 16,-1 2 0-16,2 2-128 0,-2 7 192 0,1-6-64 15,0-3-128-15,-1 9 0 0,0 0 0 0,0 0 128 16,0 0-128-16,0 0 0 0,2-7 0 0,-2 7 0 15,0 0 0-15,0 0 0 0,0 0-176 0,0 0 176 16,0 0 0-16,0 11-160 0,-2-1 160 0,1 6 0 0,1 2-176 16,0 5 176-16,-3 6-160 0,2 4 160 0,0 0-144 15,-1 4 144-15,0 5-128 0,0-1 128 0,0 0 0 16,0-2 0-16,1 1 0 0,1-1 0 0,1 1 0 16,1-4 0-16,1-6 0 0,2-1 0 0,0-4 0 15,2-4 0-15,1 0 0 0,1-6 0 0,1-2 0 0,1-3 0 16,-3-2 0-16,3-2 0 0,2 1 0 0,-1-4 0 15,-1-3 0-15,0-2 0 0,1 0 128 0,-1-5-128 16,0 1 160-16,0-3-160 0,-1-2 272 0,0-1-32 16,0-1-16-16,-2-3 0 0,0 0-48 0,1-2-16 15,-2 1 0-15,-1-1 0 0,1 0-160 0,-3 0 128 16,2-3-128-16,1-1 128 0,-2 0-128 0,-1-1 0 16,1 0 0-16,-3-4 128 0,2-1 32 0,0-1 0 0,-2 4 0 15,3-4 0-15,3-3 48 0,-1 1 16 0,-3 1 0 16,3 1 0-16,0 0-16 0,0 1 0 0,-1-1 0 15,-5 5 0-15,-1 6-80 0,0 2 0 0,-2-1-128 16,2 1 192-16,1 4-192 0,0 3 128 0,-1 9-128 16,0-9 0-16,-2 0 0 0,-1 4-208 0,3 5 16 0,0 0-12736 15,0 0-2560-15</inkml:trace>
  <inkml:trace contextRef="#ctx0" brushRef="#br1" timeOffset="70993.39">11386 15893 18543 0,'0'0'816'0,"0"-7"176"0,0-1-800 0,0 8-192 15,-6-6 0-15,1 1 0 0,-3-1 1024 0,-1 2 144 16,-2 0 48-16,1 4 0 0,-1 4-336 0,-2 0-64 15,-2 2-16-15,-3 2 0 0,-2 2-96 0,-1 5-32 0,-1 1 0 0,-2 4 0 16,2 3 192-16,-3 1 32 0,-1 3 16 0,0 6 0 16,-3 5-128-16,0 6-16 0,-3 7-16 0,-1 1 0 15,-1 6-320-15,4-2-64 0,5-2-16 0,5 0 0 16,3 1-208-16,3-2-144 0,5-1 192 0,5-3-192 16,4-3 160-16,3-6-160 0,5-2 128 0,-1-3-128 15,2-3 160-15,4-3-160 0,4-4 192 0,4-1-192 16,5 1 176-16,1-3-176 0,1-3 160 0,3 0-160 15,1-2 0-15,1 1-320 0,-1-4 64 16,2-3-10464-16,-1-6-2080 0</inkml:trace>
  <inkml:trace contextRef="#ctx0" brushRef="#br1" timeOffset="72256.63">11560 16774 3679 0,'0'0'320'0,"0"0"-320"15,0 0 0-15,0 0 0 0,0 0 2992 0,0 0 528 16,0 0 96-16,0 0 32 0,0 0-2000 0,0 0-400 0,0 0-80 0,0 0-16 15,0 0-80-15,0 0-32 0,0 0 0 0,0 0 0 16,0 0-320-16,0 0-64 0,0 0-16 0,-6-2 0 16,6 2-32-16,0 0-16 0,0 0 0 0,-8-2 0 15,3-2 0-15,-3 0 0 0,8 4 0 0,-7-2 0 16,0-4-32-16,0 1-16 0,0-1 0 0,1 3 0 16,-2 1-128-16,0-3-32 0,0-2 0 0,0 0 0 15,0 2-112-15,1-3-16 0,-2-1-16 0,1-1 0 16,0-1-48-16,2 1 0 0,-1 3 0 0,1-2 0 15,-1-1 16-15,0-6 0 0,3-1 0 0,0 1 0 16,-3 3 32-16,1-4 0 0,0 1 0 0,1 3 0 16,2-1-80-16,1 2-16 0,-2 2 0 0,1 0 0 15,1-2-144-15,0 2 0 0,-2 1 144 0,2 1-144 16,1 1 0-16,1 1 0 0,0 6 0 0,0 0 0 0,-2-9 0 16,2 2 0-16,-1-1 0 0,2 2 0 0,-1 6 0 0,0 0 0 15,3-8 0-15,0 2 0 0,-3 6 0 16,5-6 0-16,-5 6 0 0,8-7 0 0,-4 0 0 15,-4 7-128-15,8-6 128 0,-8 6 0 0,5-9 0 0,1 3 0 16,-6 6 0-16,8-5 0 0,-4-2 0 0,-4 7 0 16,0 0 0-16,11-3-128 0,-2 0 128 0,-9 3 0 15,10 0 0-15,-1 0 0 0,-1 0 0 0,2 0 0 16,-10 0 0-16,11 0 0 0,0 2 0 0,0 0-160 16,1-2 160-16,-2 2 0 0,2 2 0 0,0 1-128 15,-1-2 128-15,3 3 0 0,-1 1 0 0,0 0 0 16,1 1 0-16,2 1 0 0,-1 0 0 0,1-2-128 15,-1-1 128-15,1 1 0 0,2 1 0 0,1 0 0 16,1-3 0-16,-4 1 0 0,1 0 0 0,0 2 0 16,1-1 0-16,-1-2 0 0,2 2 0 0,1-1 0 0,-1 3 0 15,-1-1 0-15,0-3 0 0,-1 0 0 0,0 0 0 0,1 3 0 16,-3 1 0-16,-1-3 0 0,1-1 0 0,-2-1 0 16,0 4 0-16,0-1 0 0,1 0 0 0,1 1 0 15,-1 0 128-15,1-4-128 0,1-2 0 0,-1 0 0 16,0 3 128-16,-1-3-128 0,1-2 0 0,-3 1 144 15,-3-1 0-15,2-1 0 0,-1-1 0 0,1 0 0 16,1-4-16-16,1 2-128 0,-2-1 192 0,3 0-64 16,-1-2 0-16,0-2 0 0,0 0 0 0,-2 0 0 15,1-1 16-15,-1 1 0 0,0-1 0 0,-3 1 0 16,1 1 16-16,-3-2 0 0,1-1 0 0,-3 1 0 16,1 0 0-16,-3 0 0 0,-1 0 0 0,0 1 0 15,-1 2-32-15,2-1 0 0,-2 0 0 0,0 8 0 0,-2-9-128 0,1 2 192 16,0-1-192-16,1 8 192 0,-3-7-192 0,3 7 0 15,0 0 0-15,0 0 128 0,-6-2-128 0,6 2 0 16,-9 2-160-16,3 3 160 16,-1-2-1968-16,7-3-288 0,-2 8-64 0</inkml:trace>
  <inkml:trace contextRef="#ctx0" brushRef="#br1" timeOffset="72939.8">12868 16539 8287 0,'-8'-3'368'0,"4"2"80"0,-1 1-448 0,1 3 0 16,4-3 0-16,-4 2 0 0,1 0 2880 0,3-2 480 15,0 0 96-15,-6 2 32 0,6-2-1520 0,-5 1-304 16,-2-1-64-16,7 0-16 0,0 0-240 0,0 0-64 16,-5-3 0-16,1-3 0 0,2 2-176 0,2 0-32 15,0-3-16-15,3 0 0 0,2-1-288 0,1-1-48 16,0 1-16-16,-1 0 0 0,2 0-192 0,0 0-64 15,0-1 0-15,-1 4 0 0,-6 5-144 0,10-4-48 0,-10 4 0 0,0 0 0 16,0 0-80-16,0 0-32 0,7 9 0 0,-1 1 0 16,-6-10 48-16,-4 15 0 0,-1 6 0 0,-1 1 0 15,-5-1-48-15,-2 2 0 0,-1-2 0 0,0-4 0 16,-2-2 16-16,1-1 0 16,-1-3 0-16,1-2 0 0,3-4 160 0,3-2 48 0,2-1 0 0,7-2 0 15,-6-3-32-15,4-3 0 0,2-4 0 0,4-3 0 16,4-3 48-16,0-4 0 0,3-3 0 0,1 0 0 15,0 1-240-15,3 1-144 0,3 0 192 0,-2 2-192 16,0 2 0-16,-2 1 0 0,-2 6 0 0,0 2 0 16,-1 0 0-16,-2 2 0 0,-9 6 0 0,0 0 0 15,0 0 0-15,8 6 0 0,-8-6 0 0,1 12 0 16,-4 0-144-16,-3 3 144 0,-3 4-128 0,-1 0 128 16,2 1-1568-16,-3 1-224 15,1-1-64-15,3-6 0 0</inkml:trace>
  <inkml:trace contextRef="#ctx0" brushRef="#br1" timeOffset="75676.69">13764 16233 5519 0,'0'0'496'0,"0"0"-496"0,0 0 0 0,-1-7 0 16,1 7 1440-16,-1-7 192 0,-1-1 32 0,2 8 16 15,0 0-352-15,0 0-80 0,0 0-16 0,0 0 0 16,0 0-256-16,2-8-48 0,-4 0-16 0,2 8 0 16,2-6 48-16,-2 6 16 0,0 0 0 0,0 0 0 15,0-8-144-15,0 8-48 0,0 0 0 0,0 0 0 16,0 0-192-16,0 0-32 0,0 0-16 0,2 10 0 16,-2-10-240-16,-1 15-48 0,0 3-16 0,-2 2 0 15,0 0 128-15,1 1 16 0,-5 2 16 0,1 2 0 16,-2 1 64-16,-1 2 16 0,-1-5 0 0,0 3 0 15,-2 2 0-15,1-2 0 0,-1-2 0 0,3 1 0 16,1-1-176-16,2-4-48 0,-2-5 0 0,5 0 0 0,2-2-48 16,1-2-16-16,0-11 0 0,4 9 0 0,2 1-192 0,-2-4 0 15,-4-6 128-15,12 0-128 0,-2-2-240 16,1-1-80-16,0-3-32 0,0-3 0 16,-2-1-2640-16,-1-2-528 0</inkml:trace>
  <inkml:trace contextRef="#ctx0" brushRef="#br1" timeOffset="75913.98">13461 16400 19343 0,'0'0'848'0,"0"0"192"0,0 0-832 0,-4-4-208 0,4 4 0 0,0 0 0 15,0 0 1744-15,0 0 304 0,4-9 64 0,3 3 16 16,2 4-912-16,5 0-192 0,1 2-48 0,2-2 0 15,2 0-256-15,-1 2-48 0,0 1-16 0,6-1 0 16,6-1-112-16,2 1-32 0,0 0 0 0,-2 0 0 16,-1 0-272-16,-3 0-64 0,-1 0-16 0,-3 1 0 15,-3 2-160-15,-1 0 0 0,-2 2 0 0,0-2-10368 16,-2-2-2192-16</inkml:trace>
  <inkml:trace contextRef="#ctx0" brushRef="#br1" timeOffset="76540.36">15140 15885 6447 0,'0'0'576'0,"0"0"-576"0,0 0 0 0,-3-7 0 15,-1-1 1840-15,2 1 256 0,2 7 48 0,-9-7 16 16,3-1-944-16,-4 2-176 0,-1 2-32 0,0 2-16 16,-4 0-176-16,0 2-48 0,-1 2 0 0,-3 2 0 15,1 3-96-15,3 2-32 0,2-1 0 0,-1 3 0 16,-3 4-48-16,1 1-16 0,1 3 0 0,2 2 0 15,-1 0-128-15,-1 3-48 0,4 2 0 0,4 1 0 16,-3-2-208-16,6 1-32 0,3 1-16 0,2-4 0 16,5-4-144-16,4-3 192 0,5-1-192 0,3-2 192 15,5-5 64-15,3-1 0 0,2-2 16 0,3-2 0 16,3-6 352-16,0 0 64 0,-1-1 16 0,-2-2 0 0,-3-3 112 0,-1 0 16 16,-1-2 16-16,-3-3 0 0,2-1-352 15,-2-2-80-15,1 0-16 0,-2-2 0 0,-2-1-64 16,0 1-16-16,-2-1 0 0,-4-2 0 0,-2 0 64 0,-5-4 16 15,-3 0 0-15,-2-1 0 0,-3-2-64 0,-1 3-16 16,0 4 0-16,-5 4 0 0,-3 4-320 0,-2 3 128 16,-2 2-128-16,-2 1 0 0,-4 5 0 0,0 4 0 15,-1 3 0-15,-1 2 0 16,1 0-1888-16,0 3-288 0,3 1-64 0,2 0-12816 0</inkml:trace>
  <inkml:trace contextRef="#ctx0" brushRef="#br1" timeOffset="76929.85">14750 16533 20271 0,'0'0'896'0,"0"0"192"0,-5-3-880 0,5 3-208 15,0 0 0-15,0 0 0 0,0 0 1248 0,0 0 208 16,10-2 32-16,5-3 16 0,5 0-432 0,2 0-96 15,4-1-16-15,4 1 0 0,2 2-96 0,7 3-32 16,6-2 0-16,2 1 0 0,2 1-160 0,1 2-32 16,-3 1-16-16,-1-2 0 0,0-4-208 0,-2 3-32 15,2 3-16-15,-4 1 0 0,-3-1-144 0,-7-1-32 16,-2-2 0-16,-7 3 0 0,-3 3-192 0,-5-2 0 16,-5-3 0-16,-10-1-10848 15,0 0-2064-15</inkml:trace>
  <inkml:trace contextRef="#ctx0" brushRef="#br1" timeOffset="77246.08">15188 16863 11967 0,'0'0'1072'0,"0"0"-864"0,0 0-208 0,0 0 0 16,0 0 2976-16,-1 10 544 0,0-1 128 0,0 0 0 15,0-1-1664-15,0 2-320 0,0 1-80 0,-2 1-16 16,1 6-464-16,-1-1-80 0,0-2-32 0,0 1 0 0,0 3-432 16,1 0-96-16,1 0-16 0,0-4 0 0,-3-4-128 0,2 0-16 15,0 1-16-15,1-1 0 0,0-1-96 0,0 0-32 16,1-10 0-16,0 10 0 0,0 0-32 0,0-3 0 15,0-7 0-15,0 0 0 16,0 0-960-16,0 0-208 0,0 0-48 0,0 0-14736 16</inkml:trace>
  <inkml:trace contextRef="#ctx0" brushRef="#br1" timeOffset="78195.67">15891 15388 5519 0,'0'0'240'0,"0"0"64"0,0 0-304 0,0 0 0 0,0 0 0 0,0 0 0 15,0 0 1856-15,0 0 304 0,0 0 64 0,0 0 16 16,0 0-1088-16,5-5-192 0,-5 5-64 0,7-6 0 16,-1 2-160-16,4 0-32 0,-3 2-16 0,4 1 0 15,3 1-160-15,-3 0-16 0,1 1-16 0,1 4 0 16,1-1 64-16,3 7 16 0,-1 1 0 0,2 3 0 0,-2 2-128 0,1 4-32 16,0 2 0-16,1 2 0 0,-3 2-96 15,1 1 0-15,-1 6-16 0,-2 4 0 0,1 4 48 16,-1 2 16-16,0 0 0 0,0 5 0 0,0 2-192 0,-3-1-48 15,1 0 0-15,2-3 0 0,2-3 208 16,-1 2 48-16,0 5 0 0,1-2 0 0,-2 0 128 0,0-3 16 16,-3-2 16-16,0 0 0 0,-2-3 160 0,-4-3 16 15,-4-2 16-15,-1 1 0 0,-2 1-96 0,-2-1-32 16,-1-3 0-16,-3 0 0 0,-1 0-80 0,-2-2-16 16,0 0 0-16,-3-4 0 0,2 0 0 0,0-4-16 15,-1 1 0-15,-2-3 0 0,-1-1-112 0,2-3 0 16,3-1-16-16,2 0 0 0,-3 0-80 0,1-2-16 15,1-2 0-15,2 0 0 0,-2 1-64 0,1 0-16 16,0-4 0-16,-1-1 0 0,3 1-64 0,-1-1-128 0,0-2 176 16,1-1-176-16,2 1 144 0,-1 0-144 0,-1-3 0 0,8-4 144 15,-6 5-144-15,1 1 0 0,5-6 0 0,0 0 128 16,0 0-128-16,0 0-144 0,-5 7 144 0,5-7-208 31,0 0-2720-31,0 0-528 0,8-11-128 0,2-2 0 0</inkml:trace>
  <inkml:trace contextRef="#ctx0" brushRef="#br1" timeOffset="79271.1">8795 16609 12895 0,'0'0'576'0,"0"0"112"0,8-5-560 0,-1 0-128 16,3 1 0-16,2-1 0 0,-1 0 1920 0,4-2 368 16,0 0 64-16,3 0 16 0,1 1-1168 0,2 2-240 15,2 1-32-15,2-1-16 0,0-1-208 0,-1 1-32 16,3 0-16-16,0 2 0 0,-2 0-96 0,0 2-32 15,-5 0 0-15,-1-1 0 0,-1-1-224 0,-6 2-48 16,-1 3-16-16,-1 1 0 0,-10-4-112 0,6 5 0 16,-6-5-128-16,0 0 192 15,3 11-1456-15,-5 0-288 0,-1-1-64 0,-2-2-10192 0</inkml:trace>
  <inkml:trace contextRef="#ctx0" brushRef="#br1" timeOffset="79454.5">8811 16841 25791 0,'0'0'1152'0,"0"0"224"0,0 0-1104 0,0 0-272 0,6 9 0 0,-6-9 0 15,10 7 720-15,3-2 96 0,2-2 16 0,4 1 0 16,4-1 112-16,4-1 16 0,2-4 16 0,5 2 0 16,-1-2-528-16,5 0-96 0,3-2-32 0,-4 0 0 15,-4-3-320-15,-3 2 0 0,-5 1-160 0,-3 1-14624 16</inkml:trace>
  <inkml:trace contextRef="#ctx0" brushRef="#br2" timeOffset="95396.51">7457 16121 8687 0,'0'0'384'0,"0"0"80"0,0 0-464 0,8 3 0 15,-8-3 0-15,8 3 0 0,-8-3 816 0,9 0 64 16,-9 0 16-16,0 0 0 0,0 0-48 0,9-2 0 15,-1-1 0-15,-8 3 0 0,0 0-208 0,0 0-32 0,0 0-16 16,9-4 0-16,-9 4-80 0,8-4-32 0,-8 4 0 0,0 0 0 16,5-7 96-16,-5 7 0 0,8-5 16 0,-8 5 0 15,0 0 80-15,0 0 16 0,0 0 0 0,6-7 0 16,-1 2-288-16,-5 5-48 0,0 0-16 0,0 0 0 16,2-9-64-16,-1 1-16 0,-1 8 0 0,0-7 0 15,0 7-16-15,-1-9-16 0,-1 0 0 0,0 4 0 16,2 5 16-16,-4-8 0 0,-1 1 0 0,-2 2 0 15,0 0-96-15,-1 1-16 0,0 0 0 0,-1-2 0 16,-2 4-128-16,-1 0 192 0,-1 2-192 0,1-1 192 16,-5-3-192-16,-1 1 128 0,-1 0-128 0,-2 2 128 15,-1 2 0-15,0-1 0 0,2 0 0 0,-2 3 0 16,3-1-128-16,0 1 192 0,1 2-192 0,2 0 192 0,-3 1-192 16,1-2 128-16,1 2-128 0,-1-1 128 0,0 1-128 15,1-1 192-15,2 2-192 0,-2 3 192 0,2 0 0 16,-1 3 0-16,0-1 0 0,0 2 0 0,1 1-192 0,1-2 192 15,-2-1-192-15,1 3 192 0,1-2-32 16,0 5 0-16,0-3 0 0,1 3 0 0,1-1-32 0,2 1 0 16,0 5 0-16,2-1 0 0,-2 0 16 0,5 0 0 15,-2 0 0-15,2 1 0 0,-1 1-144 0,2 0 192 16,0 3-192-16,1 0 192 0,1 0-192 0,2 2 160 16,0-1-160-16,2 0 160 0,1-7 80 0,0 2 16 15,0 2 0-15,3-1 0 0,-3-1 0 0,1 1 0 16,1-1 0-16,0 0 0 0,3 0-32 0,0-2 0 15,0-1 0-15,1-3 0 0,1-1-64 0,-1-1-16 16,2-2 0-16,1 1 0 0,-2-1 48 0,2-1 16 0,0 0 0 16,1 0 0-16,2-1 0 0,-2 0 0 0,2 0 0 15,3 0 0-15,-2 0-64 0,1 1-16 0,2-2 0 16,-1 0 0-16,0 0-128 0,-1 1 0 0,1-3 144 16,0 2-144-16,-2-4 0 0,1 0 144 0,-3 2-144 0,2 0 0 15,2-4 176-15,1 1-176 0,-2-3 160 0,0 2-160 16,-3 1 192-16,2-2-64 0,0-3-128 0,1-2 192 15,-3-3-16-15,-1 4-16 0,0 1 0 0,0-2 0 16,1-3-32-16,0-1-128 0,-2 1 192 0,1 0-64 16,0 1-128-16,1 0 0 0,-1-1 0 0,0 1 128 15,2-2-128-15,0 1 0 0,-1-1 0 0,1 2 0 16,-1-4 0-16,0 0 128 0,-2-3-128 0,1 2 0 0,3 3 0 16,-4-2 128-16,-5-1-128 0,3 1 0 0,4 0 0 15,0-1 128-15,1-2-128 0,0 1 0 0,-2 0 0 16,1-1 128-16,-1 2-128 0,2-2 0 0,-1-2 144 15,0 1-144-15,-2-2 160 0,3 2-160 0,-4 0 0 0,1-2 0 16,-2 0 0-16,1 0 0 0,-3-2 0 0,2 4 0 16,0-1 0-16,0-1 0 0,0-3 0 0,-2 1 0 15,-1 0 0-15,0 0 0 0,-2-2 0 0,1 1 0 16,-2-3 0-16,1 2 0 0,0 0 0 0,-1-2 0 16,-1-1 0-16,0 1 0 0,0 1 128 0,0 2-128 15,-2-2 0-15,1 3 0 0,0-1 0 0,-1 1 128 16,-2-2-128-16,1 2 0 0,-1 1 0 0,0 1 0 15,0 0 0-15,0-2 0 0,0 0 0 0,-4 0 0 16,2 2 0-16,1-2 0 0,0-3 0 0,-2 0 0 16,0 2 0-16,1 1 0 0,0 0 0 0,1-1 0 0,-1 2 0 0,1-1 0 15,-3 1 0-15,2 0 0 0,0 2 0 0,-1 1 0 16,0 0 0-16,1 0 0 0,-1 0 0 0,0 2 0 16,0 0 0-16,-2 1 0 0,1 0 0 0,-2 1 0 15,0 1 0-15,0 1 0 0,-2-2 0 0,1 0 0 16,0 3 0-16,1-1 0 0,-2 0 0 15,0-2 0-15,-2 0 0 0,0 1 0 0,-2 0 0 0,1-1 0 16,0 3 0-16,1 0 0 0,-4-1 0 0,1 2 0 16,-2 2 0-16,0 1 0 0,1-1 0 0,2 1 0 15,3 1 0-15,-1 0-128 0,-2 0 128 0,-2 1 0 16,2 1 0-16,0-2 0 0,0 0 0 0,1 0 0 16,1 0 0-16,-2 0 0 0,4-2 0 0,1 2 0 15,-2 2 0-15,3-2 0 0,-1 0 0 0,1 0 0 0,-3 1 0 16,3 1 0-16,-1 2 0 0,1-3 0 0,-3-1 0 0,1 0 0 15,-1 0 0-15,-1 2 0 0,0 0 0 16,2 2 0-16,-4-4 0 0,0 0 0 0,-1 5 0 16,-1-3 0-16,-2 0 0 0,1 1 0 0,-1 0 0 0,1 1-128 15,-1 0 128-15,2-1 0 0,0-1 0 0,2-1 0 16,0 3 0-16,-1-1 0 0,-1 0 0 0,2-1 0 16,1-1 0-16,1 1 0 0,0 1 0 0,2-1 0 15,0 0 0-15,3 0 0 0,-3 2 0 0,2-1 0 16,1 3 0-16,-1-2 0 0,-2 0 0 0,4 3 0 15,1 2 0-15,-3 0 0 0,1-3 0 0,2 3-128 16,-4-1 128-16,3 5 0 0,-1 0 0 0,1 1-128 0,-1 0 128 16,0 0 0-1,0 1-1280-15,4-2-160 0,0 1-32 0</inkml:trace>
  <inkml:trace contextRef="#ctx0" brushRef="#br2" timeOffset="97092.19">6056 16363 7359 0,'0'0'656'16,"0"0"-528"-16,0 0-128 0,0 0 0 0,0-10 1648 0,1 3 288 15,-1 7 64-15,0 0 16 0,1-9-768 0,0 3-160 16,-1-4-16-16,1 2-16 0,-1 8-176 0,0 0-48 15,4-6 0-15,-4 6 0 0,0 0-176 0,0 0-32 16,0 0-16-16,0 0 0 0,0 0-288 0,0 0-48 16,0 0-16-16,0 12 0 0,-3 3-64 0,2 0-32 15,0 0 0-15,0 2 0 0,0 4 80 0,0 0 16 16,0 0 0-16,0 1 0 0,0 2-48 0,-2 4 0 16,2 1 0-16,1-1 0 0,0-4-16 0,3-2-16 15,0-2 0-15,2-4 0 0,3-1 48 0,1-4 16 16,1-2 0-16,1-2 0 0,2-2 464 0,-1-4 112 0,2-6 16 15,2-1 0-15,0-6-48 0,3 1 0 0,-3-1 0 0,3-3 0 16,0-3-192-16,-2-3-32 0,-1-1-16 0,-3 0 0 16,-1 1-64-16,0-1-16 0,-3-1 0 0,1-2 0 15,1 3-64-15,-3 0-16 0,0-3 0 0,-3 1 0 16,-1-1-96-16,2 4-32 0,-3-2 0 0,-1 4 0 16,-2 4-256-16,1 2 0 0,2 4-176 0,-2 0 176 15,-2 2-384-15,1 7 48 0,0 0 0 0,-7 6-11232 16,-2 0-2240-16</inkml:trace>
  <inkml:trace contextRef="#ctx0" brushRef="#br0" timeOffset="100253.08">5497 15991 12095 0,'0'0'528'0,"0"0"112"0,0 0-512 0,-5-2-128 0,-6-4 0 0,1 2 0 16,0 2 576-16,-3-2 96 0,1 2 16 0,-2-2 0 15,1-2 80-15,-2 2 32 0,-4 0 0 0,-1 2 0 16,-2 0-240-16,0 0-48 0,-1-1-16 0,-1-1 0 16,0 2-176-16,0 1-48 0,-2 0 0 0,0 0 0 15,-2 0-80-15,-2 1-32 0,-5 0 0 0,2 0 0 16,2 1 0-16,1 1 0 0,5 1 0 0,-3 3 0 16,2 1-160-16,0 2 192 0,-1-1-192 0,0 1 192 15,2 0-192-15,0 0 160 0,-2 2-160 0,3 3 160 16,-3-1-160-16,-1 1 128 0,1 2-128 0,-3 0 128 0,0 2-128 0,4 1 160 15,-2 2-160-15,3 1 160 0,1 1 32 0,1 3 16 16,0 2 0-16,1 3 0 0,1 0 16 0,2 1 0 16,2 0 0-16,2 0 0 0,2 0-48 0,5 4-16 15,4 5 0-15,4-3 0 0,3-3-160 0,4 3 192 16,2 1-192-16,3-2 192 0,2-3 0 0,0-4 0 16,1-1 0-16,2-3 0 0,3-1-48 0,2-3 0 15,-2-1 0-15,6-3 0 0,5 0 192 0,1-3 48 16,-1 1 0-16,0-2 0 0,-5-2 32 0,3-1 16 15,-1 0 0-15,0-1 0 0,0-2-128 0,0-1-32 16,0 1 0-16,1 0 0 0,0 1-48 0,-2-1-16 16,-2 0 0-16,3-1 0 0,2-1 0 0,-1-2 0 0,0-2 0 15,-2 1 0-15,1 0-16 0,-3 1 0 0,-2-3 0 0,-3-2 0 16,-1-5 80-16,-2-2 16 0,0-1 0 0,0 1 0 16,2-2 48-16,-2 0 16 0,1-1 0 0,1-2 0 15,-1-1-128-15,3 0-32 0,-2 1 0 0,0 1 0 16,-1-2-192-16,3-1 176 0,-2 1-176 0,0 0 160 15,-2 0-160-15,-1-2 192 0,1 0-192 0,-3-1 192 16,-3-4-48-16,0 0 0 0,-3-2 0 0,0-1 0 16,0-1 80-16,0-2 16 0,-3-1 0 0,-1-4 0 15,-2-4-48-15,-1-1 0 0,1 3 0 0,-4-2 0 16,0-4-192-16,-3 2 128 0,0-2-128 0,0 4 0 16,0 1 160-16,-2 3-160 0,-5 0 160 0,1 5-160 0,-1 5 272 0,-2 3-32 15,-3-1-16-15,1 4 0 0,-2 3-96 0,3 1-128 16,0 2 176-16,1 1-176 0,-2 0 0 0,0 2 0 15,1 3 0-15,1-1 0 0,0 0-208 16,2 1-160-16,2 1-16 0,2 2-11120 16,1 1-2208-16</inkml:trace>
  <inkml:trace contextRef="#ctx0" brushRef="#br1" timeOffset="104314.43">4854 16697 12895 0,'0'0'272'0,"0"0"64"0,0 0 16 0,0 0 32 0,0 0-384 0,0 0 0 0,0 0 0 0,-6 2 0 15,6-2 1712-15,-4 5 272 0,4-5 48 0,-5 3 16 16,0 0-832-16,-1-1-144 0,1 1-48 0,0-2 0 16,1 3 0-16,-1-2 0 0,-2-3 0 0,1 1 0 15,6 0-816-15,-6 0-208 0,-2-2 0 0,2-1 0 16,-1 1 864-16,3-3 128 0,-3-1 32 0,1-1 0 15,2 1-832-15,-3-1-192 0,1-3 0 0,0-1 0 16,0 1 0-16,2-1 0 0,-2-1 0 0,1-1 0 16,1-1 864-16,-1 1 128 0,1 0 32 0,1 0 0 15,0 1-832-15,0-3-192 0,-1 1 0 0,2 1 0 16,1 0 0-16,1 1 0 0,0 1 0 0,1 0 0 16,0-1 0-16,1 1 0 0,1-3 0 0,1-2 0 15,0 2-768-15,1 0-208 0,-1 0-48 16,-2 6 0-16,3 2 1648 0,0-1 320 0,1-3 64 0,-1 3 16 0,2 0-832 15,-3 0-192-15,2 2 0 0,1-1 0 0,-1 0 0 16,1 2 0-16,-1 0 0 0,1 1 0 0,0 2 0 0,0 1 0 16,-7 0 0-16,11 4 0 15,1 3-768-15,-1 0-208 0,0 1-48 0,-3-2 0 0,-1 0 832 16,2 1 192-16,-1 0 0 0,2 1 0 0,1-3 0 0,-4 1 0 16,2 2 0-16,-2-2 0 0,2 0 0 0,-1-4 0 15,3 1 0-15,0-1 0 0,-3 0 768 0,2-1 208 16,0-3 48-16,0-1 0 0,0-1-832 0,0 0-192 0,-2-1 0 15,1-1 0-15,-2-3 0 0,-1 1 0 16,1 0 0-16,-3 1 0 0,-1-2 0 0,-1 0 0 0,-2-1 0 16,-1 1 0-16,-1 1 0 0,-1-1 0 0,1-1 0 0,1 3 0 15,0 2 0-15,1 0 0 0,0 5 0 16,0 0 0-16,-1-5 0 0,1 5 0 16,0 0 0-16,0 0 0 15,0 0-1600-15,0 0-352 0,0 0-80 0,0 0-16 0</inkml:trace>
  <inkml:trace contextRef="#ctx0" brushRef="#br1" timeOffset="104529.09">5203 16479 23951 0,'0'0'512'0,"0"0"128"0,0 0 0 0,0 0 64 0,0 0-576 0,0 0-128 15,0 0 0-15,0 0 0 0,0 0 848 0,0 0 144 16,0 0 32-16,6-4 0 0,-1-1-832 0,-5 5-192 16,5-4 0-16,-5 4 0 15,0 0-768-15,10-1-208 0,-1 3-48 0,-9-2 0 0</inkml:trace>
  <inkml:trace contextRef="#ctx0" brushRef="#br1" timeOffset="106435.31">6959 16129 5519 0,'0'0'496'0,"0"0"-496"0,0-11 0 0,2 4 0 15,-2 7 2224-15,2-8 336 0,0-3 80 0,0 2 16 16,-1 2-1168-16,1-1-224 0,0-1-48 0,-2 9-16 16,1-9 16-16,-1 9 0 0,0 0 0 0,0 0 0 15,0 0-256-15,0 0-64 0,0 0 0 0,0 0 0 16,0 0-320-16,0 0-80 0,0 0-16 0,10 2 0 15,0 3-32-15,-1 1 0 0,-1 5 0 0,-1 2 0 16,2 0-16-16,0 3-16 0,0 3 0 0,1 2 0 16,-2 1-16-16,2 1 0 0,2 0 0 0,1 1 0 15,1 3-32-15,-1 1-16 0,-1 0 0 0,2-1 0 16,0 5 32-16,0 1 16 0,-2-3 0 0,-3 6 0 0,-6 4-16 16,0-3-16-16,2-2 0 0,-3 2 0 15,-2 1-64-15,0-2-16 0,1-3 0 0,0-3 0 0,0-2-64 16,-1-5-16-16,1-2 0 0,-4 0 0 0,-5-2 48 15,0-1 0-15,-1 1 0 0,-1-2 0 0,-4 2-48 16,2-1 0-16,-1-4 0 0,2-1 0 0,0 1-80 16,0-2-128-16,0-1 176 0,3-1-176 0,-1-3 128 0,3 0-128 15,1-2 0-15,5-5 0 0,0 0-256 0,0 0-96 16,-1-9-32-16,4-2 0 16,-1-4-1728-16,4 1-368 0,4-1-64 15,0 0-7696-15,1-4-1552 0</inkml:trace>
  <inkml:trace contextRef="#ctx0" brushRef="#br1" timeOffset="106883.96">7622 16118 17727 0,'0'0'784'0,"0"0"176"0,5-7-768 0,-5-2-192 0,-1 0 0 0,1 9 0 0,2-10 1024 0,-2 10 192 15,0 0 16-15,0 0 16 0,0 0 16 0,0 0 0 16,-8-7 0-16,8 7 0 0,-8-2-224 0,1 2-32 16,-1 3-16-16,-2 1 0 0,2 6 48 0,-1 2 16 15,-1-1 0-15,0 4 0 0,-3 5-80 0,0 4-16 16,1 5 0-16,0 3 0 0,0 1-320 0,0 3-80 16,1 4-16-16,3 1 0 0,0-1-160 0,3 2-48 15,3 0 0-15,2 0 0 0,3-2-192 0,4-1-144 16,2-7 192-16,3-1-192 0,3-5 144 0,2-1-144 15,2-3 0-15,7-4 144 0,1-3-144 0,4-3 0 16,-2-4 0-16,5 2 0 16,4-1-832-16,0-5-240 0,-3-4-48 0,-8-3-16128 0</inkml:trace>
  <inkml:trace contextRef="#ctx0" brushRef="#br1" timeOffset="167045.1">23124 15540 1839 0,'0'0'160'0,"0"0"-160"16,11-5 0-16,-11 5 0 0,0 0 1344 0,10-3 224 15,-3-1 48-15,2-1 16 0,-2 1-416 0,0 0-96 16,-7 4-16-16,9-7 0 0,2 0-16 0,-3 0 0 16,-4-2 0-16,2 1 0 0,2 2 64 0,-5-1 16 15,-2-5 0-15,-1 3 0 0,0 9-144 0,0 0-48 16,-3-10 0-16,-6-1 0 0,-1 1-272 0,0 1-64 16,-2 2-16-16,-1-2 0 0,-3 0-176 0,0 0-48 15,-4-3 0-15,-1 2 0 0,-2 0-48 0,-1 1-16 16,-1-1 0-16,-1 0 0 0,0 0-32 0,-2 1-16 15,-4 1 0-15,-5 2 0 0,-1-1-32 0,-3 1 0 0,0 0 0 16,2 2 0-16,1 0 16 0,2 3 0 0,1 1 0 16,3 2 0-16,1 2-96 0,2 1-32 15,2 2 0-15,-2-2 0 0,0 1-144 0,-2 2 0 0,0 3 144 16,-1 0-144-16,-1 0 0 0,3 3 0 16,5 2 0-16,-2 1 0 0,-1-1 0 0,1 2 0 0,0 0 0 0,0 0 0 15,2 2 0-15,1 1 0 0,0-3 0 0,0 0 128 16,-4 2-128-16,1 2 128 0,-2 2-128 0,1 0 128 15,-1 2-128-15,4 0 0 0,3 3 128 0,1 0-128 16,0 1 128-16,4 1-128 0,3 2 160 0,4 0-160 16,4 1 176-16,-1-2-176 0,4-2 192 0,1 2-192 15,-1 1 144-15,3 0-144 0,3 0 0 0,-1 1 144 16,-1 0-144-16,1 1 128 0,0 0-128 0,3-2 128 16,-3 2-128-16,3-2 0 0,3 0 0 0,-1-3 0 0,3-2 0 15,-2 0 0-15,3-3 0 0,4 2 128 16,1 0 0-16,2 3 0 0,-2 3 0 0,3-3 0 0,2-4-128 0,0 2 0 15,-1 2 0-15,0-2 0 0,-3-6 128 16,1-1 0-16,-1 0 0 0,2-4 0 0,2-1-128 16,0-3 192-16,2-2-192 0,1-1 192 0,2 0-32 15,3-1 0-15,-3-4 0 0,5 1 0 0,4-2-16 0,-2 0 0 16,3 3 0-16,-2-3 0 0,-1 1-144 0,-4-1 192 16,-1-1-192-16,-2 1 192 0,-2-1-192 0,2 0 128 15,1-2-128-15,0 1 128 0,1-1-128 0,2-1 0 16,1-1 0-16,2-1 128 0,4-1-128 0,-2-1 160 15,1-3-160-15,-3 1 160 0,-3-2-32 0,0-2-128 16,-4-2 192-16,1 1-64 0,-4 3-128 0,0-3 0 16,-1-1 0-16,1 0 128 0,-1 2-128 0,2 0 0 0,-4 1 144 15,-2 1-144-15,-5-3 0 0,3-2 0 0,5-1 0 16,1 4 128-16,-3 0 0 0,1-1 16 16,-1-3 0-16,0 2 0 0,-2 1-144 0,0-2 128 0,-1-4-128 0,-1 2 128 15,0 1 0-15,-1-1-128 0,-3 1 192 0,1-3-64 16,-1-1-128-16,1-1 192 0,2-1-192 0,1 0 192 15,-2 0-192-15,0-2 128 0,-1 0-128 0,2 1 128 16,3 0-128-16,-3-1 192 0,-3 0-192 0,-1-1 192 16,2 1-192-16,0 1 192 0,0-1-192 0,-5 0 192 15,-1 4-192-15,-1-1 128 0,1 1-128 0,-2-5 128 16,0-6 32-16,1 2 0 0,-2 0 0 0,3-1 0 16,-3-4-32-16,0-1 0 0,-3-3 0 0,-1 3 0 15,0 3-128-15,-1 1 0 0,-4 0 144 0,1 3-144 0,0 4 160 16,-2 0-32-16,-2 0-128 0,-3 0 192 0,0-3-64 15,-3 2-128-15,-1 2 176 0,0 2-176 0,2 1 144 16,-1 2-144-16,-2 1 0 0,2 0 144 0,1 3-144 0,-1 1 0 16,1-1 0-16,0 0 0 0,-2 3 0 0,1 4 0 15,-1 1 0-15,3-1 0 16,-1-1-1408-16,0 3-224 0,3 2-32 16,1-1-9840-16,2 1-1952 0</inkml:trace>
  <inkml:trace contextRef="#ctx0" brushRef="#br1" timeOffset="168295.36">22290 15816 5519 0,'0'0'496'0,"0"0"-496"16,-10 2 0-16,7-2 0 0,-3 3 1728 0,2-1 256 15,1-1 64-15,3-1 0 0,-5 2-832 0,5-2-144 16,0 0-48-16,0 0 0 0,0 0 0 0,0 0 0 16,-5 0 0-16,5 0 0 0,0 0 0 0,0 0 0 15,0 0 0-15,0 0 0 0,3-5-816 0,2 0-208 0,0-3 0 16,3-2 0-16,-2 4 816 0,-1 1 112 0,1-2 32 16,0-2 0-16,2-1-512 0,1-1-112 0,1 0-16 0,1 0 0 15,0 0-48-15,10-9-16 0,-3 5 0 0,-5 2 0 16,1 2-16-16,-1 1-16 0,-1 1 0 0,1 1 0 15,0 2 32-15,-2-2 16 16,1 2 0-16,0 2 0 0,-1-2-272 0,-2 4 0 0,1 0 0 0,1 0 0 16,-3 0 144-16,2 1-144 0,0-2 0 0,1 3 144 15,0 0-144-15,2 0 0 0,-2 0 0 0,3 1 0 16,-2 2 0-16,0-2 0 0,1 0 0 0,-2 1 0 16,0 0 0-16,-5 0 0 0,0 2 0 0,1-1 0 15,-1 0 0-15,1 2 0 0,0-1 0 0,-4 2 0 16,1 2 0-16,0 3 0 0,-4-2 0 0,-2 0 0 15,1 1 144-15,-2-1 0 0,-1-3 0 0,-4 2 0 0,2 2 48 0,-2 1 0 16,-2 0 0-16,-2 0 0 0,0 1 0 16,-2 0 16-16,1 1 0 0,-1 1 0 0,-3-1-48 0,3-1-16 15,3-1 0-15,1 2 0 0,0 0-144 0,1-1 192 16,3-2-192-16,0 0 192 0,2 1-192 16,2-1 0-16,-3-2 0 0,3-1 0 0,2-7 0 0,0 10 0 15,0-10 0-15,2 9 0 0,2 0 0 0,-4-9 0 16,0 0 128-16,5 9-128 0,1 0 0 0,-6-9 0 15,0 0 0-15,8 7 128 0,-1 0-128 0,0-2 0 16,-7-5 144-16,7 4-144 0,-7-4 0 0,8 4 128 16,-8-4-128-16,9 4 0 0,-9-4 128 0,10 0-128 15,-10 0 128-15,0 0-128 0,0 0 0 0,11 4-256 16,-11-4 32-16,9-1 16 16,-9 1-2288-16,8 0-464 0,-8 0-96 0</inkml:trace>
  <inkml:trace contextRef="#ctx0" brushRef="#br1" timeOffset="168774.12">22652 16398 4607 0,'0'0'192'0,"0"0"64"0,0 0-256 0,0 0 0 0,0 10 0 0,0-10 0 0,-2 9 2688 0,2-9 512 15,0 0 80-15,0 0 32 0,-7 7-1584 0,7-7-304 16,-4 7-64-16,4-7-16 0,0 0-192 0,-5 5-64 16,5-5 0-16,0 0 0 0,0 0-96 0,0 0-32 15,0 0 0-15,0 0 0 0,1-10-96 0,4 1-32 16,0-4 0-16,3 2 0 0,1 2-240 0,1-2-48 15,0 0-16-15,-2 1 0 0,1 2-160 0,-1 4-48 16,-8 4 0-16,0 0 0 0,0 0-128 0,0 0-48 16,5 6 0-16,-5 5 0 0,-4 2-144 0,-3 3 160 15,-1 0-160-15,-2 1 160 0,-1-2 0 0,-1 1 0 0,-2-2 0 0,3-1 0 16,3-2-32-16,0-1-128 16,-2 0 192-16,4-4-64 0,6-6 0 0,0 0-128 0,-3 8 192 15,3-8-64-15,0 0 112 0,0 0 16 0,5-11 0 0,1-1 0 16,4 3 128-16,2-3 16 0,-1-3 16 0,3 2 0 15,1 2-224-15,-4 0-32 0,-4 2-16 0,-7 9 0 16,6-8-144-16,-6 8 0 0,0 0 0 0,0 0 128 31,0 0-1344-31,0 0-288 0,0 0-48 0,-1 13-14672 0</inkml:trace>
  <inkml:trace contextRef="#ctx0" brushRef="#br1" timeOffset="171844.92">22796 12959 10127 0,'4'-15'896'0,"0"7"-704"0,-4 2-192 0,0-3 0 15,0-2 1376-15,0 2 240 0,-3-2 48 0,6-1 16 16,-3-2-336-16,-3 3-80 0,3 11-16 0,-3-11 0 0,-1-3-96 0,-1 4-32 16,1-1 0-16,0 3 0 0,-1-2-256 0,1 2-48 15,-4 0-16-15,3 3 0 0,5 5-16 0,-6-8 0 16,-2 2 0-16,8 6 0 0,-6-9-112 0,6 9-32 15,-9 0 0-15,9 0 0 0,-9 3-192 0,0 3-32 16,-3 3-16-16,2 4 0 0,3 2-128 0,0 4-16 16,2 2-16-16,0 3 0 0,0 2-32 0,-2 3 0 15,2 5 0-15,-1 2 0 0,2 0 16 0,1 3 0 16,3 2 0-16,-1 4 0 0,-3 2-16 0,3 4 0 16,1-2 0-16,1 5 0 0,2 3-64 0,-1-2-16 15,0-3 0-15,-2-1 0 0,0-3-128 0,1-2 160 16,-1-3-160-16,2 0 160 0,-2-1 80 0,0 0 16 15,0 2 0-15,1-6 0 0,-1-4-32 0,0-2 0 0,0-3 0 16,0-1 0-16,0 1-96 0,0-3 0 0,-1-4-128 16,0 0 192-16,1-1-192 0,-1-2 176 0,0-3-176 15,-1 2 160-15,1-3-160 0,-1 0 128 16,2-2-128-16,-3-1 128 0,0-2-128 0,1-1 0 16,2-2 0-16,0-7 0 0,0 0 0 0,0 0-192 0,0 0 0 0,0 0 16 31,0 0-688-31,6-10-144 0,-1 2-16 0,1-6-16 15,1-2-2096-15,-3-1-400 0</inkml:trace>
  <inkml:trace contextRef="#ctx0" brushRef="#br1" timeOffset="172196.36">22465 14067 22111 0,'-22'2'976'0,"9"3"208"0,1 2-944 0,-2 4-240 16,3 4 0-16,4 0 0 0,0-1 1664 0,3 3 304 15,1 0 48-15,2 2 16 0,1-1-1632 0,3 1-400 16,4 2 0-16,3 1 0 0,1 1 192 0,1-3-32 16,3 0-16-16,3 2 0 0,0 1 144 0,-1-1 32 15,2-3 0-15,1-2 0 0,2 0-32 0,0-2 0 16,1 0 0-16,0-4 0 0,0-3 96 0,-1-1 0 15,4-3 16-15,-1-1 0 0,2-3 128 0,1-4 32 0,-1-2 0 16,-1-7 0-16,-1-4 48 0,1-5 16 16,-4-7 0-16,3-5 0 0,-7-3-112 0,2-2-32 0,0-2 0 15,0 0 0-15,-7 0-256 0,-2-1-48 0,-1 1-16 0,-3 2 0 16,-1 3-160-16,-1 3 128 0,1 2-128 16,-2 5 128-1,-1 4-1440-15,-1 1-288 0,0 5-64 0</inkml:trace>
  <inkml:trace contextRef="#ctx0" brushRef="#br1" timeOffset="175196.24">21987 10192 8287 0,'0'0'736'0,"0"0"-592"0,0 0-144 0,0 0 0 16,0 0 1152-16,-6-4 192 0,-2 0 32 0,0 0 16 16,1-1-592-16,-2 1-112 0,-1-1-32 0,-1 3 0 15,-1-1-48-15,-2 0-16 0,-4-1 0 0,-1 4 0 16,0 5-32-16,-3 0-16 0,-3 0 0 0,-3 2 0 16,-2 5-208-16,1 2-32 0,1 1-16 0,-1 0 0 15,0-1 96-15,1 2 32 0,2 2 0 0,4 1 0 16,0-2 64-16,4-1 16 0,4 2 0 0,4 0 0 15,2 0-176-15,5-1-16 0,1-4-16 0,4 2 0 16,6 7-96-16,1-1 0 0,2-3-16 0,0 0 0 16,4-2 64-16,0 1 16 0,-1-2 0 0,2 3 0 0,-1-6-128 15,1 0 0-15,0 0-128 0,1 1 192 0,-2 1-192 0,0 0 176 16,1-2-176-16,-2 2 160 0,-2 2-160 0,0 2 0 16,-3 1 144-16,-1-1-144 0,-4-1 0 15,0 2 144-15,0 0-144 0,-4-1 0 0,-4-3 272 16,0 2-48-16,0 1-16 0,-3 0 0 0,-3 1 304 0,-2-1 64 15,-2-4 16-15,-3 2 0 0,-1 2 0 0,-2 0 0 16,0-3 0-16,-3-2 0 0,-2-4-192 0,-3 1-32 16,-1 2-16-16,-3-4 0 0,-4-3-112 0,5 0-32 15,1-4 0-15,3 1 0 0,4-1-208 0,5-3 144 16,-2-4-144-16,8 1 128 0,1-2-128 0,6-3 0 16,1-3 0-16,4-2 0 15,5-3-1648-15,2-2-352 0,3-1-80 0</inkml:trace>
  <inkml:trace contextRef="#ctx0" brushRef="#br1" timeOffset="175786.03">22220 9653 10127 0,'0'0'896'0,"-7"-5"-704"15,1-4-192-15,2 2 0 0,4 7 640 0,0 0 80 16,0 0 32-16,-1-11 0 0,4-1-16 0,2 2 0 16,1 5 0-16,3-1 0 0,3-2-272 0,5 1-48 15,2 2-16-15,5 2 0 0,3 2-16 0,-1 3 0 16,2 2 0-16,-1 1 0 0,1-2 0 0,-3 1 0 16,2 3 0-16,-2-2 0 0,-3 0-80 0,0 4-32 0,-1-1 0 15,-4 2 0-15,-3 1-80 0,-2-1-32 0,-5-4 0 16,-2 4 0-16,-4 5 0 0,-3-4 0 0,-3-2 0 0,-1 2 0 15,-6-1 208-15,-3 1 32 0,-1-3 16 16,-2 2 0-16,2-4 0 0,-1 2 0 0,0-1 0 0,3-1 0 16,1-2-64-16,3-1-16 0,4-5 0 0,6 2 0 15,0 0-96-15,0 0-32 0,0 0 0 0,0 0 0 16,3 9-208-16,4 0 176 0,1 0-176 16,6-2 160-16,-4 0-160 0,2 0 192 0,1 0-192 0,-2 3 192 15,-2 2-192-15,-2 0 0 0,-1-2 144 16,-3 1-144-16,-2 2 0 0,-3 0 0 0,-2-4 0 0,-4 2 0 15,-3 2 144-15,-3 1-144 0,-4 2 192 0,-2-6-192 16,-2-3 208-16,0-3-64 0,-2 0-16 0,3-1 0 16,-2-1-128-16,3-3 192 0,2-3-192 0,2 0 192 15,3 3-416-15,3-1-80 0,2-1-16 0,8 3-12128 16</inkml:trace>
  <inkml:trace contextRef="#ctx0" brushRef="#br1" timeOffset="176263.71">22381 10536 6447 0,'0'0'576'0,"0"0"-576"0,-3-9 0 0,1 4 0 0,2 5 2048 0,0 0 288 15,0 0 64-15,0 0 16 0,0 0-928 16,0 0-176-16,11 2-32 0,-2 0-16 0,2 1-176 0,1 2-48 16,3 1 0-16,0 3 0 0,3 2-112 0,3-1-32 15,2-7 0-15,0 5 0 0,1 3-176 16,5 0-32-16,-2-3-16 0,1-1 0 0,-2 1-176 0,-1 1-48 15,-3 0 0-15,-4 0 0 0,0-3-304 0,-3 1-144 16,-3-1 128-16,-1 1-128 0,-4 1 0 0,-7-8 0 16,0 0 0-16,1 10-9088 15,-3-1-1888-15</inkml:trace>
  <inkml:trace contextRef="#ctx0" brushRef="#br1" timeOffset="177233.49">23215 11080 12959 0,'0'0'576'0,"0"0"112"0,0 0-560 0,0 0-128 0,0 0 0 0,0 0 0 15,8-2 832-15,-8 2 128 0,10-2 16 0,-2-2 16 16,2-2-96-16,-3-2 0 0,0-3-16 0,0-1 0 0,2-1-144 0,1-2-32 16,0-7 0-16,0 1 0 15,0 0-160-15,1 0-32 0,-1 0-16 0,-2-5 0 0,2-6-96 16,-3 0-16-16,2 2 0 0,-3-1 0 0,3-2-144 0,-5-1-48 15,2-1 0-15,-1 3 0 16,-2 5-192-16,-1 1 176 0,-2 3-176 0,0 6 160 0,0 2-160 0,-1 7 0 16,1 8 144-16,0 0-144 0,0 0 192 0,0 0-48 15,-4 12 0-15,0 5 0 0,1 2-144 0,2 1 0 16,0 1 0-16,2 3 0 0,1 3 0 0,1 1 0 16,3-5 0-16,-2 3 0 0,2 3 0 0,0-1 0 15,1-2 0-15,2-3 0 0,0-6 0 0,2-2 0 16,0-1 0-16,3-8 0 0,1-7 0 0,0-4 0 15,2-7 144-15,-1 0-144 0,4 1 400 0,-2-4 16 16,-2-7 0-16,0 0 0 0,-4 2-16 0,-2-1 0 0,-3-1 0 16,-1-1 0-16,-4-2 144 0,0-2 32 0,1 1 0 0,-1-6 0 15,-2-6-64-15,2 0-16 0,0-2 0 0,3 4 0 16,-1 2-304-16,1 3-48 0,2 1-16 0,-1 7 0 16,0 5-128-16,-1 3-176 0,0 3 48 0,-2 6 0 15,-3 6 128-15,0 0 0 0,0 0 0 0,0 0 0 31,0 0-384-31,0 0-64 0,0 0 0 0,5 11 0 16,-2 0-2160-16,-3-11-432 0</inkml:trace>
  <inkml:trace contextRef="#ctx0" brushRef="#br1" timeOffset="177666.37">24274 10125 12031 0,'0'0'528'0,"0"0"112"0,0 0-512 0,-8 2-128 16,0-2 0-16,-2 2 0 0,1 1 640 0,-1 3 80 0,-1 1 32 16,-2 2 0-16,-2 1 80 0,0 2 32 0,2 3 0 15,0 1 0-15,-5 2-96 0,5 1-32 0,1 0 0 0,-1 6 0 16,-5 7 16-16,2 1 0 0,1 4 0 0,0 1 0 16,-1 6-240-16,1 1-64 0,1 0 0 0,3-3 0 15,2-6-112-15,0-1-16 0,4-4-16 0,4-1 0 16,2-1 0-16,1-6 0 0,2-7 0 0,3 5 0 15,-1 3 32-15,3 0 16 0,-1-5 0 0,2-1 0 16,1-4-96-16,1 1-32 0,1-1 0 0,-1-2 0 16,1-4-224-16,-4-2 144 0,1 0-144 0,-2-3 128 15,-8-3-128-15,0 0 0 0,9-4 0 0,-3-2 128 16,-6 6-1696 0,6-10-352-16,-2-2-64 0</inkml:trace>
  <inkml:trace contextRef="#ctx0" brushRef="#br1" timeOffset="178033.84">24363 10206 14847 0,'0'0'656'0,"0"0"144"0,0 0-640 0,0 0-160 0,0 0 0 16,0 0 0-16,0 0 1088 0,0 0 192 15,0 0 48-15,0 0 0 0,-5 11-560 0,1 0-96 16,1-1-32-16,0 3 0 0,2 0 128 0,2 3 32 0,3 1 0 0,0 1 0 16,1-2-224-16,3 0-64 0,0-2 0 0,2 1 0 15,2 2-208-15,-1-5-48 0,2-5-16 0,2 1 0 16,1 0-96-16,0-2-16 0,1-4 0 0,-1 0 0 15,0 0-128-15,-3 0 160 0,-1 1-160 0,-1-6 160 16,1-3-32-16,-3 0 0 0,0 5 0 0,-3-3 0 16,-1-4-128-16,-1-2 0 0,0-2 0 0,1 4 0 15,-5 8-1520 1,2-6-272-16,-2-1-64 0</inkml:trace>
  <inkml:trace contextRef="#ctx0" brushRef="#br1" timeOffset="178265.65">24671 10178 11967 0,'0'0'528'0,"0"0"112"0,-6 4-512 0,0 0-128 15,-2 1 0-15,1 2 0 0,-3 4 1472 0,0 2 256 16,-1 4 48-16,-1 3 16 0,1 1-416 0,0 5-80 16,0 3-16-16,1-1 0 0,5 1-224 0,-2 1-48 15,2-2-16-15,1 7 0 0,-1 3-432 0,-1-1-96 16,1-5-16-16,-4 0 0 0,2 3-240 0,1-2-48 15,2-2-16-15,2-5 0 0,0-5-144 0,1-1 0 0,-1 2 144 16,1-4-144-16,0-5 0 0,-1-1 0 16,0-1 0-16,-1 0 0 15,0 0-1344-15,-2-4-352 0</inkml:trace>
  <inkml:trace contextRef="#ctx0" brushRef="#br1" timeOffset="178520.87">24722 10965 17503 0,'0'0'1552'0,"0"0"-1232"0,-9 11-320 0,4 4 0 15,-1 1 912-15,2-1 128 0,-2-1 32 0,2 1 0 16,1 1-176-16,-1 0-16 0,1-2-16 0,2 0 0 0,-1-1-416 0,2 2-64 15,0-1-32-15,0-1 0 16,-2-2-208-16,2-1-144 0,0-10 192 0,4 11-192 0,-2-1 0 0,-2-10 0 16,0 0 0-16,0 0 0 15,9 6-1072-15,-9-6-320 0</inkml:trace>
  <inkml:trace contextRef="#ctx0" brushRef="#br1" timeOffset="179067.93">24862 9856 8287 0,'0'0'736'15,"0"0"-592"-15,0 0-144 0,0 0 0 0,0 0 1168 0,0 0 208 16,3 10 32-16,5 3 16 0,2 4-400 0,4-2-96 16,2-4-16-16,3 5 0 0,1 3 48 0,2 6 16 15,2 2 0-15,3 4 0 0,2 1-208 0,-1 3-32 16,-2 2-16-16,-6 2 0 0,-1 0-80 0,-5 3-32 16,-3 3 0-16,-2 6 0 0,-3 6-32 0,-5 0 0 15,-1-1 0-15,-2-2 0 0,-4-1-112 0,-2 1-16 16,-1 1-16-16,-2 0 0 0,0-1 80 0,-3-1 0 15,0-3 16-15,-1-2 0 0,-1-5 48 0,-1-2 16 16,1-3 0-16,0-1 0 0,0 1-64 0,2-3-16 16,0-6 0-16,-1 2 0 0,-3 0-192 0,1-1-64 15,-3-3 0-15,2 0 0 0,2-6-80 0,0-3-32 16,1 0 0-16,2-3 0 0,2-5-144 0,-2-3 160 16,1-3-160-16,2-1 160 15,1 0-800-15,9-3-144 0,-9-6-48 0</inkml:trace>
  <inkml:trace contextRef="#ctx0" brushRef="#br1" timeOffset="195978.57">19958 15684 3679 0,'0'0'320'0,"0"0"-320"0,-4-6 0 0,4 6 0 15,0 0 1728-15,-5-6 288 0,1 0 48 0,4 6 16 16,0 0-816-16,0 0-176 0,0 0-16 0,0 0-16 0,-3-7-80 15,3 7-16-15,0 0 0 0,0 0 0 0,-1-8-96 0,1 8-32 16,-5-6 0-16,5 6 0 0,0 0 64 0,0 0 16 16,0 0 0-16,0 0 0 0,0 0-80 0,0 0-32 15,-7 7 0-15,1-1 0 0,-3-1-96 0,2 4-32 16,2 2 0-16,0 2 0 0,0-1-224 0,-2 5-32 16,-2-3-16-16,2 4 0 0,1 6-96 0,-1 0-32 15,1 2 0-15,0 3 0 0,-1 1-96 0,0 4-32 16,1 1 0-16,0 0 0 0,-2 3-144 0,5 0 160 15,0 1-160-15,-1 0 160 0,1 0-160 0,1-2 0 16,0-2 0-16,2-1 128 0,0 2-128 0,2-3 0 16,-2-6 0-16,0 1 0 0,0-2 0 0,2-2 0 15,3-1 0-15,-2-1 0 0,1-1 0 0,0 0 0 16,0-2 0-16,-2-4 128 0,-1-4-128 0,3 1 128 0,-1 4-128 16,2-3 128-16,0-3-128 0,2-1 0 0,-1-3 0 15,1 1 0-15,-7-7 208 0,12 3-32 0,0-1-16 16,1-2 0-16,-2-2-160 0,0-1 160 0,0-3-160 0,1-1 160 15,0-2-160-15,3-1 192 0,-1-2-192 0,1 0 192 16,2 0-192-16,-1-3 0 0,0-1 0 16,0 0 128-16,1 2-128 0,-2 0 0 0,-1-3 0 0,3 1 128 15,-2-2-128-15,1-1 0 0,-1 0 0 0,1-3 0 16,0-4 0-16,-1 0 0 0,1-5 0 0,-1-1 128 16,0-4-128-16,-1 2 0 0,0-1 0 0,-1-2 128 15,1 0-128-15,0 1 0 0,2-2 0 0,-1 4 128 16,-2-2-128-16,-4 0 0 0,-1 0 0 0,0 2 0 0,-1 1 0 15,-1 4 0-15,3 1 0 0,-2 5 0 0,-2 3 0 16,1 3 0-16,-2-1 0 0,-1 1 0 0,2 4 0 0,-2 2 0 16,0 4 0-16,-3 7 0 0,3-8 0 15,-3 8 0-15,0 0 0 0,0 0 0 0,0 0 0 0,0 0 0 16,2-8 0-16,-2 8 0 0,0 0 0 0,0 0 0 16,0 0 0-16,-6 8 0 0,1 0 0 0,-4 1 0 15,2 0 0-15,1 2 0 0,1 2 176 0,1 3-48 16,-4 1-128-16,4 3 192 0,1-1-32 0,-4 6-16 15,-1 2 0-15,3 1 0 0,-2 4-16 0,0 1-128 16,-2 1 192-16,2 1-64 0,1 2-128 0,1 1 160 16,1 3-160-16,-1-1 160 0,1-2-160 0,2-1 0 15,-3-2 144-15,4 1-144 0,-1-2 0 0,1-2 128 16,1-2-128-16,-1-2 0 0,0 0 0 0,2-3 0 0,0-3 0 16,0-2 128-16,-1-3-128 0,0 1 0 15,0 0 0-15,2-4 0 0,2-4 0 0,-4-10 128 0,2 10-128 0,-2-10 0 31,0 0-416-31,11-3-160 0,-2-4-16 0,2-3-15568 0</inkml:trace>
  <inkml:trace contextRef="#ctx0" brushRef="#br1" timeOffset="196993.26">20813 16074 4607 0,'0'0'192'0,"0"0"64"0,0 0-256 0,-8 3 0 16,-1-2 0-16,9-1 0 0,0 0 2048 0,0 0 352 15,0 0 80-15,0 0 16 0,0 0-1488 0,-9 1-304 16,9-1-48-16,-7-1-16 0,7 1 0 0,0 0 0 15,0 0 0-15,0 0 0 0,0 0 16 0,0 0 0 16,0 0 0-16,0 0 0 0,-9-4-48 0,9 4-16 16,0 0 0-16,0 0 0 0,0 0-96 0,0 0-32 15,0 0 0-15,0 0 0 0,-2-8-144 0,2 8-16 16,0 0-16-16,0 0 0 0,3-7-160 0,-3 7-128 0,8-4 192 0,-8 4-192 16,0 0 128-16,0 0-128 0,0 0 0 0,5-5 0 15,-5 5 0-15,0 0 0 0,0 0 128 0,0 0-128 16,0 0 0-16,0 0 0 0,0 0 0 0,0 0 0 15,0 0 0-15,0 0 128 0,0 0-128 0,0 0 0 16,0 0 160-16,0 0-160 0,0 0 128 0,0 0-128 16,0 0 192-16,0 0-64 0,0 0 0 0,0 0 0 15,0 0 64-15,0 0 16 0,-6 6 0 0,6-6 0 16,0 0-64-16,0 0-16 0,0 0 0 0,0 0 0 16,0 0-128-16,0 0 0 0,-9 4 0 0,9-4 0 15,0 0 128-15,0 0-128 0,0 0 0 0,0 0 128 16,0 0-128-16,0 0 0 0,0 0 0 0,0 0 0 15,0 0 128-15,0 0-128 0,0 0 0 0,0 0 128 16,0 0-128-16,0 0 0 0,0 0 144 0,0 0-144 0,0 0 144 0,0 0-144 16,9 5 192-16,0-2-192 0,2-3 176 0,4 0-176 15,3 0 160-15,-1-2-160 0,-3-2 176 0,3 0-176 16,4 0 192-16,0 0-192 0,4 0 160 16,-2-1-160-16,0 2 128 0,-1 0-128 0,0 1 128 15,-2-1-128-15,-3 1 0 0,0 2 128 0,-2 1-128 0,-3 0 0 16,-4-1 0-16,-8 0 128 0,10 3-128 0,-10-3 0 15,0 0 144-15,0 0-144 0,0 0-144 0,0 0-112 16,-2 7 0-16,-6 0-12944 0</inkml:trace>
  <inkml:trace contextRef="#ctx0" brushRef="#br1" timeOffset="197226.45">20732 16378 29487 0,'0'0'2624'0,"0"0"-2112"0,0 0-512 0,0 0 0 16,0 0 176-16,8-4-176 0,3-2 160 0,4 0-160 15,3-2 400-15,5 0-16 0,0 0 0 0,6 1 0 16,4-4 176-16,2 1 16 0,4 2 16 0,-1 2 0 16,1 1-144-16,-5 1-16 0,-4-2-16 0,0 4 0 15,0 2-272-15,-3 1-144 0,-6-1 160 0,-1 1-160 16,-1 0 128-16,-4 3-128 0,-4-2 0 0,-2 1 0 15,-9-3-1328-15,0 0-352 16,0 0-80-16</inkml:trace>
  <inkml:trace contextRef="#ctx0" brushRef="#br1" timeOffset="198743.61">19623 10213 11455 0,'0'0'512'0,"0"0"96"0,3-7-480 0,-1-1-128 0,1-1 0 0,-3 9 0 16,0 0 1072-16,3-8 192 0,-1 0 32 0,-2 8 16 16,0 0-112-16,6-7-32 0,-6 7 0 0,0 0 0 15,2-7-224-15,-2 7-48 0,0 0-16 0,0 0 0 16,0 0-224-16,0 0-32 0,0 0-16 0,0 0 0 15,-5 8-112-15,-1 1-32 0,-1 1 0 0,-1 2 0 16,-3 4-144-16,0 2-16 0,-2 5-16 0,2 5 0 16,-2 3 48-16,0 2 16 0,0 3 0 0,1 6 0 15,1 2-160-15,-2-1-16 0,0-1-16 0,2-2 0 16,1-1-160-16,1-4 160 0,1-5-160 0,1 0 160 0,2 1-160 16,3-2 160-16,2-8-160 0,0-3 160 0,0-1-160 15,2-2 160-15,2 0-160 0,0-4 160 0,-4-11 64 0,9 5 16 16,2-2 0-16,-1-1 0 0,2-2 256 0,-1-5 48 15,-2-5 16-15,3 1 0 0,3 2-176 0,2-2-16 16,-2-1-16-16,3-2 0 0,1-2-160 0,-1-1-48 16,-3 0 0-16,1-2 0 0,-2-2-144 0,-1-1 128 15,0 2-128-15,0 1 128 0,-2 0-128 0,-2 0 0 16,0-4 144-16,1 1-144 0,-3 3 0 0,1-1 0 16,-4-3 0-16,1 0 0 0,2 0 0 0,-3 1 0 15,2 3 0-15,-1-1 128 0,-1-2-128 0,-1 3 0 16,0 2 0-16,2 2 0 0,-3 2 0 0,1 0 0 0,0 2 0 15,0 4 0-15,-3 5 0 0,0 0 0 16,0 0 0-16,0 0 0 0,0 0 0 0,0 12 0 0,-1 7 0 16,-2 1 0-16,1 4 0 0,-1 3 0 0,-1 4 0 0,-2 2 0 15,0 1 0-15,1-1 0 0,1-1 0 0,0 0 0 16,2 0 0-16,2-3 0 0,0-4 128 0,3-2-128 16,3 1 0-16,0-2 0 0,1-1 0 0,2-6 0 15,1-5 0-15,1-2 0 0,2-2 0 16,1-1 128-16,2-4-128 0,0-3 0 0,1-5 128 0,-2 2-128 15,-1-1 0-15,1-2-256 0,0-2 32 0,-2-1-10528 16,-4-1-2096-16</inkml:trace>
  <inkml:trace contextRef="#ctx0" brushRef="#br1" timeOffset="199494.6">19328 9933 11967 0,'-6'10'528'0,"6"-10"112"0,0 0-512 0,-10 3-128 0,2 1 0 0,8-4 0 0,-8 2 768 0,0 0 112 15,0 0 16-15,8-2 16 0,0 0 0 0,0 0 0 16,-6 5 0-16,6-5 0 0,0 0-192 0,0 0-32 15,0 0-16-15,0 0 0 0,5-8 16 0,3-1 0 16,1-2 0-16,2-2 0 0,-1-2-112 0,3-3-32 16,0-2 0-16,1 3 0 0,1 1-128 0,0 1-32 15,1-1 0-15,0 0 0 0,-1-2-48 0,1 2-16 16,-1 0 0-16,-2 1 0 0,-3 0 80 0,1 1 16 16,2 1 0-16,-1 2 0 0,-3 1-32 0,-1 3-16 15,-3 0 0-15,-5 7 0 0,0 0-176 0,0 0-16 16,8 7-16-16,-5 1 0 0,1 1-160 0,-2 3 0 15,-2 1 0-15,2 3 128 0,5 0-128 0,-2 1 0 16,4 0 0-16,0-1 0 0,2-2 0 0,2-2 0 16,1-3 0-16,2 1 0 0,-1 0 128 0,2-4-128 0,-1-3 192 15,1-2-64-15,-1-1 192 0,2 0 16 0,-2-1 16 16,2-3 0-16,0-3 32 0,1-1 16 0,0-1 0 0,2-3 0 16,1 0-112-16,-3-1-32 0,-1-2 0 0,-1 3 0 15,-3 1-64-15,0 0-32 0,1 0 0 0,-2 3 0 16,-1 2-160-16,-4 2 192 0,-8 4-192 0,0 0 192 15,0 0-192-15,0 0 0 0,0 0 0 0,0 0-10752 16,-10 6-2192-16</inkml:trace>
  <inkml:trace contextRef="#ctx0" brushRef="#br1" timeOffset="200351.05">20355 10426 7359 0,'0'0'656'0,"0"0"-528"15,0 0-128-15,0 0 0 0,0 0 1088 0,0 0 176 16,0 0 32-16,0 0 16 0,0 0-720 0,0 0-144 16,7-3-16-16,-7 3-16 0,0 0-144 0,8-1-16 15,-8 1-16-15,9 0 0 0,-9 0-112 0,0 0 0 16,9 5-128-16,-9-5 192 0,0 0-192 0,9 2 144 15,-9-2-144-15,0 0 128 0,0 0 192 0,0 0 48 16,0 0 0-16,0 0 0 0,0 0 304 0,0 0 64 16,0 0 16-16,0 0 0 0,0 0-160 0,0 0-16 15,0 0-16-15,0 0 0 0,0 0-256 0,0 0-48 0,0 0-16 0,0 0 0 16,0 0-64-16,0 0-16 0,-7-5 0 0,7 5 0 16,0 0-32-16,0 0 0 0,0 0 0 0,0 0 0 15,0 0 32-15,0 0 0 0,0 0 0 0,0 0 0 16,0 0 16-16,0 0 0 0,0 0 0 0,0 0 0 15,0 0-16-15,0 0 0 0,0 0 0 0,6-4 0 16,4 0 48-16,-3 1 16 0,2-1 0 0,0 2 0 16,3 0 128-16,3 2 32 0,4 0 0 0,3 0 0 15,-1 2-112-15,3 0-16 0,-2 3 0 0,2-4 0 16,-3-2-80-16,2-1-32 0,1-2 0 0,-2 2 0 16,-2 1-144-16,1 1 0 0,1-2 144 0,-1 1-144 15,-2 0 0-15,-3 2 128 0,0 2-128 0,-4-1 0 0,0 0 0 16,-4 1-288-16,1 0 48 0,-9-3 16 15,0 0-2080-15,0 0-432 0</inkml:trace>
  <inkml:trace contextRef="#ctx0" brushRef="#br1" timeOffset="200567.48">20462 10660 30111 0,'0'0'1344'0,"0"0"256"0,0 0-1280 0,0 0-320 16,11 1 0-16,3 0 0 0,3-1 224 0,0 0-32 16,1-1 0-16,3-1 0 0,-2-1 368 0,6 0 64 0,0-1 16 0,1 1 0 15,3-3-288-15,-2 1-48 0,5-3-16 0,-1 4 0 16,-1 3-288-16,0-4 160 0,-3 0-160 0,1 3 128 31,-1 2-896-31,-4 1-192 0,-3 1-48 0,-4 0-13264 0</inkml:trace>
  <inkml:trace contextRef="#ctx0" brushRef="#br1" timeOffset="202482.96">19093 8402 20271 0,'-9'-7'1792'0,"2"1"-1424"16,-2-1-368-16,1 2 0 0,-4 0 544 0,2 2 32 15,3 0 16-15,7 3 0 0,0 0-448 0,0 0-144 16,0 0 0-16,0 0 0 0,0 0 144 0,0 0-144 16,0 0 0-16,0 0 144 0,0 0 48 0,0 0 16 15,0 0 0-15,4 9 0 0,1 0 64 0,1-1 16 16,-5 2 0-16,2-2 0 0,-3-8 32 0,7 11 0 15,0 1 0-15,-2 1 0 0,1 0-32 0,-4 5 0 16,-2 3 0-16,1-1 0 0,-1-1-32 0,-1 2 0 16,-1 2 0-16,-3 5 0 0,1 7 112 0,0-1 16 15,2-1 0-15,-2 5 0 0,1 2-192 0,-1 2-48 16,1-1 0-16,-4 4 0 0,1 0 64 0,2 1 16 16,0 1 0-16,0 1 0 0,-2-1-16 0,2 1 0 15,0 1 0-15,1-4 0 0,0-3 112 0,0 2 0 0,-5 3 16 16,2 2 0-16,1 2-80 0,-2-3-32 0,2 2 0 0,-3-1 0 15,1-1-32-15,0 1-16 16,0 3 0-16,1 0 0 0,-3-2-48 0,2 4 0 0,2 0 0 0,-1 1 0 16,-2 1-128-16,2-1 160 0,-1 2-160 0,1 4 160 15,-2 2-160-15,0-3 160 0,1 1-160 0,-1-3 160 16,0 1-160-16,0 2 0 0,0 1 0 16,-1 0 0-16,1-5 128 0,0 0-128 0,-1-3 0 0,1-1 128 15,-2-2-128-15,0 2 192 0,0 0-192 0,-1 4 192 16,1-4 48-16,0 1 16 0,-1-1 0 0,1 0 0 15,2 0-48-15,0 1 0 0,1-2 0 0,3 2 0 0,-2 1-48 16,1-1-16-16,-3-2 0 0,1 0 0 0,3 0-16 16,-2-1-128-16,-1 1 192 0,0-1-64 0,1 2-128 15,0 0 160-15,-1-1-160 0,1 2 160 0,0-3-32 16,-1 1 0-16,-1 0 0 0,2-2 0 0,1 2 0 16,-2 1-128-16,0-1 192 0,1-1-64 0,3 0-128 0,0-2 128 15,1-2-128-15,-1 1 128 0,2 1-128 0,-3 3 0 16,1-1 0-16,-2-2 128 0,0-1-128 15,-1-2 128-15,1 0-128 0,-1 1 128 0,0 2-128 0,0-2 160 16,-3 0-160-16,4 3 160 0,-3 0-160 0,2 1 160 16,-2-4-160-16,1-1 160 0,3-2-160 0,-2 2 192 15,2 0-192-15,1 2 192 0,2-1-192 0,-3 1 0 16,2 0 144-16,1-3-144 0,-1-3 0 0,0 0 0 16,0-3 0-16,1 3 128 0,0 2-128 0,1 1 0 0,-2-2 128 15,0 1-128-15,2 0 0 0,0-2 128 0,0 0-128 16,0-4 0-16,0-1 0 0,0 1 0 15,2 1 0-15,-2 0 128 0,-2 3-128 0,2-2 0 0,0-2 0 16,0 3 0-16,-1-3 0 0,0 1 128 0,2-1-128 16,0-1 0-16,-1-3 0 0,0 1 128 0,0 0-128 0,-1 0 0 15,2 1 0-15,-1 1 144 0,-1 1-144 0,1-1 0 16,-1 0 144-16,0-4-144 0,-4-1 0 0,3-1 144 16,0-1-144-16,-3-1 0 0,1 0 0 0,1-1 128 15,-1 1-128-15,-1 4 0 0,2-4 144 0,-3 4-144 16,2 0 0-16,-1 0 0 0,1 1 0 0,2-3 128 15,-4-3-128-15,2 0 0 0,0-1 0 0,2 2 0 16,0-3 0-16,-1 2 128 0,-2-2-128 0,3 3 0 0,1-5 0 16,-1 0 0-16,2 6 0 0,0-2 128 0,0 2-128 15,0-2 0-15,1-4 0 0,0-2 128 0,0 0-128 16,1-1 0-16,-1 1 0 0,2-1 0 16,-1 1 0-16,-2 0 0 0,0-5 0 0,0 4 128 0,0 4-128 15,0-2 0-15,-1-2 0 0,-3 4 0 0,1 0 0 0,1-1 128 16,1 0-128-16,-4-2 0 0,1 0 0 0,-1 2 128 15,-1 1-128-15,2-6 0 0,-1 2 0 0,1-2 0 16,-3-2 0-16,2 2 0 0,-2 1 0 0,-1 0 0 16,2 0 0-16,0 2 128 0,0 0-128 0,-2 1 0 15,1 3 0-15,1 1 0 0,-1-2 0 0,0 0 0 16,1 1 0-16,2-1 128 0,1 2-128 0,-2 3 0 16,-1-5 0-16,3 1 0 0,3-1 0 0,-1-2 0 15,-2-2 0-15,2 1 0 0,0 1 0 0,2-1 0 0,0 1 0 16,2 0 0-1,0-2-1280-15,2-3-192 0,2-2-16 0,2-4-16080 0</inkml:trace>
  <inkml:trace contextRef="#ctx0" brushRef="#br0" timeOffset="-195313.75">3418 16014 13183 0,'-12'1'576'0,"3"1"128"15,-4 0-560-15,-2 3-144 0,-2-4 0 0,-3 1 0 0,-1 5 864 16,-7-1 144-16,-3 0 16 0,-1 0 16 15,-1 2-64-15,-1 3-16 0,2 3 0 0,0 0 0 0,1-7 0 0,4 2-16 16,1 0 0-16,1 1 0 0,2 1-320 0,2-3-64 16,3-1-16-16,-1 2 0 0,-1 0-336 0,4-3-64 15,-2-1-16-15,3 0 0 0,0 2 0 0,2 0 0 16,1-3 0-16,2 0 0 0,2 1-384 0,2-1-64 16,6-4-32-16,0 0-11152 0</inkml:trace>
  <inkml:trace contextRef="#ctx0" brushRef="#br0" timeOffset="-195057.9">3392 16356 10127 0,'0'0'448'0,"0"0"96"0,2 12-544 0,-3-1 0 0,-2 0 0 0,-2 1 0 16,-1 1 1328-16,-3 1 144 0,-3-2 48 0,-4 0 0 15,0-1-64-15,-6 1-16 0,-1 1 0 0,-4 0 0 16,-1-1-416-16,-1 3-96 0,0-1-16 0,4 1 0 16,2 5-336-16,1-4-80 0,1-6-16 0,0 2 0 15,3 0-256-15,1 2-48 0,3 1-16 0,2 1 0 16,0-6-160-16,2 0 0 0,2 2 144 0,2-3-144 16,6-9-1104-16,0 0-304 0,0 0-48 15,0 0-16-15</inkml:trace>
  <inkml:trace contextRef="#ctx0" brushRef="#br0" timeOffset="-194856.39">3328 16909 15599 0,'-11'14'688'0,"3"-2"144"0,-4 1-656 0,-1 4-176 16,0 1 0-16,-5 0 0 0,-2-1 1664 0,-2 0 320 15,1 0 48-15,-1 0 16 0,-2-2-960 0,1 0-176 16,1-1-32-16,2 2-16 0,1 5-608 0,1 0-128 16,3 1-128-16,0-1 176 15,3-1-736-15,1-1-144 0</inkml:trace>
  <inkml:trace contextRef="#ctx0" brushRef="#br0" timeOffset="-193991.49">2631 17790 18831 0,'0'0'832'0,"0"0"176"0,-9-7-816 15,2 0-192-15,-2 1 0 0,3 0 0 0,-4 2 1344 0,0-1 208 16,-1 2 48-16,-4 2 16 0,0 1-480 0,-1 1-112 0,-2 4 0 0,-4 1-16 16,1 1-480-16,-1 4-80 0,-1 1-32 0,-1-1 0 15,-1-1-96-15,-1 1 0 0,4 0-16 0,-1 0 0 16,2 0-176-16,5-3-128 0,0-5 144 15,2 2-144-15,3 4 128 32,3-4-128-32,0-2 0 0,8-3 144 0,0 0-928 0,0 0-192 0,0 0-48 0,0 0 0 0</inkml:trace>
  <inkml:trace contextRef="#ctx0" brushRef="#br0" timeOffset="-190756.5">2383 15312 13071 0,'0'0'576'0,"0"0"128"0,4-6-576 0,2 0-128 16,-6 6 0-16,5-8 0 0,-2 1 544 0,0-1 80 15,0 0 16-15,1 1 0 0,-1-2 128 0,-1 0 48 16,0 0 0-16,2 0 0 0,-2-1 16 0,0 2 16 15,1-3 0-15,-2 3 0 0,-1 8-48 0,0 0-16 0,1-6 0 16,2 1 0-16,-3 5 32 0,0 0 0 0,0 0 0 0,0 0 0 16,0-7-128-16,0 7-32 0,0 0 0 0,0 0 0 15,0 0-80-15,0 0 0 0,-5 6-16 0,-1 0 0 16,0 1-128-16,2 2-32 0,-4 2 0 0,1 2 0 16,-1 4-64-16,0-1-16 0,-2-1 0 0,5 2 0 15,-1 1-112-15,2-1-16 0,-1 5-16 0,0-2 0 16,0 0-48-16,1 0 0 0,1-2 0 0,-1 1 0 15,4 0-128-15,4-1 192 0,-2-3-192 0,0-1 192 16,2-2-48-16,5-1 0 0,0-2 0 0,1 0 0 16,1-5 160-16,0-2 16 0,2 0 16 0,0-2 0 15,1-2-96-15,-1-1-32 0,1-5 0 0,0 1 0 16,-2-2-64-16,4-1-16 0,-2 0 0 0,0 0 0 16,0 1-128-16,-1-1 0 0,-1 0 0 0,1 1 0 0,-3-1 0 15,0 0 128-15,-1-1-128 0,1 0 0 0,1 0 0 16,0 0 0-16,-3 0 0 0,2-1 0 0,-4-3 0 15,3 2 0-15,-2 0 128 0,4 0-128 0,1-2 0 16,-3 2 0-16,0 2 0 0,0-1 0 0,-1-2 0 0,-1 1 0 16,1 1 0-16,-3-1 0 0,0 0 0 0,-1 1 0 15,2 1 0-15,-2 1 0 0,-1 1 0 0,0 1 0 16,0-2 0-16,-1 2 0 0,-2 8 0 0,0-8 0 16,0 8 128-16,0 0-128 0,2-10 0 0,-1 3 0 15,-1 7 0-15,0 0 0 0,0 0 0 0,0 0 0 16,-1-8 0-16,1 8 0 0,0 0 0 0,0 0 0 15,0 0 0-15,0 0 0 0,0 0 0 0,-6 10 0 16,0 0 0-16,2 2 128 0,2-1-128 0,-1 1 0 0,1 3 0 16,-2 1 0-16,-3-1 0 0,3 3 0 0,-2 1 0 15,1-2 0-15,-1 0 0 0,-1-1 0 0,0 1 0 0,-2-2 128 16,2 2-128-16,-3 0 128 0,1-1-128 0,3-1 128 16,4-2-128-16,-2 0 192 0,-4 1-192 0,0-1 192 15,-3-1-192-15,3 2 192 0,-1-1-192 0,-1-2 192 16,1 1-192-16,-1-1 128 0,1-1-128 0,1 0 128 15,0 0-128-15,0-2 128 0,0-4-128 0,3 2 128 16,5-6-128-16,-7 3 0 0,7-3 0 0,-10 0 128 16,2-3 0-16,-1-3-128 0,0 4 192 0,1-2-64 15,-2-1 32-15,1-1 0 0,-1-3 0 0,1 1 0 16,1 0-160-16,3 1 0 0,-1-3 144 0,1 2-144 16,-1-1 0-16,1-1 144 0,0 2-144 0,0-1 0 0,1-4 144 15,1 1-144-15,0 1 0 0,-2 1 144 0,2 0-144 0,1 1 0 16,0-2 0-16,0 2 0 0,0 3 0 15,2 6 0-15,0-10 0 0,0 1 0 0,2-2 0 16,-1 2 0-16,1 0 0 0,1 0 0 0,2-3 0 0,0 2 0 16,1-1 0-16,0 2 0 0,-3-4 0 0,3 1 0 15,1-1-128-15,-4 0 128 0,0 3 0 0,2-2 0 16,0 2 0-16,-3-1 0 0,0 0 0 0,1 0 0 16,-1 1 0-16,0 0 0 0,-1 0 0 0,-1 0 0 15,0 3 0-15,0-1 0 0,0 8 0 0,0-9 0 16,-1 2 0-16,1 7 0 0,0 0-128 0,0 0 128 15,0 0 0-15,0 0 0 0,0 0-128 0,-8 1 128 16,8-1-160-16,-7 7 160 0,-2-1 0 0,1 0 0 0,2 3 0 16,1 1 0-16,-1 1-192 0,1 1 48 0,2 1 16 0,-3 1 0 15,2-1 128-15,0 0 0 0,-2 1 0 16,2 3 0-16,-1 2 0 0,3-2 0 16,-2 0 0-16,1 0 0 0,1 3 0 0,1 0 0 15,-1-1 0-15,3 0 0 0,2 3 0 0,1-3 0 0,0-1 0 16,-1-2 0-16,3 0 0 0,0-2 0 0,2-3 0 0,0 0 0 15,0-2 0-15,0-2 0 0,1 1 0 0,1-4 0 16,1-1 0-16,-2-3 0 0,2-3 0 0,1 1 0 16,-1-3 0-16,1-3 128 0,2-3-128 0,1-1 0 15,-1-1 0-15,1-3 128 0,1-1-128 0,-1-4 0 16,-1-1 0-16,0-1 128 0,-1-1-128 0,0-1 0 16,2 0 0-16,3 0 144 0,-3-2-144 0,-1 3 0 15,-1 2 160-15,-2 1-160 0,-2 4 128 0,-4 2-128 0,1 3 0 16,-1 2 0-16,-4 2 0 0,-1 8 0 15,0-8-752-15,0 8-16 0,0 0-16 0,0 0-16928 16</inkml:trace>
  <inkml:trace contextRef="#ctx0" brushRef="#br0" timeOffset="-190340.83">2269 15925 12895 0,'-3'-12'1152'0,"1"3"-928"0,-1-1-224 0,2-1 0 16,-4 0 2352-16,0 1 416 0,-3 0 96 0,-3-1 16 0,2 1-576 15,0 2-96-15,-7-1-32 0,1 2 0 0,-1 5-736 0,-2 2-160 16,-1 0-16-16,-1 2-16 0,0 3-608 0,-2 1-128 15,1 2-32-15,3 0 0 0,-3-2-288 0,2 2-48 16,2 1-16-16,-2 1 0 0,1-2-272 0,4 0-64 16,3-1-16-16,2-2 0 15,3 1-2400-15,1 0-464 0,-1 3-112 0,6-9 0 0</inkml:trace>
  <inkml:trace contextRef="#ctx0" brushRef="#br0" timeOffset="-190014.01">2169 16488 32255 0,'-16'-1'2864'0,"0"0"-2288"0,-1 1-576 0,-3 3 0 16,1 3 352-16,-3 1-32 0,-4 2-16 0,0 0 0 16,1-2 560-16,-2 6 112 0,2 4 32 0,0 0 0 15,0-3-672-15,2 0-128 0,2 1-16 0,3-1-16 0,1 0-176 16,4-3-272-16,4-2 64 0,0 1 16 15,5-1-1440-15,4-9-288 0,0 0-48 0,0 0-12448 16</inkml:trace>
  <inkml:trace contextRef="#ctx0" brushRef="#br0" timeOffset="-189707.64">2341 17198 27647 0,'-24'6'2448'0,"8"0"-1952"0,-4 0-496 0,-2 3 0 16,-6 1 224-16,1 2-48 0,-1 2-16 0,-1 3 0 15,-2-1 944-15,2 1 192 0,1 0 48 0,-1 0 0 16,1-1-496-16,2 2-80 0,1 1-32 0,1-3 0 16,2 1-592-16,1-2-144 0,1-1 0 0,3 0 0 31,3-4-320-31,3-5-80 0,1 1-32 0,10-6-9888 0,0 0-1984 0</inkml:trace>
  <inkml:trace contextRef="#ctx0" brushRef="#br0" timeOffset="-186964.22">8362 14439 17503 0,'0'0'1552'0,"0"0"-1232"0,0 0-320 0,0 0 0 16,-6-10 1040-16,6 10 160 0,0 0 16 0,0 0 16 15,0 0-1008-15,0 0-224 0,0 0 0 0,0 0-6480 16,-1 8-1296-16</inkml:trace>
  <inkml:trace contextRef="#ctx0" brushRef="#br0" timeOffset="-185921.67">3436 15369 12895 0,'0'0'272'0,"0"0"64"0,0 0 16 0,0 0 32 0,0 8-384 0,0-8 0 16,-2 6 0-16,2-6 0 0,0 0 1712 0,0 0 272 15,0 0 48-15,0 0 16 0,0 0-832 0,0 0-144 16,0 0-48-16,3-4 0 0,0-2 0 0,0-5 0 0,4-3 0 16,-1-1 0-16,3-4-816 0,0 0-208 0,2-3 0 15,1-2 0-15,3 1 864 0,-5 1 128 0,-1 1 32 0,6-7 0 32,-1 0-1648-32,0 6-320 0,2 3-64 0,-1 1-16 15,-1 1-816-15,0 4-160 0,-2 2-48 0,-6 5 0 0</inkml:trace>
  <inkml:trace contextRef="#ctx0" brushRef="#br0" timeOffset="-185625.13">3698 15619 16575 0,'5'-9'368'0,"4"-3"80"0,-1-3 0 0,0 3 16 0,0 2-464 0,3-3 0 15,1-3 0-15,-1-1 0 0,1-4 1728 0,1 2 256 16,1-2 64-16,0-2 0 0,1-3-832 0,2-1-144 16,-2 0-48-16,4-2 0 0,2 2-816 0,1-1-208 15,0-1 0-15,1 3 0 0,0 2 0 0,1 1 0 16,0 1 0-16,2 1 0 0,0 2 0 0,-3 3 0 15,1 1 0-15,6-3 0 16,-9 2-1600-16,-3 4-352 0,1-2-80 0,-6 8-16 0</inkml:trace>
  <inkml:trace contextRef="#ctx0" brushRef="#br0" timeOffset="-173510">24263 11436 4607 0,'0'0'192'0,"0"0"64"0,0 0-256 0,0 0 0 15,0 0 0-15,11 1 0 0,-11-1 768 0,0 0 96 16,0 0 32-16,0 0 0 0,0 0-432 0,0 0-80 16,0 0 0-16,0 0-16 0,0 0 0 0,0 0 0 15,0 0 0-15,0 0 0 0,0 0-48 0,0 0-16 16,0 0 0-16,0 0 0 0,0 0 144 0,0 0 16 15,0 0 16-15,0 0 0 0,0 0-208 0,0 0-32 16,0 0-16-16,0 0 0 0,0 0-32 0,0 0-16 16,0 0 0-16,0 0 0 0,0 0 80 0,0 0 32 0,9 3 0 0,2 0 0 15,0-1-48-15,3 0-16 0,2 0 0 0,-1-1 0 16,-3-2-96-16,5 1-128 0,3 0 176 0,-4 0-176 16,2 1 128-16,-1-1-128 0,1-1 0 0,0-1 0 15,-3 2 0-15,1 1 160 0,1 2-160 0,-2-2 128 16,1-2-128-16,-2 1 160 0,-1 3-160 0,-1-1 160 15,-1 0-160-15,-3-2 128 0,-8 0-128 16,9 2 128-16,-9-2-128 0,0 0 0 0,0 0 0 0,0 0 0 16,0 0 0-16,0 0 0 0,0 0 0 0,0 0 0 15,0 0 0-15,0 0 0 0,0 0 0 0,-9 1 0 16,0-2 208-16,-3 0-32 0,-1 0-16 0,-1-1 0 16,-1 2-32-16,1-2 0 0,2 0 0 0,-1 2 0 15,-7 1 0-15,0 0 0 0,1-1 0 0,2 0 0 0,-4 0-128 16,3 2 160-16,2 1-160 0,0-2 160 0,2-2 16 15,2 1 0-15,1 2 0 0,1 0 0 0,4 0-176 16,6-2-144-16,0 0 144 0,0 0-208 0,0 0 208 0,0 0 0 16,0 0 0-16,0 0 0 0,11 5 0 0,5-2 128 15,4-1-128-15,2 2 0 0,2-4 128 0,5 0-128 16,5 3 0-16,0 0 0 0,-2 1 0 0,-1-2 0 16,-1-1 0-16,-1 2 0 0,-2 3 128 0,-3-1-128 15,0-2 0-15,-3 1 0 0,-3 0 0 0,-2 1 0 16,-3-2 0-16,-2-1 0 0,-1-1 0 0,-10-1 0 15,0 0 0-15,0 0 0 0,0 0 0 0,0 0 0 16,0 0 0-16,-8 3 0 0,-2 1 0 0,-3-2 160 0,-3-3-160 16,-3 0 128-16,-3 1-128 0,-2 0 160 0,-1 0-160 15,-4-4 160-15,-2 0-160 0,0 2 192 0,3 0-192 0,-2 1 192 16,-2-4 0-16,3 3 0 0,4-2 0 16,2 2 0-16,2 4 0 0,2-1 0 0,5-1 0 0,3 0 0 15,-1 1-192-15,4 1 0 0,8-2 0 0,0 0-176 16,0 0 176-16,0 0 0 0,0 0 0 0,9 2 0 15,3 0 176-15,4-1-48 0,1-1 0 0,4 3 0 16,2 0-128-16,2-1 0 0,1-2 0 0,-1 0 128 16,-4 1-128-16,1-1 0 0,-1 0 0 0,-2 1 0 15,-4-1 0-15,-3 1 0 0,-12-1 0 0,0 0 0 16,0 0 0-16,0 0 0 0,0 0 0 0,-9-1 0 16,-4 1 176-16,1-1-48 0,-1-2-128 0,-4 1 192 15,-9 0-48-15,-1 2-16 0,2 0 0 0,0-2 0 16,3-1 32-16,0 2 0 0,2 1 0 0,2-1 0 15,3-1-160-15,1 1 0 0,-1 1 0 0,6 2-10848 16</inkml:trace>
  <inkml:trace contextRef="#ctx0" brushRef="#br2" timeOffset="-168694.33">23956 11655 21183 0,'-7'-4'1888'0,"-3"-1"-1504"0,1-2-384 0,-1 1 0 31,-1 0-448-31,0 0-176 0,1 3-16 0,1-1-16 0,2-2 1504 0,7 6 304 0,0 0 64 0,0 0 16 16,0 0-256-16,0 0-48 0,9-4-16 0,5 2 0 16,5 1-592-16,5 0-112 0,5-2-16 0,6 2-16 15,2 1 32-15,5 0 16 0,4 0 0 0,-1 0 0 16,-2-4-80-16,0 1-16 0,-5-2 0 0,2 2 0 16,-3 0 176-16,3-1 16 0,-4-3 16 0,-4 2 0 0,-7 5 112 15,-4-2 32-15,-1-2 0 0,-6 0 0 0,-5 2-112 0,-9 2-32 16,0 0 0-16,0 0 0 0,0 0 32 0,-10-5 0 15,-5 4 0-15,-7-1 0 0,-8 2-176 0,-3-1-16 16,-3-1-16-16,-1 1 0 0,-3 2-32 0,-2-2 0 16,-1-2 0-16,0-3 0 0,-1 3 96 0,5 0 16 15,0 0 0-15,8 0 0 0,6-2 192 0,5 0 32 16,9 2 16-16,11 3 0 0,0 0-96 0,0 0-32 16,10-8 0-16,9 4 0 0,7 2-192 0,12-2-32 15,8 3-128-15,1 1 192 0,1 1-192 0,0 3 0 16,3-2 0-16,2 0 0 0,1-2 0 0,2 0 0 15,-5 0 0-15,-3 1 0 0,-5 0 0 0,-5-1 0 16,-7-1 0-16,-7 2 0 0,-8 3 0 0,-4-2 0 0,-12-2 0 16,0 0 0-16,0 0 0 0,0 0 128 0,-15 0-128 0,-6 0 0 15,-5-1 0-15,-12 0 176 0,-6-3-176 16,-4 2 160-16,-5 0-160 0,4 0 0 16,-1-3 0-16,6 2 0 0,0 1 0 0,2-2 128 0,6-2-128 0,4 1 0 15,5 1 176-15,9 1-48 0,7 1-128 0,11 2 192 16,0 0-16-16,11-5-16 0,4 5 0 0,5-1 0 15,5 1-160-15,4-1 0 0,5 0 144 0,4 0-144 16,4 3 0-16,4 0 0 0,-1-2 0 0,1 2 0 16,1 1 0-16,-6 3 0 0,-5 0 0 0,-4-3 0 15,-7 1 0-15,-5 0 0 0,-6-1 0 0,-7 0 0 16,-7-3 0-16,0 0 0 0,-10 1 0 0,-5 2 0 16,-6-1 0-16,-9-1 128 0,-9-2-128 0,-7 1 0 15,-3 2 0-15,1 1 0 0,-2 2 0 0,3-4 128 0,2-1-128 16,0-1 0-16,-2 0 0 0,7-2 0 0,0 0 128 15,8 0 0-15,7 1 0 0,7 2 0 0,6 2 32 16,12-2 16-16,0 0 0 0,9 2 0 0,7 1-176 0,10 1 0 16,8-2 144-16,4 2-144 0,3-2 128 0,3 1-128 15,3-1 128-15,2 0-128 0,-2 0 0 0,5 0 0 16,4-1 0-16,-2 3 128 0,-6 0-128 0,-3-1 0 16,-7-3 0-16,-6 0 0 0,-7 4 0 0,-8-2 0 15,-6-1 0-15,-11-1 0 0,0 0 0 0,0 0 0 16,-8-2 0-16,-4 1 0 0,-5-4 0 0,-4 3 128 15,-4 0-128-15,-3 1 0 0,-2 0 160 0,-6-3-32 16,-1-1-128-16,0 1 192 0,4 1 32 0,2 1 0 16,1 0 0-16,6 0 0 0,0 2-48 0,6 0-16 15,6 2 0-15,3 0 0 0,0-1-160 0,9-1 0 0,0 0 0 0,0 0 0 32,5 9-1088-32,4 0-288 0,3-1-64 0,1 0-16976 0</inkml:trace>
  <inkml:trace contextRef="#ctx0" brushRef="#br2" timeOffset="-167998.82">3655 15923 17503 0,'0'0'1552'0,"12"3"-1232"16,-5-3-320-16,3 0-5120 16,0-1-1088-16</inkml:trace>
  <inkml:trace contextRef="#ctx0" brushRef="#br2" timeOffset="-166554.59">3938 15947 11055 0,'0'0'480'0,"-6"3"112"0,-3-2-464 0,9-1-128 0,-7 5 0 0,7-5 0 15,-7 1 1088-15,7-1 208 0,0 0 48 0,0 0 0 16,-6 6-752-16,6-6-144 0,0 0-16 0,0 0-16 0,-5 6 48 0,5-6 16 15,0 0 0-15,0 0 0 0,0 0 48 0,0 0 16 16,0 0 0-16,0 0 0 0,0 0 80 0,0 0 16 16,0 0 0-16,0 0 0 0,0 0-192 0,0 0-48 15,0 0 0-15,0 0 0 0,0 0 0 0,0 0 0 16,0 0 0-16,0 0 0 0,0 0 96 0,0 0 16 16,-2 11 0-16,2-11 0 0,0 0 0 0,0 0 16 15,0 0 0-15,0 0 0 0,0 0-32 0,0 0-16 16,-3-7 0-16,3 7 0 0,0 0-48 0,0 0-16 15,-6-3 0-15,1-1 0 0,0-1-112 0,0 0-32 16,1-1 0-16,-4 0 0 0,1-2 48 0,-4 0 16 16,0-2 0-16,-1 0 0 0,-1 2-96 0,-2-2-32 15,0-2 0-15,-2 1 0 0,-4-4-32 0,-1 3-16 16,0 0 0-16,-1 1 0 0,-2-1 0 0,3 1 0 16,3 1 0-16,3 0 0 0,-4 0 0 0,2 1 0 0,0 3 0 15,0-2 0-15,-1 0-160 0,1 2 160 0,0-2-160 0,-1 0 160 16,1 1-160-16,0-1 0 0,1 3 0 0,-1-3 128 15,0-2-128-15,1 2 0 0,0-1 0 0,1 3 128 16,-2-1-128-16,1 2 0 0,1-1 0 0,-1 3 0 16,1 0 0-16,-1-1 0 0,-1 1 128 0,2 1-128 15,5 0 0-15,-2-1 0 0,0 2 144 0,2 0-144 16,2 0 0-16,-3 2 0 0,-2 1 0 0,2 1 0 16,2-1 0-16,-3 1 0 0,-3 2 0 0,0 0 0 15,-1 3 0-15,-2-2 128 0,4 1-128 0,5 0 0 16,-4 0 0-16,0 1 0 0,-2 0 0 0,0-1 0 15,-1 1 0-15,1 1 0 0,0 0 0 0,-4 1 0 0,0-2 0 16,-1 1 0-16,0 3 0 0,0 1 0 0,0 3 0 16,-1-1 0-16,2 1 0 0,1-1 0 0,0 5 0 0,-1-1 0 15,0-2 0-15,1 1 0 0,2-2 0 0,-3 1 0 16,5-1 0-16,-2 1 0 0,-1-3 0 0,2 0 0 16,1-2 0-16,0 3 0 0,2-1 0 0,-1-1 0 15,-1 2 0-15,1 0 0 0,1 4 0 0,-1-3 0 16,0 1 0-16,2 0 0 0,0 0 0 0,2 0 0 15,-1 0 0-15,3 2 0 0,0-2 0 0,1 5 0 16,3-1 0-16,2 0 0 0,-1 0 0 0,3 1 0 16,2 0 0-16,1 0 0 0,1-1 0 0,1 0 0 15,1 0 0-15,3 1 0 0,-1 1 0 0,-1 1 0 16,1-1 0-16,1-1 0 0,0 0 0 0,1 1 0 16,0-2 0-16,-3 4 0 0,2-3 0 0,1 0 0 0,0-1 0 15,1 0 0-15,0-1 0 0,0-1 0 0,0-1 0 16,2 0 0-16,-3-2 0 0,1 1 0 0,2 0 0 0,-2-1 0 15,-2-2 0-15,0 0 0 0,1 1 0 16,0-1 0-16,-1 1 0 0,-1 4 0 0,1-1 0 16,-1 0 0-16,0 1 0 0,1-1 0 0,-1-3 0 0,1-1 0 15,0 1 0-15,0-1 0 0,-3 1 0 16,-1-5 0-16,2 4 784 0,-1-2 192 0,2 0 48 0,-1 0 0 16,2 1-1648-1,1-1-320-15,-2-1-64 0,3 0-16 0,-2 2 832 0,1-1 192 0,-1-1 0 0,-1 2 0 16,3 2 768-16,-3-3 208 0,2 0 48 0,-2 0 0 15,-1-1-832-15,-3-1-192 0,3 1 0 0,-2-2 0 16,1 0 0-16,-2 0 0 0,0 0 0 0,0-1 0 16,0 0 0-16,-1 0 0 0,2 0 0 0,-1 2 0 0,1 1 0 15,0-1 0-15,-2 0 0 0,3 2 0 0,1-2 0 0,-4 1 0 16,1-2 0-16,1 0 0 0,-1-1 0 0,-1 1 0 16,1-1 0-16,-1 2 0 0,1-1 0 0,-1 1 0 15,-1-1 0-15,1 5 0 16,0-3-304-16,2 0-96 15,-2-1-32-15,0-3 0 0,0 1 432 0,0 0 0 0,1 0 0 0,0 0 0 16,-1 0 0-16,0 0 0 0,2-2 0 0,-2 2 0 0,2 0 0 0,2-1 0 16,-3 1 0-16,3 0 0 0,0-1 0 0,-1 1 0 15,2 0 0-15,-2-1 128 0,4 1-128 0,-3 0 0 16,2 0 0-16,0 1 0 0,-1-1 0 0,1 0 0 0,-9-8 0 16,11 5 0-16,0 2 0 0,0 0 128 0,-11-7-128 0,11 3 0 15,1 0 0-15,1 2 128 0,1-1-128 16,0 0 0-16,1-1 0 0,1-2 0 0,0 0 0 0,0-1 128 15,-3 0-128-15,0-1 0 0,-1 0 0 0,2-2 128 16,1 6-128-16,-2-3 0 0,0 0 0 0,1 0 0 16,-3-3 0-16,2 3 0 0,-1 3 0 15,0-3 0-15,1-4 0 0,-1 2 0 0,1 0 0 16,0 0 128-16,0 1-128 0,0-2 0 0,-2 1 0 0,2-2 0 16,2 0 0-16,1 2 0 0,-2 1 0 0,-1 0 0 15,0-2 0-15,1 1 0 0,0-1 0 0,-3 1 128 16,0-1-128-16,2 0 0 0,1 0 0 0,-3 0 0 15,-3 1 0-15,1 0 0 0,-4-2 0 0,4 2 0 16,-2 0 0-16,-1 2 0 0,-6 0 0 0,7-2 0 16,0 0 0-16,-7 2 0 0,0 0 0 0,0 0 0 0,6-3 0 15,-6 3-128-15,0 0 128 0,0 0-192 16,0 0-320-16,0 0-64 0,0 0 0 0,0 0-16 16,0 0-1456-16,0 0-304 0,-6-2-48 0,1 1-7776 15,1-1-1568-15</inkml:trace>
  <inkml:trace contextRef="#ctx0" brushRef="#br2" timeOffset="-165996.86">3883 17108 11967 0,'0'0'528'0,"0"0"112"0,0 0-512 0,0 0-128 15,0 0 0-15,0 0 0 0,0 0 672 0,0 0 96 16,0 0 32-16,0 0 0 0,0 0-96 0,0 0 0 15,0 0-16-15,0 0 0 0,0 0 96 0,-4 3 32 16,-1 0 0-16,-1 2 0 0,-1 3 160 0,1 0 48 16,-1 0 0-16,1 0 0 0,-2 3 0 0,-1 0 0 15,-1 1 0-15,1 2 0 0,-2 1-832 0,0 2-192 16,0-1 0-16,-2 2 0 0,-1 0 864 0,0 2 128 16,-1 1 32-16,2 0 0 0,0 1-832 0,1 0-192 15,2 0 0-15,0-2 0 0,1-2 0 0,2 0 0 16,2-1 0-16,3-1 0 0,1-1 0 0,1 0 0 0,1-3 0 0,3 5 0 31,6-3-512-31,-1-3 0 0,1-6 0 0,0 1-12832 0</inkml:trace>
  <inkml:trace contextRef="#ctx0" brushRef="#br2" timeOffset="-161487.42">10403 11319 37775 0,'-31'-20'3360'0,"14"8"-2688"15,-1-3-544-15,4 7-128 0,3 6 0 0,3 1-192 16,-1-2 32-16,9 3 16 0,0 0 144 0,0 0-192 16,0 0 192-16,6 12-11072 15,6 5-2112-15</inkml:trace>
  <inkml:trace contextRef="#ctx0" brushRef="#br2" timeOffset="-157100.75">7837 16066 4607 0,'0'0'400'0,"0"0"-400"0,0 0 0 0,0 0 0 16,0 0 2224-16,0 0 352 0,1-9 80 0,1 2 16 16,-2 7-1344-16,0 0-272 0,2-6-48 0,-2 6-16 0,0-9-128 0,0 9-32 15,0 0 0-15,-3-8 0 16,0-1-64-16,-1 2-32 0,1-1 0 0,-2 2 0 0,-1 1-288 0,1-2-48 16,-6-1-16-16,2 1 0 0,0 1-16 0,-3 2-16 15,-3-4 0-15,0 1 0 0,4-1-48 0,0 0-16 16,-4 3 0-16,1-3 0 0,-1-1-96 0,0 3 0 15,-3-1-16-15,1 3 0 0,-4-1 32 0,0 0 16 16,1-2 0-16,-3 4 0 0,1 2-96 0,-2 0 0 16,2-3-128-16,-4 2 192 0,0 0-64 0,0 2-128 15,-4 1 176-15,1 1-176 0,1-3 176 0,1 3-176 16,3 2 160-16,-1 0-160 0,-3 2 176 0,3-1-176 16,2 1 192-16,2 2-192 0,2 0 160 0,1 1-160 15,1-1 128-15,3-2-128 0,2 1 128 0,-1 2-128 16,2 2 0-16,0-3 128 0,0-1-128 0,-3 1 0 0,2-1 0 15,1 3 0-15,1 1 0 0,-3 0 0 16,1-2 0-16,0 3 0 0,-1 4 192 0,2-1-32 0,-4-3-16 0,2 6 0 16,-2-2 16-16,1 2 0 0,-1-2 0 0,2 1 0 15,0-2-16-15,1 2 0 0,-3 0 0 0,0 2 0 16,1 1-144-16,2 1 128 0,2 0-128 16,0-1 128-16,0 1-128 0,1 1 0 0,-1 1 144 0,4-1-144 15,-1-1 0-15,3 2 144 0,-2 1-144 0,4-4 0 16,2-2 128-16,2 2-128 0,3 4 0 0,-1 0 0 15,4-1 144-15,2 0-144 0,1-1 0 0,2 3 144 16,-1 0-144-16,1-1 0 0,-1-1 144 0,0-1-144 16,1 1 128-16,-2-1-128 0,2 0 160 0,-1-3-160 15,0-1 0-15,-1-2 0 0,0 2 0 0,0-3 0 0,-2-4 0 16,0 0 0-16,1-3 0 0,1 2 0 16,0 0 192-16,1 0-64 0,2 2-128 0,0-4 192 0,-3-1-48 0,2-3-16 15,0 3 0-15,3-1 0 0,0-1 0 16,2 1-128-16,-1-2 192 0,2-1-64 0,-2 3-128 0,1-2 192 15,-1-2-192-15,3 2 192 0,2-1-192 0,-3-2 128 16,0-2-128-16,1 0 128 0,1 1-128 0,1-2 128 16,1 1-128-16,-3-2 128 0,-2-1-128 0,3 2 0 15,-1 1 0-15,0 0 0 0,-2-3 0 0,-1 1 0 16,2-4 128-16,-3 2-128 0,2 2 0 0,1-2 0 16,0 0 0-16,3-1 0 0,-3 1 0 0,1-2 128 15,1 2-128-15,-2-2 0 0,-1-1 0 0,2 2 128 16,1-1-128-16,-1 0 0 0,1 1 0 0,0-1 128 15,-4-2-128-15,2 3 0 0,0-2 0 0,-3 0 0 0,-1 1 0 0,1-4 0 16,-1 0 0-16,1 2 0 0,-3-1 128 0,0 0-128 16,-1-1 0-16,-1 0 0 0,-1 1 0 0,1 0 0 15,0-3 0-15,0-2 128 0,-2-1-128 0,1 2 0 16,-1 1 0-16,0-3 0 0,-2-3 128 0,2-1-128 16,-3 1 0-16,0 0 0 0,-2-1 144 0,-1-5-144 15,1 0 0-15,-1 0 128 0,-1 2-128 16,1 0 0-16,-3-1 0 0,-3 0 0 0,0-1 0 0,1 1 128 15,0 1-128-15,-2 0 0 0,0-2 0 16,-1 1 128-16,-1 1-128 0,-1 2 0 0,1 2 0 0,-2 0 0 16,-1-3 0-16,2 0 0 0,-3 3 0 0,0 0 0 15,-1 1 0-15,1-1 0 0,-3 1 0 0,0 2 128 0,-1 0-128 16,0 3 0-16,-1 1 0 0,-1 1 0 0,0-2 0 16,-2 3 0-16,-1 1 0 0,1 0 0 0,-4 1 0 0,1-1-128 15,-1 1 128-15,2 1 0 0,2 1 0 0,-1 0 0 16,-3 1 0-16,-1 2-128 0,-3 1 128 0,4 1 0 15,-1 0 0-15,1 0 0 0,-1 1 0 16,0 0 0-16,0 0 0 0,-1 0 0 0,-2 0 0 16,0 0 0-16,0 1 0 0,-3 1 0 0,0 0 0 0,2 1 0 15,2 0 0-15,-3 3-128 0,2 0 128 0,-1 2 0 16,2-4 0-16,1 4-128 0,1 1 128 0,0 0 0 16,1 3 0-16,0-1 0 0,1 0 0 0,0 1 0 15,-1 1 0-15,0 1-128 0,0 1 128 0,-1-1 0 16,-4 1 0-16,4 4 0 0,0 3 0 0,3-3 0 0,2-5 0 15,-2 4-128-15,1 4 128 0,1 2 0 16,3 1 0-16,2 0 0 0,2 2 0 0,0-1 0 0,2 1 0 0,2-3-128 16,1-2 128-16,1 0 0 0,2-1 0 0,1 0 0 15,2 0 0-15,1 1 0 0,1 1 0 16,3 0 0-16,2-1 0 0,3 1 0 0,0 3 0 16,1 1-128-16,3-6 128 0,1 2 0 0,0 2 0 0,-2-3 0 15,2 0 0-15,-2-2 0 0,-1 0 0 0,0-1 0 16,2 1 0-16,2-1 0 0,-1-2 0 0,2 0 0 15,0-1 0-15,2 0 0 0,0-1 0 0,2 1 0 16,-3-4 0-16,3 0 0 0,1 0 0 0,0 0 128 16,1 0-128-16,0-2 128 0,3-1-128 0,-3 0 128 15,0 1-128-15,0-3 0 0,3-2 128 0,2 0-128 0,2 2 0 16,-4-2 0-16,0 1 0 0,1-2 128 0,-3-1-128 16,-2 1 0-16,-2 1 0 0,0-3 0 15,-2-2 0-15,1-1 144 0,-4-2-144 0,2 0 0 0,-1-1 160 16,1-1-160-16,-2-4 128 0,2 1-128 0,1 2 160 0,2-3-160 15,1-2 192-15,0-2-192 0,-1-3 160 0,0 2-160 16,-2 1 128-16,4 0-128 0,3-4 0 0,-1 2 0 16,0 1 128-16,0-2-128 0,-3 2 0 0,-1 0 0 15,-4-1 144-15,1 2-144 0,-2 1 0 0,0-1 0 16,-2 0 0-16,-1-4 0 0,0-2 0 0,-2 2 0 16,-1-2 0-16,-1-2 0 0,2-4 0 0,0 0 128 15,-5-3-128-15,0 1 0 0,2-1 0 0,-2 3 0 16,0-1 0-16,-1 2 128 0,-4 1-128 0,0 0 0 15,0 3 0-15,-2 0 0 0,-3 1 0 0,1 0 0 16,0 0 0-16,-5-2 0 0,1-2 0 0,-2 0 0 0,-1-3 0 16,1-1 128-16,-3 0-128 0,-1 0 0 15,0 0 128-15,-1 2-128 0,-1-2 0 0,0 3 0 16,0 4-160-16,0 2 160 0,1-3 0 0,0 4 0 0,-2 3 128 0,1-2-128 16,-1 1 0-16,1 0 0 0,-5 3-208 0,4-1 64 15,3 2 144-15,-3-1 0 0,-2 0 0 0,-1 1-128 16,-3 4 128-16,1 1 0 0,-1 1 0 0,0 0-128 15,-2 2 128-15,1 2 0 0,0 2-144 0,-1 0 144 16,-3-1 0-16,1 2-176 0,-3 1 176 0,0 3-128 16,-1 3 128-16,2-2 0 0,0 2 0 0,-1 2 0 15,2 2 0-15,-1 2 0 0,0-1 0 0,2 0-128 16,4 0 128-16,-1 1 0 0,3 1 0 0,-2 1 0 16,2-2 0-16,0 2-128 0,0-1 128 0,2 1 0 0,2 0 0 15,0 0 0-15,2-2 0 0,0 4-128 0,-1 2 128 0,2 1 0 16,1 1 0-16,-1 0 0 0,-1 0 0 0,2 1 0 15,4 1 0-15,-2 0 0 0,-1-5 0 0,4 2-128 16,1-1 128-16,0 2 0 0,0 0 0 0,2 1 0 16,0 1 0-16,4 1-128 0,2 2 128 0,1-1 0 15,1-2 0-15,1 1 0 0,3 2 0 0,1-1 0 16,1 4 0-16,5-4 0 0,0-4 0 16,2 0 0-16,2-3 0 0,2 0 0 0,0 1 0 0,1-4 0 15,-4-3 0-15,4 0 0 0,1 5 0 0,-2-3 0 16,0-4 0-16,2 2 128 0,-3 0-128 0,3 1 0 15,3-2 0-15,1-2 128 0,-1-2-128 0,4-1 128 16,1 2-128-16,-1-2 128 0,2 0-128 0,1-2 144 0,1-1-144 16,-1 0 160-16,-2 2-160 0,-2-2 0 0,0 1 0 0,-5-1 0 15,0 0 0-15,-2-2 128 0,-1-1-128 0,-1-3 0 16,-1-1 128-16,1-4-128 0,-2 3 128 0,2-1-128 16,2-2 128-16,0-2-128 0,3-4 0 15,-3 1 128-15,0 0-128 0,1-2 128 0,1-2-128 16,1-1 128-16,-1 1-128 0,0 1 0 0,-1-1 0 0,0 1 0 15,-4-1 0-15,1 0 128 0,-3 1-128 0,1 1 0 16,-2 1 0-16,-2-4 0 0,-1-3 0 16,-1 0 0-16,-1 0 0 0,0-1 128 0,-5-3-128 0,1-3 0 15,1-4 0-15,-2-2 128 0,-1 4-128 0,0-8 0 16,-2-1 0-16,0 2 0 0,-3 4 0 0,1 2 0 16,0 0 0-16,-1 2 0 0,0 1 0 0,-1 1 0 15,-3-3 0-15,0 3 0 0,-3 0 0 0,2 0 0 0,-1-1-176 16,-2 5 176-16,0 1-128 0,0 0 128 0,-4 0-128 15,0-2 128-15,0 0-128 0,0 1 128 0,0 1 0 16,-3-1-128-16,-4 1 128 0,2 1 0 0,-2 1-160 0,1-1 160 16,-3 1-192-16,0 1 192 0,0 1-144 0,0 3 144 15,2 1 0-15,0-1-144 0,0 1 144 0,0 3-128 16,-2 1 128-16,1 2-128 0,1-2 128 0,3 3 0 16,-3-3 0-16,0 5 0 0,0 1 0 0,0 2-128 15,0 0 128-15,-2 3 0 0,-2 1 0 0,1 2-128 16,-4 0 128-16,-1 3 0 0,-1-1 0 0,1 2-160 15,4 3 160-15,-2-2 0 0,-2 0 0 0,2 1-128 16,-2 0 128-16,3 0 0 0,1-1 0 0,-1 0 0 0,3-1 0 16,-1 2 0-16,1 0 0 0,1 1 0 0,1 1 0 15,-1 1 0-15,0 3-128 0,-1 0 128 0,0 2 0 16,0 0 0-16,2 0 0 0,2 1-128 0,3-1 128 16,-2 2 0-16,-1 5 0 0,1-1 0 0,2 2 0 15,4-1 0-15,1 0-128 0,3-1 128 0,-1 0 0 16,2 2 0-16,-1-1 0 0,3 2 0 0,2 0 0 0,1-1 0 15,0 1 0-15,3-1 0 0,1-1 0 16,2-1 0-16,0 1 0 0,2-4 0 0,1 1 0 0,3-2 0 16,4 2 0-16,1-3 0 0,1-1 0 0,3-1 0 15,-3-3 0-15,4-1 0 0,2-1 0 0,4 0 0 16,1-1 0-16,0-3 0 0,-1-2 144 0,2-1-144 16,-3 1 144-16,3 0-144 0,-2 0 160 0,3-3-160 15,0-2 128-15,2 1-128 0,-1 3 0 0,1-2 0 0,-2-2 128 16,0-1-128-16,-1 0 0 0,1 2 0 0,0-1 0 15,-3-1 128-15,1-2-128 0,-2 0 0 0,1 0 0 16,-3 0 0-16,0-1 0 0,0-1 0 0,0-2 0 0,3-2 0 16,-3-1 128-16,2 1-128 0,2-3 0 0,-3-2 144 15,1-2-144-15,0 2 128 0,-2 1-128 0,0 1 0 16,-2-4 0-16,0 2 0 0,-2 1 0 0,-1-2 128 16,-3-1-128-16,1 0 0 0,-2-2 0 0,0 1 0 15,-2-3 128-15,-1 1-128 0,1-3 0 0,-3-2 0 16,1-2 0-16,-1-2 0 0,-6 1 128 0,2-3-128 15,0 2 0-15,-1-1 128 0,-2-7-128 0,-1 2 0 16,-2 0 0-16,-1-2 128 0,-1-3-128 0,-1-1 0 16,-4 1 0-16,2 0 128 0,-1 0-128 0,-1 1 0 15,1 4 0-15,-2 0 0 0,-1 0 0 0,1 3 128 16,-2-1-128-16,-4 5 0 0,2 2 208 0,0 1-32 0,-1 0-16 0,-1 2 0 16,-2 5-32-16,0-1 0 0,-2 0 0 0,0 1 0 15,-2 1-128-15,-3 2 0 0,0 2 144 0,-4 0-144 16,2 1 0-16,1 5 0 0,-2 0 0 0,-2 4 0 15,-5 1 0-15,0 2 0 0,1 2 0 0,0 3 0 16,0 1-352-16,-1 1-32 0,1-2-16 0,-3 4 0 16,0-5-1440-1,3 2-272-15,2 1-64 0</inkml:trace>
  <inkml:trace contextRef="#ctx0" brushRef="#br2" timeOffset="-153431.95">4001 11581 10127 0,'0'0'448'0,"0"0"96"0,0 0-544 0,0 0 0 0,0 0 0 0,0 0 0 0,0 0 1728 0,0 0 256 15,0 0 32-15,0 0 16 0,-5 5-912 0,5-5-176 16,0 0-48-16,-1 10 0 0,-2-3 0 0,3-7-16 16,0 0 0-16,0 0 0 0,-6 7 192 0,6-7 32 15,0 0 16-15,0 0 0 0,0 0-32 0,-8 0-16 16,8 0 0-16,0 0 0 0,-9-4-368 0,2 0-80 15,-4-1-16-15,4 1 0 0,7 4-240 0,-10-8-48 16,2 2-16-16,1-1 0 0,-1 1 64 0,-1-2 16 16,0 0 0-16,1-1 0 0,-2-1 0 0,3-1 0 15,-3-1 0-15,4 0 0 0,-2 1-96 0,1-1-16 16,1-5 0-16,0 1 0 0,2 0-80 0,-1-1-32 16,2-4 0-16,0 1 0 0,-1 0-160 0,2-4 192 15,-2-1-192-15,1-2 192 0,-2 0-192 0,3 0 128 16,-2 0-128-16,0 1 128 0,1-2-128 0,0 2 0 15,0 1 0-15,-1-1 128 0,1 0-128 0,-1 1 0 0,1-1 0 16,-1 2 128-16,2 1-128 0,0 0 0 0,1 0 0 0,0-2 0 16,1-2 0-16,2 1 128 0,2 3-128 15,0 0 0-15,-2 0 0 0,3-1 0 16,2 2 0-16,0 2 0 0,3 0 0 0,-1-1 0 0,1-1 0 16,3 1 0-16,-1-2 0 0,2 0 0 0,2-1 0 15,0-2 0-15,3 0 0 0,1 2 0 0,2 1 0 0,0-1 0 16,-5 0 0-16,2 0 0 0,1 2 0 0,1 1 0 15,1 4 0-15,1 0 0 0,-3 1 0 0,0 1 0 16,2 1 0-16,0 1 0 0,0 0 0 0,-2-1 0 16,2-1 0-16,1 1 0 0,2-1 0 0,-1 0 0 15,0-2 0-15,1 1 0 0,2-2 0 0,0 1 0 16,-2-1 0-16,3 2 0 0,-2-2 0 0,3 4 0 0,-2 3 0 16,1-2 0-16,-2 0 0 0,2-1 0 0,-4 1 0 0,0 1 0 15,0 1 0-15,1 1 0 0,-2 1 0 0,0-1 0 16,0-3 0-16,1 3 0 0,0 4 0 0,-6 0 0 15,-2 1 0-15,1 0 0 0,2 2-384 0,3 0-16 16,0-2 0-16,1 2 0 0,-1-2 400 0,1 4 0 16,0-1 0-16,-1 0 0 0,-1 1 0 0,0 0 0 15,0 2 0-15,2 0 0 0,-1 0 0 0,1-1 0 16,-2 0 0-16,2 2 0 0,1 0 0 0,1 4 0 16,-3-2 0-16,5 1 0 0,-2-1 0 0,1 2 0 15,2 0 0-15,-1 1 0 0,0-1 0 0,-1 2 0 16,0 0 0-16,-4 0 0 0,2-2 0 0,-3 2 0 0,0-2 0 15,1 3 0-15,0 1 0 0,0 0 0 0,-3-1 0 16,1 1 0-16,0 2 0 0,2 0 0 0,0 1 0 0,-1 0 0 16,-2 2 0-16,1-1 0 0,4 1 0 0,-4 1 0 15,4 0 0-15,-4 1 0 0,2-2 0 16,6 8 0-16,-4 0 224 0,-4-2 128 0,0-2 32 0,-2 1 0 16,-2-2-224-16,-1 6-32 0,0-2-128 0,-1 1 192 15,-1 0-192-15,0 1 0 0,0 1-144 0,1-3 144 16,-1 0 0-16,-1 0 0 0,0-1 0 0,0 1 0 15,0 1 0-15,-1-2 0 0,0-1 0 0,-1 0 0 16,0 1 176-16,-1-2-176 0,-1 1 160 0,-1 0-160 16,-1 1 128-16,3-1-128 0,-2 2 0 0,-1 1 144 15,-2 1-144-15,2 0 0 0,-1-2 144 0,1 5-144 16,-3 2 0-16,-1 1 128 0,1-1-128 0,-1 0 0 0,-2 0 0 16,1 1 128-16,0-2-128 0,-1-1 0 0,0-2 0 15,0 0 128-15,-1 2-128 0,1 0 0 0,0 1 160 16,-1 0-32-16,-2-1-128 0,-1-1 192 0,2 0-192 0,0 1 0 15,-2-2 0-15,2 3 0 0,-2-2 0 0,0 2 0 16,1-1 144-16,0-2-144 0,3 3 0 0,-2-1 128 16,-2 0-128-16,2-1 0 0,1 1 0 0,-1 0 0 15,0-1 128-15,-1 2-128 0,-1 2 0 0,1-2 0 16,0 0 0-16,1-1 0 0,1 2 0 0,0-5 128 16,-1-1-128-16,-4 0 0 0,0-4 128 0,-1-1-128 15,1 1 128-15,0 0-128 0,-2-4 192 0,2 1-64 16,-2-2 0-16,1 2 0 0,0 0 0 0,0 1 0 0,4-1 0 15,-3 2 0-15,2-3-128 0,0 0 128 0,-3 4-128 16,0-2 128-16,3-2-128 0,-3 0 0 0,2 4 0 0,2-1 0 16,-4-3 0-16,3-2 0 0,-1-1 0 15,-1 2 0-15,-2 0 0 0,0-1 128 0,0-2-128 0,3 2 0 16,-1 1 128-16,1 0-128 0,-4-2 128 16,3-1-128-16,-3-2 128 0,2 2-128 0,-4-1 0 15,1 0 128-15,0-1-128 0,-2-1 0 0,-1 0 144 0,1 1-144 16,0 1 0-16,0-1 144 0,-3-1-144 0,1 2 0 15,-1 1 144-15,-1 1-144 0,1 0 0 0,1-2 144 16,-1-4-144-16,3 2 0 0,0 5 144 0,1-4-144 16,0-4 0-16,-1 0 128 0,-3 1-128 0,-2 0 0 15,0 2 0-15,-1 0 128 0,0 1-128 0,2-1 0 0,-1 1 0 16,1 1 128-16,-3 1-128 0,2-2 0 0,0-4 0 16,1 3 128-16,0 2-128 0,1-1 0 0,-3 0 192 0,3-3-48 15,-2-1 0-15,3 1 0 0,2 3-144 16,-1-2 0-16,-2-3 0 0,-1 2 0 0,-2 0 0 0,2 2 0 15,-1-2 0-15,1 2 0 0,0-1 0 16,0 0 0-16,-2 1 0 0,2 0 0 0,-2-4 0 0,1 2 0 16,1-2 0-16,1 3 0 0,-2-2 0 0,4-1 0 15,0 0 0-15,2-1 0 0,1 2 0 0,2-2 0 16,4 4 0-16,4-7 0 0,0 0-128 0,-7 4-64 16,7-4-16-16,0 0 0 15,0 0-2160-15,0 0-416 0,0 0-96 0</inkml:trace>
  <inkml:trace contextRef="#ctx0" brushRef="#br2" timeOffset="-151889.43">4400 13046 21183 0,'-1'-13'1888'0,"4"6"-1504"0,-3 7-384 0,0 0 0 0,6-6 1088 0,-3 0 160 16,-3 6 32-16,7-7 0 0,-1 0-288 0,-6 7-48 15,0 0-16-15,0 0 0 0,0 0-224 0,0 0-64 16,0 0 0-16,0 0 0 0,0 0-64 0,0 0 0 15,0 0-16-15,0 0 0 0,0 0 96 0,0 0 32 16,0 0 0-16,-7 5 0 0,0 1-144 0,-1-1-32 0,-1 1 0 16,-2-3 0-16,0 1-144 0,-1 0-48 0,-3 3 0 0,-1-1 0 15,-2 1-64-15,-2-1 0 0,1 1-16 16,-4-2 0-16,1 0 0 0,-2-3 0 0,0-2 0 0,-3 0 0 16,-1 1-96-16,1 1-16 0,0 1 0 0,0-1 0 15,0-1-128-15,2 1 160 0,-2 1-160 0,0 1 160 16,2-2 0-16,2-1 0 0,2-1 0 0,-4-1 0 15,-3-1-32-15,3 1 0 0,0-3 0 0,-2 0 0 16,-1-2 0-16,-4 1-128 0,-4-1 192 0,6 2-64 16,2 0-128-16,0-1 128 0,-4 0-128 0,-2 0 128 15,1 2-128-15,1-1 0 0,0-3 0 0,0 3 128 16,1 0-128-16,-1 2 0 0,0 0 0 0,-1-1 0 16,0-5 0-16,2 2 0 0,4 1 0 0,-3 0 0 15,3 0 128-15,0-2-128 0,3 1 128 0,-1 1-128 0,4 1 128 16,-2-2-128-16,0 1 0 0,0-3 128 0,0 1-128 0,-1-2 0 15,0-1 0-15,-1-2 128 0,-3 1-128 0,2-1 0 16,0 0 0-16,3 1 0 0,1-3 0 0,2 1 0 16,-3-1 128-16,5 2-128 0,2 1 0 0,1 0 0 15,0-1 0-15,1 0 0 0,0-2 0 0,1 2 0 16,0-1 0-16,0 0 128 0,2-1-128 0,-1 0 0 16,-2 0 0-16,3 0 0 0,-3-2 0 0,0-1 0 15,-2-4 0-15,2 4 0 0,-1 2 0 0,-1-3 0 16,1-1 0-16,0-2 0 0,-3-1 0 0,1 0 0 15,2-1 0-15,0 2 0 0,-1-5 0 0,0 1 0 16,0-1 0-16,2 1 0 0,-1 0 0 0,0-1 0 16,1 0 0-16,0 0 0 0,-1 3 0 0,0 0 0 0,-1-1 0 15,-1-1 0-15,-1-1 0 0,2 3 0 0,1 0 0 16,-1 2 0-16,1-1-128 0,-1-1 128 0,0 0 0 0,0-1 0 16,0-1 0-16,1-1 0 0,-1 2 0 0,1-3 0 15,-3 2 0-15,4-2 0 0,-2-2-144 0,2 3 144 16,0 0 0-16,-2 0 0 0,4-1-128 0,0 2 128 15,-2-1 0-15,2-1 0 0,2 1-128 0,1 1 128 16,0-1 0-16,1 0 0 0,1-5 0 0,0 4 0 16,3-4 0-16,0 2-128 0,-2 3 128 0,2-2 0 15,-2-4 0-15,3 2-160 0,-2 1 160 0,3-2-128 16,1 3 128-16,0-3-128 0,0 0 128 0,1-1-128 16,0-1 128-16,2-1 0 0,0-1 0 0,-1 2-128 0,2 1 128 15,-1 1 0-15,1 0 0 0,-2-2-128 0,-2-1 128 16,4 2 0-16,4 2-144 0,-1-1 144 0,-5 0 0 0,3 0-144 15,2-1 144-15,-1 0 0 0,-2-1-144 0,2 1 144 16,1 1 0-16,2 0-144 0,1 4 144 16,0 2-192-16,-2 0 192 0,2-1-192 0,1 1 48 0,1-1 0 15,-3 0 0-15,3 3 0 0,3 1 144 0,0-3-208 16,1-1 80-16,0 0 128 0,2 4-160 0,2 0 160 16,1-2 0-16,1 2-144 0,0 1 144 0,1 3-128 15,0-1 128-15,1 0-128 0,0 2 128 0,4 0-160 16,-2 3 160-16,-2-1-160 0,-2 1 32 0,1 0 0 15,2-2 0-15,1 5 0 0,-2 0 128 0,2 3-208 16,-1-3 80-16,0 2 128 0,0 2-176 0,0 2 176 0,2-2-128 16,-3 2 128-16,2-1 0 0,2 2-128 0,0-1 128 15,3 1 0-15,3-2 0 0,2 2-128 0,-2-3 128 16,5 4 0-16,5 1 0 0,-1 1-128 0,-3-1 128 0,0 1 0 16,-4 2 0-16,2-1 0 0,0-1 0 15,-1-1-128-15,1 1 128 0,2 2 0 0,2 3 0 16,-4-2-128-16,1 0 128 0,-2-1 0 0,-2 1 0 0,-1 0 0 15,0 1 0-15,-2 0 0 0,0-1 0 16,-1 3 0-16,-1-1 0 0,1 2 0 0,0 0 0 0,0 1-128 16,-1-1 128-16,1 2 0 0,-4 1 0 0,2 0-128 15,-2-2 128-15,0 1 0 0,-1-1 0 0,-2 2 0 16,-5 0 0-16,0 0 0 0,-3-3 0 0,1 3 0 16,-1 6 0-16,0-1 0 0,-1-2-144 0,0 0 144 15,-1 2 0-15,-1 0 0 0,3 2 0 0,-1 1 0 16,1-2 0-16,1 2 0 0,-1-1 0 0,0 2 0 0,-2 2-128 0,0-3 128 15,1 3 0-15,1-1 0 0,0 3 0 0,0-1 0 16,1 0 0-16,-1-3 0 0,-3 0 0 16,-1 1 0-16,-2 0 0 0,0 0 0 0,-3-2 0 0,2 0 0 15,0 1 0-15,-3-1 0 0,1-1 0 0,-2-6 0 16,-4-10 0-16,7 11 0 0,1 2 0 0,-4-1 0 16,1-3 0-16,2 0 0 0,-7-9 0 0,6 11 0 15,1 1 0-15,-1-2 0 0,-6-10 0 0,5 7 0 16,-5-7 0-16,7 9 0 15,-6 0-1168-15,-1 1-176 0,0-10-16 16,-2 11-9072-16,-3 1-1824 0</inkml:trace>
  <inkml:trace contextRef="#ctx0" brushRef="#br2" timeOffset="-151309.72">4249 10332 4607 0,'0'0'400'0,"0"0"-400"15,1-12 0-15,3 5 0 0,-4 7 1824 0,0 0 288 0,6-8 48 0,-6 8 16 16,11-1-1280-16,-11 1-240 0,7 4-48 16,1-2-16-16,-8-2-80 0,10 7-32 0,0 2 0 0,-2 0 0 15,-1-3-64-15,1 1-16 0,0 1 0 0,-2 3 0 16,1 4 112-16,-1 1 32 0,1 1 0 0,-3 4 0 15,2 1-112-15,-1 3-32 0,-1-2 0 0,0-2 0 16,-1 0-192-16,1-3-32 0,-2-1-16 0,0-2 0 16,1-3-160-16,1-2 128 0,-4-10-128 0,4 9 128 15,-4-9-128-15,2 8 160 0,-2-8-160 0,0 0 160 16,0 0-160-16,0 0 0 0,0 0 0 0,0 0-176 16,0 0-768-1,0 0-144-15,-2 6-48 0,2-6-4688 0,0 0-960 0</inkml:trace>
  <inkml:trace contextRef="#ctx0" brushRef="#br2" timeOffset="-150880.29">4516 10668 21647 0,'0'0'960'0,"0"0"192"0,0 0-912 0,-6 9-240 16,-2 2 0-16,0 5 0 0,5 5 0 0,-1 2 0 15,2 1 0-15,-3 6 0 0,-2 4 176 0,-1 6-16 16,0 5 0-16,-3-1 0 0,-4 0 80 0,1 2 16 0,-3 4 0 0,2 1 0 16,0 3-16-16,-1 0 0 0,0 0 0 15,-1 1 0-15,2 0-80 0,-1-3-16 0,0-3 0 16,-1 3 0-16,1 1 32 0,-1 0 0 0,2-2 0 0,-1 0 0 15,-3-2 0-15,0-2 0 0,-2-3 0 16,3-7 0-16,-2-1 48 0,1-4 16 0,-1-2 0 0,2-3 0 16,-3-2 128-16,1-5 16 0,-1-2 16 0,0 1 0 15,2 2 144-15,2-2 32 0,0-3 0 0,2 1 0 16,1-3-224-16,-1 1-32 0,2 3-16 0,0-3 0 16,2 0-304-16,-1-1 160 0,1 1-160 0,-1 2 128 15,0-2-128-15,-2 0 0 0,2 4 0 0,-1 2 0 0,-1 1-128 16,2 3-16-16,1-1 0 0,4 1 0 15,4-2-400 1,3-1-80-16,3 2-16 0,4-2-12464 0</inkml:trace>
  <inkml:trace contextRef="#ctx0" brushRef="#br2" timeOffset="-150110.84">3561 13634 23327 0,'0'0'1024'0,"-6"11"224"16,0 1-992-16,3 2-256 0,2 2 0 0,1 2 0 0,2 1 0 0,1 2 0 15,2 0 0-15,-1 1 0 0,1 1 0 0,5 1 0 16,0 0 0-16,6-2 144 0,3-1-144 0,0 0 192 16,2 0-192-16,1-1 192 0,-2-3-192 0,0 1 0 15,-2-1 0-15,2-1 128 0,-3-2-128 0,-2-1 160 16,-1-2-160-16,-2 0 160 0,2-1 16 0,2-1 0 16,0-1 0-16,-2-3 0 0,-2-3 272 0,2-1 64 15,3-2 16-15,3-2 0 0,2-4-48 0,-2 0-16 16,1-1 0-16,2-1 0 0,4-2-288 0,-3 2-176 15,1 1 192-15,3-1-192 0,-3 0 128 0,-1 0-128 16,-2 2 0-16,1-1 0 0,-3 0 0 0,0 0 0 16,1 0 0-16,-3 0 0 0,-1-2 0 0,2 1 0 15,0-1 0-15,1-3 0 0,-1-3 0 16,2-1 128-16,1 0-128 0,-3-2 0 0,-3-1 176 0,5-1-176 16,3-1 160-16,2 1-160 0,-3-1 320 0,-1 1-16 15,-1-1-16-15,-2 0 0 0,-1-1-16 0,-1 0 0 16,-2 0 0-16,1-1 0 0,1-1-16 0,-1-1-16 0,2 1 0 0,-1 1 0 15,-2 0-80-15,0-2-16 0,-1-1 0 0,0 1 0 16,-2 2-144-16,1-2 128 0,-2-5-128 0,-1-2 128 16,-3-2-128-16,-2-4 0 0,-2-4 144 0,-3-2-144 15,-3-3 160-15,-2-3-32 0,-1 0-128 0,-3-5 192 16,-3-5-64-16,-1 3 0 0,0 3-128 0,-1 2 192 16,-4 3 480-16,0 6 96 0,1 5 0 15,-2 5 16-15,0 6-64 0,-2 5-16 0,1 4 0 0,1 1 0 16,-2-1-384-16,-1 4-64 0,-2 3-32 0,1 1 0 15,0 0-224-15,1 1 0 0,1 2 128 0,0 1-128 0,2 2 0 16,4-3-160-16,1 0 32 0,5 4 0 16,-1 2-2176-16,10 2-416 0,-8-3-96 15</inkml:trace>
  <inkml:trace contextRef="#ctx0" brushRef="#br2" timeOffset="-149642.12">3684 11142 6447 0,'0'0'576'0,"0"0"-576"0,0 0 0 0,0 0 0 16,5 10 1408-16,-5-10 192 0,0 0 16 0,0 0 16 16,4 12-800-16,1-1-144 0,-5-11-48 0,1 10 0 15,-1-10-128-15,0 0-48 0,2 10 0 0,-2-10 0 16,0 0 304-16,0 0 48 0,0 0 16 0,0 0 0 15,0 0 224-15,0 0 48 0,-2-5 16 0,-3-2 0 16,1-1-240-16,-1-2-48 0,3-1-16 0,-2-2 0 0,2-2-176 16,1-3-16-16,-1-3-16 0,1-2 0 0,0-3-64 15,1-3-16-15,4-4 0 0,-1 0 0 0,1-2-144 16,-2-3-16-16,3-2-16 0,-1-2 0 0,2 2-176 16,-1 1-48-16,3-2 0 0,-1-1 0 0,2 0-128 0,0 3 128 15,3 1-128-15,2 3 128 0,0 2-128 0,1 6 0 16,2 5 0-16,1 2 0 15,2 4-912-15,2 3-176 0,0 1-16 0,2 6-16 16</inkml:trace>
  <inkml:trace contextRef="#ctx0" brushRef="#br2" timeOffset="-148051.22">2930 13871 11231 0,'0'0'496'0,"0"0"96"0,0 0-464 0,0 0-128 16,0 0 0-16,0 0 0 0,0 0 512 16,0 0 96-16,4-6 16 0,-4 6 0 0,0 0 176 15,7-7 32-15,-5-1 16 0,-2 8 0 0,0 0 80 0,0 0 16 16,0 0 0-16,0 0 0 0,0 0 64 0,7 8 16 15,-1 2 0-15,-4 3 0 0,1 4-256 0,-1 3-32 16,1 4-16-16,0 2 0 0,-3 3-208 0,0 2-32 16,0 5-16-16,0 1 0 0,0 2-208 0,0-1-64 15,-2-1 0-15,2 1 0 0,2-1-192 0,-2-3 128 16,0-3-128-16,1-2 0 0,1-3 0 0,0-3 0 16,-1-5 0-16,1-3 0 15,1-3-288-15,-2-3-160 0,-1-9-16 0,0 0-11824 0</inkml:trace>
  <inkml:trace contextRef="#ctx0" brushRef="#br2" timeOffset="-147838.25">2886 14322 25567 0,'0'0'1136'0,"-4"9"224"0,6 4-1088 0,1-1-272 0,3 0 0 0,0 3 0 15,3 1 256-15,-2 1-16 0,2-2 0 0,2 0 0 16,2 0 400-16,2-2 64 0,0-1 32 0,1-1 0 15,-3-2-352-15,2-3-64 0,2-2 0 0,-1-2-16 16,1 0 96-16,0-2 32 0,0-6 0 0,1-1 0 16,-1-1-96-16,1-1-16 0,-2-2 0 0,2-2 0 15,0-2-320-15,0-2 0 0,1 1-192 0,-2-3-9504 16,0-1-1888-16</inkml:trace>
  <inkml:trace contextRef="#ctx0" brushRef="#br2" timeOffset="-145724.48">3911 16007 7359 0,'0'0'656'0,"0"0"-528"16,0 0-128-16,0 0 0 0,0 0 1600 0,0 0 304 16,0 0 48-16,-3-6 16 0,3 6-848 0,0 0-160 15,-4-7-48-15,4 7 0 0,0 0-112 0,0 0-32 16,-2-9 0-16,2 9 0 0,0 0-160 0,0 0-32 16,2-7-16-16,-2 7 0 0,0 0-112 0,0 0-32 15,0 0 0-15,0-8 0 0,0 8-80 0,0-8-16 16,0 8 0-16,0 0 0 0,0 0-48 0,-4-6-16 15,2-1 0-15,2 7 0 0,-5-5-16 0,5 5-16 16,-3-8 0-16,-1 0 0 0,-2 0 0 0,1 2 0 0,-2-2 0 0,0 0 0 16,2 1-48-16,1-1-16 0,-3-1 0 0,0 2 0 15,0-3 96-15,-1 1 32 0,0-2 0 0,1 2 0 16,-1 1 80-16,1 3 16 0,0-3 0 0,-1 2 0 16,-1-1-96-16,1 0-16 0,1 4 0 15,-2-1 0-15,-2-1-80 0,1 2-32 0,1-1 0 0,-1 0 0 16,1 3-160-16,-2-1 0 0,0-2 144 0,0 0-144 15,-1 2 0-15,-3 0 144 0,0-3-144 0,-1 2 0 16,2-1 0-16,1 2 0 0,1-1 0 16,-1 0 0-16,-1-2 128 0,1 0-128 0,-2 1 0 0,-1 0 0 15,-1 2 128-15,0-1-128 0,1-3 0 0,0 2 0 16,3 0 0-16,1-1 0 0,-1 1 0 0,-2 2 0 16,1-2 0-16,0 4 0 0,-1 4 0 0,2-1 0 15,0-1 128-15,1-1-128 0,-2 0 0 0,-1 2 0 0,-1-2 0 16,0 1 0-16,1-2 0 0,0 2 0 0,0 2 176 15,1-1-176-15,-2-3 160 0,1 1-160 0,2 1 0 16,2 1 128-16,1 1-128 0,-1-2 0 0,1-1 0 16,0 1 0-16,-3 0 0 0,3 0 0 0,3 1 0 0,-1 0 0 15,0 1 0-15,-2 2 0 0,0 0 0 0,2 1 0 16,-1-3 0-16,1 2 0 0,0-1 0 0,1 1 0 16,-1-1 0-16,-1 1 0 0,0-2 0 0,2 4 0 15,-4 0 0-15,2 1 0 0,-1-1 0 0,-1 1 0 16,0-2 0-16,1 0 0 0,-2 3 128 0,0 0-128 15,0-1 0-15,1 1 0 0,-2-2 0 0,-1 2 128 16,1-1-128-16,1 1 0 0,1-1 0 0,-2-1 0 0,-3 1 0 16,4-1 0-16,1 1 0 0,-1-1 0 0,1-1 128 15,1 1-128-15,0 2 0 0,4-1 144 0,1-2-144 16,1 0 128-16,-4 1-128 0,4 1 192 0,1 2-192 0,-2-1 192 16,-2-3-192-16,1 3 160 0,2 2-160 0,-2-1 160 15,-3-2-160-15,3 0 160 0,-1 1-160 16,2 0 160-16,0 1-32 0,-1-1-128 0,0 2 192 0,2 0-64 15,-5 2-128-15,3-1 192 0,-2 2-192 0,1 0 192 16,0 1-64-16,2-1-128 0,1 0 192 16,-4 3-64-16,2 0-128 0,1-1 160 0,-1-1-160 0,2 0 160 15,-2 2-160-15,2-2 160 0,0-3-160 0,0 3 160 16,-1 2-32-16,0-1 0 0,2-2 0 0,-1 1 0 16,0-1-128-16,1 2 160 0,0 0-160 0,1 2 160 15,-3-3-160-15,3 0 128 0,-1-1-128 0,1 2 128 0,-1-2-128 16,2 1 128-16,-2-3-128 0,1 1 128 0,0 0-128 15,-2 2 160-15,1-3-160 0,2 0 160 0,-2 0-160 0,0 1 0 16,1 1 144-16,0-1-144 0,0-2 0 0,0 2 144 16,0-1-144-16,1 1 0 0,-1 0 128 0,2-2-128 15,0-1 0-15,2 2 0 0,-1 0 128 0,3 0-128 16,-1-1 0-16,0-1 0 0,2 1 0 0,-1 1 0 16,1 1 128-16,2-1-128 0,-1 0 0 0,0 1 0 15,1 2 0-15,1-1 0 0,-2 0 0 0,1 0 0 16,-1-1 0-16,-1-1 0 0,1 3 128 0,0-4-128 15,-1-2 0-15,0 1 0 0,-1-1 0 0,-2-1 0 16,2 0 0-16,0 1 0 0,2 0 0 0,-3-1 0 16,-3-9 0-16,7 11 0 0,0-1 0 0,1-1 0 15,1-3 0-15,-2 2 0 0,1 0 0 0,3-2 0 0,-2 1 0 16,2-1 0-16,1 0 0 0,-2 0 0 16,0 1 0-16,2 1 0 0,3-3 0 0,1 3 0 0,-4 0 0 15,2-1 0-15,0 2 0 0,1 0 0 0,0-1 0 0,1 0 0 16,-2 1 0-16,-1 1 0 0,-1-2 0 0,1 1 0 15,-1-1 0-15,2 1 0 0,-1-2 0 0,-1-1 0 16,0 1 0-16,0 0 0 0,-1 0 0 0,1-1 0 16,0-2 0-16,3 2 0 0,-3-1 0 0,1 2 0 15,-2-2 0-15,1 1 0 0,1-2 0 0,2 2 0 16,-3-1 0-16,3 0 0 0,0-2 0 0,-1 2 0 16,-2 1 0-16,1 1 0 0,1-2 0 0,2-1-144 0,-1 1 144 15,0 0 0-15,1 1 0 0,-1 0 0 0,-2 0 0 16,0-1 0-16,-1 2 0 0,0-3 0 0,0 2 0 15,1-1 0-15,-3 0 0 0,0-1 0 0,1 1 0 16,-5-1 0-16,-6-4 0 0,9 6 0 0,-2-1 0 16,-1-1-160-16,-6-4 160 0,8 5 0 0,-8-5-208 0,7 5 64 15,-7-5 16-15,6 5 0 0,-6-5 128 0,8 5-192 16,-8-5 192-16,9 4-192 0,-9-4 192 0,9 4-128 16,-9-4 128-16,8 5-128 0,-8-5 128 0,11 5 0 15,-3-2 0-15,1-1 0 0,0 2-192 0,-9-4-16 16,11 1 0-16,1 1 0 0,0 1-48 0,-2-1 0 15,-10-2 0-15,13 3 0 0,0-2-64 0,-1 1 0 16,-2-1-16-16,1 1 0 16,-1 0-112-16,3 1-32 0,-2-2 0 0,1 0 0 15,-2 0-528-15,1 0-96 0,0-1-32 0,-1 0-12240 0</inkml:trace>
  <inkml:trace contextRef="#ctx0" brushRef="#br2" timeOffset="-144949.48">3942 16142 5519 0,'0'0'240'0,"0"0"64"0,0 0-304 0,0 0 0 0,0 0 0 0,0 0 0 16,-1-9 1984-16,1 9 352 0,0 0 64 0,0 0 16 16,3-8-944-16,-3 8-192 0,0 0-48 0,0 0 0 15,0 0-320-15,0 0-64 0,-3-7-16 0,3 7 0 16,0 0-128-16,0 0-16 0,0 0-16 0,0 0 0 15,0 0-64-15,-8 8-16 0,0 1 0 0,1 1 0 16,-1-4 48-16,-1 3 0 0,-1 1 0 0,1 1 0 0,-1 0-128 0,2 1-32 16,-1 1 0-16,0 3 0 0,0 3-32 15,-1-1 0-15,4 2 0 0,-4 1 0 0,0 1-80 16,0 2-32-16,1 3 0 0,3-1 0 0,-2 0-144 0,0 1-16 16,1-3-16-16,0 1 0 0,0 2-160 0,1-3 0 15,0-2 0-15,1-1 128 0,1-3-128 0,3 0 128 16,0 0-128-16,2 0 128 0,2-1 128 0,0-3 32 15,2-2 0-15,3 3 0 0,3 1-112 0,2-1-32 16,0 0 0-16,0-2 0 0,1 0-144 0,1-2 0 16,2-4 0-16,0-2 0 0,2 1-336 0,3-2-48 15,3-3-16-15,-2 1 0 16,1-2-784-16,-5 0-160 0,2-3-16 0,1 3-7904 0,0-2-1568 16</inkml:trace>
  <inkml:trace contextRef="#ctx0" brushRef="#br2" timeOffset="-144326.03">3914 17058 7359 0,'0'0'656'0,"0"0"-528"0,0-8-128 0,0 8 0 15,-1-6 1520-15,1 6 272 0,0 0 48 0,0 0 16 16,-10-4-880-16,5 2-160 0,-5 1-48 0,2 4 0 16,0 1 160-16,1 0 32 0,-1-1 0 0,0 4 0 15,0 3-176-15,-1 3-16 0,-1 2-16 0,0 1 0 16,2-1-112-16,-2 2-32 0,-1 0 0 0,-1 1 0 15,1-2-128-15,-1 4-32 0,0 1 0 0,1-1 0 16,0-1-192-16,1-1-32 0,0 2-16 0,-1 0 0 16,-2 0-208-16,3-1 0 0,1 0 0 0,3 1 0 0,1 0 0 0,2 1 0 15,1 0-176-15,2 1 176 16,0 2-752-16,2 1-16 0,1 0-16 16,3 2-10528-16</inkml:trace>
  <inkml:trace contextRef="#ctx0" brushRef="#br2" timeOffset="-143381.78">3800 17107 5519 0,'0'0'240'0,"0"0"64"0,0 0-304 0,0 0 0 16,0 0 0-16,0 0 0 0,0 0 1504 0,0 0 240 0,0 0 48 0,0 0 16 15,0 0-1280-15,0 0-256 0,0 0-48 0,0 0-16 16,0 0-208-16,0 0 176 0,6-8-176 0,-1 1 160 16,-5 7-160-16,0 0 128 0,0 0-128 0,6-3 128 15,-6 3 256-15,8-4 32 0,-8 4 16 0,8-2 0 16,-8 2 128-16,0 0 16 0,10 7 16 0,-1-3 0 16,-9-4-112-16,8 1-32 0,-8-1 0 0,10 2 0 15,-1 2-112-15,-9-4-16 0,9 3-16 0,-9-3 0 16,11 1-64-16,-3 0-16 0,1-1 0 0,-9 0 0 15,10 2 16-15,1 0 0 0,0-1 0 0,0-2 0 16,-3-3 80-16,-8 4 0 0,12-1 16 0,-1-2 0 16,-6-5-80-16,0 3 0 0,3 0-16 0,-3 0 0 15,4-3-64-15,-3 0-16 0,-1 1 0 0,1 0 0 16,-1 0-160-16,1 0 0 0,-1-3 144 0,-1 3-144 0,1-2 0 0,0 3 144 16,-1-3-144-16,-4 9 0 0,0 0 0 0,3-9 0 15,-1-1 0-15,0 3 0 0,-2 7 128 0,0 0-128 16,1-11 0-16,-1 11 0 0,0 0 128 0,0 0-128 15,0-9 0-15,0 9 0 0,-2-7 0 0,2 7 0 16,-2-6 128-16,2 6-128 0,0 0 0 0,0 0 0 16,-8-4 0-16,0 3 0 0,8 1 0 0,-7 0 0 15,-1-1 0-15,8 1 0 0,-7 0 0 0,-2 0 0 16,2-1 0-16,7 1 0 0,-9-1 0 0,3 0 0 16,-2 1 0-16,8 0 0 0,0 0 0 0,0 0 0 15,-10-1 0-15,0 0 0 0,10 1 0 0,-5-1 0 16,5 1 0-16,-9-3 0 0,2 2 0 0,7 1 0 0,0 0 0 15,0 0 0-15,0 0 0 0,0 0-256 0,0 0 32 0,0 0-6960 16,0 0-1392-16</inkml:trace>
  <inkml:trace contextRef="#ctx0" brushRef="#br2" timeOffset="-142622.79">3808 16006 16991 0,'-2'-10'752'0,"2"10"144"0,0-7-704 0,3-2-192 0,1-3 0 0,0 3 0 0,3 1 448 0,3 1 48 16,2-1 16-16,0-2 0 0,1 0 80 0,3-1 32 15,-1-2 0-15,2 0 0 0,-1-2-208 0,2 3-32 16,-1 0-16-16,1 2 0 0,2 0-112 0,-4 0-32 15,1 1 0-15,-2-1 0 0,2 3-224 0,-2 2 0 16,-1-2 128-16,0 1-128 0,-2 1 192 0,-2 1 0 16,-1 2 0-16,-2-1 0 0,1-2 176 0,-8 5 16 15,2-8 16-15,0 0 0 0,-2 1 64 0,-2-2 16 16,-4-2 0-16,-1 0 0 0,-2 2 16 0,-2 0 0 16,-3-1 0-16,-3 1 0 0,-6 1 64 0,2 0 16 15,2 2 0-15,-4 3 0 0,-1 0-64 0,-2 2-16 0,2 3 0 16,2 1 0-16,3 1-288 0,-2 0-48 15,3 1-16-15,3 4 0 0,1 2-144 0,4-1 0 0,-1-3-160 0,6 2-9696 16,2 0-1920 0</inkml:trace>
  <inkml:trace contextRef="#ctx0" brushRef="#br2" timeOffset="-141648.58">3822 15787 9215 0,'-12'-4'816'0,"0"0"-656"0,1 0-160 0,1 1 0 15,0-1 1696-15,2 0 304 0,-1 1 64 0,4 2 16 16,5 1-1520-16,0 0-304 0,-6-6-64 0,6 6-16 15,0 0 160-15,0 0 48 0,0 0 0 0,0 0 0 16,6-7-160-16,-2 1-32 0,-4 6 0 0,11-5 0 16,-2-4 64-16,1-1 16 0,0 0 0 0,-1 1 0 15,3 3 272-15,1-1 48 0,1-1 16 0,2 2 0 16,0 0 48-16,3 0 16 0,1 0 0 0,3 1 0 16,-5-2-160-16,3 4-16 0,0 2-16 0,1 3 0 0,2 1-112 15,2 3-32-15,1-1 0 0,1 4 0 0,-3 3-112 0,-1 1-32 16,0 2 0-16,-3 1 0 0,1 2 0 0,-1 1-16 15,-4 0 0-15,-3 0 0 0,0 0-176 0,-4 0 192 16,-1 2-192-16,-2-1 192 0,-2-3-32 0,-2-3 0 16,-1-1 0-16,-4 0 0 0,0 2 96 0,-2-4 0 15,-3 0 16-15,-2 0 0 0,-2 1 128 0,-2-1 32 16,-2 0 0-16,-2 0 0 0,1-3-176 0,-5 2-48 16,0-1 0-16,-1 1 0 0,-5-1-208 0,1-4 144 15,3 0-144-15,-3 0 128 0,-2 3-128 0,5 0 0 16,3-2 144-16,2 0-144 0,-2-3 0 0,2 3 0 15,3 1 0-15,2-2 128 0,2-4-128 0,2 1 0 16,9-2 0-16,-9 3 0 0,9-3 0 0,0 0 0 16,-7 4 0-16,7-4 0 0,0 0 0 0,0 0 0 0,0 0 0 0,0 0-128 15,9-4 128-15,2 1 0 0,1-1 0 16,-1-2 0-16,3-2 0 0,0 2 0 0,0 0 0 0,-1 0 0 16,-1-3 0-16,2 0 0 0,-2 4 0 0,2-3 0 15,1-1 0-15,1 0 0 0,-2 3 0 0,-1-3 0 16,1 2 0-16,-2-2 0 0,-1 3 0 0,0-3 0 15,-1 1 0-15,-3 1 0 0,0-1 0 0,-3 0 0 16,2-2 0-16,-2 0 0 0,-3 1 0 0,-2 0 0 16,-2-1 0-16,-3-1 128 0,-1-2-128 0,-7-1 0 15,-1 0 144-15,-1 0-144 0,-5-2 192 0,-1 3-192 16,-5 1 160-16,2 1-160 0,-4 1 128 0,3 0-128 16,0 4 128-16,4 0-128 0,2 3 0 0,1 2 128 15,1 0-128-15,3 1 0 0,1 0-192 0,4 4 192 16,-1 4-2816-16,2 0-432 0</inkml:trace>
  <inkml:trace contextRef="#ctx0" brushRef="#br2" timeOffset="-141073.86">3861 16787 6447 0,'0'0'576'0,"0"0"-576"16,0 0 0-16,0 0 0 0,0 0 2752 0,8 6 432 15,-8-6 80-15,10 6 32 0,2 2-2144 0,1-1-448 16,2-2-64-16,1 2-32 0,3 0-64 0,3-1-16 16,0-2 0-16,3 3 0 0,4 1-272 0,-3 0-64 15,1 0-16-15,-2-1 0 0,-3-1 80 0,0 3 0 16,-2-1 16-16,-3 0 0 0,0 0 112 0,-5 0 0 15,-2 0 16-15,-4 1 0 0,0-1 112 0,-4 1 0 0,-2-9 16 0,-4 12 0 16,-3 0 96-16,-5-2 16 16,-2-1 0-16,-5 4 0 0,-7 5-192 0,-3 1-48 0,-4-1 0 0,-2-2 0 15,-2-4-400-15,0 1 0 0,-1 2 128 16,1-1-128 0,3-3-2304-16,2-3-480 0</inkml:trace>
  <inkml:trace contextRef="#ctx0" brushRef="#br2" timeOffset="-139633.97">7799 16083 14847 0,'0'0'656'0,"0"0"144"0,0 0-640 0,0 0-160 0,0 0 0 0,0 0 0 16,0 0 208-16,0 0 16 0,0 0 0 0,0 0 0 15,0 0 416-15,-2-9 64 0,-3 0 32 0,5 9 0 16,0 0-96-16,-8-8 0 0,-1 0-16 0,2 3 0 16,0-1 160-16,-1 2 48 0,-1-1 0 0,2 1 0 15,0-2-144-15,-1 2-32 0,0 0 0 0,-1-1 0 16,0 2-208-16,1-1-32 0,-3-3-16 0,3 0 0 16,-1 2-80-16,-1-2 0 0,-3 1-16 0,2-2 0 15,-3 1-32-15,-1 0 0 0,0-1 0 0,-2 1 0 16,1 2 64-16,-2 0 16 0,2 0 0 0,-1 3 0 0,1-2-80 0,-1 3-16 15,-2-1 0-15,0 1 0 0,-5 1-64 16,1 2 0-16,0 0-16 0,0 2 0 0,-3 0 0 16,0 2 0-16,2-1 0 0,1 1 0 0,0 1-48 0,1 1 0 15,0 2 0-15,1-1 0 0,-1 0-128 0,1 2 160 16,1 0-160-16,-2 0 160 0,0-2-160 0,2 4 0 16,0-4 0-16,0 2 0 0,-1 0 0 0,1 2 0 15,-1-1 0-15,2 2 0 0,-5 2 0 0,4 0 0 16,-6-1 0-16,5 2 0 0,4-1 0 0,-1 3 0 15,2 1 0-15,-2 3 0 0,3 0 0 0,1 3 0 16,0 2 0-16,2-1 0 0,2 2 0 0,2 2 0 16,-1-4 0-16,1 2 0 0,0-1 0 0,3 2 0 15,-3 2 0-15,2 2 0 0,1 2 0 0,1-1 0 16,0-2 0-16,2-2 0 0,2 1 0 0,2-2 0 16,2-2 0-16,4-3 0 0,1-1 0 0,2-1 0 0,2 0 0 15,5 0 0-15,4 0 0 0,3-1 0 0,2-2 0 16,2-1 0-16,2-3 0 0,2 1 0 0,0-2 0 0,1-1 0 15,0-2-144-15,4-4 144 0,-3 2 0 16,2-4 0-16,2-4-128 0,3-1 128 0,-1 0 0 0,2-1 0 16,0-2-224-16,2-1 64 0,-3-1 16 0,-1 0 0 15,-2-4-48-15,0 1 0 0,2-8 0 0,-1 2 0 16,-1 2 0-16,-2 0-16 0,1-1 0 0,-3 0 0 16,-1-2 208-16,-1 0 0 0,-1 1-160 0,-1 1 160 15,-4-2 0-15,0 3 0 0,-2 0 0 0,1 0 0 16,1-1 0-16,-4 1 0 0,-2-2 0 0,-4-1 0 0,2 1 0 15,-3-1 0-15,-1 0 0 0,-1-2 0 0,0-1 0 16,-2-1 0-16,-3 0 176 0,-1-1-176 0,-3-2 192 16,2-4-64-16,-4 0-128 0,0 0 192 0,-3-2-192 15,-2-1 176-15,0-4-176 0,-4 0 160 0,-2 0-160 0,-2-1 0 16,-4-2 144-16,-2 0-144 0,-1 0 0 0,-4-3 144 16,-4 4-144-16,-1 0 0 0,-1 0 192 0,-1 3-192 15,-1 4 192-15,-3 3-192 0,0 0 128 0,0 7-128 16,0 2 0-16,0 3 0 0,1 3 0 0,5 3 0 15,3 1 0-15,3 4 0 16,3 1-2016-16,3 4-464 0</inkml:trace>
  <inkml:trace contextRef="#ctx0" brushRef="#br2" timeOffset="198194.79">5003 9558 9215 0,'0'0'192'0,"0"0"64"15,0 0 0-15,12 8 0 0,-12-8-256 0,9 2 0 0,-9-2 0 0,9 2 0 0,-9-2 864 0,0 0 128 16,0 0 32-16,0 0 0 0,11 2 0 0,-11-2 0 15,0 0 0-15,8 5 0 0,-8-5-832 16,0 0-192-16,7 6 0 0,-7-6 0 0,0 0 864 16,0 0 128-16,0 0 32 0,0 0 0 0,0 0-832 0,0 0-192 15,0 0 0-15,0 0 0 0,0 0 864 16,0 0 128-16,0 0 32 0,0 0 0 0,-8-1-832 0,1-1-192 16,7 2 0-16,-9-2 0 0,1 1 0 0,-1 0 0 15,0-2 0-15,-1 2 0 0,0-1 864 0,-1 0 128 16,0 0 32-16,1 3 0 0,0 2-832 15,2-1-192-15,8-2 0 0,-9 5 0 0,-1 0 0 16,-4 2 0-16,0-1 0 0,0 1 0 16,-2 0 0-16,2 0 0 0,0 1 0 15,0 1 0-15,1-1 0 0,1-2 0 16,-1 1 0-16,1 2 0 0,0 2 0 0,3 0 0 16,-2-2 0-16,2 1 0 0,1 1 0 0,1 1 0 15,1-1 0-15,2 2 0 16,-1-2 0-16,1 0 0 0,2 0 0 15,0 1 0-15,1-1 0 0,0 0 0 16,1-11 0-16,3 13 0 0,0 0 0 16,2 0 0-16,-1-1 0 0,2-1 0 15,2-1 0-15,0 1 0 16,1 1 0-16,-1 0 0 0,0-3 0 0,2 1 0 16,-1-1 0-16,1 0 0 0,-2-2 0 0,0 0 0 0,-8-7 0 15,11 9 0-15,2-1 0 0,-4-1 0 0,-1 0 0 0,1-1 0 16,0-2 0-16,0 2 0 15,2 0 0-15,-3-3 0 0,2 2 0 0,1-2 0 16,-3-1 0-16,-8-2 0 0,0 0 0 0,11 2 0 0,1-1 0 16,-2 0 0-16,1 1 0 0,0-2 0 0,-2-2 0 0,0 1 0 15,-9 1 0-15,13-3 0 0,1-1 0 0,-3 0 0 0,-1 2 0 16,1-3 0-16,-2-5 0 0,-2 5 0 0,2 0 864 0,0-2 128 16,2 1 32-16,-3-2 0 0,2 0-832 15,-3-2-192-15,1-2 0 0,0 0 0 0,-1 3 0 16,0-1 0-16,2-1 0 0,-4 0 0 15,1-1 0-15,-1 0 0 0,0 0 0 16,-1 0 0-16,1 0 0 0,-3-1 0 16,0-2 0-16,0 4 0 0,-1 3 0 15,-1-1 0-15,0-2 0 0,-1 1 0 16,0 0 0-16,-1 0 0 0,0 1 0 16,-3 2 0-16,2-1 0 0,-1 0 0 15,-1 1 0-15,0 0 0 0,-2-2 0 0,-1-1 0 16,1 1 0-16,-1 2 0 0,0-1 0 15,-1 0 0-15,1 2 0 0,-3-1 0 0,1 1 0 16,0 0 0-16,-1 1 0 0,0 0 0 16,1 1 0-16,-3-1 0 15,0 2 0-15,-1 0 0 0,2-1 0 0,0 1 0 16,-3 0 0-16,2 1 0 0,2-2 0 0,1 4 0 16,0-1 0-16,-2 0 0 0,1 1 0 15,1 1 0-15,-3 0 0 0,2 4 0 16,0-2 0-16,1 0 0 0,-4 1 0 15,2-1 0-15,1 0 0 0,0 2 0 0,-1 2 0 16,1 0 0-16,2 2 0 0,-3-2 0 0,1 1 0 16,0-1 0-16,3 3 0 0,-1 0 0 0,1-1 0 15,-3 4 0-15,4-2-768 0,3-2-208 0,3 1-48 0,3-3 0 0</inkml:trace>
  <inkml:trace contextRef="#ctx0" brushRef="#br0" timeOffset="205421.03">4784 9691 12895 0,'0'0'576'0,"0"0"112"0,0 0-560 0,0 0-128 0,0 0 0 0,0 0 0 0,0 0 0 15,0 0 0-15,0 0 0 0,0 0 0 0,0 0 848 16,0 0 144-16,0 0 32 0,0 0 0 0,8-3 0 0,-8 3 0 15,7-5 0-15,-1 2 0 0,-6 3 0 0,7-4 0 16,-4-1 0-16,-3 5 0 0,7-4 0 0,-7 4 0 16,0 0 0-16,0 0 0 0,6-3-832 0,-6 3-192 15,0 0 0-15,0 0 0 0,0 0 0 16,5-5 0-16,-5 5 0 0,5-4 0 0,-5 4 864 0,0 0 128 16,0 0 32-16,0 0 0 0,0 0-832 0,0 0-192 15,0 0 0-15,0 0 0 16,0 0 0-16,0 0 0 0,0 0 0 0,0 0 0 0,0 0 0 0,0 0 0 15,0 0 0-15,0 0 0 0,0 0 864 0,-5 3 128 16,-1 2 32-16,0-2 0 0,-1 1-832 0,0 2-192 16,1 0 0-16,1 1 0 0,-1 0 0 0,1 0 0 15,1 2 0-15,-3 3 0 0,2-2 0 0,1 2 0 16,-3 0 0-16,1-1 0 0,3 2 0 0,-2 0 0 0,-1-1 0 16,3 1 0-16,-3 1 0 15,3 0 0-15,0 2 0 0,-1-1 0 0,2 3 0 16,-1-3 0-16,1-2 0 0,1 3 0 0,1 3 0 15,1-3 0-15,0-1 0 0,1 1 0 0,2-2 0 0,-1 0 0 16,0-1 0-16,0 2 0 0,3-3 0 0,-3-1 0 16,1-1 0-16,3-1 0 0,-3-2 0 0,2 1 0 0,1-1 0 15,-2-3 0-15,3 1 864 0,-1-2 128 0,3 0 32 16,-2-2 0-16,1 1-832 0,1 0-192 16,-1-4 0-16,3 0 0 0,-1-1 0 0,1-1 0 0,0-3 0 15,0 0 0-15,-1 0 0 0,0-3 0 0,1-2 0 16,2 0 0-16,2-1 864 0,-1 0 128 0,2-2 32 0,0-1 0 15,1 1-832-15,-1 0-192 0,0-1 0 0,-2 1 0 16,1-1 0-16,-2 2 0 0,-2 1 0 16,-1-1 0-16,-2-3 0 0,-1 3 0 0,-2 1 0 0,1-1 0 15,-2 1 0-15,0 0 0 16,-1 0 0-16,-3 1 0 16,1 2 0-16,1 0 0 0,-3-1 0 15,-1-1 0-15,-1 1 0 16,0 0 0-16,-2 1 0 0,-1 1 0 15,0 0 0-15,-1 1 0 0,1-2 0 16,-1 2 0-16,-3 0 0 0,-1 2 0 0,0 0 0 16,0 0 0-16,1 1 0 0,-3 1 0 15,0-1 0-15,-2 1 0 0,0 0 0 16,1-1 0-16,1 2 0 0,-2 0 0 16,-1-2 0-16,2 3 0 0,1 0 0 15,1 1 0-15,0 0 0 0,1 1 0 16,-1 0 0-16,1 1 0 15,-3 1 0-15,2-1 0 0,0-1 0 16,0 2 0-16,0 1 0 0,0 2 0 16,1-1 0-16,-1 0 0 0,1-2 0 15,2 0 0-15,-1 1 0 0,1 2 0 16,-3-2 0-16,2 1 0 0,-2 1 0 16,2 0 0-16,3 1 0 0,-3-1 0 15,1 0 0-15,-2 0 0 0,2 2 0 0,-1-1 0 0,1 1 0 16,2 0 0-16,-4 0 0 0,2 3 0 0,1-1 0 0,1 2 0 15,0-1 0-15,-1 2 0 0,1 0 0 0,-2 2 0 16,3 3 0-16,0-2 0 0,-1 1 0 0,1 0 0 16,2 3 0-16,2-2 0 0,-1 1 0 0,2-1 0 15,0-2 0-15,2-1 0 0,-1 1 0 0,1 0 0 16,2-1 0-16,-1-1 0 0,0-2 0 0,2 2 0 0,0-2 0 0,4 1 0 16,-4-2 0-16,2-2 0 0,1 2 0 0,-1-2 0 15,1-1 0-15,2 1 0 0,-2-3 0 0,2 0 0 16,-2-1 0-16,2-1 0 0,1 0 0 15,-3-1 0-15,2 2 0 0,2-3 0 0,-2-1 0 16,0-1 0-16,-1 0 0 0,1-2 0 0,1 1 0 16,0 0 0-16,-2 1 0 0,1-2 0 15,1-2 0-15,-1 1 0 0,0-1 0 16,-2 1 0-16,2 1 0 16,-1-3 0-16,-1 0 0 0,-1-1 0 15,1-1 0-15,-1 1 0 16,0-2 0-16,0 0 0 0,-1-1 0 0,1 0 0 15,0 1 0-15,0-1 0 0,3-2 0 16,-3 0 0-16,1 1 0 0,-1 0 0 16,0 0 0-16,-3 0 0 0,0-1 0 0,1-1 0 15,-1 1 0-15,-3 0 0 0,1-3 0 16,0 2 0-16,-1 1 0 0,-1 0 0 16,-1-1 0-16,1 1 0 0,0 0 0 15,0 1 0-15,-3 0 0 16,2 2 0-16,0-3 0 0,1 2 0 15,-1 1 0-15,-3 1 0 0,-1 3 0 16,1-2 0-16,-3 0 0 0,2 0 0 0,-1 1 0 16,0 2 0-16,-1 0 0 0,0 0 0 0,1-2 0 0,0 1 0 15,0 1 0-15,1 1 0 0,1-2 0 0,-4 1 0 0,2 1 0 0,-3-1 0 0,2 2 0 16,-2 0 0-16,2-1 0 0,-3 1 0 0,1 2 0 0,0 2 0 0,0 0 0 16,1 0 0-16,-1-1 0 0,1 1 0 0,-3 2 0 15,2-3 0-15,2 1 0 0,-1 0 0 0,-1 1 0 0,0 1 0 16,2 0 0-16,-3 0 0 0,2 2 0 15,-1-1 0-15,3 1 0 0,-2-1 0 0,1 1 0 0,1 1 0 16,-2 0 0-16,0 2 0 0,2 0 0 0,-1-1 0 0,1-2 0 16,1 2 0-16,-1 1 0 0,0 1 0 0,2 1 0 0,-3 1 0 15,3 1 0-15,0 0 0 0,-3 2 0 16,2 1 0-16,3 0 0 0,1 2 0 0,-3 0 0 0,2-2 0 16,2 1 0-16,0-1 0 0,2 1 0 15,-1-1 0-15,1 1 0 0,-1-1 0 0,1 1 0 16,0-4 0-16,1-1 0 0,0-1 0 15,1 1 0-15,0-3 0 0,0 0 0 0,0-2 0 16,2 0 0-16,-1-1 0 0,1 2 0 0,0-3 0 0,1-1 0 16,0 0 0-16,0 0 0 0,1-1 0 15,0-1 0-15,1-2 0 0,-1 0 0 16,2-1 0-16,1-1 0 0,-2 0 0 16,0 1 0-16,0-4 0 15,-1 3 0-15,3-2 0 0,-2-1 0 16,1-3 0-16,2 2 0 0,-2-2 0 0,2-1 0 15,-1 1 0-15,-1-1 0 0,0 0 0 16,0-2 0-16,-1 0 0 0,-3 0 0 16,2 0 0-16,0-1 0 0,1 0 0 15,-2 2 0-15,2-1 0 16,1 0 0-16,1 1 0 0,-4 0 0 16,1-2 0-16,0 0 0 0,0 1 0 15,-3 2 0-15,1 0 0 0,-1-2 0 16,1 1 0-16,-2 0 0 0,1-1 0 15,-3-1 0-15,1 0 0 16,-1 1 0-16,0 1 0 0,1 0 0 0,-3 2 0 16,-1-2 0-16,-1 0 0 0,1 0 0 15,-1 1 0-15,-1 0 0 0,0 1 0 16,-2-2 0-16,1 0 0 0,-2 1 0 0,1 0 0 0,-1 0 0 16,1 2 0-16,-4 0 0 0,1 0 0 0,-2 2 0 15,2-3 0-15,-2 2 0 0,2 0 0 0,2 1 0 16,1 0 0-16,-6 2 0 0,1 0 0 0,1-2 0 15,-2 2 0-15,0 2 0 0,1 0 0 0,-2 1 0 16,-3-2 0-16,1 0 0 0,1 1 0 0,2 1 0 0,2 0 0 16,-1 0 0-16,2 3 0 0,-3 0 0 0,2 1 0 0,1 1 0 15,0 0 0-15,-1 1 0 0,0 0 0 0,1 2 0 16,-2 0 0-16,1-2 0 0,0 2 0 16,0 0 0-16,1 0 0 0,1 2 0 15,-1 0 0-15,0 0 0 0,0 1 0 0,1 1 0 0,-1 1 0 16,0 3 0-16,1 3 0 0,-1 1 0 15,1 0 0-15,2 1 0 16,-1 2 0-16,2 1 0 16,2 1 0-16,-3-1 0 0,3-1 0 15,1-2 0-15,0 0 0 0,1-1 0 16,1-3 0-16,2-1 0 0,4-1 0 0,1 1 0 16,-1-3 0-16,1-4 0 0,3 0 0 15,2 1 0-15,3-1 0 0,-1-1 0 16,3-4 0-16,0-1 0 0,5-2 0 0,-3 2 0 15,2-3 0-15,0-3 0 0,2 0 0 16,3 1 0-16,-2-5 0 16,-4 1 0-16,2-2 0 0,-1-1 0 15,3-1 0-15,1-1 0 0,-1 0 0 16,-1-2 0-16,-2 0 0 0,-2 0 0 16,-2-2 0-16,-3 0 0 0,-1-1 0 15,-2-2 0-15,-1-1 0 0,-2 1 0 16,-1-2 0-16,-4 0 0 0,0 0 0 0,-3 0 0 0,0 2 0 15,1 0 0-15,-2 5 0 0,0 1 0 0,-2 1 0 16,0 0 0-16,-1 1 0 0,1 0 0 0,0 0 0 16,0 0 0-16,-3 0 0 0,2 0 0 0,0 0 0 0,0 4 0 0,0-2 0 15,-1-1 0-15,1 3 0 0,-1-3 0 0,1 2 0 0,-2-3 0 0,0 5 0 0,5 5 0 0,-4-7 0 16,4 7 0-16,-4-5 0 0,-3 2 0 0,0-1 0 0,7 4 0 16,-8-2 0-16,1-1 0 0,-1-1 0 0,1 3 0 0,0 2 0 0,-1 2 0 15,8-3 0-15,-8 0 0 0,8 0 0 0,-7-1 0 0,7 1 0 0,0 0 0 0,-9 2 0 0,1-2 0 16,8 0 0-16,0 0 0 0,0 0 0 0,-8-2 0 0,8 2 0 15,-6-3 0-15,6 3 0 0,-8 1 0 0,8-1 0 16,-6 0 0-16,6 0 0 0,0 0-2416 0,0 0-528 0,0 0-96 0,0 0-12720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23:57.77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15254 6795 16575 0,'0'0'368'0,"-14"9"80"0,14-9 0 0,0 9 16 0,0-9-464 0,-2 10 0 0,-2 0 0 0,2-1 0 16,0 0 912-16,2-9 96 0,-2 10 16 0,1-3 0 15,1-7 0-15,0 0 0 16,-1 8 0-16,1-8 0 0,0 0 0 0,0 0 0 0,0 0 0 0,0 0 0 15,0 0-832-15,0 0-192 0,7-3 0 0,1-4 0 16,0-2 864-16,-1-3 128 0,0 1 32 0,2-3 0 16,0-1 0-16,-1-2 0 0,3 1 0 0,-1-2 0 15,1-4-832-15,0 0-192 0,-1-2 0 0,1 1 0 16,0 0 0-16,2-4 0 0,-4 1 0 16,1-4 0-16,0-1 0 0,1-3 0 0,1-3 0 15,1 2 0-15,1 3 0 0,-2-1 0 0,2 0 0 0,1 1 0 16,0 1 0-16,-1 4 0 0,-2 1 0 0,0 4 0 0,0 2 0 15,-3 4 0-15,0-2 0 0,-3 4 0 0,3 3 0 16,-3 1 0-16,0 1 0 0,1 5 0 0,-7 4 0 0,7-3 0 16,-7 3 0-16,0 0 0 0,7 4 0 0,0 5 0 15,-2 3 0-15,-1 3 0 0,-1 6 0 16,-1 2 0-16,0 2 0 0,-2 4 0 0,-1 9 0 16,-1 2 0-16,-1 3 0 0,-1 0 0 0,1 3 0 15,0-4 0-15,0-3 0 0,1-6 0 0,0-5 0 0,1-1 0 16,0-5 0-16,1-3 0 0,0-1 0 15,0-4 0-15,0-3 0 0,2-2 0 16,0 0 0-16,-2-9 0 0,0 0 0 0,0 0 0 16,8 5 864-16,-8-5 128 0,10-3 32 0,0-1 0 0,-1-6-832 15,1-2-192-15,1-4 0 0,-1 0 0 16,1-5 864-16,1-3 128 0,0-4 32 0,-2-3 0 16,1-3-832-16,2-2-192 0,2-2 0 0,1-3 0 15,-1-3 0-15,0 2 0 0,1 0 0 0,3 0 0 0,4 0 0 16,1-1 0-16,1 2 0 0,-2 1 0 0,1 3 0 15,-3 5 0-15,-4 2 0 0,-2 8 0 0,-2 5 0 16,-2 2 0-16,-1 4 0 0,-1 3 0 16,-2 4 0-16,-7 4 0 0,9 7 0 0,-3 2 0 15,0 0 0-15,-4 8 0 0,0 6 0 16,-1 9 0-16,-1 7 0 0,-1 1 0 0,0 2 0 16,0 1 0-16,-1-1 0 0,2 4 0 15,0 2 0-15,0 0 0 0,0 0 0 0,0-2 0 0,3-1 0 16,-1-5 0-16,0-4 0 0,1-4 0 0,-1-2 0 0,1-5 0 0,-2-2 0 0,0-2 0 15,0-3 0-15,-1-6 0 0,0 0 0 0,0-1 0 0,-1 1 0 16,-1-2 0-16,2 1-1600 0,-3-3-352 16,-1-1-80-16,4-7-14752 0</inkml:trace>
  <inkml:trace contextRef="#ctx0" brushRef="#br0" timeOffset="685.79">16738 6394 12895 0,'-10'-6'576'16,"6"5"112"-16,-6 2-560 0,4-1-128 0,0-2 0 0,-1 2 0 0,0 3 1664 0,0-1 320 15,7-2 48-15,0 0 16 0,0 0-832 0,0 0-144 16,0 0-48-16,0 0 0 0,0 0 0 0,3-8 0 16,5 1 0-16,2 1 0 0,3 1 0 0,4-1 0 15,0-2 0-15,5 2 0 0,6-1-816 0,6 1-208 16,3-1 0-16,4 4 0 0,-4 2 0 0,4-3 0 16,0 2 0-16,5-1 0 0,6 0 864 15,-16 1 128-15,5 1 32 16,4 2 0-16,-1 3-832 0,0-1-192 15,-5-1 0-15,-2 0 0 16,-4 1 0-16,-4 0 0 0,-3 5 0 16,-4-2 0-16,-2 0 0 0,-4-2 0 15,-1-1 0-15,-4 1 0 0,-2 1 0 0,-1 0 0 16,-2-4 0-16,-6-1 0 0,6 3 0 0,-6-3 0 0,0 0 0 0,0 0 0 0,0 0 0 0,0 0 0 0,0 0 0 16,0 0 0-16,0-4-2416 0,0 4-528 0,0 0-96 15,-5-7-32-15</inkml:trace>
  <inkml:trace contextRef="#ctx0" brushRef="#br0" timeOffset="1176.83">17306 6169 20271 0,'0'0'448'15,"-4"-5"80"-15,1 0 32 0,1-2 16 0,2 7-576 0,2-5 0 0,-2 5 0 0,3-7 0 0,-3 7 0 0,5-3 0 16,0-1 0-16,2 0 0 0,2 1 928 0,-2 1 80 16,2-2 16-16,1 0 0 0,0 2 0 0,2 0 0 15,2 1 0-15,1 1 0 0,-1 0 0 0,3 1 0 16,0 2 0-16,4 1 0 0,-1-3-832 16,2 3-192-16,1-1 0 0,2 3 0 0,3 0 0 0,1 1 0 15,-2-2 0-15,5 3 0 0,3 1 864 16,0 1 128-16,-2 1 32 0,-2 0 0 15,-5-3-832-15,0 3-192 16,-4 0 0-16,-3-1 0 0,-1-1 0 0,-1 1 0 16,-3-1 0-16,-1 1 0 0,-2 2 0 0,-1-4 0 15,-1-1 0-15,-3 2 0 0,0 1 864 0,-2 0 128 0,1 0 32 16,-2 0 0-16,-3 0-832 0,-2 1-192 0,1 1 0 0,-2 0 0 16,-1-2 0-16,0 2 0 0,-5 3 0 15,1 2 0-15,-4-1 0 0,0 0 0 16,-2-2 0-16,-3 1 0 0,-2 2 864 0,-3-1 128 15,-2 1 32-15,-2-1 0 0,-3 1-832 0,1-2-192 16,1 1 0-16,2-1 0 0,2-1 0 0,1-1 0 0,3-2 0 0,3-2 0 16,0 0 0-16,4-2 0 0,1-3 0 15,2 2 0-15,3-2 0 0,1-1 0 0,5-3 0 16,0 0 0-16,0 0 0 0,1-4 0 0,3-2 0 0,1 1 0 16,2-2-2416-16,4 0-528 0,3-2-96 15,3-1-32-15</inkml:trace>
  <inkml:trace contextRef="#ctx0" brushRef="#br0" timeOffset="7743.12">18906 6292 16575 0,'0'0'368'0,"-15"1"80"0,8 5 0 0,1-3 16 0,6-3-464 0,-8 4 0 0,1 2 0 0,7-6 0 0,-3 6 912 0,3-6 96 15,0 0 16-15,0 0 0 0,0 0-832 16,0 0-192-16,10-1 0 0,3-3 0 0,3-4 864 0,1-5 128 16,4-2 32-16,2-1 0 0,0 2 0 0,1-3 0 15,1-2 0-15,2 0 0 0,1 5-832 0,-1-2-192 16,-2 0 0-16,-7 7 0 0,-1 1 0 0,-2 2 0 15,-2 2 0-15,-1 1 0 0,-2 3 0 0,-3 3 0 16,-2 4 0-16,-3 3 0 0,-2 3 0 0,-6 11 0 16,-7-2 0-16,-5 9 0 0,-5 8 864 0,-3 1 128 15,-5 0 32-15,1 2 0 0,0 1-832 16,3-4-192-16,3-1 0 0,3-10 0 16,1-4 0-16,3-3 0 0,4-2 0 0,3-5 0 0,4-4 864 15,6-10 128-15,0 0 32 0,0 0 0 0,0 0-832 0,0 0-192 16,9-10 0-16,3-4 0 0,4-7 864 0,6-3 128 15,2-5 32-15,4-2 0 0,0 0-832 16,3-2-192-16,2 0 0 0,-7 9 0 0,-2 0 0 16,2-1 0-16,2 0 0 0,-3 2 0 15,0 3 0-15,-1 3 0 0,-2 3 0 0,-2 4 0 0,-1 5 0 16,-4 2 0-16,-3 6 0 0,-2 3 0 0,-3 4 0 16,-4 4 0-16,1 6 0 0,-6 3 0 0,-2 4 0 15,-3 0 0-15,-1 1 0 0,-1 0 0 0,-1 1 0 16,2-3 0-16,-2-3 0 0,3-2 0 15,1-2 0-15,1-4 0 0,0-1 0 0,3-6 0 16,1-1 0-16,1-7 0 0,0 0 0 0,7-2 0 16,-1-7 0-16,5-3 0 0,3-4 0 15,4-2 0-15,2-3 0 0,3-2 0 16,-3-4 0-16,4 6 0 0,3 3 864 0,2 1 128 16,1 2 32-16,-3 1 0 0,1 1-1648 0,-4 5-320 15,0 1-64-15,-2 6-16 0,-3 4 1648 0,-2 3 320 0,-1 0 64 16,-3 5 16-16,-1 6-1648 0,-2 2-320 0,-1 0-64 0,-1 4-16 0,-2 3 832 0,0 1 192 15,-4 0 0-15,-2-2 0 0,0-1 0 0,0-1 0 0,-1-1 0 16,-2-1 0-16,-1-4-1680 0,0 1-304 16,0 0-48-16,2-3-16 0</inkml:trace>
  <inkml:trace contextRef="#ctx0" brushRef="#br0" timeOffset="8136.5">20857 6112 12895 0,'5'-18'576'0,"1"7"112"0,1-1-560 0,0 1-128 0,-3 0 0 0,-1 2 0 16,-3 9 848-16,-2-8 144 0,2 8 32 0,0 0 0 0,0 0 0 15,0 0 0-15,0 0 0 0,2 10 0 0,-5 2 0 0,0 7 0 16,-2 2 0-16,-2 4 0 0,-1 5 0 16,1-1 0-16,-1-1 0 0,0 4 0 0,-1 6-832 0,3-1-192 15,-2 1 0-15,0-2 0 0,0 0 864 0,1-1 128 16,1-1 32-16,2-4 0 15,0-3-832-15,1-3-192 16,-1-5 0-16,2-1 0 0,0-2 0 16,-1-2 0-16,3-14 0 0,-3 10 0 15,1-3 0-15,2-7 0 0,-9 2 0 0,3-2-9232 16,-3-2-1904-16</inkml:trace>
  <inkml:trace contextRef="#ctx0" brushRef="#br0" timeOffset="8314.21">20593 6334 27647 0,'3'-6'608'0,"4"1"128"0,2 0 32 0,5 3 0 0,2 4-624 0,5-2-144 16,2-1 0-16,6 2 0 0,3 4 0 0,1-2 0 0,2-3 0 0,8 1 0 0,8 1 848 0,-12 0 144 0,-1-2 32 15,3-2 0-15,-1-1-832 0,-2-1-192 16,-1-2 0-16,-3 2 0 0,-4 1 0 0,-2-1 0 16,-4-3 0-16,-7 1-9232 15,-9 5-1904-15</inkml:trace>
  <inkml:trace contextRef="#ctx0" brushRef="#br0" timeOffset="9331.44">21913 5807 16575 0,'0'0'368'0,"-12"1"80"0,4-5 0 0,1 0 16 0,7 4-464 0,-7-3 0 16,1 1 0-16,6 2 0 0,0 0 912 0,6-9 96 16,1 2 16-16,4 1 0 0,4-3 0 0,2-2 0 15,3 1 0-15,2-2 0 0,0 1-832 0,2 0-192 16,1 2 0-16,4-2 0 0,2-2 864 0,3 1 128 15,2 2 32-15,1 1 0 0,0 0-832 0,-1 5-192 16,3 3 0-16,-4 3 0 0,-3 3 0 0,-4 3 0 16,-6 2 0-16,-2 3 0 0,-3 1 0 15,-3 2 0-15,-2 1 0 0,-2 6 0 0,-7 2 0 16,1 6 0-16,-4 0 0 0,-3 5 0 16,-1 2 0-16,-4 4 0 0,-2 6 0 0,-3-6 0 15,-2-1 0-15,-5-3 0 0,0-4 0 16,-3-2 0-16,-4-2 0 0,-4 1 0 15,-3 0 0-15,3-2 0 0,0-3 864 16,0-1 128-16,1-3 32 16,-1 2 0-16,1 3-832 0,4-3-192 15,0-1 0-15,4-1 0 0,1-5 0 16,4-2 0-16,-2-1 0 0,3-3 0 16,1-2 0-16,3-2 0 0,0-3 0 15,2-1 0-15,3 0 864 0,7-3 128 16,-9-4 32-16,9 4 0 0,0 0-832 0,0 0-192 0,0 0 0 0,0 0 0 0,9-7 0 15,0 1 0-15,4 3 0 0,2 2 0 0,3 1 0 16,0 2 0-16,3 2 0 0,3 3 0 0,4 1 0 16,3 2 0-16,2-2 0 0,3 2 0 0,0 0 0 15,6 1 0-15,1 1 0 0,0-1 0 16,-2-1 0-16,-4 0 0 0,-3-1 0 0,-5-1 0 0,-5-3 864 16,-3-1 128-16,-4 1 32 0,-3-1 0 0,-7 1-832 0,-7-5-192 15,0 0 0-15,0 0 0 0,0 0-768 0,0 0-208 0,0 0-48 0,-11-1-15152 16</inkml:trace>
  <inkml:trace contextRef="#ctx0" brushRef="#br0" timeOffset="9974.18">23196 6570 16575 0,'0'0'368'0,"0"0"80"0,-4 4 0 0,4-4 16 0,0 0-464 0,-4 3 0 0,4-3 0 0,0 0 0 0,-4 4 912 0,4-4 96 15,0 0 16-15,0 0 0 0,8 3 0 0,7-7 0 16,1 0 0-16,0-3 0 0,5 0 0 0,2-4 0 16,-1-3 0-16,-5 1 0 0,3-1 0 0,-1-3 0 15,-1-2 0-15,1-2 0 0,0-2-832 0,3-2-192 16,-2 1 0-16,4-2 0 0,2-2 864 0,2-3 128 16,2 0 32-16,0-5 0 0,-1-2-832 15,1-4-192-15,-3-3 0 0,-1 0 0 16,-2 1 0-16,-2 1 0 0,-3-1 0 15,-3 4 0-15,-1 4 0 0,-3 2 0 0,-2 2 0 16,-3 1 0-16,0 2 0 0,-5 7 0 0,0 1 0 16,-1-1 0-16,1-1 0 0,-2 1 0 15,-2 0 0-15,0 3 0 0,0 2 0 0,-5-1 0 0,0 2 0 16,-1 3 0-16,-2 3 0 0,0 4 0 16,-1 1 0-16,-2 4 0 0,-2 1 0 0,-3 2 0 15,-3 4 0-15,1 4 0 0,-2 4 0 16,-1 5 0-16,-1 5 0 0,2 3 0 15,0 4 0-15,0 3 0 0,-1 0 0 0,2 4 0 16,1 2 0-16,4 6 0 0,1 4 0 16,3 1 0-16,5 0 0 0,0-1 0 0,5-3 0 15,4-1 0-15,2-4 0 0,6-2 0 16,6-5 0-16,2 2 0 0,3 0 0 0,2-4 0 0,5-6 0 0,3 0 0 16,2-2 864-16,1-2 128 0,0-2 32 0,-1-3 0 0,-3-5-832 15,-2-3-192-15,0-4 0 0,-2-2 0 0,3-7 0 16,-4 0 0-16,0-7 0 0,1 1 0 0,-4 1-768 15,-1-2-208-15,-2-1-48 16,-5 1 0-16</inkml:trace>
  <inkml:trace contextRef="#ctx0" brushRef="#br0" timeOffset="10563.07">16473 8573 20271 0,'-16'-2'448'0,"6"1"80"0,-2 0 32 0,2-1 16 0,2 1-576 0,5 1 0 16,3 0 0-16,0 0 0 0,0 0 928 0,15 2 80 15,5 0 16-15,4-2 0 0,2-2 0 0,5-4 0 16,2 2 0-16,5 0 0 0,2 0 0 0,5-1 0 16,4-3 0-16,4 0 0 0,1 1-832 0,-5 0-192 15,-6 1 0-15,-6 1 0 16,-9 3-1600-16,-7 2-352 0,-6 0-80 0,-15 0-16 0</inkml:trace>
  <inkml:trace contextRef="#ctx0" brushRef="#br0" timeOffset="10755.26">16550 8869 27647 0,'-8'0'608'0,"1"3"128"0,7-3 32 0,0 0 0 0,0 0-624 0,0 0-144 0,0 0 0 0,10 8 0 15,2-1 0-15,5 1 0 0,6-2 0 0,4-2 0 0,2-4 848 16,7 0 144-16,4-3 32 0,4 1 0 15,5 1-832-15,-5-1-192 0,-5-3 0 0,-5 3-13888 16</inkml:trace>
  <inkml:trace contextRef="#ctx0" brushRef="#br0" timeOffset="11482.5">17570 8527 16575 0,'-8'12'368'0,"8"-12"80"0,-7 5 0 0,7-5 16 16,0 0-464-16,0 0 0 0,0 0 0 0,0 0 0 0,0 0 1728 0,5-7 256 0,0-1 64 0,5-1 0 15,5-5-832-15,-2 1-144 0,0 1-48 0,2 0 0 16,2 0-816-16,3-1-208 0,-2-1 0 0,4 3 0 16,3 2 864-16,-3 1 128 0,-2 1 32 0,-2 4 0 0,-4 2-832 0,-2 5-192 15,-3 6 0-15,-2 2 0 16,-3 4 0-16,-2 5 0 0,-4 3 0 0,-3 8 0 15,-5 5 0-15,-3 3 0 0,-4 0 0 0,1 5 0 16,-1 3 0-16,0-5 0 0,-5-6 0 0,4-5 0 16,4-8 0-16,-1-2 0 0,1-2 0 15,4-2 0-15,0-6 864 16,6-4 128-16,4-8 32 0,0 0 0 0,0 0 0 16,0-7 0-16,1-2 0 0,4-5 0 0,5-2 0 15,4-5 0-15,1-2 0 0,3-4 0 0,4-5-832 16,3-1-192-16,5-1 0 0,-3 0 0 0,1 0 0 15,-2 2 0-15,0 1 0 0,-3 4 0 16,1 5 0-16,-6 5 0 0,0 4 0 0,-4 5 0 16,-2 5 0-16,-4 6 0 0,0 2 0 15,-4 8 0-15,0 3-768 0,-1 6-208 0,-3 7-48 16,-5 3 0-16,-1 2 832 0,-5 3 192 16,0 3 0-16,1-5 0 0,-2-5 0 0,1-3 0 15,0-5 0-15,2-3 0 16,1-4 0-16,3-3 0 0,0-3 0 15,5-9 0-15,0 0 0 0,0 0 0 16,0 0 0-16,7-10 0 0,3-7 768 0,3-4 208 0,1-1 48 16,3-5 0-16,-1-2-832 0,5-4-192 15,4-3 0-15,0 4 0 0,1-1 0 0,2 6 0 0,2-1 0 16,3 4 0-16,3 2 0 0,-5 6 0 0,-1 6 0 0,-11 5 0 16,1 3 0-16,-3 3 0 0,-1 6 0 0,-3 5 0 0,-3 6 0 0,-1 4 0 15,-2 2 0-15,-1 7 0 0,-5 6 0 0,-2 0 0 0,-4 4 0 16,1-1 0-16,-2-1 0 0,0 0 0 15,-1-2 0-15,1-4 0 0,-2-7-768 0,4-4-208 0,-2-3-48 0,3-2 0 16,-1-5-1632-16,3-4-336 0,1-8-64 16,0 0-16-16</inkml:trace>
  <inkml:trace contextRef="#ctx0" brushRef="#br0" timeOffset="11944.29">19196 8315 12895 0,'0'0'576'0,"4"-4"112"0,1-4-560 0,1 2-128 0,-1 0 0 0,1-1 0 16,-6 7 1664-16,8-4 320 0,-8 4 48 0,0 0 16 16,4-6-832-16,-4 6-144 0,0 0-48 0,0 0 0 15,4 7 0-15,-1 3 0 0,-3 1 0 0,-3 4 0 16,0 4 0-16,-1 4 0 0,-3 3 0 0,-1 4 0 0,1 3-816 0,-1 3-208 15,1 4 0-15,1 2 0 16,0 0 0-16,0 0 0 0,0 4 0 0,5-5 0 16,0-3 864-16,1-4 128 0,-1-3 32 0,-1-3 0 15,1-1-832-15,0-5-192 0,-3-4 0 0,1-2 0 16,0-3 0-16,-3-4 0 0,0-4 0 16,1-6 0-16,-3-5-2416 15,2-2-528-15,-16-9-96 0,4-1-32 0</inkml:trace>
  <inkml:trace contextRef="#ctx0" brushRef="#br0" timeOffset="12087.1">18862 8654 27647 0,'0'0'1216'0,"1"-7"256"0,-1 7-1168 0,7-8-304 0,1 2 0 0,4 4 0 0,2 5 0 0,4-1 0 0,5 0 0 0,3-1 0 0,5 3 1696 0,9-1 288 0,9 0 48 16,1 0 16-16,1-2-1648 0,-12-1-400 16,-2-1 0-16,5-2 0 0,3-1 0 0,-1-2 0 0,-2 3 0 15,-1-1 0-15,-4-2 0 0,-4 1 0 16,-4-2 0-16,-1-2-15488 0</inkml:trace>
  <inkml:trace contextRef="#ctx0" brushRef="#br0" timeOffset="12802.2">20072 8216 16575 0,'-3'-6'368'0,"1"-2"80"0,-3-6 0 0,3 0 16 0,1 2-464 0,3 0 0 0,4-1 0 0,0-3 0 15,4 0 912-15,6-1 96 0,2 2 16 0,3 0 0 16,0 0 0-16,3 3 0 0,3 0 0 0,1 2 0 16,2 0-832-16,1 4-192 0,3 1 0 0,-1 4 0 15,-1 6 864-15,-2 1 128 0,-1 4 32 0,-1 5 0 16,-5 4-832-16,-4 4-192 0,-6 5 0 0,-4 1 0 15,-6 3 0-15,-5 7 0 0,-6 2 0 0,-4 3 0 16,-9 1 864-16,-2-1 128 16,-3-1 32-16,-4 1 0 0,-3 2-832 0,-1-2-192 15,0-4 0-15,-2 0 0 0,2-3 0 0,0-1 0 16,-1-3 0-16,0-5 0 0,0-4 864 0,1-2 128 16,0-3 32-16,7-1 0 0,5-3-832 15,4 3-192-15,7-6 0 0,4 0 0 0,1 2 0 16,4-2 0-16,2-3 0 0,5 1 0 0,8 1 0 15,4 1 0-15,7 0 0 0,5-3 0 16,6-5 864-16,4 2 128 0,-1-2 32 16,3 0 0-16,0-4-832 0,2-1-192 0,-4-4 0 15,0 3 0-15,-4-1 0 0,0-2 0 0,0 0 0 16,-7-1 0-16,-5 0 0 0,-3 2 0 16,-4 3 0-16,-4 0 0 0,-5-3-2416 0,-7 4-528 0,0 0-96 0,0 0-32 0</inkml:trace>
  <inkml:trace contextRef="#ctx0" brushRef="#br0" timeOffset="13506.8">21367 7800 12895 0,'-1'-12'576'0,"2"5"112"0,1 1-560 0,-2 6-128 0,0 0 0 0,2-9 0 15,-2 2 0-15,0 7 0 0,-2-8 0 0,2 8 0 16,0 0 1664-16,-4-4 320 0,-7-1 48 0,3 3 16 15,3 6-1648-15,-1 2-400 0,-2-2 0 0,2 3 0 16,-2 1 896-16,0 4 112 0,-1 5 16 0,-2 1 0 16,0 1-832-16,-4 4-192 0,2 4 0 0,-1 3 0 0,-2 1 864 15,2 6 128-15,0 2 32 16,-1 5 0-16,0 4 0 0,0 3 0 0,0 4 0 16,4-1 0-16,-1-4-832 0,5-3-192 0,1-1 0 15,4-2 0-15,2-2 0 0,4 0 0 0,3 0 0 16,2-1 0-16,3-3 0 0,3-5 0 0,4-3 0 15,2-4 0-15,2 0 864 0,4-4 128 0,5-3 32 16,2-2 0-16,0-3-1648 0,4-2-320 16,-3-1-64-16,-1-7-16 0</inkml:trace>
  <inkml:trace contextRef="#ctx0" brushRef="#br0" timeOffset="15598.72">21912 7899 16575 0,'0'0'736'16,"0"0"160"-16,0 0-720 0,0 0-176 0,7-8 0 0,-7 8 0 0,0 0 848 16,0 0 144-16,10-5 32 0,-10 5 0 0,0 0-832 15,0 0-192-15,0 0 0 0,0 0 0 0,0 0 1680 16,0 0 304-16,9 13 48 0,-5 0 16 0,-3 5-832 0,1 2-144 15,-4 2-48-15,-1 5 0 0,-5 7-816 16,1 0-208-16,-2 4 0 0,0-2 0 0,-1 4 864 16,0-1 128-16,-2 1 32 0,0-3 0 0,2 0-832 15,-3-2-192-15,-3 0 0 16,0-4 0-16,1-3 0 0,0 0 0 0,0-2 0 16,0-3 0-16,-1-1 864 0,5-2 128 0,0-4 32 0,2-3 0 15,1 0-832-15,1-3-192 0,7-10 0 0,0 0 0 0,0 0 0 16,0 0 0-16,0 0 0 0,0 0 0 0,0 0 864 0,11-4 128 15,2-2 32-15,0 1 0 0,2-1-832 0,0 2-192 16,2-2 0-16,2 2 0 0,6 0 0 0,-1 2 0 16,2 0 0-16,2-1 0 0,1-2 0 15,-2 3 0-15,0 2 0 0,0 0 0 0,-2 0 0 16,-1 1 0-16,-2 1 0 0,1 1 0 0,-1-2 0 0,-1 0 0 16,-4 0 0-16,-2 1 0 0,-4-1 0 0,-1 3 0 0,-10-4 0 0,0 0 0 31,0 0-1600-31,0 0-352 0,0 0-80 0,0 0-16 15,0 0-816-15,0 0-160 0,0 0-48 0,0 0 0 0</inkml:trace>
  <inkml:trace contextRef="#ctx0" brushRef="#br0" timeOffset="16233.14">22938 8029 12895 0,'0'0'272'0,"0"0"64"0,2-10 16 0,0 1 32 0,-2 0-384 0,0 9 0 0,2-9 0 0,-2 9 0 16,3-10 896-16,-3 10 96 0,2-9 32 0,-2 9 0 16,0 0 0-16,0 0 0 0,0 0 0 0,5-7 0 15,-5 7 0-15,0 0 0 0,0 0 0 0,0 0 0 16,0 0-832-16,0 0-192 0,0 0 0 0,0 0 0 16,0 0 864-16,6 6 128 0,-4 0 32 0,0 5 0 0,-3 0 0 15,0 5 0-15,0 1 0 0,0 4 0 0,-4 2-832 16,2 4-192-16,0 1 0 15,-2 2 0-15,1 2 864 0,0 0 128 0,0-1 32 16,1-1 0-16,-2-2-832 0,1-2-192 0,1-1 0 16,1-2 0-16,1-2 0 0,-2-5 0 15,-1 1 0-15,2-2 0 0,-1-1 0 16,3 1 0-16,-2-6 0 0,2 1 0 16,0-1 0-16,0-9 0 0,0 0 0 0,0 0 0 15,0 0 0-15,0 0 0 0,0 0 0 0,0 0 0 0,0 0-768 16,0 0-208-16,13-8-48 0,-7 3 0 0,-1-3-1632 15,0 1-336-15,1-4-64 0,-2-2-16 16</inkml:trace>
  <inkml:trace contextRef="#ctx0" brushRef="#br0" timeOffset="19179.79">24486 7187 12895 0,'0'0'272'0,"0"0"64"0,0 0 16 0,0 0 32 0,-4-3-384 0,-1 0 0 0,-2 0 0 0,7 3 0 0,0 0 896 0,-8-2 96 16,8 2 32-16,0 0 0 0,0 0 0 0,0 0 0 15,0 0 0-15,-6-3 0 0,-3-1 0 0,9 4 0 16,0 0 0-16,0 0 0 0,0 0 0 0,0 0 0 16,3-7 0-16,-3 7 0 0,0 0-832 0,10-1-192 15,2 1 0-15,-1 2 0 0,0 3 0 0,1 1 0 16,-2 3 0-16,6 3 0 0,4 2 864 0,-7 0 128 16,4 2 32-16,1 4 0 0,2 4-832 0,1 5-192 15,0 2 0-15,-3 3 0 0,2 2 0 16,-1 2 0-16,-1 2 0 0,-2 2 0 15,-1 4 864-15,-2 2 128 0,1 3 32 0,-3 2 0 0,0 1-832 16,-4 1-192-16,2-2 0 0,-1 0 0 0,-2 1 864 16,-1 1 128-16,-2 4 32 0,-2-3 0 0,-2-2-832 0,0-4-192 15,-1-1 0-15,-1-2 0 0,0 0 864 0,-3-1 128 16,-1 2 32-16,-1-2 0 0,1-1-832 16,-1-1-192-16,-2 0 0 0,-3-3 0 0,-1-3 864 15,-3 0 128-15,-2 0 32 0,-4-2 0 16,1 1-832-16,-15 11-192 0,-3-7 0 0,8-6 0 15,7-4 0-15,-1 0 0 0,-5-3 0 16,2-2 0-16,4-6 0 0,2-2 0 0,3 0 0 16,0-3 0-16,2-4 0 15,0-2 0-15,6-3 0 0,0-2 0 0,1 0 0 0,3-1 0 16,-1-4 0-16,9 1 0 0,0 0 0 0,0 0 0 0,0 0 0 0,0 0 0 16,-2-7-768-16,2 7-208 0,0 0-48 0,11-7 0 0,0-2-816 15,3 4-160-15,3 3-48 0,4-2-14736 0</inkml:trace>
  <inkml:trace contextRef="#ctx0" brushRef="#br0" timeOffset="22618.37">15753 10383 12895 0,'-16'0'576'0,"10"2"112"0,-2 3-560 0,0-2-128 0,0 1 0 0,1 1 0 16,-2-2 0-16,2 0 0 0,1 1 0 16,6-4 0-16,-5 0 1664 0,5 0 320 0,0 0 48 0,0 0 16 15,0 0-1648-15,6-1-400 0,4-2 0 0,0 1 0 16,3 1 896-16,3-3 112 0,6-1 16 0,0 0 0 16,4-2-832-16,0 1-192 0,0 2 0 0,3-2 0 15,1 0 0-15,-1 3 0 0,0-4 0 0,0 4 0 16,-6-1 0-16,1 2 0 0,-5-2 0 15,4 4 0-15,-7 6-1600 16,-6-1-352-16,-10-5-80 0,-1 9-16 0</inkml:trace>
  <inkml:trace contextRef="#ctx0" brushRef="#br0" timeOffset="22764.29">15702 10659 23951 0,'0'0'512'0,"0"0"128"0,0 0 0 16,0 0 64-16,0 0-576 0,0 0-128 0,9 0 0 0,3-1 0 0,2 0 848 0,3-1 144 0,1-3 32 0,2 2 0 0,0 1 0 0,4 0 0 15,4-2 0-15,1 2 0 0,2-2-832 0,0 2-192 16,0 2 0-16,-2-3 0 0,0 0 0 0,1 1 0 16,-5 1 0-16,1-1-9232 15,0-1-1904-15</inkml:trace>
  <inkml:trace contextRef="#ctx0" brushRef="#br0" timeOffset="23175.4">16975 10111 5519 0,'0'0'240'0,"1"-5"64"0,-1 5-304 0,0 0 0 16,2-5 0-16,-2 5 0 0,2-5 0 0,0-3 0 15,4-6 0-15,-2 5 0 0</inkml:trace>
  <inkml:trace contextRef="#ctx0" brushRef="#br0" timeOffset="23453.02">17009 10041 9215 0,'0'0'400'0,"0"0"96"0,0 0-496 0,0 0 0 0,0 0 0 0,2-6 0 0,-1 1 912 16,-1 1 96-16,0 4 16 0,0 0 0 0,0 0 0 0,0 0 0 15,0 0 0-15,0 0 0 0,0 0 0 0,0 0 0 0,0 0 0 0,-5-2 0 16,0 4 0-16,-3-1 0 0,2 2 0 0,-3-1 0 16,1 5-832-16,-4-1-192 0,0 2 0 15,-2 2 0-15,-3 4 864 0,1 2 128 16,-1 0 32-16,0 4 0 0,-1 4-832 0,-1 3-192 0,2 0 0 0,0 3 0 15,0 1 864-15,-1 2 128 0,2 2 32 0,1 0 0 16,3 0-832-16,3 1-192 0,0 0 0 16,2-2 0-16,0-1 0 0,5-1 0 15,2-3 0-15,2 2 0 0,1-2 0 0,3-1 0 16,1-1 0-16,2-1 0 0,-1-1 864 0,2 0 128 0,2-2 32 16,5 8 0-16,-3-4-1648 0,0-5-320 15,2-3-64-15,-6-8-16 0,1 2 832 0,1-2 192 0,2-1 0 0,3 1 0 16,-2-2-1680-16,-2-5-304 15,-1-4-48-15,-3-1-16 0</inkml:trace>
  <inkml:trace contextRef="#ctx0" brushRef="#br0" timeOffset="23895.62">17459 10225 16575 0,'0'0'368'0,"7"-8"80"0,-2-2 0 0,0 3 16 0,2 1-464 0,-3 0 0 0,1-2 0 0,0 1 0 0,-2 3 912 15,-3 4 96-15,4-6 16 0,-4 6 0 16,3-5-832-16,-3 5-192 0,0 0 0 0,0 0 0 0,0 0 864 0,0 0 128 16,0 0 32-16,0 0 0 0,-3 9 0 0,-2 4 0 15,0 1 0-15,-1 3 0 0,1 3 0 0,-1 3 0 16,1 3 0-16,0 4 0 0,-1 1-832 16,-1 2-192-16,1-2 0 0,-1 2 0 15,3 0 0-15,-3-1 0 0,2-3 0 16,0-1 0-16,0 0 864 0,0-3 128 0,1-1 32 15,-1-3 0-15,1-3-832 0,0-2-192 0,1 0 0 0,1-2 0 16,0-2 0-16,1-2 0 0,1 0 0 16,1 0 0-16,-1-10-768 15,0 0-208-15,0 0-48 0,4-5-8736 0,0 2-1760 16</inkml:trace>
  <inkml:trace contextRef="#ctx0" brushRef="#br0" timeOffset="24303.75">17998 10241 16575 0,'0'0'368'0,"0"0"80"0,0 0 0 0,0 0 16 0,0 0-464 0,0 0 0 0,0 0 0 15,0 0 0-15,0 0 912 0,0 0 96 0,0 0 16 0,0 0 0 0,0 0-832 0,0 0-192 16,0 0 0-16,0 0 0 0,0 0 0 0,0 0 0 16,0 0 0-16,0 8 0 0,0 1 864 0,-1 1 128 15,-1-1 32-15,0 4 0 0,-1 1 0 0,-1 2 0 16,-2 2 0-16,-1 3 0 0,0-1-832 0,-1 3-192 15,1 3 0-15,-1 1 0 0,-2-1 864 0,0-1 128 16,1-1 32-16,-1 2 0 0,0-3-832 0,1-1-192 16,2 0 0-16,0-2 0 0,1-2 0 0,0 0 0 15,1 0 0-15,-2-3 0 0,3-1 0 0,0-2 0 16,2-3 0-16,-1-1 0 0,1 0 0 16,2-8 0-16,0 0 0 0,0 0 0 15,0 0-1600-15,0 0-352 0,0 0-80 0,0 0-9840 0</inkml:trace>
  <inkml:trace contextRef="#ctx0" brushRef="#br0" timeOffset="24496.97">17636 10527 27647 0,'0'0'608'15,"10"-3"128"-15,3-5 32 0,-2 4 0 0,2 3-624 0,4-2-144 0,3 2 0 0,7 0 0 0,3-1 0 0,1 1 0 16,4 0 0-16,-1 1 0 0,0-3 0 0,1 0 0 0,-2 1 0 0,1 0 0 15,-1-1 0-15,-3-1 0 0,-4 0 0 0,-3 2 0 16,-1 1-784 0,-5 0-192-16,-2 1-48 0,-5 1 0 0</inkml:trace>
  <inkml:trace contextRef="#ctx0" brushRef="#br0" timeOffset="25739.98">18613 10098 9215 0,'0'0'400'0,"0"0"96"0,0 0-496 0,0 0 0 0,0 0 0 0,0 0 0 16,0 0 912-16,0 0 96 0,0 0 16 16,0 0 0-16,0 0-832 0,0 0-192 0,0 0 0 0,0 0 0 15,0 0 864-15,0 0 128 0,0 0 32 0,0 0 0 16,0 0 0-16,0 0 0 0,0 0 0 0,0 0 0 15,0 0-832-15,0 0-192 0,0 0 0 0,0 0 0 16,0 0 864-16,0 0 128 0,0 0 32 0,0 0 0 16,0 0-832-16,0 0-192 0,1-5 0 0,2 0 0 0,1 1 0 15,3-2 0-15,-3 2 0 0,3-2 0 0,-2 1 864 16,3 3 128-16,1-3 32 0,2 1 0 0,-2-2-832 16,2 2-192-16,1 1 0 0,-2-1 0 0,2 1 0 15,0 0 0-15,1 1 0 0,1-1 0 0,-3 1 0 16,2 0 0-16,-2-1 0 0,1 2 0 0,0 0 0 0,-1 2 0 15,0 0 0-15,-1 1 0 0,0-4 0 0,-1 2 0 16,-1 2 0-16,0 0 0 0,0 1 0 0,-1 2 0 16,-1 0 0-16,-1 2 0 0,1 0 0 15,-2 1 0-15,1-1 0 0,-1 3 0 0,-2 1 864 16,3 2 128-16,-1 1 32 0,-2 0 0 0,0 1-832 16,-2 3-192-16,-2 0 0 0,0 2 0 15,-1-1 0-15,-2 2 0 0,1 1 0 0,-3 2 0 0,1 1 864 16,-4 3 128-16,0 0 32 0,0 0 0 0,0-2-832 15,-1-1-192-15,0 1 0 0,-1-4 0 16,0-2 0-16,-1-3 0 0,-4 3 0 16,2-4 0-16,-1-1 0 0,-1-2 0 15,-2 0 0-15,0-1 0 0,2 0 864 16,-3 0 128-16,1-2 32 0,4 0 0 0,2 0-832 16,1-1-192-16,-1-2 0 15,-1-1 0-15,1-1 0 0,2 0 0 0,4 2 0 0,0-4 0 16,0-2 0-16,7-1 0 0,0 0 0 0,0 0 0 0,0 0 0 15,0 0 0-15,0-3 0 0,0 3 0 0,0 0 0 16,6-5 0-16,2 1 0 0,0 0 0 0,1 0 864 0,1 2 128 16,1 1 32-16,9 1 0 15,2-2-1648-15,0 3-320 0,0 1-64 16,-7 1-16-16,3 1 832 0,0 1 192 0,2-2 0 16,1 2 0-16,-3 1 0 0,0 0 0 0,2-1 0 15,-2 0 0-15,-3-2 768 0,-1 0 208 16,0 2 48-16,1-1 0 0,-3-2-1648 0,-12-2-320 15,0 0-64-15,0 0-16 0,0 0 832 0,0 0 192 0,3-3 0 0,-3 3-17248 0</inkml:trace>
  <inkml:trace contextRef="#ctx0" brushRef="#br0" timeOffset="30754.31">22776 8319 10127 0,'-8'-10'896'0,"4"5"-704"0,-1-1-192 0,-2 2 0 16,-1 0 1264-16,3 0 208 0,5 4 64 0,-5-5 0 15,0 0-1184-15,5 5-224 0,0 0-128 0,0 0 128 16,0 0 128-16,0 0 48 0,0 0 0 0,0 0 0 15,0 0 256-15,0 0 48 0,-9 4 16 0,9-4 0 16,0 0 48-16,0 0 16 0,0 0 0 0,0 0 0 16,0 0 0-16,0 0 0 0,10 1 0 0,2-1 0 15,-1 1 80-15,3-2 0 0,3 1 16 0,3-1 0 0,-2-4-192 16,3 3-32-16,1 0-16 16,-2-1 0-16,1-4-128 0,1 2-32 0,-3 0 0 15,2 1 0-15,-1-1-128 0,0 0-16 0,0-3-16 16,0 3 0-16,0 1-224 0,-3 2 0 0,0 1 128 15,-2-1-128-15,-2-3 0 0,-3 3 0 0,-10 2 0 16,0 0 0-16,0 0-384 0,0 0-128 0,0 0-32 0,0 0-8400 16,1 13-1680-16</inkml:trace>
  <inkml:trace contextRef="#ctx0" brushRef="#br0" timeOffset="31168.6">23667 7830 12895 0,'0'0'576'0,"0"0"112"0,5-8-560 0,-5 8-128 0,0 0 0 0,0 0 0 0,0 0 768 16,0 0 112-16,0 0 16 0,0 0 16 0,2 9-144 0,-1 1-16 16,-1 2-16-16,1 1 0 0,0 3-32 15,-2 2 0-15,-3 1 0 0,1 2 0 16,0 1-96-16,0 2-32 0,-3 1 0 0,0 2 0 0,-1-1-80 0,-1 1-32 15,0-1 0-15,-1 1 0 0,1 2-144 0,-1-4-48 16,0-3 0-16,0 0 0 0,3-1-144 16,-2-2-128-16,3-1 144 0,2-3-144 15,-2-4 128-15,3-1-128 0,1 0 0 0,0-3 144 0,1-7-144 0,0 0 0 16,0 0 0-16,0 0 0 16,0 0-896-16,9-9-176 0,-2-2-16 0,3-3-9600 0</inkml:trace>
  <inkml:trace contextRef="#ctx0" brushRef="#br0" timeOffset="31582.44">24097 7835 20671 0,'0'0'912'0,"0"0"192"0,0 0-880 0,0 0-224 0,0 0 0 16,0 0 0-16,-6 7-144 0,-2 0-80 0,0 0-16 0,1 2 0 16,0 1 240-16,-2 0 160 0,-1 0-32 0,-5 3 0 15,-1 2 208-15,1 1 48 0,0-2 0 0,-2 3 0 16,-2-3-16-16,2 0 0 0,-1-2 0 0,2 0 0 16,-2-1-32-16,2 0 0 0,0-1 0 0,1-2 0 0,1-4-16 15,-1 1-16-15,1-2 0 0,2 0 0 16,2 1-80-16,0-2-16 0,2-2 0 0,8 0 0 0,0 0 48 0,0 0 16 15,-5-3 0-15,5 3 0 0,0 0 48 0,0 0 16 16,0 0 0-16,0 0 0 0,10 8-336 0,2 1 144 16,-2 1-144-16,1-1 0 0,0-1 0 0,0-1 0 15,0 0 0-15,-1 2 0 0,0 2 0 0,-1 1 0 16,2-2 0-16,-3-2 0 0,0-1 0 16,-3 0 0-16,3 4 0 0,-4-4 0 0,-4-7 0 0,0 0 0 15,6 7 0-15,-6-7-144 16,0 0-1152-16,0 0-240 0,0 0-32 15,0 0-16-15</inkml:trace>
  <inkml:trace contextRef="#ctx0" brushRef="#br0" timeOffset="32244.85">24136 8094 13823 0,'0'0'608'0,"-11"0"128"0,0 1-592 0,2 1-144 0,9-2 0 0,-9 5 0 15,1-1 1600-15,8-4 272 0,0 0 64 0,0 0 16 16,0 0-1504-16,0 0-288 0,0 0-160 0,8-1 160 0,-8 1 80 16,10-2 16-16,-1-3 0 0,1 0 0 15,1-5-112-15,2 1-16 0,-3 2 0 0,2 1 0 0,0-3 208 0,0 1 48 16,-4 2 0-16,1 2 0 0,-9 4 80 0,0 0 32 15,0 0 0-15,7 4 0 0,-7-4-288 16,7 11-48-16,-5 0-16 0,-2 1 0 0,-1-1-144 0,-3 4 192 16,-1 0-192-16,0-1 192 0,-1-1 0 0,0-1 0 15,-2-4 0-15,-1 4 0 0,-2 2 64 0,2-2 32 16,2-1 0-16,1-2 0 0,-2-2 80 0,3-2 16 16,-2-1 0-16,7-4 0 0,0 0 0 0,0 0 0 15,0 0 0-15,0 0 0 0,5-9-32 0,0-1 0 16,3 0 0-16,0-2 0 15,3-4-160-15,2 2-48 0,-2 0 0 16,2 0 0-16,0-1-144 0,2 3 0 0,-1 1 0 16,0 1 0-16,0-1 0 0,1 2 0 15,-4 5 0-15,-1 0 0 0,-4 0 0 0,-6 4 0 16,9 3 0-16,-9-3 0 0,7 14 0 0,-3-1 0 0,-3-2 0 16,-1 1 0-16,-1 1 0 0,1 2 0 15,-2-2 0-15,-1 0 0 0,0 0 0 16,1-1 0-16,0-1 0 0,0-3 0 15,2-8 0-15,0 0 0 0,0 0 0 0,0 0 0 16,0 0 0-16,0 0 128 0,3-10-128 0,3-1 128 0,-1-1 32 16,3-1 0-16,1 1 0 0,0-3 0 15,1-2-160-15,2 1 0 0,2 3 0 16,-1 3 128-16,-4-1-128 0,3 3 0 0,2 1 0 0,-1 4 0 16,-4 3 0-16,1 3 0 0,2 2 0 15,-3 4 0-15,-3 4 0 0,0 4 0 16,-2 2 0-16,1 3 0 0,-3 2 0 0,0 3 0 0,-2 0 0 15,1-1 0-15,0-2 0 0,0-2 0 0,-2 0 0 16,5-3 0-16,2-2-992 0,0-3-80 16,0-2-16-16,4-3-12736 0</inkml:trace>
  <inkml:trace contextRef="#ctx0" brushRef="#br0" timeOffset="33533.83">19467 10100 15663 0,'-2'-15'688'0,"0"8"144"0,2 7-656 0,-1-6-176 16,1 6 0-16,0 0 0 0,-5-7 320 0,5 7 16 15,0 0 16-15,0 0 0 0,0 0-64 0,-5 8-16 16,2 1 0-16,1 5 0 0,-1 2-80 0,1 3 0 16,0 0-16-16,1 4 0 0,1 0 224 0,0 1 48 15,-1 0 16-15,1 3 0 0,1 0 80 0,0 3 16 16,0-1 0-16,0-1 0 0,-1 0-176 0,0-1-48 15,0-1 0-15,0-3 0 0,-1-1-208 0,-1-1-128 16,-1-4 160-16,0-1-160 0,-1-2 160 0,-1-2-160 16,0-2 160-16,2-2-160 0,3-8 192 0,-8 5-48 15,2-1-16-15,6-4 0 0,0 0-128 0,-3-6 0 16,0-2 0-16,2 0 0 16,0-1-1904-16,1-2-400 0</inkml:trace>
  <inkml:trace contextRef="#ctx0" brushRef="#br0" timeOffset="33930.17">19871 10050 18879 0,'5'-11'832'0,"-5"11"192"0,0 0-832 0,0 0-192 16,0 0 0-16,0 0 0 0,-5 5 336 0,-2 4 32 0,-4 4 0 0,0 5 0 15,1 2-128-15,-3 1-32 0,-1-3 0 0,0 3 0 16,-2 3 0-16,0-2 0 0,-1 1 0 0,1-1 0 0,-4-2 80 16,1 0 16-16,1 0 0 0,-1-3 0 15,2-2 80-15,-2-3 0 0,-1-3 16 0,3-1 0 0,3 0 48 16,0-1 16-16,-2-2 0 0,2 1 0 0,0 0-144 0,4-1-48 16,2-2 0-16,8-3 0 0,-8 4-112 0,8-4-32 15,0 0 0-15,0 0 0 0,0 0 0 0,3 9-128 16,2 3 192-16,4 0-64 0,1 1-128 0,1 1 160 15,1-1-160-15,2 2 160 0,2 3-160 0,0-1 192 16,2-2-192-16,1 4 192 0,2-3-192 0,0 1 0 16,-1-2 144-16,0-1-144 0,-3-4 128 0,1 0-128 15,-3-1 128-15,0-1-128 0,-1-3 0 0,-3 0 128 16,0-3-128-16,-1 1 0 16,-10-3-320-16,10 2-144 0,-10-2-32 0,10-1-11856 15</inkml:trace>
  <inkml:trace contextRef="#ctx0" brushRef="#br0" timeOffset="38673.61">20083 9702 5519 0,'-2'-9'496'0,"2"9"-496"15,-5-5 0-15,1-1 0 0,0 2 800 0,4 4 64 16,-8-7 16-16,3 5 0 0,5 2-96 0,0 0-16 16,0 0 0-16,0 0 0 0,0 0-304 0,0 0-64 15,0 0-16-15,0 0 0 0,0 0 112 0,0 0 16 16,4 10 0-16,4-1 0 0,-1-3-32 0,5 0 0 15,0-1 0-15,-1 2 0 0,2 5-48 0,1-3-16 16,0-1 0-16,2 2 0 0,0 3-64 0,2 0-16 16,0 2 0-16,0 2 0 0,-1 0-160 0,1 5-48 15,0 2 0-15,-1 2 0 0,-2 3-128 0,-1 1 128 16,-1 3-128-16,0 7 128 0,-7 5-128 0,2-1 0 16,-5-2 0-16,-1 1 128 0,-3 0-128 0,-2 2 160 15,-3 1-160-15,-1 0 160 0,-3-1 208 0,2 0 32 16,-3-1 16-16,2-2 0 0,-2-2 192 15,-1-6 32-15,2-4 16 0,2 1 0 0,-3 6-192 16,2-5-32-16,0-7-16 0,1 2 0 16,1 3-96-16,0-1 0 0,0-2-16 0,2-4 0 15,-3-5-112-15,3-2-32 0,-2 1 0 0,2-4 0 16,-1-3-32-16,-1-4 0 0,0-4 0 16,7-2 0-16,-9 3-128 0,1-6 0 0,-4-6 0 0,2-1-8224 15,1 0-1600-15</inkml:trace>
  <inkml:trace contextRef="#ctx0" brushRef="#br0" timeOffset="39544.9">20831 10189 5519 0,'0'0'240'0,"0"0"64"0,-5 7-304 0,-1-1 0 0,0 0 0 0,1-1 0 16,5-5 1808-16,-8 4 304 0,8-4 64 0,-7 4 16 15,-2 1-1040-15,9-5-192 0,0 0-64 0,0 0 0 16,-6 3-32-16,6-3-16 0,0 0 0 0,0 0 0 16,0 0-144-16,0 0-16 0,4-7-16 0,3-1 0 15,2-2-208-15,6-2-32 0,1 0-16 0,2-1 0 16,1 0-80-16,-1-1-16 0,-1-3 0 0,1 3 0 0,2 3-160 0,-1 1-32 15,-3 0-128 1,0 3 192-16,-3 2-16 0,-1 2-16 16,-1 3 0-16,-3 3 0 0,-2 5-160 15,-2 3 192-15,-1 2-192 0,-1 4 192 16,-2 2-192-16,-1 2 0 0,-2-2 0 0,0 3 0 0,-1 0 0 16,-1 4 160-16,-2 1-160 15,2-3 160-15,-1 0-160 0,1-2 128 0,-2 0-128 16,3-5 128-16,0-6 80 0,3-1 16 0,1-10 0 15,-2 10 0-15,2-10 288 0,0 0 48 0,0 0 16 16,0 0 0-16,7-5 192 0,3-4 64 0,-2-3 0 16,3-3 0-16,1-5-320 0,-1 0-64 0,2 0-16 15,-1 2 0-15,-1-3-240 0,2-1-64 0,-2 1 0 16,1 0 0-16,1 0-128 0,1 1 0 16,1 1 0-16,0 2 0 0,2 4 0 0,-3 3 0 15,-1 2 0-15,-2 5 0 0,0 1 0 16,-1 6-144-16,-7 6 144 0,1 3-208 15,-2 0 208-15,-3 5-144 0,-3 3 144 0,1 0-128 16,-5 2 128-16,2 0 0 0,-1-2 0 0,0 3 0 0,-2 1 0 0,1 1 0 16,1-3 0-16,3-7 0 0,1-4 0 0,2-3 0 0,1-9 0 15,0 0 0-15,0 0 0 0,0 0 128 0,10-6-128 0,2-4 128 16,2-5 96-16,5-3 32 0,2-6 0 0,-1 2 0 16,0 1-128-16,1 2-128 0,1-3 176 0,2-1-176 15,2-2 128-15,0 1-128 0,0 4 0 0,-2 0 0 16,0 0 0-16,-2 3 0 0,1 2 0 15,-6 5 0-15,0 6 0 0,-2 3 0 0,1 4 0 0,-3 7 0 0,-3 7 0 0,0 5 0 16,0 3 0-16,-3 2-144 0,0 2 144 0,-4 3 0 0,2 2 0 16,-2 2 0-16,-1 0 0 0,0 1 0 0,-4-4 0 15,2-1 0-15,0-3 0 0,2-1 0 16,-2-2 0-16,3-3 0 0,0-4-288 16,0-1-32-16,0-6 0 0,4-4-15024 15</inkml:trace>
  <inkml:trace contextRef="#ctx0" brushRef="#br0" timeOffset="40143.35">22693 9900 18431 0,'0'0'1632'0,"4"-8"-1312"16,-1 0-320-16,-3 8 0 0,0 0 160 0,0 0-32 16,6-9-128-16,-6 9 192 0,0 0-192 0,6 9 144 15,-2-1-144-15,-1 2 128 0,0 1 112 0,-2 6 16 16,-2 4 0-16,0 3 0 0,-1 2 448 0,0 5 80 16,-2 0 32-16,1 3 0 0,-3-2-128 0,-1 0-32 0,-2 0 0 0,3-1 0 15,-4-3-128-15,4 2-16 0,-2-2-16 0,3 2 0 16,2-5-208-16,-3 0-32 15,1-3-16-15,1-4 0 0,2 0-240 16,-1-4 128-16,0-3-128 0,-1-3 0 16,2 1 128-16,2-9-128 0,0 0 0 15,0 0 144-15,0 0-144 0,0 0-272 0,0 0 64 0,-2-15-8064 16,-3-2-1616-16</inkml:trace>
  <inkml:trace contextRef="#ctx0" brushRef="#br0" timeOffset="40357.06">22372 10195 17503 0,'-7'-14'768'0,"7"14"176"0,0 0-752 0,0 0-192 0,2-8 0 0,-2 8 0 0,8-7 1152 0,0 5 192 15,1 2 32-15,3 1 16 0,3-1-544 0,1 1-96 16,3 0-32-16,2 2 0 0,2 0-176 0,5-3-32 16,2 1-16-16,3 0 0 0,5 1 16 0,1 1 16 15,2-1 0-15,1 0 0 0,-1-2-208 0,-2 0-32 16,-5-1-16-16,-4 0 0 0,-3 1-272 0,-5-1 128 15,-5 0-128-15,-5 1 0 0,-1 1 0 0,-2-2-192 16,-9 1 0-16,0 0 0 16,0 0-1920-16,0 0-368 0</inkml:trace>
  <inkml:trace contextRef="#ctx0" brushRef="#br0" timeOffset="40938.41">23228 9998 22975 0,'-11'-7'1024'0,"11"7"192"0,-5-8-960 0,0-2-256 0,-3-1 0 15,4 3 0-15,4 8 0 0,5-8 176 0,1 1-176 0,3 0 160 0,4 2 80 16,3-2 16-16,-1-2 0 0,3 1 0 0,0 4-96 0,2 0-16 16,-1-2 0-16,0 3 0 0,-2 0 112 0,1-1 32 15,0 1 0-15,0 2 0 0,0 1 0 0,0 0 0 16,1 0 0-16,-1 4 0 0,-2 5-64 0,0 1-16 16,-3 0 0-16,-2 3 0 0,-1 5-208 0,-7 0 144 15,-2 2-144 1,-3 3 128-16,-1 4 0 0,-6 1 0 0,-4 4 0 15,-2 1 0-15,-2 1 176 0,-3 0 16 0,-3-2 16 16,0 5 0-16,-2 4 32 0,1-2 0 16,-2-5 0-16,1 0 0 0,-1-2-48 0,0-3 0 0,-1-2 0 15,2-3 0-15,-1-5 64 0,5-3 16 16,1 0 0-16,2-2 0 0,1-3 0 16,3-3 0-16,1-3 0 0,4 1 0 0,-1-1-80 15,10-5-32-15,0 0 0 0,0 0 0 16,0 0-32-16,0 0 0 0,0 0 0 0,12-3 0 0,3-2-96 15,-2 0-32-15,1 2 0 0,3 1 0 16,8-1-128-16,1 3 0 0,-2-2 144 0,-1 4-144 0,2 3 0 16,-3 0 128-16,1-1-128 0,-2 0 0 0,0 2 0 15,1-1 0-15,-1 2 0 0,0-1 0 0,-1-4 0 0,1 2 0 0,0 0 0 16,-3 1 0-16,-2-3 0 0,-4-1 128 0,0-2-128 0,-2 0 0 16,-10 1-272-16,0 0-128 0,0 0-32 0,0 0 0 15,0 0-1872-15,0 0-368 0,-8-5-80 0</inkml:trace>
  <inkml:trace contextRef="#ctx0" brushRef="#br0" timeOffset="41480.15">24171 9813 21183 0,'4'-9'1888'0,"3"0"-1504"0,-2-1-384 15,3-1 0 1,-1-3-1024-16,3 2-256 0,-3 2-64 0,2 3-16 0,-1 0 1712 0,0 2 352 15,-1 0 64-15,-7 5 0 0,9 0-256 0,-9 0-64 16,0 0-16-16,9 4 0 0,-9-4 256 0,5 11 48 16,-1 3 16-16,-4 3 0 0,-4 2 16 0,0 2 0 0,-3 5 0 15,-1 6 0-15,-3 7 0 0,-2 3 16 0,-1 1 0 0,-3 3 0 16,-2 4-16-16,-4 1 0 0,0-2 0 16,-2 2 0-16,5 0-192 0,-2-3-64 0,2-2 0 0,1-2 0 15,3-3-176-15,1-5-32 0,2-5-16 16,4-5 0-16,4-2 160 15,1-6 16-15,2-5 16 0,2 0 0 0,0-1 96 16,4-4 32-16,-4-8 0 0,12 4 0 0,-2-4 32 16,6-1 0-16,6-3 0 0,2-2 0 15,0-4-80-15,7 0-16 0,6-2 0 0,-1 2 0 0,-4 1-384 16,0 3-160-16,-3-4 128 0,-2 4-128 16,-3 4 176-16,3 0-48 15,0-2-128-15,3 3 192 0,0 0-192 0,0 2 128 16,-1 3-128-16,1 1 0 0,3 1 0 0,-3 1 0 15,-5 1 0-15,-3 2 0 0,-3-2-672 16,-6 0-224-16,-4 1-64 0,-9-9-11376 16,-2 13-2272-16</inkml:trace>
  <inkml:trace contextRef="#ctx0" brushRef="#br0" timeOffset="61900.16">14341 11355 7823 0,'0'0'336'0,"0"0"96"0,-9 2-432 0,4-2 0 16,5 0 0-16,0 0 0 0,0 0 576 0,0 0 48 16,0 0 0-16,0 0 0 0,0 0-64 0,0 0-16 15,0 0 0-15,0 0 0 0,0 0 256 0,0 0 48 16,8 5 16-16,-8-5 0 0,10 3 16 0,-2 1 0 16,-8-4 0-16,10 2 0 0,3 2-176 0,0 1-48 15,-4-2 0-15,5 1 0 0,0 1 0 0,1-1 0 16,1-1 0-16,-1 1 0 0,1-2 48 0,1 0 16 15,2-1 0-15,3 0 0 0,2-1-16 16,2 0-16-16,1-1 0 0,1 1 0 16,-1 1-128-16,1-1-32 0,1-2 0 0,4-1 0 0,1 0-176 15,2-1-32-15,3 2-16 0,3 0 0 16,4-1-112-16,0 1-32 0,-1 5 0 0,0-2 0 16,0-1-32-16,1 0-128 0,-2-1 192 0,4 1-64 15,0 0 0-15,2 4-128 0,-1-1 192 0,1 3-64 16,-2-2 48-16,2 1 0 0,-3-1 0 0,0-1 0 0,0 0 32 0,1-1 16 15,0 1 0-15,2-1 0 0,0 2 48 0,1-1 16 16,-1 0 0-16,-1-1 0 0,1-2-64 0,2 0-16 0,2 0 0 0,5 3 0 16,4-1-32-16,-1 0-16 0,-2 0 0 0,1 0 0 15,-2-1-160-15,3 1 128 0,2 0-128 16,1 0 128-16,-2 0-128 0,-1 0 160 0,-3 1-160 16,3-1 160-16,2 0-160 0,0 2 0 0,-2-1 0 0,1-1 128 15,-1 0-128-15,-3 0 0 0,-3-1 0 0,1-2 0 0,2-3 144 16,4 0-144-16,6 2 160 0,-3 1-160 15,-5-1 192-15,2-1-48 16,-1-4-16-16,0 2 0 0,2 2-128 16,1 0 192-16,0 1-192 0,-4 0 192 15,-1 1-192-15,1-1 160 0,3-1-160 16,0 0 160-16,2 0-160 0,0 1 0 0,0 4 144 16,0-4-144-16,-2-3 128 0,2-1-128 15,4 3 128-15,0 1-128 0,0 0 128 0,-3 0-128 16,-4-2 128-16,3 2-128 0,4 1 0 15,-1 1 128-15,-1 1-128 0,-4 0 0 16,-1 0 128-16,-1 0-128 0,-1-1 128 16,3 0-128-16,2 0 0 15,1-1 128-15,0 1-128 0,-3 0 0 0,-3 0 0 16,-1-1 144-16,2-2-144 16,-2 0 0-16,0 1 128 0,-3 2-128 0,0 2 0 15,-1-2 0-15,0-3 176 0,0 1-176 0,3-1 160 16,-2 1-160-16,2 1 160 0,0 1-160 15,-3 0 160-15,-1 1-160 0,-1 0 128 0,1-2-128 0,3-4 0 0,2 3 0 0,1 1 0 16,-1 1 128-16,1 0-128 0,-5-1 0 0,1-1 0 0,3-1 144 0,2 2-144 16,1-1 128-16,-1 0-128 0,-4-1 0 0,-4 0 0 15,1 2 128-15,-1 0-128 0,2-1 128 0,3-2-128 16,2 1 128-16,1 3-128 0,-2 0 0 0,-3 0 0 16,-1-1 128-16,-1-2-128 0,2 1 0 0,1-1 0 0,2 0 0 0,1 1 0 15,-5 2 128-15,-2 2-128 0,-3 1 0 0,2-5 128 0,0 1-128 16,2-2 128-16,-1 3-128 0,-3 2 0 0,2 3 128 15,-3 0-128-15,-2 0 0 0,-2-2 0 16,1 1 128-16,0-3-128 0,1 2 0 16,1-1 0-16,2 1 0 0,2 0 128 0,0 2-128 15,-5 1 0-15,-3-3 0 16,1-6 144-16,-2 3-144 0,-2 4 0 0,4 0 128 16,0-3-128-16,0 2 0 15,0 0 0-15,-1 1 144 0,-2 2-144 0,-3-3 0 0,-4-1 128 16,1 0-128-16,2 0 0 0,2 0 0 15,3-5 144-15,0 3-144 0,-5 0 0 0,4 3 144 0,2-1-144 16,-4 2 0-16,-7-2 0 0,-1 1 128 16,-2-2-128-16,1-1 0 0,0 0 0 15,0 0 0-15,-3-1 0 0,-1-2 128 16,-1 2-128-16,-1 2 0 0,1 2 0 16,-1-2 0-16,-4-1 128 0,3 2-128 15,-2 0 0-15,0-1 0 0,-3 1 0 16,1-1 0-16,1 2 0 0,-4-1 0 0,1 0 128 15,0-1-128-15,-3-2 0 0,1 0 0 0,0 0 0 0,0 1 128 16,-2 1-128-16,2-1 0 0,-2-1 0 0,2 0 0 0,-3 2 0 16,-1-1 0-16,-1 0 0 0,1 0 0 0,1 0 0 0,-1 1 0 15,-1 1 128-15,2-2-128 0,-5-1 0 0,2 1 0 16,1 1 0-16,0 0 0 0,-1 0 0 0,1-1 0 0,1-1 0 0,2 3 0 16,-2 0 0-16,-1 1 0 0,0-1 128 0,0 0-128 0,0 0 0 15,2 2 0-15,-3 1 0 0,2-1 0 16,-1-3 0-16,0 1 0 0,-2 1 0 0,1-1 0 0,1 3 0 15,1-3 0-15,3-3 0 0,-1 3 0 0,1 2 0 16,0 0 0-16,1-2 0 16,1 0 128-16,0 0-128 0,-2 1 0 15,-3-1 144-15,1 0-144 0,0-2 128 16,-1 1-128-16,1 0 160 0,-3 1-160 0,-1 1 144 16,-2-3-144-16,-8 0 128 0,8 0-128 15,-8 0 128-15,0 0-128 0,0 0 0 0,10 0 128 16,-3 0-128-16,-7 0 0 0,0 0 144 0,9 2-144 0,-9-2 0 0,0 0 144 15,8 1-144-15,-8-1 0 0,9-1 128 0,-9 1-128 16,5-1 0-16,-5 1 0 0,0 0 0 0,8 1 0 16,-8-1 0-16,0 0 0 0,0 0 160 0,0 0-160 15,0 0 128-15,0 0-128 0,0 0 0 0,0 0 0 0,0 0-144 16,0 0 144-16,0 0-1840 0,-15-1-256 0,-1-3-48 16</inkml:trace>
  <inkml:trace contextRef="#ctx0" brushRef="#br0" timeOffset="70921.53">1798 17765 3679 0,'0'0'320'0,"0"0"-320"0,0 0 0 0,0 0 0 15,0 0 2048-15,0 0 320 0,0 0 80 0,0 0 16 0,11-2-1920 0,-11 2-384 16,0 0-160-16,8-3 128 0,-8 3 512 0,0 0 80 16,8-5 32-16,-8 5 0 0,3-7 112 0,-3 7 32 15,0 0 0-15,-2-7 0 0,2 7 32 0,0 0 16 16,-6-9 0-16,0 3 0 0,6 6-192 0,-7-6-48 15,-1 2 0-15,2-2 0 0,-2 1-160 0,-1 0-32 16,-1 1-16-16,0-2 0 0,1 2-176 0,-2-2-48 16,1 1 0-16,2-1 0 0,-5 1 80 0,1-1 16 15,-1 0 0-15,0-1 0 0,-4 1 16 0,1-1 16 16,-1 0 0-16,2 1 0 0,0-1-64 0,-2 1-16 16,-3-1 0-16,2 2 0 0,-3-1-48 0,0 2-16 15,0-3 0-15,-3 2 0 0,-4-1-96 0,3 1-32 16,-4-3 0-16,4 5 0 0,3 1-128 0,-5 4 192 0,-1-1-192 15,2-2 192-15,0 1-64 0,4 3-128 16,1-1 192-16,1 1-64 0,-4 1-128 0,2-2 128 16,2-1-128-16,0 2 128 0,-1-3-128 0,-1 0 0 0,-1 0 0 0,0-3 0 15,-2 2 0-15,-1 1 0 0,0 0 0 16,2 1 0-16,5 0 0 0,-3 1 0 0,0 0 0 16,3 3 0-16,0-1 0 0,3 2 0 0,-1-1 0 0,1 4 0 15,0-2 0-15,1 1 0 0,-2-1 0 16,3 2 0-16,1 0 0 0,2 1 0 0,-3-2 0 15,2 1 0-15,-1 0 0 0,2 0 0 0,0-3 0 0,2 4 0 16,-5-1 0-16,2 0 0 0,0 0 0 0,-1-1 0 16,1 1 0-16,1 1 0 0,1 0 0 15,-1 0 0-15,2 1-128 0,-1-1 128 0,1 2 0 0,2 0 0 16,-1-2 0-16,3 1 0 0,1-1-144 16,-2 0 144-16,0 0 0 0,-2-2 0 0,1-1 0 15,3 0 0-15,1 4 0 0,0-3 0 0,-3 1 0 0,3 2 0 16,-2 1 0-16,3 0 0 0,1-1 0 0,2 2 0 15,-1 0 0-15,-1-1 0 0,0-2 0 0,1-1 0 16,0 0 0-16,2 1 0 16,1 0 0-16,1 1 0 0,-1-2 0 15,3 1 0-15,2 0 0 0,-1 1 0 0,1 3 0 16,0-2 0-16,-2-2 0 0,1 2 0 16,3 0 0-16,-3 2 0 15,1-1 0-15,1-2 0 0,1 0 0 0,-2-1 0 0,-1 0 0 16,2 1 0-16,1-3 0 0,0 1 0 0,-2-3 0 0,0 0 0 15,2 4 0-15,-1 1 0 0,1-2 0 0,-2 0 0 16,2-5 0-16,-1 5 0 0,0 2 0 0,1-1 0 0,-2-4 0 0,-2 0 0 16,-1-2 0-16,0 4 0 0,3 1 0 0,0-1 0 0,-1-1 0 15,0 1 0-15,2 0 0 0,5 4 0 0,-3-2 0 16,2-2 0-16,3 0 128 0,-3-1-128 0,-2-2 0 16,3 0 0-16,2 1 0 0,-4 0 0 0,-12-6 0 15,15 3 0-15,5 1 0 0,0 0 0 0,0-1 0 16,-1 0 0-16,-1 1 0 0,0-1 0 0,0 0 0 0,1 1 0 15,0-2 0-15,-1 1 0 0,1-2 0 0,0 2 0 0,-2 0 0 16,1-2 0-16,-1 0 0 0,1 0 0 16,-1 1 0-16,1-1 0 0,1 1 0 15,1-2 0-15,0 0 0 0,-2-2 0 16,-1 1 0-16,3-1 0 0,3 0 0 0,0-2 0 16,-1 0 0-16,-1 0 0 0,3-3 0 0,-4 0 0 0,-3 1 0 15,1-3 0-15,0 1 0 0,-2 0 128 16,0-1-128-16,-1 0 0 15,0-1 0-15,1 0 0 0,-1 0 0 16,-7 5 0-16,1-3 0 0,2-1 128 16,0 0-128-16,3 2 0 0,-3-2 0 0,2 0 0 15,3-1 0-15,9-7 0 0,-3 1 0 16,-2 4 0-16,-3 3 0 0,2-2 0 16,0 1 0-16,-1 2 0 0,-1-3 0 0,0 1 0 15,1 0 0-15,-3 0 0 0,1 0 0 16,-1-1 0-16,0 0 0 0,-3-1 0 0,1 0 0 15,-2 0 0-15,0 0 128 0,0-2-128 0,-2 1 0 0,1-1 0 0,-3 0 128 0,1 0-128 16,-4 2 0-16,3 0 0 0,0-2 128 0,-3-1-128 16,0-2 0-16,1-1 0 0,-4-1 144 0,0 1-144 15,-1-1 128-15,0 3-128 0,0-1 144 0,0 2-144 16,-1 0 160-16,-2 1-160 0,-1 2 144 0,1 0-144 0,-1 0 128 16,-2 0-128-16,-2 0 144 15,0 0-144-15,-2-1 160 0,-1-1-160 0,-3 1 160 0,-1 0-160 0,-3-1 160 16,0-2-160-16,-1 0 144 0,-4-2-144 0,-2 1 128 15,2-1-128-15,3 1 128 0,-3 2-128 16,0 0 0-16,-2 0 128 16,3 1-128-16,-1 2 0 0,2 2 0 0,2-1 128 15,-3-1-128-15,1 2 0 0,-1 1 144 16,0 0-144-16,-3 1 128 0,0-1-128 0,-2-2 160 16,-1 2-160-16,1 2 0 0,-2 1 128 0,-1 0-128 15,2 1 0-15,4-1 0 0,0 1 0 0,-2-2 128 16,2 3-128-16,2 1 0 15,1-1 0-15,-2 1 0 0,1 2 0 16,1 0 0-16,0 1 128 16,0 1-128-16,-2 1 0 0,0 1 0 0,0 2 0 15,-1-2 128-15,-4 3-128 0,2-2 0 0,3 4 0 16,1-1 0-16,2 1 0 0,0-1 0 16,2 0 0-16,-1 1 0 15,2 0 0-15,2-1 0 0,0 2 0 0,1 0 0 0,0 2 0 16,-2-2 0-16,2 0 0 0,-1-1 0 0,0 3 0 15,1-1 0-15,0 1 0 0,-1 0 0 16,6-3 0-16,0 1 0 0,-3 1 0 0,0 0 0 0,-2 1 0 0,1 0 0 0,-1-1 0 16,2-1 0-16,-1 2 0 0,0 0 0 0,2 0 0 0,-2-1 0 15,3 2 0-15,2-1 0 0,-1-1 0 0,-2 0 0 16,1 1 0-16,1 0 0 0,0 0 0 0,2 0 0 16,-1 1 0-16,0 0 0 0,4 3-128 0,2 0 128 15,-2 1 0-15,0-1 0 0,2-3 0 0,1 2-128 16,1 3 128-16,0 0 0 0,2 2 0 0,-1 0 0 0,1 1 0 15,-1-1 0-15,2 1-128 0,5 1 128 0,1 0 0 0,4 0 0 16,1 0-128-16,1 1 128 0,0-1 0 0,3-1 0 16,3-1-128-16,1 3 128 15,1-1 0-15,-2-3 0 0,3 1 0 0,-1-4 0 0,0 1 0 16,-1 0 0-16,-3-4 0 0,2 1 0 0,1-1 0 16,0 1-144-16,3 1 144 0,4-3 0 15,-2 2-144-15,3-2 144 0,9 1 0 16,-1-2 0-16,10 1 0 0,-7-3 0 15,-6-4-128-15,-5-2 128 16,0-1 0-16,0-2 0 0,2-1 0 0,0-1 0 16,-2-2-128-16,-4 0 128 0,3-2 0 15,3-1 0-15,-1-3 0 0,2 3 0 0,-15 1 0 16,4 2 0-16,-1-3 0 0,2 0 0 16,0-2 0-16,0 0 0 0,3 0 0 15,0 2 0-15,21-12 0 0,-1 0 0 16,-12 4 0-16,-6-1 0 0,3 2 0 15,1-1 0-15,-2 2 0 0,-7 0 0 0,0 0 0 0,0 0 0 16,-2 1 128-16,-4-2-128 0,-1-1 0 0,-5 0 0 0,2-2 128 0,-1 0-128 16,-2 0 128-16,-1-2-128 0,-1-1 128 0,-3-1-128 15,-1 0 0-15,1 0 128 0,-3-2-128 0,0-3 0 0,2 2 128 0,-2 1-128 16,-2 0 0-16,-1 2 0 0,0-1 144 0,-1 1-144 16,1 1 0-16,0-1 0 0,-2 2 0 0,1 1 0 15,-6 1 0-15,0-2 144 0,-3 0-144 16,0-1 0-16,-3 1 144 0,-4 2-144 0,-2-1 0 0,-5-2 144 15,0 2-144-15,-4 1 128 0,-1 0-128 0,0 1 160 16,6 3-160-16,4-1 128 16,0 3-128-16,-4 2 0 0,3 2 0 0,5 1 0 15,-1 3 0-15,1 1 0 0,0 1 0 16,2-1-624-16,2 3-64 0,3 0-16 16,9 0-15168-16</inkml:trace>
  <inkml:trace contextRef="#ctx0" brushRef="#br0" timeOffset="74435.82">16794 11176 2751 0,'0'0'256'0,"0"0"-256"0,8 9 0 0,1-4 0 16,0 0 1088-16,4-1 160 0,-2 1 32 0,2-1 16 16,2 0-624-16,2 0-128 0,-1-2-32 0,4 1 0 15,0 2 192-15,2-2 16 0,0-3 16 0,2 1 0 16,3 1-224-16,2 2-32 0,4-1-16 0,2-1 0 16,2-4 0-16,3 0 0 0,3 2 0 0,2-1 0 15,3-2-80-15,-1 0-32 16,-1-4 0-16,4 5 0 0,4 2-96 0,2 0-32 0,2-3 0 15,3 0 0-15,0-1 0 0,0 1 0 0,-3 3 0 16,1 0 0 0,-3-5 80-16,3 1 16 0,-1 5 0 0,-3-1 0 15,-3-1-320-15,-5-1 160 0,-3-2-160 16,-3 3 128-16,-1 4 0 0,3-1-128 0,-2-6 192 16,0 4-64-16,-3 4-128 0,1-1 192 15,3 1-192-15,-5-4 192 0,0-3-48 0,0 2 0 16,-3 1 0-16,0 0 0 0,-1-2 16 0,0 0 0 0,1-1 0 15,-2 2 0-15,1 2-32 0,0-1 0 16,1-3 0-16,-1 2 0 0,2 4-128 16,-2-2 160-16,-2 2-160 0,0-2 160 15,-5-2-32-15,2 0-128 0,-2-1 192 16,2 1-64-16,-4-2-128 0,1 1 192 16,-1-1-192-16,-3 4 192 0,-3 4-32 15,-1-2 0-15,0-8 0 0,-3 4 0 16,-1 3-160-16,-1 1 0 0,-4-2 0 15,1-1 0-15,-2 0 0 0,-7 0 0 0,0 0 0 0,0 0 0 16,6-5 0-16,-6 5 192 0,0 0-192 0,0 0 192 0,-9-3-64 0,-1 0 0 16,-4-2 0-16,-3 3 0 0,-4 2-128 0,-2 1 128 15,-5 0-128-15,1-1 128 0,-3-4-128 0,-1 2 0 0,-2 1 0 0,-1-2 0 0,-7-1 0 16,-1-4 0-16,0 1 0 0,-2 3 0 0,-3 3 0 16,0-1 128-16,1-5-128 0,0 5 0 15,-1 2 0-15,-4 0 0 0,-5-3 0 0,1 1 0 0,0 1 0 0,-5 1 0 16,0 2 0-16,0-2 0 0,2-2 0 0,-2-1 0 0,-5 1 0 15,0 1 0-15,0 1 0 0,3 0 0 0,2-1 128 0,1 1-128 16,2 2 0-16,1 0 0 0,-2-1 0 16,5 1 0-16,1-2 0 0,5 2 0 0,2 3 0 15,4 0 128-15,3-5-128 0,0 0 0 16,1 1 144-16,0 1-144 0,-3 1 0 16,0 1 144-16,1-8-144 0,1 5 0 15,4 3 128-15,0-1-128 0,1-2 0 0,2 0 0 16,5-1 128-16,1 0-128 0,4 2 0 15,1-2 0-15,2-2 160 0,3 1-160 0,0 0 128 16,0 2-128-16,4 1 0 0,0-2 128 16,4-2-128-16,-1 2 0 0,0 2 0 15,8-2 0-15,0 0 128 0,0 0-128 0,0 0 0 16,0 0 0-16,0 0 0 0,0 0 0 0,0 0 128 0,11-2-128 16,2 1 192-16,3 1-64 0,1 1-128 0,6-3 0 15,2-6 0-15,3 4 0 0,5 6 128 0,4-1-128 16,3-4 192-16,6-1-64 0,9 3-128 15,0 4 0-15,0 1 0 16,5-2 0-16,0-3 0 0,7 0 0 0,8-1 0 16,3 2 0-16,3 2 128 0,1-2 0 0,2-6 0 0,0 6 0 15,4 5-128-15,-2 0 0 0,-2-1 0 0,1-1 0 0,3-1 0 0,2 1 0 16,-3 3 0-16,-2-5 0 0,-1-2 0 0,0 1 0 0,-2-2 0 0,0 2 0 16,-3 0 0-16,-1-2 0 0,-3-5 0 0,-1 4 0 15,0 2 0-15,-3-2 192 0,-5 1-192 0,-7 0 192 16,-7-2 64-16,-4 1 0 0,-4 3 16 0,-1-2 0 15,-4-4 96-15,-4 1 16 0,-9 2 0 16,-2 0 0-16,-3 0-96 0,-3 0-16 0,-4-2 0 0,-3 2 0 0,-11 3-64 16,0 0-16-16,6-5 0 0,-6 5 0 0,0 0-16 0,0 0-16 15,-9-5 0-15,-4 0 0 0,-2-3-160 0,0 4 0 16,-4 2 144-16,-5 2-144 0,-2 1 832 16,0 1 80-16,-2-3 32 0,1 5 0 15,1 4-3392-15,3 0-688 0</inkml:trace>
  <inkml:trace contextRef="#ctx0" brushRef="#br0" timeOffset="78107.62">13229 13018 13823 0,'0'0'608'0,"0"0"128"0,-8-8-592 0,3 5-144 0,5 3 0 0,0 0 0 16,0 0 1136-16,0 0 192 0,-4-3 32 0,4 3 16 15,0 0-1184-15,0 0-192 0,0 0 0 0,2 10-192 16,2 2 192-16,2-1 176 0,-1-1-48 0,2 0 0 16,0-4 192-16,1 1 48 0,2 4 0 0,-1-1 0 15,0-3 96-15,1 1 32 0,-2-1 0 0,2 2 0 16,-1 0-80-16,1 0-16 0,1-1 0 0,-3 1 0 16,0-1-80-16,1 2 0 0,0 2-16 0,1-2 0 15,-3-4-48-15,1 4 0 0,-1 0 0 0,2-1 0 16,-4 0 16-16,3 0 0 0,1-2 0 0,1 1 0 15,-3 2 0-15,3 0 0 0,0-7 0 0,0 4 0 16,0 2-96-16,1 0-32 0,0 4 0 0,0-4 0 16,1-1-144-16,-3 0 192 0,0-2-192 0,1 2 192 15,2 1-192-15,1 0 192 0,0-3-192 16,2 4 192-16,1-1-192 0,-2 1 192 0,-1 1-192 16,-1 0 192-16,4 0-64 0,-2 1 0 15,-2-1 0-15,0 0 0 0,2 0-128 16,-1-3 128-16,-1-3-128 0,2 3 128 0,0 1-128 15,2-4 192-15,-2-3-192 0,0 4 192 0,2 6-48 16,0-4 0-16,1-6 0 0,-1 2 0 0,0 3-16 0,-1 0-128 16,1-2 192-16,1-1-64 0,2-1 0 0,-6 1-128 15,-2-1 192-15,2 1-64 0,5 0-128 0,-1 0 192 0,0 1-192 16,-2-1 192-16,0-2-192 0,-1 4 0 0,-1-2 144 16,-1-1-144-16,1-3 128 0,-2 1-128 0,0 0 128 15,0 0-128-15,2 1 0 0,-5-2 0 0,0 1 0 16,-8-1 128-16,10 0-128 0,-1 0 0 0,-9 0 128 0,9-1-128 15,-9 1 0-15,8 2 0 0,-8-2 0 0,10 1 0 16,-10-1-1136-16,0 0-240 0,0 0-48 0</inkml:trace>
  <inkml:trace contextRef="#ctx0" brushRef="#br0" timeOffset="78536.87">13258 14036 20271 0,'0'0'896'0,"0"0"192"0,0 0-880 16,0 0-208-16,0 0 0 0,0 0 0 0,-5-2 0 0,5 2 0 16,0 0 0-16,0 0 0 0,0-7 864 0,3 1 128 15,1-2 32-15,-1 0 0 0,2 2 0 0,1-2 0 16,-1-1 0-16,0 2 0 0,2 0 0 0,-3-1 0 0,3-3 0 0,0-3 0 15,-1 3-384-15,1 1-80 0,-3 0-16 0,1 1 0 16,1 2-144-16,-3-1-16 0,1 0-16 0,-1 2 0 16,-3 6-224-16,5-6-144 0,1 2 192 15,-1-1-192-15,-5 5 0 0,7-5 0 0,0-1 0 0,-7 6 0 32,6-5-1152-32,-6 5-176 0,7-6-32 0,-7 6-8112 0,7-2-1632 0</inkml:trace>
  <inkml:trace contextRef="#ctx0" brushRef="#br0" timeOffset="79284.03">14162 13298 10367 0,'0'0'448'0,"0"0"112"0,0 0-560 0,0 0 0 0,0 0 0 0,0 0 0 16,0 0 656-16,0 0 32 0,0 0 0 0,0 0 0 15,0 0 112-15,0 0 32 0,0 0 0 0,0 0 0 16,0 0 96-16,0 0 32 0,0 0 0 16,0 0 0-16,0 0 48 0,0 0 16 0,0 0 0 15,10-7 0-15,-1 2-480 0,-1 2-96 0,-8 3 0 16,13-5-16-16,-4 2 16 0,2 0 16 0,0-1 0 0,-1 3 0 16,0-3 32-16,1 2 0 0,-3-3 0 0,1 3 0 15,-9 2-176-15,10-1-48 0,-2 1 0 0,2 0 0 16,-10 0-32-16,9 2-16 0,0 1 0 15,-2 2 0-15,-7-5-48 0,9 5-16 0,0 0 0 0,1-1 0 16,1 2 0-16,-2-4 0 0,-9-2 0 16,12 4 0-16,0 5 32 0,1-3 16 0,-1-2 0 15,2 1 0-15,-2 2-16 0,-2 0 0 16,-10-7 0-16,8 11 0 0,6 0-192 0,-2-3 144 16,-1 0-144-16,1 1 128 15,2 3-128-15,-1-1 192 0,-2-1-192 0,1 2 192 16,-1 1-64-16,0 2-128 0,-2-1 192 15,0-1-64-15,-1-1 0 0,1 2 0 16,0 4 0-16,-2-1 0 0,-1-4-128 16,-1 1 128-16,3 1-128 0,-3 1 128 0,1-1-128 15,0-2 0-15,2 3 144 0,1-4-144 0,-1-1 0 0,0 0 144 0,1-1-144 0,1 0 0 16,1 0 160-16,1 0-160 0,-1-2 128 0,1 1-128 0,0-3 160 16,0-2-160-16,-2 2 192 0,4-3-192 0,1-1 192 15,1-1-192-15,1-1 192 0,2-1-192 0,-1-1 192 16,1-1-64-16,-1-2 0 0,3-1-128 0,2-2 224 0,3 0-64 0,-4 2-16 15,0-2 0-15,-2-1-144 0,-1 0 0 0,-1 0 144 0,-1 1-144 0,-4-1 0 0,-1 1 128 16,1 2-128-16,-4 0 0 0,-1-1 0 0,-3 2 0 0,4-2 0 16,-3 3 0-16,-6 4 0 15,0 0 0-15,0 0 0 0,0 0 0 0,8-6-288 16,-4 1-80-16,-4 5-16 0,0 0 0 16,0 0-1536-16,0 0-304 0,4-6-64 0</inkml:trace>
  <inkml:trace contextRef="#ctx0" brushRef="#br0" timeOffset="81349.31">15087 13227 5519 0,'0'0'496'0,"0"0"-496"0,0 0 0 0,0 0 0 15,-2-6 1920-15,2 6 272 0,0 0 64 0,0 0 16 16,0 0-1568-16,0 0-304 0,3-9-64 0,-3 9-16 16,0 0-48-16,0 0-16 0,0 0 0 0,0 0 0 15,8-6 304-15,-2 1 48 0,-6 5 16 0,0 0 0 16,9-5 192-16,-2 0 32 0,-1 0 16 0,-6 5 0 15,8-6-272-15,-8 6-48 0,10-2-16 0,-1-1 0 16,-3-2-144-16,2 1-48 0,-8 4 0 0,11-2 0 16,-2-1-16-16,1-2 0 0,-1 0 0 0,1 0 0 0,1 3 128 0,-2-1 0 15,0-1 16-15,3 1 0 16,-1 0-176-16,1-2-32 0,-1 1-16 16,2 0 0-16,-2 0 16 0,0 4 16 0,0 4 0 15,1-2 0-15,-2-3-96 0,1 2-32 0,0 2 0 0,-4 0 0 16,-7-3-144-16,11 7 0 0,1-4 144 0,0 3-144 15,1 5 128-15,-1-1-128 0,-1-1 128 16,0 0-128-16,-1 4 144 0,-1-1-144 16,1 0 192-16,-1 1-192 0,1-3 224 15,-4 1-64-15,0 1-16 0,1 0 0 16,-1 0-144-16,2 0 192 0,-4 1-192 0,3 0 192 16,-1 0-192-16,-1-1 160 0,2-2-160 0,-3 0 160 0,0 3-32 0,1 0-128 15,-1-3 192-15,0 0-64 0,-1 4 64 0,0-3 0 0,2-2 0 0,-3 1 0 16,0 1-16-16,1-1 0 0,-3-10 0 0,5 10 0 15,-1-3-48-15,-3 1 0 0,-1-8 0 0,2 12 0 16,1-1-128-16,-1-2 192 0,-1 1-192 0,0-1 192 0,-1-9-192 16,0 10 160-16,1-1-160 0,-1 1 160 0,0-10-160 0,0 9 160 15,0-9-160-15,0 10 160 0,0 0-160 0,1-1 192 16,-1-9-192-16,0 0 192 0,0 10-192 0,0-3 128 0,0-7-128 16,0 0 128-16,0 0-128 0,0 8 160 0,0-8-160 0,0 0 160 15,0 0-160-15,0 0 128 0,0 0-128 0,0 0 128 16,0 0-128-16,0 0 160 0,0 0-160 0,0 0 160 15,0 0-160-15,8 6 0 0,-8-6 144 0,0 0-144 16,0 0 0-16,8 3 0 0,-8-3 0 0,8 3 128 16,-8-3-128-16,0 0 0 0,10 2 0 0,-10-2 128 0,8 4-128 15,-8-4 0-15,9 0 0 16,-9 0 0-16,9 5 0 0,-1 0 0 0,0-2 0 16,-8-3 0-16,9 0 0 0,1 1 0 0,-10-1 0 15,7 0 0-15,-7 0 0 0,10-1 0 0,-1 0 0 16,0 1 0-16,-9 0 0 0,11 0 0 0,-2-1 0 15,1 0 0-15,-2-1 0 0,2 2 0 16,2 0 0-16,-1-1 0 0,-2-1 0 16,-9 2 0-16,0 0 0 0,10-3 128 15,1 0-128-15,1 0 0 0,0 1 0 16,0 1 0-16,2-1 0 0,-3 1 0 0,2 1 0 16,0 1 0-16,-1 1 0 0,0-2 0 0,-3-1 0 0,1 1 0 0,-1 1 0 0,0 0 0 15,0 0 0-15,-1-1 0 0,-8 0 0 0,11-1 0 0,-1 1 0 16,-1-1 128-16,-9 1-128 0,11-3 0 0,-3-1 0 15,0 2 0-15,-8 2 0 0,10-2 0 0,-1 0 0 0,-9 2 0 16,10 0 0-16,-10 0 0 0,8-1 0 0,-8 1 0 16,8-2 0-16,-8 2 0 0,9-2 0 0,-9 2 0 0,0 0 0 0,0 0 0 15,8-3 0-15,-8 3 0 0,0 0 0 16,0 0 0-16,0 0 0 0,0 0 0 0,0 0 0 0,0 0 0 0,0 0 0 0,10-1 0 16,-10 1 0-16,0 0 0 0,0 0 0 15,0 0 128-15,0 0-128 0,8-3 0 0,-8 3 0 16,0 0 0-16,0 0 0 15,0 0 0-15,0 0 0 0,7-4 0 0,-7 4 0 0,0 0 0 0,0 0 0 16,0 0 0-16,0 0 0 0,8-3 0 0,-8 3 0 16,0 0 0-16,8-3 0 0,-8 3 0 0,5-7 0 15,-5 7 0-15,0 0 0 0,0 0 0 0,8-4 0 0,0 1 0 16,-8 3 0-16,7-4 0 0,-7 4 0 16,0 0 0-16,9-4 0 0,-2-1 0 0,-7 5 0 15,7-5 0-15,-3-2 0 0,-4 7 0 0,6-3 0 16,-6 3 0-16,7-4 0 0,-7 4 0 0,8-3 0 15,-1 0 0-15,2-2 0 0,-2-1 128 0,-7 6-128 16,0 0 0-16,6-5 0 0,2 0 0 0,-4 0 0 16,3 0 0-16,2 2 0 0,-3 0 0 15,-6 3 0-15,9-6 0 0,1 2 0 0,-3 1 0 0,-1 0 0 16,-6 3 0-16,10-1 0 0,0 0 0 0,-10 1 0 0,10-4 0 0,-1-2 0 0,1 2 0 16,-10 4 0-16,7-6 0 0,2-2 0 0,-2 1 0 15,0-1 0-15,-1 3 0 0,2 0 0 0,-1 2 0 16,0-1 0-16,0 0 0 0,-7 4 0 0,8-2 0 15,-8 2 0-15,9-4 0 0,-2-2 0 0,0 3 0 16,-7 3 0-16,11-4 0 0,-4-1 0 0,0-1 0 16,-2-2 0-16,1 2 0 0,-6 6 0 0,7-6 0 0,-3-2 0 15,0 3 0-15,-4 5 0 0,6-8 0 16,-2 1 0-16,-4 7 128 0,3-9-128 0,-1 2 0 0,-2 7 0 16,0 0 0-16,3-10 0 0,-2 1 0 0,0 0 0 0,-1 9 0 15,0 0 0-15,0 0 128 0,0 0-128 0,0-7 0 16,0 7 0-16,0 0 0 0,0 0 0 15,-3-9 128-15,-1 0-128 0,2 2 0 0,2 7 0 16,0 0 0-16,0 0 0 0,-5-6 0 0,0-1 0 16,5 7 0-16,0 0 0 0,-8-4 0 0,3-3 0 15,1 3 0-15,4 4 0 0,-6-5 0 0,6 5 0 16,-9-5 0-16,4 0 0 0,5 5 0 0,0 0 0 16,0 0 0-16,-9-3 0 0,1 0 0 0,1-4 0 15,7 7 0-15,-8-2 0 0,8 2 0 0,-9-3 0 16,2-1 0-16,0 1 0 0,-1 1 0 15,0 1 0-15,1-1 128 0,0-1-128 16,-1 1 0-16,1 0 0 0,7 2 0 0,-8-3 0 16,0 1 0-16,-1-3 0 0,2 3 0 0,-1 0 0 15,0-2 0-15,1 3 0 0,-1-1 0 16,8 2 0-16,-9-2 0 0,0-2 0 0,2 1 128 16,-2 0-128-16,9 3 0 0,0 0 0 0,-9-1 128 15,0-1-128-15,2 0 0 0,-1-2 128 0,8 4-128 0,-8 0 128 0,8 0-128 0,-10-4 160 16,1 1-160-16,2 4 144 0,7-1-144 0,-9 0 128 15,2 3-128-15,-3-2 0 0,10-1 128 0,-7 2-128 16,7-2 0-16,-9 1 0 0,9-1 0 0,-9 3 128 16,1-1-128-16,8-2 0 0,-7 3 128 0,7-3-128 0,-8 6 128 15,4-1-128-15,-3-2 160 0,7-3-160 0,-8 4 160 0,0-1-32 16,1 0-128-16,-2 2 192 0,1-1-64 0,1 0 0 0,-1 0 0 16,0-1 0-16,1 1 0 0,-1 3 0 0,0-1 0 15,8-6 0-15,-10 4 0 0,2 1 16 0,-1 0 0 16,0-1 0-16,1-2 0 15,1 1 16-15,7-3 0 0,-9 4 0 0,0-1 0 16,1 1-32-16,-1-2-128 0,3 2 192 16,-1 1-64-16,7-5-128 0,-7 4 192 0,-1-3-192 15,8-1 192-15,-7 7-192 0,3-3 160 0,4-4-160 0,0 0 160 16,0 0-160-16,0 0 128 0,-7 5-128 0,7-5 128 0,0 0-128 0,0 0 128 16,0 0-128-16,0 0 128 0,0 0-128 0,0 0 0 0,0 0 0 0,0 0 128 15,0 0-128-15,0 0 0 0,0 0 0 0,0 0 128 16,0 0-128-16,10 0 0 0,-1 2 0 0,0-3 0 15,-2-5-1664 1,1 1-192-16,0 0-64 0,2 1 0 0</inkml:trace>
  <inkml:trace contextRef="#ctx0" brushRef="#br0" timeOffset="83081.32">17884 12459 12895 0,'0'0'272'0,"0"0"64"0,0 0 16 0,0 0 32 0,0 0-384 0,0 0 0 0,1 5 0 0,6-6 0 16,-7 1 1712-16,0 0 272 16,0 0 48-16,0 0 16 0,0 0-832 0,0 0-144 0,0 0-48 15,0 0 0-15,0 0-272 0,0 0-64 16,0 0-16-16,0 0 0 0,-9 7 32 0,-3-3 0 0,1-4 0 0,-1 2 0 15,-1 4-64-15,0 2 0 0,-5 3 0 0,0-3 0 16,-1-3-176-16,0 2-32 0,1 3-16 16,2 2 0-16,2 2-96 0,-2 0-32 0,2 1 0 0,-2 1 0 15,0 6-96-15,1 0-32 0,-1 0 0 16,1 1 0-16,-2 2-160 0,3 0 128 0,1 2-128 0,0 0 128 16,-1-2-128-16,1-1 128 15,1-1-128-15,2-6 128 0,1 3-128 0,1 0 128 16,-2 0-128-16,1 2 128 0,-1 3-128 0,0 2 0 15,1-1 0-15,-2 0 0 0,2 3 0 16,1-2 0-16,-1 3 0 0,0-1 0 16,0-3 0-16,2 2 0 0,-3 0 0 15,3 0 0-15,-2-3 848 0,3 1 144 16,-2 1 32-16,1-1 0 0,2 0-832 16,0 0-192-16,2 1 0 0,2 1 0 0,1-2 0 15,0 0 0-15,0 0 0 0,2-1 0 0,2 1 0 16,1 0 0-16,2-1 0 0,0 1 0 0,2-3 0 15,2 0 0-15,0 0 0 0,2 0 0 0,1 0 0 0,-1-1 0 0,0-2 0 16,1 2 0-16,-3-2 0 0,1 0 0 0,-1-1 0 16,5 6 0-16,-3-6 128 0,-1-3 0 15,-3-1-128-15,1-2 192 0,0 1-192 16,0-3 128-16,-1-2-128 0,-1 0 0 16,1-1 128-16,0-1-128 0,-2-3 0 15,2 0 0-15,1 0 0 0,1-1 0 0,0 0-208 0,2-1 64 16,3-5-2080-16,-3 1-400 0,-3 0-96 0</inkml:trace>
  <inkml:trace contextRef="#ctx0" brushRef="#br0" timeOffset="83925.19">18217 13253 5519 0,'0'0'240'0,"0"0"64"0,0 0-304 0,0 0 0 16,0 0 0-16,0 0 0 0,0 0 2384 0,0 0 432 16,0 0 64-16,0 0 32 0,0 0-1440 0,0 0-304 15,0 0-48-15,0 0-16 0,8 1-144 0,1-1-16 16,1-1-16-16,-1 1 0 0,0 1 80 0,2 0 16 15,3 0 0-15,1 0 0 0,0-1-208 0,0 3-48 16,2-1 0-16,-1-3 0 0,3-2-128 0,1 1-48 16,2-1 0-16,-2 2 0 0,4-1-160 0,1 1-48 15,3-2 0-15,1 1 0 0,0 0 16 0,3 0 0 16,3 0 0-16,1 0 0 0,0-1-32 0,0 0-16 16,-3-2 0-16,-2 1 0 0,0 0-32 0,-2-1-16 15,-2 1 0-15,3-2 0 0,1 1-96 0,0 0-16 16,-5 1 0-16,3 2 0 0,-1-1-192 0,0 1 0 15,0 2 128-15,-5 3-128 0,-4-1 0 0,-2 0 128 16,-4 1-128-16,-2 2 0 0,-2 0 0 0,-9-5 0 16,0 0 0-16,5 7 0 0,-5-7 0 0,3 9-336 0,-3-9 48 15,-1 6 16 1,1-6-976-16,-5 8-192 0,-2-1-32 0,0-3-16 16,7-4-1584-16,-8 3-304 0,-2-1-64 0,10-2-16 15</inkml:trace>
  <inkml:trace contextRef="#ctx0" brushRef="#br0" timeOffset="84288.21">19152 12974 11055 0,'-8'-6'976'0,"2"1"-784"16,6 5-192-16,0 0 0 0,-4-8 2672 0,2 3 480 15,2 5 112-15,0 0 0 0,7-4-2576 0,6 4-528 16,-2 2-160-16,4-1 0 0,3-1 288 0,1 3-32 16,0 0 0-16,2 2 0 0,1 1 320 0,-1 3 48 15,1 1 16-15,2-1 0 0,2 1 16 0,4 1 16 16,1 4 0-16,-2-2 0 0,-2 0-192 0,3 1-32 0,3 3-16 0,-2 3 0 16,-4 3-112-16,-2 1-32 15,-5 0 0-15,-3-2 0 0,-5-1 32 0,-2 0 16 16,-3-2 0-16,-3-1 0 0,-7-2 176 15,0-1 16-15,-2-2 16 0,-5 4 0 16,-5 0 160-16,-3 0 48 0,-6-2 0 0,-3 0 0 0,-1-3 16 16,-1 0 16-16,4 0 0 0,-1-2 0 15,0-2-288-15,1-2-64 0,2 1-16 0,-2 0 0 16,4 1-256-16,4 1-160 0,-1-1 192 0,6 0-192 16,0 1-624-16,4-2-224 0,8-7-48 0,0 0-16768 0</inkml:trace>
  <inkml:trace contextRef="#ctx0" brushRef="#br0" timeOffset="85543.03">20970 12507 1839 0,'0'0'0'0,"0"0"160"0,-2-9-160 0,2 9 0 0,0 0 0 0,0 0 0 15,-2-11 2672-15,2 11 496 0,0 0 96 0,0 0 32 16,0 0-1904-16,0 0-384 0,0-8-80 0,0 8-16 15,0 0 112-15,0 0 32 0,0 0 0 0,0 0 0 16,0 0 240-16,0 0 48 0,0 0 16 0,0 0 0 0,0 0-208 16,7-4-64-16,-7 4 0 0,0 0 0 0,11 1-192 15,-11-1-32-15,7-4-16 0,-7 4 0 0,0 0-256 0,0 0-48 16,6 4-16-16,-6-4 0 0,0 0-112 0,8 6-32 16,-1-1 0-16,-2 2 0 0,-5-7-160 0,9 5-32 15,-9-5-16-15,8 11 0 0,-1 4-48 0,2-2 0 16,0 2 0-16,2-1 0 0,-3-2-128 15,2 2 192-15,-3 1-192 0,3 4 192 16,0-1-192-16,0-1 128 0,0 2-128 0,1 0 128 16,1-2-128-16,0-1 0 0,-1-4 144 15,3 2-144-15,2 0 128 0,-1 1-128 16,-3-3 128-16,4 0-128 0,4 0 208 16,-4 0-16-16,-1 0-16 0,2 0 0 15,2-1-176-15,-1 0 0 0,0 1 0 0,2-1 128 16,-2 0-128-16,1 0 160 0,0-1-160 0,-2 1 160 0,-2 0-160 15,-1-1 0-15,0-1 144 0,1-1-144 0,-2 0 0 16,0 2 0-16,0-2 0 0,2 2 128 0,-4-2-128 0,2-3 0 16,3 3 0-16,0-3 128 0,-1-1-128 0,2-1 0 15,-2 2 0-15,3 1 0 0,1-4 0 16,-1-2 144-16,0-2-144 0,-1 2 0 0,1 4 144 16,3 1-144-16,1-3 0 0,0-1 144 0,-4-1-144 0,1-1 0 15,-1 1 0-15,-2 0 128 0,-2 0-128 0,0-1 0 0,-1-2 0 16,-3-1 128-16,-1 5-128 0,0-1 0 15,-2-2 0-15,-7 2 0 0,10 0 0 0,-3 1 0 16,-7-1 0-16,9 1 0 0,-3-3 0 16,-6 2 0-16,9 3 128 0,-9-3-128 0,0 0 0 0,6-2 0 0,-6 2 0 15,8-3 0-15,-8 3 0 0,0 0 0 16,0 0 0-16,0 0 0 0,0 0 0 0,0 0 0 0,0 0 0 16,0 0 0-16,0 0-192 0,0 0-112 0,0 0-16 0,0 0-11392 15,0 0-2288-15</inkml:trace>
  <inkml:trace contextRef="#ctx0" brushRef="#br0" timeOffset="86023.36">20882 13555 16575 0,'0'0'1472'16,"0"0"-1168"-16,0 0-304 0,0 0 0 0,0 0 752 0,0 0 80 16,0 0 32-16,0 0 0 0,0 0-320 0,0 0-64 15,0 0-16-15,0 0 0 0,0 0 304 16,0 0 48-16,0 0 16 0,9-2 0 0,-2-3 48 0,3-1 16 16,0 0 0-16,3 0 0 15,-2 1-160-15,2-3-32 0,-1-2 0 0,1 2 0 0,2 0-160 0,1-2-32 16,-2-1-16-16,1-1 0 0,0-2-176 0,-2 3-16 15,0 1-16-15,-1 2 0 0,-2-2-96 0,-1 2 0 16,-3-3-16-16,0 6 0 0,-6 5-176 16,9-5 0-16,-6-1 0 15,-3 6 0-15,0 0-160 0,0 0-16 0,0 0 0 16,0 0-9648-16,0 0-1936 0</inkml:trace>
  <inkml:trace contextRef="#ctx0" brushRef="#br0" timeOffset="90118.59">21707 12736 5519 0,'0'0'240'0,"0"0"64"0,0 0-304 0,0 0 0 15,0 0 0-15,0 0 0 0,0 0 1568 0,-7-3 256 16,7 3 48-16,-6-3 16 0,6 3-1040 0,-7-3-208 15,3-2-32-15,4 5-16 0,0 0-32 0,0 0-16 16,0 0 0-16,0 0 0 0,-6-7-48 0,6 7-16 16,0 0 0-16,0 0 0 0,0 0 32 0,-2-8 0 15,-1 0 0-15,2 1 0 0,1 7-64 0,3-8-16 16,-1-1 0-16,1 1 0 0,0 1-128 0,1 0-32 16,2 0 0-16,0 0 0 0,3-1-80 0,0 4 0 0,1-1-16 0,1-1 0 15,-4 1 0-15,4 1 0 0,3 3 0 16,-5 0 0-16,0-1-16 0,2-3 0 15,-2-3 0-15,3 4 0 0,1 8-160 0,1-1 192 0,0-1-192 0,-1 0 192 16,2-1-64-16,1 3-128 0,-3-3 192 16,0-1-64-16,0-3-128 0,1 0 192 0,-1 3-192 15,1-1 192-15,-2 0-32 0,0 0 0 0,-1-1 0 16,1 3 0-16,-2 1-16 0,1 0 0 0,0-1 0 16,-1 1 0-16,0 0-16 0,0-1 0 0,-2 1 0 15,1-1 0-15,-1-4 0 0,2 2-128 0,1 1 192 0,-2 2-64 16,-1 2 48-16,2-1 0 15,0-3 0-15,1 3 0 0,-4 2-16 16,3 2 0-16,2-2 0 0,-3 2 0 0,-9-7-160 16,8 9 192-16,-1 2-192 0,4-2 192 15,2-6-192-15,0 2 192 0,-3 3-192 16,3-1 192-16,0-2-192 0,0 1 0 0,2-1 144 16,-3 3-144-16,1 0 208 0,0-2-16 15,0 0-16-15,-1-1 0 0,2 2-176 0,-6 2 0 16,1-1 0-16,-2-1 0 0,-7-7 160 15,7 7-160-15,0-2 192 0,0 1-192 0,-4-1 192 16,-3-5-192-16,0 0 192 0,0 0-192 16,9 11 208-16,-3-2-64 0,0-1-16 0,-6-8 0 15,9 7 16-15,-5 1 0 0,0-1 0 16,-4-7 0-16,0 0-16 0,7 8-128 0,-1 1 192 16,-2-2-64-16,-4-7-128 0,0 0 128 0,0 0-128 15,5 10 128-15,-1 0-128 0,-4-10 128 16,0 0-128-16,3 11 128 0,-1 0-128 0,3-3 128 15,-3 0-128-15,-2-8 128 0,0 0-128 0,2 10 0 16,1 0 144-16,0-1-144 0,-3-9 0 0,3 10 144 0,-3-10-144 0,5 11 0 0,1-1 0 0,-1-1 0 16,0 1 0-16,0-2 0 0,-5-8 128 0,6 11-128 0,-2 1 0 15,2-1 0-15,1-2 0 0,-7-9 128 0,6 8-128 0,0-2 0 16,0 2 144-16,-6-8-144 0,0 0 0 0,8 12 144 0,-1-1-144 16,-1 0 128-16,-1-2-128 0,2 0 128 15,-2-3-128-15,1 1 128 0,-4-1-128 0,3 1 128 0,-5-7-128 16,8 8 128-16,-2-2-128 0,-1 2 128 0,-5-8-128 15,7 7 128-15,2-4-128 0,-9-3 128 0,7 5-128 0,1 0 128 0,-8-5-128 16,11 3 128-16,0-1-128 0,-1 2 192 0,-3-1-192 16,-1 0 192-16,-6-3-192 0,10-1 128 15,0-1-128-15,-10 2 128 0,10 0-128 16,-10 0 0-16,0 0 0 0,10 0 0 16,-1 1 0-16,-9-1 0 0,0 0 128 0,10 2-128 0,-1 0 0 15,-2 0 0-15,-7-2 0 0,10 1 0 16,-10-1 0-16,9 2 0 0,0 0 0 0,-2-2 0 15,-7 0 0-15,8 0 128 0,0-2-128 0,-8 2 0 16,8 0 0-16,-8 0 0 0,11-2 0 0,-11 2 0 0,8 0 0 16,-8 0 0-16,9 1 128 0,-9-1-128 15,0 0 0-15,8-1 0 0,-8 1 0 0,8-1 0 0,-8 1 0 16,9 0 0-16,-2-4 0 0,-7 4 0 16,9 1 0-16,-9-1 0 0,0 0 0 0,8-2 0 15,-8 2 0-15,11-2 0 0,-4 0 0 16,-7 2 0-16,9-5 0 0,-4 2 128 15,-5 3-128-15,10-3 0 0,-10 3 0 0,8-5 0 0,1 2 0 16,-9 3 0-16,7-2 0 0,-7 2 0 16,9-6 0-16,-1 2 0 0,-8 4 0 0,0 0 0 15,8 0 0-15,-8 0 0 0,10-6 0 0,-10 6 0 16,0 0 0-16,7-2 0 0,0-2 0 0,-7 4 0 0,6-8 128 16,-6 8-128-16,0 0 0 0,0 0 0 0,3-8 0 0,-3 8 0 0,0 0 0 15,0 0 128-15,0 0-128 0,0 0 0 0,3-7 0 0,0 1 0 0,-3 6 0 16,0 0 0-16,0 0 0 0,0 0 0 0,0 0 0 0,0 0 0 15,0 0 0-15,0 0 0 0,6-5 0 0,-6 5 0 16,0 0 0-16,0 0 0 0,0 0 0 0,0 0 0 0,0 0 0 0,0 0-144 16,0 0 144-16,0 0-160 0,0 0-1984 0,0 0-400 0,0 0-80 15</inkml:trace>
  <inkml:trace contextRef="#ctx0" brushRef="#br0" timeOffset="92120.16">22737 12837 11455 0,'0'0'512'0,"0"0"96"0,0 0-480 16,0 0-128-16,0 0 0 0,0 0 0 0,0 0 496 16,0 0 80-16,0 0 0 0,0 0 16 0,0 0 48 0,0 0 0 15,0 0 0-15,0 0 0 0,0 0-96 16,0 0-16-16,0 0 0 0,0 0 0 0,1-6 48 0,-1 6 16 15,0 0 0-15,0 0 0 0,4-8-144 0,-3 0-16 16,-1-1-16-16,0 9 0 0,0 0-80 0,0 0-16 16,5-7 0-16,-5 7 0 0,5-7-64 0,-5 7 0 15,6-9-16-15,-6 9 0 0,1-10-16 0,-1 10 0 16,0 0 0-16,0 0 0 0,0 0-48 0,5-8-16 16,2-2 0-16,-3 3 0 0,-4 7-32 0,0 0 0 0,5-5 0 0,0-2 0 15,-5 7-128-15,7-3 192 0,-7 3-192 0,8-5 192 16,0 0-64-16,-8 5-128 0,7-5 192 0,-7 5-64 15,9-4 0-15,-3 1-128 0,-1-2 192 0,0 0-64 16,-5 5-128-16,0 0 192 0,10-4-192 16,-10 4 192-16,7-4-192 0,-7 4 160 15,0 0-160-15,9 0 160 0,-3-3-160 0,-6 3 0 0,0 0 144 16,10-2-144-16,-10 2 144 0,9-6-144 0,-2 1 192 16,-7 5-192-16,0 0 176 0,10-4-176 0,-3 0 160 15,-1 1-160-15,-6 3 176 0,0 0-176 0,0 0 192 0,10 0-192 16,-2-4 144-16,-8 4-144 15,0 0 0-15,9-1 144 0,-9 1-144 0,0 0 0 0,9-3 0 16,-9 3 0-16,7-1 128 0,-7 1-128 0,8-4 0 0,-8 4 128 16,0 0-128-16,0 0 0 0,8 2 144 15,-8-2-144-15,9-3 0 0,-9 3 144 0,7-1-144 0,-7 1 0 16,0 0 128-16,9-4-128 0,-9 4 0 0,0 0 0 16,0 0 144-16,10-1-144 0,-2-1 0 0,-8 2 144 0,0 0-144 0,0 0 0 15,8 2 144-15,-8-2-144 0,10 1 0 16,-10-1 0-16,0 0 0 0,10 0 0 0,0-1 0 15,-2-3 0-15,-3-2 0 0,-5 6 0 0,0 0 128 16,0 0-128-16,9-2 128 0,-9 2-128 16,8 4 128-16,-8-4-128 0,0 0 128 0,9 1-128 0,-9-1 0 15,10 2 128-15,-10-2-128 0,7 4 0 0,-7-4 0 0,0 0 0 16,0 0 0-16,0 0 0 0,10 5 0 0,-10-5 128 16,0 0-128-16,9 2 0 0,-9-2 0 0,9 4 128 15,-9-4-128-15,0 0 0 0,0 0 128 0,0 0-128 16,0 0 128-16,0 0-128 0,0 0 0 0,0 0 128 15,0 0-128-15,0 0 0 0,9 0 144 0,-9 0-144 16,0 0 192-16,0 0-192 0,0 0 160 16,6 5-160-16,-6-5 128 0,0 0-128 0,0 0 0 0,0 0 128 15,7 5-128-15,-7-5 0 0,0 0 0 0,0 0 128 16,9 3-128-16,-9-3 0 0,0 0 0 0,0 0 128 0,0 0-128 16,0 0 0-16,9 6 128 0,-2 0-128 0,-7-6 128 15,0 0-128-15,0 0 0 0,0 0 0 0,6 8 0 0,-6-8 0 16,0 0 0-16,0 0 0 0,0 0 0 15,0 0 0-15,8 4 0 0,-8-4 0 16,0 0 0-16,0 0 0 0,0 0 0 0,0 0 128 0,7 8-128 16,-7-8 0-16,0 0 0 0,0 0 0 0,4 10 128 15,1-4-128-15,-5-6 0 0,0 0 0 16,0 0 0-16,0 0 0 0,0 0 0 0,0 0 0 0,0 0 0 0,0 0 128 16,5 10-128-16,1-2 0 0,-6-8 0 15,0 0 0-15,0 0 0 0,6 8 0 0,-1-1 128 0,-1-2-128 16,-4-5 0-16,0 0 0 0,5 6 0 0,-2 1 128 15,0 1-128-15,-3-8 0 0,0 0 0 0,0 0 0 0,0 0 0 0,5 6 128 16,-5-6-128-16,5 8 0 0,-5-8 128 0,6 8-128 16,-1-2 0-16,-2 0 128 0,-3-6 0 0,0 0 0 15,5 8 0-15,-2 0 0 0,-3-8-128 0,0 0 0 16,0 0 0-16,0 0 0 0,4 12 0 0,0-2 208 16,-4-10-16-16,3 10-16 0,-3-10-176 0,2 11 0 15,-1-1 0-15,-1-10 0 0,0 0 0 0,0 0 192 16,3 11-192-16,-3-11 192 0,0 0-192 0,0 0 0 0,0 0 0 0,0 0 128 15,5 14-128-15,-3-3 0 16,-2-11 0-16,0 0 0 0,4 12 0 0,-2-2 0 16,0 0 0-16,-2-10 0 0,0 0 0 0,0 0 128 15,7 9-128-15,-7-9 0 0,4 10 0 0,-4-10 128 0,0 0-128 16,0 0 0-16,8 10 0 0,-1 0 0 0,-7-10 128 16,0 0-128-16,0 0 0 0,8 11 0 0,-2 1 0 15,-2-5 0-15,-4-7 128 0,0 0-128 0,5 9 0 16,-5-9 128-16,5 10-128 0,-5-10 0 0,0 0 0 0,0 0 128 15,6 12-128-15,1-2 0 0,-7-10 0 16,3 10 0-16,-3-10 0 0,0 0 0 0,6 11 128 0,-2-3-128 16,-4-8 0-16,0 0 0 0,6 10 0 0,-2-2 0 15,-2 1 0-15,-2-9 0 16,0 0 0-16,0 0 128 0,6 12-128 0,-4-3 0 16,-2-9 144-16,0 0-144 0,0 0 0 0,7 8 0 0,-3 0 0 15,0-2 128-15,-4-6-128 0,0 0 0 0,0 0 0 0,8 8 0 16,-1-2 0-16,-7-6 0 0,0 0 0 15,0 0 0-15,5 7 0 0,-5-7 0 0,0 0 0 0,9 6 128 16,-9-6-128-16,6 5 0 0,-1 2 0 0,-5-7 128 16,0 0-128-16,0 0 0 0,10 2 0 0,-10-2 128 0,7 4-128 0,1-3 0 15,3-3 0-15,-4 0 0 0,-7 2 0 0,0 0 128 16,10-1-128-16,0 1 0 0,-1-1 0 0,-9 1 0 16,7 3 0-16,2-1 128 0,-9-2-128 0,11-1 0 15,-11 1 0-15,8-1 0 0,1 2 0 0,-1-1 0 16,0-3 0-16,-8 3 0 0,10-1 0 0,0 0 0 15,0 1 0-15,-1-1 0 0,0-1 0 16,2 1 0-16,-3 0 0 16,1 2 0-16,1-1 0 0,1-3 128 0,0 3-128 15,2-2 0-15,-4 1 0 0,0-1 0 16,-3-3 0-16,2 0 128 0,-8 5-128 16,8-1 0-16,-8 1 0 0,8-2 0 0,-8 2 0 0,0 0 0 15,9-2 0-15,-9 2 0 0,0 0 0 0,8-2 0 16,-8 2 0-16,0 0 0 0,8-3 0 15,-8 3 0-15,6-4 0 0,-6 4 0 0,0 0 0 16,9-3 128-16,-2-2-128 0,-7 5 0 16,7-3 0-16,-7 3 0 0,0 0 0 0,9-3 0 15,-9 3 0-15,8-3 0 0,-8 3 0 0,0 0 0 16,6-3 0-16,-6 3 0 0,7-5 0 0,-7 5 0 0,0 0 0 16,0 0 0-16,8-4 0 0,-8 4 0 0,0 0 0 15,0 0 0-15,0 0 0 0,0 0 0 0,6-4 0 16,-6 4 144-16,0 0-144 0,0 0 0 0,0 0 0 15,0 0 0-15,0 0 0 0,0 0 0 0,0 0-1088 0,-6 3-192 16,-3-3-16-16,9 0-8624 0,-8 5-1728 0</inkml:trace>
  <inkml:trace contextRef="#ctx0" brushRef="#br0" timeOffset="96051.93">24692 13936 4607 0,'0'0'192'0,"0"0"64"0,0 0-256 0,0 0 0 0,0 0 0 0,0 0 0 0,0 0 2368 0,0 0 448 15,0 0 64-15,0 0 32 0,0 0-1824 0,0 0-384 16,0 0-64-16,0 0 0 0,0 0-80 0,0 0-16 16,0 0 0-16,0 0 0 0,0 0 32 0,0 0 0 15,0 0 0-15,0 0 0 0,0 0-96 0,0 0-16 16,0 0 0-16,0 0 0 0,0 0 0 0,-1-8 0 15,1 8 0-15,-6-6 0 0,-1-2-16 0,-1-1-16 16,0-1 0-16,-1-1 0 0,1 7-96 0,-3-3-16 16,1 0 0-16,1-1 0 0,-2 0 0 0,1 1 0 15,1-1 0-15,-4 1 0 0,2-2-16 0,4 1-16 16,-2-2 0-16,2 0 0 0,2 1-48 0,-2 1-16 16,-2 1 0-16,1-2 0 0,0 1-16 0,0-1 0 15,-2-1 0-15,3 1 0 0,-3-2 32 0,2 1 0 16,-2 0 0-16,1 0 0 0,2-3-96 15,-1-1-16-15,0 0 0 0,1 1 0 16,1 1 0-16,2-2-128 0,-3-3 192 16,2 3-64-16,0 3-128 0,-1-1 192 15,0-3-192-15,2 1 192 0,-4 2-192 16,2-1 128-16,1 0-128 0,-1-1 128 16,1 1-128-16,-1 2 0 0,3 1 144 0,0 0-144 15,-2-1 0-15,0 1 0 0,-1-2 0 16,3 5 128-16,0-1-128 0,3 8 128 15,-5-6-128-15,1-1 128 0,1-2-128 0,-2 2 0 16,5 7 128-16,-4-7-128 0,0-1 0 0,0 0 0 16,0 2 0-16,4 6 128 0,-7-8-128 0,3 0 0 15,-3-1 0-15,4 3 0 0,3 6 0 16,-4-9 128-16,-2 0-128 0,2 0 0 16,4 9 0-16,-4-6 0 0,4 6 0 0,-2-12 128 15,0 2-128-15,-2 1 0 0,4 9 0 16,0 0 0-16,-5-10 128 0,2 0-128 0,1-1 160 15,-2 2-160-15,4 9 0 0,-1-8 0 0,-1-2 0 0,1 1 0 16,1 9 144-16,-1-8-144 0,1 8 128 0,-1-10-128 0,-1 0 0 0,-1 2 0 0,1 0 0 0,2 8 0 16,-5-9 0-16,1 1 0 0,0 0 0 0,2 0 0 0,2 8 0 15,-7-7 0-15,2 0 128 0,-1 1-128 0,6 6 0 0,-8-4 0 16,1-1 0-16,-1 1 0 0,-1-4 0 0,3 3 128 0,6 5-128 16,-5-7 0-16,-2 3 0 0,2-3 0 0,3-1 0 15,-2 5 0-15,4 3 0 0,0 0 0 0,-6-10 0 16,1 5 0-16,5 5 0 0,0 0 0 0,0 0 0 0,0 0 0 0,-5-10 0 0,0 3 0 15,5 7 0-15,0 0 0 0,-7-10 0 0,-1 2 0 16,1 0 128-16,1 2-128 0,6 6 0 16,-4-6 0-16,-2-2 0 0,0 0 0 15,6 8 0-15,-7-6 0 0,7 6 0 16,-5-6 0-16,-1 0 0 0,2 0 128 0,4 6-128 16,-6-6 0-16,0 1 0 0,6 5 0 0,-4-9 0 15,4 9 0-15,0 0 0 0,-2-8 0 0,-3 0 0 16,2 2 0-16,3 6 0 0,0 0 0 0,0 0 0 0,0 0 0 0,0-7 0 0,0 7 0 15,0 0 0-15,0 0 0 0,4-9 0 0,-1-2 0 0,-3 2 0 0,0 9 0 16,3-8 0-16,-3 8 0 0,4-8 0 0,-2 1 0 16,-2 7 0-16,0 0 0 0,0 0 128 0,3-9-128 15,-2 0 0-15,-1 9 0 16,0 0 0-16,3-8 0 0,-1-2 0 0,-1 1 0 16,-1 9 0-16,0-9 0 0,0 0 0 15,0 3 0-15,2-2 0 0,-2 8 0 16,2-9 0-16,0 1 0 0,0 1 0 0,-2 7 0 15,4-8 0-15,-4 8 0 0,0 0 0 0,0 0 0 16,1-10 0-16,-1 0 0 0,0 4 0 0,0 6 0 16,0 0 0-16,0-10 0 0,-3-5 0 0,0 9 0 0,3 6 0 15,0 0 0-15,0 0 0 0,0 0 0 0,0 0 0 0,0 0 0 16,0 0 0-16,0 0 0 0,0 0 0 0,0 0 0 0,0 0 0 0,0 0 0 0,0 0 0 0,0 0 0 16,0 0 0-16,0 0 0 0,0 0-512 0,-3 6 0 0,3-6 16 15,0 0 0-15,0 10-2352 0,0-10-480 0</inkml:trace>
  <inkml:trace contextRef="#ctx0" brushRef="#br0" timeOffset="98113.23">24307 12893 2751 0,'0'0'256'15,"0"0"-256"-15,0 0 0 0,0 0 0 0,0 0 2032 0,0 0 352 16,0 0 80-16,0 0 16 0,0 0-1328 0,0 0-272 16,-1-6-48-16,1 6-16 0,0 0-112 0,0 0 0 15,0 0-16-15,0 0 0 0,0 0 32 0,0 0 16 16,0 0 0-16,0 0 0 0,4-8-224 0,-4 8-32 16,3-7-16-16,-3 7 0 0,3-8-16 0,2 1-16 0,-2 3 0 0,0-2 0 15,-3 6-64-15,0 0-16 0,5-7 0 16,-1 1 0-16,-2-3-32 0,1 2 0 0,-3 7 0 15,6-9 0-15,-2-1 16 0,0 0 0 0,0 3 0 0,0-2 0 16,0-1-208-16,-2 1-128 0,2-4 160 16,1 2-160-16,-2 0 208 0,-1 0-48 15,2 0-16-15,-1-1 0 0,0-2 0 0,0 3 0 16,0 2 0-16,-2-2 0 0,1-4-16 0,0 1 0 16,0 3 0-16,1 0 0 0,1-3-128 0,-3 0 128 0,1 0-128 15,-1 3 128-15,-1 11-128 0,0-9 160 0,1 0-160 0,-1 0 160 16,-1 1-160-16,0 1 0 0,1 7 144 0,-2-9-144 15,-3-2 0-15,2 1 144 0,2 3-144 0,-1 0 0 16,-2 0 144-16,3 1-144 0,1-2 0 0,0 3 144 16,0 5-144-16,0 0 0 0,-4-10 0 0,2 1 0 15,1 1 0-15,1 8 0 0,-3-8 0 0,3 8 0 0,-3-11 0 16,1 2 128-16,1 1-128 0,-3 2 0 16,4 6 0-16,-5-7 0 0,1-1 0 0,1 2 0 15,3 6 0-15,0 0 0 0,-8-7 0 0,2 1 0 16,1 2 0-16,5 4 0 0,0 0 128 15,-9-6-128-15,1-1 0 0,3 1 0 0,5 6 0 16,-4-4 128-16,-4-1-128 0,8 5 0 0,-6-7 0 16,3 2 0-16,3 5 0 0,0 0 0 0,-7-5 0 15,7 5 0-15,-6-5 0 0,6 5 0 0,0 0 0 16,-8-3 0-16,3-1 0 0,5 4 0 16,0 0 0-16,-9-4 0 0,0 0 0 0,2 0 128 15,3-1-128-15,-1 2 0 0,5 3 0 16,-8-2 0-16,8 2 0 0,-7-4 0 15,7 4 0-15,-7-2 0 0,-1 1 128 16,8 1-128-16,-8-8 0 0,2 4 0 0,6 4 0 16,-9 0 0-16,1-2 0 0,1-2 0 15,2 0 0-15,1 2 0 0,-5 3 0 16,9-1 0-16,-7-2 0 0,7 2 0 0,-10 0 0 16,3 1 0-16,-4-1 0 0,3-1 0 0,2-1 0 15,6 2 0-15,-10 0 144 0,3 0-144 16,-1 0 0-16,8 0 128 0,-8-3-128 0,0 6 0 0,-2 1 0 15,1-1 0-15,1-3 0 0,-2 1 128 0,0 0-128 0,0 5 0 16,1-1 128-16,0-2-128 0,-1-4 0 0,1-1 144 16,0 5-144-16,0-1 0 0,2 0 160 0,-2 0-160 15,9-2 128-15,-10 5-128 0,0 1 128 0,1 0-128 16,2-5 128-16,-2 2-128 0,2 3 128 0,-2-1-128 16,3 1 0-16,-2-2 128 0,0-1-128 15,1 3 0-15,-1-1 144 0,-1-1-144 0,3-2 0 0,-4 0 128 16,2 0-128-16,-2 2 0 0,2 1 128 0,0-1-128 0,-1-1 128 15,0 0-128-15,0 2 0 0,2 0 144 16,-4-2-144-16,1-1 0 0,1 1 160 16,0 0-160-16,1 1 128 0,-2 1-128 0,1-2 128 15,0 0-128-15,1 2 128 16,0 0-128-16,0 0 128 0,0 1-128 0,1-1 128 16,2-1-128-16,0 3 0 0,-1-2 128 0,-2 2-128 0,5-1 0 15,3-6 0-15,-6 8 0 0,0 2 128 0,0-4-128 0,6-6 0 16,-6 5 0-16,-3-2 0 0,2 4 0 15,2-1 128-15,-2 1-128 0,-1-3 0 0,1 1 128 16,0 1-128-16,2 2 128 0,-1 2-128 16,-1-6 128-16,0 0 0 15,7-4-128-15,-7 7 192 16,7-7-64-16,-9 4-128 0,9-4 192 0,-5 6-192 16,2 0 192-16,-3 3-192 0,6-9 128 15,0 0-128-15,-2 11 128 0,0 0-128 0,2-11 0 16,0 8 0-16,0-8 0 0,0 0 0 0,0 0 0 15,10 8 128-15,-2-4-128 0,6-5 0 16,-1 0-224-16,-1 0 48 0,3 0 16 0,1 0-2128 0,-2-6-416 16,4-7-96-16,-1 7-16 0</inkml:trace>
  <inkml:trace contextRef="#ctx0" brushRef="#br0" timeOffset="98606.31">24568 12123 8287 0,'0'0'736'0,"0"0"-592"0,0 0-144 0,0 0 0 15,-7-4 1424-15,7 4 256 0,0 0 48 0,0 0 16 16,0 0-560-16,0 0-112 0,6-10-32 0,-2 3 0 15,-4 7-144-15,11-5-48 0,-2-4 0 0,3 0 0 16,3 2-80-16,1-1 0 0,3 0-16 0,1-1 0 16,0-4-48-16,1 1-16 0,0 0 0 0,0 1 0 15,0-1-96-15,1 0-16 0,-3-1 0 0,3 0 0 16,1 4-160-16,-1 1-32 0,-2-1-16 16,-1 0 0-16,0-1-112 0,1 4-32 15,-1 1 0-15,2 1 0 0,-1-3-224 0,0 3 176 16,0 1-176-16,-3 0 160 15,-2 2-160-15,0 0 0 0,-4-1 0 0,-1 2 0 16,0 3-864-16,-10-3-208 0,0 0-32 16</inkml:trace>
  <inkml:trace contextRef="#ctx0" brushRef="#br0" timeOffset="99362.34">23626 12450 10127 0,'4'-10'896'0,"-4"10"-704"0,0 0-192 0,0 0 0 16,0-4 464-16,0-2 64 0,-1 2 16 0,1 4 0 15,0 0-48-15,0 0-16 0,0 0 0 0,0 0 0 16,-8 4-160-16,8-4-16 0,-6 7-16 0,6-7 0 16,-6 4 448-16,-3 1 96 0,2 2 0 0,-1-2 16 15,1-2-128-15,0 2-16 0,0 0-16 0,0-1 0 0,1 3-192 16,1 1-48-16,-3-2 0 0,2 0 0 0,6-6-176 15,-8 8-32-15,0 2-16 0,2-1 0 0,6-9-224 0,-8 6 128 16,0 1-128-16,8-7 0 0,-1 14 0 0,1-14-336 16</inkml:trace>
  <inkml:trace contextRef="#ctx0" brushRef="#br0" timeOffset="103091.55">10196 12332 11167 0,'-2'-15'496'16,"0"9"96"-16,2 6-464 0,0 0-128 0,-3-7 0 0,-1 1 0 0,4 6 608 0,-4-4 96 15,4 4 32-15,-9-6 0 0,4-1-80 0,-2 3-16 16,-1 2 0-16,2 1 0 0,0-2-48 16,0-1-16-16,-2 1 0 0,0 1 0 0,1 2-32 0,0 0-16 15,7 0 0-15,-8 0 0 0,2 0-80 0,6 0 0 16,-6 4-16-16,6-4 0 0,0 0-144 0,-6 7-32 15,1 2 0-15,3-1 0 0,2-8 0 0,-4 9-16 16,4-9 0-16,-5 13 0 0,2 4-16 0,2-2 0 16,0-1 0-16,1 2 0 0,-3 3 16 0,0 1 0 15,1 0 0-15,0 1 0 0,0-1-16 0,-1 2 0 16,2 2 0-16,0-1 0 0,0-3-64 0,-1-1-16 16,1-3 0-16,2 2 0 0,3 5-16 0,1-2 0 15,-1-3 0-15,3 3 0 0,-2-1 16 0,2 0 0 16,0-1 0-16,1 0 0 0,0-2 32 15,0 1 0-15,-1-1 0 0,1-1 0 0,0-3-48 16,2-1-128-16,-3-3 192 0,3 3-64 0,-4 3 0 0,2-2 0 16,-1-7 0-16,1 6 0 15,-3 4-128-15,2-1 128 16,2 0-128-16,-3-1 128 0,1-2-128 16,-2 3 192-16,4 3-192 0,-3-4 192 0,2-4-192 15,-2 0 192-15,3 1-192 0,-3 2 192 16,1 0-192-16,1-2 192 0,2-2-192 0,-3 0 192 15,3 2-192-15,-1-1 192 0,2-1-192 16,1-1 192-16,1 0-64 0,-2 1-128 16,1-3 192-16,-1 4-64 0,-1-2 800 0,0 0 160 15,1-1 16-15,1 1 16 0,-2 2-848 0,1-1-272 16,1-3 160-16,-2 2-160 0,1 1 0 16,0 0 0-16,-1-3 0 0,1 2 0 0,1-1-704 15,0-1-208-15,-3 0-48 16,1 1-16-16,-1 0 848 0,1-3 128 15,-1-1 0-15,0 1 160 0,0 2-160 16,0 0 0-16,-9-6 0 0,12 7 128 0,-2-1-128 0,-1 2 128 16,-1 0-128-16,3-3 128 0,-4 0-128 0,2 0 0 15,-1 2 144-15,-1-3-144 0,-7-4 0 0,11 7 144 0,-1-2-144 0,0 2 0 0,0-1 128 16,0 2-128-16,1-2 0 0,-2-1 0 0,0 2 0 0,-1 0 0 0,1 2 128 16,2-1-128-16,-2-1 0 0,1 1 0 0,-1 2 128 15,0 0-128-15,0-4 0 0,-2 1 128 0,1 2-128 16,-3 0 0-16,3 0 192 0,-1-2-192 0,-7-7 192 15,8 11-192-15,1 2 128 0,0-2-128 0,-5-3 0 0,2 1 0 16,-6-9 0-16,6 10 0 0,-2-2 0 16,-2-3 0-16,-2-5 192 0,4 8-192 0,3-1 192 0,-7-7-192 15,2 8 0-15,1 0 0 0,-3-8 0 0,6 9 0 0,-2 1 128 16,1-3-128-16,-2 1 0 0,-3-8 0 16,0 0 192-16,7 9-192 0,-4 0 192 15,1-2-192-15,-4-7 0 0,4 9 0 0,-4-9 0 16,4 11 0-16,-2-3 0 0,-2-8 0 0,0 0 0 0,5 11 0 15,-2 1 0-15,1-3 0 0,-1 0 0 0,-3-9 0 16,0 0 0-16,1 12 0 0,3 1 0 16,-2-1 0-16,-2-12 0 0,2 10 0 0,-2-10 0 0,5 11 0 0,-4-1 0 15,0-1 0-15,-1-9 0 0,-1 11 0 16,1 1 0-16,0-2 0 0,0-2 0 16,0 1 0-16,0-9 128 0,0 12-128 15,1 2 0-15,-1-7 0 0,0-7 192 16,0 0-192-16,0 9 192 0,1 1-192 0,0 0 0 15,-1 0 0-15,0-10 0 0,0 0 0 0,-2 11 0 0,1-1 0 16,0 0 160-16,-2-4-160 0,3-6 0 16,-4 10 128-16,1 0-128 0,0-2 0 15,-1-2 128-15,-1 2-128 0,0 0 128 0,2 0-128 16,-2 1 128-16,-1-1-128 0,2-3 128 0,-4 2-128 0,1 2 144 0,1 0-144 16,-1-1 160-16,2 0-160 0,-4-1 176 0,2 0-176 0,-3 3 192 15,2 0-192-15,-1 0 176 0,0-1-176 0,0-2 160 16,-1 1-160-16,2 3 144 0,-2 0-144 0,-1-1 128 15,1 1-128-15,1 1 192 0,0-2-64 16,-1-1 0-16,1-1 0 0,2-3-128 0,-3 4 0 16,1 2 0-16,0-2 0 0,-1-4 0 0,3 1 0 0,0-2 0 15,2 2 128-15,-1-2-128 0,6-4 0 0,-8 5 0 16,8-5 128-16,-6 4-128 0,6-4 0 0,-7 4 0 0,7-4 128 0,-6 8-128 0,6-8 0 16,-4 6 0-16,4-6 0 0,0 0-176 15,0 0 48-15,0 0 0 0,0 0 0 0,0 0-1120 16,0 0-224-16,-3-7-32 0,3 7-16 0,0 0-1072 15,0 0-224-15,4-11-32 0,-4 11-16 0</inkml:trace>
  <inkml:trace contextRef="#ctx0" brushRef="#br0" timeOffset="103436.32">10310 14498 15375 0,'0'0'672'0,"0"0"160"0,0 0-672 0,0 0-160 16,0 0 0-16,0 0 0 0,-6 8 464 0,-3 1 64 16,2 1 16-16,-2-1 0 0,2 1 112 0,-3 2 32 0,0 4 0 0,1-1 0 15,-4 2 192-15,4-1 32 0,0 0 16 16,-2 2 0-16,2 3-64 0,0 1-16 15,0 0 0-15,1 2 0 0,0 2-336 0,0 0-80 16,-1 2-16-16,2-2 0 0,-1-1-176 0,2 3-48 0,0-2 0 0,4 1 0 16,-1-2-64-16,2-1 0 15,0-3-128-15,1-1 192 0,4 1-192 0,0-3 0 16,-1 0 128-16,3-1-128 0,0-2 0 16,2 1 0-16,2 1 0 0,0-1-8576 15,4 2-1664-15</inkml:trace>
  <inkml:trace contextRef="#ctx0" brushRef="#br0" timeOffset="117815.16">7088 12332 3679 0,'0'0'320'0,"7"-5"-320"15,0-3 0-15,-4 0 0 0,-3 8 960 0,7-7 112 16,-2-3 16-16,0 0 16 0,-2 1-400 0,-3 9-64 16,3-9-32-16,2-2 0 0,-2-1 0 15,-2 2 0-15,-1 10 0 0,-4-11 0 0,-1-3 112 0,1 0 32 16,1 0 0-16,-1 3 0 0,-8 2-112 0,0-6 0 15,-1-3-16-15,-2 1 0 0,-4 3 0 0,-2-1 0 16,-4 1 0-16,-3 1 0 0,-1-1-16 0,-6 0 0 16,-3 2 0-16,-3 0 0 0,-3-1-96 15,-1 2-32-15,0 1 0 0,1 4 0 0,0 0-112 16,-3 1-32-16,-3-3 0 0,-1 3 0 0,-3 4-192 16,0 1-144-16,5 1 192 0,0 1-192 0,0-2 128 15,-1 1-128-15,0 0 0 0,0 1 0 16,-4 0 0-16,2 1 0 0,3 2 0 15,-1 4 0-15,0 3 0 0,1 1 0 16,3 0 0-16,-4 5 0 0,0 4 0 16,-3 6 0-16,-2 5 0 0,0 1 0 15,0 3 0-15,2 3 0 0,3 7 0 0,-1 1 0 16,2-4 144-16,-5 2-144 0,0 0 0 16,2 5 144-16,5 2 16 0,1 3 0 0,0 4 0 0,4 2 0 15,-2 1-160-15,3 1 0 0,1 0 144 0,-2 4-144 16,2 1 128-16,2 3-128 0,2 3 160 0,3-1-160 0,3-3 0 0,3 3 128 0,-3 2-128 0,3 0 0 15,1-1 0-15,2-3 176 0,1-2-176 0,3 1 160 0,2 2-160 16,1 0 128-16,3-1-128 0,4-23 128 0,2 4 128 16,-1 3 32-16,4 8 0 0,-1 26 0 0,3-9-288 15,3-9-144-15,2-5 16 0,6-2 0 0,5-1 128 0,1-2 0 16,2-2 128-16,1-3-128 0,7-3 176 0,3-4-48 16,3-4 0-16,2-2 0 0,-2-1-128 0,9-4 192 0,5 0-192 15,2-2 192-15,0 0-192 0,2-3 192 0,-1-1-192 0,-1-4 192 0,0 1-192 16,1-6 0-16,-2-1 144 15,4 1-144-15,4-4 0 0,0 2 144 0,-4-1-144 16,1-3 0-16,-5-2 0 0,1 0 0 16,-1-2 0-16,4 0 0 0,-2 0 144 0,2-1-144 15,4 0 0-15,0-1 144 0,-5-1-144 0,3-4 160 16,-2-6-160-16,4 0 160 0,2 1-160 16,1-1 0-16,4-1 0 0,0-4 128 0,-3-5 48 15,4-2 0-15,2-1 0 0,-2-2 0 16,-1-3-48-16,1 1-128 0,3-1 192 0,-5 1-64 0,-6-2-128 15,0-3 192-15,1-4-192 0,-2 1 192 16,-5-2-192-16,1 0 160 0,0-2-160 16,-3-1 160-16,-1-5 64 0,-5-4 16 15,0-5 0-15,-2-1 0 16,1-5-16-16,-4-5 0 0,0-5 0 16,-3-9 0-16,-5-5-32 0,2-6-16 15,-2-5 0-15,1-3 0 0,1-5 16 16,-5-3 0-16,0-1 0 0,-3-2 0 15,-4-2 32-15,-1-1 16 0,-4-1 0 0,-4 2 0 16,-3 1-64-16,-4-2-16 0,-2-4 0 0,-5 5 0 0,-3 8-32 0,-3-2 0 16,-4-2 0-16,-1 6 0 0,-3 8-128 0,-3 7 0 0,-3 7 0 0,2 2 128 15,0 2-128-15,-5 9 0 0,-4 11 0 16,1 1 0-16,1 0 0 0,0 9 0 0,1 8 0 0,0 2 0 16,1 4 0-16,0 2 0 0,0 3 0 15,5 6 0-15,4 4-1280 0,6 3-144 0,5 1-32 0,10 1-8336 16,0 0-1664-16</inkml:trace>
  <inkml:trace contextRef="#ctx0" brushRef="#br0" timeOffset="118889.48">11288 11997 13823 0,'-5'-24'1216'0,"3"9"-960"0,-1-2-256 0,-6-1 0 0,-1-4 0 0,-2 1 0 16,-2 1 0-16,-2 2 0 0,-6 0 240 0,1-1 48 16,-2-2 16-16,-2 6 0 0,-4 5-16 0,-3 0 0 15,-5 0 0-15,-3 2 0 0,-5 0-64 0,-1 3-16 16,1 4 0-16,-3-1 0 0,-3-1 112 0,-2 4 32 15,-4 4 0-15,-3 2 0 16,-6 0 96-16,3 4 0 0,0 2 16 16,1 7 0-16,1 6 32 0,-6-2 0 0,-5-2 0 15,1 5 0-15,1 6-32 0,2 2 0 16,3 2 0-16,-4 3 0 16,0 1 48-16,-1 9 16 0,1 8 0 15,-1 7 0-15,-5 4-160 0,2-1-48 16,2-2 0-16,3 9 0 15,-2 9-144-15,5 4-48 16,3 1 0-16,5 2 0 0,4 4 0 16,4 1 0-16,3 1 0 15,2-3 0-15,1-2 96 0,6 0 16 16,5 5 0-16,1-6 0 16,4-4-48-16,5-2 0 0,2-3 0 15,4 3 0-15,5-1 0 0,6-4 0 16,5-4 0-16,4 0 0 0,4-4 16 15,3 1 0-15,2 1 0 0,6-5 0 0,-1-3-16 0,6 1 0 0,5 0 0 16,3 0 0-16,1 0 0 0,3-4-16 16,0-7 0-16,0 3 0 0,-1 0-32 0,4-1 0 15,2-1 0-15,5-2 0 0,2 0-144 0,4-3 128 16,2-1-128-16,1-5 128 0,-1-2-128 0,4 0 192 16,1 1-192-16,3-3 192 0,1-6-192 0,2 0 0 15,-1 2 144-15,2-4-144 0,-1-3 128 0,4-4-128 0,1-5 128 0,4-1-128 16,0-3 0-16,1-3 0 0,-3-3 0 15,-1-4 128-15,-1-6-128 16,2-1 176-16,3 0-176 0,-1-3 192 16,-7-6-192-16,1-1 160 0,0-4-160 0,3-1 160 15,1 0-16-15,0-4 0 0,-7-2 0 16,1-2 0-16,-3-4-16 0,0-3-128 0,-3 1 192 16,-1-5-64-16,-2-5 64 0,-2-1 16 0,-2-2 0 15,-4-4 0-15,1-5-16 0,-3-7-16 0,-3-8 0 16,4-3 0-16,0 0-16 0,-3-1 0 15,-4-3 0-15,-4-4 0 16,-4-4 48-16,-3-4 16 0,-3-2 0 16,0-4 0-16,-6-4 112 0,-2-2 32 0,-3-1 0 0,-5 0 0 15,-6-1-144-15,0-2-32 0,-6-2 0 16,-6 2 0-16,-4 2-192 0,-2-5 128 0,-7-7-128 16,-1 5 0-16,-4 9 144 15,-4 1-144-15,-3-1 128 0,-4 5-128 16,-6 3 0-16,-1 9 0 0,-6 4 0 0,-1 2 0 15,-1 2 0-15,0 6 0 0,-3 6 0 0,-2 10 0 0,-3 2-128 0,-1 6 128 16,3 1 0-16,4 7 0 0,0 5-208 0,7 1 16 0,7 3 16 0,8 1 0 0,4 3-1296 0,11 5-256 16,7 5-48-16,10-1-13632 0</inkml:trace>
  <inkml:trace contextRef="#ctx0" brushRef="#br1" timeOffset="126268.11">18086 12707 15663 0,'0'0'688'0,"0"0"144"0,1-8-656 0,-1 8-176 0,1-8 0 15,-1 8 0-15,0 0 576 0,0 0 96 0,0 0 16 16,0 0 0-16,0 0-496 0,0 0-192 15,0 0 176-15,0 0-176 0,0 0 480 0,0 0 0 0,0 0 0 16,0 0 0-16,3-13 288 0,-1 3 48 0,-1 1 16 0,-1 0 0 16,-1 1-16-16,0 0 0 0,0-1 0 0,-1 0 0 15,2 9-320-15,-8-10-64 0,-1-5-16 0,0-2 0 16,-2-1-64-16,-2 2-16 0,0 2 0 0,-1-2 0 16,-1 0 32-16,-2-4 0 0,-1 1 0 15,-1 1 0-15,-1 0-48 0,-1-2 0 0,-1-2 0 0,-2 1 0 16,-3 2-160-16,0-1-32 0,-3-1-128 0,3 0 192 15,-2-1-64-15,0 2 0 0,-2 3-128 16,0-2 192-16,1-1-192 0,1 1 0 0,0 4 0 16,-1-1 0-16,0-2 128 0,-2 1-128 0,-3 1 0 15,-1 3 144-15,-6 2-144 0,1 0 0 0,1 0 0 16,-4 1 128-16,0 1-128 0,2 0 0 0,2 0 0 0,3 1 0 16,0-2 0-16,-2 0 0 0,-1 0 0 0,1 1 0 0,-2 0 0 0,2 1 0 15,0-2 0-15,-2 2 0 0,2 1 0 0,-1 3 0 16,1-2 0-16,-2 0 0 0,-2-2 0 15,-2 0 0-15,-1 2 0 0,-2 0 0 16,1 0 0-16,1 1 128 0,0 2-128 0,2 1 128 0,0 0-128 16,0-2 0-16,1-1 0 0,-3 0-176 0,-4 3 176 15,6 1 0-15,0 2 0 0,0 1-128 0,-1 1 128 0,2-1 0 16,2 0 0-16,-2-1 0 0,2-3 0 16,-4 1 0-16,-4 1 0 0,2 2 0 15,1 1 0-15,1 1 0 0,-3-1 0 16,4 2 0-16,4 4 0 0,-2-3 0 0,2-2 0 15,-1 2 0-15,0-3 0 0,1 2 0 16,2 1 0-16,2 1 0 0,-1-2 0 0,3-2 0 16,1 3 0-16,2-2 0 0,0 2 0 0,3-2 0 0,0-2 0 15,2 3 0-15,-5 1 0 16,0 1 0-16,-4-2 0 0,0 1 0 16,0 2 0-16,2-1 0 0,-2 1 0 0,4 1 0 15,-2-1 0-15,0-1 0 0,1 1 0 0,2-1 0 16,0-2 0-16,2 3 0 0,-2-4 0 15,1 4 0-15,-4 1 0 0,1 1 0 16,-1-2 0-16,4 3 0 0,2 0 0 16,-2 1 0-16,-4 4 128 0,0-2-128 0,1 0 0 15,0 2 0-15,0 3 0 0,0 0-128 16,-2 2 128-16,0-2 0 0,0-4 0 0,-1 3 0 0,0 3 128 0,5-2-128 16,0-3 128-16,1 2-128 0,2-1 0 0,-1 1 0 0,4-2 0 15,1 0 0-15,0-3 128 0,0 2-128 0,1 3 160 0,0 0-160 16,2-3 160-16,-3 3-160 0,1 2 160 15,-4 4-160-15,1 1 128 0,0 1-128 0,0-2 0 16,3 4 0-16,2-1 144 0,-1 3-144 0,-1-1 128 0,-2-2-128 0,0-3 0 16,1 2 128-16,3 0-128 0,2-3 0 15,-1-1 128-15,3-3-128 0,-3-6 128 0,3 9-128 0,0 5 0 16,2-2 0-16,1-3 128 0,-1 1-128 0,1-1 0 0,0 4 0 16,3 5 144-16,3-3-144 0,-4-3 128 0,2 1-128 15,-1 1 128-15,1-1-128 16,1 2 0-16,-1-1 144 0,-1 0-144 15,0 4 0-15,2 6 128 0,1-2-128 0,4-5 0 16,0 2 0-16,1 4 0 0,4 0 0 16,2 2 128-16,0-4-128 0,0-2 0 15,3-1 128-15,-4 1-128 0,2-2 0 16,2-1 128-16,-3-2-128 0,3 0 0 16,0-2 0-16,0 1 0 0,1-2 160 0,-1-2-160 15,1 0 128-15,-1 0-128 0,2 2 128 16,0 0-128-16,0-1 128 0,4-4-128 0,-2-1 0 15,0 2 144-15,2 0-144 0,0-4 128 16,3 1-128-16,2-2 128 0,2 3-128 16,1-1 0-16,-1 1 144 0,2-3-144 0,-2 3 0 15,-3 4 144-15,3-1-144 0,1-1 0 0,0 1 144 16,-3-5-144-16,2 4 0 0,1 0 0 0,-3 2 0 0,-1 0 0 16,1-1 0-16,-1-3 0 0,0 2 0 0,-1-1 0 0,2 0 0 0,1-4 128 15,-2 0-128-15,1 0 0 0,1-1 0 0,0-2 0 0,3 0 128 0,3 0-128 16,-2-1 0-16,3 0 144 0,3-2-144 0,5 2 0 15,0 0 144-15,1-4-144 0,1 3 0 16,1 2 144-16,-1 0-144 0,-2-1 0 0,2 2 144 16,-3 1-144-16,1 1 0 0,-2-2 0 15,0 1 0-15,0-2 0 0,0 1 0 0,1 1 0 0,0 0 0 16,-1-1 0-16,0-1 0 16,1-2 0-16,-1 0 0 0,0 1 0 15,0-3 0-15,1-4 0 0,0 2 0 0,1-3 0 16,2 2 128-16,0 2-128 15,4 0 0-15,-2-4 128 0,2 2-128 16,0 0 0-16,-2-1 128 0,-1-1-128 0,2 1 0 16,-4-2 0-16,5 0 0 0,-2 3 0 15,3-4 0-15,-3-1 128 0,2 1-128 0,1 1 0 0,-2 1 0 16,-1-1 0-16,-2 1 128 0,-4-2-128 16,0 0 0-16,0-2 0 0,-1 0 0 15,-2 0 0-15,1-1 0 0,1 0 0 16,1 0 0-16,1 1 0 0,-1 0 0 15,-2-1 128-15,1-1-128 16,1 2 0-16,0 0 0 0,0 1 144 16,0-2-144-16,-3-1 160 15,2-3-32-15,0 3-128 0,2-1 192 16,1-1-192-16,1 0 0 0,-3-1-192 0,3 4 192 16,3-1 0-16,-2 0 0 0,-2 0 0 15,-1 1 0-15,-2 1 0 0,1-1 0 0,0-3 0 16,1 1 0-16,1-3 0 0,-1 1 0 0,0 1 0 0,2 0 0 15,1-4 0-15,1 0 0 0,-2-1 128 0,1 0-128 16,2-1 0-16,0 3 128 0,0-2-128 16,0 0 0-16,2 0 128 0,0 0-128 0,1 0 0 15,1-1 0-15,2-1 128 0,-5 1-128 0,1 4 0 16,-6 0 0-16,-2-1 0 0,-2 0 0 0,-3-1 0 16,0 3 0-16,-3-1 128 0,-1 1-128 0,0-1 0 0,-1 0 144 15,-1 0-144-15,1-1 0 0,-3-1 0 16,0-1 128-16,-1-2-128 0,2-1 128 15,0 1-128-15,1-3 128 0,-2-3 16 16,1-1 0-16,1 1 0 0,-3-2 0 0,-3 0-144 16,0-1 0-16,1-1 0 0,0 0 0 0,1 2 0 15,-1 0 0-15,0 1 160 16,0-1-160-16,1-1 176 0,0 0-176 0,1 3 160 16,3 3-160-16,-2-3 128 15,0 0-128-15,3-1 0 0,-2 1 0 0,2 2 0 16,2-2 0-16,4-1 0 0,-2-2 0 15,2 3 128-15,0-2-128 0,0-1 0 16,-4-1 0-16,-1-2 0 0,-1-2 0 16,0-2 0-16,-4-1 0 0,-1-2 0 15,1 0 128-15,0-2-128 0,-2 0 0 0,-2-1 0 16,1 0 0-16,-1-3 128 16,-1-1-128-16,0-3 0 0,-2-2 128 0,1-2-128 15,1 2 0-15,-2-2 128 0,-4 6-128 0,1 2 0 16,0 0 0-16,-1-2 288 0,-2 0-32 0,-2-1-16 0,-2 0 0 15,-4-3 32-15,-2 0 16 0,2-5 0 0,-6 4 0 0,-1 5-96 16,-1-2-32-16,-2 0 0 0,0 3 0 0,-1 2-160 16,-1 3 0-16,3 3 0 0,-1 2 128 0,0 0-128 0,-1 6-176 15,3 2 48-15,1 7 0 0,0 4-1856 0,3 1-384 16,4-2-64-16</inkml:trace>
  <inkml:trace contextRef="#ctx0" brushRef="#br1" timeOffset="128628.6">25197 12062 12895 0,'0'0'1152'0,"0"0"-928"15,6-6-224-15,-6 6 0 0,0 0 592 0,0 0 80 16,7 0 16-16,-7 0 0 0,8-5 336 0,-8 5 80 0,0 0 16 0,0 0 0 16,3-9-288-16,1 0-64 0,-2-1-16 0,-1 2 0 15,-1 8 176-15,-2-8 32 0,-1-3 16 0,-1 2 0 16,4 9-272-16,-5-10-64 0,-2-2-16 0,2 0 0 15,-3 0-112-15,1 0-32 0,0 1 0 0,-1-3 0 16,-1 1-64-16,0-1-16 0,-3 0 0 0,0 0 0 16,-2 2-80-16,-3-3-32 15,-2-3 0-15,-3 2 0 0,-3 3-96 0,0-1-32 16,-2-1 0-16,-3 0 0 0,-3-1-32 16,-1 2 0-16,-1 1 0 0,0-3 0 0,-2 0-128 15,-1-1 128-15,-6 0-128 0,0 2 128 16,-3 4-128-16,0-2 192 0,-1-2-192 15,0 2 192-15,3 2-192 0,1 2 0 16,0 1 0-16,0-2 0 0,-2-2 0 16,3 1 192-16,0 0-192 0,0 3 192 15,-2 0-192-15,1 1 0 16,2 3 0-16,2 0 0 0,3 2 0 0,-1 0 0 16,1 0-160-16,-4 1 160 15,-1 2 0-15,0 3 0 0,-3 2 0 16,0 2 0-16,-1-2 0 0,2 0 0 15,3 1 0-15,2-1-144 0,-1-2 144 16,1 0 128-16,-2 1-128 0,1-1 176 0,2-1-176 0,1 1 0 16,-1-2 0-16,1 0-176 0,1 3 176 0,1-1 0 15,2 0 0-15,2 1 0 0,1-2 0 0,0 0 0 0,-4 2 0 16,-1-1 0-16,-2 1 0 0,1-1 0 0,-2 0 0 16,0 3 0-16,0 2 0 0,0-2 0 0,1-2 0 15,1 3 0-15,2 0 0 0,0 1 0 0,-1-1 0 16,1-2 0-16,-4 1 0 0,3 1 128 15,1 1-128-15,-2-1 0 0,0-2 128 0,0 2-128 16,-1-1 128-16,2 4-128 0,3 2 192 0,1 1-16 0,1-2-16 16,1 1 0-16,-1 2-32 0,-1 1 0 15,-2-1 0-15,2 2 0 16,1-1-128-16,-1 3 128 0,-2 0-128 16,2-2 128-16,2-1-128 0,3 0 128 0,1-1-128 15,0 1 128-15,1-1-128 0,1 0 160 0,0-7-160 16,-1 6 160-16,1 0 32 0,-5 0 16 15,1-2 0-15,-2 0 0 0,2-1-208 16,0 4 144-16,2 3-144 0,0-2 128 0,-2-6 0 16,0 1 0-16,0 2 0 0,3 1 0 15,-2 0-128-15,2 0 160 0,-2 1-160 0,1-1 160 16,2 5-160-16,-1-1 128 0,2-3-128 16,-4 2 128-16,1-1-128 0,0 2 192 15,1 1-192-15,0 1 192 0,2-2-192 0,0 1 0 16,0 1 144-16,0 1-144 0,2 0 0 15,-1-1 144-15,2-3-144 0,2 5 0 0,0 6 128 16,1-3-128-16,2-1 0 16,1 2 0-16,1 1 128 0,2 2-128 0,-2 0 0 15,2-5 0-15,0 0 128 0,0 0-128 0,0 0 0 16,0 1 0-16,-2-1 0 0,1-2 0 0,0-1 0 0,-2 1 0 0,0 3 144 16,2 1-144-16,0-1 0 0,0-1 144 0,-5-2-144 0,3 1 0 15,0 0 0-15,3 0 0 0,2 0 0 0,0 0 128 16,-1 0-128-16,3 2 0 0,3 1 0 0,0-3 0 15,-1 0 0-15,0-3 0 0,2 3 0 16,2-1 0-16,0-1 0 0,2 0 0 0,2 3 0 16,1 0 0-16,1 1 0 0,3-2 0 0,2-2 0 15,-1 1 0-15,3-2 128 0,2 2-128 0,1 0 0 0,2-1 0 0,0-1 0 16,-1-1 0-16,1 2 0 0,1 0 0 16,2-4 0-16,-1 0 0 15,-2-2 0-15,0 1 0 0,2-1 0 16,-2 0 128-16,2-1-128 0,-3 1 0 15,1 1 0-15,3 1 0 0,0-2 0 16,-1 2 0-16,-3-1 0 0,2 0 0 16,3-1 0-16,0-2 0 0,2-2 0 0,1 3 0 15,0 1 0-15,2 0 0 0,-3 0 128 16,2-3-128-16,1-1 0 0,-1-1 0 16,3 0 0-16,2-3 128 0,2 2-128 15,2-1 0-15,-2-1 144 0,3 0-144 16,4 3 0-16,-3-1 0 0,2 0 0 15,-4-1 128-15,-1 1-128 0,-1-1 0 16,-1 3 0-16,1-1 0 0,1 0 0 16,-2-2 0-16,-1 1 0 0,1-1 0 15,2 2 0-15,0 0 0 0,-1 0 0 16,-1 1 0-16,-3 2 0 0,0-2 0 16,-3 1 0-16,0 0 0 0,0 0 0 0,3-1 0 15,1-1 0-15,2 1 0 0,0 0 0 0,1 1 0 0,0-1 0 16,4 0 0-16,0-2 0 0,3 2 0 0,-5 0 0 0,0 1 0 15,-2 0 0-15,1-1 0 0,-1 0 0 16,0-1 0-16,3 1 0 0,0 0 0 16,-1 1 0-16,1-1 0 0,5 0 0 15,-4 0 0-15,3 0 0 0,-4 0 0 0,0 0 0 16,2-2 0-16,-3-2 0 0,3 0 0 0,0 1 0 16,3-1 0-16,-3-3 0 0,3 3 128 0,1 0-128 15,-1 1 0-15,-1 0 0 0,-3-1 0 16,-3 0 0-16,2-2 0 15,-3 1 0-15,2-2 0 0,0 0 0 0,2-2 0 16,2 0 0-16,1 0 0 0,-3 2 0 0,1-1 0 16,-2-1 0-16,-1 0 0 0,-2-2 0 0,-1 0 0 15,-4 0 0-15,2 0 0 0,-1-4 0 0,0 1 128 16,0 0-128-16,1 0 0 0,0-1 0 16,-3-1 0-16,-2-1 0 0,2 0 128 0,-1 2-128 15,0-2 0-15,0-1 0 16,-2 0 0-16,-1 0 0 0,-1 2 0 0,0 0 0 15,-3-1 128-15,-1-3-128 0,0 1 0 16,-2 2 0-16,1-2 0 0,-1 0 0 16,3 0 0-16,-1-2 0 0,2 1 0 0,-2 1 0 15,3-2 0-15,-3-1 0 0,3 1 0 16,3-2 0-16,-1 0 0 0,2 1 0 16,3-4 0-16,-3-5 0 0,0 5 128 0,0 0-128 15,-1 0 0-15,1-4 0 0,-3-1 0 0,-1-1 0 0,0 2 128 16,1-1-128-16,2-1 0 0,0-2 0 0,0 1 0 15,0 1 0-15,1-1 0 0,2-2 0 0,2-2 0 0,-2-2 0 16,4 1 0-16,1 3 0 0,-1 0 128 0,-1-2-128 16,-2 0 0-16,-1 1 0 0,0 0 0 15,-3 1 0-15,3-1 0 0,0 0 0 0,0-1 0 0,1 0 0 16,0 1 0-16,-1-2 0 0,2-2 0 16,-2-5 0-16,2-1 0 0,-3-2 0 0,1 2 0 0,-5 0 0 15,0-2 144-15,-5-4-144 0,2 6 0 0,-4 5 128 0,0-1-128 0,-3-2 0 16,-3 0 0-16,-1 0 0 0,1 0 128 15,-1-1-128-15,-1 0 0 0,-2-2 192 16,-2-5-64-16,2 0 0 0,-3 3-128 16,-1 3 192-16,0-1-192 0,0 0 192 0,1 2-192 15,-4 1 192-15,1-3-192 0,0-6 192 0,0 3-192 16,-1 3 208-16,0 0-64 0,-3 1-16 16,1-2 0-16,-2 0 32 0,0 1 0 0,-5 3 0 0,1-3 0 0,0-1 0 15,-2-3 0-15,-3 0 0 0,1 0 0 0,-1 3-32 16,-3-2-128-16,1-4 192 0,-3 8-64 0,1 8-128 15,0 1 0-15,-2 0 144 0,2 2-144 0,-1-2 0 16,2 7 0-16,3 1 0 0,-1 0 0 0,0 0 0 16,4 2 0-16,5 4-160 0,0 4 160 15,0 3-2352-15,7 5-352 0</inkml:trace>
  <inkml:trace contextRef="#ctx0" brushRef="#br1" timeOffset="131247.1">11181 12310 16575 0,'-9'-17'736'0,"4"8"160"0,-1 2-720 0,3-2-176 0,-2 0 0 0,1 2 0 16,4 7 1456-16,0 0 256 0,0 0 48 0,-7-6 16 15,4-2-1344-15,-1 2-272 0,4 6-160 0,-6-9 192 16,1-2 128-16,-2 0 48 0,2 0 0 0,-2 1 0 16,-2 3 304-16,-1-4 64 0,2-6 16 0,-5 4 0 15,1 3 64-15,-1-3 16 0,-1-1 0 0,0-1 0 16,0 2-112-16,-1 0-16 0,-3 0 0 0,1 0 0 16,-1-1-192-16,-1 3-32 0,1 1-16 0,-3 2 0 15,3 0-144-15,0 0-48 0,-3-1 0 16,1 3 0-16,-1 1-16 0,1 2-16 0,-1-2 0 15,0 1 0-15,0 2-48 0,-3 1 0 0,-2 0 0 16,-1 0 0-16,-1-1-192 0,-2 1 176 0,-2-2-176 0,-1 3 160 0,0 4-160 16,2-1 128-16,2-1-128 0,0 3 128 15,-3 0 0-15,2 3-128 16,2 1 192-16,-1-1-64 0,1 1-128 0,-3 1 160 16,-3 0-160-16,2 1 160 0,0 0-160 15,-3 1 128-15,-3 0-128 0,4 1 128 0,5 3 0 0,0-1-128 16,-1 1 192-16,2 1-64 0,-1 0-128 15,3-1 192-15,0 1-192 0,2-1 192 16,2 2-192-16,1 3 0 16,0 2 144-16,0-1-144 0,-1-1 128 15,-1-2-128-15,-1 3 128 0,0 2-128 16,-1-1 0-16,4-1 128 16,1-1-128-16,0 3 0 0,-2 2 0 15,1-1 144-15,1-3-144 0,1 3 0 0,-1 1 144 16,1 0-144-16,0 2 0 0,3-2 144 15,1 0-144-15,-1 4 160 0,0 3-160 16,0-2 160-16,0-2-160 0,0-1 128 0,1 1-128 16,0 2 128-16,-1 0-128 0,1-1 0 0,-3 1 144 0,2 0-144 15,0-1 128-15,2 3-128 0,1 1 128 0,-2 1-128 16,0-2 0-16,0-2 144 0,4 1-144 0,1 0 0 16,0-2 144-16,1 1-144 0,1-1 0 15,0 1 144-15,-2 1-144 0,1 1 0 0,1 0 144 16,-1 1-144-16,1 1 0 0,0-2 144 0,-1 1-144 0,2 0 0 15,1-2 128-15,0 0-128 0,1 0 0 0,-2 1 0 0,3 2 160 16,-1-1-160-16,0-1 128 0,2 2-128 16,-1 3 128-16,2-2-128 0,1-1 0 15,-1-2 128-15,2 2-128 0,2-2 0 16,-1 2 0-16,0-1 128 0,3-1-128 0,-2 1 0 16,0 3 144-16,1 1-144 0,1-2 0 15,-1 0 0-15,0-1 0 0,3 1 128 16,1-1-128-16,1-1 0 0,-1-1 0 15,0 0 0-15,1 0 0 0,3-1 0 0,-3 4 0 16,4-1 128-16,1-1-128 0,-2 0 0 16,-2 1 0-16,2 1 0 0,3 1 0 0,0 0 0 15,-1-4 0-15,2 1 0 0,1-1 0 0,1-3 0 16,-2 3 0-16,3-1 128 0,-2-1-128 16,1 0 0-16,-1-2 0 0,3 0 0 0,-1 0 0 15,0 1 0-15,3-3 0 0,-2-2 0 16,1 0 0-16,3-3 0 0,-1-2 0 15,2 2 128-15,0-1-128 0,3-1 128 16,1-2-128-16,3 0 128 0,2 3-128 0,1-1 0 16,1 0-128-16,1 1 128 0,-3-6 0 0,0 3 0 0,0-1 0 0,1 0 0 0,-1-1 0 15,1-1 0-15,-2-2 0 0,0 0 0 0,4 0 0 0,4-1 0 16,-3-1 0-16,1 0 0 0,-5-1 0 16,2 0 0-16,-4 0 0 0,1-2 0 15,0-3 0-15,1 0 0 0,-1-3 0 0,1 0 0 16,-1 0 0-16,3 1 0 15,6-3 0-15,0 1 0 0,-1-1 0 0,-2 0 0 0,-1-1 0 16,1-1 128-16,-2 1-128 0,2-2 0 0,0-1 0 0,-1-2 0 16,-2 1 0-16,3-1 0 0,0-4 0 0,2 0 0 0,0-3 0 15,-1 1 128-15,-1-1-128 0,-1-3 0 16,1-1 0-16,-1-3 128 0,-1-1-128 0,3-1 0 16,-1 0 0-16,4-1 0 15,3 0 0-15,-1 1 128 0,-1 1-128 0,-6-1 0 16,0 0 0-16,-2 2 0 0,-4-1 0 15,0-1 0-15,0-3 0 0,0 1 0 0,-6-1 0 16,2-3 144-16,0 2-144 0,2-3 0 16,-5-1 160-16,1 0-160 0,0-7 128 15,-2-1-128-15,-2-1 128 16,1-3-128-16,-4 0 0 0,2-5 128 16,1-1-128-16,-3 0 0 0,-1-2 0 15,1 2 128-15,-2 1-128 16,0 2 0-16,-2 1 0 0,0-1 0 15,-1 2 0-15,2 0 0 16,-3 2 0-16,1-3 0 0,-3-4 0 16,2 2 0-16,1 2 128 0,-6 1-128 0,-5-1 0 15,1-1 128-15,3-2-128 0,-4 0 128 0,2-2-128 16,0 1 0-16,-3-3 0 0,1 2 0 0,0 0 0 16,-2 1 0-16,-1-2 0 0,0-2 0 0,-1-3 0 0,0 2 0 0,-1 1 0 0,2 1 0 15,1 0 0-15,0 1 0 0,0 0 0 0,-2 1 0 16,-1 2 0-16,-3-3 0 0,-1 2 0 0,-3 1 0 15,0 2 0-15,-3 2 0 0,-1 1 0 0,1 1 0 0,0 2-128 16,-1 1 128-16,-2 2 0 0,0 1 0 0,-3 0 0 0,0-1 0 16,2 0 0-16,-4 1 0 0,-1 2 0 0,-1-1 0 15,-1-1 0-15,-3 3 0 0,2 2-128 0,0 0 128 0,-5-1 0 0,1 0 0 0,1-4 0 16,2 4 0-16,-1 1 0 0,2 0 0 16,0-1-128-16,-1 2 128 0,1 2 0 15,1 3 0-15,-1 3 0 0,0 0 0 16,-2 1 0-16,-4 4 0 0,0 1 0 15,-4 4 0-15,-2 1 0 0,2 0 0 16,-1-1 0-16,0 2 0 0,-2 2 0 0,2 1 0 16,1-1 0-16,-2 1 0 0,1-1 0 0,-1 0 0 15,-1 3-144-15,-3 2 144 0,-1-2 0 16,2 3 0-16,-1 2 0 0,2 3 0 16,-1-2 0-16,1 3 0 0,1 0-128 0,-2 0 128 15,0 2 0-15,-3 0 0 0,-1-5 0 16,2 5-128-16,1 0 128 0,2 2 0 15,0 1 0-15,2-3 0 0,0 2 0 16,1 3 0-16,1 4 0 16,-1 1-128-16,-3 1 128 0,1 1 0 15,-4-2 0-15,4 4 0 0,1 3 0 16,-2 3 0-16,-3 0 0 0,3 3-128 0,1 4 128 16,2-1 0-16,0 2 0 0,0 3 0 0,0 0-128 0,-2 5 128 0,1 4 0 15,3 1 0-15,2 0-128 0,2 0 128 0,-1 0 0 0,1-2 0 0,-1 0 0 16,2-2 0-16,1-2 0 0,2 0 0 0,-1 0 0 0,3 2 0 15,1 6 0-15,-2-1 0 0,3-4 0 0,-1 4 0 16,0 3 0-16,1 2 0 0,0 0 0 0,2 0 0 16,1-2 0-16,1 2 0 0,3 3 0 0,2 1 0 15,2-2 0-15,2 1 0 0,-2 0 0 0,2 3 0 16,2-3 0-16,2-2 0 0,0 0 0 0,4-4 0 16,2 2 0-16,3-2-128 0,3-1 128 0,1 3 0 0,-1-2 0 15,1-1 0-15,3 0 0 0,0-1 0 16,5 0 0-16,2-2 0 0,0-1 0 15,2-1 0-15,2 1 0 0,2-1 0 16,2 1 0-16,2-1 0 0,1-2 0 16,0-4 0-16,2-1 0 0,2-1 0 0,2-2 0 15,0 0 0-15,4-1 0 0,3-1 0 0,3-3-128 0,3-2 128 16,2 1 0-16,0-3 0 0,-1-2 0 0,2-3-128 16,8-2 128-16,2-2 0 0,2 1 0 15,1-2 0-15,0 1-128 0,-1-3 128 16,0-1 0-16,-1 0 0 0,-3-4 0 15,4 1 0-15,3 1 0 0,0-3 0 16,-3-1 0-16,2-2 0 0,2 1 0 16,0-3 0-16,-1-2 0 0,1-1 0 15,0-2 0-15,0 0 0 0,1-3 0 16,0 0 0-16,2-3 0 0,0 1-128 0,2-1 128 16,-3-1 0-16,-2-2 0 0,1-1 0 15,-2-1 0-15,0-2 0 0,-2 2 0 0,-3-2 0 0,-6 0 0 0,-5-2 0 16,-3-3 0-16,0-3 0 0,-2-5 0 0,-2-4 0 15,-5-3 0-15,1-4 128 0,-3-6-128 16,0-7 0-16,1-9 160 0,-6-9-160 0,-1-10 160 16,0-4-160-16,-3-2 128 0,1-6-128 0,-1-4 0 15,1 2 144-15,0 1-144 0,-6 6 0 0,-5 4 0 0,-5 3 0 16,-5 2 144-16,-7 6-144 0,-8 1 160 0,-6 1-160 0,-5 0 256 0,-5-3-64 16,-4-3 0-16,-3 0 0 0,-4 0-48 0,-5-2-16 15,-7-3 0-15,-3-1 0 0,-4 2-128 0,-1 6 0 16,0 3 0-16,0 5 0 0,3 6 0 15,-4 4-176-15,-2 1 16 0,2 6 0 16,0 4-336-16,3 6-64 0,0 6-16 0,6 5 0 16,3 2-1312-16,4 4-272 0,2 7-48 0,2 4-14432 15</inkml:trace>
  <inkml:trace contextRef="#ctx0" brushRef="#br1" timeOffset="133203.06">7237 12226 14735 0,'0'0'640'0,"0"0"160"0,0 0-640 0,0 0-160 0,0 0 0 0,0 0 0 15,0 0 528-15,0 0 80 0,0 0 16 0,0 0 0 16,0 0 464-16,0 0 112 0,0 0 16 0,0 0 0 16,-5-6-240-16,5 6-32 0,-6-7-16 15,1 3 0-15,5 4-32 0,-7-4 0 0,0-1 0 0,-2 1 0 16,-3-2-96-16,-2 1-32 0,0-1 0 0,-1 0 0 0,-3-5-160 0,-2 0-32 15,1 0-16-15,-3-2 0 0,0-3-112 16,-3 1-32-16,1-1 0 0,-3 2 0 0,0 1-48 16,-2 0-16-16,-3-1 0 15,-1 5 0-15,0 0-48 16,0 1-16-16,-1-1 0 0,-3 3 0 16,2 0-96-16,1 2-32 15,0 2 0-15,-2-1 0 0,-1-1-32 16,-2 3-128-16,-3 0 192 0,-3 1-64 0,1 1-128 15,0 0 0-15,-1-1 0 0,0 2 128 16,2 0-128-16,1 1 0 0,1-1 0 0,-1 1 128 0,-1 0-128 0,-2 4 0 0,0 2 0 16,-1 1 0-16,0 0 0 0,2 3 0 0,1-1 128 15,2 3-128-15,-3 2 0 0,0 0 0 0,-1 2 0 16,-2 1 0-16,0 0 0 0,1 1 128 0,2 1-128 0,3 1 0 16,0-1 0-16,4 2 0 0,1 0 128 0,1-2-128 15,-1-2 0-15,0 0 0 0,-2 1 0 0,-3 2 0 16,4 2 0-16,0 1 0 0,3 1 0 15,-2 5 0-15,-1 3 0 0,1 2 0 16,0 2 0-16,3 0 0 0,-1 2 0 16,2 3 0-16,1-1 128 15,-1 0-128-15,-1 1 0 0,2 2 0 16,1 1 144-16,4 5-144 0,3 2 0 16,3-1 128-16,0 1-128 0,2 1 0 0,2 0 0 15,-1 1 0-15,3 1 0 0,2 5 128 16,2 4-128-16,1-3 0 0,2-1 128 15,-1 0-128-15,1 0 128 16,2-1-128-16,2-3 128 0,0 1-128 0,3 2 0 16,0-3 144-16,0-1-144 0,4 0 0 15,1-1 176-15,1 2-176 0,0 0 160 16,4-1-160-16,2 0 144 16,3-2-144-16,0-2 128 0,3 2-128 15,1 3 0-15,4-6 128 0,-4-1-128 0,9-1 0 16,4 2 0-16,1-3 0 0,0-4 128 15,2-3-128-15,2-4 0 0,-1-2 0 16,4 0 0-16,-1-3 0 0,1-3 0 0,2 0 0 16,2 0 0-16,2-3 128 0,2 2-128 0,-1-3 0 0,-1 1 0 15,-1-4 0-15,-3-2 0 0,2-1 0 0,4-4 0 0,1-2 0 0,-2 0 0 16,3-2 0-16,2-1 0 0,-2-3 0 0,-2-1 0 0,2 0 0 16,-1-3 0-16,2-1 0 0,2-3 0 0,2 0 0 15,-1 0 0-15,1-4 0 0,0-4 0 0,-2 1 0 16,0-6 0-16,2-1 0 0,1-2 0 0,3-2 0 15,2-1 0-15,-2-3 128 0,-4-1-128 0,-3-2 0 0,-2-6 0 0,-1-2 128 16,-1-1-128-16,-4-1 128 0,0 1-128 0,-1-3 128 0,-6 0-128 0,0-1 0 16,-4-1 144-16,-2-2-144 0,-3-3 128 15,0-5-128-15,0-5 128 0,-2 0-128 16,2-2 0-16,-2-2 144 0,2-3-144 16,-1-4 0-16,2-4 128 0,0 1-128 15,2-4 0-15,-2 2 0 0,-3 2 128 0,-2-3-128 16,-1 0 0-16,-1 0 0 0,-5 3 0 15,-2 0 0-15,-1 2 0 0,-8 0 0 0,1 1 128 16,-3-2-128-16,-2-2 0 0,-3 3 0 0,-4 3 128 16,-2-1-128-16,1 4 0 0,-5-4 0 0,-2 1 0 15,-1-1 0-15,0 3 0 16,-3 1 0-16,-2 2 128 0,-1 0-128 16,-3-2 0-16,1 2 0 0,0 2 0 15,-1 2 0-15,-1 1 0 0,0 4 0 16,-4-2 0-16,0 4 0 0,1 3 0 15,0 0 0-15,-2-1 0 0,-2 3 0 16,0 2 0-16,-2 5 0 0,-4 5 0 16,0 2 0-16,-1 3 0 0,-1 4 0 15,1 3 0-15,0 4 0 0,2 1 0 0,-4-1 0 16,0 0 128-16,0 2-128 0,-1 2 0 0,-3 1 0 16,-2 2 0-16,0 0 0 0,3 0 0 0,-2 6 0 0,0 3 0 15,0 0 0-15,0 1 0 0,-1 1 0 0,-4 4 0 16,-2 1 0-16,-2 3 0 0,1 2-144 0,0 2 144 15,1 2 0-15,-1 5 0 0,2 4 0 0,0 0 0 16,-4 4-128-16,-2 2 128 0,1 2 0 0,2 6 0 16,3 0 0-16,2-1 0 0,1 2-128 0,3 0 128 0,0 5 0 15,-1 4 0-15,0-1 0 0,1-1 0 0,1 6-128 16,3 4 128-16,1 4 0 0,3 1 0 16,1 3-128-16,2 3 128 0,3 4 0 15,2 2 0-15,4 3 0 16,-2-2 0-16,3-1-128 0,1 4 128 0,1 1 0 15,2-2 0-15,4-1 0 0,0-1 0 16,2 0 0-16,1 0 0 0,4 1 0 16,4-1 0-16,0-1 0 0,2-1 0 0,4 1 0 0,3-4 0 15,5 0 0-15,4-3 0 16,3-1 0-16,0 0 0 0,5-3 0 0,1-2 0 16,4-5 0-16,0-2 0 0,4-3 0 15,2-2 0-15,2-7 0 0,1-5 0 16,2 0 0-16,3-3 0 0,5-2 0 15,4-1 0-15,3-1 0 0,0 0 0 0,1-1 0 16,-3-4 0-16,-1-1 0 0,-1-2 0 16,9-1 0-16,9-3 0 0,-1-2 0 15,-2-3 0-15,-4-3 0 16,0-3 0-16,0-5 0 0,-2-5 0 16,6-2 0-16,3-3 0 0,-2-3 0 0,-4-6 0 0,3-6 0 15,-2-6 0-15,2-5 0 0,0-4 0 0,1-5 0 16,2-6 0-16,1 0 0 0,-3-2 0 0,5-3 0 15,0-1 0-15,2-1 0 0,3-1 0 0,-1 1 0 0,-7-2 0 16,0 1 0-16,-1 0 0 0,-4 1 0 16,-3 0 0-16,-3-1 0 0,-4-1 0 15,-3-6 128-15,-5-8-128 0,-6 1 128 0,-4 1-128 16,-7-7 128-16,-3-4-128 0,-6-8 128 0,-6-7-128 0,-2-2 128 16,-6-4-128-16,-1-3 0 0,-3-3 128 0,-2 4-128 0,-2 7 0 15,-4 2 0-15,-2 0 0 0,-5 9 128 16,-4 5-128-16,-3 10 0 0,-6 2 0 15,-7 2 128-15,-7 1-128 16,-2 8 0-16,-2 5 0 0,-7 7 128 0,-4 5-128 16,1 3 144-16,-3 3-144 0,1 5 160 0,-3 4-160 15,2 2 0-15,3 3 0 0,3 3 0 0,3 4-160 16,6 4-112-16,5 0-32 0,4 0 0 16,4-2-1120-16,4 3-240 0,4 1-32 0,7 1-9456 15,6 1-1904-15</inkml:trace>
  <inkml:trace contextRef="#ctx0" brushRef="#br1" timeOffset="133748.73">7057 12057 14735 0,'-6'-11'640'0,"5"6"160"0,1 5-640 0,0 0-160 0,-2-6 0 0,2 6 0 0,0 0 976 0,-6-3 176 0,-2 1 16 0,-1-3 16 0,-1 1-352 0,-2 2-80 0,-2 0-16 0,-5-1 0 0,-3-1 112 0,-4 1 32 0,-3-1 0 0,-3 2 0 0,-3-2-16 0,1 2 0 0,-2-2 0 15,-3 2 0-15,-3 2-112 0,0 0-32 0,2-1 0 0,-4 2 0 0,-1 2-144 0,-5 2-48 0,0 0 0 0,-4 2 0 0,2-2-192 0,-1 3-32 0,0 1-16 0,-1 2 0 0,-2 1-80 0,-4 1-16 0,-5 4 0 16,-2 4 0-16,2 3-64 0,2 1 0 0,2-2-128 0,-3 2 192 0,-2 1-192 0,0 1 176 0,1 4-176 0,6 0 160 0,4-1-160 0,4 1 0 0,0 5 144 0,1 2-144 0,-2 4 0 0,-1 4 0 0,3 4 0 0,0 7 128 0,1 9-128 0,-1 1 0 0,4 1 0 16,3 8 128-16,-2 4-128 0,4 2 0 0,3 0 0 0,10-20 0 0,0 6 0 0,-2 6 0 0,4 3 0 0,1 4-128 15,3 2 128-15,4 1 0 0,0 1 0 0,6 5 0 16,3 4 0-16,4 1 0 0,0 1 0 0,4 1 0 0,3 1 0 15,6 0 0-15,-1-1 0 0,4-3 0 0,3-1 0 16,6-5 0-16,6-5 0 0,2-1 0 0,2-7 0 16,5-2 0-16,0-4 0 0,18 18 0 15,-3-17 0-15,-3-9 176 0,1-7-48 0,5-6 0 16,5-1-128-16,0 1 0 0,-1-5 0 0,-1-1 0 16,1-3 0-16,-2-3 0 0,3-3 0 0,5-6 0 0,5-3 0 15,-2-5 0-15,-4-4 0 0,3-6 128 0,4-6-128 0,-1-5 0 16,0-5 0-16,1-8 0 0,-3-3 0 0,1-10 0 15,0-6 0-15,-2-9 0 0,2-6 128 0,5-4 0 16,1-6 0-16,-3 0 0 0,-4-4-128 16,2-8 128-16,-2-5-128 0,2-3 128 0,2-3 16 15,-3-7 0-15,-5-6 0 0,-3-4 0 0,-5-7 64 0,-4-7 16 16,-1-7 0-16,-5-5 0 0,-10-1 144 16,0-3 16-16,-1 3 16 0,-6 7 0 0,-6 10 48 0,-5 6 0 15,-9 4 0-15,-3 12 0 0,-7 10 16 0,-4 6 16 0,-6 6 0 16,-6 7 0-16,-3 6-272 15,-1 5-48-15,1 4-16 0,0 4 0 16,-6 1-144-16,1 6-224 16,-1 3 48-16,4 3 16 0,1 2-2400 0,4 4-496 0,5 4-80 15</inkml:trace>
  <inkml:trace contextRef="#ctx0" brushRef="#br1" timeOffset="134781.29">11333 11940 20095 0,'-11'-17'896'0,"3"9"176"0,3 4-864 0,-4-3-208 0,2 0 0 0,-3-1 0 15,-1 0 496-15,-2 4 48 0,-2-2 16 0,-1 1 0 16,3-2 336-16,-2 1 80 0,-3 1 16 16,-2 2 0-16,-2-1-336 0,-1-1-64 0,-2 2-16 0,-5 2 0 15,-2 1 48-15,-5 1 0 0,-3 1 0 0,-2 4 0 16,1 2 528-16,0 4 96 0,-4 3 32 0,0 1 0 15,-1 2-1728 1,-4 1-320-16,-4 1-80 16,0 4-16-16,-4 0 1568 0,-1 4 304 15,-2 0 64-15,2 5 16 0,-1 5-1584 0,-4 2-304 16,-3 0-64-16,1 4-16 0,4 5 880 16,0 4 0-16,0 2 256 0,2 3-64 0,0 4-64 15,1 0-128-15,0 7 192 0,3-1-64 0,-2 2-128 16,7 0 0-16,-1-1 0 0,4 2 0 15,1 4 0-15,1-1 0 0,0-3 0 0,-1 1 0 16,-3-3 160-16,7 4-160 0,6 4 192 16,1-4-192-16,3 0 224 0,3 0-64 0,5 0-16 15,4 1 0-15,3 1-16 0,4-1-128 0,3-5 192 16,2 2-64-16,6 2 0 0,3 2-128 0,3-2 192 16,4 1-64-16,0-5-128 15,5 3 128-15,3-3-128 0,1 2 128 0,4-4-128 0,5 1 0 0,1-2 0 16,2-2 0-16,2-4 0 0,3 0 0 0,2-3 0 0,5-1 0 0,1-1 0 15,-1-4 0-15,0-5 0 0,0-2 0 0,3-1 0 0,1-3 0 16,0-1 0-16,4-2 0 0,2-2 0 0,3 1 0 0,2 0 0 16,0-3 0-16,-2-3 0 0,3-1 0 0,4-2 0 0,4-3 0 15,10-2 0-15,-4-2 0 0,0-4 0 0,0 0 0 0,6-5 0 0,2-5 0 16,1-2 0-16,0-4 0 0,-2-3 0 0,7-5 0 16,0-6 144-16,3-2-144 0,4-4 0 15,-6-4 0-15,-1-5 0 0,-1 1 128 0,3-2-128 16,-4 2 0-16,-4-2 0 0,-3 1 0 15,-9 0 0-15,1 1 0 0,-1-1 0 0,-5 0 0 0,-4-3 0 16,-4-4 0-16,-7-1 0 0,-7-6 0 16,-2-5 0-16,-4-9 0 0,-7-7 0 15,-2-3 0-15,-4-6 0 0,2-5 0 16,-2-6 0-16,-1-1 128 0,-4-2-128 16,-4-1 176-16,-6-7-176 0,2 2 192 0,-4-5 0 15,0-2 16-15,-6-4 0 0,2 2 0 0,-1 0-80 16,-8-1 0-16,-7 2-128 0,-2 1 192 0,-5 3 16 15,-2 10 0-15,1 7 0 0,-4 6 0 0,2 7 176 16,-3 3 16-16,-1 3 16 0,1 4 0 16,-2 6-224-16,3 6-64 15,1 5 0-15,1 4 0 0,3 2-128 0,2 3-224 16,2 2 48-16,3 5-11520 16,4 2-2304-16</inkml:trace>
  <inkml:trace contextRef="#ctx0" brushRef="#br1" timeOffset="137521.54">16376 15058 4607 0,'0'0'192'0,"0"0"64"0,-7-3-256 0,-2 3 0 0,2 1 0 0,7-1 0 16</inkml:trace>
  <inkml:trace contextRef="#ctx0" brushRef="#br1" timeOffset="154822.99">13306 14679 8063 0,'0'0'352'0,"-6"-4"80"0,-3-5-432 0,-2 3 0 0,1-4 0 0,1 2 0 15,0 4 128-15,0-2-128 0,0 1 128 0,0 2-128 16,1-3 528-16,0 2 32 0,8 4 0 0,-10-6 0 15,2-2 16-15,2 2 16 0,6 6 0 0,-3-8 0 16,1 0 0-16,-2 1 0 0,2-2 0 0,1 1 0 16,1 8-32-16,1-11-16 0,0 1 0 0,-1 0 0 15,0 2-128-15,0-1-32 0,1 0 0 0,-2-2 0 16,-2-1 64-16,1 0 0 0,2 2 0 0,-2 1 0 0,-2-2 16 16,0 2 16-16,1 2 0 0,-3 0 0 15,1 2 0-15,5 5 0 0,-5-6 0 16,5 6 0-16,-1-8-176 0,1 8-48 15,0 0 0-15,-4-5 0 0,-2-1-128 0,1 3-128 16,5 3 192-16,-7-1-192 0,-2-1 192 0,9 2-64 16,0 0 0-16,0 0-128 0,0 0 176 0,-5 3-176 0,5-3 160 15,0 0-160-15,0 0 0 0,-5 9 0 0,3 0 0 16,2-9 0-16,0 0 0 0,3 10 0 0,2-1 0 16,0-1 0-16,-5-8 0 0,8 7 128 0,-2-1-128 15,3 3 0-15,-1-3 208 0,4 1 0 0,3 1 0 16,1 2 0-16,2-1 48 15,0 2 0-15,1 1 0 0,1 2 0 0,-4-3-128 16,1 3 0-16,-1 1-128 0,1-1 192 16,-1-1-192-16,2-1 0 0,1 0-144 0,0 2 144 15,0-1 0-15,3-1 0 0,1-2 0 0,4 0 0 0,1 3 0 16,4 0 0-16,2 0 0 0,4-1 0 0,5 1 240 16,2 0-64-16,-4 2-16 0,5 1 0 0,-1-2-160 0,2-1 0 15,0-1 0-15,-1 2 128 0,-2 3-128 0,-1-3 0 0,0-2 144 16,-3 2-8352-16,-3 1-1680 0</inkml:trace>
  <inkml:trace contextRef="#ctx0" brushRef="#br2" timeOffset="167115.01">6969 12482 11967 0,'-4'-18'528'0,"1"9"112"0,2 2-512 0,-2-4-128 15,0-1 0-15,-1 0 0 0,1-2 3872 0,-1 3 736 16,-2-1 160-16,2-2 32 0,2-1-3360 0,-4-1-672 15,1 1-128-15,0-2-16 0,-1-3-240 0,-1 1-32 16,-1-1-16-16,1 2 0 0,-1 3 48 0,-1-2 16 16,-2 0 0-16,-3 1 0 0,-3 2 112 0,1 1 32 15,-2 1 0-15,-1-1 0 0,-4-1-48 0,-1 0-16 16,-3 2 0-16,-3 0 0 0,-2-1-96 0,-1 1-32 16,1-2 0-16,-2 4 0 0,-1 3-64 0,-3 0-16 15,-1 3 0-15,0-1 0 0,3 5-64 0,-1 0-16 16,-3 4 0-16,2-1 0 0,-1 1-192 0,2 4 144 15,-1 3-144-15,-5 2 128 0,-2-1-128 16,-3 2 160-16,-1 0-160 0,-2 3 160 16,2 4-160-16,1-1 0 0,1 0 0 0,-2 3 128 15,1 3-128-15,-5 2 0 16,-2 1 144-16,0 0-144 0,1 2 0 0,2 1 0 16,1 1 0-16,2 0 0 0,2-1 0 0,-1 4 0 15,0 5 0-15,-2-3 128 0,-2-2-128 0,4 1 0 16,1 5 0-16,3 1 128 0,2 1-128 15,1 1 0-15,2-1 128 0,1 1-128 0,-1 0 160 16,2 2-32-16,0 2-128 0,1 2 192 0,4 2-48 16,3 1-16-16,5 1 0 0,0 3 0 0,5 5-128 0,0 3 160 0,-1 3-160 0,5-2 160 15,4 1-160-15,1-1 0 0,4-1 144 0,1 0-144 0,2 1 0 0,0-1 0 16,1-6 0-16,3-4 0 0,4-3 0 0,-1-2 0 0,2-3 0 16,-3-1 128-16,0 1-128 0,6-2 0 0,0 0 0 0,2-2 0 15,1-1 0-15,2-2 0 0,0-1 0 0,3 1 128 16,-1 0-128-16,3 1 0 0,2-3 0 0,3 2 0 0,4 0 0 15,-1-1 0-15,2 1 0 0,-1-2 128 0,1-2-128 16,0-1 0-16,-1-3 0 0,3 1 0 16,-3-1 0-16,1-1 0 0,2 0 0 15,1-2 0-15,1-4 0 0,1-2 0 0,6 3 0 16,-1-3 128-16,1-3-128 0,-1-1 0 16,2-4 0-16,0 1 0 0,2-2 0 0,1 1 0 15,0-4 0-15,3 0 0 0,3-2 0 16,-1 0 0-16,-3 1 0 0,-1-4 0 15,-1-2 0-15,0-1 0 0,0-1 0 16,-2-2 0-16,1-2 0 0,2-1 0 16,4-3 0-16,-3-1 0 0,-3 0 0 15,0-3 0-15,-3 0 0 0,2-5 128 16,0-2-128-16,0 0 0 0,-3-4 0 16,7-2 0-16,4-2 0 15,1-2 128-15,-1 1-128 0,-3-1 0 16,1-2 128-16,-1 1-128 0,1 0 128 15,0 1-128-15,0-2 0 0,2 1 128 0,1-1-128 0,-2-1 0 16,-4-2 0-16,-1-2 128 0,-6-2-128 0,3-4 0 0,-2-4 128 16,0 2-128-16,0-3 160 0,-2-2-160 0,-4-1 160 0,1-2-160 0,0-4 160 15,-1-3-160-15,-1-1 144 0,-1-6-144 16,-2-6 128-16,-3 3-128 0,-3 1 0 0,-2-2 128 16,-2-3-128-16,-4-1 0 0,-3-2 0 0,-3 3 128 0,-1 3-128 15,-4-2 0-15,-1-2 0 0,-3-1 128 16,-2 5-128-16,-3 2 0 0,-2 1 0 0,-2-1 128 15,-2-1-128-15,0-3 0 0,-1 0 0 0,-3 2 0 0,-1 2 0 16,-3 4 0-16,1 0 0 0,-3 3 0 0,-3-2 0 16,-1 4 0-16,-3 1 0 0,-4 5 0 15,-1 1 0-15,0 5 0 16,-2 4-144-16,-1 2 144 0,-4 1 0 16,0 4 0-16,1 3-144 0,-3-1 144 15,-3-2 0-15,-1 5-144 0,-6 2 144 16,3 2 0-16,0 2-144 0,1 1 144 15,-2-2 0-15,3 4-144 0,-4 4 144 0,0 1 0 0,-2 3-144 16,-2 2 144-16,2 0 0 0,-4 3-144 0,0 4 144 16,1 4 0-16,-4 0-144 0,-3 2 144 15,-5 1 0-15,-1 3-176 16,0 6 176-16,3-1-128 0,3 0 128 0,-2 3 0 16,-1 3 0-16,-2 3-128 0,1 1 128 15,3 4 0-15,1 5 0 0,3 4 0 0,1 2 0 16,-1 2-160-16,-5 0 160 0,2 0-208 0,3 3 208 15,3 4 0-15,3 5 0 0,-1-1-144 16,1-3 144-16,0-1 0 0,0 4 0 0,0 1 0 0,2 1 0 16,4 0 0-16,2 4 0 0,4 4 0 0,5 5 0 15,-1-1 0-15,4-3 0 0,1 0 0 0,0 3 0 16,2 6 0-16,2 3 0 0,1 1 0 0,5-1 0 16,-1 2 0-16,2 1 0 0,3 3 0 0,7 2 0 15,0-3 128-15,2-3-128 0,2-4 0 0,3 0 0 0,3-2 0 16,2-3 0-16,5-2 128 0,5-3-128 15,2-3 0-15,1-1 0 0,7-1 0 0,7-2 0 16,4-3 0-16,5-1 0 0,2 0 128 0,0-5-128 0,2-2 0 0,2-6 0 16,1 2 128-16,1-5-128 0,5 0 0 15,4 3 0-15,2-6 0 0,4-2 0 16,0-1 0-16,0-2 0 0,1-1 0 16,1-2 0-16,8-1 0 0,4-3 0 0,-2-3 0 15,-5 2 0-15,1-7 0 0,1-1 0 16,7-3 0-16,6-1 0 0,-2-4 0 15,-7-2 0-15,2-2 128 0,1-6-128 0,1-4 0 16,1-3 0-16,-3-5 0 0,-4-4 0 0,4-3 0 16,2-6 0-16,0-2 0 15,3-5 0-15,-2 2 0 0,-3-4 0 16,2 3 128-16,1-2-128 0,-1-1 0 16,0-2 0-16,-4 3 0 0,-4-1 0 15,-2-4 128-15,-1-5-128 0,-5 1 0 16,-2-3 0-16,-1-2 144 0,-2-2-144 0,-4-3 0 15,-5-4 192-15,-6-4-64 0,-4-4 0 16,-4 1-128-16,-5 2 160 16,0-2-160-16,-3-3 128 0,-4-2-128 0,-4 2 160 15,-4-2-160-15,-3-1 192 0,-3-1-192 0,-6-3 144 0,-2 1-144 16,-3 2 0-16,-4 2 144 0,-5 1-144 0,-2-2 0 0,-1-4 144 16,-4 3-144-16,-2 5 0 0,-1 0 0 0,-2 0 0 0,-2 5 0 15,-2 2 0-15,-2 5 0 0,-2 5 0 16,-4 3 0-16,2 3 0 0,-2 5 0 0,-4 6 0 0,-2 6 0 15,0 2 0-15,-3 3-128 0,-3-1 128 16,-4 3-128-16,-3 1 128 0,-2 2-128 16,0 3 128-16,3 4-128 0,0 2 128 0,1 0 0 0,1 5-144 15,-5 0 144-15,-5-1 0 0,4 4 0 0,5 1-144 0,0 2 144 16,-6 4 0-16,1 2-128 0,-3 3 128 0,-2 4 0 0,-5 1 0 16,3 6 0-16,-3 0 0 0,4 3 0 0,1 3-192 15,-3 1 192-15,-4 1-192 0,1 3 192 16,4 0-144-16,3 3 144 0,2 3 0 15,-1 2-144-15,-1 1 144 0,2 0 0 0,3 2 0 16,-1 5-128-16,0 6 128 0,4 4 0 0,3 0-144 16,3 5 144-16,-2 4 0 0,2 6 0 0,3 7 0 15,4 1 0-15,5-1-144 0,3 1 144 16,4 0 0-16,4 0 0 0,1 3 0 0,6-5 0 16,6-4 0-16,4 0 0 0,2-2 0 15,4 1 0-15,1-2 0 16,3-1 0-16,3-1 0 0,3-1 0 15,2 1 0-15,4 1 0 0,5-2 0 16,5-1 0-16,2-3 0 0,3 2 0 16,2-2 0-16,4-1 0 0,3-2 0 15,5 1 0-15,3-1 0 0,1 1 0 0,0-9 0 16,4 0 0-16,1-2 0 0,3-2 0 0,-1-3 0 0,3-3 0 16,3-2 0-16,0-4 0 0,1-3 0 0,-1-3 0 0,1-6 0 0,6 0 0 15,6-6 0-15,1 0 0 0,-2-5 0 0,2-3 0 16,3-3 0-16,0-3 0 0,4-6 0 0,-1-1 0 15,-3-3 0-15,-1-3 0 0,-2-3 0 16,2-3 0-16,-4-6 0 0,1-4 0 0,-2-1 0 0,-4-6 0 16,-4-4 0-16,4-3 0 0,0-2 0 0,1-4 0 15,1-4 0-15,-1-2 0 0,-5-7 0 16,-2-3 0-16,3-9 0 0,-2-2 0 0,0-3 0 16,-1-4 0-16,1-3 0 0,-3-3 144 0,-8-4-144 0,0 0 0 15,-3 4 0-15,-2-1 0 0,-7-2 128 0,-6 3-128 16,-8 2 0-16,-5-1 128 15,-2-2-128-15,-4 3 0 0,-8 4 0 16,-3 2 128-16,-2 1-128 0,-9 0 0 0,-7-4 0 16,3 7 128-16,4 0-128 0,-5 4 0 0,-8 2 0 15,1 4 0-15,-5 3 0 0,0-1 0 16,-3 0 0-16,-1 5 0 0,-3 3 0 16,-4 2 0-16,-8 4 0 0,0 0 0 15,0 2-160-15,-7 3 160 0,-1 4 0 16,0 0-144-16,1-1 144 0,-6 5-160 15,-5 9 160-15,0 3-160 0,-6 2 160 0,2 3-160 16,3 2 160-16,-3 3-160 0,-1 5 160 16,-2 2-128-16,2 1 128 0,-3 4-128 15,4 3 128-15,0 5 0 0,3 1-144 0,-3 6 144 16,-2-2 0-16,-4 9-176 16,-3 4 176-16,0 5-128 0,2 4 128 0,-5 5-160 15,-5 4 160-15,3 4-160 0,-2 4 160 0,3 5 0 0,0 4-144 16,-1 1 144-16,-1 1 0 0,6 3 0 0,5 3-144 0,2 0 144 0,0-3 0 15,3 2-128-15,3 0 128 0,4 6 0 0,2 3 0 16,6 1-128-16,4-6 128 0,5 4 0 0,3 4 0 16,1-2 0-16,4-3 0 0,1 0 0 15,5-1 0-15,1 2 0 0,2 2 0 0,5 1 0 16,6 0 0-16,4 0 128 0,4 2-128 0,6-1 0 16,4-2 0-16,4-1 0 0,8-2 0 0,4 1 0 15,7-2 0-15,2-2 0 0,3-1 0 16,5-5 0-16,3-6 0 0,2-3 0 15,1-5 0-15,5-3 0 0,-1-4 0 0,8-1 0 16,4 0 0-16,1-5 0 0,1-2 0 16,-1-5-128-16,3-1 128 0,4-1 0 0,4-4 0 15,1-1 0-15,0-2 0 0,3 1 144 16,-6-2-144-16,6-1 0 0,4-2-160 0,1-3 160 16,1-2 0-16,3 0 0 0,-2-3-128 15,2-2 128-15,4-6 0 0,-3-2 0 16,-2-1 0-16,-2-3 0 0,-3-4 0 15,3-4 0-15,7-7 0 0,-3 1 0 16,-5-4 0-16,0-6 0 0,3-5 0 16,1-2 0-16,1-5 0 0,-3-3 160 15,-4-3-160-15,-3-1 192 0,-3-5-192 0,1 2 0 16,-1-1 0-16,-6-2-176 0,-5-2 176 16,-6-4 0-16,-5-5 128 0,-2 2-128 0,-5 2 0 15,-7-2 144-15,-9-2-144 0,-1 1 0 0,1-6 160 0,-4-1-160 16,-2-3 128-16,-4-2-128 0,-4-2 192 0,-3-6-32 0,-6-5-16 15,0-1 0-15,0-1-144 0,-4-3 0 0,-5-3 0 16,-2 1 128-16,-2 0-128 0,-4 4 0 0,-4 3 0 16,-3 4 0-16,3 2 0 0,-4 7-144 15,-8 4 144-15,-2 4-160 0,-1 4 160 0,-4 1 0 0,-2-2 0 16,-5 6 0-16,-3 4 0 0,-2 3 0 0,-3 0 0 0,-3 1 128 16,-7 4-128-16,4 2 0 0,-2 1 0 0,0 4 0 0,-4-1 0 0,-1 5-160 15,0 3 160-15,-1 2 0 0,1 4-176 0,2 4 176 0,-3 2-160 16,-3 6 160-16,-2 2-128 0,-1 5 128 15,2 3 0-15,-4 4-144 0,2 2 144 0,-4 6-128 16,-3 3 128-16,-1 3-128 0,2 1 128 16,3 7 0-16,3 5-144 0,-3 0 144 0,-6 0 0 15,7 3-144-15,4 6 144 0,4 1 0 16,3 5-128-16,-6 1 128 0,-3 0 0 0,1 4 0 0,5 7-128 16,3 7 128-16,-2 8 0 0,2 0 0 15,-1 1-144-15,1 4 144 0,-1 2 0 16,2 2-144-16,5 1 144 0,3-2 0 0,5-4 0 15,1 1 0-15,3 4 0 0,1-1 0 0,2-1 0 16,6-4 176-16,5 2-176 0,4 2 128 16,2 1-128-16,8 1 128 0,10 1-128 15,3 1 0-15,-3 1 0 0,9 6 0 16,5-1 0-16,9-1 0 0,3-3 0 16,8-2 0-16,4-2 0 0,4-4 0 0,2-4 0 15,3-5 0-15,2-5 0 0,3-3 0 16,-1-4 0-16,7-2 0 0,6 1 0 0,2-3 0 0,4 0 128 0,3-1-128 15,-3-3 0-15,5-3 0 0,0-4 0 0,5-2 0 16,8-3 0-16,-3-1 160 0,-4-5-160 0,5-2 160 0,4-2-160 16,5-4 0-16,1-3 0 0,2-5-176 0,0-4 176 0,5-3 0 15,0-4 0-15,0-5 0 0,-5-3 0 0,5-1 0 0,-1-7 0 16,-1-1 128-16,-1-4-128 0,-2-1 0 0,1-4 0 16,-2 1 0-16,1-4 0 0,-5-2 0 0,-7-2 0 0,-3-6 128 15,-7-4-128-15,1-1 0 0,3-5 0 0,-8-3 128 16,-6-1-128-16,-4-7 128 0,-3-10-128 0,-5-4 128 0,-4-8 0 0,-8-5 0 0,-11-7 0 15,-1-10 0-15,-4-7 16 0,-4-9 16 0,-8-5 0 16,-2-5 0-16,-6-3-160 16,-7 0 160-16,0 2-160 0,-6 8 160 15,-1 8-16-15,-7 6 0 0,-3 6 0 16,-3 7 0-16,-3 9 176 16,-2 7 48-16,-5 4 0 0,-3 8 0 15,-5 6-224-15,-6 10-144 0,-1 5 192 16,-2 9-192-16,-1 6 0 0,-1 6-192 0,0 5 0 15,-3 2 0-15,-2 0-1696 0,-3 4-336 16,1 4-64-16</inkml:trace>
  <inkml:trace contextRef="#ctx0" brushRef="#br2" timeOffset="174504.13">17955 12410 6447 0,'0'0'272'0,"0"0"80"0,0 0-352 0,0 0 0 16,0 0 0-16,0 0 0 0,0 0 2192 0,9 0 368 16,-1 1 80-16,-8-1 16 0,9-3-1792 0,-1 1-352 15,0 1-80-15,-8 1-16 0,0 0-64 0,0 0-16 16,0 0 0-16,0 0 0 0,0 0 80 0,0 0 16 15,6 3 0-15,-6-3 0 0,0 0 192 0,0 0 32 16,0 0 16-16,0 0 0 0,0 0 0 0,0 0 0 16,0 0 0-16,-4-5 0 0,-1-2 0 0,1 0 0 15,-2 0 0-15,1 0 0 0,-2 3-64 0,1-2-16 16,-2-1 0-16,-1-2 0 0,0-1-32 0,1 0-16 0,-1 1 0 16,0-2 0-16,-4-3-96 0,1 0-32 15,-1-1 0-15,-1 1 0 0,1 0-32 0,-1-3 0 16,-2-4 0-16,-1 4 0 0,-2 6-176 0,-1-3-32 15,2 0-16-15,-5-1 0 0,-2-2 32 0,-2 1 0 16,-2 0 0-16,0 3 0 0,-1 1-48 0,-1-1 0 16,-1 1 0-16,-1-3 0 0,-1 4-144 0,-3-1 160 15,-2-1-160-15,0 0 160 0,-1 3-160 16,-3 0 128-16,1-1-128 0,3 1 128 0,-2-2-128 16,5-1 128-16,-1 2-128 0,1 0 128 15,-1-2-128-15,-4 0 160 0,0-3-160 0,1 4 160 0,-6 3-160 16,2 0 0-16,0 1 144 0,0 0-144 0,0 0 0 0,2 1 128 15,-2 0-128-15,-2 0 0 0,-2 0 0 16,1 0 144-16,-3 5-144 0,3-1 0 16,3-5 128-16,0 5-128 0,1-1 0 15,2 2 0-15,1 1 144 16,-4 0-144-16,-3-1 0 0,2-1 144 0,1 7-144 16,-1-2 0-16,-3-1 0 0,2-1 128 0,1 0-128 0,-1 0 0 15,1 3 0-15,-1 0 128 0,-1-2-128 16,1 0 0-16,2-1 0 15,-3 1 0-15,1 4 0 0,4-4 0 16,4-4 0-16,1 3 0 0,-2 2 144 16,1 2-144-16,-2-2 160 0,0-1-160 0,0-1 160 15,0 3-160-15,-3 2 160 0,4 0-160 16,-1 1 128-16,4 0-128 0,0 1 0 16,3-1 0-16,0 0 0 0,-1-2 128 0,-2 0-128 15,0-3 0-15,1 2 0 0,-3 1 176 0,5 1-176 16,-1 0 160-16,0 0-160 0,0 2 192 0,1 1-192 15,1 0 192-15,0-4-192 0,2 2 192 0,2-1-192 0,-3 3 192 16,0 1-192-16,-1 0 0 0,0-2 0 0,2 2 128 0,-1 2-128 0,-1 0 0 16,0 1 0-16,1-1 128 0,1 0-128 15,4 0 0-15,-3 1 0 0,4-1 0 0,3-1 0 16,-2-1 0-16,0 0 0 0,0 2 0 16,2-2 0-16,-3 0 128 0,0-1-128 0,1 2 0 15,1 1 0-15,0 0 0 0,4 1 0 16,-3-1 0-16,-1 0 0 0,-1 0 128 0,2 5-128 0,1-2 0 15,0-2 0-15,0 1 0 0,-1 1 128 16,2 2-128-16,1-1 0 0,3 2 0 16,-4-3 0-16,3 3 0 0,-2 1 0 15,1 0 0-15,0-2 0 0,0 2 0 0,-2 0 0 0,1 2 0 16,0 2 0-16,1-3 0 0,-1-3 0 16,3 1 0-16,4 2 0 0,-4-2 0 15,-2 0 0-15,0-2 0 0,0-1 128 0,0 2-128 16,-1 4 0-16,-1-1 0 0,3-3 0 15,0 2 128-15,1-1-128 0,-1 3 0 16,2 1 144-16,0-2-144 0,1-4 0 0,1 2 0 16,1-1 0-16,-1 1 128 15,2-1-128-15,0-1 0 0,0-1 0 16,0 1 128-16,2 4-128 0,0-2 0 16,-1-2 0-16,1 0 128 0,-3 2-128 15,3 0 0-15,2 2 0 0,-3 0 0 0,2-4 0 16,-1 0 0-16,1-1 128 0,1-1-128 15,1-1 0-15,1 0 0 0,-1 0 0 16,2 2 128-16,0 1-128 0,0 0 0 0,0-2 0 16,1 3 0-16,2 0 0 0,-5 1 0 0,2 0 0 0,0-1 0 0,3-1 0 15,-3 0 0-15,1 1 0 0,-1-1 128 0,0 1-128 16,2-4 0-16,-3 0 0 0,2 1 0 16,0 2 0-16,0 1 0 0,3-2 0 0,0 0 128 15,0 1-128-15,-1 1 0 0,2 1 0 0,1-2 0 16,-1-2 0-16,0-2 144 0,-1-1-144 0,3 3 0 0,1 4 128 15,0-2-128-15,-5 0 0 0,1 0 0 0,2 2 0 0,1-1 0 0,-1 1 0 16,-2 0 0-16,-1 1 0 16,2 0 0-16,3-1 0 15,-2-1 0-15,-2 0 0 0,0-1 0 16,0 2 0-16,-1-1 0 0,0 2 128 0,-2-2-128 16,0 0 0-16,2-1 0 0,1-1 0 15,1 2 0-15,1-1 0 0,-1 0 0 0,-1-1 128 16,2 1-128-16,1 2 0 0,1-4 0 0,-4 0 0 15,4-2 0-15,0 5 128 0,3-1-128 16,-4-2 0-16,2 0 160 16,0 1-160-16,1-1 128 0,3-1-128 0,0 3 0 15,-2 0 0-15,-1-1 128 16,3-2-128-16,0 1 128 0,1-1-128 0,-3-1 128 16,2 2-128-16,1-2 160 0,0 0-160 0,1 0 160 15,-3-1-160-15,0 1 128 16,1-1-128-16,0 0 128 0,1-1-128 0,-2 1 160 15,2 1-160-15,-2 0 160 0,2-1-160 16,1 1 0-16,-3 1 0 0,2 0 0 16,1-1 128-16,1 0-128 0,0 0 0 0,0 0 128 0,0 2-128 0,-1 0 0 15,1-2 0-15,-1 0 128 0,3 0-128 0,-2 0 0 0,0-1 0 16,0 1 0-16,0 0 0 0,1 0 0 0,-3-1 0 0,1 0 0 16,1 0 0-16,2 0 0 0,3 0 128 0,-2 1-128 15,-1-1 0-15,1 0 0 0,1-1 0 16,1 0 0-16,-3 0 0 0,1 0 0 0,0 0 0 0,0-1 0 15,-1 0 0-15,0-1 0 0,-1 0 128 0,1 0-128 16,1 0 0-16,0 0 0 0,-1 1 0 0,2 1 0 0,0-3 0 16,1 2 0-16,0 0 0 0,2 1 0 0,1-1 0 15,-4 1 0-15,0 0 0 0,2 0 0 16,1 0 0-16,2 1 0 16,-3-2 0-16,1 1 0 0,1 0 0 15,2 0 0-15,-3-3 0 0,1 3 0 0,0-2 0 16,0-1 0-16,1 1 128 0,1 1-128 0,-3 0 0 15,2 1 0-15,-1-2 0 0,0 1 0 0,2-1 0 0,1 2 0 16,-2 1 0-16,2-3 0 0,0-2 0 16,0 1 0-16,0-3 0 0,0 1 0 0,0 2 0 15,2-2 0-15,-3 2 0 0,2 0 0 16,-1 1 0-16,-2 1 0 16,1-2 0-16,-3 1 0 0,2-2 0 15,0 1 0-15,1 0 0 0,2 0 0 16,-4-2 0-16,3 2 0 0,3-4 0 15,-2 1 0-15,-4 2 0 0,2-2 0 0,2 0 0 16,1 2 0-16,-2-1 0 0,2 0 0 16,-1 1 128-16,-1-1-128 0,-1 1 0 0,1 0 0 15,-3 0 0-15,0-1 0 0,2-1 0 0,-1 2 0 16,0-2 0-16,1 1 0 0,0 0 0 0,1-2 0 0,0 0 0 0,2 0 0 0,0 0 0 16,1 2 0-16,0-2 0 0,0 1 0 0,0 1 0 15,2-1 0-15,-1-1 0 0,-2 0 0 0,-1-1 0 16,0 0 0-16,0 2 0 0,2-2 0 0,-4-1 0 0,3 0 0 15,-1 0 128-15,1 0-128 0,3 1 0 0,-3 0 0 0,2-1 0 16,0 1 0-16,2 0 0 0,-4 0 0 16,0 0 0-16,2 0 0 0,-3-1 0 0,0 0 0 0,-1 0 0 15,0 0 0-15,-2 2 0 0,0-2 0 0,0-2 0 0,0 2 0 0,0 0 0 16,0 0 0-16,0 0 0 0,1 0 0 16,-3 0 0-16,3 0 0 15,0 2 0-15,-2-4 0 0,-1 1 0 16,3-1 0-16,-2 0 128 0,1-1-128 15,2-1 0-15,-4 1 0 0,2-1 144 0,0 0-144 16,-2 0 0-16,1 0 0 0,0-1 0 16,0 0 128-16,0 0-128 0,0 1 0 0,1-1 0 15,-1 0 0-15,4-2 0 0,-2 2 0 0,3 2 0 16,-2-3 128-16,3-1-128 0,-2 1 0 16,0-1 0-16,0 2 128 0,0 0-128 15,2 1 0-15,-4-2 0 0,1 0 128 0,-3-2-128 16,1 0 0-16,1 1 128 0,-3-2-128 15,2 0 0-15,1-1 0 0,0 3 0 16,2-2 128-16,-2-2-128 16,5 1 0-16,3 0 0 0,-4 1 0 15,0 0 0-15,2 2 0 0,2-2 0 16,-1 1 0-16,2 2 0 0,-2-1 0 0,-3 0 0 16,0-1 128-16,1-3-128 0,-1 0 0 0,1 3 0 0,0 0 0 15,1-3 0-15,1 0 0 0,0-1 0 0,1 1 0 0,-1 1 0 0,1-1 0 16,0-1 0-16,-1 0 0 0,0-1 0 0,0 0 0 15,-3-1 0-15,-1 0 0 0,1-1 0 0,-2-1 0 16,-1 0 0-16,0-1 0 0,1-1 0 0,4-1 0 16,-4 0 0-16,1-1 0 0,1-3 0 0,-1 5 0 15,0-1 0-15,2-1 0 0,-1 1 0 0,-1 2 0 16,-2 0 0-16,0-1 0 0,-2-2 0 0,-1 1 0 0,-3 1 0 16,1 1 0-16,-2-1 0 0,-2 0 0 0,-3-2 0 15,1 0 0-15,1 1 0 0,1-1 0 16,0 0 0-16,-2-5 0 0,1 1 0 15,1 0 0-15,2 0 0 0,-1 0 0 16,1-1 0-16,0 0 0 0,2 1 0 0,0 2 0 16,-1-1 0-16,-2 1 0 0,4 0 0 15,-4 1 0-15,-1 1 0 0,0 0 0 16,-1-1 0-16,-3 2 0 0,-2-2 0 16,-1 0 0-16,1 0 0 0,-3-3 0 15,-2-1 0-15,0 1 0 0,2 2 0 0,-2-2-128 16,0-3 128-16,0-2 0 0,0-2 0 15,0 3 0-15,0 0 0 0,1-1 0 16,-2-1 0-16,0 1-128 0,2 2 128 0,-1-2-160 16,0-1 160-16,-1 2-160 15,-1 1 160-15,0 1-128 0,-1-1 128 0,0 1-128 16,-1-1 128-16,-1 1 0 0,-1 5 0 0,0-1-128 16,-3-2 128-16,0 0 0 0,2 0 0 15,-4 3 0-15,1 1 0 0,-2-1 0 0,1-4 0 16,-2 1-128-16,1-1 128 0,-1 0 0 0,1-3 0 0,0-3 0 0,-2-1 0 15,2 2 0-15,0 4 0 0,0-4-128 0,3-4 128 0,-2 2-208 16,0 1 80-16,-2 2 128 0,-1 2-192 16,0 1 192-16,-2-2-192 0,-2 2 192 15,-3 2-192-15,-3 2 192 0,0 0-160 0,2 0 160 0,-3-4-144 16,0 3 144-16,-1 3-128 0,-3 0 128 0,0-6 0 0,-4 2-128 16,-3 1 128-16,0 2 0 0,-3 2 0 15,0 0 0-15,-1 0 0 0,1 1-128 0,-1 3 128 0,0 1-160 16,0 0 160-16,1 0-160 0,-1-1 160 0,-6 0 0 15,-3 1-144-15,0 0 144 0,-2 2-144 16,-4-2 144-16,-1 2-192 16,4 2 192-16,0 1-128 0,0-2 128 15,2-2 0-15,1 2 0 0,-1-2 0 16,0 3-128-16,0 3 128 0,1-2 0 0,1 0 0 0,3 0 0 16,2 0 0-16,1 1 0 0,-3-2 0 0,1 0-128 15,-5 2 128-15,0 0 0 0,0 2 0 16,-1-3 0-16,-2-1-128 0,3 2 128 15,0 2 0-15,1-1-160 0,-2 1 160 0,-4-1-128 16,-3-1 128-16,2 1 0 0,3 1 0 16,0 0-128-16,2-2 128 0,1 1 0 15,3 2 0-15,0 0 0 0,0 2 0 16,0 0 0-16,-2-1 0 0,0 3-128 16,2 1 128-16,0 0 0 15,-1 0 0-15,3 0-128 0,-1 0 128 0,0 4 0 16,1-1 0-16,-4 1 0 0,0 1 0 15,1-3 0-15,2-1 0 0,3 1 0 0,-4 2 0 16,3-1-128-16,3-2 128 0,2 2 0 0,3 2 0 0,-5 0 0 0,2 1 0 0,-1 0 0 16,0 0 0-16,-1 3-128 0,2 3 128 0,-2-1 0 0,0-1 0 15,2 1 0-15,-1 1 0 0,2 4-128 0,-1 4 128 16,0 1 0-16,-2-1-144 0,0 3 144 16,-2 2 0-16,2 1 0 0,2 1-144 0,-5 0 144 0,1-2 0 15,2 2 0-15,3 2 0 0,3-4 0 0,-1-2 0 16,5-2-128-16,3 0 128 0,-2 0 0 0,3 0 0 15,1-4 0-15,2-1 0 0,-1 0 0 0,2 4 0 0,-1-2 0 16,-1-3 0-16,1 0 0 0,0-1 0 0,1 0 0 0,-1 1 0 16,2 2 0-16,1-3 0 0,-3 1 0 0,-1 1 0 0,1-1 0 15,0 1 0-15,2 0 0 0,-3 1 0 16,0 1 0-16,0 3 0 0,-2 1 0 0,1 1 0 16,-4 3 0-16,3 0 0 0,-2 0 0 15,2 0 0-15,-1-1 0 0,-2-1 0 16,6 3 0-16,2-3 0 0,1 0 0 15,-2 0 0-15,0-3 0 0,1-2 0 16,2-2 0-16,-1 0 0 0,2 1 0 16,0-1 0-16,-2 1 0 0,2-2 0 0,0 2 0 15,1-1 0-15,1 4 0 16,0-2 0-16,-1 2 0 0,2 0 0 16,-3 0 0-16,2 1 0 0,0 0 0 15,-1 1 0-15,2 1 0 0,2 0 0 0,-1 3 0 16,0-3 0-16,3 0 0 15,-3-2 0-15,1-1 128 0,1 0-128 16,1 1 0-16,2 0 0 0,-1 0 0 0,-1 0 0 0,4 2 0 0,-2 2 0 16,3 0 0-16,1-2 0 0,1-2 0 0,-1 2 0 0,2-2 0 15,1 1 0-15,1 1 0 0,0-2 0 0,1 0 0 0,2-1 0 16,-3 0 0-16,1 0 0 0,-1-1 0 0,0-1 0 16,1-1 0-16,2 0 0 0,-1 0 0 0,1-2 0 15,2 3 0-15,-2 1 0 0,3 0 0 0,-1-1 0 0,1 0 0 16,-1 2 0-16,3-1 0 15,-2 0 0-15,1 2 0 0,1 2 0 0,0-2 0 0,0 0 0 16,0 0 0-16,1-2 0 0,0 2 0 0,1-3 0 16,-1 1 0-16,1 0 0 0,1 0 0 0,1-3 0 15,0 2 0-15,1-3 0 16,2 3 0-16,0 2 0 0,0-2 0 16,1-1 128-16,0 0-128 0,3-2 0 15,-4 2 0-15,-3 2 0 0,1-1 0 16,2-2 0-16,3 0 0 0,2 4 144 15,0-2-144-15,-1-1 128 0,1-2-128 0,-3 0 0 16,2-1 0-16,1 1 0 0,-2-1 0 0,-1 0 0 16,3-1 0-16,-2-1 0 0,2 0 0 15,0 0 0-15,3-1 0 16,3 3 0-16,1-3 0 0,-3 2 0 16,1-1 0-16,1-1 0 0,2 2 0 0,1-2 0 15,0 1 0-15,0-1 0 0,-1 1 0 16,1 1 0-16,0 0 0 0,-1-2 0 15,0 0 0-15,2 1 0 0,-1-1 0 16,-1-1 0-16,2 2 0 0,2 3 0 16,-1-3 0-16,0-1 0 0,-1 0 0 0,0 0 0 15,-2 1 0-15,0-2 0 0,1-1 0 0,1-2 0 0,0 0 0 16,0-1 0-16,1 1 0 0,-1 0 0 0,3-3 0 0,2 0 0 16,-1-1 0-16,1 2 0 0,-1-2 0 0,0-2 0 15,1 2 0-15,-1 0 0 0,-3-1 0 0,2 2 0 0,3-2 0 16,-2 1 0-16,0 1 0 0,-2-2 0 15,3 1 0-15,-1 1 0 0,1-2 0 0,-4 0 0 0,-1 1 0 16,0-1 0-16,0 1 0 0,-2 0 0 16,2-2 0-16,-1 0 0 0,2 1 0 0,2 0 0 0,1-2 0 15,-2 0 0-15,0-1 0 0,0 0 0 0,-2 0 0 0,1 0 0 16,1 0 0-16,-2-1 0 0,0-1 0 16,1 2 0-16,0 0 0 0,0-2 128 15,0 2-128-15,0-2 0 0,2 1 0 16,-1-1 0-16,3 1 0 0,0-1 0 15,-4-1 0-15,-1 0 0 0,0 0 0 16,0 2 0-16,0-3 128 0,1 0-128 16,1-3 0-16,2 3 0 0,0-3 0 15,-2 1 128-15,4-2-128 0,-2-1 0 0,1-1 0 16,-1 1 0-16,-1-4 0 0,-3 0 0 16,1 0 128-16,-1-1-128 0,0-1 0 15,-1-1 0-15,4 1 128 0,-2-1-128 0,-3 2 0 16,-1 1 0-16,1-1 0 15,4 1 0-15,-2-2 0 0,0-1 0 0,-2 1 0 16,0-1 0-16,1-2 0 0,0-1 0 16,1-2 128-16,-1 2-128 0,6-1 0 15,2-2 0-15,-1-1 0 16,-4-2 0-16,2 2 0 0,0 0 0 16,1-1 0-16,-1-2 128 0,-4 0-128 0,-2 1 0 15,0 2 0-15,-3 1 0 0,0 2 0 0,1-3 0 0,0 4 0 16,2 1 0-16,-1-1 0 0,-4 2 0 0,1-1 0 0,2 1 0 15,-3 2 0-15,1-2 0 0,-1 0 0 0,-3-2 0 0,0 1 0 16,-1-2 0-16,-3-1 0 0,-1-2 0 16,-1-3 0-16,-1-1 0 0,-1-3 0 0,0-1 0 15,0 0 0-15,-2 0-144 0,-2-1 144 0,-1-1 0 16,1 2 0-16,0 1-128 0,-1 2 128 16,0-2 0-16,-3 0 0 0,-1 2 0 0,0-2 0 0,1-1 0 0,-1-1 0 15,0-1 0-15,1 1 0 0,-1 0 0 0,-1-3 0 16,-2 0-176-16,3-2 176 15,0 1-160-15,-1 2 160 0,-4 0-224 16,1 1 48-16,2-3 16 0,-3 3 0 16,-2 1 32-16,1 1 0 0,-2 3 0 0,0-1 0 15,-1 0 128-15,-4 4 0 0,1 2-144 16,-1-1 144-16,-1-3 0 0,-3 2 0 16,1 3 0-16,0 1 0 0,0 0-144 0,0 0 144 15,0-2 0-15,1 1 0 16,0 2-192-16,0-4 192 0,0-2-192 15,0-1 192-15,1 1-352 0,-3 1 32 16,2 2 16-16,-4-3 0 0,-3-1 96 16,-2 2 16-16,-1 4 0 0,-3 1 0 0,-2-1 192 15,-1 0-144-15,2-3 144 16,-6 6-128-16,-3 5 128 0,0-1-192 16,2-2 192-16,0 1-192 0,1 1 192 15,1 0 0-15,0 1-144 0,-1 0 144 16,1-5 0-16,-1 2 0 0,-6-3 0 0,1 3 0 15,-1-1-144-15,1 1 144 0,1-2 0 0,-2 3 0 0,1 4-224 16,-1-1 64-16,1-2 16 0,1 0 0 0,1-1-32 0,-3 0 0 0,-1 2 0 16,-4 1 0-16,-2-1 176 0,-2 1-128 0,-1 2 128 0,0-2-128 15,0 1 128-15,0 0 0 0,0 0 0 16,2 0 0-16,-1 3 0 0,-1-1 0 0,-1 1 0 16,2-1-128-16,1-1 128 0,4 0 0 15,-1 0 0-15,5 0 0 0,1-1 0 0,0 2 0 0,0 1 0 0,-1-2 0 16,-4-1 0-16,0 1 0 0,0 1 0 0,-1 1-128 15,-3 3 128-15,1-1 0 0,-1 2 0 0,1-1 0 0,1 1 0 16,2-1 0-16,-4-2 0 0,0 1-128 16,-1 0 128-16,1 0 0 0,4 1 0 15,-2 3-128-15,2 3 128 0,4-2 0 16,2-4 0-16,2 3 0 0,-1 1 0 16,-3-1 0-16,-2-2 0 0,1 2 0 0,-2 0 0 15,0 1 0-15,-1 2 128 0,2 0-128 16,0-1 0-16,3 2 0 0,1 2 0 0,1-4-192 15,1 0 192-15,-1-4 0 0,1 1 0 0,-1 1 0 0,-1 3 0 16,-2-1-128-16,1 1 128 0,-1 0 0 16,0 5 0-16,-1-1-128 0,0 5 128 15,-1-1 0-15,2 0 0 0,1 1-128 16,-1-1 128-16,1 2 0 0,-1 3 0 0,-2-2-128 16,2 0 128-16,1 2 0 0,-2 4 0 15,1-1-160-15,1 1 160 0,-1 0 0 16,0 1 0-16,2 2 0 0,1 0 0 15,3-1 0-15,-2-1 0 0,-4 2 0 0,2 1 0 0,2-3 0 16,3-2 0-16,1-2 0 0,2 1 0 0,-1 1 0 16,0 4 0-16,2 0 0 0,0-2 0 15,3 2 0-15,-2 2-128 0,3 0 128 0,-2 2 0 0,1-2 0 0,0-1 0 16,-1 5-128-16,0 2 128 0,-1 2 0 0,-1-1 0 16,1 0 0-16,1-5 0 0,4 3 0 15,0 7 0-15,3-4 0 0,7-2 0 0,-4 0 0 0,-1 1 0 0,2 1 0 16,-1 0 0-16,2-3 0 0,1-5 0 0,0 3 0 15,-3 4 0-15,2-1 0 0,2-1 0 0,-1-1 128 0,0 1-128 16,0 1 0-16,0 1 0 0,2 0 0 0,-1-2 0 16,1-1 0-16,-1 2 0 0,2-1 0 15,-1 0 0-15,0-2 0 16,3-2 0-16,0 3 0 0,1 0 0 16,1 1 0-16,-1 1 128 0,2 0-128 15,0-1 0-15,1 1 0 0,0 3 0 0,1-1 128 16,0-2-128-16,1-1 0 0,-1 2 0 0,0-2 0 15,0 0 128-15,1-1-128 0,-1-1 0 0,2-1 0 16,0 0 0-16,1 2 0 0,-1-1 0 16,2-1 0-16,-2-1 0 15,3 0 0-15,-1 3 128 0,3 1-128 16,-1-3 0-16,3 0 144 0,-1 0-144 16,2 0 0-16,2-1 0 0,-1 1 128 0,1-2-128 15,3 2 0-15,2 0 0 0,2 0 128 16,0 2-128-16,-1 0 0 0,0 0 0 15,2-1 0-15,4-1 0 0,1 3 0 0,3-2 128 16,2 1-128-16,-1-1 0 0,-1 0 0 0,1 2 0 0,1-6 128 16,-3-3-128-16,3-1 0 0,0 3 0 0,1-3 0 0,2-3 0 0,2 1 0 15,-4-4 0-15,1 1 0 0,4 0 0 0,0 1 0 16,-1 0 0-16,-2-2 0 0,0 1 0 0,1-1 0 16,0 3 128-16,1-1-128 0,-2-6 0 15,0 1 0-15,2 2 0 0,1-1 0 0,1-2 0 0,2-1 128 16,0 0-128-16,1 1 0 0,0 2 0 0,1-2 0 15,-1-1 128-15,2 0-128 0,0 0 0 16,3 1 0-16,-1 1 0 0,1 0 0 0,0-2 0 0,-2 2 128 16,-1 2-128-16,-2-1 0 0,-2-1 0 0,1-1 0 0,0-2 0 15,-1 2 0-15,2 1 0 16,-2-1 0-16,0 0 0 0,0 0 0 16,2 0 0-16,-2-1 0 0,0 0 128 15,-2-2-128-15,-1-1 0 0,2 1 160 0,0 0-160 16,3-2 160-16,-2-1-160 0,4 2 160 0,2-1-160 15,-3 0 160-15,-2 2-160 0,0 0 0 0,-3-2 144 16,0 2-144-16,-2 0 0 0,2-1 0 16,-3 2 0-16,2-4 128 0,1 1-128 0,0-3 0 15,-2 2 0-15,2-1 128 0,1-1-128 16,-4-1 0-16,-1-1 0 0,-1-1 128 0,1 1-128 16,-2-1 176-16,0-3-176 0,1 1 192 15,-1-1-192-15,2 1 128 16,-1-2-128-16,4 0 128 0,-2-1-128 15,1-1 0-15,-1 0 0 0,1 0 128 0,-2 2-128 16,-2-1 0-16,0 0 0 16,-2 0 128-16,0 2-128 0,1-3 128 0,-1 1-128 15,2 0 128-15,0-1-128 0,2 1 128 0,2-1-128 16,0-1 128-16,2-1-128 0,-2 0 0 0,2 3 0 0,-1-5 128 16,0-1-128-16,-2-2 0 0,0-2 0 0,2 0 0 0,3 3 0 0,-2-3 0 15,1-1 128-15,3-1-128 0,2 0 0 0,-5 0 0 16,-1 0 0-16,1 1 0 0,-7-2 0 15,1 0 0-15,-1 0 0 0,-3 0 128 0,1-2-128 16,1 0 0-16,1-2 0 0,-1-1 0 16,-2 2 0-16,0 1 0 0,1-3 0 0,2-2 0 0,2-2 0 15,-1 2 0-15,0-2 0 0,-2 0 0 0,-1-3 0 0,0 3 0 16,-2 0 0-16,0-2 0 0,-1-2 0 0,0-2 0 0,-2-1-160 16,1 2 160-16,0 0-160 15,-2 0 160-15,0-2-160 0,-4 1 160 0,-3 3 0 16,1 0 0-16,-1-2 0 0,0 0 0 15,-1-2 0-15,-3 1 0 0,-2 0 0 16,1-3 0-16,-3 0-160 0,2-3 160 0,-3 0-160 16,2 1 160-16,-4 0-288 0,4-1 32 15,-2-1 16-15,-2 0 0 0,0 2 32 0,2-1 0 0,-4 0 0 16,0-1 0-16,-2 2 208 0,-2-1-144 16,0 3 144-16,-5 0-128 0,1 2 128 15,-3 0 0-15,-1 4-144 16,-4-1 144-16,-1-1 0 0,-2-1-144 0,-6-1 144 15,1 2 0-15,0 4 0 0,0 2-128 0,-2-2 128 16,-1 0 0-16,-1 0 0 0,2 5 0 16,-2 3-128-16,2-2 128 0,0-4 0 15,-2 1-128-15,0 1 128 0,1-1 0 0,-2-1 0 0,-2-1 0 16,-1-3 0-16,4 3 0 0,1 3-320 0,0-2-16 16,1-2 0-16,-1 3 0 0,0 3 48 0,-2-2 16 0,0 3 0 15,-2-1 0-15,-2-2 96 0,-1 1 32 0,-2-2 0 0,-4 2 0 16,-4 0 144-16,-4-1-208 0,0 0 80 0,-2 4 128 15,-2 3-160-15,0-1 160 0,3-1 0 0,1 1-144 16,-1 1 144-16,0 3 0 0,0 1 0 0,0 2-128 0,-3 0 128 16,3 1 0-16,-2 4 0 0,3 2 0 0,1-2 0 15,-1 3 0-15,-3-1-128 0,-4 1 128 0,-4 5 0 16,2 0 0-16,0 0 0 0,2-1-128 0,0 2 128 0,0 2 0 16,1 0 0-16,-4-2 0 0,-3-1-160 0,3 2 160 0,0 3-192 15,3-2 192-15,-2-1-160 0,4-1 160 0,-4 0-128 16,1 3 128-16,-4 4-144 0,1-1 144 0,-2 0-160 15,2 2 160-15,0 0 0 0,0 5 0 16,0 0-128-16,-5 2 128 0,0 2 0 0,0 0 0 16,-3 4 0-16,7-2-144 0,0-2 144 0,3-2-128 15,0-3 128-15,0 1-128 0,-1 0-112 0,0 0-16 16,2 2 0-16,-2-1 0 0,0 0 256 0,1 2 0 16,0-3-160-16,0 0 160 0,0-1 0 15,1 3 0-15,-1 0-144 0,3 3 144 0,0-1 0 16,2 2 0-16,2 0 0 0,0 3 0 15,1 6-128-15,1 1 128 0,1 4 0 16,2 1 0-16,3 4-144 0,3 3 144 0,4 2 0 16,3-5-144-16,3-3 144 0,4-4-128 0,3 0 128 0,0-2-128 15,4-6 128-15,-1 2 0 0,1 1 0 0,-1 1-128 0,-1 3 128 0,0-1 0 16,0 0 0-16,-3 2 0 0,-1 0 0 0,4-1 0 0,-2 5 0 16,0-2 0-16,-1-4 0 0,-2 3 0 0,2 1 0 0,3 1 0 15,1-2 0-15,1 3 0 0,2 1 0 0,0 2 0 0,4 5 0 0,2 1 0 0,-1 0 0 16,3 1 0-16,-3-2 0 0,4 4-128 0,-1 1 128 15,2 0 0-15,-1-2 0 0,4 0 0 0,-2 1 0 0,2-5-128 16,-1 1 128-16,0-3 0 0,1-4 0 0,1-2 0 16,-1 0 0-16,0-2 0 0,1-1 0 0,0 0 0 0,1 0 0 15,1-3 0-15,2 1 0 0,0-3 0 0,1 1 0 0,2-2 0 16,1 1 0-16,3-1 0 0,0 1 0 0,3-2 0 0,1-1 0 0,2 0 0 0,4 1 0 16,-2-1 0-16,-1 0 0 0,2 1 0 0,1 2 0 0,2 1 0 15,4-3 0-15,0 0 0 0,0 1 0 0,1 2 0 16,1 0 0-16,0 0-128 0,0-2 128 15,2 0 0-15,1-3 0 0,3-1 0 16,3-1 0-16,1 2 0 0,2-3 0 0,5-1 0 16,3 2 0-16,1-2 0 0,-1 1 0 0,4 0 0 0,1 0-192 0,3 1 0 15,2 1 0-15,3-3 0 0,3-1-336 0,1-3-80 16,0-2-16-16,0 2 0 0,2 1 32 0,3-1 0 16,5-2 0-16,-4 2 0 15,0 0-16-15,1 0 0 0,1-1 0 0,1 2 0 16,3-2 240-16,-1 2 48 0,-4 2 16 15,3-3 0-15,2-1-192 0,1 2-32 0,0 0-16 0,-1 0 0 16,-1 1-224-16,1-2-32 0,29 3-16 0,-8-3 0 16</inkml:trace>
  <inkml:trace contextRef="#ctx0" brushRef="#br2" timeOffset="177436.26">5349 15549 11679 0,'-9'-4'512'0,"3"2"128"0,-1-1-512 0,1 2-128 0,6 1 0 0,-9-4 0 16,9 4 704-16,0 0 112 0,0 0 16 0,0 0 16 15,-8-5-144-15,2-1-48 0,6 6 0 0,0 0 0 16,0 0-192-16,0 0-32 0,-7-2-16 0,7 2 0 16,-7 0-64-16,7 0-16 0,0 0 0 0,0 0 0 15,-8 0 80-15,8 0 16 0,0 0 0 0,0 0 0 16,0 0 288-16,0 0 64 0,0 0 16 0,10 5 0 0,3 0-224 15,4 0-64-15,0-2 0 0,3 1 0 16,-2 2-192-16,5-1-64 0,5 2 0 0,5-1 0 0,5 0-80 16,0-1-32-16,4 1 0 15,2-3 0-15,0-2-16 0,0-1-128 16,6-1 192-16,0-1-64 0,5-2 16 0,0-3 0 0,-2-1 0 16,-2 3 0-16,-4 0 32 15,0 0 0-15,3-3 0 0,-3-1 0 16,-1-2-176-16,0 0 128 0,-1 2-128 15,-3-2 128-15,-7-2-128 16,-3-1 160-16,-3-1-160 0,-5-1 160 16,-4 0-160-16,-1-1 0 0,-3-2 144 15,2 1-144-15,-3 0 0 0,2 0 144 0,-1-1-144 16,2 1 0-16,0 3 160 0,0 3-160 0,-3-1 128 0,4-1-128 16,2 0 128-16,0 1-128 0,-3 1 128 0,-2 2-128 0,2 1 0 0,-3 1 128 0,-3 1-128 15,-2 1 0-15,1 4 144 0,-1 2-144 0,-10 0 160 16,8 2-160-16,-8-2 0 0,0 0 0 0,5 8 0 0,-4 1 0 15,-1-9 0-15,-6 12 0 0,-3 1 192 0,-4 2-48 0,-2 1 80 16,-1-1 16-16,-1 0 0 0,-4 0 0 0,2 4-48 0,-3 0 0 16,-6 2 0-16,1 0 0 0,-5 1-48 15,-2 1-16-15,0-3 0 0,-8-1 0 0,-2-2-128 0,-4-1 160 16,-2-1-160-16,-3 0 160 0,0-2-160 16,2-2 192-16,-4-2-192 0,3-2 192 15,-2-2-16-15,0-1 0 0,-2-2 0 16,1 2 0-16,-2-3-32 0,3 1 0 15,2-1 0-15,2-2 0 0,1-4-144 16,-1 0 128-16,-1-3-128 0,3 1 128 0,0-2-128 0,1-2 128 16,0-2-128-16,3-2 128 0,5 2-128 15,3-3 0-15,1-3 144 16,2-1-144-16,-3 1 0 0,5 4 128 16,0 3-128-16,4 0 0 0,1 0 0 15,5 3 0-15,1 2 0 0,8 4 0 16,2 3 0-16,5 1 0 0,-3-2 0 15,8 1 0-15,-5 7 0 0,5-7-128 0,0 0 128 16,3 12-128-16,2-4 0 0,7 2 0 16,7-1 0-16,4 0 0 0,6 0 128 15,3 1-128-15,2 3 128 0,4-2-128 16,4-1 128-16,5-1 0 0,3-6 0 0,6 3 0 16,5 3 0-16,1-1 0 0,3-1 0 0,2-2 128 0,3-2-128 15,3 0 0-15,4-5 0 0,-1 2 0 0,-1-3 0 0,-1-2 0 16,-3-4 0-16,0-1 128 0,-3-2-128 0,-2 0 176 0,-1 0-176 0,-7-2 192 0,-7 2-192 15,-6-3 192-15,-4 1-192 0,-4-3 192 0,-5-2-64 16,-4 3-128-16,-1 2 192 0,-5-2-64 16,-6-1-128-16,-3 1 160 0,-3 2-160 0,-2 2 160 0,-1-1-160 15,-4 2 128-15,-2 1-128 0,-2 2 128 16,-2 0-128-16,3 8 0 0,-9-4 0 0,1 1 128 0,8 3-128 0,-10 2 0 16,-2 3 0-16,-1 1 128 0,-4 0-128 0,-1 4 0 0,-4 2 0 15,-1 4 0-15,-1-1 0 0,-2 3 0 16,-3 1 0-16,-2 0 0 0,-5 1 0 15,-3 1 0-15,-5-2 0 16,1 1 0-16,-2 0 0 0,0 1 0 0,-2-1 0 16,0 0 0-16,0-5 128 0,0 0-128 0,-6 0 0 15,-1-1 128-15,-4 0-128 0,-3-2 160 0,-2-2-160 16,4-2 160-16,4 1-160 0,-2-2 160 0,-2-4-160 16,6 3 160-16,2-2-160 0,4 0 128 0,0 1-128 15,7-2 128-15,2-5-128 0,5 0 0 16,3-2 144-16,1-1-144 15,1-4 128-15,-1-1-128 0,-2-4 128 0,0 0-128 16,-1 3 0-16,3-2 0 16,-1 1 0-16,5 2 128 0,4 2-128 0,3 0 0 15,-1 2 0-15,4 0 0 0,0-2 0 16,4 4 0-16,-2 0 0 0,4 3 0 0,-1 0 0 16,2 1 0-16,1-1 0 0,7 1 0 0,-6 5 0 0,6-5 0 15,0 0 0-15,-7 2 0 0,7-2 0 0,0 0 0 0,-4 3 0 16,4-3-128-16,0 0 128 0,0 0-128 0,0 0 128 0,0 0-128 15,0 0 128-15,0 0-128 0,11 1 128 0,1 4-128 0,3 1 128 16,4 0-128-16,3-2 128 0,2 2-128 16,4 2 128-16,6 2 0 0,8 0 0 0,5 0 0 15,5-1 0-15,5 1 0 0,8-3 0 0,7 0-128 0,5-4 128 16,1 0 0-16,-1-2 0 0,3-2 0 16,1-2 0-16,1-1 0 0,-1-4 0 0,-5 3 0 15,-6-2 0-15,-1-3 0 0,0-4 0 0,0-3 0 0,-3 0 0 16,-2-1 144-16,-3 0-144 0,-5-2 0 15,-5-2 160-15,-4-1-160 0,-1-3 128 16,-4 3-128-16,-4 3 144 16,-5 1-144-16,-7-2 160 0,0 1-160 0,-4 1 128 15,-3 4-128-15,-5 2 0 0,-3-1 144 0,-3 0-144 16,-2 4 192-16,-3 0-192 0,-3 10 192 0,2-8-64 16,0 0-128-16,-2 1 192 0,0 7-64 0,0 0-128 15,0 0 0-15,-2-6 0 0,2 6 128 0,0 0-128 0,0 0 0 0,0 0 0 16,0 0 0-16,-8-7 0 0,8 7 128 15,0 0-128-15,0 0 0 0,-8-2 0 0,8 2 0 16,-8 0 0-16,8 0 0 0,0 0-160 16,0 0 160-16,-10 3-208 0,10-3 80 0,0 0-384 0,-3 8-64 15,3-8 0-15,0 0-16 0,0 0-80 16,-6 10-16-16,2-1 0 0,4-9 0 0,0 0-416 16,0 0-96-16,0 0-16 0,0 0 0 0,-5 12-176 0,5-12-32 0,0 0-16 15,0 0-6496-15,-3 8-1280 0</inkml:trace>
  <inkml:trace contextRef="#ctx0" brushRef="#br2" timeOffset="179342.27">13291 14548 5519 0,'0'-7'496'15,"-1"0"-496"-15,1 7 0 0,-1-4 0 16,-3-1 1248-16,4 5 160 0,-3-7 16 0,3 7 16 0,0 0-672 15,0 0-144-15,-7-1-32 0,7 1 0 16,-6 5-160-16,6-5-48 0,-4 8 0 0,4-8 0 16,0 0-16-16,0 0-16 0,0 11 0 0,3-2 0 0,-3-9 32 15,6 9 16-15,-6-9 0 0,9 11 0 0,1 0 48 0,2 0 0 16,-2-4 0-16,3 3 0 16,1 2 16-16,1-1 16 0,0-1 0 0,2 2 0 0,0-2-16 15,3 2 0-15,1 0 0 0,3 1 0 0,4-4-80 16,-1 2 0-16,1-1-16 15,2 4 0-15,6 1-80 0,3 0-16 16,-1-1 0-16,2 1 0 0,-1 3-48 0,3-1-16 16,2 0 0-16,2-4 0 0,0-3 16 0,1 3 0 15,1 2 0-15,0 1 0 0,5-1 16 0,2-2 0 0,0-1 0 16,2 2 0-16,1-1-112 0,3-2-128 0,0-2 176 16,0 2-176-16,-4 2 224 0,0-2-64 15,1 0-16-15,-1-2 0 16,1-4-144-16,3 1 0 0,0 4 0 15,-1-5 0-15,-2 2 0 0,-4-5 0 16,-1 0 0-16,-1 0 0 0,4 0 0 16,-2 1 0-16,1-6 0 15,-2 3 0-15,2 4 0 0,-2-2 0 16,-1-1 0-16,3-1 0 0,3-3 0 16,-2 3 0-16,0 4 0 0,1-2 0 15,-1 1 0-15,-2-1 128 0,-4 1-128 16,-1 1 0-16,0 4 0 0,-1-3 0 0,2-4 0 15,-3 2 0-15,-1 1 0 0,-4 2 0 0,-1-1 128 0,-5-1-128 0,-2-3 0 16,-2 0 0-16,-3-1 144 0,1-2-144 0,-1-3 0 16,-2 1 128-16,1-3-128 0,-2 3 0 15,-5 1 0-15,1-2 0 0,-1 1 0 0,-2-1 128 16,0 2-128-16,-2 1 0 0,-4 0 0 0,-2-1 0 16,-2 0 0-16,-9 3 0 0,8 1 0 0,-8-1 0 15,0 0 0-15,0 0 0 0,0 0 0 0,0 0-128 0,-9 1 128 16,-1 2 0-16,-4-2 0 0,0 1 0 0,-1 0 0 0,-1 1 0 15,-2 2 0-15,-5 0 0 0,-2 0 128 16,-4 0-128-16,2 1 128 0,-2-2-128 16,2-2 0-16,-4-2 144 0,-1-2-144 15,-3 2 0-15,-3 1 128 0,-4-2-128 0,-3-4 0 16,-2 1 0-16,-2 2 144 0,-2 0-144 16,-1 0 0-16,-1-1 144 0,-4 0-144 0,-3 1 0 15,-5 2 0-15,0-2 0 0,-4-4 128 0,2 2-128 16,3 2 0-16,-4-2 128 0,-3 0-128 15,3 1 0-15,3-1 0 0,2 2 128 16,5 1-128-16,0-1 128 0,-3-3-128 16,3 0 128-16,1-1-128 0,3 1 0 15,1 1 0-15,5-2 128 0,4-3-128 16,3 3 128-16,0-3-128 16,4-1 128-16,-4-2-128 0,5-2 128 15,-4-4-128-15,6 4 128 0,4 2-128 16,4 1 0-16,2 0 0 0,3 2 0 15,3 1 0-15,5 5 0 0,3-2 0 16,4 3 0-16,6 2 0 0,0 0 0 0,0 0 0 0,8 0 0 0,6 3 0 16,1 1-144-16,2-1 144 0,3 5 0 0,6 2 0 0,3 1 0 15,6-1 0-15,1 2 0 0,1 2-128 0,2-1 128 0,3 0 0 16,3-1 0-16,4-2 0 0,5-1 0 16,3-1 0-16,3 1 0 0,1 1 0 0,1-3 0 15,-1-2 0-15,5-1 0 0,6 0 0 0,2 1 0 16,-2-3 0-16,3-1 0 0,0-1 0 15,1 0 0-15,2-1 0 0,1-2 0 0,-1-3 0 16,-2-1 0-16,-3-4 0 0,3-2 0 0,-2-1 0 0,0-2 0 16,-2-4 0-16,-3-1 0 0,-1-1 0 0,-3-3 0 15,0-3 0-15,-5 2 144 16,-2 4-144-16,-8 4 128 0,-4 4-128 16,-4 1 128-16,-10-3-128 0,-2 3 160 15,-7 1-160-15,-2 3 160 0,-3-1-160 0,-1 3 0 16,-1-1 0-16,-2 3 0 0,-3 3 192 0,0 0-64 0,-1 0 0 15,-10 2 0-15,0 0-448 0,7 3-80 0,1 4-32 16</inkml:trace>
  <inkml:trace contextRef="#ctx0" brushRef="#br2" timeOffset="209271.58">21659 9132 6447 0,'0'0'272'0,"0"0"80"0,-9-1-352 0,9 1 0 15,-7 0 0-15,7 0 0 0,0 0 1024 0,0 0 144 16,0 0 32-16,0 0 0 0,0 0-480 15,0 0-80-15,9 2-32 0,0-2 0 0,-2-6-128 16,2 1-32-16,0 1 0 0,1 2 0 0,1 0-80 0,0-2-32 16,-1-2 0-16,0 3 0 0,0 6-16 0,1 0 0 15,2-2 0-15,2-1 0 0,3 0-32 0,1 3-16 16,3 3 0-16,-2-4 0 0,6-2 80 0,-3 2 16 16,1 0 0-16,-1 1 0 0,2-2-48 0,4-2 0 15,-3-3 0-15,4 3 0 0,3 5-64 16,3-2 0-16,2-1-16 0,-1-1 0 0,-5 0-64 15,2 2-16-15,3 2 0 0,-1 1 0 16,-3-2 32-16,-1-1 0 0,0-2 0 0,0 1 0 16,-2 3-16-16,3-4 0 0,4-5 0 15,0 5 0-15,3 6-48 0,-1-2-128 16,2 0 192-16,-4-2-64 0,2 0-128 0,-2 3 192 16,-3 4-192-16,-8-4 192 0,2-5-192 15,1 0 0-15,5-1 0 0,-1 1 0 0,1 3 0 0,1-1 0 16,3-1 0-16,-2 1 0 0,1 2 0 0,2-1 0 0,-3 0 0 0,0-1 0 15,-3-2 0-15,3 0 0 0,0 3 0 0,1-3 0 16,1-3 0-16,0 1 0 0,0 2 0 16,1 0 0-16,-2 1 896 0,-1-1 112 0,-2-1 16 15,-4 1 0-15,-2 1-832 0,1 0-192 0,-2-1 0 16,1-2 0-16,0-1 0 0,-2 2 0 16,-2 3 0-16,0 0 0 0,-1-6 0 0,-2 2 0 15,-2-2 0-15,1 3 0 0,-1 1 0 0,0 0 0 0,-2 0 0 0,-2 2 0 16,0 1 0-16,0-1 0 15,-1 0 0-15,-1 0 0 0,-1-2 0 16,-1 2 0-16,0 1 0 0,-1-1 0 16,-1-2 0-16,0-2 0 0,0 1 0 15,-1-1 0-15,1 4 0 0,-3-4 0 16,0 1 0-16,1 0 0 0,-2 5 0 0,2-3 0 16,-7-1 0-16,6-1 0 0,-6 1 0 0,6-2 0 0,-6 2 0 15,6 2 0-15,-6-2 0 0,0 0 0 0,6-2 0 16,-6 2 0-16,0 0 0 0,0 0 0 15,0 0 0-15,0 0 0 0,0 0 0 0,0 0 0 16,0 0 0-16,0 0 0 0,0 0 0 0,0 0 0 0,-6 0 0 16,-3-1 0-16,0 0 0 0,-4-2 0 0,0 0 0 15,-4 0 0-15,0 0 0 16,-7 0 0-16,1-6 0 0,-2 4 0 16,0 3 0-16,-2-1 0 15,-3 1 0-15,-2 0 0 0,-6 0 0 16,1 0 0-16,-2 2 0 0,0-2 0 15,-2-2 0-15,-2 1 0 16,-4 0 0-16,0 2 0 0,-3 1 0 0,-1 0 0 16,0 0 0-16,-1 0 0 0,1 0 0 0,1-1 0 0,-5-1 0 15,2 0 0-15,-3-2 0 0,1 1 0 0,0 2 0 16,4 0 0-16,1-2 0 0,2-4 0 16,1 3 0-16,0-1 0 0,-3 1 0 0,2-3 0 15,1 0 0-15,0 2 0 0,2 5 0 16,2-1 0-16,5-2 0 0,-2 1 0 0,4 2 0 15,-2 0 0-15,0 0 0 16,2-2 0-16,1 0 0 0,-1 0 0 16,1 3 0-16,-1 0 0 0,3-1 0 0,1 0 0 15,0 2 0-15,5 2 0 0,2 0 0 16,2-1 0-16,2-1 0 16,3-1 0-16,-2 0 0 15,3 2 0-15,2 1 0 0,0-1 0 16,0-4 0-16,3 1 0 0,-1 0 0 15,1 1 0-15,1 1 0 0,2-1 0 16,0-1 0-16,3 0 0 16,0 2 0-16,1-1 0 0,0 0 0 0,5-1 0 15,0 0 0-15,0 0 0 0,0 0 0 16,0 0 0-16,0 0 0 0,0 0 0 0,0 0 0 16,0 0 0-16,0 0 0 0,0 0 0 0,7-4 0 15,2 1 0-15,1 3 0 0,2 0 0 0,1 0 0 16,2 3 0-16,2-2 864 0,3 1 128 15,2 3 32-15,15-4 0 0,3-6-1648 16,5 2-320-16,4 2-64 0,-10 0-16 16,5 1 1648-16,4 0 320 0,4 0 64 15,1 0 16-15,4 0-832 0,4-2-192 16,5 1 0-16,3-1 0 0,1 4 0 16,3-2 0-16,-2-2 0 0,6-1 0 0,3-2 0 15,1 0 0-15,-3 9 0 0,0-6 0 0,-1-3 0 16,1-2 0-16,2 0 0 0,-4 2 0 0,-4 4 0 15,-4-1 0-15,-3-4 0 0,-2 5 0 0,-3 1 0 16,-4 0 0-16,-9 1 0 0,-1-2 0 0,-7-1 0 0,-1 1 0 16,-8 3 0-16,-4-1 0 0,-3-1 0 0,-3-1 0 0,-4-1 0 15,-3 2 0-15,-2 3 0 0,-4 1 0 16,-1-2 0-16,-6-2 0 0,0 0 0 16,0 0 0-16,0 0 0 0,0 0 0 0,0 0 0 0,0 0 0 15,-8 4 0-15,-4 0 0 0,-3-2 0 0,-3-1 0 0,-4 2 0 0,-6-1 0 16,-2 1 0-16,-3-3 0 15,-2-3 0-15,-4 3 0 0,-4 4 0 16,0-1 0-16,0-1 0 0,-6-2 0 16,-2-3 0-16,-2 2 0 0,-5 3 0 0,-1-2 0 15,-1-3 0-15,-2-2 0 0,1-1 0 16,-4 2 0-16,-1 3 0 0,-4 0 0 16,-1-1 0-16,1 1 0 0,2 2 0 0,0-1 0 15,-3-1 0-15,-2-1 0 0,4-1 0 0,0 2 0 16,4 2 0-16,1-3 0 0,1-3 0 15,3 0 0-15,1 2 0 0,3 3 0 16,1 0 0-16,6 3 0 16,1 0 0-16,6-2 0 0,4-1 0 15,3-1 0-15,2-2 0 16,2 2 0-16,3-1 0 0,2 4 0 16,-1 2 0-16,5-2 0 15,2-4 0-15,6 0 0 0,5 2 0 16,0-1 0-16,5 2 0 0,4-1 0 15,5-4 0-15,6 2 0 0,6 1 0 0,5 0 0 16,4-2 0-16,5 1 0 0,4-1 0 16,6 0 0-16,6-1 0 0,5 0 0 0,4-4 0 0,2 5 0 15,0 0 0-15,2-1 0 0,-1 1 0 0,4 0 0 16,5-2 0-16,-1 5 0 0,5 3 0 0,-5 1 0 16,-1-3 0-16,3 1 0 0,2-4 0 0,-1 2 0 15,3 2 0-15,-3 2 0 0,-2-4 0 0,1 1 0 16,2 0 0-16,0-1 0 15,1-1 0-15,-4-2 0 0,-3-2 0 16,-2 5 0-16,-4 3 0 0,-2 1 0 0,-2-2 0 0,-3-1 0 16,-6-1 0-16,-2 2 0 0,-4 4 0 0,7-3 0 0,-11-4 336 0,-9 0 32 15,-5 2 0-15,-8-1 0 0,-5-2-368 16,-9 2 0-16,0 0 0 0,0 0 128 0,0 0-128 16,-8 5 0-16,-5 2 0 0,-5-3 128 0,-6-5-128 15,0 2 0-15,-5 5 0 16,-1-1 0-16,-10-5 0 0,1 2 0 15,-2-1 0-15,0-1 128 0,1 3-128 0,-5-6 0 16,-4-3 0-16,-5 2 0 0,-2 6 0 16,-6-5 0-16,-4-4 0 0,1 1 0 15,0 2 0-15,-4 3 0 0,-6 2 0 16,-2-2 128-16,-1-5-128 0,3 2 0 16,5 0 0-16,1 0 0 0,-3-1 0 0,4-2 0 15,-4 0 0-15,8 5 0 0,4 4 0 16,3 2 0-16,1-2 0 0,2 0 0 15,1 0 0-15,5 3 0 0,0 3 0 16,7-3 0-16,7-10 0 0,6 5 0 16,5 4 0-16,6-2 0 0,6-2-320 0,11 0-144 15,0 0-32-15,0 0 0 0,7 3 496 16,12-1 0-16,9 0 0 0,12-2 0 16,8-2 0-16,11 2 0 0,4 3 0 15,14-6 0-15,15-2 0 0,2 2 0 0,3 4 0 16,9 0 0-16,8-1 0 0,2 0 0 0,-4 1 0 15,47 2 0-15,-11 7 256 0,-16-2 160 0,-11-3 32 0,-5 0 0 16,-3-2-320-16,-8 4-128 0,-7 0 0 16,-8-1 128-16,-6-5-128 0,-8 1 0 0,-7 1 0 0,-11 4-9792 15,-7 1-1984-15</inkml:trace>
  <inkml:trace contextRef="#ctx0" brushRef="#br2" timeOffset="-128976.41">8217 10720 2751 0,'-5'-12'128'0,"5"2"16"15,-1-5-144-15,1 2 0 0,1 2 0 0,1-1 0 0,-1 0 1584 0,-1-1 272 0,0-3 64 16,0 3 16-16,1 2-896 0,2 0-176 16,-2-2-32-16,-1 4-16 0,0-1-112 0,0 4 0 0,0 6-16 0,0 0 0 15,2-9-240-15,-2 9-32 0,0 0-16 16,0 0 0-16,0 0-272 0,0 0-128 0,0 0 128 0,0 0-128 15,8 11 0-15,-5 1 128 0,0-1-128 0,-1 3 0 16,-1 2 256-16,1 2-48 0,-4 3 0 16,-1 2 0-16,-1-3 176 0,-2 5 48 0,1 4 0 0,0 4 0 15,1 2-112-15,0 2-32 0,-2 0 0 16,4 4 0-16,2 2-32 0,-1-2-16 0,-1 3 0 16,0-1 0-16,2-1-64 15,-1 1-16-15,-1 2 0 0,0-2 0 0,1-2 32 16,1 0 0-16,1-1 0 15,-1-1 0-15,0-3 32 0,0-1 16 0,2-2 0 16,-2 1 0-16,-1-2 16 16,-1-1 16-16,-1-1 0 0,1-3 0 0,1-3-16 15,-2-1 0-15,1-1 0 0,1-3 0 0,2 0-64 16,-1-4-32-16,-2-3 0 0,1 0 0 16,1-2-32-16,0-10 0 0,0 0 0 15,-3 8 0-15,3-8-128 0,0 0 192 16,0 0-192-16,-3 7 192 0,3-7-48 0,0 0 0 15,0 0 0-15,0 0 0 0,0 0-144 0,-5 3 192 16,5-3-192-16,0 0 192 0,0 0-192 0,0 0 0 16,0 0 0-16,0 0 0 0,0 0-416 0,0 0-112 0,0 0-32 15,6-7 0-15,3 3-1280 0,-9 4-256 0,0 0-48 16</inkml:trace>
  <inkml:trace contextRef="#ctx0" brushRef="#br2" timeOffset="-128567.28">7942 11566 16575 0,'-13'-16'1472'0,"6"6"-1168"0,-3 1-304 0,3 3 0 0,-2 1 144 0,9 5-16 0,-7-5-128 0,7 5 192 16,-9-2 240-16,9 2 32 0,0 0 16 0,-5 4 0 15,-1 3-160-15,2 4-48 0,2-4 0 0,2 9 0 16,1 5 128-16,2 2 32 0,-1-1 0 0,2 3 0 15,1 5 112-15,2 2 32 0,2 1 0 0,2-1 0 16,0-2-208-16,2 0-48 0,0-2 0 0,2-3 0 16,0 0-96-16,-1-4-32 0,0 0 0 0,1-2 0 15,3 1 128-15,0-4 0 0,1-5 16 0,1 1 0 0,-4 0-32 16,2-1-16-16,1 0 0 0,3-3 0 0,0-6 64 16,0-3 16-16,2-2 0 0,-2-4 0 15,1-2 144-15,-2-2 16 0,3-2 16 0,-2-3 0 0,3-3-48 16,0-6-16-16,1-6 0 0,1-4 0 0,3-5-176 0,-2-2-48 15,0-2 0-15,2-4 0 0,1-1 0 16,0 1-16-16,-2-1 0 0,0-1 0 0,-2-2-32 16,-4 5 0-16,-2 0 0 0,-3 4 0 15,-2 5-16-15,-1 7-16 0,-5 4 0 0,-2 4 0 0,2 3-176 16,-4 7 128-16,-2 5-128 0,-4 8 128 16,0 0-1728-16,2 10-368 0,-2 9-64 15</inkml:trace>
  <inkml:trace contextRef="#ctx0" brushRef="#br2" timeOffset="-103434.74">5601 12314 4607 0,'0'0'400'0,"0"0"-400"0,-2-10 0 0,-1-1 0 15,1-1 720-15,0-1 64 0,2 4 16 0,-2-8 0 16,-2-6-544-16,3 1-96 0,-2 0-32 0,2-1 0 0,0-1 0 15,1-4 0-15,1-2 0 0,0 2 0 0,-1 1-128 0,3-1 192 16,-1-5-192-16,3-1 192 0,-1-4-192 0,2 1 128 16,-2 0-128-16,5-3 128 0,-1-3-128 15,1 3 0-15,-1 4 0 0,1 3 0 16,0 1 0-16,1 1 0 0,0 1-144 16,-1 0 144-16,5 4 0 0,0-1 0 15,1 0 0-15,3-1 0 0,-2 0 0 16,5 6 0-16,-2 3 0 0,1 0 0 15,0-2 0-15,2 4 0 0,1 1-128 16,0 3 128-16,-1 3 0 16,0 1 0-16,-2 2-128 0,1 3 128 0,-1 2 0 15,-1 1 0-15,2 0 0 0,1 3 0 16,-2 3 0-16,0 0 0 0,-3 4-128 0,5 0 128 16,-1-1 0-16,3 3 0 0,-2 3-128 0,-1 1 128 0,-5 4 0 0,0 1 0 15,3 0-128-15,-3 0 128 0,1 7-160 0,-1 0 32 16,0 0 0-16,-3 0 0 0,0 1-48 15,-4 0 0-15,0 1 0 0,-4 0 0 0,-3 1 176 16,-2 3-192-16,0 1 192 0,-2 1-192 0,-2-2 32 16,1-1 0-16,-4-1 0 0,0 0 0 15,1 1 160-15,-2-1 0 0,0 1 0 0,3-3-128 16,-1 0 128-16,-1 1 0 0,1 1 0 0</inkml:trace>
  <inkml:trace contextRef="#ctx0" brushRef="#br2" timeOffset="-102195.79">5687 15062 3679 0,'0'0'160'0,"0"0"32"0,0 0-192 16,-3 9 0-16,-1-1 0 0,2 0 0 0,2-8 208 0,-6 12 0 15,2 1 0-15,-1 2 0 0,-2 3-208 0,0 1 0 16,1 3 128-16,1 0-128 0,-1 4 144 0,1 4-16 15,-2 1 0-15,4 0 0 0,2 0 256 16,0 1 64-16,-2 0 0 0,1 1 0 0,2 1 64 0,0 1 0 16,0 2 16-16,3 2 0 0,1 4-288 0,-1 3-64 15,3 2-16-15,0-2 0 16,2-1-160-16,2-2 0 0,2-2 0 16,-2-4 0-16,1-2 0 0,3-1 0 15,3-1 0-15,-1-3 0 0,2-4 0 16,2-3 0-16,1-1 0 15,1-5 0-15,1-3 0 0,0-2 0 16,4 0 0-16,0-8 0 0,-4-4 0 0,2 0 0 16,-1 0 0-16,1-9 0 0,0-10-128 15,-2-3-128-15,0-4 0 16,-1-4-16-16,3-4 272 0,0-3 0 16,1-4-128-16,1-4 128 15,-1-5 480-15,-1-6 160 0,-2-3 16 16,0-4 16-16,0-3-128 0,-2-1-32 15,-2-1 0-15,-4-4 0 0,-3-1-16 0,-3 1-16 0,-2 3 0 16,-5 1 0-16,-3 4 160 0,-1 2 48 16,-5 2 0-16,-1 6 0 0,-3 4-112 0,0 7 0 15,2 6-16-15,-4 5 0 0,2 4-368 0,3 7-192 16,-4 4 192-16,4 5-192 0,3 3-288 16,5 9-160-16</inkml:trace>
  <inkml:trace contextRef="#ctx0" brushRef="#br3" timeOffset="-88754.42">5566 15170 9215 0,'0'0'192'0,"0"0"64"0,8 6 0 0,-8-6 0 0,0 0-256 0,0 0 0 16,6 5 0-16,0 1 0 0,-6-6 864 0,4 5 128 0,0 1 32 0,1-1 0 16,-1 2-832-16,-1-1-192 15,0 1 0-15,1 2 0 0,0-1 864 0,-2 1 128 16,2 0 32-16,0 1 0 0,1 1-832 0,-1-1-192 16,0-1 0-16,-1 1 0 0,1 0 864 0,-3-3 128 15,-1-7 32-15,0 0 0 0,1 8-832 0,1-2-192 16,-2-6 0-16,0 0 0 0,2 7 864 0,1 0 128 15,-3-7 32-15,1 8 0 0,-1-8 0 0,0 0 0 0,0 0 0 16,0 6 0-16,0-6-832 0,-3 6-192 0,3-6 0 0,0 0 0 16,0 0 864-16,0 0 128 0,0 0 32 0,0 0 0 15,0 0-832-15,0 0-192 0,0 0 0 0,0 0 0 16,0 0 864-16,0 0 128 0,0 0 32 0,-2-5 0 16,1-1-832-16,0-3-192 0,-1-3 0 0,2-1 0 15,0-2 0-15,0 0 0 0,-2-4 0 0,-1-1 0 16,2 1 864-16,0-2 128 0,-1-1 32 15,0 1 0-15,0 0-832 0,-1-2-192 0,2 0 0 0,-2 0 0 16,0-3 0-16,-1 1 0 0,0-1 0 0,0-2 0 0,-1-2 0 16,1 0 0-16,-1-1 0 0,0 0 0 0,-1 3 0 15,3 1 0-15,-2 2 0 0,1-1 0 0,1 1 0 0,0 1 0 16,2 1 0-16,-3 2 0 0,2-2 0 16,1 1 0-16,-1 0 0 0,1 0 0 0,0 1 0 0,0 0 0 15,-1 1 0-15,1 0 0 0,1-2 0 0,-1 1 0 16,-1 1 0-16,2-2 0 0,-1-3 0 0,1 2 0 15,0-1 0-15,0 1 0 16,-1 0 864-16,0 1 128 0,0 0 32 16,1 1 0-16,1 1-832 0,-1 0-192 0,-1-1 0 0,1 2 0 0,0-1 0 15,0 0 0-15,-1 2 0 0,1 0 0 0,0-1 0 16,0 1 0-16,0 0 0 0,1-1 0 16,-1-1 0-16,1 2 0 0,0-1 0 15,1 0 0-15,1-2 0 0,-2 3 0 0,1-1 0 16,0 0 0-16,0 2 0 15,0 0 0-15,-1-1 0 0,0 3 0 16,3 0 0-16,-3-2 0 0,0 1 0 0,0 0 0 16,-1 1 0-16,1-1 0 0,0-1 0 15,-1 1 0-15,0 2 0 0,1-1 0 16,-1-3 0-16,0 3 0 16,1-1 0-16,-1 2 0 0,0-1 0 0,0-1 0 15,0 1 0-15,0 1 0 16,-1-1 0-16,1 3 0 0,0 1 0 15,0-2 0-15,-1-1 0 0,1 0 0 0,-1 1 0 16,1 0 0-16,0 0 0 0,0-1 0 0,-1 3 0 16,0-3 0-16,0 1 0 0,1 0 0 0,0 0 0 15,0 1 0-15,0-4 0 0,1 3 0 16,0-1 0-16,0-2 0 0,0-1 0 0,0 0 0 16,-2 0 0-16,1 0 0 0,-1 0 0 15,0-8 0-15,1 4 256 0,1 2 0 0,-2 0 0 16,0 0 0-16,1 1-256 0,0 0 0 15,0 3 0-15,1-1 0 0,0 0 0 16,0 0 0-16,-1 1 0 0,1-1 0 0,1-1 0 0,1 0 0 16,-2 1 0-16,0-1 0 0,2 1 0 15,-2-1 0-15,-1 1 0 0,1-1 0 16,0 1 0-16,-1-3 0 0,0 2 0 0,2-1 0 16,-1-1 0-16,0 3 0 0,0-1 0 0,1 0 0 15,-2-3 0-15,0 0 0 16,1-2 0-16,-1 6 0 15,0 2 0-15,0 0 128 0,0-1-128 16,-1 0 0-16,0 0 0 0,0 1 0 0,0-1 0 16,1 1 0-16,-1-1 0 0,-2 0 0 15,1 2 0-15,1-2 0 0,-2 0 0 0,1 2 0 16,-2-2 0-16,2 3 0 0,1 1 0 16,0-1 0-16,0 1 0 0,0-1 0 15,-3 2 0-15,3 1 0 0,0-3 0 16,0 0 0-16,1 0 0 15,0-1 0-15,-1 2 0 0,2-1 0 16,-1-3 0-16,0 2 0 0,1 0 0 16,0 0 0-16,0 1 0 15,2 0 0-15,-2-2 0 0,-1 1 0 16,0 2 0-16,0 0 0 0,0 0 0 16,1 0 0-16,1 0 0 0,-1 0 0 15,-1 0 0-15,0 0 0 16,1 1 0-16,0-1 0 0,0 0 0 0,2 0 0 15,-1 0 0-15,2-1 0 0,0-3 0 16,0 0 0-16,1 0 0 0,-1 0 0 0,0 0 0 16,1 0 0-16,0-4 0 0,-1 3 0 0,2 2 0 15,1 0 0-15,-2 0 0 0,3-1 0 0,-2-2 0 0,2 2 0 16,-2 3 0-16,1 0 0 0,2 0 0 0,1 0 0 16,-3 2 0-16,1 0 0 0,-2-1 0 15,4 0 0-15,-1-1 0 0,0 2 0 0,0 1 0 16,0-2 0-16,2 0 0 0,-2 0 0 0,1-2 0 15,2 1 144-15,-2 0-144 0,2-1 0 0,1-2-160 16,0 1 160-16,0 1 0 0,-2 1 0 0,0 0 0 16,0 1 0-16,2-1 0 0,-2 0 0 15,2-1 0-15,-2 4 0 0,0-1 0 16,-2 1 0-16,0-1 0 16,1 1 0-16,-1 3 0 15,1-1 0-15,-2 1 0 0,2-1 0 0,1 1 0 16,-3 2 0-16,1 2-128 0,-2-2 128 15,3-1 0-15,-4 3 0 0,3-2 0 16,-2 2 0-16,0 0 0 0,0 1 0 16,-7 1 0-16,11-1 0 0,-1 3 0 0,-1 0 0 0,-9-2 0 15,11 3-144-15,-4 3 144 0,3 1 0 16,-1 0 0-16,1 1 0 0,0-3 0 16,-1 4 0-16,1 1 0 0,0 2-128 15,-4-1 128-15,1 2 0 0,-1 1 0 16,2 2 0-16,-1 3 0 0,-2 0 0 15,4-1 0-15,-5 2 0 0,1 1 0 0,-3 1 0 16,-1 1 0-16,0 1 0 0,2 4 0 16,-3-1 0-16,0 2 0 0,0-2 0 15,0-5 0-15,0 3 0 16,0 0 0-16,-1 1 0 0,1 1 0 0,-2-2 0 16,-2-1 0-16,3-1 0 0,1 0 0 0,-1-3 0 0,-3 1 0 15,1-2 0-15,-3-1 0 0,2 3 128 0,1-2-128 16,1 1 0-16,-3 0 0 0,2-1 0 0,1 1 0 15,-2 1 0-15,0 0 0 0,0-1 0 0,-1-3 0 16,2 4 0-16,0 1 0 16,0 1 0-16,1-1 0 0,-1 0 0 15,0 0 0-15,1-2 0 0,0 1 0 0,0-2 0 16,0-3 0-16,0 4 0 0,-1-1 0 16,1 1 0-16,1-2 0 0,0 3 0 15,1 0 0-15,0 1 0 0,-1 0 0 0,-2-1 0 0,0-2 0 0,2-2 0 16,-1 4 0-16,1 0 0 0,2 1 0 0,-1-2 0 15,-2-1 0-15,-1 0 0 16,2 1 0-16,-1 0 0 16,4-1 0-16,-2-1 0 15,-2 1 0-15,0 1 0 0,4 1 0 16,-2 0 0-16,-2-3 0 0,6 3 0 16,-2 0 0-16,1 2 0 15,0 2 0-15,1-7 0 0,0 1 0 0,-1 3-288 16,2 2 48-16,-2 1 16 15,1 0 224-15,-1-1 0 0,0 0 0 16,0 2 0-16,3 0 0 0,-3-2 0 16,0 0 0-16,1 1 0 0,-1-1 0 15,1 0 0-15,1 3 0 0,-1-3 0 16,2 0 0-16,-2 0 0 0,2 1 0 16,-1-1 0-16,-4-1 0 15,1 0 0-15,-1 2 0 0,2-1 0 0,0-1 0 16,-1 0 0-16,3-1 0 15,-1 0 0-15,-1 0 0 0,1 0 0 16,-1 0 0-16,-1 8 0 0,2-2 160 16,0-1 80-16,-5-4 16 0,1-7 0 0,1 3-416 15,0-1-80-15,0-2-16 0,3 7 0 0,-1-2 432 16,0-2 80-16,-1-3 0 0,-1 1 16 0,0-1-272 0,3 1 0 16,-2-2 0-16,-2 3 0 0,2-2 0 0,1 0 0 15,2-2 0-15,-1 1 0 0,-3 0 0 16,1-1 0-16,-2-1 0 0,3 2 0 0,0 1 0 0,-2-1 0 15,-2 2 0-15,2-1 0 0,3 2 0 0,-1 0 0 16,-3-2 0-16,1 5 0 0,1-2 0 0,0-2 0 16,-2-1 0-16,2 1 0 0,0 4 0 0,3-2 0 0,-4 0 0 15,1-1 0-15,0 2 0 0,-1 0 0 0,-1-1 0 16,0-2 0-16,-1 1 0 0,1-1 0 0,0 2 0 16,0-2 0-16,-1-3 0 15,1 1 0-15,0 2 0 16,0-1 0-16,0-1 0 15,0 1 0 1,0 2 0-16,-1 2 0 0,1-1 0 16,0 0 0-1,0-1 0-15,0-1 0 16,0 2 0-16,0 0 0 0,0-1 0 16,2 2 0-16,1-2 0 15,-2-1 0-15,-2 1 0 16,-1 0 0-16,1-2 0 15,1 3 0-15,0-2 0 16,0 1 0-16,-2 2 0 0,1-2 0 16,0 1 0-16,0 0 0 0,-4-2 0 0,4 3 0 15,0 1 0-15,0 0 0 16,0-2 0-16,1-1 0 0,1 1 0 0,0 0 0 16,0 0 0-16,0-1 0 15,-1 0 0-15,0 1 0 0,0 1 0 16,0 0 0-16,-1-2 0 0,1 2 0 15,0-2 0-15,0 1 0 0,-1-1 0 0,-1-1 0 16,1 0 0-16,0-1 0 0,1 2 0 0,-1-1 0 16,0 0 0-16,0-2 0 0,1 0 0 0,-2 0 0 0,1 0 0 15,1 1 0-15,-2-3 0 0,4 2 0 16,-1 1 0-16,-1-2 0 0,-1 0 0 0,1 2 0 16,0-2 0-16,0 2 0 0,-3-1 0 0,1 1 0 15,-1 3 0-15,-2-3 0 0,3-3 0 16,-1 0 0-16,0 0 0 0,0 0 0 15,-1-1 0-15,-1 1 0 0,1-1 0 0,1 0 0 0,-1 1 0 16,-1 0 0-16,0-3 0 0,1 3 0 0,-4-1 0 16,3 0 0-16,0 1 0 15,-1-1 0-15,0-2 0 16,2 1 0-16,0 1 0 0,-1-2 0 0,0-2 0 16,-4 2 0-16,2 2 0 15,-2 0 0-15,2-1 0 0,-2-1 0 16,2-1 0-16,-1 1 0 0,2 0 0 15,-2-1 0-15,1-3 0 0,-1 2 0 0,0 1 0 16,2 0 0-16,0-2 0 0,2 1 0 16,-5 1 0-16,3-3 0 0,0 1 0 0,-2 0 0 15,0-2 0-15,8-5 0 0,-7 3 0 0,-1 1 0 16,-1 0 0-16,0-2 0 16,1 1 128-16,-3-3-128 0,0-2 0 0,2 2 0 15,-3 3 0-15,1-2 0 0,-1-2 0 16,2 1 0-16,-2 3 0 0,1-1 0 0,-1-2 0 15,1 0 0-15,-3 0 0 0,3 0 0 0,0 0 0 16,0 0 0-16,0-1 0 0,0-2 0 16,3 1 0-16,-5-2 0 0,1-1 0 0,4 1 0 15,-1-1 0-15,-1 1 0 0,-1-1 0 0,2 1 0 16,2-1 0-16,-1 1 0 0,1 0 0 0,-2-2 0 16,2-1 0-16,-3 2 0 0,5 1 0 0,-1-2 0 0,1-4 0 0,1 2 0 0,-2 3 0 15,2-3 0-15,-2-3 0 0,4 1 0 0,-2 3 0 0,1-3 0 0,-1 1 0 16,2-1 0-16,-3-2 0 0,0 1 0 0,1 2 0 15,0-1 0-15,0-2 0 0,1 0 0 0,1 1 0 0,-1 0 0 16,1-1 0-16,-2 0 0 0,-1 3 0 0,3-1 0 0,1-2 0 16,1 2 0-16,-1-1 0 0,0 0 0 0,1-1 0 15,0 0 0-15,1-1 0 0,0 0 0 0,1-1 0 16,0 0 0-16,1-2 0 0,-1-1 0 0,0 1 0 0,-1 0 0 16,0 0 0-16,0-1 0 0,2 0 0 0,-2 0 0 15,1 1 0-15,0-1 0 16,0 1 0-16,2-1 0 0,-3 2 0 0,1-1 0 15,0-1 0-15,-1 0 0 0,0 0 0 16,-1 0 0-16,-1 1 0 0,2-1 0 16,-1 1 0-16,1 0 0 0,2 0 0 0,0 0 0 15,-2 2 0-15,0 0 0 0,-1-1 0 0,0 0 0 16,-1 0 0-16,1-1 0 0,1 1 0 16,-1-2 0-16,0 0 0 0,0-1 0 0,0 2 0 15,0-2 0-15,0-2 0 0,0 1 0 0,0 2 0 16,0-1 0-16,-1 1 0 0,0-1 0 15,1 3 0-15,-2-4 0 0,2 1 0 16,0 1 0-16,-1-1 0 0,-1 2 0 16,1-1 0-16,0 1 0 0,0-1 0 15,0-3 0-15,0 1 0 0,0-1 0 0,-1 0 0 16,-1-2 0-16,-1-1 0 0,2 2 0 16,0 3 0-16,-1 0 0 0,1-2 0 15,0 1 0-15,0 2 0 0,1 0 0 0,0-1-128 0,0 3 128 16,1 1 0-16,-2-1 0 0,2 0 0 0,0 1 0 15,-1 2-384-15,0 0 0 0,0-1 16 0,0 1 0 0,0 2-2432 16,1 2-480-16</inkml:trace>
  <inkml:trace contextRef="#ctx0" brushRef="#br3" timeOffset="-86553.1">10039 12116 9215 0,'0'0'816'16,"0"0"-656"-16,-3 8-160 0,3-8 0 0,1 10 864 0,-1-1 144 16,-2 0 16-16,2-9 16 0,0 0-320 0,0 0-64 15,0 0-16-15,0 0 0 0,0 10 192 0,0-10 48 16,0 0 0-16,0 0 0 0,0 0-48 0,0 0-16 15,0 0 0-15,0 0 0 0,-8-7-192 0,1 2-48 16,1-1 0-16,2 1 0 0,4 5-128 0,-6-10-16 16,-2-2-16-16,3 3 0 0,1 2-96 0,1 0 0 15,-1-3-16-15,1-1 0 0,-1 0-96 0,3-1-16 16,0-2 0-16,1-1 0 0,0-3-48 0,0 0-16 16,-1-3 0-16,3-1 0 0,3 0-128 15,-2-5 0-15,-1-1 0 0,3-1 0 0,3 2 0 0,0 0 128 16,2 1-128-16,2 1 0 0,-1 0 0 15,0 2 0-15,0 1 0 0,-2 4 0 0,-1 0 0 0,0 1 0 16,-1 1 0-16,1 3 0 0,3 2 0 16,-2 0 0-16,-1 0 0 0,1 0 0 0,0 1 0 15,0 0 0-15,2 0 0 0,-1 0 0 0,1-1 0 16,1 0 0-16,2 0 0 0,-2-1 0 0,0-3 0 0,2-1 0 16,2 3 0-16,-2 0 0 0,0-3 0 15,-2 3 0-15,1-1 0 0,-2 2 0 16,4 2 0-16,-5 0 0 15,-5 1 0-15,2 3 0 16,-1 0 0-16,-6 6 0 0,10-2 0 0,-1 0 0 16,-9 2 0-16,10-2 0 0,2 0 0 15,-4 1 0-15,-8 1 0 0,10-1 0 16,-10 1-144-16,12 0 144 0,-2 1 0 16,0 2 0-16,2 1 0 0,-3 0 0 15,-1 1 0-15,0 0 0 0,0 1 0 16,-1-1 0-16,0 0 0 0,0 0 0 15,0 2 0-15,-1-1 0 16,4 2 0-16,-5-1 0 0,-5-7 0 16,7 10 0-16,-1-1 0 0,0 0 0 15,-1-2 0-15,-1 1 0 16,1-1 0-16,0 2 0 0,-1 1 0 16,-1 0 0-16,2-1 0 0,-2 1 0 15,0 1 176-15,1 0-176 0,-1 0 192 0,0 1-192 16,3 0 192-16,-3 1-192 0,1 0 144 15,1 1-144-15,0 2 0 0,0-2 144 0,-1 0-144 16,2 1 0-16,-2-3 144 0,2 2-144 0,-1-2 0 0,-3 1 128 0,3 1-128 16,-2-1 0-16,1 0 0 0,-3-1 0 0,3 0 0 0,-1 1 128 15,0 3-128-15,2-1 144 0,-3-2-144 16,1 2 160-16,1 0-160 0,-1 1 128 16,0-2-128-16,-2 1 128 0,1 1-128 0,2 0 0 15,-1 2 144-15,1-2-144 0,-1 1 128 0,0-2-128 16,0 1 160-16,-1-2-160 0,0-1 0 15,1 1 128-15,-1-4-128 0,0 1 0 0,-1 0 0 16,0 1 128-16,-1 0-128 0,0-1 0 16,0-11 256-16,-1 13-64 0,-1 1 0 15,1-2 0-15,1-3 48 16,0 1 0-16,-5 1 0 0,2 0 0 16,2 1-96-16,0 0-16 0,-2 0 0 15,1 1 0-15,1 1-128 16,-1 1 192-16,0-2-192 0,1 0 192 15,-2-1-192-15,1 1 0 16,1 3 144-16,-1-3-144 0,1-1 0 0,0-1 0 16,1 1 0-16,-1-1 128 0,-2 4-128 15,1-3 0-15,-1-2 128 16,2 2-128-16,0 1 0 0,-1-1 0 0,0 0 0 16,1-2 128-16,0 2-128 15,-2-1 0-15,1-1 128 0,1 0-128 0,-1-1 0 16,0 1 144-16,-2-2-144 0,3 2 0 15,-2 1 192-15,1-2-64 0,2-9 0 0,-2 10-128 16,1 2 144-16,-1-2-144 0,2-10 0 16,-2 10 144-16,0 0-144 0,1-1 0 0,-2 0 0 15,3-9 0-15,-4 7 0 0,4-7 0 0,-3 11 0 0,1-2 0 16,2-9 0-16,-3 8 0 0,3-8 128 0,-7 8-128 0,3 0 0 16,0 0 0-16,-1-2 0 0,5-6 128 0,-4 9-128 0,2 0 0 0,0 0 0 15,2-9 0-15,0 0-1136 0,0 0-144 0,0 0-48 16,9 7-12176-16</inkml:trace>
  <inkml:trace contextRef="#ctx0" brushRef="#br3" timeOffset="-84783.36">10307 13301 9215 0,'0'0'192'0,"0"0"64"0,0 0 0 0,0 0 0 0,-4 5-256 0,-3-2 0 0,1 1 0 0,-1-1 0 16,1 0 864-16,1 1 128 0,-4 1 32 15,4 2 0-15,-3 0 0 0,2 0 0 0,0-2 0 16,1 4 0-16,-1 2-832 0,0 1-192 0,0-1 0 0,1 1 0 16,-2-1 864-16,0 3 128 0,2 0 32 15,-1 1 0-15,2 4-832 0,0 1-192 0,-2 0 0 0,2 4 0 16,0-2 0-16,-1 1 0 0,2 0 0 15,1 0 0-15,0 1 0 0,1-2 0 16,1-1 0-16,0-1 0 16,0-2 0-16,0 0 0 0,2 0 0 15,1-1 0-15,1 0 0 0,0-1 0 16,-1 0 0-16,1 0 0 16,1 3 0-16,1 2 0 0,-3 0 0 0,2 0 0 15,0-2 0-15,0 1 0 0,0-1 0 16,2-2 0-16,-3 0 0 0,2-1 0 15,0-1 0-15,0-2 0 16,2-1 0-16,0-1 0 0,1-1 0 16,0 0 0-16,0-1 0 0,-1-1 0 15,3 0 0-15,0 0 0 16,-1 0 0-16,1-1 0 0,0 0 0 16,6 3 0-16,-2 0 176 15,-2-2-16-15,0 1 0 0,-3 1 0 16,4 0-160-16,-1 0 0 0,-2-1 0 15,2 1 128-15,-1 1-128 0,0-3 0 16,-1 3 0-16,1-2 0 0,-3-2 0 0,2 2 0 16,0-1 0-16,-3 0 128 0,1-2-128 0,-3 1 0 0,2 2 0 15,-1 0 0-15,-1-2 176 0,1 1-48 0,1 1-128 16,-2 1 192-16,1 1-48 0,-1 0-16 0,1-1 0 16,1 0 0-16,-4 1 32 0,2 0 0 0,0 1 0 15,0-1 0-15,-1 2 96 0,3 0 0 0,-3 2 16 0,2-1 0 16,-3 1-64-16,2 0-16 0,-1-2 0 0,-1 0 0 15,-2 0-48-15,2 2-16 0,2 0 0 0,-3-1 0 16,1-1 0-16,1 1-128 0,-1-1 192 16,1 0-64-16,-2 0-128 0,4 0 192 0,-2 1-192 15,1 1 192-15,-1 0-192 0,-1 1 160 0,3-1-160 16,0 2 160-16,-3 0-160 0,0-1 160 16,2-3-160-16,-1 1 160 0,-1 3-32 15,1 0-128-15,-1 1 192 0,0 0-64 16,-2-1 48-16,0 1 0 0,2-2 0 15,-3 2 0-15,2-2-48 0,0 2 0 16,0-3 0-16,-1-3 0 16,1 2-128-16,-2 0 0 0,0 0 0 0,1 2 128 15,1 0-128-15,-2 2 0 0,-1 0 0 16,1 1 0-16,1-2 848 0,1 0 144 16,-3 2 32-16,0 0 0 0,-2-1-832 15,2 1-192-15,0 1 0 0,-1 1 0 16,0-3 0-16,0 1 0 15,0 0 0-15,0-2 0 0,0 0 864 16,-2-1 128-16,0 1 32 0,-1 6 0 16,-1-2-1648-16,1-3-320 0,1-2-64 15,0-5-16-15,3 0 832 0,-1 1 192 16,-1 0 0-16,1 3 0 16,0-2 0-16,-1 0 0 0,-2 1 0 0,3 2 0 15,-2-4 0-15,0 4 0 0,-2 2 0 16,1-4 0-16,-1 5 0 0,1-3 0 0,-3 1 0 0,2 0 0 15,-2 1 0-15,3-1 0 0,-3-1 0 0,2-1 0 16,-2 1 0-16,1-1 0 0,0 0 0 16,-2-1 0-16,2-2 0 0,0 0 0 0,0 0 0 15,1-1 0-15,-1-2 0 0,0 2 0 16,2-1 0-16,-3 0 0 0,1-1 0 0,-2-2 0 16,2 2 0-16,0 0 0 0,-1 0 0 0,1 2 0 15,-3-1 0-15,2-2 0 0,-2 2 768 0,3-1 208 16,-3 0 48-16,2-1 0 0,0-3-832 0,1-1-192 15,0 1 0-15,-1-2 0 0,0 0 0 16,1 0 0-16,0-3 0 0,-2-1 0 16,0-3 0-16,-2 1 0 15,-1 2 0-15,1-6 0 16,-3-2 0-16,1 0 0 0,0 1 0 16,0 0 0-16,2-1 0 0,0 1 0 0,-1-1 0 15,1-1 0-15,0 1 0 0,-1-2 0 16,1-2 0-16,3 1 0 0,3-3 0 15,-3 0 0-15,0-1 0 0,0-1 0 16,3 1 0-16,-1 0 0 0,0-3 0 16,-1 3 0-16,0-3 0 0,-1 1 0 15,-1-1 0-15,3 0 0 0,-1-1 0 0,1 2 0 16,-1-1 0-16,-1-1 0 16,1 3 0-16,2-1 0 0,-2-1 0 15,3 1 0-15,0-1 0 0,0 0 0 16,-1-1 0-16,1 1 0 0,-2-2 0 15,2 0 0-15,-2 0 0 16,0 0 0-16,1 0 0 16,-1-1 0-16,1 0 0 0,1 0 0 0,-1 1 0 15,2 2 0-15,-2 2 0 0,2-1 0 0,-1 1 0 0,1 0 0 16,0 2 0-16,2 0 0 0,0 1 0 0,-1 2 0 16,0-1 0-16,1 0 0 0,1-1 0 15,0 1 0-15,1 0 0 0,-1 0 0 0,1 0 0 16,1-2 0-16,0 1 0 0,1 0 0 0,1-1 0 15,-1 0 0-15,2 0 0 0,-2 1 0 16,2 1 0-16,0-1 0 0,-3 0 0 0,3-1 0 16,1 1 0-16,-4 1 0 0,0 3 0 0,0-5 0 15,2 1-768-15,-4 4-208 0,1 3-48 0,0 0 0 16,1 2 1648-16,-1 1 320 16,-2 4 64-16,4-8 16 0,-4 8-1648 0,3-7-320 15,-3 7-64-15,3-4-16 0,-1-1 832 0,-2 5 192 16,0 0 0-16,0 0 0 0,3-9-864 0,-3 9-128 15,8-3-32-15,-8 3-11872 0</inkml:trace>
  <inkml:trace contextRef="#ctx0" brushRef="#br3" timeOffset="-84117.72">10639 14050 12895 0,'0'0'576'0,"0"0"112"0,-4 7-560 0,4-7-128 0,0 0 0 0,-4 6 0 0,4-6 848 0,-3 4 144 0,3-4 32 0,0 0 0 0,0 0 0 15,0 0 0-15,0 0 0 0,0 0 0 0,0 0-832 0,0 0-192 0,0 0 0 0,0 0 0 0,3-6 0 0,1-1 0 0,2-3 0 0,-1-1 0 0,1-1 864 0,2-1 128 0,-4-3 32 0,1 0 0 0,2 1-832 0,-4 0-192 0,1-3 0 0,0 2 0 0,0-1 0 0,0 1 0 0,-1-1 0 0,0 0 0 0,2-1 864 16,-4 1 128-16,1 0 32 0,0-2 0 0,-2 2-832 0,1-1-192 16,-1 1 0-16,0-1 0 0,-1-1 0 0,1 2 0 0,0-2 0 0,-1 0 0 0,-1 1 0 0,0-3 0 0,-3 1 0 0,2-1 0 0,-1 1 0 0,0-1 0 0,-1 3 0 0,0-1 0 0,1-2 0 0,-3 2 0 0,2 2 0 0,-3-1 0 0,3 4 0 0,-1 1 0 0,-3-1 0 0,3 1 0 0,-3 2 864 0,1 0 128 0,0 0 32 0,0 1 0 0,-2 1-832 15,-1 1-192-15,1-2 0 0,-2 0 0 0,1-1 0 0,-1 1 0 0,1 1 0 0,-2-2 0 0,1 0 0 0,1 0 0 16,0-1 0-16,-3 1 0 0,1-1 0 0,1-1 0 16,-1-4 0-16,0 4 0 0,1 2 0 0,-6-4 0 0,5 0 0 15,-1 2 0-15,2-1-224 0,0 3-96 16,-2 3 0-16,2-3-16 0,2-1 336 0,-1 0 0 15,2 1 0-15,0 0 0 0,5 0 0 0,-4-1 128 16,2-2-128-16,-1 3 0 0,2 0 0 16,0 0 128-16,-3 1-128 0,3-1 0 0,1-1 0 0,-2-1 0 15,2 1 128-15,0 0-128 0,-1-1 0 16,0-1 0-16,1-1 0 0,2 1 0 0,-1 0 0 16,-1-2 0-16,2-2 0 0,0 0 0 0,1 1 0 15,0 0 0-15,0 1 0 0,-1-3 128 16,1-2-128-16,2 0 0 0,-2 2 0 0,1-3 0 15,-2-1 0-15,2 0 0 0,-1 1 0 16,1 1 0-16,-1 0 0 0,-1-1 0 0,0-2 0 16,-2 0 0-16,2 3 0 15,-3 0 0-15,0-1 0 0,0 1 0 0,-1 0 0 16,1 2 128-16,0-1-128 0,-2-1 0 0,1 0 0 16,-1 1 0-16,1 3 128 0,-2 0-128 0,3 2 0 0,-1-1 0 15,2-1 144-15,0 1-144 0,1 3 0 16,1-1 144-16,0-2-144 0,1 1 0 15,1 0 0-15,-1-1 0 0,-1 1 0 16,2-1 0-16,0 0 0 0,0-1 0 16,0 1 0-16,0-2 0 0,0 3 0 15,0-1-304-15,-2 1 48 0,1 2-13392 0</inkml:trace>
  <inkml:trace contextRef="#ctx0" brushRef="#br3" timeOffset="-66039.48">21311 15271 9951 0,'0'0'448'0,"0"0"80"0,-7-3-528 0,7 3 0 0,-7-1 0 0,7 1 0 15,0 0 800-15,0 0 48 0,0 0 16 0,0 0 0 16,0 0-272-16,0 0-48 0,0 0-16 0,0 0 0 16,0 0-96-16,0 0-32 0,0 0 0 15,0 0 0-15,0 0 240 0,0 0 32 0,0 0 16 0,0 0 0 16,0 0-96-16,3 7-16 0,-3-7 0 0,0 0 0 15,5 12-176-15,1-1-32 0,1 0-16 0,-4 1 0 16,-1-2-48-16,2-1-16 0,4 2 0 0,0-2 0 16,2 1-16-16,3 0 0 15,2-2 0-15,1-1 0 0,-1 1 16 0,1 1 0 0,0-1 0 16,-1 0 0-16,3-1 32 0,0 1 16 0,-2-1 0 0,1-3 0 0,-2 1-112 16,0 2-32-16,2 0 0 0,-3 0 0 0,-1-1 16 0,1-2 0 15,-1 1 0-15,-2-1 0 0,1 5-16 0,1-3 0 16,0 0 0-16,2-1 0 0,-1 2 0 0,-3-1 0 15,0-3 0-15,2 2 0 16,1-1 0-16,0 0-16 0,-1-2 0 16,-2 2 0-16,0-2-16 0,0-1 0 0,2-4 0 0,-2 3 0 15,1 2-16-15,0-1 0 0,-1-2 0 0,-2 1 0 16,1-1-144-16,-1 1 160 0,-9 0-160 0,9 0 160 0,-9 0-160 16,9-1 0-16,-9 1 0 0,0 0 128 15,0 0-1776-15,0 0-352 16,0 0-80-16,0 0-9808 0</inkml:trace>
  <inkml:trace contextRef="#ctx0" brushRef="#br3" timeOffset="-65624.77">21296 15897 3679 0,'0'0'160'0,"0"0"32"0,0 0-192 0,0 0 0 0,0 0 0 0,0 0 0 0,0 0 2176 0,0 0 400 15,0 0 80-15,0 0 16 0,0 0-1456 0,0 0-272 16,0 0-64-16,0 0-16 0,0-7 160 0,0 7 48 15,0 0 0-15,0 0 0 0,2-11-176 0,2 1-48 16,-2 1 0-16,2 1 0 0,-4 8-160 0,4-10-48 16,3 0 0-16,-6 1 0 0,-1-1-144 15,0 0-48-15,3 2 0 0,0-1 0 0,-2 0-64 0,3 1 0 16,0-2-16-16,1 2 0 0,-2 0-144 0,1 1-32 16,2-4 0-16,0 3 0 0,-6 8-192 0,8-6 144 15,-2-1-144-15,2 1 128 16,1 2-128-16,0-1 0 0,-2 2 0 15,0 1 128-15,1-1-128 0,0-2 0 0,-2 2-160 16,-6 3-8576-16,0 0-1712 0</inkml:trace>
  <inkml:trace contextRef="#ctx0" brushRef="#br3" timeOffset="-64792.33">21945 15238 5519 0,'0'0'240'16,"0"0"64"-16,0 0-304 0,0 0 0 0,-4-6 0 0,4 6 0 0,0 0 1648 0,-2-6 272 16,-5 2 48-16,7 4 16 0,0 0-1040 0,0 0-208 15,0 0-32-15,0 0-16 0,0 0 80 0,0 0 32 16,0 0 0-16,7-8 0 0,-4 1-144 0,3 1-16 15,-6 6-16-15,9-4 0 0,-9 4-224 0,11-5-32 0,-3 1-16 16,1 2 0-16,-9 2-128 0,11 0-32 16,-1-3 0-16,0 3 0 0,-2 0-48 0,1 0-16 15,-1 0 0-15,2 0 0 0,1 0 0 0,-1-1 0 16,1 0 0-16,0 0 0 0,-1 1 32 0,-1 0 0 16,1-1 0-16,-10 1 0 0,10 4-160 0,0 2 160 15,-2-2-160-15,1 2 160 0,0 0-160 0,-2 2 128 16,1-1-128-16,0-1 128 0,2 1-128 0,0 1 160 15,-1 2-160-15,-2-2 160 16,-7-8-32-16,6 10-128 0,-3 0 192 16,0 1-64-16,3 1 64 0,-2 0 0 15,2 0 0-15,2 1 0 0,-2-1-192 16,2 0 160-16,-5-1-160 0,4 2 160 16,2-3 0-16,-3 1 0 0,1 0 0 15,-3 0 0-15,4-1-160 0,-2 0 128 16,1-4-128-16,0 3 128 0,-1 2 96 15,2-2 16-15,0-1 0 0,0-1 0 16,1 2-240-16,-1 0 128 0,0 1-128 16,-1-3 0-16,1-2 208 0,1 3-48 0,-1-2-16 0,-1 1 0 15,1-1-16-15,0 0 0 16,-8-6 0-16,11 6 0 0,-3 1 0 0,2 1-128 16,0-4 192-16,0 2-64 0,0-1 16 15,1 1 0-15,1-2 0 0,1-1 0 0,1 0 0 16,0-3 0-16,0 0 0 15,2-2 0-15,0 1 0 0,2-1 0 16,-1-1 0-16,1 1 0 0,-1-1-16 0,3 0-128 16,-2-2 192-16,-1 0-64 0,0 1 0 0,-1-1-128 15,-1 0 192-15,-2 1-64 0,-1-3-128 16,-3 3 128-16,1-1-128 0,-1 1 128 0,-3-4-128 0,0 1 160 16,0 1-160-16,-2 0 160 0,-4 6-160 0,0 0 0 15,4-6 0-15,-4 6 0 0,0 0-656 0,0 0-176 0,0 0-16 16,0 0-8112-16,0 0-1632 0</inkml:trace>
  <inkml:trace contextRef="#ctx0" brushRef="#br3" timeOffset="-63481.89">22573 15337 6447 0,'0'0'576'0,"-8"2"-576"16,1-2 0-16,1 0 0 0,-2 0 1472 0,8 0 176 15,-8-2 32-15,8 2 16 0,-7-1-816 0,7 1-176 0,0 0-16 16,0 0-16-16,0 0 80 0,0 0 16 0,-8-2 0 0,8 2 0 16,0 0 0-16,0 0 16 15,-3-4 0-15,3 4 0 0,0 0-240 0,0 0-48 16,0-9-16-16,1 3 0 0,-1 6-160 0,0 0-48 16,0 0 0-16,5-8 0 0,-3-2-32 0,3 3-16 0,-5 7 0 0,5-8 0 15,0 1-48-15,-5 7-16 16,5-8 0-16,2 1 0 0,-1 1-160 0,1-1 192 15,0 0-192-15,-2 0 192 0,-5 7-16 0,9-7 0 16,0 1 0-16,1-1 0 0,-2 1-176 0,0 0 0 0,-8 6 0 16,11-4 0-16,-2-1 0 0,1 1 0 15,-1-1 0-15,-2 2 0 0,-7 3 0 0,11-3 0 16,-2 0 0-16,-9 3 0 0,0 0 0 16,9-4 0-16,-9 4 0 0,9-2 0 0,-2 0 0 0,-7 2 0 15,9-1 0-15,-9 1 128 0,0 0-128 16,9-2 192-16,1-1-192 0,-10 3 192 0,0 0-192 0,0 0 0 15,9-2 0-15,1 2 128 0,-2 2-128 16,-8-2 0-16,9 1 0 0,0 1 0 16,1-2 0-16,-10 0 0 0,9 2 0 0,-9-2 0 15,10 2 0-15,-2-2 0 0,-8 0 128 16,11 3-128-16,-3-1 128 0,1 1-128 16,-9-3 0-16,10 3 128 0,0 1-128 15,-3 1 128-15,-7-5-128 0,9 4 128 16,-9-4-128-16,11 6 128 0,-1 0-128 15,-1 1 128-15,-9-7-128 0,10 6 0 0,-4 1 0 16,1 0 0-16,-7-7 0 0,9 7 128 0,0 0-128 16,-9-7 0-16,5 10 128 0,2-2-128 0,-1 1 0 0,0 0 128 0,0 0-128 15,-1-1 192-15,-1-2-192 0,3 1 192 16,-2 2-192-16,1-3 192 0,-6-6-192 16,6 9 192-16,0 1-64 0,1 0 0 0,-1-3 0 15,-6-7 0-15,7 8-128 0,-1 1 160 16,2 0-160-16,-1 0 160 0,-4-2-16 15,1 1 0-15,3 0 0 0,-4-2 0 0,-3-6-144 0,6 10 160 16,0-1-160-16,-3-1 160 0,-3-8-160 0,4 10 128 0,1-3-128 16,1 1 128-16,-1 0-128 15,1 0 160-15,-6-8-160 0,8 5 160 16,-1 2-160-16,-7-7 128 0,5 10-128 0,-1-4 128 16,6-3-128-16,-10-3 0 0,0 0 0 0,9 8 128 15,3-2-128-15,-1-2 0 0,-11-4 0 16,10 4 128-16,0 1-128 0,1-1 0 0,-11-4 0 15,9 5 128-15,-1-3-128 0,-8-2 0 0,11 3 0 16,-3-1 128-16,2 1-128 16,-2-2 0-16,0 1 0 0,-8-2 128 0,10 3-128 15,0-1 0-15,0-1 0 0,-1 1 0 16,0 0 0-16,-9-2 0 0,10 2 0 16,-2-1 128-16,-8-1-128 0,10 2 0 15,-10-2 0-15,8 1 128 0,-8-1-128 16,10-1 0-16,-10 1 0 0,10 1 0 0,-10-1 0 15,10 0 0-15,-3-3 0 0,-7 3 0 16,8-1 0-16,-8 1 0 0,10-1 0 16,-10 1 128-16,9-1-128 0,0 0 0 0,-9 1 0 15,11 1 0-15,-11-1 0 0,10-4 0 16,-1 3 0-16,-9 1 0 0,9-1 128 0,-9 1-128 16,11-3 0-16,-2 2 128 0,-9 1-128 0,0 0 0 15,10 0 144-15,-1 0-144 0,-9 0 0 0,9-2 0 0,-9 2 0 16,8 0 128-16,2 0-128 0,-10 0 0 0,0 0 0 0,10 0 128 0,0 0-128 15,-10 0 0-15,8-4 128 0,-8 4-128 16,0 0 128-16,7-1-128 0,0-3 128 0,-7 4-128 0,0 0 128 16,0 0-128-16,0 0 128 0,0 0-128 0,8-5 0 0,-2 2 144 15,-6 3-144-15,0 0 0 0,0 0 128 0,0 0-128 16,9-5 0-16,-9 5 0 0,0 0 0 0,7-5 128 0,-7 5-128 16,7-4 0-16,-7 4 144 0,0 0-144 0,0 0 0 0,0 0 144 0,0 0-144 15,0 0 0-15,0 0 0 0,0 0 0 0,6-7 160 0,-6 7-160 16,0 0 192-16,0 0-192 0,0 0 128 0,0 0-128 0,0 0 0 15,0 0 0-15,0 0 0 0,0 0 0 16,0 0 0-16,0 0 0 0,0 0 0 0,0 0 0 0,0 0 0 0,0 0 0 0,0 0 0 16,0 0 0-16,0 0 0 0,0 0 0 0,-7 4-768 15,7-4-256-15,0 0-48 0,0 0-12752 16</inkml:trace>
  <inkml:trace contextRef="#ctx0" brushRef="#br3" timeOffset="-62124.95">23303 15201 6447 0,'0'0'272'0,"0"0"80"0,0 0-352 0,0 0 0 0,0 0 0 0,0 0 0 15,0 0 1792-15,0 0 304 0,0 0 48 0,0 0 16 16,0 0-1088-16,0 0-224 0,0 0-32 0,6-8-16 15,-6 8-160-15,7-6-16 0,-1-1-16 0,-6 7 0 16,7-9-160-16,-7 9-16 0,8-4-16 0,0-3 0 16,-4 0-80-16,2 0-16 0,-6 7 0 0,7-7 0 15,1 4 0-15,0-2-16 0,-3-4 0 0,3 6 0 0,-8 3-80 16,8-5-16-16,-8 5 0 0,10-4 0 16,-3-1-64-16,-7 5-16 0,10-4 0 0,-1 0 0 0,0-2 0 0,0 2 0 15,-4-2 0-15,5 1 0 0,-1 2 0 16,0-1 0-16,-9 4 0 0,8-4 0 0,1 1 32 15,-9 3 0-15,10-4 0 0,0 1 0 16,0 1-16-16,0-1 0 16,-1 3 0-16,1-1 0 0,-10 1 0 0,8-2 0 15,1 0 0-15,-9 2 0 0,9-1-16 16,1-1-128-16,2-1 192 0,-2 2-64 0,-10 1-128 16,11 0 192-16,0-1-192 0,-1 2 192 15,-10-1-192-15,11 2 0 0,0-2 0 0,-2 2 0 16,-9-2 0-16,8 3 128 0,-8-3-128 0,0 0 0 0,11 2 0 15,-11-2 0-15,0 0 128 0,0 0-128 16,8 6 0-16,-8-6 0 0,0 0 0 0,0 0 128 0,8 6-1792 16,-8-6-384-16,0 0-64 0,0 0 0 0</inkml:trace>
  <inkml:trace contextRef="#ctx0" brushRef="#br3" timeOffset="-61165.45">23610 15277 4607 0,'0'0'400'0,"0"0"-400"0,0 0 0 0,0 0 0 15,0 0 2128-15,0 0 352 0,0 0 64 0,0 0 16 16,0 0-1472-16,0 0-304 0,0 0-48 0,0 0-16 16,0 0-80-16,0 0-32 0,0 0 0 0,-2 10 0 15,-3-1-176-15,5-9-48 0,-4 5 0 0,4-5 0 16,-1 7-64-16,1-7 0 0,-1 10-16 0,1-3 0 0,3 2-48 16,-3-9 0-16,0 9 0 0,2-1 0 0,2-2 0 0,0 1-16 15,-4-7 0-15,5 10 0 0,-1 0-48 0,1-2 0 16,-1-1 0-16,-4-7 0 0,6 7 32 0,2-1 0 15,1 3 0-15,-2-2 0 0,-7-7 0 16,11 5 0-16,-2 0 0 0,0-1 0 0,-1 0-48 16,0 2-16-16,2-3 0 0,0 2 0 0,0 0-32 15,-2-1 0-15,2 0 0 16,0 0 0-16,-2 2-128 0,2 0 128 16,-1 1-128-16,0-1 128 15,0-2-128-15,0 1 0 0,-2 3 144 16,2-3-144-16,1 2 0 0,-2-1 144 15,-8-6-144-15,10 6 0 0,-1 3 160 0,1-2-160 16,-10-7 128-16,11 3-128 16,-1 1 128-16,0 1-128 0,0-1 0 15,-1-2 128-15,-9-2-128 0,12 4 0 16,0-2 144-16,1 0-144 0,-4-1 0 16,3 1 144-16,1-2-144 0,-1 0 0 15,-2 2 160-15,0 1-160 16,1-2 128-16,-2 0-128 0,1-1 144 15,1 0-144-15,-11 0 160 0,11 0-160 16,1-2 144-16,-1 1-144 0,-1 1 128 16,0 0-128-16,0-2 144 0,0 0-144 0,-3-2 160 15,1 2-160-15,-8 2 144 16,10 0-144-16,-10 0 128 0,11-3-128 0,-3 0 128 16,-8 3-128-16,8 0 0 0,-8 0 128 0,0 0-128 15,7-5 160-15,-7 5-160 0,0 0 160 0,0 0-160 0,6-6 0 0,-6 6-160 16,0 0 160-16,0 0-2224 0,2-10-336 0</inkml:trace>
  <inkml:trace contextRef="#ctx0" brushRef="#br3" timeOffset="-59742.86">23754 15029 10191 0,'0'0'448'0,"0"0"96"16,0 0-544-16,0 0 0 0,-5 3 0 0,5-3 0 0,-9-3 656 15,9 3 32-15,-7-3 0 0,7 3 0 0,-9 1-64 16,9-1-16-16,0 0 0 0,0 0 0 0,0 0-48 0,0 0-16 16,0 0 0-16,0 0 0 0,0 0 16 15,0 0 0-15,0 0 0 0,0 0 0 0,0 0-144 16,0 0-32-16,-2-7 0 0,2 7 0 0,0 0-128 0,0 0-48 16,5-8 0-16,-5 8 0 0,0 0-208 0,0 0 176 15,0 0-176-15,0 0 160 0,7-6-160 0,-7 6 160 16,0 0-160-16,0 0 160 0,0 0-160 15,0 0 0-15,7-5 0 0,-7 5 128 0,0 0-128 0,0 0 0 16,6-7 0-16,-6 7 0 0,0 0 0 0,0 0 0 0,0 0 0 0,0 0 0 16,0 0 0-16,0 0 128 15,0 0-128-15,5-5 0 0,-5 5 0 0,0 0 0 16,4-7 0-16,-4 7 0 0,7-8 0 0,-7 8 0 0,3-9 0 0,0 3 0 16,-3 6 128-16,0 0-128 0,0 0 0 15,0 0 128-15,5-8-128 0,-5 8 0 0,0 0 0 0,0 0 128 16,5-7-128-16,-5 7 0 0,0 0 0 15,0 0 128-15,0 0-128 0,6-6 0 0,-6 6 0 16,0 0 0-16,0 0 0 0,0 0 0 0,0 0 144 0,6-6-144 16,-6 6 0-16,0 0 128 0,0 0-128 0,7-6 0 15,-1 1 0-15,-6 5 144 0,0 0-144 0,0 0 0 16,6-6 128-16,-6 6-128 0,3-7 0 16,-3 7 0-16,0 0 144 0,0 0-144 15,0 0 0-15,0 0 144 0,7-4-144 0,-7 4 0 16,0 0 0-16,7-7 0 0,-4 2 0 0,-3 5 128 15,0 0-128-15,0 0 0 0,0 0 128 16,0 0-128-16,5-7 0 0,-5 7 128 0,0 0-128 16,0 0 0-16,0 0 0 0,0 0 128 15,0 0-128-15,0 0 0 0,0 0 144 0,0 0-144 0,9-2 0 16,-9 2 0-16,6-4 0 0,-6 4 0 0,0 0 0 0,0 0 144 16,7-5-144-16,-7 5 0 0,0 0 128 0,0 0-128 0,8-2 0 15,-8 2 0-15,8-3 192 0,-8 3-64 0,0 0 0 16,0 0-128-16,8-2 128 0,-8 2-128 0,8-3 0 0,-8 3 0 15,0 0 0-15,0 0 0 16,9-3 0-16,-9 3 0 0,0 0 0 0,9-2 0 0,-9 2 0 0,0 0 0 16,0 0 0-16,11 2 0 0,-11-2 128 0,0 0-128 0,8-2 0 15,-8 2 128-15,0 0-128 0,8-2 0 0,-8 2 144 16,0 0-144-16,0 0 0 0,7-4 144 0,-7 4-144 0,9-2 0 16,-9 2 0-16,0 0 128 0,0 0-128 0,8-2 0 0,-8 2 0 15,0 0 0-15,7-3 128 0,-7 3-128 16,0 0 0-16,7-2 128 0,-7 2-128 15,0 0 0-15,8-6 0 0,-8 6 128 16,0 0-128-16,0 0 0 0,0 0 0 0,7-1 0 0,-7 1 0 16,0 0 0-16,10-1 0 0,-10 1 128 0,0 0-128 15,9 0 0-15,-9 0 144 0,0 0-144 0,0 0 0 16,0 0 144-16,9-5-144 0,-9 5 0 0,0 0 128 0,0 0-128 16,0 0 0-16,0 0 0 0,7-4 128 0,-7 4-128 0,9 3 144 15,-9-3-144-15,0 0 128 0,0 0-128 16,10 0 0-16,-10 0 0 0,0 0 192 0,0 0-48 0,8-3-16 15,-8 3 0-15,0 0-128 0,0 0 0 16,0 0 0-16,9-2 0 0,-9 2 0 0,8-2 0 16,-8 2 0-16,0 0 0 0,0 0 0 0,0 0 192 15,0 0-192-15,0 0 192 0,0 0-192 0,8-4 0 16,-8 4 0-16,0 0 0 0,9 0 0 0,-9 0 0 16,5-6 0-16,-5 6 128 0,0 0-128 15,0 0 0-15,7 4 0 0,-7-4 0 0,0 0 0 16,0 0 0-16,0 0 0 0,0 0 0 15,0 0 0-15,10-4 128 0,-3-1-128 0,-7 5 128 16,0 0-128-16,0 0 0 0,9-2 0 0,-9 2 0 16,0 0 0-16,9-2 128 0,0 3-128 15,-9-1 128-15,8-2-128 0,-8 2 0 0,9-6 0 16,-9 6 0-16,0 0 0 0,8-1 0 16,-2-3 0-16,-6 4 0 0,0 0 128 15,10 2 0-15,-10-2 0 0,7 1 0 0,-7-1-128 16,0 0 0-16,10-4 0 0,-10 4 0 15,0 0 0-15,7-2 0 0,-7 2 0 0,0 0 0 16,9-3 0-16,-9 3 0 0,0 0 0 0,0 0 0 16,0 0 0-16,0 0-176 0,0 0 48 0,0 0-12224 15</inkml:trace>
  <inkml:trace contextRef="#ctx0" brushRef="#br3" timeOffset="-59175.44">23512 15057 3679 0,'0'0'320'0,"0"0"-320"0,0 0 0 15,0 0 0-15,11 0 1488 0,-2 0 240 0,-9 0 32 0,10-1 16 0,0 2-944 0,1 0-192 0,0-1-48 0,0 2 0 16,0-2 176-16,1 2 48 0,-1 3 0 0,0-2 0 16,0 0 16-16,3 0 0 0,1 0 0 0,1 1 0 15,-4 1-176-15,2-2-16 0,1 1-16 0,-1 1 0 16,0 0-96-16,-1 1-16 0,-1-2 0 0,-1 1 0 15,0-3-96-15,-1 3-32 0,-2-1 0 0,0-1 0 0,-8-3 0 16,10 3-16-16,-10-3 0 0,8 5 0 0,-8-5-80 0,0 0-16 16,0 0 0-16,10 5 0 0,-10-5-64 15,0 0-16-15,0 0 0 0,0 0 0 0,0 0-64 0,0 0 0 16,4 8-128-16,-4-8 192 0,0 0-192 0,0 0 0 16,0 0 0-16,-5 5 0 15,-4 1-1872-15,9-6-480 0</inkml:trace>
  <inkml:trace contextRef="#ctx0" brushRef="#br3" timeOffset="-58007.57">23834 15111 2751 0,'0'0'128'0,"0"0"16"0,0 0-144 0,0 0 0 16,10 1 0-16,-10-1 0 0,0 0 1968 0,11 3 352 16,-3-1 80-16,-8-2 16 0,10 3-1328 0,-10-3-272 15,11 2-48-15,-1 2-16 0,0-4-336 0,-10 0-64 16,0 0-16-16,10 2 0 0,1 1-32 0,-2-3-16 0,-9 0 0 0,8 0 0 15,1 2-16-15,-9-2 0 0,9 2 0 16,-9-2 0-16,9 0 48 0,-9 0 0 16,11 2 0-16,-4 0 0 0,-7-2-32 0,9 2 0 0,-9-2 0 15,9 2 0-15,-9-2 32 0,9 2 16 0,-1-2 0 16,-8 0 0-16,9 3-80 0,-9-3 0 0,10 4-16 0,-10-4 0 16,0 0 0-16,8 5 0 0,1-1 0 0,-9-4 0 15,0 0-16-15,6 7 0 0,-6-7 0 0,8 6 0 16,-8-6 32-16,0 0 0 0,0 0 0 15,8 5 0-15,0 2-16 0,-8-7 0 0,0 0 0 16,8 3 0-16,2 0 16 0,-10-3 0 16,10 5 0-16,-10-5 0 0,0 0-80 0,0 0-16 0,10 4 0 15,-10-4 0-15,0 0-32 0,0 0-128 0,0 0 192 16,0 0-64-16,0 0 16 0,0 0 0 16,0 0 0-16,0 0 0 0,0 0 0 0,0 0 0 15,0 0 0-15,0 0 0 0,0 0-144 0,0 0 192 16,0 0-192-16,0 0 192 0,0 0-192 0,0 0 0 15,0 0 144-15,-7 0-144 0,7 0 0 16,0 0 0-16,0 0 0 0,0 0-192 16,0 0-1760-16,0 0-352 0</inkml:trace>
  <inkml:trace contextRef="#ctx0" brushRef="#br3" timeOffset="-56363.82">24060 15141 2751 0,'0'0'256'0,"0"0"-256"0,0 0 0 0,0 0 0 16,0 0 1792-16,0 0 304 0,0 0 64 0,0 0 16 15,0 0-1344-15,0 0-256 0,0 0-48 0,0 0-16 16,0 0-144-16,0 0-48 0,2 9 0 0,-2-9 0 15,0 0-80-15,0 0-32 0,0 0 0 16,0 0 0-16,0 0 96 0,0 0 16 0,0 0 0 0,0 0 0 16,0 0 32-16,0 0 16 0,0 0 0 0,0 0 0 0,0 0-80 15,0 0-16-15,-4 10 0 0,0-2 0 16,4-8-32-16,0 0-16 0,0 0 0 0,0 0 0 16,0 0-32-16,0 0-16 0,-6 3 0 0,6-3 0 0,-6 7 80 0,6-7 0 15,-5 9 16-15,5-9 0 0,0 0-272 16,-5 10 0-16,1 0 0 0,0-4 0 0,4-6 128 0,0 0-128 15,-4 8 144-15,4-8-144 0,-5 9 160 0,5-9-160 16,0 0 160-16,0 0-160 0,-5 11 224 0,0-3-48 16,0 0-16-16,5-8 0 15,0 0 16-15,0 0 0 0,-4 9 0 0,4-9 0 16,0 0-32-16,-5 8 0 0,-1-3 0 0,6-5 0 16,0 0-16-16,0 0 0 0,-5 3 0 0,5-3 0 15,-10 4 0-15,10-4 0 0,-7 4 0 16,-1-2 0-16,2-2-128 0,6 0 160 15,-10 6-160-15,3-3 160 16,-2-1-160-16,9-2 0 0,-5 3 144 0,5-3-144 16,-9 2 0-16,9-2 128 0,0 0-128 15,0 0 0-15,0 0-1024 0,0 0-256 0</inkml:trace>
  <inkml:trace contextRef="#ctx0" brushRef="#br3" timeOffset="-55209.49">24129 14879 6447 0,'0'0'576'0,"0"0"-576"16,0 0 0-16,0 0 0 0,0 0 816 0,0 0 48 15,0 0 16-15,0 0 0 0,0 0-496 0,0 0-80 16,0 0-32-16,0 0 0 0,0 0-16 0,0 0-16 0,0 0 0 0,0 0 0 15,0 0 96-15,0 0 32 16,0 0 0-16,9-5 0 0,-9 5 48 0,8-3 16 16,-8 3 0-16,8-3 0 0,2-1-32 0,-2-1 0 15,1 1 0-15,-1 0 0 0,0 2-64 0,1-3-16 0,1-3 0 0,0 3 0 16,-2 4-32-16,2 1-16 16,-10 0 0-16,8-3 0 0,1-1 32 0,1 1 0 0,-1 2 0 15,1 0 0-15,-10 1 0 0,7-6 0 16,2-2 0-16,0 4 0 0,-9 4-48 0,9-3-16 15,0 2 0-15,-9 1 0 0,11-2-48 0,-1 0 0 16,-10 2 0-16,9-3 0 0,0-2-48 0,-9 5-16 0,11 0 0 16,-2 0 0-16,0-2 96 0,-9 2 16 0,9-3 0 15,-9 3 0-15,10 0-240 0,-10 0 128 0,9-5-128 0,0 3 0 16,-9 2 192-16,0 0-48 0,0 0-16 0,0 0 0 16,9 1 0-16,-9-1-128 0,9 3 192 0,-9-3-64 15,0 0-128-15,0 0 192 0,10-3-192 0,-10 3 192 16,0 0-192-16,0 0 192 0,0 0-192 0,0 0 192 15,0 0-192-15,0 0 160 0,0 0-160 0,10 2 160 0,-10-2-160 16,0 0 0-16,8 4 144 0,-8-4-144 16,10-1 128-16,-10 1-128 0,7-4 128 0,-7 4-128 0,0 0 128 0,0 0-128 15,9-3 128-15,-9 3-128 0,0 0 176 0,0 0-48 16,6 5 0-16,-6-5 0 0,0 0 32 16,0 0 0-16,0 0 0 0,0 0 0 15,0 0-160-15,9 2 160 0,-9-2-160 0,0 0 160 16,0 0-160-16,0 0 0 0,0 0 0 0,0 0 128 15,0 0-128-15,0 0 160 0,0 0-160 0,0 0 160 0,0 0-160 16,0 0 0-16,0 0 144 0,0 0-144 0,0 0 0 16,0 0 144-16,0 0-144 0,0 0 0 0,0 0 128 0,0 0-128 15,0 0 0-15,0 0 0 0,0 0 0 0,-2 7 0 16,2-7 128-16,0 0-128 16,0 0-1696-16,-1 10-400 0</inkml:trace>
  <inkml:trace contextRef="#ctx0" brushRef="#br3" timeOffset="-53860.16">21186 15905 4607 0,'0'0'400'0,"0"0"-400"15,0 0 0-15,0 0 0 0,0 0 1296 0,0 0 176 16,0 0 48-16,4-5 0 0,-4 5-784 0,0 0-160 16,0 0-16-16,0 0-16 0,0 0-32 0,0 0-16 15,0 0 0-15,0 0 0 0,0 0 128 0,0 0 16 16,0 0 16-16,0 0 0 0,0 0-48 0,0 0-16 15,0 0 0-15,0 0 0 0,0 0-80 0,0 0 0 16,0 0-16-16,0 0 0 0,0 0-16 0,-9 2 0 0,0 0 0 16,2 0 0-16,-2 0 0 0,1 1 0 15,-4 0 0-15,1-1 0 0,0-2 0 0,0 2 0 16,-1 2 0-16,0-1 0 0,-2-2-48 0,-1-1-16 16,1-1 0-16,0 1 0 0,-2 0-32 15,1 0-16-15,-1 0 0 0,0-1 0 16,-2-3-32-16,3 2 0 0,1 0 0 15,3 0 0-15,-1 1-16 0,-1-3-16 16,-2 1 0-16,2 1 0 0,3 0 0 16,-2 0 0-16,2-1 0 0,2 3 0 15,-1-2-112-15,3 1-32 0,6 1 0 16,-9-2 0-16,2 1-160 0,7 1 0 0,-8-1 144 16,8 1-144-16,-7-1 0 0,7 1 0 0,0 0 0 15,0 0 0-15,0 0 0 0,0 0 0 16,0 0 0-16,0 0 0 0,0 0 0 0,0 0 0 15,0 0 0-15,0 0 0 0,0 0 0 0,0 0 0 16,0 0 0-16,0 0 0 0,0 0-464 0,10 2-64 16,0 0-16-16,1-2-13200 0</inkml:trace>
  <inkml:trace contextRef="#ctx0" brushRef="#br4" timeOffset="-44642.93">21105 15398 9215 0,'0'0'192'0,"0"0"64"0,0 0 0 0,0 0 0 0,0 0-256 0,0 0 0 0,0 0 0 0,0 0 0 0,0 0 864 16,0 0 128-16,0 0 32 0,0 0 0 0,0 0-832 16,0 0-192-16,0 0 0 0,0 0 0 0,0 0 864 15,0 0 128-15,0 0 32 0,0 0 0 0,0 0-832 16,0 0-192-16,-2-4 0 0,-3-1 0 0,0 1 864 15,0-1 128-15,-2 0 32 0,0 2 0 0,1-2-832 0,-2 0-192 16,-2-3 0-16,1 2 0 0,-2 0 0 16,2 0 0-16,-1 1 0 0,-2-3 0 0,-2 3 0 15,2-3 0-15,1-1 0 0,-2 0 0 16,1 5 864-16,1-3 128 16,2-1 32-16,-3 0 0 0,-1 1-832 15,0 0-192-15,-1-2 0 0,2 1 0 16,-1 3 0-16,-1 0 0 15,1 2 0-15,1 0 0 0,-1-1 0 16,2 2 0-16,-2 1 0 0,1 1 0 16,0 0 0-16,0 0 0 0,1-1 0 15,-1 1 0-15,2 2 0 0,0 0 0 0,0-2 0 16,0 2 0-16,0 0 0 0,0 0 0 0,-1 1 0 0,0 0 0 16,-1 1 0-16,-1 0 0 0,0 3 0 0,0-1 0 15,-2 1 0-15,2-2 0 0,-1 0 0 16,0-1 0-16,-2 3 0 0,2-1 0 15,1 1 0-15,0 1 0 0,-1 0 0 16,2 1 0-16,0-1 0 0,-1 0 0 16,2-1 864-16,1 2 128 0,0-1 32 15,0 0 0-15,3-2-832 0,-2 1-192 0,2-1 0 16,-2 1 0-16,2 0 0 0,-2 1 0 16,2-3 0-16,0 0 0 15,0 3 0-15,0 0 0 0,0-2 0 16,1 1 0-16,0 1 0 15,0-2 0-15,-1 3 0 0,2 1 0 0,-2-4 0 16,1 3 0-16,0 0 0 0,-1 0 0 16,0 0 0-16,0-2 0 0,1 1 0 15,-1 1 0-15,1 1 0 0,0 0 0 16,-3-3 0-16,3 2 0 0,-2 1 0 16,1 0 0-16,1-1 0 0,-1-2 0 15,3 0 0-15,-3 1 0 0,2 2 0 16,0-2 0-16,0 0 0 0,0 0 0 15,1 0 0-15,-4 1 0 16,3 2 256-16,1-2 16 0,-1-2 0 16,-1-1 0-16,0 2-112 0,0 0-32 15,2 1 0-15,-2 1 0 0,1-4-128 16,-1 3 128-16,-1 0-128 0,-1 1 128 16,0 0 0-16,2-2 0 0,-1-3 0 15,0 4 0-15,2 0 64 0,-4-1 16 0,0-1 0 16,4-2 0-16,5-5 48 0,-8 8 0 0,-5 0 0 15,1-2 0-15,2-1-16 0,-1 0 0 0,-4 0 0 16,0-1 0-16,0-1 16 0,0-1 16 16,-2-2 0-16,2 0 0 0,-1 2-16 0,1-2-16 15,-2-3 0-15,0 1 0 0,1 0 16 0,1 0 0 16,-1 0 0-16,1 0 0 0,-1-1-128 0,-1 1 0 0,1 0-128 16,0 0 192-16,1-2-192 0,2 1-192 15,2 0 48-15,3 0 0 0,8 3-2016 0,0 0-400 16,-1-5-64-16,7-2-32 0</inkml:trace>
  <inkml:trace contextRef="#ctx0" brushRef="#br4" timeOffset="-44218.77">20704 15955 10127 0,'0'0'896'0,"0"0"-704"15,0 0-192-15,-8-3 0 0,0 0 1152 0,8 3 192 16,0 0 32-16,-7-4 16 0,-1-2-432 0,1 2-96 16,7 4-16-16,-6-4 0 0,-1 1 32 0,-1-3 0 15,2-1 0-15,-2 1 0 0,2 3-48 16,-2-2 0-16,-1-4 0 0,-2 0 0 15,1 1-160-15,0 0-32 0,-3-2-16 0,1 0 0 0,-1 0-256 16,3 0-48-16,-2 0-16 0,1 1 0 0,-2-1-80 0,4-1-16 16,0 4 0-16,1-1 0 0,-3 1-208 15,2 1 0-15,2-2 128 0,1 3-128 0,2 0 0 0,4 5 0 16,-7-6-144-16,7 6-8288 16,-4-6-1648-16</inkml:trace>
  <inkml:trace contextRef="#ctx0" brushRef="#br4" timeOffset="-43275.86">19838 15310 11567 0,'0'0'512'0,"0"0"112"0,0 0-496 0,-2-7-128 0,2 7 0 0,-4-6 0 16,-1-3 496-16,1 2 80 0,-2 2 0 0,-2 2 16 16,2 0 80-16,-4 0 16 15,0-2 0-15,0 1 0 0,-1 2 80 0,0 0 0 0,0 0 16 0,-3-1 0 16,-2 1-144-16,1 0-48 0,0 4 0 15,-2-1 0-15,-3-1-96 0,2 3-32 0,-1-1 0 0,0 1 0 16,2 0-48-16,-1 0-16 0,3-3 0 0,1 4 0 16,-1 0-16-16,0 3-16 0,-1 1 0 15,1-1 0-15,0 2-112 0,0 1-32 16,0 1 0-16,1 1 0 0,1 0-64 0,0 4-16 16,0 0 0-16,0 2 0 0,2 0 32 0,-1 1 0 15,1 0 0-15,-2 2 0 0,2 0-32 16,2-2 0-16,-1 0 0 0,1 2 0 0,0 0-144 15,1 0 192-15,2 0-192 0,-1 0 192 16,-1 0-64-16,1-1-128 0,-1-1 192 16,-1 2-64-16,-1 2 48 0,2-2 0 15,-5-3 0-15,2 1 0 0,2 2 48 16,-4-1 16-16,4-1 0 16,1-2 0-16,-3-1-32 0,1 0 0 15,1-1 0-15,-1-2 0 0,5-2 864 0,-6-1 160 16,-5-1 48-16,2-2 0 0,2 3-1600 15,-1-4-320-15,-3-2-64 0,1 0-16 0,-2 0 720 16,1-2 336-16,-1-1-16 0,0 2-16 0,-2-2-96 0,0-1-16 16,0-2 0-16,-2-1 0 0,-2-1-16 0,-2-2-16 15,1-2 0-15,-1 0 0 0,-1 0-160 0,-1-2 160 16,1 0-160-16,0 1 160 0,4 2-160 0,-3-1 0 16,-1-1 0-16,0 2 0 0,3 2-192 15,1-1-64-15,3 1 0 0,1 1-16 0,4-2-608 16,3 2-112-16,2 0-32 0,9 4-13376 0</inkml:trace>
  <inkml:trace contextRef="#ctx0" brushRef="#br4" timeOffset="-42297.55">18916 15282 9215 0,'-6'-9'816'0,"2"3"-656"0,-2 1-160 0,0 0 0 0,2 1 768 15,-3-2 128-15,1 1 32 0,-1 1 0 0,-1 2-320 0,1 1-64 16,-1-2-16-16,0 3 0 0,-1-2-32 0,2 2-16 16,-2 0 0-16,0 0 0 0,1-1-32 15,-2 2 0-15,1 1 0 0,-1-1 0 0,-1-1 128 0,0 0 0 16,1 1 16-16,-2 0 0 0,0 0-48 0,-2 1-16 15,-1 2 0-15,1 1 0 0,-1 3 16 0,2-1 0 16,0-1 0-16,-2 1 0 0,-1 2-128 0,1-1-32 16,-3 6 0-16,1 0 0 0,0-2-128 15,2 2-48 1,3 1 0-16,-2 0 0 0,2 1-208 16,0 1 128-16,2-2-128 0,-2 3 0 15,0 1 160-15,1 0-160 0,0-1 160 0,-2 1-160 16,-3-1 256-16,3 2-64 0,-1 3 0 15,0 0 0-15,-1 3 0 0,1-2-16 0,0-1 0 16,-1-1 0-16,1-1-176 0,2-2 128 0,-2-2-128 16,1 1 128-16,-1-2-128 0,1 2 160 0,0-3-160 15,2-1 160-15,-2 1 32 0,-2-2 0 0,-1 0 0 16,-1-1 0-16,-2-1 64 0,-1 0 32 0,0 0 0 0,1 0 0 16,-2 2 16-16,2-4 0 0,-1-2 0 0,0 1 0 15,0-1-64-15,0-2-16 0,1-2 0 16,-4-1 0-16,2 1-16 0,-4-2 0 0,2 2 0 0,0-3 0 15,0-3 32-15,1 2 0 0,0-3 0 16,0 0 0-16,-2-3-240 16,-1 1 128-16,0-2-128 0,-1 0 0 15,3 1 176-15,0 0-176 0,3 0 192 16,0 0-192-16,0-2 0 16,3 1 0-16,-1 0-240 0,3 0 80 0,1 0-656 15,3-1-128-15,2 3-16 16,3-3-8384-16,4 0-1664 0</inkml:trace>
  <inkml:trace contextRef="#ctx0" brushRef="#br4" timeOffset="-41849">18100 15260 15663 0,'0'0'1392'16,"-8"2"-1120"-16,1-4-272 0,-3 0 0 0,1 0 608 0,1 2 64 0,0 1 16 0,1-1 0 0,-2-3 16 16,9 3 0-16,-9 0 0 0,9 0 0 0,-9-5 48 0,2 1 16 15,-1-1 0-15,1-1 0 0,1 2 224 16,0-4 48-16,2-4 16 0,-2-1 0 15,1-2-176-15,0 1-48 0,-2-2 0 0,2-1 0 16,2 1-336-16,-2-1-80 0,-1 1-16 0,2-1 0 16,-1 1-240-16,2-1-160 0,-3 1 192 0,2 0-192 15,-3 3-688-15,1 2-240 16,-2-2-48-16</inkml:trace>
  <inkml:trace contextRef="#ctx0" brushRef="#br4" timeOffset="-36592.12">24326 14850 4607 0,'0'0'192'15,"0"0"64"-15,0 0-256 0,0 0 0 0,0 0 0 0,0 0 0 0,0 0 1520 16,0 0 256-16,0 0 48 0,0 0 16 0,0 0-832 0,0 0-176 0,0 0-16 0,0 0-16 15,0 0-64-15,0 0-16 0,0 0 0 16,0 0 0-16,0 0-16 0,11 2 0 0,-11-2 0 0,8 4 0 16,-1-1-208-16,0 4-48 0,2-1-16 15,0 1 0-15,-1-2-112 0,3 3-32 0,-2 3 0 0,3-2 0 16,0-3-32-16,3 2-16 0,0 1 0 0,-2-1 0 16,1-3 0-16,-1 2 0 0,-1-2 0 15,-1 4 0-15,-3 0-16 16,-1-2 0-16,-2 0 0 15,0 1 0-15,3-3-32 0,-2 3-16 16,0 0 0-16,-3-2 0 0,-3-6-48 16,0 0 0-16,0 0 0 0,6 9 0 0,0-2 0 0,-6-7 0 15,0 0 0-15,0 0 0 0,4 6-128 16,-4-6 0-16,0 0 144 0,0 0-11696 0</inkml:trace>
  <inkml:trace contextRef="#ctx0" brushRef="#br4" timeOffset="-25891.99">18042 15044 9727 0,'0'0'432'0,"0"0"80"0,0 0-512 0,0 0 0 0,0 0 0 0,0 0 0 16,0 0 464-16,0 0-16 0,0 0 0 0,0 0 0 15,0 0-64-15,-3-5 0 0,3 5-16 0,0 0 0 16,-5-7-16-16,5 7 0 0,0 0 0 0,-1-8 0 16,-1 0 64-16,2 1 16 0,1-1 0 15,2 0 0-15,1 0-48 0,1 2-16 0,-2-2 0 0,2-1 0 0,0-3-48 16,2 0-16-16,0 0 0 0,-1-1 0 0,3-4-48 16,-2 3 0-16,4 1 0 0,0-1 0 0,0 0 0 15,1-1-16-15,1-2 0 0,1 1 0 16,2-1-48-16,1 1 0 0,2 2 0 15,-2-2 0-15,0 0 0 0,0 0 0 0,1 1 0 16,-2 1 0-16,1 0-192 0,-1 1 176 0,0 0-176 16,0 2 160-16,2 1-160 0,1-2 0 0,3 0 144 0,0 0-144 15,3 1 0-15,-1-1 128 0,1-3-128 16,4 4 0-16,1 2 0 0,0 0 0 16,1-2 0-16,0 1 0 0,-1 1 0 15,-2 0 0-15,1 2 0 0,0-3 0 16,-2 1 0-16,3 0 0 0,-2-1 0 0,2-1 128 15,1 2-128-15,1 1 0 0,-4-2 0 16,5 0 0-16,0-1 0 16,1 1 0-16,-1 0 0 0,0 1 0 15,-1 1 0-15,0 0 0 0,0-2 0 0,3 1 0 16,-1 1 0-16,3 1 0 0,1 0 0 0,-3 1 0 16,0 2 0-16,2 0 0 0,0-1 0 15,3 0 0-15,-6 0 0 0,-1 1 0 0,-2 0 0 0,1 0 0 16,0 1 0-16,0 0 0 0,-3 0 0 0,3 0 128 0,3 1-128 0,1 0 0 15,-5-2 0-15,5 2 0 0,0 0 0 0,2 0 0 0,-1-1 0 16,0-1 0-16,-2 1 0 0,3 0 0 0,0-1 0 16,2-1 128-16,3-2-128 0,-1 1 0 0,-3-1 0 15,2 3 0-15,2 0 0 0,-4 1 0 0,-1-4 0 16,-3 4 0-16,-2 2 0 0,-1 0 0 16,0 0 0-16,1-1 0 0,-3-2 0 0,-2 1 0 15,-1 0 0-15,1 1 0 0,-3-2 0 16,2 2 0-16,0 1 0 15,1 0 0-15,-5 1 0 0,1-1 0 16,-3-3 0-16,1 3 0 0,1 0 0 16,-1 0 0-16,0-1 0 15,1 0 0-15,-1-2 0 0,2 0-128 16,1 2 128-16,2-1 0 0,2-2 0 16,-5 0 0-16,-6 2 0 0,4 2 0 15,1 0 0-15,-1 1 0 0,-3-1 0 0,1 3 0 16,-2 1 0-16,-1-2 0 0,1 1 0 15,1 0 0-15,-3 0 0 0,2 0 0 0,-2 2 0 16,1-2 0-16,0-2 0 16,0 0 0-16,1 0 0 0,-1 1 0 0,2 1 0 15,3-1 0-15,-1 0 0 0,1 1 0 16,0 0 0-16,1-1 0 0,1-2 0 16,0 1 0-16,2 1 0 0,-2 2 0 15,2 0 0-15,-2 1 0 0,-3-3 0 16,0 1 0-16,0-1 0 0,-1 0 0 0,-3-1 0 15,2-1 0-15,0 1 0 0,2 0 0 0,0 0 0 16,0-1 0-16,-1-1 0 0,2 1 0 16,3 1 0-16,-3 1 0 0,1 0 0 0,-2 0 0 15,2 0 0-15,2-1 0 0,0-1 0 16,-2 1 0-16,1 2 0 16,-1 0 0-16,0 0 0 0,-1-1 0 0,-1-1 0 0,-2 1 0 15,-1-1 0-15,0-1 0 0,-1 1 0 0,1 0 0 0,-3 0 0 16,2 0 0-16,-1 0 0 0,-1 1 0 15,-2 0 0-15,2 1 0 0,1 0 0 16,-1-2 0-16,-1-1 0 0,2 3 0 0,-1 2 0 16,2-1 0-16,-2-2 0 0,0 1 0 0,1 0 0 15,-1 1 0-15,2-2 0 16,-1-1 0-16,-3 0 0 0,2 0 0 16,-1 3 0-16,-1-3 128 15,0-2-128-15,-1 2 0 0,-1 0 0 0,0 0 0 16,3 0 0-16,-4 0 0 15,1-1 0-15,1 1 0 0,1 0 0 16,-2 1 0-16,0 0 0 0,2 0 0 16,2 0 0-16,2-2 0 0,-1 1 0 0,2 1 0 15,1 0 0-15,-1 1 0 16,-1 0 0-16,4-1 0 0,3 1 0 16,-2 0 0-16,1-1 0 15,-1 0 128-15,3 1-128 0,-4 1 0 0,0-2-128 16,0 0 128-16,-2-1 0 15,-2 2 0-15,1 0 0 0,-1 0 0 16,0 1 0-16,0-2 0 0,-2-2 0 16,0 0 0-16,-1 3 0 0,0-1 0 15,0-2 0-15,2 1 0 16,-2 0 0-16,-1 1 0 0,0 1 0 16,1-2 0-16,-2-2 0 0,1 1 0 0,0 2 0 0,4-1 0 15,-2 0 0-15,-1 0 0 0,-2 0 0 16,2 1 0-16,1 1 0 0,0 0 0 15,-4-2 0-15,1 0 0 0,1 4 0 0,0-2 0 16,0-1 0-16,-3-1 0 0,1-1 0 0,0 1 0 0,2 2 0 16,-2 0 0-16,1-3 0 0,0 1 0 15,1 0 0-15,-2 1 0 0,2-1 0 16,0 0 0-16,0 0 0 0,-1 1 0 16,1 0 0-16,-2-1 0 0,2-1 0 0,2 1 0 0,-3 1 0 15,1 1 0-15,2 0 0 0,0-1 0 0,-4-1 0 0,-1 0 0 16,-10 0 0-16,13-1 0 0,1 2 0 15,-1 1 0-15,-3-4 0 0,-1 4 0 16,-1-1 0-16,1 1 0 0,2 1 0 16,-5-2 0-16,-6-1 0 0,11 0 0 15,0-1 0-15,-2 1 128 0,-9 0 0 16,11-2 0-16,-2 0 0 0,0 0 0 16,-9 2-128-16,12 0 0 0,-4 0 0 15,1 1 0-15,-9-1 128 0,10 3 0 16,-1 0 0-16,1-1 0 0,-10-2-128 0,9 2 0 15,-1-2 0-15,1 1 0 0,-9-1 0 16,10 3 0-16,-2-1 0 0,0 0-128 0,1 1 128 16,-1-1 0-16,2-2 0 0,-2 2 128 15,1 1-128-15,3-1 0 16,-4-1 0-16,1 0 0 0,-9-1 0 16,10 2 0-16,-1-1 0 0,-1 2 0 0,-8-3 0 15,8 2 0-15,-8-2 0 0,11 2 0 0,-4 1 0 16,3-3 128-16,-1 0-128 15,-9 0 0-15,0 0 0 0,9 2 128 0,-9-2-128 16,8 2 0-16,-8-2 0 0,10 0 0 16,-2 1 0-16,-8-1 0 0,7 3 0 0,-7-3 0 15,9 0 0-15,-9 0 128 0,0 0-128 0,0 0 0 16,8 1 0-16,-8-1 128 0,0 0-128 0,9 2 0 0,-1-2 0 0,-8 0 0 16,0 0 0-16,0 0 0 0,7 6 0 0,-1-3 0 0,-6-3 0 0,0 0 0 15,10 2 0-15,-10-2 0 0,0 0 0 0,0 0 0 16,7 2 0-16,-7-2 0 0,10 3 0 0,-10-3 128 15,7 5-128-15,1-3 128 0,0-3-128 16,-8 1 0-16,6 4 0 0,1 0 128 0,-7-4-128 16,8-2 0-16,-8 2 0 0,0 0 128 0,0 0-128 0,0 0 0 0,0 0 0 0,0 0 0 0,7 2 0 0,-7-2 0 15,0 0 0-15,0 0 0 0,9 0 0 0,-9 0 0 0,5 3 0 16,3-2 0-16,-8-1 0 0,9 0 0 16,0 0 0-16,-9 0 0 15,0 0 0-15,8 5 0 0,-8-5 0 16,10 2 0-16,-10-2 0 0,10 3 0 0,-10-3 0 15,8 2 0-15,-8-2 0 0,9 2 0 16,-9-2 0-16,0 0 0 0,6 0 0 16,-6 0 0-16,0 0 0 0,0 0 0 0,9 2 0 0,-9-2 0 15,0 0 0-15,0 0 0 0,8 6 0 0,-1-1 0 16,-7-5 0-16,0 0 0 0,7 0 0 0,-7 0 0 16,0 0-176-16,9 2 176 0,-9-2 0 0,0 0 0 15,6 0 0-15,-6 0 160 0,9 2-160 16,-9-2 0-16,0 0 0 0,0 0 0 15,7 3 0-15,-7-3 0 0,0 0 0 0,0 0 0 16,9-1 0-16,-9 1 0 0,0 0 0 0,5 6 0 16,-5-6 0-16,0 0 0 0,0 0-160 0,0 0 160 15,10 4 0-15,-10-4 0 0,8-1 0 16,-8 1 0-16,7 5 0 0,-7-5 0 16,0 0 0-16,7 5 0 0,-7-5 0 0,7 6 0 0,-7-6 0 15,7 3 0-15,-7-3 0 0,8 3 0 0,-8-3 0 16,0 0 0-16,0 0 0 0,8 3 0 0,-8-3 0 0,0 0 160 15,0 0-160-15,6 6 0 0,-6-6 0 0,0 0 0 16,0 0 0-16,0 0 0 0,0 0 0 0,0 0 0 0,10 3 0 0,-10-3 0 16,0 0 0-16,0 0 0 0,7 5 0 0,-7-5 0 0,0 0 0 15,0 0 0-15,0 0 0 0,0 0 0 0,0 0 0 0,0 0 0 16,0 0 0-16,0 0 0 0,0 0 0 0,0 0 0 0,0 0 0 16,0 0 0-16,0 0 0 0,0 0 0 0,0 0 0 0,0 0 0 15,0 0 0-15,0 0 0 0,0 0 0 0,0 0 0 0,0 0 0 16,0 0 0-16,0 0 0 0,0 0 0 0,0 0 0 15,0 0 0-15,0 0 0 0,0 0 0 0,0 0 0 0,0 0 0 0,0 0 0 16,0 0 0-16,0 0 0 0,0 0 0 0,0 0 0 0,0 0 0 0,0 0 0 16,0 0 0-16,0 0 0 0,0 0 0 0,0 0 0 0,0 0 0 15,0 0 0-15,0 0 0 0,0 0 0 16,0 0 0-16,0 0 0 0,0 0 0 0,0 0 0 16,0 0 0-16,0 0 0 0,0 0 0 0,0 0 0 0,0 0 0 15,0 0 0-15,0 0 0 0,0 0 0 0,0 0 0 16,0 0 0-16,0 0-176 0,0 0 176 0,0 0-128 0,0 0-160 0,0 0-32 15,0 0 0-15,0 0 0 0,-6 7-384 0,6-7-64 16</inkml:trace>
  <inkml:trace contextRef="#ctx0" brushRef="#br4" timeOffset="-13929.52">17920 15915 7359 0,'0'0'656'0,"0"0"-528"16,0 0-128-16,-8-2 0 0,0 2 896 0,8 0 128 15,-8-2 48-15,8 2 0 0,-8 2-448 0,1-2-96 16,7 0-16-16,-8 2 0 0,8-2 80 16,-8 3 16-16,-1 1 0 0,0-1 0 0,1 0 80 0,1 2 16 15,-1-1 0-15,0 3 0 0,0-4 0 0,1 2 16 16,-2 2 0-16,-1-2 0 0,3 2-32 0,-1 2-16 15,-1-1 0-15,2 1 0 0,2 1-256 0,-1 1-48 16,1 1-16-16,0 2 0 0,5-1-144 0,1 2-16 16,2 2-16-16,0-1 0 0,-1 1-48 0,4-3 0 15,-2-2 0-15,4 1 0 0,2 3 32 16,2-1 0-16,0-4 0 0,3 3 0 0,2 4 16 0,-1-1 0 0,3 0 0 16,-1-1 0-16,-1-1-176 0,5 0 192 15,0 1-192-15,2-4 192 0,-2 0-192 16,4-1 192-16,-1 0-192 0,2-2 192 15,0 1-64-15,1 2 0 16,-2-3 0-16,1-2 0 0,1-1 16 16,0 0 0-16,-2 1 0 0,0 0 0 0,3 0 48 15,-2 1 0-15,-2 0 0 0,2-1 0 0,0-1-32 16,3 0 0-16,2 1 0 0,0 2 0 16,-1-3-16-16,2-2 0 0,1-4 0 15,1 2 0-15,1 2 16 0,-1-1 0 16,0-2 0-16,-1-1 0 15,0 1 32-15,1 0 16 0,0-1 0 0,3 3 0 16,-3-1-32-16,2-2-16 16,3-2 0-16,3-1 0 0,-3 3-160 15,2 2 0-15,0-2 144 0,-2 1-144 16,1 2 0-16,2 0 128 0,-1-2-128 16,1-1 0-16,-1 0 0 0,3 2 0 15,1 1 0-15,-1 3 128 0,0-4-128 0,-4 2 0 16,0 2 0-16,3-1 0 0,1-1 0 0,0 0 0 15,-2 3 0-15,2-2 0 0,2-2 0 0,-2 0 128 0,-2-1-128 16,-1 0 0-16,-2-2 128 0,-3 0-128 16,0-2 128-16,-1 0-128 0,-1 2 192 0,-3-4-16 0,0 1-16 15,-2 2 0-15,0 1 0 0,1 0 0 0,-1-1 0 16,-3-1 0-16,2-2 0 0,-2 1 0 0,1-1 0 0,0-2 0 0,-1 1 48 16,2 0 16-16,1 1 0 0,0-1 0 15,1 2-32-15,-2-1 0 0,-1-2 0 0,2 0 0 0,0-1-192 16,1 3 144-16,-1-1-144 0,-2 3 128 0,2 0-128 15,0-1 0-15,-3-3 0 0,1 3 0 0,0 1 0 16,-1-2 0-16,0 0 128 16,3 1-128-16,1-1 0 0,1 2 0 0,1 0 0 15,0 0 0-15,1-1 0 16,-2 0 0-16,1-1 0 0,-2 2 128 0,-3 2-128 16,-1-3 0-16,-1-2 0 0,1 4 0 15,1 2 0-15,-2 2 0 0,3-1 0 16,0 1 0-16,0-3 0 0,2 1 0 0,1 0 0 15,0 1 0-15,0-1 0 0,-3 0 0 16,0 0 0-16,0-1 0 0,-1 2 0 0,-1 0 0 16,0-2 0-16,1 0 0 0,-1-2 0 0,0 2 0 15,1 0 0-15,2-2 0 16,2-1 0-16,-4 1 0 0,-1 1 0 16,-2 0 0-16,3-3 0 0,-1 0 0 15,-4 2 0-15,2-2 0 0,1-1 0 16,-3 3 0-16,0 1 0 0,-2-3 0 15,0 1 0-15,0 1 0 0,1 1 0 16,1 0 0-16,-2-1 0 0,1 1 0 0,0-1 0 16,0 2 0-16,1 2 0 15,-2-1 0-15,-3-2 0 0,3 1 0 0,-3 1 0 16,1 3 0-16,-2-2 0 0,1 0 0 0,-2 0 0 0,1 1 0 16,1-2 0-16,-1-1 0 0,-2-1 0 15,2 1 0-15,-1 4 0 0,3-2 0 0,-1-2 0 0,4 0 0 16,-1 0 0-16,2 1 0 0,-1 0 0 0,2 0 0 15,1-1 0-15,0 0 0 0,0-1 0 0,-2 2 0 16,0 2 0-16,0-2 0 0,-3-1 0 0,0 0 0 16,-1 1 0-16,-1-1 0 0,-2 2 0 0,1-2 0 0,-2-2 0 15,1 2 0-15,-2 3 0 0,0-3 0 0,-2-4 128 0,2 4-128 0,-1 3 0 16,2-1 0-16,1 0 144 0,-2-2-144 0,0 0 0 16,3 0 128-16,1 0-128 0,0 2 0 0,1-5 0 0,-3 2 0 15,2 0 0-15,-2-2 0 0,1 0 0 0,-1 0 128 16,1 2-128-16,-2 0 0 0,1-2 160 0,-1 2-32 0,-2 2-128 15,2-1 192-15,0-3 32 0,-2 0 0 16,0 3 0-16,-1 0 0 0,2-2-16 16,-1 0 0-16,-2-2 0 0,2 0 0 0,-2 3-64 15,2-1-16-15,-1 1 0 0,0 0 0 16,2-1 16-16,-1-1 0 16,2 1 0-16,1 0 0 0,-2 0-144 15,2-3 160-15,4 2-160 0,-2 1 160 16,1 1-160-16,-2-1 0 0,0-1 144 15,0 0-144-15,-2 1 128 0,-1 0-128 16,0-1 128-16,0 1-128 0,0 0 128 16,0 1-128-16,0 1 128 0,1 0-128 15,-4-3 160-15,1-1-32 0,0 3-128 16,1 1 192-16,0 0-64 0,-3-1-128 16,1-3 176-16,0 2-176 0,0 3 192 0,0-1-192 15,-1-1 192-15,2-3-192 16,-1 2 160-16,1 0-160 0,0 1 128 15,0-1-128-15,-3-2 144 0,3 3-144 16,3-1 160-16,-3 0-160 0,-1-3 128 16,2 2-128-16,2 0 0 0,-2 1 0 0,-2-1 128 15,2-1-128-15,-4-5 0 0,4 7 144 16,-1 1-144-16,0 1 160 0,-3 0-160 0,0 0 160 0,4-1-160 16,-4 1 128-16,1 0-128 0,4-1 128 0,-5-2-128 0,1 0 160 15,-1-1-160-15,-2-1 160 0,3 1-160 0,-3 3 0 0,-7 1 144 16,10 2-144-16,-1-2 0 0,0 0 144 0,-9 0-144 15,10-3 0-15,-4-2 160 0,1 3-160 0,0-1 128 16,-1 2-128-16,-6 1 128 0,9-1-128 0,-2-2 0 0,-1 1 128 0,2-1-128 16,-8 3 0-16,8-2 0 0,-3-3 0 0,2 1 0 0,-7 4 128 0,7-2-128 15,1 0 0-15,-1-2 0 0,-1 1 0 16,2-1 128-16,0 1-128 0,-1 1 0 0,1 1 0 16,-1-2 0-16,-7 3 0 0,6-5 0 0,2 2 0 0,-4-1 128 15,2-1-128-15,0 1 0 16,1 1 0-16,-7 3 0 0,8-4 128 15,-5-2-128-15,3 1 0 0,0 1 144 16,-6 4-144-16,3-8 0 0,2-1 128 0,-1-1-128 16,1 3 0-16,-5 7 0 15,5-7 128-15,-2 1-128 0,2 0 0 16,-3-1 0-16,-2 7 0 0,0 0 0 0,6-7 128 16,-2-5-128-16,1 3 0 0,-5 9 0 15,3-8 0-15,-1 2 0 0,0-1 0 0,0-1 0 0,-2 8 0 16,5-6 0-16,-1-2 0 0,0-2 0 15,0 2 0-15,-4 8 0 0,0 0 0 16,0-10 0-16,0 10 128 0,-2-11-128 0,2 2 0 16,0 9 0-16,-2-10 0 0,1-1 0 0,1 3 0 15,1-1 0-15,-1 9 0 0,-1-9 0 16,1 9 0-16,-2-11 0 0,2 3 0 16,2-2 0-16,1 2 0 0,-3 8 0 15,-2-9 0-15,2 1 0 0,0 8 0 0,3-8 0 0,-3 8 0 16,0-9 0-16,1 0 0 0,1-1 0 0,-2 4 0 15,0 6 0-15,-3-10 0 0,-1 0 0 0,2 1 0 16,0 0 128-16,0-2-128 0,-5 2 160 0,3-1-160 16,-2 1 176-16,0-1-176 0,0-1 192 0,0 2-192 0,-3-1 176 15,1 1-176-15,3 0 160 0,-1 2-160 0,-3 1 128 0,0 0-128 0,1-2 0 16,1 0 144-16,7 8-144 0,-7-5 0 0,1-2 0 0,-1 3 0 16,7 4 0-16,0 0 0 0,0 0 0 0,0 0 0 15,0 0-1632-15,0 0-208 0,-5 11-32 0,4 1-16688 0</inkml:trace>
  <inkml:trace contextRef="#ctx0" brushRef="#br4" timeOffset="-12564.54">16318 15856 10127 0,'-12'0'896'0,"2"-2"-704"16,-1 1-192-16,1 1 0 0,-3 1 624 0,0 1 80 16,-2-1 32-16,3 0 0 15,0 0-2016-15,1 1-384 0,-4-1-96 0,0 1-16 16,1 1 1600-16,0-3 320 0,-2 0 64 0,1 1 16 0,-1 0 1056 0,-2-1 224 15,-1-2 32-15,-2-1 16 0,0 2-224 0,2 1-48 0,-4 1-16 16,-1-1 0-16,-3 0-400 0,2 0-80 16,2 0-16-16,-4 3 0 0,0-3-160 0,2 2-32 0,-1-1-16 15,1-1 0-15,1 0-224 16,-3 0-32-16,1-1-16 16,0 1 0-16,-3 0 16 15,1 0 0-15,1 1 0 0,-3-1 0 16,-4-1-96-16,1 0-16 0,0 1 0 15,1 0 0-15,0 0 0 0,-3 1-16 16,-1-1 0-16,0 0 0 0,2 0-176 0,-2 0 128 16,0-1-128-16,-2 0 128 0,-1-3 80 15,-2 2 16-15,1 1 0 0,-2-1 0 16,-2 0 0-16,1 0 0 0,2 1 0 0,-3-1 0 16,-2-1-64-16,0 0-16 15,-2-3 0-15,0 3 0 0,-3 1 32 16,2-1 0-16,0 0 0 0,1 0 0 0,2-2 16 15,0 0 16-15,-2-2 0 16,0 1 0-16,-1-2 48 0,-2 0 16 16,0 1 0-16,2 0 0 0,-1-3 0 15,1 0 0-15,0-2 0 16,0 1 0-16,-4 1-80 0,1 2-32 0,-1 0 0 16,3-1 0-16,-4-1 16 0,6 1 0 0,2 1 0 15,1 2 0-15,-1 0-16 0,0 1 0 0,1-1 0 16,0 3 0-16,2 0-16 0,2-1 0 0,5-3 0 0,4 2 0 15,1 2-144-15,3-1 160 0,1-3-160 0,5 0 160 0,1 3-160 16,3-3 0-16,-1 3 0 0,2 0 0 0,3-3 0 0,1 2 0 16,2 0 0-16,1 1 0 0,2-2-288 0,3 2 64 0,0-2 16 15,2 1 0-15,3 5-416 0,0 0-80 0,0 0 0 0,10-5-16 16,1 1-2080-16,4 1-400 0</inkml:trace>
  <inkml:trace contextRef="#ctx0" brushRef="#br4" timeOffset="-11854.62">16570 16256 11967 0,'-20'-6'1072'0,"-3"0"-864"0,-3-2-208 0,-3 3 0 0,-2-5 3392 0,-2 6 624 0,-1 4 128 0,-1 0 16 32,0-3-4032-32,-2 2-832 0,0 2-144 0,-2 1-48 0,2-1 448 0,-1-1 96 15,-2-2 16-15,-4 0 0 0,-4 0 336 0,0 0 192 16,0-1-32-16,-3 3 0 15,1 0 208-15,-1-2 32 0,3 1 16 16,-6 0 0-16,0-1 0 0,-4 2 0 16,-2 2 0-16,1-1 0 0,-2 0-32 15,5-2 0-15,-1-3 0 16,-1 0 0-16,-4 1 176 16,0 0 16-16,1 0 16 15,0 0 0-15,4 2-192 0,0 0-32 0,4-2-16 16,-4 2 0-16,0 1-96 0,2 0-32 15,-2-5 0-15,2 2 0 0,1 0-32 16,3-2 0-16,0-1 0 0,1 1 0 16,1 4-192-16,1-1 144 15,0-2-144-15,0-1 128 0,-2 2-128 0,2-1 0 0,1-2 144 0,2-1-144 0,0 0 0 16,-1 0 0-16,-2 2 0 0,3-4 128 0,2-1 96 0,2 1 32 16,0 1 0-16,2 1 0 0,4-1 64 0,1 0 0 15,2 0 16-15,1 1 0 0,4 1-160 0,-2 1-48 16,3-2 0-16,1 1 0 0,-1-1-128 0,1 1 0 0,0-2 0 0,-1 0 0 0,3 0 0 15,4 0 0-15,3-4 0 0,1 1 0 0,-1 0 0 16,2-2-192-16,0-1 64 0,-1 1 128 16,4-1-320-16,-1 0 64 0,2 2 16 0,4 0 0 15,-3-2-320-15,6 1-64 0,3 3-16 0,3-1-9088 16,5 1-1840-16</inkml:trace>
  <inkml:trace contextRef="#ctx0" brushRef="#br2" timeOffset="-1290.27">19869 15872 6447 0,'0'0'272'0,"0"0"80"0,0 0-352 0,0 0 0 0,0 0 0 0,0 0 0 16,0 0 1488-16,0 0 240 0,0 0 32 15,0 0 16-15,0 0-1024 0,0 0-208 0,0 0-32 16,0 0-16-16,0 0 144 0,0 0 48 15,0 0 0-15,0 0 0 0,0 0 80 0,0 0 32 0,7-5 0 16,0-3 0-16,-7 8-128 0,8-8-32 0,-2-5 0 0,1 2 0 16,2 1-112-16,-3-1-16 0,-1-2-16 15,4 0 0-15,3-1-96 0,-2 2-16 0,-4-1 0 0,1 0 0 16,2 1-64-16,2-2 0 0,-1-2-16 16,2 2 0-1,1 0-16-15,0-2 0 0,1-1 0 16,1 1 0-16,0 2-288 0,0 0 0 15,1-1 0-15,-1 1 0 0,-2-1 0 0,2 0 0 16,-1 1 160-16,-1 0-160 0,-1-1 0 16,0 2 128-16,-1-1-128 0,0 1 0 15,-1 1 128-15,0-2-128 0,-1 0 128 16,1 0-128-16,-2 2 128 0,2 0-128 16,-3-2 0-16,2 1 128 0,0 0-128 15,-1 2 0-15,-3 1 0 0,3 1 128 16,-2 0-128-16,3 1 0 0,2-4 0 15,-1 3 0-15,-1 1 0 0,-1 1 0 0,1 1 0 16,1-2 0-16,0 3 0 0,0-1 0 16,-2 2 0-16,1-2 0 0,-1 0 0 0,5 0 0 0,1 2 0 0,-1-1 0 15,0 0 0-15,0 0 0 0,1 1 0 0,1 0 0 0,0-1 0 16,0 2 0-16,-3-1 0 0,1 0 0 0,1 1 0 0,2 1 0 0,-2-2 0 16,1 1 0-16,1-1 0 0,-1 0 128 0,1 3-128 15,1-1 0-15,1-1 128 0,-1 1-128 0,1 1 0 16,3-1 128-16,-1 1-128 0,1 0 0 15,0 0 0-15,-1 1 0 0,-1 1 0 0,2 1 128 16,0 0-128-16,0-2 0 0,-1 0 0 16,-3 1 0-16,3 1 128 0,-1-2-128 0,-2 0 0 0,0 0 0 15,0 0 0-15,0 3 0 0,-2 0 0 0,1 0 0 16,-3-1 0-16,1 1 128 0,1 2-128 0,1-2 0 16,-1-1 0-16,1 1 0 15,-2 3 0-15,2-3 0 0,-1 2 0 16,1 2 0-16,3-5 0 15,-2 3 0-15,-3-1 0 0,2 1 128 16,2-1-128-16,2-1 0 0,1 0 0 0,1 0 0 16,-1 2 0-16,1 2 0 0,-5-2 0 0,1 1 0 15,-1 2 0-15,0-1 0 0,-1 4 0 16,0-2 0-16,-3-4 0 0,0 0 0 16,2 3 0-16,-1-1 0 0,-3 1 0 0,2 0 0 15,0 0 0-15,2 0 0 0,-2 1 0 16,0 0 0-16,0-2 0 0,-3 2 0 15,1 2 0-15,1-1 0 0,-1 0 0 16,-1 0 0-16,0 1 128 16,-1 0-128-16,-2-1 0 0,3 2 128 0,1-1-128 0,-1 0 0 15,-1-1 144-15,0 0-144 16,0 1 128-16,-1-1-128 0,2 0 160 0,-4-1-160 16,-1-1 0-16,1 2 0 0,0 1 0 0,2-2 0 15,-3-1 0-15,-5-8 176 0,5 10-176 0,2-2 160 16,-7-8-32-16,5 9-128 0,-5-9 192 0,9 10-64 15,-4 1 64-15,0-1 16 0,-5-10 0 0,5 10 0 0,0-1-208 0,-5-9 128 16,4 10-128-16,2-2 0 0,-6-8 160 0,2 11-160 0,0-1 160 16,0-1-160-16,-2-9 160 0,0 0-160 0,0 0 160 0,4 11-160 15,-2 1 192-15,-1-2-64 0,-1-10-128 0,0 0 192 16,3 11-64-16,-3-11 0 0,1 9-128 0,-1-9 192 16,0 0-32-16,0 0-16 0,0 0 0 0,0 0 0 0,0 0 0 0,0 0 0 15,0 0 0-15,0 0 0 0,-1 10-144 0,1-10 160 16,0 0-160-16,0 0 160 0,0 0-160 15,0 0 128-15,-1 8-128 0,1-8 128 0,0 0-128 16,0 0 192-16,0 0-192 0,0 0 192 0,0 0-192 0,0 0 192 16,-5-7-192-16,1 1 192 0,4 6-192 15,0 0 128-15,-1-8-128 0,-1 0 128 0,2 8-128 16,-3-6 0-16,3 6 144 0,-6-7-144 0,3-1 0 16,0 0 144-16,1 1-144 0,1-1 0 15,-3-2 0-15,1-1 0 0,-2 1 0 0,2 2 0 16,3 8 128-16,-8-9-128 0,2-4 144 15,-2 2-144-15,0-1 128 0,-3 1-128 16,-1 3 0-16,0-3 0 0,0-4 0 16,-1 3 0-16,-2-1 0 0,2 1 0 15,0-1 0-15,3-1 0 16,-2 2 0-16,1-2 0 0,-2 1 0 0,1 0 0 16,-1-1 0-16,-2 1 0 0,1 0 0 15,-1 2 0-15,0 0 0 0,0-1 0 16,-2-2 0-16,1 0 0 0,-3 2 0 15,-1 0 0-15,-2-2 0 0,-1 4 0 16,-1 3 0-16,-2 1 0 0,-2-1 0 0,1 0 0 16,0-1 0-16,3 1 0 0,3 3 0 0,2 1-128 15,-1-1 128-15,1 1 0 0,-1-1 0 0,2 0 0 0,0 1 0 0,0 1 0 16,-1 1 0-16,2-2 0 0,0-1 0 0,1 3 0 16,-2 4 0-16,0-1 0 0,-3-2 0 0,-1 0-160 15,0 2 160-15,-3 0 0 16,-1 1 0-16,-1-1 0 0,-2-2 0 15,3 1 0-15,-1 2 0 0,2 0 0 16,0-3 0-16,-2 0 0 0,3-2 0 0,1 2-128 16,-1 2 128-16,1-2 0 0,1 0 0 0,-2 2 0 15,-1 0 0-15,0 0 0 0,0 1 0 16,-2-1 0-16,2 2 0 16,1 0 0-16,1-1 0 0,-1 1 0 15,2 0 0-15,2 1-128 0,-1-1 128 0,1 2 0 16,2 1 0-16,0 1-128 15,0 3 128-15,1 1 0 0,1 1 0 16,1 1-160-16,-1 3 160 0,1 0 0 0,0-2 0 16,1 1 0-16,0 0 0 0,0 1 0 15,1-3 0-15,-1-1-128 0,1-1 128 16,2 0 0-16,0 1 0 0,1-1 0 0,0-1 0 16,2-1 0-16,0-1 0 0,1 0 0 15,-2-3 0-15,3-1 0 0,1 2 0 16,0-1 0-16,-1 0 0 0,2-1 0 15,4-5 0-15,0 0 0 0,-6 6 0 0,6-6 0 16,-5 10 0-16,0-2 0 0,5-8 0 0,0 0 0 16,-4 7 0-16,4-7 0 0,0 0 128 15,0 0-128-15,0 0 0 0,0 0 0 0,0 0 0 0,0 0 0 16,0 0 128-16,0 0-128 0,0 0 0 0,0 0 144 0,0 0-144 0,0 0 0 0,0 0 144 16,0 0-144-16,0 0 0 0,0 0 144 0,4-9-144 15,3 1 0-15,1-1 144 0,1 0-144 0,0 1 0 0,1 1 144 16,2-2-144-16,1-1 0 0,-4-2 0 0,5 3 0 0,0-1 0 0,1 1 0 15,1-1 0-15,-1-1 0 0,2 2 0 0,-1-1 0 0,1 0 0 16,1-1 0-16,0-2 0 0,0 2 0 0,0 0 0 0,3 0 0 0,0-3 0 16,0 1 0-16,-1 0 0 0,2 2 0 0,2 1 0 15,2 0 0-15,2-1 0 0,-1 5 0 16,-4-3-128-16,2 3 128 0,-1 0 0 0,-1 0 0 16,-2 2 0-16,0 2 0 0,-1-1-144 0,-1 1 144 15,1-1 0-15,2-2 0 0,-2 0 0 16,2 4 0-16,0 1 0 15,-1 0-128-15,-5-1 128 0,6 1 0 16,3 0 0-16,1 2 0 0,1 0 0 16,0-1 0-16,-2-3 0 0,0 4 0 15,-3 3 0-15,3-2 0 0,-6 2-128 16,2 1 128-16,-1 2 0 0,-2-1 0 16,0 1 0-16,2 0 0 0,1-2 0 0,-3 3 0 15,-1 2-128-15,1 0 128 0,0 0 0 16,-1 0 0-16,1 0 0 15,2 0 0-15,-1 0 0 0,3 1 0 0,1-2 0 16,-1 0 0-16,-1 0 0 0,-3 1 0 16,1-3 0-16,-2-1 0 15,0 0 0-15,-2 1 0 0,-3 0 0 16,0-1 0-16,2-3 0 0,-3 2 0 16,0-1 0-16,0 2 0 0,-3 1 0 0,0-1 0 15,0 0 0-15,-2-3 0 0,-6-4 0 0,8 8 0 16,-1 1-128-16,-1 0 128 0,2-3 0 0,-4 2 0 15,-4-8 0-15,6 11 0 0,-1-2 0 0,-1-1 0 16,-4-8 0-16,4 9 0 0,-4-9 0 0,4 10 0 0,2-2 0 16,-1 1 0-16,0 0 0 0,0 2 0 0,-1-4 144 0,0 1-144 15,-4-8 128-15,7 8-128 0,-7-8 144 0,5 7-144 0,-5-7 160 0,0 0-160 16,10 8 192-16,-4-2-64 0,-1 2-128 0,-5-8 192 0,0 0-16 0,0 0-16 0,0 0 0 16,8 2 0-16,-8-2-16 0,0 0 0 0,6-6 0 0,-6 6 0 15,0 0-16-15,0 0 0 0,0 0 0 0,0 0 0 0,0 0-128 16,0 0 0-16,0 0 0 0,-7-2-16832 0</inkml:trace>
  <inkml:trace contextRef="#ctx0" brushRef="#br2" timeOffset="19277.16">24183 14900 1839 0,'0'0'160'0,"0"0"-160"16,-1-8 0-16,-1 2 0 0,2 6 1392 0,0 0 240 16,-4-6 48-16,4 6 16 0,0 0-688 0,-5-6-144 15,1 2-32-15,4 4 0 0,0 0-160 0,0 0-32 16,-7-2-16-16,7 2 0 0,-8-4-224 0,8 4-32 15,0 0-16-15,-9 0 0 0,2-2 16 0,-1 1 0 16,4-2 0-16,4 3 0 0,0 0 48 0,0 0 16 16,0 0 0-16,-6 1 0 0,-3 1 0 0,9-2 0 0,0 0 0 0,0 0 0 15,0 0-48-15,0 0 0 16,0 0 0-16,0 0 0 0,0 0-112 0,0 0-16 0,0 0-16 0,0 0 0 16,7 7 112-16,-7-7 32 0,0 0 0 15,10 1 0-15,-10-1-112 0,11 2-16 0,-1 0 0 16,-1-2 0-16,-1-3 32 0,0 1 0 0,2 0 0 0,0 0 0 15,-10 2-16-15,12-1 0 0,-1-1 0 0,1 0 0 16,-4 5-32-16,2-1-16 0,0-5 0 16,-2 1 0-16,2 4-16 0,-2 0 0 15,1-1 0-15,1 1 0 0,1-4-16 0,0 0 0 16,0-1 0-16,0 2 0 0,0 0-16 0,2 0-16 16,1-4 0-16,-3 3 0 0,-1 2 16 15,1-2 0-15,2-5 0 0,-2 4 0 16,-1 1 16-16,2 1 0 0,3 0 0 15,-6-1 0-15,-1-1 0 0,2 2 0 0,1 1 0 16,0-1 0-16,-2-3-48 0,2-1 0 16,1 0 0-16,1 1 0 0,-2 3-16 0,2-2-128 15,1-5 192-15,-1 4-64 0,0 3-128 16,0 0 160-16,-2-2-160 0,1-2 160 16,1-2-32-16,0 2-128 0,-2 0 192 15,-2 1-64-15,4-5 16 0,-2 4 0 16,-2-1 0-16,2 2 0 15,0-1-16-15,-1 1 0 0,-1 1 0 0,3-1 0 16,1 0-128-16,0 0 128 0,-1-1-128 16,1 0 128-16,0-1-128 0,0 1 128 15,3 0-128-15,-2 0 128 0,1-2-128 0,-4-3 0 16,-2-2 144-16,2 1-144 0,-1 4 192 0,0-2-48 0,-3-2 0 0,1-1 0 16,1-2-16-16,-2 1 0 0,-3-2 0 0,3-1 0 0,-5 0 0 15,2 1 0-15,0-1 0 0,1 2 0 0,-3 0-128 0,-1-1 128 16,-2 3-128-16,0 1 128 0,0 3 0 0,-3 1-128 0,-1 0 192 0,0-1-64 15,-2 1 32-15,-2 2 0 0,-2 0 0 16,2-4 0-16,0-3-160 0,0 2 160 0,0 2-160 0,-3 1 160 0,0 0-160 16,1-1 0-16,1 0 0 0,-2 2 0 0,1 3 0 0,1-2 0 15,-3 2 0-15,1 1 0 0,-3 3-1296 16,0 1-352-16,-4 0-64 0</inkml:trace>
  <inkml:trace contextRef="#ctx0" brushRef="#br2" timeOffset="20884.07">24237 15620 7359 0,'0'0'320'16,"0"0"80"-16,-9 1-400 0,9-1 0 0,0 0 0 0,-9 2 0 15,-2 0 1488-15,3-1 224 0,1-1 32 0,7 0 16 16,0 0-800-16,-8 2-176 0,8-2-16 0,0 0-16 15,0 0-224-15,0 0-32 0,0 0-16 0,0 0 0 16,0 0 32-16,0 0 0 0,0 0 0 0,0 0 0 16,10-2 256-16,-2-2 48 0,2 1 16 0,-1-1 0 15,2 3-288-15,1-3-48 0,2-1-16 0,-2 0 0 0,1 2-288 0,2 1-48 16,0 0-16-16,0-1 0 16,-1 1 32-16,2 0 0 0,2-1 0 15,-1 1 0-15,-1-1 64 0,2 1 16 0,2-3 0 16,-2 4 0-16,-3-1 16 15,1 1 0-15,-2 0 0 0,2 0 0 16,2 1-64-16,-2 1 0 0,-1 1 0 0,0 1 0 0,-1-1-16 16,1 0-16-16,-3 1 0 0,2 0 0 0,-1-1-32 15,-2 1 0-15,0 1 0 0,0 1 0 0,3-1 0 16,-5 1-128-16,1-2 192 0,0 2-64 0,-1 2-128 0,1 0 192 0,-2-1-192 16,-1 0 192-16,-7-6-48 0,8 7 0 0,0 0 0 0,-2 0 0 15,0-1 64-15,-2 1 16 0,-4-7 0 0,6 11 0 0,-1-1 0 16,0-3 0-16,-5-7 0 0,5 9 0 0,4 1-64 15,-5 0-16-15,1-1 0 0,0-1 0 0,0-2-144 16,0 2 128-16,1 2-128 0,-4-1 128 0,-2-9-128 0,3 11 128 16,-2 0-128-16,1 0 128 0,0 0 64 0,-1 0 16 15,-1-3 0-15,0 1 0 0,0 1-32 16,0 0-16-16,-1 1 0 0,1-2 0 16,0 0-32-16,0-2-128 15,-2 2 192-15,2-9-64 0,0 10-128 0,-1-1 192 16,1-9-192-16,-1 9 192 0,2 0-192 15,-1-9 0-15,-2 10 0 0,0-2 128 16,2-8-128-16,0 0 160 0,-1 10-160 0,1-10 160 16,0 0-32-16,0 0 0 0,0 0 0 0,0 0 0 15,0 0 0-15,0 0-128 0,0 0 192 0,0 0-64 16,0 0-128-16,0 0 192 0,0 0-192 0,0 0 192 0,0 0-192 16,0 0 0-16,0 0 0 0,0 0 128 0,0 0-128 15,0 0 0-15,0 0 0 0,0 0 0 0,0 0 0 0,0 0 0 0,0-6 0 16,0 6 0-16,0 0 0 0,0 0 0 0,0 0 0 15,1-7 0-15,-1 7 0 0,2-8 0 0,-2 8 0 16,0 0 0-16,6-9 0 0,-2 2 0 16,-4 7 128-16,0-9-128 0,0 9 0 15,2-9 0-15,-4 1 0 0,2 8 0 16,1-10 0-16,-1 0 0 0,-1 1 0 0,-2-1 0 16,-1 1 0-16,1 0 128 0,0-3-128 15,1 1 0-15,-3 0 0 0,2 0 0 16,0 0 0-16,0-1 0 0,-2 0 0 0,1 1 0 15,-1 0 128-15,0 2-128 0,-1 0 0 0,0 1 0 16,-4 0 0-16,1 0 0 0,-1 0 0 16,0 2 0-16,-2-1 0 0,0-1 0 0,-4 1-192 0,-1-1 192 15,-3 2-160-15,0 1 160 0,2 1-160 0,-3 0 160 0,-1 2-160 0,2 0 160 16,-1 0 0-16,4-1-144 0,2 1 144 0,0 2 0 16,-2 4 0-16,0-1-128 0,-1-2 128 0,1 0 0 15,1-1 0-15,2 1 0 0,2-1 0 0,-1 0-128 16,2 0 128-16,0 0-128 0,3 1 128 0,0 0-128 15,0 0-64-15,8-1 0 0,-6-1 0 0,6 1 0 0,0 0-272 16,0 0-64-16,0 0-16 0,0 0 0 0,0 0-1632 0,0 0-320 16,0 0-64-16</inkml:trace>
  <inkml:trace contextRef="#ctx0" brushRef="#br2" timeOffset="36813.65">23401 8447 5519 0,'0'0'496'0,"0"0"-496"16,0 0 0-16,0 0 0 0,0 0 1280 0,0 0 176 16,0 0 16-16,0 0 16 0,0 0-448 0,3-7-80 0,-3 7-32 0,4-8 0 15,-4 8-80-15,0-7-16 0,0-1 0 0,0 8 0 16,0 0-128-16,-6-5-48 16,6 5 0-16,-5-6 0 0,-1 2 16 0,6 4 0 0,-10 1 0 0,0 0 0 15,1-2-192-15,-2 2-32 0,0 5-16 16,2-2 0-16,-1 4-208 0,1-1-32 0,1 1-16 0,4 1 0 15,-1 3-176-15,5 1 192 0,5 3-192 0,1-3 192 16,5-1-192-16,4 1 160 16,2 0-160-16,3-1 160 0,3-3 160 15,1 0 16-15,4-2 16 0,3 0 0 16,2 1-128-16,1-5-32 0,2-3 0 16,0 4 0-16,1 4 32 0,-1 1 0 15,-3-2 0-15,-1-2 0 0,-1 0 0 0,-1-1 0 0,1 0 0 16,2 0 0-16,4-4-64 0,2-1-16 0,4-2 0 15,-1 3 0-15,1-1-16 0,0-2-128 16,0-2 192-16,-2 1-64 0,-1 6 32 16,-2-3 0-16,1-3 0 0,3-3 0 15,0 0-160-15,-1 1 160 0,0 2-160 0,-2-5 160 16,-1-4-160-16,-4-2 192 0,-2 3-192 16,-4 4 192-16,-4 1-192 0,-2-2 192 0,-7-2-192 15,1 2 192-15,-7 5-64 0,1-3 0 16,-3 2 0-16,0-1 0 0,-7 6 16 0,4-5 0 0,-4 5 0 15,0 0 0-15,2-8-16 0,-2 8 0 0,0 0 0 0,0 0 0 0,0 0-128 0,-9 1 0 0,-3 3 0 16,-1 1 0-16,-3 3 0 0,-4 3 0 0,-2 3 0 0,-2 0 0 16,-6 1 0-16,-1 1 0 0,-1 3 0 0,-3 3 0 15,-1 0 0-15,0 0 0 0,5 0 0 16,0 1 0-16,0 1 0 0,2-3 0 0,1-6 0 0,0 1 0 16,2-2 0-16,-4 0 0 0,0-5 128 0,1 1-128 0,0 0 272 15,-1 0-16-15,-4-1-16 0,1-2 0 16,1-4-32-16,1-1 0 0,-1 0 0 0,1-2 0 15,2-1-16-15,1-1 0 0,-3-2 0 0,2 1 0 0,1-1-64 0,0 2 0 0,2-3-128 16,-3-1 192-16,2-3-64 0,1 0-128 0,2-3 176 16,0-2-176-16,1-4 160 15,2-2-160-15,1-2 128 0,3-1-128 16,0 2 128-16,2-4-128 16,-1-6 0-16,3 5 128 0,1 1-128 0,2 1 0 15,0-1 0-15,4 1 128 0,-3 1-128 16,3 2 0-16,1 0 0 0,1 1 128 15,2-3-128-15,1 3 0 0,1 0 0 16,1 3 0-16,0 0 0 0,2 3 0 16,-1 2 0-16,1 1 0 0,-2 1 0 15,0 2 0-15,-1 8 0 0,0 0 0 0,0 0 0 16,0 0 0-16,6 8 0 0,-1 0 0 16,0-1-160-16,-1 3 160 0,0 1 0 15,1 5-144-15,-3 1 144 0,2 2 0 0,1-1 0 16,0 4 0-16,0 2 0 0,1 0 0 15,2 0 0-15,3 0 0 0,-1 4 0 16,5 3 0-16,3 2 0 0,4-1-128 16,7-5 128-16,-1 3 0 0,2 1 0 15,2-2 0-15,2-2 0 0,-2-3 0 16,0-7 0-16,0 3 0 0,-3 0 0 16,2-2 0-16,0-5 0 0,2-2 0 0,1-3 0 0,4-3 0 15,1-2 0-15,1 0 0 0,-5-7 0 0,1 2 0 16,1-1 0-16,-4-4 0 0,0-2 0 0,-1-2 0 15,-2-2 128-15,0 2-128 0,-1-1 0 0,2-2 0 0,0-2 0 0,0-1 128 16,-1-3-128-16,-7 3 176 0,-4 2-176 0,1-3 192 16,0-4-192-16,-2 3 0 0,-4 1-160 15,-1 0 160-15,0 2 0 0,-3-1 0 0,-2 2 0 16,-3 2 0-16,1 3 0 0,-4 0 0 0,-3 1 0 0,-2 0 0 0,-2 1 0 16,1 3 0-16,4 5 0 0,-8-6 0 0,-1 0 0 15,2 3 0-15,-1 2 0 0,-4 4 0 0,-5 3-144 0,1 1 144 16,-2 2-128-16,-3 2 128 15,-3 7 0-15,-2 0-128 0,-3 2 128 0,1 5 0 16,1 5 0-16,1 1-128 0,2 1 128 0,-1-6 0 16,-1-4 0-16,-1 0 0 15,-2 1 0-15,-2-2 0 16,-2-1 0-16,-1-1 0 0,-1-4 0 16,2 1 0-16,1-5 0 0,0-3 0 0,1-2 0 15,2-1 0-15,-1 3 0 16,1 0 0-16,1 1 0 0,-1-7 0 15,-2-7 0-15,-1 1 0 0,-1 2 0 0,0-5 0 16,0-2 0-16,0-1 0 0,1-3 0 0,1-1 128 16,-2 0 0-16,5-4 16 0,1-5 0 15,1-2 0-15,3-2-144 0,2-4 0 16,1-4 0-16,2-1 0 16,0-3 0-16,4 2 0 15,1 1 0-15,3 1 0 0,1-1 0 0,2 4 0 16,2 2 0-16,2 2 0 0,0 4 0 15,2 4 0-15,-3 1 0 0,1 4 0 16,0 3 0-16,2 3 0 0,1 9 0 16,0 0 0-16,0 0 0 0,0 0 0 15,0 0 0-15,0 0 0 0,1 9 0 0,3 3-144 0,-1-1 144 16,2 1 0-16,2 6 0 0,1-2 0 0,1 1 0 16,0 1 0-16,4 6 0 0,-4 3-128 0,4 4 128 0,0-3 0 15,1-1 0-15,-1 5 0 0,0 5 0 0,1 2 0 0,1-1-128 0,5-2 128 16,-1-6 0-16,6 3 0 0,0-2 0 15,5-5 0-15,1-5 0 0,1 0 0 0,2 0 0 16,1 0 0-16,-3-1 0 0,0-7 0 0,-3-8 0 16,-1 1 0-16,-2-2 0 0,2-3 0 0,-1-4 0 0,5-1 0 0,3-3 0 15,2 1 0-15,-2-4 0 0,2-1 0 16,2-3 0-16,-2 0 0 0,3-1 128 0,-4-2-128 0,-2-1 0 16,-2-1 0-16,-2-1 0 0,-2 0 128 0,0 0-128 15,0 1 0-15,-1-6 0 0,-3 0 0 0,-3-3 0 16,-3 3 0-16,-3 4 0 0,-3 2 0 0,-3-1 0 15,-5 3 0-15,1 5 128 16,0 3-128-16,-3 2 0 0,-2 7 0 16,-1-11 0-16,1 3 0 0,0 8 0 15,0 0 0-15,0 0 0 0,-7 0 0 0,-4 2-160 16,-3 5 160-16,-4 3 0 0,-2 1-128 16,-2 1 128-16,-2 5 0 0,1 10 0 0,-3 1 0 15,2 1 0-15,0-1 0 0,0-4 0 16,-1 1-128-16,-1 3 128 0,-3-3 0 0,0-3 0 15,-3 0 0-15,-2-2 0 0,-1-2 0 16,-6 0 0-16,2-4 0 0,0-4 0 16,2 3 0-16,4 6 0 0,-1-4 0 15,1-2 0-15,-1-6 0 0,-1-2 0 16,1 0 0-16,-2 1 0 0,-1-4 0 16,-1-3 0-16,2-3 128 0,0 0-128 15,4 0 128-15,2 0-128 0,2-4 0 16,4-8 0-16,1 2 128 0,0 6-128 0,0-2 128 15,0-3-128-15,1-5 128 0,1-4-128 0,-1-2 0 16,1 1 128-16,3-5-128 0,1-7 0 0,1-2 128 0,2-4-128 0,1 3 0 16,3 3 0-16,3-1 128 0,-1 0-128 15,4 5 0-15,0 5 0 0,-1 4 0 16,4 3 0-16,0 7 0 0,-1 3 0 0,2 9 0 16,0 0 0-16,0 0 0 0,0 0 0 0,0 0 0 0,0 0 0 0,-3 16-128 15,0 6 128-15,4 1-128 0,7-1 128 0,3 2-128 0,2 2 128 0,4 5 0 16,4 6 0-16,6 0 0 0,6 0 0 0,2 0 0 15,4-1 0-15,4-7 0 0,5-10 0 0,9 0-128 0,6 0 128 16,4-3 0-16,6-1 0 0,-3-2 0 0,1-1 0 0,1-4 0 0,5-2 0 16,-1-4 0-16,-2 1 0 0,-8-1 0 0,-10-2 0 0,-3 2 0 0,-2 5 0 15,-4-7 0-15,-8-8 0 0,-2 5 0 0,-9 4 0 16,0 0 128-16,-4-3-128 16,-4-2 0-16,-6-2 0 0,-2 7 0 15,-3 8-848-15,-4-1-192 0,-5-8-48 16,0 12-14048-16</inkml:trace>
  <inkml:trace contextRef="#ctx0" brushRef="#br2" timeOffset="38918.68">13023 13037 6447 0,'0'0'272'0,"0"0"80"0,0 0-352 0,0 0 0 0,0 0 0 0,0 0 0 15,0-6 752-15,0 6 80 0,0 0 0 0,0 0 16 16,-2-6-352-16,1 1-80 0,1-3-16 0,0 8 0 16,0 0-32-16,0 0-16 0,0 0 0 15,0 0 0-15,0 0-32 0,0 0-16 0,0 0 0 0,0 0 0 16,0 0-160-16,0 0-16 0,8 10-128 0,0-1 192 15,-1-4 0-15,1 1-16 0,-8-6 0 16,12 10 0-16,0 4 0 0,2-2 0 0,0-8 0 0,-4 6 0 16,-3 6 0-16,3-1 0 0,3-3 0 15,1 1 0-15,-2 0-176 0,2-2 160 16,1 0-160-16,2 1 160 0,-2-1-32 16,1 1-128-16,-1-2 192 15,-1 2-64-15,2 2 64 0,-3-1 0 0,-1-4 0 16,1 1 0-16,0 2-48 0,2 1 0 0,-2 2 0 15,0-3 0-15,1-4 48 0,-1 2 0 0,-1 1 0 16,2 0 0-16,0-1-48 0,1-2 0 16,-1 1 0-16,0 2 0 0,0 2-16 15,1 0-128-15,-1-2 192 16,-2 1-64-16,-1 4 0 0,3-4-128 16,3-3 192-16,1-2-64 0,0 1 64 0,2 2 0 15,-3 3 0-15,1-1 0 0,1-1-16 16,0-1 0-16,-1-2 0 15,0 2 0-15,0 2-16 0,0-2 0 16,-1-4 0-16,-2 2 0 0,-2 1-16 16,1-2 0-16,-1-1 0 0,-3-3 0 0,-2 2-144 15,2-1 160-15,-2 0-160 0,2 1 160 0,-2-4-32 16,0-1 0-16,-8 0 0 0,11-1 0 0,0 3 32 0,2-2 0 0,-2-1 0 16,0 1 0-16,-2 0-32 0,2 1 0 0,0-1 0 0,-1 0 0 0,-10 0-128 15,11 0 160-15,3 2-160 0,-3-2 160 0,1-2-160 0,-1 0 0 0,1 0 144 16,-2 2-144-16,0 3 0 0,1-2 0 15,-3-1 0-15,1 1 128 0,-9-1-128 0,10 3 128 0,-1 0-128 16,-9-3 128-16,11-1-128 0,-3-1 0 0,-8 2 0 16,11-1 0-16,0 0 0 0,-3-1 128 0,1-2-128 0,-9 4 0 15,11 2 0-15,-1-2 144 0,0-2-144 0,-1 1 0 16,0 4 144-16,-3 1-144 0,1 1 0 16,-7-5 144-16,0 0-1472 0,5 7-288 15</inkml:trace>
  <inkml:trace contextRef="#ctx0" brushRef="#br2" timeOffset="39428.68">13188 14163 5519 0,'0'0'496'0,"8"-6"-496"0,-1-2 0 0,3 2 0 0,0 1 1168 0,1-2 144 0,-2-4 32 0,2-1 0 0,0-3-736 0,2 2-144 16,0-1-16-16,2-3-16 0,1-4-144 0,-1-1-32 16,-1-1 0-16,3 1 0 0,-2 0 0 15,3 1-16-15,-1-1 0 0,0 6 0 0,-2 5-80 16,0 0-16-16,-1-1 0 0,-2 1 0 0,-1 2-144 16,0 1 128-16,0 3-128 0,-1-2 128 0</inkml:trace>
  <inkml:trace contextRef="#ctx0" brushRef="#br2" timeOffset="40181.87">14253 13278 10079 0,'0'0'448'0,"0"0"80"0,0 0-528 0,10-1 0 0,-3-1 0 0,2 0 0 0,-2 0 608 0,3 2 16 16,0 4 0-16,0-5 0 0,1-4-80 0,-1 3-16 16,2 2 0-16,1 0 0 0,0 0-240 0,2-2-48 15,-1-1-16-15,1 5 0 0,1 3-48 0,-1 0-16 16,1-2 0-16,-4 0 0 0,-1 2-160 0,0-1 0 15,1 1 0-15,-2-1 0 0,0 0 0 0,2 3 0 16,-1 2 160-16,1 0-160 0,0-3 192 0,0 1-192 16,-2-2 192-16,1 2-192 0,0 3 224 0,2 1-64 15,-3-1-16-15,1 0 0 0,-1-2-16 16,0 3-128-16,0 2 192 0,1-2-64 0,-4 0 0 16,2 2-128-16,-1 4 192 15,0 0-64-15,-4-4 0 0,3 0-128 16,-3 0 192-16,1 5-64 0,1 3 0 0,-1-2 0 15,1-4 0-15,1 0 0 0,-3 3 0 0,1-1 0 16,2-2 0-16,-1-1 0 0,0-2-128 16,1 2 160-16,-1-2-160 0,3-1 160 15,3 0-32-15,-1-3 0 0,1-1 0 16,2 2 0-16,-1 1 48 0,1-3 0 16,3-3 0-16,-1-1 0 0,-1 0-48 15,2 1 0-15,1-2 0 0,0-2 0 0,3-3 0 16,-2 0 0-16,1 2 0 0,-2 0 0 0,1 0 0 15,-5-4 0-15,0-3 0 0,-2 3 0 16,-1 4-128-16,-1-2 0 16,-2-5 0-16,2 1 0 0,-1 1 0 15,0 1 0-15,-1-2 0 0,-1 0 128 0,0-1-128 16,1 1 0-16,-3 0 0 0,3 2 0 0,-4-2 0 0,-4 7 192 0,7-5-192 16,-7 5 192-16,9 0-192 0,-9 0 0 0,8-3 0 0,-8 3 0 15,0 0-352-15,0 0 0 0,0 0 0 0,0 0-9056 16</inkml:trace>
  <inkml:trace contextRef="#ctx0" brushRef="#br2" timeOffset="41016.32">15001 13288 6447 0,'7'-5'576'0,"1"-2"-576"15,1 4 0-15,4-2 0 0,-4-1 704 0,2 0 48 16,0 2 0-16,3-2 0 0,-1 3-352 16,1-1-64-16,-1-4-16 0,1 5 0 0,0 2-64 15,-1 1 0-15,0-2-16 0,2 4 0 0,-3 1-80 0,1 0-16 16,1 0 0-16,-1-1 0 0,2 0 0 0,-1 1 0 15,1 1 0-15,0 4 0 0,-1 1 48 0,1 0 16 16,1-3 0-16,-1 3 0 0,1 3 0 0,-1 1 0 16,-3-4 0-16,1 2 0 0,0 1-208 15,0 0 144-15,-1 1-144 16,2-1 128-16,-2 0 16 0,1-1 0 16,-1-4 0-16,2 4 0 15,0 4 48-15,0-3 0 0,0-4 0 16,-3 6 0-16,0 7-48 0,-1-3 0 15,-1-2 0-15,-1-1 0 0,-2 2-144 16,1 1 0-16,-3 1 0 0,1-2 128 0,0-3-128 16,-2 1 0-16,0 3 0 15,0-2 128-15,2 1-128 0,-1-3 128 16,0-3-128-16,5 2 128 0,-3 0 0 0,4-2-128 16,-3-3 192-16,4 1-64 15,1-3-128-15,0-2 0 0,4 0 0 0,3-1 0 16,-2-4 160-16,1-2-160 0,2 1 192 15,-1 1-192-15,1 0 128 0,-2 0-128 0,-1-1 0 16,2-2 0-16,4 3 160 0,-2 0-32 0,3 0 0 0,-3-1 0 16,0-3-128-16,1 3 0 0,-4 2 0 0,0 0-176 0,1-6 176 0,-1 0 0 15,-2 3 0-15,2-3 0 0,-3 2 0 16,1-2 0-16,-1-5 0 0,0 2 0 0,2 1 0 0,-2-2 0 16,0-2 128-16,-2-1-128 0,1-3 0 0,-1 1 0 0,-1-3 0 15,-1-3 0-15,-1-4 176 0,-1 4-48 16,-1 4 0-16,-3 0 0 0,-1 5-128 15,-2-1 0-15,-1-3 0 0,-2 5 0 0,1 11 0 16,-5-5 0-16,-1-1 0 0,-1 4 0 16,2-1 0-16,5 3 0 0,-9 5 0 0,3 1 0 0</inkml:trace>
  <inkml:trace contextRef="#ctx0" brushRef="#br5" timeOffset="64804.09">9962 5737 9215 0,'0'0'192'0,"-9"2"64"0,3-3 0 0,-1 1 0 0,2-1-256 0,-2 1 0 0,0 0 0 0,2-2 0 0,-2 0 0 0,1 0 0 16,-1 2 0-16,2 0 0 0,0 0 864 0,-1 0 128 15,0 0 32-15,2 0 0 0,-3 0-832 16,7 0-192-16,-5 0 0 0,5 0 0 0,0 0 864 16,0 0 128-16,0 0 32 0,0 0 0 0,0 0-832 0,-3-3-192 15,-1-2 0-15,4 5 0 0,0 0 864 0,0 0 128 16,4-7 32-16,-1 2 0 0,-3 5-832 0,4-5-192 16,0 1 0-16,2 0 0 0,-1 1 0 0,3-1 0 15,-4 0 0-15,4 1 0 0,3-1 864 0,1 1 128 16,1 0 32-16,5-2 0 0,4 2-832 0,3 0-192 15,3 0 0-15,0-1 0 16,2 2 0-16,3 0 0 0,-1-1 0 0,1-2 0 16,4 1 0-16,3-3 0 0,1 3 0 15,3-1 0-15,2 0 0 0,1 2 0 16,2 1 0-16,-1 1 0 0,-3-1 0 16,0 0 0-16,-1-5 0 0,-2 4 0 15,-4 3 864-15,-3 1 128 0,-4 1 32 16,-6 2 0-16,-2-1-832 0,-5 1-192 0,-4 2 0 15,-1 0 0-15,-4-1 0 0,-1-1 0 0,-8-4 0 0,0 0 0 0,1 7 0 0,-1-7 0 16,-4 4 0-16,-3 0 0 0,-1 1 0 0,-4 2 0 16,-1-3 0-16,-4-1 0 0,-2-2 0 0,-1 4 0 15,-4-3 0-15,-1 0 0 0,0-2 0 0,-4-1 0 16,1-1 0-16,-3-1 0 0,-3-1 0 0,-4 0 0 0,1-3 0 0,-2 2 0 16,-1 0 0-16,-2 2 0 0,-2 0 0 0,0-2 0 15,2 0 0-15,-2-2 0 0,2 1 0 0,0-2 0 0,2 0 0 16,1 1 0-16,3 0 0 0,2 0 0 0,1 0 0 0,0 2 0 15,5 2 0-15,0 1 0 0,1-1 0 0,5 0 0 0,0 0 0 0,5 2 0 16,2 1 0-16,3 1 0 0,4 1 0 0,1 0 0 16,7-2 0-16,0 0 0 0,0 0 0 0,0 0 0 0,5 6 0 15,5-3 0-15,6-2 0 0,4 2 0 0,4-2 0 16,4 1 0-16,5 1 0 0,5-2 0 16,0-1 0-16,3 1 0 15,1 0 0-15,1 1 0 16,0-2 0-16,1-2 0 15,0 0 0-15,2 1 0 0,0-3 0 0,-1 2 0 16,-1-2 0-16,-1 3 0 0,-2 2 0 16,-4-1 0-16,-3 0 0 0,-3 0 0 0,-5-1 0 15,-1 1 0-15,-4 1 0 0,-5 0 0 0,-3-4 0 16,-2 1 0-16,-2 1 0 0,-9 1 0 16,0 0 0-16,0 0 0 0,0 0 0 0,0 0 0 15,-8 4 0-15,-2-1 0 0,-3 2 0 16,-4-2 0-16,-4-3 0 0,-6 0 0 15,-1 0 0-15,-4 0 0 0,-2 0 864 16,-1 0 128-16,-1 5 32 0,0-4 0 16,0-2-832-16,-3-2-192 0,3 3 0 15,2 1 0-15,-3 1 0 0,4-2 0 16,3-2 0-16,4-1 0 0,3-1 0 16,6-1 0-16,2 2 0 0,5 0 0 0,3 1 0 15,7 2 0-15,0 0 0 0,0 0 0 0,0 0 0 0,0 0 0 16,11-3 0-16,0 3 0 0,3 3 0 0,4-1 0 0,3-1 0 15,2 0 0-15,3-1 0 0,2 0 0 0,1 0 0 0,2-1 0 0,1 0 0 16,4 1 0-16,2-2 0 0,0 2 0 0,3 2 0 16,-4-2 0-16,2 0 0 0,13-4 0 15,-7 1-768-15,-6 0-208 0,-1 0-48 0,-15 1 0 16,0 2 1648-16,0 0 320 0,0-1 64 16,-3-1 16-16,-1 2-832 0,-2 2-192 0,0-1 0 15,2 1 0-15,-6-4-768 0,-2 1-208 0,-3-1-48 0,-8 2 0 0,0 0 1648 16,0 0 320-16,7 2 64 15,-7-2 16-15,0 0-832 0,0 0-192 0,0 0 0 0,7 4 0 16,-7-4 0-16,0 0 0 0,0 0 0 16,0 0 0-16,0 0 0 0,0 0 0 0,0 0 0 0,0 0 0 15,4 3 0-15,-4-3 0 0,0 0 0 16,0 0 0-16,7-1 0 0,-7 1 0 0,6 0 0 16,1-1 0-16,-1-3 0 0,-1 3 0 0,-5 1 0 15,6 0 0-15,-6 0 0 0,7-2 0 0,0 2 0 0,-7 0 0 16,0 0 0-16,7 0 0 0,-7 0 0 0,0 0 0 15,0 0 0-15,6 2 0 0,-6-2 0 0,0 0 0 16,0 0 0-16,0 0 0 0,5 5 0 0,-5-5 0 16,0 0 0-16,6 5 0 0,-5 4 0 0,2 3 0 15,-1-1-768-15,-1 1-208 0,-1-1-48 16,0 1 0-16,0 2 832 16,-2 1 192-16,0 4 0 0,-1-1 0 15,-2 2 0-15,0 1 0 0,-1 1 0 16,-1 1 0-16,0 1 0 0,2 3 0 15,0 0 0-15,2 2 0 0,1 1 0 16,2-2 0-16,1 0 0 0,0-1 0 16,1 2 0-16,0-2 0 0,2-1 0 0,0-2 0 15,-2-2 0-15,0 0 0 0,2 0 0 16,-2-1 0-16,-1-2 0 0,0 1 0 0,1 1 0 0,-2 2 0 16,-2 3 0-16,2 0 0 0,-1 1 0 0,0 16 0 0,0 1 352 0,0-4 112 15,1-4 32-15,0-3 0 0,0-3-304 0,1-1-48 16,1-1-16-16,1 0 0 0,-2-4-128 15,-1-1 0-15,3-3 0 0,-2 2-176 0,0 4 176 16,-1-2 0-16,0-4 128 0,0 3-128 0,0 1 176 16,0 0-48-16,0 2 0 0,0-3 0 15,0-1-128-15,0 1 0 0,0-1 0 0,2 0-176 16,0-3 176-16,0-2 0 0,-1 0 0 16,3 3 128-16,0 4-128 0,1 0 0 15,-2-2 0-15,1 2 128 0,1 5-128 16,-1-3 192-16,0-3-64 0,0 3 0 15,0 1-128-15,1 1 0 0,-1 0 0 0,0-1 0 16,1-5 0-16,1-1 144 16,0-4-144-16,3 4 0 0,-3 2 160 15,4-1-160-15,-2-1 128 0,1-1-128 0,-2 1 160 16,2-1-160-16,0 1 192 0,0 1-192 0,1 1 128 16,-3 0-128-16,3 1 0 15,-3-1 0-15,-1-1 0 0,0 0 0 0,2-1 0 16,-2 3 0-16,0 3 128 0,0-3-128 15,-1-2 0-15,0 1 0 0,1 0 128 16,-3-1-128-16,1 1 0 0,2-1 0 0,-1-1 0 16,0 2 0-16,-1 1 0 0,1-2 0 15,-1-3 0-15,0 0 0 0,2-2 128 16,-5 5-128-16,0 5 0 0,1-2 0 16,1-2 0-16,-2 1 0 0,-1 0 128 0,0 0-128 0,-1-1 0 15,-1-1 0-15,0-1 0 0,0-1 0 0,1 1 0 0,-3 0 0 0,0 0 0 16,0-2 0-16,-2-2 128 0,2 4-128 0,0 4 0 0,-1-1 0 0,-3-1 0 15,2 2 0-15,-2 4 128 0,0-2-128 0,1 1 0 0,0-2 0 16,1-1 128-16,-1 2-128 0,3-1 0 16,-3-3 0-16,1-2 0 0,3-1 160 0,-2 1-160 15,1 0 128-15,1-1-128 0,1 1 0 0,-3-3 144 16,2 3-144-16,0 0 0 0,0-1 144 0,-1-1-144 16,-2-1 0-16,1 1 160 0,2 1-160 15,-3 1 128-15,2-3-128 0,0-2 128 0,-2 0-128 0,1 2 128 0,0-1-128 16,1-3 128-16,-1 0-128 0,0 1 128 15,2 2-128-15,-3-1 128 16,2 0-128-16,-1-1 128 16,0 3-128-16,2-3 128 0,-1 4-128 15,1 4 128-15,2-5-128 0,-2-6 128 16,-1 2-128-16,2 4 128 0,0 0-128 0,0 1 128 16,1-4-128-16,1-2 0 0,0 2 128 15,0 4-128-15,0-4 0 0,0-3 144 0,0-1-144 16,0 0 128-16,0 0-128 0,0 1 128 0,1-2-128 15,-1-10 128-15,2 10-128 0,0-1 128 16,0 0-128-16,0 1 0 0,1-2 144 16,-3-8-144-16,3 10 0 0,0 0 128 0,1 0-128 15,0-1 0-15,-4-9 0 0,5 9 144 0,-2-1-144 16,-1 0 0-16,-2-8 144 16,0 0-144-16,0 0 0 0,0 0 0 0,2 9 128 0,-2-9-128 15,0 0 0-15,0 0 144 16,0 0-144-16,0 10 0 0,0-10 144 0,0 0-144 15,0 0 0-15,0 0 160 0,-2 8-160 0,2-8 128 16,0 0-128-16,-6 3 176 0,6-3-48 0,-8-3-128 0,0-1 192 16,-1 2-64-16,0-1 0 0,0-2-128 0,1 1 192 0,-2 1-192 15,-1-2 176-15,-1 0-176 0,0-1 160 0,-2 2-160 16,0-1 128-16,-1 2-128 0,-2-1 128 0,-5-2-128 16,2 2 0-16,1-1 0 0,-6 3 0 0,1-1 0 0,-1 1 0 15,0-2 0-15,-1 3 0 0,-1 1 0 0,0 0 0 16,0-1 0-16,-2 1 0 0,2 0 0 0,-5 1 0 0,-4 0 0 15,-1 2 0-15,4-2 0 0,1 2 0 0,4 1 0 16,-1 2 0-16,2 1 0 0,1-2 0 16,0-2 0-16,3 3 0 0,1 0 0 0,2 0 0 15,-1-3 0-15,1 2 0 16,2-2 0-16,0 1 0 0,1 0 0 16,-1 0 0-16,-2-1 0 0,1 0 0 15,1 0 0-15,0 0 0 16,-1-1 0-16,2-1 0 0,-3 2 0 0,3-1 0 15,4 2 0-15,1 0 0 16,2-3 0-16,-2-1 0 0,1 0 0 0,3 0 0 16,0-1 0-16,2 1 0 0,-1 1 0 0,7-1 0 15,0 0 0-15,-6 1 0 0,6-1 0 0,0 0 0 16,-7-2 0-16,7 2 0 0,0 0 0 16,0 0 0-16,0 0 0 0,-5-2 0 0,5 2 0 15,0 0 128-15,-5-4-128 0,5 4 0 0,-5-7 128 16,2 2-128-16,3 5 128 0,-3-10-128 0,2-1 160 15,1-2-160-15,-2-3 192 16,2 2-192-16,1 1 176 0,-1-5-176 16,0-4 160-16,0-5-160 15,0-1 128-15,2-2-128 0,1-3 0 16,-1-5 144-16,1-4-144 0,-3 1 0 16,0-1 0-16,1-1 0 0,2-6 0 15,1-5 128-15,-1-6-128 0,3-3 0 16,-3 1 0-16,2-1 0 15,2-1 0-15,-3-1 0 16,2-3 0-16,0-2 128 16,3-2-128-16,-1 2 0 15,-3 1 0-15,3 1 0 0,0 0 0 0,1-1 0 16,-2-3-256-16,1 4 80 16,-7 2 16-16,1 4 0 15,-2 10-32-15,-2-4 0 16,-3-3 0-16,-2 2 0 0,0 4-448 15,0 2-80-15,1 3-32 0,1 17 0 0,-2-2 608 0,-1-2 144 0,0-2 0 16,0-2 0-16,0-1 0 0,1-3 0 16,-2 0 0-16,2 0 0 0,2 4 0 15,0 1 0-15,3-1 0 0,-2 3 0 0,0 2 0 16,2 0 0-16,1 0 0 16,0 1 0-16,0-2 0 0,0 1 0 0,0 1 0 15,-3 2 0-15,1 0 0 0,0 0 0 0,-1-1 0 16,0 5 0-16,0 6 0 0,-2 0 0 15,1 0 0-15,0-1 0 0,1 2 0 0,1-1 0 16,-1 3 0-16,1-2 0 16,0-1 0-16,-1 0 0 0,2 1 0 15,0 0 0-15,-1 0 0 16,2-2 0-16,-2-2 0 0,2 2 0 16,0 2 0-16,0 0 0 0,0 0 0 15,0 1 0-15,1 3 0 0,0 0 0 16,0 1 0-16,1-2 0 0,1 0 0 15,0 0 0-15,2 3 0 0,0-1 0 16,-2-2 0-16,2 1 0 0,-1-2 0 0,0 0 0 0,2 1 0 16,-3 0 0-16,0-2 0 0,0 0 0 15,0 0 0-15,1 2 0 0,-2-3 0 0,-1 1 0 16,0-1 0-16,0 2 0 0,0 0 0 0,-1 0 0 0,-1 2 0 16,1-1 0-16,-1 2 0 0,1 1 0 0,0 0 0 15,2 0 0-15,-2 0 0 0,1 1 0 16,0 3 0-16,0 2 0 0,1 0 0 0,0 1 0 15,0-2 0-15,-1 2 0 0,-1-2 0 0,1 3 0 0,0-1 0 0,0 1 0 16,-1-2 0-16,1 1 0 0,0 2 0 0,1-2 0 0,-1-2 0 16,0 0 0-16,0 9-848 0,0 0-144 0,0-9-32 0,0 9 0 15,1-6 832-15,-1 6 192 0,0 0 0 16,0 0 0-16,0-6 768 0,0 0 208 0,0 1 48 0,0 5 0 16,0 0-1648-16,2-9-320 0,0 0-64 0,-2 9-16 0,1-5 832 15,1-1 192-15,-2-1 0 0,1 1 0 16,0-1 0-16,1 2 0 0,-2 5 0 15,2-8 0-15,0-2 0 0,0 1 0 16,0 3 0-16,1-1 0 0,-2 1 0 16,-1-2 0-16,3 0 0 0,0 3 0 0,-3 5 0 15,4-4 0-15,-4 4 0 0,7-2 0 0,2-2 0 16,1 2 0-16,2 0 0 0,-1 2 0 16,2-1 0-16,3 1 0 0,4 3 0 0,2-1 0 0,6 2 0 15,0-3 0-15,-1 1 0 16,1 1 0-16,3-1 0 0,1-1 0 0,1-1 0 15,2-1 0-15,-2-2 0 0,1-1 0 16,1 1 0-16,2 1 0 0,-1 0 0 16,-1-2 0-16,2 2 0 0,-5 2 0 15,-1 1 0-15,-1-2 0 0,0-2 0 16,-4-2 0-16,2 3 0 0,-3 1 0 16,-2 0 0-16,0 0 0 0,-3-2 0 0,1 0 0 15,0 0 0-15,-5 2 0 16,0 0 0-16,-2 2 0 0,0 3 0 0,-3-3 0 15,0-1 0-15,0 0 0 0,-2-1 0 0,1 4 0 16,-2 0 0-16,-1-1 0 0,1 0 0 0,-1 0 0 0,-7-2 0 16,5 4 0-16,2-1 0 0,-7-3 0 0,0 0 0 0,0 0 0 0,3 4 0 15,-3-4 0-15,0 0 0 0,0 0 0 0,0 0 0 16,3 8 0-16,0-1 0 0,-3-7 0 0,1 5 0 16,-1-5 0-16,0 0 0 0,1 7 0 0,-1-1 0 0,0 1 0 15,0 0 0-15,0 0 0 0,-1-1 0 0,1 2 0 0,0 0 0 16,1 0 0-16,-2 3 0 0,0 0 0 0,0 1 0 15,-1 0 0-15,1 3 0 0,0-1 0 16,0 1 0-16,1 5 0 16,1 0 0-16,1-1 0 0,2-3 0 0,1-1 0 15,-1 3 0-15,1 3 0 0,2 4 0 0,-1-1 0 16,2-2 0-16,-3 4 0 0,1 1 0 16,1 1 0-16,-4-1 0 0,1 1 0 15,0 0 0-15,0 1 0 0,-3-2 0 0,0 3 0 16,0-2 0-16,-1 1 0 0,-1 2 0 15,0 4 0-15,1 4 0 0,0 2 0 16,-1-1 0-16,1 1 0 0,0 0 0 0,0-3 0 16,-1 0 0-16,1 0 0 0,0 2 0 0,1-2 0 15,-1 1 0-15,2-1 0 0,0 5 0 16,2-1 0-16,-1 0 0 0,1 14 0 16,-1-13 256-16,-1-6 112 0,1-6 16 0,-1 3 0 15,-2 4-384-15,0 2 0 0,0-4 0 16,0 4 0-16,-1 2 0 0,-1 1 0 15,0 0 0-15,-2-2 0 0,0-4 0 16,-1-1 0-16,-2-2 0 0,1 5 0 16,1 2 0-16,2 0 0 0,2-4 0 15,1 3 0-15,2 2 0 0,2 0 0 16,4-2-144-16,1-2 144 0,2-2 0 0,2-2-176 16,1 0 176-16,3-1-128 0,-1 0-16 0,1 4 0 0,-1 0 0 15,1 0 0-15,-2 0 144 0,-1-2-208 0,0-3 80 0,-1 1 128 16,-4 0-224-16,-1-2 80 0,0-5 16 0,-1 0 0 15,-3-4 128-15,-1 5 0 0,-2 2 0 0,-2 0-128 16,-1-4 128-16,0 5 0 0,-1 4 0 0,2-1-128 0,-5-1 128 0,3 1 0 16,2-1 0-16,0-3 0 0,-1 0 0 0,2-3-128 0,0-4 128 0,0 1 0 15,-1 2 0-15,0 0 0 0,1 4 0 0,-1-4 0 16,0-6 0-16,-2 2 0 0,-1 4 0 0,1-2-128 16,-1-1 128-16,-3 0 0 0,2-1 0 0,0 1 0 0,-2 0 0 0,1-2 0 15,-2-3 0-15,3 1 0 16,0 1 0-16,-1-2 0 0,1 1 0 0,2-3 0 15,-2 1 0-15,0-1 0 0,1 3 0 0,-1-3 0 0,0-3 0 16,1 3 0-16,0-1 0 0,0 2 0 0,-1 1 0 16,1-3 0-16,2-2 0 0,-4 2 0 15,2 0 0-15,0 2 0 0,-1-1 0 0,1-3 0 16,-2-2 0-16,1-2 0 0,-1 1 0 0,2 0 0 16,-2-1 0-16,2 1 0 15,4-9 0-15,-6 8 128 0,2-2-128 0,4-6 0 0,0 0 0 0,-5 5 0 16,5-5 0-16,-6 7 0 0,3-2 0 0,3-5 0 15,-6 8 0-15,6-8 0 0,-5 6 0 0,1 0 0 16,4-6 0-16,-5 7 0 0,5-7 0 0,-6 5 0 16,2 2 0-16,4-7 0 0,-10 2 0 15,1 1 0-15,2 1 0 0,-2 0 0 16,0-2 0-16,-1-1 0 0,-2-1 0 0,1 2 0 16,-3 0 0-16,-2-1 0 0,0 0 0 15,-3 0 128-15,0 0-128 0,0 2 0 0,-2 2 0 16,-1-1 0-16,1-2 0 0,1 3 0 0,-2 0 0 0,1 1 144 15,-2-2-144-15,1 1 0 0,0-1 160 0,0 2-160 0,-2-3 128 16,0 3-128-16,-2 0 944 0,2-3 96 0,-6-3 32 0,5 6 0 16,3 1-1648-16,-4 1-336 0,-1-2-64 0,2-2-16 15,-4 0 816-15,3 1 176 0,3-1 0 0,0 1 0 0,1 0 0 0,2 2 0 16,2 0 128-16,3 0-128 0,2-3-976 0,3 1-240 0,1 1-64 0</inkml:trace>
  <inkml:trace contextRef="#ctx0" brushRef="#br5" timeOffset="65676.06">10470 5837 3679 0,'0'0'320'16,"0"0"-320"-16,0 0 0 0,0 0 0 0,0 0 1280 0,0 0 192 16,0 0 48-16,-5 13 0 0,-5 2-736 0,-3 2-144 15,-7-1-16-15,-2 3-16 0,-2 4-128 0,-3 2-32 16,-2 4 0-16,-2 4 0 0,-1-4-128 0,0 0-48 15,-2-1 0-15,1-3 0 0,-1-3-80 0,2 0 0 16,0 1-16-16,3-2 0 0,1 0-176 0,5-5 0 0,6-5 144 16,2 6-144-16,0 4 0 0,4-5 128 0,5-5-128 15,0-2 0-15,6-9 0 0,0 0 128 16,3 9-128-16,-3-9 0 16,8 2-448-16,4-3-144 0,4-4-48 0,4-6-5376 0</inkml:trace>
  <inkml:trace contextRef="#ctx0" brushRef="#br5" timeOffset="65907.7">10724 5907 9215 0,'-14'24'816'0,"-5"4"-656"16,-3 0-160-16,-2 3 0 0,-4 0 976 0,-1 2 176 15,-1 2 16-15,0 1 16 0,-2-3-480 0,2 0-80 16,2 0-32-16,3 3 0 0,-1 0-384 0,0-2-80 16,1-3 0-16,2 3-128 0,2 4 144 0,2-2-144 15,0-7 0-15,2-2 144 0,3-6-144 0,4-4 0 16,3-2 0-16,5-4 128 16,2-11-464-16,0 0-112 0,9 3 0 0</inkml:trace>
  <inkml:trace contextRef="#ctx0" brushRef="#br5" timeOffset="66169.05">11027 6144 4607 0,'0'0'400'0,"-11"0"-400"0,-4 4 0 0,-2 5 0 16,-5 4 1088-16,-2 2 144 0,-6 4 32 0,2 3 0 15,-1 2-480-15,0 4-80 0,0 3-32 0,-1 4 0 16,-2 4-208-16,-2 5-32 0,-2 9-16 0,-5-2 0 15,-1-3-80-15,0 2-16 0,2 1 0 0,3 5 0 16,1 5-176-16,4-3-144 0,2-2 192 0,5-6-192 16,5-6 144-16,4-6-144 0,4-5 0 0,3-4 144 0,4-5-144 15,4-1 0-15,2-3 0 0,5-8-4416 16,-6-12-784-16</inkml:trace>
  <inkml:trace contextRef="#ctx0" brushRef="#br5" timeOffset="66463.5">10792 6930 8287 0,'-14'19'736'0,"-1"6"-592"0,-4 6-144 0,-2 0 0 0,-2-2 1344 0,-1 4 256 16,-6 3 32-16,0 2 16 0,-3-1-896 0,-5 5-176 16,1 4-48-16,-1 3 0 0,1 0-224 0,2-1-48 15,-3-7-16-15,5-1 0 0,4-1-240 0,4-3 0 16,3-1 0-16,8-7 0 0,3-11 0 15,3-1 224-15,4-4-64 0,4-2-16 0,4-4-144 16,6-3-176-16,5-5 48 0,2-2 0 16,5-3-512-16,5-7-112 0</inkml:trace>
  <inkml:trace contextRef="#ctx0" brushRef="#br5" timeOffset="66654.52">10638 7523 11055 0,'-17'27'480'0,"5"-9"112"0,-3-1-464 0,-2 1-128 0,-3 8 0 0,0 2 0 15,-3 5 400-15,0 2 64 0,1 1 16 0,1 1 0 16,1 3-272-16,-3-2-48 0,0-2-16 0,-1 2 0 16,2-2-144-16,-1 1 0 0,-1 3 0 0,2 1 0 15,0-2 0-15,2 4 0 0,-2 3 0 0,2-3 0 16,3-5-208-16,1-5-80 0</inkml:trace>
  <inkml:trace contextRef="#ctx0" brushRef="#br5" timeOffset="66875.39">10733 8007 13823 0,'0'0'608'0,"0"0"128"0,-10 5-592 0,-1 5-144 16,-1 0 0-16,-2 5 0 0,-1 2 192 0,-3 4 16 16,0 2 0-16,-1 5 0 0,-5 1-16 0,-1 3 0 15,-5 1 0-15,1 1 0 0,-1-3-192 0,0 1 144 16,2 0-144-16,4-2 128 0,-2-3-128 0,6-5 0 15,4-4 0-15,2-1 128 0,3 1-128 0,6-3 0 0,1-3 0 0,4-12 0 16,0 0 0-16,13-1-176 0,2-3 16 0</inkml:trace>
  <inkml:trace contextRef="#ctx0" brushRef="#br5" timeOffset="67357.38">10722 8449 9951 0,'1'-13'448'0,"2"4"80"0,-1-1-528 0,-1 3 0 0,-1 7 0 16,0 0 0-16,-2-7 912 0,2 7 80 0,0 0 16 0,-9 9 0 15,-2 4-480-15,-2 2-80 0,-4 1-32 16,0 10 0-16,-8 9-16 0,0 5 0 0,-2 1 0 0,-5 0 0 16,-5 5-80-16,2 1 0 0,0 2-16 0,-1 2 0 15,0 0-160-15,1 1-16 0,-1 2-128 16,2 1 192-16,3 1-192 0,6-4 0 0,0-6 128 0,8-7-128 15,5-5-624 1,5-8-160-16</inkml:trace>
  <inkml:trace contextRef="#ctx0" brushRef="#br5" timeOffset="67677.65">10847 8911 18431 0,'-17'9'816'0,"3"1"160"0,-6 2-784 0,-3 4-192 0,-4 4 0 0,-1 6 0 0,-1 1 0 0,0 3-240 15,-2-1 48-15,1 2 16 0,3 0 416 0,-1 1 80 0,3-2 0 0,1-5 16 0,5 0-208 0,5-3-128 16,4-3 160-16,4-4-160 0,4-1 0 0,5-2 0 0,3 0 0 0,4-8-5760 16,3-7-1040-1</inkml:trace>
  <inkml:trace contextRef="#ctx0" brushRef="#br5" timeOffset="67787.33">10794 9073 14847 0,'-10'10'656'0,"0"-1"144"0,-2 3-640 0,-4 5-160 0,-3 5 0 0,-1 7 0 15,-3 6 672-15,0-2 96 0,-3-1 32 0,0 1 0 16,0 5-304-16,-1 3-64 0,0-1-16 0,4-1 0 16,1-2-272-16,3 0-144 0,2 5 160 0,3-2-8784 15</inkml:trace>
  <inkml:trace contextRef="#ctx0" brushRef="#br6" timeOffset="81784.82">13225 4676 20271 0,'4'-11'448'0,"-4"11"80"0,6-4 32 0,-2-1 16 0,0 1-576 0,1 0 0 0,-1 0 0 0,3 0 0 16,-4-2 0-16,2 3 0 0,-5 3 0 0,6-4 0 15,0-3 928-15,-1 0 80 0,1 1 16 0,-3-2 0 16,1-2 0-16,1-1 0 0,-1 1 0 0,-2 0 0 16,1-1-832-16,-1 2-192 0,0 0 0 0,0 0 0 15,-2 1 864-15,0-1 128 0,-1 0 32 0,-1 1 0 16,-1-1 0-16,-2 0 0 0,1-1 0 0,-2-1 0 15,0 3 0-15,-4-2 0 0,0-1 0 0,-1 2 0 16,-3-1-832-16,-2 0-192 0,0 1 0 0,-3 0 0 16,1-3 864-16,1 1 128 15,-2 1 32-15,-1 1 0 16,-2-1-832-16,0 1-192 0,0 0 0 16,0 0 0-16,1 0 0 0,-2 1 0 15,1-3 0-15,1 2 0 0,0 0 0 16,1 2 0-16,-2-1 0 15,1 2 0-15,0-2 0 0,-3 2 0 0,-2-1 0 16,2 2 0-16,0-2 0 16,1 1 0-16,2-2 0 0,-2 1 0 15,-1 1 0-15,0-1 0 0,2 2 0 16,0-1 0-16,0 2 0 0,-2 0 0 0,2 1 0 0,-3 1 0 16,0-1 0-16,-2 1 0 0,-4 2 0 0,-3 2 0 15,-1 0 0-15,1-1 0 0,2 0 0 0,-1 3 0 0,-3 1 0 16,2 0 0-16,1 2 0 0,0-2 0 0,0 1 0 0,0-1 0 15,2 2 0-15,-2 0 0 0,-3-4 0 16,0 2 0-16,2 3 0 0,-1 0 0 0,-1-1 0 16,1 1 0-16,1 0 0 0,2 0 0 0,-1-3 0 0,2 3 0 0,0-1 0 15,0 1 0-15,0-2 0 0,1-1 0 0,0 1 0 16,0-1 0-16,1 2 0 0,1-1 0 0,3 0 0 16,1 2 0-16,-4 1 0 0,3 2 0 0,-1-1 0 15,1 0 0-15,2 0 0 0,-2 1 0 0,2 0 0 16,0 1 0-16,-3-1 0 0,2 2 0 15,0 1 0-15,1 0 0 16,-4 1 0-16,2 1 0 0,-1-3 0 16,-1 2 0-16,4 2 0 15,1-1 0-15,2 0 0 0,-2 0 0 16,1 1 0-16,2 1 0 0,-1 3 0 0,1-2 0 16,2 1 0-16,-1 0 0 0,-1-3 0 15,4 3 0-15,-1 1 0 0,1 0 0 0,0-1 0 16,-2-1 0-16,2 1 0 0,-1 1 0 15,1 2 0-15,0 0 0 0,-1-1 864 16,1 0 128-16,-1 0 32 0,1 0 0 16,2-1-832-16,0-1-192 0,-4 0 0 15,5 1 0-15,3 1 0 16,-1-1 0-16,0 1 0 0,1-1 0 16,4-3 0-16,0 0 0 0,0 3 0 15,-2-1 0-15,0-2 0 0,0 2 0 16,2 0 0-16,0 0 0 0,0-3 0 15,2 3 0-15,-1-1 0 0,1-2 0 0,1-2 0 16,-1-1 0-16,3 2 0 0,0 0 0 16,-2-3 0-16,2 2 0 0,1 1 0 0,3-1 0 15,-3 1 0-15,1-1 0 0,0 0 0 0,0 2 0 16,0-1 0-16,0 3 0 0,0 0 0 0,1-2 0 0,-2-1 0 16,1-1 0-16,1 1 0 0,0 0 0 0,3-2 0 15,-4 1 0-15,0-1 0 0,1 1 0 0,2 0 0 0,0-1 0 0,2-1 0 16,1 0 0-16,-1 1 0 0,2-1 0 15,-3 2 0-15,4 0 0 0,0-4 0 16,1-2 0-16,1 0 0 0,1 2 0 0,-2 2 0 0,2 0 0 16,0 0 0-16,0 1 0 0,0-1 0 0,2 0 0 15,-1 1 0-15,-2-1 0 16,2-1 0-16,1-2 0 16,-1 1 0-16,2-1 0 0,0-3 0 15,0 1 0-15,1-1 0 0,2 2 0 16,-2-1 0-16,3 1 0 0,0-1 0 0,1 0 0 15,0-2 0-15,1 2 0 0,1-2 0 16,2 1 0-16,-1 2 0 0,1-3 0 16,3-2 0-16,-4 1 0 0,0 4 0 15,2-1 0-15,-1-3 0 0,1 1 0 0,0-1 0 16,0 2 0-16,0-1 0 0,1 1 0 16,-1-1 0-16,2-1 0 0,0 2 0 15,3-1 0-15,0 1 0 0,0-1 0 16,0 1 0-16,-1 1 0 0,0-1 0 15,-2 2 0-15,-1-1 0 16,2 0 0-16,-1-2 0 0,2 2 0 16,0 0 0-16,0-2 0 0,0-1 0 15,1 0 0-15,1 2 0 0,1-2 0 16,-1 0 0-16,1-1 0 0,0-2 0 0,-1 2 0 16,-2 0 0-16,2-2 0 0,0 1 0 0,1-3 0 15,1-1 0-15,-2-1 0 0,0 2 0 0,2-1 0 0,4-1 0 16,0 1 0-16,0 2 0 0,-1-1 0 0,-2-2 0 0,0 1 0 0,1 1 0 15,-2 0 0-15,2-2 0 0,0 2 0 0,-1 0 0 16,3 0 0-16,1 0 0 0,-2 2 0 0,2 0 0 16,-2-2 0-16,-2-1 0 0,-1-2 0 15,1 0 0-15,-3 2 0 0,1 0 0 0,0-1 0 16,0 0 0-16,-1-2 0 0,-2 1 0 16,0-1 0-16,3-2 0 0,-1-1 0 0,-2 1 0 15,0-2 0-15,-2-2 0 0,-1 0 0 0,-2 0 0 16,-1 1 0-16,-1-4 0 15,0 1 0-15,-1 0 0 16,2-1 0-16,0-1 0 0,1-2 0 16,1 0 0-16,-2-1 0 0,-2-2 0 0,-3-2 0 15,2 0 0-15,1-1 0 0,-3-1 0 16,0 1 0-16,-1 0 0 0,-1-1 0 16,-2-1 0-16,-2 1 0 0,0-1 0 0,-2 2 0 15,-2 0 0-15,1 1 0 16,-1-3 0-16,-3 0 0 0,-1-1 0 15,0 0 0-15,-3 0 0 0,-1-1 0 16,0 0 0-16,-1 1 0 0,0 0 0 0,-1-1 0 16,0-1 0-16,0 1 0 0,-3-2 0 15,2 2 0-15,-1 0 0 0,0 2 0 16,-1-1 0-16,-1 0 0 0,-2 1 0 16,1 0 0-16,-1 1 0 0,0-1 0 15,-5-1 0-15,0-1 0 0,0 1 0 16,0-1 0-16,-1-2 0 0,-2 0 0 15,0-1 0-15,1 3 0 0,-1 0 0 0,2-1 0 16,0-2 0-16,1 1 0 0,0 2 0 0,-1 0 0 0,-3 2 0 0,3 1 0 16,1-1 0-16,-1 1 0 0,-2 2 0 0,2 2 0 0,1 0 0 0,-2 0 0 15,0-2 0-15,-1 2 0 0,0 1 0 0,-2 0 0 16,1 0 0-16,-1-1 0 0,-2 1 0 16,-1-1 0-16,-2 3 0 0,-1 1 0 0,-2-2 0 15,2 1 0-15,0 1 0 0,0 0 0 0,0 1 0 0,-1-1 0 16,0 1 0-16,-3 1 0 0,2 2 0 15,2 0 0-15,-2-2 0 0,3 1 0 16,-3-2 0-16,3 3 0 0,-2 2 0 16,1-2 0-16,-3-2 0 0,-1 2 0 15,-1 3 0-15,0 1 0 0,0 0 0 0,-1 1 0 16,0-2 0-16,1 2 0 0,-2 0 0 16,1 1 0-16,3-1 0 0,-1 1 0 15,0-1 0-15,2-1 0 0,-3 2 0 16,2-1 0-16,-2 0 0 0,1 0 0 15,-3 2 0-15,1 2 0 0,-2 1 0 16,1 1 0-16,-2 0 0 0,0 1 0 0,1 2 0 16,1 4 0-16,-2-1 0 0,-2 1 0 15,1-2 0-15,-3 3 0 0,0 1 0 16,-5 0 0-16,1-2 0 0,0 2 0 16,2 3 0-16,-1-1 0 15,2-1 0-15,-1 0 0 0,2-1 0 16,1-1 0-16,0-1 0 0,1 2 0 15,-1 0 0-15,1 0 0 0,-3-1 0 16,1 0 0-16,3 2 0 0,-3-2 0 0,2-2 0 16,1 5 0-16,0 1 0 0,1 1 0 15,1 1 0-15,0 1 0 0,-1 2 0 0,0 0 0 16,1 2 0-16,-3 0 0 0,0-2 0 0,1 2 0 0,1 0 0 16,0 1 0-16,-1 2 0 0,1-3 0 0,1 1 0 15,2 0 0-15,-1 0 0 0,1 1 0 0,1-2 0 16,-2 1 0-16,3-2 0 0,-3-1 0 0,0 0 0 15,1 1 0-15,-1 0 0 0,3 1 0 0,4 2 0 0,1-1 0 16,0-3 0-16,3 2 0 0,-1-1 0 0,2 1 0 16,0 3 0-16,2 1 0 0,2-1 0 0,2 0 0 0,2 0 0 0,0 0 0 0,1-1 0 15,1 0 0-15,3-1 0 0,-2-1 0 0,3-2 0 16,0 11 0-16,0-5-256 0,3 1-80 16,1-1-32-16,1-1 0 0,-1-4 368 0,3 1 0 15,0 0 0-15,-2 3 0 0,2 0-128 0,1 3 128 16,3 2 0-16,-3-2 0 0,1-3 0 15,1-1 0-15,3-1 0 0,1 0 0 16,-1 0 0-16,1-2 0 0,0 1 0 16,1 0 0-16,1-1 0 0,0 1 0 15,-1-1 0-15,0-1 0 0,0 1 0 0,1 0 0 16,0-2 0-16,3 4 0 0,1-1 0 0,-1 1 0 16,2 0 0-16,0 0 0 0,1 0 0 0,-1 1 0 15,-2 0 0-15,1 0 0 0,1 1 0 16,1-2 0-16,0 0 0 0,0-2 0 15,-3-2 0-15,3 0 0 0,-2-3 0 0,2 1 0 16,0-1-144-16,2 2 144 0,0-1 0 16,2-3 0-16,1 0 0 0,-1 0 0 15,0 1 0-15,0 0 0 0,6 0 0 16,2-1 0-16,-2-1 0 0,0 2 0 16,0 2 0-16,2-3 0 0,-1-4-128 15,0 2 128-15,1 2 0 0,2-1 0 16,1-3 0-16,0 0 0 0,-1 3 0 0,5-1 0 15,1 1 0-15,3-1 0 0,-1-2 0 0,1 0 0 16,-3-3 0-16,0 2 0 0,-2 0 0 0,2 0 0 0,0-3 0 16,2-1 0-16,-1 0 0 0,4-2 0 0,2-2 0 0,-1 2 0 15,-2 2 0-15,0-4 0 0,-3-1 0 0,0 1 0 16,-1 1 0-16,2 0-128 0,0 0 128 0,2 0 0 0,-3-2 0 16,3 1 0-16,4 2 0 0,-4-1 0 0,-2-1 0 15,1 0 0-15,-4-2 0 0,3 1 0 16,-2 0 0-16,3-4 0 0,2-4 0 15,-2 2 0-15,3 7 0 0,1-2 0 0,-2-3 128 0,-1-2-128 16,-3-4 0-16,3 1 0 16,-4 2 0-16,3-3 0 15,2-2 0-15,-4-2 0 16,-4 1 0-16,1-1 0 16,4-1 0-16,-3 1 0 0,-5-1 0 15,-1 3 0-15,-5-1 0 0,-2 2 0 16,1-1 0-16,-10 4 0 15,-2-2 320-15,5-2 112 16,-2 0 16-16,1-3 16 0,-2-2-464 16,-1-3 0-16,0-1 0 15,0-1 0-15,1 3 0 16,1-1 0-16,-1-1 0 0,1-2 0 0,-1-1 0 16,0-2 0-16,1-1 0 0,0 2 0 15,3 0 0-15,-3-1 0 0,0-3 0 0,-1 1 0 16,1 1 0-16,-2-1 0 0,-2 0 0 15,0-2 0-15,0-3 0 0,-1 3 0 16,-3 1 0-16,1 2 0 0,-5-1 0 0,1 0 0 16,0 2 0-16,-4 1 0 0,-1-1 0 0,-1 1 0 0,-2-1 0 15,-2-2 0-15,-1-3 0 0,-2 0 0 0,0 0 0 16,-3 2 0-16,0 0 0 0,0 1 0 0,-3 2 0 16,1-1 0-16,-1 1 0 0,-5 2 0 0,-2 2 0 0,-1-1 0 15,2 0 0-15,-4 1 0 0,-2-1 0 0,-2 2 0 0,-3 0 0 16,-3-3 0-16,-1 2 0 0,-2 1 0 0,-6 1 0 0,-1 1 0 15,-5 0 0-15,-1 0 0 0,-3 0 0 0,2 1 0 0,1-1 0 0,2 0 0 16,3 2 0-16,1 0 0 0,1 1 0 0,-15-9 0 0,6 2-720 16,9 3-240-16,9 1-64 0,4 6 0 15,1 4-816-15,6 3-160 0,3 3-48 0,9 2-9280 0,-1 3-1856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11:40.92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8818 13074 12895 0,'0'0'272'0,"-5"-8"64"0,-3-5 16 0,0 1 32 0,-1-2-384 0,-1 2 0 0,-2 1 0 0,-2-1 0 0,-1 2 896 0,-3-1 96 16,-3-2 32-16,-3 2 0 0,-2 5 0 0,-2-2 0 16,3-2 0-16,-1 2 0 0,-2 3 0 0,-3 3 0 15,-1-3 0-15,0 0 0 0,-1-3 0 0,0 4 0 16,-2 2 0-16,8 1 0 0,-5 1-832 0,-4 0-192 16,0 1 0-16,-2 3 0 0,0 0 864 0,0 2 128 15,0-3 32-15,1 5 0 0,0 2-832 0,-2 1-192 16,-1-2 0-16,0 4 0 0,-2-1 0 0,1 1 0 15,7 2 0-15,-2 2 0 0,1 0 864 0,2 3 128 16,3 1 32-16,1 3 0 0,2 4-832 0,0-1-192 16,3 0 0-16,1 1 0 0,0 3 0 0,0-1 0 15,0 1 0-15,1 0 0 0,0 1 0 0,1 4 0 0,0 2 0 16,1 4 0-16,4 1 0 0,0-1 0 16,1 3 0-16,2 0 0 0,4-1 0 0,5 0 0 15,-1 0 0-15,3 0 0 0,1-1 0 0,3 0 0 16,5 2 0-16,-1-1 0 0,4-1 0 0,3-4 0 0,1 2 0 15,1-4 0-15,3-2 0 0,-1 1 0 0,2-2 0 0,1 1 0 16,1-2 0-16,-3-2 0 16,4-2 0-16,1 1 0 0,3-2 0 0,0-3 0 0,2-2 0 0,1 0 0 15,2-3 0-15,3-2 0 0,2-3 0 16,4-2 0-16,3-1 864 0,-3-1 128 0,-1-2 32 16,1-1 0-16,-1-2-832 0,1 0-192 0,1-3 0 0,0-2 0 15,5 1 0-15,-1 0 0 0,-1-6 0 0,0 2 0 16,-1-2 0-16,-2-1 0 0,-3 1 0 0,0-1 0 15,-3-2 0-15,2-1 0 0,0 0 0 0,-3 1 0 16,0-2 0-16,0 0 0 0,-1 0 0 0,3 2 0 0,-4-3 0 16,-2-1 0-16,-1-1 0 0,-4-1 0 15,1 0 864-15,-2-1 128 0,-2-4 32 0,-1 2 0 0,1-1-832 16,-3 0-192-16,2-5 0 0,9-5 0 0,-2 5 0 0,-2 1 0 16,-6-2 0-16,-5 9-160 0,5-1 160 0,-1-1 0 15,0 1 128-15,-1-3-128 0,0 1 0 0,-2 0 0 16,0 1 0-16,-2-2 0 0,-1-3 0 0,1 0 0 15,-3-2 0-15,0 0 0 0,-1 0 0 0,0 1 0 16,-2-1 0-16,0-1 0 0,-2-2 0 0,0 0 0 16,-1 0 0-16,-3 0 0 0,1 1 896 0,-1-1 96 15,-1 1 32-15,-1-12 0 16,-1 0-1648-16,-1-2-320 0,-2 2-64 16,-1 6-16-16,-1-3 1648 0,-1-5 320 0,-3-3 64 0,0 1 16 0,-1 1-832 0,-1 2-192 15,-4-1 0-15,-2 2 0 0,-4-1 0 0,0 2 0 16,-4 4 0-16,1 5 0 0,0 0 0 0,-5 6 0 15,-1 4 0-15,-1 2 0 0,1 2 0 0,-5 1 0 0,-2-1 0 16,-5 2 0-16,-3 3 0 0,0 0 0 0,2 3 0 16,4 3 0-16,0-3 0 0,5 3 0 0,3 1 0 15,-3-2 0 1,5-4-768-16,8 1-208 0,7 1-48 0,6 1-12016 0,8-1-2400 0</inkml:trace>
  <inkml:trace contextRef="#ctx0" brushRef="#br0" timeOffset="1433.63">22784 13071 6447 0,'0'0'576'0,"10"-4"-576"15,1-5 0-15,0 3 0 0,-1 2 1344 0,0-1 176 16,-3-3 16-16,1 2 16 0,-1 0-272 0,-2 1-48 15,-5 5-16-15,6-11 0 0,-3 0-48 0,-1 1-16 16,-3 1 0-16,-1 0 0 0,-2-1-192 0,-2 0-64 16,-4-1 0-16,-2 1 0 0,-1 3-128 0,-5-1-16 15,-5 0-16-15,0 2 0 0,-1-1-112 0,-4 4-32 16,-6 1 0-16,-1 2 0 0,-1-2-80 0,-2 4-32 16,-1 1 0-16,-5 1 0 0,-5 2-64 0,1 0-16 15,-4 2 0-15,0 2 0 0,1 3 48 0,-1 0 0 0,5 1 0 16,0 3 0-16,2 7-32 0,-2 4 0 0,-4 2 0 15,2 3 0-15,1 5-160 0,1 2-48 16,2 3 0-16,5-2 0 0,3 2-64 0,5 0-16 16,5 3 0-16,4-1 0 0,2 5 16 0,4-2 0 15,4 2 0-15,3-2 0 0,3 1 0 0,3-2 0 0,3-2 0 16,4 2 0-16,4 3-16 0,2 2 0 0,2-3 0 16,0-1 0-16,1 1-128 0,2-4 128 0,2-3-128 15,1-2 128-15,2 0-128 0,4 0 0 0,3-2 0 0,2-3 128 16,5-5-128-16,1 0 128 0,3-4-128 0,4 1 128 15,4-2 80-15,-4 0 16 0,0-3 0 0,0-3 0 16,5-5 96-16,0-3 0 0,0-3 16 0,3-2 0 16,8-1 16-16,-2-5 0 0,-2-3 0 0,1-4 0 0,-1-1-160 15,2-5-16-15,3-3-16 0,1-4 0 0,1-2-32 16,1 0-128-16,-2 0 192 0,-3-1-64 0,-3-3-128 16,0 1 160-16,2-1-160 0,0 0 160 0,-7 3-16 15,0 0 0-15,-2 0 0 0,-2 1 0 0,-6-1 80 16,-3 0 16-16,0-1 0 0,-5-4 0 0,0-2 80 15,-2-3 32-15,-2-2 0 0,0-3 0 0,0-12-96 16,-4 0 0-16,-5-6-16 0,0-2 0 0,-2-5-48 0,-4-5-16 16,-6-4 0-16,-4 5 0 0,-4 3-16 0,-5 5 0 15,-8 4 0-15,-4 3 0 0,-3 1 0 0,-5 4 0 16,-3 2 0-16,-3 2 0 0,-8 3-160 0,-4 5 0 16,-7 0 0-16,-5 4 0 0,-4 1 0 0,-2 4 0 15,-1 2-192-15,4 2 192 16,4 2-1024-16,-3 1-64 0,1 0-32 0,8 3 0 15,8 5-1792-15,8 1-352 0</inkml:trace>
  <inkml:trace contextRef="#ctx0" brushRef="#br0" timeOffset="6585.86">7621 5258 20271 0,'0'0'448'0,"0"0"80"0,0 0 32 0,0 0 16 0,0 0-576 0,0 0 0 16,0 0 0-16,0 0 0 0,0 0 0 0,0 0 0 15,0 0 0-15,0 0 0 0,0 0 0 0,0 0 0 16,0 0 0-16,0 0 0 0,10 3 0 0,-10-3 0 16,0 0 0-16,7 6 0 0,-1 2 0 0,3-3 0 15,2 1 0-15,2-1 0 0,3-1 0 0,1 2 0 16,3 1 0-16,3-2 0 0,3-1 928 0,0-1 80 0,1-2 16 0,3-1 0 15,2 0-832-15,2-2-192 0,5-2 0 0,1-3 0 16,5-1 864-16,5-3 128 0,1-1 32 0,-3-3 0 16,1 0-832-16,1-1-192 0,-1-4 0 0,2-1 0 15,-3-2 864-15,2 1 128 0,1-4 32 0,-3 6 0 16,-3-5-832-16,-2 4-192 0,-1 1 0 0,-4 0 0 16,0 2 0-16,-4 2 0 0,0 0 0 15,-2 2 0-15,-4 1 0 0,0 1 0 0,-5 1 0 0,-1 1 0 16,-3 1 864-16,-3 2 128 0,-2 2 32 0,-1 0 0 15,-7 2-4096 1,0 0-832-16,-6 3-144 0,0 0-48 0</inkml:trace>
  <inkml:trace contextRef="#ctx0" brushRef="#br0" timeOffset="6970.26">7619 5322 20271 0,'-9'-9'448'0,"4"5"80"0,-1-3 32 0,4 0 16 0,1 1-576 0,2-2 0 16,0 2 0-16,2-3 0 0,1-1 0 0,3 0 0 0,2 0 0 0,2 0 0 15,0-2 928-15,5-1 80 0,3-3 16 0,7 2 0 16,-2 1-832-16,5 0-192 0,1-2 0 0,2 1 0 16,0 2 864-16,2 0 128 0,3-2 32 0,0 2 0 15,3 2-832-15,0 0-192 0,4 1 0 0,1 1 0 16,0 4 0-16,-2 2 0 0,-1 1 0 0,-1 2 0 15,0 1 0-15,-2 1 0 0,1 2 0 0,-3 1 0 16,1 2 0-16,-3 2 0 0,1 1 0 0,-1-1 0 16,-3-2 0-16,-5 2 0 0,-2 0 0 0,-3-2-12240 15</inkml:trace>
  <inkml:trace contextRef="#ctx0" brushRef="#br0" timeOffset="7919.92">9754 4288 20271 0,'-1'-11'896'0,"1"4"192"0,-1 1-880 0,1-1-208 0,0 2 0 0,0-4 0 16,-2-1 0-16,0-1 0 0,0-2 0 0,-2 1 0 16,-1 1 0-16,-1-4 0 0,-3 1 0 0,-1 0 0 15,-1-1 864-15,-2 1 128 0,-2-1 32 0,-4 1 0 16,-5 2-832-16,-3-1-192 0,1 3 0 0,-6-1 0 16,-5 0 864-16,-2 1 128 0,-4 0 32 0,-1 1 0 0,-2 0-832 0,-6 0-192 15,-4 1 0-15,-1 2 0 0,-1-1 0 16,0 0 0-16,-1 0 0 0,1 2 0 0,0 3 0 15,-4 1 0-15,-4-1 0 0,0 1 0 0,-1 1 864 16,0 1 128-16,0 1 32 0,-1-1 0 0,-3 2-832 0,2 2-192 16,-3 1 0-16,3 1 0 0,-1 1 0 0,-1 4 0 15,0-1 0-15,-1 1 0 0,3 3 0 0,-1 3 0 16,2 2 0-16,4-2 0 0,-4 2 0 0,4 1 0 16,0 1 0-16,1 3 0 0,1 2 0 0,3-1 0 15,2 3 0-15,3-1 0 0,2 2 0 0,-1 1 0 16,1 1 0-16,3 2 0 0,4 3 0 0,1 4 0 15,5 3 0-15,2 2 0 0,3 2 0 0,3 2 0 16,4-1 0-16,3 3 0 0,3 0 0 0,1 1 0 0,6 3 0 16,2 4 0-16,2 1 0 0,3-2 0 0,4 0 0 15,3-1 0-15,2 0 0 0,3 1 0 16,3-1 0-16,5 1 0 0,-1-3 0 0,6-2 0 16,2-4 0-16,6-2 0 0,3-4 0 0,6-3 0 0,5-3 0 15,5-1 0-15,4-7 0 0,4-4 0 0,2-2 0 16,6-3 0-16,2-4 0 0,6-1 0 0,2-2 0 0,2-2 0 15,-1-1 0-15,31 1 0 0,-11-3 0 0,-3 0 0 16,-1 0 0-16,-5-2 0 0,-5 1 0 0,0-3 0 16,2-3 864-16,1 0 128 0,2-2 32 0,-1-2 0 15,1-4-832-15,2-1-192 0,3-7 0 0,0-1 0 16,-7-3 0-16,3-3 0 0,0-3 0 0,0-3 0 16,3-2 864-16,-2-1 128 0,-4 2 32 0,0-3 0 15,1-1-864-15,0 0-160 0,2-1 0 0,-3-1 0 0,-4-3 0 0,-1-4 0 16,-1-3 0-16,1-1 0 0,2-3 0 15,-7 1 176-15,-2 2-176 0,-8-3 192 0,-5-4-32 16,0-4 0-16,-1-6 0 0,-2 0 0 0,-2-2 96 16,-5 0 0-16,-5-1 16 0,-4-4 0 0,-6-3-32 0,-3 1-16 15,-3-5 0-15,-8 3 0 0,-6 4 16 0,-4 1 0 16,-7 1 0-16,-3 1 0 0,-6 2-112 0,-4 6-128 16,-6 5 176-16,-3 7-176 0,-4 7 0 0,-4 3 0 15,-4 2 0-15,-5 5 0 16,-1 4-976-16,-6 6-160 0,1 5-16 0,2 3-10704 15,2 1-2144-15</inkml:trace>
  <inkml:trace contextRef="#ctx0" brushRef="#br0" timeOffset="8970.44">21598 5207 16991 0,'0'0'752'0,"0"0"144"0,0 0-704 0,0 0-192 0,0 0 0 0,0 0 0 16,0 0 192-16,0 0 16 0,-7-2 0 0,7 2 0 16,0 0 432-16,0 0 64 0,0 0 32 0,0 0 0 15,0 0-272-15,0 0-48 0,0 0-16 0,0 0 0 16,0 0 176-16,4 11 16 0,0-1 16 0,3-1 0 15,2-2 0-15,2-1 0 0,1 0 0 0,4 1 0 16,5 2-80-16,3-1-16 0,6-2 0 0,5-1 0 16,5 0-112-16,2 1-16 0,-2-2-16 0,2 1 0 15,0-4-128-15,2-1-32 0,0-1 0 0,5-2 0 16,2 0 16-16,7-2 0 0,3-2 0 0,-2 0 0 0,-1 1-32 16,1-2 0-16,-1-2 0 0,3-2 0 0,0-1-64 15,-1-1 0-15,-2 3-128 0,-4 0 192 0,-6 0-192 16,-4 0 176-16,-4 1-176 0,-6 0 160 0,-4 1-160 15,-3 0 0-15,-1 0 144 0,-4 1-144 0,-4 0 0 16,-5 0 0-16,-4 1-160 0,-1 1 160 16,-2 2-1664-16,-6 4-240 0,-1-8-32 15</inkml:trace>
  <inkml:trace contextRef="#ctx0" brushRef="#br0" timeOffset="9356.59">21764 5198 15663 0,'-12'-5'1392'0,"3"2"-1120"0,4 2-272 0,5 1 0 16,-9-2 1328-16,2 0 208 0,7 2 32 0,0 0 16 16,0 0-1264-16,0 0-320 0,0 0 0 0,0 0 0 15,11-7 656-15,7-1 32 0,0-1 0 0,4 0 0 16,5 2-176-16,5-4-16 0,2-1-16 0,1 1 0 16,0 0-32-16,3 0 0 0,1-1 0 0,2-1 0 15,4 1-64-15,3 2 0 0,2 5-16 0,0-2 0 0,-1 0-96 16,0 0-16-16,-3 0 0 0,-1 4 0 0,-2 1-96 15,0 2-32-15,-4 3 0 0,1 1 0 16,-6 0-128-16,-1 0 0 0,-2 0 0 0,-4-1 0 16,-3-1-560-16,-3 1-144 0,-5 1-16 0,-5-1-7712 15,0-1-1536-15</inkml:trace>
  <inkml:trace contextRef="#ctx0" brushRef="#br0" timeOffset="10380.94">24274 4494 9215 0,'1'-9'816'0,"3"1"-656"15,-4 8-160-15,3-7 0 16,-1-2 2144-16,-2 0 400 0,0 9 80 0,-4-10 0 0,1 1-1616 0,-3-1-336 16,-1-1-64-16,1 1-16 0,-4-3-96 0,-1 1-32 15,-2-2 0-15,-4-1 0 0,-4 1-96 0,2 0-32 16,-8-4 0-16,1-1 0 0,0-3 48 0,-4 4 16 16,-6-1 0-16,1 0 0 0,-2 1 0 0,-4-2 0 15,3-2 0-15,-6 2 0 0,-4 0-16 0,0 3-16 16,-5-1 0-16,1 2 0 0,1-1-112 0,1 4 0 15,1 1-16-15,-1-1 0 0,2 0-96 0,-5 1-16 16,-1 0 0-16,-2 3 0 0,-3 1-128 0,3 1 128 16,-2 0-128-16,1 2 128 0,-1-1-128 0,-8 3 0 0,-3 0 0 15,-2 3 128-15,1 2-128 0,0 0 0 0,2 3 0 16,-3-2 0-16,-6 1 0 0,4 4 128 0,2 1-128 16,5 0 0-16,0-1 0 0,0 3 0 0,-3 2 0 15,-1 1 0-15,0 3 0 0,0 3 0 0,8 1 0 16,-2 1 0-16,-2 5 0 0,0 0 0 0,0 4 0 0,3 3 0 15,2 3 0-15,3 2 0 0,4-3 128 16,4 0-128-16,-3 2 0 0,4-2 0 0,-1 3 144 0,2 2-144 16,0 3 0-16,5 4 144 0,4 0-144 0,5 2 0 15,2-2 192-15,4 0-192 0,3-1 192 0,3-1-192 16,3 2 144-16,4 2-144 0,3 1 0 16,3 2 144-16,4-1-144 0,1-3 0 0,3-1 0 0,1-1 0 15,2 0 0-15,6 3 0 0,0 0 0 0,4 1 0 16,0 1 0-16,3-2 0 0,3-3 0 0,3-5 0 0,3 0 0 15,6-1 0-15,1-3 0 0,5-1 0 0,5-2 144 0,4-1-144 16,3 0 160-16,2-1-160 0,0 5 240 16,3-5-48-16,-1-4-16 0,4 0 0 0,-1-2-32 0,6-1 0 15,5-3 0-15,-1 0 0 0,-5-3-144 0,1 2 128 16,4-1-128-16,0-3 128 0,3 0 0 0,0-3-128 16,0-4 192-16,-1 2-64 0,0 4-128 0,-1-5 160 15,3-4-160-15,1-2 160 0,3 2-32 0,-6-2 0 16,0-1 0-16,1-4 0 0,-2-4 0 0,4 0-128 15,1-2 192-15,0 1-64 0,-6-3 48 0,2-1 0 16,-2 0 0-16,2 0 0 0,0 0 32 0,0-1 16 16,-3 1 0-16,-3-4 0 0,-2 1-48 0,1 0-16 0,2-2 0 15,1-4 0-15,1-3 48 0,-3 0 16 16,-3 0 0-16,-2-5 0 0,-3-5 96 0,5-7 32 0,4-7 0 16,-2-2 0-16,1 0-32 0,-4-6 0 0,0-5 0 15,-1-3 0-15,-2-2-64 0,0-3 0 0,-2-3-16 0,-4-2 0 16,-5-1 16-16,-5 3 16 0,-7 3 0 0,-4 3 0 15,-4 0 48-15,-10 5 16 0,-6 2 0 0,-9 6 0 16,-6 4-144-16,-8 2-16 0,-7 2-16 0,-3 1 0 16,-3 0-160-16,-6 0-144 0,-6-2 144 0,2 4-208 15,-2-1-944 1,3 3-176-16,-4-1-32 0,1 1-16 0,-2 5-912 16,4 2-176-16,2 4-32 0</inkml:trace>
  <inkml:trace contextRef="#ctx0" brushRef="#br1" timeOffset="23710.48">7433 13273 6447 0,'0'0'272'0,"-6"-4"80"0,-3 2-352 0,9 2 0 0,0 0 0 0,-7-4 0 16,7 4 2688-16,-9-3 448 0,9 3 112 0,0 0 16 15,0 0-1904-15,0 0-368 0,0 0-80 0,0 0-16 16,0 0-80-16,0 0-32 0,0 0 0 0,7-10 0 0,-2 2-64 0,-5 8-16 16,11-4 0-16,-2 0 0 0,1 4-144 15,2-1-48-15,-3 0 0 0,1 2 0 0,-1 2 32 0,2 0 0 16,0-2 0-16,3 1 0 0,0 3-128 0,3 0-32 16,-2-1 0-16,2 3 0 15,-1 2-64-15,2-1 0 0,1 2-16 0,3 2 0 0,0-1-48 0,4-2-16 16,4 0 0-16,-3 0 0 0,0 3 16 0,0-3 0 15,1-3 0-15,-2 1 0 0,-1 3 0 0,1-2 0 16,-6-4 0-16,5 0 0 0,-2 1-112 0,2-1-16 16,-2-1 0-16,2 1 0 0,3-1 64 0,-1-2 16 15,4-1 0-15,1 2 0 0,-1 1 48 0,-1-2 16 16,-2-2 0-16,1 1 0 0,-2 2-112 0,1-2-32 16,-5-4 0-16,1 3 0 0,-3 4-128 0,1-3 128 15,-1-5-128-15,1 4 128 0,-1 0-128 0,0 0 0 0,1-4 144 16,-1 1-144-16,-3-3 128 0,3 1-128 15,1-1 128-15,1 1-128 0,0 1 160 0,1 1-32 16,0-3-128-16,-3 0 192 0,0 0-16 0,-2 1-16 16,0 3 0-16,0 0 0 0,-3-3-160 0,0 0 160 0,-1 2-160 0,-2 1 160 15,-1 0-160-15,2 0 0 0,-3-2 144 16,0 1-144-16,-2 2 0 0,0-1 0 0,0 1 0 0,-9 2 128 16,0 0-128-16,8-4 144 0,-1-2-144 0,-7 6 160 15,0 0-16-15,6-5 0 0,-6 5 0 0,0 0 0 16,0 0-144-16,5-6 192 0,-5 6-192 0,0 0 192 15,0 0-192-15,0 0 0 0,0 0 0 0,0 0 0 16,0 0 0-16,0 0 0 0,0 0 0 0,0 0 0 16,0 0 0-16,0 0 0 0,0 0 0 0,0 0 0 0,0 0 0 15,-9 2 0-15,0 1 0 0,1 0 0 0,0 5 0 16,1-3 0-16,-2-3 128 0,0 3-128 0,-1 2 0 0,0-1 0 16,-1 1 0-16,-1-1 0 0,-1-3 0 15,-1 2 0-15,-2 3 0 0,-2 0 0 0,-2 0 128 16,-4 1-128-16,-3-1 0 0,-1 0 128 0,-7 1-128 0,5 1 0 15,3-1 0-15,-4-1 0 0,0-4 0 0,-1 1 0 16,1 3 128-16,1-1-128 0,0-3 0 0,2 1 0 16,-1-2 0-16,0 0 128 0,-2-1-128 0,-1 1 160 15,-2-2-160-15,0 0 160 0,-4-2-160 0,5 1 0 16,2 1 0-16,2-2 128 0,-1-3-128 0,1-1 0 16,3-3 0-16,-1-1 128 0,1-1-128 0,1 1 0 15,0-1 0-15,-2-1 0 0,0-1 0 0,-2-2 128 16,-1 1-128-16,3 2 0 0,1 0 0 0,5 3 128 0,4 0-128 0,0 0 0 15,-3 2 0-15,0-1 0 16,1 1 0-16,2 4 0 0,1-2 0 0,1 0 0 16,1 0 0-16,-1 2 0 0,2 1 0 0,1-2 0 0,2-1 0 15,-2 3 0-15,1 2 0 0,2 0 0 0,-1-1 0 0,4 0 0 16,-3 0 0-16,9 0 0 0,0 0 0 0,0 0 0 16,0 0 0-16,0 0 0 0,0 0 0 0,0 0 0 15,0 0 0-15,0 0 0 0,0 0 0 0,0 0 0 16,11 6-128-16,0 0 128 0,1 0 0 0,1-2 0 15,1 3 0-15,3 0 0 0,1-1 0 0,0 1 0 16,2-2 0-16,-1 3 0 0,-3 1 0 0,11 0 0 16,6 2 0-16,3-1 0 0,1-1 128 0,0 1-128 15,0 0 0-15,0-1 0 0,0 0 0 0,1 0 0 16,0 4 0-16,1-4 128 0,-1 0-128 16,3-3 128-16,5-4-128 0,-2 0 0 0,-2 0 0 15,-1-3 128-15,-2-2-128 0,-3 0 160 0,-1 2-160 16,-1-4 160-16,-1 3 0 0,0-5 0 0,1-3 0 0,-3 3 0 15,-4 1-32-15,1-1-128 0,3-2 192 0,0 0-64 16,-2 1-128-16,-1-2 0 0,-2 3 144 0,-4-2-144 0,-1 0 128 16,-1-1-128-16,-3-1 160 0,-2 2-160 0,0 3 192 0,-3-2-48 15,2-1-16-15,-1 2 0 0,-3-2 0 0,0-1-128 16,-2 0 192-16,2 2-64 0,-3-3-128 0,1 4 0 16,-3 0 144-16,2 1-144 0,-2-1 0 0,-5 7 0 15,8-5 0-15,-1 2 128 0,-7 3-128 0,0 0 0 0,0 0 0 16,0 0 0-16,0 0 0 0,0 0 0 15,0 0 0-15,-11 2 0 16,1 0-832-16,0 2-128 0,-3 0-16 0,-2 3-16 16,0 3-1680-16,-2 2-336 0</inkml:trace>
  <inkml:trace contextRef="#ctx0" brushRef="#br1" timeOffset="25694.89">7575 14250 2751 0,'0'0'128'0,"0"0"16"0,-9 7-144 0,0-2 0 16,1 0 0-16,-1 1 0 0,2-1 2256 0,-2 2 432 15,4 3 64-15,-1-3 32 0,2-1-1824 0,0-1-384 16,-1 0-64-16,1 1 0 0,4-6 112 0,-5 8 16 15,2-2 16-15,3-6 0 0,-3 8 176 0,3-8 48 16,0 0 0-16,-3 9 0 0,-1 0 0 0,2 1 0 16,-1 0 0-16,-1-4 0 0,4-6-112 0,0 0-32 15,-2 8 0-15,2-8 0 0,0 0-112 0,-4 8-32 16,4-8 0-16,0 0 0 0,0 0 176 0,0 0 16 16,0 0 16-16,0 0 0 0,0 0 64 0,0 0 16 15,0 0 0-15,0 0 0 0,0 0-176 0,10-7-48 16,-3-1 0-16,3 1 0 0,4-1-272 0,-3-1-64 15,2-1-16-15,3 0 0 0,5 1-112 0,-1-5 0 16,2-1-16-16,1-2 0 0,-1 1-32 0,6 3 0 0,3-2 0 16,4 2 0-16,1-1-16 0,-4 4-128 15,0-2 192-15,-2 2-64 0,0 1-128 0,0-1 128 16,-4 2-128-16,2 1 128 0,-1 3-128 0,2-2 0 16,-4-1 0-16,5 3 0 0,3 2 0 0,2 1 0 0,-2-3 128 15,1 2-128-15,0 1 0 0,-1 2 192 0,-2-1-192 16,0 1 192-16,-1 0 0 0,1 2 0 0,2-2 0 0,2 0 0 15,-2 3 0-15,-2 2 16 0,-3 1 0 0,-2 1 0 16,3-2-80-16,-3 2 0 0,-3 1-128 0,1 0 192 16,-2-1-192-16,-3-1 144 0,-2 3-144 0,-1-1 128 15,-2-1-128-15,-1 1 0 0,0-1 0 0,0 1 0 0,-1-4 0 16,0 0 192-16,-2 1-192 0,1-1 192 0,-1 2-32 16,-3 0 0-16,-7-7 0 0,9 6 0 0,-9-6-32 15,0 0 0-15,0 0 0 0,5 3 0 0,-5-3 16 0,0 0 0 16,0 0 0-16,0 0 0 0,0 0 48 15,0 0 0-15,-1-5 0 0,1 5 0 0,0 0-192 0,0 0 160 16,-9-10-160-16,1 2 160 0,2 3-160 16,-1-1 0-16,1 1 0 0,-3 0 128 0,0-2-128 0,0 1 0 15,0 1 0-15,1-1 0 0,-1-1 0 0,-1 1 0 16,-3-2 0-16,0 0 0 0,-2 1 0 0,0 0 0 16,-2-1 0-16,-1 1 0 0,-5-1 0 0,-1 1 0 15,-1 1 0-15,3-1 0 0,-1 3 0 0,0-1 0 16,-6 1 0-16,1 2 0 0,-3 2 0 0,0 0 0 15,-2 2 0-15,0 0 0 0,-2 2 0 0,-2-1 0 0,-4 1 0 16,-1 1 0-16,-3 0 0 0,2 1 0 0,1 2 0 16,2 1 128-16,-3 0-128 0,1 0 0 0,2 2 0 0,-2 1-176 15,1 1 176-15,-6 0 0 0,-3 1 0 0,6 0 0 16,6 2 0-16,3-1 0 0,1 0 128 0,2 0-128 16,3 0 0-16,3-2 0 0,1 2 0 0,5 1 128 15,-1-7-128-15,4 0 0 0,0 0-128 0,3 1 128 16,2 1 0-16,1-5 0 0,-1-2 0 0,3 2 176 15,1 0-176-15,4 0 0 0,4-6 0 0,0 0 0 16,0 0 0-16,0 0 0 0,0 0-160 0,0 0 160 16,0 0 0-16,10-6 0 0,1 0 0 0,1-2 0 15,2 0 0-15,-1-1 0 0,3-2 0 0,1 1 160 16,0-1-160-16,1-1 0 0,1-1 0 0,4 0 0 16,3-2 0-16,1 1 0 0,2 1 0 0,0-1 0 0,1 0 0 15,3-2 0-15,2 2 128 0,5 1-128 0,-1-1 0 16,1 0 0-16,-3 0 0 0,2 1 0 0,-2 2 0 0,3 1 0 15,-2 0 0-15,3 2 0 0,2 2 0 0,-2 1 0 16,2 1 0-16,0 3 0 0,-6-2 0 0,1 3 0 16,-2 0 0-16,0 3 0 0,1-1 0 0,0 0 0 15,0 0 0-15,-1 2 0 0,-3 0 0 0,1 1 0 16,1 1 0-16,-2 1 0 0,-3 0 0 0,0 2 0 16,-2-1 0-16,-3 1 0 0,-2-1 0 0,-1 2 0 15,1 1 0-15,0-1 0 0,-1-1 0 0,-1-1 0 16,-3-1 0-16,-1 1 0 0,0 0 0 0,-3-1 0 15,-4-1 0-15,0-2 0 0,1 6 0 0,-2-4 0 16,-2 0 0-16,-7-6 0 0,0 0 0 0,0 0 0 16,9 5 0-16,-9-5 0 0,0 0 0 0,0 0 0 0,0 0 0 15,0 0 0-15,0 0 144 0,0 0-144 0,-10-2 160 0,1-2-160 16,9 4 128-16,-8-3-128 0,-4 1 0 0,-1-3 0 16,-1-1 0-16,-1-1 0 0,-3 1 0 0,1-2 0 15,-1 0 128-15,1 0-128 0,-3 1 0 0,2-1 0 16,-2-1 128-16,-2 0-128 0,-4 1 0 0,-2 0 0 15,-1 0 0-15,-4 1 0 0,-3-2 0 0,1 1 0 16,3 1 0-16,-1 3 0 0,-2 2-128 0,1 0 128 16,-2 1 0-16,0 1-128 0,0 3 128 0,-1 1 0 15,-3-3 0-15,-4 3 0 0,-4 2 0 0,0 0 0 16,4 0 0-16,0 2 0 0,0 1 0 0,5 1 0 16,-2 2 0-16,2-1-128 0,-1 2 128 0,1 2 0 15,2 1 0-15,1-1 0 0,-4 1 0 0,8-2 0 0,8 0 0 16,1-2 0-16,0-1 0 0,1 0 0 0,2-1 0 15,4-1 0-15,-3 0 0 0,3-1 0 0,4-1 0 0,0 0 0 16,2-1 0-16,3 0 0 0,-2-2 0 0,2 0 0 16,7-4 0-16,0 0 0 0,-6 1 0 0,6-1 0 15,0 0 0-15,0 0 0 0,0 0 0 0,0 0 0 16,-5-6 0-16,5 6 0 0,2-7 0 0,3-1 0 16,-1-1 0-16,3 1 0 15,3 0 0-15,2-2 0 0,-2-4 0 0,5 2 0 0,3 0 0 0,6 0 0 16,5-2 0-16,2 2 0 0,4 1 0 0,5 1 0 0,8-4 0 15,0 0 0-15,3 3-128 0,2 0 128 16,-1 0 0-16,4 3 0 0,0-1 0 0,5 1 0 16,2 0 0-16,-3 2 0 0,-2-1 0 0,1 2 0 0,-5-1 0 15,2 2 0-15,-5 0 0 0,3 3 0 0,-2 2 0 16,-3 1 0-16,-6 0 0 0,-4 2 0 0,-5 2 0 0,-7-1 0 16,-2 1 0-16,-6-2 0 0,-3-1 0 0,-4 2 0 15,-1 0 0-15,-11-5 0 0,0 0 0 0,0 0 0 31,-1 10-1104-31,-5-2-112 0,-1-5-32 0,-4 0 0 16,-3-3-1632-16,0-1-320 0</inkml:trace>
  <inkml:trace contextRef="#ctx0" brushRef="#br1" timeOffset="27398.25">7487 13316 14223 0,'0'0'624'0,"-9"2"144"0,3-2-624 0,6 0-144 0,-10-2 0 0,2 2 0 15,0 2 1248-15,8-2 224 0,0 0 32 0,0 0 16 16,0 0-176-16,0 0-48 0,0 0 0 0,0 0 0 15,0 0-160-15,0 0-48 0,0 0 0 0,0 0 0 16,0 0-160-16,7-9-32 0,2 4-16 0,2 2 0 16,-4 2-176-16,4 1-16 0,2 0-16 0,1 2 0 15,2 2-192-15,3 0-32 0,3 2-16 0,3 2 0 16,3 1-224-16,3 1-32 0,3 3-16 16,4-2 0-16,5-1-160 0,-1 2 0 0,-2 0 144 0,-2-1-144 15,-1-3 192-15,1-1-48 0,-1-4 0 0,3 0 0 16,-3 0 112-16,3-3 32 0,-3-5 0 0,4-1 0 0,0-2 176 15,-2-1 48-15,-1-1 0 0,-1 0 0 0,-3-2-240 0,2 0-32 16,2 0-16-16,-4 1 0 0,-4 1-224 16,2-1 0-16,1-2 128 0,1 1-128 0,-1 2 0 0,-1 0 0 15,-3 0 0-15,-2 0 0 0,-3 0 192 16,-5 1-64-16,-3 2-128 0,-2-1 192 0,0 1-192 0,-5 2 128 16,-2-1-128-16,-1 3 0 0,-6 3 288 0,4-5-32 15,0-3-16-15,-4 8 0 0,0 0-48 0,0 0 0 16,0 0 0-16,0 0 0 0,0 0-192 0,0 0 128 15,0 0-128-15,-8-1 0 0,8 1 0 0,-8 0 0 16,-1 1 0-16,2 2 0 0,-1 1 0 0,1 0 0 16,-2 0 0-16,2 2 0 0,-4 2 0 0,1 0 0 15,-2-1 0-15,-2 1 0 0,-3-1 0 0,-1 2 0 16,-3 1 0-16,0 0 0 0,-4 1 0 0,4 1 0 0,1-2 0 16,-1 1 0-16,-3 0 0 0,0 0 0 0,-1-1 0 0,1 0 0 15,-3 2 0-15,2 0 0 0,0 0 0 0,-5-2 0 16,-1-2 0-16,-1 2 0 0,0 1 0 0,-4-3 0 15,-1-1 0-15,-1 1 128 0,1-1-128 0,2 0 0 16,0-3 0-16,-1-1 0 0,1-5 0 0,2 0 0 16,1-2 128-16,0 1-128 0,1-1 0 0,-5-2 0 15,1-5 128-15,0-1-128 0,1 3 0 0,4-2 144 16,3-2-144-16,2-2 0 0,0 0 0 0,0 1 0 16,4 5 128-16,0-4 0 0,1-4 0 0,2 2 0 15,2 4-128-15,0 0-144 0,2 1 144 0,1 0-208 16,0 0 208-16,4 2 0 0,-1 4 0 0,10 4 0 0,-7-5 0 0,7 5 0 15,-4-7-128-15,4 7 128 0,0 0 0 16,0 0 0-16,-2-6-160 0,2 6 160 0,0 0 0 0,0 0 0 16,0 0-144-16,9 6 144 0,-9-6 0 0,11 5 0 15,-3 2-128-15,2-1 128 0,1 1 0 0,0 0 0 16,0 0 0-16,4 3 0 0,-1 2 0 0,2 2-128 16,2-3 128-16,5 2 0 0,4 4 0 15,-1 1 0-15,-2 2 0 0,6-2 0 0,4-1 0 16,3-3 0-16,5-3 0 0,-3 1 0 0,-1 2 0 0,-2-2 0 15,1-2 0-15,3-2 0 0,6-2 192 0,0 0-64 16,-1 0-128-16,1-2 192 0,2 0 0 0,0 1-16 16,-3 2 0-16,-1-4 0 0,-3-3-48 15,-3-1-128-15,-2-1 192 0,-2-3-64 0,-4 1-128 16,2-3 0-16,3-1 144 0,-2 0-144 0,-2 0 128 0,0 0-128 0,-1-1 128 0,-5-1-128 16,-1 0 160-16,-1-3-32 0,-1-4-128 15,-3 2 192-15,-2 0-32 0,0 0-16 0,-2-3 0 16,0 1 0-16,-3-1-144 0,0 3 160 0,-4-2-160 15,-1 3 160-15,-2 2-160 0,0 0 0 0,1-3 144 0,-4 4-144 16,-1 3 128-16,-1 8-128 0,-1-9 128 16,1 9-128-16,-8-8 128 0,2 4-128 0,6 4 160 0,-11-4-160 15,0 2 0-15,1 0 128 0,-1 2-128 0,0 3 0 16,1 3 0-16,-3-2 0 0,-2-2 0 0,1 5 0 16,-1 1 0-16,-2 2 0 0,-2-3 0 0,-2 2 0 15,-2-1 0-15,-2 1 0 0,-2-1 0 0,-1 3 0 16,-2 0 0-16,0 0 0 0,-2-1 0 0,-4 1 0 15,2 0 0-15,-1-1 0 0,0 0 0 0,-2-1 0 0,-3 2 0 16,-4 0 0-16,-1 0 0 0,0-2 0 0,0-3 0 16,0 0 0-16,-2-3 0 0,7 0 0 0,1-1 0 0,4 1 128 15,1 0-128-15,0-1 0 0,0-5 0 0,-3-2 0 16,-1 0 0-16,5-1 0 0,4 1 0 0,3-1 128 16,-1-7-128-16,2 1 0 0,1 8 0 0,2-5 0 15,2-3 0-15,3-1 0 0,-1-1 0 16,3-1 0-16,0 2 0 0,2-1 0 0,0-1 0 0,4 2 0 15,0 0 0-15,3 2 0 0,-1 1 0 0,3 2-128 16,4 8 128-16,0 0 0 0,0 0-160 0,0 0 160 16,0 0-128-16,0 0 128 0,0 0-128 0,0 0 128 15,7 6-128-15,1-1 128 0,-8-5 0 0,11 8-160 0,-2 0 160 16,0-2 0-16,-1 4 0 0,2-2-128 0,2-4 128 16,-1 5 0-16,2 2 0 0,3 2 0 0,5 0-128 15,-2-1 128-15,-1 1 0 0,8 0 0 0,7-1 0 0,5 1 0 16,5 2 0-16,1 0 0 0,-1 0 0 0,-1 0 0 15,1-3 0-15,3 1 0 0,1-1 0 0,5-3 0 16,1-5 0-16,1 1 0 0,-1-1 0 16,0-2 144-16,-1-2-144 0,-5-3 0 15,-2-4 0-15,-2 4 0 0,-2 1 0 0,1-5 0 0,3-5 0 0,-3-1 0 16,-2 1 0-16,-2 0 0 0,-3 0 0 0,-4 0 0 16,-3 1 0-16,-3 1 128 0,-2-1-128 15,-4 0 0-15,1 1 0 0,-2 0 0 0,-4 1 128 0,-1-1-128 16,-3 1 0-16,-3 2 0 0,-1-1 144 0,-2 3-144 0,-4 5 0 15,0 0 128-15,2-8-128 0,-2 8 0 0,0 0 0 0,0 0 0 16,-4-7 0-16,4 7 128 0,-10-2-128 16,1 1 0-16,0 1 0 0,0 0 0 0,2 2 0 0,-1 0-192 15,-1-1 192-15,1 3-192 16,1-1-768-16,-1 1-144 0,0 1-48 0,1 1 0 16,-2 2-1904-16,-3 1-384 0</inkml:trace>
  <inkml:trace contextRef="#ctx0" brushRef="#br1" timeOffset="28033.7">7551 14286 8287 0,'0'0'368'0,"0"0"80"0,0 0-448 0,0 0 0 0,0 0 0 0,0 0 0 0,0 0 1680 0,0 0 256 16,0 0 48-16,0 0 16 0,0 0-976 0,8 3-192 15,-8-3-32-15,12-4-16 0,0 2 320 0,3-4 64 16,1-2 16-16,-1-2 0 0,-1 1 32 0,6-5 16 16,6 0 0-16,2 1 0 0,5-3-224 0,1 0-48 15,3-2-16-15,2 2 0 0,-2-2-16 0,5 2 0 16,3-1 0-16,1 2 0 0,1 1-192 0,3 1-32 15,4 4-16-15,-1-2 0 0,-2 1-176 0,-2 2-48 16,-3 2 0-16,0 2 0 0,1 1-128 0,-4 1-16 16,-4 0-16-16,0 5 0 0,1 3-96 0,-2 3-16 15,-3 0 0-15,0 3 0 0,-6 2 0 0,-4-1-16 16,-2 1 0-16,-1-3 0 0,-2 1 0 0,-1-1 0 16,-6 0 0-16,1-1 0 0,-3-3 64 0,-1 0 16 15,-1-2 0-15,-3 0 0 0,-6-5 96 0,0 0 32 16,0 0 0-16,0 0 0 0,0 0-16 0,0 0 0 0,0 0 0 0,0 0 0 15,0 0-112-15,0 0-32 0,0 0 0 0,0 0 0 16,0 0-224-16,0 0 0 0,0 0 128 0,0 0-128 16,0 0 0-16,0 0 0 0,0 0 0 0,-7 1 0 15,7-1 0-15,0 0 0 0,0 0 0 0,0 0 0 16,0 0 0-16,-8-1-160 0,8 1 32 0,0 0 0 31,-8 1-448-31,8-1-64 0,0 0-32 0,0 0 0 0,-8 3-2496 16,8-3-496-16,0 0-112 0,0 0 0 0</inkml:trace>
  <inkml:trace contextRef="#ctx0" brushRef="#br1" timeOffset="31632.84">8852 13300 13823 0,'0'0'608'0,"0"0"128"0,0 0-592 0,0 0-144 0,0 0 0 0,0 0 0 16,0 0 1088-16,0 0 192 0,0 0 48 0,0 0 0 16,0 0-432-16,0 0-96 0,0 0-16 0,0 0 0 15,0 0 32-15,10 0 0 0,-3-4 0 0,1 2 0 16,3-1-48-16,-1 2-16 0,2-2 0 0,-1-1 0 15,3-5-176-15,1 2-48 0,4-2 0 0,-1 1 0 16,-1-3-208-16,-1 0-32 0,3 0-16 0,2-3 0 16,1 2 48-16,0 0 0 0,1 1 0 0,-3-2 0 15,-1 0 48-15,-1-3 16 0,2 3 0 0,-2 1 0 16,-2 2 0-16,1 0 16 0,-2-3 0 0,-1 1 0 0,1 0-176 16,-4 1-32-16,0 1-16 0,0-1 0 0,1-1-176 15,-2 1 0-15,1 0 144 0,-1 1-144 16,-5-2 128-16,2 1-128 0,-1 1 160 0,1 0-160 0,0-2 320 15,1 0-16-15,3 1-16 0,-5-2 0 0,-1-2 32 16,0 1 0-16,2 1 0 0,-1-1 0 0,-3-2-64 16,1 2 0-16,1 1 0 0,-3 1 0 0,-2 3-128 0,2-3-128 15,2-1 192-15,-2 0-192 0,-1 2 192 0,0 0-64 16,0-1 0-16,-1 0-128 0,-1 0 144 16,0 0-144-16,-2 2 0 0,1-2 144 0,0-3-144 0,0-1 160 15,-4 2-160-15,1-1 160 0,1 0-160 0,-2 3 0 16,0-1 0-16,1 1 128 0,0-1-128 0,0 1 0 15,3 2 0-15,-1-1 128 0,-4-1-128 0,2-1 0 0,0 1 0 16,-1 0 0-16,0-2 0 0,1 0 0 0,-3-2 128 16,3 2-128-16,-3 2 0 0,2-1 0 0,0-4 0 0,-1 2 0 15,1-1 0-15,-1 2 0 0,2 1 0 16,-3-3 0-16,0-1 0 0,0 0 0 16,2 3 0-16,-2 2 0 0,0-2 0 0,1-2 0 0,-2 1 0 15,0 1 0-15,0 4 0 0,-1 0 0 0,1-3 128 0,-1 2-128 16,-5 1 0-16,3-2 128 0,0 2-128 0,-1-1 128 15,-1 1-128-15,-2-3 0 0,0 3 0 0,-1 0-176 16,-4 0 176-16,4 0 0 0,1-1 0 0,0 3 0 16,-4-1 0-16,1 1 0 0,1 0 0 0,0 0 0 15,0 1 0-15,-1 0 0 0,0 0 0 0,-1 2 0 16,1-5 0-16,1 3 0 0,-3 2 0 0,0-2 0 16,1-2 0-16,-3 1 0 0,0-1 0 0,-3 0 0 0,-2 2 0 15,3 1 0-15,2-1 0 0,-3 1 0 0,-1-1 0 16,-2 3 0-16,-2 1 0 0,3-1 0 0,-1-4 0 0,2 3 0 15,-1 2 0-15,1-1 0 0,-4 0 0 0,0-2 0 16,0 1 0-16,-2 3 0 0,-2 1 0 16,3-3 0-16,4-1 0 0,-3 3 0 0,-1 3 0 15,0 1 0-15,1-1 0 0,0-1-128 0,1-1 128 0,-1 0 0 16,0-1 0-16,-2-2 0 0,-1 0 0 16,-2 2 0-16,-7-3 0 0,4 2-128 0,4 2 128 15,0-1 0-15,-3-2 0 0,2 3 0 0,1 2 0 16,2 0 0-16,-2-1 0 0,1 0-128 0,-2-1 128 15,0 0 0-15,-5 1 0 0,5 0 0 0,0-1 0 16,2-1 0-16,0 0 0 0,1 0 0 0,0-2 0 0,-1 2 0 16,2 0 0-16,-1 2 0 0,-4 1 0 0,-1 0 0 0,-3 2 0 0,-1-2 0 15,2-1 0-15,-1 0 0 0,-1 3 0 16,3-1 0-16,1-1 0 0,2 1 0 0,-2 0 0 16,0-1-128-16,-1 2 128 0,1-1 0 0,-2 1 0 15,3 2 0-15,3-2 0 0,-1 5 0 0,1-1 0 16,1-1 0-16,0-4 0 0,1 1 0 0,1 2 0 0,0 0 0 15,0-2 0-15,-1 0 0 0,-1-2 0 0,-1 1 0 16,-1 2 0-16,1-1 0 0,1-5 0 0,0 6-128 16,0 1 128-16,-2 2 0 0,2-2 0 0,1 1-128 15,3-1 128-15,1 1 0 0,1 2 0 0,-2-4 0 16,-1-3 0-16,-2 2 0 0,-2 3 0 0,-1-3 0 16,2 0 0-16,2 1 0 0,1-1 0 0,2 1 0 15,1 2 0-15,-1-1 0 0,-1 0 0 0,1-1 0 0,2 1 0 16,-3-2 0-16,2 2 0 0,-2 0-128 0,-1-2 128 15,-2 2 0-15,0-3 0 0,1 2 0 0,2 2 0 16,1 0 0-16,-1-4 0 0,1 4 0 0,-2 2 0 0,0-2 0 16,4 0 0-16,0-1 0 0,1 1 0 0,1 1 0 15,1 2 0-15,-4-2 0 0,1-4 0 0,1 2 0 16,-4-1 0-16,2 3 0 0,-2-1 0 0,3 0 0 16,-2-2 0-16,3 0 0 0,3 3 0 0,-3 1-128 15,-3-2 128-15,3 1 0 0,-1 0 0 0,2-2 0 16,-1 5 0-16,0-1 0 0,-2-3 0 0,1 0 0 15,-2-1 0-15,1 3-128 0,-1 1 128 0,1 0 0 16,-4-4 0-16,2 3 0 0,6-2 0 0,1 2 0 16,-2 1 0-16,2 0 0 0,2 1 0 0,-2 0 0 15,3 1 0-15,0-2 0 0,-1 0 0 0,0 1 0 0,-1 0 0 0,0-1 0 16,1-1 0-16,-1-1 0 0,-4 1 0 16,3 1-128-16,-4 1 128 0,4-2 0 0,-1 1 0 0,1 0 0 15,-6 0 0-15,11 0 0 0,8-1 0 0,0 1 0 16,-6-4 0-16,-1 1 0 0,2 3 0 0,-1-1 0 15,0-2 0-15,3 1 0 0,2 0 0 16,1 0 0-16,-2 2 0 0,1 0 0 0,1-3 0 16,0 3-128-16,1 2 128 0,1 2 0 0,0 1 0 15,2 0 0-15,-1-4 0 0,2 3 0 0,-3 2 0 0,3 2 0 16,-1-2 0-16,3 0 0 0,-1-3 0 0,2 4-128 16,0 3 128-16,2-1 0 0,2-4 0 0,-2 2 0 15,-1 2 0-15,2 1 0 0,2 0 0 0,-1-2 0 0,0-4 0 16,0 0 0-16,1-1 0 0,0 1 0 15,1-2 0-15,0-2 0 0,-5-9 0 0,9 9 0 16,-1 0 0-16,-1-1 0 0,1-2 0 0,1 1 0 0,0 0 0 0,2 1 0 16,-2-1 0-16,4 2 0 0,0-3 0 0,2 3 0 15,1 0 0-15,-2 2 0 0,-2 0 0 0,-1-4 0 16,-11-7 0-16,12 11 0 16,1-2-1856-16,2-1-400 0</inkml:trace>
  <inkml:trace contextRef="#ctx0" brushRef="#br1" timeOffset="32465.03">7488 13332 9215 0,'0'0'400'0,"0"0"96"0,0 0-496 0,0 0 0 0,6-6 0 0,-6 6 0 15,0 0 928-15,8-9 96 0,-4 0 0 0,0 3 16 16,-4 6-688-16,0 0-144 0,0 0-16 0,0 0-16 16,0 0 224-16,0 0 48 0,0 0 16 0,0 0 0 15,0 0 272-15,0 0 48 0,10-4 16 0,-10 4 0 16,0 0 16-16,0 0 0 0,0 0 0 0,0 0 0 0,0 0 16 15,0 0 0-15,0 0 0 0,0 0 0 0,0 0-64 16,0 0-16-16,-8 1 0 0,1 0 0 0,-2-3-48 0,1 2-16 16,-4-3 0-16,0 3 0 0,-2 1-16 0,-2 1 0 15,0-4 0-15,-2 2 0 0,-1 2-48 0,-1-1-16 16,-2-1 0-16,0-1 0 0,-3 1 32 0,6-2 0 16,3 2 0-16,-1-1 0 0,-3 0-80 0,3 0-16 15,2-1 0-15,-2 4 0 0,-2-1-192 0,0 1-32 16,1 0-16-16,-2 0 0 0,2 3-304 0,-1-1 128 15,1 0-128-15,2-1 0 0,-1 1 0 0,2 3 0 16,1 1 0-16,1-1 0 0,3-1 0 0,2-1 0 16,8-5 0-16,0 0-11696 15,2 12-2256-15</inkml:trace>
  <inkml:trace contextRef="#ctx0" brushRef="#br1" timeOffset="33387.21">7493 14423 13183 0,'0'0'576'0,"0"0"128"0,0 0-560 0,0 0-144 15,0 0 0-15,0 0 0 0,0 0 768 0,-6 0 128 16,6 0 32-16,0 0 0 0,-10 3-32 0,2-1-16 16,8-2 0-16,-8 1 0 0,1 2-272 0,0 2-48 15,1-1-16-15,6-4 0 0,-10 3 96 0,6 2 0 16,-3 1 16-16,1-1 0 0,6-5 112 0,-8 5 32 15,0 0 0-15,1 0 0 0,1 2-96 0,-1 0-32 16,-4-1 0-16,2 4 0 0,1-3-48 0,-1 2-16 16,0-3 0-16,-2-1 0 0,0 2-224 0,0-1-64 15,0 1 0-15,1 0 0 0,-1-3 32 0,2-2 0 16,4 5 0-16,-2-3 0 0,1 0-80 0,-3 0-16 0,9-4 0 16,-9 5 0-16,-1 1 16 0,1-1 0 0,0 2 0 15,1 0 0-15,-1-1-48 0,-2 0-16 0,0-3 0 16,2 1 0-16,-3 4 48 0,2-1 16 0,2-3 0 15,-2 1 0-15,4-1-48 0,-2 1-16 0,3 1 0 16,5-6 0-16,-7 5-64 0,2 1-16 0,-1 2 0 16,-1-3 0-16,7-5-128 0,-4 8 128 0,4-8-128 15,-2 9 128-15,-3-1-128 0,5-8 0 0,-3 9 0 0,1-1 0 16,2-8 0-16,0 0 0 0,0 0 0 0,0 0 0 16,0 0-1056-1,8 8-288-15,-8-8-64 0</inkml:trace>
  <inkml:trace contextRef="#ctx0" brushRef="#br1" timeOffset="35257.03">8869 14285 17391 0,'0'0'768'0,"0"0"160"0,0 0-736 0,0 0-192 0,0 0 0 0,0 0 0 0,8 4 592 0,1-1 96 16,1 1 16-16,0 0 0 0,1 1 240 0,1-1 48 16,2-1 16-16,3 2 0 0,2 0-352 0,-2 2-64 15,1 0-16-15,3 0 0 0,1-3-128 16,4 2-48-16,3-1 0 0,-3 4 0 0,2 0 128 0,-1 1 32 15,1-1 0-15,-4 2 0 0,0 2-80 0,0 0-16 16,0 0 0-16,1 2 0 0,-2-1-176 0,0 1-32 16,0 1-16-16,0-4 0 0,-1 0-96 0,0 2-16 15,1 1 0-15,-1 0 0 0,0-1 32 0,-2 1 0 16,-1-2 0-16,-2 1 0 0,0 1-32 0,-2 1 0 16,-2-4 0-16,-1 4 0 0,1 2 0 0,0-3 0 15,-4 2 0-15,0-1 0 0,-2 1 64 0,0 1 0 0,-3-1 0 16,0 1 0-16,0-3 0 0,-2 1 0 15,-2-2 0-15,-2 2 0 0,0 2 16 0,-2 0 16 0,-1-1 0 0,-2 0 0 16,1-2-224-16,1 2 128 0,-4 0-128 0,-1-3 0 16,-2-3 160-16,-2 3-160 0,3 0 160 15,-2 0-160-15,-4-1 128 0,0 0-128 0,-1-1 0 0,-1 1 144 16,-1 1-144-16,0 0 0 0,1 1 0 0,-2-1 0 16,-1-1 0-16,-2 2 0 0,-2 1 0 0,-2-2 0 15,1-2 0-15,-1 1 0 0,-2 2 0 0,2-3 0 16,-3-3 0-16,-5 0 128 0,-3-3-128 0,2 3 128 15,0 0-128-15,2-1 0 0,-1 1 0 0,0-1-176 16,-1 0 176-16,-1 0 0 0,0 0 160 0,0 0-160 16,-2-2 0-16,-4 0 0 0,-2 0 0 0,1-1 0 0,3 2 0 15,0-2 0-15,-2 1 0 0,0-1 0 0,3 0 0 16,-1-1 0-16,-1 2 0 0,-2-2 0 0,-2-1 0 16,-1 1 0-16,2 0 0 0,1-1 0 0,0 3 0 15,1 0 0-15,-1-2 0 0,0 1 0 0,0 0 0 16,-5-1 0-16,-2-1 0 0,1 1 0 0,4-1 0 0,-1-1 0 15,-1 2 0-15,0 0 0 0,2-2 0 0,-2 1 0 16,0-1 0-16,-4 2 0 0,0-1 0 0,3 0 0 16,0 0 0-16,2 0 0 0,-1-1 0 0,3 1 0 15,1-2 0-15,-3 3 0 0,-4 0 0 0,0 1 0 16,3-2 0-16,0 1 0 0,1 1 0 0,2 0 0 16,1 1 0-16,1 0 0 0,-2 0 0 0,-4-1 0 15,-4 1 0-15,5-2 0 0,2-1 0 0,2 1 0 16,1-3 0-16,1 2 0 0,2 2 0 0,0-1 0 0,0-1 0 0,-1 1 0 15,-4-2 0-15,1-1 0 0,2 0 0 16,3 1 0-16,1 0 0 0,3-2 0 0,1 0 0 16,-1 0 0-16,3 0 0 0,1 0 0 0,-1-1 0 15,0 2 0-15,0 3 0 0,2-1 0 0,-6-2 0 0,4 1 0 16,1 3 0-16,0-3 0 0,-1 0 0 0,3 0 0 16,0-2 0-16,0 0 0 0,1 1 0 0,1-1 0 15,2-1 0-15,-2 1 0 0,0-2 0 0,-1 1 0 16,-1 2 0-16,1-1 0 0,-2-2 0 0,3 1 0 15,1 1 0-15,0 0 0 0,0 0 0 0,0 0 0 16,-2 0 0-16,0 1 0 0,2 1 0 0,0 0 0 16,1-2 0-16,-2 0 0 0,1-3 0 0,-2 2 0 15,-2 1 0-15,0-1 0 0,-2-3 0 0,2 2 0 0,3 2 0 16,3-1 0-16,-3 0 0 0,3 0 0 0,1 0 0 16,-1-1 128-16,3 1-128 0,-4-2 0 15,1 1 0-15,0 1 0 0,-2 0 0 0,1 1 0 0,0 0 0 16,-4 0 0-16,-3-2 0 0,3 1 0 0,5 2 0 15,-2-1 0-15,0 0 0 0,-2-1 0 0,4 0 0 16,0-1 0-16,1 2 0 0,0-2 0 0,1 0 0 0,4-1 0 16,-3 1 0-16,1-1 0 0,1 1 0 0,-2-1 0 15,1-2 0-15,2 3 0 0,-2 1 0 0,0 0 0 16,-2-1 0-16,0 1 0 0,0 1 0 0,3-1-128 16,5-3 128-16,0 1 0 0,-3-1 0 0,0-1 0 15,1 1 0-15,-1-1 0 0,-1 1 0 0,4-1 0 16,0-3 0-16,3 1 0 0,-2 1 0 0,4-3 0 15,3 2 0-15,-2-2 0 0,2 0 0 0,0 0 0 16,0 2 0-16,2-1 0 0,-2-3 0 0,4 2 0 0,-2-1 0 16,2 0 144-16,-1 0-144 0,1-2 0 0,2-3 0 15,1 3 0-15,-1 1 0 0,-2 0 0 0,3-2 0 0,0 0 0 16,1 2 0-16,2-1 0 0,-2 2 0 0,0-1 0 16,1-1 0-16,-2 0 0 0,1-1 0 0,1 0 0 15,0 4 0-15,-1-1 0 0,0-1 0 0,0 1 0 16,2 0 0-16,-2 1 0 0,1-2 0 0,1 1 0 15,0 0 0-15,1 0 0 0,0 3 0 0,1-2 0 16,-2-1 0-16,2 0 0 0,0 1 0 0,0 0 0 16,1 1 0-16,-2 0 0 0,1 0 144 0,2 1-144 0,-1-1 0 15,0 1 0-15,1 0 0 0,0-1 0 0,-1 2 0 16,0 1 0-16,1-1 0 0,-1 0 0 16,0-2 0-16,2 3 0 0,-1-3 0 0,2 2 0 0,3 3 0 15,-4-1 0-15,0-2 0 0,2 1 0 0,1-1 0 16,-1 2 0-16,-1-2 0 0,-3 1 0 0,-1-3 0 15,2 3 0-15,3 0 0 0,0 1 0 0,-1-2 0 16,1 2 0-16,1 1 0 0,0 1 0 0,1 1 0 0,0 1 0 16,1 1 0-16,2 3 0 0,-4-3 0 0,2 2 0 15,0 2 0-15,0-1 0 0,0-2 0 0,1 0 0 16,0 2 0-16,-2-1 0 0,1-2 0 0,2 0 0 16,-1 0 0-16,1 0 0 0,2 2 0 0,-2-1 144 15,1-1-144-15,-1 0 0 0,1 3 208 0,3 0-64 16,1-1-16-16,-5-3 0 0,-6 0-128 0,4 0 128 15,5 1-128-15,0 0 128 0,-2-2-128 0,3 0 160 0,-2-1-160 0,2 1 160 16,-1 2-32-16,-2-1-128 16,0 2 192-16,-3-1-64 0,0 2-128 0,-1 1 160 15,-1 0-160-15,-2-1 160 0,-9-3-160 0,0 0 0 16,0 0 0-16,6 5 0 0,-6-5 0 0,0 0 0 0,0 0-144 16,0 0-11312-16,-6 9-2272 0</inkml:trace>
  <inkml:trace contextRef="#ctx0" brushRef="#br1" timeOffset="35885.65">3478 12859 3679 0,'0'0'160'0,"0"0"32"0,-4-8-192 0,4 8 0 0,0 0 0 0,0 0 0 15,-3-7 2592-15,1 1 480 0,0 2 80 0,2 4 32 16,0 0-1968-16,0 0-384 0,0 0-64 0,0 0-32 16,0 0-144-16,0 0-16 0,0 0-16 0,0 0 0 15,4 10 160-15,1-3 48 0,1 0 0 0,1-1 0 16,0 2 96-16,0 1 32 0,1 1 0 0,0-1 0 0,4-1-192 16,1-1-16-16,0 3-16 0,-3 1 0 0,-2 1-32 0,7 0-16 15,0-1 0-15,4 0 0 0,0 0-176 16,1 0-16-16,4-1-16 0,-2-1 0 0,-3-2-112 15,-1 0-32-15,1 1 0 0,0 0 0 0,2-1 48 0,-3-1 0 16,1-2 0-16,-2 0 0 0,1 1 0 0,-1 1 0 16,2 0 0-16,-1-1 0 0,-1-2-128 0,2 0-32 15,0 2 0-15,-3-1 0 0,-4 4-160 0,2-2 0 16,1 1 0-16,1 2 128 0,1 1-128 0,-1 1 0 16,-1 0 0-16,-4 3-16000 0</inkml:trace>
  <inkml:trace contextRef="#ctx0" brushRef="#br1" timeOffset="37752.07">5745 14023 16175 0,'0'0'704'0,"0"0"176"0,0 0-704 0,0 0-176 0,0 0 0 0,0 0 0 15,0 0 1200-15,-1 8 208 0,1-8 32 0,0 0 16 16,0 0 320-16,0 0 64 0,0 0 16 0,0 0 0 16,0 0-208-16,0 0-48 0,-3-6 0 0,3 6 0 15,-1-9-384-15,1 1-96 0,0-3-16 0,1 1 0 16,3 0-352-16,1-1-80 0,1 0-16 0,2 0 0 0,3 0-256 15,0 1-48-15,-1 2-16 0,-1 0 0 0,0 1-96 16,-2 2-32-16,-2 1 0 0,-5 4 0 0,0 0-208 0,9 1 176 16,-9-1-176-16,0 0 160 0,1 12-160 0,-3-1 0 15,0 2 0-15,-6-1 0 0,0-2 0 0,0 4 0 16,4 1-192-16,-3 0-12352 16,-2 1-2480-16</inkml:trace>
  <inkml:trace contextRef="#ctx0" brushRef="#br1" timeOffset="45612.18">4890 13569 11919 0,'0'0'256'0,"0"0"48"0,0 0 16 0,0 0 32 0,0 0-352 0,0 0 0 0,0 0 0 0,0 0 0 16,2-8 832-16,-2-1 112 0,0 9 16 0,-1-10 0 16,1 1 160-16,0 2 32 0,0-1 16 0,0 8 0 15,0 0-208-15,0 0-64 0,-1-8 0 0,1 8 0 16,0 0-224-16,0 0-48 0,0 0-16 0,0 0 0 15,0 0-256-15,-6 6-48 0,1-1-16 0,1 4 0 0,-2-1 32 0,2 4 0 16,-1 3 0-16,0 3 0 0,-3 1-16 16,0 4 0-16,1 0 0 0,1 3 0 0,-2 3-48 15,2 1-16-15,-3-1 0 0,2 2 0 0,0-1 0 0,0 5 0 16,1 1 0-16,1-2 0 0,2-2-80 0,2-2-16 16,1-3 0-16,3 0 0 0,0-2 32 0,4-3 0 15,-2-4 0-15,5-1 0 0,-2 2 64 0,3-2 16 16,1-2 0-16,-1-3 0 0,2-1-32 0,1 0 0 15,0-2 0-15,0-1 0 0,-1-3 0 0,2-1 0 16,-3 1 0-16,3-1 0 0,3-3-16 0,-1-1 0 16,1-2 0-16,3 1 0 0,1 0 48 0,-2 0 16 15,1-4 0-15,1 1 0 0,-3-3-80 0,0 1 0 16,-1-2-16-16,1 0 0 0,-1-3-48 0,-1-1-128 0,0-1 192 16,2-1-64-16,0-2-128 0,1 0 128 0,0-5-128 15,0 2 128-15,-2 0-128 0,-3-1 128 16,-1-1-128-16,1 2 128 0,0 2-128 0,-1-1 0 0,1 0 144 0,-3-1-144 15,0-2 160-15,-1 1-32 16,1-1-128-16,-1 3 192 0,-2 1-192 0,0-1 144 0,-2 1-144 16,0 0 128-16,-2 3-128 0,2-1 0 0,-3 1 0 15,2 1 0-15,-1 1 0 0,-2 0 0 0,0 1 0 0,0 1 0 16,0 0 0-16,1 1 0 0,-1-1 0 0,-3 10 0 16,4-7 0-16,0-1 0 0,-1 3 0 0,-3 5 0 15,0 0-128-15,0 0 128 0,0 0 0 0,0 0 0 16,0 0 0-16,0 0-144 0,3 9 144 0,1 1 0 15,-2 1 0-15,0 1-128 0,-1 1 128 0,0 3 0 16,1 1 0-16,1 1 0 0,-3 0 0 0,1 4 0 16,0 0-128-16,0 1 128 0,-1 1 0 0,0 1 0 15,-1 1 0-15,0 1 0 0,0 3 0 0,0-1 0 0,-1-2 0 16,-1-3 0-16,0-1 0 0,-2-1 0 0,1-2 0 16,-4-1 0-16,2-4 0 0,-4-2 0 0,1 2 0 0,0-2 176 15,-1-1-176-15,0 0 160 0,-4 0-160 0,0-1 192 16,0-1-192-16,-1 0 192 0,1-1-192 0,0-2 160 15,0 1-160-15,2 0 160 0,1-2-160 0,-2 0 0 16,0-3 0-16,-1-1 128 0,-3 1-128 0,1-2 128 16,-1-2-128-16,0-1 128 0,-1 1-128 0,-2 0 128 15,0 0-128-15,2-2 128 0,0-2-128 0,-3 1 0 16,-1 0 0-16,1-2 0 0,-3 2 0 0,2-2 128 0,-4-1-128 16,1 0 0-16,2 3 0 0,4-3 0 15,-1-1 128-15,3 1-128 0,2-1 0 0,1 0 0 0,-2 0 0 16,3 0 0-16,2-2 0 0,0 1 0 0,2-1 0 15,3 0 0-15,1-1 128 0,0-1-128 16,1-2 0-16,1 1 128 0,0-1-128 0,2-1 0 0,-3-3 0 16,3 1 0-16,0-2 0 0,1 1 0 0,-2 2 0 15,1-5 0-15,1-1 0 0,0 1 0 0,-2 2 0 16,2 0 0-16,1 0 0 0,-1-1 0 0,0 4 0 16,1 4 0-16,0-1 0 0,0 1-192 0,0-2 32 0,0 2 16 15,3 1 144-15,-3 1 0 0,2 0 0 0,-1-1 0 16,0 0 0-16,2 1 0 0,0 1 0 0,-1 1 0 15,2-3 0-15,2-1 0 0,0 1 0 0,1 0 0 16,-4 2 0-16,2 0 0 0,0-1 0 0,0 3 0 16,0 2 0-16,1 1 0 0,-2 0 0 0,-5 4 0 15,6-5 0-15,-6 5 0 0,0 0 0 0,0 0 0 0,0 0 0 16,0 0 0-16,2 6 0 0,-1 4 0 0,1 3 0 16,1 2 0-16,-3 0 0 0,1 3 0 0,3 3 0 15,1 2 0-15,-4 1 0 0,1 12 0 0,-1-5 0 16,1 3-128-16,1 5 128 0,1-5-128 0,-3-5 128 15,0 0 0-15,1 3 0 0,1-1 0 0,1 0 0 16,1-5 0-16,0-4 0 0,2-2 0 0,2-3 0 0,2-1 0 16,-3-4 0-16,2-2 0 0,2-1 0 0,-2-3 0 15,1 0 0-15,2-4 0 0,2-2 0 0,1-1 0 16,-2 0 0-16,1-2 0 0,-1 1 0 0,-2-1 0 16,0-4 0-16,1 2 128 0,0-1-128 0,2 1 0 15,-1-3 0-15,1-2 0 0,-4 0 0 0,1-1 0 16,2 1 0-16,0-3 0 0,1-1 0 0,0 0 128 0,-1-1-128 15,0 0 0-15,-3-2 0 0,0 0 0 0,-2-2 0 0,1 4 0 16,1 3 0-16,0-2 128 16,1-1-128-16,-3-3 0 0,0 0 0 0,-3 0 0 0,1 2 0 15,-3 0 128-15,1-4-128 0,-1 3 0 0,0-1 0 16,-1 1 0-16,-1 1 0 0,0-1 0 0,0-2 0 0,3 5 128 16,-2 3-128-16,0-1 0 0,0-1 0 15,0 2 0-15,-3 3 0 0,0 0 0 0,0 8 0 0,0 0 0 16,2-9 0-16,1 1 0 0,-3 2 0 0,0 6 0 15,0 0 0-15,0 0 0 0,0 0 0 0,0 0 0 16,0 0 0-16,0 0-160 0,0 0 160 0,0 0 0 16,0 0 0-16,0 0 0 0,0 0 0 0,0 0 0 0,0 0 0 15,0 0-128-15,0 11 128 0,0 1 0 0,0 1 0 0,0 0 0 16,-1-1-128-16,1 4 128 0,1 3 0 0,-1 1 0 16,2 1-128-16,-1 1 128 0,-1 0 0 15,0 4 0-15,3 3 0 0,-3-1 0 0,0-4 0 16,2 2 0-16,0 2 0 0,0-2 0 0,2 0 0 0,-2-4 0 15,2-3 0-15,2 0 0 0,-1-1 0 16,3-3 0-16,1-2 0 0,2-2 0 0,-3-1 0 16,5-1 0-16,-1 0 128 0,2-3-128 0,0-2 0 0,2-1 176 15,-1 0-176-15,3 1 160 0,-2-3-32 0,3-2-128 16,1-4 192-16,2 2-64 0,-3 1 0 0,2 1 0 16,0-3 0-16,-3 0 0 0,-1-2 0 0,1 2-128 15,1 0 192-15,-3-1-64 0,-1 0 0 0,-2-1-128 0,0 2 192 16,-1 1-64-16,-3-1-128 0,-1 1 0 15,-8 3 0-15,7-2 128 0,-7 2-128 0,0 0 0 16,0 0 0-16,0 0 0 0,0 0 0 0,0 0 0 0,0 0 0 0,0 0 0 31,0 0-400-31,0 0-176 0,0 0-16 0,0 0-16 16,0 0-2464-16,-10 1-480 0</inkml:trace>
  <inkml:trace contextRef="#ctx0" brushRef="#br1" timeOffset="46440.18">4953 13701 12895 0,'0'0'272'0,"0"0"64"0,-1-9 16 0,1 4 32 0,0 5-384 0,-2-4 0 0,1 0 0 0,1 4 0 15,0 0 896-15,0 0 96 0,0 0 32 0,0 0 0 16,0 0 0-16,-6 3 0 0,1 1 0 0,1 2 0 16,-3 0-832-16,2 2-192 0,-1 2 0 0,2 0 0 15,0 2 0-15,0 1 0 0,-5-2 0 0,4 5 0 16,-3 2 864-16,3 3 128 0,0 2 32 0,0 2 0 16,2 0-832-16,1 0-192 0,4 5 0 0,1-2 0 15,2 1 0-15,1 0 0 0,2-3 0 0,1 0 0 16,4 0 864-16,0-3 128 0,0-2 32 0,0-3 0 0,3 0-832 15,1-3-192-15,1 0 0 0,6 0 0 0,0-5 128 0,-2-2 0 16,0-3-128-16,-4-3 192 0,-1-2 128 0,2-2 32 16,0-3 0-16,1-2 0 0,-4 1-64 0,1-3-16 15,1-7 0-15,2 0 0 0,-1-2-128 0,-1-2-16 16,-1-3-128-16,-6 2 192 0,0-2 0 0,0-3-16 16,0 0 0-16,-2-5 0 0,0-3-176 0,0-3 0 15,1 1 0-15,1 1 0 0,-2 2 0 0,0 1 0 16,0 1 0-16,-2 6 0 0,1 0 0 0,0 5 0 15,-2 1 0-15,0 6 0 0,-3 2 0 0,-1 2 0 16,1 2 0-16,-3 7 0 0,0 0 0 0,0 0 0 16,0 0 0-16,2 7 0 0,-1 4 0 0,1 2 0 15,-1 2 0-15,0 2 0 0,2 4 0 0,0 4 0 0,1 2 0 16,4 13 0-16,1-1 144 0,0 2 0 0,0-1 0 16,-1 1 0-16,1-2-16 0,0-3-128 0,1-1 192 15,1-3-64-15,-1-2-128 0,1-4 0 0,1-6 144 16,-1 0-144-16,1-3 128 0,1 0-128 0,0-3 160 0,1-2-160 15,2 0-896-15,0-5-256 16</inkml:trace>
  <inkml:trace contextRef="#ctx0" brushRef="#br1" timeOffset="48426.35">8923 16409 6447 0,'0'0'576'0,"0"0"-576"0,6-6 0 0,0 1 0 16,0 0 1600-16,-6 5 224 0,0 0 32 0,7-7 16 15,-1-2-720-15,-6 9-128 0,0 0-48 0,0 0 0 0,5-11-144 16,-3 3-48-16,-2 8 0 0,0 0 0 15,0 0-240-15,0 0-48 0,0 0-16 0,0 0 0 0,0 0-32 0,0 0 0 16,0 0 0-16,0 0 0 0,0 0 128 0,-8 4 0 16,1 0 16-16,-1 4 0 0,0 0-112 0,2 3-32 15,-2 2 0-15,2 2 0 0,-2 3-176 0,2 1-32 16,-3 2-16-16,3 3 0 0,0 3-224 0,1 1 176 16,0 2-176-16,0-2 160 0,2-3-160 0,0-1 0 15,1 1 144-15,1-3-144 0,3-3 0 0,2-3 144 16,0-3-144-16,1 0 0 0,2-2 384 0,2-4-16 15,1-5-16-15,3 1 0 0,1-3 128 0,3-3 32 16,0-2 0-16,4 0 0 0,-1-3-208 0,2-1-48 16,1-1 0-16,0-1 0 0,1-3-112 0,0 1-16 0,-1-1-128 15,-1-1 192-15,-3 2-192 0,0-6 0 0,-1-4 128 16,-2 1-128-16,0 0 0 0,-1 3 0 0,-1 0 128 16,-2-1-128-16,2-1 0 0,-4 1 0 15,-1 2 128-15,2-2-128 0,-3 2 0 0,1-2 0 16,-4 1 0-16,2 1 0 0,-1 2 0 0,-2-3 128 0,-1 0-128 15,-1 3 0-15,1 2 0 0,-3 5 0 0,0 0 128 0,0 0-128 16,-3 3 0-16,3 6 0 0,0 0 0 0,-5 6 0 16,-2 4 0-16,0 2 0 0,-1 3 0 0,-3 6 0 15,1 3 0-15,0 2 0 0,0-2 0 0,3 2 0 16,-3 2 0-16,5 0 0 0,1 1 0 0,3-1 0 16,1-5 0-16,2 0 0 0,2 0 0 0,3-1 0 0,2-5 128 15,-2-2-128-15,4-2 0 0,2 0 0 16,1 3 128-16,1-4-128 0,2-5 0 0,-1 0-9792 15,1 0-2048-15</inkml:trace>
  <inkml:trace contextRef="#ctx0" brushRef="#br1" timeOffset="48745.88">9865 16462 17503 0,'0'0'768'0,"0"0"176"0,0 0-752 0,0 0-192 0,0 0 0 0,0 0 0 15,0 0 1472-15,0 0 272 0,10 1 48 0,6-3 16 16,3-2-832-16,4 0-160 0,1 2-48 0,3-2 0 16,4 1-384-16,2-1-96 0,0-1-16 0,-3 2 0 15,-5 1-272-15,-2 2 0 0,-1 1 128 0,-7 1-128 16,-1-2-1264-16,-6 6-304 0</inkml:trace>
  <inkml:trace contextRef="#ctx0" brushRef="#br1" timeOffset="48891.46">9951 16646 22111 0,'12'-6'976'0,"-3"3"208"0,5-2-944 0,4-3-240 0,4 0 0 0,-1 1 0 0,1-1 1488 0,2 4 256 15,1 1 48-15,-2-2 16 0,2-1-880 0,-5 1-176 16,1 5-48-16,1 0 0 16,-1-4-1024-16,-2 3-192 0,-1 2-64 0</inkml:trace>
  <inkml:trace contextRef="#ctx0" brushRef="#br1" timeOffset="49830.53">11294 16684 8287 0,'0'0'736'0,"0"0"-592"16,0 0-144-16,0 0 0 0,0 0 1632 0,0 0 288 15,0 0 64-15,0 0 16 0,0 0-544 0,0 0-112 16,0 0-32-16,0 0 0 0,-6 5-400 0,6-5-80 16,0 0 0-16,0 0-16 0,-9 4 0 0,0-2 0 15,9-2 0-15,-8 2 0 0,0 0-144 0,1-1-32 0,-2-1 0 0,3 3 0 16,-3-2-128-16,2-1-16 0,-3 0-16 0,4 0 0 16,-3-1 16-16,9 1 0 0,-10-5 0 0,1 2 0 15,1 1-32-15,1-2 0 0,0 1 0 0,2-4 0 16,-1 1-192-16,-2-3-32 0,3 0-16 0,-1-2 0 15,0-2 0-15,1-1 0 0,-2-2 0 16,0 1 0-16,1-2-96 0,-1 2 0 0,3 0-128 16,-3-1 192-16,1 2 0 0,3 0 0 0,-2-1 0 0,1 2 0 15,2 1-192-15,1 0 0 0,1 3 0 16,2-2 0-16,2-1 0 0,-1 1 0 0,1 1 0 0,2 1 144 16,1 1-144-16,0-1 0 0,3-2 0 0,-2 1 0 15,3 2 0-15,0-1 0 0,-4-4 0 0,3 4 0 16,0-1 0-16,-1 3 0 0,-1 0 0 0,0-1 0 15,3 0 0-15,-2 0 0 0,1 1 0 0,1 3 0 16,-2 1 0-16,1 0 0 0,1 0 0 0,-2 2 0 0,-1 1 0 16,1 1 0-16,1 1 0 0,-1 1 0 0,0 0-128 15,1 2 128-15,2 2 0 0,2 0 0 0,1-3 0 0,2 5 0 16,2-3 0-16,-3 5 0 0,3 0 0 16,-2 0 0-16,1-1-144 0,0 2 144 0,-2 5 0 15,1-2 0-15,-3-2 0 0,0 0 0 0,-1-2 0 16,0 1 0-16,-2 0 0 0,1-1 0 0,0-2 0 15,0-2 128-15,0 0-128 0,2-1 0 0,-1 1 192 0,3-4-48 16,-1-3-16-16,2 0 0 0,-1 3 80 0,3-2 16 16,0-2 0-16,0-3 0 0,2 0 48 0,2 1 16 15,2-1 0-15,-2 2 0 0,-1-6-128 0,-2 3-32 0,-4-1 0 16,-1 4 0-16,-1 2-128 0,-2-2 0 0,-5-2 0 16,2 1 0-16,-9 3 0 0,9 3 0 0,-9-3 0 15,9 1 128-15,-9-1-128 0,0 0 0 0,6 6 0 0,-6-6 0 16,0 0 0-16,0 0 0 0,0 0 0 0,0 0 0 31,0 0-1296-31,0 0-192 0,9-2-48 0,-9 2-9120 0,0 0-1824 16</inkml:trace>
  <inkml:trace contextRef="#ctx0" brushRef="#br1" timeOffset="50489.11">12583 16392 8287 0,'0'0'368'0,"0"0"80"0,0 0-448 0,0 0 0 16,0 0 0-16,-6 3 0 0,-3-5 3616 0,9 2 640 16,-10 5 128-16,2-3 32 0,8-2-2224 0,-9 0-432 15,0-1-96-15,0 1 0 0,1 2-560 0,-2-2-96 16,2-1-32-16,1-1 0 0,7 2-240 0,-6-3-48 16,6 3-16-16,0 0 0 0,-6-6-128 0,6 6-32 0,0 0 0 15,1-10 0-15,2 0-160 0,2 3-32 0,0-3-16 0,3 1 0 16,-2-1-176-16,3 1-128 0,-1 3 144 0,1 0-144 15,-2-1 0-15,2 3 0 0,-1 1 0 0,0-2 0 16,-2 2 0-16,-6 3 0 0,8 3 0 0,-3 2 0 16,-5-5 0-16,0 0 0 0,-2 15 0 0,0 1 0 15,0-1 0-15,-5 0 0 0,1 0 0 0,-4-1 0 16,-1 2 0-16,0 1 0 0,0-5 0 16,0-1 0-16,-1-2 256 0,1-1-64 0,0-3 0 0,1-1 0 15,0-2 176-15,1-2 16 0,9 0 16 0,-7-4 0 16,7 4-48-16,-2-7-16 0,2-4 0 0,1 1 0 15,3 0-32-15,1 0-16 0,2 0 0 0,2-1 0 16,-1-1-288-16,2 2 160 0,0 1-160 0,0 0 128 0,-1-1-128 16,0 2 0-16,-2 2 0 0,1 3 0 0,-8 3 0 0,11-1 0 15,-2-1 0-15,-9 2 0 0,8 5-144 0,-5 4 144 16,-1 2 0-16,-2 1 0 0,-3 1-144 0,1 0 144 16,-4 3 0-16,-1-3-144 0,-1 0 144 0,-2 0 0 15,-1-1 0-15,0-1 0 0,1 0 0 0,-1-2 0 16,2-3 0-16,1-3 0 0,8-3 128 0,-7 4-128 15,7-4 128-15,0 0-128 0,-4-4 192 0,4 4-16 16,0 0-16-16,0 0 0 0,3-15-160 0,2 3 192 16,-1 1-192-16,3 1 192 15,-1 0-848-15,0 1-176 0,2 0-16 0,-3 4-18160 16</inkml:trace>
  <inkml:trace contextRef="#ctx0" brushRef="#br2" timeOffset="56948.46">7009 13488 6447 0,'1'11'272'16,"-1"-11"80"-16,2-8-352 0,-2 8 0 0,0 0 0 0,0 0 0 0,0 0 1520 0,0 0 224 15,4-9 48-15,-4 9 16 0,0 0-816 0,0 0-160 16,7-7-48-16,-7 7 0 0,0 0 112 0,0 0 32 16,0 0 0-16,0 0 0 0,0 0-32 0,0 0-16 15,0 0 0-15,0 0 0 0,0 0-288 0,0 0-48 16,0 0-16-16,0 0 0 0,0 0-144 0,0 0-16 15,0 0-16-15,0 0 0 0,0 0 80 0,0 0 16 16,0 0 0-16,0 0 0 0,-8-11 96 0,4 1 32 16,2 4 0-16,-3-2 0 0,2-1-16 0,-2-2 0 15,2-4 0-15,-3 4 0 0,-1 3-192 0,0-2-48 16,0-3 0-16,-2 1 0 0,-1 2 32 0,-1-1 0 16,-2-2 0-16,0 0 0 0,-1-2-176 0,-1 3-48 15,-3-1 0-15,0 1 0 0,-1-4 0 0,1 1-128 0,-1-3 192 16,1 3-64-16,0 3-128 0,1 1 160 15,-1-1-160-15,-1 1 160 0,0 1-160 0,-1 1 0 16,-1-4 0-16,2 1 128 0,-2-1-128 0,2 4 0 0,-1 3 0 0,-3-4 128 16,-4-5-128-16,0 1 0 0,-1 3 0 0,-3-1 0 15,1 0 0-15,1-1 0 0,3 0 128 0,0 3-128 16,-2 3 0-16,0-2 0 0,2-2 0 0,-1 2 0 16,0 2 0-16,-1 2 0 0,0-1 0 0,-2 0 0 15,-3-4 0-15,-2 1 0 0,-1 0 0 0,-3 1 0 16,2 2 0-16,-1-4 0 0,5-1 0 0,-1 3 0 15,2 4 0-15,2-3 0 0,1-2 0 0,0 0 0 16,0 1 0-16,0 0 0 0,2 1 0 0,-4-1 0 16,1-2 0-16,-2 2 0 0,-3 2 0 0,3-1 128 15,5-1-128-15,-2 0 0 0,3 1 0 0,-1 4 0 16,2 2 0-16,-3-2 0 0,3 3 0 0,1 0 0 0,-3-1 0 16,-1 2 0-16,-5 3 0 0,-2-4 0 0,-2-4 0 0,3 3 0 15,1 2 0-15,2 4 0 0,0-2 0 0,0-2 0 16,0-4 0-16,2 4 0 0,2 2 0 0,0 1 0 15,2-4 0-15,-1 2 0 0,0 0 0 0,-2 0 0 16,0 2 0-16,0-4 0 0,-3 0 0 0,-1 2 0 16,-1 1 0-16,4 1 0 0,6 1 0 0,-1 0 0 15,2 2 0-15,-2 0 0 0,2 4 0 0,0-2 0 16,2 1 0-16,1-1 0 0,1 0-128 0,-3 0 128 16,1 1 0-16,0 0 0 0,-3-2 0 0,1 1 0 0,-3 0 0 15,2 2 0-15,-4-1 0 0,4-1 0 0,0 1 0 16,3 2 0-16,-2 4 0 0,5 0 0 15,2-5 0-15,2 4 0 0,3 3 0 0,-2 1 0 0,0 2 0 16,3-2 0-16,2-3 0 0,0 4 0 0,-3 3 0 16,0 2 0-16,3-1 0 0,-1-1 0 0,0-3 0 0,0 1 0 15,1 4 0-15,2-3 0 0,0-5 0 0,-1 2 0 16,3-1 0-16,-2 3 0 0,1 0 0 0,2-2 0 16,-1 1 0-16,2 2 192 0,-3 2-192 0,3 1 192 15,-2-1-192-15,2 0 0 0,0-1 0 0,0 1 128 16,1 4-128-16,1-2 0 0,0-1 144 0,1 1-144 15,0-4 128-15,3 1-128 0,-4 0 128 0,3-2-128 16,2-1 0-16,-1 1 128 0,1 1-128 0,-1 2 0 16,0 2 0-16,0-2 144 0,1-3-144 0,-1 2 0 15,1 4 160-15,2-3-160 0,-1-2 128 0,1 0-128 0,-4 1 128 16,4-1-128-16,1-2 128 0,2 0-128 0,-3-4 128 16,2 1-128-16,1 0 128 0,-3 1-128 0,-1-2 0 15,-1 1 0-15,3-2 128 0,-1 1-128 0,2-1 0 0,-1 3 0 16,5-2 0-16,-2 1 0 0,-1-2 128 0,1 2-128 15,-1-1 0-15,1-1 128 0,0 0-128 0,3 0 0 16,0 2 0-16,-1 0 128 0,1 2-128 0,-1-4 0 16,-1 1 144-16,-1-1-144 0,0-1 0 0,0 2 0 15,-2-2 0-15,1-2 128 0,1 0-128 0,1 0 0 16,-2-1 128-16,1 4-128 0,-1-5 0 0,2 0 128 16,-4 1-128-16,4-2 0 0,-1 1 128 0,1 0-128 15,-3-1 128-15,-1 0-128 0,2 0 128 0,0-1-128 0,3-2 128 16,1 4-128-16,-2-1 144 0,3 1-144 15,1-1 192-15,2 1-192 0,1-1 176 0,-1 0-176 16,0 0 160-16,3 0-160 0,-3-1 0 0,0 0 128 0,0-2-128 16,-2 0 0-16,-1 2 0 0,-2 0 0 15,-1-2 128-15,1 3-128 0,2 0 0 0,-2 0 0 0,-1 0 0 0,0 1 0 16,2-4 0-16,-4 2 128 0,1 0-128 0,0 1 0 16,1-1 0-16,1 0 128 0,1-2-128 0,-3 3 0 15,-1-1 0-15,0 0 0 0,1 1 0 0,0-1 0 16,3-1 128-16,4 0-128 0,-1 2 0 0,-2-1 144 15,2-3-144-15,-2 1 0 0,0-2 0 0,-1 1 128 16,1 0-128-16,-1 1 160 0,-2-4-160 0,1 2 160 16,-3 2-160-16,3-2 128 0,-2-1-128 0,1 2 128 15,-1-2-128-15,2 3 160 0,-2-1-160 0,2-1 160 0,-1 0-160 16,0-1 0-16,2 3 144 0,0-1-144 0,-1 1 0 16,1-1 0-16,1-1 0 0,-2 2 128 0,0 1-128 0,1-1 0 15,0-1 0-15,3-1 128 0,0 0-128 16,3 0 144-16,1-1-144 0,-3-1 160 0,1-3-32 0,-1 1-128 15,0 0 192-15,-1-1-64 0,1-1-128 0,-1 1 160 16,0 1-160-16,-2 1 160 0,0 0-160 0,-1-1 128 16,-2 0-128-16,2-1 128 0,0 0-128 0,2 1 0 15,-2 2 0-15,2-2 0 0,-1-1 0 0,-1 1 0 16,1 1 128-16,3-1-128 0,-2-2 0 0,4-2 0 16,0 1 0-16,1 1 128 0,-1 1-128 0,1 0 0 15,-5-2 0-15,2 1 0 0,1 1 0 0,1 0 0 16,-4 0 128-16,1 0-128 0,-3-2 0 0,1-1 0 0,-1 1 0 15,1 2 0-15,-1-1 0 0,2-1 128 16,-2-3-128-16,0 3 0 0,0 0 0 0,-2 2 0 0,-1-3 128 16,2 1-128-16,3 0 0 0,-3 1 0 0,-2-1 0 0,1-2 128 15,2 0-128-15,0-1 0 0,2 2 0 0,-1 0 128 16,-1-3-128-16,2 2 128 0,-1-1-128 0,0 2 128 16,-3-2-128-16,0 1 0 0,0-1 144 0,2 1-144 15,-3 0 0-15,1 0 128 0,1-2-128 0,0 3 0 16,-2-2 0-16,0 1 0 0,-3-2 0 0,3-1 0 15,-1 1 0-15,-3-1 0 0,1 0 0 0,0 1 128 16,-1-1-128-16,-2-1 0 0,1-2 0 0,0 1 128 0,0 3-128 16,1-1 0-16,0-1 128 0,-3-1-128 0,1 0 144 15,-1 0-144-15,0 3 192 0,-1-2-192 0,1-1 176 16,3 0-176-16,0 0 160 0,0-1-160 0,-1-1 128 16,1 0-128-16,1 0 0 0,-2 1 0 0,0 1 0 15,1 0 0-15,1-1 0 0,-1 0 0 0,1-1 0 16,2 2 0-16,-1-1 0 0,0 2 0 0,-3-2 128 0,-1-1-128 15,0 0 0-15,-1 0 0 0,2 0 128 0,-2-1-128 16,2-2 0-16,-4 1 144 0,0 2-144 0,1-2 0 16,0-3 0-16,-2 1 128 0,2-1-128 0,-1 1 0 15,0-1 0-15,2 0 0 0,-4-1 0 0,1 1 0 16,0 1 128-16,0-2-128 0,2 0 0 0,0-1 0 16,-2 2 0-16,2 2 0 0,-1 0 0 0,-1 0 0 15,1 0 0-15,0 1 0 0,0 0 0 0,0 1 0 0,0 0 0 16,0 2 0-16,0-4 0 0,-3 0 0 15,0 0 0-15,1 0 0 0,0 1 0 0,1 0 0 16,-1-2 128-16,1-1-128 0,-2 1 0 0,1-1 0 16,-1 1 0-16,0-4 0 0,1 1 0 0,-2 0 0 0,0 2 0 15,-1-1 0-15,1-4 0 0,-1 2 0 0,-1 3 128 0,-3-1-128 16,3-1 0-16,0 1 0 0,-1-1 0 0,1 1 128 16,1 2-128-16,1-1 0 0,0 1 0 0,0-1 0 15,0 2 0-15,1 0 0 0,1-3 128 0,-1 5-128 16,1-3 0-16,-1-1 0 0,0 1 0 0,1 1 0 15,1 5 128-15,-1-3-128 0,-1-5 128 0,-1 4-128 16,0 3 0-16,0 1 128 0,1-1-128 0,-1 1 0 16,0 0 128-16,0-2-128 0,-1 0 128 0,1 1-128 0,-1 0 144 15,2-1-144-15,-2-1 160 0,-1 1-160 0,0 4 128 16,0-1-128-16,-1-2 0 0,2 4 0 0,2 7 128 16,0 0-128-16,-5-8 0 0,2 2 0 0,-2 0 0 15,5 6 0-15,-5-7 0 0,5 7 0 0,0 0 0 0,0 0 0 16,-9-3 0-16,9 3 0 0,-6-1 0 0,-2 0-192 15,-2 0 192-15,2 4-208 16,2 5-1632-16,0-1-320 0,6-7-64 16</inkml:trace>
  <inkml:trace contextRef="#ctx0" brushRef="#br2" timeOffset="59691">6719 7769 22111 0,'-10'-10'1968'0,"5"4"-1584"0,0-2-384 0,1 4 0 16,4 4 608-16,0 0 32 16,-4-6 16-16,4 6 0 0,0 0-656 0,0 0 0 0,0 0 0 0,0 0 0 15,0 0 0-15,0 0 0 0,2 10 0 0,0 0 0 16,-2 1 0-16,0 0 0 0,0 0 0 0,0 1 0 15,-1-1 0-15,-1 0 0 0,-2-1 0 0,1 3 0 16,2 3 0-16,-3 0 0 0,0 2 128 0,1 2-128 16,-1-2 368-16,1 2-16 0,-1 0 0 0,2 5 0 15,0 5 64-15,-1 3 16 0,1 1 0 0,1 7 0 16,-2 5-112-16,0 1-32 0,-3 2 0 0,3-1 0 16,-2 1-64-16,2 3-16 0,1 2 0 0,0 0 0 15,-1-2-80-15,3 0-128 0,0 2 176 0,-1-2-176 0,0-2 176 16,1 1-176-16,0-1 160 0,-2 0-160 0,2 3 176 15,-1-2-176-15,-1-4 192 0,-2 3-192 16,0 1 240-16,-1-2-64 0,-1 1-16 0,1-4 0 0,-3-3 160 0,1 2 48 16,0 3 0-16,-1 0 0 0,0-2-16 15,0-2 0-15,0-3 0 0,0-1 0 0,0-3-80 16,2-1-16-16,-1 0 0 0,-1 1 0 0,2 3-64 16,0-2-32-16,2-3 0 0,-2 2 0 0,1-3-160 15,2-1 128-15,1 0-128 0,1-5 128 0,-3-3-128 0,3-2 0 16,2-1 0-16,3-4 0 0,1-1-176 0,1-3-112 15,0-2-32-15,2-3 0 16,0-3-2320-16,1-3-480 0</inkml:trace>
  <inkml:trace contextRef="#ctx0" brushRef="#br2" timeOffset="60166.13">6020 9808 25791 0,'0'0'2304'0,"-8"-1"-1856"0,8 1-448 0,-8 0 0 0,8 0 832 0,0 0 80 16,0 0 16-16,0 12 0 0,5 4-928 0,3 3 0 15,0 1 0-15,3 1 0 0,2 1 0 0,3 2 0 16,-2-1 0-16,1 3 0 0,1 1 0 0,1 2 0 16,1 1 0-16,-1-3 0 0,-2-2 0 0,1-1 0 15,3-1 144-15,0-1-144 0,0-1 192 0,-3-3-48 16,2-3 0-16,1-3 0 0,5-2 288 0,0-1 48 15,2-1 16-15,3-4 0 0,-1-6 272 0,0-4 48 16,3-4 16-16,-1-2 0 0,1-3 64 0,2-6 32 16,0-3 0-16,0-7 0 0,2 0-368 0,1-7-80 15,-2-4-16-15,2-3 0 0,1-3-128 0,2 1-16 16,-4-1-16-16,0 2 0 0,-1 2-112 0,1 4 0 0,-2 3-16 16,-2 4 0-16,0 0-176 0,0 6 0 0,0 4 0 15,-4 3 0 1,-6 2-1024-16,0 5-304 0,-1 3-48 0</inkml:trace>
  <inkml:trace contextRef="#ctx0" brushRef="#br2" timeOffset="65319.93">2374 4879 12895 0,'0'0'272'0,"0"0"64"0,0 0 16 0,0 0 32 0,2-13-384 0,-2 13 0 16,0 0 0-16,0-6 0 0,0 6 896 0,-2-7 96 15,0 1 32-15,2 6 0 0,-5-7 0 0,-2 3 0 16,7 4 0-16,-8-5 0 0,-2 0-832 0,0 0-192 16,2 4 0-16,-3-2 0 0,-4 2 864 0,0 1 128 15,0 2 32-15,-2 0 0 0,-2 0-832 0,0 2-192 16,-1 0 0-16,-1 2 0 0,0 1 864 0,-2 2 128 15,1 0 32-15,3 0 0 0,-1-2-832 0,4 2-192 16,0-1 0-16,4 1 0 0,1 1 0 0,5-2 0 16,6-8 0-16,-2 9 0 0,0 2 0 0,2 0 0 15,3 0 0-15,2-1 0 0,0 1 0 0,2 1 0 16,3 1 0-16,1 3 0 0,2-1 0 16,-1 3 0-16,4-1 0 0,0 4 0 0,3 0 0 0,0 1 0 15,3 1 0-15,1 2 0 0,0-1 0 0,1 0 0 16,-1 0 0-16,0 1 0 0,-1 3 0 0,-1 1 0 0,-3 0 0 15,-1 2 0-15,-1-1 0 0,-3 2 0 16,-3 4 0-16,-1-1 0 0,-4-2 0 0,-1-1 0 0,-4-2 0 16,-3-2 0-16,-1 0 864 0,-3 0 128 0,-5-1 32 15,-2-3 0-15,-3-2 0 0,0-1 0 0,-6 1 0 0,1-3 0 16,0-3-832-16,1 0-192 0,1-2 0 0,-3-2 0 16,0-3 864-16,0-3 128 0,0-1 32 0,2-3 0 15,0-2-832-15,2-4-192 0,2-6 0 0,-5-9 0 16,4-3-768-16,5-2-208 15,4-2-48-15,5-2 0 0,1-3-1632 0,4 1-336 16,4 0-64-16,-2 8-16 0</inkml:trace>
  <inkml:trace contextRef="#ctx0" brushRef="#br2" timeOffset="65909.57">2508 4120 12895 0,'0'0'272'0,"0"0"64"0,0 0 16 0,0 0 32 0,0 0-384 0,-6-3 0 0,6 3 0 0,-7-2 0 16,7 2 896-16,0 0 96 0,0 0 32 0,0 0 0 16,0 0 0-16,0 0 0 0,-4-6 0 0,4 6 0 15,0 0-832-15,0 0-192 0,8-5 0 0,0 2 0 16,2 0 864-16,3 1 128 0,4 2 32 0,5-2 0 15,0-1-832-15,2 1-192 0,-3 1 0 0,3 3 0 0,-2 2 0 16,0 1 0-16,-2-1 0 0,-1 3 0 0,-3 0 0 16,-3 3 0-16,0-1 0 0,-6 0 0 0,0 1 0 0,-5-1 0 15,0-1 0-15,-2 2 0 0,-2 1 0 0,-2-1 0 16,-1 0 0-16,-1 1 0 0,-3-1 864 0,0-1 128 16,-2-4 32-16,3 2 0 0,1 2-832 0,0-2-192 15,0 1 0-15,3-1 0 0,4-7 864 0,-1 10 128 16,-5-1 32-16,4 0 0 0,2 0-832 0,0 2-192 15,0-1 0-15,0 2 0 0,0-2 0 0,0 1 0 16,-2-1 0-16,-1-1 0 0,-3 2 0 0,-1 1 0 16,-3 2 0-16,0-3 0 0,-2 1 0 0,-3 0 0 15,-1 1 0-15,-3-2 0 0,-3-3 864 0,0 1 128 16,0-1 32-16,2-1 0 0,3 1-832 0,1-4-192 16,1-5 0-16,5 0 0 15,3 0-768-15,7 1-208 0,0-6-48 0,5-2-8736 16,3-2-1760-16</inkml:trace>
  <inkml:trace contextRef="#ctx0" brushRef="#br2" timeOffset="66558.53">2717 5003 16575 0,'0'0'368'0,"0"0"80"0,0-6 0 0,0 6 16 0,0 0-464 0,0 0 0 0,-1-5 0 0,1 5 0 16,0 0 912-16,0 0 96 0,0 0 16 0,0 0 0 0,0 0 0 0,1 12 0 16,4-1 0-16,-1 2 0 0,5 1-832 0,3 2-192 15,4-1 0-15,1 3 0 0,4-1 864 0,-2 4 128 16,1-1 32-16,2 1 0 0,-3-1-832 0,1-3-192 16,-2 1 0-16,-3-1 0 0,-2-2 0 0,-1 0 0 15,1 0 0-15,-2-2 0 0,-4-1 0 0,0-1 0 16,-1-1 0-16,-1 0-8144 15,-3 0-1680-15</inkml:trace>
  <inkml:trace contextRef="#ctx0" brushRef="#br2" timeOffset="67176.12">3283 5784 16575 0,'0'0'368'0,"0"0"80"0,0 0 0 0,0 0 16 0,0 0-464 0,0 0 0 0,0 0 0 0,0 0 0 16,0 0 912-16,0 0 96 0,0 0 16 0,9 2 0 0,-9-2-832 0,8 3-192 15,-8-3 0-15,11-3 0 0,-3-4 864 0,1-1 128 16,0-1 32-16,-2 0 0 0,0-2 0 0,0-1 0 16,-2-3 0-16,1-5 0 0,-1-3 0 0,1-6 0 15,-2-5 0-15,0-2 0 0,-2-5-832 0,-1 0-192 16,-1-1 0-16,1 0 0 0,0-1 0 0,-1 3 0 15,0 3 0-15,1 4 0 0,0 4 0 0,1 6 0 16,-1 4 0-16,2 6 0 0,-1 3 0 0,-2 10 0 16,0 0 0-16,0 0 0 0,0 0 0 0,1 9 0 15,2 5 0-15,2 5 0 0,-1 2 0 0,1 3 0 16,0-1 0-16,3 4 0 0,-2 1 0 16,3 2 0-16,-4 0 0 0,5-1 0 0,0 0 0 15,1-4 0-15,0-4 0 0,-1-2 0 0,3-1 0 16,1-3 0-16,-2-4 0 0,0-5 0 0,-1-1 0 0,0-5 0 15,1-4 0-15,2 1 0 0,2 1 864 0,-1-2 128 16,0-4 32-16,-4-6 0 0,-3-5-832 0,-2-2-192 0,-1 0 0 16,-3-1 0-16,-2-1 0 0,0-2 0 0,0-2 0 0,0 0 0 15,-4-4 864-15,2-1 128 0,1-1 32 0,1 2 0 16,0 2-832-16,1 3-192 0,1 4 0 16,1 5 0-16,-2 1 0 0,-1 5 0 0,0 4 0 0,0-2 0 15,-1 1 0-15,1 8 0 0,0 0 0 0,0 0 0 16,0 0-1600-16,0 0-352 15,0 0-80-15,0 0-13120 0</inkml:trace>
  <inkml:trace contextRef="#ctx0" brushRef="#br2" timeOffset="67607.73">4152 4588 16575 0,'0'0'368'0,"0"0"80"0,0 0 0 0,0 0 16 0,0 0-464 0,0 0 0 0,-3 6 0 16,-5 4 0-16,-2 3 912 0,-3 2 96 0,0 3 16 0,-2 5 0 15,0 4 0-15,-1 5 0 0,1 6 0 0,3-2 0 16,3 0 0-16,-2 5 0 0,0 3 0 16,2 7 0-16,-2 1-832 0,1 3-192 0,1 1 0 15,0-2 0-15,1-1 0 0,0-1 0 0,2-4 0 16,-3-2 0-16,2-4 0 0,0-2 0 0,0-2 0 0,5-2 0 15,-1-2 0-15,3-2 0 0,4-3 0 0,-1-5 0 16,2-3 0-16,2-2 0 0,2-5 0 0,2-2 0 16,0-1 0-16,3-2 0 0,1-3 0 0,-3-3 0 15,0-6-1600-15,1-3-352 16,6-7-80-16,3 2-16 0</inkml:trace>
  <inkml:trace contextRef="#ctx0" brushRef="#br2" timeOffset="67993.77">4332 4797 20271 0,'0'0'448'0,"0"0"80"0,0 0 32 0,0 0 16 0,0 0-576 0,0 10 0 0,0-10 0 0,-1 13 0 16,-3 3 0-16,0-1 0 0,-1 3 0 15,-1 0 0-15,2 2 928 0,0 2 80 0,0 1 16 0,0-2 0 16,2-1-832-16,1-2-192 0,1-2 0 0,1 1 0 16,0-1 864-16,1-2 128 0,2-3 32 0,0-1 0 15,1-1-832-15,2-1-192 0,1-4 0 0,0 2 0 16,1-2 864-16,0 2 128 0,0-2 32 0,0-2 0 15,0-2-832-15,1-1-192 0,1 0 0 0,0 0 0 16,-2 0 0-16,0-1 0 0,-2-1 0 0,1-2 0 16,3-2 0-16,-3 0 0 0,0-1 0 0,-4 0 0 15,-1 2-1600-15,2-2-352 0,1 1-80 16,-1 0-9840-16</inkml:trace>
  <inkml:trace contextRef="#ctx0" brushRef="#br2" timeOffset="68226.27">4597 4792 20271 0,'0'0'896'0,"0"0"192"0,0 0-880 16,-1 10-208-16,-1-1 0 0,-3 4 0 0,-2 1 0 0,-1 3 0 16,-2 2 0-16,0 2 0 0,2 2 864 0,-1 1 128 15,-1 5 32-15,1 0 0 0,-1 0 0 0,4 2 0 16,-3 3 0-16,3-1 0 0,-2 0-832 0,1-3-192 0,3 1 0 15,-3-1 0-15,0-2 0 0,0-3 0 16,2-3 0-16,3-1 0 0,-1-2 0 0,1-3 0 16,-1-4 0-16,2 1-8144 0,1 2-1680 0</inkml:trace>
  <inkml:trace contextRef="#ctx0" brushRef="#br2" timeOffset="68441.45">4625 5605 27647 0,'-2'8'608'0,"1"3"128"0,-1 1 32 0,0 6 0 0,0 4-624 0,-3 1-144 0,-4 0 0 0,1 0 0 0,-2-2 848 16,2-1 144-16,2 0 32 0,0 0 0 0,-1-2-832 0,2 0-192 15,2 1 0-15,0-5 0 0,0-5 0 16,3-9 0-16,0 0 0 0,0 0 0 15,3 12-768-15,1-4-208 0,-4-8-48 0,9-3-11872 16</inkml:trace>
  <inkml:trace contextRef="#ctx0" brushRef="#br2" timeOffset="69404.14">4667 4277 16575 0,'0'0'368'0,"0"0"80"0,0 0 0 0,0 0 16 0,5-7-464 15,-5 7 0-15,0 0 0 0,9-1 0 0,0 3 912 0,1 2 96 16,0 0 16-16,-1 4 0 0,-2 2-832 0,2 1-192 15,-1 1 0-15,3 1 0 0,1 1 0 0,2 3 0 16,-2 1 0-16,2 2 0 0,2 1 864 0,0 3 128 16,1 3 32-16,3 2 0 0,2 3-832 0,-3 6-192 15,0 1 0-15,-2 6 0 0,0 4 864 0,1 0 128 16,0 1 32-16,-1 0 0 0,-3 5-832 0,-1 4-192 16,-2 2 0-16,-3 2 0 0,-2-4 864 0,-4 0 128 15,-2-3 32-15,-1 0 0 0,-3 0-832 0,-1-1-192 16,-2 1 0-16,-3-2 0 0,-3-3 864 0,-2-1 128 15,-3-2 32-15,2-2 0 0,-1 1-832 0,1-2-192 16,-2-1 0-16,1-2 0 0,-5 0 864 0,2-5 128 16,2-1 32-16,1-1 0 0,-1-6-832 0,3-2-192 15,1-3 0-15,2-7 0 0,1-1 0 0,4-2 0 0,-2-2 0 16,3-3 0-16,-3-5 0 0,9-4 0 0,-6-4 0 16,0-4-17152-16</inkml:trace>
  <inkml:trace contextRef="#ctx0" brushRef="#br3" timeOffset="75465.92">5635 4786 12895 0,'0'0'272'0,"0"0"64"0,0 0 16 0,0 0 32 0,0 0-384 0,0 0 0 0,0-3 0 0,8 0 0 16,-8 3 1712-16,0 0 272 0,5-8 48 0,-5 8 16 16,0 0-832-16,0 0-144 0,1-8-48 0,-1 8 0 15,0-9 0-15,0 9 0 0,0 0 0 0,0 0 0 16,0 0 0-16,0 0 0 0,0 0 0 0,0 0 0 16,-6 9-816-16,1 1-208 0,-1 2 0 0,2 4 0 0,0 2 0 0,-2 0 0 15,0 3 0-15,-2 3 0 0,1 6 0 16,1 2 0-16,1 4 0 0,-1 2 0 0,0 2 0 0,2 1 0 15,-2-2 0-15,3-1 0 0,1-8 864 0,1-1 128 16,0-4 32-16,3 0 0 0,1-3-832 16,1-3-192-16,2 0 0 0,1-6 0 0,0-2 0 15,1-2 0-15,2-2 0 0,2-1 0 0,-2-4 0 0,2 3 0 16,1 0 0-16,0-6 0 0,2-8 864 0,-1 1 128 16,1-1 32-16,2 1 0 0,0 2-832 0,1-2-192 15,1-1 0-15,-1-2 0 0,1 1 0 16,-1-2 0-16,2-1 0 0,0-3 0 0,1-3 0 0,-1 1 0 15,0-2 0-15,1-2 0 0,-4-1 864 0,1-2 128 16,-1-2 32-16,-2 1 0 0,-3 0-832 0,-2 0-192 16,-1-2 0-16,-3 1 0 0,1 1 0 0,-2 2 0 15,0 1 0-15,-1 0 0 0,-3-3 0 0,0 3 0 16,-1 2 0-16,-1 1 0 0,0 3 0 0,1-1 0 0,0 1 0 0,0 2 0 16,-1 3 0-16,0 2 0 15,-2 0 0-15,2 3 0 0,1 7 0 0,0 0 0 0,0 0 0 0,0 0 0 16,0 0 0-16,0 0 0 0,0 0 0 15,0 0 0-15,-1 11 0 0,-1 1 0 0,0 0 0 0,1 2 0 16,0 6 0-16,0-2 0 0,0-3 0 0,1 6 0 16,0 2-768-1,-2 1-208-15,-2 2-48 0,1 0 0 0,0 3 1648 0,-2-1 320 0,-1 2 64 16,-2 0 16-16,-1 0-1648 16,-3 1-320-16,-2 1-64 0,2-9-16 0,-1 0 1648 0,-4 1 320 15,-1 0 64-15,-4 0 16 0,0 1-832 0,-1 0-192 16,-1-2 0-16,0-1 0 0,1-3 0 0,1-1 0 0,0-2 0 15,3 0 0-15,-1-2 0 0,3-3 0 0,-1-4 0 16,3-3 0-16,0-2 0 0,2-3 0 0,0 0 0 16,1-3 0-16,-2-6 0 0,0-4 0 0,1-1 0 0,2-3 0 15,1-1 0-15,3-2 0 0,0 0 0 0,5-1 0 0,-3-1 0 16,4 0 0-16,0-2 0 0,0 1 0 0,1-2 0 0,1 2 0 16,1-1 0-16,1 2 0 0,0 1 0 0,0 0 0 15,-1 1 0-15,1 2 0 0,-2-1 0 0,1 0 0 16,1-1 0-16,-2 4 0 0,-1 0 0 0,-1 1 0 15,-1-1 0-15,2 2 0 0,3-1 0 0,-2 2 0 16,-1 1 0-16,0 2 0 0,2 1 0 0,-1 1 0 16,-1 1 0-16,1 1 0 0,1-1 0 0,-1 0 0 15,0 2 0-15,0-1 0 0,-1 2 0 0,1 0 0 0,-1 5 0 0,0 0 0 16,0 0 0-16,0 0 0 0,0 0 0 0,0 0 0 16,0 0 0-16,0 0 0 15,0 0 0-15,-1 8 0 0,0 2 0 0,0 2 0 0,0 3 0 16,1 1 0-16,0 0 0 0,0 2 0 0,0 0 0 0,0 3 0 15,0 5 0-15,1 1 0 0,0 2 0 16,1 2 0-16,2 3 0 0,-3 1 0 0,2-1 0 0,1-1 0 16,3-1 0-16,-1 0 0 0,0-3 0 0,1-2 0 15,0-1 0-15,1-2 0 0,-1 0 0 0,0-4 0 16,1-3 0-16,0 1 0 0,-2-2 0 0,3-1 0 16,-2-1 0-16,2-3 0 0,-3-4 0 0,3-1 0 15,0-1 0-15,1 0 0 0,2-4 0 0,0 1 0 16,2 1 0-16,2 0 0 0,-1-3 0 0,0-2 0 15,0-3 0-15,1-4 0 0,3-1 0 0,-1-2 0 16,1-1 0-16,2-1 0 0,0-3 0 0,-2-2 0 0,1 0 0 16,2-2 0-16,-4-1 0 0,2-4 0 0,0-2 0 15,1-5 0-15,-4-5 0 0,2-2 0 0,-2-2 0 16,-1 0 0-16,-2 4 0 0,1 0 0 0,-1 2 0 16,-1 2 0-16,-1 1 0 0,-4 4 0 0,0 3 0 0,-5 3 0 15,-2 1 0-15,-1 3 0 0,-1 1 0 0,-1 7 0 16,-4 4 0-16,1-1 0 0,-2-1 0 0,-3 4 0 15,2-1 0-15,-2 5 0 0,0 2 0 0,-1 3 0 16,1 0 0-16,-6 3 0 16,4-1-2416-16,2 2-528 0,2 0-96 0,5-2-32 0</inkml:trace>
  <inkml:trace contextRef="#ctx0" brushRef="#br3" timeOffset="76477.23">5621 5900 16575 0,'0'0'368'0,"0"0"80"0,0 0 0 0,7-2 16 0,0-1-464 0,-1 0 0 0,0-1 0 0,-6 4 0 15,3-4 912-15,0 0 96 0,1-2 16 0,-3 2 0 0,-1 4 0 0,0 0 0 16,0 0 0-16,-5-5 0 0,1 1 0 0,-2-1 0 16,0 1 0-16,-3 1 0 0,-2 1-832 0,-1 0-192 15,-3 2 0-15,-3 3 0 0,-1 5 864 0,-3 2 128 16,0 1 32-16,-1 1 0 0,0 1-832 0,-1 2-192 16,-1 6 0-16,-1 1 0 0,6 1 0 0,1 1 0 15,2 0 0-15,3 3 0 0,2-6 0 0,1-2 0 16,4-2 0-16,4-3 0 0,1-2 0 0,2-1 0 15,2-3 0-15,4-4 0 0,1 0 0 0,4-4 0 16,2-1 0-16,3-2 0 0,-4-1 864 0,3-3 128 16,4-1 32-16,-3-1 0 0,2-1-832 0,0-1-192 15,-1-3 0-15,1 2 0 0,-3-3 0 0,1 2 0 16,-1 0 0-16,-1 0 0 0,-2 1 0 0,-1 2 0 16,-1 3 0-16,0 2 0 0,0-2 0 0,-2 6 0 0,1 1 0 15,-3 1 0-15,2 3 0 0,-3 2 0 16,2 3 0-16,1 3 0 0,-1 2 0 0,0 3 0 0,-2 1 0 15,2 3 0-15,-4 3 0 0,1 1 0 0,-2 2 0 16,-1 5 0-16,-1 1 0 0,-1 1 0 0,-2 2 0 16,-1 3 0-16,-2 0 864 0,-1-1 128 0,-1-3 32 0,-2 0 0 15,-2 2-832-15,-3-2-192 0,-3-6 0 0,0 1 0 16,-5 0 864-16,-3 1 128 0,-1 2 32 16,0-5 0-16,1-4-832 0,1-3-192 0,-4 0 0 15,2-1 0-15,0-6 864 0,3 1 128 0,2-5 32 0,1-4 0 16,1-4-832-16,4-4-192 0,-1-1 0 0,3-4 0 15,1-3 0-15,3-1 0 0,3-1 0 0,-2-5 0 16,6 1-768-16,3 1-208 16,2 2-48-16,4-1 0 0,0 0-816 0,0 3-160 15,2-1-48-15,6-4-14736 0</inkml:trace>
  <inkml:trace contextRef="#ctx0" brushRef="#br3" timeOffset="77051.67">5958 6522 20271 0,'0'0'448'0,"0"0"80"0,0 0 32 0,0 0 16 0,0 0-576 0,0 0 0 0,0 0 0 0,0 0 0 16,0 0 1744-16,0 0 240 0,0 0 64 0,0 0 0 15,0 0-832-15,-1 5-144 0,1-5-48 0,-1 8 0 16,-2 1-816-16,0 0-208 0,0 2 0 0,-1 1 0 15,-3 1 864-15,0 4 128 0,2 2 32 0,-2 0 0 16,1 1 0-16,-1 0 0 0,1-1 0 0,-1 3 0 0,1 2-832 16,1-2-192-16,-2-4 0 0,3 1 0 0,0-1 864 15,1-2 128-15,0-2 32 0,2-2 0 0,-1-4-832 16,1 1-192-16,1-9 0 0,0 0 0 0,0 0 864 0,3-7 128 16,1-1 32-16,1-3 0 0,2-3-832 15,1-2-192-15,0-6 0 0,-2 1 0 0,0 1 0 0,1 1 0 16,-4-1 0-16,2-2 0 0,2-3 0 0,-2 1 0 15,2 1 0-15,-1 3 0 0,-3 2 0 0,1 1 0 16,2 3 0-16,-4 4 0 0,-1 4 0 0,-1 6 0 16,0 0 0-16,-1 7 0 0,0 4 0 0,-4 3 0 15,2 5 0-15,-1 3 0 0,-3 4 0 0,-1 2 0 16,0 3 0-16,-1-2 0 0,0-2 0 0,1-1 0 16,1-1 0-16,0 0 0 0,0-2 0 0,2-3 0 0,1-4 0 15,1-1 0-15,3-2 0 0,0-4 0 0,0-1 0 16,0-8 0-1,0 0-1600-15,-3-6-352 0,-1-11-80 0,0 1-16 0</inkml:trace>
  <inkml:trace contextRef="#ctx0" brushRef="#br3" timeOffset="91329.15">3779 2267 16575 0,'0'0'368'16,"-10"-5"80"-16,10 5 0 0,-8-7 16 0,-2-3-464 0,-1 2 0 0,-2 2 0 0,-2-1 0 0,-3 0 912 16,0 0 96-16,-4 0 16 0,1 4 0 15,0 2-832-15,-1 1-192 0,-4 0 0 0,4 2 0 0,-2-1 864 0,2 3 128 16,-3-2 32-16,1 4 0 0,0 3-832 0,0 2-192 15,1 1 0-15,1 4 0 0,-1 2 0 0,2 3 0 16,2 0 0-16,2 0 0 0,3 2 0 0,4-1 0 16,2-3 0-16,6-4 0 0,4 2 0 0,5-3 0 15,0-2 0-15,4-2 0 0,3-4 864 0,1-2 128 16,2-2 32-16,2-3 0 0,3-3-832 16,1-5-192-16,1-3 0 0,0-3 0 0,0 0 0 0,0-1 0 15,3-1 0-15,-4-2 0 0,-2 1 0 0,1 0 0 16,2 3 0-16,-2-1 0 0,-1 1 0 0,-2 2 0 15,0 3 0-15,-2 3 0 0,-5 4 0 0,0 1 0 16,-12 2 0-16,9 5 0 0,-2 5 864 0,-3 4 128 16,-3 2 32-16,-1 5 0 0,-4 13-832 0,0 3-192 0,-3 3 0 15,1 3 0-15,-5 3 0 0,-2 0 0 0,-4 0 0 0,1 0 0 16,-1 2 0-16,1-8 0 0,-1-7 0 16,6-8 0-16,0 3 0 0,1 1 0 0,-4-1 0 15,-10 10 0-15,2-5 864 0,0-7 128 0,2-3 32 0,3-2 0 16,2-5-832-16,2-5-192 0,2-4 0 0,0-2 0 31,1-2-1600-31,0-3-352 0,0-2-80 0,2-4-11472 0</inkml:trace>
  <inkml:trace contextRef="#ctx0" brushRef="#br3" timeOffset="91519.68">4039 2685 31327 0,'0'0'1392'0,"-7"13"272"0,0 7-1328 0,-1 1-336 0,-3 0 0 0,-4 4 0 16,0 6-752-16,-4-1-208 0,-1-3-64 0,1 2 0 0,1-4 832 0,-2-2 192 16,3-2 0-16,-1-1-8240 15,1-2-1600-15</inkml:trace>
  <inkml:trace contextRef="#ctx0" brushRef="#br3" timeOffset="91891.33">4772 1698 23951 0,'0'0'512'0,"0"0"128"0,-4 4 0 0,-7 2 64 0,-6 3-576 0,0 2-128 0,-3 2 0 0,-4 4 0 0,-3 6 0 0,0 1 0 15,-3-2 0-15,0 8 0 0,4 6 0 0,1 6 0 16,1 4 0-16,2 3 0 0,3-3 0 0,5 0 0 16,4-2 0-16,2 0 0 0,5 0 0 0,3-3 0 15,2-4 0-15,2-2 0 0,4-1 0 0,1-5 0 16,1-6 0-16,4-3 0 16,4-4-1600-16,1-5-368 0,11-2-64 15,0-6-16-15</inkml:trace>
  <inkml:trace contextRef="#ctx0" brushRef="#br3" timeOffset="92405.04">4738 2606 20271 0,'0'0'448'0,"0"0"80"0,0 0 32 0,0 0 16 0,0 0-576 0,0 0 0 0,0 0 0 0,0 0 0 16,0 0 928-16,2-8 80 0,2-4 16 0,2-4 0 15,0-4 0-15,4-4 0 0,-2-5 0 0,3-3 0 16,3-4-832-16,-1-5-192 0,1-5 0 0,3 0 0 16,0 0 0-16,3-5 0 0,0-6 0 0,1 3 0 15,1-2 0-15,1 5 0 0,-2 5 0 0,0 9 0 16,-4 6 0-16,-1 7 0 0,-4 5 0 0,-1 6 0 16,0 3 0-16,-2 4 0 0,-9 6 0 0,0 0 0 15,0 0 0-15,6 10 0 0,-1 2 0 0,-3 4 0 16,-3 5 0-16,-2 3 0 0,0 2 0 0,-1 3 0 0,-3 3 0 15,2 2 0-15,-4 2 0 0,3-6 0 0,0-2 0 16,4-3 0-16,0-6 0 0,5-2 0 0,0-5 0 0,1-2 0 16,1-1 0-16,0-3 0 0,-5-6 0 0,8 6 0 15,1-3 0-15,1-3 0 0,1-4 864 0,2-4 128 16,-2-3 32-16,2-2 0 0,-1-3-832 16,0 0-192-16,1-3 0 0,-2-3 0 0,2-4 0 0,-1-3 0 15,0-3 0-15,-1 3 0 0,2 1 0 16,-1 2 0-16,0 3 0 0,2 4 0 0,1 6 0 15,-4 2 0-15,-1 4 0 0,1 6 0 0,-3 2 0 16,0 7 0-16,-1 7 0 0,-3 6 0 0,1 5 0 0,-5 9 0 16,-2 7 0-16,-2 6 0 0,-3 0 0 0,0 3 0 15,-3 0 0-15,-1 0 0 0,0-1 0 0,2-3 0 16,2-1 0-16,1-4 0 0,1-6 0 0,2-5 0 16,5-5 0-16,-1-4 0 0,3-3 0 0,1-7 0 15,3-1 0-15,1-6-9232 0,3-5-1904 16</inkml:trace>
  <inkml:trace contextRef="#ctx0" brushRef="#br3" timeOffset="92702.05">5947 1448 20271 0,'0'0'448'0,"0"0"80"0,0 0 32 0,4 8 16 0,1 2-576 16,-3 6 0-16,1 4 0 0,2 6 0 0,1 6 0 0,0 3 0 15,-2 0 0-15,2 2 0 0,-2-1 0 0,1 6 0 16,-2 5 0-16,0 5 0 0,-4 5 0 0,-2 3 0 16,-1 4 0-16,-1-4 0 0,-2-7 928 0,0 0 80 15,-1-2 16-15,-1-3 0 0,-2-2-832 0,-1-4-192 16,1-3 0-16,-2-3 0 0,1-5 0 0,0-5 0 15,-2-3 0-15,0-3 0 0,1-2 0 16,-1-4 0-16,-1-5 0 0,1-4 0 0</inkml:trace>
  <inkml:trace contextRef="#ctx0" brushRef="#br3" timeOffset="92956.52">6662 1978 27647 0,'13'-14'608'0,"5"3"128"0,4 2 32 0,0 1 0 0,2 0-624 0,-1 1-144 0,1-1 0 0,-1 2 0 16,-1 4 0-16,-3 2 0 0,0 1 0 0,-3-1 0 15,0-2 0-15,-4 2 0 0,-3 1 0 0,-9-1 0 16,0 0-2432-16,0 0-512 16,0 0-96-16,-18 7-32 0</inkml:trace>
  <inkml:trace contextRef="#ctx0" brushRef="#br3" timeOffset="93090.6">6452 2185 23951 0,'0'0'512'0,"0"0"128"0,8 6 0 0,3 0 64 0,3-2-576 0,2 1-128 16,3-4 0-16,4-1 0 0,-1-1 848 0,7-3 144 15,1 2 32-15,4-2 0 0,3-4-832 0,4 1-192 16,1 1 0-16,-1-2 0 0,-1 5 0 0,-4-2 0 16,-4-1 0-16,-3 1-8144 15,-3 2-1680-15</inkml:trace>
  <inkml:trace contextRef="#ctx0" brushRef="#br3" timeOffset="93976.09">7614 2408 16575 0,'-4'2'368'0,"4"-2"80"0,-6 2 0 0,6-2 16 0,-6 3-464 0,6-3 0 0,0 0 0 0,-1-6 0 16,1 1 912-16,3-4 96 0,2-2 16 0,2-4 0 16,2-1-832-16,2-2-192 0,0-1 0 0,2-3 0 15,-3-4 864-15,6-1 128 0,0 1 32 0,2-3 0 16,1-4-832-16,-1-2-192 0,2-4 0 0,1-1 0 16,0 0 864-16,0 0 128 0,-1 1 32 0,-1 3 0 15,-3 6-832-15,-1 3-192 0,-1 4 0 0,-3 7 0 16,0 1 0-16,-1 6 0 0,-10 9 0 0,5-6 0 15,-5 6 0-15,0 0 0 0,0 0 0 0,0 0 0 16,3 12 0-16,-2 3 0 0,-3 2 0 0,0 0 0 16,-2 2 0-16,0 4 0 0,0 5 0 0,-1-7 0 15,1 3 0-15,-3 1 0 0,2-1 0 0,1-1 0 0,-1-3 0 16,2-2 0-16,0-3 0 0,2-2 0 16,1-3 0-16,1-2 0 0,-1-8 0 0,5 6 0 0,-5-6 864 15,8 0 128-15,0-2 32 0,3-4 0 0,1-5-832 0,2-5-192 16,-2-1 0-16,3-4 0 0,2-2 0 0,0-2 0 15,-1-1 0-15,0 1 0 0,1 0 0 0,0-1 0 16,2 1 0-16,0 0 0 0,2 2 0 0,-3 1 0 16,1 3 0-16,-1 2 0 0,-1 3 0 0,-1 4 0 15,-3 4 0-15,-2 2 0 0,0 2 0 0,-5 4 0 16,1 3 0-16,-3 2 0 0,0 4 0 0,-3 4 0 16,-2 3 0-16,-2 3 0 0,1 1 0 0,-2 4 0 15,-1 4 0-15,2 3 0 0,1 0 0 0,1-1 0 16,0-1 0-16,-1-1 0 0,2-3 0 0,0 2 0 15,2-6 0-15,0-2 0 0,-1-2 0 0,0-3 0 16,-1 2 0-16,1-2 0 0,0 0 0 0,0-2 0 16,1-1 0-16,0-2 0 0,0-1 0 0,2-3 0 0,-1-1 0 15,-3-6-13888-15</inkml:trace>
  <inkml:trace contextRef="#ctx0" brushRef="#br3" timeOffset="94823.09">8694 1126 12895 0,'0'0'272'0,"0"0"64"0,0 0 16 0,3-3 32 0,3-1-384 0,0 0 0 16,-3 0 0-16,-3 4 0 0,7-2 896 0,1-1 96 15,-1 1 32-15,1 1 0 0,-1 1-832 0,0 1-192 0,0 1 0 0,2 1 0 16,-3 2 864-16,2 2 128 15,-3 0 32-15,0 1 0 0,1 4-832 0,-3 1-192 0,0-1 0 0,0 2 0 16,1 2 0-16,0 1 0 0,-3-1 0 0,1 2 0 16,1 2 864-16,0 1 128 0,1 1 32 15,-1 3 0-15,-1 7-832 0,1 4-192 16,-1 6 0-16,0 3 0 0,2 5 0 0,-3 1 0 0,-1 1 0 16,-1 2 0-16,-1 1 0 0,-1 2 0 0,0 4 0 0,-1-3 0 15,-2-3 0-15,0-1 0 0,0-7 0 0,-3 0 0 16,3 0 0-16,-3-2 0 0,1 1 0 0,-3-3 0 15,-1-4 0-15,-2 4 0 0,-3-3 0 0,-6 8-10608 16</inkml:trace>
  <inkml:trace contextRef="#ctx0" brushRef="#br3" timeOffset="95782.43">11016 4766 16575 0,'0'0'368'0,"0"0"80"16,0 0 0-16,0 0 16 0,0 0-464 0,0 0 0 0,0 0 0 0,0 0 0 0,0 0 912 0,0 0 96 15,12 4 16-15,-12-4 0 0,13-1 816 0,2-1 160 16,-2 0 48-16,2 0 0 0,2-1-832 0,5-1-144 16,1 3-48-16,3-2 0 0,5-2-816 0,1-2-208 15,-1 0 0-15,6 2 0 0,5-1 0 0,-1 2 0 16,-3 1 0-16,-2-2 0 0,-2 3 0 0,-6 0 0 16,-5 1 0-16,-4-1 0 0,-4 0 0 15,-15 2 0-15,0 0 0 0,0 0-9232 16,0 0-1904-16</inkml:trace>
  <inkml:trace contextRef="#ctx0" brushRef="#br3" timeOffset="96004.86">11024 5167 31327 0,'0'0'688'0,"0"0"144"0,0 0 16 0,0 0 48 0,3 7-720 0,6 0-176 0,1-1 0 0,0-3 0 16,5-3 848-16,4 0 144 0,3-1 32 0,6-4 0 15,1-2 0-15,5-2 0 0,6-4 0 0,4 3 0 16,3 2-832-16,2 0-192 0,2-3 0 0,-6 0 0 16,-5 3 0-16,-5-3 0 0,-5 1 0 0,-6 1 0 15,-6-2 0-15,-4 3 0 0,-4 3 0 0,-6-1 0 16,-1 1-2416-16,-3 5-528 0,-2-11-96 16,2 11-32-16</inkml:trace>
  <inkml:trace contextRef="#ctx0" brushRef="#br3" timeOffset="96915.02">12656 4245 12895 0,'0'0'272'0,"0"0"64"0,7 1 16 0,-7-1 32 0,0 0-384 0,8 2 0 15,-8-2 0-15,10 2 0 0,-1 2 896 0,-9-4 96 16,8 2 32-16,-8-2 0 0,0 0 0 0,0 0 0 16,5 4 0-16,-5-4 0 0,0 0 0 0,0 0 0 0,0 0 0 0,0 0 0 15,-3-3 0-15,-6-1 0 0,0-3 0 0,-2 3 0 16,-3 1-832-16,-2 5-192 0,-1-2 0 0,-3 1 0 16,-1 0 0-16,2 2 0 0,-3 1 0 0,1 2 0 15,1-1 0-15,-3 5 0 0,0-1 0 16,-1 3 0-16,-1 0 864 0,-1 2 128 0,1 0 32 15,2 2 0-15,-3 2-832 0,5 3-192 0,4-1 0 0,2 1 0 16,4-2 0-16,7 4 0 0,3-1 0 16,2 2 0-16,3-1 0 0,7 0 0 0,2-2 0 0,4 2 0 15,2 1 0-15,3 0 0 0,1 0 0 16,0 2 0-16,0 2 0 0,-2-1 0 0,2-2 0 16,-4 0 0-16,-2 2 0 0,1 3 0 0,-1 2 0 0,-1-1 0 15,-1-2 0-15,-1 2 0 0,-2-1 0 0,-3 1 0 0,-4-2 864 16,-3-2 128-16,4-1 32 0,-5-2 0 0,-3-1-832 15,-3-1-192-15,-1-3 0 0,-3-3 0 0,-2-1 864 16,-3 3 128-16,-2-3 32 0,-1-4 0 0,-2-1 0 0,-3 0 0 16,-3-2 0-16,-6 1 0 0,-3-2-832 0,-5 1-192 15,2-1 0-15,-2-3 0 0,4-1 0 0,1-1 0 16,2-1 0-16,2-1 0 0,4-1 0 0,4-1 0 16,1 0 0-16,6-2 0 15,1-4-1600-15,5 2-352 0,2 0-80 0,7 6-9296 16,-1-12-1856-16</inkml:trace>
  <inkml:trace contextRef="#ctx0" brushRef="#br3" timeOffset="97522.22">12973 3592 16575 0,'-13'-7'368'0,"8"3"80"16,0 1 0-16,0 1 16 0,5 2-464 0,-5 0 0 0,5 0 0 0,0 0 0 0,-6-1 912 0,6 1 96 16,0 0 16-16,0 0 0 0,0 0 0 0,0 0 0 15,4-5 0-15,1 0 0 0,2 1 0 0,2 0 0 16,2-1 0-16,2 1 0 0,2-1-832 0,4 2-192 15,1 0 0-15,2 0 0 0,2 2 0 0,4 1 0 16,7 5 0-16,1-1 0 0,0 2 0 0,-3 1 0 16,-3 1 0-16,-5 1 0 0,-5 0 864 0,-4 3 128 0,-3 0 32 0,-5 0 0 15,-2 0-832-15,-4-2-192 0,-2 0 0 16,-2 1 0-16,0-2 0 0,-4 0 0 0,1 4 0 16,-1-5 0-16,-4-1 0 0,1-4 0 15,0 2 0-15,-1-1 0 0,-1 0 864 0,2 1 128 16,1-3 32-16,3 0 0 0,0 5-832 0,1 1-192 0,2-1 0 0,1 3 0 15,1 1 0-15,2 3 0 0,2 5 0 16,-1 0 0-16,2 1 0 0,-1 1 0 0,1 2 0 16,-4 0 0-16,-1 0 0 0,0 0 0 0,-6 0 0 15,0 0 0-15,-5 0 0 0,-4 1 0 0,-2 0 0 0,-4-2 0 16,-2-3 0-16,-3 1 0 0,-1 0 0 0,-2-1 0 16,0 0 0-16,-1-1 0 0,1-4 0 0,3 0-10336 15,-2-2-2112-15</inkml:trace>
  <inkml:trace contextRef="#ctx0" brushRef="#br3" timeOffset="101020.04">10076 13670 11967 0,'0'0'1072'0,"-5"-2"-864"0,-4 1-208 0,9 1 0 16,-6-5 1664-16,6 5 272 0,-10-1 64 0,10 1 16 15,-5-3-1072-15,5 3-224 0,0 0-32 0,0 0-16 16,0 0 240-16,0 0 48 0,0 0 16 0,0 0 0 16,0 0-208-16,7 2-64 0,2 0 0 0,3-2 0 15,5-1 128-15,0 2 32 0,0 4 0 0,4-4 0 16,4-1-176-16,-2-3-48 0,1 1 0 0,1 0 0 15,0 0-128-15,4-1-16 0,-1-4-16 0,1 3 0 16,-2 0-64-16,2 0-16 0,0 1 0 0,0 0 0 16,-1 1-144-16,-2 2-48 0,-4 1 0 0,-4-1 0 15,0 0-208-15,-3 1 128 0,-3 2-128 0,-1 0 0 0,-11-3-224 16,8 2-144-16,-8-2-16 0,0 0-16 16,2 9-2608-16,-2-9-528 0,-9 13-112 15,-4-2 0-15</inkml:trace>
  <inkml:trace contextRef="#ctx0" brushRef="#br3" timeOffset="101266.07">10095 13997 27647 0,'0'0'1216'0,"-6"0"256"0,6 0-1168 0,0 0-304 16,0 0 0-16,0 0 0 0,7-5 416 0,4 1 32 15,0-1 0-15,5 3 0 0,0 2 272 0,1-1 64 0,1-2 16 0,4-1 0 16,5-1-16-16,0 1 0 0,1-3 0 0,1 4 0 16,-2-1-272-16,3 0-48 0,-1 2-16 0,2 0 0 15,0 0-256-15,-2 0-48 0,-3 0-16 0,-2 4 0 16,-2 3-128-16,-3 0 0 0,-4 1 0 0,0 0 0 31,-2 0-1888-31,-3 0-352 0</inkml:trace>
  <inkml:trace contextRef="#ctx0" brushRef="#br3" timeOffset="-210809.55">11832 13059 6447 0,'5'-6'272'0,"-5"6"80"0,0 0-352 0,6-7 0 0,1-3 0 0,-3 4 0 15,-4 6 1904-15,5-6 304 0,-5 6 64 0,2-10 16 16,-1 0-1152-16,-1 0-240 0,0 10-32 0,-3-7-16 15,-4-1-128-15,0-1-16 0,0 0-16 0,-1 3 0 16,0 3-48-16,-1-2-16 0,0-4 0 0,-5 6 0 16,2 4-256-16,0 1-48 0,-2-1-16 0,-2 1 0 15,-1-2-64-15,-1 4-16 0,0 4 0 0,-1-3 0 16,-3 0 32-16,0 1 0 0,-1 2 0 0,0 5 0 16,-3 5-64-16,0 1-16 0,-3 0 0 0,-1 8 0 15,-5 6 144-15,4 3 16 0,-1 6 16 0,2-1 0 0,0 1-112 0,4 2-32 16,-2 2 0-16,4 0 0 0,2-1-208 15,5 1 176-15,2 2-176 0,4-2 160 0,5-4 32 0,0-4 16 16,3-4 0-16,3-5 0 0,3-1 144 0,4-4 32 16,2-3 0-16,4-2 0 0,3-4 32 0,6 1 16 15,2-2 0-15,3-1 0 0,0-4 336 16,3 0 80-16,3-2 16 0,3 0 0 0,4-3-704 0,-4-3-160 16,-2-4 0-16,0 2 0 0,1 1 128 0,0-1 48 15,1-3 0-15,1-6 0 0,1-7 96 0,3 4 32 16,0 2 0-16,1-1 0 0,0-5-112 0,-2 0-32 15,-2-2 0-15,-2-4 0 0,-2 0 48 0,2-8 16 16,-3-5 0-16,0-4 0 0,-3-3 48 0,-2-3 16 0,-5-1 0 16,-2 2 0-16,-5 3-96 0,-3 2 0 15,-6 2-16-15,-3-1 0 0,-7-1-32 0,-2 1 0 16,-6-1 0-16,-5 6 0 0,-3 4-144 0,-8 3 128 0,-4 3-128 0,0 4 128 16,-4 5-128-16,0 2 0 0,0 3 0 15,0 2 0-15,1 0-128 0,1 6-128 0,2 6 0 16,5 1-16-1,7-7-2432-15,6 6-496 0,9 6-80 0,7 0-32 16</inkml:trace>
  <inkml:trace contextRef="#ctx0" brushRef="#br3" timeOffset="-210027.85">12202 13934 9215 0,'9'-11'400'0,"-4"5"96"0,2 0-496 0,-2 0 0 0,4 1 0 0,-9 5 0 16,2-10 2240-16,1 0 336 0,1-1 80 0,-1 4 16 15,-3 7-1136-15,4-8-240 0,-4 1-32 0,0 7-16 16,0 0-176-16,0 0-48 0,0 0 0 0,0 0 0 16,0 0-384-16,0 0-64 0,0 0-32 0,-9 9 0 15,-1 3-288-15,0 3-48 0,-1 4-16 0,0 2 0 0,1 1 48 0,-2 2 0 16,1 1 0-16,-1 3 0 0,0 5 112 0,-2-2 32 15,3-4 0-15,1-2 0 0,1-1 0 16,0-6 0-16,1-2 0 0,1-3 0 0,2-1 64 0,2-2 0 16,0-2 16-16,3-8 0 0,0 0 96 0,0 0 16 15,0 0 0-15,0 0 0 0,0 0 96 0,8 0 32 16,2-5 0-16,-1-1 0 0,1-4-192 16,2-1-16-16,1 0-16 0,-1-5 0 0,1-4-272 15,1 1-48-15,-2-2-16 0,1-1 0 0,-2-4-144 0,0 0 128 16,-2 1-128-16,-1 3 128 0,0 4-128 0,0 4 0 15,-2 3 0-15,-1 3 0 0,-5 8 128 0,0 0-128 16,0 0 0-16,0 0 128 0,0 0-128 0,0 0-176 16,-9 12 48-16,1 5 0 0,4 0 128 0,-6 4 0 15,-3 0 0-15,1 2-128 0,1 3 128 0,-4-2 0 16,1-2 0-16,1-2 0 0,1-3 0 0,1-1 0 0,1-3 0 16,1-1 0-16,1-6 128 0,3 0-128 0,5-6 160 15,0 0-160-15,0 0 272 0,0 0-32 0,0 0-16 0,0 0 0 16,0 0 32-16,0 0 16 0,3-10 0 0,-1 1 0 15,-2 9-144-15,4-6-128 0,-4 6 144 0,0 0-144 32,4-10-832-32,-4 10-272 0,0 0-48 0</inkml:trace>
  <inkml:trace contextRef="#ctx0" brushRef="#br1" timeOffset="-194607.52">23302 12921 1839 0,'0'0'160'0,"0"0"-160"0,0 0 0 0,0 0 0 15,0 0 2416-15,0 0 448 0,0 0 80 0,0 0 32 16,0 0-1952-16,0 0-400 0,0 0-80 0,0 0-16 15,0 0 176-15,0 0 16 0,0 0 16 0,0 0 0 16,0 0-16-16,0 0 0 0,0 0 0 0,0 0 0 16,0 0 0-16,0 0 0 0,-6-1 0 0,6 1 0 0,0 0-32 0,0 0-16 15,0 0 0-15,0 0 0 16,0 0-32-16,0 0 0 0,0 0 0 0,0 0 0 0,0 0-192 0,0 0-32 16,0 0-16-16,9-3 0 0,0 0 48 0,-1-1 16 15,1 0 0-15,0 2 0 0,1 1-96 0,2-1-32 16,-1-1 0-16,3-2 0 0,0-1-48 0,2 0-16 15,2 1 0-15,3-3 0 0,1-2-32 16,2 0-16-16,1 2 0 0,4-1 0 0,3-4 0 0,1 1 0 16,0-1 0-16,0 0 0 0,2 0 32 15,-1-2 0-15,-2 0 0 0,-1-3 0 16,-2-2-256-16,-1-1 128 0,0 4-128 0,1-3 0 0,-4-2 160 16,2 1-160-16,-1 6 160 0,-1-1-160 0,-4-4 144 0,-2 1-144 0,2 0 128 15,0 2-128-15,-4 4 128 0,-1-1-128 0,0-1 128 16,-2 1-128-16,-2 2 128 0,0-1-128 0,-1 1 128 15,0-3-128-15,-2-2 128 0,0 1-128 0,-1 2 0 16,0-2 128-16,-1-2-128 0,-1-2 128 0,0 0-128 16,-2 0 128-16,2 4-128 0,-4-1 0 15,0 0 0-15,0 0 0 0,-1 2 0 0,-2 0 0 16,0 4 128-16,-1-2-128 0,-1-4 0 0,-2 1 0 0,0 4 0 0,-1-1 0 16,0-1 0-16,-2-1 0 0,-1-2 0 0,2 2 0 15,-4 4 0-15,1-1 128 0,0-2-128 0,-2-1 128 16,-3 2-128-16,1 2 0 0,0 0-160 0,-1-3 160 15,0 0 0-15,1 1 0 0,-1 1 0 0,1-1 0 16,1-1 0-16,-6 0 0 0,-1-2-128 0,1 2 128 16,-2 4 0-16,0-2 0 0,1 2 0 0,0 1 0 15,-2 2 0-15,0 0 0 0,0-1 0 0,0 0-144 16,0-2 144-16,-1 1 0 0,0-1 0 0,-3 1 0 16,-4 0 0-16,2 0 0 0,3-4 0 0,-1 4 0 0,-2 0 0 15,2 0 0-15,2-1 0 0,-1 1 0 0,2 0 0 16,-1 2 0-16,3 0 0 0,0-1 0 0,2 0 0 15,-1 1 0-15,1 4 0 0,-3-3 0 0,1 0 0 0,-1-1 0 16,-2 0 0-16,-1 2 0 0,-1 2 0 16,-1-3 0-16,2 1 0 0,-3 0-128 0,-2 0 128 0,2 4 0 15,-3 0 0-15,1-2 0 0,-1-1 0 0,4 1 0 16,1-1 0-16,0 2 0 0,-2-2 0 0,-2-2 0 16,-2 1 0-16,-1 0 0 0,-4 2 0 0,3 0 0 15,2-2 0-15,0 2-128 0,-1 0 128 0,1-1 0 16,0 1 0-16,2 2 0 0,3-3 0 0,-1-1 0 15,2 2 0-15,-1-1 0 0,0-3 0 0,-2 3 0 16,-3-1 0-16,3 2 0 0,0-2 0 0,1 2 0 16,-3-1 0-16,0 2 0 0,-2 0 0 0,1 2 0 0,1-1 0 15,4-1 0-15,1-1 0 0,2 1 0 16,0 2 0-16,-3 0 0 0,-1-4 0 0,1 2 0 0,0-1 0 0,-1 2 0 16,-1 1 0-16,1-1 0 0,3 0 0 15,-1-2 0-15,-1 3 0 0,3 1 0 0,0 2 0 16,3-3 0-16,-1-3 0 0,2 3 0 0,0 3 0 15,1-2 0-15,-2-2 0 0,0 0 0 0,-3-1 0 16,2 2 0-16,-4-1 0 0,3 0 0 0,-3 1 0 0,4 0 0 16,2 0 0-16,-1 0 0 0,-2 0 0 0,1 0 128 15,2-2-128-15,-2 4 0 0,0 2 0 0,1-1 0 0,3-2 0 16,0 0 128-16,0-1-128 0,3 1 0 0,0 1 0 16,-1-2 0-16,0-1 0 0,0 1 0 0,1 0 0 15,-2 2 0-15,0 1 0 0,-3-2 128 0,1-2-128 16,-2 2 0-16,-2 2 0 0,2 0 0 0,2-5 0 0,-2 1 0 15,-2 0 0-15,-2 2 128 0,0 1-128 0,1-1 0 16,2-1 0-16,-2 3 0 0,2 0 0 0,-2-1 0 16,0-2 0-16,-2 1 0 0,0 1 0 0,-1-2 0 15,-1 0 0-15,-2-1 0 0,-1 0 0 16,3 1 0-16,1 0 0 0,2 0 0 0,-4 1 0 0,3-2 0 16,3 0 0-16,-1-2 128 0,2 3-128 0,-3 1 0 15,3 1 0-15,-2-1 128 0,3-2-128 0,-3-1 0 16,-1 4 0-16,-1-4 128 0,1-1-128 0,-2 0 0 15,-4 3 0-15,2 0 0 0,1 3 0 0,-1 0 0 16,0-1 0-16,2 2 0 0,-1 2 0 0,2-2 0 16,2-1 0-16,2-1 0 0,0 1 0 0,1 0 0 0,1 2 0 0,-3-2 0 15,0-1 0-15,-2 0 0 0,-2 0 0 16,0 1 0-16,-4 2 0 0,0 1 0 0,1-2 0 0,0 2 128 16,-2 1-128-16,1 2 0 0,0-4 0 0,4 1 0 15,-1 2 0-15,1 0 0 0,0 2 0 0,-1-4 0 16,-1 0 0-16,-2-1 128 0,-2 2-128 0,1 0 0 15,0 1 0-15,-1-1 128 0,-2-3-128 16,3 3 0-16,1-1 128 0,4 1-128 0,2-2 128 0,0 1-128 16,2-1 144-16,1 1-144 0,0-1 192 15,-1 1-192-15,-2-2 176 0,2 3-176 0,-1 1 160 0,-1-1-160 16,1 1 128-16,-2 0-128 0,1-3 0 0,4 4 0 16,2 2 0-16,1-1 128 0,-3-2-128 0,3-1 0 15,-1 1 0-15,1 1 0 0,2 2 128 0,-2-2-128 16,3-3 0-16,0 3 0 0,0 2 0 0,2-1 0 15,-1-2 0-15,2-2 0 0,0 1 0 0,-1 1 0 0,2 0 0 0,-2 0 0 16,0-2 0-16,0 0 0 0,0 2 128 0,-2-3-128 16,1 2 0-16,1 1 0 0,-1-3 0 0,-1 2 128 15,2-1-128-15,0 1 0 0,-1 2 0 0,1 0 0 16,4-3 0-16,-5 1 0 0,-1 3 0 0,0 0 0 16,2-1 0-16,1 0 0 0,-1-1 0 15,2 2 0-15,-2 3 0 0,1-2 0 0,0-2 0 0,-1 0 0 16,2 3 0-16,0-1 0 0,0-1 0 0,1 1 0 15,-2-1 0-15,2 1 0 0,0 2 0 16,-1-1 0-16,2-1 0 0,0 1 0 0,-1 1 0 0,3 3 0 0,-2 1 0 16,2-1 0-16,-3-3 0 0,4 3 0 0,-2 2 0 15,2-1 0-15,1 0 0 0,1-3 0 16,0-1 0-16,2 2 0 0,0 0 0 0,-3-2 0 16,3-3 0-16,2 1 0 0,1 1 0 0,2 0 0 15,0 1 0-15,-1-1 0 0,-2-12 0 0,7 11 0 0,-1 2 0 16,0-3 0-16,-6-10 0 0,11 9 0 0,-5 0 0 0,4 0 0 15,0 0 0-15,0 1 0 0,1-3 0 0,-3 1 0 16,-1-1 0-16,1 2 0 0,1 0 0 0,-1-1 0 16,-8-8 0-16,8 10 128 0,0 1-128 0,-1-2 0 15,-7-9 0-15,0 0 0 0,0 0-144 0,5 11 144 16,-4 1-2048 0,2-2-304-16,-3-10-64 0</inkml:trace>
  <inkml:trace contextRef="#ctx0" brushRef="#br1" timeOffset="-193645.76">21525 13356 10079 0,'0'0'448'0,"0"0"80"0,0 0-528 0,0 0 0 0,0 0 0 0,0 0 0 16,0 0 752-16,0 0 32 0,7-3 16 0,-7 3 0 15,0 0-16-15,0 0 0 0,0 0 0 0,0 0 0 16,0 0-32-16,0 0-16 0,0 0 0 0,0 0 0 16,0 0-48-16,0 0-16 0,0 0 0 0,0 0 0 15,0 0 112-15,0 0 32 0,-8-5 0 0,3 0 0 0,5 5-48 16,-10-1 0-16,0-2 0 0,1-1 0 0,-2 0-112 0,1 1-16 15,-1-1-16-15,-3 0 0 0,-1-5-112 0,-2 2 0 16,-3 1-16-16,2 1 0 0,-2 0-96 16,0 1-16-16,-4-3 0 0,2 4 0 0,-5 2-112 0,3-1-16 15,0-1-16-15,0 0 0 0,0 0 176 0,-2 1 32 16,0-1 16-16,0 3 0 0,-4 1-144 0,-1 2-16 16,0 1-16-16,-1 0 0 0,0 1 48 0,2-2 16 15,0-1 0-15,1 2 0 0,3-1-96 0,4 2-32 16,0-1 0-16,3 0 0 0,5-1-64 0,3 1-16 15,2 0 0-15,5 1 0 0,4-5-144 0,0 0 0 16,-5 6 0-16,5-6 0 0,5 10-144 0,0-1-64 16,5-3-16-16,1 3-10944 15,2 0-2192-15</inkml:trace>
  <inkml:trace contextRef="#ctx0" brushRef="#br1" timeOffset="-192858.82">21591 14464 18719 0,'0'0'832'0,"0"0"160"0,0 0-800 0,0 0-192 16,-7 0 0-16,7 0 0 0,-8 6 448 0,0-2 64 16,8-4 0-16,-10 2 0 0,2 0 384 0,-1 1 96 15,3-1 16-15,-4 0 0 0,-1-2-176 0,0 0-16 16,-3 0-16-16,-5 2 0 0,-1 0-64 0,-4-1-16 15,-4-2 0-15,0 2 0 0,2 2 48 0,-3-2 16 16,-3-1 0-16,1 1 0 0,0 0-192 0,2-1-32 16,2 0-16-16,-1-1 0 0,3-2-288 0,1 0-64 15,-2 1-16-15,5 1 0 0,6 1-176 0,1 0 0 16,4-1 0-16,10 1 0 16,0 0-2304-16,15 2-448 0,13-5-96 0,7 1-16 0</inkml:trace>
  <inkml:trace contextRef="#ctx0" brushRef="#br1" timeOffset="-190199.57">23357 14331 9039 0,'0'0'384'0,"0"0"112"0,0 0-496 0,0 0 0 15,0 0 0-15,0 0 0 0,-7-3 496 0,7 3 0 16,-8 1 0-16,8-1 0 0,0 0-48 0,0 0 0 16,0 0 0-16,0 0 0 0,0 0-16 0,0 0-16 15,0 0 0-15,0 0 0 0,0 0 128 0,0 0 32 16,0 0 0-16,0 0 0 0,0 0-64 0,0 0-16 16,0 0 0-16,0 0 0 0,0 0 48 0,0 0 16 0,0 0 0 0,0 0 0 15,0 0-32-15,0 0 0 0,8-1 0 0,0 2 0 16,-8-1-64-16,11 4-16 0,0 1 0 0,1-2 0 15,-1-1-48-15,2 1-16 0,1 4 0 0,1-2 0 16,3 0-96-16,-1 0-32 0,2 2 0 0,0 0 0 16,3-2-16-16,1 2-16 0,-4-1 0 0,2 4 0 15,-1 1 0-15,-2 1 0 0,0 0 0 16,1 4 0-16,-1 0-96 0,-2 1-128 0,-1-2 176 16,-2 2-176-16,-1-2 128 0,0 2-128 0,-3 0 0 15,1 0 0-15,-2-2 144 0,1-1-144 0,0 0 0 0,-3 1 144 16,-1 1-144-16,2 0 128 0,-4-3-128 0,1 4 128 15,0 2 16-15,-1 2 0 0,-2-4 0 0,-1 1 0 0,-1 2 48 16,0 1 0-16,-4 3 0 0,2-2 0 0,-1 0-64 16,0-1 0-16,-2 0 0 0,1-2 0 0,2 3-128 15,-5-3 192-15,1-3-192 0,-2 3 192 0,1-2-32 0,-3 2 0 16,0-2 0-16,-1-2 0 0,0-1 48 16,-2 1 16-16,-1 0 0 0,0 0 0 0,-1 1-80 15,0-1-16-15,5-1 0 0,-2 2 0 0,-2 0-128 0,0 0 160 16,3-2-160-16,0-1 160 0,-1-1-32 0,-1 4-128 15,-2-1 192-15,2-1-64 0,0 0-128 0,-2-2 128 16,0 0-128-16,0 1 128 0,2 1 32 0,-1-2 0 16,-2-2 0-16,2 1 0 0,-1 0-32 0,0-1 0 15,-3-2 0-15,-1 0 0 0,-2-1 32 0,1 2 0 16,-4 1 0-16,3-1 0 0,-1-1-160 0,1 0 192 16,-7 3-192-16,1-2 192 0,-1-1-192 0,2 0 128 15,0-1-128-15,0 1 128 0,1-1-128 0,2-2 128 0,-2 2-128 16,1 0 128-16,-1 2-128 0,-1-1 128 0,-1-2-128 15,1 1 128-15,0 0-128 0,-2-1 0 0,-2 1 144 16,0-3-144-16,1 2 0 0,2-1 128 0,-1-1-128 0,1-2 0 16,-1 0 0-16,1 0 144 0,2 0-144 0,-1 3 0 15,-2-1 144-15,-1-1-144 0,-1 0 0 0,1-1 144 16,-2 0-144-16,-1 0 0 0,-4 2 0 0,2-3 0 16,-2-1 0-16,3 0 0 0,2 0 0 0,0 0 0 15,1 2 0-15,-1-1 0 0,0-1 128 0,-1 1-128 16,-4 3 0-16,1-2 0 0,2-1 144 0,-3-1-144 15,0-3 0-15,3 3 128 0,3-2-128 0,0 2 0 16,3-3 0-16,-2 0 144 0,-1-2-144 0,0 3 0 16,-2 2 144-16,-1 0-144 0,-3-3 0 0,2 2 144 0,2 1-144 15,0 0 192-15,-5 0-192 0,5 0 192 0,1-1-192 16,1 1 0-16,1 0 0 0,0 1-176 0,0-1 176 16,-1 2 0-16,0 0 0 0,-1-1 128 0,-2 0-128 0,3-1 0 15,4-2 128-15,0 2-128 0,-2 0 0 0,0-2 144 16,1-1-144-16,3 0 0 0,1 2 144 0,-1 0-144 15,3 0 0-15,-1 0 144 0,-1 1-144 0,-1 0 0 16,-1-1 0-16,1 1 0 0,0 1 128 0,-3-1-128 16,1-1 128-16,0 1-128 0,8 0 0 0,-4 1 0 15,-1 0 0-15,0 0 0 0,2-2 0 0,-1 0 0 16,1 0 0-16,1 0 0 0,1-3 0 0,1 2 0 16,0 1 0-16,-2 0 0 0,1-1 0 0,0 0 0 15,-2-2 0-15,-2 3 0 0,-1-1 0 0,-1 1 0 16,-1 0 0-16,1 0 0 0,5 0 0 0,-6 1 0 15,-1 0 128-15,0-1-128 0,3-2 0 0,0 1 0 16,-1 1 0-16,4 0 0 0,3-2 0 0,-2-1 0 0,3 0 0 16,1 1 0-16,-1 0 0 0,0 3 0 0,2-3 0 15,-4 0 0-15,-1-2 0 0,0 2 0 0,0 2 0 0,-1-4 128 16,-1-1-128-16,2 2 0 0,1-1 0 0,0 2 0 16,-2 1 0-16,1 0 0 0,-4-2 0 0,3 1 0 15,-1 2 0-15,2 0 0 0,3 0 0 0,-3-2 0 16,0-2 0-16,2 2 0 0,-3 0 0 0,1 0 0 15,2-2 0-15,-6-1 0 0,0 1 0 0,1 0 0 16,1-1 0-16,-1-1 192 0,-2 0-192 0,2 3 192 16,-1 0-192-16,-1 0 0 0,1 0 0 0,0 0 128 0,0-1-128 15,-2 2 0-15,1 1 0 0,-1-2 0 0,1 0 0 16,-3 0 0-16,1-1 0 0,-1-1 0 0,1-1 0 16,-2-1 0-16,-1 2 128 0,6 0-128 0,-1 0 176 15,3 1-48-15,-3-3-128 0,1 3 192 0,0 1-192 16,-1 0 128-16,2 0-128 0,1-1 0 0,0 1 128 0,-3-1-128 15,2-2 0-15,1-1 144 0,-3 2-144 16,-1-2 0-16,1-3 0 0,-3 4 0 0,1-1 0 16,0 1 0-16,6-2 0 0,-4 4 0 0,-2-1 0 0,3 1 128 15,-3-2-128-15,4 2 0 0,1-1 0 0,0 1 0 16,0-2 0-16,1 3 0 0,-1-1 0 0,0-1 0 16,-1 0 128-16,-2 1-128 0,2-1 0 0,-3 1 0 15,2 0 0-15,1 0 0 0,1-1 0 0,1 2 0 16,0 0 0-16,2-1 128 0,0-3-128 0,0 1 0 0,-1-1 0 15,1 1 0-15,2 1 0 0,3-2 0 0,-4 2 128 16,3 1-128-16,-1-1 0 0,1 1 0 16,0-1 0-16,1 2 0 0,1-1 0 0,-2-1 0 0,1 2 0 15,-1-3 0-15,0-1 0 0,-1 1 128 0,1-1-128 16,-1-1 0-16,0-2 128 0,0 0-128 0,1 1 0 0,1 0 128 16,4 0-128-16,2 1 0 0,-4-2 0 0,1 2 128 15,-2-2-128-15,1 1 0 0,3 0 0 0,-1 0 0 16,0-1 0-16,2 1 0 0,-1 1 0 0,3-1 0 15,0-1 0-15,3 0 128 0,-4-2-128 0,3 2 0 16,2 0 0-16,1 0 0 0,-1 0 128 0,0-1-128 16,0 2 0-16,2 1 0 0,0 0 0 0,0-2 128 15,0 0-128-15,1 1 0 0,0 0 0 0,0-1 0 0,-1 1 0 16,1-1 0-16,1 1 0 0,0 1 0 0,0 0 0 16,0 2 0-16,-1-4 0 0,1 3 0 15,-1 8 0-15,3-8 0 0,-3 8 0 16,6-10 0-16,-3 2 0 0,2 1 0 0,-5 7 0 0,7-7 0 0,-1-1 0 15,0 0 0-15,1 0 0 0,1 3 0 0,1-2-144 0,2 3 144 16,-4-3 0-16,3 3 0 0,0-1 0 0,0 1-128 16,0-3 128-16,-10 7 0 0,5-6 0 0,5-1 0 15,-1 2 0-15,0-1 0 0,0-1 0 0,-1 2 0 16,0-1 0-16,2 3 0 0,1-1 0 0,2-1 0 16,-3 0 0-16,2 0 0 0,1 2 0 0,0 1 0 0,-2 0-128 15,1 0 128-15,0-1 0 0,0 3 0 16,-1-2 0-16,0 1 0 0,1-2 0 0,0-1 0 0,-3 0 0 15,2 1 0-15,0 2 0 0,0-2 0 0,-1-2 0 0,0 2 0 16,1 2 0-16,-1-3 0 0,-1 1 0 16,1 0 0-16,1-2 0 0,0 1 0 0,3 3 0 0,-5-3 0 15,2-1 0-15,2 1 0 0,1 0 0 16,-3 2 0-16,0 1 0 0,-1 0 0 0,-1-2 0 16,2 0 0-16,2 0 0 0,2 1 0 0,-1-1 0 15,2 1 0-15,0-1 0 0,1 1 0 0,-1 0 0 16,0 1 0-16,-1-4 0 0,1 2 0 0,-1 0 0 0,-1 3 0 15,-1 2 0-15,1-2 0 0,-4-2 0 0,-1 2 0 16,2 1 0-16,-2 0 0 0,1-2 0 0,0-1 0 16,0-2 0-16,0 3 0 0,0 1 0 0,0 0 0 15,1-2-128-15,1 0 128 0,0-2 0 0,1 2 0 0,1-1 0 16,1 1 0-16,-1-2 0 0,0 1 0 0,1 0 0 16,-2 2 0-16,-2-1 0 0,2 2 0 0,2-2 0 15,2 1 0-15,-1-1 0 0,0 2 0 0,-1 0 0 16,1-1 0-16,0-2 0 0,-1 1 0 0,0 4 0 0,-2-2 0 15,-1-5 0-15,1 3 0 0,-3 2 0 0,0 0 0 16,-10 0 0-16,11-2 0 0,-11 2 0 16,7-2 0-16,-7 2 128 0,0 0-128 0,0 0 0 15,0 0 128-15,0 0-128 0,0 0 0 0,0 0 0 0,0 0 128 16,0 0-128-16,0 0 0 0,0 0 0 0,0 0 0 16,0 0 0-16,4 7 0 0,-4-7 0 0,0 0 128 15,0 9-128-15,0-9 0 16,0 0-704-16,0 0-176 0,0 0-32 0,4 10-10624 0,2-1-2128 15</inkml:trace>
  <inkml:trace contextRef="#ctx0" brushRef="#br1" timeOffset="-189203.89">17880 12592 10127 0,'0'0'896'0,"0"0"-704"15,0 0-192-15,0 0 0 0,0 0 464 0,0 0 64 16,0 0 16-16,0 0 0 0,-8 0-224 0,8 0-32 16,0 0-16-16,0 0 0 0,0 0-80 0,0 0 0 15,-4-5-16-15,4 5 0 0,0 0 256 0,0 0 48 16,-2 7 16-16,2-7 0 0,0 0 144 0,0 0 16 16,4 8 16-16,-2-3 0 0,-2-5-48 0,0 0-16 15,7 8 0-15,-1-1 0 0,-6-7-64 0,9 6-16 16,-1 1 0-16,0 2 0 0,-1 3-128 0,1-1-16 15,0 0-16-15,1 0 0 0,0-4-48 0,2 2 0 16,-2 2 0-16,2-1 0 0,0-4 0 0,1 0 0 0,0 2 0 16,1 1 0-16,-2-3 0 0,2 0-16 15,-1-1 0-15,0 0 0 0,-1 3-96 0,1 0-16 0,-1-1 0 16,1-2 0-16,0 0 48 0,1 0 0 0,2 3 0 16,0-4 0-16,-2 0 32 0,1-1 16 0,0-1 0 15,1 0 0-15,2-1 0 0,-2 2 0 0,-2-5 0 16,1 2 0-16,-2 3-16 0,0-2 0 0,-5-1 0 15,-7 0 0-15,9-1-16 0,-9 1 0 0,8 4 0 0,-8-4 0 16,0 0 48-16,0 0 0 0,8-2 0 0,-8 2 0 16,0 0-96-16,0 0-16 0,0 0 0 0,0 0 0 15,0 0-48-15,0 0-16 0,0 0 0 0,0 0 0 16,0 0 0-16,0 0 0 0,0 0 0 0,0 0 0 16,0 0-128-16,-7 2 0 0,0-1 0 0,7-1 128 0,-8 0-128 15,-1 0-192-15,0-3 32 0,1 3-10144 16,-2 3-2048-16</inkml:trace>
  <inkml:trace contextRef="#ctx0" brushRef="#br1" timeOffset="-186272.53">19161 13311 6447 0,'0'0'272'0,"0"0"80"0,0 0-352 0,8-3 0 16,-2-4 0-16,-6 7 0 0,0 0 1264 0,10-1 176 15,-10 1 32-15,0 0 16 0,6-2-768 0,-6 2-144 16,0 0-48-16,10-2 0 0,-2-3 112 0,-8 5 32 16,6-6 0-16,-6 6 0 0,0 0 96 0,9 0 32 15,-9 0 0-15,0 0 0 0,8-5-112 0,-8 5-32 16,0 0 0-16,0 0 0 0,0 0 48 0,0 0 0 0,0 0 0 16,0 0 0-16,0 0 48 0,0 0 16 0,0 0 0 0,0 0 0 15,0 0-224-15,-5 8-32 0,0 0-16 0,1 1 0 16,0-1-80-16,-2 3-16 0,-2 2 0 0,-1 2 0 15,1 4-96-15,-3 3-32 0,-2 1 0 0,1 2 0 16,1 3-80-16,-1-2 0 0,2 1-16 0,4 1 0 16,-1-1-176-16,4 0 192 0,2-3-192 0,1-1 192 15,1 1-192-15,2-1 160 0,2 1-160 16,-1-1 160-16,1-5 32 0,3 1 0 0,-1-1 0 0,1-2 0 16,2 0-48-16,1-4 0 0,1-2 0 15,2-2 0-15,-3 1 160 0,1-2 16 0,0-3 16 16,1-2 0-16,0-3 48 0,1-2 0 0,-3 0 0 0,2-5 0 15,-1-1-64-15,1-2 0 0,2-2 0 0,-2 0 0 16,-2 1-96-16,2-3-32 0,1 0 0 0,-2 0 0 16,2-2-192-16,1 2 144 0,0-3-144 0,0-1 128 0,-1 3-128 15,0 0 0-15,1 0 0 0,-2-1 0 0,-3-2 0 0,1-1 0 16,-2 2 0-16,1 4 0 0,-2 0 0 16,-2 0 0-16,0 2 128 0,-1-1-128 0,2 2 0 0,-2 1 0 15,1 1 144-15,-3 1-144 0,2-2 0 0,-2 3 0 16,-3 7 0-16,0 0 0 0,1-5 0 0,-1 5 0 15,0 0 0-15,0 0 0 0,0 0 0 0,-5 11 0 16,-2-1 0-16,-3 5 0 0,0 6 0 16,0 4 0-16,-4 2 0 0,2 3 0 15,1 4 0-15,2 3 144 0,-4-2-144 0,4-1 0 0,1-6 160 16,4 0-160-16,2 2 128 0,1-5-128 0,1-2 128 16,3-2-128-16,4-3 128 0,0-3-128 0,1 3 192 15,3-5-64-15,-1-3 0 0,3-2 0 0,1-2 144 16,4-1 32-16,4-1 0 0,0-6 0 0,4-3 32 0,-3 0 16 15,1-2 0-15,-1 0 0 0,0-2-176 16,0-2-48-16,-1-7 0 0,-3 5 0 0,-2 4-128 16,-1 3-224-16,-3-2 48 0,-3 3-12240 15,-3 2-2432-15</inkml:trace>
  <inkml:trace contextRef="#ctx0" brushRef="#br2" timeOffset="-179779.48">20705 13602 19343 0,'0'0'848'0,"5"-6"192"0,-5 6-832 0,8-5-208 0,-8 5 0 0,9-1 0 16,-9 1 0-16,8-5 0 0,-8 5 0 0,0 0 0 16,7-3 464-16,-7 3 0 0,9-3 0 0,1-1 0 15,-10 4 304-15,10 0 48 0,1 0 16 0,-1 0 0 16,-10 0-64-16,9-1-16 0,2-1 0 0,0 0 0 0,-4-2-48 15,2 1-16-15,-3 1 0 0,-6 2 0 0,11-3 80 16,-6-3 0-16,-2-4 16 0,3 4 0 0,-6 6-64 0,5-8-16 16,-2-4 0-16,-1 1 0 0,1 0-208 0,0 1-48 15,2-4-16-15,-3-2 0 0,-3-2-176 16,1 0-16-16,2 3-16 0,-3-2 0 0,-2-2-48 0,-1 2-16 16,1-2 0-16,-4 1 0 0,-2 1 16 15,-1-1 0-15,2 1 0 0,-2-3 0 0,-5 0 32 16,0 0 16-16,3 3 0 0,-1-2 0 0,-2-4-96 0,-2 1-128 15,0 0 176-15,-1 1-176 0,0 0 176 16,-3 0-176-16,1-3 160 0,-4 4-160 0,-1 4 128 16,-2-1-128-16,-2-2 0 0,0 4 144 0,1 1-144 0,1 1 0 15,-1-1 144-15,0 1-144 0,-1 0 0 0,0 0 0 16,3 3 0-16,-2-2 128 0,4 1-128 0,1 0 0 16,-1-1 0-16,-1-2 0 0,-2 5 0 0,-1-1 0 15,-2 0 0-15,-1 0 0 0,-1-1 0 0,-1 3 0 0,-1 0 0 16,1 3 0-16,-2-3 0 0,2 2 0 0,0 0 0 15,2 0 0-15,2-3 0 0,1 1 0 0,0-1 0 0,-2 0 0 16,1 2 0-16,-1 0 0 0,0 4 0 16,2 1 0-16,0 1 0 0,0-2 0 0,-3 0 0 0,2 0 0 15,-1-1 0-15,2 4 0 0,0 2 0 0,1-4 0 16,0-1 0-16,-1 1 0 0,-1 2 0 16,1 1 0-16,-2-2 0 0,1 2 0 0,3 1 0 0,0 0 0 15,2 1 0-15,1 0 0 0,1 0 0 0,1 1 0 16,1-2 0-16,0 0 0 0,0 3 0 0,1 1 0 15,-1 1 0-15,1 1 0 0,-1 1 0 0,0 2 0 16,-2 0 0-16,0 1 0 0,1-3 0 0,-4 2 0 0,1 2 0 16,-2-2 0-16,1-1 0 0,0 1 0 0,-4 1 0 15,6 0 0-15,4-1 0 0,0 1 0 0,-7 1 0 0,5-1 0 16,0 0 128-16,3 0-128 0,0 2 128 0,2 0-128 16,-1 1 160-16,2-1-160 0,-1 4 144 0,2 0-144 15,0 1 128-15,-1 2-128 0,1-2 0 16,1 3 128-16,-1 1-128 0,0-1 0 0,0-1 128 0,0 3-128 15,0-2 128-15,0 1-128 0,2 0 0 0,1 1 128 16,0-2-128-16,1 1 0 0,3 0 128 0,-2 2-128 16,3-2 0-16,-2-1 128 0,1-1-128 15,0 1 160-15,0 1-160 0,-1-1 160 0,0-5-160 0,5 5 128 16,0 3-128-16,0-1 128 0,0-2-128 0,0 1 0 0,0 1 144 16,-1-1-144-16,3 0 128 0,1-1-128 15,0 0 160-15,5 0-160 0,-2-3 192 0,2 2-64 16,3 0-128-16,-2-1 192 0,-1-2-192 0,2 1 176 0,0 0-176 0,2 0 160 15,0 5-160-15,1-4 128 0,0-3-128 16,0 2 128-16,2 3-128 0,0-1 0 0,0-3 0 16,-2 3 128-16,2 1-128 0,0 0 0 0,1 0 0 0,2-1 128 15,-4-1-128-15,2 1 0 0,0-3 0 0,1 1 128 16,2 0-128-16,-1 0 0 0,0-1 0 0,2 0 128 16,3-1-128-16,1 3 160 0,-3-3-160 0,3 1 160 15,2-1-160-15,-2-1 128 0,-1 2-128 0,1-3 128 16,2 1-128-16,0-1 192 0,-1 2-192 0,1 0 192 15,-3 1-192-15,2 0 0 0,0-3 0 0,0 0 0 16,1 2 0-16,-3-2 0 0,-1-3 0 0,3 0 0 16,-1-1 0-16,2 0 0 0,0-1 0 0,1 0 0 0,0-2 0 15,4-1 0-15,1-3 128 0,0 1-128 0,0 0 0 16,0-2 0-16,0-1 0 0,-2 2 0 0,0-1 0 16,-4 1 0-16,1 1 128 0,-3-3-128 0,0-2 0 15,0 2 0-15,0 4 0 0,2-4 0 0,-1 1 0 0,3-1 0 16,0 1 128-16,2 0-128 0,-1 0 0 0,1-1 0 15,-1 1 144-15,3-1-144 0,0 1 0 0,1-1 0 16,-1 0 0-16,0-2 0 0,-2-2 0 0,0 2 0 16,1 4 0-16,0-2 0 0,2-2 0 0,1-2 0 0,0 0 0 15,-3 2 0-15,0-2 0 0,0 1 0 16,3-1 0-16,-2 1 0 0,0 0 0 0,0 0 0 0,-4-2 0 16,1 2 128-16,-1 0-128 0,-2-1 0 15,1 0 0-15,-2-1 0 0,1-1 0 0,-2 1 0 16,1 0 0-16,2-1 128 0,3 1-128 0,-5-2 0 0,-1-2 0 15,1-1 0-15,2 2 0 0,0 0 128 0,3 0-128 16,-5-1 0-16,1-1 0 0,-2 1 0 0,-1 0 0 16,1-1 128-16,-3-1-128 0,1 0 0 0,-2-1 0 0,0 0 0 15,-2 1 0-15,2-1 128 0,-1-2-128 0,0-1 0 16,-1 1 0-16,1 2 0 0,3-2 0 0,-1-2 128 16,2-1-128-16,-3 1 0 0,-3 3 0 0,1 0 0 15,0-4 128-15,-1 1-128 0,0-2 128 0,1-1-128 16,-1 0 0-16,1-1 0 0,-3-3 0 0,0 0 0 15,-2 0 0-15,0 0 0 0,-3 0 0 0,1-1 128 16,-2 2-128-16,-2-1 0 0,-3 0 0 0,0 0 128 0,0-1-128 16,-1 0 0-16,-1 0 0 0,-1 2 0 15,0-1 0-15,0-2 128 0,0 0-128 16,-2-1 0-16,-3-2 0 0,2 1 0 0,-3 0 0 0,2-2 128 0,-5-1-128 16,0 0 0-16,1 1 0 0,-2-3 0 0,0-3 0 0,-2-1 0 15,-1 0 0-15,2 2 0 0,2 2 0 16,-2 0 0-16,-5-2 0 0,-3 1 0 0,0 0 0 0,1 4 0 15,-2-1 0-15,1 1 0 0,1 3 0 16,-4 0 0-16,2-1-128 0,-2 0 128 0,1 0 0 0,-4-2 0 16,-1 1 0-16,-2-1-128 0,-1 1 128 0,1 2 0 15,2 0 0-15,-1 4 0 0,-5-1 0 0,1 0 0 16,0-2 0-16,1 3-128 0,0 1 128 0,0 2 0 16,0 1 0-16,0 1-128 0,1-1 128 0,0 3 0 15,-4 0 0-15,2 0 0 0,1 0 0 0,0 0 0 16,0 2 0-16,2 3-128 0,0 1 128 0,0 2 0 0,1 0 0 15,1 2 0-15,-1-2 0 0,2 3-128 0,-2 1 128 0,-1-1-128 16,-5-1 128-16,1 2 0 0,2-1 0 0,-2 1 0 16,2 0 0-16,2-2 0 15,0 1 0-15,2 0 0 0,1 0 0 0,2 0 0 0,2-1 0 16,1 0 0-16,0 3 0 0,1 0 0 0,-2 0 0 16,1-1 0-16,-4-4 0 0,-1 3 0 0,-4 2 0 15,0 0 0-15,0 0 0 0,1 2 0 0,-2 1 0 0,0 3-128 16,0-1 128-16,1 2 0 0,2-1 0 0,3 1 0 15,-1 1 0-15,0 1 0 0,1 0 0 0,-1-2-128 16,-1-1 128-16,1 1 0 0,1 3 0 0,1-1 0 16,-2 1 0-16,4-1 0 0,-1 2 0 0,2 2-128 0,-4 4 128 15,2 0 0-15,2 1 0 0,3 0 0 16,-2 4 0-16,2 0 0 0,1-1 0 0,3 0-128 16,0 0 128-16,0 2 0 0,2 1 0 0,1 0 0 0,2-4 0 15,0 1 0-15,1 0 0 0,-2 1 0 0,2 1 0 16,1-2 0-16,-1-3 0 0,2 3 0 0,1 4 0 15,0 0 0-15,2 0 0 0,1 1 0 0,-1 1 0 16,3 1 0-16,1 1 0 0,4-4 0 0,0-2 0 0,3 1 0 16,1 3 0-16,-1-1 0 0,3-1 0 15,-1 1 0-15,1-2 0 0,1 1 0 0,-2-3 0 0,1 0 0 16,1 0 0-16,-2 0 0 0,1 1 0 0,1 0 0 16,-1 0 0-16,2 0 0 0,1 2 0 0,3-1 0 15,1 0 0-15,2 1 0 0,1 2 0 0,1 0 0 16,2 0 0-16,-1-2 0 0,-1-1 0 0,4-1 0 0,6 1 0 15,-3-2 0-15,-1-1 0 0,0 0 0 0,0 1 0 0,-2-3 0 16,-2 1 0-16,1 0 0 0,-1 0 0 16,0 0 0-16,-1 0 0 0,2-1 0 0,-1 2 0 0,4 0 0 15,1-3 0-15,0 2 0 0,0 0 0 16,1 0 0-16,2-3 0 0,0 1 0 0,0 2 0 0,-1-4 0 16,-2 0 0-16,2-1 0 0,-5-3 0 0,3 0 0 15,0-1 0-15,2-2 0 0,0-4 0 0,0 2 0 16,1 0 0-16,-3 0 0 0,-1-1 0 0,1-2 0 15,0-3 0-15,1 2 0 0,1 2 128 0,-4-3-128 16,-2-1 0-16,-1-1 0 0,0-3 0 0,-1 3 0 16,3 2 0-16,1-2 0 0,-1-1 0 0,3 0 0 15,-1 1 0-15,3-2 0 0,0 0 0 0,1-1 0 16,1 1 0-16,-1 1 0 0,-1-2 0 0,0 1 0 16,-3-2 0-16,2 1 0 0,-3-2 0 0,2-1 0 0,-3 2 0 15,2-3 0-15,-1-2 0 0,-1-2 0 0,3 1 0 0,-2-2 0 16,-3 0 0-16,3 0 0 0,0-4 128 0,1 0-128 15,1 1 128-15,-3-1-128 0,-2 1 0 0,-1 0 0 16,-1-2 0-16,1 2 0 0,-3-2 0 0,1 1 0 16,-2-2 0-16,1-3 0 0,0-1 0 0,-2-1 0 15,2-1 0-15,0 0 0 0,0-3 0 0,0-1 0 16,-1-3 0-16,1-2 0 0,-3-7 0 0,-3 0 144 16,-3-6-144-16,-3 1 0 0,2 0 224 0,-7 1-64 15,-2-1-16-15,0 3 0 0,2 4 128 0,-4 2 32 16,-7 1 0-16,0 1 0 0,-4 0-96 0,0 1-16 0,-1 4 0 15,-2 2 0-15,0 2-192 0,0 0 0 16,2 3 0-16,0 2 0 0,-1 4-240 0,2 1-80 0,0-3-32 16,2 5-13664-16,0 8-2752 0</inkml:trace>
  <inkml:trace contextRef="#ctx0" brushRef="#br2" timeOffset="-176026.42">19281 4863 4607 0,'0'0'400'0,"0"0"-400"16,-3-9 0-16,1 1 0 0,-3 0 1296 0,2 0 176 15,1 0 48-15,-1 1 0 0,0-1-320 0,-1 0-64 16,0 0-16-16,0 0 0 0,4 8 128 0,-3-8 32 15,-4-2 0-15,3 1 0 0,4 9-80 0,-3-7-16 16,3 7 0-16,-7-9 0 0,2 1-256 0,0 2-48 16,5 6-16-16,0 0 0 0,-9-7-240 0,4 2-48 15,5 5-16-15,0 0 0 0,0 0-192 0,-8-4-48 0,1 4 0 0,7 0 0 16,-5 6-192-16,1 1-128 0,-1 3 128 0,3 0-128 16,-2 2 0-16,2 4 0 0,-1-1 0 15,3 4 0-15,0 0 0 0,0 1 0 16,0 2 0-16,1 0 0 0,2 3 0 0,0 2 0 0,-1 1 0 15,0 1 128-15,1 4-128 0,0 1 176 0,2 1-176 0,0-1 192 16,0-1-192-16,3-1 0 0,-1-2 0 0,1-2 0 16,-2-3 0-16,4-2 208 0,0-1-48 0,1 0-16 15,0-2 96-15,2-2 16 0,-1-2 0 0,2 1 0 16,2 0 80-16,1-1 32 0,3-5 0 0,0-3 0 16,0-1 112-16,2-3 32 0,1-4 0 0,1 0 0 15,-1 0-80-15,0-1-16 0,-5-1 0 0,3-1 0 16,2-2-144-16,-1 0-16 0,0-3-16 0,-4-2 0 15,1-2-80-15,-1-2-16 0,-2 2 0 0,0-2 0 16,-1-2-16-16,1 1 0 0,-3-2 0 0,0-3 0 0,0-2 112 16,-3 0 16-16,1-3 0 0,-1-2 0 0,-1-3 64 15,0-2 32-15,-1-5 0 0,0 3 0 0,-2-1-112 0,0 2-32 16,0 0 0-16,-1 2 0 0,0 1-64 0,-1 3-16 16,-1 3 0-16,0 1 0 0,1-1 0 0,-3 3 0 15,1 2 0-15,-1 3 0 0,0 0-128 0,0 1 0 16,-1 2 0-16,2 2 128 0,-1 2-128 0,-1 0 0 15,-1 0 0-15,1 3 0 0,0-1 0 0,0 7-176 16,0 0 176-16,0 0-128 16,1-5-416-16,-1 5-80 0,0 0-16 0,0 0 0 15,0 0-2560-15,0 0-512 0</inkml:trace>
  <inkml:trace contextRef="#ctx0" brushRef="#br2" timeOffset="-175018.81">16685 4281 12831 0,'0'0'576'0,"0"0"112"0,3-10-560 0,1 3-128 16,-4 7 0-16,3-8 0 0,2 1 656 0,-3 2 112 16,-2-1 0-16,0 6 16 0,0 0-64 0,0 0-16 15,-2-7 0-15,-2 2 0 0,4 5-32 0,-7-3-16 16,-2 2 0-16,-1 1 0 0,-1 0-112 0,0 1-32 15,-4 4 0-15,-1 2 0 0,0 0-144 0,-5 0-48 16,0 1 0-16,-1 2 0 0,-5 0-96 0,-1 4-32 16,-4-1 0-16,1 2 0 0,0 1-16 0,4 2-16 15,0 0 0-15,3-2 0 0,4-1-160 0,2 1 160 16,1-1-160-16,5-2 160 0,1 0-160 0,5 0 0 16,1-4 0-16,4 4 0 0,4 0 0 0,4 0 0 15,0-1 0-15,4-1 0 0,2 0 0 0,3 1 128 16,2 1 0-16,4 1 0 0,2-1-128 0,4 2 160 15,-3 4-160-15,0 0 160 0,0 0-160 0,-4 1 0 0,-1 0 0 16,-2 0 0-16,-3-2 0 0,-1 3 0 0,-3-3 0 16,0 1 0-16,-4 3 0 0,-1-3 0 0,-3 1 0 0,-1-2 0 15,-2-3 0-15,-1 2 208 0,-1 0-16 0,-4 1-16 16,-1-2 480-16,-1 1 112 0,-1-2 0 0,-3 2 16 16,0-1 32-16,-2 2 0 0,-3 0 0 15,-2-1 0-15,1 1-288 0,-3-1-48 0,-1-1-16 0,2-1 0 16,-2-3-176-16,2 1-32 0,0 0-16 0,1-6 0 15,-1-1-48-15,1-2-16 0,1-2 0 0,2-2 0 16,-2-3-176-16,3-2 0 0,1-3 0 0,2-1 0 16,3-2-1728-16,3-3-240 0,3-4-32 15,4-2-11552-15</inkml:trace>
  <inkml:trace contextRef="#ctx0" brushRef="#br2" timeOffset="-174440.16">16781 3699 14735 0,'-5'-16'1312'0,"1"6"-1056"0,1-1-256 0,-3 1 0 15,2-1 224-15,1 3-16 0,3 2 0 0,1 0 0 16,3 0-208-16,2 0 128 0,-2 0-128 0,2-1 0 16,4 5 128-16,-3-2-128 0,3 1 0 0,0-1 144 15,2-1-144-15,1 2 192 0,1 0-192 0,0-2 192 16,-1 0 256-16,2 0 48 0,3 1 16 0,1 0 0 15,-1 0 208-15,2 0 48 0,-2-3 16 0,3 5 0 16,0 0-16-16,1 1 0 0,2 0 0 0,0 2 0 16,-1 1-368-16,2 1-80 0,3 5 0 0,-4-2-16 0,-4-2-176 15,-2 3-128-15,-2 1 144 0,-2 1-144 0,0-2 128 16,-7-2-128-16,-7-5 0 0,2 11 144 0,-3 1 48 16,-3 0 16-16,-5-2 0 0,-2 1 0 0,-2 1 96 0,-2 1 16 15,-2-4 0-15,1 0 0 0,-6-1 0 0,4 1 0 16,1 0 0-16,3-3 0 0,2-1-176 0,2-1-16 15,2 0-128-15,3 2 192 0,2 0-192 0,3-6 0 16,0 0 128-16,-1 10-128 0,1 1 0 0,1 1 0 16,3 2 0-16,0-1 0 0,2 1-128 0,-3 0 128 15,2 0 0-15,-3-1 0 0,-2 0 0 0,-1-1 0 16,-1 0 0-16,-3-1 0 0,-1 0 0 0,-2 0 0 16,0-2 128-16,-2 0-128 0,-1 0 320 0,0-1-16 15,2 0-16-15,-4-2 0 0,0-4-80 0,2 0-16 0,1-1 0 16,-1 2 0-16,1-6-192 0,3 2-256 0,0-1 48 15,7 2-8736-15,-8 0-1744 0</inkml:trace>
  <inkml:trace contextRef="#ctx0" brushRef="#br2" timeOffset="-173977.35">17199 4527 6447 0,'0'0'272'0,"0"0"80"0,0 0-352 0,0 0 0 16,0 0 0-16,6-6 0 0,-6 6 2800 0,0 0 480 16,0 0 112-16,0 0 0 0,0 0-1696 0,0 0-352 0,0 0-64 15,0 0 0-15,0 0-400 0,8 2-80 16,-8-2-16-16,7 9 0 0,0 2-192 0,-3-1-32 0,-1 0-16 0,1 1 0 15,2 0-160-15,2 2-48 16,0 0 0-16,3 3 0 0,1 0-80 0,2 3 0 0,-3 1-16 0,1-4 0 16,0-2-240-16,0 0 144 15,1 3-144-15,-2-4 128 0,2 3 0 0,-2-5 0 0,-3-2 0 0,0 1 0 16,0 1-128-16,-2-3 128 0,-1-1-128 0,-5-7 128 31,0 0-1552-31,4 8-320 0,-4-8-64 0</inkml:trace>
  <inkml:trace contextRef="#ctx0" brushRef="#br2" timeOffset="-173338.31">17718 5182 21183 0,'-7'6'1888'0,"-1"0"-1504"15,8-6-384-15,-9 10 0 0,-1 0 0 0,1-1-160 16,3-3 16-16,-2 1 0 0,3 0 144 0,5-7 0 16,-5 7 0-16,5-7 0 0,0 0 176 0,0 0 64 15,0 0 16-15,0 0 0 0,0 0 400 0,0 0 96 16,0 0 16-16,7-2 0 0,4-2 96 0,-6-4 32 0,0-2 0 0,1-3 0 15,4-4-128-15,0-2-32 0,0-3 0 0,-1-3 0 16,2-2-48-16,1-4-16 0,2 1 0 16,0-1 0-16,-1-7-128 0,1 2-32 15,-1-3 0-15,1 2 0 0,0-2-240 0,-2 1-48 0,-4-2-16 16,1 5 0-16,-1 3-208 0,-3 5 176 0,0 0-176 0,-2 5 160 16,-3 0 48-16,0 7 16 0,0 5 0 15,-1 3 0-15,1 7-224 0,0 0 0 0,-3-3-192 0,3 3 192 16,-6 10-192-16,-1 2 192 0,1 0-192 0,-2 6 192 15,3 5-176-15,0 0 176 0,-2 3-160 0,2 3 160 16,3-1-128-16,-1-1 128 0,3 2 0 0,0-3-144 16,3-3 144-16,-1-2 0 0,3-3 0 0,2-3 0 15,0-4 0-15,3 0 0 0,-2-1 0 0,2-2 0 16,-1-3 0-16,1 0 0 0,0-1 0 0,0-3 0 16,0-3 0-16,1-3 176 0,-2 0-176 0,1 1 192 15,0-4-64-15,-3-2 0 0,3-2 0 0,-2 1 0 0,0-5 0 16,-2 1-128-16,3-4 192 0,-3 0-64 0,-1-3-128 0,1-2 128 15,-1-2-128-15,1 1 128 0,-1 1-128 0,-1 0 0 16,1 1 0-16,-1 5 128 0,-2 2-128 0,1 0 0 16,-3-3 0-16,1 4 0 0,0 4 0 0,0 0 0 15,-1-1 0-15,1-1 0 0,0 4 0 0,0 1 0 16,0 0 0-16,-1 8 0 16,5-11-1296-16,-1 6-192 0,-4 5-48 0,0 0 0 15,5-8-1312-15,0 1-272 0</inkml:trace>
  <inkml:trace contextRef="#ctx0" brushRef="#br2" timeOffset="-172901.61">18613 4180 14447 0,'0'0'640'0,"0"0"128"0,0 0-608 0,0 0-160 0,0 0 0 0,-5-8 0 0,1 0 0 0,2 0 0 16,2 0 0-16,0 8 0 0,0 0 0 0,0 0 0 15,2-8 144-15,-2 8-144 0,0 0 512 0,0 0 16 16,0 0 16-16,0 0 0 0,0 0-32 0,-8-1 0 15,-3-2 0-15,1 6 0 0,0 1 160 0,-2 3 32 16,-1 4 0-16,-1 4 0 0,-2 2-112 0,1 4-16 16,-2 3 0-16,0 5 0 0,0 4-96 0,0 3-32 15,0 1 0-15,-2 0 0 0,4 0-176 0,2 5-32 16,-1 3-16-16,0 1 0 0,3 2-224 16,5-2 128-16,-1-1-128 0,4-3 0 0,2-3 160 15,1-1-160-15,2-3 160 0,2-2-160 0,2-3 336 0,-2-2-16 16,2 1-16-16,-1-3 0 0,2 1-48 0,1-4-16 15,-4-1 0-15,1-3 0 0,2-4-240 0,-3-2 144 16,0 0-144-16,-1-2 128 0,1-1-320 0,-4-10-80 16,0 0-16-16,0 0 0 15,0 0-1872-15,0 0-368 0,0 0-80 0</inkml:trace>
  <inkml:trace contextRef="#ctx0" brushRef="#br2" timeOffset="-172348.95">18641 4414 19343 0,'-4'-18'848'0,"5"9"192"0,2-2-832 0,-1 4-208 15,-2 0 0-15,0 7 0 0,0 0 576 16,0 0 64-16,0 0 0 0,0 0 16 0,0 0-208 15,0 0-32-15,-10 5-16 0,5 4 0 0,1 2-224 0,-2 2-48 16,-4 2-128-16,0 3 192 0,-1 2 64 0,1 2 16 16,2 0 0-16,0 2 0 0,0 0-48 0,5-1-16 15,-2-2 0-15,4-3 0 0,2-3-48 0,4-2-16 16,0-2 0-16,4-1 0 0,-1-3 272 0,3-3 48 16,1-3 16-16,1-2 0 0,5-1 224 0,-1-2 64 15,1-5 0-15,3-1 0 0,1 0-400 0,-3-2-80 16,-2-1-16-16,1-1 0 0,-2-1-144 0,-1 0-128 15,-4-2 192-15,-2 2-192 0,0 0 128 0,1 0-128 16,-5 1 0-16,-1 2 0 0,-1 0 0 0,1 2 0 16,-4 0 0-16,0 1 0 0,-2 1 0 0,2 8-176 15,-4-7 32-15,4 7 0 0,-4-8-64 0,4 8-16 16,-5-7 0-16,5 7 0 0,-4-7 224 0,4 7-192 0,-6-6 192 0,6 6-192 16,0 0 192-16,0 0 0 0,0 0-160 0,0 0 160 15,-7 0 0-15,7 0-144 0,-9 7 144 0,4 1 0 16,0 0 0-16,-1 3 0 0,1 1 0 15,-3 5 0-15,3 3 0 0,-2 2 144 0,-1 0-144 0,0 4 192 16,-1 3-32-16,0 3 0 0,1 1 0 0,-3 1 0 16,3 2-32-16,-1 0 0 0,1 0 0 0,1-3 0 15,0-2-128-15,2 0 192 0,2-1-192 0,1-4 192 16,1-3-192-16,1-4 0 0,1-3 144 0,2-1-144 16,0-3-192-16,1-2-128 0,-4-10 0 0,0 0-8864 15,0 0-1760-15</inkml:trace>
  <inkml:trace contextRef="#ctx0" brushRef="#br2" timeOffset="-172122.07">18785 5099 28799 0,'-2'9'1280'0,"2"1"256"0,0 4-1232 0,-1 4-304 16,-2 4 0-16,-1 0 0 0,0 1 240 0,0-1-16 15,-3 0 0-15,1 1 0 0,2-2 288 0,-4 1 64 16,2-1 16-16,-2 0 0 0,1 2-336 0,3-2-64 16,0 2 0-16,-1-4-16 0,2-6-176 0,1 0 192 0,2 3-192 0,2-4 192 15,0-4-480-15,-2-8-96 0,6 6 0 0,-6-6-9072 16,10 3-1808-16</inkml:trace>
  <inkml:trace contextRef="#ctx0" brushRef="#br2" timeOffset="-171566.49">18855 3636 16175 0,'0'0'704'0,"1"-9"176"0,1 0-704 0,-2 9-176 0,0 0 0 0,0 0 0 16,0 0 448-16,0 0 48 0,0 0 16 0,0 0 0 15,0 0-128-15,5 7-32 0,1 0 0 0,0 5 0 16,-2 4-80-16,1 2-16 0,4 7 0 0,-2 4 0 16,-1 3 128-16,1 6 32 0,1 3 0 0,-3 5 0 15,1-1 80-15,-1 4 16 0,1 4 0 0,-3 7 0 16,-3 9-160-16,-1 0-32 0,-1 0 0 15,-2 3 0-15,0 3-96 0,-3 2-32 0,2 3 0 16,-1-2 0-16,0-7-32 0,0 3-16 0,-2-3 0 0,2 1 0 16,-1 1 368-16,1-3 64 0,-2-5 0 0,0-2 16 15,-2-2 16-15,2 1 0 0,-5 2 0 0,1-3 0 16,-1 0-304-16,-3-3-64 0,-5-5-16 0,-2-2 0 16,-3-2 32-16,-2-5 16 0,0-2 0 15,-1-1 0-15,-3-2-32 0,1 1-16 0,1-4 0 0,2-4-9840 16,1-7-1968-16</inkml:trace>
  <inkml:trace contextRef="#ctx0" brushRef="#br2" timeOffset="-170080.25">20354 7170 26719 0,'-2'-28'1184'0,"-2"10"240"0,1 1-1136 0,-2 2-288 15,0 3 0-15,2 1 0 0,1 1 704 0,2 2 96 16,0 8 16-16,0 0 0 0,0 0-544 0,0 0-96 16,0 0-32-16,0 0 0 0,0 0 80 0,0 0 16 15,0 0 0-15,0 0 0 0,0 0 0 0,0 0 0 16,0 0 0-16,0 0 0 0,0 0 64 0,3 8 16 15,0 1 0-15,-2 4 0 0,-2 2 112 0,-1 6 16 16,1 3 16-16,-1 9 0 0,-4 6 64 0,0 6 16 16,0 5 0-16,-4 7 0 0,-2 3-128 0,2 5-32 15,-1 5 0-15,1 4 0 0,2 7-64 0,-1-1-32 16,1-4 0-16,-1 1 0 0,4 1-112 0,-2 1-32 0,2 2 0 16,0-4 0-16,1-5 48 0,1 0 16 0,0 1 0 0,1 1 0 15,0-1-48-15,2-3-16 16,-4-4 0-16,0-4 0 0,1 3-16 15,0-2-128-15,1 0 192 0,-2-4-64 0,0-4 0 16,-1-4-128-16,0-3 192 0,-1-3-64 0,0 5-128 0,-1-4 192 16,0-3-192-16,-1-1 192 0,1-4-192 0,1-2 128 0,-2-3-128 15,2-4 128-15,-1-4-128 0,1-5 0 0,-3-2 0 0,3-5 0 16,-2-2 0-16,1-7-256 0,7-4 64 16,0 0 16-1,-2-7-1552-15,-2-5-320 0,0-10-64 0,0-3-16 0,2-8-576 16,-4 3-112-16,-1-5-32 0</inkml:trace>
  <inkml:trace contextRef="#ctx0" brushRef="#br2" timeOffset="-169726.97">19556 9005 34095 0,'-23'-6'1504'0,"9"8"320"16,1 6-1456-16,2 2-368 0,2 2 0 0,3 5 0 16,3 5-368-16,-1 2-144 0,-1 1-16 0,3 6-16 0,2 3 544 0,2 3-128 15,1 5 128-15,3 2 0 0,-1 0 0 0,-1 5 272 16,-1 1-48-16,5 0-16 0,4-2 80 0,0-2 16 16,4-4 0-16,3-4 0 0,7-7 64 0,1-2 16 15,2-4 0-15,2-4 0 0,2-5 64 0,3-5 32 0,1-3 0 16,6-8 0-16,3-4 160 0,6-8 16 0,6-8 16 15,3-6 0-15,-1-8-112 0,-2-6-32 16,0-7 0-16,0-3 0 0,-3-3-176 0,2-3-32 0,3-2-16 16,-3 2 0-16,-7 1-64 0,-4 5-16 0,-7 6 0 15,-2 3 0-15,-3-1-224 0,-3 5 0 0,-2 7 0 16,0 1 0 0,-3 3-1456-16,-3 4-336 0,-5 2-64 0</inkml:trace>
  <inkml:trace contextRef="#ctx0" brushRef="#br3" timeOffset="-161541">19149 4695 11807 0,'0'0'512'0,"-2"-8"128"0,-2 2-512 0,3-3-128 0,0 2 0 0,1 7 0 15,-2-9 816-15,2 9 144 0,0-6 16 0,2-2 16 16,-2 8-224-16,0 0-64 0,2-8 0 0,-2 8 0 16,3-8 160-16,-1 1 32 0,-2 7 0 0,0 0 0 15,0 0 0-15,0 0 0 0,0 0 0 0,0 0 0 16,1-7-192-16,-1 7-48 0,0 0 0 0,0 0 0 15,0 0-288-15,0 0-64 0,0 0-16 0,3 10 0 16,-3 2-80-16,2 5-16 0,-1 0 0 0,0 4 0 16,-1 0 64-16,0 6 16 0,0 2 0 0,1 0 0 15,-2 1 48-15,-1 0 0 0,0 2 0 0,-3 2 0 16,2 3-16-16,1 0 0 0,1-1 0 0,1-1 0 16,1-1-32-16,1-2 0 0,1-4 0 0,4-1 0 0,-1-3-32 15,3-3-16-15,0-2 0 0,1-1 0 0,2 0-32 16,0-3-16-16,-1-2 0 0,2-2 0 0,2-4-32 15,0 1 0-15,1-2 0 0,2-3 0 16,2-5 64-16,2 0 16 0,2 0 0 0,2-5 0 16,2-4-16-16,-1-2 0 0,-1 0 0 0,0-3 0 15,2-3-48-15,-1-2-16 0,-4-3 0 0,1 0 0 16,-4 2-16-16,0 0-128 0,-3-4 192 0,-3-1-64 0,-1 0 48 16,-2 1 0-16,-1-1 0 0,0 1 0 0,0 1 16 0,-2-1 16 15,-1 1 0-15,1 0 0 0,0-3-64 16,-4 1-16-16,1-2 0 0,2 1 0 0,-2-2-128 0,-1 0 0 15,-3-2 144-15,3 1-144 0,-3 2 128 0,1 1-128 0,-4 5 160 16,2 0-160-16,-2-3 160 0,-1 3-160 0,1 1 160 16,0 2-160-16,-1 4 0 0,1 2 128 0,1 0-128 15,0 4 0-15,1 10 0 0,0 0 0 0,-1-7 0 0,1 7 0 16,0 0 0-16,0 0 0 0,0 0 0 0,-6 6 0 16,2 4-128-16,1 2 128 0,-2 3-192 0,1 6 192 15,-1 4-144-15,2 5 144 0,-2 4 0 16,-1 7-144-16,1 6 144 0,-4 3 0 0,0-2 0 15,-1 4 0-15,-1-3 0 0,0 1-128 16,0-1 128-16,-1-1 0 0,-2-2 0 0,1-1 0 0,0 0 0 16,1-3 0-16,-3-5 0 0,1-2 0 0,-1-3 0 0,1-2 0 15,0 0 128-15,3-3-128 0,3 3 128 0,-3-5-128 16,-1-5 128-16,-1 0-128 0,0-2 128 0,2-2-128 16,0-4 144-16,1-2-144 0,0-2 192 0,-1-4-192 15,0-5 256-15,1-5-64 0,-1-1-16 16,1-3 0-16,0-3 48 0,0 2 16 0,0-3 0 0,1-3 0 15,1-5-112-15,0-1-128 0,0 0 176 16,2-1-176-16,-1-1 128 0,3 0-128 0,-1-2 0 16,3 1 0-16,-2-3 128 0,1-1-128 0,1-7 0 0,1 3 0 0,1 1 0 15,0-1 0-15,1-2 0 0,1 2 0 0,1 2 0 0,0 0 0 16,-2 0 0-16,1 0 0 0,0 0 0 0,1-1 0 16,0 1 0-16,1 3 0 0,-1 1 0 0,0 1 0 15,-1-3 0-15,0 8 0 0,4 3 0 0,-4 3 0 16,0-1 0-16,1 1 0 0,0-2 0 0,-1 4 0 15,0 1 0-15,-1 3 0 0,0 1 0 0,-1 9 0 16,0 0 0-16,0 0 0 0,0 0 0 0,0 0 192 16,0 0-16-16,0 0 0 0,0 0-384 0,-1 13-80 15,-3 3-16-15,0 1 0 0,0 3 304 0,1 1-160 16,-4 4 160-16,3 3-128 0,0 1 128 0,-1 2 0 16,1 2-144-16,-1-2 144 0,4 0 0 0,-3-3 0 15,0 0 0-15,2 0 0 0,1-1 0 0,1 4 0 16,1 2 0-16,2-1 0 0,2 2-128 0,-2 1 128 0,3 1 0 15,2-3 0-15,1-4 0 0,1-2 0 0,1-3 0 0,1-2 0 16,4-5 0-16,-1-4 0 0,3-2 0 0,-1-4 0 16,0-5 0-16,1-3 0 0,2-2 0 15,1-2 0-15,-3 0 0 0,5-4 0 0,4-4 144 0,3-3-144 16,0-2 0-16,-2-3 128 0,-1-4-128 0,-1-3 0 16,-2-4 0-16,1-1 128 0,0 1-128 0,-1-4 0 15,0-3 0-15,0 0 128 0,-5-2-128 0,0 1 0 0,-4 2 0 16,-4 4 144-16,-5 0-144 0,-3 6 0 0,-3 7 0 15,-3 7-176-15,-4 5 0 0,-3 3 0 16,1 2-2400-16,1 4-496 0,0 2-80 16</inkml:trace>
  <inkml:trace contextRef="#ctx0" brushRef="#br3" timeOffset="-160626.05">19127 6388 27647 0,'-4'-11'1216'0,"4"11"256"0,0 0-1168 0,0 0-304 0,0 0 0 0,0 0 0 32,0-11-944-32,-2 1-240 0,-3-2-48 0,3 4-16 0,2 8 1680 0,0 0 336 0,-5-8 64 0,-3 1 0 15,-1-4-96-15,-2 1-32 0,2 2 0 0,-2 3 0 16,-4 1-64-16,0 3-32 0,-1 1 0 0,0 2 0 15,-3 1-192-15,-1 3-32 0,-1 4-16 0,1 2 0 16,-2 4-144-16,3 4-32 0,0 2 0 0,-1 2 0 16,0 0 0-16,3-2 0 0,-1 2 0 0,4 0 0 15,3-2-64-15,3-2-128 0,0 0 176 0,6-5-176 16,2-5 144-16,4 0-144 0,2-2 0 0,3-1 144 16,3-2-144-16,1-3 160 0,3-3-160 0,1-1 160 15,3-2 0-15,0 0 0 0,-1-5 0 0,1-2 0 0,2-4-32 16,-1-2-128-16,1 1 192 0,-1-1-64 15,-4 1-128-15,-2-4 0 0,1-1 144 0,-2 3-144 16,2 3 128-16,-1 2-128 0,-5-1 128 0,1 4-128 16,0 0 176-16,-6-1-48 0,-2 2 0 0,-3 9 0 0,6-6 16 0,-6 6 0 15,0 0 0-15,0 0 0 0,0 0-16 0,-1 11-128 16,-3 6 192-16,2 1-64 0,-1 4-128 0,-1 1 0 16,-2 3 0-16,2 3 128 0,-1 0-128 0,0 1 128 15,-2 0-128-15,1-3 128 0,-5 1 0 16,1-3 0-16,2-1 0 0,-3 3 0 0,-4 0 80 15,-1 0 16-15,2-3 0 0,0 0 0 0,-2-1-32 16,1 1-16-16,-1-1 0 0,3-1 0 0,2-2-176 16,-1-1 128-16,2-3-128 0,4 0 128 0,2-5-128 0,0-1 0 15,3-3 0-15,1-7-176 16,0 0-1232-16,0 0-240 0,0 0-48 0,9-8-8960 0,-1-1-1792 16</inkml:trace>
  <inkml:trace contextRef="#ctx0" brushRef="#br3" timeOffset="-160142.12">19257 6787 28559 0,'-9'2'2544'0,"-2"0"-2032"15,0-2-512-15,0 2 0 0,11-2 0 0,0 0-128 16,-7-6-16-16,3 2 0 0,4 4 576 0,0 0 112 16,10-11 32-16,1 0 0 0,4-3-112 0,0 1-16 15,0 0 0-15,4 3 0 0,1 0 0 0,-3 4-16 16,2-1 0-16,0 3 0 0,1 0-64 0,-3 2-16 15,-1-1 0-15,-2 7 0 0,-4 3-112 0,-2 3-32 16,-3 0 0-16,-2 4 0 0,-3 1 144 0,-3 4 32 16,-4-1 0-16,-4 0 0 0,0 0 64 0,0 1 0 15,-2-1 16-15,0 3 0 0,-1 0-128 0,1-2-16 0,-2-3-16 16,2 0 0-16,3 1-48 0,0-3 0 0,4-3 0 16,0-3 0-16,4 0-48 0,2-8-16 0,3 8 0 0,4-4 0 15,2-3 0-15,5-3-16 0,5-2 0 16,4-1 0-16,4 1 48 0,5-4 16 0,-1-4 0 15,6 1 0-15,6 0-240 0,0-1 144 0,-3-1-144 0,-3 1 128 16,-3 1-128-16,-3-1 0 16,-3 2 0-16,-5-1 0 15,1-3-1536-15,-5 2-320 0,-3 4-80 0,-1 0-15136 0</inkml:trace>
  <inkml:trace contextRef="#ctx0" brushRef="#br3" timeOffset="-157473.58">17537 1198 14735 0,'0'0'1312'16,"0"-7"-1056"-16,-2 1-256 0,2 6 0 15,0 0 256-15,-5-6-16 0,0 1 0 0,5 5 0 16,-7-7 80-16,3 2 0 0,-4 0 16 0,2 0 0 16,2 1-48-16,-4 1-16 0,2 0 0 0,-3 1 0 0,2-2 144 15,-1 1 32-15,1-1 0 0,-3 1 0 0,0 2-48 16,-1 2 0-16,-3 3 0 0,-2 0 0 0,-1 3-96 0,-4 3-32 16,-2 2 0-16,-1 3 0 0,-1 3-64 0,-1 3-16 15,1 0 0-15,3-1 0 0,3-1-192 16,3-2 128-16,1-3-128 0,4-2 0 0,4 1 128 0,2-2-128 15,5-11 0-15,1 9 144 0,-1-9-144 0,9 10 160 16,1-5-160-16,2 0 160 0,1-6 144 0,4-3 16 16,3 0 16-16,2-1 0 0,0-1 16 0,0-1 0 15,-2-1 0-15,2 0 0 0,0 0-176 0,-2 3-48 16,-3-1 0-16,-1 3 0 0,0-1-128 0,-4 2 0 16,-2 4 0-16,0 2 0 0,-2 0 0 0,-1 6 0 15,-2 2 0-15,-2 4 0 0,-1 1 0 0,-2 3 0 16,-2 1 0-16,-1 4 128 0,-2 5 64 0,-1-1 0 0,0 0 0 15,-3 1 0-15,2-2 32 0,-4-2 16 0,-2-2 0 16,-1-1 0-16,-1-3 192 0,-5-1 32 0,-3 1 16 16,-3-3 0-16,-1 3 96 0,-3-4 0 0,0-1 16 15,2-2 0-15,0 0-288 0,3-5-64 0,3-4-16 16,2 1 0-16,3-5-80 0,1 0-16 0,3-1 0 16,3-5 0-16,2-3-480 15,5 0-96-15,2 1-32 0,3-3-8976 0,5-4-1792 0</inkml:trace>
  <inkml:trace contextRef="#ctx0" brushRef="#br3" timeOffset="-156981.47">17628 1621 13295 0,'0'0'576'0,"0"0"144"0,0 0-576 0,-5 8-144 16,-4-2 0-16,9-6 0 0,0 0 560 0,0 0 80 15,-7 3 0-15,7-3 16 0,0 0 240 0,0 0 64 16,0 0 0-16,0 0 0 0,0 0-64 0,7 7-16 0,2-2 0 0,0-1 0 15,1-1-144-15,1 0-32 0,5-1 0 16,-5 3 0-16,-1-2-256 0,1 0-48 0,1 2-16 0,-1 0 0 16,-1 4-384-16,0 0 0 0,-5-2 0 0,1 2 0 15,-1 0 0-15,-4 1 0 0,-1 0 0 0,0-1 0 16,0-9 288-16,-4 9-32 0,-4 0 0 0,3 1 0 16,-2 1 64-16,0 0 0 0,-4-1 0 0,1-2 0 15,2-2 0-15,-2 1 0 0,-1 1 0 0,1-2 0 16,2 1-128-16,2-1-32 0,1 2 0 0,5-8 0 15,-9 2-160-15,9-2 128 0,0 0-128 0,0 0 128 16,0 0-128-16,0 0 0 0,0 0 0 0,11 0 128 16,3-2-128-16,1 0 128 0,1 0-128 0,2-2 128 15,2 3-128-15,1 0 128 0,1 1-128 0,0-1 128 16,1-1-128-16,-4 0-176 0,-2-2 48 0,-1 3 0 16,-2 0-1376-16,-1 1-272 15,-1 0-48-15</inkml:trace>
  <inkml:trace contextRef="#ctx0" brushRef="#br3" timeOffset="-156151.86">18368 1824 12895 0,'0'0'576'0,"-4"5"112"16,-5-2-560-16,9-3-128 0,-6 4 0 0,6-4 0 0,-9 5 1280 0,9-5 240 0,0 0 32 0,0 0 16 16,0 0-928-16,0 0-192 0,0 0-48 0,-5-8 0 15,4-1 352-15,3-1 64 0,2-2 16 0,1 0 0 16,3-4-192-16,2 1-16 0,-1 0-16 0,1-3 0 16,2-1-80-16,-2-3-16 0,1-3 0 0,2-1 0 0,1-2-176 0,0-2-32 15,0-3-16-15,1-1 0 0,3-2-128 16,-2 1-32-16,3-2 0 0,-2 3 0 0,0 1-128 0,-2 0 0 15,-2 0 144-15,2 1-144 0,-1 2 0 16,0 2 0-16,-6 2 0 0,1 5 0 0,0 4 0 0,-3 4 0 16,-1 2 0-16,-1 2-128 0,2 2 128 15,-6 7 0-15,0 0 0 0,0 0 0 0,0 0 0 0,0 0 0 16,0 0 0-16,0 10 0 0,0 2 0 0,0 2 0 16,-3 4-144-16,1 4 144 0,1 4 0 0,0 3-144 15,1-3 144-15,-1 1 0 0,-1 0 0 0,1-1-128 16,-1 1 128-16,2-3 0 0,0-2 0 0,3-1 0 0,0-3 0 15,1-1 0-15,-1-3 0 0,0-2 0 16,0-3 0-16,2 0 0 0,0 1 0 0,-5-10 0 0,0 0 0 0,9 2 0 16,0-2 0-16,-1-2 224 0,0-7-64 0,3-1-16 15,-1-4 144-15,1-3 32 16,-1-1 0-16,-1-2 0 0,1 0-176 0,-2-1-16 0,0-1-128 16,3-1 192-16,-4-2-64 0,2-3-128 0,-3-1 176 15,4-3-176-15,-3-2 144 0,1-2-144 0,2-2 0 0,1-2 144 16,0 1-144-16,4 1 0 0,-1 6 0 0,-1 3 0 15,0 3 0-15,2 3 0 0,-1 5 0 0,-3 3 0 16,-2 5 0-16,-3 3 0 0,0 1-160 0,-6 6 160 16,0 0-144-16,3 10 144 0,0 3-128 0,-1 4 128 15,-2 0-128-15,-2 8 128 0,1 6-128 0,-4 2 128 16,-2 2 0-16,2 3-128 0,-1 6 128 0,3 2 0 16,0 0 0-16,2 0 0 0,-3-7 0 0,4 0 0 0,4-3 0 15,-2 0 0-15,1 1 0 0,-1-4 0 16,-1-5 0-16,3 0 176 0,0-3-176 0,-2 0 192 0,0-1-192 0,2-2 160 15,-1-3-160-15,1-2 160 0,0-3-160 16,-1-3 192-16,-1-2-192 0,-2-9 192 16,2 10-1280-16,-2-10-240 0,0 0-48 0,0 0-10976 0</inkml:trace>
  <inkml:trace contextRef="#ctx0" brushRef="#br3" timeOffset="-154938.79">18383 419 12831 0,'0'0'576'0,"0"0"112"0,0 0-560 0,0 0-128 0,0 0 0 0,-9-1 0 16,9 1 0-16,-9 2 0 0,-1 0 0 0,2 1 128 0,0 2-128 15,-1 1 0-15,-1-2 0 0,0 7 128 0,1 3 192 0,2-2 16 16,-1 7 16-16,-3 4 0 0,0 0 208 0,-1 9 32 15,-4 5 16-15,-1 5 0 0,-1 2-64 0,-17 42-16 16,2-11 0-16,3-2 0 0,3-2-80 0,3-4-32 16,3-2 0-16,3-1 0 0,0-5-160 0,4 1-48 15,2-2 0-15,3-1 0 0,0-1-80 16,5-4 0-16,3-7-128 0,2-2 192 0,1-9-16 16,6-1-16-16,3-4 0 0,3-3 0 0,3-3 0 15,5-2 0-15,4-3 0 0,4 2 0 0,5 0 16 0,5-2 0 16,3-5 0-16,3-2 0 15,0 0-880-15,1-3-160 0</inkml:trace>
  <inkml:trace contextRef="#ctx0" brushRef="#br3" timeOffset="-154426.78">19208 461 12895 0,'-3'-12'576'0,"3"12"112"0,0 0-560 0,0 0-128 16,0 0 0-16,7-7 0 0,-3 1 576 0,-4 6 96 16,0 0 16-16,7-6 0 0,-7 6-528 0,9-2-160 15,-9 2 0-15,11-1 0 0,-1 2 256 0,0 2-64 16,-2 2-16-16,2 1 0 0,2 3 96 0,-1 2 32 15,4 1 0-15,-8-1 0 0,2 5-32 0,2 2 0 16,1 4 0-16,2 7 0 0,-1 3-64 0,-2 4-16 16,1 1 0-16,8 36 0 0,-7-7 32 0,-3-3 0 15,-6-2 0-15,-2 3 0 0,-2-1 32 0,-2 1 16 16,-3-3 0-16,-2-1 0 0,-1-2-16 0,1-1 0 0,-2-2 0 0,0-2 0 16,0-1 144-16,-1-7 32 15,0-2 0-15,-1-4 0 0,-1 0 0 0,-1-6 0 0,0-4 0 0,-1 0 0 16,-1-1-160-16,3-2-16 0,0-2-16 0,2-2 0 15,3-6-240-15,0-5 128 0,3-5-128 16,4-6-11376-16</inkml:trace>
  <inkml:trace contextRef="#ctx0" brushRef="#br3" timeOffset="-153853.08">19920 1112 3679 0,'0'0'320'0,"0"0"-320"0,0 0 0 0,9-3 0 0,1 0 2048 16,1 0 320-16,0 1 80 0,2 1 16 0,3 0-1392 0,2 0-288 16,6-1-48-16,3-2-16 0,3 0-48 0,1 0-16 15,1-2 0-15,-1 2 0 0,2-1-144 0,3 1-16 16,-2-1-16-16,0 0 0 0,-2 1-288 0,-1 1-48 16,-2 1-16-16,-3 2 0 0,-6 2-288 0,-2 2-64 15,-1-1-16-15</inkml:trace>
  <inkml:trace contextRef="#ctx0" brushRef="#br3" timeOffset="-153669.56">20005 1327 14735 0,'-13'3'1312'0,"2"-1"-1056"16,2 0-256-16,-1 1 0 0,2-2 1088 0,8-1 176 16,0 0 16-16,0 0 16 0,0 0-496 0,0 0-96 0,6 5-32 15,7 0 0-15,3-4 0 0,1-2 0 0,5-2 0 16,6 1 0-16,4 0-224 0,4-1-64 0,3 0 0 0,2-1 0 15,1-1-384-15,2 0 0 0,1 1 0 0,-2-1-11312 16</inkml:trace>
  <inkml:trace contextRef="#ctx0" brushRef="#br3" timeOffset="-151592.33">21385 1076 13823 0,'0'0'608'0,"0"0"128"0,3-10-592 0,0 4-144 16,-3 6 0-16,6-7 0 0,-6 7 0 0,0 0 160 16,1-7-160-16,-1 7 160 0,0 0 32 0,0 0 16 15,0 0 0-15,0 0 0 0,0 0 416 0,0 0 80 16,-9 2 0-16,1 4 16 0,0 3-80 0,0 4 0 15,-4 4-16-15,1 4 0 0,0 1-112 0,0 6 0 16,-2 3-16-16,-1 3 0 0,-1 3-64 0,-2 5-16 16,0 0 0-16,-1 4 0 0,-3 6-128 0,0-1-32 15,2 5 0-15,-2-5 0 0,2-4-64 0,0-5 0 16,3-4-16-16,0-4 0 0,3-4 208 0,0-4 32 16,0-5 16-16,4-3 0 0,0-1 224 0,3-2 48 15,-2-3 16-15,2-3 0 0,6-9-240 0,0 0-48 16,0 0-16-16,0 0 0 0,0-6-16 0,3-4 0 15,1-4 0-15,3-4 0 0,-1-8-96 0,3-2-32 16,1-3 0-16,1 0 0 0,1 3-144 0,1-4-128 0,2-2 192 0,-1-3-192 16,0-3 128-16,5 2-128 0,2 3 0 0,1 0 0 15,1-1 0-15,3 1 0 0,0 2 0 0,1 5 0 16,2-1 0-16,0 3 0 0,2 1 0 16,0 3 0-16,-1 2 0 0,-4 2-144 0,-4 1 144 0,-1 4 0 15,-2 4 0-15,-2 2 0 0,-1 4 0 16,-6 3-128-16,-2 1 128 0,-1 8 0 0,-2 3 0 15,-2 3 0-15,-4 2-144 0,-4 2 144 0,0-1-160 0,-2 2 160 16,-4 1 0-16,-1 0 0 0,-3-5 0 0,-3 2 0 16,-1-3 0-16,-5 4 0 0,-2-2 160 0,-2 0-160 15,-3-2 192-15,2-2-64 0,0 2 0 0,2-1 0 16,-1-3-128-16,4-1 0 0,3-2 0 0,3-3 0 16,3-2-640-16,5-3-16 0,3-3 0 15,5-6-8720-15,4-4-1744 0</inkml:trace>
  <inkml:trace contextRef="#ctx0" brushRef="#br3" timeOffset="-150991.65">21869 1463 18367 0,'0'0'816'0,"0"0"160"0,0 0-784 0,8 0-192 0,2 0 0 0,2-2 0 16,2-3-144-16,1-2-80 0,2-3-16 0,0-3 0 15,2-4 464-15,2-2 96 0,1 0 0 0,2-2 16 16,1-1 144-16,4-4 32 0,2-2 0 0,2-2 0 0,-1-1 0 0,1-1 0 16,-2-2 0-16,1 0 0 0,-2 0-48 0,-2 0 0 15,-2 0 0-15,-1 0 0 16,-3-1-96-16,0-1-32 0,-4 1 0 0,-2 0 0 0,-1 0-64 15,-4-1-16-15,0-3 0 0,-3 1 0 0,-1 5 0 0,-4 15-16 16,2-2 0-16,-3 0 0 16,0 2 80-16,-2 1 0 0,0 3 16 0,-1 2 0 0,0 2-336 0,-2-6 144 15,-4 8-144-15,0 2 0 0,0 6 0 0,-2 5 0 16,-5 0 0-16,6 4 0 0,-1 5 0 0,-5 4 0 16,-2 3-160-16,0 5 160 0,-5 6 0 0,-2 5 0 15,-3 1 0-15,-25 38 0 0,7-10 0 0,3-3 128 16,3-4 0-16,5-4 0 0,5-2 64 0,7-5 0 15,2-3 0-15,5-4 0 0,3-4 32 0,4-3 16 0,1-2 0 16,3-2 0-16,2-3-96 0,1 1-16 0,1-1 0 0,4-1 0 16,4-4-128-16,-1-3 128 15,3-1-128-15,2 0 128 0,1-2-320 0,0-2-80 0,0-5-16 16,2-3 0 0,3-1-2080-16,-2-1-400 0</inkml:trace>
  <inkml:trace contextRef="#ctx0" brushRef="#br3" timeOffset="-150570.15">23196 949 24239 0,'-11'-16'1072'0,"6"6"224"0,2 0-1040 0,-2 0-256 15,3 1 0-15,-1 3 0 0,-3-1-256 0,4 3-96 16,2 4-32-16,0 0 0 0,-3-7 384 0,3 7 0 0,0 0 0 15,0 0 0-15,0 0 0 0,0 0 0 0,-6 7 0 16,0 4 0-16,-4 2 336 0,0 6-16 0,-3 4 0 0,0 2 0 16,1 6 96-16,0 2 16 0,0 4 0 0,2 4 0 15,-2 1 16-15,1 2 16 0,1-1 0 16,-2 0 0-16,1-1-256 0,0 0-48 0,1-1-16 16,1-3 0-16,2 0-144 0,-2-5 192 15,3-5-192-15,-1-3 192 0,-1-4-192 0,3-6 0 0,0-4 0 16,2-3 128-1,3-8-640-15,0 0-144 0,0 0-32 0,-2-8-11248 0</inkml:trace>
  <inkml:trace contextRef="#ctx0" brushRef="#br3" timeOffset="-150370.56">22820 1238 11055 0,'-11'-15'976'0,"7"8"-784"0,-4-3-192 0,4 2 0 16,0 1 1280-16,0 1 192 0,1 0 64 0,3 6 0 0,0 0-240 15,0 0-32-15,0 0-16 0,0 0 0 0,0 0-496 0,0 0-112 16,0 0 0-16,12 4-16 0,1 1-48 0,2-1 0 15,2 1 0-15,4-1 0 0,3 1 0 0,5-3-16 16,-2-1 0-16,8-1 0 0,5 0-304 0,3 0-48 16,1-1-16-16,1 0 0 0,1 1-192 0,-5 1-192 15,-7 0 48-15,-7 1-8112 16,-1 0-1600-16</inkml:trace>
  <inkml:trace contextRef="#ctx0" brushRef="#br3" timeOffset="-149771.39">23965 1152 20847 0,'0'0'912'0,"6"-7"208"0,3 1-896 0,-2-2-224 0,2-2 0 0,-2 3 0 15,-3 1-272-15,0-1-112 0,0-1 0 0,-3 2-16 16,-3-1 560-16,-1 0 112 0,0 1 32 0,-2 2 0 16,-5 1 320-16,0 0 64 0,0 2 16 0,-3 2 0 15,-5 2-128-15,1 2-32 0,-2 0 0 0,0 5 0 0,-4 3-160 0,0 2-48 16,-6 1 0-16,1 0 0 0,-2-1-80 0,0 2-32 15,0 0 0-15,2 2 0 0,3-2-48 16,3 1-16-16,2-1 0 0,5-3 0 0,4-3-160 0,3-1 160 16,2-4-160-16,6-6 160 0,0 0-32 0,6 7-128 15,3-4 192-15,4-3-64 0,3-3 160 0,6-5 32 16,0 1 0-16,3-4 0 0,1 0-16 0,-1 2 0 16,1-1 0-16,-3 1 0 0,0 0-128 0,-5 2-32 15,0-1 0-15,-1 5 0 0,-4 3 16 0,-1 4 0 16,-4 3 0-16,-1 1 0 0,-1 3-160 0,-3 1 128 15,-3 5-128-15,-2 3 128 0,-4 2-128 0,-1 2 128 16,-3 3-128-16,-3 4 128 0,-1 2 0 0,0 4-128 0,-1 1 192 16,-3 3-64-16,-1 2-128 0,-2-3 0 15,-3 1 144-15,0 0-144 0,-1 1 128 0,-4 0-128 16,2 2 128-16,0-2-128 0,3-3 0 0,1-3 0 0,4-5 0 16,5-6 128-16,3-3-128 0,4-4 144 0,5-4-144 15,3-5 160-15,-1-9-160 0,9 2 0 0,2-4 0 0,3-1 128 16,3-4 0-16,3-1-128 0,1-2 192 0,2 0-64 15,2-6-128-15,2-1 0 0,-2 0 0 0,-1 3 0 16,-2 0-480 0,-2 2-80-16,-3 1-16 0,-5 4 0 0,-1 3-1584 15,-2 0-320-15,-9 4-64 0</inkml:trace>
  <inkml:trace contextRef="#ctx0" brushRef="#br3" timeOffset="-148726.85">24167 1723 15663 0,'0'0'1392'0,"0"0"-1120"0,0 0-272 0,0 0 0 15,0 0 528-15,0 0 48 0,0 0 16 0,0 0 0 16,0 0-384-16,0 0-80 0,0 0 0 0,0 0-128 15,0 0 720-15,0 0 48 0,1-8 0 0,3-1 0 16,4 0-32-16,-4-1 0 0,1-2 0 0,1-1 0 16,0 2-96-16,1-2-32 0,1-2 0 0,2-3 0 15,-1-2-96-15,1-1 0 0,0-2-16 0,-1 0 0 16,1-1-112-16,1-3 0 0,0-3-16 0,0-1 0 16,1-1-144-16,1 0-32 0,0 0 0 0,0 1 0 15,-2 1-64-15,2 0-128 0,-2 0 176 0,2 0-176 0,1 1 128 16,-2 2-128-16,0 5 0 0,-3 3 0 0,-1 2 0 0,0 2 0 15,-1 3 128-15,-3 3-128 0,2 2 0 16,-6 7 0-16,0 0 0 0,0 0 0 0,0 0-176 0,0 12 176 16,0 0-192-16,-3 0 192 0,-1-1-144 0,1 4 144 15,-3 2 0-15,2 4-144 0,-2 2 144 0,2 0 0 16,1 2 0-16,0-2-128 0,-1-1 128 16,2-1 0-16,1-3-144 0,-3 0 144 15,0-3 0-15,1-3 0 0,2 2 0 0,1-4 0 0,0-10 0 0,0 0 0 16,0 9 128-16,0-9-128 0,0 0 128 0,0 0-128 15,0 0 128-15,0 0-128 0,9-4 224 0,-1-1-32 16,-2-3-16-16,0-1 0 0,-2 2-176 0,-1 0 160 16,0-1-160-16,-3 8 160 0,5-9-160 0,-5 9 0 0,0 0 0 15,0 0 0-15,-3-9 0 0,3 9 0 0,0 0 0 0,0 0 0 16,0 0 0-16,0 0 0 0,0 0 0 16,0 0 0-16,0 0 0 0,0 0 0 0,0 0-144 0,-8 3 144 15,0 0 0-15,8-3 0 0,-8 5 0 16,3 1 0-16,5-6 0 0,-8 7 0 0,2-3 0 0,6-4 0 15,-4 7 0-15,4-7 0 0,-5 7 0 0,5-7 0 16,-7 6 0-16,7-6 0 0,0 0 0 0,-8 5 0 16,8-5 0-16,-6 7 0 0,6-7 0 0,0 0 0 15,0 0 0-15,0 0 0 0,0 0 0 0,-6 5 0 16,6-5 0-16,0 0 0 0,0 0 0 0,-4 7 0 16,4-7 0-16,-4 8 0 0,4-8 0 0,0 0 0 15,-2 10 0-15,2-10 0 0,-1 9 0 0,1-9 0 16,0 0 0-16,0 0 0 0,-3 13 0 0,3-13 0 15,-3 9 0-15,3-9 0 0,-4 9 0 0,4-9 0 0,-2 11 0 16,2-11 0-16,-1 10-128 0,1-10 128 0,-1 9 0 0,1-9 0 16,0 0 0-16,0 0 0 0,-1 9 0 0,1-9 0 15,0 0 0-15,0 0 0 0,0 0 0 0,0 0 0 16,0 0 0-16,0 0 0 0,0 11 0 0,0-11 0 16,0 9 0-16,0-9 0 0,0 0 0 15,0 9 0-15,0 0 0 0,0-9 0 0,0 0 0 0,0 0 0 16,0 0 0-16,0 0 0 0,1 9 0 0,-1-9 0 15,0 0 0-15,0 0 0 0,0 0 0 0,0 0 0 16,0 0 0-16,0 0 0 0,0 0 0 0,0 0 0 16,0 0 0-16,0 0 0 0,0 0 0 0,0 0 0 15,0 0-208-15,0 0 64 16,0 0-272-16,0 0-48 0,0 0-16 0,0-7 0 16,0 7-1232-16,0 0-240 0,0 0-48 0,0-7-8528 0</inkml:trace>
  <inkml:trace contextRef="#ctx0" brushRef="#br3" timeOffset="-147631.5">24402 1231 4607 0,'0'0'192'0,"0"0"64"0,0 0-256 0,0 0 0 15,3-8 0-15,-3 8 0 0,5-7 2528 0,-5 7 464 16,0 0 80-16,0 0 32 0,3-8-1888 0,-3 8-384 16,0 0-80-16,0 0-16 0,0 0-176 0,0 0-48 15,0 0 0-15,0 0 0 0,-3 8-96 0,-1 1-32 16,1 4 0-16,-1 0 0 0,-1 1-96 0,3 3-32 15,1-1 0-15,-1 3 0 0,-3 1 0 0,4-1-16 16,2 3 0-16,0-1 0 0,-1 1-32 0,2-2 0 16,0 0 0-16,1 1 0 0,3 1 0 0,-2-1 0 15,0-5 0-15,2 1 0 0,-3-1 48 0,2 0 16 16,-1-2 0-16,1-2 0 0,-1 1 112 0,-2-2 0 16,0-1 16-16,0-1 0 0,-2-9-16 0,1 10 0 15,-2-3 0-15,1-7 0 0,1 7-64 0,-1-7 0 0,0 0-16 0,0 0 0 16,0 0-80-16,0 0-16 0,5 8 0 0,-5-8 0 15,0 0 48-15,0 0 0 0,0 0 0 0,0 0 0 16,1-8 48-16,2-1 16 0,2-1 0 16,1-2 0-16,2-2-64 0,1-1-16 0,-2-3 0 15,3-3 0-15,2-2-48 0,-1-1-16 0,0-3 0 0,2 2 0 16,0 0-176-16,2-1 192 0,1 1-192 0,-1-1 192 16,4-2-192-16,-1 0 0 0,-1 0 0 0,2 0 0 15,0 0 0-15,-3-2 0 0,-1 0 0 0,-1 1 0 16,0 1 0-16,-1 6 0 0,-1 4 0 0,0-1 0 15,0-2 0-15,-3 5 0 0,0-2 0 0,0 6 0 16,-3 2 0-16,1 5 0 0,-1 0 0 0,-6 5 0 0,0 0-176 16,0 0 176-16,0 0-128 0,0 0 128 15,0 0-128-15,0 0 128 0,5 13-128 0,-1 1 128 0,-1-1 0 0,1 0-160 16,-4 0 160-16,1 4 0 0,0 4 0 0,-1 1-128 16,-1 4 128-16,1 3 0 0,0 0 0 0,-2 3 0 15,-4 0-128-15,2 2 128 0,0 2 0 16,-1 3 0-16,-1 4 0 0,2 1 0 0,0 1 0 15,-1-2 0-15,1-1 0 0,1-6 0 0,-4-1 0 0,3-4 0 16,-1-2 0-16,0-3 0 0,0-1 144 0,1 1-144 16,-1-3 128-16,2-5-128 0,0-6 128 0,2 1-128 15,0-1 0-15,1-2 128 16,1-2-1616-16,-1-8-336 0,0 0-64 0</inkml:trace>
  <inkml:trace contextRef="#ctx0" brushRef="#br3" timeOffset="-118285.5">23865 13385 3679 0,'0'0'320'0,"0"0"-320"15,0 0 0-15,0 0 0 0,0 0 1920 0,0 0 320 16,3-7 64-16,2 3 16 0,-5 4-1360 0,0 0-288 16,0 0-48-16,0 0-16 0,0 0-208 0,0 0-32 0,0 0-16 0,0 0 0 15,0 0-48-15,0 0-16 0,0 0 0 16,0 0 0-16,0 0-48 0,0 0-16 0,0 0 0 0,0 0 0 15,0 0 160-15,0 0 16 0,0 0 16 0,0 0 0 16,0 0-48-16,0 0-16 0,0 0 0 0,0 0 0 16,0 0 32-16,0 0 16 0,0 0 0 0,0 0 0 15,0 0 16-15,9 3 0 0,-9-3 0 0,0 0 0 16,10 5 96-16,1-3 32 0,-4-3 0 0,3-1 0 16,0 0 48-16,2 2 16 0,1 0 0 0,4 0 0 15,-1-1-240-15,3 0-48 0,2-2-16 0,-2 3 0 16,-3-1-96-16,2 0-16 0,-1-1 0 0,-1-1 0 15,-4 2-192-15,0 1 0 0,0 0 128 0,-12 0-128 16,0 0 0-16,8 5-192 0,-2 0 48 0,-6-5-8384 16,0 0-1680-16</inkml:trace>
  <inkml:trace contextRef="#ctx0" brushRef="#br3" timeOffset="-117964.31">23848 13630 13823 0,'0'0'1216'0,"-6"-3"-960"15,-2 0-256-15,8 3 0 0,0 0 832 0,0 0 128 16,0 0 32-16,0 0 0 0,0 0-608 0,0 0-128 16,-4 6-32-16,4-6 0 0,0 0 624 0,0 0 128 15,3 9 32-15,-3-9 0 0,8 9-80 0,-8-9-16 16,9 4 0-16,0-2 0 0,-1 1-144 0,1-3-16 15,1-1-16-15,-1-1 0 0,2 0-240 0,1 2-48 0,-2-1-16 16,2-1 0-16,1-2 16 0,3 0 0 0,0 0 0 0,2 3 0 16,-1-3-112-16,1 1-16 0,1 0 0 15,-2 2 0-15,-1 3-128 0,-3 0-16 16,-3-1-16-16,-2 1 0 0,0 3-160 0,-8-5 0 0,7 5 144 16,-7-5-144-16,0 0 0 0,0 0-208 0,0 0 16 0,0 0 16 31,0 0-2000-31,0 0-416 0,0 0-80 0,0 0-16 0</inkml:trace>
  <inkml:trace contextRef="#ctx0" brushRef="#br3" timeOffset="-117450.5">24528 13151 3679 0,'0'0'320'0,"0"0"-320"0,0 0 0 0,0 0 0 16,0 0 1712-16,0 0 272 0,2-9 48 0,-2 9 16 15,0 0-512-15,0 0-80 0,0 0-32 0,0 0 0 16,0 0-448-16,3 11-80 0,1 3-32 0,-4-1 0 16,-3 1-128-16,0 1-32 0,0 3 0 0,0-1 0 15,0 1 80-15,-2 3 16 0,1-5 0 0,-3 6 0 16,-1 3-112-16,1 2-32 0,-2-1 0 0,3-2 0 15,-1 0-144-15,0 1-48 0,1 2 0 0,0-4 0 16,2 1-144-16,1-6-16 16,-3 0-16-16,2-1 0 0,0 0-64 0,0-3-16 15,0-3 0-15,0 0 0 0,2 0-80 0,1-2 0 0,1-9-128 0,0 0 192 16,0 0-16-16,-2 8-16 0,2-8 0 0,0 0 0 16,0 0-160-16,0 0 0 0,0 0 0 0,0 0 0 15,3-10-2048-15,2 0-400 0,2-2-80 16</inkml:trace>
  <inkml:trace contextRef="#ctx0" brushRef="#br3" timeOffset="-116978.61">24878 13133 12895 0,'0'0'576'0,"0"0"112"0,0 0-560 0,0 0-128 0,4-8 0 0,-4 8 0 15,0 0 144-15,0 0 0 0,0 0 0 0,0 0 0 16,0 0 768-16,0 0 160 0,-4 11 16 0,0 0 16 16,-3-1-272-16,2 0-64 0,-4 0-16 0,2 1 0 15,-1 1-112-15,1 1-32 0,-3-2 0 0,1 1 0 16,0-2 0-16,1 2 0 0,-2 1 0 0,-1-1 0 15,-1-5-96-15,-2 3 0 0,0 1-16 0,2-1 0 16,-2-1-112-16,-2-4-32 0,2-1 0 0,2 0 0 16,2 5-128-16,0-4-32 0,-1-3 0 0,2-2 0 15,3 5-32-15,6-5-16 0,-7 3 0 0,7-3 0 16,-9 4 48-16,9-4 0 0,-6 1 0 0,6-1 0 16,0 0-64-16,0 0 0 0,0 0 0 0,0 0 0 0,0 0 0 15,0 0 0-15,0 0 0 0,3 11 0 16,4 0 160-16,0 0 32 0,1 0 0 0,2-1 0 0,1 0-64 15,-1 2 0-15,1 2 0 0,1 0 0 0,-4-1-112 16,0 0-16-16,0-5-128 0,-1 4 192 0,-1 4-192 0,0-3 0 16,-2-1 128-16,0 0-128 0,0 3 0 15,-2-2 0-15,1-1 128 0,-1 0-128 0,-2-2 160 0,0 1-16 16,-2 1 0-16,2-2 0 16,0-10-1184-16,-2 9-240 0,2-9-64 0,0 0-12224 15</inkml:trace>
  <inkml:trace contextRef="#ctx0" brushRef="#br3" timeOffset="-116369.09">24894 13682 11919 0,'0'0'512'0,"0"0"128"0,0 0-512 0,0 0-128 0,0 0 0 0,0 0 0 0,0 0 1088 0,0 0 192 15,0 0 48-15,0 0 0 0,0 0-272 0,0 0-48 16,0 0-16-16,0 0 0 0,0 0-160 0,0 0-16 16,0 0-16-16,0 0 0 0,8 1 144 0,1-1 16 15,-9 0 16-15,11 0 0 0,-11 0-272 0,10-4-64 16,1-1-16-16,0 2 0 0,-2 2-176 0,-9 1-48 16,0 0 0-16,11-2 0 0,2 2-144 0,-2 2-16 15,-11-2-16-15,9 4 0 0,1 2-96 0,-4 0-128 16,-1 4 176-16,0-1-176 0,-1 0 144 0,-3 0-144 15,-3-1 0-15,0 3 144 0,2 2 48 0,-2-1 16 16,-4-1 0-16,0 0 0 0,3 1 96 0,-4 1 16 0,-2 1 0 16,4-4 0-16,2 0-80 0,0 0-16 15,1 1 0-15,-1-1 0 0,-5-2 32 0,3-1 0 0,0-1 0 16,1 3 0-16,1-1-32 0,-1-1 0 0,4-7 0 16,0 0 0-16,1 9-32 0,-1-9 0 0,0 0 0 15,0 0 0-15,0 0-48 0,9 7-16 0,-2 1 0 0,3-5 0 16,2 0 96-16,1-1 16 0,-1 1 0 0,5 2 0 15,2-4-16-15,3 1 0 0,-2-1 0 0,2 0 0 16,1 3-96-16,0 0-128 0,-1-2 176 0,0 0-176 16,0-2 144-16,-2 0-144 0,1 0 0 0,-2 0 144 15,0-2-144-15,-2 0 0 0,2-2 0 0,0 4 0 16,-3 3-2480 0,1-3-416-16,6-6-96 0,-10 2-16 0</inkml:trace>
  <inkml:trace contextRef="#ctx0" brushRef="#br3" timeOffset="-101604.36">24494 5125 5519 0,'0'0'240'0,"0"0"64"0,0 0-304 0,0 0 0 16,0 0 0-16,0 0 0 0,0 0 2064 0,0 0 368 15,0 0 64-15,0 0 0 0,0 0-1024 0,0 0-224 16,1 10-32-16,-1-10-16 0,0 0-224 0,0 0-32 16,0 0-16-16,0 0 0 0,0 0-192 0,0 0-32 15,-3-8-16-15,2-1 0 0,1 3-32 0,0-3 0 16,0-1 0-16,0-2 0 0,-1 1-144 0,-1 1-48 0,1 2 0 0,-2-2 0 16,0 2-80-16,0 0-32 0,1-1 0 0,-5 0 0 15,-1 1 16-15,2-1 0 0,0-1 0 0,1 1 0 16,-5 1-48-16,3 2-16 15,1-2 0-15,0 0 0 0,0 1-112 0,-1-1 0 0,-2 0-16 0,1 2 0 16,1-4-16-16,-1 0 0 0,-1 0 0 0,2-1 0 16,-1-1-32-16,-1-1 0 0,-2-2 0 15,0 1 0-15,1 1-128 0,-3 0 192 0,0-2-192 16,0 2 192-16,-1-1-48 0,0 2 0 0,-1 2 0 16,-2-2 0-16,1 0-144 0,-1 1 0 0,0 2 0 0,-2 0 128 15,1 1-128-15,2 2 0 0,1-1 0 0,1 3 128 16,-2-1-128-16,0 2 0 0,1 1 0 0,-1-1 0 15,0-2 0-15,-1 2 0 0,2 2 128 0,0-1-128 16,0-2 0-16,1 2 0 0,-1 1 0 0,-1 2 0 16,2 1 0-16,0-2 0 0,-2-1 0 0,1 1 0 0,-1 2 0 15,0 1 0-15,-2-2 0 0,2 1 0 0,-4 0 0 0,2 2 0 16,0 1 0-16,0-1 0 0,1 0 0 0,0-1 0 16,2 1-144-16,-1 3 144 0,1-1 0 0,-1 1 0 15,1 0 0-15,0-1 0 0,0 3 0 0,2 0 0 16,1 0 0-16,1-1 0 0,1 2 0 0,1 0-128 15,2 1 128-15,-2 1 0 0,2-2 0 0,0 1 0 16,-1-1-128-16,1 1 128 0,1 1 0 0,1-1 0 16,-1 0 0-16,0 0 0 0,0 2 0 0,0-3 0 15,1 1 0-15,-2 1 0 0,1-1 0 0,2 4 0 16,-3 0 0-16,3-1 0 0,1 0 0 0,-3 0 0 0,2 1 0 16,-1 0 0-16,3-2 0 0,-3 0 0 15,0 1 128-15,2 0-128 0,1 1 0 0,-1 0 144 16,-1-3-144-16,2 2 128 0,1-1-128 0,0 2 128 0,0-2-128 15,1-2 128-15,0 0 0 0,1-1-128 16,0 0 192-16,1 1-64 0,1-1 16 0,2 0 0 0,-3-1 0 16,1 1 0-16,1 0-144 0,0 0 160 0,0-1-160 0,1-1 160 15,0 0-160-15,2 1 128 0,0-2-128 0,0 1 128 16,0 0-128-16,2 1 128 0,1-1-128 0,-1 1 128 16,2-1-128-16,-2 1 0 0,3-1 144 0,2 3-144 15,-2 2 0-15,2-2 128 0,-1-3-128 0,3 2 0 16,-1 1 0-16,0-1 0 0,0-2 0 0,0 0 0 15,0-2 0-15,1 2 0 0,-1 1 0 0,2-1 128 16,3 1-128-16,-5 0 128 0,0-1-128 0,1-1 128 16,0 1-128-16,0 1 128 0,-1-2-128 0,0-1 128 15,1 1-128-15,-1-1 0 0,1 0 128 0,-1-1-128 0,0-1 128 16,1 0-128-16,-1 0 128 0,1 0-128 0,-1-2 144 16,2-2-144-16,1 0 192 0,1 0-192 0,0 0 160 15,0-2-160-15,0 0 128 0,-1-1-128 0,-3 2 128 0,1 0-128 16,-2-1 128-16,2-1-128 0,1-3 128 0,0 2-128 15,0-1 0-15,-1 0 128 0,1-2-128 0,1-2 160 16,-2 0-160-16,-1 0 160 0,1 0-160 0,-1-1 192 16,-3-2-192-16,2-1 192 0,-2-2-192 0,1 3 0 15,0 2 144-15,2-3-144 0,2-3 0 0,1-1 144 16,-1 3-144-16,1 1 0 0,-1 0 0 0,4 0 0 16,-1-2 0-16,-2 3 0 0,-4 1 128 0,0-1-128 15,2-1 0-15,-2 1 0 0,-1-1 0 0,-3 0 0 0,1-1 128 16,0 0-128-16,-1-1 0 0,-1 0 128 0,0-2-128 0,-3 1 0 15,1-2 128-15,-2 0-128 16,-3-1 0-16,1 1 0 0,-2 1 128 0,-2 1-128 0,-3 0 0 16,2 0 0-16,-2 3 128 0,0-1-128 0,0-1 0 15,0 1 0-15,-5 0 128 0,2 1-128 0,-2 0 0 0,3-2 0 16,-3 0 0-16,-1 1 0 0,-1-1 0 0,0 1 0 16,-1 0 0-16,-2 2 0 0,-2-4 0 0,-1 2 0 15,-5 1 0-15,1 0 0 0,1 2 0 0,0-3 0 16,2 2 0-16,-3 0 0 0,1-1-128 0,0 2 128 15,2 1 0-15,-1-2 0 0,-2 1 0 0,1 2 0 16,-2-2 0-16,1 2 0 0,-2 1-128 0,1 0 128 0,1 1 0 16,0 4 0-16,1-3 0 0,1 3 0 15,-5 0 0-15,2 0 0 0,0 0 0 0,0 1 0 16,2-1 0-16,-1 1 0 0,2-2 0 0,0 2 0 16,1 2 0-16,-1 0 0 0,1 0 0 0,0 1 0 15,-2 1 0-15,1 0 0 0,-4-2-128 0,1 0 128 16,-1 0 0-16,0 3 0 0,-5 2 144 0,3 2-144 0,1 1 0 0,-3 0 0 15,1 0-208-15,3 3 64 0,1 5 144 16,2-1 0-16,0 1 0 0,4 1-128 16,0 1 128-16,3-2-128 0,0 4 128 0,2-3-128 0,1 0 128 15,-1 1 0-15,2-1 0 0,0 1-128 16,1-2 128-16,0 2 0 0,1 2 0 0,1 1 0 16,0 1 0-16,-1-2-160 0,1-1 160 0,2 4 0 15,0 4-128-15,2-1 128 0,0-2 0 0,0 0 0 16,0 2-128-16,2 0 128 0,-2-3 0 0,2-1 0 0,2-1 0 15,-1-2 0-15,2 1 0 0,0-1 0 0,2 0-128 0,0-1 128 0,1-3 0 16,1 2 0-16,0 0 0 0,3 2 0 16,-2-1 0-16,0-1 0 0,1-4 0 0,1 3 0 0,1 2 0 15,2 0 0-15,-1-3 0 0,4 1 0 0,2 0 0 0,0 1 0 16,1-3 0-16,3 0 0 0,2 0 0 0,0-2 0 16,-1 0 0-16,3 0 0 0,-2-1 128 0,1-1-128 15,-1-1 0-15,0-1 0 0,0 0 0 0,-2 0 0 16,-2-3 128-16,0 2-128 0,0 0 0 0,-2-2 0 15,-1-1 0-15,1-1 128 0,-1 0-128 16,1-1 0-16,1 0 0 0,-3 1 0 0,1-2 0 16,0-1 0-16,1 0 0 0,0 0 128 0,-1-1-128 0,0-2 0 15,-2 1 0-15,2-1 176 0,2-3-176 0,1 1 160 16,-1-2-160-16,0 1 192 0,0-3-192 0,-1-1 192 0,0-1-192 16,-1-1 128-16,0 0-128 0,-1-3 128 0,1 0-128 15,-1 0 0-15,0-1 144 0,0 0-144 0,3-2 0 16,-3 2 128-16,2-1-128 0,-2 4 0 0,1 2 0 15,0-1 0-15,1-2 0 0,-1-1 0 0,-3 0 0 0,-1 2 0 16,-2 1 0-16,2-3 128 0,3-2-128 0,-2 1 0 16,-3 3 0-16,1-2 0 0,-1-1 0 0,-1 1 144 15,-1-1-144-15,0 1 0 0,-5-3 128 0,1 3-128 16,1-3 0-16,-3 0 0 0,1-2 0 0,-3 0 0 16,-2-2 128-16,-1 2-128 0,1 1 0 0,-1 1 0 15,-2 0 0-15,-1 1 0 0,1-3 0 0,0 1 0 16,-5 3 0-16,2 0 0 0,-3 1 0 0,0 2 0 0,-1 0 0 15,-2 0 0-15,1 2 0 0,-1 0 0 0,0-2 0 16,-2 0 0-16,0 2 0 0,-2 0 0 0,0-2 0 16,-1 0 0-16,0-2 0 0,1 0-144 15,1-2 144-15,-1-1 0 0,-2-1 0 0,3-1 0 16,-1 2 0-16,2 1-128 0,-2 2 128 0,1-1 0 0,-1 0 0 16,-1 1 0-16,-1 3 0 0,-5 4-128 0,-3-2 128 15,2 2 0-15,0 2-128 0,0 2 128 0,-2-1-128 0,0 0 128 16,-1 2 0-16,2 0-128 0,0 1 128 0,3 4 0 15,1 0 0-15,3 1 0 0,-2 1 0 0,2 3-128 16,1 1 128-16,0 1 0 0,0-1 0 0,-2 2-128 0,2-1 128 16,-1 0 0-16,0 2-144 0,-1 1 144 15,1 1 0-15,1 0 0 0,3-1-144 0,-1 2 144 0,1 0 0 16,-2-1 0-16,1-1 0 0,0 1 0 0,2 2 0 16,-1-3 0-16,-1-1 0 0,1 0 0 0,-1 0 0 15,1 1 0-15,0 0 0 0,0 0 0 0,2 0-144 16,0 1 144-16,1 1 0 0,-1 0-144 15,2 0 144-15,0 2 0 0,1 1 0 0,-1 2 0 0,2 2 0 16,0-1-128-16,1-2 128 0,2 2 0 0,3-1 0 0,-1 2 0 16,3 0 0-16,2 0-128 0,3-3 128 0,-1 1 0 15,2 0-144-15,3-2 144 0,2 4 0 0,1-2 0 16,0-2 0-16,1 0 0 0,-1-1-128 16,1 1 128-16,0-1 0 0,1 0 0 0,3-2 0 0,-2 3 0 15,-2 0 0-15,3 0 0 0,-1-4 0 0,0 1 0 16,-2 2 0-16,1-1 0 0,2-1 0 0,-1 1 0 0,-3 0 0 0,2-2 0 15,0-1 0-15,2 0 0 0,-2 1 0 0,1 0 0 16,2-1 0-16,0 1 0 16,2-1 0-16,-1-1 0 0,1 0 0 0,0-1 0 0,0-1 0 0,-1-1 0 15,-1-2 0-15,2 1 0 16,-1-2 0-16,2 0 0 0,0-3 0 0,2 3 0 0,1-2 144 0,1-1-144 16,-3 0 0-16,3 0 0 0,0 1 0 15,-1 0 128-15,-1-1-128 0,0-1 0 0,2-1 0 0,-2 0 0 16,2-1 0-16,-1-1 0 0,-1-1 0 15,2 1 0-15,-2-2 0 0,0-1 144 0,-2-1-144 16,0-1 0-16,2-2 144 0,2 2-144 0,-1-1 0 0,2-2 144 16,-4-1-144-16,4 0 0 0,2-2 0 0,-3 0 128 15,-5 0-128-15,1-2 0 0,-2 0 0 0,1-1 0 16,2 1 128-16,-3 0-128 0,-3-1 0 0,0-2 128 16,-2-3-128-16,-1-1 128 0,-2-1-128 0,-3 2 128 15,-2-2-128-15,0-1 128 0,-1 0-128 0,-2-3 128 0,1 0-128 16,-2 0 0-16,-2-3 144 0,1-1-144 0,1 1 0 0,-3 1 0 15,-1-2 0-15,0 3 0 0,-1 1 0 0,1 3 0 16,-2 4 0-16,1 3 128 0,-4 0-128 0,1 3 0 16,-2 2 0-16,2 1 0 0,-2 3 0 0,-1 0 0 15,-1-1 0-15,2 3 0 0,0 1-272 0,1 2 16 16,-1 0 16-16,1 1 0 16,2-1-1872-16,7 3-368 0,0 0-80 0,0 0-12832 15</inkml:trace>
  <inkml:trace contextRef="#ctx0" brushRef="#br3" timeOffset="-100215.36">24097 6095 17503 0,'0'0'1552'0,"-9"5"-1232"16,-5 0-320-16,4 1 0 0,10-6 656 0,0 0 80 16,0 0 16-16,-5 6 0 0,0 1-608 0,5-7-144 15,0 0 0-15,0 0 0 0,0 0 240 0,0 0 16 16,0 0 0-16,0 0 0 0,6-7 512 0,-1-2 96 15,2-2 32-15,-4-1 0 0,-1-2-224 0,3-3-32 0,3-2-16 16,-3 0 0-16,-2-1-16 0,3 0 0 0,0-2 0 16,0 0 0-16,-2 0-64 0,0-2-16 0,1 1 0 15,2 2 0-15,-3 2-112 0,1 4-32 0,-3 2 0 0,2-1 0 16,-1-1-80-16,1 4-32 16,-4 2 0-16,2 3 0 0,-2 6-128 0,0 0-16 0,0 0-128 0,0 0 192 15,0 0-192-15,0 0 0 0,8 3 0 0,-2 3 0 16,-6-6 0-16,8 13 0 0,-3 2 0 15,3 1 0-15,-1-3 0 0,3 1 0 0,-3 2 0 16,2 1 0-16,-2 3 0 0,2 0 0 0,-2-3 0 0,2 4 0 16,-2 3 0-16,0 0 0 0,-2 0 0 0,1 0 0 15,-1-3 0-15,-1 0 0 0,1-1 0 16,0-4 0-16,-1-2 0 0,0-2 144 0,-3 1-144 0,1-2 128 16,2-2-288-16,-1 0-64 0,-3-9-16 0,0 0 0 15,0 10-1760-15,0-10-368 0,0 0-64 16</inkml:trace>
  <inkml:trace contextRef="#ctx0" brushRef="#br3" timeOffset="-99930.59">24186 6027 25631 0,'-12'-3'1136'0,"12"3"224"0,-7 0-1088 0,7 0-272 15,0 0 0-15,0 0 0 0,-11 6 160 0,6 2-32 16,3 1 0-16,-1 3 0 0,0 2 384 0,2 3 80 16,1 1 16-16,3 3 0 0,1-1-144 0,-1 4-16 0,3 0-16 15,1 1 0-15,0 0-48 0,2 2-16 16,-3 2 0-16,2 1 0 0,-3-1 32 0,0 1 16 0,2 1 0 0,-3-1 0 16,2-2-96-16,0-1 0 0,-5-1-16 0,1-3 0 15,1-2-112-15,0-2 0 0,2-3-16 16,-2 0 0-16,-1-1-176 0,1-4 128 0,-3-11-128 15,6 9 128 1,-6-9-1200-16,0 0-240 0,0 0-48 0,7-6-8064 0,0-1-1616 0</inkml:trace>
  <inkml:trace contextRef="#ctx0" brushRef="#br3" timeOffset="-99232.08">24030 7596 17903 0,'0'0'784'0,"0"0"176"0,0 0-768 0,0 0-192 16,0 7 0-16,0-7 0 0,0 9 0 0,0-9 0 15,2 9 0-15,-2-9 0 0,5 9 512 0,-5-9 96 16,5 7 32-16,1-1 0 0,-6-6 144 0,0 0 48 16,0 0 0-16,0 0 0 0,0 0 32 0,0 0 16 15,0 0 0-15,0 0 0 0,6 9 16 0,-6-9 16 0,0 0 0 0,0 0 0 16,9-6 48-16,0-3 0 0,-4-4 0 0,5-2 0 16,-1-3-128-16,1-2-32 0,-1-2 0 0,1-3 0 15,1-2-240-15,0-4-48 0,-1-2-16 0,0-4 0 16,-3-4-128-16,3 1-32 0,2 2 0 0,-3 2 0 15,-1 6-112-15,1 2-32 0,0 3 0 0,0 3 0 16,-1 5-192-16,-1 5 176 0,-2 2-176 0,2 4 160 16,-7 6-160-16,0 0 0 0,0 0 144 0,10 2-144 15,-4 4 0-15,2 3 0 0,1 6 0 0,-2 1 128 16,-1 7-128-16,2 4 0 0,-2 4 0 16,2 2 0-16,-4-1 0 0,1-1 0 0,-2-2 0 15,2-1 0-15,-1 0 0 0,0-3 0 0,2-3 0 16,-3-3 0-16,-1-4 0 0,3 0 0 0,2-4 0 0,-1-2 0 15,-6-9 0-15,5 7 144 0,2-3-144 0,-7-4 0 0,11-5 320 16,-2-5-64-16,1-3 0 0,2-4 0 0,-2-2 128 16,1-6 0-16,0-2 16 0,-3-4 0 0,1-2-192 15,2 1-32-15,2-1-16 0,2 0 0 0,0 1-160 0,0-1 192 16,1 6-192-16,0 0 192 0,1 4-192 16,-1 3 0-16,-1 5-160 0,-1 3 160 0,-1 2 0 0,0 5 0 15,-2 1 0-15,0 6 0 0,-1 5 0 0,0 3 0 16,0 3 0-16,0 5 0 0,1 4 0 0,-3 3 0 15,-1 4 0-15,0 3 0 0,2 2 144 0,-4 2-144 16,0 1 0-16,1 0 144 0,0-3-144 0,-1-2 128 16,-1-3-128-16,-1 0 128 0,3-3-128 0,1-1 128 15,-5-3-128-15,3-3 128 0,-1-1-128 0,2-2 0 16,-1 0 0-16,3-3 0 16,-2-2-1200-16,4-2-320 0,-1-4-64 0,3-4-16496 0</inkml:trace>
  <inkml:trace contextRef="#ctx0" brushRef="#br3" timeOffset="-93534.38">15728 6410 9215 0,'0'0'192'0,"0"0"64"0,0 0 0 0,0 0 0 0,0 0-256 0,0 0 0 0,8 2 0 0,-8-2 0 15,7-1 864-15,-7 1 128 0,7 0 32 0,0-1 0 16,1 0 0-16,-3 1 0 0,2 2 0 0,-1-1 0 16,2 3-832-16,0 0-192 0,1-2 0 0,-1 2 0 15,2 1 864-15,-1 0 128 0,3 1 32 0,-1 1 0 16,-4 2-832-16,2 2-192 0,0-1 0 0,2 2 0 16,0 4 0-16,-1-4 0 0,1 1 0 0,0 1 0 15,1 3 864-15,-2-1 128 0,1 2 32 0,0 2 0 16,-3-2-832-16,1 2-192 0,0 0 0 0,-1 2 0 0,0-1 0 15,-1 1 0-15,-2 1 0 0,2 0 0 0,-4 0 864 16,3 1 128-16,-3 2 32 0,0-1 0 0,-2-2-832 16,-1 2-192-16,-1 1 0 0,-2-2 0 0,0 0 0 15,-2 0 0-15,1 1 0 0,-5-1 0 0,0-4 0 16,-2 4 0-16,-1 2 0 0,-2-1 0 0,-4-1 864 16,1 0 128-16,-3-1 32 0,0 1 0 0,0 2-832 15,2 1-192-15,-2-2 0 0,1-2 0 0,0-1 0 0,2-2 0 16,0 0 0-16,1-4 0 0,0-2 0 0,2 0 0 15,1-4 0-15,2-2 0 0,2 1 0 0,0 0 0 16,3-5 0-16,-3 1 0 16,9-5-768-16,0 0-208 0,0 0-48 0,0 0-11872 0</inkml:trace>
  <inkml:trace contextRef="#ctx0" brushRef="#br3" timeOffset="-93060.27">16322 6338 12895 0,'0'0'576'0,"0"0"112"0,0 0-560 0,0 0-128 16,0 0 0-16,0 0 0 0,0 0 848 0,0 0 144 15,5 6 32-15,-1 1 0 0,3 0 0 0,-3 4 0 16,2 1 0-16,-1 4 0 0,-2 6 0 0,2 2 0 16,-2 2 0-16,2 4 0 0,-3 1 0 0,0 2 0 15,-2 1 0-15,-1 3 0 0,-2 4-832 0,-3 0-192 16,-3-3 0-16,0 2 0 0,2 3 0 0,-4-4 0 16,-1 1 0-16,1-4 0 0,1-1 0 0,-2-2 0 15,0-3 0-15,1-1 0 0,-3-4 864 0,1-1 128 0,1 0 32 16,0-4 0-1,-1-3-1648-15,2-1-320 0,-1-2-64 0,1 1-11888 0</inkml:trace>
  <inkml:trace contextRef="#ctx0" brushRef="#br3" timeOffset="-92497.02">15483 7064 20271 0,'0'0'448'0,"0"0"80"0,0 0 32 0,0 0 16 0,0 0-576 0,0 0 0 16,0 0 0-16,-5 5 0 0,-1-2 0 0,-2 4 0 15,1-1 0-15,-2 2 0 0,0 1 928 0,-2 1 80 16,1 1 16-16,0 2 0 0,-3 3-832 0,1 2-192 16,-1 1 0-16,-5 10 0 0,3-1 864 0,2 3 128 0,-1 0 32 0,6 1 0 15,-2-1-832-15,3-1-192 0,-1 0 0 0,3-1 0 16,-1 2 0-16,2 0 0 0,-2 0 0 15,4 1 0-15,-2 1 0 0,2 1 0 0,1-1 0 0,1-1 0 16,0-3 0-16,2 0 0 0,3-6 0 0,-1 2 0 16,1 3 864-16,3-3 128 0,2-2 32 15,1-1 0-15,0 0-832 0,2-1-192 0,1 0 0 0,4-2 0 16,-2-3 0-16,3 3 0 0,1 0 0 0,1 0 0 16,-3-1 864-16,4 0 128 0,1-2 32 15,-12-6 0-15,3 2-1648 16,0 1-320-16,1 2-64 0,2 1-16 15,0-1 832-15,0 2 192 0,-2-1 0 0,4 5 0 0,-1-1 768 16,-2 0 208-16,0-1 48 0,-1 0 0 0,-1 0-832 0,3 0-192 16,-2-4 0-16,1 2 0 0,-1-3-768 15,0 1-208-15,2 1-48 0,-2-2 0 0,1-3-816 16,-3-2-160-16,0-1-48 0,-2-5 0 0</inkml:trace>
  <inkml:trace contextRef="#ctx0" brushRef="#br3" timeOffset="-91931.53">16156 7208 12895 0,'0'0'576'0,"0"0"112"0,0 0-560 0,0 0-128 16,0 0 0-16,0 0 0 0,0 0 848 0,0 0 144 15,0 0 32-15,0 0 0 0,0 0 0 0,0 0 0 16,-3 7 0-16,1 3 0 0,-3 2-832 0,2 1-192 16,0-1 0-16,-1 4 0 0,-1 2 864 0,-1 3 128 15,2 1 32-15,-3 1 0 0,0 4 0 0,-2-1 0 16,1 1 0-16,-4-3 0 0,-1-1-832 0,0 2-192 16,0 0 0-16,-2 1 0 0,0-4 0 0,2 0 0 15,-3-1 0-15,3-2 0 0,0-1 864 0,1 0 128 16,-1-1 32-16,3-1 0 15,0-2-1648-15,1-2-320 0,0-5-64 0,3 1-11888 0</inkml:trace>
  <inkml:trace contextRef="#ctx0" brushRef="#br3" timeOffset="-89929.73">15102 7119 9215 0,'0'0'400'0,"0"0"96"0,6-5-496 0,-6 5 0 0,8-6 0 0,-8 6 0 15,7-3 912-15,-7 3 96 0,0 0 16 0,0 0 0 16,0 0 0-16,0 0 0 0,0 0 0 16,0 0 0-16,0 0-832 0,0 0-192 0,0 0 0 0,0 0 0 15,0 0 864-15,0 0 128 0,4 10 32 0,-3-1 0 16,-3 1 0-16,-2-2 0 0,-1 1 0 0,-3 0 0 15,0 1-832-15,0 3-192 0,-2-1 0 0,-2 4 0 16,-1 4 864-16,-1 2 128 0,-2 2 32 0,-1 0 0 16,0 0-832-16,0 6-192 0,2-1 0 0,0 3 0 15,1 2 0-15,0-1 0 0,-2-1 0 0,3 0 0 16,3 0 0-16,1 2 0 0,1 0 0 0,1-1 0 0,4 0 0 16,-2 2 0-16,4 3 0 0,1-4 0 15,1-3 0-15,3-8 0 0,0 0 0 0,0 2 0 16,1 1 0-16,0-1 0 0,2 0 0 15,1 2 0-15,-2-1 864 0,3 0 128 0,4 3 32 0,-3-2 0 16,-1 0-832-16,1-1-192 0,2 1 0 0,2-1 0 16,3-1 0-16,0 0 0 0,4-2 0 0,-2-1 0 15,1 1 0-15,1-3 0 0,-4-2 0 0,2 1 0 16,0 0 0-16,-1 0 0 0,0 0 0 0,1 0 0 0,-3 0 0 0,2 1 0 16,0 0 0-16,1-1 0 0,1 0 0 0,-1-3 0 15,2 1 0-15,-2 0 0 0,1-1 0 0,-1-1 0 16,1-2 0-16,-1 3 0 0,1-2 0 0,-2 0 0 15,-1 1 0-15,1-1 0 0,0-2 0 16,-1 1 0-16,1 0 0 0,-3 1 0 0,-2-5 0 0,1 1 0 16,-2 4 0-16,1-3 0 0,-1-2 0 0,-2 4 0 15,1-2 0-15,-1 0 0 0,0 0 0 0,0-2 0 16,0 6 0-16,-3-2 0 0,3 0 0 0,0 0 0 16,0 1 0-16,0-2 0 0,-2 0 0 0,0 1 0 15,2-1 0-15,-1-2 0 0,-1-1 0 16,-2-2 0-16,1 0 0 0,0-1 0 0,-1-3 0 15,2 0 0-15,-8-3 0 0,0 0-9232 0,0 0-1904 16</inkml:trace>
  <inkml:trace contextRef="#ctx0" brushRef="#br3" timeOffset="-89311.92">14716 8682 5519 0,'0'0'240'0,"0"0"64"15,0 0-304-15,0 0 0 0,0 0 0 0,0 0 0 0,0 0 1696 16,7-1 288-16,0-2 48 0,-7 3 16 0,6-2-832 0,-6 2-144 15,0 0-48-15,0 0 0 0,0 0 832 0,0 0 144 16,0 0 48-16,0 0 0 0,0 0-832 0,0 0-144 16,-2 9-48-16,-2 0 0 0,-3 2 0 0,-2 3 0 15,-5 1 0-15,-2 2 0 0,-1-1-816 0,-4 2-208 16,-3 1 0-16,-3 1 0 0,1 0 864 0,1 1 128 16,-2 0 32-16,2 1 0 0,1-2-832 0,2-5-192 15,2-3 0-15,2 1 0 0,2 3 0 0,3-3 0 16,1-4 0-16,3-2 0 15,2-1-2416-15,3-3-528 0,4-3-96 0,0 0-9440 16</inkml:trace>
  <inkml:trace contextRef="#ctx0" brushRef="#br3" timeOffset="-89025.13">15078 8886 27647 0,'0'0'608'0,"-5"4"128"0,0 2 32 0,-5-1 0 0,1 1-624 0,-1 3-144 0,-4 2 0 0,1 1 0 16,-3 0 848-16,-1 4 144 0,0 4 32 0,-4 3 0 15,-1 1 0-15,-1 3 0 0,-3 0 0 0,1 4 0 16,1 0-832-16,-3-1-192 0,2-1 0 0,1 0 0 15,-2-2 864-15,4 0 128 0,-2-2 32 0,4-3 0 16,-1-3-832-16,1-2-192 0,1 0 0 0,3-4 0 16,1-5-2416-16,2-4-528 0,-12-4-96 0,16-15-32 0</inkml:trace>
  <inkml:trace contextRef="#ctx0" brushRef="#br3" timeOffset="-86808.89">15828 6460 12895 0,'0'0'272'0,"0"0"64"0,0 0 16 0,0 0 32 0,0 0-384 0,0 0 0 0,0 0 0 0,0 0 0 16,0 0 0-16,0 0 0 0,0 0 0 0,0 0 0 15,0 0 0-15,0 0 0 0,9-2 0 0,-9 2 0 16,0 0 896-16,0 0 96 0,0 0 32 0,0 0 0 16,0 0-832-16,0 0-192 0,0 0 0 0,0 0 0 15,6-5 0-15,-6 5 0 0,0 0 0 0,3-7 0 16,1-1 864-16,-4 8 128 0,-4-6 32 0,4 6 0 0,0 0-832 0,-3-5-192 15,-4 1 0-15,2 1 0 0,0-1 864 16,-1-1 128-16,0-3 32 0,0 2 0 0,-3 1-832 0,1 2-192 16,0-2 0-16,1 1 0 0,-2 1 0 0,1-3 0 15,-1 1 0-15,2 0 0 0,-1 2 0 0,1 1 0 16,7 2 0-16,-8-2 0 0,-1-3 0 0,2 1 0 16,-2-3 0-16,3 3 0 0,-3-2 864 0,2 3 128 15,-4 1 32-15,1 0 0 0,1-1-832 0,-1 1-192 16,-2-1 0-16,1 2 0 0,-4 3 0 0,1-1 0 15,-1-1 0-15,-2 2 0 0,1 2 0 16,-3-3 0-16,2-2 0 0,1 1 0 0,-2 1 0 0,3-1 0 16,1-1 0-16,0 1 0 0,2 1 0 0,0 0 0 15,2-1 0-15,1-1 0 0,-2-3 0 16,3 2 0-16,0 1 0 0,0 0 0 0,1-1 0 0,-1 1 0 16,0 0 0-16,2 0 0 0,-2 1 0 0,0 0 0 15,0 0 0-15,0 1 0 0,-1 0 0 0,0 0 0 16,1 1 0-16,-2 1 0 0,1 1 0 0,-1-3 0 15,-1 2 0-15,0 0 0 0,1 0 0 0,-2 0 0 16,2-1 0-16,0 1 0 0,-1 0 0 0,1-3 0 0,1-3 0 16,0 4 0-16,-2 5 0 0,-1-1 0 0,0-3 0 15,0 1 0-15,0 2 0 0,1 0 0 0,-3-3 0 0,0 1 0 16,1 2 0-16,0-1 0 0,-1-3 0 0,2 4 0 16,2-2 0-16,-1 0 0 0,-4 4 0 0,2-2 0 15,2-1 864-15,-2 0 128 0,-1 0 32 0,2 2 0 16,1-1-832-16,1 3-192 0,-2-2 0 0,1 0 0 15,2 1 0-15,-1 0 0 0,1-2 0 0,0-1 0 16,1 2 0-16,-1 0 0 0,0 1 0 0,1-2 0 0,-2-1 0 16,2-2 0-16,-2-1 0 0,1 2 0 15,1 5 0-15,-2-2 0 0,3-2 0 16,-2-2 0-16,2 3 0 0,-2-1 0 0,3 0 0 0,-4-1 0 16,1 1 0-16,0 0 0 0,0 1 0 15,2-3 0-15,-1 1 0 0,-1 1 0 0,-1 0 0 0,3 1 0 0,-3 2 0 16,1 0 0-16,-1-1 0 0,-2 2 0 15,2-3 0-15,0 2 0 0,-3 1 0 0,1-1 0 16,0 0 0-16,0 1 0 0,-2-1 0 0,1 1 0 16,1 1 0-16,-1-2 0 0,1-4 0 0,1 5 0 15,-1-1 0-15,1 2 0 0,-1-3 0 0,2 0 0 16,-2 0 864-16,1 1 128 0,1 1 32 0,-3 0 0 16,2-1-832-16,0 2-192 0,1 0 0 15,-2 1 0-15,1 0 0 0,0 1 0 0,0-1 0 0,-3 1 0 0,1 0 0 16,0 0 0-16,0 0 0 0,0 0 0 0,0 1 0 0,-2 0 0 0,0-1 0 0,1 0 0 15,2 0 0-15,-1 0 0 0,-1 0 0 16,4 0 0-16,0-1 0 0,0 2 0 0,-1-1 0 16,-2 1 0-16,1 0 0 0,1-1 0 0,2 0 0 15,-2 1 0-15,-1 3 0 0,0-2 0 0,0-1 0 0,0-1 0 16,0 4 0-16,-1 1 0 0,1-1 0 16,0 0 0-16,2 1 0 0,-1-1 0 0,0 4 0 15,-2-1 0-15,2-2 0 0,2-2 0 0,-2 1 0 16,1 2 0-16,1 4 0 0,-4-2 0 0,2-3 0 0,2 0 0 15,-1 1 0-15,0 0 0 0,2-1 0 16,-2 0 0-16,1-2 0 0,4-4 0 0,-2 1 0 0,1 1 0 16,-2 0 0-16,0 1 0 0,1 1 0 15,-2 0 0-15,1 1 864 0,-2 2 128 0,5-2 32 0,-3 1 0 16,1-2-832-16,1 1-192 0,-1 0 0 0,4-1 0 16,1 0 0-16,-2 0 0 0,0 0 0 0,1-1 0 15,0-1 0-15,-1 0 0 0,-1-1 0 16,0 0 0-16,3 0 0 0,-2-1 0 0,1 0 0 0,1-4 0 0,0 3 0 15,1-2 0-15,0 1 0 0,0 0 0 0,-2-1 0 0,0 1 0 16,1-1 0-16,1 1 0 0,-1-1 0 0,-1-1 0 16,3 1 0-16,0-1 0 0,-2 3 0 0,2-1 0 15,-1-1 0-15,1-1 0 0,-1 0 0 0,1-6 0 16,0 0 0-16,-2 5 0 0,2-5 0 0,-2 6 0 16,-2-2 0-16,4-4 0 0,0 0 0 0,0 0 0 15,0 0 0-15,0 0 0 0,-1 7 0 0,1-7 0 16,0 0 0-16,0 0 0 0,-2 5 0 0,0 1 0 0,2-6 0 15,0 0 0-15,0 0 0 0,0 0 0 0,-1 4 0 0,1-4 0 16,0 0 0-16,0 0 0 0,0 0 0 0,0 0 0 16,0 0 0-16,0 0 0 0,0 0 0 0,0 0 0 31,0 0-768-31,0 0-208 0,0 0-48 0,0 0 0 0,0 0 832 0,0 0 192 0,0 0 0 0,0 0 0 16,0 0-864-1,0 0-128-15,0 0-32 0,0 0 0 0,0 0 832 0,0 0 192 0,1-7 0 0,2 2 0 16,2-1-2496-1,-2 1-464-15,3-8-96 0,-6 13-16 0</inkml:trace>
  <inkml:trace contextRef="#ctx0" brushRef="#br3" timeOffset="-85475.15">14314 8998 12895 0,'0'0'272'0,"0"0"64"0,0 0 16 0,0 0 32 0,-2-4-384 0,2 4 0 0,-3-6 0 0,3 6 0 16,-4-4 896-16,4 4 96 0,0 0 32 0,0 0 0 16,-4-2-832-16,4 2-192 0,-5 0 0 0,-1 2 0 0,-1 1 864 15,3 0 128-15,-3 2 32 0,1-1 0 0,1-2-832 0,-2 3-192 16,2 2 0-16,-4 2 0 0,2 0 864 0,-1 0 128 16,0 1 32-16,-2 2 0 0,1 1-832 0,0 0-192 15,1-2 0-15,-1 0 0 0,0 0 864 0,-1 1 128 16,-1 2 32-16,2 0 0 0,2 0-832 15,-3 0-192-15,2 1 0 0,-2-1 0 16,1 1 0-16,2 1 0 0,-1-1 0 0,-1 1 0 16,0-1 0-16,2 0 0 0,-1 0 0 0,0 0 0 0,2 3 864 0,-2 0 128 15,0 2 32-15,1-1 0 0,-1-1-832 0,-1 0-192 16,-1 3 0-16,4 0 0 0,-1-1 0 0,1 0 0 16,0 0 0-16,0 0 0 0,0 1 0 0,0 1 0 15,2-2 0-15,-1 2 0 0,1-2 0 0,0 0 0 16,1 0 0-16,2-1 0 0,-1 1 0 0,1 0 0 0,1-1 0 15,0 0 0-15,0 7 0 0,1-2 0 16,0 0 0-16,1 1 0 0,2 2 0 0,-1-4 0 0,1 1 0 16,2-1 0-16,-1 0 0 0,1 0 0 0,-1-2 0 15,3 1 0-15,-2-1 0 0,0 0 0 0,1-2 0 16,-1 0 0-16,1 0 0 0,2 8 0 0,-3-4 0 16,2-1 0-16,0-1 0 0,-2 0 0 15,-2-3 0-15,2 0 0 0,4-3 0 0,1 1 0 16,0-2 0-16,2 0 0 0,1 2 0 0,1-1 0 0,3-1 0 15,-1 1 0-15,2-2 0 0,0 1 0 0,2-1 0 0,-4-2 0 16,1 0 0-16,0 0 0 0,2 0 0 0,-1 0 0 16,-3-2 0-16,1-1 0 0,2 0 0 0,-1 0 0 15,1 2 0-15,2-2 0 0,1 0 0 0,1-1 0 16,-2 1 0-16,1-2 0 0,0-1 0 0,2 2 0 16,4-2 0-16,-1 3 0 0,1-4 0 0,-1 1 0 15,1-2 0-15,-1 0 0 0,1 1 0 0,-3 0 0 16,-3 2 0-16,1-2 0 0,1-1 0 0,-1 2 0 0,-1-1 0 15,-1 3 0-15,-1-4 0 0,0 0 0 0,0 2 0 0,-1-1 0 16,1 2 0-16,0-3 0 0,1-1 0 0,0 1 0 16,-4 0 0-16,2-1 0 0,0-1 0 15,-2-1 0-15,0-1 0 0,1 0 0 0,0 0 0 0,0-3 0 16,1 0 0-16,-1-1 0 16,1 2-1600-16,1-1-352 0,-2-3-80 0,1 1-9840 15</inkml:trace>
  <inkml:trace contextRef="#ctx0" brushRef="#br3" timeOffset="-84608.55">14756 9438 20271 0,'0'0'448'0,"0"0"80"0,0 0 32 16,0 0 16-16,-2 1-576 0,-4 6 0 0,3-3 0 0,-6 0 0 0,3-1 0 0,-3 1 0 15,1 2 0-15,-2 1 0 0,4 4 928 0,-4-1 80 16,-1-1 16-16,2 1 0 0,-2 3-832 0,2-1-192 15,0 0 0-15,0 2 0 0,1 0 864 0,-1 2 128 16,2 1 32-16,1-1 0 0,0 0-832 0,3-1-192 0,-2 2 0 16,4 1 0-16,0 2 864 0,1 1 128 0,0 2 32 0,2 0 0 15,3 2-832-15,0-1-192 16,1 1 0-16,2 0 0 0,-1 1 0 0,2-1 0 0,1-2 0 0,-1-1 0 16,2-2 0-16,1-1 0 0,-1-2 0 15,1-1 0-15,0-1 0 0,1 0 0 0,2-1 0 16,-1-1 0-16,-2 0 0 0,1 1 0 0,-1-3 0 0,3 0 0 15,-1 0 0-15,0 0 0 0,2 1 0 16,-1-3 0-16,1 1 0 0,2-1 0 0,-3-1 0 16,2-1 0-16,2 2 864 0,2 0 128 0,-3-1 32 0,3-2 0 15,2 1-832-15,-3-1-192 0,1 1 0 0,0 0 0 16,0-2 0-16,0 3 0 0,-2-3 0 0,1 2 0 0,-1-3 0 16,0 0 0-16,0-3 0 0,-2 0 0 0,-1 2 0 15,2-3 0-15,-1-3 0 0,0-1 0 0,2 1 0 0,-2 0 0 16,1-2 0-16,-3 0 0 0,1-1 0 15,-1 1 0-15,-2-1 0 0,2 1 0 0,-1-2 0 16,0 2 0-16,0-2 0 0,-2 2 0 0,1-1 0 0,-3 1 0 16,0-1 0-16,1 1 0 15,-3-3 864-15,0 1 128 0,1 1 32 16,0-1 0-16,1-2-832 0,-3 1-192 0,3-2 0 0,-3 1 0 16,2-2 0-16,-3 1 0 0,3 1 0 0,0 0 0 0,-3 2 0 0,1-3 0 15,1 2 0-15,-3 0 0 0,2 3 0 16,-1-3 0-16,1 3 0 0,0-1 0 0,-3 1 0 15,2-1 0-15,-1 3 0 0,-2-1 0 0,3-1 0 0,-1-1 0 16,-2 1 0-16,0 1 0 0,0-1 0 0,0 0 0 16,2-1 0-16,-4 0 0 15,1 1-1600-15,-1-1-352 0,-1-1-80 0,-1 1-16 16,-1-1-816-16,2 0-160 0,-2-8-48 0,-2 2 0 0</inkml:trace>
  <inkml:trace contextRef="#ctx0" brushRef="#br3" timeOffset="-83871.78">15311 10725 12895 0,'0'0'272'0,"0"0"64"0,0 0 16 0,0 0 32 0,-1 7-384 0,1-1 0 0,0-6 0 0,1 6 0 15,-1-6 896-15,6 8 96 0,-6-8 32 0,4 5 0 16,3-1 0-16,1 0 0 0,-1-2 0 0,2-1 0 16,1 0-832-16,-1-1-192 0,0-2 0 0,1 1 0 15,1 0 864-15,1 1 128 0,1 0 32 0,1 0 0 16,-2 0 0-16,3 0 0 0,0 0 0 0,1 0 0 16,0 0-832-16,1-1-192 0,0-2 0 0,-1 1 0 15,0 0 864-15,1-1 128 0,1-3 32 0,0 1 0 16,-1-1-832-16,2-3-192 0,1 2 0 0,0-2 0 15,0 0 0-15,1 0 0 0,-1 1 0 0,0-2 0 0,1 0 0 16,-2 0 0-16,1 0 0 0,2 1 0 0,0-2 0 16,0 0 0-16,-1-1 0 0,-1 0 0 0,0-3 864 15,1-1 128-15,-4-1 32 0,2 1 0 0,-1 0-832 0,-1-1-192 16,0-2 0-16,2 0 0 0,-4-1 0 0,0-2 0 16,1 2 0-16,-1 0 0 0,-2 0 0 0,1 2 0 15,-3-1 0-15,0 0 0 0,0 1 0 0,-2-1 0 16,1-2 0-16,-2 1 0 0,1 2 0 0,-3-1 0 15,1 0 0-15,-3 0 0 0,3 1 0 0,-1 2 0 16,-2 1 0-16,0 1 0 0,2 2 0 0,-4 2 0 16,0 3 0-16,-1 2 0 0,-1 0 0 0,0 5 0 15,0 0 0-15,0 0 0 16,-4 2-2416-16,-3 1-528 0,-7-5-96 0,0 4-32 0</inkml:trace>
  <inkml:trace contextRef="#ctx0" brushRef="#br3" timeOffset="-81938.83">16304 6443 16575 0,'0'0'368'0,"0"0"80"0,0 0 0 0,3-5 16 0,-3 0-464 0,0-1 0 16,3 1 0-16,1-1 0 0,-2-1 0 0,0-3 0 15,1-3 0-15,-1 2 0 0,3 2 0 0,-2 0 0 16,-1-1 0-16,2 0 0 0,-3-2 912 0,-1 0 96 16,0 4 16-16,-4-2 0 0,1-1-832 0,0 1-192 0,-2 2 0 15,1 1 0-15,-3-2 864 0,-1 0 128 0,-3 0 32 0,0 0 0 16,0 1 0-16,0 0 0 0,-4 0 0 0,0-2 0 15,0 0-832-15,-2 1-192 0,1 0 0 16,-3 0 0-16,1-1 0 0,0 1 0 0,-3-1 0 16,-1-1 0-16,-3-1 0 0,0 1 0 0,-2-4 0 0,-2 3 0 15,2 0 0-15,-3 1 0 0,2-1 0 0,-1 2 0 16,-2 5 0-16,-1-3 0 0,0 2 0 0,-1 2 0 16,-1 1 0-16,-3 0 0 0,-2 0 0 0,-3 2 0 15,-1 2 0-15,-1 1 0 0,-3 3 0 0,0-1 0 16,1 3 0-16,0-1 0 0,1 2 0 0,1-1 0 15,-2-1 0-15,1 2 0 0,-1 1 0 0,-16 3 0 0,5-1 0 16,8-1 0-16,5 0 0 0,4 0 0 0,3-1 0 16,2 1 0-16,4-4 0 0,-2 3 0 0,-4 2 0 15,2-1 0-15,0-2 0 0,4 2 0 16,2 0 0-16,2 0 0 0,-2 1 0 0,2-2 0 16,-1-1 0-16,2-1 0 0,2 1 0 0,0 2 0 15,0 0 0-15,1 0 0 0,-1 0 0 0,0 4 0 16,-2 1 0-16,0 2 0 0,1-3 0 0,0 1 0 15,-2 0 0-15,4-1 0 0,0 0 0 0,0 2 0 16,-1 1 0-16,1 1 0 0,1-2 0 0,0 1 0 0,0-1 0 16,-1 2 0-16,1-4 0 0,0 3 0 0,0 0 0 0,2 0 0 15,-3-1 0-15,2 1 0 0,0 1 0 0,0 1 0 16,0 1 0-16,-2-1 0 0,1-2 0 0,-1 1 0 16,0 2 0-16,4-3 0 0,1 2 0 0,2 0 0 15,-2 1 0-15,2-2 0 0,-1 3 0 0,2 0 0 0,-2 0 0 16,2 1 0-16,-1 1 864 0,1 2 128 0,2 0 32 0,0 0 0 15,2-4-832-15,-2 2-192 0,1 0 0 0,-1 1 0 16,0 0 0-16,1 5 0 0,1 2 0 16,0 0 0-16,-1-3 0 0,1 1 0 15,-1-2 0-15,1 2 0 0,2 2 0 0,-2-2 0 0,1 0 0 0,4-10 0 16,0 1 0-16,1 0 0 0,-1 1 0 0,2 1 0 16,3 0 0-16,0 1 0 0,-1 2 0 0,5-1 0 15,1 0 0-15,-3 1 0 0,2 3 0 0,2-1 0 16,0 4 0-16,-1 0 0 0,0 1 0 0,-1-2 0 15,2-2 0-15,-3 1 0 0,2-2 0 0,1 2 0 16,0-2 0-16,-1 1 0 0,0-1 0 0,0 0 0 0,1-2 0 16,-1-1 0-16,2 0 0 0,-1 1 0 0,1-1 0 15,1-2 0-15,-1 2 0 0,2-2 0 0,-1-2 0 16,1-1 0-16,1 1 0 0,0 1 0 0,-3-2 0 0,3 1 0 16,-2 1 0-16,1-1 0 0,-1 0 864 15,2 2 128-15,-3 2 32 0,2-2 0 16,0-3-1648-16,2 0-320 0,-3-1-64 15,2-1-16-15,-1 1 1648 0,1-1 320 0,-1-1 64 16,1-1 16-16,0 1-832 0,2 0-192 0,0 1 0 16,2-2 0-16,-3-1 0 0,3 0 0 0,3-1 0 15,0 0 0-15,1 0 0 0,-1 1 0 0,0 0 0 16,1-3 0-16,0-1 0 0,-2-1 0 0,-2 0 0 0,2 0 0 0,-1-1 0 16,-1 1 0-16,-2-2 0 0,1 1 0 0,-2 0 0 15,0-3 0-15,0 1 0 0,-2-2 0 0,2 2 0 0,-4-2 0 16,-6-4 0-16,9 1 0 15,-4 0-768-15,3 0-208 0,-2-3-48 0,0-2-8736 0,0-2-1760 0</inkml:trace>
  <inkml:trace contextRef="#ctx0" brushRef="#br3" timeOffset="-81408.05">13703 7722 16575 0,'0'0'368'0,"0"0"80"0,0 0 0 0,0 0 16 0,-5-1-464 0,5 1 0 16,-6 1 0-16,6-1 0 0,0 0 0 0,0 0 0 15,-3 7 0-15,0-3 0 0,-1 3 0 0,2-1 0 16,0 0 0-16,1 1 0 0,1 4 912 0,-1 2 96 0,-1-2 16 0,4 0 0 16,0 4 0-16,1 0 0 0,-1 1 0 15,2 2 0-15,1 0 0 0,-1 1 0 0,2 1 0 0,0-1 0 16,-1 1-832-16,2 3-192 0,0 0 0 15,1 0 0-15,1-1 0 0,1 0 0 16,-2 2 0-16,0-1 0 0,1 2 864 0,1-1 128 0,1-1 32 0,-1-1 0 16,2-1-832-16,1 1-192 0,2 0 0 15,-1-1 0-15,1-1 0 0,3 1 0 0,1-1 0 16,-1 0 0-16,3 1 0 0,-2 0 0 0,-2-1 0 16,2-1 0-16,2-2 0 0,-3 1 0 0,-1-3 0 0,2 0 0 15,0-1 0-15,0-2 0 0,-2-1 0 0,-1-2 0 16,1 2 0-16,-1-3 0 0,0-3 0 0,0-1 0 15,1 2-1600-15,-2-4-352 16,15-4-80-16,-11-6-16 0</inkml:trace>
  <inkml:trace contextRef="#ctx0" brushRef="#br3" timeOffset="-79105.26">15258 9402 12895 0,'0'0'272'0,"0"0"64"0,0 0 16 0,-4 4 32 0,-2-2-384 0,1 1 0 0,5-3 0 0,-4 4 0 16,4-4 0-16,-5 2 0 0,1 0 0 15,4-2 0-15,-5 3 896 0,5-3 96 16,-5 3 32-16,5-3 0 0,-6 2-832 0,6-2-192 16,-5-1 0-16,5 1 0 0,0 0 864 0,0 0 128 0,-5 2 32 0,5-2 0 15,0 0 0-15,0 0 0 0,-6 0 0 0,2 2 0 16,4-2-832-16,0 0-192 0,0 0 0 16,0 0 0-16,-6 0 0 0,6 0 0 0,0 0 0 0,0 0 0 15,0 0 864-15,0 0 128 0,0 0 32 0,0 0 0 16,0 0-832-16,0 0-192 0,0 0 0 0,0 0 0 15,0 0 0-15,0 0 0 0,0 0 0 0,0 0 0 16,0 0 0-16,0 0 0 0,0 0 0 0,0 0 0 16,0 0 0-16,0 0 0 0,0 0 0 0,0 0 0 15,0 0 0-15,0 0 0 0,0 0 0 0,0 0 0 0,0 0 0 16,0 0 0-16,0 0 0 0,0 0 0 0,0 0 0 0,0 0 0 16,0 0 0-16,6 0 0 0,-6 0 0 0,0 0 0 15,0 0 0-15,0 0 0 0,0 0 0 0,0 0 0 16,5-4 0-16,-5 4 0 0,0 0 864 0,0 0 128 15,0 0 32-15,0 0 0 0,0 0-832 0,0 0-192 16,-1407 0 0-16,2814 0 0 0,-1407 0 0 0,0 0 0 16,0 0 0-16,0 0 0 0,0 0 0 0,0 0 0 15,0 0 0-15,0 0 0 0,0 0 0 0,6 1 0 16,-6-1 0-16,0 0 0 0,0 0 0 0,0 0 0 16,0 0 0-16,0 0 0 0,6 1 0 0,-6-1 0 15,7 3 0-15,-7-3 0 0,0 0 0 0,7 4 0 16,-7-4 0-16,6 3 0 0,1 1 0 0,-7-4 0 0,5 4 0 0,2-2 0 15,-1 1 0-15,1 0 0 16,-7-3 0-16,8 1 0 0,-8-1 0 0,6 1 0 16,2 2 0-16,-2-3 0 0,-1-4 0 0,2 0 0 15,-7 4 0-15,6-1 0 0,2 0 0 0,-8 1 0 0,5 1 0 0,1-1 0 16,-6 0 0-16,8-1 0 0,-1 1 0 16,1 0 0-16,0 0 0 0,-2 0 0 0,-6 0 0 0,7-1 0 15,0-1 0-15,-1-2 0 0,-6 4 0 0,9-1 0 16,0 0 0-16,0 0 0 0,-1 0 0 0,2 0 0 15,0 2 0-15,-1 0 0 0,1 0 0 16,1-1 0-16,-1-1 0 0,2 1 0 0,-1 0 0 16,2 0 0-16,-1-1 0 0,1 0 0 0,-1-1 0 0,1 1 0 15,1 1 0-15,-3 0 0 0,1-4 0 0,0 1 0 16,0-1 0-16,1-2 0 0,-2 0 0 0,3-1 0 0,-2 0 0 16,1 1 0-16,1-1 0 0,0 2 0 0,-3-2 0 15,0 0 0-15,0 1 0 0,2 0 0 0,-4 2 0 16,2-2 0-16,2-1 0 0,-4 3 0 0,1 1 0 15,1 0 0-15,-1-3 0 0,2 3 0 16,0-2 0-16,1 1 0 0,-1 3 0 0,1-1 0 16,0-4 0-16,-1 2 0 0,0-1 0 0,3 0 0 0,-3 1 0 0,1-1 0 15,-1 0 0-15,0 0 0 0,1 1 0 0,-3 1 0 16,1 1 0-16,-1-2 0 0,0 0 0 0,0-1 0 16,0 1 0-16,-3 1 0 0,2 1 0 0,-3-1 0 15,0 0 0-15,1-1 0 0,0 0 0 0,-1 0 0 16,0-2 0-16,-1 2 0 0,1 1 0 0,-1 1 0 15,2-2 0-15,-3 1 0 0,1-1 0 0,-5 4 0 16,0 0 0-16,8-4 0 0,-2 0 0 0,-1-2 0 16,0 1 0-16,-5 5 0 0,5-3 0 0,0-1 0 0,0 0 0 15,-5 4 0-15,0 0 0 0,5-3 0 0,0 0 0 16,2 1 0-16,-7 2 0 0,4-3 0 0,0-2 0 16,2 2 0-16,-6 3 0 0,5-3 0 0,1 1 0 15,-6 2 0-15,0 0 0 0,7-4 0 0,-1 3 0 16,1-1 0-16,-2 1 0 0,0-1 0 0,-5 2 0 0,6-4 0 15,1 0 0-15,-2 1 0 0,-5 3 0 0,3-5 0 16,1 0 0-16,0 0 0 0,-4 5 0 0,7-3 0 16,-2 1 0-16,2 0 0 0,-7 2 0 0,6-4 0 15,-6 4 0-15,6-2 0 0,1 2 0 0,-2-2 0 16,0-3 0-16,0 0 0 0,-2 1 0 0,3 2 0 16,-6 2 0-16,7-4 0 0,-7 4 0 0,0 0 0 15,0 0 0-15,5-2 0 0,1-2 0 0,-6 4 0 0,0 0 0 0,0 0 0 16,0 0 0-16,0 0 0 0,0 0 0 0,0 0 0 15,0 0 0-15,0 0 0 0,0 0 0 0,0 0 0 16,0 0 0-16,6 2 0 0,0-2 0 0,-6 0 0 16,0 0 0-16,6 0 0 0,-6 0 0 0,0 0 0 15,5 4 0-15,-5-4 0 0,0 0 0 0,0 0 0 16,0 0 0-16,0 0 0 0,0 0 0 0,5-1 0 16,-5 1 0-16,0 0 0 0,7-1 0 0,-3-1 0 15,1-3 0-15,-5 5 0 0,0 0 0 0,0 0 0 16,0 0 0-16,7-1 0 0,-7 1 0 0,0 0 0 15,5-1 0-15,0-2 0 0,1-3 0 0,-4 2 0 16,-2 4 0-16,0 0 0 0,0 0 0 0,0 0 0 16,0 0 0-16,4-4 0 0,0-1 0 0,-4 5 0 0,0 0 0 0,5-3 0 15,-5 3 0-15,3-3 0 0,-3 3 0 0,0 0 0 16,0 0 0-16,6-3 0 16,0 0 0-16,-6 3 0 0,5-4 0 0,-1-2 0 0,2 2 0 15,-2-1 0-15,2 1 0 0,0 0 0 0,-2-1 0 16,1 0 0-16,2-1 0 0,-3 2 0 0,2-1 0 0,0-1 0 15,1-3 0-15,0 0 0 0,0 2 0 16,2-2 0-16,-3 0 0 0,3-2 0 0,0 2 0 0,1-1 0 16,1 1 0-16,-2 0 0 0,1 0 0 0,3-2 0 15,-4-2 0-15,3-1 0 0,0-1 0 0,2 2 0 16,0-3 0-16,-3 1 0 0,0-2 0 0,2 2 0 16,0-3 864-16,1 2 128 0,-3-2 32 0,2 2 0 0,0-1-832 15,1 1-192-15,-2-2 0 0,0 0 0 0,-1-2 0 0,0 1 0 16,-3 0 0-16,-1 2 0 0,1-1 0 0,-1 1 0 15,-1-1 0-15,2 0 0 0,-3 2 0 16,3 0 0-16,-2 1 0 0,-1 0 0 0,2-1 0 0,0 1 0 16,1-3 0-16,1 2 0 0,-1-1 0 0,0 1 0 15,0-2 0-15,0 1 0 0,-1-3 0 16,0 0 0-16,0-2 0 0,-2 2 0 16,1 0 0-16,-1 1 0 0,0 0 0 0,-1 0 0 15,1-1 0-15,-2 2 0 0,-1 0 0 0,1 0 0 16,-1 0 0-16,-1 0 0 0,-1 2 0 0,2-1 0 15,-2 0 0-15,0-1 0 0,0-1 0 0,0 1 0 0,-2 1 0 16,1-1 0-16,-1 0 0 0,0-1 0 0,0 0 0 16,0 3 0-16,0-4 0 0,-1 0 0 0,0-1 0 15,0 0 0-15,-1 2 0 0,2 0 0 0,-5-2 0 16,2 2 0-16,1 0 0 0,-3-1 0 0,0 2 0 0,2-2 0 16,-3 2 0-16,3 0 0 0,-2 2 0 0,0-1 0 15,-1-2 0-15,0 2 0 0,-2 1 0 0,1 1 0 0,-1 0 0 16,0-1 0-16,-1 0 0 0,0 0 0 0,0 2 0 0,0 0 0 15,0-2 0-15,-1 2 0 0,1 1 0 0,-1 0 0 16,3 3 0-16,0 0 0 0,-1 0 0 0,1 1 0 16,1 0 0-16,2 2 0 0,0 0 0 0,-2-1 0 15,1-1 0-15,-1 2 0 0,2 1 0 0,1 1 0 16,-1-1 0-16,2 1 0 0,3-3 0 0,1 8 0 16,0 0-768-16,0 0-208 15,0 0-48-15,0 0-13504 0</inkml:trace>
  <inkml:trace contextRef="#ctx0" brushRef="#br3" timeOffset="-77376.52">15211 9580 12895 0,'-7'8'272'0,"3"-4"64"0,-1 1 16 0,-1 0 32 0,0-1-384 0,0 0 0 0,1-2 0 0,-1 0 0 16,2 0 0-16,-2-1 0 0,2 1 0 0,4-2 0 15,0 0 896-15,0 0 96 0,-6 2 32 0,6-2 0 16,0 0 0-16,0 0 0 0,0 0 0 0,-4 3 0 16,4-3 0-16,0 0 0 0,0 0 0 0,0 0 0 15,0 8-832-15,0-8-192 0,0 0 0 0,6 5 0 16,0 3 864-16,2-1 128 0,1-2 32 0,1 1 0 16,2 0-832-16,-1 3-192 0,1-1 0 0,2 0 0 0,1 1 0 15,3-1 0-15,1 1 0 0,1-3 0 0,2-1 0 16,1-1 0-16,-1-1 0 0,3 3 0 15,1-2 864-15,2 0 128 0,-1-2 32 0,1 1 0 16,0-2-832-16,-1-1-192 0,0-1 0 0,3-2 0 0,-1-3 0 16,3-1 0-16,1-3 0 0,2-1 0 0,2-2 0 0,1-3 0 15,2 0 0-15,1-1 0 0,-1 3 0 0,-2-2 0 16,-2 2 0-16,0-1 0 0,-2-1 0 16,-1 3 0-16,2 1 0 0,-3 2 0 0,-3-2 0 0,2 1 0 15,1-2 0-15,-1 1 0 0,1 0 0 0,1 1 0 16,-2-3 0-16,-2 2 0 0,1-1 864 0,1 0 128 15,-3 0 32-15,1-2 0 0,2 0-832 16,1 2-192-16,3-3 0 0,-4 1 0 0,0-3 0 16,-2 2 0-16,1-1 0 0,-1 1 0 0,0-2 0 0,-1 3 0 15,-3 1 0-15,-1-1 0 0,0 1 0 0,-2 0 0 0,-1-2 0 16,-3 3 0-16,0 2 0 0,-1-2 0 0,2-3 0 16,-3 2 0-16,1 0 0 0,-1 1 0 0,0-2 0 15,4 1 0-15,-2-1 0 0,0-1 0 0,-3 3 0 16,3-1 0-16,1-1 0 0,0 1 0 0,0-1 0 0,0-1 0 15,-1 1 864-15,2-3 128 0,-3 2 32 16,0-3 0-16,0 2-832 0,-2-2-192 0,-2-1 0 16,1-1 0-16,-4-2 0 0,1-1 0 0,-2-1 0 15,-1-2 0-15,2 1 0 0,-2 0 0 0,1 1 0 0,-1-1 0 16,3-1 0-16,-1 2 0 0,-2 2 0 0,1-1 0 16,0 0 0-16,-1-1 0 0,1 1 0 0,-1 0 0 15,-2-1 0-15,1-2 0 0,-1 0 0 0,0 0 0 16,-1 2 0-16,0 0 0 0,1-1 0 0,-4 1 0 15,1 1 0-15,1 1 0 0,-1 0 0 0,-3 1 0 16,-1 0 0-16,-1 0 0 0,2 1 0 0,2 0 0 0,-4 1 0 16,1-3 0-16,-2 0 0 0,0-2 0 0,-2-1 0 15,2 0 0-15,0-4 0 0,-1 2 0 0,1-1 0 16,-1 0 0-16,0 3 0 0,1 1 0 0,0 2 0 16,0 1 0-16,-3 0 0 0,1 4 0 0,0-1 0 15,1 2 0-15,-2-1 0 0,1-1 0 16,-1 3 0-16,0-3 0 0,-2 1 0 0,1 0 0 0,1 1 0 15,-1 0 0-15,2 0 0 0,-4 1 0 0,0-3 0 0,2 0 0 16,2 3 0-16,-2-1 0 0,2 1 0 0,0 1 0 16,-1-3 0-16,0 3 0 0,1-1 0 0,-1 1 0 15,1-3 0-15,-3 2 0 0,2 0 0 0,-1 2 0 16,0 0 0-16,0-2 0 0,-1 3 0 0,-1 0 0 16,1 0 0-16,1 1 0 0,-1-3 0 0,1 3 0 15,1 0 0-15,0 0 0 0,0 1 0 0,-1-2 0 16,2 0 0-16,-1 0 0 0,1 2 0 0,-1 0 0 15,1-1 0-15,-1 1 0 0,0-1 0 0,0 1 0 0,2 1 0 16,-3-1 0-16,2 0 0 0,0 1 0 0,-1 1 0 16,1-1 0-16,3 1 0 0,-2 1 0 0,-1-1 0 15,0 2 0-15,-1-4 0 0,2 1 0 0,-3 1 0 16,1 0 0-16,-2 1 0 0,0 0 0 0,-1 1 0 0,1-3 0 16,1 0 0-16,-3 0 0 0,0 2 0 15,1 0 0-15,1-2 0 0,0 2 0 0,-1 1 0 16,2-1 0-16,0 0 0 0,-1 0 0 0,1 1 0 15,0-1 0-15,-1 3 0 0,0-2 0 0,1 0 0 16,-2 2 0-16,-1-2 0 0,0 3 0 0,-2-3 0 16,1 2 0-16,-1 0 0 0,-1 1 0 0,-3 0 0 0,0-2 0 15,-2 2 0-15,2 0 0 0,-3 2 0 0,0-3 0 0,-1 0 0 0,2 2 0 16,1 1 0-16,2-3 0 0,-2 1 0 0,2 1 0 16,1 0 0-16,2 2 0 0,1-3 0 0,1 1 0 15,2-1 0-15,-2 2 0 0,5 0 0 0,-3 0 0 16,2-2 0-16,1 2 0 0,0-1 0 0,1 1 0 15,4 2 0-15,0 0 0 0,-2-2 0 0,2 2 0 16,-6-6 0-16,3 2 0 0,3 4 0 0,0 0 0 16,-3-4 0-16,3 4 0 0,0 0 0 0,0 0 0 0,0 0 0 15,0 0 0-15,0 0 0 0,0 0 0 16,0 0 0-16,0 0-17152 0</inkml:trace>
  <inkml:trace contextRef="#ctx0" brushRef="#br4" timeOffset="-71003.69">15375 6080 12895 0,'0'0'576'0,"0"0"112"0,0 0-560 0,0 0-128 16,0 0 0-16,0 0 0 0,0 0 0 0,0 0 0 15,0 0 0-15,0 0 0 0,0 0 848 0,0 0 144 16,2-5 32-16,-2 5 0 0,-4-4 0 0,1 1 0 16,-2-1 0-16,0 2 0 0,-3-1 0 0,-1 2 0 15,-1-3 0-15,1 2 0 0,-4 0 0 0,2-1 0 16,-3-2 0-16,0 0 0 0,-2 3-832 0,0-1-192 0,-1 0 0 16,-3 1 0-16,-1-4 864 0,-2 3 128 15,-3 0 32-15,0 0 0 0,-3-3-832 0,3 2-192 0,-2-2 0 0,1 4 0 16,-3 4 0-16,2 0 0 0,0 1 0 15,2 1 0-15,0 3 0 0,3-2 0 16,-1-1 0-16,3 2 0 0,-2 2 0 0,2 0 0 0,-2 2 0 16,0-1 0-16,-1 2 0 0,0-2 0 0,-2 3 0 15,2 0 0-15,-1-1 864 0,2 1 128 0,0-1 32 16,-1 2 0-16,0 2-832 0,1-1-192 0,0-1 0 16,3 2 0-16,-2 0 0 0,2 1 0 0,2 0 0 0,0 1 0 15,-1-1 0-15,2 0 0 0,-1 0 0 0,2 0 0 16,0 3 0-16,2-1 0 0,1-2 0 0,0 1 0 0,2 0 0 15,-1 0 0-15,2-2 0 0,1-1 0 16,1 1 0-16,2-3 0 0,-1-1 0 0,1 0 0 16,2 0 864-16,0 0 128 0,-1 0 32 0,2-1 0 0,1-3-832 15,1 1-192-15,-2 0 0 0,0-1 0 0,2 6 0 16,0-4 0-16,0 0 0 0,0 0 0 16,1-1 0-16,0 1 0 0,-1 0 0 0,0 0 0 15,-1-2 0-15,2 1 0 0,-1-1 0 0,0 2 0 16,1-2 0-16,-1 0 0 0,1-7 0 0,0 8 0 0,-1 0 0 0,-1-1 0 15,-1 1 0-15,0 0 0 0,1 0 0 0,0-1 0 16,0 2 0-16,-2 0 0 0,2-1 0 16,0 0 0-16,-1 2 0 0,-1 0 0 0,2 0 0 0,-2 0 0 15,1 0 0-15,-1 0 0 0,2 3 0 0,1-2 0 16,-5-1 0-16,2 1 0 0,1 1 0 0,1 0 0 16,-4-1 0-16,2 1 0 0,-1-2 0 0,1 0 0 0,-1 0 0 15,1 0 0-15,-3 0 0 0,1 0 0 0,0-1 0 0,-1 2 0 16,-1 0 0-16,-2 0 0 0,3-1 0 0,-2 0 0 15,-1 2 0-15,1 0 0 0,0 1 0 16,0-2 0-16,0-2 0 0,3 4 0 0,-4-4 0 0,3 4 0 16,-3-4 0-16,2 0 0 0,-1 3 0 15,0 0 0-15,1-1 0 0,-2-1 0 0,1-3 0 16,-1 2 0-16,0 2 0 0,-1 0 0 0,0-1 0 16,-2 2 0-16,0-1 0 0,1 1 0 0,1 0 0 0,-2 2 0 15,0-3 864-15,1 1 128 0,0-1 32 0,2 3 0 16,-2 1-832-16,2-1-192 0,1-1 0 0,1 0 0 15,0-1 0-15,-1 0 0 0,3-1 0 16,0-1 0-16,2 0 0 0,2-1 0 0,-1 1 0 0,1 4 0 16,-4-1-768-16,3-3-208 15,1 1-48-15,1 1 0 0,1 0-816 0,2-2-160 16,-2-10-48-16,2 9-8192 0,0 2-1632 0</inkml:trace>
  <inkml:trace contextRef="#ctx0" brushRef="#br1" timeOffset="-62316.36">15734 6053 12895 0,'0'0'576'0,"0"0"112"0,0 0-560 0,0 0-128 16,0 0 0-16,0 0 0 0,0 0 0 0,0 0 0 15,0 0 0-15,0 0 0 0,0 0 0 0,0 0 0 16,0 0 0-16,0 0 0 0,-7-2 848 0,7 2 144 16,-4-2 32-16,1 0 0 0,3 2 0 0,-6-5 0 15,1 2 0-15,-1 0 0 0,-2-1-832 0,2 1-192 16,-5-1 0-16,0 0 0 0,0 1 864 0,-2-1 128 15,-2-3 32-15,0 1 0 0,-2 1 0 0,1 1 0 16,-4-2 0-16,-1 1 0 0,0-1-832 0,-2 1-192 16,0-2 0-16,0 4 0 0,0 1 0 0,1-2 0 15,-1 0 0-15,0 1 0 0,0 3 864 0,-1 1 128 16,1 4 32-16,0-1 0 0,-1-2-832 0,-1 0-192 0,-2 0 0 0,1 3 0 16,-2-2 0-16,0-1 0 0,-1-1 0 15,1 2 0-15,1 4 0 0,1 0 0 0,-2 0 0 16,3 1 0-16,-1 1 0 0,1 0 0 15,2 2 0-15,1 0 0 0,1 1 864 16,2 0 128-16,0 0 32 0,-1 0 0 0,1 1-832 0,0 0-192 16,1-2 0-16,-2 2 0 0,0 0 0 0,1-1 0 0,0-1 0 15,-2 3 0-15,-1 0 0 0,4 1 0 0,1-1 0 16,-2-1 0-16,-1-1 0 0,2 2 0 0,0 1 0 0,-2 0 0 16,0 1 0-16,2 0 0 0,-1 0 0 15,1-1 0-15,-1 0 0 0,2 0 0 0,1-2 0 16,0 0 0-16,1-1 0 0,1 1 0 15,0 1 0-15,3-1 0 0,-2-2 0 0,3-1 0 0,1 0 0 16,0 1 0-16,0 0 0 0,0 1 0 0,0-1 0 0,1-2 0 16,1 3 0-16,0-2 0 0,1-2 0 0,1 2 0 0,1 1 0 0,0 0 0 15,3 0 0-15,-1-2 0 0,1 1 0 0,1-1 0 16,-1 0 0-16,1-1 0 0,1 0 0 0,0 0 0 16,-1-8 0-16,0 7 0 0,0 3 864 0,2 1 128 15,-4 0 32-15,2-1 0 0,0-1-832 0,0-1-192 16,2-1 0-16,-1 2 0 0,-1 0 0 0,2 0 0 15,-1-1 0-15,-1-1 0 0,0 0 0 0,0 1 0 16,0-1 0-16,1 1 0 0,0-1 0 0,0-1 0 16,-1 1 0-16,2-1 0 0,0 1 0 0,-2-7 0 15,3 7 0-15,0-1 0 0,-1 1 0 0,0-1 0 16,0 1 0-16,-2-7 0 0,0 0 0 0,4 7 0 0,-2-1 0 16,1 1 0-16,-2-1 0 0,-1-6 0 15,0 0 0-15,0 0 0 0,3 7 0 0,-1-2 0 0,-2-5 0 16,0 0 0-16,0 0 0 0,0 0 0 0,0 0 0 0,2 6 0 15,-2-6 0-15,2 5 0 0,-2-5 0 0,0 0 0 16,0 6 0-16,-1-1 0 0,1-5 0 0,-2 6 0 16,0-1 0-16,2-5 0 0,-4 5 0 0,2-1 0 15,2-4 0-15,-6 6 0 0,1-2 0 0,2 1 0 16,3-5 0-16,0 0 0 0,0 0 0 0,0 0 0 16,-3 5 0-16,3-5 0 0,-5 2 0 0,1 2 0 15,0 0 0-15,4-4 0 0,-4 4 0 0,1 1 0 0,3-5 0 16,-4 4 0-16,4-4 0 0,-4 5 0 0,0-1 0 0,-1 0 0 15,0 1 0-15,1-1 0 0,0 2 0 0,1-1 0 16,-2 0 0-16,-1-1 0 0,0 0 0 0,2 1 0 16,-4 0 0-16,2 1 0 0,-1-2 0 0,-1 2 0 15,-1 0 0-15,1 2 0 0,-1-4 0 0,0 0 0 16,-3 1 0-16,0 1 0 0,0 0 0 0,0 2 0 16,0-4 0-16,-1 3 0 0,1 0 0 0,-1 0 0 15,0 2 0-15,1-1 0 0,-2-2 0 0,-2 2 0 16,1 2 0-16,-1 1 0 0,1 0 0 15,-2 1 0-15,1 0 0 0,-2 2 0 0,1 1 0 0,-1-2 0 16,1 0 0-16,-1 3 0 0,3 3 0 0,0-1 0 0,1-2 0 16,1-1 0-16,1-1 0 0,1 0 0 0,2 0 0 15,-2 5 0 1,2-1-768-16,1-4-208 0,2-3-48 0,2-2 0 16,-1 1 832-16,1 0 192 0,-2 0 0 0,1 5 0 15,-1-3-864-15,2 3-128 0,-3 1-32 0,2-1 0 16,1-2-1632-16,2 1-336 0,-2 8-64 0,4-3-16 0</inkml:trace>
  <inkml:trace contextRef="#ctx0" brushRef="#br1" timeOffset="-61429.55">13470 7520 16575 0,'-11'-5'368'0,"11"5"80"0,-10-3 0 0,0 1 16 0,0 2-464 0,0 2 0 0,1 0 0 0,-2 3 0 15,-2 0 0-15,1 2 0 0,0-1 0 0,1 3 0 16,-2 1 0-16,0 3 0 0,-1 3 0 0,-1 1 0 16,0 3 912-16,-2 2 96 0,-1-1 16 0,0 4 0 15,3 0-832-15,-2 4-192 0,-2 0 0 0,7 3 0 16,2 3 0-16,4-3 0 0,-3-5 0 0,5 0 0 16,3-3 0-16,2-2 0 0,2-1 0 0,1-2 0 15,0 0 864-15,0-1 128 0,3-2 32 0,3 1 0 0,-1-4-832 16,4-1-192-16,1-1 0 0,-1 0 0 0,-1 1 0 15,2-1 0-15,-1-1 0 0,0 1 0 0,-1-1 0 0,0 1 0 16,1 1 0-16,-3-3 0 0,1-3 864 16,1 1 128-16,1 0 32 0,1-1 0 0,-2 1-832 0,1 1-192 15,0-3 0-15,2-1 0 0,1 1 0 16,0-1 0-16,1 1 0 0,-2-1 0 0,0 0 0 16,0 1 0-16,0-2 0 0,1-1 0 0,-2-2 0 0,3 0 0 15,1 0 0-15,4 1 0 0,-3 1 0 0,1 2 0 16,0-2 0-16,-1 3 0 15,1-1 0-15,0 3 0 0,1-3 0 0,-4 0 0 0,1 4 0 16,0 0 0-16,-2 1 0 0,1-3 0 0,-1-1 0 0,-2-1 0 16,0 3 0-16,-1-3 0 0,0-1 0 0,1 1 0 15,-2-2 0-15,2 0 0 0,-2 1 0 0,-1-1 0 0,-11-2 0 16,12 5 0-16,-4-1 0 0,-8-4 0 0,5 6 0 0,-5-6 0 16,0 0 0-16,4 13 0 0,-2-1 0 15,-2-1 0-15,0-11 0 0,-3 11 0 0,-1 1 0 0,1 1 0 16,-2 5 864-16,2-3 128 0,-3 2 32 15,2-2 0-15,0-2-832 0,-2 3-192 0,0-1 0 16,1 4 0-16,0-3 0 0,-1 3 0 0,1 1 0 16,0-6 0-16,2 2 0 0,0-2 0 15,0 0 0-15,2-1 0 0,-2 1 0 16,1-1 0-16,-1-1 0 0,0 0 0 0,1 1 0 0,1 2 0 16,0-3 0-16,1 0 0 0,0-2 0 0,0 2 0 0,0 2 0 15,1 0 0-15,1 1 0 0,3 1 0 0,-1 2 0 16,2 2 0-16,0 2 0 0,3-2 0 0,3-2 0 0,7 7 0 15,2 1-2416 1,4-3-528-16,4-3-96 0,-6-7-32 0</inkml:trace>
  <inkml:trace contextRef="#ctx0" brushRef="#br1" timeOffset="-60089.62">14694 8891 5519 0,'6'-8'0'0,"-1"2"224"0,3-1-64 0,-2 2 32 0,-6 5-192 0,9-4 0 0,-2-1 0 16,-7 5 0-16,10 2 0 0,-10-2 0 0,0 0 0 0,9 9 0 16,-3 0 0-16,-1 1 0 0,-2 0 0 0,-1 2 0 15,-1 0 848-15,-1 3 144 0,-1 7 32 0,-2-1 0 16,-1-1-832-16,-4 0-192 0,-2 2 0 0,-4 2 0 16,-2 4 864-16,-1-2 128 0,-4 0 32 0,-3 1 0 15,-2 0-832-15,0-3-192 0,-1-2 0 0,-1 2 0 16,1-4 0-16,3 0 0 0,-1-1 0 0,4-1 0 0,-1-3 0 15,2 0 0-15,2 4 0 0,0-2 0 0,0-3 0 16,3 1 0-16,2 2 0 0,-2-1 0 16,1 0 0-16,-1 0 0 0,0 4 0 0,1-3 0 0,-1-1 0 15,-1 2 0-15,2-2 0 0,2 0 0 0,-1-3 0 16,2-1 0-16,-1-1 0 0,2 1 0 0,1 0 0 16,0 0 0-16,5-2 0 0,0 2 0 0,0 1 0 15,2 3 0-15,1-3 0 0,0 3 0 0,0 2 0 0,-1 2 0 16,1 0 0-16,1-2 0 0,4-1 0 0,-1-1 0 15,0 1 0-15,2 0 0 0,-1 2 0 16,0-2 0-16,2-5 0 0,-2 2 0 0,5 3 0 0,0-1 0 16,1 1 0-16,-2-6 0 0,0 0 0 0,3 2 0 15,1 0 0-15,2 2 0 0,-1 1 0 0,0 1 0 16,1 0 0-16,6 8 0 0,-2-3 0 0,-1-1-208 16,3-1 32-16,-2 1-3552 0,-1 1-720 15</inkml:trace>
  <inkml:trace contextRef="#ctx0" brushRef="#br1" timeOffset="-59182.19">14309 10225 13823 0,'0'0'608'0,"0"0"128"0,-6 6-592 0,1 1-144 0,5-7 0 0,-1 11 0 16,1 0 832-16,4 1 128 0,0 1 16 0,3 1 16 15,0 2-800-15,3 1-192 0,3 4 0 0,3 0 0 16,-1 0 0-16,3-1 0 0,0 1 0 0,4-1 0 15,3 2 0-15,1-1-192 0,-3-4 192 0,4 0-208 16,2 0 208-16,2-4 0 0,2-3 0 0,-2 0 0 0,-1-2 0 16,0-5 0-16,2 1-128 0,0-3 128 15,1-4 0-15,1 0 0 0,3-1 0 0,-4 0 0 0,0 1 0 0,1 1 0 16,-1-2 0-16,0-1 0 0,0 2 0 16,-5 1 0-16,1 1 0 0,-4-1 0 0,-1 1 0 15,-1-3 0-15,1 1 0 0,-2-1 0 0,0 2 224 16,0-1-64-16,0-2-16 0,1 1 0 0,-2-1 0 0,2-2 0 15,2-1 0-15,1 1 0 0,3-3 64 0,-3 0 16 16,2 0 0-16,-2-2 0 0,2-3-224 0,-3 2 0 16,0 1 0-16,0-2 0 0,-2-5 0 0,-1 0 0 15,-1 2-144-15,-4 3 144 0,-1 3 0 0,-2-3-144 16,0-2 144-16,-5 3 0 0,-2 1-144 0,-4 1 144 0,0 1-160 16,-1-1 160-16,-2-3 0 0,1 6 0 15,-1 8 0-15,2-10 0 0,-2 0 384 0,0 1 160 0,-2-1 32 16,2 1 16-16,4 2-464 0,-2-2-128 15,-2-1 0-15,2 1 0 0,-2 9 0 0,5-11 0 16,-2-1 0-16,-1 2 0 0,1 0 0 0,-2 0 0 0,3 2 0 0,-1-1 0 16,-1 0 0-16,3 3 0 0,-5 6 0 15,3-7 0-15,0-1 0 0,2-2 0 0,0-2 0 16,0 3 0-16,-3 2 0 0,2-1 0 0,3-2 0 0,0 1 0 16,2-2 0-16,2-1 0 0,0-1 0 15,1-3 0-15,0-2 0 0,1 1 0 0,-5 1 0 0,1 1 0 16,-1 1 0-16,-2 0 0 0,0-2 0 0,-2 3 0 15,1 1-800 1,-4-1-176-16,-2-10-48 0,-3 3 0 0</inkml:trace>
  <inkml:trace contextRef="#ctx0" brushRef="#br1" timeOffset="-58767.43">15426 8600 27647 0,'-13'-24'608'0,"-1"-2"128"16,0 2 32-16,-1 3 0 0,-3-1-624 0,-1 2-144 0,2 4 0 0,-3-2 0 0,0 1 0 0,-1 0 0 15,0 1 0-15,-1 0 0 0,3 2 0 0,-4-2 0 16,-1-2 0-16,2-2 0 15,0-2-784-15,0 0-192 0,0-2-48 0,2 2 0 0,-4 2 1648 0,5 0 320 0,1-2 64 16,-3-2 16-16,0-2-832 0,1-1-192 16,1 1 0-16,1 0 0 0,2 0 0 0,0 0 0 15,2-2 0-15,3-2 0 0,0-3 0 0,3-3 0 16,0 1 0-16,4-1 0 0,-3 1 0 0,5-4 0 16,1 3 0-16,2 3 0 0,1 0 0 15,2 3 0-15,1-4 0 0,3 2 0 0,1 1 0 0,4-2 0 16,0-3 0-16,3 3 0 0,-2 1-768 15,5 1-208-15,-3-1-48 0,3 4 0 0,-1 4 0 16,2 2 0-16,0 1 0 0,1-1 0 0,0-4 0 0,2 6 0 16,2 2 0-16,-1 0 0 0,2 1 0 0,0-4 0 15,2 0 0-15,1 1-3264 0,1 1-672 0</inkml:trace>
  <inkml:trace contextRef="#ctx0" brushRef="#br1" timeOffset="-58042.54">16575 6966 12895 0,'16'5'272'0,"2"0"64"0,4 1 16 16,2-1 32-16,4 1-384 0,1-1 0 0,-1-1 0 0,-7 0 0 0,7 1 896 0,1 3 96 15,1 0 32-15,-2 1 0 0,0-2-832 0,0 3-192 16,-3 2 0-16,-1 3 0 0,-2-2 0 0,-1 6 0 16,-1 0 0-16,0 2 0 0,-4 3 0 0,0 1 0 0,-2-2 0 0,-2 4 0 15,-1 5 0-15,0 1 0 0,-3 1 0 16,-2 1 0-16,0 1 0 0,-2 1 0 0,0-1 0 16,-3 19 0-16,-2-1 0 0,-3-3 0 0,0-4-144 15,-2 3 144-15,-1 0 0 0,0 0 0 0,-1-1 0 16,1-3 160-16,-2-3-160 0,1 2 0 0,-2 3 0 15,3-1 0-15,-3 5 0 0,1-5 0 0,-1-1 0 0,0-2 0 16,-1-4-784 0,1-2-192-16,0 0-48 0,-2 0 0 0,-2 4 832 0,2-1 192 15,-4-3 0-15,0 3 0 0,-2 0 0 0,2-2 0 0,-2-1 0 0,-1-2 0 0,0-4 0 16,1 3 0-16,0 2 0 0,2-4 0 16,-1-4 0-16,2 1 0 0,-1 1 0 0,-2-1 0 0,0-2 0 15,1 0 0-15,-1-1 0 0,2 0 0 0,-4 2 0 0,2 1 0 16,0-4 0-16,-2 2 0 0,-1-6 0 15,-1 3 0-15,1 0 0 0,-4 0 0 0,-1 1 0 16,1-1 0-16,-5 1 0 0,2-4 0 16,-1-5 768-16,3-3 208 0,0-3 48 15,2 4 0-15,1 0-832 0,-1 0-192 0,1-1 0 0,-2-2 0 16,0-2 0-16,0-2 0 0,0 1 0 0,-3-1 0 16,-1-3 0-16,-3 3 0 0,-1-1 0 0,-1-3 0 0,-1 1 0 15,1-2 0-15,-4-2 0 0,-1 2 0 0,0 3 0 16,1-3 0-16,2-3 0 0,0-1 0 0,-1-1 0 15,-1-3 0-15,-1 0 0 0,-1-4 0 0,-2-2 0 16,3 3 0-16,5 0 0 0,-2-1 0 0,0-1 0 0,3-2 0 16,1-5 0-16,1 4 0 0,0 3 0 0,-1 1 0 15,0-4 0-15,1 1 0 0,-5 0 0 0,4 3 0 0,2-1 0 16,-1 1 0-16,0 0 0 0,0 1 0 0,0 0 0 16,3 0 0-16,0-2 0 0,3 1 0 0,0 0 0 15,2 0 0-15,3 0 0 0,-2 3 0 0,3-1 0 0,3-1 0 16,1-4 0-16,2 2 0 0,0-2 0 0,3-2 0 15,3-3 0-15,4-2 0 0,1-3 0 0,4-5-7328 16</inkml:trace>
  <inkml:trace contextRef="#ctx0" brushRef="#br1" timeOffset="-57422.21">15945 6625 9215 0,'8'-15'400'0,"-2"7"96"15,2-2-496-15,0 2 0 0,-1-1 0 0,1 0 0 16,1-1 0-16,0 1 0 0,0 3 0 0,0 2 0 16,-1 1 912-16,2 1 96 0,0-1 16 0,1 3 0 0,-1 4-896 0,1 3-128 15,-1 0-128-15,1 4 128 0,-1 0 320 0,1 4 160 16,0 2 32-16,1 4 16 0,-3 1-48 0,0 2-16 15,0 4 0-15,-1 6 0 0,-4 5-32 0,0 3-16 16,-1 2 0-16,-3 1 0 0,-3 0-160 16,-1 2-16-16,-1-1-16 0,-2 3 0 0,0 3-32 15,-1 4 0-15,0-2 0 0,0 0 0 0,2-3-64 16,-2-3 0-16,0-4-128 0,1-1 192 0,0-1-192 16,-2-1 176-16,-1 0-176 0,-2-5 160 0,-2 1-32 15,-4-3-128-15,-1 0 192 0,-8-2-64 0,-4-2 32 0,-2-1 0 16,0 1 0-16,-5-5 0 0,-3-1-160 0,1 0 192 15,2-4-192-15,-1 1 192 0,2-1-432 0,0-3-80 16,-14 1 0-16,12-4-16 0</inkml:trace>
  <inkml:trace contextRef="#ctx0" brushRef="#br1" timeOffset="-56997.78">15876 6074 22799 0,'0'0'1008'0,"0"0"208"0,-1 17-960 0,0 3-256 16,-3 2 0-16,8 3 0 0,1 3 0 0,4 7-288 16,-4 3 64-16,5 2 16 0,1 1 48 0,4 7 16 15,1 6 0-15,-1 1 0 0,0 1-112 0,-1 2-32 16,-1 3 0-16,-2 3 0 0,-2 6-48 0,-3-1-16 15,-6 0 0-15,-7 6 0 16,-5 3-224-16,-9 5-32 0,-8 1-16 0,-7-2 0 16,-7-3 96-16,-6-1 16 0,-7 0 0 0,-6-3 0 0,-4-2 320 0,-8-6 64 15,-5-5 128-15,0-2-208 0,0-2 208 0,-1-3 0 0,1 0 0 16,-2 1 0-16,2 3 0 0,4-4 160 0,6-4-160 0</inkml:trace>
  <inkml:trace contextRef="#ctx0" brushRef="#br1" timeOffset="-56505.89">14398 10307 27231 0,'6'13'1216'0,"-5"-3"240"0,1 3-1168 0,2 3-288 16,3 1 0-16,-1 5 0 15,0 2-912-15,2-2-240 0,1-2-64 16,3 2 0-16,2 0 976 0,3 0 240 0,0 2 0 0,4-2 0 0,2 0 160 0,2 2 80 16,0-1 16-16,1 1 0 0,1-2-256 0,1 0 0 15,3 0 128-15,1-1-128 0,0-2 0 0,4-2 0 16,5-6 128-16,3-1-128 0,0 0 0 0,4-7 176 15,1-3-176-15,0-5 160 0,2-7-160 0,2-1 0 16,-2-2 0-16,5-3-176 0,0-4 176 0,3-2 0 0,-1 2-144 16,-5-2 144-16,-5 0 0 0,-2 0 0 15,-3-3 0-15,-1 3 0 0,-3 0 0 0,-2 0 0 0,-5-1 0 16,0-1 0-16,0 1 0 0,-1 1 0 0,-2 0 0 0,-3-2 0 16,-1-1 192-16,-3-2 0 15,-2-1 0-15,-4-1 0 0,-2-2 256 0,1-3 64 0,-4-1 16 16,-1-5 0-16,-3-4-208 0,1-2-64 0,-2-5 0 15,-2 2 0-15,-3 5-64 0,0 3-32 0,-1 2 0 16,-1 3 0-16,0 0 32 0,-2 4 0 0,-1 4 0 16,1 2 0-16,0 2-192 0,1 3 160 0,-4 4-160 15,4 6 160-15,0 6-160 0,1 0 0 0,-1 2 0 0,2 5-8640 16,0 0-1664-16</inkml:trace>
  <inkml:trace contextRef="#ctx0" brushRef="#br1" timeOffset="-54738.57">13677 10915 15663 0,'-17'-9'688'0,"9"3"144"0,2 1-656 0,-1 1-176 16,7 4 0-16,0 0 0 0,-3-5 1296 0,2-1 240 15,1 1 32-15,0 5 16 0,9-6-688 0,0-3-128 16,2 0-16-16,3 0-16 0,4 0-304 0,2-1-64 16,2-3-16-16,-1 0 0 0,4-3-176 0,-3 2-48 15,0 0 0-15,1 0 0 0,0 2 48 0,-2 2 0 16,-5 2 0-16,1-1 0 0,-1 3 128 0,0 4 16 15,-3 2 16-15,0 3 0 0,-4 3-80 0,-2 3 0 16,-2 2-16-16,-2 4 0 0,-1 3 0 0,-1 2 0 16,-2 0 0-16,-1 1 0 0,-1-1-240 0,1 2 0 15,-1 2 0-15,1 1 0 16,-5-6-1696-16,2-1-336 0,3-3-64 0</inkml:trace>
  <inkml:trace contextRef="#ctx0" brushRef="#br1" timeOffset="-54503.02">13885 10723 22111 0,'-7'-10'976'16,"7"10"208"-16,0 0-944 0,0 0-240 0,0 0 0 0,0 0 0 16,0 0 864-16,-9 8 128 0,4 3 32 0,-1 3 0 15,1 3-448-15,-1 6-64 0,-1 4-32 0,0 4 0 0,-1 2 160 0,1 2 48 16,-1 3 0-16,0 1 0 0,-1 0-112 0,1-1 0 15,-3 1-16-15,2 0 0 0,0 3-320 16,2-1-64-16,1-2-16 0,3-1 0 0,0-2-160 16,1-4 0-16,1-5-192 0,2-1 192 15,2-3-2000-15,0-3-288 16,-1-5-48-16,2-3-16 0</inkml:trace>
  <inkml:trace contextRef="#ctx0" brushRef="#br1" timeOffset="-53869.05">13801 11986 6447 0,'0'0'576'0,"0"0"-576"16,-6 2 0-16,1 3 0 0,1-1 3856 16,-2 6 672-16,2 2 128 0,-1 5 16 0,-2 4-3216 0,1 3-656 15,2 2-128-15,-3 3-32 0,3 8-112 0,1-1-16 16,-4-1-16-16,3-1 0 0,-1 0-128 0,1 1-32 16,-1-6 0-16,2-1 0 0,1-6 80 0,1-5 16 15,1-2 0-15,0-3 0 0,-1-1 208 0,1-2 64 16,0-9 0-16,0 0 0 0,0 0 272 0,0 0 64 15,8-8 16-15,2-4 0 0,4-7-192 0,-1-3-32 16,0-3-16-16,2-4 0 0,1-6-576 0,-1-2-112 16,1-4-128-16,2-2 176 0,-1-2-176 0,1-2 0 15,1-2 144-15,1 3-144 0,1 3 0 0,1 5 0 16,2 6 0-16,-3 2 0 0,-3 6 0 16,-1 6-160-16,2 7 160 0,-3 5 0 0,-1 1-144 0,-3 8 144 15,-1 4 0-15,-2 6-144 0,-3 6 144 0,-3 3 0 16,-4 4 0-16,-2 3 0 0,0 2 0 0,-6 3 0 0,-3 2 0 15,-1-1 0-15,-6-2 0 0,1-2 0 0,2-4 0 16,-2-4 0-16,0-4 128 0,0-1-128 16,-3-3 128-16,2-2-128 0,0-4 160 0,1-3-32 15,3-3-128-15,-1-1 192 0,1 1-448 0,2-4-112 0,2-3-16 16,2-5 0 0,-1 0-2112-16,5-4-416 0,2-2-96 0</inkml:trace>
  <inkml:trace contextRef="#ctx0" brushRef="#br1" timeOffset="-53202.39">14323 12186 8287 0,'0'0'736'0,"-7"3"-592"0,7-3-144 0,0 0 0 16,0 0 3440-16,0 0 656 0,0 0 128 0,0 0 16 15,0 0-2272-15,4-9-464 0,3 2-96 0,4-5 0 16,2-5-656-16,5-2-128 0,3-1-32 0,3-1 0 0,3-1-400 0,1-1-192 16,0-4 160-16,2 2-160 0,2 1 192 0,-1-4-64 15,0-3-128-15,-1-2 192 0,0-4 176 0,-2-2 16 16,-1 0 16-16,1-3 0 0,-2-5-96 16,-1-1-32-16,1 1 0 0,-3 3 0 0,-3 2-144 15,-4 5-128-15,-3 3 144 0,-5 5-144 0,-3 5 256 0,0 5-64 16,-2 7 0-16,-4 3 0 0,-3 3 320 0,-6 8 64 15,-1 6 16-15,-6 7 0 0,-4 8-384 16,-2 4-80-16,0 5 0 0,-1 4-128 0,0 5 0 16,0 0 0-16,0 1 0 0,1 4 0 0,1 4 0 15,6-2 0-15,2-3 0 0,1-2 0 0,4-4 0 0,1-4 128 16,1 1-128-16,5-6 0 0,1-4 160 0,2-1-160 16,1-1 128-16,3-3-128 0,1 0 0 0,3-6-144 15,1-4 0-15,2 0 0 16,3 2-1936-16,2-6-384 0,-1-8-80 0</inkml:trace>
  <inkml:trace contextRef="#ctx0" brushRef="#br1" timeOffset="-52928.07">15287 11464 23039 0,'-1'-12'1024'0,"1"12"192"0,0 0-960 0,0 0-256 0,-1-5 0 0,1 5 0 0,0 0 1920 0,-8 9 352 16,2 6 64-16,-2 4 16 15,0 2-1440-15,-2 3-272 0,1 4-64 0,-1 2-16 0,0 0-256 16,-2 3-48-16,1 2-16 0,-3 2 0 0,3 2 16 0,2-4 0 16,0-2 0-16,1-2 0 0,0-3-112 0,2 1-16 15,-1-4 0-15,2-4 0 0,-1-3-128 0,2-1 0 16,0 2 144-16,2-5-144 15,2-14-352-15,0 0-144 0,1 11-16 0,-1-11-9824 16,0 0-1952-16</inkml:trace>
  <inkml:trace contextRef="#ctx0" brushRef="#br1" timeOffset="-52759.24">14969 11751 26719 0,'-4'-5'2368'0,"3"-1"-1888"0,1 6-480 0,0 0 0 15,12-1 1984-15,3 0 320 16,3-1 48-16,3 0 16 0,2 2-1824 0,0 0-352 0,3 0-192 0,2 0 192 16,-3-1-192-16,2 0-256 0,-2 1 64 0,-3-1-10240 15,0-4-2064-15</inkml:trace>
  <inkml:trace contextRef="#ctx0" brushRef="#br1" timeOffset="-52253.6">15958 11550 3679 0,'-1'-8'320'0,"-1"1"-320"15,2 7 0-15,-3-7 0 0,-4-1 6144 0,2 1 1168 16,-1-2 240-16,-7 5 32 0,-4 1-5552 0,-2 2-1120 15,0-1-208-15,-4 4-64 0,-5 4-432 0,-1-1-80 16,-2 1-128-16,0 0 176 0,1 2-32 0,3 0 0 16,1 1 0-16,4-1 0 0,3 1 288 0,2 1 48 15,3 0 16-15,4 0 0 0,3-1-288 0,7-9-48 16,0 0-16-16,0 0 0 0,3 10-16 0,-3-10-128 16,9 5 192-16,0-2-64 0,4-3 0 0,3-1 0 15,0-1 0-15,2 0 0 0,0-3-128 0,0 1 128 16,0 0-128-16,-1 0 128 0,0-2-128 0,-1 1 0 15,1 1 0-15,-4 4 128 0,-2 0-128 0,-2 2 0 0,-9-2 144 16,9 10-144-16,-4 2 160 0,-1 5-32 16,-2 1-128-16,-4 3 192 0,-2 1-64 15,0 2 0-15,-2 3-128 0,-4 3 192 16,-1 1-16-16,-1 2-16 0,-1-2 0 0,-1-1 0 16,-2 5-16-16,2-4 0 0,-1-5 0 0,-1 1 0 0,3-2 48 15,1-1 0-15,0 0 0 0,2 2 0 0,-2-5-192 0,3-4 0 16,3 2 0-16,1-4 0 0,0-3 0 0,2-5 0 0,3-7 0 0,0 0 0 15,2 12 0-15,-2-12 0 0,0 0 0 0,9 2 0 16,1-1-384-16,-1-2-16 0,2-2 0 16,0-2 0-16,0-2-608 15,0 1-112-15,1 1-32 0,-1-3 0 0,1-3-1216 0,0 2-256 16,1 2-64-16</inkml:trace>
  <inkml:trace contextRef="#ctx0" brushRef="#br1" timeOffset="-51481.5">16095 11848 21183 0,'-8'5'1888'0,"1"-1"-1504"0,2 2-384 0,-2 1 0 16,1 0 1056-16,-1 2 144 0,2-1 16 0,-1 1 16 16,1-2-336-16,5-7-64 0,-6 6 0 0,6-6-16 15,0 0 112-15,0 0 32 0,0 0 0 0,0 0 0 0,0 0 96 16,7-5 32-16,-1-5 0 0,2 1 0 0,1-3-448 16,2-3-96-16,-1-3-16 0,2-1 0 15,-1-1-160-15,2-2-48 0,-1-2 0 0,0-1 0 0,-1-1-16 0,2-2-16 16,-2 2 0-16,3-1 0 0,-2 1-32 15,1-1 0-15,0-3 0 0,1-1 0 0,2-1-128 0,-1 0-128 16,1 0 192-16,-2 5-192 16,-1 5 0-16,1 2 0 0,1 2 0 0,-3 7 0 0,-1 7 0 0,-11 4 0 15,0 0-128-15,0 0 128 0,7 13-128 0,-1 6 128 16,-5 4 0-16,-3 3-144 0,-4 2 144 0,0 1-128 16,-2 4 128-16,-2 2-128 0,-5-1 128 0,3 1 0 15,3 0 0-15,1-3 0 0,2-4 0 0,1-4 0 16,2-4 0-16,1-4 0 0,1-4 0 0,1-2 0 15,0-10 0-15,0 0 0 0,0 0 256 0,0 0 0 16,9 3-16-16,4-6 0 0,0-7 192 0,2-1 32 16,4-2 16-16,1-6 0 0,1-6-224 0,-1 0-64 15,2 1 0-15,-2-3 0 0,1-3-192 0,0 0 0 16,-3-3 0-16,0-6 0 0,2-5 128 0,2-1-128 16,-1-4 0-16,1-1 144 0,0 2-144 0,2 4 0 15,0 6 0-15,0 6 128 0,-4 5-128 0,-3 6 0 16,-4 3 0-16,-2 7 0 0,1 6-192 0,-1 3 192 15,-11 2-160-15,7 7 160 0,-2 7 0 0,-5 4 0 0,-1 10 0 16,-6 3 0-16,-3 6 0 0,-1 6 0 0,-1 4 0 16,-3 5 0-16,-2 3 128 0,1-2-128 0,2-5 0 15,2-3 0-15,3-4 0 0,4-3 0 0,2 0 0 0,3-5 0 16,1-4 0-16,5 0 0 0,-1-1 0 0,5-3 0 16,0-1-1616-16,6 0-432 0,6-1-96 15</inkml:trace>
  <inkml:trace contextRef="#ctx0" brushRef="#br1" timeOffset="-28901.99">22129 13524 8287 0,'0'0'736'0,"0"0"-592"0,-1-6-144 0,1 6 0 16,0 0 1072-16,0 0 176 0,-1-5 32 0,1 5 16 0,0 0-352 15,0 0-80-15,0 0-16 0,0 0 0 0,-3-9 16 16,-2 4 0-16,5 5 0 0,0 0 0 0,-6-2-176 0,6 2-48 15,0 0 0-15,0 0 0 0,-5 11-288 0,-1 0-64 16,0 0-16-16,3 1 0 0,-2 7-80 0,1 1 0 16,1 2-16-16,0 1 0 0,-2-2 16 0,3 0 0 15,-1 3 0-15,1-3 0 0,-1-1-16 0,2-2 0 16,0-1 0-16,0-1 0 0,-1 0-16 0,1-3 0 16,-1-3 0-16,2 1 0 0,1-2 32 0,0 0 0 15,-2 2 0-15,1-3 0 0,0-8 160 0,0 0 32 16,0 0 16-16,0 0 0 0,0 0 112 0,0 0 0 15,0 0 16-15,0 0 0 0,0 0 256 0,4-10 48 16,-2-6 16-16,2 0 0 0,-2 2-352 16,2-1-80-16,2-3-16 0,1-2 0 0,1-2-208 0,1 0-64 15,0 0 0-15,3 0 0 0,-2-2-128 0,2 1 128 16,2-1-128-16,0 6 128 0,0 5-128 0,1-1 0 16,0-4 0-16,-1 6 0 0,-5 5 0 15,2 3 0-15,0 0 0 0,-1-3 128 0,2-2-128 0,1 5 0 16,0 4 0-16,-3 0 0 0,-2-1 0 0,1-2 0 15,-9 3-192-15,10 4 192 0,-2 2-176 0,-8-6 176 0,0 0-128 0,0 0 128 32,4 14-736-32,0-2-64 0,-3-2-16 0,-1 1-8672 0,-3-3-1744 0</inkml:trace>
  <inkml:trace contextRef="#ctx0" brushRef="#br1" timeOffset="-28476.93">22552 13559 19807 0,'0'0'880'0,"-7"-2"176"0,7 2-848 0,-8-5-208 16,3 0 0-16,5 5 0 0,0 0 0 0,0 0 176 16,-6-4-176-16,6 4 160 0,-7-2 160 0,7 2 48 15,0 0 0-15,-8 5 0 0,0-2-48 0,1 3-16 16,0 3 0-16,0 2 0 0,-1 2-304 0,-1 1 0 15,0 0 0-15,2 2 0 0,-1 3 304 0,1-2-48 16,-1 0-16-16,4-1 0 0,1-5-48 0,3 0-16 16,0 1 0-16,2-3 0 0,-2-9 16 0,6 5 16 0,2-1 0 15,1 0 0-15,1-2 368 0,1-2 80 0,-2-6 16 0,2 1 0 16,0-1-80-16,0-1-16 0,0-4 0 0,-1-1 0 16,-1-2-304-16,0-1-64 0,1 2-16 15,-3-1 0-15,-2-2-192 0,0 3 176 0,-1 2-176 16,-2 1 160-16,-2 10-32 0,2-7-128 0,0 1 192 15,-2 6-64-15,0 0 48 0,0 0 0 0,-4 13 0 16,2 2 0-16,0 1-176 0,0 3 0 0,-2-3 0 0,3 1 0 16,2-2 0-16,3-1 0 0,-2-1 0 0,1 0 0 15,2-2 0-15,0-3 0 0,-5-8 144 0,10 8-144 16,0-1 0-16,1-1 0 0,-2-4 0 0,1 0 0 16,1-5-1664-1,-2 0-336-15,2 1-80 0</inkml:trace>
  <inkml:trace contextRef="#ctx0" brushRef="#br1" timeOffset="-28216.29">22913 13252 22223 0,'0'0'976'0,"0"0"224"0,-11-3-960 16,3-1-240-16,2 1 0 0,6 3 0 0,-6 5 192 0,-3 2-16 15,2 2 0-15,1 2 0 0,1 2 224 0,2 5 48 0,1 1 16 0,-1 0 0 16,0-1-144-16,2 4-16 0,1 2-16 16,2 2 0-16,1 1-48 0,0-3-16 0,1-3 0 0,2 4 0 15,-1 0-96-15,-1 0 0 0,-1-2-128 0,0-2 192 16,2-2-64-16,-3-2 0 0,-1-3-128 0,0-3 192 16,-1-2-64-16,0-9-128 0,-2 8 176 0,2-8-8272 15,0 0-1648 1</inkml:trace>
  <inkml:trace contextRef="#ctx0" brushRef="#br1" timeOffset="-28037.07">22711 13489 18831 0,'0'0'832'0,"0"0"176"0,0 0-816 0,9 4-192 0,2 3 0 0,2-3 0 16,3-6 448-16,0-1 64 0,4 1 0 0,3 0 0 0,-1 0 480 0,0 1 96 15,0 0 32-15,0-1 0 0,-1 0-352 0,-3 0-80 16,0 1-16-16,-1 1 0 0,-3-3-448 0,-2 2-96 15,-3 2 0-15,-9-1-128 0,9-3 0 0,-9 3 0 16,0 0-192-16,0 0-7904 16,0 0-1568-16</inkml:trace>
  <inkml:trace contextRef="#ctx0" brushRef="#br1" timeOffset="-27764.89">23170 13469 18431 0,'0'0'1632'0,"0"0"-1312"16,0 0-320-16,0 0 0 0,-9 5 288 0,3-2-16 0,-1-4 0 0,0 6 0 15,1 7 320-15,1 1 64 0,-1-3 16 0,0 2 0 16,2 6-144-16,-3-3-16 0,2-1-16 0,1 2 0 15,1-3-304-15,0 1-48 0,-2 2-16 0,3-4 0 16,0-2-128-16,1-1 160 0,-3 0-160 0,4-9 160 16,-3 11-160-16,3-11 0 0,0 0 144 0,0 0-144 31,0 0-1408-31,0 0-336 0</inkml:trace>
  <inkml:trace contextRef="#ctx0" brushRef="#br1" timeOffset="-26912.86">23221 13532 22287 0,'-14'6'976'0,"7"-4"224"0,-1-3-960 0,0 2-240 16,8-1 0-16,0 0 0 0,-6 7 0 0,6-7 0 15,0 0 0-15,0 0 0 0,-3 10 128 0,0-2-128 16,1-1 0-16,2-7 144 0,0 0 192 0,0 0 48 15,9 0 0-15,0-2 0 0,-1-4 304 0,-1 1 64 16,0-3 16-16,-1 3 0 0,1-1-352 0,-2-2-64 16,1-3-16-16,-1 5 0 0,-5 6-112 0,7-6-32 15,-1-3 0-15,-6 9 0 0,0 0-32 0,0 0-16 16,0 0 0-16,0 0 0 0,0 0-144 0,0 0 0 0,8 4 144 16,-8-4-144-16,9 4 0 0,-9-4 0 0,0 0 0 0,2 12 0 15,-1 1 192-15,-1 0-48 0,-1-2 0 0,0-2 0 16,0 0-144-16,1-9 0 0,0 10 0 0,0-4 0 15,0-6 0-15,0 0 0 0,0 0 144 0,0 0-144 16,8 5 128-16,-1-2-128 0,-7-3 128 0,12 0-128 16,-1-1 208-16,0-1-16 0,2-1-16 0,-5-2 0 15,2 1-48-15,-1 0 0 0,0-1 0 0,0 1 0 16,-5-2-128-16,-4 6 0 0,0 0 144 0,0 0-144 16,0 0 0-16,0 0 0 0,0 0 0 0,0 0 128 15,0 0-128-15,0 0 0 0,0 0 0 0,9 4 128 16,-9-4-128-16,0 0 0 0,0 0 0 0,9 3 0 15,-9-3 0-15,10 1 0 0,-10-1 0 0,8 0 0 0,1-2 128 16,-1-1-128-16,0-2 128 0,-1 3-128 0,-7 2 128 16,9-9-128-16,0 0 128 0,-3 3-128 0,-6 6 0 15,6-6 128-15,-6 6-128 0,7-5 0 0,-5-1 0 0,-2 6 0 16,0 0 0-16,0 0 0 0,0 0 0 0,0 0 0 16,0 0 0-16,0 0 0 0,0 0 0 0,0 0 0 15,3 10 0-15,-3-10 0 0,6 8 0 0,-6-8 0 16,5 11 0-16,-2-5 0 0,-3-6 0 0,0 0 0 15,0 0 128-15,0 0-128 0,0 0 0 0,0 0 0 16,0 0 0-16,0 0 0 0,4 9 0 0,-3 0 0 16,-1-9 128-16,-1 9-128 0,1-9 0 0,-1 9 0 15,1-3 0-15,0-6 0 0,0 0 0 0,0 0 0 16,5 7 0-16,-5-7 0 0,0 0 0 0,12 2 0 0,4-2 0 16,-2 0 0-16,-1-2 0 0,1-1 128 15,2-2-128-15,0-4 128 0,2-4-128 0,-1 0 128 16,1 0-128-16,1-2 128 0,-2-1-128 0,0-1 128 15,-1-1-128-15,0-3 128 0,-1-2-128 0,-1-3 128 16,0-2-128-16,-4-1 128 0,1 1-128 0,0-5 176 16,-5-5-176-16,-1 3 192 0,-4-2-192 0,-4 5 128 0,-1 4-128 15,-1 5 128-15,-5 4 128 0,-1 6 32 0,-4 6 0 16,-1 3 0-16,-4 2-96 0,-2 6-32 0,-5 5 0 0,1 7 0 16,3 7-160-16,-2 4 0 0,2 3 0 0,1 3 0 15,3 3 0-15,4-1 0 0,3 1 0 0,5-2 0 0,6 0 0 16,5-2 0-16,6-3 0 0,3-1 0 0,6-3 128 15,2-3-128-15,0-1 128 0,2-3-128 16,3 4-912-16,-3-7-272 0,-2-4-48 16,-1-2-16-16</inkml:trace>
  <inkml:trace contextRef="#ctx0" brushRef="#br1" timeOffset="-26124.94">22104 13957 13823 0,'1'-11'608'0,"-1"11"128"0,0 0-592 0,-2-9-144 0,-1 1 0 0,3 8 0 16,-3-6 1296-16,3 6 240 0,0 0 32 0,0 0 16 15,-8 5-400-15,0 4-80 0,1 2-16 0,1 6 0 16,-1 7-496-16,-1 1-96 0,2 2-32 0,0 1 0 15,3 3-80-15,-1 0 0 0,0-4-16 0,0-1 0 16,2-3-160-16,0 1-16 0,0 2-16 0,1-4 0 0,1-1-176 0,0-3 160 16,-1-4-160-16,2-1 160 0,3 0-160 0,-2-4 0 15,-2-9 144-15,0 0-144 16,0 0-976-16,0 0-272 0,0 0-48 0</inkml:trace>
  <inkml:trace contextRef="#ctx0" brushRef="#br1" timeOffset="-24742.89">21968 14108 9215 0,'0'0'400'0,"0"0"96"0,0 0-496 0,0 0 0 16,8 8 0-16,2 0 0 0,0-3 1632 0,1-2 224 15,0-1 64-15,2-1 0 0,2 2-928 0,0-1-176 16,2-4-48-16,2 0 0 0,2-2-80 0,2 1-32 16,3-4 0-16,-1-2 0 0,0-1 96 0,-3 0 16 0,1-1 0 15,-3-1 0-15,-1 2-160 0,-3-1-32 0,-1 0 0 16,-4 4 0-16,-4 1-96 0,-7 6-32 0,0 0 0 0,0 0 0 15,0 0 128-15,0 0 32 0,-9 9 0 0,-2 1 0 16,-2 1-272-16,0 2-48 0,-1 1-16 0,3 2 0 16,1-2-272-16,0 0 128 0,0 0-128 15,1-2 0-15,3-2 128 0,0-2-128 0,6-8 0 0,0 0 0 16,0 10 0-16,0-10 0 0,5 6 0 0,-5-6 0 16,9-1 192-16,2-3-192 0,1-2 192 0,4-2-192 15,2-3 256-15,-2-1-64 0,0-2-16 0,-2-1 0 16,-2 1-48-16,-2-1 0 0,-3 3 0 0,-2 1 0 15,-1 2-128-15,-4 9 128 0,0 0-128 0,0 0 128 16,0 0-128-16,0 0 160 0,0 0-160 0,0 0 160 16,-2 10-160-16,0 0 0 0,0-1 0 0,0 4 0 0,-1 0 0 15,2 0 0-15,1-3 0 0,0 1 0 0,0-11 0 16,5 10 0-16,-1-3 0 0,4-1 0 0,-8-6 0 16,11 2 0-16,1-2 144 0,0-2-144 0,-1-4 144 15,2-1-144-15,-1-3 192 0,2-1-192 0,-2 3 192 0,0-1-192 16,0-2 192-16,-3 1-192 0,-1 2 128 15,0 1-128-15,0 2 0 0,-8 5 0 0,0 0 0 16,0 0 0-16,0 0 0 0,0 0 0 0,2 8 0 0,0 2 0 16,-2-10 0-16,0 13 0 0,-1 1 0 0,0-2 0 15,-1-2 0-15,2 0 0 0,-1-1 0 0,1 0 0 16,1-1 0-16,-1-8 0 0,0 0 0 0,5 5 0 16,2-1 0-16,3-3 0 0,2-4 0 0,1-4 160 15,1-1-160-15,2-1 192 0,0 0-192 0,1-4 160 16,2-1-160-16,-3 1 160 0,-2 2-160 0,2 1 0 15,-1-1 144-15,-1 1-144 0,-1 0 0 0,0 1 0 16,-2 2 0-16,-1-1 128 0,-2 1-128 0,0 0 0 0,-2-2 0 16,-1 3 128-16,-5 6-128 0,0 0 0 0,3-6 0 0,-3 6 0 15,0 0 0-15,0 0 0 0,0 0 0 0,0 0 128 16,0 0-128-16,0 0 0 0,0 0 0 0,0 0 0 16,0 0 0-16,-8 6 0 0,-1 0 0 0,2 1 0 15,2-1 0-15,5-6 0 0,0 0 0 0,0 0 0 16,-1 9 0-16,1-9 0 0,0 0 0 0,0 0 0 15,0 0 0-15,0 0 0 0,0 0 0 0,0 0 0 16,7-2 0-16,1-2 0 0,0-1 0 0,-1 3 0 16,-7 2 0-16,9-2 0 0,-1-2 0 0,-8 4 0 15,8 1 0-15,-8-1 0 0,6 9 0 0,0-1 0 0,-1 0 0 16,-1 3 0-16,0 2 0 0,1 1 0 0,0 3-192 16,-4-1 64-16,0 1 0 0,-1 0 0 0,0 2 128 15,-1 0 0-15,0-2 0 0,-1 3 0 0,-3 1 0 0,0 0 0 16,-4 1 0-16,-1 1 0 0,-1-2 0 0,-2-1 0 15,-1-3 0-15,-5 1 0 0,-1-2 0 0,2 2 0 16,2-1 0-16,-5 0 0 0,-2-1 0 0,1 0 128 16,3-1-128-16,3-3 176 0,0-2-176 0,3-3 0 15,1-3 0-15,2-3 0 0,2-2 0 0,3-4 208 16,2-2-48-16,-1-6-16 0,3-2 32 0,5-3 0 16,-2-5 0-16,4 2 0 0,4 4-176 0,3-1 192 15,3-4-192-15,4 2 192 0,3 3-192 0,2 2 0 16,1 0 0-16,4-1 0 0,0 0 0 0,1 1 0 15,1 2 0-15,-3-1 0 0,-2 0 0 0,1-2 0 0,-1 1 0 16,-1-1 0-16,-3 1 0 0,2-3 0 16,3-1 0-16,-2-1 0 0,0-1 0 0,-4 0 0 0,-4-1 0 0,1 0 0 15,-4 1 0-15,0 0 128 0,-5 3-128 16,0-2 128-16,-2-1-128 0,-2 3 0 0,-3 5 0 16,-1 1 0-16,1 2 0 0,-3-1 0 0,-3 1 0 15,0 4 0-15,3 6 0 0,-8-4 0 0,-2 1 0 0,-1 1 0 16,-1 2 0-16,1 4 0 0,-2 5 0 0,-1 1-176 15,-3 0 176-15,0 3-192 0,-2 6 192 0,3 0-192 16,0 2 192-16,5 0-192 0,1 2 192 0,6 2-192 16,3-1 192-16,2-1 0 0,3-3 0 0,7-3 0 15,4-1 0-15,1-2 0 0,4-1 0 0,3-3 0 16,2-2 0-16,4-3 0 0,1-1 0 0,-1-2 0 0,2 0 128 16,-1-3-128-16,-5-1 128 0,-2-3-128 0,-2 2 128 15,-2-1-128-15,-4-4 128 0,-2 3-128 16,-2 1 0-16,-11 4 128 0,10 0-128 0,-10 0 0 0,0 0 0 0,0 0 0 15,0 0 0-15,0 0 0 0,0 0 0 0,-3 9 128 16,3-9-128-16,-4 9 0 0,-1-3 0 0,5-6 128 16,-2 10-128-16,2-10 0 0,0 0 0 0,0 0 0 15,0 0 0-15,4 6 128 0,4-6-128 0,1-1 0 16,2-3 128-16,-2 1-128 0,3 0 0 0,0-2 0 16,1 0 0-16,-3 0 0 0,1 2 0 0,-1 0-192 15,-1 1 64-15,-9 2 0 0,8-2 128 0,-8 2-208 16,9 3 80-16,-9-3 128 0,0 0-192 0,7 6 192 0,-4 2-192 15,0-1 192-15,-3-7-160 0,0 0 160 0,0 0 0 0,0 0-144 16,7 9 144-16,-3-1 0 0,3-2 0 0,-7-6 0 16,9 3 0-16,1 0 0 0,-1-2 0 0,3-1 0 15,1-1-320-15,1 1-16 0,-3-2-16 0,5 0-14992 16</inkml:trace>
  <inkml:trace contextRef="#ctx0" brushRef="#br1" timeOffset="5006.71">21674 14824 8927 0,'0'0'384'0,"0"0"96"0,0 0-480 0,0 0 0 0,0 0 0 0,2-8 0 16,-2 8 608-16,0 0 32 0,0 0 0 0,7-7 0 15,0-1-64-15,-1-2 0 0,-1 1 0 0,2 2 0 16,2 0-112-16,1-3-16 0,0 0-16 0,-2 2 0 16,2 5 16-16,2-3 16 0,-2 0 0 0,0-1 0 15,0 1-64-15,-2 2-16 0,3 3 0 0,0 0 0 16,-1-6 0-16,1 2 0 0,-1 2 0 0,0-1 0 16,-1 4-128-16,1-1-16 0,-1-2-16 0,-9 3 0 0,10 4-80 15,-10-4-16-15,0 0 0 0,6 8 0 16,-1 3-128-16,-3 0 160 0,-3 2-160 0,0 2 160 0,-1-2 112 15,0 3 32-15,-2 2 0 0,2 1 0 0,-1-2-16 0,0-1 0 16,-1-1 0-16,2 4 0 0,0-1-128 0,1 0-32 16,-4-2 0-16,4 0 0 0,1-1-128 0,0 0 0 15,1-2 0-15,0-2 0 0,-1-11 0 0,5 9 0 16,-1-4 0-16,-4-5-6912 16,0 0-1424-16</inkml:trace>
  <inkml:trace contextRef="#ctx0" brushRef="#br1" timeOffset="5889.09">21797 14774 4607 0,'0'0'192'0,"0"0"64"0,0 0-256 0,0 0 0 0,0 0 0 0,0 0 0 16,0 0 1344-16,0 0 240 0,0 0 32 0,0 0 16 16,0 0-736-16,0 0-128 0,0 0-48 0,0 0 0 15,0 0-16-15,3 8 0 0,-3-8 0 0,0 0 0 0,0 0-80 0,0 0-32 16,3 10 0-16,-3-2 0 0,0-8-64 0,-4 7-16 15,-3-1 0-15,0 3 0 0,-1-1 0 0,1 1 0 16,-2 0 0-16,0 2 0 0,-3 3-16 0,0 3-16 16,0 0 0-16,1 1 0 0,-2 0-144 15,-2 2-16-15,2 2-16 0,0 2 0 0,0-4-48 0,-1 1 0 16,2 0 0-16,-1 1 0 0,0 1-32 0,0 0-16 16,0 1 0-16,0 1 0 0,1 3-64 0,-2-2-16 15,2 0 0-15,0-2 0 0,0-1-128 0,2 1 128 16,-1 0-128-16,1 0 128 0,1-2 0 0,0-1-128 15,2-2 192-15,-2 0-64 0,2 2 32 0,1-1 0 16,-3-2 0-16,2 0 0 0,4 1 16 0,-1 0 0 16,-3-1 0-16,1 2 0 0,2-2-32 0,0 2 0 15,-2 3 0-15,3-5 0 0,2-2 0 0,-1-2 0 0,-2 2 0 0,1 1 0 16,1 3-16-16,3-2-128 16,1-3 192-16,0 3-64 0,-2 0-128 0,-1 2 128 0,-1-3-128 15,1-1 128-15,2-1-128 0,0 1 192 0,-1-1-192 16,2 1 192-16,2-3-192 0,-1-1 192 0,0-2-192 15,2 3 192-15,-1 2-192 0,-2 0 192 0,1-5-192 0,2 3 192 16,0 2-192-16,-1 1 0 0,-2-1 0 0,1 0 128 16,0 2-128-16,1-2 0 0,-1 2 0 15,-1-3 128-15,0 0-128 0,2 1 0 0,0 0 0 0,-2 1 128 16,3-1 0-16,0-2 0 0,1-1 0 0,0 1 0 16,2 2 0-16,-1 0-128 0,1-2 192 0,0 1-64 15,0-6 16-15,0 3 0 0,-1 3 0 0,2-5 0 16,-1-1-144-16,-1 1 0 0,0 0 0 0,1 0 0 15,-1-1 0-15,1-2 208 0,-8-6-48 0,9 9-16 16,-1-3-16-16,-2 2 0 0,1-3 0 0,-7-5 0 16,9 7-128-16,-2 1 0 0,1 1 0 0,-2-2 128 0,-6-7-128 15,6 10 128-15,1 0-128 0,-1-1 128 0,0-3-128 0,-6-6 160 16,9 7-160-16,-9-7 160 0,8 10-160 0,1 0 128 16,-1-1-128-16,-1 2 128 0,-1-3-128 0,2 1 160 15,1-1-160-15,-2-3 160 0,-7-5-32 16,10 6 0-16,2 2 0 0,-2-2 0 0,2 0 16 0,-3-1 0 15,-9-5 0-15,11 5 0 0,-1 1 16 0,0 1 0 16,-3-4 0-16,-7-3 0 0,0 0 96 0,8 6 0 16,-8-6 16-16,9 2 0 0,-9-2-144 0,0 0-128 15,10 2 192-15,-10-2-192 0,0 0 240 0,0 0-64 16,7-4-16-16,-7 4 0 0,0 0-160 0,0 0 0 16,0 0 0-16,0 0-11360 0,-7-3-2192 15</inkml:trace>
  <inkml:trace contextRef="#ctx0" brushRef="#br1" timeOffset="20922.64">22352 16431 2751 0,'4'-6'256'0,"-1"-1"-256"0,2-1 0 0,1 1 0 15,0 2 1888-15,0-1 336 0,0-1 64 0,-1 1 16 16,-5 6-1424-16,8-6-288 0,-4-2-48 0,2 1-16 15,-1 2 320-15,-5 5 64 0,5-5 16 0,-5 5 0 16,5-5 32-16,-5 5 16 0,0 0 0 0,0 0 0 16,0 0-16-16,0 13 0 0,-3 0 0 0,-1 4 0 15,-3 0-128-15,-1 4-48 0,-2 3 0 0,-1 1 0 16,-1-3-400-16,-1 4-64 0,-1 7-32 0,3-3 0 16,0-5-48-16,-1-3-16 0,-1 0 0 0,-1 0 0 15,1-1 160-15,4-2 16 0,2-1 16 16,1-2 0-16,1-4 32 0,-2-1 0 0,-1-2 0 15,3-3 0-15,5-6-96 0,0 0-16 0,0 0 0 16,-3-10 0-16,1-2 256 0,5-6 48 0,1-7 16 16,2-1 0-16,-4-3-208 0,4-4-32 0,3-5-16 0,2 0 0 15,2 3-272-15,2 0-128 0,0 3 128 16,3-1-128-16,1 0 0 0,0 5 0 0,1 2 0 0,1 3 0 16,0-2 0-16,0 2 0 0,-2 1 128 0,2 4-128 0,1 6 0 0,1 1 0 15,-2 0 0-15,0 1 0 0,0 7-160 0,-1 3 160 16,-1 4 0-16,-2 3-144 0,-2 2 144 0,-3 2 0 15,-2 1-144-15,-5 3 144 0,1 3 0 0,-2 0-176 16,-4 1 176-16,-2 1-128 0,-5 0 128 0,3-3 0 16,0 1 0-16,-3-4 0 0,-2 1 128 0,-3-2-128 0,0-3 128 15,-1 1-128-15,-1-1 128 0,1-4-128 0,0 1 160 16,-1-3-160-16,-2-2 160 0,2 1-160 16,0-1 160-16,0 0-160 0,2 0 0 0,0-2 0 15,1-2 0-15,2 3 0 16,4 3-1360-16,5-4-320 0,0 0-64 0,0 0-12704 15</inkml:trace>
  <inkml:trace contextRef="#ctx0" brushRef="#br1" timeOffset="21227.4">21973 16880 5519 0,'-21'3'496'0,"6"-2"-496"16,-3-1 0-16,1 1 0 0,0 2 2816 0,3 1 448 16,4 0 112-16,3 1 16 0,7-5-2368 15,0 0-480-15,0 0-96 0,10 6 0 0,6-3 528 0,5 0 112 16,5-4 32-16,5-1 0 0,3 1-208 0,5-2-32 16,3-2-16-16,9-2 0 0,3 0-176 0,4 1-48 15,3-3 0-15,-3 0 0 0,-9 3-128 0,-2 0-48 16,-3 3 0-16,-8-1 0 0,-5 1-208 0,-4 3-64 15,-3 0 0-15,-3 1 0 0,-5 0-192 0,-5 3 144 16,-3-1-144-16,-8-3 128 16,6 8-1264-16,-4 0-256 0,-3 2-48 0,-2 1-11040 0</inkml:trace>
  <inkml:trace contextRef="#ctx0" brushRef="#br1" timeOffset="21774.64">22356 17312 19343 0,'0'0'1728'0,"0"0"-1392"0,-6-4-336 0,6 4 0 16,0 0 0-16,0 0 0 0,0-9 0 0,0 1 0 0,3 0 496 15,-3 8 80-15,4-8 0 0,-1 0 16 0,-3 8 224 16,3-10 32-16,-2 3 16 0,-1-1 0 0,-1-2 16 0,-2 0 0 15,-1-1 0-15,-3 4 0 0,0 1 0 0,-3 0 0 16,-2 1 0-16,-2 0 0 0,0 3-112 0,-1 2-32 16,-4 5 0-16,-1 2 0 0,-2 2-288 0,-3 1-64 15,0 4-16-15,0 1 0 0,0 2-176 0,2 3-16 16,0-3-16-16,2 3 0 0,2 0-160 0,3 1 0 16,3-1 0-16,1-3 128 0,1-1-128 0,3-3 0 15,2-1 0-15,3-2 0 0,1 0 0 0,2-10 0 16,2 10 0-16,-2-10 0 0,0 0 128 0,8 6-128 15,-8-6 0-15,9 0 128 0,0-1 16 0,2-1 0 16,-2-2 0-16,1-2 0 0,-1-2-144 0,0 2 128 16,1-1-128-16,-3 2 128 0,3-1-128 0,1 2 0 15,-2-1 0-15,2 2 0 0,-2 3 0 0,1 2 0 16,-1 0 0-16,0 2 0 0,1 1 0 0,1 2 0 0,0-1 0 16,-1 3 0-16,-3 0 0 0,1 1 0 15,0 2 0-15,-1-3 0 0,-7-9 0 0,8 9 0 0,0-1 0 16,-2 2 0-16,-3 0 0 0,1 0 0 0,-4-10 0 0,2 11 0 15,2-1 0-15,2-1 0 0,-1-3 0 0,-5-6 0 16,8 9 0-16,0-2 0 0,-4-2 0 0,-4-5 0 16,0 0 0-16,11 4 128 0,-2-4-128 0,1 0 0 15,2-1 0-15,-2-3-144 0,0-1 0 0,1-2 0 16,4-2-2016 0,0 1-400-16,-3 0-64 0,3-3-10800 0</inkml:trace>
  <inkml:trace contextRef="#ctx0" brushRef="#br1" timeOffset="22327.95">23034 16989 9215 0,'3'-10'816'0,"-3"10"-656"16,0 0-160-16,0 0 0 0,0 0 1472 0,-3-7 256 0,-1 2 48 15,4 5 16-15,0 0-496 0,-7-4-80 0,-2 2-32 16,1 2 0-16,-1 2-64 0,2 5-16 0,-3 1 0 16,0 1 0-16,0 1-336 0,1 2-64 0,1 3 0 0,0-1-16 15,1-1-288-15,0-1-48 0,3-1-16 0,1 0 0 16,3-2-80-16,0 1 0 0,0-10-16 0,3 8 0 15,-3-8 144-15,8 7 16 0,0-4 16 0,3-4 0 16,-2-5 192-16,2-1 32 0,0-2 16 0,0-1 0 16,0-5-320-16,-2-1-64 0,-3-4-16 0,-3 2 0 15,-1 4-128-15,0 0-128 0,-4-2 144 0,1 2-144 16,-1 0 144-16,-2 3-144 0,0 2 128 0,-1 5-128 16,-1-2 240-16,6 6-48 0,0 0 0 0,0 0 0 15,-9 0-64-15,9 0 0 0,0 0-128 0,0 0 192 0,0 0-192 16,0 0 0-16,0 0 0 0,0 0 0 15,7 9 0-15,2-1 0 0,-1-1 0 0,3-2 0 16,2-5 0-16,0 1 0 0,-1-1 0 0,0 2 0 16,0-1 0-16,-3 0 0 0,-9-1 0 0,10 2 0 15,-3 6 0-15,-1-1 0 0,-6-7 0 16,4 10 0-16,0 4 0 0,-1 1 0 0,0 1 0 16,-3-1 0-16,-1 1 0 0,1 0 0 15,0 2 0-15,0-3 0 0,-2 0 0 16,2-1 0-16,3-3 128 0,-1 0-128 0,3 0 0 15,-1-1 0-15,-4-10 0 0,0 0 0 16,9 4-2176-16,2-4-384 0,-1-4-80 0,3-4-16 0</inkml:trace>
  <inkml:trace contextRef="#ctx0" brushRef="#br1" timeOffset="23149.49">23982 16286 7359 0,'3'-9'656'0,"1"-1"-528"0,3 1-128 0,-3 0 0 0,0 1 1984 0,-1-1 384 15,1 1 64-15,0 3 0 0,-4 5-1024 0,0-8-224 16,1-1-32-16,-1 4-16 0,0 5-64 0,0 0-16 15,0 0 0-15,-5-6 0 0,1 1-192 0,4 5-32 16,-8-5-16-16,1 3 0 0,-1 1-160 0,0 0-16 16,-1 0-16-16,-2 1 0 0,-3 5-128 0,0 1-32 15,-2-2 0-15,1-1 0 0,-1 3-208 0,-1 2-32 16,-2 3-16-16,1-2 0 0,-2-1-80 0,3 1-128 0,0 1 176 16,1 0-176-16,2-1 144 0,4-2-144 0,0 0 0 15,5 1 144-15,-1 0-144 0,4 1 0 0,2-9 0 0,3 10 0 16,2-2 0-16,2-2 128 0,3 1-128 15,4-3 128-15,1-3 256 0,1-1 64 0,2-1 0 16,1 1 0-16,-1-2-80 0,0-6-16 0,0-3 0 0,-2 2 0 16,0-1-176-16,0-2-48 0,-3-4 0 15,-2 3 0-15,0 4-128 0,0 1 0 0,-3 2 0 16,-8 6 0-16,8-6 128 0,-8 6-128 0,0 0 0 0,0 0 128 16,0 0-128-16,0 0 160 0,0 12-160 0,-3 3 160 15,-2 1 32-15,1 3 0 0,-1 2 0 0,-1 2 0 16,0 1-192-16,2 3 128 0,-3-1-128 0,4-2 128 0,1-4-128 15,0 1 0-15,2 1 0 0,-1-3 128 0,-2-5-128 16,1 1 0-16,0 1 0 0,1-1 0 0,-1-1 128 16,1-3-128-16,1-11 0 0,0 0 128 0,-2 8-128 0,2-8 128 15,-1 8-128-15,1-8 128 0,0 0 0 16,0 0-128-16,0 0 192 0,2-8-64 0,-1-1-128 0,3 0 160 16,0 1-160-16,0-1 160 0,-4 9-160 15,6-9 0-15,2 0 0 0,-2 2 0 0,4 1 0 16,-2 3-176-16,-8 3 176 0,12-6-128 0,1 1 128 0,4 0-128 15,0 3 128-15,-1-2-128 0,-5-3 128 0,0 2 0 16,0-2-144-16,3 4 144 0,4 1 0 0,-3-2-144 16,-4 0 144-16,2 1 0 0,3 0-240 0,-3 2 64 15,-2 0 16-15,-1 1 0 16,-3-3-240-16,-7 3-48 0,10 0-16 0,-10 0 0 16,0 0-432-16,0 0-64 0,0 0-32 0,0 0 0 15,8 6-1440-15,-8-6-304 0,0 0-48 0</inkml:trace>
  <inkml:trace contextRef="#ctx0" brushRef="#br1" timeOffset="23467.53">23687 16921 18431 0,'0'0'1632'0,"-7"3"-1312"16,-1-3-320-16,8 0 0 0,0 0 928 0,0 0 112 16,0 0 32-16,0 0 0 0,8-1 272 0,6-1 48 15,3 0 16-15,5 1 0 0,5-4-320 0,1-1-48 16,2 0-16-16,1-1 0 0,1 0-352 0,5 0-80 16,3-3-16-16,0-1 0 0,-1 0-160 15,1 1-32-15,2 2-16 0,-5-1 0 0,-4-1-176 0,-4 4-48 16,-2 3 0-16,-5 0 0 0,-5 1-144 0,-2 0 0 15,-4 0 0-15,0 2 128 16,-11 0-432-16,7 3-80 0,-7-3-32 0,0 0-9728 16,7 11-1952-16</inkml:trace>
  <inkml:trace contextRef="#ctx0" brushRef="#br1" timeOffset="24060.44">23958 17221 15663 0,'0'0'1392'0,"0"0"-1120"0,0 0-272 0,0 0 0 16,-7-3 1280-16,7 3 192 0,0 0 32 0,-9 4 16 0,0-1-432 0,-1 3-64 15,4 0-32-15,-3 4 0 0,0 2 224 0,0 1 32 16,0 5 16-16,0 0 0 0,-2 1-432 0,1 3-96 16,1-2-16-16,-1 2 0 15,0-1-144-15,3 1-16 0,-1 0-16 0,1-4 0 0,2-4-160 0,-2-1-48 16,2-1 0-16,1-1 0 0,-1-1 48 0,5-10 16 15,0 0 0-15,0 0 0 0,-3 9 48 0,3-9 0 16,0 0 0-16,0 0 0 0,2-13 240 0,1-3 48 16,1-2 16-16,2-4 0 0,3 0-336 0,-2-3-64 15,2 5-16-15,1-2 0 0,1 1-208 0,1 0-128 16,3 1 128-16,-1 2-128 0,-3 3 0 0,3-3 0 16,2 5 0-16,2-1 0 0,0 1 0 0,-1 2 0 0,2 1 0 15,0 5 0-15,-3 1 0 0,0 2 0 16,-3 1 0-16,2 3 0 0,1 2 0 0,-4 2 0 0,-12-6 0 15,10 10 0-15,-4 2 0 0,-3 1 0 16,-7-2 0-16,-1 0 0 0,-5-1 0 0,0 0 0 0,0 0 0 16,-3-3 176-16,0-1-16 0,-2-2 0 0,1 0 0 15,-1-2 0-15,-3-2-16 0,2 0 0 16,-1-4 0-16,2 2 0 0,-1-1-144 0,2 0 192 0,2-1-192 16,1 0 192-16,2 0-192 0,5-1 0 0,4 5 0 0,0 0 0 15,-4-9 0-15,4 9-320 0,6-11 48 16,0 6 16-16,7-3-2576 15,1-1-512-15,1 1-112 0</inkml:trace>
  <inkml:trace contextRef="#ctx0" brushRef="#br1" timeOffset="26492.14">24567 16753 20271 0,'0'0'1792'0,"0"0"-1424"15,0 0-368-15,0 0 0 0,0 0 0 0,0 0 0 0,0 0 0 0,0-6-192 16,0 6 416-16,0 0 80 0,0 0 16 0,0 0 0 16,0 0 640-16,0 0 128 0,-8-6 16 15,8 6 16-15,0 0-416 0,0 0-64 0,-5 6-32 0,-1 0 0 16,4 3-176-16,-2-1-48 0,-4-3 0 0,4 2 0 16,2 0-144-16,2-7-48 0,0 0 0 0,-4 7 0 15,4-7-16-15,0 0-16 0,0 0 0 0,-2 7 0 16,2-7-160-16,0 0 192 0,0 0-192 0,0 0 192 15,0 0-32-15,9-7 0 0,2-2 0 0,3-1 0 16,1-5 0-16,2 3 0 0,-1 2 0 0,1-3 0 16,-2-2-160-16,0 3 0 0,-3 4 0 0,0-1 128 15,-3 1-128-15,-1 4 0 0,-8 4 0 0,0 0 128 16,0 0-128-16,0 0 0 0,0 0 144 0,0 0-144 16,3 7 192-16,-3-7-16 0,2 8-16 0,-2 2 0 0,0 3 16 15,-1 0 0-15,-2-1 0 0,2 1 0 16,-1 1 16-16,-1-2 16 0,-2-1 0 0,4 0 0 0,1-1-48 15,0-1-16-15,0-1 0 0,1 1 0 0,-1-9-144 16,4 10 0-16,-4-10 144 0,5 8-144 0,1 1 0 0,-6-9 0 16,0 0 0-16,9 6-128 15,-1 0-448-15,1-2-96 0,-9-4-16 16,8 3-9072-16,1 1-1824 0</inkml:trace>
  <inkml:trace contextRef="#ctx0" brushRef="#br1" timeOffset="29792.71">22187 17336 7359 0,'0'0'656'0,"0"0"-528"16,0 0-128-16,0 0 0 0,0 0 944 0,0 0 144 15,0 0 48-15,0 0 0 0,0 0-224 0,0 0-32 16,0 0-16-16,0 0 0 0,0 0-256 0,0 0-48 16,0 0-16-16,0 0 0 0,0 0 16 0,0 0 0 15,0 0 0-15,0 0 0 0,0 0 0 0,0 0 0 16,0 0 0-16,0 0 0 0,0-6-16 0,0 6 0 16,-7-8 0-16,0 2 0 0,0 1-128 0,-2 0-32 0,-1 2 0 15,-1 1 0-15,0 3-64 0,-1-1-32 0,0 0 0 16,0 3 0-16,1 2 32 0,-3 0 0 0,2 2 0 15,0-1 0-15,1 0-128 0,-1 2-32 16,1 2 0-16,0-4 0 0,1 0-160 0,0-1 0 0,5 1 0 0,0 1 0 16,1 0 128-16,4-7-128 0,0 0 192 0,2 11-64 15,-1 0-128-15,-1-11 0 16,5 10 0-16,-2-1 0 0,1 1 0 16,1-1 0-16,-1 0 0 0,-4-9 0 0,6 8 144 15,-6-8-144-15,7 8 160 0,0-2-160 0,-7-6 160 16,11 2-160-16,-1 1 160 0,1-2-160 0,-1-1 288 15,1-2-32-15,1-4-16 0,0-2 0 0,0 0-80 0,1 0-16 16,-2 1 0-16,3 0 0 0,1-2-144 16,-2 2 192-16,-2 2-192 0,-1 0 192 0,-1 2-192 0,-9 3 192 0,0 0-192 15,0 0 192-15,0 0-64 0,0 0-128 0,0 0 192 0,-1 11-64 0,-1 0 64 16,-3 2 0-16,1 1 0 0,-2 0 0 0,1-3 32 16,-1 3 16-16,1 5 0 0,-4 3 0 0,1 2-80 0,-2 1-16 15,4 0 0-15,-3 1 0 0,-1-1 48 16,0-1 0-16,0-2 0 0,0 0 0 0,2-4 16 0,-1-2 16 15,0 3 0-15,0-2 0 0,0-4 96 16,-1 0 32-16,1 0 0 0,0 1 0 16,1 0-352-16,0-2 0 0,2-5 0 0,0 3 0 0,2 2 224 15,-2-2-32-15,6-10 0 0,0 0 0 0,-4 8-32 0,4-8-16 16,0 0 0-16,0 0 0 0,0 0 144 0,8-4 32 16,-8 4 0-16,8-6 0 0,2-2-16 15,0 0 0-15,0-3 0 16,1 1 0-16,1 5-304 0,-1-3 160 15,1-2-160-15,2 0 128 0,0 0-128 16,0 0 0-16,0 1 0 0,2 0 0 0,0 1 0 16,4 1 0-16,2 0 0 0,5 3 0 0,1-2 0 0,3 1 192 0,1 1-192 15,1 0 192-15,-1 2-192 0,-4 0 0 0,-2-1 0 0,-5 0 0 0,-2 3 0 16,-2 1 0-16,-4 1 0 0,-1 0 0 0,-2-1 0 16,-10-1 0-16,0 0 0 0,9 5 0 15,-9-5-1936-15,6 8-368 0,-6-8-80 0,-2 10-16 0</inkml:trace>
  <inkml:trace contextRef="#ctx0" brushRef="#br1" timeOffset="38203.86">20587 16970 11967 0,'0'0'1072'16,"-2"-9"-864"-16,1-4-208 0,0 6 0 0,1 7 384 0,0 0 16 15,-6-11 16-15,1 4 0 0,-3 2 720 0,1 0 144 16,0 2 16-16,-1 1 16 0,-1-1-400 16,2 2-80-16,-1 1 0 0,-2 0-16 0,-2-1-64 0,1 2-16 15,-2 2 0-15,-2 2 0 0,-1-1-256 0,-1 3-48 16,1 0-16-16,-2 4 0 0,-4 1 48 0,1 4 16 16,3-1 0-16,-4 4 0 0,0 2-192 0,1 2-32 15,0 1-16-15,3-2 0 0,3-2-64 0,4-3-16 16,2-1 0-16,2 0 0 0,3 2-16 0,3-6 0 15,3-3 0-15,3-1 0 0,0-2 64 0,3 1 16 16,3-3 0-16,2 1 0 0,2-7 464 0,3-1 80 16,1-1 32-16,2-4 0 0,-1-2-160 0,2-3-48 0,2-4 0 15,-6 2 0-15,-1 2-144 0,-2 0-48 16,-2-1 0-16,-3-1 0 0,-4-3 16 0,-3 3 0 16,-2 3 0-16,-1 1 0 0,-1 1-128 0,-2 0-32 0,-3 0 0 0,-1 1 0 15,-2 5-128-15,-1-3-128 0,-1 0 144 16,1 2-144-16,0 3 0 0,1 0 0 0,2-1 0 0,-3 3 0 31,3 0-960-31,7 0-304 0,0 0-48 0,0 0-9424 0,0 0-1872 16</inkml:trace>
  <inkml:trace contextRef="#ctx0" brushRef="#br1" timeOffset="38609.06">20763 16968 25391 0,'0'0'1120'0,"0"0"240"0,0 0-1088 0,0 0-272 15,0 0 0-15,0 0 0 0,0 11 0 0,-1 1 0 16,0 2 0-16,-2-1 0 0,-1-1 608 0,1 4 16 16,0 0 0-16,1 3 0 0,-3 2 80 0,2 0 32 15,0-1 0-15,0-1 0 0,-2-1-192 0,0 2-32 16,1-2-16-16,1-1 0 0,-4-3 96 0,3-2 32 15,0-2 0-15,1-1 0 0,3-9 64 0,0 0 16 16,-5 7 0-16,5-7 0 0,0 0 64 0,0 0 0 0,0 0 16 0,0 0 0 16,0-12-80-16,2-3-32 15,1-1 0-15,3-3 0 0,1-3-304 0,3-1-64 16,2 1-16-16,-1 0 0 0,4 1-288 0,0 1 160 16,0 3-160-16,5 1 128 0,0 3-128 0,2 1 0 15,0 0 0-15,4 3 0 0,4 5 0 0,-1-1 160 0,-2 0-160 16,2 3 160-16,1 0-160 0,-1 5 0 0,0-1-160 0,-4 2 160 15,0 1 0-15,0 2 0 0,-1 2-128 16,1-1 128-16,-3-2 0 0,-1 3 0 0,-2 3 0 0,-7-1 0 16,-4-4-848-1,-8-7-128-15,0 0-32 0,-3 11-17264 0</inkml:trace>
  <inkml:trace contextRef="#ctx0" brushRef="#br1" timeOffset="40624.69">15751 16549 12095 0,'0'0'528'0,"0"-7"112"0,0 7-512 0,0 0-128 0,0-8 0 0,0 8 0 0,-1-9 1120 0,1 2 192 16,0 7 32-16,-2-9 16 0,-1 1-112 0,3 8-32 15,-2-7 0-15,2 7 0 0,0 0-384 0,0 0-64 16,-8-4-32-16,1 4 0 0,0 2-224 0,0 4-64 15,-1 1 0-15,1 2 0 0,-3 7-144 0,0 5-48 16,2 7 0-16,-2 0 0 0,1-3-256 0,2 4 0 16,0 4 128-16,3-2-128 0,0-1 0 0,3-3 0 15,1-4 0-15,3-1 0 0,-1-3 0 0,2-2 0 16,3-3 0-16,0-1 0 0,2-5 176 0,2-1-32 16,-1-4 0-16,1-3 0 0,1-2 272 0,3-1 48 15,0-5 16-15,1 0 0 0,1-7-80 0,1 0-16 16,-1-3 0-16,0-1 0 0,-1-1-112 0,-2 0-16 0,-1-1-16 15,-2 2 0-15,-2 2-96 0,0 4-16 16,-1 3 0-16,-3 3 0 0,-5 7-128 0,0 0 0 16,0 0 0-16,0 0 0 0,0 0 0 0,4 7 0 0,-4 4 0 0,0 3 0 15,0 4 0-15,-1 1-144 0,-2 1 144 16,3-2 0-16,2 1 0 0,1-3 0 16,1-4 0-16,5-2 0 0,3-3 0 0,0-2 0 15,3-2 0-15,0-3 0 0,4-3 0 0,-2-4 128 16,1-2-128-16,1-3 144 0,-2-2 48 0,1-3 0 15,-2 0 0-15,0-2 0 0,-3-1 0 0,-2 0 0 0,0 1 0 16,-5 0 0-16,0 0-192 0,-1 2 0 0,-1 3 0 0,-1 6 128 16,-3 8-128-16,0 0 0 0,2-9 0 0,-2 9 0 15,0 0-1952-15,0 0-272 16,0 0-48-16</inkml:trace>
  <inkml:trace contextRef="#ctx0" brushRef="#br1" timeOffset="40980.62">16678 16169 18591 0,'0'0'832'0,"0"0"160"0,-10 3-800 0,1 1-192 16,0-2 0-16,0 6 0 0,1 5 320 0,-5 3 0 15,2 3 16-15,2 4 0 0,-4 2-48 0,0 6-16 0,0 2 0 16,-1-1 0-16,-3 0-16 0,1 4-16 0,-2 5 0 0,1 0 0 15,0-5 64-15,2-1 16 0,0-3 0 0,5-3 0 16,4-6 128-16,1-6 16 0,2 2 16 16,3-5 0-16,2-2 256 0,3-2 48 0,-5-10 16 0,6 5 0 15,4-3 272-15,0-2 48 0,1-7 16 0,2-1 0 16,2-2-416-16,0-5-80 0,0-2 0 16,1 2-16-16,-1 2-416 0,0-1-80 0,-1 1 0 0,-4 5-128 15,-1 6 0-15,-9 2 0 0,8 0 0 0,-8 0 0 16,7 10 0-16,-2 5 0 0,-1 6-160 0,-1 1 160 15,-3-3-144-15,-3 1 144 0,1 3 0 0,-1-1 0 16,1 0 0-16,1-3 0 0,1-1 0 16,0-3 0-16,1-2-400 0,2-5 16 15,-3-8 16-15,10 3-9376 0,2-3-1888 0</inkml:trace>
  <inkml:trace contextRef="#ctx0" brushRef="#br1" timeOffset="41545.64">17024 16666 15663 0,'0'0'688'0,"-10"0"144"0,-1 5-656 0,-1-4-176 16,0 1 0-16,-1 1 0 0,-1 2 1440 0,-1 0 256 15,2 1 48-15,-5 1 16 0,-1 1-656 0,3 0-128 16,4 2-16-16,0 1-16 0,-2-1-496 0,2 2-80 16,3-4-32-16,3 2 0 0,3 2-160 0,4-2-48 15,-1-10 0-15,10 9 0 0,1-2 368 0,3-3 64 0,3-1 16 0,0 1 0 16,1-6 0-16,1-1 16 0,-3-1 0 0,0-2 0 15,-3 1-336-15,-3-3-80 0,0-1-16 16,-3 4 0-16,-7 5-160 0,0 0 160 0,6-8-160 0,-6 8 160 16,0 0 48-16,0 0 16 0,0 0 0 0,0 0 0 15,0 0 0-15,0 0 0 0,0 0 0 0,0 0 0 16,0 0-224-16,0 9 0 0,0-9 128 0,0 0-128 16,0 0 0-16,4 7 0 0,-4-7 0 0,12 1 0 15,2-1 144-15,-1-1-144 0,2-6 128 0,3-1-128 16,-3 0 176-16,2-2-48 0,1-2-128 0,1 1 192 15,-1 0-192-15,-1 1 128 0,0-1-128 0,0 1 0 16,-3 0 128-16,0 1-128 0,0-2 0 16,3 3 0-16,0 0 128 0,2-5-128 0,-3-2 0 15,4-1 0-15,1-1 0 0,0-3 128 16,-2-2-128-16,1 0 0 0,-2-7 0 0,2-6 176 16,-2-4-176-16,0-7 160 0,1-7-160 0,0-2 160 0,-1-1-160 15,-2 4 160-15,-4 6-160 0,-2 4 0 0,0 7 0 0,-6 6 0 16,1 5 0-16,-3 5 0 0,-2 5 0 0,-1 4 0 15,-2 4 0-15,3 6 0 0,-7 2 0 0,-2 4 0 0,0 6-128 16,-4 4 128-16,0 1-160 0,0 10 160 0,-1 6-176 16,2 2 176-16,0 2-192 0,-1 5 192 0,1 8-128 0,0 1 128 15,-1 1 0-15,2-2 0 0,-3-4-128 0,6-2 128 16,0-2 0-16,1-3 0 0,3-1 0 0,2-5 0 16,2-7 0-16,0-2 0 0,0-1 0 0,0-6-160 15,-1-6 160-15,-1-5-192 16,2-6-1456-16,0 0-288 0,-8-3-64 0,0-7-16 0</inkml:trace>
  <inkml:trace contextRef="#ctx0" brushRef="#br1" timeOffset="41699.4">17198 16431 3679 0,'0'0'320'0,"11"-2"-320"0,2 1 0 0,0-1 0 16,2 2 4256-16,1 2 784 0,7-1 144 0,4 2 48 16,1-1-3680-16,3 3-720 0,-1-3-160 0,-1 2-32 15,-1 1-368-15,1-2-80 0,-2 0 0 0,-1-1-7664 16,-1 1-1520-16</inkml:trace>
  <inkml:trace contextRef="#ctx0" brushRef="#br1" timeOffset="42168.47">18418 16319 21183 0,'-7'-14'1888'0,"2"5"-1504"16,-4-2-384-16,0 0 0 0,0 1 320 0,-4 4-16 15,-1 4 0-15,-3 1 0 0,0 1 640 0,-6 5 128 16,0 6 16-16,-4 5 16 0,0 4-640 0,2 0-128 15,0 1-16-15,5 2-16 0,-1 3-48 0,7-4-16 16,4-5 0-16,5 0 0 0,1 2-96 0,4-3-16 16,4-1 0-16,1-4 0 0,2-4 192 0,3-3 48 0,3-1 0 0,2-4 0 15,3-4 288-15,4-4 64 0,0-5 16 0,1 2 0 16,0-1-288-16,-2-2-48 0,0 0-16 16,-1-1 0-16,-5-2-224 0,-3 1-160 0,-2 2 192 15,0 2-192-15,-6-3 128 0,1 5-128 0,-4 4 0 0,-1 7 0 16,0 0 0-16,0 0 0 0,0 0 0 0,0 0 0 15,-8 5 0-15,4 5 0 0,-3-1 0 0,3 2 0 16,2 1 0-16,-1 0 0 0,1-2 0 0,2 1 0 16,4 1 0-16,-2-3 0 0,2-2 0 0,1-1 0 15,0 1 0-15,-5-7 0 0,9 5 0 0,0 0 0 16,-2-2 128-16,2-3-128 0,2-3 192 0,-1-1-192 16,2 2 0-16,1-1-192 0,1-2 0 0,1 1 0 15,0 1-2048 1,1 1-384-16,0-1-96 0</inkml:trace>
  <inkml:trace contextRef="#ctx0" brushRef="#br1" timeOffset="42461.18">18782 16192 20783 0,'0'0'912'0,"-9"-1"208"0,3-2-896 0,-4 3-224 15,-1 4 0-15,1 2 0 0,-3-1 864 0,-1 2 128 16,-1 2 32-16,1 3 0 0,-3 4-320 0,4 2-64 15,1-1-16-15,0 2 0 0,-3 0-128 0,3-1-32 0,5-1 0 0,1-3 0 16,2 1-96-16,2-4-32 16,2-4 0-16,2 0 0 0,-2-7 240 0,0 0 64 0,0 0 0 0,7 0 0 15,1-5 288-15,2-1 64 0,2-3 16 0,4-1 0 16,0-2-464-16,2 0-96 0,1-1 0 0,0 2-16 16,1-1-288-16,0 3-144 0,0 1 160 15,-3 0-160-15,2-1 0 0,1 2 0 0,-3 3 0 16,2 0 0-16,-3 1 0 0,0-1 0 0,-2-2 0 0,-3 4 0 15,-1 2 0-15,0 0 0 0,-10 0 0 0,8-1 0 32,-8 1-1136-32,8 3-272 0,-8-3-48 0,0 0-8720 0,0 0-1728 0</inkml:trace>
  <inkml:trace contextRef="#ctx0" brushRef="#br1" timeOffset="42749.59">19092 16313 11967 0,'0'0'1072'0,"0"0"-864"16,0 0-208-16,0 0 0 0,10-1 2080 0,4 0 368 16,4 0 80-16,2-1 16 0,1-3-736 0,1 0-144 15,1-2-16-15,0-2-16 0,-2-1-928 0,-3 1-176 16,-2-2-32-16,-3 2-16 0,-1-2-176 0,-4-1-48 16,-2-2 0-16,-3 2 0 0,-1 0 256 0,-3 2 32 15,-3 3 16-15,-4 2 0 0,-3 3 48 0,-4 4 16 16,-2-2 0-16,-5 9 0 0,-5 5-416 0,0 2-80 15,-4-1 0-15,1 4-128 0,4 3 256 0,0 2-64 16,4 1-16-16,2 0 0 0,4-1 32 0,5 0 16 16,1 3 0-16,6-3 0 0,4-4-224 0,2 0 0 15,5-1 0-15,2 0 0 0,1 0 0 0,4 0 128 0,2-5-128 0,5 1-10576 16,2-2-2176 0</inkml:trace>
  <inkml:trace contextRef="#ctx0" brushRef="#br1" timeOffset="43865.87">15999 17333 5519 0,'0'0'496'0,"0"0"-496"0,0 0 0 0,0 0 0 15,0 0 2240-15,3-9 336 0,-1 0 80 0,-2 9 16 16,0 0-752-16,0 0-128 0,-6-7-48 15,-3 2 0-15,0 1-544 0,-3 3-112 0,0 3-32 0,-2 3 0 16,-4 1-320-16,1 4-64 0,-1-1-16 0,-3 3 0 16,0 3-256-16,1 2-48 0,-3 0-16 0,3 2 0 15,2 2 32-15,2-1 0 0,3-3 0 0,3 0 0 16,3-2-144-16,1-1-32 0,3-2 0 0,3-1 0 16,0-11-192-16,0 0 176 0,10 4-176 0,2-2 160 0,-1-4 352 15,5-6 64-15,4-5 0 0,1-3 16 0,2 3-112 16,-1-2-32-16,-1-3 0 0,1 1 0 0,-2-4-192 0,-2 1-32 15,0 2-16-15,-4 0 0 0,-3 3-80 0,-1 2 0 16,-4 2-128-16,-1 3 192 0,-5 8-192 0,0 0 128 16,0 0-128-16,0 0 0 0,0 0 0 0,0 0 0 15,-3 11 0-15,-1 2 0 0,0 0 0 0,0 3-128 16,1 3 128-16,1 0 0 0,4 0-160 0,1 0 160 16,1-1-128-16,1-2 128 0,3-1 0 0,1-3 0 15,2-2 0-15,4-2 0 0,-1-1 0 0,1-4 0 16,0-3 0-16,0-2 0 0,3-3 0 15,-2-3 256-15,3-2-48 16,1-3 0-16,2-5-80 0,-2-3-128 16,4 3 176-16,-2-2-176 0,-3 1 192 0,1 0-192 15,0-2 192-15,0 2-192 0,1-1 176 0,-2 1-176 0,-3-1 160 16,-3 2-160-16,-2 0 128 0,-1 2-128 0,-2-1 0 0,-2 3 144 16,-4-1-144-16,1 3 0 0,-3 2 0 0,-1 3 0 0,1 7 0 15,0 0 0-15,-9-4 0 0,-1 6 0 0,0 2 0 16,-1 4 0-16,-1 2 0 0,-2 3-176 15,-3 2 176-15,-1 3-160 0,2 2 160 0,2 0-160 16,0-1 160-16,0 0 0 0,2 0 0 0,2-2 0 16,2-1 0-16,3-1-160 0,-2-2 160 0,4 3 0 15,2-1 0-15,1-1-128 0,2-1 128 0,3 0 0 0,1-1 0 16,0-1 0-16,1-3 0 0,3-2 0 0,1-3 0 0,2 1 0 0,1-2 0 0,3-2 0 16,0-1 0-16,-1-3 128 0,3-3-128 0,2 0 144 15,1 0-144-15,0 0 160 0,1-3-160 16,-3-1 160-16,1 1-32 0,0-2-128 0,-4-2 192 0,1-1-64 0,-3-2-128 15,1 0 0-15,-1 0 144 0,-1-3-144 0,-1-3 128 16,-2-4-128-16,0-2 160 0,0-2-160 0,-2-1 160 16,0-1-160-16,2-1 160 0,-5 2-160 0,-4 2 0 15,0 5 128-15,0 6-128 0,0 5 0 0,-2 4 0 16,-3 3 0-16,-2 3 0 16,5 4 0-16,-9 3 0 0,-1 4-160 0,-2 1 160 15,-1 7-192-15,-3 6 192 0,0 5-128 16,-3 2 128-16,1 3-128 0,2 0 128 0,-1 5 0 15,3-2 0-15,-1 1 0 0,-1-3 0 0,2 0-128 0,4-3 128 16,3-1 0-16,3-4 0 0,3-3 0 0,4 0 0 16,2-3 0-16,2-1 0 0,4-4 0 15,4-5 0-15,1 0 0 0,2-4-1408 0,4-2-240 16,0-3-48-16</inkml:trace>
  <inkml:trace contextRef="#ctx0" brushRef="#br1" timeOffset="44268.41">17584 16948 16575 0,'0'0'1472'0,"0"0"-1168"16,-7-9-304-16,1 2 0 0,6 7 1056 0,-8-2 160 15,0 1 16-15,1 3 16 0,-2 3 176 0,-1 6 48 16,-1 3 0-16,-2 6 0 0,-3 4-720 0,1 6-144 15,-1 4-32-15,-1 2 0 0,1 0-192 0,0 0-32 16,2 0-16-16,1-3 0 0,-1-2-208 0,5-2-128 16,0 1 128-16,2-3-128 0,-1-2 0 0,4-2 0 15,1-2 0-15,-1-2 128 0,3-3-128 0,-1-5-208 0,2-11 48 16,0 0 16 0,0 0-2112-16,0 0-432 0,-8-9-64 0,6-3-32 0</inkml:trace>
  <inkml:trace contextRef="#ctx0" brushRef="#br1" timeOffset="44822.6">17159 17271 14735 0,'0'0'1312'0,"0"0"-1056"0,7 5-256 0,3-1 0 15,3 0 432-15,3-2 16 0,1-4 16 0,5 1 0 16,5 0 496-16,1-2 80 0,2-1 32 0,1-2 0 16,1-2-320-16,-2 0-64 0,0-1-16 0,-1-6 0 15,-2-3-96-15,1 0 0 0,-3-3-16 0,4-1 0 16,-1-4-112-16,1 1-32 0,-4-3 0 0,1-3 0 15,0 0-112-15,-2 3-32 0,-2-2 0 0,-4 4 0 0,-5 2-128 16,-3 4-16-16,-5 3-128 0,-2 5 192 0,-3 4 192 16,0 8 16-16,-8-1 16 0,-3 7 0 0,-5 5-48 0,-4 5-16 15,-5 5 0-15,1 5 0 0,1-1-192 0,0 6-32 16,-3-1-128-16,3 3 192 16,-1 3-64-16,4-1-128 0,4 2 176 0,0-5-176 0,4-3 160 0,2-5-160 15,4-3 128-15,0-5-128 0,2-1 176 0,3-7-48 16,1-8-128-16,0 0 192 0,0 0 304 0,10 0 48 15,0-3 16-15,2-5 0 0,2-4 160 0,1-3 48 16,2 0 0-16,-1-2 0 0,0 1-496 0,-1 0-80 16,1 2-32-16,-4 4 0 0,-1 4-160 0,-4 1 0 15,1-1 0-15,-8 6 0 0,0 0 0 0,9 10 0 0,-2 1 0 16,0 1 0-16,1 2-192 0,-1 0 192 16,-1 1-192-16,0 1 192 0,4-3-128 15,-1-1 128-15,4 0 0 0,2-3 0 0,1-2 0 0,3-3 0 16,4-3 0-16,-3-2 0 0,2-1 0 15,0-3 0-15,0-3 0 0,0-3 128 0,-3-4-128 0,1-1 128 16,-2-3-128-16,-1-1 128 0,-3-1-128 0,-2 0 160 0,-2 1-160 16,-3 3 160-16,-4 5-160 0,-1 0 192 0,-5 0-192 15,-2 3 192-15,-1 6-192 0,-4 3 128 0,0 3-128 16,-1 2 128-16,-4 4-128 0,0 2 0 0,1 2 0 16,0 4 0-16,-2 2 0 0,3-1 0 0,3 0 0 0,1 0 0 15,3-3 0-15,3 0 0 0,1 0 0 0,5-3 0 16,3-1 0-16,2-2 0 0,3-3 0 0,4 0 0 15,2-3 0-15,4-2 0 0,2-2-128 0,1-1-11072 16,1-3-2192-16</inkml:trace>
  <inkml:trace contextRef="#ctx0" brushRef="#br1" timeOffset="45522.71">18845 16976 14735 0,'0'0'640'0,"0"0"160"0,-10 3-640 0,2 2-160 16,-4 3 0-16,1 2 0 0,-1 2 1136 0,-1 2 192 16,-1 5 32-16,-3 0 16 0,-3-1 32 0,1 3 16 15,1 2 0-15,1 4 0 0,2 0-592 0,-1 1-128 16,2-2-32-16,4-2 0 0,4-3-240 0,1-2-48 15,3-3-16-15,0-4 0 0,2-12 64 16,0 9 16-16,0-9 0 0,0 0 0 0,0 0 384 0,0 0 64 16,11-3 32-16,2-4 0 0,2-1-32 0,1-6 0 15,2-3 0-15,3-3 0 0,1-1-480 0,-1-1-96 16,0-1-32-16,0-2 0 0,0-4-288 0,2 3 160 16,-3 1-160-16,0 3 128 0,-2 0-128 0,1 4 0 15,-2 2 0-15,-3 5 0 0,-3 4 0 0,0 3 0 16,0 4 0-16,-11 0 0 0,0 0-192 0,5 7 192 15,-2 3-192-15,-5 3 192 0,-1 2-192 0,-3 1 192 16,-3-4-160-16,-2 2 160 0,-4 2 0 16,0-1 0-16,-1 0 0 0,-2 0 0 15,0-4 0-15,1-1 0 0,0-4 0 0,0 0 160 0,1-2-160 0,2-2 128 0,-1-3-128 0,2 0 128 16,4-1-320-16,2-2-80 0,7 4-16 0,-2-9 0 16,3 0-2208-1,4 1-432-15,5-2-80 0</inkml:trace>
  <inkml:trace contextRef="#ctx0" brushRef="#br1" timeOffset="45856.98">19296 16818 16575 0,'0'0'736'0,"0"0"160"0,0 0-720 0,-8-1-176 0,0-2 0 0,-1 5 0 0,1 3 1408 0,-4 4 256 16,-2 2 64-16,1 0 0 0,0 1-768 0,1 1-160 15,-2 1-32-15,0 0 0 0,3 1-352 0,5-3-80 16,4-2-16-16,-1 0 0 0,7 1-32 0,0-2-16 16,4-3 0-16,3-2 0 0,2 0 176 0,3 0 16 15,2-3 16-15,0-3 0 0,-1-3 192 0,1-1 32 16,-3-2 16-16,-3 0 0 0,-1-1-208 0,-1 1-32 16,-2-2-16-16,0 1 0 0,-4 1-112 0,-1-2-32 15,-3 1 0-15,-1 2 0 0,1 7-64 0,-4-5 0 16,-3-1-16-16,0 1 0 0,-2 2-240 0,-1 2 176 0,-1 1-176 15,0 0 160-15,1 0-160 0,-1 2 0 16,1 0 0-16,2 2 0 0,8-4-128 0,-7 2-64 0,7-2-16 16,0 0-10336-16,0 0-2064 0</inkml:trace>
  <inkml:trace contextRef="#ctx0" brushRef="#br1" timeOffset="46235.16">19649 16628 16815 0,'0'0'736'0,"0"0"160"0,0 0-704 0,0 0-192 0,0 0 0 0,0 0 0 0,-5 9 800 0,1-3 128 15,4-6 32-15,-7 8 0 0,0 1-64 0,-1 2-16 16,-3-4 0-16,1 2 0 0,0-1-304 0,0 2-48 15,-2 1-16-15,3 1 0 0,3-2-16 0,0-1-16 16,2-1 0-16,-1-1 0 0,5 3-80 0,4-5-16 16,-1 3 0-16,3-1 0 0,1 0 48 0,1 2 0 15,2-2 0-15,0-1 0 0,0 0-48 0,1 0 0 16,1 3 0-16,-5-2 0 0,-2-2-16 0,-5-5-16 16,0 0 0-16,0 0 0 0,3 10 48 0,-3-10 16 15,-5 8 0-15,-1-4 0 0,2 2 48 0,-6-1 16 16,-2 0 0-16,-1-1 0 0,-1 1-192 0,2-2-32 15,-2 0-16-15,0 0 0 0,-2 0-112 0,2-2-128 0,2-2 176 0,0 1-176 16,2 1 144-16,-1-1-144 0,2 0 0 16,1-2 144-1,8 2-1744-15,0 0-368 0,0 0-64 0</inkml:trace>
  <inkml:trace contextRef="#ctx0" brushRef="#br1" timeOffset="46603.62">19999 16508 14735 0,'-3'-13'640'0,"1"6"160"16,-2 2-640-16,-1-1-160 0,1-1 0 0,0 2 0 0,-3 1 1200 0,0 1 208 15,1 2 32-15,-4 1 16 0,-1-1-496 0,-1 4-80 16,0 5-32-16,-3 1 0 0,2-1-400 0,1 0-96 15,0 2-16-15,2 1 0 0,2 1-96 0,3-2-32 16,5-10 0-16,-3 10 0 0,-1 5 0 0,4-4 0 16,0-11 0-16,5 11 0 0,1 1 144 0,3 0 32 15,0 0 0-15,1-3 0 0,1-5-96 0,-2-1-16 16,-1 0 0-16,1 0 0 0,-9-3 96 0,9 6 16 16,-4 1 0-16,-5-7 0 0,7 9-80 0,-5 2-16 15,-2-1 0-15,-1 1 0 0,1-11 80 0,-8 11 16 16,0-1 0-16,-1 0 0 0,0-2 112 0,-2 0 16 0,0-2 16 15,0-1 0-15,0 2-208 0,0-2-64 16,0-3 0-16,1 1 0 0,-2-1-80 0,2-1-32 16,2-2 0-16,0 1 0 0,8 0-144 0,0 0 0 15,-7-4 0-15,7 4-10384 0,0 0-2160 0</inkml:trace>
  <inkml:trace contextRef="#ctx0" brushRef="#br1" timeOffset="47000.02">20334 16412 16575 0,'0'0'1472'0,"0"0"-1168"16,0 0-304-16,0 0 0 0,-4-4 704 0,4 4 96 15,-9 0 16-15,9 0 0 0,-8 0 560 0,-2 3 112 16,2 4 32-16,-2 3 0 0,-1 3-688 0,0 1-128 0,1-1-16 15,-1 6-16-15,2 3-128 0,1-1-32 16,1 0 0-16,2 0 0 0,2 1-240 0,1-4-48 0,1-2-16 0,1-1 0 16,0-2-32-16,2 2-16 0,1-3 0 0,-3-12 0 15,0 0-160-15,0 0 0 0,0 0 144 0,0 0-9216 16,9 3-1840-16</inkml:trace>
  <inkml:trace contextRef="#ctx0" brushRef="#br1" timeOffset="47449.21">20650 16006 10127 0,'0'0'896'0,"0"0"-704"15,0 0-192-15,-6 8 0 0,2-3 1632 0,-2 6 288 16,0 3 64-16,-4 3 16 0,-2 1-1024 0,-1 2-208 16,1-2-32-16,-2 7-16 0,-1 2-144 0,1 1-48 15,-1-1 0-15,2 1 0 0,1-1 48 0,0-2 0 16,2-3 0-16,2-2 0 0,0-4-48 0,2-4 0 16,2 0 0-16,0-3 0 0,4-9 80 0,0 0 16 15,0 0 0-15,7 4 0 0,-7-4 16 0,11-1 0 16,2-4 0-16,3 0 0 0,-1-1-272 0,4 2-48 0,0-3-16 15,-1 2 0-15,-1 1-304 0,-2-1 128 16,-1 4-128-16,-1 2 0 0,-3 1 0 0,-1 3 0 16,-2 1 0-16,-2 3-144 0,-3 1 144 0,0 0-160 15,-2 0 160-15,-4 2-160 0,-3 1 160 0,-1-1 0 0,-3-1 0 16,-1 0 0-16,-4 1 240 0,0 0 16 16,-2 1 16-16,1-4 0 0,-1-3 112 0,2-2 32 0,0 1 0 15,3-2 0-15,2-5-160 0,3-1-48 0,-1-5 0 0,4 1 0 16,5 7-48-16,0 0-16 0,-3-13 0 0,3 1 0 15,2 2-1760 1,2 1-368-16,4 3-64 0</inkml:trace>
  <inkml:trace contextRef="#ctx0" brushRef="#br1" timeOffset="47746.14">20856 16320 20271 0,'0'0'1792'0,"0"0"-1424"16,0 0-368-16,-9 7 0 0,2-2 448 0,-2 3 32 15,2 0 0-15,-3 3 0 0,1 0 784 0,0-1 144 16,0-1 48-16,1 3 0 0,-1 4-496 0,2-3-112 15,-1-1-16-15,4-1 0 0,1-1-448 0,2 1-112 16,-3 1-16-16,3-2 0 0,1-10-96 0,0 0-32 16,0 0 0-16,1 11 0 0,-1-1-128 0,0-10 128 15,0 0-128-15,0 0 128 16,5 10-1728-16,-5-10-368 0,0 0-64 0</inkml:trace>
  <inkml:trace contextRef="#ctx0" brushRef="#br1" timeOffset="48097.1">21258 15747 21183 0,'0'0'1888'0,"0"0"-1504"16,-6 7-384-16,0 3 0 0,2 2-208 0,-5 4-112 16,-2 2-32-16,1 4 0 0,-3 5 1296 0,1 3 256 15,0-1 48-15,1 0 16 0,-3-3-400 0,2 7-80 16,0 5-16-16,0-1 0 0,1 2-144 0,0-2-48 16,-1 0 0-16,4 1 0 0,-1-3-192 0,3-2-32 15,0-6-16-15,2 0 0 0,1-3-128 0,0-2-16 16,1-3-16-16,-1-2 0 0,1-3-48 0,1-3 0 15,0 0 0-15,-1-4 0 0,2-7-128 0,0 0 192 16,0 0-192-16,0 0 192 16,0 0-1312-16,0 0-256 0,3-11-48 0,1 2-16 0</inkml:trace>
  <inkml:trace contextRef="#ctx0" brushRef="#br1" timeOffset="48348.45">21283 16165 18431 0,'0'0'1632'0,"0"0"-1312"0,0 0-320 0,0 0 0 0,0 0 720 16,0 0 80-16,-6 6 16 0,1 3 0 0,-3 2 432 0,1 1 96 16,-3 1 0-16,1 6 16 0,1 5-528 0,-1-1-128 15,0-1 0-15,1 0-16 0,1-1-352 0,-1 1-64 16,1-1-16-16,2-2 0 0,0-4-128 0,2 0-128 15,0-4 192-15,2 1-192 0,0-1 192 0,1-4-64 16,0-7 0-16,0 0-128 16,0 0-288-16,0 0-160 0,7 4-48 0,2-8 0 0</inkml:trace>
  <inkml:trace contextRef="#ctx0" brushRef="#br1" timeOffset="48666.18">21722 15719 16415 0,'0'0'720'0,"-10"8"160"0,4-5-704 0,-4 5-176 0,-1 3 0 0,-2 4 0 15,0 4 880-15,-2 3 144 0,0 2 16 0,1 3 16 16,-1 1-192-16,1 2-32 0,0 1-16 0,-1 1 0 16,1-1-160-16,0 5-16 0,-2 1-16 0,2-2 0 15,3-2-240-15,0-2-32 0,2-1-16 0,4-1 0 16,1-2-336-16,3-4 144 0,0-4-144 0,-1-2 0 16,4 1 192-16,-1-6-64 0,0-3 0 15,-1-9-128-15,0 0-128 0,0 0-144 0,0 0-32 0,0 0 0 16</inkml:trace>
  <inkml:trace contextRef="#ctx0" brushRef="#br1" timeOffset="49343.4">21335 16176 9215 0,'0'0'816'0,"2"-8"-656"0,-2 8-160 0,7-8 0 0,3 3 2208 0,1-1 416 16,-2-1 64-16,4 0 32 0,2 4-992 0,3 0-192 16,2-2-32-16,1 2-16 0,-1-2-656 0,2 3-144 15,-3-2-32-15,0 0 0 0,0-1-224 0,-2-2-48 16,1 1-16-16,-1-2 0 0,-1-1-64 0,0 0-16 15,1-3 0-15,-1 3 0 0,0-2-80 0,-2 3-16 0,-1 0 0 0,-5 1 0 16,-3 1-64-16,-5 6-128 0,0 0 176 0,0 0-176 16,0 0 144-16,0 0-144 0,0 0 0 0,0 0 144 15,0 0-144-15,0 0 0 0,-8-2 0 0,8 2 0 16,-9-3 0-16,9 3 0 0,0 0 0 0,-9 0 0 16,9 0 0-16,-8 4 0 0,8-4 128 0,-7 3-128 15,7-3 0-15,-8 4 0 0,0 1 0 0,0-2 0 16,8-3 0-16,-7 4 0 0,-1 4 0 0,8-8 0 15,-7 11 0-15,4 0 0 0,0 1-144 0,2-2 144 16,1-10 0-16,1 13 0 0,3 2 0 0,0-4 0 16,1 0 0-16,2-3 0 0,1 2 0 0,2-3 0 15,1-3 256-15,-1-1-32 0,1-2-16 0,1-1 0 16,-2 0 80-16,2-4 16 0,4-4 0 0,-3 1 0 16,-2 1-80-16,2 1-16 0,0-3 0 15,3-1 0-15,0-3-80 0,0 0 0 0,-2 0-128 0,1-2 192 0,-1-4-64 0,0 2-128 16,-1 3 176-16,-1-1-176 0,-2 0 144 0,-1 1-144 15,1 1 0-15,-5 2 144 16,1 2-144-16,-6 8 0 0,0 0 0 0,3-9 0 0,-5 2 0 0,2 7 0 16,-8-5 144-16,-1 2-144 0,-1 1 0 15,-2 0 0-15,-3 4-192 0,-2 0 64 0,-1 3 128 0,2 3 0 16,1-2-144-16,2 1 144 0,2 3 0 0,4-2 0 16,7-8-144-16,-3 9 144 0,3-9 0 0,2 10 0 15,0-2-128-15,6-2 128 0,3-3 0 0,4 1 0 16,2-2 0-16,0-1 0 0,0-3 0 0,-1-2 176 15,1 0-176-15,2-2 160 0,-3 1-32 0,1-1-128 16,-2 1 192-16,0-2-64 0,0 0 0 0,0 0 0 16,1 2 0-16,-3-3 0 0,0 0-128 0,1-1 0 15,1 4 0-15,-1 2 0 0,0 0 0 16,-2 2 0-16,0 1 0 0,-4 6 0 0,-2 1 0 16,-2 3 0-16,-1-1 0 0,-2 2 0 0,-3 2 0 15,0 3 0-15,0-1 0 0,-4 1 0 0,2-2 0 0,-2 0 0 16,-2 2 0-16,1-4 0 0,-2-2 0 0,3 1 128 15,-5 1 0-15,2-1 0 0,0-4 0 0,0 1-128 16,1-1 192-16,0-3-64 0,8-4-128 16,0 0 0-16,-8-1 0 0,0-5-15696 0</inkml:trace>
  <inkml:trace contextRef="#ctx0" brushRef="#br1" timeOffset="49505.94">21893 15675 34095 0,'-5'-21'3024'0,"3"11"-2416"0,2 10-480 0,-2-7-128 0,2-1 432 0,0 8 64 16,2-8 16-16,-2 8 0 0,0 0-272 0,0 0-48 15,8-2-16-15,-8 2 0 0,0 0-176 0,0 0 0 16,0 0 0-16,-11 10-16256 0</inkml:trace>
  <inkml:trace contextRef="#ctx0" brushRef="#br1" timeOffset="49656.63">20715 15665 36863 0,'-13'-3'3264'0,"13"3"-2608"0,0 0-528 0,0 0-128 16,0 0 0-16,0 0 0 0,0 8-160 16,4 0 160-16,5 1-224 0,-2 2 48 0,3 5 16 0</inkml:trace>
  <inkml:trace contextRef="#ctx0" brushRef="#br0" timeOffset="169044.33">7020 4978 9215 0,'0'0'192'0,"0"0"64"0,0 0 0 0,0 0 0 0,0 0-256 0,0 0 0 15,5-8 0-15,-2 0 0 0,2-1 864 0,2-2 128 0,2-4 32 0,4-3 0 16,1-6 0-16,2-1 0 0,4 1 0 0,2-7 0 16,2-7 0-16,3-3 0 0,0-2 0 0,3 0 0 15,1 2-832-15,3 0-192 0,1 3 0 0,2 4 0 16,-3 5 0-16,-2 5 0 0,-3 3 0 0,-3 5 0 15,-3 4 0-15,-4 7 0 0,-5 5 0 0,-3 8 0 16,-4 3 0-16,-4 6 0 0,-5 5 0 0,-3 8 0 16,-4 6 0-16,-2 5 0 0,-5 4 0 15,1 4 0-15,-2 1 0 0,2-2 0 0,0-2 0 16,0-8 0-16,3-7 0 0,3-9 0 0,4-2 0 16,4-8 0-16,1-12 864 0,11 3 128 0,1-7 32 0,8-5 0 15,6-4 0-15,8-7 0 0,4-5 0 0,5-4 0 0,2-3-832 16,2-3-192-16,2-1 0 0,0-3 0 0,-2 0 0 15,-1 0 0-15,-1-3 0 0,2 3 0 16,0 1 0-16,-1 4 0 0,-3 5 0 16,-4 5 0-16,-3 8 0 0,-10 6 0 0,-5 6 0 15,-8 8 0-15,-5 4-768 0,-6 8-208 0,-5 6-48 0,-4 2 0 16,-6 4 832-16,-4 4 192 0,-7 5 0 0,2 4 0 0,0 3 768 0,4-2 208 16,1-6 48-16,5-5 0 0,4-7-832 0,7-6-192 15,2-6 0-15,6-6 0 0,4-3 0 0,8-6 0 16,7-3 0-16,5-6 0 0,4-6 0 0,5-1 0 15,-1-2 0-15,4-4 0 0,0-3 0 0,3-3 0 16,2-1 0-16,-2 2 0 0,1 5 0 0,-1 0 0 16,1 0 0-16,-2 4 0 15,-6 5-768-15,0 3-208 0,-6 3-48 16,-4 2 0-16,-3 4 832 0,-6 4 192 0,-5 4 0 0,-4 4 0 16,-4 2 0-16,-4 3 0 0,-4 1 0 0,-3 5 0 15,-1 2 0-15,-2 1 0 0,0 1 0 16,0 1 0-16,2-1 0 0,0-3 0 0,3-5 0 15,4-2 0-15,4-6 0 0,5-1 0 16,3-6 0-16,6-2 0 0,1-5 768 0,5-2 208 0,0-2 48 16,7-1 0-16,0 0-832 0,2-1-192 15,-4-2 0-15,1 4 0 0,-1 3 0 0,-1 1 0 16,-3 3 0-16,-1 3 0 0,-4 3 0 0,-5 4 0 16,-2 5 0-16,-7 5 0 0,-3 4 0 0,-6 4 0 0,-5 3 0 15,-2 4 0-15,-1 1 0 0,-5 2 0 0,0 1 0 0,0-1 0 0,1 0 0 16,-1-1 0-16,4 0 0 0,4-4 0 0,-1-4 0 0,5-4 0 15,4 0 0-15,4-5 0 0,-1-5 304 0,6-4 16 16,-1-2 0-16,4-5 0 0,3-5-48 0,1-1 0 16,1-2 0-16,1-2 0 0,2-2-144 15,-1 2-128-15,-6 0 192 0,1 1-192 0,-5 2 0 0,0 2 0 16,-1 2 0-16,-3 1 0 0,-7 2 0 0,0 0-176 0,9 6 176 16,-2 6-160-16,-5 3 160 0,-3 1 0 15,-2 0-144-15,-2 2 144 0,2 4 0 0,-5 1 160 16,2 2-16-16,-3 1 0 0,-5 2 48 15,0-3 0-15,4 3 0 0,-2-3 0 0,-1-3-192 16,2-3 192-16,1-1-192 0,0 1 192 0,3-1-192 0,-3 1 0 16,0 0 0-16,0-3 128 0,1 1-128 0,1-2 0 0,-1-3 144 15,-1 4-144-15,0-1 128 0,-2 1-128 0,-2-2 160 0,1-1-160 16,-3-1 208-16,-2 1-48 0,-2 3-16 16,-3-2 0-16,-1 0-144 0,-2 0 160 15,-2-2-160-15,-2 4 160 0,-1 4-160 0,-1 0 128 16,-2-2-128-16,-2 1 128 0,-3-2-128 0,1 2 128 15,-2 1-128-15,-2-2 128 0,-1-4-128 16,-2 0 128-16,-1 0-128 0,1-2 128 0,-2-5-128 16,3-2 192-16,3-5-192 0,2 0 192 0,3 0-192 0,2-2 160 15,1-6-160-15,3-1 160 0,4-1-160 0,0-2 192 0,0 0-192 0,4-1 192 0,0-3-192 0,2 1 0 16,1 0 0-16,3-1 0 0,-2-2-208 0,0 1 16 0,0 3 16 0,-1 2 0 16,-1 2 0-16,0 1 0 0,-1 2 0 0,-1 3 0 15,-5 3 176-15,0 3-128 0,-4 1 128 0,-2 2-128 0,-2-1 128 16,-3 3 0-16,0-3 0 0,0 3 0 0,3-1 0 0,0 0 0 15,-2-2 192-15,0 2-64 0,2-1 32 0,-1 0 16 16,-2-3 0-16,2 3 0 0,-5-1-176 16,4-2 160-16,-1-1-160 0,2-1 160 15,3-2-160-15,4-2 0 0,1 2 144 0,3-2-144 0,1 2 0 16,2-1 144-16,2 2-144 0,2-1 0 0,1-2 0 0,-1 0 0 16,2-1 0-16,-1 2 0 0,2 0 0 0,0-1 0 15,1 0 0-15,3-2 0 0,1 2 160 16,1-4-160-16,-1 0 128 0,3 0-128 0,-3-3 256 0,3 0-48 15,-2-5 0-15,5 1 0 0,2-1-48 16,-3-5-16-16,2-2 0 0,0 0 0 0,3-1-16 0,2-1-128 16,1-2 192-16,3 0-64 0,-2-2-128 15,3 2 128-15,1 3-128 0,-3-1 128 0,1 1-128 16,-4 3 0-16,-1 3 144 0,-2 3-144 0,-1 5 192 0,-5 4-16 16,0 2-16-16,-4 4 0 0,-3 5-160 0,-4 4 0 0,-1 2 0 15,-7 4 128 1,0 4-2432-16,1-1-512 0</inkml:trace>
  <inkml:trace contextRef="#ctx0" brushRef="#br0" timeOffset="171366.99">21195 5066 11967 0,'0'0'528'16,"0"0"112"-16,0 0-512 0,0 0-128 0,-9 2 0 0,2-1 0 0,-3 2 0 0,2 0-256 15,8-3 64-15,-7 5 16 0,-1-2 176 0,0-2 0 16,1 3 128-16,7-4-128 0,0 0 496 0,0 0 16 16,0 0 16-16,0 0 0 0,0 0 272 0,0 0 48 15,0 0 16-15,0 0 0 0,-2-9-176 0,7-2-48 16,0-2 0-16,6-5 0 0,4-3 80 0,0-3 16 16,5-3 0-16,7-2 0 0,4 1-96 0,1-4 0 15,-2-3-16-15,3-4 0 0,5-3-240 16,2-4-64-16,-1-7 0 0,2-2 0 0,0 1-112 0,-4 4-16 15,2 6-16-15,-6 6 0 0,-2 5-176 0,-7 6 0 16,-2 10 144-16,-6 6-144 0,-6 5 176 0,-10 6-48 0,9 5 0 0,-5 7 0 16,-4 8-128-16,-2 4 0 15,-3 3 0-15,-5 6 0 0,-3 4 0 0,-2 3 0 0,0 4 0 16,3-1 0-16,-1-2 0 0,4-5 128 0,2-4-128 16,6-5 0-16,2-7 0 0,6-6 0 0,3-8 0 15,6-4 0-15,6-4 128 0,5-8-128 16,2-8 0-16,4-3 128 0,2-5 208 0,2-2 48 0,-3-4 0 15,1-3 0-15,0-6-128 0,2 4-32 0,0 3 0 16,3 1 0-16,-2-2-224 0,1 4 128 0,-1 1-128 16,-2 7 0-16,-4 4 0 0,-4 5 0 0,-3 2 0 15,-4 7 0-15,-5 4 0 0,-2 6 0 16,-6 2 0-16,0 4 0 0,-2-1 0 0,-1 3 0 0,-3 3-128 16,-1-1 128-16,-1-2 0 0,0 1 0 0,-1-2 0 0,2-2 0 15,4 1 0-15,-3-3 0 0,-2-8 0 0,0 0 0 16,13 3 0-16,0-6 0 0,6 0 0 0,-1-5 0 15,3-3 128-15,3-1-128 0,2-2 0 16,3 0 144-16,2-3-144 0,2 1 0 16,3 0 144-16,-2 5-144 0,-1 1 0 0,-2 3 128 15,-3 0-128-15,-1 4 0 0,-6 2 0 0,-1 3 0 16,-3 1 0-16,-3 2 0 0,0-1 0 0,-6 3 0 0,-4 2 0 0,-1 2 0 16,-1-1 0-16,-1 1 0 0,-3 1 0 0,0 2 0 0,1-1 0 15,0-1 0-15,1-12 0 0,1 12 128 0,2-1-128 0,-3-11 0 16,10 6 0-16,3-4 0 0,3-3 0 0,2-2 0 15,7 0 0-15,2 0 0 0,4-2 0 0,5 1 0 16,0-3 0-16,2 4 128 0,-2 2-128 0,-4 2 0 16,0 1 0-16,-2 3 0 0,-4 2 0 0,-2 4 0 15,0 4 0-15,-3 0-128 0,0 2 128 0,-3 0 0 16,-4 4 0-16,-1 0-128 0,-1-1 128 0,-1 0 0 16,-4 1 0-16,2-1 0 0,-3 2 0 0,3-3 0 15,-1-3 0-15,3-3 0 0,1-1 0 0,5-2 0 16,-2-4 0-16,0-2 128 0,3-4-128 0,2-1 0 15,2-1 0-15,0 1 128 0,-1-1-128 0,0 0 0 0,-2-1 128 16,0 2-128-16,-2 1 0 0,-1 1 0 0,-1 0 0 16,1 2 0-16,-3 3 0 0,0 2 0 0,2 2 0 15,-2 1 0-15,1 1 0 0,-3 2-160 0,-1-1 160 16,1 1 0-16,-2-1 0 0,-2 0 0 0,-1-2 0 16,1 2 0-16,-3-1 0 0,0-2 0 15,-4-10 0-15,0 0 0 0,5 12 0 0,0-2 0 0,1-4 0 0,-6-6 0 16,0 0 128-16,0 0-128 0,3 9 0 0,-3-9 144 0,0 0-144 0,0 0 0 15,-4 11 144-15,-3 2-144 0,-3-1 144 0,2 3-144 16,-3 1 192-16,-1 3-192 0,-3 3 272 0,0 1-48 16,-2 1-16-16,-1 1 0 0,-1 2-16 0,-3-1 0 15,1-1 0-15,-1 2 0 0,-1-4-64 0,-2-1 0 16,1-1-128-16,2-4 192 0,1-1-192 16,3-3 144-16,-1 0-144 0,-1-1 128 0,4-1-128 0,1-1 0 15,1-2 144-15,3-3-144 0,2 2 0 16,3-1 0-16,6-6 0 0,0 0 128 0,0 0-128 0,0 0 0 15,0 0 0-15,0 0 128 0,0 0-128 0,0 0 0 16,0 0 0-16,0 0 0 0,10 9 0 0,-4 0-160 16,-6-9 160-16,5 11 0 0,-3 2-144 0,-2 2 144 15,-1 0 0-15,-4 2-144 0,-2 0 144 0,-3 5 0 16,-2 4 0-16,-2-2 0 0,-2-4 144 0,-3 2-144 16,-2 1 192-16,-1-1-192 0,0 1 224 0,-5-1-64 15,-2-1-16-15,-2 0 0 0,-1 1-16 16,-2 1-128-16,-6 1 192 0,3-1-64 0,4-3-128 15,0 0 160-15,1 2-160 0,1-2 160 0,-1 1-160 16,5-2 0-16,1-4 0 0,4 1 0 0,2-1 0 16,2-6 0-16,2-7 128 0,2-2-128 0,3-1 0 0,1-5 0 15,-3-7 144-15,2-1-144 0,0-2 0 0,0-2 0 0,-5-2 0 16,3-1 0-16,2-1 0 0,-2 5-128 0,-3 1 0 0,1 6 0 16,-3 5 128-16,-3 4-192 0,-4 2 192 0,-3 4-192 15,-3 5 192-15,-1 2-192 0,-1-1 192 0,-2 4-192 16,-1 1 192-16,-2 1 0 0,1-2 0 0,-5 1 0 0,2-2 0 15,6-2 0-15,7-3 0 0,-1 0 0 16,-3-3 0-16,3-1 0 0,3-5 0 0,2-3 0 16,0-1 128-16,0-4-128 0,0-3 128 0,-1-4-128 0,-1-3 0 15,-1 1 0-15,0-1 0 0,-3-1 128 0,0 0-128 16,-3 0 0-16,-2 1 0 0,-3 3 0 0,3 2-176 16,1 1 0-16,0-1 0 15,1 5 0-15,1 2-32 0,2 2-16 0,-2-1 0 0,1 2 0 16,1 2 48-16,-1 1 16 0,-2 0 0 0,2 0 0 0,3 0 160 0,1-1 0 15,6-4-144-15,-1 3 144 0,-2-3 0 16,2-3 0-16,6-4 0 0,0-1 0 0,1-3-144 16,2-1 144-16,-2-3 0 0,3-3 0 15,1-4 0-15,1 0 0 0,-6-1 0 0,3-2 0 16,-1-4 0-16,-1-1 0 0,-3 1 0 16,0 0 0-16,0 1 0 0,1 0 0 15,-2-1 0-15,1 1 0 0,2 1 0 16,0 0 0-16,-1-2 0 0,3 1 0 15,3 0 0-15,2 1 0 0,1-1 0 0,1 3 0 0,3-1 0 16,-1 3 0-16,1 3 0 0,0 2 0 0,1 2 0 0,2 1 0 16,2 1 0-16,1 4 0 0,1 2 0 0,0 1 0 0,-2 0 0 15,3-2 0-15,-1 5-256 0,3-1 64 0,1-1 16 0</inkml:trace>
  <inkml:trace contextRef="#ctx0" brushRef="#br0" timeOffset="178063.63">13638 4474 12895 0,'0'0'272'0,"0"0"64"0,0 0 16 0,0 0 32 0,0 0-384 0,0 0 0 15,0 0 0-15,0 0 0 0,0 0 896 0,0 0 96 0,-2 6 32 16,2-6 0-16,0 0 0 0,0 0 0 15,0 0 0-15,0 9 0 0,0-9 0 0,3 9 0 0,-3-9 0 0,7 9 0 16,1-3 0-16,1 0 0 16,-1-3 0-16,1-1 0 0,3-2-832 0,4 3-192 15,-1-3 0-15,5 1 0 0,3 0 864 0,3 0 128 16,3 1 32-16,4-1 0 0,5 1-832 16,2 1-192-16,2-1 0 0,4-2 0 0,4-1 864 0,1 0 128 0,2-1 32 15,1 1 0-15,1 1-832 0,2 0-192 0,-1 3 0 16,1-2 0-16,2 0 0 0,-8-1 0 15,-1 0 0-15,-4 3 0 0,-3 1 0 0,0 1 0 16,-6-2 0-16,1 2 0 0,-5-3 0 16,-2 0 0-16,-5 0 0 0,0-1 0 0,0-1 0 15,-4 0 0-15,-3 1 0 16,1 0 0-16,-4-1 864 0,-1 0 128 0,-1-2 32 0,-4 1 0 16,-1 1-1648-16,-1 0-320 0,-3-1-64 0,-5 1-16 15,0 0 1648-15,0 0 320 0,0 0 64 0,0 0 16 0,0 0-1648 0,0 0-320 0,-5-5-64 0,-3 0-16 16,-1 4-1632-16,0-1-336 0,-4-3-64 0,2 2-16 15</inkml:trace>
  <inkml:trace contextRef="#ctx0" brushRef="#br0" timeOffset="178550.52">14759 4266 12895 0,'-4'-11'576'0,"4"11"112"0,0 0-560 0,-1-6-128 0,1-1 0 0,-1 0 0 16,1 7 848-16,0 0 144 0,0 0 32 0,0-5 0 15,0 5 0-15,0 0 0 0,0 0 0 0,0 0 0 16,0 0 0-16,7-4 0 0,-2 2 0 0,1 1 0 15,2 1 0-15,3 2 0 0,-1 0 0 0,3 2 0 16,4 0-832-16,4 2-192 0,-1-1 0 0,7 5 0 16,0 0 864-16,5 3 128 0,3 0 32 0,0 0 0 15,-1 0-832-15,-1-1-192 0,-1 0 0 0,-2 0 0 16,-2 0 864-16,-2-1 128 0,3-1 32 0,-6 1 0 0,-1 0-832 16,-3-1-192-16,-3-1 0 0,0-1 0 15,-3 1 0-15,-3 0 0 0,-4-1 0 0,0 0 0 16,-2 2 0-16,-1 1 0 0,-3 3 0 15,-3-2 0-15,-2 0 864 0,-2-1 128 16,-6 6 32-16,0 1 0 0,-5 0-832 0,0 1-192 16,-4 4 0-16,-1 1 0 0,-2 0 864 0,-2 1 128 15,-4 0 32-15,-2-2 0 0,-4-1-832 0,2-1-192 0,-2 0 0 0,2-2 0 16,1 1 0-16,3 0 0 0,0-2 0 0,5 0 0 0,1-1 0 16,6-2 0-16,2-4 0 0,5 0-12512 15,4-1-2544-15</inkml:trace>
  <inkml:trace contextRef="#ctx0" brushRef="#br0" timeOffset="184879.33">21806 6871 9215 0,'0'0'192'0,"0"0"64"0,0 0 0 0,0 0 0 0,0 0-256 0,0 0 0 16,0 0 0-16,0 0 0 0,0 0 0 0,-6 1 0 15,1 0 0-15,5-1 0 0,-4 3 864 0,4-3 128 16,-6 3 32-16,6-3 0 0,0 0-192 0,0 0-16 15,0 0-16-15,0 0 0 0,0 0-64 0,0 0-16 0,0 0 0 16,13-1 0-16,-1-1-32 0,5 0-16 16,2-6 0-16,-2-1 0 0,3 2-272 0,0-2-48 0,1-3-16 0,-4 1 0 15,1-1-112-15,-3 2-32 0,-2 2 0 16,1 0 0-16,-4 1-64 0,-1 1-128 0,0 2 176 16,-9 4-176-16,0 0 224 0,0 0-64 0,0 0-16 15,0 0 0-15,6 9-144 0,-3 1 128 0,-2 1-128 0,-1 3 128 16,-1 3-128-16,0 2 0 0,-1 1 0 0,0 1 128 15,-1-1-128-15,-1-2 0 0,1 1 0 16,2-1 128-16,-3 0-128 0,2-1 0 16,1-4 0-16,-2 0 0 0,0 0-224 0,2 2-80 0,1-15-16 15,0 11 0-15,-1 0-1728 0,1-2-336 16</inkml:trace>
  <inkml:trace contextRef="#ctx0" brushRef="#br0" timeOffset="185136.62">21903 6948 2751 0,'0'0'256'0,"0"0"-256"15,0 0 0-15,0 0 0 0,0 0 3136 0,0 0 592 16,0 0 112-16,0 8 32 0,-2 0-2736 0,-2 2-560 0,0 2-96 0,-2 1-32 15,1 5 80-15,-1 0 16 0,0-2 0 0,-1 4 0 16,-1 2-192-16,1-1-32 0,-1-3-16 0,0 4 0 16,1 3-112-16,-1-3 0 0,1 0-16 0,3-3 0 15,1 0-176-15,-1 0 128 0,2 0-128 0,-1-2 128 16,0 0-128-16,1-2-144 0,4-2 144 0,0-1-9872 16</inkml:trace>
  <inkml:trace contextRef="#ctx0" brushRef="#br0" timeOffset="185656.98">22016 7541 4607 0,'0'0'192'0,"0"0"64"0,0 0-256 0,0 0 0 16,-2-9 0-16,2 9 0 0,0 0 2016 0,0 0 352 16,-6-7 80-16,2 2 16 0,4 5-1232 0,-8-5-240 15,1 2-48-15,-2-1-16 0,-1 2-144 0,-4 2-16 16,-1 2-16-16,-1-1 0 0,-3 2-96 0,-2-1-16 15,0 3 0-15,1 0 0 0,-3 1-64 0,2 1 0 16,3 2-16-16,-2 0 0 0,1 0-144 0,4-2-32 0,3 1 0 16,3 0 0-16,-2-2-192 0,4 0-32 0,1 0-16 0,6-6 0 15,0 0-144-15,0 0 0 0,4 10 144 0,-4-10-144 16,10 10 0-16,1-2 128 0,2-3-128 0,-1 3 0 16,4 2 0-16,1 1 0 0,0-1 0 0,-7-1 128 15,-4 0-128-15,2-1 0 0,1 2 0 0,-4-2 0 16,-5-8 0-16,0 12 0 0,-1-1 0 0,-2 0 128 15,-4-1 64-15,0 0 32 0,-2 0 0 0,-2 0 0 16,-5 0 48-16,0-2 16 0,-4 1 0 0,3-2 0 16,-2-4-96-16,2-1-32 0,1-4 0 0,2-1 0 15,-1-1-160-15,4-2 0 0,2-4 144 0,1-1-144 16,1 1-256-16,4 0-112 0,2 0-16 0,4 1-7920 16,0-2-1568-16</inkml:trace>
  <inkml:trace contextRef="#ctx0" brushRef="#br0" timeOffset="186754.05">22046 7602 24991 0,'0'0'1104'0,"-11"0"240"0,1 5-1088 0,1 2-256 15,-1 4 0-15,0 0 0 0,-1 0 0 0,1 1 0 16,3 3 0-16,-2-2 0 0,3-2 0 0,1-1 0 0,2-1 0 0,3 3 0 15,2 1 0-15,1 0 0 0,1-2 0 0,3-1 0 16,2-2 0-16,0-2 0 0,-1-5 0 0,1 2 0 16,0-2 0-16,1-4 0 0,-2-2 0 15,0-1 0-15,0 0 192 0,0-3 16 0,-3-2 16 0,1 0 0 16,-2 1 224-16,0 0 64 0,-2-1 0 0,-2-1 0 16,-1 1-112-16,-2 1-16 0,1 5 0 0,-3-2 0 15,-1 1-96-15,2 0-32 0,-3-1 0 0,1 5 0 16,-2-1-128-16,0 2-128 0,2 1 192 15,6 0-192-15,0 0 0 0,0 0 0 0,-6 5 0 0,6-5-192 16,0 0 192-16,0 0 0 0,0 0 0 0,0 0-144 16,12-1 144-16,1 0 0 0,2-2 0 0,1-2 0 15,1-2 0-15,1-3 0 0,3-1 0 0,0 1-128 16,-1 1 128-16,3-2 0 0,2-2 0 0,-1-1 0 16,-7-1 0-16,3 1 0 0,2 2 0 0,0-6 0 15,0-1 0-15,0 0 0 0,-3 0 0 0,-3-1 128 16,-2-1-128-16,0 1 0 0,-4 0 0 0,-1-1 128 15,0 1-128-15,-4 0 0 0,-1 2 0 0,-2 3 0 0,0 8 0 0,-2 7 128 16,0 0-128-16,-3-6 0 0,-2-1 0 0,5 7 0 16,-11 5 0-16,-1 3 0 0,-1 1 0 0,-2 7 0 15,-4 0 0-15,2 7-192 0,-1 5 192 0,-2 3 0 16,-2 1 0-16,3 1 0 0,3 1 0 0,1-1 0 16,-1 0 0-16,3-5 0 0,3-2 0 0,1-4 0 15,5 3 0-15,3-6 0 0,3-6 0 0,3-2 0 16,1-2 160-16,2 1-160 0,3-2 224 0,1-2-48 15,-4-4-16-15,5-1 0 0,4-1 96 0,2-2 0 16,-1-4 16-16,2 1 0 0,-3 1-32 0,0-3-16 16,-2-1 0-16,-2-3 0 0,0 0-96 0,-4-1-128 0,0 0 176 15,-3 1-176-15,-2 7 176 0,-4 4-176 16,3-9 160-16,-3 9-160 0,0 0 128 0,0 0-128 16,0 0 0-16,-4 8 144 0,4-8-144 0,-8 11 0 0,-1 3 0 15,2 0 0-15,0 2 0 0,2-2 0 0,1-4 0 16,2 1 0-16,0 1 0 0,2-1 0 0,2-1 0 0,0-1 0 15,4-2 0-15,3 0 0 0,-2-2 0 16,4-1 0-16,1-3 0 0,-1-2 0 0,3-3 0 16,0 2 0-16,1 0 192 0,0-2-64 15,-1-5 0-15,1 1 0 0,1 1-128 16,-2 1 0-16,-1-3 0 0,1 2 0 0,-3 2 0 0,3 2 0 16,-2 0 0-16,-1 1 0 0,-4-4 0 0,2 2 0 15,0 2 0-15,-9 2 0 0,0 0 0 0,0 0 0 16,0 0 0-16,0 0 0 0,9 1 0 0,-9-1 0 0,11-1 0 0,-11 1 128 15,0 0-128-15,0 0 0 0,0 0 0 0,0 0 0 0,0 0 0 0,0 0 0 16,0 0 0-16,0 0 128 0,0 0-128 0,0 0 0 16,-7 9 0-16,0 1 0 0,-3 2 0 0,0 0-144 15,0-1 144-15,-1 1 0 0,-1 2 0 0,2 1 0 16,1-3 0-16,2 0 0 0,1 0 0 0,3-2 0 16,1-1 0-16,2 0 144 0,0-9-144 15,0 0 0-15,0 0 0 0,13 0-176 0,1-3 176 0,1-1 0 16,2-4 0-16,-2-2 0 0,1-2 0 0,1-2 0 15,1-3 0-15,2 3 0 0,2 1 0 0,-3-2 0 16,0-1 0-16,0 1 0 0,1-1 0 0,-4-2 128 0,1-3-128 16,-1-2 0-16,1-2 0 0,0-3 0 15,0-2 0-15,-1-6 0 0,0-4 176 0,0-3-48 16,-1-5 0-16,0 1 0 0,-3 0-128 0,0 8 0 16,-1 9 0-16,-3 6 0 0,-6 4 0 0,0 6 0 15,0 6 0-15,-2 8 0 0,-7-1 0 0,-3 3-176 0,1 4 48 16,-5 8 0-16,-2 9 128 0,0 6 0 0,-2 3 0 15,-2 4 0-15,0 6 0 0,1-2 0 0,-2 0 0 0,1 1 0 16,1-2 0-16,1 0 0 0,-3-4 0 0,6 0 0 16,7-1-288-16,1-4-32 0,3-6 0 0,1-2 0 15,4-2-448 1,3-2-112-16,-1-5-16 0,1-4 0 0,1-3-1488 16,-5-6-304-16</inkml:trace>
  <inkml:trace contextRef="#ctx0" brushRef="#br0" timeOffset="186927.92">22764 7423 31727 0,'-5'-8'1408'0,"5"8"288"0,0 0-1360 0,0 0-336 0,0 0 0 0,0 0 0 0,0 0-192 0,0 0-96 16,0 0-32-16,0 0 0 15,0 0-1328-15,0 0-272 0,0 0-48 0</inkml:trace>
  <inkml:trace contextRef="#ctx0" brushRef="#br0" timeOffset="187442.51">21829 8162 20559 0,'0'0'896'0,"3"-7"208"0,4 3-880 0,-7 4-224 16,2-10 0-16,-2 10 0 0,0 0 304 0,0 0 16 16,0 0 0-16,0 0 0 0,0 0 704 0,0 11 160 15,-1 0 32-15,-2 3 0 0,-2 2-400 0,0 0-80 16,0 4-16-16,0 1 0 0,1-1-272 0,-2 0-64 0,1 2-16 16,0-4 0-16,-4 2-192 0,4-2-48 0,-1-2 0 0,0 3 0 15,-2-3-128-15,1 1 0 0,2-3 0 16,-2-2 128-16,3-2-304 0,1-1-64 0,-2-1-16 15,5-8 0 1,0 0-1680-16,0 0-352 0,0 0-64 0</inkml:trace>
  <inkml:trace contextRef="#ctx0" brushRef="#br0" timeOffset="187879.74">21776 8282 28559 0,'0'0'2544'0,"0"0"-2032"0,0 0-512 0,0 0 0 15,0 0-656-15,0 0-240 0,0 0-32 0,0 0-16 0,8-4 768 16,-3 0 176-16,3 0 0 0,2 1 0 0,3-1 0 0,4 3 0 16,1 0 0-16,3 0 0 0,-3-2 0 0,3 0 0 15,2 3 0-15,-3-3 0 0,0-1 0 0,-2-2 160 16,0 0-32-16,-3 2 0 0,-3 3 112 0,0 0 16 16,-1-1 0-16,-2 1 0 0,-9 1 64 0,9 5 0 15,-2 3 16-15,-3 2 0 0,-3 2 160 0,-1 3 16 16,-1 3 16-16,-2 1 0 0,-2-2 48 0,1 1 0 15,1-2 0-15,-3 1 0 0,1-1-384 0,0 0-64 16,3-4 0-16,-1-1-128 0,2-1 176 0,1 0-176 16,1 0 160-16,-1-10-160 0,0 0 0 0,9 5 0 15,-1 1 0-15,2-4 0 0,1-4 192 0,2-3-48 16,-2 0-16-16,4-1 0 16,0 1 128-16,2-3 0 0,-2 0 16 0,-2-3 0 0,-2 0-96 0,0 0-32 15,-3 0 0-15,1 0 0 0,-7-1 32 0,-2-1 0 0,-2-1 0 16,0 3 0-16,-4-5 160 0,-2 4 48 15,-6 1 0-15,1 2 0 0,0 2-48 16,-2 0 0-16,0 1 0 0,1 2 0 0,0 3-336 0,2 2 144 16,-2 1-144-16,3 1 0 0,0-1 0 0,2 0 0 15,0 2-192-15,9-4 48 16,-6 5-544-16,6-5-96 0,-2 9-32 0,2-9 0 16,2 10-2368-16,2-2-464 0</inkml:trace>
  <inkml:trace contextRef="#ctx0" brushRef="#br0" timeOffset="189595.2">22612 8273 12783 0,'-1'-11'560'0,"1"11"128"0,2-10-560 0,1 1-128 0,-3 1 0 0,0 8 0 15,0 0 992-15,0 0 160 0,0 0 48 0,0 0 0 16,-4 11-144-16,1 2-32 0,1 2 0 0,-3 4 0 15,-5 0-224-15,3 2-48 0,-1 1-16 0,0 0 0 16,1-2-288-16,1 0-48 0,0-2-16 0,0-2 0 16,2 1 0-16,-2-4-16 0,2-4 0 0,4-9 0 0,-2 12 16 15,2-12 16-15,0 0 0 0,0 0 0 0,0 0 304 0,0 0 64 16,8-8 16-16,2-2 0 0,2-3-16 0,2-2-16 16,-3-4 0-16,3 0 0 0,1 0-480 0,1-1-80 15,-1-1-32-15,0 1 0 0,2 1-160 16,-1 4 0-16,0 2 0 0,-3 2 128 0,-2 2-128 0,1 2 0 15,2 6 0-15,-4 1 0 0,-1 4 0 0,-1 1 0 16,-2 3 0-16,0 3-176 16,-3 3-1248-16,-1 1-256 0,-3 1-48 0,-1-2-16 15</inkml:trace>
  <inkml:trace contextRef="#ctx0" brushRef="#br0" timeOffset="189943.33">23002 8293 19343 0,'0'0'1728'0,"0"0"-1392"0,0 0-336 0,0 0 0 16,0 0 1792-16,0 0 272 0,-9 9 64 0,2 2 16 16,2 2-1904-16,0 1-384 0,0 2-80 0,0 0-16 15,2 1 240-15,0 0 208 0,2 0-32 0,-3-2-16 16,2-2-160-16,2-1 128 0,2 1-128 0,3-2 128 15,-5-11 64-15,5 6 0 0,5-3 0 0,-2 0 0 16,2-4 544-16,2-3 112 0,0-3 32 0,3-2 0 0,2 0 0 16,2-1 0-16,0-2 0 0,0-2 0 15,-1-2-448-15,-2 0-96 0,-1-1-16 0,1 1 0 0,3-1-64 16,-4 1-32-16,-5 0 0 0,2 2 0 0,1 1-64 16,-2 1-16-16,-5 2 0 0,-1 1 0 0,-5 9-144 0,6-7 0 15,-6 7 144-15,0 0-144 0,0 0-256 0,0 0-112 16,0 0-16-16,0 0-16 15,-10 0-2368-15,10 0-480 0</inkml:trace>
  <inkml:trace contextRef="#ctx0" brushRef="#br0" timeOffset="190285.68">23679 8177 23039 0,'-10'4'2048'0,"-2"-2"-1648"0,1-2-400 0,-1 1 0 16,-3 1 256-16,-1 2-48 0,2 0 0 0,0 1 0 16,1 1 48-16,-2 2 0 0,0 3 0 0,3-3 0 15,2 2-16-15,2 2 0 0,0-1 0 0,4 2 0 16,1-1 48-16,4 0 16 0,3-1 0 0,4 2 0 16,1 0 64-16,3 1 16 0,1-1 0 0,4-2 0 15,0 1 240-15,2 2 48 0,0 0 16 0,0-1 0 16,-1 0-176-16,-2 0-16 0,0-3-16 0,-4 0 0 15,-7-2 112-15,0 1 32 0,-5-9 0 0,0 11 0 16,-5 0 48-16,-2-2 16 0,-6-4 0 0,-4-2 0 16,-6-3 0-16,-1 0 0 0,-6 0 0 0,0 0 0 0,1-4-336 15,-1 1-64-15,0 0-16 0,2-2 0 0,-1 0-272 16,0-1 0-16,2 2-128 0,-2 1 128 16,4 2-2480-16,3-1-400 15,1 1-64-15</inkml:trace>
  <inkml:trace contextRef="#ctx0" brushRef="#br0" timeOffset="196161.63">23367 13052 4607 0,'0'0'400'0,"0"0"-400"0,0 0 0 16,0 0 0-16,0 0 1632 0,0 0 240 0,0 0 48 0,0 0 16 15,0 0-976-15,0 0-208 0,-5-6-48 0,5 6 0 16,0 0-16-16,0 0-16 0,0 0 0 0,0 0 0 16,0 0-176-16,0 0-48 0,0 0 0 0,0 0 0 15,0 0-112-15,0 0-16 0,0 0-16 0,0 0 0 16,-2-10-32-16,-2 4 0 0,1 0 0 0,3 6 0 16,0 0 80-16,0 0 16 0,0 0 0 0,-7-2 0 15,-1-2 16-15,2-1 16 0,-2 2 0 0,0-2 0 16,-1-1-48-16,1 0-16 0,-3 3 0 0,0 0 0 15,-1-1-144-15,-1 1-48 0,-1-1 0 0,1 2 0 16,0-2-16-16,1 0-128 0,2-4 192 0,1 2-64 0,9 6-128 16,-7-2 160-16,-3-1-160 0,2 0 160 0,0-2-160 15,0 2 192-15,1-1-192 0,-1 0 192 0,0 0-48 16,-1-1 0-16,-1 1 0 0,1 1 0 0,-1 1-144 16,-1 0 192-16,0-1-192 0,0 1 192 15,-1 1 64-15,1 1 32 0,1 0 0 0,1-1 0 0,-3-6-288 16,1 6 0-16,1 0 0 0,0 0 0 0,0-1 0 15,1 0 0-15,-2-2 0 0,1 2 0 0,0 0 0 0,-3 1 0 16,2-4 0-16,-1 2 0 0,0 2 0 16,0 1 0-16,-2 0 0 0,0-1 0 0,0 0 880 15,1 0 112-15,0-1 32 0,0 2 0 0,2 0-832 16,-2-2-192-16,4 1 0 0,0 0 0 16,-3 2 0-16,1 2 0 0,1-5 0 15,-1 4 0-15,2-2 0 0,0 3 0 16,0 1 0-16,3-2 0 0,-3 1 0 0,1-1 0 15,-1-1 0-15,2 2 0 0,-5-2 0 0,1 2 0 16,1-2 0-16,-1 1 0 0,1 1 0 0,0 2 0 16,1-3 0-16,0 0 0 0,-1 1 0 15,2-1 0-15,0 1 0 0,-2-2 0 16,1 3 0-16,0-1 0 0,1 2 0 16,-1-2 0-16,1-1 0 0,0 1 0 0,1-2 0 15,-1 0 0-15,0 1 0 0,2-1 0 0,-2-1 0 16,1 2 0-16,1 2 0 0,-1 1 0 0,1-2 0 0,-3 1 0 0,0-2 0 15,1 1 0-15,1 2 0 0,-2-1 0 16,-1 0 0-16,0 2 0 0,-2 0 0 0,1 1 0 0,2 0 0 16,0-2 0-16,3-2 0 0,-3 2 0 0,2 0 0 0,-1 1 0 15,-1-1 0-15,1 0 0 0,-1-1 0 0,0-2 0 16,1 6 0-16,0-1 0 0,-2-3 0 0,2 0 0 0,-2 0 0 0,2 2 0 0,-2 1 0 16,1 0 0-16,1-2 0 0,-1 2 0 0,3 1 0 0,-2 1 0 15,0-1 0-15,-1 0 0 0,2-4 0 0,-2 2 176 16,0 1-176-16,4 0 160 0,0-3-160 0,5-4 0 15,-7 6 0-15,0 0 0 0,3 3 0 0,-4-2 0 16,1-4 0-16,1 3 0 16,-1 1 0-16,3 1 0 0,-4-3 0 0,3 2 0 0,-2-1 0 15,0 1 0-15,0 2 0 0,0 0 0 0,2-4 0 16,-3 1 0-16,2 0 0 0,-1 2 0 0,0 0 0 16,1-2 0-16,-2 1 0 0,0 0 0 0,-1 3 0 0,3-1 0 15,-1 0 128-15,-1 0-128 0,-1 0 0 0,0-1 0 16,1 1 0-16,0 1 0 0,2-3 0 0,-2 2 0 15,-1-2 0-15,2 3 128 0,-1 1-128 16,0-1 0-16,0 0 0 0,2 1 0 16,-3 1 0-16,2-2 0 0,2-1 0 15,1 1 0-15,-3 1 0 0,0 2 0 0,0 1 0 0,1 2 0 16,2-3 0-16,-4 1 0 0,0-1 0 0,1 1 0 0,-1 1 0 16,2-3 0-16,1-2 0 0,1 1 0 0,-3 1 0 15,1-1 0-15,2-1 0 0,-3 1 0 16,2-1 0-16,1 0 0 0,-2 2 0 0,2-2 0 0,-1 1 0 0,0-2 0 15,0 1 0-15,2 2 0 0,-2-1 0 0,1 0 0 0,4-11 0 0,-3 14 0 0,0 2 0 16,0 0 0-16,2-3 0 0,-2-1 0 0,0-2 128 0,-2 1-128 0,2 1 0 0,0-1 128 16,-1 0-128-16,2-2 0 0,0 0 144 0,0 1-144 15,0 3 0-15,1-1 0 0,-3-2 0 0,0 1 128 0,1 1-128 16,0 1 0-16,2-3 0 0,0 0 128 16,-2 0-128-16,2 0 0 0,0-1 0 0,0 0 0 0,-1 0 0 15,1 0 144-15,1-9-144 0,0 12 0 0,0 0 144 16,0-1-144-16,0-11 0 0,1 13 144 0,-1 1-144 15,2-1 0-15,-1-3 0 0,0 0 0 0,0 0 0 0,1-1 0 16,0 0 0-16,-1 0 0 0,-1-9 0 0,4 12 0 16,-1 0 128-16,0-2-128 0,1 1 0 0,0 1 0 15,-4-12 0-15,9 16 128 0,-3-1-128 0,2-1 0 16,1-2 144-16,1 1-144 0,-4-1 128 0,0 0-128 16,0 1 160-16,1-1-160 0,0-2 128 0,-1-1-128 15,2 0 0-15,-1-1 144 0,-1 1-144 0,1 0 128 16,-1 0-128-16,1 0 128 0,-3-1-128 0,2 1 0 15,4 0 0-15,0 1 0 0,-3-2 128 0,2-1-128 16,0 0 0-16,1 3 128 0,2-1-128 0,-3-2 0 16,-2 2 0-16,3-2 128 0,1 0-128 0,1 0 0 0,2 0 0 15,0-2 128-15,-3-1 32 0,2 2 0 0,3-2 0 16,-2 1 0-16,-1-1 16 0,0 2 0 0,0-1 0 16,2 1 0-16,-4-2-176 0,-1 2 128 0,1-1-128 0,-1 2 128 15,-2-1-128-15,3 1 0 0,-2-1 0 16,1 1 128-16,-1-1-128 0,1-1 0 0,0-1 0 0,0 2 0 15,2-1 0-15,1 1 0 0,0-1 0 16,4-2 0-16,0-3 144 0,2-1-144 0,2-1 160 16,-3 1-160-16,0 0 192 15,1 0-64-15,3-1-128 0,-2 1 192 0,2 1-192 0,0 0 0 16,-2-2 0-16,1 3 0 0,-1 2 0 0,-2 0 0 0,-1 0 0 16,1 0 0-16,-2 0 0 0,1 0 0 0,1 0 0 15,0-2 0-15,0 0 0 0,-2-1 0 0,3-1 0 16,1 0 0-16,2-2 128 0,-1 1-128 0,-3-1 0 15,6 0 144-15,0-1-144 0,2 0 0 16,-1-2 144-16,-1 0-144 0,0 1 0 0,-4 1 144 0,-3 0-144 16,0 0 0-16,-2 2 0 0,-2 0 0 0,-1 0 0 15,0 1 0-15,-2 2 128 0,-10-1-128 0,8-1 0 16,-8 1 0-16,9 1 0 0,-9-1 0 0,9 1 0 0,-9-1 0 0,0 0 0 16,0 0 0-16,0 0-128 0,0 0 128 15,0 0-1888-15,4 9-288 0,-4-9-48 0</inkml:trace>
  <inkml:trace contextRef="#ctx0" brushRef="#br0" timeOffset="-195643.94">19706 14132 8639 0,'-2'-11'384'0,"2"11"64"0,-2-10-448 0,2 0 0 0,0 10 0 0,0 0 0 16,0 0 176-16,8 6-176 0,3 1 192 16,3 2-192-16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6:19:54.4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14771 314 12895 0,'-4'-11'576'0,"2"6"112"0,0 1-560 0,-1-2-128 0,2 1 0 0,0-1 0 0,-2-1 848 0,2 1 144 16,0-1 32-16,0 1 0 0,-1-2 816 0,1 0 160 15,0 3 48-15,0-2 0 0,0 4-832 0,0-1-144 16,1-1-48-16,0 5 0 0,0 0-816 0,0 0-208 16,0 0 0-16,0 0 0 0,0 0 864 0,0 0 128 15,0 0 32-15,0 0 0 0,-4 8-832 0,0 1-192 0,2 2 0 0,0 2 0 16,0 2 0-16,1 5 0 15,-1 0 0-15,-1 1 0 0,0 1 864 0,0 1 128 16,-1 0 32-16,3 1 0 0,-4 6-1024 0,2 8-160 16,-1 6-48-16,0 5-16 0,-1-2 224 0,1 4 208 0,-1 2-32 15,-3 51-16-15,2-7-160 0,2-9 160 0,-2-6-160 16,3-2 160-16,1-1-160 0,0 0 128 0,0 3-128 16,2 0 128-16,0-3-128 0,0-1 160 0,0 1-160 15,-1-1 160-15,-1 3 32 0,2-3 0 0,-1-2 0 0,0 4 0 16,0 1 64-16,0 3 32 0,-1 3 0 0,-1-3 0 15,1-3 0-15,1 3 0 0,0-2 0 0,-1 2 0 16,1 1-96-16,1-2 0 0,3-2-16 0,-2 3 0 16,1-2-16-16,-1 0 0 0,0-3 0 0,-1 2 0 15,-1 1-32-15,-1 1 0 0,1 1 0 0,-3 0 0 0,-1-1-128 16,-1 4 192-16,-3 1-192 0,0 0 192 0,-2 0 0 16,1 0 0-16,-2 1 0 0,1 0 0 0,-2 0-32 15,0-1 0-15,-1-3 0 0,2 2 0 0,2-2-32 0,-1-1-128 16,2 2 192-16,-1-4-64 0,-2-3-128 0,1 1 160 15,2-1-160-15,-3 3 160 0,1-1-160 0,0-5 192 16,2-1-192-16,0 3 192 0,0 3-64 0,0 2-128 16,1-4 192-16,-3 1-64 0,1 0 0 15,1 0 0-15,0 0 0 0,1-3 0 16,-3-4-128-16,4-1 192 0,-1 0-192 0,-1 3 192 16,0 2-192-16,0-6 128 0,-2-2-128 0,0 1 128 15,-2-1-128-15,0 3 0 0,1-1 0 0,-2-3 0 0,-2-3 128 0,-1 1-128 16,0-2 0-16,2-1 128 0,-2-3-128 0,4 1 0 15,2-1 0-15,-1-3 0 0,1-1 0 0,0-2 0 16,1 2 0-16,0-2 0 0,5-2 0 0,-2 0 0 16,-2-1 0-16,2-2 0 0,1-1 0 0,-1 0 0 0,0-3 128 15,1-2-128-15,1-3 0 0,3-1 0 0,2-2 0 16,-1 2 0-16,0-3 0 0,-1-4 0 0,5-4 0 0,0-1 0 16,-1-3 0-16,4-2-144 0,2-5 144 0,2-5 0 15,2-4-128-15,-3-1 128 0,2-1 0 16,4-3 0-16,3-2-160 0,5-1 160 0,3-1-128 0,0-2 128 15,3-3 0-15,0 1 0 0,2-2 0 0,2-1-128 16,1 1 128-16,6-2 0 0,2 2 0 0,3-1 0 16,4 0 0-16,2-2 0 0,3 2 0 0,1-1 0 15,0 2 0-15,4-2 0 0,5 2 0 0,4-1-128 16,3 0 128-16,0 1 0 0,-1 0 0 16,3 2 0-16,1-3 0 0,5 2 0 0,6 0 0 0,-1 0 0 15,-2 0 0-15,2-1 0 0,6 2 0 16,1-2 0-16,3-1 0 0,2 0 0 0,0 2 0 0,4 0 0 15,4-2 0-15,0 5 0 0,-5-3 0 0,5 2 0 16,5 1 0-16,-2-2 0 0,-1 1 0 0,1 2 0 16,6-3 0-16,-3 3 0 0,-5 3 0 15,6-1 0-15,5-1 0 0,-3 0 0 0,-3 1 0 16,6 1 0-16,5-1 0 0,-3 0 0 0,-2 0 0 16,5 1 0-16,4-2 0 15,1 0 0-15,-1-1 0 0,5 1-128 0,5-3 128 0,-4 2 0 0,-1 2 0 16,1 0 0-16,-1 0 0 0,4 2 0 0,5 0 0 0,-1 1 0 0,-2-1 0 0,-1 1 0 15,2 0 0-15,0 3 0 0,-1-2 0 0,0 0 0 16,-3-1 0-16,5-1 0 0,5-3 0 0,0 2 0 16,-3-1 0-16,-1-2 0 0,5-2 0 0,2-2 0 0,1 1 0 15,-3-1 0-15,-3-1 0 0,3 2 0 0,2-1 0 16,-2 3 0-16,-1 1 0 0,-3 1 0 0,0 0 0 16,4-1 0-16,4 2 0 0,1 0 0 0,-1 0 0 0,-6 2 0 15,-5-1 0-15,1 1 0 0,4 0 0 16,-4 0 0-16,-4 1 0 0,-3 0 0 15,3-3 0-15,-6 1 0 0,-4 2 0 0,-3 1 0 16,-3-1 0-16,-5 2 0 0,-6 2 0 0,-6 3 0 16,0 1 0-16,-6 3 0 0,-5 4 0 15,-43-7 0-15,5 1 0 0,6 4-128 0,4 2 128 0,3 2-128 16,3 0 128-16,0 1-128 0,1 2-112 16,61 14-16-16,-26-8 0 0,162 42 256 0</inkml:trace>
  <inkml:trace contextRef="#ctx0" brushRef="#br0" timeOffset="1026.77">15405 558 16575 0,'36'20'368'0,"-36"-20"80"0,0-6 0 15,-2 1 16-15,-2-1-464 0,1 2 0 0,2-2 0 0,1 6 0 0,-4-4 1728 0,4 4 256 16,-1-4 64-16,1 4 0 0,0 0-832 0,0 0-144 16,0 0-48-16,0 0 0 0,0 0-816 0,0 8-208 15,-1 3 0-15,1 3 0 0,1 2 864 0,-1 3 128 16,0 4 32-16,0 2 0 0,1 4-832 0,2 30-192 15,-4-8 0-15,0-1 0 0,-1 1 0 16,1 0 0-16,-5 2 0 0,1 0 0 16,0 0 864-16,0-3 128 0,-2-3 32 15,0-6 0-15,-2-3-832 0,1-3-192 16,0-3 0-16,2-3 0 0,-2-5 0 0,5-3 0 0,-3-5 0 16,3-3 0-16,0-2 0 0,3-11 0 15,0 0 0-15,0 0 0 0,0 0-2416 0,2-10-528 0,-1-10-96 0,2-4-32 16</inkml:trace>
  <inkml:trace contextRef="#ctx0" brushRef="#br0" timeOffset="1216.58">15409 1097 23951 0,'0'0'512'0,"0"0"128"0,8 5 0 0,1 2 64 0,0-1-576 0,4 0-128 0,4 3 0 0,5-5 0 15,0-2 848-15,3-2 144 0,0 0 32 0,1 0 0 16,1 0-832-16,-2-1-192 0,-2-3 0 0,1-1 0 15,-1 2 0-15,-1 0 0 0,-1-2 0 0,-3 2 0 16,0 0 0-16,-2 2 0 0,-3-1 0 0,-1-1 0 16,-2-1-1600-16,0-2-352 0,4 0-80 0,-1 0-16 15</inkml:trace>
  <inkml:trace contextRef="#ctx0" brushRef="#br0" timeOffset="1481.47">15988 560 27647 0,'0'0'608'0,"0"0"128"0,0 0 32 0,0 0 0 0,0 0-624 0,0 0-144 16,0 0 0-16,-3 0 0 0,-2 10 848 0,0 6 144 16,-2 4 32-16,-1 3 0 0,0 5-832 0,-2 1-192 0,0 6 0 0,-8 31 0 15,2-6 864-15,3-1 128 0,2-4 32 0,3 3 0 16,2 1-832-16,3-2-192 15,-5-2 0-15,2-2 0 0,0-2 864 0,3-3 128 16,0-3 32-16,-1-2 0 0,1 0-832 0,0-6-192 16,1-4 0-16,-1-6 0 0,0-2 0 0,3-5 0 0,0-6 0 15,1-3 0-15,-1-11-2416 16,0 0-528-16,0 0-96 0,8-11-32 0</inkml:trace>
  <inkml:trace contextRef="#ctx0" brushRef="#br0" timeOffset="2029.07">16476 703 23951 0,'-3'-8'1056'0,"3"8"224"16,0 0-1024-16,0 0-256 0,-4-3 0 0,4 3 0 0,0 0 0 0,-7 9 0 15,-2 1 0-15,3 2 0 0,-3 4 880 0,2 4 112 16,-2 3 32-16,2 5 0 0,-4-2-832 0,2 5-192 16,1 1 0-16,4 4 0 0,-3 8 0 0,5 1 0 15,1 1 0-15,3 1 0 0,3-1 864 0,0-4 128 16,2-4 32-16,1-6 0 0,3-7-832 16,2-4-192-16,0-5 0 0,1-5 0 0,0-3 0 15,2-4 0-15,0-4 0 0,1-4 0 0,-1-3 864 16,2-4 128-16,-1-3 32 0,0 0 0 0,1-2 0 15,-5-1 0-15,0-4 0 0,-1 0 0 0,-1-2-832 0,-2-1-192 16,-1-1 0-16,-3 4 0 0,1 3 0 0,-3 5 0 0,-1 2 0 0,-2 11 0 16,0 0 0-16,0 0 0 0,0 0 0 0,6 11 0 15,-2 3 0-15,-2 3 0 0,1 2 0 0,1 3 0 16,-1 0 0-16,4-2 0 0,0 1 0 16,3-2 0-16,5-1 0 0,-1-3 0 0,0 0 0 0,4-4 0 15,3-3 0-15,2-5 0 0,-3-3 0 16,3-2 0-16,2-3 0 0,1-5 0 0,3-4 0 0,-3-4 0 15,0-2 0-15,0-3 0 0,-3-3 0 0,0-3 0 16,-4-4 864-16,-3-1 128 0,0-1 32 16,-4-4 0-16,-8-4 0 0,2 2 0 15,-1-2 0-15,-4 1 0 0,-2 1-832 16,0 4-192-16,-2 4 0 0,0 3 0 0,-2 7 0 16,2 3 0-16,2 5 0 0,-4 7 0 0,2 1-768 15,0 2-208-15,1 2-48 0,2 3 0 0,-6 1-3264 0,2 2-672 16,-3 6-128-16,7-9-32 0</inkml:trace>
  <inkml:trace contextRef="#ctx0" brushRef="#br0" timeOffset="2565.92">17679 878 20271 0,'0'0'448'0,"0"0"80"0,0 0 32 0,0 0 16 0,0 0-576 0,0 0 0 16,-4-8 0-16,4 8 0 0,0 0 1744 0,-4-4 240 15,4 4 64-15,0 0 0 0,0 0-832 0,0 0-144 16,0 0-48-16,0 0 0 0,4-9 0 0,-4 9 0 16,0 0 0-16,7-8 0 0,-7 8 0 0,3-9 0 15,2 0 0-15,0 1 0 0,2 1-816 0,-1 2-208 16,1-3 0-16,-7 8 0 0,0 0 0 0,0 0 0 15,0 0 0-15,0 0 0 16,0 0-2416-16,-8 11-528 0,-2 4-96 0,-1 2-32 0</inkml:trace>
  <inkml:trace contextRef="#ctx0" brushRef="#br0" timeOffset="2749.13">17629 1296 31327 0,'0'0'688'0,"0"0"144"0,-6 6 16 0,6-6 48 0,0 0-720 0,0 0-176 0,0 0 0 0,0 0 0 15,0 0 1664-15,0 0 320 0,0 0 48 0,0 0 16 0,4-9-832 0,7-4-144 16,3 2-48-16,-3 0 0 16,0 3-816-16,0-2-208 0,2 1 0 0,-6 2 0 0,1 2 0 0,-3-1 0 15,1 2 0-15,1-2 0 16,0 1-768-16,-7 5-208 0,0 0-48 0,8 3-10912 16,-3 2-2192-16</inkml:trace>
  <inkml:trace contextRef="#ctx0" brushRef="#br0" timeOffset="4436.54">19337 1089 12895 0,'0'0'272'0,"0"0"64"15,4-8 16-15,0 1 32 0,-1-2-384 0,2 0 0 0,-3 0 0 0,-1 0 0 0,2-2 1712 0,1 3 272 16,-2-1 48-16,1 2 16 0,-3 7 0 0,2-6 0 16,0-1 0-16,-2 7 0 0,0 0-832 0,0 0-144 15,0 0-48-15,-2 10 0 0,1 4-816 0,-2 3-208 16,-1 3 0-16,-1 3 0 0,1 1 0 0,-4 2 0 16,2 2 0-16,-1-2 0 0,1 1 0 0,2-3 0 15,-3-1 0-15,3-1 0 0,1-2 0 0,-3-3 0 16,2-2 0-16,2-3 0 0,-1-2 0 0,3-10 0 15,0 9 0-15,0-9 0 16,0 0-768-16,0 0-208 0,0 0-48 0,10-8-11872 0</inkml:trace>
  <inkml:trace contextRef="#ctx0" brushRef="#br0" timeOffset="4628.09">19446 697 31327 0,'-14'-5'1392'0,"4"-1"272"0,2-1-1328 0,0-1-336 0,3 0 0 0,-1 2 0 16,6 6 0-16,-6-2 0 0,6 2 0 0,0 0 0 16,0 0 0-16,0 0 0 0,0 0 0 0,0 0 0 15,0 0 0-15,3 8 0 0,2-1 0 0,1 1 0 16,2-3 0-16,1 0 0 0,0-2 0 0,2 1 0 16,3 2-2384-16,0-2-560 0,5 2-96 0,6 1-32 15</inkml:trace>
  <inkml:trace contextRef="#ctx0" brushRef="#br0" timeOffset="4981.46">20634 656 23951 0,'0'0'512'0,"16"1"128"0,-16-1 0 0,10-4 64 0,-4-4-576 15,-1-2-128-15,-2 0 0 0,-2 3 0 0,-1-2 848 0,-1-2 144 16,-2-1 32-16,-2 0 0 0,1-2 0 0,-3 2 0 16,0-1 0-16,-10-9 0 0,1 6-832 0,-1 4-192 0,-2 2 0 15,-3 3 0-15,-4-1 864 0,0 3 128 16,-1 5 32-16,-1 7 0 0,-3 2-832 0,0 8-192 0,-1 4 0 16,16-4 0-1,-4 8-768-15,-1 5-208 0,0 4-48 0,0 2 0 0,1 3 832 0,1 3 192 0,1 3 0 16,-7 36 0-16,8-9 0 0,7-10 0 0,7-3 0 15,4-7 0-15,3-5 0 0,1-6 0 0,-1-5 0 16,0-5 0-16,-1 0 0 0,-1-4 0 0,0-5 0 0,-1-4 0 16,-1-1 0-16,-1-4 0 0,-1-1 0 0,0-6 0 15,2-6-2496 1,0 0-464-16,-13-11-96 0,2-1-16 0</inkml:trace>
  <inkml:trace contextRef="#ctx0" brushRef="#br0" timeOffset="5126.28">19842 1063 31327 0,'0'0'688'0,"0"0"144"0,0 0 16 0,10-3 48 0,1 1-720 0,1 1-176 0,5 0 0 0,5 1 0 16,5 0 0-16,5-1 0 0,8 0 0 0,4-1 0 0,2-1 848 0,1 0 144 15,0-3 32-15,1-1 0 0,0 0-832 0,3 1-192 16,-3 0 0-16,-12 0 0 16,3 0-768-16,0 1-208 0,0-2-48 15</inkml:trace>
  <inkml:trace contextRef="#ctx0" brushRef="#br0" timeOffset="6818.8">22379 1025 16575 0,'2'-5'368'0,"0"-1"80"0,2 1 0 0,-3-1 16 0,0 0-464 0,-1-2 0 0,-1-1 0 0,-1 3 0 16,2 6 912-16,-5-6 96 0,2-3 16 0,-1 3 0 15,-2-1 0-15,-1 0 0 0,1 1 0 0,-4 0 0 16,0-2-832-16,0 1-192 0,-3 3 0 0,1-2 0 16,1 1 864-16,-1 0 128 0,-4 2 32 0,-3 2 0 15,-1 2-832-15,0 3-192 0,-3 2 0 0,1-1 0 16,1 4 0-16,0 3 0 0,0 5 0 0,1 1 0 16,2 3 0-16,0 3 0 0,0 4 0 0,3 1 0 15,3-1 0-15,4 1 0 0,1-5 0 0,4-1 0 0,3-2 0 16,5-1 0-16,1-5 0 0,4-2 0 15,3-2 864-15,4-3 128 0,3-2 32 0,3-4 0 16,4-6 0-16,4-1 0 0,2-4 0 16,5-3 0-16,3-2-832 0,0-4-192 0,-1-3 0 15,-4 1 0-15,-4 0 0 0,-1-4 0 0,-3-2 0 0,-2-1 0 0,-1-2 864 16,1-2 128-16,-2-1 32 0,2-3 0 0,-1-5-832 0,0-4-192 16,2-5 0-16,-9 6 0 0,4-10 0 0,2 2 0 15,-2 3 0-15,0 6 0 0,-4 6 0 0,-1 5 0 16,-5 4 0-16,1-2 0 0,-6 8 0 0,-3 6 0 15,-3 2 0-15,-5 7 0 0,-6 7 0 0,-3 5 0 16,-7 6 0-16,-2 7 0 0,-1 5 0 0,3 4 0 16,-1 11 0-16,-1 4 0 15,0 5-768-15,1 1-208 0,-2-2-48 0,3 2 0 16,3-1 832-16,-5 14 192 0,4-4 0 0,6-7 0 0,3-6 0 16,3-4 0-16,1-8 0 0,3-2 0 0,1-4 0 15,2-5 0-15,1-3 0 0,1-2 0 0,3-5 0 0,-3-3 0 16,3-4 0-16,1-2 0 15,-1-4-864-15,3-2-128 0,-3-4-32 0,4-1-13504 16</inkml:trace>
  <inkml:trace contextRef="#ctx0" brushRef="#br0" timeOffset="7123.16">23201 886 27647 0,'0'0'608'0,"0"0"128"0,0 0 32 0,0 0 0 0,0 0-624 0,-6-2-144 0,1 5 0 0,-4 2 0 16,-1 2 0-16,-2 3 0 0,-3 1 0 0,-3 4 0 0,-1 3 0 0,1 1 0 16,-1 3 0-16,1 2 0 0,3 1 848 0,2 2 144 15,2 0 32-15,4-3 0 0,0 2-832 0,5-3-192 16,3-2 0-16,5-2 0 0,0-5 0 0,7-2 0 16,1-2 0-16,6-2 0 0,5-2 1680 0,1-3 304 15,2-3 48-15,2-1 16 0,1-5-1648 16,1 0-400-16,-1-4 0 0,-3 1 0 0,-2-5 896 15,-4-2 112-15,-1-2 16 0,-2-1 0 0,-6-4 0 16,-2-3 0-16,-2-2 0 0,-5 1 0 0,-4 2-832 0,-2 2-192 16,-3 1 0-16,-4 1 0 0,-4 1 864 0,-3 4 128 15,-4 5 32-15,-5 1 0 0,-7 1-832 0,-2 4-192 16,-1 1 0-16,-2 3 0 16,4 1-1600-16,4 0-352 0,1 1-80 0</inkml:trace>
  <inkml:trace contextRef="#ctx0" brushRef="#br0" timeOffset="16877.97">15498 2846 12895 0,'0'0'576'0,"0"0"112"0,0 0-560 0,0 0-128 0,5-8 0 0,-5 8 0 16,0 0 848-16,0 0 144 0,0 0 32 15,0 0 0-15,0 0 0 0,0 0 0 0,0 0 0 0,0 0 0 16,0 0 0-16,0 0 0 16,0 0 0-16,0 0 0 0,1 9 0 0,-1-9 0 15,0 0 0-15,-1 12 0 0,-1 2-832 0,-3 3-192 0,1 1 0 16,-1 4 0-16,-1 3 0 0,-2 3 0 0,-1 5 0 0,1 1 0 15,-7 2 864-15,3 3 128 0,3 6 32 16,-2 0 0-16,-3-2-832 0,2 0-192 0,1 1 0 16,1-3 0-16,-3-5 0 0,4-3 0 15,4-2 0-15,2-7 0 0,-1-3 0 0,1-4 0 16,0-3 0-16,1-2 0 0,1-2 864 0,1-10 128 0,0 0 32 16,1 9 0-16,-1-9-832 0,0 0-192 15,0 0 0-15,0 0 0 0,0 0 864 0,7-10 128 0,-2-3 32 16,1-2 0-16,-1 0-832 0,2-2-192 0,1 1 0 15,-1-5 0-15,-1-2 0 0,0-1 0 0,0-3 0 0,-1 0 0 0,1-3 0 16,1 1 0-16,2 3 0 0,1-4 0 0,-1-2 0 0,2 2 0 16,-1 3 0-16,1 2 0 0,0 1 0 0,0 1 0 15,0 0 0-15,0 2 0 0,1 2 0 0,-1 0 0 16,2-1 0-16,1 3 0 0,0-1 0 0,-1 1 0 16,0-2 0-16,2 1 0 0,-4 2 0 0,1 0 0 15,-1 1 0-15,1 2 0 0,-3 1 0 0,0 0 0 16,-1-2 0-16,-1 3 0 0,-2 4 0 15,1 0 0-15,-1 2 0 0,-5 5 0 16,7-6 0-16,-2 2 0 0,-5 4 0 0,0 0 0 0,0 0 0 0,0 0 0 16,6-5 0-16,-6 5 0 0,0 0 0 0,0 0 0 15,10 1 0-15,-10-1 0 0,0 0 0 0,0 0 0 16,0 0 0-16,0 0 0 0,0 0 0 0,0 0 0 16,0 0 0-16,0 0 0 0,0 0 0 0,0 0 0 0,0 0 0 15,0 0 0-15,0 0 0 0,0 0 0 0,0 0 0 0,0 0 0 16,0 0 0-16,0 0 0 0,0 0 0 0,0 0 0 15,0 0 0-15,0 0 0 0,0 0 0 0,0 0 0 16,0 0 0-16,0 0 0 0,0 0 0 0,0 0 0 16,0 0 0-16,0 0 0 0,0 0 0 0,0 0 0 15,0 0-768-15,0 0-208 16,0 0-48-16,0 0 0 0,0 0 0 16,0 0 0-16,0 0 0 0,0 0 0 0,0 0-816 0,0 0-160 15,0 0-48-15,0 0 0 0</inkml:trace>
  <inkml:trace contextRef="#ctx0" brushRef="#br0" timeOffset="18378.62">15394 3485 9215 0,'0'0'192'0,"-6"6"64"0,5 3 0 0,1-9 0 0,-4 8-256 0,4-8 0 15,-4 8 0-15,4-8 0 0,-7 6 864 0,7-6 128 16,0 0 32-16,0 0 0 0,0 0 816 0,0 0 160 15,0 0 48-15,0 0 0 0,0 0-832 0,0 0-144 16,0 0-48-16,0 0 0 0,0 0 0 0,0 0 0 16,0 0 0-16,0 0 0 0,0 0 0 0,0 0 0 15,0-9 0-15,1 0 0 0,1 0-816 0,2-1-208 0,0-1 0 16,1-2 0-16,1-4 864 0,3-2 128 16,2-1 32-16,1-4 0 0,2-5 0 0,2 1 0 15,1 1 0-15,2-4 0 0,1-4-832 0,1 0-192 0,-3-1 0 16,2 0 0-16,0-2 0 0,0-2 0 0,-1-4 0 0,1-2 0 15,-2-5 0-15,2 2 0 0,-3-1 0 16,1 3 0-16,-3 1 0 0,1 5 0 0,-1 5 0 0,0 5 0 16,-1 4 0-16,-2 4 0 0,-5 4 0 0,3 2 0 15,-2 7 0-15,-4 2 0 0,-1 3 0 0,-3 5 0 16,0 0 0-16,1 11 0 0,-5 4 0 0,2 4 0 16,0 3 0-16,-1 3 0 0,-2 4 0 0,-1 4 0 15,-2 2 0-15,-1 7 0 0,2 4 0 0,-3 4 0 16,0-1 0-16,2-3 0 0,3-4 0 0,-3-4 0 15,2-5 0-15,2-4 0 0,3-1 0 0,1-6 0 16,0-6 0-16,0-1 0 0,0-2 0 16,3-2 0-16,-3-11 0 0,0 0 0 0,0 0 0 15,8 1 0-15,-8-1 864 0,11-3 128 0,-1-5 32 16,0-3 0-16,1-1-832 0,1-4-192 0,-2 0 0 16,1-5 0-16,-3-4 0 0,3-5 0 0,3-3 0 0,2-2 0 0,3-4 0 15,3-1 0-15,0-3 0 0,2 1 0 16,1 3 0-16,1 0 0 0,0-2 0 0,-4 3 0 0,-2 2 0 0,0 3 0 15,-3 3 0-15,-1 2 0 0,-3 4 0 0,-3 3 0 16,1 4 0-16,-1 5 0 0,-5 5 0 0,1 2 0 16,-6 5 0-16,0 0 0 0,5 11 0 0,-2 6 0 15,-1 4 0-15,-2 4 0 0,0 5 0 0,-3 4 0 16,1 3 0-16,1 7 0 0,0 1 0 0,-2 8 0 0,-1 4 0 16,1 0 0-16,0 0 0 0,2-6 0 15,0-3 0-15,1-4 0 0,0-3 0 0,0-1 0 16,0-3 0-16,0-3 0 0,0-4 0 0,2-1 0 15,-1-1 0-15,1-2 0 0,-1-8 0 0,-1 0 0 0,-1-3 0 16,0-1 0-16,0-6 0 0,1-8 0 0,0 0 0 16,0 0 0-16,0 0-768 15,0 0-208-15,-6-6-48 0,3-2 0 16,1-1-1632-16,0-3-336 0,-2-12-64 0,4 3-16 0</inkml:trace>
  <inkml:trace contextRef="#ctx0" brushRef="#br0" timeOffset="18822.18">16658 2992 27647 0,'-9'3'608'0,"0"0"128"0,2-2 32 0,7-1 0 0,0 0-624 0,0 0-144 0,0 0 0 0,0 0 0 16,0 0 0-16,6-5 0 0,5-1 0 15,1 1 0-15,3-1 848 0,2-1 144 16,4 0 32-16,7-1 0 0,6 1 0 0,3-1 0 0,3 1 0 16,0 0 0-16,-3 0-832 0,0 1-192 0,0-4 0 15,1 3 0-15,-1 1 864 0,1 0 128 0,-2 2 32 0,2-1 0 16,4 1-832-16,-4 2-192 16,-2 2 0-16,-2 2 0 0,-5 0 0 0,-5 0 0 15,-4-2 0-15,-4 4 0 0,-2 1 0 0,-1 1 0 16,-4-2 0-16,-3 2 0 0,-1-1-1600 15,0 1-352-15,-5-6-80 0,0 0-16 0,0 0-816 16,0 0-160-16,-8 11-48 0,8-11 0 0</inkml:trace>
  <inkml:trace contextRef="#ctx0" brushRef="#br0" timeOffset="19088.38">17180 2721 31327 0,'0'0'1392'0,"0"0"272"0,4-4-1328 0,2-1-336 15,3 0 0-15,1 2 0 16,1 1-752-16,5 1-208 0,5-2-64 0,5 3 0 0,3 3 1648 0,1 0 320 16,1 0 64-16,0 2 16 0,-3-1 0 0,1 3 0 15,-2 1 0-15,1 3 0 0,-3 3-832 0,-1 0-192 16,1 0 0-16,-5 4 0 0,-1 3 864 0,-3 1 128 16,-7 1 32-16,-3 3 0 0,-4 3-832 0,-3-1-192 15,-2 0 0-15,-2-1 0 0,-3-2 864 0,-1-1 128 16,-4-1 32-16,-2 0 0 0,1-1-832 0,-1 0-192 15,-3-1 0-15,1 0 0 0,1-4 0 0,1-1 0 0,-1-1 0 16,2-2 0 0,1-2-3232-16,2-3-688 0,-10-4-144 15,21-4-32-15</inkml:trace>
  <inkml:trace contextRef="#ctx0" brushRef="#br0" timeOffset="19910.34">18834 2899 20271 0,'-1'-13'896'0,"1"4"192"0,0-2-880 0,0-2-208 0,1 4 0 0,0-4 0 16,0-2 0-16,0 2 0 0,-1 2 0 0,0 3 0 15,-1 0 1680-15,0 1 304 0,0 0 48 0,1 7 16 16,0 0-832-16,0 0-144 0,0 0-48 0,-5 6 0 16,-4 0-816-16,3 5-208 0,0 2 0 0,-1 6 0 15,-3 2 0-15,1 8 0 0,-3 3 0 0,-1 5 0 0,-2 3 0 0,0 0 0 16,-2 2 0-16,-1 3 0 16,-2 5 864-16,-2-1 128 0,1-2 32 15,6 0 0-15,4-3-832 0,-1-3-192 0,-3-4 0 16,4-4 0-16,-1-6 0 0,2-3 0 0,0-2 0 0,-1-3 0 15,4-1 864-15,-1-4 128 16,0-3 32-16,3-2 0 0,5-9 0 0,0 0 0 0,0 0 0 16,0 0 0-16,-4-8-832 0,3-5-192 0,2-6 0 15,4-3 0-15,3-1 0 0,-2-4 0 0,3-5 0 16,1-3 0-16,5-5 0 0,2-3 0 0,-1 2 0 16,6-2 0-16,8-1 0 0,2 0 0 0,4-1 0 0,3 6 0 0,-3 1 0 0,-1 3 0 15,-1 1 0-15,-3 3 0 0,-1 3 0 0,-1 3 0 16,0 7 0-16,-1 3 0 0,-4 7 0 0,-2 4 0 0,-5 4 0 15,0 6 0-15,-4 3 0 0,-1 4 0 16,-5 2 0-16,-4 3 0 0,-4 1 0 0,-1-5 0 0,-4 1 0 16,-5 9 0-16,-3 1 0 0,-3-3 0 0,-2 0 0 15,0-4 0-15,-2-2 0 0,11-9 0 16,-4 1 0-16,0 1 0 0,-2-1 0 16,1-2 0-16,-2-1 0 0,2-3 0 15,-1-1 0-15,1-2 0 0,0-5 0 0,-6-4 0 16,5-2-1600-16,11-3-352 0,6-2-80 0,9-2-9296 15,5-3-1856-15</inkml:trace>
  <inkml:trace contextRef="#ctx0" brushRef="#br0" timeOffset="21636.99">19695 3230 16575 0,'0'0'368'0,"-8"7"80"0,1-1 0 0,-1 0 16 0,1 1-464 0,4 1 0 0,3-8 0 15,0 0 0-15,0 0 912 0,0 0 96 16,0 0 16-16,0 0 0 0,0 0 0 0,0 0 0 16,10-6 0-16,2-1 0 0,2-2 0 0,2-2 0 0,0-4 0 0,3-1 0 15,3-6 0-15,-1-1 0 16,2 2 0-16,4-4 0 0,5-1-832 0,0-2-192 0,-1-4 0 16,4-1 0-16,1-1 0 0,3-5 0 0,1-3 0 15,-3 1 0-15,-2-1 0 0,-3 3 0 16,-1 2 0-16,-5-3 0 0,-4 3 864 15,-2 1 128-15,-2 5 32 0,-5-1 0 0,-4-2-832 16,0 2-192-16,-1 0 0 0,-1 5 0 0,-5 7 0 0,0 1 0 16,-2 1 0-16,-2 3 0 0,0 0 0 0,-1 4 0 0,-1 0 0 0,1 2 0 15,-2 2 864-15,-1 4 128 0,-2 2 32 0,0 0 0 16,-2 0-832-16,1 3-192 0,-3 2 0 0,0 5 0 0,-4 2 0 16,0 4 0-16,-3 5 0 0,0 4 0 0,-3 5 0 15,3 3 0-15,-5 4 0 0,1 2 0 16,0 2 0-16,1 4 0 0,2 4 0 0,4-2 0 0,-1 0 0 15,4 1 0-15,7 1 0 0,1 1 0 0,3 2 0 16,4-3 0-16,4-5 0 0,2-3 0 0,4-4 0 0,-2-1 0 16,5-3 0-16,0-3 0 0,5-4 0 0,-2-2 0 15,-1-3 0-15,3-3 0 16,1-1-768-16,1-5-208 0,1-7-48 16,1 0 0-16,2-4-1632 0,-3-4-336 15,9-8-64-15,-4-4-16 0</inkml:trace>
  <inkml:trace contextRef="#ctx0" brushRef="#br0" timeOffset="21971.93">21220 2564 23951 0,'0'-13'512'0,"0"13"128"0,2-4 0 0,-2 4 64 0,3-5-576 0,-3 5-128 0,0 0 0 0,0 0 0 15,0 0 848-15,-5 8 144 0,-1 1 32 0,-2 4 0 16,0 3 0-16,-2 4 0 0,1 2 0 0,-2 2 0 16,1 4 0-16,1 2 0 0,-1 1 0 0,2 2 0 15,-2 4-832-15,1-2-192 0,0-1 0 0,1-2 0 0,1-2 0 16,1-4 0-16,0-4 0 0,1-1 0 0,-1 0 0 0,-2 4 0 15,1-6 0-15,4-9 0 16,0-3-768-16,0-1-208 16,3-6-48-16,-5 3 0 0,5-3-1632 0,-6-1-336 15,-6-7-64-15,2-3-16 0</inkml:trace>
  <inkml:trace contextRef="#ctx0" brushRef="#br0" timeOffset="22104.05">20886 2847 20271 0,'0'0'896'0,"0"0"192"0,4-6-880 0,-4 6-208 16,0 0 0-16,7-1 0 0,5 3 864 0,5 0 128 15,5-4 32-15,1 5 0 0,3 1 0 0,-5-2 0 16,2 0 0-16,3 1 0 0,1-1 0 0,4-2 0 16,2-5 0-16,4 4 0 0,0-1-832 0,-3-1-192 0,-6-4 0 0,1 1 0 31,0 0-768-31,-1 0-208 0,-2 0-48 0,-3-1 0 0</inkml:trace>
  <inkml:trace contextRef="#ctx0" brushRef="#br0" timeOffset="22868.75">22414 2631 23951 0,'0'0'512'0,"-4"-3"128"0,-1-4 0 0,1 0 64 0,-1-2-576 0,0 0-128 16,2 0 0-16,1 0 0 0,-1 2 0 0,3 7 0 16,-4-6 0-16,4 6 0 0,0 0 848 0,-5-3 144 0,-2 1 32 15,-2 2 0-15,-3 0-832 0,-1 4-192 0,0 1 0 0,-4 1 0 16,-4 2 864-16,3 2 128 0,0 1 32 16,-2 1 0-16,-1-1-832 0,1-1-192 15,-3 2 0-15,2 1 0 0,-1 0 864 0,0 0 128 0,3 1 32 16,-3 0 0-16,1-1-832 0,2 0-192 0,-1-2 0 15,3 1 0-15,0 3 0 0,4-3 0 0,3-2 0 0,1 0 0 16,4-3 864-16,5-7 128 0,-4 7 32 0,4-7 0 16,2 9-832-16,-2-9-192 0,0 0 0 0,9 5 0 15,2-3 0-15,0-3 0 0,3-3 0 0,-2 0 0 16,1-2 0-16,1 2 0 0,1 3 0 0,-1-1 0 16,-1-3 0-16,0 1 0 0,2 0 0 0,-3 3 0 0,0 1 0 15,1-1 0-15,2-1 0 0,0 4 0 0,-3 2 0 16,3-1 0-16,1-6 0 0,-1 3 0 0,-4 5 0 15,1 0 0-15,-2 1 0 0,-3-1 0 0,-7-5 0 0,0 0 0 16,4 8 0-16,-2 4 0 0,3 0 0 0,-4 3 0 16,-5-1 0-16,2 2 0 15,2 3 0-15,-6 3 0 0,-3 1 0 0,-6 1 0 16,-1 1 0-16,1 1 0 0,-5 3 0 0,2-3 0 0,1-1 0 16,0-1 0-16,2-2 0 0,0-1 0 0,1 0 0 15,3-2 0-15,-1-3 0 0,3-2 0 0,1-6 0 16,3-1 0-16,1 0 0 0,4-7 0 0,-4 6 864 0,4-6 128 15,0 0 32-15,0 0 0 0,0 0-832 0,9 4-192 16,1-6 0-16,2-1 0 0,1-2 0 0,3-2 0 16,0-1 0-16,2 0 0 0,0 0 0 0,2 1 0 0,-1 2 0 15,-1-3 0-15,0 0 0 0,-3 1 0 16,-7 0 0-16,-1 3 0 16,1 0-2416-16,0 0-528 0,3 0-96 0,-1-7-12720 0</inkml:trace>
  <inkml:trace contextRef="#ctx0" brushRef="#br0" timeOffset="23933.58">23074 2388 16575 0,'0'0'736'0,"-5"7"160"16,-2-3-720-16,7-4-176 0,-5 8 0 0,0-4 0 16,5-4 848-16,-4 8 144 0,4-8 32 0,0 0 0 15,0 0 0-15,0 0 0 0,0 0 0 0,0 0 0 16,12 0 0-16,1-2 0 0,0-2 0 0,4 0 0 15,3-4 0-15,-2-4 0 0,0-3 0 0,2 2 0 16,7-1-832-16,-1 0-192 0,-1-2 0 0,-1 0 0 0,-1 2 864 16,-2 2 128-16,-1 1 32 0,-4-1 0 0,-1-3-832 0,-3 7-192 15,-1 2 0-15,-2 2 0 16,-9 4 0-16,0 0 0 0,0 0 0 0,0 0 0 0,0 10 0 16,-4 3 0-16,0 3 0 0,-3 7 0 0,-4 8 0 15,-3 4 0-15,-4 5 0 0,-1 1 0 16,-3 2 0-16,-2-5 0 0,1-5 0 0,4-3 0 15,3-3 0-15,2-5 0 0,0-2 0 0,3-2 0 16,3-4 864-16,2-2 128 0,-2-5 32 0,8-7 0 0,0 0-832 0,0 0-192 16,0 0 0-16,9-4 0 0,2-2 864 0,4-4 128 15,1-1 32-15,3-3 0 0,-1-2-832 0,1-4-192 16,1-2 0-16,1 0 0 0,-3 2 0 0,-1-4 0 16,1 0 0-16,-1-4 0 0,0 1 0 0,-1 2 0 15,1 2 0-15,3 0 0 0,-2 2 0 0,3 4 0 0,1 4 0 0,-3 3 0 16,0 7 0-16,-4 3 0 0,-3 3 0 15,1 4 0-15,-2 4 0 0,-2 4 0 0,-4 6 0 0,-3 7 0 16,-1 2 0-16,-2 3 0 16,-2 0 0-16,-4-1 0 0,-2-1 0 0,1-6 0 15,-1-5 0-15,-1 0 0 0,0-1 0 16,2-2 0-16,1-1 0 0,0-4 0 16,-2-4 0-16,1-1 0 0,1 0 0 0,7-7 0 0,0 0 0 0,0 0 0 15,0 0 0-15,0 0 0 0,0 0 0 0,0 0 0 0,-2-11 0 0,5-3 0 16,5-4 0-16,2-1 0 0,2-3 0 0,8-2 0 15,7 0 0-15,2-1 0 0,2-2 0 0,3-1 0 16,3-1 0-16,-11 8 0 0,3 1 0 0,0-1 0 0,2 4 0 16,0 0 0-16,0 5 0 0,-1 0 0 15,1 2 0-15,0 5 0 0,-1 5 0 0,-3 3 0 0,1 2 0 16,-2 4 0-16,2 2 0 0,-5 6 0 0,0 5 0 0,-4 1 0 16,-2 1 0-16,-1-1 0 0,-2-1 0 0,-2 1 0 15,-1-1 0-15,0-1 0 0,-1-2 0 0,-1 0 0 16,-2-4 0-16,1-1 0 15,0 1-768-15,-1-2-208 0,0-1-48 16,2-1-10912-16,0-1-2192 0</inkml:trace>
  <inkml:trace contextRef="#ctx0" brushRef="#br0" timeOffset="27095.94">15271 4285 16575 0,'-23'-3'368'0,"23"3"80"0,0 0 0 0,0 0 16 0,0 0-464 0,0 0 0 0,0 0 0 0,0 0 0 0,0 0 912 0,0 0 96 16,0 0 16-16,-5 9 0 0,2 1 0 0,-4 2 0 15,1 1 0-15,-1 3 0 0,-1 0 0 0,3 4 0 16,-3 2 0-16,3 2 0 0,-3 3-832 0,1 0-192 15,1 4 0-15,0 0 0 0,2 4 0 0,3-3 0 16,0-4 0-16,2-2 0 0,2-5 0 0,3-5 0 16,1-4 0-16,4-1 0 0,1-2 864 0,4-5 128 15,0-4 32-15,4-1 0 0,1 0-832 0,4-3-192 16,1-4 0-16,0-2 0 0,-2-2 864 0,2 0 128 16,1 0 32-16,1 0 0 0,-6 0-832 0,1-3-192 15,-4 6 0-15,0-2 0 0,-2 0 0 16,-2-2 0-16,0 1 0 0,-2-2 0 0,-2-1 0 0,-4-1 0 15,1 2 0-15,-4-1 0 0,1-2 0 0,-2 2 0 16,0 0 0-16,-2 2 0 0,2 1 0 0,-2 1 0 16,-1 11 0-16,3-10 0 15,-3 10-768-15,4-8-208 0,1 1-48 0,-5 7-8736 16,9-2-1760-16</inkml:trace>
  <inkml:trace contextRef="#ctx0" brushRef="#br0" timeOffset="27636.87">16094 4280 20271 0,'0'0'448'0,"0"0"80"0,0 0 32 0,0 0 16 0,0 0-576 0,0 0 0 0,0 0 0 0,0 0 0 0,0 0 0 0,0 0 0 16,0 0 0-16,7 12 0 0,-7 0 0 0,-1-1 0 16,-1 0 0-16,-1 4 0 0,-1 2 928 0,2 4 80 15,-2 2 16-15,0 3 0 0,1 1 0 0,0 5 0 16,-5 4 0-16,2 1 0 0,-1 0-832 0,-1 0-192 16,-2 2 0-16,2-4 0 0,-2-2 864 0,1-2 128 15,0-4 32-15,0-5 0 0,0-3-832 0,2-2-192 16,0-5 0-16,2-2 0 0,0-1 864 0,5-9 128 15,0 0 32-15,0 0 0 0,0 0 0 0,0 0 0 16,4-8 0-16,2-8 0 0,2-4-832 0,1-4-192 16,-2-3 0-16,3-3 0 0,1-3 0 0,0-3 0 15,-2-5 0-15,2 0 0 0,3 3 0 0,0 0 0 0,0 0 0 0,2 1 0 16,2 1 0-16,0 6 0 0,1 2 0 0,1 4 0 16,1 1 0-16,-1 4 0 15,3 4 0-15,-2 6 0 0,-4 7 0 0,1 4 0 0,-1 7 0 16,-2 3 0-16,-3 5 0 0,-3 3 0 0,-5 1 0 0,-2 2 0 15,-3 1 0-15,-4 2 0 0,-5 0 0 16,-1 2 0-16,0 0 0 0,-3-3 0 0,-5-6 0 0,-1 1 0 16,-1 0 0-16,-2-3 0 0,2-2 0 0,0-7 0 15,0-2-768 1,2-4-208-16,0-4-48 0,-1-4 0 0,3-1-816 16,2-2-160-16,4-1-48 0,2-3-7104 0,5-5-1408 0</inkml:trace>
  <inkml:trace contextRef="#ctx0" brushRef="#br0" timeOffset="27993.02">16828 4267 27647 0,'0'0'608'0,"0"0"128"0,11-2 32 0,-11 2 0 0,0 0-624 0,0 0-144 0,0 0 0 0,0 0 0 0,0 0 0 0,0 0 0 15,0 0 0-15,0 0 0 0,-7-4 848 0,-4 4 144 16,-1 3 32-16,-1 1 0 0,2 2-832 0,-3-1-192 16,-1 2 0-16,0-1 0 0,4 3 864 0,0-2 128 15,2 1 32-15,1 1 0 16,2 0-1648-16,4 1-320 0,3 2-64 0,3-4-16 0,0-1 1648 0,3 2 320 0,0 2 64 16,2 0 16-16,1 2-832 0,1 1-192 0,-1-1 0 15,0-1 0-15,-1 0 0 0,0 0 0 0,-3-1 0 0,-1 1 0 16,1 4 0-16,-4-2 0 0,-2-1 0 0,-2-2 0 15,-2 0 0-15,-3 0 0 0,-2 1 0 16,-2-1 0-16,-4-1 864 0,-1-1 128 0,-5-1 32 16,2-1 0-16,-2-1-832 0,0-2-192 0,1 0 0 0,-5-6 0 15,4-2-768 1,5-1-208-16,5-2-48 0,5-2 0 0,4-3-816 0,4-1-160 16,4 1-48-16,3 2 0 0</inkml:trace>
  <inkml:trace contextRef="#ctx0" brushRef="#br0" timeOffset="28244.37">17414 3913 27647 0,'0'0'1216'0,"0"0"256"0,0 0-1168 0,0 0-304 0,0 0 0 0,0 0 0 0,-4 6 0 0,0 3 0 16,-5 3 0-16,2 4 0 0,-2 2 0 0,-2 4 0 15,-2 5 0-15,0 0 0 0,-1 1 880 0,1 3 112 16,0-1 32-16,-2 3 0 0,1 5-832 0,2-3-192 0,3-1 0 16,-1-1 0-16,0-1 0 0,-1-2 0 0,2-2 0 15,1-2 0-15,-2-4 0 0,2-2 0 16,-1 0 0-16,4-3 0 16,-3-4-2416-16,1-2-528 0,-6 3-96 0,3-5-32 0</inkml:trace>
  <inkml:trace contextRef="#ctx0" brushRef="#br0" timeOffset="28678.31">17137 4330 23951 0,'0'0'512'0,"8"0"128"0,5 1 0 0,-2-1 64 0,3 0-576 0,1 1-128 0,1 0 0 16,5-1 0-16,2 0 0 0,3 0 0 0,1-1 0 0,-1-1 0 15,0-1 0-15,0 1 0 0,-3-3 0 0,2-1 0 16,-2 0 848-16,-1-1 144 0,-5-2 32 0,1 4 0 0,0-2 0 15,-4 1 0-15,-2 1 0 0,-1 0 0 0,-1-1-832 0,-1 2-192 16,-5-1 0-16,-4 5 0 0,0 0 0 0,0 0 0 16,0 0 0-16,0 0 0 0,0 0 864 0,-4 7 128 15,-5 1 32-15,1 2 0 0,-3 1-832 0,1 1-192 16,-2-1 0-16,1 2 0 0,-2 4 0 0,1-1 0 16,1-2 0-16,1 0 0 0,1 0 0 15,3-1 0-15,0 0 0 0,3-2 0 0,2-1 0 0,1-1 0 16,2-2 0-16,3 0 0 0,1-3 0 15,3 0 0-15,-3-2 0 16,5-2 0-16,-1-2 864 0,2-3 128 0,0-1 32 0,0 0 0 0,3 0-832 16,-3-2-192-16,1-1 0 0,-1 0 0 15,-1-1 0-15,-3 3 0 0,0 1 0 0,-3 0 0 0,-1-1 0 16,1 3 0-16,-5 4 0 0,0 0 0 0,0 0 0 16,0 0 0-16,0 0 0 0,0 6 0 0,-1 2 0 0,-1 1 0 15,-1 1 0-15,2-3 0 0,1 3 0 16,1 0 0-16,2 1 0 0,2-2 0 15,4-2-1600-15,0-2-352 0,-2-1-80 0,3 1-16 16,3-2-816-16,3-2-160 0,18-6-48 0,-4-3 0 0</inkml:trace>
  <inkml:trace contextRef="#ctx0" brushRef="#br0" timeOffset="28921.65">18152 4096 31327 0,'0'0'688'0,"0"0"144"0,0 0 16 0,0 0 48 0,0 0-720 0,3 9-176 0,-4 6 0 0,-1-1 0 15,-2 1 0-15,0 4 0 0,-2 2 0 0,1 2 0 0,-4 2 848 0,3-1 144 16,-2 0 32-16,2-1 0 0,2 1-832 0,-3-2-192 16,3 0 0-16,2-3 0 0,1-4 0 0,1-2 0 15,1-1 0-15,0-4 0 16,1-4-768-16,-2-4-208 0,0 0-48 0,10 0 0 15,0-4-1632-15,0-2-336 0,6-13-64 0,-4 1-16 0</inkml:trace>
  <inkml:trace contextRef="#ctx0" brushRef="#br0" timeOffset="29324.03">18457 4055 23951 0,'0'0'512'0,"0"0"128"0,0 0 0 0,0 7 64 0,-1 2-576 0,0 2-128 0,-2 1 0 0,1 3 0 16,-2 1 0-16,0 1 0 0,-3-1 0 0,1 2 0 16,-2-1 1664-16,0 2 320 0,0-1 48 0,-1-2 16 15,0-2-832-15,1 0-144 0,-2-2-48 0,4-1 0 16,-2 0 0-16,3-3 0 0,0-1 0 0,1-1 0 0,1-2-816 15,3-4-208-15,0 0 0 0,0 0 0 0,0 0 864 0,0 0 128 16,4-4 32-16,4-4 0 0,-3-2-832 0,4-2-192 16,-1-1 0-16,2-3 0 0,-1 0 0 0,2-3 0 15,0-2 0-15,3 2 0 0,-1 2 0 16,-1-1 0-16,2 1 0 0,1 0 0 0,-1 4 0 16,-1 2 0-16,0 2 0 0,2 1 0 0,0 3 0 15,0 1 0-15,-4 1 0 0,0 3 0 0,-2 3 0 16,-1 0 0-16,0 0 0 0,-2 3 0 15,2 1 0-15,-4 0 0 0,1 0 0 16,-5-7 0-16,5 7-2416 0,-2 1-528 16,1-1-96-16,-4-7-7664 0,0 0-1536 0</inkml:trace>
  <inkml:trace contextRef="#ctx0" brushRef="#br0" timeOffset="29661.27">19160 3950 27647 0,'0'0'608'0,"0"0"128"0,-2-4 32 0,0-1 0 0,-1 2-624 0,-4 0-144 0,-1-1 0 0,-2 3 0 15,-1 2 848-15,0 2 144 0,-2-1 32 0,1 2 0 16,-1 2-832-16,1 1-192 0,1-1 0 0,1 2 0 16,3 0 0-16,1 0 0 0,1 2 0 0,5-1 0 15,4 0 864-15,0 1 128 0,2-2 32 0,2 4 0 16,3-1-832-16,0 2-192 0,-2-2 0 0,1 4 0 15,2-1 0-15,-3-1 0 0,-1 1 0 0,-2 0 0 0,1 0 864 16,-5 1 128-16,-1 0 32 0,-2 0 0 0,-4-3-832 16,-3 1-192-16,-3-2 0 0,-2 0 0 0,-2 1 864 15,0 0 128-15,-3-1 32 0,-1-2 0 0,-2-1-832 0,0-2-192 16,0-3 0-16,1-1 0 16,-4-2 0-16,2-2 0 0,-3-1 0 0,1-3 0 15,-2-4-2416 1,2-3-528-16,-1-3-96 0,-1-1-32 15</inkml:trace>
  <inkml:trace contextRef="#ctx0" brushRef="#br0" timeOffset="29797.94">18292 3776 42383 0,'-8'-6'1872'0,"8"6"400"0,-1-8-1824 0,-1 3-448 0,2-1 0 0,0 6 0 31,0 0-720-31,0 0-240 0,0 0-64 0,0 0 0 15,6 6-816-15,-1-1-160 0,0-1-48 0,0 4 0 0</inkml:trace>
  <inkml:trace contextRef="#ctx0" brushRef="#br0" timeOffset="30753.07">20799 3989 18431 0,'0'0'1632'0,"0"0"-1312"0,0 0-320 0,0 0 0 16,0 0 256-16,0 0 0 0,0 0-16 0,0 0 0 0,0 0 80 15,0 0 32-15,-5 4 0 0,-2 4 0 16,2 3 160-16,2 1 16 0,-3 0 16 0,3 1 0 0,-1 1-64 16,2 2-16-16,1 1 0 0,0 0 0 0,-3-2-160 15,0 1-48-15,1 0 0 0,1-1 0 0,1-2-96 0,-1-2-32 16,-2-2 0-16,2-2 0 0,2-7-128 0,0 0-176 16,0 0 48-16,0 0-7376 15,0 0-1472-15</inkml:trace>
  <inkml:trace contextRef="#ctx0" brushRef="#br0" timeOffset="31189.38">21221 3972 15663 0,'0'0'688'0,"0"0"144"0,0 0-656 0,0 0-176 0,0 0 0 0,-2 8 0 15,2-8 448-15,-5 10 48 0,2-1 16 0,-3 3 0 16,1-1 192-16,-1 1 32 0,-2-1 16 0,2 3 0 16,-3 0 48-16,3 1 16 0,-4-3 0 0,3 1 0 15,-1 1-112-15,3-2-32 0,-1-3 0 0,3-2 0 16,3-7-96-16,0 0-32 0,0 0 0 0,0 0 0 15,0 0-112-15,0 0-32 0,0 0 0 0,5-10 0 16,1-1 112-16,3-2 32 0,1-4 0 0,2 0 0 0,2-3-304 0,2 2-64 16,0 3-16-16,1-2 0 0,0 1-160 15,1 1 0-15,1 2 0 0,-2 1 128 0,-4 0-128 16,3 2 0-16,-1 4 0 0,1 2 0 16,-1 4 0-16,-1 5-176 0,-2 1 176 0,-1 4-128 15,-2 1 128-15,-1 3-128 0,-3 3 128 0,1 1-128 16,-4-1 128-16,-2 5 0 0,0 3 0 0,-1-3 0 0,-2-5 0 0,0-1 0 15,1 2 128-15,0 0-128 0,1-2-240 16,0 0-112-16,0-3-32 0,3-2-8640 16,2-4-1744-16</inkml:trace>
  <inkml:trace contextRef="#ctx0" brushRef="#br0" timeOffset="31779.42">22286 3907 5519 0,'0'0'240'0,"0"0"64"0,3-7-304 0,-3 7 0 16,1-10 0-16,-1 10 0 0,3-12 2560 0,-4 1 448 15,-3 0 80-15,0 2 32 0,2 1-1824 16,-1 0-352-16,-6 3-80 0,3 0-16 0,-3 2-96 16,1 2-32-16,-3 2 0 0,-2 5 0 0,-5 4-240 0,1 2-48 15,0 1-16-15,0 1 0 0,-2 3-64 0,1 0-16 16,2 0 0-16,1-1 0 0,3 2-64 0,1-1-16 15,1 1 0-15,4-1 0 0,0-2-128 0,4 0-128 16,1-1 192-16,3-5-192 0,-2-9 224 0,0 0-64 16,13 3-16-16,2-4 0 0,0-4 112 0,4 0 0 15,3-5 16-15,0 0 0 0,3-6-16 0,0 0-16 16,-3-2 0-16,3 0 0 0,0-1-240 0,-1-1 128 16,-3-1-128-16,0-1 0 0,-2-2 128 0,-1 0-128 15,-1 0 0-15,-1-4 144 0,0-3-144 0,-2-2 0 0,1 0 144 16,-1 5-144-16,-2 0 0 0,0 6 0 15,-2 4 0-15,-1 2 128 0,-4 5-128 0,-2 7 0 0,-3 4-128 0,0 0 128 16,0 0-224-16,-3 14 32 0,-5 6 16 16,1 2 0-16,-5 1 176 0,-2 3-192 0,1 3 192 15,-1 2-192-15,-2 2 192 0,-1 2 0 0,-1 1 0 16,2-2 0-16,1-3 0 0,3-1 0 0,4-4 0 0,0-4 0 16,7-4 0-16,2-3 0 0,2-3 0 0,3-1 0 15,2 0-400 1,3-3-160-16,2-4-16 0,1-4-7424 0,2-4-1488 0</inkml:trace>
  <inkml:trace contextRef="#ctx0" brushRef="#br0" timeOffset="32069.58">22660 3861 6447 0,'-9'6'576'0,"-2"1"-576"16,-1 3 0-16,-3-1 0 0,-1 0 2432 15,0 0 384-15,1 0 80 0,1 1 16 0,-1 1-1952 0,4 1-400 16,-1-1-80-16,4 0-16 0,0-1 192 0,3-1 48 15,5-9 0-15,-3 9 0 0,3-9 0 0,5 11 16 16,-1-2 0-16,6-4 0 0,1-4-64 0,4-1-16 16,2 0 0-16,3-1 0 0,-1 1-80 0,1-2-32 15,-1-3 0-15,1-2 0 0,-2 3-160 0,1-3-48 16,-2 0 0-16,-1 0 0 0,-1-2-16 0,-2 0-16 16,-4-1 0-16,-4 0 0 0,-3 0 80 0,-2 2 16 15,-1-2 0-15,-3-2 0 0,-7 2-112 0,1 1-16 16,1-2 0-16,-1 3 0 0,-4 4-256 0,0 2 0 0,3-1 0 0,-1 2 0 31,1 0-448-31,4 1-160 0,-2 1-32 0,9-1 0 16,-6 2-1680-16,6-2-352 0,-6 6-64 0</inkml:trace>
  <inkml:trace contextRef="#ctx0" brushRef="#br0" timeOffset="32341.76">22943 3827 5519 0,'0'0'240'0,"0"0"64"16,0 0-304-16,-6 7 0 0,-1 1 0 0,-1-1 0 0,1-3 2960 0,-3 5 544 0,-3 3 96 16,2 0 32-16,-3 2-2192 0,1-2-432 0,-1 0-96 0,1-1-16 15,2 1-144-15,1-1-48 0,2-1 0 0,4-1 0 16,4-9-144-16,0 0-48 0,0 0 0 0,0 0 0 16,0 0-64-16,10 3-32 0,-3-4 0 0,4-1 0 0,3-3 64 0,-3-3 16 15,2-3 0-15,0-3 0 0,-1 2-128 0,1-2-32 16,-2-2 0-16,-1 1 0 0,0 0-96 0,-1 1-32 15,-3 2 0-15,1-2 0 0,1-3-80 16,-5 3 0-16,0 2-128 0,1 3 192 0,0 0-192 0,-2 5 0 16,-2-1 0-16,0 5 0 15,0 0-304-15,0 0-96 0,0 0-32 0,0 0-8736 16,0 0-1760-16</inkml:trace>
  <inkml:trace contextRef="#ctx0" brushRef="#br0" timeOffset="32790.6">23360 3347 23039 0,'0'0'1024'0,"0"0"192"0,0 0-960 0,0 0-256 0,0 0 0 0,0 0 0 15,-4 14 0-15,-1-1-160 0,-1 1 32 0,-4 5 0 16,0 3 128-16,0 1 0 0,-2 0 0 0,2-1 0 15,1-1 0-15,-3 2 0 0,-1 1 144 0,3 1-144 16,4-1 240-16,0-1-64 0,-3 0-16 0,4-2 0 16,3-3-160-16,-2-2 192 0,3-5-192 0,3-1 192 0,3 1-64 15,-3-3 0-15,2-1 0 0,-4-7 0 16,10 2 320-16,2-3 48 0,-2-2 16 0,2 1 0 0,0-2-128 16,2 0-32-16,-3-2 0 0,1 2 0 0,-1 0-224 15,1-2-128-15,-4 1 128 0,0 1-128 16,-8 4 0-16,6 7 0 0,-3 4 0 0,-1 0 0 15,-3 1 0-15,-1 2 0 0,-2 3 0 0,-3 0 0 16,-2 1 0-16,-3 0 128 0,-3 0-128 0,-4 0 128 16,0 0 144-16,-4-4 48 0,-1-3 0 0,0 0 0 15,3-1-32-15,1-1 0 0,1-2 0 0,2-1 0 16,-1-6-32-16,3-1 0 0,2-2 0 0,2-1 0 16,2-1-256-16,2-3 128 0,3-1-128 0,2-1 0 15,1-1-1920-15,3-3-480 0,3-3-96 16</inkml:trace>
  <inkml:trace contextRef="#ctx0" brushRef="#br0" timeOffset="33037.15">23679 3313 27647 0,'0'0'1216'0,"0"0"256"0,0 0-1168 0,0 0-304 0,0 0 0 0,0 0 0 16,-7 11-576-16,-4 5-192 16,-4 1-16-16,0 4-16 0,-3 3 800 0,0 4 192 0,0-2 32 0,-3 4 0 15,0 2 192-15,1 2 32 0,-2 0 16 0,3 3 0 0,-1 3-96 16,-1 0-32-16,2 0 0 0,4-1 0 0,0-2-160 0,2-6-48 16,3-5 0-16,0-4 0 15,4-2-128-15,0-3 0 0,2-3 0 0,2-3 0 16,2-3-304-16,0-8-144 0,4 10-16 15,-4-10-7840-15,10-3-1552 0</inkml:trace>
  <inkml:trace contextRef="#ctx0" brushRef="#br0" timeOffset="33740.39">23612 3708 19343 0,'0'0'1728'0,"0"0"-1392"16,-8 5-336-16,8-5 0 0,0 0 192 0,-5 8-16 0,1 1-16 0,4-9 0 15,0 9 160-15,0-9 48 16,4 8 0-16,6-4 0 0,0 0 320 0,3-2 64 16,2-4 16-16,2 0 0 0,2-2-128 0,0-4-32 0,0-2 0 0,1 1 0 15,-1 1-224-15,-3-2-64 0,-1-2 0 16,0 0 0-16,-3 1-80 0,-2-3-32 0,-1-1 0 0,-4 4 0 16,-2 2-16-16,0 3 0 0,-3 6 0 0,-3-10 0 15,0-1 0-15,-2 4-16 0,-4 4 0 0,-3 4 0 16,-3 3-176-16,-1 4 0 0,-3 1 0 0,0 2 0 15,-3 0 0-15,2 3 0 0,0 1 0 0,1 1 0 16,5-1-144-16,5 1 144 0,5-1 0 16,-2-1 0-16,4-3 0 0,5 0 0 0,5 0 0 0,4-1 144 15,0-3-16-15,7-1-128 0,2-2 192 0,4-2-64 16,0-1-128-16,3-2 0 0,0-2-192 16,1-3-12992-16</inkml:trace>
  <inkml:trace contextRef="#ctx0" brushRef="#br0" timeOffset="35186.55">15379 5148 18431 0,'0'0'816'0,"0"0"160"0,0 0-784 0,0 0-192 0,-8-2 0 0,8 2 0 16,-5 6 0-16,1 3 0 0,-3 3 0 0,2 2 0 0,-2 0 0 15,3 2 176-15,2 2-32 0,-2-2 0 16,-2 3 176-16,0-1 16 0,2-2 16 0,-3 3 0 0,1 1 32 16,1-2 16-16,-2-1 0 0,1-1 0 0,0-1-16 0,0-2-16 15,2-2 0-15,-2-1 0 0,2-1 96 0,4-9 32 16,0 0 0-16,0 0 0 0,0 0 144 0,0 0 16 16,1-7 16-16,2-2 0 0,5-3-240 0,2 0-48 15,2 0-16-15,1 1 0 0,1-1-368 0,3 2 144 16,0 0-144-16,0 1 0 0,-1 0 128 0,0 4-128 15,-1 2 0-15,0 3 0 0,-2 2 0 0,-1 2 0 16,-1 2 0-16,-6-1 0 0,1 2-160 0,-1 1-96 16,-2 1 0-16,-2 4-16 0,-2-4 272 0,-2 0 0 15,-3 1 0-15,-1 1 0 0,-2 1 0 0,-1 1 0 16,-3 1 0-16,1-2 0 0,1-3 0 0,1-2 0 16,-3 1 0-16,1-1 0 0,0-3 768 15,0-1 192-15,1 1 64 0,-1-2 0 0,1-2-832 16,2-1-192-16,-1-3 0 0,3-1 0 15,-1-2-1600-15,2 0-352 0,-2-1-80 0,3-4-16 16</inkml:trace>
  <inkml:trace contextRef="#ctx0" brushRef="#br0" timeOffset="35506.75">15754 5301 23951 0,'0'0'512'0,"0"0"128"0,-1 8 0 0,-2 2 64 0,1 2-576 0,-2-1-128 0,0 1 0 0,0 2 0 0,-1 1 0 0,-1 2 0 16,1-1 0-16,-3 1 0 0,1-1 0 0,1 0 0 16,-1-2 0-16,3-1 0 0,-3-2 848 0,4-2 144 15,-1-2 32-15,4-7 0 0,0 0-832 0,0 0-192 16,0 0 0-16,3-9 0 0,0-4 864 0,4-4 128 15,-2 0 32-15,3-2 0 0,2 0-832 0,3 1-192 16,2 1 0-16,2-1 0 0,0 1 0 0,2 0 0 16,2 0 0-16,0 1 0 0,3 3 0 0,-1 3 0 15,1 1 0-15,-1 2 0 0,2 0 0 0,-3 3 0 16,-4 0 0-16,-1 4 0 16,-2 5-768-16,-2-1-208 0,-2 2-48 0,0 1-7632 15,-2 1-1536-15</inkml:trace>
  <inkml:trace contextRef="#ctx0" brushRef="#br0" timeOffset="35865.05">16518 5271 23951 0,'0'0'512'0,"0"0"128"0,0 0 0 0,-2 10 64 0,-6-7-576 0,-1 0-128 0,-2 1 0 0,0-1 0 0,-4 0 0 15,0 0 0-15,-3 0 0 0,-2 2 0 0,0 0 848 16,2 3 144-16,0 2 32 0,3-2 0 0,-4 3-832 0,3 2-192 16,2 1 0-16,1-1 0 0,2 4 0 15,2-3 0-15,3-2 0 0,2-1 0 0,3-2 0 0,1 0 0 16,0-3 0-16,0-6 0 0,7 2 0 0,2-2 0 16,2-2 0-16,2-1 0 0,0-4 0 0,4-2 0 15,2-3 0-15,1 1 0 0,-1-2 864 16,0 0 128-16,-1 0 32 0,-1 3 0 0,-4-1-832 0,-2 4-192 15,-1 4 0-15,-3 1 0 0,0 1 0 16,-7 1 0-16,0 0 0 0,0 0 0 0,4 8 0 16,-1 3 0-16,0-1 0 0,-1 1 0 0,-1 3 0 15,3-1 0-15,-3-1 0 0,1-2 0 16,0-4-768-16,-2-6-208 0,0 0-48 0,0 0-11872 16</inkml:trace>
  <inkml:trace contextRef="#ctx0" brushRef="#br0" timeOffset="36209.22">16947 5244 27647 0,'0'0'608'0,"0"0"128"0,-5 2 32 0,-1 1 0 0,0 2-624 0,0 1-144 0,-3 3 0 0,3 1 0 15,-4 1 0-15,0 1 0 0,1 1 0 0,-2-1 0 16,0 3 0-16,1-2 0 0,0 0 0 0,1 0 0 15,3-2 0-15,0 0 0 0,3-3 0 0,3-8 0 16,0 0 848-16,0 0 144 0,0 0 32 0,0 0 0 0,7-2-832 16,0-2-192-16,3 0 0 0,1-4 0 15,2-2 864-15,0-1 128 0,0 0 32 0,0 0 0 0,2 4-832 16,1-1-192-16,-1 0 0 0,-1 3 0 0,1 0 0 16,-1 3 0-16,0 0 0 0,1 4 0 0,-3 3 0 0,0 2 0 15,-1 5 0-15,0 2 0 0,-3-2 0 16,-1 0 0-16,0 0 0 0,-2 1 0 0,-1 4 0 0,0-2 0 15,0-1 0-15,0-4 0 16,-1-2-3232-16,-3-8-688 0,0 0-144 0,0 0-32 16</inkml:trace>
  <inkml:trace contextRef="#ctx0" brushRef="#br0" timeOffset="36493.57">17802 5239 23951 0,'-2'-11'1056'0,"1"7"224"0,-2-2-1024 0,-1 0-256 0,-2-2 0 0,0 0 0 16,-2 1 0-16,-2-2 0 0,-1 1 0 0,-1 1 0 16,1 0 0-16,-3 4 0 0,-2 3 0 0,0 3 0 15,-3 2 880-15,1 4 112 0,-1 2 32 0,0 4 0 16,-1 1-832-16,3 2-192 0,0 1 0 0,2 1 0 15,1 1 0-15,0 0 0 0,3-1 0 0,1-1 0 16,4-3 864-16,1-2 128 0,3-3 32 0,3-1 0 16,5 1-832-16,-1-1-192 0,5-2 0 0,0-5 0 0,3-4 0 0,3-3 0 15,1-4 0-15,4-1 0 0,-1 0 0 16,1-2 0-16,0-2 0 0,-1-2-9232 16,1-3-1904-16</inkml:trace>
  <inkml:trace contextRef="#ctx0" brushRef="#br0" timeOffset="36863.01">18314 4767 27647 0,'0'0'608'0,"0"0"128"0,-5-1 32 16,5 1 0-16,-6 3-624 0,1-1-144 0,-1 1 0 0,1 3 0 0,-2 1 0 0,1 3 0 16,-2 1 0-16,-1 2 0 0,0 2 0 0,1 1 0 0,-6 2 0 15,3 0 0-15,0 4 848 0,2 3 144 16,-1 1 32-16,-1 0 0 0,1 0-832 0,-1-1-192 0,4-1 0 0,-1-2 0 16,4-3 0-16,3-3 0 0,1 0 0 0,0-3 0 15,0-4 864-15,2-4 128 0,5-1 32 0,-1-2 0 16,-6-2-832-16,10-1-192 0,1-4 0 0,2 1 0 15,2-2 864-15,1 2 128 0,3 1 32 0,1 3 0 16,0 2-832-16,-1 3-192 0,1 3 0 0,-1 3 0 16,0 1-768-1,-3 1-208-15,-2 1-48 0,-2 2 0 0,1 2 832 0,-4-1 192 0,0 1 0 16,-2-3 0-16,-3-1-1680 0,1-1-304 16,-1-1-48-16,-2-3-16 0</inkml:trace>
  <inkml:trace contextRef="#ctx0" brushRef="#br0" timeOffset="37519.68">19964 4923 20271 0,'-15'-13'448'0,"7"7"80"0,0-1 32 0,2 2 16 0,-3-2-576 15,-1 2 0-15,-1 0 0 0,-1 2 0 0,-2 1 928 0,0 2 80 16,-2 3 16-16,-1 1 0 0,-1 3 0 0,0 1 0 16,-2 1 0-16,0 4 0 0,0 3-832 0,2 3-192 15,-1 2 0-15,3-2 0 0,4-1 0 0,1 1 0 16,3 0 0-16,4-1 0 0,4 2 864 0,3-1 128 16,5-2 32-16,3-1 0 0,1-4-832 0,3-2-192 15,5-1 0-15,-1-2 0 0,3-2 0 0,2-3 0 16,4-3 0-16,-1-4 0 0,3-2 0 0,-1-2 0 15,-3-2 0-15,1 0 0 0,-1-1 0 0,-1 0 0 0,-2 1 0 16,5-5 0 0,-6 2-768-16,-9 1-208 0,-4 2-48 0,-6 3 0 15,-3-1 832-15,-2-2 192 0,-4 3 0 0,-4-7 0 16,-1 5-864-16,1 5-128 0,-3 2-32 0,1-2 0 16,-1 1 0-16,3-1 0 0,1 2 0 0,9 3 0 0,0 0 0 15,0 0 0-15,0 0 0 0,-11 1 0 0</inkml:trace>
  <inkml:trace contextRef="#ctx0" brushRef="#br0" timeOffset="38234.74">20093 4926 16575 0,'0'0'368'0,"0"0"80"0,2-10 0 0,-2 10 16 16,2-8-464-16,-1 2 0 0,1-1 0 0,-2 7 0 0,2-7 912 0,-1 1 96 15,-2-1 16-15,0 3 0 0,1 4 0 0,-3-5 0 16,-3 0 0-16,1 1 0 0,-1 0 0 0,-3 2 0 16,-1-1 0-16,0 1 0 0,-2 2-832 0,-1 0-192 15,-2 2 0-15,-1 1 0 0,0 3 0 0,-2 1 0 16,0 3 0-16,0 2 0 0,-3 1 864 0,2 2 128 16,2 0 32-16,0 4 0 0,1 2-832 0,2 2-192 15,1 1 0-15,4-1 0 0,1-2 0 0,3-1 0 16,1 0 0-16,4-3 0 0,4 0 0 0,1-2 0 15,1-1 0-15,3 0 0 0,3-3 0 0,4-3 0 16,1-1 0-16,4-1 0 0,2-2 0 0,0 1 0 16,3-2 0-16,1-3 0 0,0-3 0 0,1-1 0 0,0-1 0 15,-1-1 0 1,-3 2-1600-16,0-2-352 0,-2 1-80 0,-3-1-16 0</inkml:trace>
  <inkml:trace contextRef="#ctx0" brushRef="#br0" timeOffset="38563.01">20673 4964 23951 0,'0'0'512'0,"5"-7"128"0,-3-2 0 0,-4 3 64 0,-1 2-576 0,-1 0-128 0,-1 0 0 0,-1 1 0 15,-3 2 0-15,-1 1 0 0,-1 0 0 0,-1 3 0 0,0 3 848 0,-2 1 144 16,-5 4 32-16,2 1 0 0,1-1-832 15,-1 2-192-15,1 0 0 0,2 2 0 0,4 3 0 0,-1 0 0 16,2 0 0-16,3-3 0 0,5 0 0 0,3-2 0 16,3-2 0-16,1-1 0 0,4 0 864 0,2-5 128 15,4 0 32-15,1-2 0 0,1-3-832 0,2-1-192 16,-4-2 0-16,1-3 0 0,-1-1 864 0,0 1 128 16,-3-2 32-16,1-1 0 0,-4-2-832 0,0-1-192 15,-3 0 0-15,-2-2 0 0,-3 2 0 0,-1 0 0 16,-2 0 0-16,-2-2 0 0,-2 1 0 0,-2 1 0 15,-1 1 0-15,-3-1 0 16,0 4-768-16,1 3-208 0,0 3-48 16,2-2-13504-16</inkml:trace>
  <inkml:trace contextRef="#ctx0" brushRef="#br0" timeOffset="38891.75">21071 4870 23951 0,'0'0'512'0,"0"0"128"0,0 0 0 0,0 0 64 0,-1 10-576 0,-2 1-128 0,-2 1 0 0,1 1 0 15,-3 0 0-15,1 0 0 0,0 3 0 0,-3 1 0 0,0 1 848 16,0 0 144-16,2-2 32 0,1 2 0 16,0-2 0-16,-1-2 0 0,4-1 0 0,1-2 0 0,2-3-832 15,0 0-192-15,0-2 0 0,0-6 0 0,0 0 864 16,7-2 128-16,0-2 32 0,0-3 0 0,3 0 0 0,2-4 0 15,-3-4 0-15,2 1 0 0,2 0-832 0,1-2-192 16,-3-1 0-16,2-1 0 0,1 2 0 0,-1-2 0 16,-1 2 0-16,0 1 0 0,-1 3 0 0,-1 2 0 15,0 2 0-15,0 0 0 0,0 1 0 0,-3 3 0 16,2-2 0-16,3 5 0 16,-12 1-2416-16,7 7-528 0,-7-7-96 0,3 6-6576 15,-3-6-1328-15</inkml:trace>
  <inkml:trace contextRef="#ctx0" brushRef="#br0" timeOffset="39230.75">21520 4989 23951 0,'0'0'512'0,"0"0"128"0,0 0 0 0,5 2 64 0,4-2-576 0,-1 1-128 16,2 0 0-16,-1-1 0 0,2-2 0 0,0-2 0 0,1-1 0 0,0-1 0 15,0-1 848-15,1-1 144 0,0-1 32 0,2-1 0 16,-5 2 0-16,1-1 0 0,0 0 0 0,-5-1 0 16,1-2-832-16,-5 0-192 0,-2 0 0 0,-1 1 0 15,-6 3 0-15,1 0 0 0,-2 2 0 0,-1 1 0 16,-3 3 864-16,0 1 128 0,-1 2 32 0,-3 5 0 16,0-1-832-16,-2 5-192 0,1 0 0 0,-1 3 0 15,0-1 0-15,3 4 0 0,0 0 0 0,3 2 0 0,1-1 0 0,3 1 0 16,3-3 0-16,4 1 0 0,5-1 0 15,0-1 0-15,4 0 0 0,3-3 0 0,2-1 0 16,1-1 0-16,1 1 0 0,0-3 0 0,-1-4 0 0,3-2 0 16,-1-1 0-16,2-1 0 15,1-1-3232-15,3-1-688 16,20-8-144-16,-5 2-32 0</inkml:trace>
  <inkml:trace contextRef="#ctx0" brushRef="#br0" timeOffset="39540.82">22113 4820 27647 0,'0'0'608'0,"-10"12"128"0,0 0 32 0,2-2 0 0,1 2-624 0,-4 2-144 16,0 3 0-16,1 1 0 0,-1-3 0 0,0 1 0 15,2 0 0-15,-2 1 0 0,1 0 0 0,2-1 0 0,1-2 0 0,1-3 0 16,3-2 848-16,-2-3 144 0,5-6 32 15,0 0 0-15,0 0 0 0,0 0 0 0,6-4 0 0,2-4 0 16,0-5 0-16,3-2 0 0,-2-2 0 0,2 2 0 16,1 0-832-16,0 1-192 0,3-1 0 0,1 0 0 15,3 1 0-15,0 1 0 0,2 1 0 0,3 0 0 16,1 2 0-16,1 2 0 0,2 2 0 0,3 1 0 16,1 1 0-16,0 3 0 0,-2 1 0 0,-1 1 0 15,-2 4 0-15,-5 2 0 0,-1-2 0 0,5 7 0 16,-8-2-1600-16,-2 1-352 15,-5 0-80-15,-6-3-16 0</inkml:trace>
  <inkml:trace contextRef="#ctx0" brushRef="#br0" timeOffset="40416.01">23656 4333 14687 0,'3'-19'640'0,"1"6"144"16,-3-1-624-16,4-1-160 0,0 4 0 0,1 2 0 0,0-1 912 0,-4-1 160 15,-1 4 16-15,-1 7 16 0,0 0-336 0,0 0-64 16,0 0 0-16,0 9-16 0,-2 2-400 0,-4 5-80 16,0 5-16-16,-2 1 0 0,-2 4 48 0,-1 1 0 15,-1 1 0-15,1 2 0 0,0 0-32 0,-2 1 0 16,-1-1 0-16,-1 4 0 0,1 4-80 0,-1 1-128 16,-3-1 176-16,3 1-176 0,-1-3 240 15,1-2-64-15,1-1-16 0,1-8 0 0,2-6-288 0,4-2-64 16,0-3-16-16,4-2-6896 15,3-12-1360-15</inkml:trace>
  <inkml:trace contextRef="#ctx0" brushRef="#br0" timeOffset="40905.68">23347 4639 23951 0,'0'0'2128'0,"0"0"-1696"0,0 0-432 0,7-5 0 16,0 0 176-16,-1 0-48 0,0 1-128 0,3 0 192 16,1-1-192-16,0 1 0 0,1 1 0 0,2-7 0 15,3-4 0-15,1 1 0 0,2-1 0 0,4 0 144 16,-1 2 64-16,2-3 16 0,0-1 0 0,0-2 0 16,-1 2 96-16,0-4 32 0,-5-2 0 0,1-1 0 15,0 0-128-15,0 1-32 0,-4-1 0 0,-2 1 0 16,0 0-64-16,-2 3-128 0,-1 2 176 0,-4 7-176 15,-1 5 0-15,-5 5 0 0,0 0 0 0,0 0 0 0,-3 11 0 16,-4 3 0-16,-4 4 0 0,-2 4-192 0,-3 4 192 16,-3 1 0-16,0 2-160 0,-2 1 160 15,0 0 0-15,2 2 0 0,-6 2 0 0,6 2 0 0,1 1 0 0,3-1 0 16,-1-2 0-16,2-7 0 0,3 0 0 0,2-5 240 16,3-5-48-16,2-1 0 0,3-4 336 0,2-2 64 15,3-4 16-15,-4-6 0 0,0 0-32 0,13-1 0 16,1-2 0-16,0-3 0 0,1-1-128 0,1-3-16 15,2-2-16-15,-2-2 0 0,-1 1-144 0,0-1-16 16,0-3-16-16,0 8 0 0,-2-1-240 0,-4 5 0 16,-9 5 0-16,0 0 0 0,8 1 0 0,-8-1 0 15,7 10-192-15,0 3 192 0,-3 3-128 0,-2 0 128 16,-3 1 0-16,0-2 0 0,0 2 0 0,-1-1 0 16,-3 0 0-16,1-1 0 0,0-2 0 0,0 0 0 15,0-2 0-15,2 0 0 16,2-11-768-16,0 0-64 0,0 0 0 0,7 7-8704 0,-7-7-1760 15</inkml:trace>
  <inkml:trace contextRef="#ctx0" brushRef="#br0" timeOffset="41341.96">23923 4701 12895 0,'0'0'1152'0,"0"0"-928"15,0 0-224-15,0 0 0 0,-2 15 1088 0,1-5 192 16,1 0 16-16,0-10 16 0,0 0-960 0,2 9-192 16,2-1-32-16,-4-8-128 0,0 0 912 0,11 6 80 15,2-1 16-15,0-3 0 0,-1-3 32 0,5-1 16 16,2-2 0-16,1 0 0 0,-2 0-448 0,1 0-96 15,1-2 0-15,-2-1-16 0,0-1-176 0,-2-1-48 16,0-1 0-16,-3 1 0 0,-1 0-96 0,-4 1-32 16,-1-1 0-16,-3-2 0 0,-1 0-16 0,-2 0-128 0,-2-1 192 15,-4 2-64-15,-3 1 16 0,-2 5 0 16,-5 0 0-16,-1 2 0 0,-5 1 48 0,0 3 0 0,1 3 0 16,-4 2 0-16,-2 5-192 0,2 5 0 15,0 3 0-15,2 2 128 0,0 2-128 16,3-2 0-16,3-3 0 0,3 0 0 0,3 0 0 0,2-1 0 15,5-3 0-15,3-2 0 0,3-2 0 0,4-1 0 0,-1-2 0 16,5 0 128-16,0-4-384 0,3 0-64 0,1 0-32 16,2-5 0-1,1-4-2032-15,0-1-416 0</inkml:trace>
  <inkml:trace contextRef="#ctx0" brushRef="#br0" timeOffset="41664.49">24347 4638 24879 0,'0'0'1088'0,"0"0"256"0,0 0-1088 0,0 0-256 16,0 0 0-16,0 0 0 0,-9 7 192 0,1 3-32 15,2 2 0-15,-2 3 0 0,-2 1 96 0,1 2 0 16,1-1 16-16,-2 2 0 0,2 0 144 0,0-3 32 16,1 3 0-16,1-4 0 0,3 0 64 0,1-5 0 15,2-10 16-15,1 8 0 0,-1-8 48 0,3 7 16 16,-3-7 0-16,0 0 0 0,10 0 224 0,0-3 32 15,0-4 16-15,1-1 0 0,1 1-288 0,0-4-64 16,0-1-16-16,0 1 0 0,2-2-240 0,1 2-32 16,-3 3-16-16,3-1 0 0,3 2-208 0,-3 4 176 15,1 3-176-15,-1 5 160 0,-1 8-160 0,1 2 0 16,-3 3 0-16,-1 4 0 0,1 2 0 0,-6 3 0 0,-1 3 0 16,-2 1 0-16,-3 0 0 0,0-3 0 0,1-1 0 15,-1-1 0-15,1 1 0 0,-1 0 0 0,-1 0-160 16,0-2 160-1,-3-2-2240-15,0-2-368 0,0-5-64 0,4-4-16 0</inkml:trace>
  <inkml:trace contextRef="#ctx0" brushRef="#br0" timeOffset="42655.21">15318 6492 16575 0,'2'-14'736'0,"0"6"160"0,2 1-720 0,0 0-176 16,-2-1 0-16,2-1 0 0,-1 0 0 0,1 0 0 15,1 0 0-15,-4 2 0 0,1-3 0 0,-1 3 0 16,-1-1 0-16,-1 3 0 0,1 5 848 0,-3-6 144 16,-2-3 32-16,0 4 0 0,-1 1 0 0,-2 2 0 15,-1 1 0-15,-3 1 0 0,-2-1-832 0,0 5-192 16,-2 6 0-16,-2 1 0 0,-3 0 864 0,-1 5 128 16,0 1 32-16,-2 5 0 0,0 4-832 0,1-1-192 15,3-1 0-15,0 0 0 0,2-2 0 0,4-2 0 0,4 0 0 16,6-6 0-16,3 1 0 0,4-4 0 15,1-3 0-15,9-3 0 0,2-4 0 0,4-3 0 16,5-5 0-16,2-1 0 0,2 1 864 0,1-3 128 0,1-3 32 16,1-4 0-16,0-2-832 0,1-3-192 15,1-1 0-15,-3-2 0 0,-1-1 0 16,1 0 0-16,-4 5 0 0,2-4 0 16,-2-7 0-16,0 1 0 0,-2 1 0 0,-1-2 0 15,-5-4 0-15,0-1 0 0,-2-5 0 0,0-1 0 0,-2-3 0 16,0 0 0-16,1 0 0 0,-4 8 0 0,-1 12 0 15,-6 9 0-15,2 8 0 0,-5 1 0 0,-2 1 0 16,1 7 0-16,0 0 0 0,-8 18 0 0,-1 10 0 0,-3 7 0 16,0 2 0-16,-1 5 0 0,-2 4 0 0,0-1 0 15,0 1 0-15,-2 3 0 0,1 0 0 0,-1 6 0 0,1 3 0 0,0 0 0 16,3-6 0-16,3-3 0 0,0-7 0 16,6-6 0-16,-1-6-768 0,4-6-208 0,2-5-48 0,4-5 0 15,-1-2 0-15,4-3 0 0,3-6 0 0,2-6 0 16</inkml:trace>
  <inkml:trace contextRef="#ctx0" brushRef="#br0" timeOffset="42969.49">16006 6279 23951 0,'0'0'512'0,"-5"3"128"0,2-1 0 0,-4-1 64 0,1-2-576 0,-5 7-128 0,-1 4 0 0,-1 2 0 0,0 0 0 0,-2 1 0 15,-5 1 0-15,5 5 0 0,3 3 848 0,1 1 144 16,-2-1 32-16,5 1 0 0,-2 2-832 0,5-2-192 0,2-5 0 16,6 0 0-16,1-3 864 0,4-1 128 0,3-6 32 0,3-2 0 15,1-3-832-15,-2-3-192 0,4-1 0 0,3-2 0 16,2-2 864-16,-3-1 128 0,2-4 32 0,0-1 0 16,-3-2 0-16,-2-3 0 0,-1-1 0 0,-2 0 0 15,-4-3-832-15,-2 3-192 0,-1-1 0 16,-3-1 0-16,-3-1 0 0,-2 2 0 0,-4 1 0 0,-1 2 0 15,-2 0 0-15,-4 4 0 0,-2-1 0 0,-1 4 0 16,-1 2 0-16,-6 1 0 0,2-2 0 0,8 7 0 16,0 2-2416-1,1 4-528-15,0-1-96 0,-3 4-32 16</inkml:trace>
  <inkml:trace contextRef="#ctx0" brushRef="#br0" timeOffset="43549.5">16591 6266 20271 0,'-9'-14'896'0,"3"6"192"0,0-1-880 0,0 2-208 0,0 2 0 0,6 5 0 16,-8-4 864-16,8 4 128 0,-9 0 32 0,2 5 0 0,0 3-832 0,-1 1-192 16,-1 6 0-16,2-1 0 0,-2 1 864 0,0 5 128 15,0 0 32-15,-1 3 0 0,5 1-832 0,1 1-192 16,0-2 0-16,4 0 0 0,4-1 0 0,2-4 0 15,2-5 0-15,2-2 0 0,2-4 864 0,3-1 128 16,1-3 32-16,-1-6 0 0,3-5 0 0,0-3 0 16,4-4 0-16,-1-4 0 0,-1-1-832 0,1 0-192 15,-1 1 0-15,-4-1 0 0,-4-2 864 0,-3 1 128 16,1-3 32-16,-2 3 0 0,-3 4-832 16,-3 2-192-16,1 1 0 0,-3 0 0 0,-4 0 0 15,3 4 0-15,0 0 0 0,1 10 0 16,-8-4-768-16,8 4-208 0,0 0-48 0,0 0 0 15,0 0-816-15,0 0-160 0,0 0-48 0,0 0-11456 0</inkml:trace>
  <inkml:trace contextRef="#ctx0" brushRef="#br0" timeOffset="43875.25">17108 6197 23951 0,'-12'11'1056'0,"4"-3"224"0,0 2-1024 0,-1 3-256 0,2-2 0 0,-4 4 0 16,0 3 0-16,0 1 0 0,1 0 0 0,0-2 0 16,1 0 880-16,0-4 112 0,4-3 32 0,-1 0 0 15,2-1-832-15,2-3-192 0,2-6 0 0,0 0 0 16,0 0 864-16,0 0 128 0,7-8 32 0,1-3 0 0,0-2 0 16,1-1 0-16,2 0 0 0,-3-3 0 0,3 0-832 15,2-2-192-15,1-1 0 0,0 4 0 0,-1 1 0 0,5 2 0 16,0-2 0-16,-1 4 0 0,1 1 0 15,-2 4 0-15,0 2 0 0,-4 3 0 0,-3 2 0 0,-2 3 0 16,0 4 0-16,-2 3 0 0,1 2 0 0,-3 3 0 16,-1 0 0-16,-3 5 0 0,-3 5 0 0,1 0 0 15,1-4 0-15,0 0 0 0,-4 1 0 0,1-1 0 16,2-2 0-16,1-4 0 16,-2-2-2416-16,4-4-528 0,5-3-96 15,-5-7-32-15</inkml:trace>
  <inkml:trace contextRef="#ctx0" brushRef="#br0" timeOffset="44929.4">16750 6256 12895 0,'0'0'272'0,"0"0"64"0,0 0 16 0,0 0 32 0,0 0-384 0,6-8 0 0,-6 8 0 0,0 0 0 16,0 0 896-16,0 0 96 0,0-8 32 0,0 8 0 16,0 0 0-16,0 0 0 15,0 0 0-15,0 0 0 0,0 0 0 0,0 0 0 0,0 0 0 0,0 0 0 16,-8 6-832-16,8-6-192 0,-4 9 0 0,1-1 0 15,-2 1 864-15,2 1 128 0,-1 1 32 0,2 2 0 16,0 3-832-16,4-2-192 0,3-5 0 0,2 0 0 16,0-3 864-16,3-2 128 0,-3-3 32 0,4-1 0 15,4 1-832-15,0-1-192 0,1 0 0 0,1-6 0 16,1-3 864-16,-1-2 128 0,0 3 32 0,-2-3 0 0,0-4-832 16,-4 2-192-16,-4 0 0 0,1 1 0 15,-3 3 0-15,2-2 0 0,-5 0 0 0,-1 0 0 16,-2 2 0-16,0-1 0 0,0 2 0 15,1 8 0-15,0 0-1600 16,0 0-352-16,0 0-80 0,0 0-16 0</inkml:trace>
  <inkml:trace contextRef="#ctx0" brushRef="#br0" timeOffset="45541.61">18081 6107 16575 0,'0'0'368'0,"-7"1"80"0,-1-2 0 0,0 0 16 0,-2 0-464 0,0 1 0 16,-3 0 0-16,0 2 0 0,-1 3 912 0,-1 0 96 15,0 1 16-15,-2 0 0 0,1 2-832 0,-2 0-192 16,2-4 0-16,0 4 0 0,3-2 864 0,3 1 128 16,3-3 32-16,7-4 0 0,-3 9-832 0,3-9-192 15,4 7 0-15,5-2 0 0,2 2 0 0,2-2 0 16,1 2 0-16,3 1 0 0,1 0 864 0,2 0 128 15,1-2 32-15,-1 2 0 0,-3 5-832 0,0-1-192 16,-2-4 0-16,-3 5 0 0,-1 2 0 0,-5-1 0 16,-2-2 0-16,0 2 0 0,-7-1 0 15,0 0 0-15,-2-1 0 0,-5 2 0 16,-5 2 864-16,-1-2 128 0,-3-3 32 0,-2 1 0 0,-5 0-832 16,-3-1-192-16,-3-5 0 0,-3-2 0 0,-2-1 0 15,-1 0 0-15,2-4 0 0,5-2 0 0,6-1 0 0,5-3 0 16,5-1 0-16,5-2-9232 0,7-2-1904 15</inkml:trace>
  <inkml:trace contextRef="#ctx0" brushRef="#br0" timeOffset="45798.71">18688 5766 23951 0,'0'0'512'0,"0"0"128"0,0 0 0 0,0 0 64 0,-6-2-576 0,0 0-128 0,2 4 0 0,-3 2 0 0,1 4 0 0,-2 3 0 16,-1 2 0-16,-2 4 0 0,1 3 0 0,0-1 0 16,-4 3 0-16,1 5 0 0,0 3 848 0,1 1 144 15,-2 2 32-15,3 2 0 0,-1-4-832 0,1 1-192 16,0-1 0-16,1-1 0 15,2-2-768-15,0-1-208 0,0-5-48 0,2-2-6544 16,-1-1-1328-16</inkml:trace>
  <inkml:trace contextRef="#ctx0" brushRef="#br0" timeOffset="46404.81">18376 6119 20271 0,'0'0'448'0,"0"0"80"0,0 0 32 0,10-3 16 0,-10 3-576 0,13-1 0 15,0 0 0-15,3 1 0 0,0 0 928 0,5-1 80 0,3-3 16 0,-4 2 0 16,5 0-832-16,2 1-192 0,3-3 0 0,3 0 0 16,2 0 864-16,-3-2 128 0,-2 1 32 15,0-1 0-15,-6 0-832 0,-1-1-192 0,-3 3 0 0,-3-2 0 16,-5 3 0-16,-1 1 0 0,-6 1 0 0,-5 1 0 16,0 0 864-16,0 7 128 0,-2 5 32 0,-3 1 0 15,-4-1-832-15,-2 2-192 0,-2 1 0 0,-4 0 0 16,0 3 0-16,0-1 0 0,1-6 0 0,1 3 0 0,3 0 864 15,3-1 128-15,2-2 32 0,2-3 0 0,3 0-832 16,2-8-192-16,0 0 0 0,6 4 0 0,2-1 0 0,3-3 0 16,0-3 0-16,1-1 0 0,2-3 0 0,0 0 0 15,-2-2 0-15,0-2 0 0,0 2 0 0,0-1 0 16,-2 0 0-16,0-1 0 0,0-1 0 16,-1 1 0-16,-3 1 0 0,0 2 0 0,-1 0 0 15,0 2 0-15,-5 6 0 0,0 0 0 0,0 0 0 16,0 0 0-16,0 0 0 0,0 0 0 0,0 0 0 0,0 0 0 15,0 7 0-15,0 0 0 0,0-1 0 0,0 1 0 16,1-1 0-16,-1-6 0 0,1 6 0 0,1 0 0 16,0 1 0-16,-2-7 0 0,0 0 0 0,0 0 0 15,0 0 0-15,8 3 0 0,-8-3 0 0,6 3 0 16,-6-3 0-16,6 1 0 0,-6-1 0 0,0 0 0 16,0 0 0-16,7-3 0 15,-7 3-768-15,0 0-208 0,0 0-48 0,4-4 0 16,-4 4 0-16,5-4 0 0,-1-1 0 0,-3 1 0 15,-1 4 832-15,0 0 192 0,5-5 0 0,-1 1 0 0,-4 4 0 0,5-4 0 0,-5 4 0 16,4-6 0 0,0 1-864-16,-1 0-128 0,-3 5-32 0,0 0 0 0,5-5 832 0,-3 0 192 0,1 1 0 0,-3 4 0 15,0 0 0-15,0 0 0 0,4-6 0 0,-4 6 0 16,0 0 0-16,3-4 0 0,0-1 0 0,-3 5 0 16,0 0 0-16,0 0 0 0,1-6 0 15,-1 6 0-15,0 0-1680 16,0 0-304-16,4-5-48 0,-2-1-16 0</inkml:trace>
  <inkml:trace contextRef="#ctx0" brushRef="#br0" timeOffset="46818.28">19318 5962 20271 0,'0'-11'448'0,"0"11"80"0,0 0 32 0,0 0 16 0,0 0-576 0,0 0 0 0,0 0 0 0,0 0 0 15,0 0 928-15,0 0 80 0,-4 9 16 0,0 1 0 16,-2 2-832-16,0 0-192 0,-3 6 0 0,0-2 0 16,0 5 864-16,1 0 128 0,-3-1 32 0,1-1 0 15,-1 3 0-15,1-4 0 0,3 0 0 0,0-1 0 16,0 2-832-16,1-1-192 0,1-3 0 0,1-2 0 15,-1-2 0-15,2-2 0 0,3-9 0 0,0 0 0 16,0 0-768-16,0 0-208 0,0 0-48 0,8-3 0 0</inkml:trace>
  <inkml:trace contextRef="#ctx0" brushRef="#br0" timeOffset="47198.82">19561 5940 23951 0,'0'0'1056'16,"0"0"224"-16,0 0-1024 0,-1 7-256 0,-2 3 0 0,0 1 0 0,-5 2 0 0,3 2 0 16,-3 1 0-16,1 2 0 0,-3 4 880 0,-1-1 112 15,0-1 32-15,-4 0 0 0,3-3-832 0,0 1-192 0,1-3 0 0,1 0 0 16,1-2 0-16,2-2 0 0,1-2 0 0,2-2 0 15,4-7 864-15,0 0 128 0,0 0 32 0,0 0 0 16,0 0 0-16,9-4 0 0,-1-6 0 16,3 0 0-16,2 1-832 0,1-3-192 0,2-3 0 0,0-1 0 15,-1 1 0-15,1-1 0 0,1-1 0 16,2-1 0-16,0 1 0 0,1 1 0 0,-1 2 0 0,1 2 0 16,-1 1 0-16,0 1 0 0,-2 0 0 0,-1 3 0 15,0 7 0-15,-1 2 0 0,1-1 0 0,-5 1 0 16,-1 0 0-16,-1 2 0 0,0 0 0 15,-1 0 0-15,-1 0-1600 16,0-1-352-16,1 1-80 0,2 2-11472 0</inkml:trace>
  <inkml:trace contextRef="#ctx0" brushRef="#br0" timeOffset="47546.36">20290 5941 23951 0,'-1'-12'1056'0,"1"12"224"0,0 0-1024 0,0 0-256 16,-3-5 0-16,-1 0 0 0,-2 1 0 0,-2-1 0 15,-2 1 0-15,-2 2 0 0,-1 0 880 0,1 4 112 16,-4 1 32-16,1 1 0 0,-1 1-832 0,0-1-192 16,2 1 0-16,2 2 0 0,4 3 864 0,1 1 128 15,3-1 32-15,2 0 0 0,3-1-832 0,1 0-192 16,3 2 0-16,3-1 0 0,1-1 0 0,2 2 0 0,1 0 0 15,-1 2 0-15,2 0 864 0,1-1 128 16,-2-1 32-16,0 1 0 0,-4 0-832 0,-1 1-192 16,-3-1 0-16,-2 2 0 0,-2-2 0 0,-4-1 0 0,-1-1 0 15,-3-1 0-15,-2 0 864 16,-3-1 128-16,-3-1 32 0,-5-2 0 0,-5-1-832 0,0 1-192 16,-4-2 0-16,2-1 0 0,0-2 864 15,2-1 128-15,1-2 32 0,1 1 0 16,2 0-1648-16,4-1-320 0,2 0-64 0,1 0-16 15,3-4-1632-15,3-1-336 0,-5-11-64 0,10 4-16 0</inkml:trace>
  <inkml:trace contextRef="#ctx0" brushRef="#br0" timeOffset="48601.43">20890 6109 20271 0,'0'0'448'0,"0"0"80"0,5-8 32 0,2 0 16 15,-6 4-576-15,3-2 0 0,3 3 0 0,1-1 0 0,-8 4 928 0,11 0 80 16,-2 2 16-16,2 2 0 0,0 3 0 0,-1 0 0 16,0 2 0-16,0 3 0 0,-2 4 0 15,0 0 0-15,-5 5 0 0,-1-1 0 0,-2-2-832 0,-1 0-192 16,-2-4 0-16,-4 5 0 0,-2 3 864 0,-4 0 128 15,-2-3 32-15,-3-2 0 0,-2-1-832 0,0-2-192 16,1 3 0-16,0-6 0 0,2-5 0 16,2 1 0-16,1-1 0 0,-1-2 0 15,2-7-1600-15,4-2-352 0,4-5-80 0,4 0-16 16</inkml:trace>
  <inkml:trace contextRef="#ctx0" brushRef="#br0" timeOffset="48997.53">22040 5948 20271 0,'0'0'896'0,"0"0"192"0,-5 6-880 0,-1 3-208 15,-3 3 0-15,-3 6 0 0,-1 1 0 0,1-1 0 16,-3 3 0-16,-1 1 0 0,-1-3 864 0,0 0 128 16,2-2 32-16,-1 0 0 0,1-2 0 0,3-2 0 15,1-3 0-15,3-3 0 0,8-7 0 0,0 0 0 16,0 0 0-16,0 0 0 0,0 0-832 0,0 0-192 16,0 0 0-16,6-11 0 0,1-6 864 0,2 0 128 15,1-1 32-15,1-1 0 0,1 0-832 0,0-5-192 16,1-3 0-16,0 4 0 0,1 1 864 0,-3 8 128 15,1-2 32-15,8-7 0 0,0-1-832 16,0 2-192-16,-1 2 0 0,-5 8 0 0,3 1 0 0,2 2 0 16,0 3 0-16,8-2 0 15,-4-1-768-15,-4 1-208 0,-1 1-48 16,-7 4 0-16,-2 5-816 0,0-1-160 0,0 0-48 0,4-1 0 16</inkml:trace>
  <inkml:trace contextRef="#ctx0" brushRef="#br0" timeOffset="49343.84">22427 6016 20271 0,'0'0'448'0,"0"0"80"0,0 0 32 0,0 0 16 0,0 0-576 0,7 4 0 0,0 0 0 0,1-1 0 0,0-3 928 0,2-2 80 16,2-2 16-16,-1 0 0 0,2-1 0 0,1-3 0 15,-1-2 0-15,0 0 0 0,1 0-832 0,-2-1-192 16,2 1 0-16,-2-1 0 0,-2-1 0 0,-2 1 0 16,0-2 0-16,-2 1 0 0,-3 0 864 0,0 2 128 15,-3-2 32-15,-3 2 0 0,-2 2-832 0,-1 3-192 16,-3 1 0-16,-2 4 0 0,-1 4 0 0,-3 2 0 16,-4 2 0-16,0 2 0 0,-1 1 0 0,-7 6 0 15,4 2 0-15,0 3 0 0,2 3 0 0,4-1 0 16,2 0 0-16,8-9 0 0,4 1 0 0,3-1 0 15,3-1 0-15,5-1 0 0,4-3 0 0,1-2 0 16,3-4 0-16,3 2 0 0,0-3 0 0,3-3 0 16,2-2 0-16,3-2-9232 0,-2-3-1904 15</inkml:trace>
  <inkml:trace contextRef="#ctx0" brushRef="#br0" timeOffset="49774.25">23037 5841 27647 0,'0'0'608'0,"-1"7"128"0,-6 7 32 0,1 1 0 0,-1 3-624 0,-1 2-144 15,1 2 0-15,-1 1 0 0,-2 2 0 0,2 2 0 0,-3-2 0 0,0 0 0 16,2 2 848-16,-2-4 144 0,2-2 32 0,-1-3 0 0,1 0-832 0,1-4-192 15,-1-3 0-15,4-1 0 0,0-3 0 16,5-7 0-16,0 0 0 0,0 0 0 0,0 0 864 0,0 0 128 16,4-7 32-16,-1-2 0 0,4 0 0 0,0-2 0 15,2-1 0-15,0 0 0 0,2-3-832 0,-2-2-192 16,1-2 0-16,3-2 0 0,0-4 0 0,0 2 0 16,2 0 0-16,0 3 0 0,3 3 0 0,0 0 0 15,0 2 0-15,-1 2 0 0,2 2 0 16,-1 2 0-16,-1 2 0 0,-1 4 0 0,-3 2 0 0,-2 3 0 15,-1 3 0-15,-6-1 0 16,-4-4-768-16,0 0-208 0,-2 10-48 16,-1 1 0-16,-5 2 832 0,-2 0 192 0,-1 0 0 15,-4 0 0-15,-2 0 0 0,-3-2 0 0,0-1 0 0,0-2 0 0,2 1 0 0,-1-2 0 16,3-2 0-16,2 0 0 0,3-2 0 0,0-2 0 16,2-2 0-16,2 0 0 15,7 1-2496-15,0 0-464 0,-2-7-96 0,4-1-16 0</inkml:trace>
  <inkml:trace contextRef="#ctx0" brushRef="#br0" timeOffset="50177.8">23611 5514 16575 0,'0'0'736'0,"2"-5"160"0,-1-3-720 0,0 0-176 15,2-1 0-15,-2 2 0 0,0 1 1664 0,-1 6 320 16,0 0 48-16,0 0 16 0,0 0-832 0,0 0-144 16,0 0-48-16,-3 10 0 0,-1 7-816 0,1 6-208 0,-5 3 0 15,1 5 0-15,-1 0 864 0,-1 0 128 16,-1 1 32-16,0 0 0 0,0-2-832 0,0 0-192 16,-1 1 0-16,0-3 0 0,0 5 0 0,2-3 0 0,0 0 0 15,1-4 0-15,0-3 0 0,3-2 0 0,0-1 0 0,1-6 0 16,2-5 0-16,1-2 0 0,1-1 0 15,0-6 0 1,0 0-2416-16,2-5-528 0,7-14-96 0,2 5-32 0</inkml:trace>
  <inkml:trace contextRef="#ctx0" brushRef="#br0" timeOffset="50548.96">23879 5774 23951 0,'0'0'512'0,"0"0"128"0,0 0 0 0,0 0 64 0,0 0-576 0,0 0-128 0,0 0 0 0,0 0 0 0,-5-1 848 0,-3 1 144 15,-1 2 32-15,-5 2 0 0,-2 3 0 0,-5 2 0 16,-3-3 0-16,-3 7 0 0,-1 2-832 0,-1 1-192 16,1 3 0-16,2-2 0 0,5-4 0 0,1 0 0 15,5 1 0-15,5 0 0 0,0-1 0 0,5-1 0 16,5 0 0-16,1-3 0 0,3-5 864 0,5-2 128 15,0-3 32-15,5-2 0 0,5-1-832 0,3-3-192 16,2-2 0-16,1-1 0 0,2 0 0 16,-6-2 0-16,1-2 0 0,-3 1 0 0,-1 1 0 15,-3 2 0-15,-1 1 0 0,-6 1 0 0,0 1 0 16,-2 1 0-16,-2 2 0 0,-4 4 0 0,0 0 0 0,-1 10 0 0,-2 1 0 16,-2 1 0-16,2 0 0 0,-4 1 0 15,1 2 0-15,-1 1 0 0,0-2 0 0,3 1 0 16,-3 2 0-16,3-3 0 15,1-2-768-15,2-3-208 0,-2-2-48 0,3 0-8736 0,3 3-1760 0</inkml:trace>
  <inkml:trace contextRef="#ctx0" brushRef="#br0" timeOffset="50853.23">24328 5742 20271 0,'0'0'896'0,"0"0"192"0,0 0-880 0,0 0-208 0,0 0 0 0,0 0 0 0,0 0 864 0,-6 4 128 16,-5 1 32-16,-1 1 0 0,-3 4 0 0,-1 2 0 15,-4 4 0-15,-1-3 0 0,-4 0-832 0,3-1-192 16,-1-2 0-16,3 5 0 0,2 0 0 0,3-2 0 15,3 0 0-15,2-1 0 0,2 2 0 0,2-2 0 16,2-3 0-16,3 0 0 0,3 1 864 0,1 0 128 16,-1-2 32-16,4-1 0 15,6-4-1648-15,-1-2-320 0,3-1-64 0,1 0-7648 16,2-1-1536-16</inkml:trace>
  <inkml:trace contextRef="#ctx0" brushRef="#br0" timeOffset="51184.84">24404 5893 27647 0,'0'0'608'0,"3"-5"128"0,4 2 32 0,-7 3 0 0,6 1-624 0,3-2-144 0,2-2 0 0,3 1 0 16,0 2 0-16,1-3 0 0,1-2 0 0,4-1 0 0,2 0 0 0,1-1 0 15,0 1 0-15,-2 0 0 0,0-2 0 16,-4 2 0-16,-4-2 0 0,-3 3 0 0,-2-1 848 16,-3 1 144-16,-1-2 32 0,-4 0 0 0,0 7 0 0,-7-2 0 15,-5 0 0-15,-2 3 0 0,-5 1-832 0,0 5-192 16,-5-1 0-16,2 7 0 0,-2-1 0 16,2 1 0-16,1 2 0 0,1 0 0 0,2-1 0 15,3 0 0-15,4 2 0 0,4-2 0 0,1-2 0 0,4-1 0 16,4-1 0-16,4 0 0 15,1-1-768-15,4-3-208 0,4 0-48 16,2-3-8736-16,3-3-1760 0</inkml:trace>
  <inkml:trace contextRef="#ctx0" brushRef="#br0" timeOffset="51637.11">24902 5894 20271 0,'0'0'448'0,"-5"3"80"0,-6 2 32 0,2 0 16 0,-3 4-576 0,1 0 0 0,-1 2 0 0,2 1 0 16,-2 0 928-16,1 1 80 0,2 1 16 0,-1 3 0 16,1-2 0-16,3 0 0 0,0-1 0 0,1-2 0 15,2-1-832-15,0-1-192 0,2-1 0 0,2-4 0 16,-1-5 864-16,5 5 128 0,-5-5 32 0,6 4 0 15,2-4-832-15,1-3-192 0,0 0 0 0,1-1 0 0,1-1 864 16,-2-4 128-16,4-1 32 0,0-2 0 0,1-4-832 0,-1 1-192 16,2-5 0-16,-1 1 0 15,-1 3 0-15,0-1 0 0,-1 0 0 16,2-4 0-16,0-3 0 0,1-3 0 16,2-1 0-16,0-2 0 0,1-2 0 0,0-1 0 15,-1 0 0-15,1 1 0 0,-3 3 0 0,-3 2 0 16,-1 3 0-16,-1 5 0 0,-3 5 0 0,-1 3 0 15,-3 4 0-15,-3 7 0 0,0 0-768 0,-6 8-208 16,-3 5-48-16,-2 5 0 0,-2 5 832 0,-2 1 192 16,-3 7 0-16,-1 1 0 0,0 1 768 0,-1 2 208 15,3 0 48-15,3 3 0 0,3 3-1648 0,-2 3-320 16,1 0-64-16,1-3-16 0,2-3 1648 0,-1-4 320 0,3 0 64 16,0-5 16-16,0-2-1648 15,2-4-320-15,-1-2-64 0,2-2-8752 0,-2-3-1760 0</inkml:trace>
  <inkml:trace contextRef="#ctx0" brushRef="#br0" timeOffset="53998.52">15638 7398 16575 0,'0'0'368'0,"0"0"80"0,5-5 0 0,2-1 16 0,0 0-464 0,1-2 0 0,-1-2 0 0,0 2 0 0,1 0 912 16,-3 0 96-16,1-1 16 0,-1 2 0 15,-3 0 0-15,2 2 0 0,0-4 0 0,-4 9 0 0,2-6 0 0,0 1 0 16,-2-2 0-16,0 1 0 0,-2-2-832 0,2 8-192 16,0 0 0-16,-5-8 0 0,-1-2 864 0,1 4 128 15,-3 2 32-15,0 2 0 0,-1 2-832 0,0 0-192 16,-4 0 0-16,-1 5 0 0,-2 2 0 0,-3 3 0 15,-3 1 0-15,-1 1 0 0,-1 2 0 16,-3 2 0-16,3 3 0 0,2 2 0 0,2 1 0 16,3 1 0-16,2-1 0 0,3 0 0 15,3 0 0-15,5-1 0 0,2-3 0 0,4-2 0 0,4-3 0 0,3-1 0 16,5-2 0-16,3-1 0 0,7-4 864 16,2-3 128-16,3-2 32 0,3-1 0 15,1-2-832-15,3-4-192 0,-5-2 0 0,4-2 0 16,-2 0 0-16,-2-3 0 0,-2-1 0 0,-1 0 0 15,-4 0 0-15,-3 0 0 0,-6-1 0 0,0 0 0 0,1-1 864 16,-4 3 128-16,-1 1 32 0,-2-1 0 0,-6-3-832 0,-1 3-192 0,-4 1 0 16,0 2 0-16,-5 1 0 0,-2 0 0 0,-3-1 0 15,2 2 0-15,2 7 0 0,-2 1 0 0,-2 1 0 16,-3 0 0 0,0-1-768-16,-2 2-208 0,0 1-48 0,-1 1-9824 0,1 2-1968 15</inkml:trace>
  <inkml:trace contextRef="#ctx0" brushRef="#br0" timeOffset="54372.67">15285 7772 20271 0,'0'0'448'0,"0"0"80"0,0 0 32 16,0 0 16-16,0 0-576 0,0 0 0 0,0 0 0 0,0 0 0 0,6-2 928 0,2 0 80 15,0-2 16-15,3-1 0 0,3 2 0 0,2 0 0 16,-1-3 0-16,5 3 0 0,6 0 0 0,6-1 0 15,2 2 0-15,4 1 0 0,1-1 0 0,4 0 0 16,0 1 0-16,-1-3 0 0,-2 1-832 0,-2 2-192 16,-1 0 0-16,-5 1 0 0,-1 1 0 0,-4-1 0 15,-5-1 0-15,-5 3 0 16,-4 1-768-16,-3 2-208 0,-4-1-48 16,-6-4-8736-16,0 0-1760 0</inkml:trace>
  <inkml:trace contextRef="#ctx0" brushRef="#br0" timeOffset="54675.07">15637 7884 23951 0,'0'0'512'0,"0"0"128"0,0 0 0 0,0 0 64 0,0 0-576 0,10 5-128 0,-10-5 0 0,0 0 0 0,3 7 848 15,-1-1 144-15,0 1 32 0,-2 2 0 0,-2 3 816 0,1 0 160 16,-1 3 48-16,-1 4 0 0,-2-1-1648 0,1 0-400 16,-1 3 0-16,-1 1 0 0,1 0 896 0,-1-1 112 15,2 2 16-15,-3-2 0 0,3-3-832 0,-1 1-192 16,1-3 0-16,-3 5 0 15,2-6-768-15,-2-3-208 0,3-3-48 0,4-9-15152 0</inkml:trace>
  <inkml:trace contextRef="#ctx0" brushRef="#br0" timeOffset="55680.1">17277 7525 20271 0,'0'0'448'0,"0"0"80"0,-15-3 32 0,15 3 16 0,0 0-576 0,0 0 0 0,0 0 0 0,0 0 0 0,0 0 928 0,0 0 80 16,0 0 16-16,0 0 0 0,-4 5 0 0,1 1 0 15,-1 0 0-15,-1 4 0 0,-1 4-832 0,1 1-192 16,0 0 0-16,3 5 0 0,-1 3 864 0,2 0 128 16,0-2 32-16,2 2 0 0,0-2-832 0,2-1-192 15,-1 1 0-15,3-5 0 0,3-2 0 0,2-2 0 16,3-1 0-16,3-1 0 0,0-4 864 0,4-2 128 15,1-4 32-15,1-3 0 16,1 2-832-16,0-2-192 0,-1-5 0 16,1-2 0-16,-3-2 0 0,0-1 0 15,-3 1 0-15,2-1 0 0,-3-2 864 16,0 3 128-16,-4 0 32 0,1 1 0 0,-1-1-832 0,-2 2-192 16,-4-1 0-16,-2 5 0 0,-4 6 0 0,0 0 0 15,0 0 0-15,0 0 0 0,0 0 0 0,-1 8 0 0,-1 3 0 16,0 2 0-16,0-1 0 0,2 0 0 0,0 0 0 15,3-1 0-15,0 0 0 0,2-2 0 16,0-3 0-16,3 0 0 0,1-1 0 0,2 0 0 16,3-4 0-16,0-3 0 0,2-1 0 15,2-1 0-15,3-2 0 0,0-2 0 0,1-3 0 16,-1-3 0-16,-3 2 0 0,1 0 0 16,-2 1 0-16,-4-1 0 0,-4-1 0 0,-1 0 0 15,-1 0 864-15,-3 0 128 0,-1 1 32 0,-3 0 0 0,-3 1-832 16,2 2-192-16,-2 1 0 0,0-1 0 0,-1 2 0 0,-1 1 0 0,1 0 0 15,-1 1 0-15,5 5-768 0,0 0-208 0,-6-3-48 0,6 3 0 0,0 0-816 0,0 0-160 0,0 0-48 16,0 0-13104-16</inkml:trace>
  <inkml:trace contextRef="#ctx0" brushRef="#br0" timeOffset="55920.23">18109 7548 23951 0,'0'0'1056'0,"0"0"224"0,0 0-1024 0,0 0-256 16,0 0 0-16,0 0 0 0,-2 7 880 0,-2-1 112 15,1 1 32-15,-3 2 0 0,2 2 0 0,1 4 0 16,-2 1 0-16,1 1 0 0,0-1-832 0,-1-1-192 16,-3 2 0-16,2-2 0 0,0 0 864 0,1 0 128 0,0 0 32 0,2-2 0 15,-1-1-832-15,0-2-192 0,1-3 0 16,3-7 0-1,-2 6-1600-15,2-6-352 0,0 0-80 0,0 0-11472 0</inkml:trace>
  <inkml:trace contextRef="#ctx0" brushRef="#br0" timeOffset="56267.49">18791 7041 23951 0,'0'0'512'0,"0"0"128"0,0 0 0 0,0 0 64 0,0 0-576 0,0 0-128 16,-5 5 0-16,1 2 0 0,-5 3 848 0,1 6 144 15,-3 0 32-15,0 4 0 0,0 3-832 0,-1 4-192 16,-1 5 0-16,0 1 0 0,0 3 864 0,1 1 128 16,1 3 32-16,-1 1 0 0,4 1-832 0,-1-1-192 15,-2-3 0-15,3 0 0 0,0-3 0 0,2-3 0 16,-1-4 0-16,2-2 0 0,1-3 0 16,-3-2 0-16,0 0 0 15,2-6 0-15,0-5 0 0,1-1 0 0,1-4 0 16,3-5-13888-16</inkml:trace>
  <inkml:trace contextRef="#ctx0" brushRef="#br0" timeOffset="56784.96">18410 7477 23951 0,'0'0'1056'0,"0"0"224"0,5 4-1024 0,2-2-256 0,2 2 0 0,2-2 0 15,0-1 0-15,4 0 0 0,5-1 0 0,0-2 0 0,3-3 880 0,2-1 112 16,2-1 32-16,1 0 0 15,2-3-832-15,1 0-192 0,2-1 0 0,-2-2 0 16,-2-5 864-16,-1-1 128 0,-2-2 32 0,1 2 0 0,-3-2 0 16,0-1 0-16,-1-4 0 0,0 2 0 0,-1-1-832 0,0-3-192 15,0 0 0-15,0-3 0 0,-2 1 0 16,0 1 0-16,-2 0 0 0,-3 3 0 16,-2 1 0-16,-1 3 0 0,0 5 0 0,-4 4 0 15,0 2 0-15,-5 3 0 0,-1 2 0 0,-2 6 0 0,0 0 0 16,-4 9 0-16,-3 3 0 0,-3 4 0 0,-2 1 0 0,-1 4 0 15,-1 4 0-15,-3 1 0 0,0 1 0 16,-2 3 0-16,-1 4 0 0,-1 7 0 16,1-2 0-16,0 3 0 0,-1 0 0 0,2-1 0 0,0-3 0 15,4-3 0-15,-1-2 0 0,4-7 0 16,1-5 0-16,4-3 0 0,1-3 0 0,3-2 0 0,1-6 864 16,2 1 128-16,0-8 32 0,0 0 0 15,8-2 0-15,0-2 0 0,2-3 0 0,1-2 0 0,1-2-832 0,1-2-192 16,3-2 0-16,0 0 0 0,0 0 0 0,-1 1 0 0,0 1 0 15,-1 4 0-15,-3 1 0 0,-1 5 0 0,-2 4 0 16,1 4 0-16,-1 4 0 0,-2 3 0 0,0 2 0 0,-2 4 0 16,-1 2 0-16,-1 1 0 0,2 0 0 0,-2-1 0 15,1 1 0-15,1 0 0 0,3-1 0 0,-2-2 0 16,3-3 0-16,1-1 0 0,2 0 0 0,2-5 0 16,-2-2 0-16,3-3 0 0,1-2 0 0,1-4 0 15,-1 0-2416 1,1-2-528-16,-2-5-96 0,0-2-32 15</inkml:trace>
  <inkml:trace contextRef="#ctx0" brushRef="#br0" timeOffset="57791.95">20339 7071 16575 0,'0'0'736'0,"-5"1"160"0,0-4-720 0,-3 0-176 0,1 1 0 0,2 1 0 0,-1-2 848 0,2 0 144 15,0-2 32-15,1 1 0 0,3 4 816 16,0 0 160-16,6-7 48 0,-1-1 0 16,5 0-1648-16,1-2-400 0,4 0 0 0,0 0 0 0,0-2 896 0,3 0 112 15,2-3 16-15,1 3 0 0,3 2-832 0,-1 1-192 16,2-1 0-16,1 1 0 0,-3 1 0 0,0 2 0 16,-1 1 0-16,-2 3 0 0,-2 1 0 0,-2 3 0 15,-2 4 0-15,-2 1 0 0,-1 3 0 0,-3 2 0 16,-1 1 0-16,-1 3 0 0,-2 5 0 15,-3-5 0-15,-2 1 0 0,-1 0 0 0,-2 3 864 0,-1 2 128 16,-2-3 32-16,-1 1 0 0,-3 1-832 0,-1 2-192 16,0 0 0-16,-3 0 0 0,0-2 0 0,-3 0 0 15,0 0 0-15,-1 1 0 0,0 1 0 0,0 1 0 16,1-2 0-16,3 0 0 0,-2-1 0 16,5 0 0-16,4-3 0 0,2 2 0 0,0-1 0 15,3 0 0-15,2-3 0 0,3-1 0 16,2 0-3232-16,4-2-688 0,13 7-144 0,2-4-32 15</inkml:trace>
  <inkml:trace contextRef="#ctx0" brushRef="#br0" timeOffset="57978.71">20622 7763 23951 0,'-13'10'512'0,"8"-6"128"0,-2 0 0 0,2 2 64 0,-2-2-576 0,1 2-128 0,2-1 0 0,-3 1 0 15,7-6 1664-15,-4 2 320 0,4-2 48 0,0 0 16 16,0 0-832-16,0 0-144 0,0 0-48 0,6-5 0 15,1 1 0-15,1-2 0 0,2-3 0 0,2-1 0 16,-1 0-816-16,0 1-208 0,0 0 0 0,-2 2 0 16,-2-2 0-16,0 3 0 0,-1 4 0 0,-6 2 0 15,0 0-768-15,0 0-208 0,0 0-48 0,-3 8 0 0</inkml:trace>
  <inkml:trace contextRef="#ctx0" brushRef="#br0" timeOffset="58592.44">22111 6931 20271 0,'-26'-5'448'0,"26"5"80"0,-1-6 32 0,1 6 16 0,0 0-576 0,0 0 0 15,0 0 0-15,0 0 0 0,-5 2 928 0,-1 6 80 16,1 3 16-16,-1 3 0 0,-1 4-832 0,-1 3-192 16,-2 2 0-16,0 1 0 0,0 1 864 0,-1 5 128 0,-1 3 32 0,1 5 0 15,-2-1-832-15,-3 4-192 16,0 0 0-16,1 1 0 0,-1-2 0 0,2-2 0 15,3 1 0-15,1-5 0 0,1-5 0 0,1-4 0 16,3-3 0-16,1-2 0 0,-3-2 0 0,4-2 0 16,2-3 0-16,-1-1-12240 0</inkml:trace>
  <inkml:trace contextRef="#ctx0" brushRef="#br0" timeOffset="59073.57">21624 7360 27647 0,'0'0'608'15,"0"0"128"-15,2-11 32 0,7 5 0 0,2 2-624 0,5-1-144 0,4-4 0 0,5 3 0 0,6 1 0 0,2 2 0 16,5-3 0-16,-9 1 0 0,3-3 0 16,1 1 0-16,1 2 0 0,-1-1 0 0,-2 0 0 0,1-1 0 15,-1 1 0-15,0 1 0 0,-1 2 0 0,-1 0 0 16,-6 0 0-16,-2 2 0 15,-2-1 0-15,-2 1 0 0,-1 1 0 16,-2 0 0-16,-5-1 0 0,-1 1 0 16,-1 0 0-16,-7 0 0 0,0 0 0 0,0 0 0 0,0 0 0 0,-4 5 0 15,0 1 848-15,-4 0 144 0,0 1 32 0,-6 2 0 0,-1 2-832 0,-3 2-192 16,-4 2 0-16,0 2 0 0,-1 2 0 0,1-1 0 16,2 2 0-16,2 0 0 0,1-1 0 0,4-1 0 15,0-3 0-15,4-3 0 0,4 1 0 0,2-2 0 16,2-2 0-16,3-3 0 0,-2-6 864 0,6 5 128 0,4-3 32 15,0-2 0-15,3-3-832 0,1-4-192 0,2-1 0 16,0-2 0-16,1-2 864 0,-1-2 128 16,0-2 32-16,-1-1 0 0,1 1-832 15,-1-2-192-15,-3 0 0 0,-2 1 0 0,-6 4 0 16,1 2 0-16,-3 2 0 0,1 2 0 16,-2 2 0-16,-1 5 0 0,0 0 0 0,0 0 0 15,0 7 0-15,-1 4 0 0,-2 3 0 0,3 2 0 0,-1 4 0 16,1 1 0-16,0-1 0 0,1 0 0 0,2 1 0 15,-2 0 0-15,1-1 0 0,1-1 0 16,-1-4-768-16,1-2-208 0,3-2-48 0,-3-1 0 16,2-1-816-16,0-3-160 0,-5-6-48 0,0 0 0 15</inkml:trace>
  <inkml:trace contextRef="#ctx0" brushRef="#br0" timeOffset="59457.17">22639 7193 23951 0,'0'0'1056'15,"0"0"224"-15,-4 8-1024 0,2 4-256 0,-3 2 0 0,-1 0 0 0,0 2 0 0,-1 0 0 16,-2 3 0-16,0 2 0 0,1 1 880 0,-1-1 112 16,1 1 32-16,0 0 0 0,1-2 0 0,0-2 0 15,0-2 0-15,2-3 0 0,1-1-832 0,1-3-192 16,0-3 0-16,3-6 0 0,0 0 864 0,0 0 128 15,0 0 32-15,0 0 0 0,6-3-832 0,1-4-192 16,3-1 0-16,1-2 0 0,-2-3 864 0,3-1 128 0,2-4 32 0,2-1 0 16,-1 2-832-16,2 0-192 15,-2-1 0-15,2 2 0 0,-1-1 0 0,1 4 0 0,-2 4 0 16,-1 2 0-16,-1-1 0 0,0 2 0 0,-5 4 0 16,0 4 0-16,-2 5 0 0,-3 5 0 0,-2 3 0 0,-2 5 0 15,-2 7 0-15,-3 0 0 0,-3 2 0 16,0-1 0-16,-5 1 0 0,2 1 0 0,1-1 0 15,1-3 0-15,-2-3 0 0,3-2 0 0,3-3 0 0,0-1 0 16,1-3-768 0,1-3-208-16,3-3-48 0,1-8-9824 0,7-1-1968 0</inkml:trace>
  <inkml:trace contextRef="#ctx0" brushRef="#br0" timeOffset="60020.62">23444 7335 20271 0,'4'-6'448'0,"3"-1"80"0,-3-2 32 0,1 0 16 0,0 2-576 0,-3 1 0 15,2-2 0-15,-3 0 0 0,-1 1 1744 0,-1 1 240 16,-2 1 64-16,1-1 0 0,-4 1-832 0,-2-1-144 15,-2 0-48-15,-1 1 0 0,-2 4-816 0,-3 1-208 16,-3 0 0-16,-1 6 0 0,-1-1 864 0,-4 3 128 0,-1 2 32 16,1 1 0-16,2 2-832 0,2 1-192 15,2 3 0-15,0 0 0 0,2 0 0 0,3-1 0 16,3 1 0-16,3-1 0 0,4 0 0 0,1-2 0 16,3-1 0-16,5-1 0 15,4-3 0-15,-1-1 0 0,3-2 0 0,3 0 0 16,1-2 864-16,3-3 128 0,1-1 32 15,2-2 0-15,-2-1-832 0,1-3-192 16,-1 0 0-16,-1-2 0 0,1 0 0 16,-3-1 0-16,0-4 0 0,-2 1 0 0,-2 5 0 15,0-2 0-15,-1-1 0 0,0 1 0 0,-3 0 0 16,0 5 0-16,-8 4 0 0,0 0 0 0,0 0 0 16,0 0 0-16,0 0 0 0,1 10 0 0,-1 5 0 15,-1 1 0-15,-4 0 0 0,1 4 0 0,-2 3 0 0,-2 2 0 16,0 3 0-16,-4 3 0 0,-1 2 0 0,-2 2 0 15,-1 1 0-15,-3 2 0 0,-2-1 0 0,-1-1 0 0,0-2 0 16,-2-2 0-16,1-1 864 0,-2-3 128 0,0-4 32 16,0-1 0-16,0-2-832 0,2-4-192 0,-1-2 0 0,3-4 0 0,0-4 0 15,1-1 0-15,1-1 0 0,2-5 0 0,0-5 0 0,1-2 0 0,-2-3 0 16,5-1 0-16,0-1 0 0,-1-3 0 0,6-4 0 0,2-1 0 16,3 1-2416-16,3-3-528 0,3-4-96 15,4 1-7664-15,2-1-1536 0</inkml:trace>
  <inkml:trace contextRef="#ctx0" brushRef="#br0" timeOffset="60364.13">24172 6833 23951 0,'12'-16'512'0,"-6"10"128"0,1 0 0 0,-1 1 64 0,2-4-576 0,-4 4-128 0,-4 5 0 0,0 0 0 15,0 0 848-15,0 0 144 0,0 0 32 0,-2 8 0 16,-4 3 0-16,-3 3 0 0,-2 5 0 0,-2 3 0 16,-3 4-832-16,-2 6-192 0,1 2 0 0,-1 2 0 0,-3 3 864 15,1 3 128-15,-1 5 32 0,-1 2 0 0,-1 1-832 0,1 1-192 16,2 0 0-16,2-2 0 15,0-3 0-15,3-3 0 0,0-7 0 16,3-2 0-16,1-1 0 0,1-3 0 0,2-3 0 0,1-1 0 0,-2-5 0 16,3-4 0-16,-1-3 0 0,2-1 0 0,0-6 0 15,2-1 0-15,3-6 0 0,0 0 0 0,0 0 0 0,0 0 0 16,0 0 0-16,9-5-10336 16,2-1-2112-16</inkml:trace>
  <inkml:trace contextRef="#ctx0" brushRef="#br0" timeOffset="60829.91">24344 7427 23951 0,'0'0'512'0,"0"0"128"0,0 0 0 0,-4 6 64 0,4-6-576 0,-3 5-128 0,1 3 0 16,-1-1 0-16,1-1 0 0,2 1 0 0,0-7 0 0,3 7 0 15,1 1 848-15,-1-1 144 0,4-3 32 0,1 1 0 16,0-1 0-16,3-1 0 0,2-1 0 0,2 0 0 16,4-4 0-16,0 0 0 0,2-1 0 0,-1-1 0 0,-1-2 0 0,2-1 0 15,0-1 0-15,1-2 0 0,-1 1-832 0,-3 2-192 16,-1-6 0-16,-3 2 0 0,-2 0 0 15,-2-2 0-15,-2 0 0 0,-4-2 0 0,-2 1 0 16,-3-1 0-16,-2 0 0 0,-3 3 0 16,-5 1 0-16,-4 4 0 0,-5 2 0 0,-4 2 0 0,-1 6 0 0,-3 2 0 15,-4 2 0-15,-3 5 0 0,0 5 0 0,1 2 0 16,2 2 0-16,1 1 0 0,3 1 0 0,1 1 0 16,4 0 0-16,7-1 0 0,1 0 864 0,6 0 128 15,5-1 32-15,4-1 0 0,4-1-832 16,5-2-192-16,6-1 0 0,0-1 0 0,4-1 0 15,5-2 0-15,3-1 0 0,6-3 0 0,6-1 0 16,0-3 0-16,2 1 0 0,2-2 0 0,3 1 0 16,-1-3 0-16,-1 1 0 0,-2 0-12512 0,0 1-2544 15</inkml:trace>
  <inkml:trace contextRef="#ctx0" brushRef="#br0" timeOffset="63758.04">14524 9566 23951 0,'0'0'512'0,"0"0"128"0,-7-4 0 0,7 4 64 0,-3-6-576 0,0 1-128 16,-5 4 0-16,2 1 0 0,6 0 848 0,-5 7 144 16,-3 2 32-16,1 4 0 0,-1 5-832 0,-1 1-192 15,-1 1 0-15,0 7 0 0,0-2 0 0,2 3 0 16,0 3 0-16,1 1 0 0,1 1 864 0,-1 0 128 16,2 1 32-16,1-2 0 0,3-2-832 0,1-4-192 15,1-4 0-15,4-3 0 0,2-6 0 0,2-4 0 0,1-5 0 16,2-3 0-16,2-4 864 0,3-3 128 15,1-3 32-15,2-3 0 0,1-5 0 0,5 0 0 0,-3-3 0 0,0-1 0 16,-6-1-832-16,0 1-192 16,-2 1 0-16,-3 3 0 0,-3 2 0 0,-2 3 0 0,-2 2 0 0,-1 5 0 15,-4 5 0-15,0 0 0 0,0 0 0 0,-3 7 0 16,0 6 0-16,0 2 0 0,0 3 0 0,-1 0 0 16,1 0 0-16,0 1 0 0,0-2 0 15,3 2 0-15,3 0 0 0,1-1 0 0,4-3 0 0,-1-4 0 16,3-3 0-16,4-3 0 0,-2-3 0 15,3-5 0-15,5-7 0 0,-4-6 0 16,3-1 0-16,1-4 0 0,1-1 864 16,0-1 128-16,2-4 32 0,-2 1 0 0,-5 1-832 15,1-2-192-15,-2-1 0 0,-2 2 0 0,-4 1 0 0,0 2 0 16,2 1 0-16,-3-4 0 0,-5 2-768 16,1 9-208-16,-2 4-48 0,2 6-10912 15,-4 0-2192-15</inkml:trace>
  <inkml:trace contextRef="#ctx0" brushRef="#br0" timeOffset="64139.77">15549 9187 27647 0,'0'0'608'0,"0"0"128"0,-5 4 32 0,-2 3 0 0,1 4-624 0,-2 5-144 15,-1 3 0-15,-1 2 0 0,-3 1 0 0,0 1 0 16,-2 5 0-16,1 3 0 0,0 2 848 0,-1 2 144 0,0 1 32 0,-2 3 0 16,1 0-832-16,2-1-192 15,0-4 0-15,2-2 0 0,1-4 864 0,3-4 128 0,1-6 32 16,3-5 0-16,-1 0 0 0,5-13 0 16,0 0 0-16,0 0 0 0,0 0-832 0,7-5-192 0,0-4 0 15,3-3 0-15,2-1 864 0,3 1 128 0,-4-2 32 0,3 0 0 16,4 0-832-16,1 4-192 0,2 4 0 0,0 1 0 15,-1 3 0-15,-3 5 0 0,-2 6 0 0,-1 2 0 16,-3 5 0-16,-2 3 0 0,-3 0 0 0,-2 2 0 16,-3 0 0-16,-2 0 0 0,-3 2 0 0,-2 0 0 15,-1 0 0-15,-1-1 0 0,-1-2 0 0,1-1 0 16,0-4-768-16,2-3-208 0,1-3-48 16,5-9 0-16,0 0-816 0,0 0-160 0,0-7-48 0,5-5-13104 15</inkml:trace>
  <inkml:trace contextRef="#ctx0" brushRef="#br0" timeOffset="64470.17">15838 9732 27647 0,'0'0'608'0,"0"0"128"0,6 4 32 0,2-2 0 0,-1 2-624 0,4-2-144 0,5-1 0 0,2-2 0 0,1-2 848 0,2-3 144 16,2-2 32-16,-1 1 0 0,0-1-832 0,-3-1-192 0,1-1 0 16,-3-1 0-16,-3-1 864 0,-1 0 128 0,-2 1 32 0,-4 0 0 15,-1-1-832-15,-2 1-192 0,-3 0 0 16,-2 1 0-16,-1 1 864 0,-4 4 128 0,0 3 32 0,-3 1 0 16,-3 3-832-16,0 3-192 0,-4 3 0 0,-1 1 0 15,-3 5 0-15,2 0 0 0,1 4 0 0,0 1 0 16,2-3 0-16,3 3 0 0,3 2 0 0,2-3 0 15,5 1 0-15,4-5 0 0,3 2 0 0,4-1 0 16,3-2 0-16,2 1 0 0,3-2 0 0,0-1 0 16,1 1-2416-1,-1-6-528-15,26 3-96 0,-13-11-32 0</inkml:trace>
  <inkml:trace contextRef="#ctx0" brushRef="#br0" timeOffset="65024.98">16681 9606 20271 0,'0'0'448'0,"0"0"80"0,0 0 32 0,0 0 16 0,0 0-576 0,0 0 0 16,8 0 0-16,-1 0 0 0,0 0 0 0,0-1 0 15,-7 1 0-15,6-2 0 0,3-2 928 0,-2-1 80 16,0 0 16-16,-3-1 0 0,-4 6 0 0,0 0 0 0,3-4 0 15,-1 0 0-15,-2 4-832 0,2-5-192 16,-2-1 0-16,0 0 0 0,0 6 864 0,0 0 128 0,0 0 32 16,0 0 0-16,0 0 0 0,0 0 0 0,0 0 0 0,-6 1 0 15,-3-2-832-15,0 3-192 0,-1 2 0 0,1-1 0 16,-3 1 0-16,1-2 0 0,5-3 0 0,-4 4 0 16,1 0 0-16,2 0 0 0,3-1 0 0,4-2 0 15,0 0 864-15,-7 0 128 0,7 0 32 0,0 0 0 16,-4-2-832-16,4 2-192 0,-1-5 0 0,1 5 0 15,0 0 0-15,0 0 0 0,-1-6 0 0,1 6 0 16,0 0 0-16,0 0 0 0,0 0 0 0,0 9 0 16,1 2 0-16,0 1 0 0,-1 2 0 0,1-3 0 0,0 1 0 15,-1 2 0-15,0 0 0 0,0 0 0 16,-2 1 0-16,0-1 0 0,0 0 0 0,-1-1 0 16,-1 2 0-16,1-2 0 0,0-1 0 0,0-2 0 0,-1 2 864 15,0-3 128-15,1-4 32 0,3-5 0 16,0 0-832-16,0 0-192 0,0 0 0 0,0 0 0 0,0 0 0 0,0 0 0 15,-2-6 0-15,1-1 0 0,-1-1 0 0,2 0 0 16,-1-2 0-16,-2 0 0 0,2 0 0 0,1 2 0 16,1-1 0-16,3-2 0 0,-3 0 0 0,2 0 0 15,-1 0 0-15,2 1 0 0,1 1 0 16,-1 0 0-16,2 1 0 0,1 1 0 0,-3 1 0 0,0 1 0 16,-4 5 0-16,6-4 0 0,-4-1 0 0,-2 5 0 15,0 0 0-15,0 0 0 16,3-5-2416-16,-3 5-528 0,0 0-96 0,0 0-32 0</inkml:trace>
  <inkml:trace contextRef="#ctx0" brushRef="#br0" timeOffset="66429.17">16299 9632 20271 0,'0'0'896'0,"0"0"192"16,0 0-880-16,0 0-208 0,4-5 0 0,1 0 0 0,2 0 0 0,1 1 0 15,2 0 0-15,1 0 0 0,1 1 864 0,3 0 128 16,-1-1 32-16,6-1 0 0,0-2 0 0,-1 1 0 16,-2-1 0-16,-3 1 0 0,-3-1 0 0,0 0 0 15,0 1 0-15,-3-1 0 0,0 3 0 0,-4-2 0 16,-2-4 0-16,-2 3 0 0,-1 0-832 0,-1-2-192 15,0-1 0-15,-2 0 0 0,-2-1 864 0,-3-2 128 0,-4 2 32 16,0 2 0-16,-2-2-832 0,-1 4-192 16,-3 1 0-16,-4 3 0 0,-1 1 0 0,-1 3 0 0,0 2 0 15,1 4 0-15,-1 1 0 0,1 6 0 0,-3 1 0 16,2 4 0-16,0-2 0 0,-3 4 0 0,1 2 0 16,-2-1 0-16,-1 4 0 0,4-1 0 0,0 3 0 15,5-3 0-15,0-2 0 0,5-1 0 16,8-6 0-16,2 2 0 0,5 0 0 0,8-3 0 0,1-1 0 0,6-3 0 15,2-3 0-15,4 0 0 0,2-4 0 0,1-1 0 16,0 3 864-16,2-4 128 0,2-3 32 0,-1-2 0 16,3-3-832-16,-3-1-192 0,2-4 0 0,4-3 0 15,4 2 0-15,-2-3 0 0,0-2 0 0,-2 0 0 16,-3-3 0-16,-3 0 0 0,-5 3 0 0,-2-3 0 16,-3-2 0-16,-2 0 0 0,-3 1 0 0,-2 1 0 15,-2 5 0-15,-3 1 0 0,-1 2 0 0,1 1 0 16,-3 4 0-16,-1 1 0 0,0 6 0 0,0 0 0 0,-5 9 0 0,1 2 0 15,-1 3 0-15,0 1 0 0,1 1 0 16,-1 2 0-16,2 0 0 0,-1 2 0 16,1 1 0-16,3-1 0 0,3-1 0 15,2-3 0-15,1 1 0 0,2-3 0 16,0-2 0-16,2-1 0 0,2-1 0 16,-1-2 0-16,2-3 0 0,2-3 0 0,1-2 0 15,2-1 0-15,2-3 0 0,-2-1 0 0,4-1 0 16,2-2 0-16,2-1 0 0,0 0 0 15,2 2 0-15,-1-2 0 0,-2 0 0 0,1 0 0 16,-1 1 0-16,-3-1 0 0,-1-1 0 16,0 0 0-16,-2 1 0 0,-1-5 0 15,0-2 0-15,-1 0 0 0,0-2 0 0,2-1 0 16,-3-3 0-16,2-2 0 0,2 0 864 16,-1-2 128-16,0-3 32 0,0-3 0 0,3-3-832 15,0-2-192-15,-2-2 0 0,-2-3 0 0,-1-3 0 16,-2 1 0-16,-2 2 0 0,-2 4 0 0,1 4-768 0,-4 2-208 15,1 3-48-15,-5 8 0 0,-1 8 832 0,-2 3 192 16,-1 5 0-16,0 5 0 0,-7 1 0 0,-2 4 0 0,-2 6 0 0,0 5 0 16,-5 3 0-16,0 5 0 0,-2 7 0 15,0 3 0-15,2 2 0 0,1 2 0 0,3 4 0 0,-1 0 0 16,0 2 0-16,1 0 0 0,0 0 0 0,3 3 0 16,0 4 0-16,2 0 0 0,1 0 0 15,0-2 0-15,3-5 0 0,-1-2 0 0,2-3 0 0,1-1 0 16,1-4 0-16,3-2 0 0,1-3 0 0,-3-5 0 15,0-4-864-15,0-4-128 0,0-5-32 0,-1-11-10912 16,0 0-2192-16</inkml:trace>
  <inkml:trace contextRef="#ctx0" brushRef="#br0" timeOffset="66578.39">16997 9345 35007 0,'0'0'768'0,"0"0"176"0,5-6 16 0,1 2 16 0,4 4-784 0,-1 1-192 0,5-1 0 0,2 2 0 0,3-1 0 16,3 0 0-16,3 0 0 0,5-1 0 0,4-1 864 0,3 1 128 15,6 1 32-15,2-2 0 0,2-3-832 0,-6 2-192 16,-1-4 0-16,-4 3 0 16,-3-2-2416-16,2 3-528 0,0 0-96 0,0 0-32 0</inkml:trace>
  <inkml:trace contextRef="#ctx0" brushRef="#br0" timeOffset="67109.97">19265 9543 16575 0,'-5'-8'368'0,"-2"0"80"0,-1-3 0 0,-1-2 16 0,-1-1-464 0,0-1 0 15,-1 2 0-15,0 0 0 0,-1-1 1728 0,-2 2 256 16,-2 1 64-16,-2 3 0 0,0 1-832 0,2 4-144 16,0-1-48-16,0 4 0 0,-2 3-816 0,1 5-208 15,-1 4 0-15,2 4 0 0,-4 3 864 0,1 4 128 16,2 3 32-16,-1 3 0 0,1-3-832 0,3 2-192 15,1-1 0-15,3 1 0 0,2-2 864 0,5-3 128 16,1-3 32-16,3-2 0 0,1-4-832 0,4-2-192 16,2-2 0-16,1-4 0 0,1-6 0 15,2-4 0-15,3-1 0 0,0-3 0 16,1-2 864-16,1-2 128 0,2-3 32 0,-3-4 0 0,-2 0-832 16,0-2-192-16,-1-2 0 0,-3 0 0 0,-1 2 0 15,-2 4 0-15,1-1 0 0,-1 5 0 16,-1 4 0-16,-1 0 0 0,0 4 0 0,-5 5 0 15,0 0 0-15,7 6 0 0,-2 5 0 0,2 4 0 0,-3 1 0 16,2 0 0-16,0 0 0 0,2 3 0 0,4 2 0 0,1 1 0 16,2 0 0-16,0-1 0 0,1-2 0 0,1 1 0 0,-1 2 0 0,6 2 0 15,0-6-2416 1,-4-3-528-16,17 6-96 0,-9-9-32 0</inkml:trace>
  <inkml:trace contextRef="#ctx0" brushRef="#br0" timeOffset="67426.35">19695 9416 27647 0,'0'0'608'0,"-6"9"128"0,1 1 32 0,-1 6 0 0,-2 6-624 0,-2 5-144 0,-1 0 0 0,0-1 0 0,0 2 848 0,1 0 144 16,-3-4 32-16,1-1 0 0,-1-1 0 0,5-2 0 15,-3-3 0-15,2-2 0 0,2-3-832 0,3-2-192 16,-2-3 0-16,6-7 0 0,0 0 864 0,7-5 128 15,1-3 32-15,3-6 0 0,1-2-832 0,3-2-192 16,-1-4 0-16,2-2 0 0,0-2 864 0,1-1 128 16,0 0 32-16,2 0 0 0,-1-1-832 0,0 2-192 15,1 2 0-15,-4 7 0 0,-2 3 0 0,1 1 0 16,-1 1 0-16,3 2 0 0,0 1 0 0,4 2 0 16,-1 3 0-16,0 2 0 0,1 2 0 0,0 2 0 0,-4 1 0 15,2 2 0 1,0-2-2416-16,-2 2-528 0,-2 1-96 15,1 0-7664-15,0 1-1536 0</inkml:trace>
  <inkml:trace contextRef="#ctx0" brushRef="#br0" timeOffset="67703.03">20192 9558 20271 0,'0'0'896'0,"7"3"192"0,4-3-880 0,1 1-208 0,2 1 0 0,1-4 0 15,1-1 1680-15,2-3 304 0,3-1 48 0,2 0 16 0,-2 2-832 0,1-1-144 16,0-2-48-16,0-1 0 0,0-2 0 16,-6 2 0-16,1 1 0 0,-3-2 0 0,-1-1-816 0,-3-2-208 15,-1-1 0-15,-3 1 0 0,-2 0 864 0,-2 1 128 16,-5 0 32-16,-4 2 0 0,-4 5-832 0,-3 2-192 16,-4 3 0-16,-2 2 0 0,-7 2 0 0,0 5 0 15,2 5 0-15,1 2 0 16,1 0 0-16,1 4 0 0,1 4 0 15,2 4 0-15,4 1 0 0,-1 1 0 0,5-2 0 16,6-6 0-16,0 1 0 0,5 0 0 0,4 0 0 16,0-2 0-16,5-1 0 0,2-2 0 0,3-1 0 0,15 11-17152 15</inkml:trace>
  <inkml:trace contextRef="#ctx0" brushRef="#br0" timeOffset="68158.5">22568 8940 20271 0,'0'0'448'0,"-5"4"80"15,-1 1 32-15,-3 1 16 0,2 2-576 0,-4 4 0 0,0 4 0 0,-1 8 0 0,0 6 928 0,-3 7 80 16,0 3 16-16,-1 5 0 0,1-3-832 0,0 3-192 16,-2 2 0-16,1 3 0 0,-3 5 864 0,2 2 128 15,2 0 32-15,2-5 0 0,1-3-832 0,0-4-192 16,1-7 0-16,3-5 0 16,2-6-768-16,1-6-208 0,1-2-48 15,-4-2-10240-15</inkml:trace>
  <inkml:trace contextRef="#ctx0" brushRef="#br0" timeOffset="68759.3">22157 9430 20271 0,'0'0'448'0,"0"0"80"0,0 0 32 0,0 0 16 0,0 0-576 0,0 0 0 0,0 0 0 0,10 5 0 16,2 2 0-16,2 0 0 0,3-1 0 0,5-3 0 16,1-4 928-16,6-2 80 0,6-4 16 0,2-1 0 15,0 0 0-15,3 0 0 0,-5-2 0 0,-8 1 0 16,-1 0-832-16,4-2-192 0,0-4 0 0,1-3 0 0,0 1 864 15,3-4 128-15,4 0 32 0,-2-6 0 0,2-3-832 16,-1-6-192-16,-4-2 0 0,-4-2 0 0,0 2 0 16,-4 0 0-16,-5 3 0 0,-1 7 0 15,-4 1 0-15,-3 7 0 0,-4 5 0 0,-1 4 0 16,-2 3 864-16,-5 8 128 0,0 0 32 0,0 0 0 16,-7 9-832-16,-5 4-192 0,-2 6 0 0,0 5 0 15,-4 1-768-15,-1 7-208 16,-3 7-48-16,-2 3 0 0,-2 4 832 0,-2 0 192 15,1-2 0-15,0-1 0 0,4-2 768 0,6-4 208 16,6 2 48-16,2-9 0 0,0-5-832 16,5-3-192-16,4-3 0 0,3-2 0 15,5-3 0-15,-2-6 0 0,5-3 0 0,3-1 0 0,1-4 864 16,4-5 128-16,-1-2 32 0,0-3 0 0,0 1-832 0,-2-1-192 16,-2-2 0-16,3-2 0 0,-3-2 0 15,-3 6 0-15,-1 5 0 0,-4 0 0 0,-1 4 0 0,-5 1 0 0,6 8 0 16,-3 1 0-16,-1 2 0 0,0 0 0 0,-1 1 0 0,3 1 0 0,-2 1 0 0,1 2 0 15,3 0 0-15,0 0 0 0,2-1 0 0,5 2 0 16,4-3 0-16,-1-2 0 0,0-3 0 0,2-4 0 16,4-1 0-16,1-4 0 0,0-3 0 0,6-1 0 0,2-4 0 0,0 0 0 15,-4-3 0-15,2-2 0 0,-3-1 0 0,-1 0 0 16,-5-2 0-16,-2-1 0 0,-4-2 0 0,-2-2 0 16,-5-2 864-16,-1 1 128 0,-3 3 32 0,-3 4 0 15,0 6-832-15,-5 3-192 0,1-1 0 0,-2 3 0 16,-2 2 0-16,-2 5 0 15,-4 3 0-15,0 2 0 0,1 3 0 0,0 0 0 0,1 7 0 16,4-5 0-16,1 0 0 16,4 1 0-16,4 1 0 0,2 0 0 15,3 3 0-15,2 0 0 0,3 0 0 0,2 0 0 16,4 2 0-16,2-2 0 0,0-1 0 0,1-4 0 0,1-1-768 16,-1 0-208-16,0-3-48 0,3 1-10912 15,4 2-2192-15</inkml:trace>
  <inkml:trace contextRef="#ctx0" brushRef="#br0" timeOffset="69543.57">14614 11076 23951 0,'-25'17'512'0,"25"-17"128"0,0 0 0 0,0 0 64 0,-8 6-576 0,1 5-128 16,-1 2 0-16,1 6 0 0,-1 9 848 0,3 1 144 15,2 3 32-15,-2 6 0 0,3 3-832 0,0 4-192 16,-3 4 0-16,-1-2 0 0,-3-1 864 0,0-3 128 0,1-1 32 0,2-1 0 15,5-3 0-15,-4-5 0 16,-3-6 0-16,0-4 0 0,0-5-832 0,2-2-192 0,1-6 0 16,5-10 0-16,0 0 864 0,0 0 128 0,-6-8 32 0,2-5 0 15,3-6 0-15,2-3 0 0,1-4 0 0,2-4 0 16,1-3-832-16,1-4-192 0,-1-3 0 0,4-4 0 16,2-4 0-16,3-1 0 0,4-2 0 15,7 1 0-15,6-3 0 0,3 7 0 0,-1 4 0 16,0 10 0-16,-2 5 0 0,-1 5 0 15,-1 3 0-15,-3 7 0 0,-2 5 0 16,-1 5 0-16,0 3 0 0,-3 8 0 0,-4 5 0 0,-2 3 0 16,-6 3 0-16,-2 1 0 0,-6 4 0 0,-5 2 0 15,-6 6 0-15,2-11 0 0,-4-1 0 16,-11 11 0-16,1-1 0 0,-4-3 0 16,-1-4 0-16,-2-3 0 0,-3-9 0 0,0-5 0 15,-1-4 0-15,0-4 0 0,3-5 0 0,6-2 0 16,6 1-2416-16,4-2-528 0,3-1-96 0,10 2-7664 15,4-2-1536-15</inkml:trace>
  <inkml:trace contextRef="#ctx0" brushRef="#br0" timeOffset="69835.64">15302 11095 38703 0,'-10'2'848'0,"-2"2"176"0,-4 4 48 0,0 1 16 0,-2 1-880 0,2 3-208 0,-1 3 0 0,2 1 0 15,-1 4 0-15,3-1 0 16,3-2 0-16,4 2 0 0,1 0 0 0,4 1 0 0,4-1 0 16,5-3 0-16,3-4 0 0,2 0 0 0,3-2 0 15,-6-8 0-15,-1-1 0 0,5-3 0 0,2-3 0 0,2-3 0 16,2-3 0-16,0-2 0 0,7-3 0 0,-3-4 0 16,20-14 864-16,-10 2 128 0,-9 1 32 15,-8 4 0-15,-9-2-832 0,-5 4-192 16,-9 3 0-16,-1 3 0 0,-4 2 0 15,-6 4 0-15,-4 3 0 0,11 7 0 0,-1 0 0 0,2 4 0 0,-5-1 0 16,2 3 0-16,0 1 0 0,2 1 0 0,-2 1 0 0,-3 4 0 16,6-1-2416-16,5-2-528 15,4-8-96-15,4 6-12720 0</inkml:trace>
  <inkml:trace contextRef="#ctx0" brushRef="#br0" timeOffset="70222.53">16173 11047 35007 0,'-5'-7'1552'0,"1"1"320"0,0 0-1488 16,-2 0-384-16,1 1 0 0,-1-1 0 0,-1 2 0 0,0 0 0 16,-2 2 0-16,-4 2 0 0,-2 0 896 0,1 2 96 15,-2 2 32-15,-2 1 0 0,-4 3 0 0,2 1 0 16,2 0 0-16,1 0 0 0,2 2-832 0,4 2-192 15,4-2 0-15,2 0 0 0,2 1 0 0,6 0 0 0,4-1 0 16,2 1 0-16,3 0 0 0,4-1 0 16,3-1 0-16,2 0 0 0,0-1 0 0,0-1 0 15,-1 0 0-15,-4 1 0 0,0 2 0 0,-3-1 0 0,-5-1 0 0,-3-2 0 16,-2 4 0-16,-3-1 0 0,-3 2 0 0,-3-2 0 16,-4 2 864-16,-5-1 128 0,-3 0 32 0,-8 0 0 15,-9 1-832-15,14-6-192 0,-5-2 0 0,-3 1 0 16,1-1 0-16,-2 0 0 0,2-1 0 0,3-3 0 15,1 1 0-15,3-1 0 0,1 0 0 16,-11-4 0-16,11-1-1600 16,4 1-352-16,7 0-80 0,9 4-16 15,0-9-2448-15,7-2-496 0,5-4-112 0,7 4-16 16</inkml:trace>
  <inkml:trace contextRef="#ctx0" brushRef="#br0" timeOffset="70648.78">16977 11055 31327 0,'-6'-10'688'0,"-2"0"144"0,0-1 16 0,-3 0 48 0,1 0-720 15,0 0-176-15,-3 4 0 0,-1-1 0 0,-1 0 0 0,0 4 0 16,-2 1 0-16,0 3 0 0,-6 0 848 0,5 0 144 0,4 5 32 16,-3 3 0-16,-1 2-832 0,0 2-192 15,3 2 0-15,0 0 0 0,0 4 0 0,2-2 0 16,2 0 0-16,3 0 0 0,4 0 0 0,1-2 0 0,3 0 0 0,3 0 0 16,1-2 0-16,4-2 0 0,4-4 0 0,1 2 0 15,0 0 0-15,5 0 0 0,2 0 0 16,-1 0 0-16,1-1 864 0,-2 1 128 0,-1 0 32 15,-2 0 0-15,-3-1-832 0,-8 2-192 16,-4 0 0-16,-4 2 0 0,-6-1 0 0,-3 0 0 16,-4 2 0-16,0-2 0 0,-1 0 864 0,-1-2 128 15,-4 0 32-15,1-2 0 0,-3 1-832 16,2-5-192-16,-3 0 0 0,6-4 0 0,-2-2 0 16,3 0 0-16,1 0 0 0,2-1 0 0,1-6 0 0,6 2 0 15,3 1 0-15,4 1 0 0,3-1-3232 0,6 1-688 0,5 0-144 16,3 0-32-16</inkml:trace>
  <inkml:trace contextRef="#ctx0" brushRef="#br0" timeOffset="70860.12">17296 11041 35007 0,'0'0'768'0,"-8"0"176"0,0 1 16 0,-5 3 16 0,3 6-784 0,2 1-192 16,-5 1 0-16,2 5 0 0,-2 4 864 0,0 0 128 15,-1 2 32-15,2 2 0 0,-3 1-832 0,2 3-192 16,0 0 0-16,1 0 0 0,3 2 0 0,-1-3 0 0,1-4 0 0,2-1 0 16,-1-1 0-16,4-3 0 0,0-4 0 0,2-3 0 31,0-2-1600-31,2-2-352 0,0-8-80 0,0 0-13120 0</inkml:trace>
  <inkml:trace contextRef="#ctx0" brushRef="#br0" timeOffset="71305.14">17932 10615 35007 0,'0'0'768'0,"0"0"176"0,0 0 16 0,0 0 16 0,0 0-784 0,-5 7-192 0,-1 2 0 0,0 4 0 0,-4 4 0 0,-3 6 0 15,-3 6 0-15,-3 4 0 0,-1 1 0 0,-3 4 0 16,0 2 0-16,-1 3 0 0,3 0 864 0,0 1 128 16,4-2 32-16,2-1 0 0,1-2-832 0,2-1-192 15,-2-4 0-15,2-4 0 0,3-3 0 16,3-5 0-16,1-2 0 0,2-7 0 0,6-4 864 16,-3-9 128-16,0 0 32 0,7-3 0 0,3-4-832 0,4-3-192 15,1-3 0-15,2-3 0 0,5-2 0 0,2-1 0 16,2 0 0-16,0 3 0 0,0 1 0 0,0 4 0 15,-2 3 0-15,-2 3 0 0,-1 2 0 16,-2 3 0-16,-3 3 0 0,-2 5 0 0,-2 2 0 0,-4 2 0 16,0 1 0-16,-6 4 0 0,-2 1 0 0,-2 0 0 15,-4 1 0-15,-1-1 0 0,-4 3 0 0,-5 0 0 16,-2-6 0-16,-6 2 0 0,-2-3 0 16,-4-2 0-16,-2-2 0 0,1-4 0 0,0-3 0 15,0-1 0-15,1-4 0 0,-7-6 0 16,5-2 0-16,7-3 0 0,2-4 0 0,9 3 0 15,1-1-2416-15,1 0-528 0,2-4-96 16,0-6-12720-16</inkml:trace>
  <inkml:trace contextRef="#ctx0" brushRef="#br0" timeOffset="71601.67">18794 10577 35007 0,'-11'-16'768'0,"7"12"176"0,-3-1 16 0,2 3 16 0,-1 1-784 0,-2 3-192 0,0 3 0 0,-2 5 0 0,-5 4 864 0,-1 5 128 15,-4 4 32-15,1 2 0 0,2 5-832 0,-1 4-192 16,1 4 0-16,1 5 0 0,0 1 0 0,0 5 0 15,1-2 0-15,-1 4 0 0,3-4 0 0,0 2 0 16,0 1 0-16,1-2 0 0,2 1 0 0,-1-5 0 0,1 0 0 16,1-7 0-16,1-3 0 0,2-5 0 15,-1-4 0-15,2-8 0 16,-1-3-2416-16,4-6-528 0,2-8-96 0,0 0-32 0</inkml:trace>
  <inkml:trace contextRef="#ctx0" brushRef="#br0" timeOffset="71929.67">18570 11228 27647 0,'0'0'1216'0,"4"5"256"0,4-1-1168 0,2-2-304 0,6 0 0 0,6 0 0 16,7 0 880-16,0 0 112 0,3-2 32 0,1-2 0 0,0 0 0 0,0-2 0 16,0-4 0-16,-1-2 0 0,0-3-832 0,-2 0-192 15,-4-1 0-15,-3-3 0 0,-2 1 864 0,-2-3 128 16,-4-1 32-16,-3-1 0 0,-3 0-832 15,-3-1-192-15,-7-1 0 0,-5 2 0 0,-3 4 864 0,-3 3 128 16,-3 5 32-16,-4 4 0 0,-2 5-832 0,-1 7-192 16,-2 4 0-16,-1 3 0 0,-2 1 0 0,0 4 0 15,2 4 0-15,-3 3 0 0,3 0 864 0,8-4 128 16,3 1 32-16,4 1 0 0,1 0-832 0,5 1-192 16,4-2 0-16,4 0 0 0,6 0 0 0,2-1 0 15,4 0 0-15,8 2 0 0,2-6 0 16,3-5 0-16,2-5 0 0,4-3 0 15,8-5-2416-15,4-1-528 0,5-7-96 0,1 4-32 16</inkml:trace>
  <inkml:trace contextRef="#ctx0" brushRef="#br0" timeOffset="72670.64">21104 10741 20271 0,'-11'-4'448'0,"-2"-1"80"0,-2-3 32 0,0 3 16 0,4-1-576 0,-1 3 0 0,2-3 0 0,4 0 0 16,1-1 928-16,5 7 80 16,0 0 16-16,4-13 0 0,-1-1 0 0,5-1 0 0,1 0 0 0,2 3 0 15,3-4 0-15,1 1 0 0,2-4 0 0,1 3 0 16,3 0-832-16,2 2-192 0,0 0 0 0,5 1 0 16,4-3 864-16,-1 3 128 0,-3 5 32 0,4 6 0 15,3 0-832-15,-1 5-192 0,-4 5 0 0,-4 3 0 0,-4 3 0 16,-2 3 0-16,-3-1 0 0,-3 2 0 0,-4 0 0 15,-2 1 0-15,-3 0 0 0,-2 2 0 16,-3-1 0-16,-2 3 0 0,-3 0 0 0,-1 0 0 0,-4 0 0 16,-1-1 0-16,-2 0 0 0,-2 0 0 0,-3 1 864 15,-2-1 128-15,-3 2 32 0,1-1 0 0,1 0-832 16,3 1-192-16,2-5 0 0,3-1 0 0,-1 1 0 0,2-3 0 16,0 0 0-16,3-2 0 0,1-3 0 15,3 0 0-15,-1-1 0 0,5-1 0 16,1-9-768-16,2 9-208 0,-2-9-48 0,5 11-9824 15,3-2-1968-15</inkml:trace>
  <inkml:trace contextRef="#ctx0" brushRef="#br0" timeOffset="72853.67">21338 11623 38703 0,'0'0'848'0,"0"0"176"0,0 0 48 0,0 0 16 0,0 0-880 0,8 1-208 0,-2-9 0 15,4 0 0-15,2 1 864 0,2-2 128 0,0 0 32 16,3 1 0-16,-1 1-832 0,2 0-192 0,-2 1 0 0,1 2 0 16,-2 3 0-16,0 1 0 0,-2 0 0 0,-1 1 0 15,-1 6-2416 1,-3 1-528-16,-8-8-96 0,3 17-32 0</inkml:trace>
  <inkml:trace contextRef="#ctx0" brushRef="#br0" timeOffset="73513.9">17686 12571 27647 0,'0'0'608'0,"0"0"128"0,-18-8 32 0,18 8 0 0,0 0-624 0,0 0-144 16,0 11 0-16,-4 1 0 0,0 4 1664 0,-3 6 320 15,0 7 48-15,-1 6 16 0,-3 3-1648 0,-1 6-400 16,0 1 0-16,0 2 0 0,-4 1 896 0,2 2 112 16,1 2 16-16,0 2 0 0,0 2-832 0,0-3-192 15,2-1 0-15,-3-5 0 0,2-3 0 0,1-1 0 16,2-3 0-16,-1 0 0 16,5-4-768-16,-2-6-208 0,4-6-48 0,-1-6 0 15,3-6-1632-15,1-12-336 0,0 0-64 16,0 0-16-16</inkml:trace>
  <inkml:trace contextRef="#ctx0" brushRef="#br0" timeOffset="74027.86">17236 13075 27647 0,'-5'-5'608'0,"5"5"128"0,2-3 32 0,-2 3 0 0,0 0-624 0,11-8-144 0,5 0 0 0,6-1 0 0,4 2 0 0,5-2 0 16,3-3 0-16,1 0 0 15,4-1 848-15,1 2 144 0,2 2 32 0,4 1 0 0,0 1 0 0,4 1 0 16,5 4 0-16,-1 2 0 16,-5 3-832-16,-4 2-192 0,-4-3 0 0,-8 5 0 15,-3 0 0-15,-3 2 0 0,-1-1 0 0,-5-2 0 16,-3-1 0-16,-2 1 0 0,-5-2 0 0,-1 1 0 16,-2 2 0-16,-8-7 0 0,0 0 0 0,0 0 0 15,0 0 864-15,0 0 128 0,-7 4 32 0,1 1 0 0,-3-2 0 0,1 0 0 16,-6-2 0-16,-1 4 0 0,0 1-832 15,-2 0-192-15,1-2 0 0,-2 5 0 0,0 4 0 0,0 3 0 16,-1-1 0-16,0 1 0 0,2 3 0 0,-3 1 0 16,0 2 0-16,2 1 0 0,2 0 0 0,2-2 0 15,4-2 0-15,1-1 0 0,2 0 0 0,5-4 0 16,3-3 0-16,7-2 0 0,2-2 0 0,4-4 0 16,3-2 0-16,4-2 0 0,-2-2 0 0,4-5 0 15,2-6 0-15,0 2 0 16,-2-2 0-16,2-2 0 0,2-6 0 0,-2 0 0 0,0 1 0 0,-5 1 0 15,-2 3 0-15,0-2 0 0,3-4 0 0,-5 7 0 16,-2 1 0-16,-4 6 0 0,-1 6 0 0,-2 2 0 16,-7 1 0-16,0 0 0 0,8 11 0 0,-2 2 0 15,-1 1 0-15,0 3 0 0,0-3 0 16,2 3 0-16,-3 0 0 0,2-1 0 0,0-3 0 16,-1-2 0-16,0 0 0 0,2-2 0 15,1-2-2416-15,2-1-528 0,1-6-96 0,-1-3-12720 16</inkml:trace>
  <inkml:trace contextRef="#ctx0" brushRef="#br0" timeOffset="74400.03">18891 12908 35007 0,'-9'-9'1552'0,"9"9"320"0,-9-5-1488 0,0 2-384 16,9 3 0-16,-8-1 0 0,8 1 0 0,-9 4 0 15,2 2 0-15,1 3 0 0,0 1 896 0,-4 3 96 16,1 2 32-16,0 4 0 0,-2 5-832 0,-2 1-192 16,-1 1 0-16,0 0 0 0,2 0 0 0,-3 1 0 15,2-2 0-15,1-2 0 0,1-3 0 0,3-5 0 16,5-4 0-16,-1-2 0 0,4-9 864 0,0 0 128 16,0 0 32-16,0 0 0 0,10-2-832 0,2-3-192 0,2-8 0 15,3 0 0-15,1-5 0 0,4-4 0 0,1-4 0 16,0 2 0-16,-1 1 0 15,-1-2 0-15,1 0 0 0,-2 5 0 0,2 3 0 16,0 4 0-16,0 1 0 0,1 3 0 0,-2 7 0 0,-2 2 0 16,-3 4 0-16,0 5 0 0,-1 2 0 0,-1 3 0 0,-3 3 0 15,-1 1 0-15,-5 2 0 0,-2 1 0 16,-3 0 0-16,-1 1 0 0,-2 4 0 16,-3-2 0-16,-2-5 0 0,4-1 0 0,-1-3 0 0,1-1 0 15,1-5 0-15,3-1 0 0,0-8-2416 0,0 0-528 16,0 0-96-16,0 0-32 0</inkml:trace>
  <inkml:trace contextRef="#ctx0" brushRef="#br0" timeOffset="74956.97">20136 12877 31327 0,'-10'-10'688'0,"-1"-1"144"15,1 2 16-15,3-1 48 0,-2-1-720 0,2 3-176 0,-4 1 0 0,1-1 0 0,0-2 0 0,-1 0 0 16,-2 0 0-16,-1 2 0 0,-4 0 0 0,4 0 0 15,5 3 0-15,-4 4 0 0,-2 4 0 0,-2 5 0 0,-2 1 0 16,2 6 0-16,-1 2 0 0,-1 4 0 16,0 2 0-16,2 0 0 0,1 2 848 0,-2 0 144 0,3 1 32 0,3 1 0 15,-2 0-832-15,5-3-192 0,1-4 0 0,4-3 0 16,3-4 0-16,5-2 0 0,-2-1 0 0,5-5 0 16,2-1 864-16,5-5 128 0,-2-3 32 15,3-1 0-15,-1-4-832 0,6-2-192 0,1-3 0 0,1-2 0 16,-1 1 0-16,1-2 0 0,2 2 0 15,-5 1 0-15,-8 5 864 0,3 2 128 0,2 3 32 0,-5 4 0 16,-11 0-832-16,8 9-192 0,-2 5 0 0,-4 5 0 16,-3 5 0-16,-3 6 0 0,-3 4 0 15,-2 5 0-15,0 4 0 0,-3-1 0 0,-3-2 0 0,-1 0 0 0,0 1 0 16,-6 0 0-16,-1-2 0 0,-2 0 0 0,1-2 0 16,-2 2 0-16,-1 1 0 0,-1-3 0 0,-2-5 864 0,1-3 128 15,-1-3 32-15,-3-3 0 0,0-6-832 0,9-2-192 16,6-7 0-16,1-2 0 15,-1-2 0-15,3-7 0 0,-1-3 0 0,5-3 0 16,0-2-1600-16,5-6-352 0,1-3-80 0,6-2-16 16,6-6-816-16,2-2-160 0,12-13-48 15,2 7 0-15</inkml:trace>
  <inkml:trace contextRef="#ctx0" brushRef="#br0" timeOffset="75314.95">20997 12272 31327 0,'-2'-12'688'0,"2"0"144"0,-1-1 16 0,-2 4 48 0,3 9-720 0,0 0-176 0,-6-6 0 0,6 6 0 15,-7 3 848-15,-4 7 144 0,-3 6 32 0,1 6 0 16,-1 3-832-16,1 6-192 0,1 6 0 0,-3 2 0 0,1 0 864 16,-1 6 128-16,-2 5 32 0,1 5 0 15,-3 4-832-15,1 1-192 0,1-3 0 0,1-2 0 16,3-1 0-16,2 0 0 0,-2-2 0 0,3 0 0 16,2-1 0-16,0-7 0 0,2-6 0 15,-1-5 0-15,3-2 0 0,1-8 0 0,2-5 0 0,1-6 0 16,0-12-2416-16,0 0-528 15,0 0-96-15,14-6-32 0</inkml:trace>
  <inkml:trace contextRef="#ctx0" brushRef="#br0" timeOffset="75718.73">21070 12949 31327 0,'0'0'688'0,"0"0"144"0,0 0 16 0,8 6 48 0,2-3-720 0,3-1-176 15,-2-3 0-15,5 0 0 0,5-1 0 0,0 1 0 0,4-2 0 0,5-4 0 16,3-3 848-16,1 0 144 0,3-1 32 0,2-1 0 16,5 0-832-16,-2-2-192 0,-1-2 0 0,-4 1 0 15,-3 1 864-15,-3-3 128 0,-4 2 32 0,-1-3 0 16,-6-3-832-16,-4 2-192 0,-4 2 0 0,-2-2 0 15,-2 2 0-15,-6 1 0 0,-4 5 0 0,-2 5 0 16,-2 1 864-16,-7 6 128 0,-4 5 32 0,-3 1 0 16,-1 1-832-16,-5 3-192 0,-5 5 0 0,-4 0 0 0,-3 1 0 15,-4 1 0-15,-2 4 0 0,2 2 0 16,1 0 0-16,5 0 0 0,2 0 0 0,4 2 0 16,5 2 0-16,2-3 0 0,4-2 0 0,5 0 0 0,4 0 0 15,3 1 0-15,4-2 0 0,3-3 0 0,3-4 0 16,4 0 0-16,3-1 0 0,4-2 0 0,4-3 0 15,6-3 0-15,2-4 0 0,8-2 0 16,3-1 0-16,2-2 0 0,2-5 0 16,0 3 0-16,0 0 0 0,-2-3 0 0,-4-2 0 15,-1 2-12512-15,-4-2-2544 0</inkml:trace>
  <inkml:trace contextRef="#ctx0" brushRef="#br0" timeOffset="76181.08">22913 12607 27647 0,'1'-13'608'0,"0"5"128"0,0-3 32 0,-2 0 0 0,0-1-624 0,-5 0-144 0,0-1 0 0,0 2 0 16,-3 2 848-16,-2 3 144 0,-3 1 32 0,-4 1 0 15,-1-1 0-15,-2 3 0 0,-6 2 0 0,0 2 0 16,-2 2 0-16,3 0 0 0,-3 2 0 0,1 2 0 16,1 4-832-16,4 2-192 0,1-2 0 0,3 1 0 15,2 1 0-15,1 1 0 0,3-1 0 0,5-1 0 16,2 1 0-16,4 3 0 0,1 5 0 0,3-1 0 0,2 0 0 16,4 2 0-16,3 0 0 0,1 2 0 0,2 0 864 15,1 3 128-15,3-2 32 0,2 4 0 0,-2 4-832 16,1 2-192-16,1-1 0 0,-1 0 0 0,-6-2 0 15,-3-2 0-15,-6-2 0 0,-2-1 0 0,-2-5 864 16,-4-2 128-16,-3-4 32 0,-4-2 0 16,-3-3 0-16,-3 0 0 0,-4-3 0 0,-6-3 0 0,-1-4-832 15,-5-3-192-15,-3-3 0 0,-10-4 0 0,-4 1 0 0,1-4 0 16,5-3 0-16,-15-7 0 0,3 5 0 0,9-2 0 16,6 0 0-16,15 6 0 15,-4-2-768-15,0 0-208 0,2-2-48 0,1-1 0 16,4 3-2448-16,3 1-496 0,-15-12-112 0,23 1-16 15</inkml:trace>
  <inkml:trace contextRef="#ctx0" brushRef="#br0" timeOffset="78495.64">13836 8517 12895 0,'0'0'1152'0,"0"-10"-928"0,-1 1-224 0,1 0 0 16,0 9 1040-16,0-10 176 0,-1 0 16 0,1 10 16 15,0-9-208-15,0 9-32 0,0 0-16 0,0 0 0 16,0 0 128-16,0 0 32 0,0 0 0 0,0 0 0 16,0 0-192-16,-3 11-16 0,-3-1-16 0,3 7 0 15,-1 3-144-15,1 5-16 0,-1 2-16 0,1 5 0 16,-2 4-288-16,2 3-48 0,-2 0-16 0,1 2 0 16,2 2-144-16,-1 2-48 0,-3 4 0 0,1 6 0 15,0 4 16-15,-2 4 0 0,0 3 0 0,0-4 0 0,0-2 32 16,-3 7 0-16,0 3 0 0,-3 5 0 15,0 2 32-15,-2 1 16 0,-5-1 0 0,1 5 0 16,0 6 208-16,0 0 32 0,2-1 16 0,-1 1 0 0,-3-3-64 16,2 1-16-16,3 0 0 0,-1-2 0 0,2-6-96 15,3 2 0-15,3 0-16 0,3 1 0 16,0-1-192-16,4-4-48 0,1-6 0 0,3 4 0 16,1 0-128-16,1-1 0 0,-1-3 0 15,0-2 0-15,-2-6 0 0,3 2 0 0,-1 0 0 0,0 1 0 0,-2-2 0 16,-1 0 0-16,0-2 0 0,0-3 0 0,-1-1 0 0,1 0 0 15,0-1 0-15,3 0 0 0,1 2 0 0,-2-3 0 16,1 0 128-16,-4-1-128 0,-2-2 0 0,0 3 0 0,-1 0 0 16,0 4 0-16,-3 3 0 0,2-3 0 15,-1-6 0-15,2-1 0 0,-1-2 128 0,3-1-128 16,0-2 128-16,2 1-128 0,1-2 128 0,2-2-128 16,1-3 128-16,1-3-128 0,1-4 0 0,1 0 0 15,0-5 0-15,-1 2 0 0,-1 1 0 0,1 1 0 0,-2 0 0 16,-1 0 0-16,1-1 0 0,-1 2 0 0,-1 1 0 15,0-2 0-15,-1-1 0 0,0-2 0 16,-1-3 0-16,0-1 0 0,-1-3 0 0,1-2 0 16,1-4 0-16,-1 1 0 0,0-4-128 15,2-3 128-15,0-4 0 0,-2-7 0 16,3 8 0-16,-3-8 0 0,7 6 0 0,-2 1 0 16,-5-7 0-16,10 6 0 0,-3 2 0 15,3-4 0-15,-5 3 0 0,2 0 0 0,-7-7 0 16,10 11 0-16,1 1 0 0,-2-1 0 0,2 0 0 15,3 1 0-15,2 0-144 0,1 1 144 0,-1 0 0 16,2-1 0-16,3-2 0 16,0 2 0-16,1 3 0 0,2-2 0 0,1-4-128 15,0 1 128-15,1 2 0 0,2-1 0 0,3-2 0 0,1 0 0 16,1 4 0-16,1-5 0 0,5 2 0 0,-3 1 0 0,5 2 0 0,-2 0 0 16,1-4 0-16,-1 1-128 0,3 1 128 0,4-2 0 0,5 0 0 0,2 0 0 15,0-3 0-15,0 1 0 0,0 0 0 0,1 0 0 0,-1-1 0 0,4-1 0 0,0 3 0 16,3-1 0-16,0 0 0 0,1 3 0 0,0-1 0 0,1 1 0 15,-2 1 0-15,2 0 0 0,2 0 0 0,2 0 0 16,0 1 0-16,1-3 0 0,-1-3 0 0,2 3 0 16,4-1 0-16,-1-3 0 0,0-2 0 0,0 0 0 15,2-2 0-15,-2-1 0 0,5-1 128 0,2 0-128 0,1-1 0 16,-1-1 0-16,1 1 0 0,-1 2 128 16,-1 0-128-16,4 0 0 0,2 0 0 15,-2 0 0-15,-4 0 0 0,5 0 0 0,1 0 0 16,2-1 0-16,-1-1 0 0,-2 2 0 0,-6-1 0 15,3 1 0-15,2-1 0 0,2 0 0 16,-1-1 0-16,-3 4 0 0,-3-2 0 0,2 1 0 16,3 1 0-16,-2 0 0 0,0-1 0 0,-4 2 0 15,-2-3 0-15,0 3 0 0,3-1 0 16,1-2 0-16,0-3 0 0,-3-2 128 0,-2 3-128 16,5-2 0-16,2-1 0 0,0-1 0 15,-4-3 0-15,-1 0 0 0,0 1 0 0,-1-2 0 16,-1 3 0-16,2-2 0 0,1 3 0 15,-6 1 0-15,-4-2 0 0,1 3 0 0,0-2 0 16,2 2 0-16,3 1 0 0,-3 0 0 16,-1-1 0-16,-3 2 0 0,0 0 0 0,2 1 0 15,2-2 0-15,-1 2 0 0,1-1 0 0,0 0 0 0,-2-1 0 0,6-2 0 16,1 0 0-16,2-1 0 0,0 1 0 0,-1 0 0 0,-1-1 0 16,6-2 0-16,3-1 0 0,3-1 144 0,-1 4-144 0,1-3 128 0,0-1 16 15,4 0 0-15,1 1 0 0,-1 5 0 0,-3 3-144 0,-1 1 192 16,-1-1-192-16,2 2 192 0,0 2-192 0,-3 4 192 0,-6-2-192 15,1 1 192-15,1-3-192 0,-1 1 0 0,-3 2 0 16,-5 0 0-16,-6 0-128 0,3-3 128 0,2 3 0 16,-2-2 0-16,2 1 0 0,-2-1 0 0,-3 0 0 0,0-1 128 15,0-1-128-15,2 0 0 0,5-1 0 16,-3-1-176-16,-1-2 176 0,-5 0 0 16,-1-2 0-16,1 2 0 0,0-3 0 0,0 1 0 15,-6-1 0-15,-1 2 0 0,-2-1 0 0,-5 3 0 16,-4-2 0-16,-3 1 0 0,-2 1 0 0,-1 1 0 15,-1 0 0-15,-1-2 0 0,-8 1 0 0,2 1 0 16,0 3 0-16,-2-1 0 0,-1-2 0 0,-3 1 0 16,-2 1 0-16,-1 0 0 0,-1-2 0 15,0 2 0-15,2-2 0 0,2 2 0 16,-6-2 0-16,5 0 0 0,3-2 0 0,0-1 0 0,4 1 0 16,-7 1 0-16,-1 0 0 0,0 1 0 0,4 0 0 15,-2 0 0-15,-7 0 0 0,1 0 0 16,0 1 0-16,-1 0 0 0,-2 0 0 0,-4 1-128 15,0 0 128-15,-2 0 0 0,-9-2 0 16,9 1 0-16,-9-1 0 0,7 0 0 0,-7 0 0 0,0 0 0 0,0 0 0 0,0 0 0 16,0 0 0-16,0 0 0 0,0 0 0 0,0 0-128 0,0 0 128 0,0 0 0 15,0 0 0-15,0 0 0 0,0 0 0 0,0 0 0 0,0 0 0 0,0 0 0 0,0 0 0 16,0 0 0-16,0 0 0 0,0 0 0 0,0 0 0 0,0 0 0 0,0 0 0 16,-11 1 0-16,11-1 0 0,-11 1 0 0,11-1 0 0,0 0 0 15,-12-1 0-15,1-1 0 0,11 2 0 0,-10-4 0 16,2 3 0-16,8 1 0 0,-10-2 0 15,10 2 0-15,0 0 0 0,-9-2 0 0,-1 0 0 0,10 2 0 16,0 0 0-16,0 0 0 0,-7-3 0 0,7 3 0 16,0 0 0-16,0 0 0 0,0 0 0 0,0 0 0 15,0 0 0-15,0 0-192 16,0 0 192-16,0-6-208 0,0 6 80 0,0 0 128 16,6-4-1408-16,1 0-144 0,-1-3-48 0</inkml:trace>
  <inkml:trace contextRef="#ctx0" brushRef="#br1" timeOffset="140823.41">16166 1742 3679 0,'0'0'160'0,"0"0"32"0,0 0-192 0,0 0 0 0,0 0 0 15,0 0 0-15,0 0 2528 0,0 0 464 0,0 0 80 0,0 0 32 16,0 0-1776-16,0 0-368 0,0 0-64 0,0 0 0 16,0 0-304-16,0 0-48 0,0 0-16 0,0 0 0 15,-4 8-208-15,0 3-64 0,0 5 0 0,2-1 0 16,-4 1 128-16,3 5 0 0,-1 4 16 0,1 0 0 16,-1 3-144-16,1 0-48 0,-1-1 0 0,2 0 0 15,0-3-80-15,-1-2 0 0,3-1-128 0,2-5 192 16,-1-3-192-16,3-5 0 0,3-2 0 0,1-2 0 15,1 0-768 1,-1-3-112-16,2-2-16 0</inkml:trace>
  <inkml:trace contextRef="#ctx0" brushRef="#br1" timeOffset="141240.51">16101 1783 3679 0,'0'0'160'0,"0"0"32"15,0 0-192-15,0 0 0 0,0 0 0 0,0 0 0 0,0 0 1216 0,0 0 208 0,0 0 48 16,0 0 0-16,0 0-368 0,0 0-64 16,0 0-16-16,0 0 0 0,-4-8-272 0,4 8-64 0,0 0-16 15,0 0 0-15,0 0-112 0,2-7-32 16,1-3 0-16,-3 10 0 0,0 0-160 0,11-1-48 15,-1-3 0-15,2 2 0 0,-2-1-96 0,2 1-32 0,2 1 0 0,1 1 0 16,1 2-192-16,2 1 176 0,-1 2-176 0,1 0 160 16,3-1-32-16,-3 2 0 0,-2 1 0 0,1 1 0 15,0 1 48-15,-1 2 0 0,-5 1 0 0,-2 4 0 16,-3 1 112-16,-1 1 32 0,-3 1 0 0,-2 0 0 16,-1 2 304-16,-4-3 64 0,-1 1 16 0,-3 1 0 15,-1 1-96-15,-2 0-16 0,0-1 0 0,-3-2 0 16,2-3-320-16,1-1-64 0,1-3-16 15,0 0 0-15,-1-1-48 0,0-1-16 0,-1-2 0 0,2-3 0 16,-1-1-128-16,1-2 192 0,-1 2-192 0,2-4 192 16,-1-3-192-16,2-1-256 0,2-2 64 0,4 2 16 15,-3-1-1360-15,6 6-288 16,0-8-48-16</inkml:trace>
  <inkml:trace contextRef="#ctx0" brushRef="#br1" timeOffset="141692.38">16633 1922 17503 0,'0'0'768'0,"0"0"176"16,0 0-752-16,0 0-192 0,0 0 0 0,0 0 0 0,0 0 240 0,0 0 16 0,0 0 0 15,0 0 0-15,13-4-256 0,-1 1 176 0,2 0-176 0,3-2 160 16,1 1 32-16,-1 0 0 0,-1-1 0 0,0 2 0 16,1-5-192-16,0 3 192 0,-4 1-192 0,0 1 192 15,-3-2-64-15,0-3 0 0,-1-2 0 0,-3 3 0 16,-6 7 288-16,0 0 48 0,0 0 16 0,0-8 0 0,-2-1 288 0,-3 1 48 15,-3 4 16-15,-3-1 0 0,-3 0-128 16,-2 2 0-16,-1 1-16 0,-2 4 0 0,-1 0-560 16,-1 1-128-16,3 1 0 0,0 3 0 15,2 2 0-15,1 3 0 0,2 4 0 0,3 0 0 0,1-3 0 0,3 4-144 16,1 1 144-16,3 2-160 0,1-1 160 16,3-1 0-16,2 0 0 0,1 1 0 0,2-3 0 15,5 0 0-15,2-3 0 0,1-3 0 0,2 1-224 16,1-2 32-16,1-4 16 0,3-2 0 15,3 0-1024-15,1-6-208 16,12-5-32-16,-2-3-16 0</inkml:trace>
  <inkml:trace contextRef="#ctx0" brushRef="#br1" timeOffset="142139.79">17221 1654 6447 0,'0'0'576'0,"0"0"-576"0,-7-3 0 0,7 3 0 15,-8 1 672-15,-1 1 32 0,1 2 0 0,0 0 0 16,8-4 80-16,-7 10 32 0,-1 2 0 0,1 1 0 15,1 1-64-15,0 2-16 0,2 1 0 0,-3 0 0 16,1 0-48-16,2 0-16 0,-1 0 0 0,1 4 0 16,-1 5-112-16,1-2-32 0,-1-1 0 0,1-1 0 0,1-2-80 15,-1-2-32-15,2-3 0 0,0-3 0 0,2-12-144 16,0 11-16-16,1-1-16 0,-1-10 0 16,0 0 16-16,0 0 16 0,9-8 0 0,0 0 0 0,-2-1 96 0,4-5 16 15,-2-3 0-15,3 2 0 0,0-4-192 0,-1 2-16 16,-1 1-16-16,1 3 0 0,2 3-160 0,-3 3 160 15,-10 7-160-15,9-3 160 0,-1 1-160 0,-8 2 0 16,0 0 0-16,8 10 0 0,-3 5 0 0,-3 3 0 16,-2 0 0-16,-1 3-176 0,0 1 176 0,0-1 0 15,-1 0 0-15,0-2 0 0,0-3 0 16,2 1 128-16,0-1-128 0,3-3 0 16,-3-13-320-16,5 10-144 0,2-2-32 15,0-2-9888-15</inkml:trace>
  <inkml:trace contextRef="#ctx0" brushRef="#br1" timeOffset="142628.97">17602 1801 18431 0,'0'0'1632'0,"0"0"-1312"0,-6-2-320 0,6 2 0 0,-6 0 288 0,6 0-16 16,-7 6 0-16,1 2 0 0,1 0-272 0,-1 0 0 15,1 6-128-15,1 1 128 0,-1 0 0 0,1 2 0 16,0-1 0-16,0 2 0 0,2 1 0 0,0-4 208 16,-1-2-16-16,1-1 0 0,1-2 176 0,1-1 16 15,2-1 16-15,-2-8 0 0,0 0 80 0,0 0 16 16,11-1 0-16,-1-4 0 0,1-2 64 0,1-4 16 16,4-5 0-16,-2 0 0 0,0 0-256 0,0 1-32 15,-1-2-16-15,-1 2 0 0,0-2-144 16,1 3-128-16,3 2 192 0,-5 2-192 15,-2 1 240-15,1 5-64 0,-10 4-16 16,0 0 0-16,0 0-32 0,8 3 0 0,-8-3 0 16,8 12 0-16,-5 6-128 0,-1 3-176 0,-3 2 48 15,0 0 0-15,-1 1 128 0,1 3 0 16,1-2 0-16,1-2 128 0,4-2-128 0,4-2 0 16,0-4 0-16,5-2-8000 0,3-5-1664 15</inkml:trace>
  <inkml:trace contextRef="#ctx0" brushRef="#br1" timeOffset="143254.7">19002 1773 16127 0,'0'0'704'0,"0"0"160"0,0 0-688 0,-8-4-176 0,-1-3 0 0,1 3 0 16,-1 1 304-16,-3 1 16 0,-1 4 16 0,-2 0 0 15,0-2 48-15,-1 1 0 0,0 2 0 0,-1 2 0 16,0-1-64-16,-1 0-16 0,-3 0 0 0,4 2 0 15,1 4 144-15,2-2 16 0,0-2 16 0,5 0 0 16,9-6-160-16,0 0-48 0,-2 9 0 0,2-9 0 16,1 9-272-16,3-1 0 0,2 0 0 0,3 1 0 15,2-3 224-15,0 0-16 0,2-3 0 0,1 4 0 16,0 5-16-16,2 0-16 16,-4-1 0-16,1-1 0 0,-4-2-176 0,0 0 0 15,-3 2 144-15,0-1-144 0,-6-9 0 16,1 11 144-16,-1 0-144 0,-2 0 0 0,-5-1 336 15,0-2-32-15,-4-3-16 0,0 3 0 0,-3 2 64 16,-1 0 16-16,-3-1 0 0,-1-3 0 16,-1-3-80-16,-2 0-16 0,0-2 0 0,2-1 0 15,-1-1-272-15,4-2 0 0,3 0 0 0,5-2 0 16,2-3-656-16,3-1-144 0,3-1-32 0,6 1-6816 16,3 2-1376-16</inkml:trace>
  <inkml:trace contextRef="#ctx0" brushRef="#br1" timeOffset="143581.26">19119 1819 18655 0,'0'0'832'0,"0"0"160"0,0 0-800 0,0 0-192 0,-9 3 0 0,1 0 0 15,0 2 336-15,1 2 32 0,-2 1 0 0,1 1 0 16,0-1-112-16,3 3 0 0,-1 1-16 0,2 3 0 15,3 0 0-15,-1 1 0 0,0 0 0 0,2-2 0 16,2-2 16-16,1-1 16 0,4-1 0 0,1 0 0 16,1-5 128-16,2-2 32 0,1-2 0 0,2-1 0 15,1-1 288-15,0 0 64 0,0 0 16 0,1-1 0 16,1-5-288-16,0-2-48 0,-1-1-16 0,-2-1 0 16,0-1-96-16,-1-2-32 0,-4-2 0 15,1 2 0-15,-2 0-48 0,-2 2-16 0,-1-1 0 16,-2 0 0-16,-1-2 48 0,-1 4 0 15,-1 1 0-15,0 0 0 0,-1 4-304 0,1 6 160 0,0 0-160 0,0 0 128 16,-4-5-592-16,4 5-128 16,0 0-32-16,0 0-13040 0</inkml:trace>
  <inkml:trace contextRef="#ctx0" brushRef="#br1" timeOffset="143937.78">19587 1753 24527 0,'0'0'1088'0,"0"0"224"0,0 0-1056 0,0 0-256 0,-9 5 0 16,3 3 0-16,-1 0 0 0,1 2-144 0,-2-1 16 0,1 3 0 16,2 4 128-16,-4-1 0 15,0 0 0-15,0 2 0 0,1-1 0 0,0 1-128 0,0-2 128 16,3 1 0-16,0-3 0 0,0 0 0 0,1-3 0 0,3-1 0 15,1-9 224-15,0 0 32 0,0 0 0 16,0 0 0-16,0 0 320 0,10-1 80 0,0-5 16 0,0-3 0 16,1-2-64-16,-3-3-16 0,-1-4 0 0,-1 2 0 15,-1 1-272-15,2-1-64 0,-1 0-16 0,1 0 0 16,0 2-112-16,2 0-128 0,-4-1 176 0,4 2-176 16,-1 0 128-16,0 2-128 0,-3 2 0 0,3 3 0 15,0 3 0-15,2 0 0 0,-10 3 0 0,10 3 0 16,1-2-192-16,0 4 192 0,-1 0-208 0,-1 3 80 15,0 1-1920 1,-1 0-384-16,5 1-80 0,-1-2-16 0</inkml:trace>
  <inkml:trace contextRef="#ctx0" brushRef="#br1" timeOffset="144371.46">20340 1772 17439 0,'13'-11'768'0,"-5"7"176"0,-8 4-752 0,3-9-192 0,2 0 0 0,-5 9 0 15,0 0 448-15,0 0 48 0,0 0 16 0,-6-9 0 16,-2-2 80-16,-2 4 32 16,-4 2 0-16,-2 4 0 0,0 2-304 0,-1 4-64 0,-3-1-16 0,-1 3 0 15,0 0 0-15,-2 1 0 0,1-2 0 0,-1 2 0 16,-2 2 16-16,2 3 0 0,2 3 0 0,4-5 0 15,-2-5-96-15,6 0-16 0,2-1 0 0,6 1 0 16,5-6-16-16,0 0 0 0,0 0 0 0,0 0 0 16,6 5 256-16,5-3 64 0,1-5 0 0,3 0 0 15,1 0 0-15,1 3 16 0,0 2 0 0,-1-3 0 16,0-6-256-16,-1 5-48 0,-3 0-16 16,-1 4 0-16,-1 2-144 0,-1 3 0 15,-2 3 0-15,-3 2 0 0,-2 3 0 0,-2 3 0 16,-1-1 0-16,-2 1 0 0,-3 3 0 15,-2 3 0-15,-2 4 0 0,-2-5 0 0,-4-4 192 16,-3-2 0-16,0 0 0 0,-3-2 0 0,-3 1 0 16,3-2 0-16,-2-4 0 0,3-4 0 15,4 0-48-15,0-4 0 0,3-4 0 16,2-4 0-16,3 1-1488 0,2-5-320 0</inkml:trace>
  <inkml:trace contextRef="#ctx0" brushRef="#br1" timeOffset="144867.81">20622 1734 12895 0,'0'0'1152'0,"-7"5"-928"0,1 1-224 0,6-6 0 16,0 0 368-16,0 0 16 0,0 0 16 0,0 0 0 16,-1 8 368-16,1-8 64 0,0 0 0 0,11 6 16 15,0-3 80-15,1-1 16 0,0-2 0 0,3-1 0 16,-2-2-192-16,2 1-48 0,1 1 0 0,-2-3 0 0,-2-2-96 15,0-2-32-15,1-1 0 0,-1 5 0 0,-5-2 32 16,2 2 0-16,-3-1 0 0,0-2 0 16,-6 7-256-16,0-9-48 0,0 9-16 0,-6-9 0 0,-2 4 96 15,-2 2 32-15,-1 7 0 0,-1-1 0 0,-2 1-416 0,1 2 0 16,-1 1 0-16,-2 3 0 0,2 1 0 0,1 2 0 16,-1 2 0-16,0 1-176 15,1 1 176-15,4 3 0 0,2 0-144 0,3-3 144 16,3-1 0-16,4 1 0 0,1 2 0 0,4-3 0 15,2-4 0-15,2-1 0 0,1 0 128 0,2-5-128 16,2 0 160-16,1-5-160 0,3-4 192 16,2-2-192-16,1 4-240 0,2-2-144 15,1-3-48-15,0-3 0 0,-4-4-2448 16,0 2-480-16,9-4-96 0,-7 2-32 0</inkml:trace>
  <inkml:trace contextRef="#ctx0" brushRef="#br1" timeOffset="145172.81">21151 1624 29487 0,'0'0'1296'0,"0"0"288"0,0 0-1264 0,0 0-320 0,0 0 0 0,-5 7 0 16,-2 4 0-16,1 0-176 0,-3-2 32 0,2 5 0 16,-1 3 144-16,1 1 0 0,-3-2-144 0,3-1 144 15,-1-2 0-15,1-1 0 0,-2 2 0 0,5-2 0 16,4-12 0-16,-1 9 0 0,1-9 0 0,0 0 0 0,0 0 160 0,0 0-160 15,0 0 192-15,0 0-192 0,0 0 384 0,9-2-16 16,-1-3-16-16,1-1 0 0,0-4-80 0,-1-1-16 16,-2 0 0-16,1-1 0 0,-1 1-128 0,2 1-128 15,0 0 192-15,-3 0-192 0,4-1 128 0,-2 0-128 16,2 0 0-16,-2 4 0 0,2 3 0 0,0 2 0 16,0 0 0-16,-9 2 0 0,7-3 0 0,-7 3 0 15,9 4-144-15,-1 0 144 0,-8-4-240 0,10 6 48 16,-1-1 0-16,-3 1 0 15,3-1-2032-15,-2-2-400 16,-7-3-64-16,11 7-32 0</inkml:trace>
  <inkml:trace contextRef="#ctx0" brushRef="#br1" timeOffset="145416.66">21530 1615 28559 0,'0'0'2544'0,"0"0"-2032"0,0 0-512 0,10 1 0 16,-10-1-816-16,10 4-256 16,-6 2-48-16,2-1-16 0,-6-5 944 0,6 11 192 0,-4 0 0 0,3 1 0 15,-2 1 144-15,1-1-144 0,-1 0 160 0,0 0-160 16,-1 0 144-16,0 0-144 0,2 0 128 0,0-1-128 16,-3 0 0-16,2-1 0 0,1 2 0 0,0-2 0 15,-4-10 0-15,6 9-224 0,0-1 32 0,-6-8 0 16,9 4-1760-16,0-3-352 15</inkml:trace>
  <inkml:trace contextRef="#ctx0" brushRef="#br1" timeOffset="145606.1">21755 1657 27519 0,'0'0'1216'0,"-6"11"256"0,-5 4-1168 0,-2 2-304 16,-2-1 0-16,0 4 0 0,-3 1 0 0,1 1 0 15,0 0 0-15,-2 6 0 0,2 6 0 0,-1 3 320 16,1 0-64-16,1-1 0 0,1-5-48 0,2-2-16 16,1-2 0-16,2 0 0 0,2-6-192 0,2-3-192 15,3 1 48-15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41:02.33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context xml:id="ctx1">
      <inkml:inkSource xml:id="inkSrc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8T15:42:12.672"/>
    </inkml:context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7618 9351 13823 0,'0'0'1216'0,"0"0"-960"0,4-10-256 0,-3 3 0 16,-1 7 928-16,0 0 144 0,0 0 16 0,0 0 16 0,-3-7-368 0,3 7-80 15,0 0-16-15,-8-3 0 16,0-1-416-16,0 3-96 0,-3 0 0 0,0 3-128 0,-2 4 448 0,1-1-32 16,-3-1 0-16,1 0 0 0,-1 2-16 0,-1-1 0 15,0 3 0-15,0-4 0 0,-2-3-240 0,-1 3-160 16,0 2 192-16,-1 2-192 0,2 0 208 0,-3 0-64 16,0 1-16-16,3 2 0 0,3 2 32 0,0 3 0 15,1-1 0-15,4-5 0 0,2-1-32 0,0 2 0 16,2 2 0-16,3 1 0 0,-2 2-128 0,4-1 160 15,3 1-160-15,3 0 160 0,4 2 192 0,3-1 32 16,4-8 16-16,2 4 0 0,4 4 144 0,1-2 32 16,3 0 0-16,-1-1 0 0,-1 0-352 0,-1 0-64 15,-1 2-16-15,-1-2 0 0,0 0-144 0,-3 0 0 16,0 1 144-16,1 0-144 0,0 1 128 0,-3 1-128 16,-1-3 128-16,-3-1-128 0,-1 1 320 0,-3-3-16 0,-2-1 0 0,-3 0 0 15,-2 1 192-15,-2 2 32 0,-3 0 16 0,-5 1 0 16,-3-7 176-16,-3 1 48 0,-3 4 0 15,-2-1 0-15,-1 0-128 0,-2-1-32 0,1-2 0 0,-2-3 0 16,2 0-144-16,-4-2-16 0,-2-4-16 0,-1-1 0 16,0 2-176-16,1 0-16 0,1 0-16 0,1 0 0 15,1-3-96-15,1 1-128 0,3 0 176 0,3 0-176 16,3 0 0-16,2-3 0 0,2 2 0 16,2 1-192-16,0 1-1296 0,9 1-256 15,0 0-48-15,0 0-16 0,1-7-1008 0,4-2-192 0</inkml:trace>
  <inkml:trace contextRef="#ctx0" brushRef="#br0" timeOffset="664.83">7838 9172 11967 0,'0'0'528'0,"-7"-5"112"0,1-1-512 0,0 1-128 0,6 5 0 0,-6-4 0 15,-2-3 1664-15,4 2 288 0,4 5 64 0,-3-7 16 16,3 7-976-16,0-8-192 0,3-1-32 0,1 2-16 15,5 4-112-15,2-2-32 0,6-2 0 0,1 1 0 16,2 4-112-16,2-2-32 0,1-3 0 0,3 0 0 0,1 2-208 16,1 5-32-16,2 4-16 0,0-1 0 0,-3-6-64 15,-2 3-16-15,-3 6 0 0,-2-1 0 0,-1 1-16 0,-4 3-16 16,-3 2 0-16,-3 3 0 0,-2-1-160 0,-4 0 160 16,-2 2-160-16,-1-3 160 0,-4 0 96 0,-4-1 32 15,-5 1 0-15,-1-2 0 0,-2-2 992 0,0-2 208 16,-1 1 48-16,1 0 0 15,-1-2-1664-15,3 0-336 0,2 0-64 0,2 0-16 0,2 0 544 16,8-5 0-16,-9 1 160 0,9-1-32 0,0 0-128 0,0 9 0 16,2-1 0-16,1-1 0 0,-3-7 0 0,0 0 0 15,6 10 0-15,1-1 0 0,1 1 0 0,-1-1 0 16,0 2 0-16,-5 0 0 0,-1-1 0 0,-1-10 0 16,0 10 0-16,0-10 128 0,-3 10-128 0,-2-2 176 0,-4 1-176 15,-2-5 192-15,-1-5 64 0,1 2 0 0,-3 0 16 16,0 1 0-16,1 1-48 0,2-2-16 0,3 0 0 15,-2-1 0-15,4 0-208 0,6 0 0 0,0 0 0 0,0 0 0 32,0 0-2112-32,0 0-480 0,0 0-96 0</inkml:trace>
  <inkml:trace contextRef="#ctx0" brushRef="#br0" timeOffset="1218.14">8173 9775 4607 0,'0'0'400'0,"0"0"-400"0,0 0 0 0,0 0 0 15,0 0 1664-15,0 0 240 0,0 0 48 0,0 0 16 16,0 0-528-16,0 0-96 0,-7-1-32 0,7 1 0 15,0 0-256-15,0 0-48 0,0 0-16 0,0 0 0 16,0 0 176-16,0 0 48 0,-8-1 0 0,8 1 0 16,0 0-192-16,0 0-48 0,0 0 0 0,0 0 0 15,0 0-272-15,10 0-64 0,-10 0-16 0,10 0 0 16,3 1-96-16,0 1-16 0,0-1 0 0,3 2 0 16,-1 1 32-16,3 0 0 0,1 1 0 0,0 2 0 15,2 2-144-15,0-3-16 0,1 3-16 0,-2 0 0 16,1 1 80-16,1 1 32 0,-2-1 0 0,-1-1 0 15,0-1-64-15,0 1-16 0,-4 2 0 0,1-2 0 16,-4-2-64-16,0-1-16 0,-2 0 0 0,0-1 0 0,-10-5-176 16,0 0-144-16,0 0 192 0,0 0-192 15,6 7 144-15,0-1-144 0,-6-6 0 0,0 0 144 16,0 0-1088-16,0 0-208 0,-2 9-64 0,-3-4-15376 16</inkml:trace>
  <inkml:trace contextRef="#ctx0" brushRef="#br0" timeOffset="6618.53">8859 10096 12895 0,'0'0'272'0,"-1"9"64"0,-2-2 16 0,3-2 32 0,0-5-384 15,0 0 0-15,-1 6 0 0,1-1 0 0,0-5 896 0,0 0 96 16,0 0 32-16,4 5 0 0,-4-5 0 0,0 0 0 16,0 0 0-16,0 0 0 0,0 0-832 0,0 0-192 15,6 0 0-15,-1-2 0 0,0-4 1680 0,2-4 304 16,-3-2 48-16,3-6 16 0,-1-4-1648 0,1-3-400 16,0-4 0-16,-1-1 0 0,2-2 896 0,-3-1 112 15,2-2 16-15,0-1 0 0,-1 3-832 0,2 1-192 16,-3-3 0-16,4 1 0 0,-2 1 0 0,2 4 0 0,-5 3 0 15,3 0 0-15,-1-1 0 0,1 4 0 0,-1 6 0 0,-2 2 0 16,0 2 0-16,0 2 0 0,1 0 0 0,-5 11 0 16,0 0 0-16,2 11 0 0,1 2 0 0,0 6 0 15,-3 4 0-15,-2 4 0 0,1 5 0 0,0 1 0 16,1 1 0-16,1-1 0 0,0-1 0 0,2-2 0 16,1-2 0-16,-1-1 0 0,3-4 0 0,2-2 0 15,-2-6 0-15,4-3 0 0,-1-2 0 0,2-3 0 16,1-3 0-16,1-4 0 0,-2-4 0 0,3-4 0 15,2-2 864-15,-1-1 128 0,0-4 32 0,-1-1 0 16,0-1-832-16,-1-1-192 0,1-5 0 0,-3 0 0 16,-2 0 0-16,1-2 0 0,0-3 0 0,0 1 0 15,0-2 0-15,-3 3 0 0,0 0 0 0,-1 7 0 16,-3-1 0-16,2 5 0 0,-1 4 0 0,-1 3 0 0,-1-1 0 0,0 1 0 16,-2 1 0-16,0 7 0 15,0 0-2416-15,-6 8-528 0,2 0-96 0,1-2-32 0</inkml:trace>
  <inkml:trace contextRef="#ctx0" brushRef="#br0" timeOffset="6967.51">9728 9225 20271 0,'2'-8'448'0,"-2"-1"80"0,0 0 32 0,0 4 16 0,0 5-576 0,0 0 0 0,0 0 0 0,0 0 0 15,0-6 0-15,0 6 0 0,0 0 0 0,-7 5 0 16,1 0 928-16,-2 3 80 0,0 2 16 0,-3 3 0 16,0 4-832-16,0 1-192 0,-3 3 0 0,-2 4 0 15,-4 5 864-15,0 5 128 0,-1 5 32 0,-3 6 0 16,0 3-832-16,-5 2-192 0,-1 4 0 0,2 3 0 15,-1 0 0-15,4-2 0 0,3-4 0 0,-2 16 0 16,7-11 400-16,7-10 48 0,5-8 0 0,4-5 0 0,4-4-224 16,1-3-32-16,5-4-16 0,2-4 0 15,3-5-176-15,4-2 0 0,5-2 0 0,0-3 128 0,3-3-128 16,-2-2 0-16,-2-5-192 0,1 1-8672 16,0 0-1728-16</inkml:trace>
  <inkml:trace contextRef="#ctx0" brushRef="#br0" timeOffset="7351.42">9935 9317 23951 0,'0'0'512'0,"0"0"128"0,0 0 0 0,0 0 64 0,-2-1-576 0,2 1-128 0,0 0 0 0,-5 4 0 15,-3-1 848-15,1 1 144 0,-1 1 32 0,-1 4 0 16,-1 4-832-16,-2 3-192 0,0 1 0 0,0 4 0 16,1 4 0-16,0 0 0 0,2 1 0 0,0 12 0 15,4-2 560-15,3-5 64 0,0-4 16 0,5-4 0 16,2-3-448-16,1-3-64 0,4-5-128 0,-2-1 176 15,3-1 16-15,4-4 16 0,2-1 0 0,1-1 0 16,-2-2 16-16,1-3 0 0,-2-3 0 0,2-1 0 16,-1 1-48-16,4-1-16 0,-2-2 0 0,-2 0 0 15,-3-3-160-15,1 1 160 0,-5-2-160 0,1 1 160 0,-3 0-304 16,0-3-64-16,-2-4-16 0,1 2 0 16,-2 4-1904-16,0 0-384 0,1-3-80 0</inkml:trace>
  <inkml:trace contextRef="#ctx0" brushRef="#br0" timeOffset="7594.04">10201 9309 20271 0,'0'0'448'0,"0"0"80"0,0 0 32 0,0 0 16 0,0 0-576 0,0 0 0 16,0 0 0-16,-5 5 0 0,-2 4 928 0,-1 2 80 16,-2 2 16-16,-6 10 0 0,-1 1-128 0,2 4 0 15,-2 0-16-15,2 4 0 0,0 1-112 0,2 3 0 16,0 3-16-16,2 3 0 0,-2-2-112 0,0 2 0 0,-4-2-16 0,5 5 0 15,3 2-336-15,0-1-64 16,0-4-16-16,0 0 0 0,-2-2-208 0,2-3 0 0,1-3 128 0,2-4-128 16,-1-7 0-16,3-3 0 0,1-3 128 0,0-1-128 15,1-4 0-15,2-3 0 0,0-9 0 0,0 0-160 32,8 4-704-32,-8-4-144 0,0 0-16 0,5-2-12544 0</inkml:trace>
  <inkml:trace contextRef="#ctx0" brushRef="#br0" timeOffset="7867.71">10243 10106 26719 0,'0'0'2368'0,"0"0"-1888"15,-9 0-480-15,2 2 0 0,1 1 816 0,-1 6 64 16,-1 3 16-16,1 3 0 0,-1-1-160 0,0 1-32 16,0 3 0-16,2-1 0 0,1 2-304 0,0 0-64 15,1 0-16-15,0-1 0 0,3 1-192 0,0-1-128 16,0-1 128-16,1-1-128 0,0-2 0 0,2-2 0 16,-1-1 0-16,4-4 0 15,-5-7-1696-15,0 0-256 0,10 2-48 0,-2-3-10960 0</inkml:trace>
  <inkml:trace contextRef="#ctx0" brushRef="#br0" timeOffset="8305.43">10499 9034 28559 0,'-14'-35'2544'0,"7"15"-2032"0,4 3-512 0,1 1 0 0,2 2-176 0,2 4-128 16,3-1-16-16,5 5-16 0,-1-1 528 0,4 6 128 15,4 5 0-15,0 3 16 0,4 2-336 0,0 6 0 16,1 6 0-16,1 4 0 0,0 2 0 0,3 8 0 16,-1 7 0-16,0 6 0 0,-1 5 0 0,-1 2 176 15,-1 5-48-15,-5 9 0 0,-6 8 144 0,-6 6 32 16,-1 4 0-16,-3-2 0 0,-2-4 16 0,-1-3 0 16,-2-3 0-16,2-7 0 0,-2-6-64 0,0-6 0 15,-1-10 0-15,-3-1 0 0,-3-1 368 0,-3-3 64 16,-4-2 16-16,-4-2 0 0,0-1-112 0,-3-1-16 15,2-2 0-15,-5-4 0 0,3-6-256 0,1-2-64 16,-3-1-16-16,2-3 0 0,1-1-48 0,-1-2-16 16,2-2 0-16,2 3-11408 0,4 0-2272 15</inkml:trace>
  <inkml:trace contextRef="#ctx1" brushRef="#br1">17659 8482 0,'0'0'15,"0"0"-15</inkml:trace>
  <inkml:trace contextRef="#ctx0" brushRef="#br1" timeOffset="72746.78">16270 4555 5519 0,'0'0'240'0,"6"-1"64"0,0-2-304 0,-1-1 0 16,1 0 0-16,-2 0 0 0,-4 4 1696 0,4-5 288 0,2 0 48 0,-3 0 16 15,4 1-832-15,-2 1-144 0,-5 3-48 0,6-4 0 16,-1-2 832-16,0-1 144 0,-2-1 48 0,-1 2 0 16,2 1-832-16,-2-1-144 0,-1-1-48 0,1 0 0 15,-1-1-816-15,-1 1-208 0,0 1 0 0,-3-1 0 16,0-2 864-16,-1 0 128 0,0 2 32 0,-1-2 0 16,1 0-832-16,-3-1-192 0,0-1 0 0,-1 0 0 15,-2 1 864-15,-1-1 128 0,0-1 32 0,-3-1 0 16,0 2-832-16,-3 0-192 0,1 0 0 0,-2-1 0 15,-2 0 0-15,1 0 0 0,1 2 0 0,-2 1 0 0,-4 0 864 16,0 2 128-16,-3 0 32 0,0 3 0 0,-5-1-832 16,-13 2-192-16,4 2 0 0,1 4 0 0,-1 3 0 0,2 1 0 15,1 2 0-15,0 2 0 0,1 6 0 0,-1-2 0 16,0 1 0-16,-2 2 0 0,2 0 0 0,-1 0 0 16,0 3 0-16,3 1 0 0,3 1 0 0,4 3 0 15,1-1 0-15,4-1 0 0,0-1 0 0,3 4 0 16,1 1 0-16,3 3 0 0,1 1 0 0,2 1 0 15,2 0 0-15,0 0 0 0,2 0 0 0,2 2 0 16,-2-2 0-16,4 0 0 0,-3-1 0 0,3 2 0 16,0-2 0-16,2 1 0 0,1-1 0 0,3 3 0 15,2 0 0-15,3-1 0 0,1-1 0 0,1-1 0 16,2-3 0-16,2-2 0 0,0 0 0 0,1-1 0 16,1 0 0-16,2-2 0 0,2-2 864 0,-1-1 128 0,2-2 32 15,1-2 0 1,3-4-1232-16,1 0-240 0,4 1-64 0,1-1 0 0,-2-2 512 0,4 0 160 0,3 0 0 15,2 0 0-15,-1-5-32 0,2 3 0 0,2 0 0 0,-3-4 0 16,0 0-128-16,4 0 128 0,-2-2-128 0,2-1 128 16,-4-3-128-16,3-2 0 0,3 2 0 0,1-4 0 15,-4-2 128-15,1 0-128 0,-5-3 128 0,-1 1-128 16,-2-1 128-16,0 2-128 0,-2-1 0 0,0-3 128 16,-2-2-128-16,-2 1 0 0,-1 1 0 15,1 1 128-15,0 0-128 0,2-2 128 0,-1-1-128 0,1-1 128 16,-2-5-128-16,0-1 0 0,-2-3 144 0,-1 0-144 0,0-3 128 15,-3-1-128-15,1-5 128 0,-3-2-128 16,0-4 128-16,-2 0-128 0,1-3 160 0,-2 4-160 0,-1-1 128 16,0 2-128-16,-1 0 0 0,1 1 144 0,-6 1-144 15,2-2 0-15,-2-3 0 0,0-1 128 0,-3 2-128 0,-1 2 0 16,-1-2 144-16,-2 14-144 0,-2-2-240 16,0-2-112-16,0 2-32 0,-4-1 0 0,-2 2 384 15,0-2 0-15,-1 2 0 0,-3-1 0 0,-3 0 0 16,1-1 0-16,0 1 0 0,-2 0 0 0,-1 0 0 0,-1 2 0 15,1 0 0-15,-1 2 0 0,-4 1 0 0,1 1 0 16,-2 2 0-16,-1 1 0 0,-3 4 0 0,4 2 0 16,-3 0 0-16,-1 1 0 0,1 3 0 0,-1 0 0 15,-1 3 0-15,2 1 0 0,0 2 0 0,-1 1 0 16,0 2 0-16,1 1 0 0,0 2 0 0,-2 0 0 16,0 0 0-16,-14 3 0 0,1-1 0 0,5 3 0 15,4 2 0-15,-1 2 0 0,-2-1 0 0,2 0 0 0,1-2 0 16,0 4 0-16,1 5 0 0,-1 0 0 15,-2 2 0-15,0 1 0 0,-2-1 0 0,-2 2 0 16,1 2 0-16,2 0 0 0,-2 1 0 0,1 1 0 0,1-1 0 0,3 0 0 16,1 1 0-16,0-3 0 0,3 1 0 0,-1 2 0 15,-1 4 0-15,2 2 0 0,-2 2 0 0,0 0 0 16,2-1 0-16,0 1 0 0,5 3 0 0,7-2 0 16,6 2 0-16,-1-3 0 0,1-4 0 0,3 2 0 15,6 3 0-15,1 0 0 0,0 2 0 0,5-1 0 16,6-5 0-16,3 2 0 0,2 1 0 0,3 0 0 15,3-3 0-15,3-1 0 0,2-4 0 0,-3-2 0 16,0-5 0-16,2 1 0 0,0-1 0 0,1 1 0 16,2-1 0-16,2 2 0 0,0 1 0 0,2-2 0 0,1-6 0 15,5 1 0-15,2-1 0 0,2 2 0 0,0-1 0 16,1-2 0-16,-2-2 0 0,2-4 0 0,1-5 0 0,-14-4 0 16,2-2 0-16,5-1 0 0,7-2 0 15,2-2 0-15,-1-3 0 0,15-6 0 0,-8-1 160 0,-4-2 96 16,0 0 32-16,-3-5 0 0,-1-2-144 0,2-7-16 15,2-5-128-15,-3-6 192 0,-3-5 0 0,-3-8-16 16,-3-3 0-16,-5 4 0 0,-6 5-48 0,-4 7-128 16,-3 4 192-16,-7 6-64 0,-2 1 0 0,-5 3 0 15,-1 1 0-15,-6 14 0 0,-4-3 64 0,-1 3 16 16,-4-1 0-16,-1 3 0 16,-1 1-976-16,-1 2-208 0,-2 2-48 0,1 2 0 15,-1 1-2448-15,-2 1-496 0,-18-1-112 0,8 8-16 0</inkml:trace>
  <inkml:trace contextRef="#ctx0" brushRef="#br1" timeOffset="74031.03">15230 5300 16575 0,'0'0'368'0,"0"0"80"0,0 0 0 0,0 0 16 0,0 0-464 0,0 0 0 0,4 5 0 0,5 0 0 16,-9-5 0-16,11 3 0 0,-11-3 0 0,8 3 0 15,-8-3 912-15,9 4 96 0,-9-4 16 0,0 0 0 16,0 0 0-16,0 0 0 0,0 0 0 0,0 0 0 16,-1405 11 0-16,2811-3 0 0,-1408 1 0 0,-5 0 0 15,0 0-832-15,0-1-192 0,-2-1 0 0,-2 4 0 16,-2 0 0-16,0 2 0 0,-1 1 0 0,1-2 0 15,-2-1 0-15,-3-1 0 0,1 1 0 0,-2-1 0 16,-2-2 864-16,-1 3 128 0,-1 3 32 0,-2-1 0 16,0-1-832-16,-2 1-192 0,-1 1 0 0,-2 3 0 0,-3 2 0 15,0 0 0-15,1 1 0 0,-1-2 0 0,-6-3 864 16,1-1 128-16,-6 1 32 0,-1 1 0 0,-2 3-832 16,1 1-192-16,-1-4 0 0,1 0 0 0,-4-2 0 0,0 1 0 15,-2 4 0-15,-4-2 0 0,-7-1 0 0,1 1 0 16,4-1 0-16,-3 3 0 0,-1-1 0 0,-7 1 0 15,-5-3 0-15,0 1 0 0,-2 3 160 0,2 1-16 16,0 1 0-16,-5-1 0 0,-6 0-144 0,-2 0 0 16,3-2 144-16,-2 0-144 0,-1-1 128 0,-6-1-128 15,-6 2 128-15,6 0-128 0,4-3 144 0,-6 2-144 16,-5-1 192-16,2 2-192 0,8 1 320 0,-3 1-32 16,-1-1-16-16,-1 3 0 0,0 2-48 0,2 1-16 15,4-3 0-15,1-1 0 0,-3-1-208 0,-1 0 128 0,3 0-128 16,1 1 0-16,0-3 128 0,-3 0-128 0,0-3 0 15,1 2 0-15,2 0 128 0,-5 2-128 0,2 0 0 16,1 1 0-16,-1-1 128 0,-1 1-128 0,-3 2 0 16,2 0 0-16,-2 0 160 0,5 1-160 0,2-1 160 0,-1 1-160 15,-1-3 160-15,1 1-160 0,2-1 160 0,2 1-160 16,-3-2 128-16,1 0-128 0,-3 0 0 0,3-2 144 16,6 0-144-16,-5-1 0 0,-2 2 0 0,0 2 0 15,1 1 0-15,-1 1 0 0,0 0 0 0,-3 0 0 16,-3-2 0-16,5 0 0 0,2-2 0 0,0 5 0 15,-1 1 0-15,4 3 0 0,-2-4 128 0,7 0-128 16,3 0 0-16,-1 0 0 0,-3-1 0 0,5 2 0 16,2-2 0-16,4 0 0 0,3 0 0 0,-1-1 0 15,-1 2 0-15,4-2 0 0,-6 3 0 0,4 0 0 0,0 2 0 16,4 0 0-16,-1-2 0 0,-3 0 0 0,0 1 0 0,2 0 0 16,2 1 0-16,3 0 0 0,1-1 0 0,2 1 0 15,1-2 0-15,-3 2 0 0,0-1 0 0,-1 1 0 16,3 4 0-16,2 2 0 0,1-4 0 0,2-1 0 15,2 0 0-15,0 2 0 0,-3-1 144 0,1 2-144 16,3 1 160-16,-1-2-160 0,2-3 192 0,1 3-48 16,2 1-16-16,3 0 0 0,1 0 0 0,1 2 0 15,-1 2 0-15,-2-1 0 0,2 0-128 0,1 0 0 16,2-3 144-16,2-1-144 0,1 0 0 0,3 1 128 16,1-2-128-16,0-2 0 0,1-2 128 0,0 4-128 15,-1 0 160-15,4 1-160 0,-2 0 128 0,2-1-128 16,-1-3 0-16,2 2 144 0,1-1-144 0,0 3 128 15,1-3-128-15,4 0 128 0,4-3-128 0,-2 0 192 0,1-1-192 16,-1 0 192-16,2-1-192 0,-1 1 160 0,2-2-160 0,0 0 160 16,3 0-160-16,2-1 192 0,-2-1-192 0,2-2 192 15,3-1-192-15,1-4 128 0,-5-2-128 0,6-3 128 16,2 2-128-16,-2-2 0 0,2 1 144 0,2-8-144 16,0 0 0-16,0 0 0 0,0 0 0 0,0 0 128 15,-1-4-256-15,2-5-64 0,1-2 0 0,0 0 0 16,0-3-1472-1,-2-1-320-15,1-4-48 0,-1 0-16 16,1 2-1632-16,-1 0-336 0,-7-16-64 0,3 10-16 0</inkml:trace>
  <inkml:trace contextRef="#ctx0" brushRef="#br1" timeOffset="74338.78">4319 9259 20271 0,'-10'7'896'0,"5"-2"192"0,-3 0-880 0,-1 0-208 15,4-1 0-15,-1 1 0 0,2-1 864 0,0 1 128 16,-2 1 32-16,1 1 0 0,3-1 0 0,-2 1 0 16,1 0 0-16,1 2 0 0,1-1 0 0,1 3 0 15,0 3 0-15,0 3 0 0,0 1 0 0,0 3 0 16,3 0 0-16,-1 0 0 0,2 1-832 0,-1 0-192 16,2-1 0-16,1 0 0 0,0-1 0 0,1-4 0 15,0-2 0-15,3-3 0 0,1 0 864 0,2-3 128 16,2-1 32-16,2-5 0 0,1-4 0 0,4-5 0 15,-1-6 0-15,5-3 0 0,5-5-832 0,0-3-192 16,3-3 0-16,0-4 0 0,-1-1 0 0,-1 2 0 0,-1 2 0 16,-2 2 0-16,-3 1 0 0,-3 5 0 15,-2 4 0-15,-3 3 0 16,-2 2-1600-16,-3 3-352 0,-2 1-80 0,-1 2-14752 16</inkml:trace>
  <inkml:trace contextRef="#ctx0" brushRef="#br1" timeOffset="75118.03">2286 9493 20271 0,'-17'-11'448'0,"17"11"80"0,0 0 32 0,2-11 16 0,0-3-576 15,-1 3 0-15,-2 1 0 0,2 1 0 0,0 1 928 0,-1 8 80 16,0 0 16-16,0-7 0 0,0 7 0 0,0 0 0 16,-4-8 0-16,4 8 0 0,0 0 0 0,0 0 0 15,0 0 0-15,0 0 0 0,-8 2 0 0,0 3 0 16,2 0 0-16,1 5 0 0,0 4-832 0,1 4-192 16,-2 2 0-16,-1 3 0 0,-1 2 864 0,2 2 128 15,4 2 32-15,-1 3 0 0,-2 1-832 0,4-2-192 16,1-4 0-16,0 0 0 0,0-5 0 0,3-3 0 15,3-4 0-15,3-3 0 0,3 1 0 0,-1-3 0 16,2-2 0-16,4-3 0 0,5 1 864 0,-2-7 128 0,2-5 32 16,2 1 0-16,0 0-832 0,0-1-192 0,1-4 0 15,-4 1 0-15,0-1 0 0,-2 0 0 0,-3-1 0 0,-1 2 0 16,-3 0 0-16,1 0 0 16,-1 0 0-16,-2 1 0 15,-7 1-1600-15,0-1-352 0,-1-1-80 0,-2 1-14752 0</inkml:trace>
  <inkml:trace contextRef="#ctx0" brushRef="#br1" timeOffset="75397.39">2565 9391 23951 0,'-5'-17'1056'0,"3"10"224"0,2 7-1024 0,-3-8-256 0,3 8 0 0,0 0 0 15,0 0 1696-15,0 0 288 0,0 0 48 0,0 0 16 0,0 0-1648 0,0 0-400 16,-1 10 0-16,-1 1 0 0,-1 2 896 0,0 3 112 15,0 5 16-15,-1 7 0 0,1 7 0 0,0 2 0 16,-1 1 0-16,1 5 0 0,0-1 0 0,2-1 0 16,-3 2 0-16,3 1 0 0,0 3-832 0,1-1-192 15,0-3 0-15,0-2 0 0,0-1 0 0,1-6 0 16,0-3 0-16,2-1 0 0,-2-4 0 0,0-3 0 16,2-4 0-16,-1-4 0 0,-2-2 0 0,0-3 0 15,1-2 0-15,-1-8 0 16,0 0-768-16,0 0-208 0,7-9-48 0,-3-1 0 15,2-4-1632-15,2-1-336 0,-2-12-64 0,4 6-16 0</inkml:trace>
  <inkml:trace contextRef="#ctx0" brushRef="#br1" timeOffset="75863.1">2920 10127 27647 0,'0'0'608'0,"0"0"128"0,0 0 32 0,0 0 0 0,0 0-624 0,0 0-144 0,0 0 0 0,0 0 0 16,0 0 848-16,-2 5 144 0,-2 1 32 0,2 1 0 15,-1 2 0-15,0 2 0 0,-2 1 0 0,0 3 0 0,-1 0 0 0,0 3 0 16,-3-1 0-16,1 3 0 0,0 1 0 0,1-1 0 15,0-2 0-15,-1-1 0 0,3-1-832 0,0-1-192 16,2-4 0-16,1-1 0 0,1-3 0 0,1 1 0 16,2-4 0-16,-2-4 0 0,0 0 864 0,7-4 128 15,-2-1 32-15,3-5 0 0,0-5-832 0,0 0-192 16,1-2 0-16,1 2 0 0,-3-4 0 0,0 1 0 16,-2-1 0-16,0 1 0 0,2 2 0 0,-4 0 0 15,2 2 0-15,-2 3 0 0,-2 2 0 0,1-1 0 16,-1 6 0-16,-1 4 0 0,0 0 0 0,0 0 0 15,0 0 0-15,0 8 0 0,-1 4 0 0,-1 1 0 16,1 1 0-16,-1 2 0 0,-1 0 0 0,1 1 0 16,1-1 0-16,0 1 0 0,0-3 0 0,1 0 0 15,0 1 0-15,0-5 0 0,0-3 0 0,0 0 0 0,0-7 0 16,0 0 0-16,0 0 0 0,0 0 0 0,0 0 0 0,0 0 0 31,0 0-768-31,0 0-208 0,0 0-48 0,0 0 0 0</inkml:trace>
  <inkml:trace contextRef="#ctx0" brushRef="#br2" timeOffset="81764.58">5290 10304 12895 0,'0'0'272'0,"-5"-7"64"0,0-2 16 0,2 0 32 0,2-1-384 0,-2 1 0 0,3 9 0 0,-5-9 0 15,2-1 896-15,3-1 96 0,0-1 32 0,-1 2 0 16,-1 1 0-16,1 1 0 0,1-1 0 0,0 9 0 15,0 0 0-15,0 0 0 0,0-9 0 0,0 9 0 16,0 0 0-16,0 0 0 0,0 0 0 0,0 0 0 16,0 0 0-16,-6 8 0 0,3 0 0 0,1 7 0 15,-1-1 0-15,1 6 0 0,-2 3 0 0,-1 7 0 16,2 4-832-16,0 4-192 0,-2 4 0 0,3 2 0 16,1 2 0-16,0 2 0 0,-2 1 0 0,1 2 0 0,0 0 0 15,1 5 0-15,-3 4 0 0,2-1 0 16,0 0 864-16,2-1 128 0,-3-1 32 0,1 4 0 0,2 2-832 15,0 0-192-15,0-1 0 0,-1-17 0 0,0 3 0 16,0 4 0-16,-1 2 0 0,1 0 0 0,-1 1 864 16,1-1 128-16,0-2 32 0,1 0 0 0,0 0-832 0,1-3-192 15,-1-4 0-15,0 2 0 0,0-1 0 0,0 2 0 16,-1-1 0-16,1 1 0 0,0 1 0 0,0-1 0 16,-1-2 0-16,0-1 0 0,1-2 0 0,0 1 0 15,0 5 0-15,-1 15 0 0,-1-9 256 0,1-3 16 16,0-3 0-16,-1-1 0 0,2-2-272 0,2-1 0 15,-1 0 128-15,-1-1-128 0,0-1 0 0,2 2 160 16,1 1-160-16,-1-1 128 0,-1-3-128 0,2-2 0 16,0 1 0-16,-2 1 128 0,-1 0-128 0,1-2 0 15,0 0 144-15,1 2-144 0,1 2 0 0,-1 1 144 0,-1 0-144 16,2 0 0-16,-2-1 192 0,-1 3-192 16,-1-2 192-16,-1 1-192 0,2 0 0 0,-1 0 0 0,-1 1 0 0,1 0 0 15,0 2 144-15,-1 1-144 0,0-3 0 0,1-1 144 16,1-1-144-16,-1 3 0 0,1 2 144 0,-2 0-144 15,-3-3 128-15,2 0-128 0,-1 2 128 0,-2-2-128 16,0-1 128-16,1 2-128 0,-1 1 128 0,-1 1-128 16,-1-3 0-16,2 5 144 0,0-1-144 0,-1-1 0 15,1-3 144-15,-2 0-144 0,2 3 0 0,0 1 144 16,1-1-144-16,-1 0 0 0,1-3 0 0,0-1 128 16,3 0-128-16,-1 1 0 0,1-1 0 0,-2 0 128 15,3 1-128-15,0-1 0 0,0 3 144 0,2-3-144 0,1-6 0 16,2 1 128-16,-3 0-128 0,1 2 0 0,2-1 0 0,0 0 0 15,0 1 0-15,-2-1 128 0,0 1-128 0,2 0 0 16,-1 1 0-16,1-2 128 0,-1 1-128 0,-1 0 0 16,1 0 0-16,0-3 0 0,2 3 0 0,-3 2 0 15,0 3 0-15,0 2 128 0,1 0-128 0,0-2 0 16,1 0 0-16,0-4 0 0,-1-2 0 0,0-1 128 16,2 1-128-16,-2 1 0 0,0 2 0 0,2 0 144 15,0-1-144-15,0 0 0 0,0-2 128 0,1-5-128 16,-4 1 0-16,2 0 0 0,1 1 128 0,0 0-128 15,-3 2 0-15,2-1 0 0,0 0 0 0,1 0 0 0,-2-2 0 16,0 0 0-16,0-2 128 0,-1-4-128 0,2 0 0 16,-3 1 0-16,1 0 128 0,0 1-128 0,-1-2 0 15,2 1 0-15,-2-1 0 0,-1 0 0 0,-3 3 0 0,5-3 0 16,1-1 0-16,1-2 0 0,0 0 0 0,-1-2 0 16,0-2 0-16,-1-3 0 0,2-3 0 0,-4 0 0 15,0-2 0-15,2-2 0 0,0-4 0 0,-1 0 0 16,0-1 0-16,-1 0 0 0,0-3 0 0,0-7 0 15,0 0 128-15,0 0-128 0,4 8 0 0,-4-8 0 16,0 0 0-16,0 0 0 0,0 0 0 0,0 0 0 16,0-9 0-16,0-2 0 0,-3-3 0 0,3-2 0 15,1-1 0-15,-1-4 0 0,-3-3 0 0,1-4 0 16,2-2 0-16,-1-6 0 0,0 1-128 0,0-4 128 16,1-1 0-16,0-4 0 0,0-4 0 0,0 0 0 15,-1 2 0-15,-2-4 0 0,2-4 0 0,1-4 0 0,0-3 0 16,-1-2 0-16,0-2 0 0,1-1 0 0,0-1 0 15,1-4 0-15,-1-6 0 0,2 0 0 0,2 1 0 0,-1 0 0 16,-1-1 160-16,0-5-160 0,2-7 0 0,0 2 0 16,-3 2 0-16,0 0 0 0,-1-2 0 0,1 0 0 15,0-2 0-15,-3 0 0 0,0-1 0 0,-2-3 0 16,0 1 0-16,3 0 0 0,-1 0 0 0,2 0 0 16,0-3 0-16,1 2 0 0,1 0 0 0,-1 1 0 15,2 0 0-15,0-2 0 0,-1-3 0 0,0 3 160 16,2-1-160-16,-1-1 160 0,-1-3-160 0,1 0 160 15,-1-1-160-15,0 1 160 0,-1-3-160 0,0 1 0 16,0-2 0-16,-1-1 128 0,-1-3-128 0,1-1 0 16,-1 1 0-16,1-2 0 0,-1-1 0 0,0-1 0 15,-2 2 0-15,0 1 0 0,1 0 0 0,-1 5 0 0,-2 3 0 16,2 4 0-16,-4 0 0 0,1 4 0 0,-3 2 0 16,0 3 0-16,-2 5 0 0,-1 2 0 0,1-1 0 0,0 4 0 15,0 4 0-15,0 4 0 0,1 3 0 0,-2-1 0 16,1-2 0-16,3 5 0 0,0 0 0 0,2 3 0 15,4 1 0-15,-1 0 0 0,0 1 0 0,3 0 0 16,3-1 0-16,0 1 0 0,-1-1 0 0,2 4 0 16,2 2-512-1,1 3 0-15,-1-1 16 0,2 4 0 0,0 0 752 0,0 2 160 0,1 2 32 0,0 3 0 16,1 4-448-16,-2 2 0 0,1 1 0 0,1 4 0 16,0 4 0-16,1 1-144 0,-3-1 144 0,1 4-160 15,0 1-224-15,-2 5-32 16,0 1-16-16,-1 5 0 0,-3 4-1760 0,-3 6-368 15,0 0-64-15</inkml:trace>
  <inkml:trace contextRef="#ctx0" brushRef="#br2" timeOffset="83870.78">12800 10638 12895 0,'0'0'272'0,"0"-10"64"0,-1-1 16 0,0 0 32 0,0-4-384 0,0 3 0 0,-4 0 0 0,2 0 0 15,-1 0 896-15,0-1 96 0,-1 0 32 0,-1 2 0 16,1 4 0-16,0-2 0 0,0-3 0 0,-1 2 0 16,2 2-832-16,0 1-192 0,-2 1 0 0,2 0 0 15,0 2 864-15,4 4 128 0,0 0 32 0,-7 0 0 16,-1 0 0-16,3 2 0 0,0 4 0 0,-1 5 0 15,-1 4-832-15,0 3-192 0,0 1 0 0,2 6 0 0,-1 0 0 16,1 6 0-16,3 2 0 0,0 2 0 0,0 3 864 16,-1 8 128-16,0 3 32 0,2 8 0 0,-1 2-832 15,0 4-192-15,1 6 0 0,-1 3 0 0,2 4 0 16,0 3 0-16,2 5 0 0,0-4 0 0,0-1 0 16,0 1 0-16,0-6 0 0,2-3 0 0,0-5 864 0,-1-1 128 15,3-2 32-15,-1-2 0 0,-2-1-832 0,-1 1-192 16,-1 2 0-16,-2-2 0 0,-1 1 448 0,0-2 32 15,2 0 16-15,0 1 0 0,-2 4-176 0,-2 0-16 16,1 0-16-16,0 1 0 0,0-3-96 0,2 1-32 16,0 3 0-16,-2 0 0 0,1-2-160 0,1-3 0 15,0-1 0-15,2-1 128 0,2 3-128 0,0-1 160 16,-1-2-160-16,-2-2 160 0,0-1 0 0,-1-6 0 0,-2-2 0 16,2-1 0-16,1-1 32 0,3 1 16 0,-1 1 0 15,-3-3 0-15,-3 3-48 0,2-3-16 16,7 0 0-16,-2-2 0 0,0 1-144 0,2 0 128 15,1 0-128-15,1 2 128 0,0-1-128 0,-2 0 160 0,2 0-160 0,-1 2 160 16,3-3-160-16,0 0 0 0,-1-1 144 0,-2 1-144 16,-1-1 128-16,-1-1-128 0,0 0 128 0,1 0-128 15,-3-4 128-15,0 4-128 0,-2 0 128 0,0-2-128 16,0-3 160-16,-1 1-32 0,-2 0-128 0,-2 1 192 16,-1 1-16-16,-1 3-16 0,2-2 0 0,-2 1 0 15,1-1 32-15,-2 1 0 0,3-3 0 0,3-2 0 16,-5 1-32-16,1-1 0 0,3 2 0 0,-5 0 0 0,1 3-160 15,0-1 0-15,1 0 0 0,4 0 0 0,0 1 128 16,-1 0-128-16,-2-2 128 0,1 1-128 0,2 1 0 16,-3 1 0-16,0 0 128 0,0 0-128 0,4 0 0 0,-3-3 0 15,-1-4 0-15,1 3 128 0,-2-3-128 0,2-2 0 16,1-2 0-16,-1 4 128 0,-2 0 224 0,1 0 32 16,1 1 16-16,-3 1 0 0,2 4-400 0,1 0 0 15,-3-4 0-15,1-2 0 0,4-1 0 0,0-1 0 16,-1-4 0-16,1-2 0 0,-1-3 0 0,1-1 0 15,2-1 0-15,0-1 0 0,0-2 0 0,0-2 0 16,0-4 0-16,1-1 0 0,1 2 0 0,-2-2 0 16,0-2 0-16,0-2 0 0,2-2 0 0,-1 0 0 15,-1 1 0-15,0-9 0 0,0 0 0 0,0 0 0 16,2 7 0-16,-2-7 0 0,0 0 0 0,0 0 0 16,0 0 0-16,0 0 0 0,3-11 0 0,-2 1 0 15,1-2 0-15,1-4 0 0,-1-2 0 0,0-3 0 16,-1-1 0-16,2 0 0 15,0-5-736-15,-1 0-224 0,1-1-64 0,0-3 0 0,-1-5 832 0,1-3 192 0,-3-1 0 16,1-9 0-16,-1-10 0 0,-3 2 0 16,-2 1 0-16,2-3 0 0,0-4 0 0,3-1 0 0,-1 0 0 0,1 2 0 15,0-2 0-15,1 0 0 0,0 2 0 0,1 0 0 16,-1-1 0-16,0 17 0 0,-1-7 0 0,-1-4 0 16,-2-4 0-16,1-2 0 0,-3-3 0 0,-1-29 0 15,0 4 352-15,-3 5 112 0,4 3 32 0,-1 3 0 16,3 0-496-16,0-1 0 0,-1 1 0 0,-1 3 0 15,3 3 0-15,1 4 128 0,1 0-128 0,0 0 0 16,0 1 0-16,-2 0 0 0,1-1 0 0,-1 1 0 16,0 2 0-16,-2-3 128 0,-3-5-128 0,3-1 0 15,-3-1 0-15,0-2 0 0,0-4 0 0,-1 0 0 0,4-4 0 0,-2 1 128 16,2 1-128-16,1 1 0 0,2-6 0 16,1 9 0-16,0 3 0 0,1 4 0 0,-1 3 0 0,3-2 0 15,-2-2 0-15,0 4 0 0,-1 5 128 0,-2 1-128 16,-2-2 0-16,2-1 144 0,-3-4-144 0,-1-3 160 15,2-2-160-15,-3-2 160 0,-1-1-160 0,1-5 0 16,0-8 0-16,2 5 128 0,0 2-128 0,3 9 0 16,-1 6 0-16,3 8 0 0,-1 2 0 0,-4 8 0 15,2 7 0-15,0 7 0 0,-1 2 0 0,0 6 0 16,0 5 0-16,-3 3 128 0,-2 1-128 0,3 4 0 16,1 2 0-16,1 2-176 15,-1-1-1696-15,5 3-352 0,4 1-64 0</inkml:trace>
  <inkml:trace contextRef="#ctx0" brushRef="#br2" timeOffset="123502.8">21319 9916 20271 0,'0'0'448'0,"0"0"80"0,-12 5 32 0,12-5 16 0,-4-4-576 16,0 0 0-16,1 1 0 0,3 3 0 0,0 0 0 0,0 0 0 15,-3-3 0-15,3 3 0 0,-4 7 0 0,-4 1 0 16,1 0 0-16,-4 0 0 0,-2 3 928 0,0 4 80 16,-1 4 16-16,-1-1 0 0,-2 0-832 0,2-2-192 15,-1 4 0-15,1-2 0 0,-2-1 0 0,1-1 0 16,0-3 0-16,2 0 0 0,2 0 864 0,-1 0 128 16,-3-1 32-16,4-1 0 0,2-1-832 0,3-2-192 15,0 0 0-15,3 0 0 0,3-2 0 0,1-6 0 16,0 0 0-16,6 5 0 0,4-1 864 0,1-2 128 15,3-2 32-15,2 0 0 0,3 0-832 0,1 0-192 0,2-2 0 16,3-1 0-16,1-2 0 0,3 1 0 0,1 2 0 0,2-1 0 16,-3-3 0-16,1 1 0 15,0 1 0-15,1 1 0 0,-2 1 0 0,-2-2 0 0,-4 1 0 0,-2 0 0 16,-3 3 0-16,-3-1 0 16,-3 1 0-16,-1-1 0 0,-5 1 0 0,-6 0 0 0,0 0 0 0,0 0 0 31,0 0-1600-31,0 0-352 0,0 0-80 0,-7 4-9840 0</inkml:trace>
  <inkml:trace contextRef="#ctx0" brushRef="#br2" timeOffset="123787.21">21094 10290 16575 0,'0'0'368'0,"0"0"80"16,0 0 0-16,0 0 16 0,0 0-464 0,0 0 0 0,5-6 0 0,0 2 0 0,3 0 912 0,2 0 96 15,2 0 16-15,0-2 0 0,2-1 0 0,5 1 0 16,2-2 0-16,2 0 0 0,3-1 0 0,2-1 0 16,0 0 0-16,4-1 0 0,5 1-832 0,1 1-192 15,0 0 0-15,1 2 0 0,-3 0 864 0,4-1 128 16,-3 1 32-16,5-1 0 0,-1 2-832 0,3 2-192 16,0 1 0-16,-2-1 0 0,-4 2 0 0,-3 1 0 15,-2 2 0-15,-5 1 0 0,-1 2 0 0,-2-2 0 16,-6-1 0-16,0 2 0 0,0 3 0 0,-4-3 0 15,-3 1 0-15,3 2 0 16,-5-1-768-16,-2 1-208 0,-1 1-48 0,-7-7-11872 0</inkml:trace>
  <inkml:trace contextRef="#ctx0" brushRef="#br2" timeOffset="124409.16">22717 9859 12895 0,'5'-17'576'0,"0"10"112"0,-3 0-560 0,2-2-128 16,0-1 0-16,0 0 0 0,-2 1 1664 0,-1 3 320 16,-1 6 48-16,0 0 16 0,4-7-1648 0,-4 7-400 15,0 0 0-15,0 0 0 0,0 0 896 0,-5 8 112 16,-4 4 16-16,3 3 0 0,0 4-832 0,0 5-192 0,-3 2 0 0,-1 5 0 15,-2 3 864-15,1 4 128 16,-1 4 32-16,0-1 0 0,-5 3-832 0,2-3-192 0,0 1 0 0,2-3 0 16,0 2 864-16,1-6 128 0,3-5 32 15,0-4 0-15,4-1-832 0,-1-6-192 0,3-2 0 0,2-5 0 16,1-2 0-16,2-2 0 0,1-3 0 16,4-4 0-16,2-3 864 0,3-3 128 0,2-4 32 0,3-1 0 15,1-1-832-15,3-1-192 0,0-1 0 0,2-1 0 16,-2 2 0-16,1-1 0 0,0 1 0 0,0 2 0 15,-2 1 0-15,-1 3 0 0,-4 1 0 0,-1 3 0 16,-3 1 0-16,-1 3 0 0,-2 1 0 0,-2 4 0 16,-3 3 0-16,-1 0 0 0,-3 1 0 0,-3 0 0 15,-3 1 0-15,-3 1 0 0,-3 0 0 0,-4 2 0 16,-1-1 864-16,-7-1 128 0,-1 1 32 0,1-3 0 16,-4-1-832-16,2-1-192 0,-2-2 0 0,4-2 0 15,1 0 0-15,3-2 0 0,2-5 0 0,5 1 0 0,0 1 0 16,3-3 0-16,5-1 0 0,-1-4 0 15,5 0-1600-15,5-1-352 0,5 0-80 16,0 0-8208-16,3-3-1632 0</inkml:trace>
  <inkml:trace contextRef="#ctx0" brushRef="#br2" timeOffset="124754.32">22982 10294 20271 0,'0'0'448'0,"0"0"80"0,0 0 32 0,0 0 16 0,0 0-576 0,9 8 0 16,-1-2 0-16,6 1 0 0,2-2 928 0,6 0 80 0,0-2 16 0,2-3 0 15,-4 0-832-15,1 0-192 0,1-2 0 0,-1-1 0 16,0-3 864-16,0-1 128 0,-4 2 32 16,-1-3 0-16,-3 1-832 0,-3-3-192 0,-2 1 0 0,-4-1 0 15,-2 1 0-15,-4 0 0 0,-5-1 0 0,-1 2 0 16,-3 0 864-16,-3 2 128 0,-4 3 32 0,-1 2 0 15,-1 0 0-15,0 2 0 0,-3 2 0 0,1 4 0 16,-2 1-832-16,2 0-192 0,2 3 0 0,2 0 0 16,1 5 0-16,4 0 0 0,3 1 0 0,1-1 0 15,5 0 0-15,3-1 0 0,1 1 0 16,4-1 0-16,5-2 0 0,0 0 0 0,2-1 0 0,2-2 0 16,2 0 0-16,3-2 0 0,-2-4 0 0,9 3 0 15,-2 0-2416-15,-1-4-528 16,0-3-96-16,-6 0-32 0</inkml:trace>
  <inkml:trace contextRef="#ctx0" brushRef="#br2" timeOffset="125071.7">23991 9873 23951 0,'-4'-11'512'0,"1"0"128"0,0 1 0 0,2 3 64 0,-4 2-576 0,2-1-128 16,-2-2 0-16,1 6 0 0,-4 2 848 0,2 1 144 16,-4 0 32-16,0 3 0 0,-1 3-832 0,-3 4-192 0,-1 3 0 0,0 3 0 15,0 2 0-15,-2 4 0 0,2 5 0 0,-2 3 0 16,2 5 864-16,-2 2 128 0,-1 1 32 0,1 0 0 16,1 5-832-16,0 1-192 0,2 0 0 0,2-2 0 15,0-3 0-15,3-2 0 0,1 0 0 16,2-5 0-16,0-3 0 0,3-4 0 0,3-2 0 0,-2-1 0 15,-4-4 0-15,3-4 0 0,2-3 0 0,0-2 0 16,-2-3 0-16,3-7 0 0,0 0 0 0,-5-7 0 31,0-3-3232-31,0-3-688 0,-6-12-144 0,2 1-32 0</inkml:trace>
  <inkml:trace contextRef="#ctx0" brushRef="#br2" timeOffset="125199.84">23563 10365 20271 0,'0'0'448'0,"0"0"80"0,2-8 32 15,1 2 16-15,0 1-576 0,-3 5 0 0,8-1 0 0,0-3 0 16,1 0 928-16,3 1 80 0,1 3 16 0,1-2 0 0,2 0-832 0,2 0-192 15,1-1 0-15,2 2 0 0,1 0 0 0,-3-1 0 16,-1 1 0-16,1 2 0 0,-2 3 0 0,-2 0 0 16,-2-1 0-16,5 1 0 15,-5-3-1600-15,-3 1-352 0,-10-2-80 0,0 0-16 0</inkml:trace>
  <inkml:trace contextRef="#ctx0" brushRef="#br2" timeOffset="125408.52">23872 10325 20271 0,'-5'6'448'0,"1"3"80"0,-2 1 32 0,1-3 16 0,-1-1-576 0,1 3 0 16,-3 2 0-16,2 2 0 0,-1-1 928 0,0 0 80 15,3 2 16-15,-1 0 0 0,1 0 0 0,2 1 0 16,1-3 0-16,1 0 0 0,2 1-832 0,1-2-192 16,4-1 0-16,-1-2 0 0,3-3 864 0,-1 1 128 0,2-3 32 0,1-2 0 15,0-2-832-15,0-4-192 0,1-1 0 16,-2-2 0-16,1 0 864 0,0-1 128 0,-4-5 32 0,0 1 0 16,-3 0-832-16,-1 0-192 15,-2-2 0-15,-2 1 0 0,-2 0 0 0,0 0 0 0,-2 4 0 0,-1-1 0 16,1-1 0-16,-2 1 0 0,2 3 0 0,-3 0 0 31,0 4-1600-31,4 0-352 0,0 0-80 0,4 4-11472 0</inkml:trace>
  <inkml:trace contextRef="#ctx0" brushRef="#br2" timeOffset="125714.17">24229 10287 23951 0,'0'0'1056'0,"-3"6"224"15,-5 0-1024-15,2 2-256 0,-4 1 0 0,-1 3 0 0,0 1 0 0,-2 3 0 16,0 1 0-16,2 1 0 0,3 1 880 0,-4 0 112 16,-1 3 32-16,1-1 0 0,2 0-832 0,-1-3-192 15,3-1 0-15,-1-3 0 0,1 0 0 0,3-4 0 16,0-4 0-16,0 2 0 0,-1-2 816 0,6-6 112 16,0 0 32-16,0 0 0 0,0 0 96 0,6-10 32 15,0 0 0-15,3-5 0 0,1-2-880 0,1-1-208 16,-1 2 0-16,2-2 0 0,1-1 0 0,2 1 0 15,-1-2 0-15,1 0 0 0,1 4 0 0,0 0 0 16,1 1 0-16,-1 1 0 0,1 3 0 0,-1 2 0 16,0 1 0-16,-2 1 0 0,0 4 0 0,-1 1 0 15,2 1 0-15,-5 2 0 16,-1 1-768-16,2 1-208 0,-3 1-48 0,0-1-8736 0,0 3-1760 16</inkml:trace>
  <inkml:trace contextRef="#ctx0" brushRef="#br2" timeOffset="126023.68">24390 10474 23951 0,'0'0'512'0,"0"0"128"0,9 1 0 0,-1 2 64 0,3 0-576 0,5-1-128 0,3-2 0 0,4-2 0 15,1-2 848-15,2 0 144 0,2 2 32 0,-2-1 0 0,-1-3-832 16,0 0-192-16,-7-2 0 0,0 1 0 0,-3 2 864 0,-3-4 128 15,-3 0 32-15,-2 0 0 0,-3 2-832 16,-3-1-192-16,-2 0 0 0,-3 2 0 0,-3 0 864 0,-3 2 128 16,-3 3 32-16,-4 3 0 0,-4 1-832 0,-1 3-192 15,-1-1 0-15,-2 4 0 0,0 2 864 0,2 2 128 16,1 2 32-16,-7 8 0 0,8 2-1024 0,15-12 0 16,-1 0-192-16,4 2 32 0,3 0 160 0,3 0-128 15,4 2 128-15,3-3-128 0,4-1 128 0,18 9 0 16,3-3 160-16,-1-3-160 15,1-1-1472-15,-2-2-384 0,-2-4-64 16,0-1-13104-16</inkml:trace>
  <inkml:trace contextRef="#ctx0" brushRef="#br2" timeOffset="126855.79">22441 11140 6447 0,'0'0'576'0,"0"0"-576"15,0 0 0-15,8-5 0 0,-1-2 960 0,1 0 96 16,-8 7 16-16,9-9 0 0,-1-2 32 0,0 1 16 16,-1 2 0-16,-7 8 0 0,4-8 272 0,-4 8 48 15,3-10 16-15,-3 10 0 0,0 0 0 0,0 0 0 16,0 0 0-16,-7 11 0 0,-1 2-448 0,0 6-96 15,-1 5-16-15,1 1 0 0,-3 2-192 0,1 3-64 16,1 1 0-16,-1 6 0 0,-1 1-320 0,1 0-80 16,-2-1-16-16,2-1 0 0,0 2-224 0,-1-5 0 15,1-5 128-15,3-1-128 0,-1-3 0 0,1-4 0 16,1-2 0-16,1-3 0 0,2-4 0 0,3-11-336 0,-3 6 48 16,-3 0-8832-16,6-6-1760 15</inkml:trace>
  <inkml:trace contextRef="#ctx0" brushRef="#br2" timeOffset="127269.84">22222 11412 16575 0,'0'0'1472'0,"0"0"-1168"0,4-7-304 0,2 1 0 15,-6 6 624-15,5-4 64 0,-5 4 16 0,16-3 0 16,2 1 32-16,6-1 16 0,5 1 0 0,3 1 0 16,1 1-304-16,2 0-64 0,-1-4-16 0,3-2 0 15,-4 4-112-15,3-4 0 0,0-1-16 0,-2-2 0 16,-6 2-240-16,-2 3 144 0,-2 2-144 0,-3 1 128 15,-4-2-128-15,-5 3 128 0,-2 0-128 0,-10 0 128 16,0 0 160-16,0 0 32 0,0 0 0 0,0 0 0 0,-2 9 320 0,-3 0 80 16,-3 0 16-16,-4 1 0 0,-2 2-48 0,-1 1-16 15,-2-1 0-15,0 1 0 0,-5 1-288 0,2 0-48 16,2 1-16-16,2-3 0 0,1-2-192 0,4-1-128 16,4-1 160-16,0-1-160 0,3 1 176 0,4-8-176 15,0 0 192-15,11 7-192 0,0-3 240 0,7-3-64 16,2-1-16-16,7-3 0 0,-1-3 16 0,3 0 0 15,-2-1 0-15,1 0 0 0,-2-4-176 0,-3 0 192 16,-2-2-192-16,-5 4 192 0,-3-1-192 0,-4 3 192 16,-3-2-192-16,-2 4 192 0,-4 5-192 0,0 0 0 15,0 0 0-15,0 0 0 0,0 0 0 0,-7 9 208 16,-1 2-48-16,2 2-16 0,1-2-144 0,1 0 0 0,-1 0 144 16,3 2-144-16,1 0 0 0,2-2 0 0,-1-11 0 0,5 10 128 15,2 0-128-15,1-2 0 0,-1-3-176 0,4 0 176 31,0-8-1872-31,0 0-288 0,3-1-48 0,-3-4-11040 0</inkml:trace>
  <inkml:trace contextRef="#ctx0" brushRef="#br2" timeOffset="127587.76">23133 11298 20271 0,'0'0'1792'0,"0"0"-1424"0,0 0-368 0,0 0 0 15,0 0 0-15,-2 15-240 0,1 0 48 0,0-1 0 16,-2-1 736-16,-1 4 160 0,-3 2 16 0,1 2 16 15,0-2-112-15,-2 2-32 0,-2-3 0 0,0 1 0 16,2-1 48-16,-3 1 16 0,1-3 0 0,1 0 0 0,1-4-144 0,4-1-16 16,0-3-16-16,4-8 0 0,0 0-112 0,0 0-32 15,0 0 0-15,0 0 0 0,0 0 304 0,13-8 48 16,1-3 16-16,1-1 0 0,0-2-320 0,1-3-64 16,5-2-16-16,-6 2 0 0,2-1-112 0,-1 1 0 15,4-1-16-15,2 1 0 0,-2 3-176 0,2 3 0 16,0 3 0-16,-2 2 0 0,-3-1 0 0,-1 5 0 15,-3 2 0-15,-1 3 0 0,-4 4 0 0,-1 1-144 16,0 0 144-16,-3 2-208 0,0 4 208 0,-4-1 0 16,0 0 0-16,0 0 0 0,-1-1 0 0,-3 0 0 15,2 2 0-15,1-3 0 16,0-3-656-16,1-8-144 0,-1 10-32 0,1-10-8608 16,4 9-1728-16</inkml:trace>
  <inkml:trace contextRef="#ctx0" brushRef="#br2" timeOffset="127960.74">23806 11404 21183 0,'3'-8'1888'0,"-3"0"-1504"0,-2 1-384 0,1-1 0 16,-1 0 240-16,-2-2-32 0,0 2 0 0,-3 2 0 16,0 2 560-16,-3 2 128 0,-5 0 0 0,-2 5 16 15,-5 3-480-15,-4 4-112 0,0 4 0 0,0 2-16 16,-3 1 224-16,3 3 48 0,-1 1 16 0,6-1 0 15,6-1-208-15,4-2-64 0,3 0 0 0,6-1 0 16,3 0-192-16,5-4-128 0,4-2 160 0,3-2-160 16,0 0 256-16,5-2-64 0,0-4 0 0,3-3 0 0,2-4 32 15,-1-1 0-15,2-2 0 0,-2-2 0 0,-1-1-96 0,-1-1-128 16,-3 0 176-16,-3 1-176 0,-3 0 208 0,-3 2-64 16,-3 0-16-16,-5 9 0 0,0 0-128 0,0 0 0 15,0 0 0-15,0 0 0 0,-9 0 240 0,-2 5 16 16,-2 5 0-16,-1 2 0 0,0 1-32 0,-3 2 0 15,-2 2 0-15,3 2 0 0,2 1-224 0,-2 4 0 16,-1-1 0-16,-2-1 0 0,-2 0 0 0,2 4 0 16,2 3 0-16,0-4 0 0,3-2 0 0,2-1 0 15,2-1 0-15,0-5 0 16,2-3-384-16,4-5-64 0,4-8 0 0,0 0-9312 16,0 0-1856-16</inkml:trace>
  <inkml:trace contextRef="#ctx0" brushRef="#br2" timeOffset="128295.38">23996 11476 21183 0,'0'0'1888'0,"11"-2"-1504"0,2-1-384 0,3 2 0 15,0-4 624-15,2 1 48 0,2-1 16 0,3-1 0 16,3-1-320-16,0 0-64 0,-2-2-16 0,0 0 0 15,-6 3-144-15,-1-3-16 0,-3-2-128 0,-2 0 192 16,-4 1-192-16,0 0 128 0,-4 0-128 0,-1 0 0 0,-1 0 432 16,-2 3-16-16,0 7 0 0,0 0 0 0,-9-4 416 0,-3 4 64 15,-5 4 32-15,0 5 0 0,-7 5-80 0,1 3-16 16,-3 0 0-16,2 4 0 0,2 4-384 16,2 0-64-16,2-1-32 0,5-2 0 0,7-3-192 0,4 0-32 15,6 1-128-15,2-4 192 0,5-3-64 0,1 1 0 16,4-1-128-16,5-4 192 0,3-2-16 0,2-2-16 15,1-3 0-15,-2-1 0 0,0 1-384 0,2-1-80 16,-3-1-16-16,0-1-10080 16,-1-2-2016-16</inkml:trace>
  <inkml:trace contextRef="#ctx0" brushRef="#br2" timeOffset="129306.68">23919 11063 15663 0,'0'0'1392'0,"0"0"-1120"0,0 0-272 0,0 0 0 16,0 0 576-16,0 0 64 0,0 8 16 0,-1-1 0 16,1-7 176-16,-1 12 16 0,-2 2 16 0,0 3 0 15,2 3-144-15,0 3-16 0,-1 3-16 0,1 3 0 16,2 3-64-16,0 2-16 0,0 3 0 0,1-1 0 15,-1-3-272-15,2-3-48 0,0-2-16 0,-3-3 0 16,-1-2-144-16,1-1-128 0,0-4 144 0,-3-2-144 16,-2 0 0-16,1-3-128 0,2-2-16 0</inkml:trace>
  <inkml:trace contextRef="#ctx0" brushRef="#br2" timeOffset="129871.21">22717 12318 19119 0,'0'0'832'0,"-1"-13"192"0,-3-4-816 0,0 1-208 0,2-1 0 0,-3 4 0 16,-3 3 816-16,-2 2 112 0,-2 3 32 0,-3 2 0 15,-1 3 112-15,-2 5 16 0,-1 5 16 0,-1 0 0 0,0 0-656 0,0 4-144 16,-1 4-32-16,2 2 0 0,3-3-16 0,2 2 0 16,0-3 0-16,6 1 0 0,2-2-16 0,3 0-16 15,3-3 0-15,3 1 0 0,3 0-64 0,2 0-16 16,2 0 0-16,2-3 0 0,2-4 240 0,0 2 32 15,-1 1 16-15,0 1 0 0,-2-4-176 0,0-1-48 16,-1 0 0-16,-10-5 0 0,6 6-208 0,-6-6 0 16,0 0 0-16,-4 9 0 0,-2 0 256 0,-4 1-32 15,-2 0-16-15,-4-6 0 0,-2-6 160 0,-3 2 16 16,-1 0 16-16,-4-2 0 0,1-2-208 0,1 0-32 16,1-4-16-16,2 1 0 15,2 1-1424-15,5-4-304 0,3-1-48 0,4 1-12208 16</inkml:trace>
  <inkml:trace contextRef="#ctx0" brushRef="#br2" timeOffset="130152.27">22844 12315 24479 0,'-8'8'1088'0,"2"0"208"0,2 3-1040 0,-1 3-256 0,0 2 0 0,-1 1 0 16,1 1 320-16,-1 0 16 0,2-1 0 0,2 1 0 15,1-3 160-15,1 2 16 0,2 0 16 0,2-1 0 16,3-5-400-16,-1-5-128 0,-6-6 0 0,14 5 0 16,-1 1 448-16,1-1 0 0,1-5-16 0,2-2 0 15,-1-8 240-15,2 1 48 0,-3-3 16 0,1-3 0 16,-1-1-224-16,-2-3-32 0,0 3-16 0,-5-2 0 0,1-2-80 0,-1 1-32 16,-2-2 0-16,-2 2 0 0,-2 4-176 0,0 0-48 15,-1 2 0-15,-1 2 0 0,-2-2-128 0,1 4 0 16,1 9 0-16,0 0 128 0,-2-8-320 0,2 8-80 15,0 0-16-15,0 0-10032 16,-4 9-2016-16</inkml:trace>
  <inkml:trace contextRef="#ctx0" brushRef="#br2" timeOffset="130951.85">23409 12296 18431 0,'0'0'1632'0,"0"0"-1312"16,-9-1-320-16,9 1 0 0,0 0 768 0,-7 3 64 16,7-3 32-16,0 0 0 0,0 0-672 0,0 0-192 0,0 0 0 0,0 0 128 15,0 0-128-15,0 0 176 0,5-5-176 0,-5 5 192 16,0 0-192-16,5-7 0 0,1-1 0 0,-6 8 0 16,0 0 0-16,0 0 0 0,0 0 0 0,0 0 0 15,0 0 144-15,0 0 48 0,0 0 16 0,0 0 0 16,4-7 304-16,-4 7 64 0,0 0 16 0,0 0 0 15,0 0-80-15,0 0 0 0,2-6-16 0,-2 6 0 16,0 0-80-16,0 0-16 0,0 0 0 0,0 0 0 16,0 0-16-16,-7-1 0 0,-3 3 0 0,1-1 0 15,0-2-64-15,-1 2 0 0,0 3-16 0,-2 0 0 16,1 0-80-16,-1 2-16 0,-1 2 0 0,1-1 0 16,0 4-64-16,1 1-16 0,2 2 0 0,0-1 0 0,4-2-128 15,0 0 0-15,3 1 144 0,3-2-144 0,-1-10 128 16,8 9-128-16,1-3 128 0,0 0-128 0,2 0 272 0,0-3-16 15,-1-5 0-15,0 2 0 0,0 2 0 16,-1-4-16-16,-1-1 0 0,-2-1 0 0,0-2-96 0,0 2-16 16,-6 4 0-16,6-8 0 0,-2-2-128 0,1 3 0 15,-5 7 0-15,2-8 0 0,-2 8 0 0,3-8 0 16,-2 2 0-16,-1 6 0 0,0 0 0 0,0 0 0 16,0 0 0-16,0 0 0 0,0 0 0 0,0 0 0 15,0 0 0-15,0 0 0 0,0 0 0 0,0 0 0 16,0 0 0-16,-3 8 0 0,3-8 0 0,-1 8 0 15,1-8 0-15,0 0 0 0,-6 12-128 0,3-2 128 16,3-10 0-16,-4 10 0 0,0-1 0 0,-1 3 0 0,-1 0 0 16,2-1 0-16,4-11 0 0,-8 10 0 0,3 3 0 0,-1-2 0 15,1-3 0-15,0 1 0 0,2 0 0 0,-2 4 0 16,1 0 0-16,2 0 0 0,0-1 0 0,1-1 0 16,-3-1 0-16,3 0 0 0,0 1 0 0,0-3 0 15,1-8 0-15,0 0 0 0,-3 12 0 0,3-12 0 16,0 0 0-16,0 0 0 0,0 0 0 0,0 0 128 15,-6 7-128-15,6-7 0 0,0 0 144 0,0 0-144 16,0 0 208-16,0 0-16 0,-7-4-16 0,3-6 0 16,1-2 0-16,1 0 0 0,-3 1 0 0,4-5 0 15,1-3 80-15,1-2 0 0,1 1 16 0,1 0 0 16,0 0-272-16,3-1 128 0,0-2-128 0,1-1 0 0,3-1 224 16,1 0-64-16,1-1-16 0,1 1 0 0,0 0-144 15,0 2 160-15,3 3-160 0,-2 0 160 0,-2 1-160 0,3 4 0 16,-1 1 0-16,-1 4 0 0,-3 2 0 15,2 0 0-15,-2 2 0 0,1 1 0 0,-1 5 0 0,-10 0 0 16,0 0 0-16,9 8 0 0,1 1 0 0,-5-2-176 16,-5-7 176-16,2 11-192 15,-1 2-1408-15,0-1-272 0,-1-1-64 0,0 0-12720 16</inkml:trace>
  <inkml:trace contextRef="#ctx0" brushRef="#br2" timeOffset="131376.97">23904 12279 19695 0,'0'0'864'0,"-3"-6"192"0,-4-4-848 0,1 1-208 0,-1-1 0 0,-1 3 0 16,-2-1 896-16,0 2 144 0,-1-1 32 0,-1 3 0 15,-1 5-448-15,-2 3-96 0,1 0-16 0,-1 3 0 16,-2 0-208-16,1 2-48 0,-2 2-16 0,4 2 0 16,2 2 96-16,3-2 32 0,-2 0 0 0,7 1 0 15,4 0-368-15,3-1 144 0,0-4-144 0,6-1 0 16,1 0 320-16,4-1-32 0,3-3-16 0,1-2 0 16,0-2 240-16,-2-1 64 0,2-2 0 0,-1 2 0 0,-3-5-240 15,-1-2-32-15,-2-2-16 0,-2 2 0 0,-3 2-160 16,-6 6-128-16,6-8 144 0,-6 8-144 0,0 0 176 0,0 0-176 15,0 0 192-15,0 6-192 0,-1 5 192 16,-5 4-192-16,0 4 192 0,0 3-192 0,-1 4 128 0,0 2-128 16,-3 2 0-16,0 2 0 0,-1 0 240 0,-3 1-64 15,-2 0-16-15,1 1 0 0,0 0 0 0,-2-2 0 16,2-2 0-16,0-5 0 0,2-3-32 0,2-5-128 16,4-1 192-16,-3-5-64 0,2-5-272 0,8-6-64 15,0 0-16-15,-6-6 0 16,4-5-2848-16,2-5-560 0</inkml:trace>
  <inkml:trace contextRef="#ctx0" brushRef="#br2" timeOffset="131669.49">23951 12387 17503 0,'0'0'768'0,"10"-3"176"15,-1 3-752-15,2-1-192 0,0-2 0 0,2-2 0 0,1 1 1024 0,3-2 192 0,-1 1 16 0,2-1 16 16,0-5-576-16,-1 1-112 0,-1 0-32 0,0-1 0 16,-1-2-320-16,-2-2-64 0,-6-4-16 0,-1 3 0 15,-1 0 208-15,-3 3 48 0,-2 1 0 0,-2 2 0 16,-3 7 512-16,5 3 96 0,-10 2 32 0,-2 2 0 16,-4 1-400-16,3 5-80 0,2 3-16 0,-1 6 0 15,-5 0-336-15,2 2-192 0,1 1 192 0,0 2-192 0,5 2 192 16,3-3-192-16,4-2 192 0,3-3-192 0,2 0 176 0,4-3-176 15,4 0 160-15,0-4-160 0,-1-5 0 0,0-1 0 16,0-2-208-16,1-1-9312 16,1-3-1856-16</inkml:trace>
  <inkml:trace contextRef="#ctx0" brushRef="#br2" timeOffset="132443.76">24394 12232 21071 0,'0'0'928'0,"0"0"208"0,0 0-912 0,-7 10-224 0,1 3 0 0,-3 0 0 15,3 2 672-15,-4 0 96 0,0 3 0 0,1-1 16 16,0 2-32-16,2-2-16 0,-3-5 0 0,1 3 0 16,0 4-352-16,1-2-80 0,2-3-16 0,1-2 0 15,-1-4-32-15,6-8-16 0,-2 9 0 0,2-9 0 16,0 0 224-16,0 0 48 0,8-6 16 0,3-2 0 16,1 1 160-16,3-5 16 0,0-5 16 0,2-1 0 15,-2 3-352-15,3-1-80 0,-1 0-16 0,3-3 0 16,-2-1-128-16,-1 2-16 0,0 2-128 0,-1 0 192 15,2-1-192-15,-3 3 176 0,-4 5-176 0,1 2 160 0,4 3-160 0,-5 1 0 16,-2-1 0-16,0 4 128 0,-9 0-128 16,8 8-176-16,-3-1 48 0,-1 0 0 15,-4-7-2144-15,7 13-416 0</inkml:trace>
  <inkml:trace contextRef="#ctx0" brushRef="#br2" timeOffset="132629.76">24825 12304 23039 0,'0'0'2048'0,"-5"10"-1648"16,-1 1-400-16,0 3 0 0,1-1 1088 0,2 2 128 15,-2 2 16-15,1 1 16 0,1-6-688 0,1 2-144 0,2 2-32 0,1 1 0 16,1-2 0-16,1-3 0 0,-3-12 0 0,8 14 0 16,-2 1-384-16,2-3 0 0,0-3 0 0,2-4 0 31,-2-1-512-31,1-1-192 0,-2-1-48 0,2-4-7760 0,-1408-5-1568 0</inkml:trace>
  <inkml:trace contextRef="#ctx0" brushRef="#br2" timeOffset="132808.96">24979 12361 2751 0,'0'0'256'0,"0"0"-256"0,0 0 0 0,0 0 0 16,0 0 4032-16,0 0 752 0,0 0 144 0,3 10 48 15,-2 2-2672-15,-2 4-512 0,-5 4-128 0,0 1 0 16,-5 0-576-16,-2 5-128 0,-1 6 0 0,0 1-16 0,1-5-64 0,-3 5-16 15,-1 3 0-15,-1 1 0 16,0 3-480-16,1-5-112 0,-1-4-16 0,-2 0 0 0,3 1-256 0,-1-1 0 16,1-1 0-16,-1-1-15104 15</inkml:trace>
  <inkml:trace contextRef="#ctx0" brushRef="#br2" timeOffset="133308.97">23259 13374 28959 0,'0'0'1280'0,"0"0"272"0,0 0-1232 0,0 0-320 16,0 0 0-16,0 7 0 0,0 1 208 0,-1 10-16 15,-2 3 0-15,0 4 0 0,0-1 400 0,2 3 80 16,1-1 16-16,3 5 0 0,0 3-448 0,-1-1-96 15,1-3-16-15,1-3 0 0,2 0-128 0,-2-4 0 16,2-1 0-16,0-5 128 16,0-3-528-16,2-2-112 0,-3-5-32 0,3 0-13456 0</inkml:trace>
  <inkml:trace contextRef="#ctx0" brushRef="#br2" timeOffset="133470.43">23563 13351 26719 0,'0'8'2368'0,"-1"0"-1888"0,-2 4-480 0,2 3 0 16,-1 2 640-16,-1 6 16 0,-1 7 16 0,2 0 0 16,-4 0-272-16,2 1-48 0,2 4-16 0,0-1 0 15,0 0-176-15,-3 0-32 0,2-2-128 0,0 0 192 16,-1 0-192-16,-1-2 0 0,1 0 0 0,0-2-13696 16</inkml:trace>
  <inkml:trace contextRef="#ctx0" brushRef="#br2" timeOffset="134045.19">22218 14684 18431 0,'0'0'816'0,"2"-9"160"0,-1 2-784 0,-1 7-192 0,0 0 0 0,0 0 0 15,0 0 1328-15,0 0 208 0,0 0 64 0,0 8 0 16,-1 7-544-16,-2 1-96 0,-1 4-32 0,0 5 0 15,0 4-272-15,1 3-48 0,1 1-16 0,0 2 0 16,2 2-240-16,3 0-48 0,-1-4-16 0,2-3 0 0,2 0-144 0,2-6-16 16,2-3-128-16,-3-4 192 0,3-5-16 0,0-1-16 15,3-5 0-15,5-2 0 0,3-5 240 0,2-4 48 16,1-2 16-16,0-6 0 0,2-3 0 0,-1-5 0 16,-4-2 0-16,0-1 0 0,-2-4-272 15,-2-1-48-15,-3-4-16 0,-4 1 0 0,-1 2-128 0,0 2 0 16,-2 2 0-16,-1 2 128 0,-3 5-128 0,1 4 0 15,-3 2 0-15,1 2 128 0,-1 1-320 0,-1 2-64 16,0 8 0-16,0 0-16 16,0 0-2224-16,0 0-448 0</inkml:trace>
  <inkml:trace contextRef="#ctx0" brushRef="#br2" timeOffset="134388.13">22922 14681 23039 0,'0'0'2048'16,"-3"11"-1648"-16,0-1-400 0,1 4 0 0,-3 5 352 0,1 2-16 0,-3-1 0 0,2 4 0 15,-1 0 464-15,3 2 96 0,0 1 0 0,-3-1 16 16,2-1-336-16,0 1-64 0,-2-1 0 0,1-3-16 16,1-2-112-16,3-4-32 0,-2-4 0 0,2-2 0 15,1-10-160-15,0 0-16 0,0 0-16 0,0 0 0 16,0 0 240-16,11-4 48 0,-2-4 16 0,2-4 0 15,0-3 80-15,2-2 16 0,0-2 0 0,0 0 0 16,-3-3-416-16,2 0-144 0,1-2 0 0,-1 4 144 16,1 2-144-16,-2 3 0 0,2 4 0 0,0 3 0 15,-1 3 0-15,-1 4 0 0,-1 4 0 0,0 1 0 0,0 1 0 0,-3 5 0 16,-1 4 0-16,-2 2-176 0,1 3 176 16,-3 2 0-16,-3 0 0 0,-2 1 0 0,-2 2 0 15,-1-2 0-15,-1-1 0 0,-1-2 0 16,0 0-624-16,2-2-32 0,0-4-16 0,2-2-9216 15,4-11-1840-15</inkml:trace>
  <inkml:trace contextRef="#ctx0" brushRef="#br2" timeOffset="134639.88">23457 14577 15663 0,'0'0'688'0,"0"0"144"0,0-7-656 0,0 7-176 0,0 0 0 0,0 0 0 16,0 0 1760-16,-2 8 320 0,-3 2 64 0,1 5 16 16,-1 3-944-16,-2 3-176 0,0 1-32 0,2 5-16 15,-3 5-256-15,3 2-48 0,-1 3-16 0,2 4 0 16,-1 2-336-16,2 2-64 0,-2-5-16 0,1 1 0 16,2-2-112-16,0-3-16 0,1-3-128 0,0 0 192 15,-2 1-32-15,2-1-16 0,-1-3 0 0,0-7 0 16,0-7-400-16,0-2-64 0,0-3-32 0,2-11-8704 15,-1-9-1744-15</inkml:trace>
  <inkml:trace contextRef="#ctx0" brushRef="#br2" timeOffset="135011.04">23914 14585 5519 0,'0'0'496'0,"0"0"-496"16,0 0 0-16,0 0 0 0,1 11 3328 0,-2 2 576 16,-1-1 128-16,-1 3 0 0,-2 1-2336 0,-3 1-480 15,0 0-80-15,-2 1-32 0,3-3-144 0,-4 3-16 16,-3 3-16-16,-1 0 0 0,-1-3-208 0,-4 1-32 16,-3-5-16-16,0 3 0 0,-3-1-240 0,1 0-48 15,-1-3-16-15,-2-1 0 0,3-1-128 0,1-1-32 16,-1 1 0-16,3-2 0 0,3-3-208 0,2 0 144 0,4-1-144 0,1 2 128 15,2-2-128-15,3 2 0 0,7-7 0 16,-2 10 128-16,-1 0-128 0,3 0 0 0,4 0 144 0,2 1-144 16,4 1 272-16,-1 0-16 0,2 0 0 0,5-1 0 15,1 1-16-15,1 0-16 0,-1 0 0 0,0 0 0 16,2 0-32-16,-4-3 0 0,-3-1 0 0,2 1 0 16,-1 0-192-16,-1-1 0 0,-2 0-144 0,-4-1 144 31,3-2-1184-31,-9-5-144 0,6 6-16 0,-6-6-12672 0</inkml:trace>
  <inkml:trace contextRef="#ctx0" brushRef="#br2" timeOffset="135406.76">24074 14765 23327 0,'0'0'1024'0,"0"10"224"0,-4 5-992 0,-1 1-256 16,2-2 0-16,-2 3 0 0,-6 4 448 0,1 3 32 16,2 5 16-16,-1-2 0 0,0 1 384 0,-2 0 80 15,1 1 0-15,2-3 16 0,-3 0-400 0,1-4-96 16,0-4-16-16,2-1 0 0,3-2-176 0,1-4-32 16,0-2-16-16,4-9 0 0,0 0-32 0,0 0 0 15,0 0 0-15,0 0 0 0,7-10 336 0,1-2 64 16,4-2 16-16,-1-2 0 0,0 0-256 0,-1-3-48 15,2-2-16-15,2 1 0 0,-1 1-304 0,-2 2 128 0,1 2-128 16,-1 1 0-16,0 2 0 0,-3 5 0 0,-8 7 0 16,10-4 0-16,-2 2 0 0,1 4 0 0,0 5 0 15,-4 4 0-15,-1-1 0 0,-1 3-144 0,0 2 144 0,2 2-128 16,-3-1 128-16,1 2 0 0,-1-4 0 0,2 2 0 16,0-3 0-16,-2-1 0 0,2 0 0 0,-1-3 0 15,-3-9 0-15,0 0 0 0,8 8 0 0,-8-8 128 16,0 0-128-16,10-1-128 0,-2-3 128 0,-2-1-192 15,-6 5-640 1,4-8-128-16,-3 0-16 0,-1 8-13520 0</inkml:trace>
  <inkml:trace contextRef="#ctx0" brushRef="#br2" timeOffset="135745.04">24464 14901 20271 0,'-16'9'896'0,"6"0"192"0,-3 5-880 0,0 1-208 15,-1 2 0-15,-1 2 0 0,2-1 1600 0,2 1 256 16,0-2 64-16,2 0 16 0,5-1-848 0,-1 0-192 16,3-1-16-16,2-3-16 0,2-2-608 0,4-1-112 15,-1-1-16-15,4-4-128 0,-9-4 368 0,12 2-48 16,4-3 0-16,0-2 0 0,2-3-32 0,-2-3-16 15,1-3 0-15,-2 0 0 0,1-1-112 0,-2-2-32 0,-4-1 0 16,-2 1 0-16,-4-2 176 0,-2 1 16 0,-2 2 16 16,-2-2 0-16,-1 1 112 0,-3 3 32 0,-2 3 0 15,1 2 0-15,-1 3-64 0,-1 2-16 16,-2 2 0-16,0 3 0 0,0 4-240 0,2 0-160 0,-2 2 192 0,3-1-192 16,-1-1-176-16,4 1-144 0,5-8-16 0,-4 7-16 31,4-7-2272-31,0 0-464 0,0 0-96 0</inkml:trace>
  <inkml:trace contextRef="#ctx0" brushRef="#br2" timeOffset="135999.29">24761 14358 21183 0,'0'0'1888'0,"0"0"-1504"16,0 0-384-16,-7 6 0 0,1 5 1088 0,0 4 160 15,-2 4 32-15,-1 4 0 0,-1 4-368 0,3 3-64 16,-3 4-16-16,3 5 0 0,0-2 0 0,1 2-16 16,3 0 0-16,-3 2 0 0,3 0-352 0,1-3-64 15,0 1-16-15,2-2 0 0,2 0-128 0,1-2-16 16,-1-3-16-16,0-4 0 0,0-1-96 0,0-4 0 16,-4-2-128-16,0-3 192 0,-1-2-192 0,0-4-128 15,0-3 128-15,-5-4-208 16,0-2-2608-16,-3-3-528 0</inkml:trace>
  <inkml:trace contextRef="#ctx0" brushRef="#br2" timeOffset="136157.79">24385 14895 25791 0,'0'0'2304'0,"13"-5"-1856"0,-4-5-448 0,5 2 0 16,2 2 784-16,3 1 64 0,3 2 16 0,1-3 0 16,0-2-288-16,7 1-64 0,3 4-16 0,3-4 0 15,3-2-80-15,-3 0-16 0,3 0 0 0,1-1 0 16,2-1-208-16,2 0-64 0,2-1 0 0,4-2 0 15,2 1-128-15,-3 1 0 0,-5 3-192 0,-5-1 192 16</inkml:trace>
  <inkml:trace contextRef="#ctx0" brushRef="#br2" timeOffset="160336.91">20835 15395 10943 0,'0'0'480'0,"0"0"96"0,0 0-448 0,0 0-128 15,0 0 0-15,0 0 0 0,0 0 576 16,0 0 112-16,0 0 16 0,0 0 0 0,0 0 208 0,0 0 48 16,0 0 16-16,-5-5 0 0,1-1-240 0,3-2-48 15,1-1-16-15,-1-2 0 0,-4-3-96 0,3-2-32 16,1 1 0-16,0-4 0 0,-2 2-160 0,1-3-48 16,5-2 0-16,-1 1 0 0,-1-1 0 0,1 0 0 15,3-2 0-15,-3-1 0 0,0-3-96 0,1-1-32 16,3-4 0-16,1 2 0 0,1-5 0 0,-2 1 0 15,-2 0 0-15,0-1 0 0,1-3-208 0,-2 4 0 16,0 2 0-16,1 2 0 0,-2 1 0 0,-1 3 0 16,-2-1 128-16,0 3-128 0,-1 2 224 0,-1 1-48 15,2 1-16-15,0 4 0 0,1 1 0 0,-2 2 0 0,-3 0 0 16,1 0 0-16,2 2-160 0,0 2 160 0,-1 4-160 16,3 6 160-16,0 0-160 0,0 0 160 0,-3-7-160 0,3 7 160 15,0 0 0-15,0 0 0 0,0 0 0 0,0 0 0 16,0 11 48-16,-2 0 16 0,0 2 0 0,1 5 0 15,1 2-96-15,1 3 0 0,3 1-128 0,-1 4 192 16,-3 0-48-16,0 3-16 0,0 2 0 0,-2 2 0 16,-1 1-128-16,3 1 192 0,2-4-192 0,-1 3 192 15,1-2-192-15,-2 1 128 0,0 1-128 0,0-2 128 16,-2 0-128-16,1-1 192 0,-1-1-192 0,1-2 192 16,0 0-192-16,0 0 0 0,0-2 0 0,1 1 0 15,-2-1 0-15,-2-3 0 0,-1-2 0 0,0 0 0 16,2 0 192-16,0-1-32 0,-5-2-16 0,6 0 0 15,4-2 0-15,-2 0 0 0,-3-3 0 0,2-1 0 0,1-3-16 16,0-1 0-16,0-2 0 0,0-8 0 0,0 0 160 0,0 0 32 16,0 0 0-16,0 0 0 0,3-11 48 0,1-4 16 15,4-6 0-15,-4-6 0 0,-4-8-224 0,3-2-32 16,2-6-128-16,-2 0 192 0,0-3-192 16,1-1 128-16,2-1-128 0,-4-3 0 0,-2-2 0 0,0-1 0 15,-1-1 0-15,1-2 0 0,0-3 128 0,0 0-128 16,-1-2 0-16,2 0 144 0,2-3-144 0,-3 0 0 15,-4 1 0-15,2 0 0 0,1-1 0 0,1 2 0 16,0-1 0-16,-2 2 0 0,0 3 0 0,2 3 0 16,2 2 0-16,3 5 0 0,-4 3 0 0,0 4 0 15,1 6 0-15,0 3 0 0,-1 4 0 0,1 3 0 0,1 5 0 16,0 1 0-16,-3-1 0 0,1 6 0 0,1 7 0 16,0 0 0-16,1-1 0 0,-3 9 0 0,0 0 0 0,0 0 0 15,0 0-192-15,0 0 192 0,-5 13-160 0,2 7 160 16,2 6-128-16,-2 5 128 0,-1 2 0 0,2 8-144 15,0 7 144-15,-1 5 0 0,-3 6-144 0,2 7 144 16,1 6 0-16,2 1 0 0,0 2 0 0,1 0 0 16,-1-1 0-16,1-2 0 0,0 1 0 0,-1-5 0 15,-2-5 0-15,1-3 0 0,-2-2 0 0,0-5 0 16,-3-2 0-16,3-3 0 0,2-1 0 0,1-4 0 16,-2-5 0-16,2-2 0 0,-2-2 0 0,2-2 0 15,0-2 0-15,-1-2 0 0,-2-3 0 0,3-2 0 16,2-2 128-16,-1-4-128 0,-2-1 128 0,1-1-128 0,1-2 176 15,0-2-48-15,-1-3-128 0,1-8 192 0,-3 9-16 16,3-9-16-16,0 0 0 0,0 0 0 0,0 0 96 0,0 0 32 16,-2-11 0-16,1-6 0 0,-1-6-80 0,0-5-16 15,1-5 0-15,-1-4 0 0,1-1-192 0,-2-6 144 16,1-4-144-16,1-5 128 0,-2-3-128 0,-1-5 0 16,1-5 0-16,-1 1 0 0,0 0 0 15,1-2 0-15,-1-3 0 0,-2 1 0 0,2 0 0 0,1 2 0 16,0 1 128-16,2 2-128 0,-2 1 0 0,2 1 0 15,0 3 0-15,1-2 0 0,0-2 0 0,1 3 0 16,0 3 0-16,2 0 0 0,-2-1 0 0,0 1 0 16,3 1 0-16,-1 2 0 0,-1 1 0 0,2 2 0 15,-3 0 0-15,0 3 0 0,5 1 0 0,2 1 0 16,-5 0 0-16,2 2 0 0,-1 0 0 0,2 3 0 16,0 2 0-16,2 0 0 0,-1 2 0 0,0 2 0 0,-1-1 0 15,3 3 0-15,-2-1 0 0,2 1 0 16,-5-1 0-16,3 2 0 0,1 4 0 0,-2-2 0 0,1-2 0 0,-4 0 0 15,2 0 0-15,1 2 0 0,0 1 0 0,0 1 0 16,-1 1 0-16,-3 1 0 0,0-1 0 0,-2 2 0 16,-3 1 0-16,2-2 0 0,1 0 144 0,1 4-144 15,-2 5 0-15,1-3 0 0,2-5 0 0,1 2 128 16,-1 1-128-16,1 0 0 0,-1 1 0 0,1-2 0 16,-1 1 0-16,1 0 0 0,-1 1 0 0,1-1 0 15,3 1 0-15,-5-1 0 0,-1 0 0 0,3-1 0 16,2 1 0-16,2 0 0 0,-5-2 0 0,2 1 0 15,0 0 0-15,0 0 0 0,-1 1 0 0,0-1 0 16,0-3 0-16,3 1 0 0,-4-1 0 0,0-1 0 0,-1 1 0 0,-1 1 0 16,0-1 0-16,0 0 0 0,-1 0 0 0,0-1 0 15,0 0 0-15,1 0 0 0,-2 1 0 0,-2 1 0 16,2 1 0-16,0-1 0 0,2-2 0 0,-1-2 0 16,-1 2 0-16,-1-1 128 0,2 1-128 0,-3 0 0 15,-2 1 0-15,3-1 0 0,2 1 0 0,0 0 0 16,-6-1 0-16,3 1 128 0,0-1-128 0,0 1 0 15,1 0 0-15,0 0 0 0,-2-1 0 0,4-1 0 16,0-3 0-16,-1 3 0 0,2-1 0 0,0 0 0 16,-1-2 0-16,1 0 0 0,0 0 0 0,1-1 0 15,1-2 0-15,-1 0 0 0,1 0 0 0,-2 2 176 16,-1 0-176-16,1 0 192 0,1 1-192 0,0-3 0 16,-1 1-192-16,2 0 192 0,-1 1 0 0,-1-2 0 15,-4-1 0-15,4-2 0 0,5 3 0 0,-3-2 0 16,-2 1 0-16,1-1 0 0,1-1 0 0,2 1 0 0,-1 3 0 15,-2 1 0-15,-2 1 0 0,1 0 0 0,2-1 0 16,-2 1 0-16,-2 0 0 0,1-1 0 0,1 0 0 16,-1 4 0-16,0 3 0 0,-3 0 0 0,2-4 0 0,1 1 0 15,0 3 0-15,0 1 0 0,0-1 0 0,1 1 0 16,1-1 0-16,-2 0 0 0,-3 0 0 0,3 0 0 16,1-2 0-16,1 1 0 0,-2 4 0 0,0-3 0 15,1 0 0-15,-3 0 0 0,0 2 0 0,0 2 0 16,1 2 0-16,1-1 0 0,1 0 0 0,-1 1 0 15,-1 2 0-15,-2 0 0 0,0 1 0 0,0 0 0 16,0 2 0-16,1 0 0 0,1-1 0 0,1 4 0 16,1 2 0-16,0 2 0 0,-1-2 0 0,1 4 0 0,0 5 0 0,0-7 0 15,0 7 0-15,-1-8 0 0,1 1 0 0,1-1 0 16,-1 8 0-16,2-8 0 0,-1 1 0 0,-1 7 0 16,-1-8 0-16,1 8 0 0,0 0 0 0,0 0 0 15,0-7 0-15,0 7 0 0,0 0 0 0,0 0 0 16,0 0 0-16,0 0 0 0,0 0 0 0,0 0 0 15,0 0 0-15,-1 12 0 0,1 2 0 0,0-1 0 16,-1 0 0-16,-2 5 0 0,1 2 0 0,-1 4-144 16,-1-1 144-16,1 4 0 0,2 4 0 0,1 2-128 15,-1 4 128-15,0 4 0 0,1 1 0 0,0 0 0 16,0-1 0-16,1 1 0 0,1-2 0 0,-2 2 0 16,-3 3 0-16,1 0 0 0,2 0 0 0,0 1-128 0,-2-2 128 15,2 4 0-15,2 1 0 0,1 2 0 0,-1-1 0 16,-2 2 0-16,-3-1 0 0,2 2 0 0,3 4 0 15,-2 0 0-15,-2 0 0 0,1 0 0 0,2 0 0 0,0 1 0 16,-2-1 0-16,1-2 0 0,0 1 0 0,2-3 0 16,0-1 0-16,2 0 0 0,-1 0-128 0,0 0 128 15,2-2 0-15,-1-1 0 0,-1-4 0 0,2 1 0 16,-2 1 0-16,-1-1 0 0,-2-2 0 0,0 0 0 16,0 1 0-16,-1 2 0 0,-2-1 0 0,3-2 0 15,2-2 0-15,-2-1 0 0,-2 1 0 0,0 1 0 16,-1-1 0-16,2 2 0 0,-2-2 0 0,2 1 0 15,0 1 0-15,1-3 0 0,0-2 0 0,1 2 0 16,0 0 0-16,2 0 0 0,-3-1 0 0,1-1 0 0,-1 0 0 16,-1-1 0-16,1 0 0 0,-3 0 0 0,1 2 0 15,0-1 0-15,-1 1 0 0,2-1 0 0,-1 0 0 16,0 1 0-16,1-2 0 0,-1 2 0 0,1 1 0 0,1-2 0 16,-2 1 0-16,2-1 0 0,0 1 0 0,2 2 0 15,2 1 0-15,-1 1 0 0,1-1 0 0,0 1 0 16,0 1 0-16,1 0 0 0,-3 0 0 0,2 0 0 15,2-3 0-15,2 4 0 0,0 1 0 0,1 1 0 16,-1-3 0-16,1-2 0 0,-2-2 0 0,0 3 0 16,-2 3 0-16,-3-3 0 0,0-3 0 0,-2 1 128 15,0 0-128-15,-1-1 0 0,-2-2 0 0,1-1 0 16,-4 1 0-16,2-1 0 0,1-3 128 0,-4 2-128 16,-2 0 0-16,1 0 0 0,2-3 0 0,3-1 128 15,-2 0-128-15,1 1 0 0,1-4 0 0,2 1 0 0,1-2 0 16,0 1 0-16,-1 0 0 0,0-2 0 0,-2 1 0 0,2-2 0 15,-1 2 0-15,-1 0 0 0,1-1 0 0,-1-1 0 16,2-4 0-16,-2 3 0 0,3 2 0 0,0 0 0 16,-1 0 0-16,0-1 0 0,0 0 0 0,-1-2 0 15,-1 0 0-15,1 1 0 0,0-4 0 0,2 1 0 16,-3 0 0-16,0 2 0 0,-2-1 0 16,4-3 0-16,3-1 0 0,0 0 0 0,-3-3 0 0,1 2 0 15,1 0 0-15,-1-1 0 0,0-1 0 0,-1 3 0 16,0-2 0-16,0 2 0 0,-1-2 0 0,0-1 0 15,0 1 0-15,-2 1 0 0,3-1 0 0,-1 0 0 16,-2 1 0-16,2-2 0 0,1 0 0 0,1 3 0 0,0-3 0 16,-1 1 0-16,-2 1 0 0,2-2 0 0,1 2 0 0,0-3 0 15,-3 3 0-15,2-4 0 0,2-2 0 0,-1-1 0 16,0 0 0-16,0-1 0 0,0 0 0 0,2-2 0 16,-1-2 0-16,-1 1 0 0,-3 0 0 0,2 0 0 15,0 1 0-15,-1 0 0 0,-1-2 0 0,3-1 0 16,2 1 0-16,-1 1 0 0,-1-8 0 0,0 6 0 15,0-6 0-15,2 7 0 0,-2-7 0 0,0 0 0 16,0 0 0-16,2 6 0 0,-2-6 0 0,0 0 0 16,0 0 0-16,0 0 0 0,0 0 0 0,0 0 0 15,0 0 0-15,0 0 0 0,0 0 0 0,0 0 0 16,0 0 128-16,0 0-128 0,-2-10 0 0,1 1 0 16,3 0 0-16,-1-3 0 0,-2 0 0 0,1-1 0 0,0 0 0 15,0-1 0-15,0-1 0 0,3-2 0 16,2 1 0-16,-4-3 0 0,-1-4 0 0,-1-1 0 0,1 0 0 15,-1-3 0-15,2-1 0 0,0-1 0 0,2-2 0 0,1-3 0 16,-2-4 0-16,0-1 0 0,1-3 0 0,-1-3 0 16,0-1 0-16,-1-3 0 0,-2 0 0 0,1 2 0 15,3 1 128-15,-1 0-128 0,-1 0 0 0,2 1 0 16,1-1 0-16,-2 0 0 0,1-2 0 0,1 1 0 16,1-1 0-16,-1 0 0 0,-1 0 0 0,0-3 0 15,0 0 0-15,2-2 0 0,-1-1 0 0,0 0 0 16,-2 1 0-16,2 1 128 0,-1 0-128 0,1-2 0 15,-1-2 0-15,3 0 0 0,-2-2 0 0,3 3 0 16,-1-1 0-16,1 2 0 0,0 2 0 0,0-1 0 0,0-1 0 16,-4 0 0-16,0-1 0 0,2 0-160 0,1-2 160 15,-4 2 0-15,1 1 0 0,0 0 0 0,-1 0 0 0,-2 0 0 16,-1-1 0-16,0 3 0 0,0 3 0 0,0 4 0 16,-1 2 0-16,-2 1 0 0,2 0 0 0,-3 1 0 15,0 1 0-15,0 1 0 0,-3 1 0 0,2-1 0 16,2-1 0-16,-1 0 0 0,-1 2 0 0,-2 0 0 15,3 1 0-15,2-2 0 0,-2 0 0 0,3-4 0 16,0-2 0-16,2 0 0 0,2-2 0 0,1 1 0 16,1-1 0-16,-2 0 0 0,2-2 0 0,2 2 0 15,-2 2 0-15,0 0 0 0,1-1 0 0,0 2 0 16,0 2 0-16,0 1 0 0,2 0 0 0,-3 4 0 16,-2 1 0-16,2-1 0 0,0 2 0 0,-1 0 0 15,2-1 0-15,-3-2-128 0,0 0 128 0,0-1 0 0,-2-1 0 16,0-1 0-16,-2 0 0 0,1 3 0 15,0-1 0-15,-1 2 0 0,-1-1 0 0,-1 1 0 0,2 0 0 16,-1 2 0-16,1 1 0 0,-1 1 0 0,0-1 0 16,1 2 0-16,0 2 0 0,-2-2 0 0,1-1 0 0,-1 2 128 15,0-1-128-15,-1 3 0 0,2-1 0 0,-1-1 0 16,2-2 0-16,0 1 0 0,-3 1 0 0,1 0 0 16,0-1 0-16,-1 2 0 0,2-1 0 0,0 0 0 15,-3 1 0-15,3-1 0 0,1 1 0 0,-1-1 0 16,1 1 0-16,0-1 0 0,0 1 0 0,1 0 0 15,-3 2 0-15,2 2 0 0,-1 3 0 0,1-3 0 16,0-1 0-16,-1 2 0 0,-2 3 0 0,2-1 0 16,1-2 0-16,0 1 0 0,-1-2 0 0,0 3 0 0,3 1 0 15,0-1 0-15,0 1 0 0,2-2 0 0,-1-4 0 16,0 3 0-16,1 1 0 0,0 0 0 0,1-1 0 0,-1 3 0 16,0 2 0-16,1-2 0 0,-2 0 0 0,2 1 0 15,-1 3 0-15,-1 2 0 0,-2 2 0 0,0 2 0 16,0-4 0-16,0 5 0 0,-2 1 0 0,2 1 0 15,-2 0 0-15,0 2 128 0,-3-1-128 0,3 4 0 16,3 4 0-16,-6-5 0 0,6 5 0 0,-5-4 0 16,0 0 0-16,5 4 0 0,0 0 0 0,0 0 0 15,0 0 0-15,0 0 128 0,0 0-128 0,0 0 0 16,0 0 0-16,0 0 0 0,0 0 0 0,0 0 0 16,0 0 0-16,0 0 0 0,0 0 0 0,0 0 0 15,-4 8 0-15,4-8 0 0,0 0 0 0,0 0 0 16,0 0 0-16,0 0 0 0,0 13 0 0,0-13 0 15,1 12 0-15,-1-12 0 0,0 0 0 0,0 10 0 0,0-10 0 16,-2 13 0-16,2-13 0 0,-1 11 0 0,1-11 0 16,0 14 0-16,2-1 0 0,-2 2 0 0,-2-1-144 0,2 1 144 15,3 4 0-15,2 2 0 0,-4 4 0 0,0 4 0 16,-1 6-144-16,3 7 144 0,4 4 0 0,-1 5 0 16,0 2-176-16,-1 4 176 0,-1 3-160 0,2 4 160 15,4 2-160-15,1-1 160 0,-3-1-160 0,1 1 160 16,-4 1 0-16,1 0 0 0,0-2 0 0,-1-1 0 15,-2 0 0-15,-1-1 0 0,-2-3 0 0,0 3 0 16,0 0 0-16,-2 1 0 0,-1-1 0 0,0 0 0 16,1 1 0-16,0 2 0 0,-5 2 0 0,4 2 0 15,1-3 0-15,0 1 0 0,-1-3 0 0,-1 3 0 16,0 4 0-16,0-1 0 0,1 2 0 0,-2-2 0 0,1-1 0 16,-1 1 0-16,-3-3 0 0,-1-3 0 0,-2-2 0 0,2-1 0 15,2-3 0-15,-4-1 0 0,-5-2 0 0,0 2 0 16,-4 0 0-16,4-1 0 0,-2 0 0 0,0-1 0 15,2 1 0-15,0-1 0 0,1-2 128 16,0-1-128-16,-1 1 0 0,4 0 0 0,0 1 0 0,0-1 0 16,0-4 0-16,3 1 0 0,4-3 0 0,-2-1 0 15,-1-4 0-15,2-1 0 0,2-2 128 0,3 1-128 16,-3-2 0-16,3 1 0 0,1-2 0 0,3 1 0 16,-1-2 128-16,2-2-128 0,-2 0 0 0,0-1 160 15,0-1-160-15,3-1 128 0,-4-1-128 0,2 4 0 16,0 1 0-16,1 0-176 0,0-1 176 0,-1 5 0 15,3-3 0-15,-3 1 0 0,1 0 0 0,-1-2 0 16,1-3 0-16,0 1 0 0,2 0 0 0,1 2 0 0,0-1 0 0,0 0 0 16,2-1 0-16,-1 0 0 0,2-1 0 0,1 1 0 15,-1-2 0-15,1 0 0 0,0-2 0 16,-1 3 0-16,1-1 0 0,2 1 0 0,1 1 0 16,-1 1-128-16,-4 1 128 0,-1 3 0 0,0 2 0 0,0-3 0 15,-2-3 0-15,2 0 0 0,-1 1 0 0,1-1 0 16,-2-1 0-16,2-3 0 0,-2-1 0 0,0-1 0 15,0 3 0-15,-3-1 0 0,-2-2 0 0,2 1 0 16,2-2 0-16,0 2 0 0,-4-2 0 0,1 0 0 16,1-2 0-16,1-2 0 0,0 0 0 0,-1 0 0 15,0-1 0-15,-2 0 0 0,-2-1 0 0,1 0 0 16,0-2 0-16,2 1 0 0,0-2 0 0,0 0 0 0,0-1 0 16,1 1 0-16,-2-2 0 0,0-1 0 0,-1 0 0 0,0-4 0 15,0 2 0-15,0-1 0 0,0 1 0 16,0-1 0-16,0-2 0 0,0 1 0 0,-1-1 0 15,0 1 0-15,0-1 0 0,-1 0 0 0,-3 1 0 0,1 1 0 16,-1-1 0-16,2 0 128 0,1-1-128 0,-1-1 0 16,0 0 0-16,1 0 0 0,2 0 0 0,-2 1 0 15,-5-1 0-15,2-3 128 0,1 0-128 0,0-1 0 16,1 2 128-16,-1-1-128 0,2 1 0 0,2-7 0 16,-1 8 0-16,0-1 128 0,-3-1-128 0,4-6 0 15,-3 6 0-15,3-6 0 0,-1 7 0 0,1-7 0 16,-1 8 0-16,1-8 0 0,0 0 0 0,0 0 0 15,0 0 0-15,3 5 0 0,-3-5 0 0,0 0 0 16,0 6 0-16,0-6 0 0,0 0 0 0,0 0 0 16,3 6 0-16,-3-6 0 0,4 6 0 0,-4-6-128 0,0 0 128 0,2 6-128 31,3 1-1152-31,-1 0-208 0,-4-7-48 0,8 3-14000 0</inkml:trace>
  <inkml:trace contextRef="#ctx0" brushRef="#br2" timeOffset="170819.31">20917 15445 13295 0,'0'0'576'0,"0"0"144"0,0 10-576 0,1-1-144 16,-1-9 0-16,4 9 0 0,0-2 368 0,-4-7 32 0,9 7 16 15,-3-1 0-15,-6-6 240 0,8 6 48 0,-8-6 16 0,0 0 0 16,0 0-16-16,6 6 0 0,-6-6 0 0,0 0 0 15,0 0 304-15,0 0 48 0,0 0 16 0,0 0 0 16,0 0 16-16,0 0 0 0,0 0 0 0,0-8 0 16,1-1-272-16,-1-3-48 0,-3-3-16 0,1-5 0 15,1-2-112-15,0-3-32 0,-3-3 0 0,1-7 0 16,3-8-96-16,-1-1-32 0,-2-1 0 0,1-5 0 16,0-4-64-16,-1-3-16 0,-4-3 0 0,1-4 0 15,2-3-144-15,-2 2-16 0,0 1-16 0,-1 1 0 16,1 1-32-16,0 1 0 0,2 3 0 0,0 1 0 15,2-3 16-15,-1 3 0 0,-3 0 0 0,1 0 0 16,-1-2-16-16,1 1-16 0,3 1 0 0,1 1 0 0,1 0-48 16,0 3-128-16,-3-1 192 0,6 1-64 0,2-1-128 0,1 0 0 15,-6-3 144-15,3 4-144 0,3 2 0 0,0 0 0 16,-2 4 0-16,1-2 128 0,0 2-128 0,-3 2 0 16,4 5 0-16,-2 3 0 0,1 0 0 0,0 0 128 15,1 3-128-15,-1 3 0 0,0 2 0 0,-1-2 128 16,0 0-128-16,-1 4 0 0,1-1 0 0,-1 3 0 15,0 0 0-15,0-2 0 0,-2 1 0 0,0 3 0 16,-1 2 0-16,1 2 128 0,1 0-128 0,-3 3 0 16,-1 2 0-16,2 3 0 0,-1 2 0 0,0 1 0 15,-4 1 0-15,5 7 128 0,0 0-128 0,0 0 0 16,0 0 128-16,-6 9-128 0,1-2 0 0,0 7 0 16,1 7 0-16,-1 3 0 0,1 4 0 0,-1 6 0 0,1 2 0 0,1 6 0 15,-2 5 0-15,2 7 0 16,0 6 0-16,0 6 128 0,2 5-128 0,1 4 0 0,0 2 0 15,3 4 0-15,-1 3 0 0,1 1 0 0,0 0 0 0,2-1 0 16,-3-3 0-16,0 0 0 0,-1-2 0 0,3-3 0 16,2-4 0-16,-1 2 0 0,-3-1 0 0,0-1 0 15,1-1 0-15,-1-4 0 0,-2-2 0 0,0-3 128 16,0-1-128-16,0-3 0 0,0-1 0 0,0 1 0 16,0 0 0-16,2-3 0 0,1-3 0 0,0-2 128 15,-1-3-128-15,1 2 0 0,-3 0 0 0,1-1 128 16,2-5-128-16,-2-1 0 0,-1-1 0 0,0-3 128 15,0-2-128-15,-1-2 0 0,-3-5 0 0,1-3 128 16,3-2-128-16,-1-2 0 0,-2-2 128 0,1-4-128 0,1-1 0 16,0-5 0-16,-5-4 0 0,6-6 128 0,0 0-128 0,0 0 176 15,-4-10-176-15,-1-2 192 0,1-4-192 0,-1-4 0 16,1-6 0-16,1-5 128 0,-3-3-128 16,1-4 0-16,-1 0 0 0,0-7 0 0,-1-5 0 0,5-4 0 15,-1-3 0-15,1-3 0 0,0-5 0 0,0-7 0 16,0-6 0-16,1-4 0 0,2-3 0 0,1-5 0 15,-1-5 0-15,1-4 0 0,2-5 0 0,-1-4 0 16,-3 0 0-16,1-1 0 0,2 0 0 0,-2-2 0 16,-3-1 128-16,0-1-128 0,1-2 0 0,0 1 0 15,-6-2 0-15,4 2 0 0,2 3 0 0,1 1 128 16,-1 7-128-16,-1 1 0 0,-1 0 0 0,-1 5 0 16,2 5 128-16,0 3-128 0,-2 2 0 0,3 5 0 0,3 5 0 15,-1 5 0-15,-1 3 0 0,2 3 0 0,0 7 0 16,1 0 0-16,1 3 0 0,-2 4 0 0,-1 3 0 0,1 5 0 15,3 3 0-15,-1 0 0 0,-1 4 0 0,-1 2 0 16,4 5 0-16,-2 1 0 0,-1 2 0 0,0 2 0 16,-1 3 0-16,1 4 0 0,-3 2 0 0,-1 4 0 15,0 0 0-15,-1 4 0 0,2 8 0 0,0 0 0 16,0 0 0-16,0 0 0 0,0 0 0 0,-4 12 0 16,-1 5-176-16,3 6 176 0,1 8-128 0,-1 11 128 15,0 9 0-15,2 10 0 0,1 8 0 0,3 8-128 16,0 10 128-16,2 8 0 0,-1 5 0 0,3 6 0 15,-1 2 0-15,1 1 0 0,-1 0 0 0,0-1 0 16,-1-3 0-16,-3-2 0 0,-2-8 0 0,0 2 0 16,1-1 0-16,-4-4 0 0,-1-3 0 0,1-3 0 0,-1-4 0 15,0-4 0-15,-2 1 0 0,1-5 128 0,-1-4-128 16,-3-4 0-16,1-5 0 0,-2-4 0 0,1-4 0 16,-1-3 144-16,3 0-144 0,-2-9 0 0,2-9 128 0,1-3-128 15,2-6 0-15,1-4 0 0,1-4 0 0,-1-5 0 16,2-10 0-16,0 0 0 0,0 0 128 0,-3-10-128 15,2-7 0-15,1-9 0 0,1-6 0 0,0-11 0 16,-1-9 0-16,1-8 0 0,3-7 0 0,-2-7 0 16,0-6 0-16,1-6 0 0,2-6 0 0,1-4 0 15,1-3 0-15,0-6 0 0,0-9 0 0,-1-3 0 16,-2-5 0-16,-1-3 0 0,1-5 0 0,-2-3 0 16,0-4 0-16,3 0 0 0,1 2 0 0,-1-1 0 15,1-1 0-15,2 2 0 0,1 0 0 0,-1 7 0 16,2 8 0-16,-2 6 0 0,0 4 0 0,-4 9 0 0,-1 7 0 15,0 6 0-15,-1 1 0 0,-2 3 0 0,0 0 0 16,0 4 0-16,0 2 0 0,3 1 0 16,-2 0 0-16,4 1 0 0,0 2 0 0,1 7 0 0,-5 5 0 0,1 5 0 15,-1 1 0-15,1 2 0 0,0 1 0 0,3 4 0 16,-3 2-128-16,1 6 128 0,0 2 0 0,0 6-144 16,-2 5 144-16,0 0 0 0,-1 5 0 0,0 3-128 15,0 5 128-15,0 3 0 0,-1 2 0 0,1 10-128 16,0 0 128-16,0 0 0 0,0 0-144 0,-3 14 144 15,-1 3-176-15,1 8 48 0,-1 6 0 0,-2 9 0 16,1 9 128-16,-3 9 0 0,0 8 0 0,1 9-128 16,-1 5 128-16,-3 9 0 0,0 7 0 0,2 5 0 15,-2 4 0-15,2 4 0 0,-1 3 0 0,0 2 0 0,-1-2 0 16,3 2 0-16,0-1 0 0,0 3 0 0,1 3 0 16,-1 2 0-16,2 0 0 0,2 3 0 0,4-2 0 0,0 0 0 15,-4 0 0-15,1 1 0 0,3 1 0 0,1-1 128 16,2-5-128-16,-2-2 0 0,-3-5 0 0,0-1 128 15,1-3-128-15,2-4 0 0,3-3 176 0,-3-2-48 16,-4-4 0-16,-1-4 0 0,4-3-128 0,2-2 192 16,4-1-192-16,1-3 192 0,-3-1-192 0,3-3 0 15,-1-3 144-15,1-2-144 0,0-3 0 0,1-4 128 16,-1-3-128-16,-1-6 0 0,2-6 0 0,-4-3 0 16,1-6 0-16,-2 0 128 0,-2-5-128 0,3-1 0 15,-4-7 0-15,0-4 0 0,0-4 0 0,-2-7 0 16,-1-5 128-16,3-8-128 0,0 0 0 0,0 0 0 0,-5-7 0 15,0-7 0-15,4-9 0 0,-4-9 0 0,-2-10 0 16,0-5-128-16,2-6 128 0,-2-11-128 0,-6-7 128 0,3-5-128 16,4-9 128-16,-2-4 0 0,-1-5 0 0,-4-10 0 15,-2-7 0-15,0-4 0 0,2-4 0 0,0-7 0 16,0 1 0-16,3-9 0 0,1-9 0 0,2 2 0 16,2-1 0-16,0-4 0 0,3-8 0 0,1-6 0 15,0-6 0-15,1 1 0 0,0 0 0 0,3 6 0 16,6 6 0-16,-1 12 0 0,2 10 0 0,-1 12 0 15,2 10 0-15,0 8 0 0,-2 6 0 0,2 8 0 16,0 2 0-16,-2 4 0 0,-3-1 0 0,-3 3 0 0,-2 10 0 16,0 0 0-16,1 3 0 0,-2 4 128 0,-1 0-128 15,1 5 0-15,1 2 0 0,1 4 0 0,-2 6 0 16,2 0 0-16,1 2 0 0,-1 7 0 0,3 5 0 16,-2 5 0-16,1 0 0 0,-1 7 0 0,-3 2 0 15,0 5 0-15,-2 2 0 0,2 2-128 0,0-2 128 0,-3 5 0 16,-1 2-144-16,4 3 144 0,0 0 0 0,0 0-144 15,0 0 144-15,0 0 0 0,0 16-192 0,-2 4 192 16,-2 5-192-16,2 5 192 0,-1 4-160 0,1 8 160 16,-2 7-128-16,0 9 128 0,-3 5 0 0,1 7-128 15,0 6 128-15,0 9 0 0,-2 9 0 0,1 4-128 16,5 5 128-16,0 8 0 0,-1 5 0 0,3 4 0 16,2 2 0-16,1 4-128 0,3 3 128 0,0 1 0 15,2 1 0-15,1 2 0 0,2 0 0 0,-4 3 0 16,0 5 0-16,1 0 0 0,2 3 0 0,-2-1 0 0,-1-2 0 15,0-3 0-15,2-1 0 0,1-4 0 0,-4-3 0 16,-1-2 0-16,1 0 0 0,2-4 144 0,-3-2-144 16,3-2 0-16,1 1 160 0,0-2-160 0,2-4 128 0,4-3-128 15,-3-2 192-15,1-8-64 0,0-5 0 0,2-3 0 16,-1-2-128-16,0-8 128 0,0-7-128 0,0-6 128 16,0-3-128-16,-2-3 0 0,0 0 0 0,0-5 0 15,-2-2 0-15,-2-3 0 0,1-4 128 0,-4-1-128 16,2-2 0-16,-3-1 0 0,-2 0 0 0,2-2 0 15,-2-3 0-15,-2-3 128 0,-1-3-128 0,0-4 0 16,0-3 0-16,-2-5 0 0,0-4 0 0,3-5 0 16,-1-5 0-16,-1-1 0 0,2-9 0 0,0 0 0 15,0 0 0-15,0 0 0 0,0 0-160 0,0 0 160 0,0 0-160 0,-7-3 160 16,7 3-160-16,-5-7 160 0,-2 3-128 16,7 4 128-16,-4-9 0 0,4 9-144 0,-3-12 144 0,2 1 0 15,0-2 0-15,1-2-128 0,0-3 128 0,2-3 0 16,1-1-144-16,-1-7 144 0,-2-6-128 0,1-2 128 15,-1-6-160-15,0-4 160 0,-2-1-192 0,0-8 48 16,-2-9 16-16,-3-10 0 0,0-11 0 0,-3-7 0 16,-3-5 0-16,-1-11 0 0,-2-9 0 0,4-3 0 15,-1 2 0-15,3 2 0 0,3 4 128 0,1 5 0 16,2 7 0-16,2-3-128 0,0-2 128 0,-2 1 0 16,0 3 0-16,1-5 0 0,-1 0 0 0,-3-6 0 15,-2-2 0-15,-2-11 0 0,1-9 0 0,-2-7 0 16,-3-4 128-16,-1-6-128 0,1 0 0 0,5-2 0 0,6 1 0 15,4 6 128-15,3 5-128 0,3 8 0 0,0 7 0 16,3 6 0-16,0 7 0 0,3 8 0 0,-3 9 0 16,1 5 0-16,-2 2 0 0,1 6 0 0,-1 7 0 0,0 5 0 15,-1 3 0-15,1 1 0 0,-1 0 0 0,-1 2 0 16,0 3 0-16,-3 3 0 0,0 0 0 0,-1 3 0 16,-2 0 0-16,2 3 0 0,0 3 0 0,0 1 128 15,0-1-128-15,0 6 0 0,-1 5 0 0,3 9 0 16,-3 0 0-16,0 9 0 0,-2 4 0 0,2 5 0 15,1 2 0-15,-1 8-160 0,-1 3 160 0,0 0 0 16,0 0-272-16,0 0 48 0,0 0 16 0,0 0 0 16,0 0-1152-16,0 11-240 0,-1 1-32 15,2-1-13776-15</inkml:trace>
  <inkml:trace contextRef="#ctx0" brushRef="#br2" timeOffset="172411.98">20934 16610 13823 0,'0'0'1216'0,"0"0"-960"0,0 0-256 0,0 0 0 15,-3-5 0-15,3 5-288 0,0 0 64 0,0 0 16 16,0 0 48-16,0 0 16 0,0 0 0 0,0 0 0 16,5-6 144-16,-5 6 0 0,0 0 0 0,5-8 0 0,2 2 160 0,-7 6 64 15,0 0 16-15,1-9 0 0,1 0 496 0,0 2 96 16,-2 7 32-16,2-10 0 0,-4-1 80 0,2 1 16 15,3 1 0-15,-3 9 0 0,0-9-128 0,0 0-32 16,0 1 0-16,1-2 0 0,0 1-160 0,0 1-48 16,-2 0 0-16,1 1 0 0,-1-1-48 0,1 8-16 15,0 0 0-15,0 0 0 0,0 0 64 0,0 0 16 16,0 0 0-16,0 0 0 0,0 0-48 0,0 0-16 16,-5 9 0-16,3 8 0 0,3 7-160 0,-1 3-48 15,-1 5 0-15,1 4 0 0,1 3 0 0,1 4 0 16,2 1 0-16,-2 1 0 0,-2 0-16 0,0-1-16 15,0 0 0-15,1-5 0 0,-1 0-96 0,2-6-16 16,-2-6 0-16,0-3 0 0,0-6 16 0,1-1 0 0,0-5 0 16,1-4 0-16,-2-8 112 0,0 0 32 0,0 0 0 0,0 0 0 15,0 0-32-15,-3-18 0 0,-4-6 0 0,2-4 0 16,2 3-64-16,-5-4-32 0,1-3 0 0,-2-2 0 16,2-1-224-16,-2 0 128 0,3-2-128 15,-3-2 0-15,2 1 128 0,-1 0-128 0,2 1 0 0,4 2 144 16,-3 3-144-16,4 1 0 0,4 4 0 0,0 5 0 15,-3 5 0-15,1 4 0 0,1 5 0 0,-2 8 0 16,0 0 0-16,0 0 0 0,0 0 0 0,10 7 0 16,-3 4 0-16,-1 6 0 0,1 5 0 0,-1 8 0 15,1 5 0-15,-1 7 0 0,0 1 0 0,1 4 0 16,-3 4 0-16,1 0 0 0,-2 0 0 0,-1 1 0 0,-2-1 0 16,0-4 0-16,-5-11 0 0,1-5 128 15,1-5-128-15,1-4 128 0,1-3-128 0,0-6 128 0,-3-3 112 0,4-10 16 16,0 0 0-16,0 0 0 0,0 0 48 0,-3-7 16 15,1-6 0-15,0-5 0 0,-2-5-96 16,3-6-16-16,1-8 0 0,2-3 0 0,2-7-208 0,-1-2 0 16,-2-4 128-16,3-3-128 0,-2-2 0 0,2-3 0 15,1-3 128-15,2 7-128 0,0 2 0 0,0 8 0 16,-1 6 0-16,0 8 0 0,0 8 0 0,-1 6 0 16,-1 7 0-16,0 3 0 0,-4 9 0 0,0 0 0 15,2 11 0-15,1 7 0 0,-2 5 0 0,-1 6-128 16,0 4 128-16,-3 10 0 0,1 10 0 0,-2 5 0 15,1-1 0-15,-1 2 0 0,1-3 0 0,1-1 0 16,-5-5 0-16,3-7 0 0,0-6 0 0,-1-5 0 0,-1-1 0 16,2-6 0-16,2-5 0 0,-1-7 0 0,3-13 0 15,0 0 0-15,0 0 0 0,0 0 0 0,0-10 0 0,3-5 144 16,-1-8 0-16,1-5 0 0,0-7 0 0,1-5 0 16,1-2-144-16,-1-6 128 0,-2-3-128 0,2-3 128 15,3-4-128-15,0 0 0 0,-1 1 0 0,-1 6 128 16,-1 6-128-16,1 8 0 0,-2 6 0 0,-1 8 0 15,0 8 0-15,-2 5 0 0,0 10 0 0,0 0 0 16,-3 11 0-16,-1 10 0 0,-2 8 0 0,-2 8 0 16,-5 2 0-16,1 7 0 0,0 7 0 0,2 1 0 15,-1 1 0-15,1-7 128 0,0-5-128 0,1-4 0 16,6-5 0-16,1-7 0 0,-5-6 0 0,4-5 0 16,3-6 0-16,0-10 0 0,0 0 0 0,0 0 0 15,0 0 128-15,5-14-128 0,0-3 128 0,-2-4-128 0,-1-3 0 16,-2-4 0-16,0-3 0 0,1 3 0 15,2 3-1648-15,-2 3-256 0,-2 0-48 0,1 5-9920 16,-2 2-1984-16</inkml:trace>
  <inkml:trace contextRef="#ctx0" brushRef="#br2" timeOffset="173955.13">20897 18229 6447 0,'0'0'272'0,"0"0"80"0,0 0-352 0,0 0 0 0,4-7 0 0,-3-2 0 16,1-3 2256-16,-1 1 384 0,-1-2 80 0,0-2 16 15,1 1-1392-15,0-1-256 0,-1-1-64 0,1 1-16 16,-1 0-176-16,1 1-16 0,1 0-16 0,-1 1 0 16,-1 1-112-16,1 3-32 0,-1 9 0 0,0 0 0 15,0 0 16-15,0 0 0 0,0 0 0 0,0 0 0 0,-1 12 96 0,0 4 0 16,2 4 16-16,3 5 0 0,0 6-64 15,0 3-16-15,-3 4 0 0,0 1 0 0,0 3-128 0,-1-15-48 16,0 7 0-16,0 3 0 0,0 0-112 0,0 2-32 16,1-3 0-16,0-1 0 15,1 0-80-15,-4 24-32 0,-2-11 0 0,2-6 0 0,1 0-32 0,-2-5-16 16,1-3 0-16,1-3 0 0,-1-4-80 0,1-2-16 16,-1-4 0-16,0-2 0 0,2-7 32 0,0-1 0 15,0-11 0-15,0 0 0 0,0 0-160 0,0 0 0 16,-6-5 144-16,1-6-144 0,2-5 144 0,0-7-144 15,-3-6 192-15,2-6-192 0,0-4 0 0,-2 0 0 16,-1-1 0-16,3 1 0 0,1-2 0 0,1-2 0 16,-1-4 0-16,1 17 0 0,2-6 0 0,0-4 0 15,-1 0 0-15,2 4 0 0,4-2 0 0,-3 1 0 0,1 2-128 16,6-24 128-16,-3 13 0 0,3 8 0 16,-3 7 0-16,-1 6 0 0,1 5 0 0,-1 7 0 0,1 4 128 15,-6 9-128-15,0 0 0 0,0 0 0 0,5 7 0 0,0 5 0 16,-2 6 0-16,0 4 0 0,1 3 0 0,-1 6 0 15,-1 5 160-15,-1 2-160 0,-2 3 128 0,1-14-128 16,-1 6 0-16,1 4 0 0,-2 3 0 0,2-1 0 16,0 0 0-16,1-2 160 15,-2-2-160-15,-1 27 160 0,-4-13-160 0,2-7 160 0,0-4-160 0,2-4 160 16,2-5-16-16,0-2 0 0,1-4 0 16,-1-6 0-16,-1-3-144 0,0-6 160 0,1-8-160 0,0 0 160 15,0 0-160-15,-3-12 0 0,2-7 144 0,1-8-144 16,0-6 128-16,-1-1-128 0,-2-2 128 0,1-1-128 0,-1-1 0 15,1-6 0-15,-3-7 0 0,5 21 128 0,0-9-128 16,1-1 0-16,0 1 0 0,3-1 0 0,-2 3 0 0,2 1 0 16,1 0 0-16,2-20 0 0,-1 17 0 0,1 10 0 15,-5 9 0-15,1 7 0 0,0 5 0 0,-3 8 0 16,0 0 0-16,7 10 0 0,0 6 0 16,-2 3 0-16,-1 6 0 0,0 4 0 0,-1 7 0 0,-1 4 144 15,-1 2-144-15,3-13 0 0,-2 8 144 0,-1 3-144 16,1-1 0-16,-1 2 144 15,0 2-144-15,0-2 0 0,-1 0 0 0,-1 40 0 0,-2-11 0 0,1-7 128 16,2-7-128-16,0-8 0 0,0-4 128 0,0-9-128 16,-2-6 0-16,2-21 128 0,0-8-128 0,0 0 0 15,0 0 0-15,0 0 128 0,2-17-128 0,-2-15 0 0,0-8 0 16,0-9 128-16,0-6-128 0,0 4 0 0,0 0 0 16,-1 0 0-16,-3 2 0 0,3-5 0 0,0-5 0 15,1 26 0-15,1-6 0 0,0 2 0 0,3-3 128 16,-2 6-128-16,1 2 0 0,1 5 0 0,-2 3 0 0,3-11 0 15,-3 12 0-15,1 11 0 0,-3 12 0 16,0 0 0-16,0 0 0 0,3 15 0 0,-1 6 0 0,1 6 0 16,0 4 0-16,-3-9 0 0,0 7 128 0,1 5-128 15,0 4 0-15,-1 0 0 16,0 2 0-16,-1-2 0 0,0 1 0 0,-5 32 0 0,1-9 0 0,0-7 128 16,-1-8-128-16,0-4 0 0,3-5 0 0,-2-9 0 15,3-7 144-15,1-7-144 0,0-7 160 0,1-8-160 16,0 0 144-16,-1-11-144 0,0-7 128 0,0-8-128 0,-1-6 0 15,0-3 128-15,-2-2-128 0,2 1 0 16,0 1 0-16,-1 5 0 0,0 2 128 0,2 4-128 0,1 2 0 0,-2 4 0 16,-3 2 0-16,3 4 0 15,1 2-960-15,-1 1-160 0,-1 2-32 16</inkml:trace>
  <inkml:trace contextRef="#ctx0" brushRef="#br2" timeOffset="175126.24">20964 16637 25791 0,'-8'14'2304'0,"1"-6"-1856"16,-2-2-448-16,2 0 0 0,1-1-336 0,6-5-176 0,0 0-16 0,0 0-16 0,-3 8 544 15,3-8 0-15,0 0 0 0,0 0 0 0,0 0 224 0,7-13 96 16,0-13 32-16,4 0 0 0,0-5 160 0,1-1 48 16,-1-2 0-16,1 0 0 0,1-1 96 0,-3 1 32 15,0-1 0-15,1 3 0 0,-4 2-96 0,-2 4-16 16,0 2 0-16,-4 6 0 0,-1 5-64 0,0 5 0 15,0 8-16-15,0 0 0 0,0 0 16 0,-1 16 16 16,-4 9 0-16,3 10 0 0,2 10-192 0,-2 7-32 16,-1 4-16-16,2 10 0 0,1 8-96 0,1 1 0 15,0-5-16-15,2 1 0 0,0 1-176 0,2 0 128 16,-2 0-128-16,1-10 128 0,3-8-128 0,-4-9 128 16,0-8-128-16,-1-8 128 0,0-4 32 0,0-6 0 15,-1-7 0-15,1-2 0 0,-2-10 144 0,0 0 16 16,0 0 16-16,0 0 0 0,2-13-32 0,-2-6-16 0,0-7 0 15,0-4 0-15,1-2-112 0,-1-9-32 0,-3-10 0 0,1-2 0 16,1-1-144-16,0 0 0 0,-2 3 144 0,1-3-144 16,0 1 0-16,1 4 0 0,0 0 0 0,1 7 128 15,0 7-128-15,0 8 0 0,0 2 0 0,0 11 0 16,0 14 0-16,0 0 0 0,0 0 0 0,0 0 0 16,0 18 0-16,0 7 128 0,0 8-128 0,0 7 0 15,-1 3 0-15,1 3 0 0,0 4 0 0,0 3 0 16,-1 4 0-16,-2 4 0 0,-1 0 0 0,2-2 0 15,0-5 0-15,-1-7 0 0,-5-7 0 0,3-5 0 16,-1-6 0-16,1-5 0 0,-1-7 128 0,1-6-128 0,1-4 192 16,4-7-16-16,0 0-16 0,-5-10 0 0,-1-6 32 15,2-6 16-15,-1-5 0 0,3-6 0 0,-3-7-208 0,0-7 128 16,0-7-128-16,0-4 0 0,1-3 0 0,1-5 128 16,-2-5-128-16,2 0 0 0,2 3 0 0,1 4 0 15,1 5 0-15,2 8 0 0,0 9 0 0,-1 11 0 16,-1 10 0-16,1 9 0 0,-2 12 0 0,0 0 0 15,1 9 0-15,1 13 0 0,2 13 0 0,-7 8-160 16,-1 5 160-16,0 7-128 0,3 7 128 0,-2 0 0 16,-4 7 0-16,1 3 0 0,0 1 0 0,-1-4 0 15,-2-4 0-15,0-8 0 0,-2-7 0 0,0-10 0 16,0-2 0-16,1-10 0 0,4-7 128 0,-2-8-128 16,2-3 128-16,6-10-128 0,0 0 192 0,-3-10-48 0,0-4 0 15,2-8 0-15,0-6-144 0,2-4 160 0,0-7-160 16,3-3 160-16,-1-3-160 0,0-5 0 0,-1-5 0 0,4 1 0 15,1 2 0-15,3 4 0 0,-4 1 0 0,4 8 0 16,-3 6 0-16,2 8 0 0,-3 5 0 0,-1 7 0 16,0 4 0-16,-5 9 0 0,0 0 0 0,0 0 0 15,0 11 0-15,1 4 0 0,0 7 0 0,-2 5 0 16,0 4-144-16,-4 4 144 0,2 2 0 0,0 5 0 16,-1 3 0-16,0-1 0 0,-2-2 0 0,1-6 0 15,-1-5 0-15,1-4 0 0,-1-7 0 0,1-3 0 16,2-5 0-16,-1-5 0 0,4-7 0 0,0 0 0 15,-2-7 256-15,0-7-64 0,-6-5 0 0,5-8 0 16,2-6-64-16,1-6 0 0,-1-6-128 0,0-3 192 0,1 1-192 16,0 0 0-16,0-2 128 0,1 5-128 0,0 4 0 15,1 4 0-15,1 3 0 0,-1 1 0 0,0 5 0 0,-2 5 0 16,-3 5 0-16,-1 5 0 0,0 2 0 0,-1 6-288 16,5 4 64-16,-6 3 16 15,6-3-2864-15,-7 8-576 0</inkml:trace>
  <inkml:trace contextRef="#ctx0" brushRef="#br2" timeOffset="176565.19">21063 14873 16575 0,'-15'0'736'16,"7"1"160"-16,-3 4-720 0,3-1-176 0,-2 3 0 0,1 2 0 0,1 0 208 0,-2 4 16 16,1 1 0-16,2 2 0 0,1 2 48 0,-1 0 16 15,1 0 0-15,1 1 0 0,1 0 352 0,1 2 80 16,-1 1 16-16,0 1 0 0,3 2 208 0,0 2 32 15,-1 2 16-15,1 1 0 0,0-1-288 0,0 2-64 16,1 0-16-16,0 0 0 0,-2-1-48 0,1-3-16 16,-1-3 0-16,2-1 0 0,-1-3 112 0,-2-1 32 15,1-3 0-15,-1-1 0 0,1-4 48 0,0-1 16 16,2-10 0-16,0 0 0 0,0 0-128 0,0 0-32 16,0 0 0-16,0 0 0 0,3-16-160 0,2-5-48 15,-1-6 0-15,-1-8 0 0,3-8-144 0,0-6-16 16,0-2-16-16,1-6 0 0,-1-3 32 0,-1-4 16 0,-2-2 0 15,-1-5 0-15,0-6-32 0,-1-3-16 0,0 0 0 16,-1-5 0-16,0-5-96 0,0 3-128 0,0 0 176 0,0 7-176 16,0 5 128-16,0 8-128 0,0 5 0 0,0 8 0 15,0 9 128-15,0 7-128 0,0 7 144 16,0 7-144-16,0 7 192 0,0 3-64 0,0 6-128 0,0 8 192 16,0 0-192-16,0 0 128 0,0 0-128 0,-5 13 0 15,3 5 0-15,0 8 0 0,-2 1 0 0,4 11-160 16,2 10 160-16,2 9 0 0,-1 7 0 0,3 11-128 15,0 10 128-15,3 3 0 0,3 2 0 0,-1 1 0 16,1 5 0-16,0-6 0 0,1-5 0 0,2-8 0 16,-5-7 0-16,-2-5 0 0,1-5 0 0,-2-5 0 15,-2-4 0-15,1-6 0 0,-3-5 0 0,2-6 0 0,-3-4 0 16,1-6 0-16,1-7 0 0,-2-3 0 0,-2-5 128 0,0-9-128 16,0 0 160-16,0 0-160 0,0 0 192 0,0 0-64 15,-2-14-128-15,2-3 192 0,0-7-48 16,-1-1-16-16,-4-6 0 0,-1-4 0 0,1-7-128 0,-3-2 128 15,2-2-128-15,-2-3 128 0,1-3-128 0,-3-2 0 16,-1-2 0-16,3-1 0 0,0-3 0 0,0 1 0 16,-1 0 0-16,2-2 0 0,-1-1 0 0,0-1 0 15,1-3 0-15,-1-3 0 0,-2-2 0 0,2-1 0 16,-3 2 0-16,1 0 0 0,2-1 0 0,-1 2 0 16,1 1 128-16,-1 3-128 0,4 3 0 0,-3 1 0 15,-1-1 144-15,2 2-144 0,4 3 128 0,1 1-128 16,0 0 128-16,-1 2-128 0,3 2 0 0,0-2 128 15,0-4-128-15,2 2 0 0,-1 1 0 0,2 4 0 0,3-1 0 0,-1 1 128 16,-4 0-128-16,5-1 0 0,4-1 0 16,-3 6 0-16,1 1 0 0,1-1 0 0,0-3 0 15,1 4 0-15,0 1 0 0,-1 1 0 0,1-2 0 0,-2 1 0 16,0-1 0-16,-1 1 0 0,1 1 0 0,0 0 0 16,0-1 0-16,0 1 0 0,-2 2 0 0,0 1 0 15,0 1 0-15,-1-2 0 0,0-1 0 0,0-3 0 16,3 2 0-16,-5 0 0 0,1-1 0 0,-1 0 128 15,0 2-128-15,2 2 0 0,-4 3 0 0,0-2 0 16,0 0 0-16,-1 1 0 0,0-3 0 0,1 2 0 16,0 1 0-16,0 0 0 0,-1-1 0 0,0 1 128 15,-1 5-128-15,2 0 0 0,-2 0 0 0,0-1 0 0,0-4 0 16,0 3 0-16,-1-1 0 0,2 1 128 0,-3-1-128 16,0 0 0-16,1 2 0 0,0 1 0 0,0 1 0 0,-1 1 0 15,1 0 0-15,-2 2 0 0,-1-1 0 0,0 0 0 16,-1 0 0-16,1-2 0 0,-1-3 0 0,-1 1 128 15,0 1-128-15,-1-3 0 0,2 2 0 0,-1 0 0 16,-1 0 0-16,1 1 128 0,-1-2-128 0,0 2 0 16,0-2 0-16,0 2 0 0,-1-1 0 0,1 2 0 15,2 2 0-15,-1 0 0 0,2-1 0 0,0 0 0 16,3 0 0-16,-1 0 0 0,1 2 0 0,-1-1 0 16,0-2 0-16,2-2 0 0,0-1 0 0,0 0 0 15,0-3 0-15,1-1 0 0,1 1 0 0,0 1 0 16,1-2 0-16,1 2 0 0,2-1 0 0,0 1 0 15,1 0 0-15,-1-1 0 0,0 0 0 0,-1 0 0 0,0-2 0 0,1 5 0 16,-3 0 0-16,1 2 0 0,0-1 0 0,-1 3 0 16,-2 1 0-16,0 3 0 0,0-1 0 0,-1 1 128 15,0-2-128-15,-1 1 0 0,-1 2 0 0,2 2 128 16,-3 1-128-16,0 4 0 0,0 3 0 0,-2 3 128 16,0 2-128-16,0 2 128 0,0 2-128 0,0 4 128 15,6 4-128-15,-5-1 0 0,5 1 128 0,-8 1-128 16,8-1 0-16,0 0 0 0,-5 7 0 0,-1 2 0 15,1-1 0-15,5-8 0 0,1 12-128 0,1 0 128 16,0 0-448 0,1 0 0-16,2-2 0 0,5 3 0 0,0 1-2128 15,4 0-432-15,0-1-96 0</inkml:trace>
  <inkml:trace contextRef="#ctx0" brushRef="#br3" timeOffset="188339.37">20707 11032 11055 0,'1'-10'976'0,"-1"10"-784"15,0 0-192-15,0 0 0 0,0 0 544 0,0 0 64 16,5-6 16-16,-5 6 0 0,0 0-272 0,0 0-48 16,0 0-16-16,0 0 0 0,0 0 32 0,0 0 0 15,0 0 0-15,0 0 0 0,0 0 432 0,0 0 80 16,0 0 32-16,0 0 0 0,0 0-272 0,2-6-48 15,-2 6-16-15,0 0 0 0,0 0-208 0,0 0-64 16,0-8 0-16,0 8 0 0,0 0 256 0,0 0 32 16,0 0 16-16,0 0 0 0,-5-6-16 0,5 6 0 0,0 0 0 0,0 0 0 15,-4-9 48-15,1 1 16 0,0 2 0 0,-1 0 0 16,4 6-192-16,-4-8-32 0,0-1-16 16,1 1 0-16,3 8-48 0,-3-8-16 0,1 0 0 0,-1 1 0 15,1-3-96-15,0 1-16 0,-1 0 0 0,-1-2 0 16,0-4 32-16,-2 4 0 0,0-1 0 15,-2 2 0-15,-1 1 32 0,-1-2 0 0,-2-3 0 0,1 3 0 16,1 2-64-16,-3 0 0 0,-2-1 0 0,-2 0 0 16,-1-2-48-16,1 1-16 0,2 1 0 0,-2-1 0 15,-3-2-128-15,2 0 192 0,0-1-192 0,-2 2 192 16,-2-2-48-16,3 0 0 0,1-2 0 0,-2 0 0 16,-1 3 64-16,3-1 16 0,-3-2 0 0,1 1 0 15,1-1-32-15,-1 0 0 0,-4-3 0 0,0 1 0 16,0 2-32-16,-3 0-16 0,-1-2 0 0,1 4 0 0,-1 2 0 15,1 0 0-15,0-3 0 0,0 3 0 0,-1 2 32 16,3 1 0-16,1 1 0 0,0-1 0 0,2 0-48 0,0 2 0 16,1 2 0-16,2-2 0 0,-3 0-128 0,-1-1 192 15,1 2-192-15,-1 2 192 0,-1 0-192 0,-1-2 0 16,-5-2 0-16,4 3 128 0,0 2-128 0,1-1 0 16,-5 1 0-16,3 0 0 0,-1-1 0 0,3 0 0 15,0 3 0-15,3-2 128 0,-1-3-128 0,2 0 0 16,0-1 0-16,1 3 0 0,0 1 0 0,-1-1 0 15,1-2 0-15,-1 3 0 0,2 3 128 0,-2 0-128 16,1 0 128-16,0 0-128 0,-4 0 0 0,3 2 128 16,-2 1-128-16,0-1 0 0,-2-1 128 0,0 1-128 15,0 1 0-15,2-2 128 0,-1 2-128 0,0-1 0 16,0 0 0-16,-3-1 0 0,2 1 144 0,0 3-144 0,0-2 160 16,2 3-160-16,0-3 0 0,1 1 0 0,-1 1 0 0,1-1 0 15,-1 0 128-15,2 2-128 0,0-3 0 16,-1 4 144-16,1 4-144 0,2-3 0 0,-3-4 0 0,3 3 0 15,1 4 0-15,1 0 0 0,-1-2 0 0,-2 1 0 16,3-1 0-16,-2 2 128 0,0 5-128 0,-2-5 0 16,0-4 0-16,1 0 128 0,-1 2-128 0,1-1 0 15,0 0 0-15,2 1 128 0,-2-1-128 0,-1 0 0 16,2 2 144-16,2 1-144 0,2 1 160 0,1-1-160 16,-2 0 160-16,3 3-160 0,1 1 160 0,0-1-160 15,1-2 0-15,-2 1 128 0,-2-1-128 0,2 1 0 16,0 0 0-16,0 1 0 0,0-4 0 0,2 2 0 15,-4 0 144-15,2 1-144 0,0-2 128 0,-1 0-128 0,0-2 128 16,1 2-128-16,2 3 0 0,-3-3 128 0,0-4 0 16,2 3-128-16,-1 2 192 0,2 0-64 0,0-2-128 0,0 0 192 15,-1-2-192-15,2 2 192 0,4 4-192 0,-2-1 128 16,-2-1-128-16,1 1 128 0,-4 1-128 0,-1 2 0 16,-1 4 0-16,0-2 128 0,3-2-128 0,0 2 0 15,-2-1 0-15,3 1 128 0,0-1-128 0,2-1 0 16,-1 1 144-16,2 0-144 0,2-1 0 0,-2 0 128 15,1 1-128-15,3-1 0 0,-4-1 0 0,2 2 128 16,-1 1-128-16,-1 0 0 0,0 0 0 0,-1 2 128 16,-1 2-128-16,2 0 0 0,-2-3 128 0,2 1-128 15,-2-1 160-15,1 0-160 0,1 0 0 0,-2 0 0 16,1-2 0-16,1-1 0 0,0 1 0 0,-1-1 0 16,-1 2 128-16,4-3-128 0,-3-1 0 0,2 1 0 0,-3 0 0 0,4 2 0 15,-3-3 128-15,2-1-128 0,0 1 0 0,0 2 0 16,-1-1 0-16,1 3 128 0,-2 1-128 0,2-1 0 15,2 0 0-15,0-2 0 0,0 0 0 0,2 0 0 16,-3 2 0-16,1 1 128 0,1 0-128 0,0 2 0 16,2 0 0-16,1 0 0 0,1-2 0 0,-2 1 0 15,0-1 0-15,0 1 128 0,1-4-128 0,1 2 0 16,0 0 0-16,0-1 0 0,0 0 0 0,0-1 0 16,0-1 0-16,-1 0 128 0,-2 2-128 0,3-2 0 15,2-2 0-15,-2 0 128 0,-2 1-128 0,0 1 0 16,2 2 0-16,0-1 128 0,0-2-128 0,0 4 0 15,-1 2 0-15,-1 3 0 0,0-2 128 0,1 0-128 0,0-2 0 16,0 2 176-16,0 4-176 0,-1-2 160 0,-2-2-160 16,1 2 0-16,2 2 0 0,0 1 0 0,-1 1 0 15,2 0 0-15,-1 1 0 0,4-1 0 0,0 1 0 0,0-1 0 16,0 0 0-16,0-1 0 0,1-2 0 0,-1 2 0 16,2 1 0-16,-2-3 0 0,0-2 0 0,0-1 0 15,-3 2 0-15,2-1 128 0,3 0-128 0,-4 1 0 16,2-3 0-16,-2 2 128 0,-2 2-128 0,-1-1 0 15,2 2 0-15,3-3 128 0,-1-3-128 0,1 3 0 16,2 4 0-16,-3-2 0 0,0-2 0 0,2 0 0 16,2 0 128-16,2 0-128 0,-2 0 0 0,-1 1 0 15,-1-1 0-15,0-1 128 0,3-1-128 0,-4 0 0 16,-2 0 0-16,2 1 0 0,-1-1 0 0,0 1 0 16,-2 0 0-16,-1-1 0 0,1 0 0 0,0 2 128 0,-1-4-128 15,1 3 0-15,0 0 0 0,1-1 0 0,-1 0 128 0,2 1-128 16,1 2 0-16,1-2 0 0,-1-1 0 0,0 1 0 15,-2-1 0-15,4 1 0 0,-3 0 0 0,1 0 0 16,1-2 0-16,-1 1 0 0,1 2 0 0,1-1 0 16,1 0 0-16,1 0 0 0,-2 1 0 0,2 1 0 15,-2 0 0-15,2 0 0 0,-1 1 0 0,-1-2 0 16,-1-2 0-16,2 4 0 0,-2-4 128 0,1 1-128 16,-1 0 0-16,-3-1 0 0,1-2 0 0,1 1 0 15,-1 2 0-15,-2 1 0 0,-1-1 0 0,1-1 0 16,2 0 0-16,-1 0 0 0,-1-1 128 0,1 0-128 15,0-1 0-15,1 2 0 0,-2-1 0 0,2 0 0 0,-1-2 0 16,0 0 0-16,0 1 0 0,0 0 0 0,1-2 0 16,-1 0 0-16,-1 1 128 0,2-1-128 0,1 1 0 15,0 0 0-15,-2 1 0 0,1 0 0 0,0-1 0 0,2 2 0 16,-2 1 0-16,3 1 0 0,0 1 0 0,0 0 0 16,1-1 0-16,-3 3 0 0,4 0 0 0,0-2 0 15,0-2 0-15,1 0 0 0,1-1 0 0,-1 0 0 16,0-1 0-16,-1-2 0 0,0 0 0 0,2-1 0 15,2-1 0-15,-2-2 0 0,0-1 0 0,0 1 0 16,0 2 0-16,1-2 0 0,-3-1 0 0,2 1 0 16,0-2 0-16,0 2 0 0,0-1 0 0,-2 2 0 15,-2-2 0-15,4 1 0 0,-1-1 0 0,2 1 0 16,-3-3 0-16,3 1 0 0,1 0 0 0,-1 0 0 16,-1 0 0-16,3 1 0 0,-2 2 0 0,2-1 0 0,1 0 0 15,1 0 0-15,-1 0 0 0,1-1 0 0,-1 0 0 0,3-1 0 16,-1 0 0-16,3 0 0 0,-2 0 0 0,1 1 0 15,-2-2 0-15,3-1 0 0,0 1 0 0,1 0 0 16,0 0 0-16,1 0 0 0,3-1 0 16,2 1 0-16,2 1 0 0,-2-1 0 0,-1-2 0 0,3 0 0 15,0 2 0-15,0 0 0 0,-1-1 0 0,-2 0 0 16,0 2 0-16,0 0 0 0,-1 0 0 0,-1-1 0 16,0 0 0-16,-1-1 0 0,2 1 0 0,-1 1 0 15,1 2 0-15,0-3 0 0,-2 0 0 0,2-1 0 16,5-1 0-16,-3 1 0 0,2 0 0 0,-1-1 0 15,-1-1 0-15,2 0 0 0,-1 1 0 0,-3 0 0 16,1-2 0-16,-3 2 0 0,2-2 0 0,-3 1 0 16,-1-2 0-16,1 1 0 0,0-2 0 0,-3 1 0 0,1 3-128 15,0-1 128-15,2 0 0 0,0-1 0 0,-2 1 0 0,0-1 0 16,2 3 0-16,2-1 0 0,-2-2 0 0,0 2 0 16,0-1 0-16,-3 2 0 0,2 0 0 0,1-2 0 15,-2 0 0-15,2-2 0 0,-3 2 0 0,0-1 0 16,1 1 0-16,-1-1 0 0,1 0 0 0,2-2 0 15,-1 0 0-15,1 2 0 0,2-1 0 0,-1-2 0 16,4 2 0-16,-3-1 0 0,-3 0 0 0,0 2 0 16,2-2 0-16,-1 1 0 0,2 3 0 0,-1-4 0 15,-3 1 0-15,2 0 0 0,0-1 0 0,-1 2 0 16,-1-1 0-16,1-1 0 0,-1 1 0 0,2-1 0 16,-3-1 0-16,1 0 0 0,1 1 0 0,3-2 0 15,-1 0 0-15,0 1 0 0,-3-1 0 0,3 3 0 0,1 1 0 16,0-2 0-16,-6-1-128 0,2 3 128 0,-1-1 0 0,2 1 0 15,0-3 0-15,1 1 0 0,-3 3 0 16,1-2 0-16,-3-1 0 0,2-1 0 0,-1 2 0 0,0-1 0 16,-3 0 0-16,1 1 0 0,1-1 0 0,-1 0 0 15,-2-2 0-15,1 3 0 0,0 0 0 0,1 4 0 16,-2-5 0-16,1 1 0 0,-4 1 0 0,3-1 0 16,3 0 0-16,-3-2 0 0,0-1 0 0,-1 2 0 15,1 2 0-15,1-1 0 0,-4-1 0 0,1-1 0 16,-10-2-144-16,14 0 144 0,-2 4 0 0,-1-3 0 15,-3-4 0-15,3 3-128 0,-2 3 128 0,-9-3 0 16,11 0 0-16,0 0 0 0,-1 2 0 0,-1-1 0 16,-9-1 0-16,11 0 0 0,-3 0 0 0,0 1 0 0,-8-1 0 15,0 0 0-15,8-1 0 0,1 0 0 0,-9 1 0 0,10-1-128 16,-10 1 128-16,11-1 0 0,0 0 0 0,1-1 0 16,-3-2 0-16,1 0 0 0,0-2 0 0,1 3-128 15,1-2 128-15,1 0 0 0,2 0 0 0,1 0 0 16,-1 3-128-16,2-1 128 0,-1-2 0 0,2 2-128 15,3 3 128-15,-4-1 0 0,-6-1-128 0,2 2 128 16,2 2 0-16,-2-1 0 0,-1-1 0 0,-2 3 0 16,2 0 0-16,0-1 0 0,0 0 0 0,-2 1 0 15,1 2-144-15,0-4 144 0,0 0 0 0,-1 0 0 16,-10-1 0-16,10 1 0 0,-1 0 0 0,-9-1 0 16,10-2 0-16,-10 2 0 0,9-1 0 0,-9 1 0 15,0 0-128-15,8-1 128 0,-8 1 0 0,0 0 0 0,0 0 0 0,0 0 0 16,5-7 0-16,-5 7 0 0,0 0 0 0,0 0 0 15,0 0 0-15,-5-5 0 0,1 0 0 0,-3 2 0 16,-2 1 0-16,-1 1 0 0,2 1 0 16,-6 0 0-16,0 0 0 0,-1 2 0 0,-3 0 0 0,3 0 0 15,-1-1 0-15,-2 0 0 0,-4 1 160 0,1-1-160 16,-2 1 0-16,0-2 0 0,-2-2 0 0,1-1 0 16,-2 1 0-16,0 0 0 0,1 2 0 0,-5-2 0 15,-1-1 0-15,-5-1 0 0,2 1 0 0,-3-1 0 16,-3-1 0-16,1 1 0 0,-3-2 0 0,1 3 0 15,0 0 0-15,-1-3 0 0,0 0 0 0,-3-1 0 16,-5-1 0-16,-2 2 128 0,-1-1-128 0,0 0 0 16,3-1 0-16,0 0 0 0,2 0 128 0,1-1-128 15,0 0 0-15,-2 0 0 0,1 0 0 0,3 0 0 0,1 0 0 16,2 3 0-16,1-3 0 0,7 3 0 0,3 1 0 16,4-2 0-16,3 0 0 0,4 0 0 0,4 3 0 0,5 0 0 15,11 4 0-15,0 0 0 0,-3-6 0 0,3 6 0 16,8-5 0-16,4 3 0 0,4-3-224 0,8 0 80 15,4-2 16-15,7 3 0 0,6 1 128 0,5 1-128 16,4 0 128-16,3 0-128 0,2 2 128 0,3 0 0 16,0 0 0-16,8 0-128 0,2 0 128 0,4 4 0 15,5 0 0-15,-4 1 0 0,-3 0 0 0,-1 2-128 16,-2 0 128-16,-2 2 0 0,-2 2 0 0,-4-1 0 16,-3-1 0-16,-3 1-128 0,-2 1 128 0,-4-1 0 15,-1-2 0-15,-2 1-128 0,-2 0 128 0,-4 1 0 16,-3-3 0-16,-3-1 0 0,-4 0 0 0,-1-2 0 0,-2-1 0 0,-6 1 0 15,-3-1 0-15,-3-1 0 0,1-1 0 0,-7-1 0 16,-7 0 0-16,0 0 0 0,0 0 0 0,0 0 0 16,0 0 128-16,0 0-128 0,-14-2 128 0,-4 1-128 15,-3 1 128-15,-6 0-128 0,-5-3 160 0,-5 5-160 16,-4 2 128-16,-3-2-128 0,-3-2 0 0,-2 0 0 16,2 2 128-16,-4-2-128 0,-1-2 0 0,-1 0 144 15,-4 0-144-15,-1 1 0 0,0 1 144 0,0-1-144 16,-3-1 0-16,2-3 128 0,-3 0-128 0,0-2 0 15,-3-1 0-15,3 1 128 0,1-1-128 0,8 0 0 16,3 1 0-16,3 1 0 0,1-2 0 0,2 2 128 16,0-3-128-16,4 5 0 0,6 1 0 0,3 2 0 0,5-3 0 15,6 1 0-15,1-1 0 0,7 3 0 0,12 1 0 16,0 0 0-16,0 0 0 0,0 0-128 0,15 1-96 0,6 3-16 16,5 0 0-16,6 2 0 0,3-1 80 15,5 3 16-15,6-1 0 0,-1 1 0 0,1-1 144 0,6 2-160 16,6-1 160-16,1 3-160 0,4-1 160 0,-3 2 0 15,-1 2-144-15,-4-1 144 0,-5-1 0 0,-1 2-176 16,-2 2 176-16,-6 0-128 0,-5-3 128 0,-5 0-128 16,-7 1 128-16,-4-1-128 0,-5 0 128 0,-4-1 0 15,-6-2 0-15,-5-10 0 0,-2 9 0 0,-4-3 0 16,-4-2 160-16,-4 0-160 0,-5-1 160 0,-6 1-160 16,-6-5 160-16,-3-2-160 0,-5-2 208 0,-2-1-48 15,-7 1-16-15,-8-3 0 0,-8-2 48 0,-4-3 0 16,-2 0 0-16,-1 1 0 0,2-1-32 0,-5-2 0 0,-6 0 0 15,0-4 0-15,-3 1 32 0,3-1 0 0,2 2 0 16,-5-2 0-16,-2-5-192 0,1 1 192 0,3 1-192 16,-1-2 192-16,3-2-192 0,0-1 0 0,0 1 144 0,3 0-144 15,3 1 0-15,5 2 144 0,5-3-144 0,0 3 0 16,1 1 128-16,1 0-128 0,4 1 0 0,4 0 0 16,5 0 128-16,4 1-128 0,3 5 0 0,3-2 0 15,0-1 0-15,1 0 0 0,-1 0 128 0,3 1-128 16,3-2 0-16,0-1 0 0,4 2 0 0,0-2 0 15,2-1 0-15,1-1 0 0,4 0 0 0,-1 0 0 16,1-1 0-16,2-2 0 0,3-4 0 0,0-1-144 16,2 4 144-16,0-4-128 0,-1 0 128 0,2 1-128 15,1-1 128-15,3-1 0 0,-2 0 0 0,-1 1-128 0,0-2 128 16,1 1 0-16,1 0 0 0,0-2 0 0,0-3 0 0,3 2 0 16,0 2 0-16,0-1 0 0,0-2 0 15,2-3 0-15,-1-6 0 0,0 2 0 0,0-3 0 0,1 0-128 16,1-1 128-16,1-1 0 0,-2-4 0 0,3 1 0 15,0 1 0-15,-2-1-128 0,0-4 128 0,-4 1 0 16,2 1 0-16,0 0-128 0,3 1 128 0,-3-2-160 16,-1 1 160-16,0-1-160 0,5 0 160 0,0-1 0 15,-6 0 0-15,1 2 0 0,0 3 0 0,0-2 0 16,1-1 0-16,-1 2 0 0,0 0 0 0,2 1 0 16,-1 0 0-16,0-1 0 0,-2-4 0 0,1 3 0 15,2 4 0-15,2 0 0 0,-1 0 0 0,0 1 0 16,0-2 0-16,1 3-128 0,1 3 128 0,1-2 0 15,-2-2 0-15,1 1 0 0,-2 1 0 0,1 1 0 0,0-1 0 16,2-1 0-16,-3-4 0 0,3 1 0 0,-1 2 0 0,0-1 0 16,-2 1 0-16,2 1 0 0,1 2 0 15,-2 0 0-15,2 3 0 0,0-2 0 0,1-1 0 16,0 1-128-16,0 0 128 0,2-2 0 0,1 2 0 0,-1 0 0 16,4-1 0-16,2-2 0 0,-2-1 0 0,5 0-128 15,3-3 128-15,-1 0 0 0,1 1 0 0,1 1 0 16,4-1 0-16,-3 3-128 0,-1 2 128 0,1 4 0 15,2-2 0-15,1 3-160 0,-2 2 160 0,2 1 0 16,1-2-240-16,-1 3 64 0,3-2 16 0,3 3 0 16,1 0-16-16,-1 3 0 0,2 0 0 0,5 1 0 15,5 2-16-15,3-1 0 0,3 0 0 0,3-2 0 16,3 1-48-16,2 4-16 0,-2 2 0 0,1 1 0 16,-3 0 32-16,0 1 0 0,4 7 0 0,0-2 0 0,-3 2-16 0,2 2 0 15,-2 0 0-15,-2 1 0 0,0 2 0 0,-4 1 0 16,1 3 0-16,0 2 0 0,0 0-16 0,-2 3 0 15,-3 0 0-15,1 0 0 0,-1 0 112 0,1-2 16 16,-4 2 0-16,-2 2 0 0,0 2-48 0,-1-2 0 16,0-2 0-16,-1 2 0 0,2 4 176 0,3-2-160 15,-1 2 160-15,-2-1-160 0,-1-1 160 0,1 4-192 16,0 2 192-16,-4-1-192 0,-2-1 16 0,-3-1 0 16,-1 1 0-16,-2 0 0 0,-3-1 16 0,-2-1 0 15,-2-3 0-15,0 2 0 0,-2 0 160 0,0 1-160 16,-1-2 160-16,-1 0-160 0,0 0 160 0,-2-1 0 15,2 5-144-15,1-1 144 0,-1-1 0 0,1-2 0 0,0 1 0 16,-1-1 0-16,3 2 0 0,4-2 0 0,-3-2 0 16,-1 3 0-16,-1 1 0 0,3-1 0 15,-1-1 0-15,-3-1 0 0,-1 1 0 0,1-1 0 0,-3 0 0 16,-1-1 0-16,-7-2 0 0,7 0 0 0,1 0 0 0,-8 0 0 16,0 0 0-16,0 0 0 0,0 0 0 0,0 0 0 15,0 0 0-15,0 0 0 0,0-6 0 0,0 6 0 16,0 0 0-16,-8-6 0 0,8 6 0 0,-8-5 128 15,-2-1-128-15,-1 2 0 0,0-1 144 0,-2 2-144 16,0-2 128-16,-2 0-128 0,-3-1 128 0,-2 0-128 16,-3 2 0-16,-1-3 128 0,-1-2-128 0,-2-2 0 15,0 1 128-15,-3-2-128 0,-3 0 128 0,-4-1-128 16,-6 0 0-16,-2 0 144 0,-4 3-144 0,0-2 0 0,-1-2 128 16,0 2-128-16,0 0 0 0,-1 3 0 15,1 2 0-15,-4 2 0 0,1 3 0 0,-1 1 0 0,0 1 192 0,0 3-192 16,3 5 192-16,0 2-192 0,-2 5 144 0,-1 2-144 15,-2 0 0-15,-1 4 144 0,1 2-16 0,1 4-128 16,1 0 192-16,1 4-64 0,1 1-128 0,-2 1 128 16,-1 0-128-16,1 3 128 0,2 3-128 0,3 0 0 15,1 5 0-15,5-1 128 0,6 0-128 0,-3 1 0 16,3 1 0-16,-3-1 0 0,2 3 128 0,-2 2-128 16,4 4 192-16,1 3-64 0,3 4 32 0,4 5 0 15,2 4 0-15,3 2 0 0,4 1-160 0,3 5 128 16,1 4-128-16,4-1 128 0,1 1-128 0,3 0 0 15,1 1 0-15,3 1 128 0,2-1-128 0,1 0 0 0,1-5 0 16,2 8 0-16,3 5 0 0,3-1 0 16,3-2 128-16,3 2-128 0,0 3 0 0,4 2 0 0,4-2-160 15,3-3 160 1,0-3-1536-16,5 1-192 0,4 1-64 0,2-4-13504 0</inkml:trace>
  <inkml:trace contextRef="#ctx0" brushRef="#br3" timeOffset="189644.37">20831 14160 20271 0,'-14'-9'1792'0,"0"-2"-1424"0,-1 1-368 0,0 0 0 16,-3 1 0-16,3-1-128 0,2 2 0 0,1 0 0 15,-3 0 448-15,1 1 112 0,1 4 16 0,-1 1 0 16,-2 1 368-16,1 5 80 0,-2 0 0 0,-1 9 16 15,-3 3-320-15,-2 8-64 0,-3 3-16 0,1 5 0 16,-4 7-32-16,0 4-16 0,-2 5 0 0,0 2 0 16,0 2-16-16,3 0 0 0,0 1 0 0,3 1 0 15,-4 0 0-15,5 3 0 0,0-1 0 0,1-1 0 16,1 0-128-16,2-3-16 0,1-2-16 0,3-4 0 16,1-3-32-16,1-3-16 0,1-1 0 0,2 0 0 15,-1 2 0-15,1-3 0 0,1-4 0 0,0 2 0 0,1 1-48 16,2-1-16-16,-3-5 0 0,4-1 0 0,4-1-176 15,1-2 192-15,-6-3-192 0,5 0 192 0,1-4-192 16,1-2 128-16,0 0-128 0,0-3 128 0,0-2-128 0,3-1 0 16,4-3 144-16,-7-9-144 0,0 0 128 0,10 0-128 15,-1-3 128-15,2-9-128 0,-1-5 224 0,2-5-32 16,1-6 0-16,3-6 0 0,2-4-48 0,1-6-16 16,0-8 0-16,0-5 0 0,1-4-128 0,0-2 128 15,0-2-128-15,-2-2 128 0,1-3-128 0,0 0 0 16,-2 1 0-16,2 6 0 0,-1 8 0 0,0 2 0 15,0 3 0-15,-2 4 0 0,0 2 0 0,-2 6 0 16,0 5 0-16,0 6 0 0,-5 3 0 0,1 6 0 16,-1 7 0-16,-1 4 0 0,-8 7 0 0,0 0 0 15,0 0 0-15,0 0 0 0,1 17 0 0,-3 6 0 0,-2 4 0 16,-3 4 0-16,-4 3 0 0,-5 5 0 0,-1 2 0 0,-3 4 128 16,-2 1-128-16,-2 7 0 0,-2 1 144 0,-2 2-144 15,0 1 128-15,0-1-128 0,-1-2 160 0,2 1-160 16,-2 0 192-16,0-5-64 0,1-1-128 0,4-2 192 15,2-2-32-15,3-3-16 0,4-3 0 0,2-4 0 16,2-3-16-16,4-5-128 0,1-4 192 0,2-2-64 16,-1-3 16-16,3-5 0 0,3-4 0 0,-1-9 0 15,0 0-16-15,0 0-128 0,0 0 192 0,8-10-64 16,0-7-128-16,2-6 0 0,-1-8 0 0,3-6 128 16,-3-8-128-16,2-6-144 0,1-6 144 0,1-3-208 15,-2-6-1840-15,0 1-384 16,-2 3-64-16,0 8 0 0,-2 9-64 15,-3 7-16-15</inkml:trace>
  <inkml:trace contextRef="#ctx0" brushRef="#br3" timeOffset="190678.25">19973 16807 7359 0,'-14'-24'656'0,"5"7"-528"0,1-5-128 0,1 0 0 0,1 0 0 15,3-1 0-15,1-1 0 0,1 0 0 0,-3-4 688 16,1 2 144-16,1 0 48 0,0 2 0 0,-7 2 464 0,6 0 112 16,1 0 16-16,0 2 0 0,-4-2-320 0,1 2-48 15,1 2-16-15,-1 4 0 0,2 3 128 0,1 3 0 16,2 8 16-16,0 0 0 0,0 0-160 0,0 0-48 16,0 0 0-16,0 0 0 0,-2 11-352 0,4 5-80 15,1 1-16-15,5 6 0 0,1 6 0 0,1 7-16 16,2 4 0-16,3 6 0 0,4 7-240 0,2 1-64 15,2-3 0-15,2 2 0 0,3 1-32 0,0-1-16 16,2-3 0-16,-2 1 0 0,-2 1-208 0,-1-4 0 16,-1-4 0-16,-4-4 0 0,-2-5 128 0,-2-3 48 15,0-2 0-15,-4-4 0 0,-2-2 144 0,-3-2 48 16,3-3 0-16,-4-2 0 0,-4-2 48 0,-1-3 16 16,0-3 0-16,-1-9 0 0,0 0 0 0,0 0 0 0,0 0 0 0,0 0 0 15,0-10-96-15,-3-6-16 0,-4-3 0 0,-3-6 0 16,-2-5-80-16,-1-6-32 0,0-4 0 0,-6-10 0 15,-1-6-208-15,-2-4 176 0,-2-3-176 0,-1 2 160 16,-3 2-160-16,0 0 0 0,-3-3 0 0,2 4 0 16,3-3 0-16,2 6 128 0,1 3-128 0,1 4 0 15,-1 2 0-15,2 3 0 0,2 2 0 0,4 4 0 16,1-2 0-16,1 9 128 0,3 1-128 0,3 5 0 16,2 4 0-16,1 5 0 0,3 2 128 0,1 13-128 15,0 0 0-15,0 0 0 0,0 0 0 0,7 17 0 16,1 6-144-16,3 7 144 0,2 7 0 0,2 7 0 0,-1 7 0 15,3 7-128-15,2 7 128 0,3 6 0 0,3 6 0 16,2-1 0-16,3-2 0 0,-1-2 0 0,-3-4 0 0,-1 0 0 16,0 1 0-16,-4-9 0 0,-1-11 0 15,-1-4 0-15,-3-3 0 0,-2-6 0 0,-3-5 0 0,2-6 0 16,-2-5 0-16,-3-3 0 0,1-5 0 0,-3-4 176 16,-6-8-176-16,0 0 160 0,7-5 16 0,-4-4 0 15,-3-6 0-15,-2-4 0 0,-1-4 16 0,-2-5 16 16,-2-8 0-16,-5-4 0 0,0-7-208 0,-2-6 144 15,-4-8-144-15,0 2 128 0,0 3-128 0,-1 6 0 16,0 5 0-16,1 6 128 0,0 5-128 0,1 8 0 16,1 6 0-16,2 5 128 0,0 2 0 0,4 5-128 15,3 5 192-15,7 3-64 0,-5 2-128 0,2 8 160 16,3 7-160-16,6 7 160 0,-1 6-160 0,5 5 0 16,4 2 0-16,4 7 0 0,4 4-144 0,3 3 144 0,4-1 0 15,3 4 0-15,1-4 0 0,3-3 0 0,3-1 0 0,2-2 0 16,2-1 0-16,1-2 0 0,-1-2-144 15,0 0 144-15,-4-3-224 0,-4-2 48 0,-4-2 16 0,-3-2 0 32,-1-4-1120-32,-4-4-240 0,-4-4-32 0,-2-4-15872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0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9237 5433 8751 0,'0'0'384'0,"0"0"80"0,0 0-464 0,0 0 0 0,0 0 0 0,0 0 0 0,0 0 480 0,0 0 0 16,0 0 0-16,0 0 0 0,-4 7-64 0,4-7-16 16,0 0 0-16,0 0 0 0,0 0-80 0,-6 6-32 15,1 1 0-15,5-7 0 0,0 0 16 0,0 0 0 16,0 0 0-16,0 0 0 0,-8 3 144 0,8-3 16 16,0 0 16-16,0 0 0 0,0 0-32 0,-7 4 0 15,7-4 0-15,0 0 0 0,-6 2-96 0,6-2-32 16,0 0 0-16,0 0 0 0,-7 0-80 0,7 0-32 15,0 0 0-15,0 0 0 0,-5-2-16 0,5 2 0 16,-9-5 0-16,3 3 0 0,6 2-16 0,-7-2-16 16,1-4 0-16,3 3 0 0,3 3 112 0,-8-5 32 15,3 2 0-15,0-1 0 0,1-2-48 0,0 1 0 16,0 0 0-16,0 0 0 0,-2-1-16 0,1 0-16 16,-1-2 0-16,0 2 0 0,1 3-224 0,-1 0 128 0,0-2-128 0,0 1 0 15,-2-3 176-15,2 2-176 0,0-1 192 0,0 0-192 16,1 0 192-16,0 1-192 0,5 5 192 0,-6-8-192 15,-3 0 208-15,2 2-64 0,-2 0-16 0,1 1 0 16,-1 0 16-16,0 1 0 0,2-3 0 0,-1 2 0 16,0-1-144-16,-1 0 0 0,1 3 0 0,0-2 0 15,0 0 0-15,0 0 0 0,0 1 128 0,0-2-128 16,1 0 128-16,1-1-128 0,-1 1 128 0,2-1-128 16,-2 1 176-16,0 1-48 0,0 1-128 0,0-2 192 15,1 1-64-15,-1-1-128 0,1-1 176 0,-1 2-176 16,0-1 144-16,1 0-144 0,-2-3 0 0,0 4 144 15,2 0-144-15,-1 0 0 0,1-1 144 0,1 1-144 16,-2-1 128-16,0 2-128 0,-1-1 160 0,0 0-160 0,1-1 0 16,0 0 128-16,0-1-128 0,1 1 0 0,-1 1 0 0,-3 1 0 15,3-5 128-15,-2 2-128 0,0 0 0 0,0 2 0 16,1 2 0-16,1-3 0 0,-1-1 128 0,-1-1-128 16,0-1 0-16,2 3 0 0,-4 1 144 0,2 1-144 15,0-3 128-15,1 2-128 0,2-2 192 0,-1 3-64 16,-2-2 0-16,2 0 0 0,-2-2 0 0,0 1-128 15,1 4 192-15,0-2-64 0,0-2-128 0,-2-1 192 16,0 2-192-16,1-1 192 0,1 3-192 0,0-1 0 16,-2 1 144-16,0-2-144 0,0 1 0 0,0-3 144 15,1 2-144-15,-2 0 0 0,2 2 144 0,0-1-144 16,-1 0 0-16,2-1 144 0,-1 2-144 0,1-1 160 16,-2 1-160-16,0 0 160 0,1-1-160 0,-1-1 128 0,1-1-128 0,-1 2 128 15,-1-1-128-15,1 2 0 0,1-2 144 0,-2 2-144 16,0-3 144-16,1 2-144 0,-2 0 192 15,1 0-192-15,0-1 160 0,1-1-160 0,-2-1 128 0,1 2-128 16,2 2 192-16,-1 0-64 0,-1-2 0 0,1 1 0 16,4-1 784-16,-1 1 160 0,-3-1 16 0,0 2 16 31,-4-2-1632-31,2 3-336 0,-1 0-64 0,1-1-16 0,2 0 816 0,1-1 128 0,2 2 0 0,-3-2 128 16,1-1-128-16,-1 2 0 0,0-3 128 0,3 3-128 15,-1 0 0-15,0 1 128 0,0 1-128 0,1-1 0 16,-2-3 0-16,3 2 128 0,-4-1-128 0,3 1 0 15,-3 0 0-15,1-2 144 0,1 1-144 0,-1 0 0 16,0 3 128-16,0 0-128 0,1-2 0 0,-3 2 0 16,0-1 0-16,2 1 0 0,-4-3 128 0,4 1-128 0,-2 0 0 0,0-1 0 15,-2 3 0-15,2-1 0 0,3-1 160 0,-4 1-160 16,-3 0 128-16,1 2-128 0,1-3 160 0,1 1-160 16,2-1 192-16,0 0-192 0,-1 3 160 0,0 1-160 15,0 0 128-15,-1-2-128 0,-3-2 0 0,1 0 128 16,3 0-128-16,-2 3 0 0,0 0 0 0,0 0 0 15,-1-2 128-15,2 0-128 0,2-1 0 0,-1 0 0 16,0 0 0-16,0 1 0 0,-1 1 0 0,0 0 0 16,0 1 128-16,1-1-128 0,-2-1 0 0,0 0 0 15,-3-1 0-15,1 3 0 0,2 1 0 0,-2 0 0 16,-1-1 0-16,-1 0 128 0,2-1-128 0,1 1 0 16,-1-2 0-16,2 0 128 0,0-1-128 0,1-1 0 15,-4 4 144-15,1-1-144 0,-3 0 0 0,1-3 0 16,1 2 0-16,3 0 0 0,-1 0 0 0,0-2 0 0,0 0 0 0,1 1 0 15,-1 2 0-15,0 0 0 0,-1-1 0 0,3-1 128 16,0 0-128-16,0 0 0 0,-1-1 0 0,0 2 128 16,-3 0-128-16,2-2 0 0,0 3 0 0,-2-1 0 15,1-2 128-15,-2 1-128 0,1-1 128 0,-1 2-128 16,1 2 128-16,0-1-128 0,2 0 128 0,-1-1-128 16,-3 1 0-16,3 0 128 0,0-1-128 0,1 2 0 15,0-3 0-15,1 2 0 0,2 0 0 0,-4 0 128 16,-1 1-128-16,0 0 0 0,2-1 0 0,0 1 0 15,1 0 0-15,-1-3 0 0,2-1 0 0,1 3 0 16,-3 1 0-16,2 0 0 0,-1-1 0 0,1 0 0 16,1-1 0-16,-4 0 128 0,2-1-128 0,1 2 0 0,0 2 0 15,-3-4 0-15,-3 2 0 0,0-1 0 0,3 1 0 0,3-1 0 16,2 3 0-16,-2 0 0 0,-1-2 0 16,1 1 0-16,3-1 0 0,-6 2 128 0,-3-3-128 0,1-1 0 15,1 0 0-15,1-1 0 0,2 5 0 0,-1 0 128 16,0 3-128-16,-2-3 0 0,3 0 0 0,0 0 0 15,-1 1 0-15,0 1 128 0,0 0-128 0,0 0 0 16,-1 1 0-16,0-1 0 0,0-1 0 0,-2-1 0 16,0 0 0-16,0 0 128 0,2 3-128 0,-3-1 0 15,0 1 0-15,1-1 128 0,0-1-128 0,0-1 0 16,-2 1 0-16,3 2 0 0,1 2 0 0,1-1 0 16,-1-1 0-16,-1 1 0 0,0 1 0 0,-1-3 0 15,1 1 0-15,0 0 0 0,2 1 0 0,0 1 0 16,0 0 0-16,0 1 0 0,0-4 0 0,-2 1 0 0,1 0 0 15,1 2 0-15,-1 0 0 0,1 1 0 0,-1-2 0 16,0 1 0-16,1-2 0 0,-1 0 0 0,-2 1 0 0,1 0 0 16,0 3 0-16,0 0 0 0,-3-1 0 0,4-1 0 15,2 0 0-15,-2 0 0 0,-1 1 0 0,-2-1 0 16,1 1 0-16,-1-1 0 0,3 1 0 0,-1-1 0 16,3 1 0-16,-1-1 0 0,-2 1 0 0,2-1 0 15,0 3 0-15,-1 0 0 0,2-2 0 0,0 1 0 16,1-1 0-16,1 1 0 0,-3 0 0 0,-1 0 0 15,0 1 0-15,-1 0 0 0,-1-3 0 0,0 4 0 16,3-2 0-16,0-2 0 0,-3-3 0 0,2 3 0 16,-1 0 0-16,2 1 0 0,0-1 0 0,2 0 0 15,0-1 0-15,2-1 0 0,-2 3 0 0,-2-1 0 0,0 0 0 0,0 0 0 16,1 1 0-16,1-1 0 0,-3 2 0 0,2-3 0 16,1 1 0-16,-1 1 0 0,0 3 0 0,0 0 0 15,-1-3 0-15,0 0 0 0,1 2 0 0,1-3 0 16,-2 1 0-16,2-1 0 0,1-1 0 0,-2 1 0 15,1-1 0-15,0 1 0 0,1-1 0 0,-2-1 0 16,-2 0 0-16,2 0 0 0,2 3 0 0,1 1 0 16,-4-1 0-16,1-3 0 0,0 2 0 0,-1 1 0 15,0 0 0-15,2 1 0 0,1-1 0 0,-1-1 0 16,0 2 0-16,0-1 0 0,-3 1 0 0,3-1 0 16,-2 0 0-16,2 1 0 0,0 1 0 0,0 1 0 15,1 0 0-15,-3-1 0 0,0-2 0 0,1 3 0 16,-1 0 0-16,3 1 0 0,0 0 0 0,0 0 0 0,-1-2 0 15,-1 3 0-15,2 0 0 0,-2 1 0 0,0-2 0 16,-1 1 0-16,1 1 0 0,-1-2 0 0,0 1 0 0,1-1 0 16,-1 0 0-16,-2 2 0 0,1 3 0 0,-1-2 0 15,1-1 0-15,2 0 0 0,0 0 0 0,-2 1 0 16,1 2 0-16,1-1 0 0,0-1 0 0,0 1 0 16,-1 1 0-16,3-2 0 0,0-1 0 0,2 2 0 15,-2-1 0-15,1 2 0 0,1 0 0 0,-1-2 0 16,0-1 0-16,1 2 0 0,0-2 0 0,0 1-128 15,1 1 128-15,0 3 0 0,-2-1 0 0,0 1 0 16,-1-2 0-16,1 1 0 0,-1 0 0 0,1 1 0 16,-1 3 0-16,0 0 0 0,1-1 0 0,-2-1 0 15,0-1 0-15,0-1 0 0,1-1 0 0,-1 0 0 0,2 1 0 16,1-2 0-16,-3 1 0 0,1 1 0 0,-1-5 0 0,2 2 0 16,0-1 0-16,5 4 0 0,-1 0 0 0,2 1 0 15,-1-1 0-15,3-2 0 0,-2 0 0 0,1 0 0 16,-3 1 0-16,1 1 0 0,-1 0 0 0,1 1 0 15,-3-1 0-15,2 1 0 0,3-1 0 0,-4 1 0 16,1-2 0-16,0 3 0 0,3-1 0 0,1 2 0 16,-1-4 0-16,-1 2 0 0,-2-1 0 0,1 3 0 15,2-1 0-15,1-1 0 0,-3 0 0 0,2-1 0 16,0 1 0-16,1-1 0 0,-1 3 0 0,-1 0 0 16,0 0 0-16,1 3 0 0,0-5 0 0,-1 1 0 15,1-2 0-15,1 1 0 0,-1-1 0 0,2 3 0 16,-2 1 0-16,-1 3 0 0,2-4 0 0,0 0 0 0,1 1 0 15,0 0 0-15,0 0 0 0,-1 0 0 0,1 1 0 16,1-2 128-16,0-1-128 0,0-1 0 0,0 1 0 0,0 2 0 16,-1 1 0-16,1 1 0 0,1 1 0 0,-1-1 0 15,0-5 0-15,1 3 0 0,-1 1 0 0,3 1 0 16,-1 0 0-16,0 1 0 0,-1-1 0 0,0-1 0 16,0 1 0-16,-1-1 0 0,0 0 0 0,3 0 128 15,-1 2-128-15,-2 0 128 0,0 2-128 0,0-3 128 16,-2 1-128-16,-1 0 128 0,2 3-128 0,2-1 128 15,3 2-128-15,-4 1 192 0,-1 1-64 0,1 0 0 16,2-1-128-16,-1-1 128 0,-1 1-128 0,-1-2 128 16,-1-1-128-16,-3 0 144 0,3-2-144 0,1 0 160 15,1 1-160-15,2-1 0 0,0 0 144 0,2 0-144 16,-4 0 0-16,0 2 144 0,-3-1-144 0,3 3 0 0,0 0 144 0,3-2-144 16,-3-1 0-16,0 2 144 0,-4-1-144 0,4-1 0 15,-1-1 0-15,1 1 0 0,-1-2 0 0,1-1 128 16,0 0-128-16,0 1 0 0,-1-2 128 0,0 2-128 15,0 2 0-15,0-2 128 0,0-1-128 0,-1 1 128 16,2 0-128-16,-1 2 128 0,-3 0-128 0,3 2 128 16,1 0-128-16,0-1 128 0,-1-3-128 0,0 0 128 15,0 0-128-15,-1-1 128 0,2 1-128 0,-1 1 128 16,0 1-128-16,0 0 128 0,0-2-128 0,0 0 0 16,0-1 0-16,0 2 128 0,-1 2-128 0,2 0 128 15,-2 1-128-15,1-2 128 0,0-2-128 0,0-1 160 16,0 2-160-16,1-3 160 0,1 2-160 0,-1 0 0 15,0-1 0-15,0 1 128 0,1-3-128 0,1 2 0 16,2 0 144-16,-3 0-144 0,-1 1 0 0,2-1 0 0,-1-3 0 0,1 2 128 16,1 4-128-16,0-2 0 0,2 1 0 0,-2 1 0 15,1-2 0-15,0 1 0 0,1 0 0 0,-2 0 0 16,1-3 0-16,2 1 0 0,-4 0 0 0,1-1 128 16,3-3-128-16,1 3 0 0,-4 0 0 0,1 1 0 15,2 1 0-15,-3-1 0 0,1-2 0 0,4 3 0 16,1 1 0-16,1-1 0 0,-1-1 0 0,-2-1 128 15,-2-1-128-15,-1 0 0 0,-2-2 0 0,1 1 128 16,1 3-128-16,6-1 0 0,-1-3 0 0,1 2 0 16,3 2 0-16,-3-1 0 0,-2-1 0 0,3 0 128 15,-2 0-128-15,1-1 0 0,0 2 0 0,0-1 0 16,0 0 0-16,1-1 0 0,1 2 0 0,-1 2 0 0,0 1 0 16,-2-1 0-16,1 2 0 0,1 0 128 0,-1-4-128 0,2 1 0 15,-1 0 0-15,0 0 0 0,0 0 0 0,-1 0 0 16,-1 1 0-16,2-1 0 0,2-1 0 0,-1 2 0 15,0-1 0-15,0-1 128 0,0 0-128 0,0 1 0 16,2 1 0-16,2 2 0 0,-1-1 0 0,-1-1 0 16,-4-1 0-16,4 1 0 0,1 1 0 0,0 1 0 15,1-1 0-15,1-2 0 0,4 2 0 0,-3-1 0 16,1 1 0-16,-3-1 0 0,-2-1 0 0,2-2 0 16,-1 0 0-16,1 3 128 0,-1-3-128 0,0 1 0 15,1-2 0-15,-2 4 0 0,0-1 0 0,1 1 0 16,-1-1 0-16,-1 0 0 0,3 1 0 0,1 1 0 15,0 0 0-15,-2-2 0 0,2 0 0 0,-2 0 0 16,0-1 0-16,1 0 0 0,0-1 0 0,2 2 0 0,-2-2 0 0,4 0 0 16,2-2 0-16,-2 2 0 0,-2-1 0 0,0-1 0 15,3 1 0-15,-2-2 0 0,1 0 0 0,-3 1 0 16,1 1 0-16,1-1 0 0,-4-1 0 0,1 3 0 16,0-2 0-16,0 1 0 0,1-3 0 0,-1 2 0 15,0-2 0-15,0-1 0 0,2-2 0 0,-1 2 128 16,-1 1-128-16,1-2 0 0,3-2 0 0,-3 1 0 15,-1 0 0-15,1 1 0 0,-2 0 0 0,3-1 0 16,2-1 0-16,-2-1 128 0,1 2-128 0,-4-2 0 16,1 1 0-16,0-1 0 0,0-2 0 0,-1 2 0 15,-2 0 0-15,3 0 0 0,-3-1 0 0,1 0 128 16,-1 0-128-16,2 2 0 0,-1-2 0 0,2 1 0 16,2-1 0-16,1-1 0 0,1 2 0 0,-3-1 0 0,-5 0 0 0,5-1 0 15,1-2 0-15,2 0 0 0,1 3 0 0,-1 0 0 16,0 0 0-16,0 1 0 0,-1-1 0 0,0 2 0 15,0-1 0-15,-1 0 128 0,0 1-128 0,2 0 0 16,-3 0 0-16,1 0 0 0,-1 0 0 0,0 0 0 16,0-2 0-16,2 1 0 0,-1 0 0 0,0 2 0 15,1-1 0-15,2 1 0 0,0-2 0 0,-1 0 0 16,-2 0 0-16,0-1 0 0,2 0 0 0,-2-1 0 16,0 0 0-16,1 1 0 0,-2 1 0 0,-1-2 0 15,3 1 0-15,-4 0 128 0,1 1-128 0,-1 1 0 16,-2-1 0-16,2 0 0 0,-1 0 0 0,0-2 0 15,-1 1 0-15,1 1 0 0,0 1 0 0,-1-1 0 16,1-3 0-16,-2 0 0 0,4 3 0 0,-1 0 0 16,0 0 0-16,-1-1 0 0,1-3 0 0,1 2 0 0,-1 0 0 0,-2-1 0 15,-2 0 0-15,2 0 128 0,-2-1-128 0,3 1 0 16,-1 2 0-16,0-1 0 0,0 1 0 0,2-1 0 16,-2 0 0-16,-1-1 0 0,1 1 0 0,-1 0 128 15,0-1-128-15,1 0 0 0,-3 0 0 0,2 1 0 16,2-1 0-16,-2 0 0 0,-1-3 0 0,1 2 0 15,0 1 0-15,0 0 0 0,-1-2 0 0,1 1 0 16,1-2 0-16,1 2 0 0,-2-1 0 0,1 1 128 16,2-2-128-16,1 1 0 0,-4 0 0 0,3 2 0 15,2-2 0-15,-1 1 0 0,0-1 0 0,2 1 0 16,-1-2 0-16,0 0 0 0,0 2 0 0,0-2 0 16,1 0 0-16,0-1 0 0,0 2 0 0,-1 2 0 15,-1-4 0-15,2 4 0 0,0-2 0 0,-2 1 0 0,1-4 0 0,-1 3 0 16,-2 0 0-16,1 1 0 0,1-1 0 0,-2 3 0 15,1-3 0-15,0 2 0 0,2-2 0 0,-1 3 0 16,1-1 0-16,-1-1 128 0,1 2-128 0,-2-4 0 16,-3 1 0-16,0 1 0 0,1 0 0 0,3-2 0 15,-1-2 0-15,1 2 0 0,-1-4 0 0,-1 3 0 16,-2 3 0-16,1-2 0 0,-1-1 0 0,1 1 128 16,1 0-128-16,-1 1 0 0,-1 2 0 0,1-1 0 15,-1-3 0-15,0 3 128 0,-3 1-128 0,2-1 0 16,0-4 0-16,-2 0 0 0,1 1 0 0,1 2 0 15,0 0 0-15,1-2 128 0,-1-3-128 0,2 3 0 16,-4 1 0-16,2-1 0 0,0 0 0 0,-1-1 0 16,1 0 0-16,0 0 0 0,1 0 0 0,-1-1 0 0,2-1 0 15,-2 0 128-15,1 5-128 0,-4-3 0 0,-8-2 0 0,13 1 0 16,-1-2 0-16,-1 2 0 0,1 1 0 0,0 2 128 16,0-2-128-16,2 0 0 0,-2-2 0 0,0 1 0 15,-1 1 0-15,2 1 0 0,-4-2 0 0,2 0 0 16,2-3 0-16,-2 2 0 0,-3 2 0 0,2 0 0 15,-1-1 144-15,0-1-144 0,-1-1 192 0,1 1-192 16,0 0 0-16,-2 0 0 0,2-2 0 0,-2 2 0 16,-7 0 0-16,9 2 0 0,-9-2 0 0,10 3 0 15,0-1 0-15,1-2 0 0,-2 2 0 0,0-2 0 16,-9 0 0-16,8 0 0 0,0-2 0 0,0 4 0 16,-8-2 0-16,11 0 0 0,-1-2 0 0,-2 2 0 15,-8 0 0-15,10 0 0 0,-10 0 0 0,14 0 0 16,-1-2 0-16,-4 1 0 0,-9 1 0 0,11 0 0 0,0-1 0 0,-11 1 0 15,0 0 0-15,11-1 0 0,2-2 0 0,-1-1 0 16,-1 1 0-16,-1 1 0 0,-10 2 0 0,11-1 0 16,0 0 0-16,0 0 0 0,-1-1 0 0,0 1 0 15,-2 0 0-15,2 0 0 0,1-1 0 0,-2-1 0 16,0-1 0-16,1 1 0 0,0 1 0 0,0 0 0 16,-1-2 0-16,1 1 0 0,1 0 0 0,-1-1 0 15,1 2 0-15,-1 0 0 0,0 0 0 0,0-4 0 16,1-4 0-16,-1 5 0 0,1 1 0 0,1 0 0 15,-3 0 0-15,1 1 0 0,2 0 0 0,-2 1 0 16,-2 1 0-16,2-1 0 0,1 0 0 0,-1-1 0 16,1 0 0-16,-2 0 0 0,2 0 0 0,0 0 0 15,0 3 0-15,0-1 0 0,-2-1 0 0,-9 2 0 0,0 0 0 0,13-3 0 16,-1-1 0-16,0 2 0 0,-1-1 0 0,1 2 0 16,-2 1 0-16,1-1 0 0,0-1 0 0,-1 0 0 15,1 1 0-15,-1 0 0 0,-1 0 0 0,1-1 0 16,-1-1 0-16,0 2 0 0,1 1 0 0,-3-2 0 15,2 1 0-15,-3-1 0 0,3 1 0 0,-2 0 0 16,0 0 0-16,0 1 0 0,2-1 0 0,-1 0 0 16,-1-2 0-16,-7 3 0 0,8-1 0 0,1 0 0 15,-9 1 0-15,7-1 0 0,1-1 0 0,-8 2 0 16,10 0 0-16,-2 0 0 0,-2 0 0 0,2 0 0 16,-8 0 0-16,9 0 0 0,-9 0 0 0,9-2 0 15,-9 2 0-15,8-1 0 0,0 0 0 0,-8 1 0 0,11 0 0 0,-11 0 0 16,8-2 0-16,-8 2 0 0,0 0 0 0,9-2 0 15,-9 2 0-15,0 0 0 0,0 0 0 0,8-1-144 16,-8 1 144-16,0 0-192 0,0 0-96 0,0 0-32 16,0 0 0-16,0 0 0 15,0 0-208-15,0 0-48 0,0 0-16 0,0 0 0 16,0 0-96-16,0 0-16 0,0 0 0 0,0 0 0 16,-6-4 112-16,6 4 16 0,0 0 0 0,-7-2 0 15,7 2 128-15,0 0 16 0,0 0 16 0,0 0 0 0,-6-6 160 0,6 6 16 16,0 0 16-16,-6-3 0 0,6 3 224 0,0 0-144 15,-6-6 144-15,6 6-128 0,-7-4 128 0,7 4 0 16,0 0 0-16,0 0 0 0,-8-6 0 0,8 6 0 16,-6-4 0-16,6 4 0 0,-5-6 0 0,5 6 0 15,-6-6 0-15,6 6 128 0,-8-5 64 0,8 5 0 0,-7-3 16 16,0 0 0-16,-2-2 96 0,1 3 16 0,0 1 0 0,1-1 0 16,-2-1 0-16,1 0 16 0,-3 2 0 0,2-1 0 15,0 0 32-15,0 0 0 0,0 1 0 0,-1-3 0 16,0 2-112-16,1-1 0 0,-2 0-16 0,1-2 0 15,-1 0-112-15,0-1 0 0,-2 0-128 0,1-1 192 16,-2-2-192-16,1 3 144 0,-3-3-144 0,3 3 128 16,1 0-128-16,-2 0 0 0,-2 1 0 0,0-1 0 15,-2 2 0-15,2-1 128 0,-1 1-128 0,1 0 0 16,-2-1 128-16,0 2-128 0,1 0 0 0,-1-1 128 16,1-2-128-16,-2 1 0 0,-1 2 0 0,0-1 128 15,1-3-128-15,-3 1 128 0,-3 1-128 0,2 1 128 16,0-1-128-16,0 1 160 0,2-2-160 0,0 1 160 0,-4-2-160 0,3 2 128 15,-3 0-128-15,4-2 128 0,-1-1-128 0,1-1 0 16,-1 2 0-16,1 0 128 0,0 0-128 0,3 1 0 16,-4-2 0-16,3 1 0 0,-1 2 144 0,-1 0-144 15,0 1 160-15,1 1-160 0,-2 0 192 0,0 2-48 16,-1-1-16-16,1 0 0 0,-1-1 0 0,3-1-128 16,3 1 192-16,-3 0-64 0,0-1-128 0,1 1 128 15,1 1-128-15,0 0 128 0,0-3-128 0,3 0 0 16,-1 2 0-16,-1-2 0 0,2 2 0 0,0-2 0 15,0 3 128-15,0 0-128 0,-1 0 0 0,1 1 128 16,-1 0-128-16,1 0 128 0,-2-2-128 0,1 1 0 16,-3 2 0-16,2-2 128 0,-2 1-128 0,-1-1 0 15,0-1 0-15,4 2 128 0,0 1-128 0,2 0 0 16,1-2 0-16,-4 1 0 0,-1 0 0 0,-1 1 128 0,0 1-128 0,2-2 0 16,0-1 0-16,2-3 0 0,-2 4 0 0,-1 0 0 15,1 1 0-15,1-1 0 0,-1 0 0 0,1 1 0 16,-1 0 0-16,1 0 0 0,-2-1 0 0,0 1 0 15,2 0 0-15,-4 1 0 0,1 0 0 0,1-1 0 16,-2-1 0-16,0 0 0 0,0 1 0 0,3 0 0 16,0-1 0-16,2-1 0 0,-3-1 0 0,2 3 0 15,-1-2 0-15,2 0 0 0,-1 0 0 0,1 0 0 16,2-2 0-16,0 3 0 0,-3 0 0 0,4 0 0 16,0-6 0-16,0 4 0 0,1 1 0 0,0 0 0 15,-1-2 0-15,1 1 0 0,0 0 0 0,0 1 0 16,0-2 0-16,-1 3 0 0,1-1 0 0,-1 1 0 0,-3-1 0 15,2-1 0-15,0 2 0 0,2-1 0 0,0 0 0 0,-2 1 0 16,0 0 0-16,-1 1 0 0,2-2 0 0,1 2 0 16,1 0 0-16,-1 0 0 0,3-2 0 0,-1 2 0 15,-2 0 0-15,0 0 0 0,1-2 0 0,-2 2 0 16,1 1 0-16,1-1 0 0,-2 0 0 0,2 0 0 16,2 0 0-16,-2 0 0 0,0 0 0 0,2 0 0 15,-3 0 0-15,1 0 0 0,-1 0 0 0,1 0 0 16,2-1 0-16,-2 1 128 0,0 0-128 0,3 1 0 15,-1 0 0-15,-1-1 128 0,0 0-128 0,2-1 0 16,-4 0 0-16,0 0 0 0,2 0 0 0,0 0 0 16,0 0 0-16,-2 0 0 0,1-1 0 0,0-1 0 15,-3 1 0-15,-1 0 0 0,-2-1 0 0,3 0 0 0,0 1 128 16,1 0-128-16,1-1 0 0,-2 2 0 0,-4-2 0 16,1 1 0-16,-2-1 0 0,2 1 0 0,1-3 0 0,2 4 0 15,-2-2 0-15,0 0 0 0,0-1 0 0,2 0 0 16,-1 3 0-16,0-2 128 0,1-1-128 0,0 1 0 15,1-1 0-15,-2 1 0 0,-1-1 0 0,0 0 0 16,-1-1 0-16,1 1 128 0,-1-2-128 0,0 1 0 16,1-2 0-16,-2 1 0 0,-1-2 128 0,-1 1-128 15,1 1 0-15,1-1 0 0,-2 0 0 0,1 1 128 16,-3-1-128-16,4 2 0 0,1 0 0 0,0 0 0 16,-3-1 0-16,2 0 0 0,1-2 128 0,1 1-128 15,-1 3 0-15,2-3 0 0,-1 0 0 0,0-1 0 16,1 1 0-16,0 2 0 0,0-1 0 0,-2 1 0 15,1 1 0-15,-1-1 0 0,1 1 0 0,0 0 0 16,-3 0 0-16,3 0 0 0,-1 0 0 0,2-1 0 0,0-1 128 0,-3 2-128 16,-1 1 128-16,4-2-128 0,3-2 0 0,1 0 0 15,-3 3 0-15,-1-2-176 0,-2 1 176 0,1-2 0 16,1-1 0-16,-1 2 0 0,2-3 0 0,1 2 0 16,1 0 0-16,-2-2 0 0,1 2 0 0,1-2 0 15,-1 3 0-15,-2-2 0 0,3 0 0 0,2 1 0 16,-1-1 0-16,0-1 0 0,0 0 0 0,0 1 0 15,-1-2 0-15,0 1 0 0,1 0 0 0,-2-1 0 16,0 1 0-16,1 1 0 0,1-1 0 0,-1 0 0 16,0-2 0-16,-1 2 0 0,-2-2 0 0,0 0 0 15,0 1 0-15,1-1 0 0,3 0 0 0,0 0 0 16,-2 0 0-16,0 0 0 0,0 0 0 0,1-2 0 16,-1 0 0-16,0 0 0 0,-1-1 0 0,4 1 0 0,-2 0 0 0,0-2-128 15,-3-1 128-15,2 1 0 0,-1-1 0 0,2 1 0 16,0 2 0-16,0-1 0 0,0 0 0 0,0 1 0 15,2 0 0-15,-3 0 0 0,0 0 0 0,0-3 0 16,1 1 0-16,-2-2 0 0,0 1 0 0,-2-1 0 16,1-1 0-16,0-1 0 0,-1-2 0 0,2 2 0 15,1-2 0-15,-3 0 0 0,0 1 0 0,1-2 0 16,2-2 0-16,0 0 0 0,0-1 0 0,1-1 0 16,1-4 0-16,-1 1 0 0,1-2 0 0,-1 0-128 15,-1-2 128-15,2-3 0 0,-2-1-144 0,0 0 144 16,-3-3 0-16,2 0-144 0,1 3 144 0,0 3 0 15,-1-1 0-15,0 2 0 0,1 1 0 0,-1 1 0 0,2 1 0 16,-2 2 0-16,0 0 0 0,1 1 0 0,-1-2 0 0,2 2-128 16,-1-2 128-16,0-1 0 0,-1-2 0 0,4 3 0 15,-2 1-128-15,1 2 128 0,-1-1 0 0,-3 0 0 16,1 3 0-16,1-3 0 0,1 0 0 0,1-1 0 16,0 0 0-16,0 2 0 0,1 3 0 0,-1 0 0 15,2-3 0-15,0 3 0 0,3 0 0 0,3 0 0 16,-1 3 0-16,-2-2 0 0,-3-3 0 0,-3 1 0 15,5 0 0-15,-2 2 0 0,3 0 0 0,2 1 0 16,-3 0 0-16,0-1 0 0,1-1 0 0,-1 0 0 16,1 0 0-16,-1 0 0 0,2 0 0 0,0-2 0 15,2-1 0-15,-3 0 0 0,-1-3 0 0,2 0 0 16,2 4 0-16,-3-1 0 0,2-1 0 0,1 1 0 16,-1 0 0-16,2 0 0 0,1 0 0 0,-1-1 0 0,-2-1 0 0,1-2 0 15,0-2 0-15,-1 0 0 0,1 0 0 0,0 1 0 16,1-1 0-16,0 1 0 0,-3 1 0 0,1-1 0 15,0-3 0-15,1 2 0 0,-1 0 0 0,2 2 0 16,-2-2 0-16,1-1 0 0,-3 1 0 0,2-2 0 16,1 0 0-16,-2 1 0 0,0 1 0 0,2-1 0 15,0-2 0-15,1 0 0 0,0 5 0 0,0 0 0 16,-3 0 0-16,2 3 0 0,0-4 0 0,1-2 0 16,1-1 0-16,-1-4-128 0,1-1 128 0,-1 1 0 15,-2 3 0-15,2 0 0 0,-3 2 0 0,2 0 0 16,1 1 0-16,-1 1 0 0,1 1 0 0,0-2 0 15,-1-2 0-15,0-4 0 0,1 1 0 0,0-1 0 16,1 4 0-16,1 0-128 0,0 0 128 0,-1 0 0 0,1-1-128 0,0-2 128 16,-1 1 0-16,2 0 0 0,2 0 0 15,0-2 0-15,1-3 0 0,1 1 0 0,1-1-128 0,-2 1 128 16,1 1 0-16,1 0 0 0,1-1 0 0,1 3 0 16,0-1 0-16,0-1 0 0,2 0 0 0,2 1-128 15,-5 1 128-15,2-3 0 0,0-1 0 0,0 1 0 16,0 0 0-16,1 3 0 0,0 2 0 0,-1 0 0 15,-2-2-128-15,-3 4 128 0,-3 1 0 0,3 0-128 16,0 1 128-16,3-1 0 0,0 2-192 0,-2 2 64 16,-1 3 128-16,-1 0-208 0,0-2-112 0,-4 3-32 15,0 2 0-15,1 4 0 16,2 1-1184-16,-1 5-256 0,-2 2-32 0,0 0-8656 16,-1 0-1728-16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1:44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21109 17751 7359 0,'0'0'320'0,"0"0"80"0,0 0-400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1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3683 9405 20271 0,'-15'13'896'0,"8"-5"192"0,1-1-880 0,-1-1-208 0,-2 1 0 0,2-4 0 16,0 0 0-16,3-1 0 0,4-2-144 15,-8-5 144-15,0-4 208 0,3-1 144 0,0-5 32 0,2 0 0 16,1-5-16-16,2-1 0 0,0-2 0 0,0 1 0 16,0-5 16-16,0-1 0 0,0-4 0 0,0-1 0 15,1-1-64-15,0-1-16 0,-1-3 0 0,0 2 0 16,0-2 0-16,0 1 0 0,-1-1 0 0,0-4 0 16,-3-3 48-16,1-3 16 0,0-1 0 0,0-2 0 15,0 0-80-15,3-1-16 0,0-1 0 0,0 0 0 16,0 0-80-16,1 0-32 0,2-5 0 0,0 2 0 15,-1-1-16-15,4-1 0 0,-1-3 0 0,-2 2 0 16,0-2 0-16,1 1 0 0,-3-3 0 0,1-1 0 16,1-3-16-16,0 2-128 0,-1 3 192 0,4-2-64 15,-2-1-128-15,1-1 0 0,1 3 0 0,-4-1 128 0,0 2-128 0,2 2 0 16,-2 2 0-16,2 5 0 0,-2 3 0 0,4 2 0 16,2 2 0-16,-3 4 0 15,1 3-512-15,0 4 0 0,-1 3 16 0,0 3-12576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3.1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8637 5555 15663 0,'0'0'1392'0,"0"0"-1120"0,0 0-272 0,0 0 0 16,0 0 608-16,0 0 64 0,0 0 16 0,0 0 0 0,0 0-368 0,0 0-64 15,0 0 0-15,0 0-16 0,0 0 224 0,0 0 48 16,0 0 16-16,0 0 0 0,0 0 16 0,0 0 0 15,0 0 0-15,-7 2 0 0,-3 0 208 0,0 2 32 16,1-3 16-16,-1 2 0 0,2 0-112 0,-1 3-32 16,0 1 0-16,0-1 0 0,-4 2-176 0,-1 2-32 15,-2 1-16-15,1 0 0 0,0 0-176 0,0 0-48 16,0 1 0-16,-1 2 0 0,0 3-64 0,1-1-16 16,1 1 0-16,0-2 0 0,-1 0 64 0,-1 0 16 15,1-2 0-15,-1 3 0 0,0 4 32 0,-1 2 0 16,1 1 0-16,-2-1 0 0,1-1-48 0,-4 0-16 15,-1-1 0-15,1 4 0 0,1 3-48 0,1 0-128 16,1 1 192-16,-1-1-64 0,1-1 32 0,-2-1 0 0,1 1 0 16,2-1 0-16,1 1-32 0,0 2 0 0,2 2 0 15,1-1 0-15,0-3 0 0,0 3-128 0,2 4 192 0,-3 0-64 16,2 2-128-16,0 0 0 0,1-2 0 0,-2-1 0 16,1-2 128-16,0-1-128 0,-1 4 128 0,2 0-128 15,-3-2 192-15,3 1-64 0,0 0 0 0,3 1 0 16,-1 0 0-16,2 0 0 0,-3-1 0 0,5 0 0 15,3-3-128-15,-4 0 128 0,-3 0-128 0,3-1 128 16,1 1-128-16,2 0 0 0,2 3 144 0,0 0-144 16,-1-3 0-16,2-2 144 0,3 0-144 0,-1 1 0 15,5 4 144-15,0 1-144 0,0-1 0 0,1-2 144 16,0-3-144-16,2 1 0 0,1-1 0 0,-1 2 0 16,2-2 0-16,0 1 0 0,1-1 0 0,-4 1 0 0,2-1 0 0,0-2 0 15,-2-2 0-15,2 1 0 0,1 3 0 0,2-2 0 16,-3-2 0-16,2 0 0 0,-1-2 0 0,0 3 0 15,-1-4 0-15,1 1 0 0,-1 1 0 0,1 2 0 16,0-1 0-16,3 0 0 0,-1-2 0 0,2 2 0 16,1 1 0-16,-3 0 0 0,-2 0 0 0,3-4 0 15,2 1 0-15,2 1 0 0,2 4 0 0,-1-2 0 16,-4-2 0-16,2-2 0 0,-1-3 0 0,3 1 0 16,-3-3 0-16,0 1 0 0,2-1 0 0,-2-1 0 15,1 1 0-15,1-2 0 0,-2-1 0 0,0-1 0 16,0 0 0-16,1 2 0 0,0-1 0 0,0 1 0 15,2 0 0-15,-1-1 0 0,1 1 0 0,-4-1 0 16,-3-1 0-16,1 1 0 0,1 3 0 0,1 0 0 16,1-1 0-16,-1-2 0 0,0-1 0 0,-1 2 0 0,1-1 0 15,-1 3 0-15,-2-2 0 0,-1 2 0 0,2 0 128 16,-5-2-128-16,2-2 0 0,2 2 0 0,-5 0 0 0,2 0 0 16,1 2 0-16,-1-3 0 0,-1 0 0 0,2-1 0 15,-2 1 0-15,0-2 128 0,-3-1-128 0,2 2 0 16,-3-5 0-16,3 1 0 0,2 0 128 0,-1 0-128 15,-2 0 0-15,2-1 0 0,-1 1 0 0,0-1 0 16,-8-6 0-16,8 3 0 0,0 1 0 0,-8-4 0 16,9 8 0-16,-4-4 0 0,-5-4 128 0,0 0-128 15,0 0 0-15,0 0 0 0,0 0 0 0,9 3 128 16,-9-3-128-16,0 0 0 0,0 0 0 0,0 0 128 16,0 0 0-16,0 0 0 0,0 0 0 0,-6-7 0 0,-3 1 64 15,0 2 16-15,0-1 0 0,0-4 0 0,-3 0-32 16,1-1-16-16,-3 0 0 0,-1-1 0 0,-1-4-160 0,0-1 128 15,-3 1-128-15,0-2 128 0,-4-1-128 0,0 0 0 16,0-1 0-16,-1 0 128 0,-7-7-128 0,5 2 0 16,0 0 0-16,0-1 0 0,-6-2 0 0,1 2 0 15,2-5 0-15,-1 3 0 0,1-1 0 0,2 1 0 16,-1-2 0-16,3-2 0 0,-4-4 0 0,1 0 0 16,-2-2 0-16,0-1 0 0,3 3 0 0,0-1 0 15,-1-3 0-15,5 1 0 0,1 1 0 0,3 1 0 16,-1 1 0-16,3-1 0 0,0-2-144 0,3-1 144 15,1 1 0-15,3-4 0 0,2-3-128 0,1 1 128 16,1-1 0-16,0 0 0 0,1-1 0 0,-1 0-128 16,2-2 128-16,1-2 0 0,2-1 0 0,1-1 0 15,0 2 0-15,2-1 0 0,1 4-144 0,0 2 144 0,2 3 0 0,1-1-144 16,3-1 144-16,-1 0 0 0,0 0 0 0,-2 0 0 16,3 3 0-16,1 2 0 0,1 1 0 0,3 1-128 15,2 1 128-15,2-1 0 0,0 0 0 0,3 0-128 16,-3-2 128-16,4 1 0 0,2-2-144 0,1 3 144 15,2 3-128-15,1 1 128 0,-1 1-160 0,-1 1 160 16,-1 0-160-16,2 2 160 0,0 0-160 0,0 2 160 16,1 2-208-16,-2 1 48 0,-2 0 16 0,0 1 0 15,-2 1-128-15,-2 3-32 0,-2 3 0 0,-3 3 0 16,-4 3-1488-16,-4 0-320 0,-6 3-48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4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8049 10188 19343 0,'-11'0'1728'0,"5"1"-1392"0,-3-1-336 0,4 0 0 15,5 0 528-15,0 0 48 16,0 0 0-16,0 0 0 0,3-12-336 0,1 0-64 0,4-3-16 0,3-1 0 16,-1 0-160-16,2-5 0 0,0-1 0 0,3-1 0 15,3 0 144-15,2-2 0 0,2-1 0 0,-2-1 0 16,6-3 96-16,-4 1 16 0,2 1 0 0,-2-1 0 15,3 1 64-15,-1 0 0 0,0 1 16 0,-1 1 0 16,0 2 48-16,1 0 16 0,1 0 0 0,2 2 0 16,-2-6-64-16,0 2-16 0,-1-1 0 0,1 5 0 15,0 1-112-15,-1 1-16 0,0-2-16 0,-1 2 0 16,-2 4-48-16,-3 1-128 0,0 3 192 0,-2 1-64 16,-3 0 16-16,-1 3 0 0,-4-1 0 0,1 4 0 15,-9 5 80-15,6-3 16 0,-6 3 0 0,0 0 0 16,0 0 80-16,0 0 32 0,0 0 0 0,0 0 0 0,0 0-64 15,0 0-16-15,0 0 0 0,0 0 0 0,0 0-96 16,0 0-32-16,0 0 0 0,0 0 0 0,0 0-144 0,0 0 0 16,0 0 0-16,0 0 0 0,0 0 0 0,0 0 128 15,0 0-128-15,0 0 0 0,0 0 128 0,0 0-128 16,-9 0 128-16,0 1-128 0,9-1 192 0,-10 4-64 16,2 0 0-16,0 0 0 0,1-2 0 0,-3 0 0 15,0 1 0-15,-1 1 0 0,-1 0-128 0,-1 3 192 16,-3 2-192-16,1-2 192 0,-2 2-192 0,1 0 128 15,-3 0-128-15,3 3 128 0,-1 3-128 0,-3 2 160 16,-1-1-160-16,1 5 160 0,-4 3-160 0,1 2 0 16,-2-1 0-16,0 1 128 0,-2 3-128 0,1 2 0 15,-2 0 0-15,-1 0 0 0,-4 0 128 0,-2 3-128 0,-4 0 0 0,4 5 128 16,1 2 0-16,1 3 0 0,1 3 0 16,1 0 0-16,0-2 16 0,4 2 0 0,0 0 0 0,2 1 0 15,-1 1-16-15,3-1 0 0,1-1 0 0,3-2 0 16,1-2-128-16,2-3 0 0,0-4 0 0,2-3 128 15,-1-1-128-15,1-2 0 0,2-4 0 0,1 1 0 16,1-1 128-16,-1-2-128 0,4-1 0 0,-1-2 128 16,3-1-128-16,-1-1 0 0,3-1 0 0,1-1 0 15,-2-4 0-15,3-2 0 0,2-1 0 0,1-1 0 16,-2-9 0-16,0 0 0 0,0 0 0 0,0 0 0 16,5 9 0-16,-5-9 0 0,0 0 0 0,0 0-176 15,0 0 176-15,0 0 0 0,0 0 0 0,10-10-128 16,-1-2 128-16,-3-2 0 0,-1 2-144 0,0 0 144 15,3-2 0-15,-2-1-144 0,0-2 144 0,0-1 0 0,3 1-160 0,-1-3 160 16,0 0-128-16,0-2 128 0,2-3 0 0,2 0-128 16,-2-2 128-16,2 0 0 0,2-1 0 0,-1-3-160 15,1-2 160-15,2 0 0 0,-1-1 0 0,1 4-128 16,1 0 128-16,-1 3 0 0,0 3 0 0,-2 2 0 16,-2 1 0-16,-3 3 0 0,1 4 0 0,-2 3 0 15,-2 3 0-15,-2 0 0 0,-4 8 0 0,0 0 0 16,0 0 0-16,0 0 0 0,0 0 0 0,0 0 128 15,-9 7-128-15,0 2 144 0,0 5 112 0,0 3 0 16,-3 3 16-16,-1 4 0 0,-2 5-272 0,-2 4 160 16,0 2-160-16,-1 2 128 0,0 2-128 0,-3 1 192 15,-1 2-192-15,-1 2 192 0,-1 2-192 0,0 2 128 16,0 1-128-16,1 2 128 0,4 0-128 0,0-2 128 0,-4 0-128 0,2-3 128 16,1-2-128-16,0-1 128 0,1-3-128 0,1 3 128 15,3-1-128-15,1-2 0 0,-1-2 0 0,3-2 128 16,4-3-128-16,0-3 160 0,0-3-160 0,-1-3 160 15,3 0-160-15,-2-4 160 0,1 0-160 0,4-2 160 16,-3 2-160-16,2-1 0 0,1-1 144 0,-2 2-144 16,1 0 0-16,0 0 0 0,-3 1 0 0,0-1 0 15,3-2 0-15,0-1 0 0,-1-3 0 0,1-1 0 16,0-2 0-16,1-2 0 0,3-9 0 0,0 0 0 16,0 0 0-16,0 0-192 0,0 0 32 0,3-10 0 15,-1-1-352-15,2-9-64 0,-1-6 0 0,5-5-16 16,-1-3-496-16,1-1-80 0,2-1-32 0,0-1 0 15,1-2 80-15,-1-1 16 0,2-1 0 0,1 1-11984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6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7485 13198 13823 0,'0'0'1216'0,"-9"-2"-960"15,-1-2-256-15,1 0 0 0,1-1 2656 0,1-1 480 16,-1-1 112-16,2 2 16 0,-2 2-2480 0,1-2-480 15,3 0-112-15,4 5 0 0,-6-6 496 0,6 6 96 16,-4-6 32-16,4 6 0 0,0 0-400 0,0 0-80 16,0 0-16-16,0 0 0 0,0 0-112 0,0 0-16 15,0 0-16-15,2 10 0 0,2 1 128 0,0 1 16 16,-2 1 16-16,4 3 0 0,4 4 128 0,-2 3 32 16,2 3 0-16,2 4 0 0,0 6-32 0,4 4 0 15,1 5 0-15,1 4 0 0,-1 2-272 0,6 2-64 0,4 4-128 16,-2-2 192-16,-5-1-192 0,1 2 128 0,3 1-128 0,3-1 0 15,-3-2 0-15,0-3 128 0,0-1-128 0,-1-5 0 16,-2-3 0-16,-1-4 0 0,-1-2 0 0,-2-1 0 16,2 2 128-16,0-4-128 0,-2-2 0 0,3-2 0 15,-2 0 192-15,-1-3-64 0,-2-2-128 0,1-2 192 16,1-4-192-16,-3 0 176 0,-1-2-176 0,-2-4 160 16,0-3-160-16,1 0 0 0,-1-5 0 0,-3 1 0 15,-8-5 0-15,0 0 0 0,0 0 0 0,8-9 0 16,-8-2 0-16,-5-2 0 0,-2-4 0 0,-4-4 0 15,-1-2 0-15,-4-6 0 0,-4-2 0 0,-1-3 0 0,-3-3 0 16,0 1 0-16,-2-1 0 0,0 3 128 16,2 1-128-16,-2-1 0 0,-4-1 0 0,0 1 0 0,1 1 0 0,-1 0 0 15,-1 1 128-15,3-2-128 0,3-1 0 0,2 2 0 16,-3 1 0-16,3 3 0 0,2 1 0 0,3 1 0 16,-3 0 0-16,3 2 0 0,1 0 0 0,2 1 0 15,3 2 0-15,1 2 0 0,-3 0 0 0,3 2 0 16,3 2 0-16,-1 1 0 0,0 2 0 0,1 2 0 15,1 1 0-15,2 3 0 0,2-2 0 0,3 9 0 16,-1-7 0-16,1 7 0 0,0 0 0 0,0 0 128 16,0 0-128-16,9 8 128 0,-1 4-128 0,5 4 0 15,-1 3 0-15,3 5 0 0,3 7 0 0,0 3 128 16,7 3-128-16,3 3 0 0,5 5 0 0,1 6 0 16,1 2 128-16,5 6-128 0,3 4 0 0,1 0 0 0,1-2 0 15,1 2 0-15,0 1 0 0,2 2 0 0,-1 0 0 0,1-4 0 16,2-3 0-16,-3-5 0 0,-3-5 0 0,-3-3 0 15,-3-3 0-15,-1-1 0 0,-4-2 128 0,0-3-128 16,-2-4 0-16,0-3 0 0,1-5 0 0,-2-3 0 16,-2-2 0-16,-1-3 0 0,-2 0 0 0,1-4 0 15,-3-2 0-15,-1-2 0 0,-4-3 0 0,-1-1 0 16,-4-5-144-16,-1 0 144 0,-3-2 0 0,-9 2 0 16,7-9-240-16,-6-3 64 0,-1-4 16 0,-5-3 0 15,-5-6-48-15,-5-2-16 0,-6-4 0 0,-4-3 0 16,-6-2 224-16,-3-3 0 0,-6-2 0 0,2 1 0 15,-4-1 0-15,5 3 0 0,0-1 0 0,5 6 0 16,4-2 0-16,0 4 0 0,2 6 0 0,1 1 0 0,4 2 0 16,1 3 0-16,2 5 0 0,5 0 0 0,5 7 0 0,4-1 0 15,4 8 128-15,0 0-128 0,0 0 320 0,0 0 0 16,6 9 0-16,6 2 0 0,5 3-80 0,5 6-16 16,5 5 0-16,2 3 0 0,3-1-224 0,1 3 0 15,1 0 0-15,3-1 0 0,0 0 0 0,3 1 0 16,-3-3 0-16,3 1 0 0,-4-1 0 0,0 1 0 15,-1-2 0-15,-3-1-160 16,-2-6-1120-16,-5-3-208 0,-2 1-48 0,-2-6-13888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8:58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8596 9381 7359 0,'0'0'656'0,"-7"0"-528"16,7 0-128-16,0 0 0 0,-11 0 1344 0,5 0 256 15,6 0 32-15,-8 0 16 0,8 0-624 0,0 0-128 16,0 0-32-16,0 0 0 0,0 0-208 0,0 0-32 16,0 0-16-16,0 0 0 0,0 0 64 0,0 0 16 15,-8-5 0-15,8 5 0 0,0 0-64 0,0 0-16 16,0 0 0-16,0 0 0 0,0 0-112 0,8-4-32 15,0 1 0-15,-1-2 0 0,-7 5-48 0,12-1-16 16,2 1 0-16,-1 0 0 0,-3-1-48 0,3-1-16 0,-1 0 0 0,2 1 0 16,2 1-80-16,-1-1 0 0,2-4-16 0,-2 4 0 15,2-2-48-15,-1-2-16 0,-1 1 0 0,3-2 0 16,-3 1-48-16,1-2-128 0,-1 3 192 0,1-2-64 16,0-1 64-16,0 1 0 0,-3 2 0 0,2-1 0 15,4 0 32-15,-3 1 16 0,-1-1 0 0,-1 1 0 16,-1-2-16-16,0 1 0 0,1 1 0 0,0 0 0 15,-4-1 0-15,1 0 0 0,0 0 0 0,-1 0 0 16,0 0-32-16,-1-1-16 0,0 0 0 0,-1-1 0 16,-1 0-48-16,0 2 0 0,-1-1 0 0,0 1 0 15,1-3 48-15,-2 3 0 0,2-2 0 0,-1 2 0 16,-2-1 48-16,1 1 16 0,-1-3 0 0,0-1 0 0,3-3-240 16,-4 4 128-16,0 1-128 0,1-2 0 0,1-4 128 0,-3-1-128 15,1 0 0-15,0 2 144 0,0 4-144 0,2 1 0 16,-3-2 144-16,1-2-144 0,0-3 0 0,1 3 0 15,0 2 0-15,-2-1 128 0,2 0-128 0,-2-1 0 16,-1 0 0-16,0 1 128 0,-1 1-128 0,0-1 0 16,0-1 0-16,-1 1 0 0,0-1 128 0,-1 2-128 15,-1-1 128-15,1 0-128 0,-2 3 128 0,-1-2-128 16,0 4 160-16,2-3-160 0,-3-1 144 0,1 1-144 16,0 1 128-16,-1 0-128 0,-1 2 128 0,0-1-128 15,0 1 0-15,-1-1 128 0,0 2-128 0,1-2 0 16,-1 1 144-16,-1 2-144 0,0 0 128 0,2 2-128 15,-1 1 128-15,-1-1-128 0,0-1 0 0,-2 2 144 16,2-2-144-16,1 2 0 0,-1-1 128 0,1 0-128 0,-4 1 0 0,3 2 0 16,2 1 0-16,-1 0 128 0,0 1-128 0,0-2 0 15,8-2 128-15,-8 3-128 0,-1 1 0 0,2-2 0 16,7-2 0-16,-5 3 0 0,-1 0 0 0,6-3 0 16,0 0 0-16,0 0 0 0,-4 6 0 0,4-6 0 15,0 0 0-15,0 0 0 0,0 0 0 0,0 0 0 16,5 9 0-16,3-4-144 0,-8-5 144 0,8 7 0 15,-8-7 0-15,10 4 0 0,1-1 0 0,1 2 0 16,0-1 0-16,0 1-128 0,1-2 128 0,-2 1 0 16,2 0 0-16,1 0 0 0,-1-1 0 0,2 4 0 15,-1 0 0-15,1-1 0 0,-1 2 0 0,0 0-128 16,-3-2 128-16,1 2 0 0,-1 0 0 0,3 1 0 0,-3 4 0 0,0-1 0 16,0 0 0-16,2 1 0 0,-4-2 0 0,-1 2 0 15,1-1 128-15,1 4-128 0,-3 1 144 0,0 3-144 16,1-1 192-16,1-1-192 0,-4 1 208 0,1-2-64 15,-1-3-16-15,0 1 0 0,-1 4 0 0,-2-2 0 16,1-1 0-16,-1-1 0 0,-1-1 16 0,-1 1 0 16,0-3 0-16,-1 2 0 0,-1 1 32 0,-1 0 0 15,2 2 0-15,-4-3 0 0,-1-2 16 0,1 0 0 16,-4-1 0-16,1 2 0 0,-2 3-48 0,2-2 0 16,0-2 0-16,-2 0 0 0,-2 0-16 0,1-1 0 15,-3 3 0-15,0-2 0 0,-2-2 0 0,-2 1-128 16,1 1 192-16,-5-1-64 0,-2-2-128 0,-2-3 192 15,1-3-192-15,0 2 192 0,-2 3-192 0,0-1 128 0,3-3-128 16,-3 1 128-16,1-2-128 0,2 1 0 0,0-2 0 0,2-1 0 16,0-1 0-16,2 2 0 0,0 1 128 0,-1-3-128 15,1-3 0-15,0 1 0 0,2 0 0 0,-3 1 0 16,1 0 0-16,0-1 0 0,-1 1 0 0,2 2 0 16,2 2 0-16,1-2-176 0,5-1 176 0,3 0-128 15,-3-1 128-15,2 1 0 0,1-1-144 0,4 1 144 16,4 0-144-16,0 0 144 0,-7-4-192 0,7 4 192 15,0 0-320-15,0 0 64 0,0 0 0 0,0 0 0 16,0 0 32-16,11-4 16 0,3-1 0 0,1 2 0 16,-1 1 208-16,3 1-144 0,0 0 144 0,4 0-128 15,1-2 128-15,0 2-128 0,-1 1 128 0,1 1-128 16,1-1 128-16,0 0 0 0,0-3 0 0,0 1 0 0,0-3 0 0,3 4 0 16,1 0 0-16,0-2 0 0,-1-5 0 0,-2 1 0 15,-2-1 0-15,2 1 0 0,1 2 0 0,-1-2 0 16,-2 1 0-16,0-4 0 0,-5 0 0 0,2 1 0 15,-2-1 0-15,-3-1 0 0,-2-1 0 0,1-1 0 16,-3 2 128-16,0-4-128 0,2-1 128 0,-4 1-128 16,0 0 128-16,-3 0-128 0,1-3 176 0,-2 0-48 15,-1-2 0-15,-2 0 0 0,-2-1 32 0,-1 1 0 16,0-2 0-16,-5-1 0 0,0-4 48 0,-2-1 16 16,-3 1 0-16,-3 1 0 0,-1 4-32 0,-3 1-16 15,-2 2 0-15,3 2 0 0,-4 2-176 0,-2-1 128 16,-2 2-128-16,1 3 128 0,-1 3-128 0,-2 2 0 15,0-1 0-15,1 3 0 16,2 0-768-16,-2 0-48 0,2 2 0 0,1 1 0 16,2-1-2576-16,2 2-512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00.6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9037 5095 1839 0,'0'0'160'0,"0"0"-160"0,0 0 0 0,0 0 0 15,0 0 3808-15,0 0 736 0,0 0 128 0,0 0 48 16,0 0-3744-16,0 0-736 0,8-3-240 0,-8 3 128 15,10-2 32-15,1 0 16 0,-4 0 0 0,3 2 0 16,-1 3 64-16,1-1 16 0,0 0 0 0,-1 4 0 16,0-2 64-16,0 3 32 0,0-1 0 0,1 3 0 15,-2 0 48-15,0 0 16 0,2-1 0 0,0 2 0 16,0 2 32-16,-3 0 0 0,-1-1 0 0,1 2 0 16,0-1-48-16,-1 0 0 0,-1 1 0 0,-1-1 0 0,0 1-16 0,-1-2 0 15,-1-1 0-15,-2 1 0 0,0 2 0 0,-1 2 0 16,0-3 0-16,1 0 0 0,-2-1-16 0,-2 0-16 15,0-1 0-15,-1 1 0 0,0 0 0 0,-1 0 0 16,1 0 0-16,-1 2 0 0,-1 2-80 0,-2 1-16 16,0-2 0-16,0-4 0 0,0-1-32 0,-2 0-16 15,-1-1 0-15,-1 2 0 0,1 0-48 0,0 0-16 16,0 0 0-16,-1-1 0 0,-1-4-144 0,0 1 192 16,-1-1-192-16,-2 2 192 0,-2 1-64 0,1-3-128 15,0-2 192-15,-3 1-64 0,1-1 0 0,3-1 0 16,-1 0 0-16,2-2 0 0,-1 1 16 0,-1 2 0 15,0 1 0-15,1-3 0 0,1-3-144 0,-1 1 0 16,2 2 144-16,0 0-144 0,-2-2 0 0,2 3 0 16,-2 1 0-16,2 1 0 0,1-3 0 0,0 1 0 15,2-1 0-15,1 2 0 0,1 3 0 0,0-1 0 0,2 1 0 16,1-3-128-16,7-3 128 0,-8 2 0 0,1 2 0 0,7-4 0 16,0 0 0-16,0 0 0 0,0 0 0 0,0 0 0 15,-6 5 0-15,6-5-160 0,0 0 160 0,0 0 0 16,0 0 0-16,10 6-128 0,-2-1 128 0,3-1 0 15,1-2 0-15,0 0 0 0,1-2 0 0,3 1 0 16,-1 0 0-16,1-1 0 0,3-2 0 0,-1 1 0 16,-3 2 0-16,2-1 0 0,-1-2 0 0,2 1 0 15,-2-2 0-15,1 1 0 0,-1 0 0 0,2 0 0 16,-1-1 0-16,2-1 0 0,-2 2 0 0,1-2 0 16,2-3 128-16,-1 0-128 0,-2 0 0 0,0-1 0 15,-1 1 192-15,2 0-64 0,0-2-128 0,-2 0 192 16,0-1-192-16,-1 0 176 0,0-1-176 0,1 0 160 0,-4-1-160 0,1 2 0 15,-2 4 144-15,0-3-144 0,-1-6 0 0,-3 0 128 16,0 1-128-16,-1 2 0 0,0 2 0 0,-1 0 144 16,-2-2-144-16,0 1 0 0,1 2 128 0,-1-1-128 15,-3-1 0-15,0 2 0 0,0 9 144 0,0-9-144 16,-2 1 0-16,0-3 144 0,-2 1-144 0,1 0 0 16,0-2 0-16,-4 4 128 0,2 3-128 0,-2-1 128 15,-1 0-128-15,-1-2 128 0,0-1-128 0,-1 1 0 16,-1 2 144-16,0-1-144 0,-4 1 128 0,2-1-128 15,0 0 160-15,-1 3-160 0,-3 0 128 0,3 0-128 16,1 1 0-16,-3 0 0 0,-1-1 128 0,-1 1-128 16,-1 1 0-16,4 1 144 0,1 1-144 0,-1 1 0 15,0 0 0-15,2-1 0 0,1 0 0 0,1-1 0 0,-3-2 0 16,2 3 0-16,1 2 0 0,3 0 0 0,-3-1 0 0,1 0 0 16,1-1 0-16,2 0 0 0,7 0 0 0,0 0 0 15,-10 2-128-15,10-2 128 0,0 0 0 0,0 0 0 16,0 0 0-16,0 0-176 0,0 0 176 0,0 0-128 15,0 0 128-15,0 0 0 0,0 0 0 0,0 0-128 16,8 5 128-16,0-1-128 0,-8-4 128 0,11 4-128 16,1-2 128-16,0-1 0 0,1 0-144 0,0 1 144 15,3 0 0-15,-1-1 0 0,1-1 0 0,0 4 0 16,4-1-128-16,0 0 128 0,-4 1 0 0,4 0 0 16,-1 2 0-16,2 0 0 0,1 2 0 0,-4 0 0 15,0-2 0-15,-1 1 0 0,1-1 0 0,-3 3 0 16,-1 0 0-16,-1 3 0 0,-1-2 0 0,-1 3 0 15,-1-2 0-15,0 1 0 0,-4 0 0 0,2 3 0 0,-4 0 0 0,0 2 0 16,-2-2 0-16,0 1 0 0,0 1 0 0,-1 2 0 16,-4-4 0-16,0 3 0 0,-2-2 0 0,1 1 160 15,-6 0-160-15,1-1 160 0,-1-3-16 0,-2 1 0 16,-3 0 0-16,0 1 0 0,-1-3 0 0,-1 2 0 16,-2-1 0-16,-4 1 0 0,1-2-144 0,1 0 160 15,1-1-160-15,-1-1 160 0,-3 0-160 0,1-2 128 16,-2 1-128-16,3-1 128 0,0-3-128 0,0 0 0 15,0-2 0-15,1-1 128 0,0 0-128 0,-1 1 0 16,-1-2 0-16,1 1 0 0,0 0 0 0,1 0 0 16,-3 1 0-16,3-1 0 0,0 1 0 0,5 0 0 15,4 2-128-15,-1-1 128 0,2 1 0 0,1-2 0 0,0-1-144 16,0 0 144-16,4-1 0 0,6-1-192 0,0 0 192 0,0 0-160 16,0 0 160-16,-5 8-208 0,5-8 80 0,0 0 128 15,0 0-256-15,0 0 64 0,0 0 0 0,9 7 16 16,-9-7 16-16,11 5 0 0,5 1 0 0,-1-5 0 15,0-3 160-15,2-1-208 0,-2 1 80 0,3-1 128 16,1-2-160-16,-2 2 160 0,1 0 0 0,-1-3-144 16,2-4 144-16,-2-1 0 0,0 0 0 0,2 0 0 15,-3 2 0-15,2-1 0 0,2-2 0 0,-3-1 0 16,0-2 0-16,2 1 0 0,1-1 0 0,2 0 128 16,-2-1-128-16,0 0 0 0,-3 2 0 0,-2-2 128 15,0 1-128-15,1-3 0 0,-1 2 0 0,-1 1 0 16,0-3 0-16,-1 1 144 0,-1 2-144 0,-1 0 0 0,-1 0 144 15,-1 2-144-15,-3 2 0 0,0-1 144 0,-2-3-144 0,-1 0 0 16,-3 2 0-16,0 2 128 0,-1 2-128 0,-2 1 160 16,-2 3-160-16,-2-3 160 0,-4-1-32 0,2-1 0 15,-3 1 0-15,0 1 0 0,-2 0 96 0,-1 4 16 16,1 2 0-16,0-1 0 0,-1-3-240 0,2 2 176 16,-2 0-176-16,1 2 160 0,-1 0-160 0,0 1 0 15,2 2 0-15,-1-1 0 0,1-1 0 0,1 1 0 16,2 0 0-16,0 0 0 15,3 0-400-15,-2 0-16 0,9 0 0 0,-9-1 0 16,1 0-2272-16,2 1-448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10.3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8959 3908 6447 0,'0'0'576'0,"0"0"-576"0,0 0 0 0,0 0 0 16,0 0 1136-16,0-7 112 0,0 7 32 0,0 0 0 15,0-7-512-15,0 7-80 0,0 0-32 0,0 0 0 16,0-9 96-16,0 3 16 0,0 6 0 0,0 0 0 15,-5-8 96-15,2 2 32 0,0 2 0 0,3 4 0 16,0 0-144-16,0 0-32 0,0 0 0 0,-5-7 0 16,1 2-80-16,4 5 0 0,0 0-16 0,0 0 0 15,0 0-128-15,0 0-32 0,-8 0 0 0,8 0 0 16,0 0-112-16,-5 5-32 0,5-5 0 0,-6 8 0 16,2 0-112-16,1 1-16 0,3-9-16 0,-1 13 0 15,-3-3-32-15,2 2 0 0,0 2 0 0,1 2 0 16,1-1 0-16,0 1 0 0,-1 1 0 0,1 2 0 0,-1-1-16 15,1 2-128-15,0 1 192 0,0 0-64 0,1-1 16 0,-1 1 0 16,0-2 0-16,0 2 0 0,-1 0 32 0,-1 1 0 16,1 0 0-16,0-1 0 0,0-2 16 0,1 3 16 15,0-2 0-15,0-1 0 0,0 0 16 0,0 0 0 16,-3 0 0-16,2 0 0 0,1 0-48 0,0 1-16 16,-2 1 0-16,0-1 0 0,1 0-32 0,1 1-128 15,0 1 192-15,1 0-64 0,-2-1-128 0,1-1 160 16,-1-1-160-16,1 1 160 0,0 2-160 0,0-5 128 15,0 0-128-15,1-1 128 0,0 0-128 0,1 0 128 16,-4-3-128-16,2 0 128 0,3 1-128 0,-2-1 0 16,-1-1 0-16,3 0 128 0,-1 0-128 0,-1-1 128 0,-2 0-128 15,1-1 128-15,0 0-128 0,1 1 128 0,0 0-128 0,-1-1 128 16,0-1-128-16,3-2 0 0,-1 2 144 0,-2-2-144 16,0-7 0-16,-1 13 144 0,0-1-144 0,0-2 0 15,1-10 128-15,0 9-128 0,0-9 0 0,0 10 0 16,0 0 144-16,0-2-144 0,0-8 0 0,-2 9 144 15,4-1-144-15,-2-8 0 0,0 9 144 0,0-9-144 16,0 8 0-16,0-8 128 0,-3 8-128 0,2 1 0 16,1 0 144-16,0-9-144 0,0 9 192 0,0-1-192 15,0 1 176-15,0 0-176 0,-1-1 160 0,1-8-160 16,1 10 144-16,-1-2-144 0,-1 1 128 0,1 1-128 16,0-1 128-16,-1 1-128 0,2 0 128 0,-1 1-128 15,-1-1 128-15,1-1-128 0,1 1 128 0,-1 1-128 16,0 1 128-16,-1 2-128 0,-1-1 0 0,1 0 128 0,1 0-128 15,0-2 192-15,0 2-192 0,-1 2 192 0,0-2-192 0,1-1 0 16,-2 1 144-16,2-1-144 0,2 4 128 0,-2-2-128 16,-2-1 128-16,2 0-128 0,2 0 0 0,-1-2 0 15,0-2 0-15,-1 2 128 0,0-1-128 0,1 2 0 16,-1 1 128-16,3-2-128 0,-2-2 0 0,1 1 0 16,0 1 0-16,-1 0 128 0,-1-1-128 0,1 0 0 15,0-1 0-15,1 1 128 0,4 1-128 0,-4 1 0 16,-1 1 0-16,0 1 0 0,-2-1 0 0,2-1 0 15,0-2 0-15,1 1 128 0,0 1-128 0,0 0 0 16,-2 2 128-16,1-2-128 0,2 1 0 0,-2 1 144 16,-1-1-144-16,1 0 0 0,1 0 144 0,1 1-144 15,-3-1 0-15,1 0 144 0,1 0-144 0,-1-1 0 16,0 1 144-16,2-1-144 0,0 0 128 0,0-2-128 0,0-2 160 0,-1 3-160 16,-1 3 128-16,3 0-128 0,-2-2 0 0,1 0 0 15,-1 0 0-15,1 1 128 0,-1 1-128 0,1 0 0 16,-2-3 0-16,3 0 0 0,0 0 0 0,-1 0 0 15,1 0 0-15,-3 0 128 0,2 0-128 0,1 1 0 16,0 1 0-16,-4 0 128 0,-4-1-128 0,3 2 0 16,1 0 0-16,0-1 128 0,0 0-128 0,0 2 0 15,0 2 0-15,0-2 0 0,-1-3 128 0,0 3-128 16,1 0 0-16,-1-2 128 0,0-1-128 0,1 2 0 16,2 1 0-16,-1 0 128 0,-2 1-128 0,1 1 0 15,-1 0 0-15,1-2 0 0,-1 1 0 0,1-1 0 16,0 1 0-16,0 0 128 0,1-1-128 0,-1 0 0 0,-1-2 0 0,0 0 0 15,0-1 0-15,1 3 0 0,-1-2 0 16,-1 2 0-16,0 1 128 0,1-2-128 0,0 0 0 0,-1 0 0 16,-1 1 0-16,0 0 0 0,2 1 0 0,1-1 128 15,-1 1-128-15,0 0 0 0,-2-2 0 0,1 3 0 16,-2-1 0-16,2 2 0 0,1-1 0 0,0 0 0 16,0-2 0-16,0 2 0 0,-2 0 0 0,2 0 0 15,-2-1 0-15,1 1 0 0,1-2 0 0,0 1 0 16,-2 0 0-16,1 2 0 0,-3-3 0 0,1 2 0 15,0 0 0-15,3 1 0 0,0-1 0 0,-2-1 128 16,-2 1-128-16,3 2 0 0,2 2 0 0,-1-1 0 16,-1-1 0-16,1-1 0 0,1 0 0 0,-2 1 0 15,-1 0 0-15,2 0 0 0,-1-1 0 0,1 0 0 16,-1 1 0-16,-1 0 0 0,1-2 0 0,2-1 0 0,0 0 0 0,0 1 0 16,0 0 0-16,0 1 0 0,0-3 0 0,0 3 0 15,1 0 0-15,-1-2 0 0,0 1 0 0,0-1 0 16,1-1 0-16,-1 4 0 0,-1 0 0 0,1-2 0 15,1-1 0-15,0 0 0 0,-1 2 0 0,0 0 0 16,0 0 0-16,2-3 0 0,0 0 0 0,-1 0 0 16,0 1 0-16,0-2 0 0,0-1 0 0,-1 2 0 15,-1-1 0-15,0 0 0 0,2 0 0 0,-1 0 0 16,0-2 0-16,1 1 0 0,0 1 0 0,3 1 0 16,-3-2 0-16,1 0 0 0,-1 0 0 0,0 0 0 15,-1 2 0-15,1-2 0 0,0 1 0 0,1 0 0 16,1-1 0-16,0 0 0 0,-3 2 0 0,2-2 0 15,-1-3 0-15,1 1 0 0,2 2 0 0,-1 1 0 0,1-1 0 16,-2 0 0-16,-2 2 0 0,2-1 0 0,1 0 0 0,-1 0 0 16,-2-1 0-16,0 1 0 0,0-1 0 0,2 0 0 15,3-1 0-15,-4 2 0 0,0-1 0 0,1 1 0 16,3-1 0-16,-3 0 0 0,1-1 0 0,-2 0 0 16,-1 1 0-16,2 0 0 0,1 1 0 0,-1 1 0 15,0 1 0-15,-1-1 0 0,-1 2 128 0,1-1-128 16,3 3 0-16,-1-3 0 0,-1-1 128 0,-1 0-128 15,-2 2 0-15,1 0 0 0,-1 2 0 0,1-1 128 16,0-2-128-16,0 3 0 0,-1-1 0 0,1 0 0 16,2-1 0-16,-1-2 0 0,-2 3 0 0,1-1 0 15,3 1 0-15,0-2 0 0,-3 1 128 0,-3 1-128 16,2 1 0-16,-1 1 0 0,0 0 0 0,1 1 128 0,1 0-128 0,0-4 0 16,1-1 0-16,0 0 0 0,-2 2 0 0,0 1 0 15,0-1 0-15,0 1 128 0,-1 1-128 0,0-1 0 16,0 2 0-16,0-2 0 0,-1 1 0 0,0-2 0 15,2-1 0-15,-1 1 0 0,-1 1 0 0,1 1 0 16,-1 1 0-16,1 0 0 0,0-1 0 0,0 1 0 16,-4 0 0-16,2 1 128 0,2 1-128 0,-1-2 0 15,1-4 0-15,-2 2 0 0,-1 2 0 0,2 0 0 16,1 1 0-16,-1-1 0 0,0-2 0 0,2 2 0 16,-1-1 0-16,0 1 0 0,-1 0 128 0,0 0-128 15,0 0 0-15,1 0 0 0,0-2 0 0,1 2 0 16,0 2 0-16,1-2 0 0,0 0 0 0,0 0 0 15,-2-1 0-15,1-1 0 0,0-1 0 0,0 0 0 16,1 3 0-16,0 0 0 0,0-1 0 0,0-1 0 0,-3 0 0 0,2 0 0 16,2-1 0-16,-1 1 0 0,-1-2 0 0,0 0 0 15,0 3 0-15,-1-1 0 0,2-1 0 0,0 2 0 16,0 0 0-16,0 1 0 0,0 0 0 0,-1 1 0 16,0 0 0-16,1-1 0 0,1-3 0 0,-1 2 0 15,1 1 0-15,2 0 0 0,-1-2 0 0,1-2 0 16,-2 2 0-16,1-1 0 0,-2-3 0 0,2 0 0 15,-1 1 0-15,0-1 0 0,0 1 0 0,-1-1 0 16,0 0 0-16,0 2 0 0,1-2 0 0,1 1 0 16,1 0 0-16,-1 2 0 0,0 1 0 0,0-1 0 15,0 0 0-15,0 1 0 0,-1 3 0 0,1-2 0 16,1-1 0-16,-2 0 0 0,1-2 0 0,0 2 0 16,1 1 0-16,-1-1 0 0,1-3 0 0,1 3 0 15,0-2 0-15,0 1 0 0,-1 1 0 0,2-1 0 0,-4 0 0 0,2 1 0 16,1 3 0-16,-1-2 0 0,1 0 0 0,-2 0 0 15,-2 3 0-15,3 0 0 0,1 1 0 0,0-1 0 16,-2-2 0-16,-1 1 0 0,-1 2 0 0,0-1 0 16,0-1 0-16,0 0 0 0,2-1 0 0,-1 3 0 15,-1 0 0-15,0 0 0 0,0-1 0 0,1 2 0 16,0 1 0-16,0 0 0 0,0 1 0 0,2 0 0 16,1 0 0-16,-3 0 0 0,-3 0 0 0,2-1 0 15,2-1 0-15,1 0 0 0,0-1 0 0,0 0 0 16,-1-1 0-16,1 0 0 0,-2 0 0 0,2-1 0 15,-2 1 0-15,0 0 0 0,0 1 0 0,-1 1 0 16,-1-1 0-16,1 1 128 0,0 2-128 0,1-1 0 16,2 2 0-16,-2 0 0 0,-1 1 0 0,1 4 0 0,2-2 0 0,-3 1 0 15,-3-1 0-15,2 1 0 0,-1 0 0 0,0 1 0 16,-1 1 0-16,0 4 0 0,2-4 0 0,0 2 128 16,-2 0-128-16,2 3 0 0,0-2 0 0,0 1 0 15,-2-1 0-15,1-1 0 0,-1-3 0 0,-1 2 0 16,1-1 0-16,1 0 0 0,-1 1 0 0,1-2 0 15,2 1 0-15,-1 0 0 0,1 1 0 0,0-1 0 16,1 1 0-16,-1-1 0 0,-3-2 0 0,3-1 0 16,3 1 0-16,-4 0 0 0,-4-1 0 0,1 0 0 15,-1-3 0-15,4 1 0 0,0 0 0 0,-2-1 0 16,-2 0 0-16,2 0 0 0,1 2 0 0,1-1 0 16,-4-2 0-16,2 1 0 0,0-5 0 0,1 1 0 15,1 0 0-15,-1 0 0 0,0 1 0 0,-1-1 0 16,0 0 0-16,0 0 0 0,1 0 0 0,0 2 0 0,0-2 0 0,-1 0 0 15,1-1 0-15,0 1 0 0,-1 1 0 0,1-2 0 16,1-4 0-16,1 1 0 0,0 0 0 0,0 0 0 16,-1 0 0-16,1 1 0 0,1-3 0 0,-1 2 0 15,0 1 0-15,1 2 0 0,-1-1 0 0,1 1 0 16,1-2 0-16,-2 1 0 0,-1 1 0 0,1 1 0 16,1 1 0-16,-1 1 0 0,1-4 0 0,-2 2 0 15,0-2 0-15,1 1 0 0,0-1 0 0,1 0 0 16,0 1 0-16,-1 0 0 0,-1 2 0 0,0-1 0 15,-1 0 0-15,1 0 0 0,0 3 0 0,-1-1 0 16,2 2 0-16,-2-2 0 0,0-1 0 0,0-1 0 16,1 1 0-16,-1 1 0 0,-1 0 0 0,2-1 0 0,0-2 0 15,1 1 0-15,-1 0 0 0,-1 1 0 0,4-1 0 0,-2 1 0 16,-2 0 0-16,2 2 0 0,0-1 0 0,0-1 0 16,0 1 0-16,2-2 0 0,-1 0 0 0,0-2 0 15,0 3 0-15,-1-2 0 0,0-3 0 0,0 1 0 16,3 0 0-16,-1-3 0 0,0 1 0 0,-1 0 0 15,-1 0 0-15,0-1 0 0,2 0 0 0,0 0 0 16,0-2 0-16,-2 2 0 0,1-1 0 0,0 2 0 16,-1 1 0-16,1-1 0 0,0-2 0 0,-1 0 0 15,0-1 0-15,0 2 0 0,1 2 0 0,-1-3 0 16,0 0 0-16,1-1 0 0,-1 0 0 0,0 0 0 16,0-3 0-16,1 0 0 0,-2 2 0 0,1-3 0 15,1 0 0-15,-1-1 0 0,-2 1 0 0,2-2 0 0,2-1 0 16,-1 0 0-16,-2-3 0 0,1 3 0 0,1 0 0 0,-1-2 0 15,0-7 0-15,-1 9 0 0,1-9 0 0,-1 9 0 16,1-1 0-16,0-1 0 0,0-7 0 0,0 8 0 16,0-8 0-16,0 6 0 0,0-6 0 0,-1 6 0 15,1-6 0-15,0 0 0 0,0 0 0 0,0 0 0 16,0 0 0-16,0 0 0 0,0 0 0 0,0 0 0 16,0 0 0-16,0 0 0 0,0 0 0 0,0 0 0 15,0 0 0-15,0 0 0 0,0 0 0 0,0 0 0 16,0 0 0-16,0 0-128 0,0 0 128 0,0 0 0 15,0 0 0-15,0 0 0 0,4-6-128 0,2-2 128 16,-6 8 0-16,0-11-160 0,0-1 160 0,1 4-128 16,0-2 128-16,0 0-208 0,-1-1 80 0,0-1 128 15,1 0-192-15,-1-1 192 0,-1-1-160 0,1 2 160 0,2-2 0 0,-2 0 0 16,-1-1-128-16,1-2 128 0,0 1 0 0,4-2 0 16,-2 0-160-16,0 0 160 0,-3-2 0 0,2 0 0 15,2-2 0-15,-2 0 0 0,1-1 0 0,-1 0 0 16,1 0 0-16,0-1 0 0,-1-1 0 0,1 1 0 15,2-1 0-15,-4 0 0 0,0-1 0 0,1-1 0 16,0-3 0-16,1 2 0 0,-1-1-128 0,0-1 128 16,-1-1 0-16,-1-3 0 0,2 0 0 0,-1 1 0 15,-1 1 0-15,-1-1 0 0,1 0 0 0,-1 0 0 16,-2-1 0-16,3 1 0 0,-2-1 0 0,2 0 0 16,0 1 0-16,0 0 0 0,0-1 0 0,1 3 0 15,0-2 0-15,0 1 0 0,-2 0 0 0,0 4 0 0,-2 0 144 0,2-3-16 16,2 1-128-16,-1-1-128 0,-3-2 128 0,1 0-192 15,2-2 192-15,-2-2 0 0,-1 0 0 0,1 1 0 16,-1-1 0-16,-1 2 0 0,2-1 0 0,1 0 0 16,-1-2 0-16,0 2 0 0,0-2 128 0,0 3-128 15,-1-2 0-15,1 1 0 0,1-1 0 0,-4 2-128 16,2 2 128-16,1 1 0 0,0-1 0 0,-1 1 0 16,1 0 0-16,-1 0 0 0,0 1 0 0,2-2 0 15,-2-2 0-15,1 0 0 0,0-3 0 0,1 0 0 16,1 3 0-16,-1-1 0 0,1 0 0 0,-1 0 0 15,1 2 0-15,1 1 0 0,-1 0 0 0,0-3 0 16,1-1 0-16,1-2 0 0,-1 1 0 0,1 0 0 16,0 1 0-16,-1-1 0 0,-1 1 0 0,1 2 0 15,1 1 0-15,1 1 0 0,-2 0 0 0,0-3 0 0,0-2 0 0,0 1 0 16,1 0 0-16,1-1 0 0,-2-3 0 0,0 0 0 16,0 1 0-16,0 1 0 0,1 1 0 0,0-3 0 15,0 0 0-15,1 1 0 0,1-1 0 0,2-1 0 16,-3-2 0-16,0 2 0 0,3 3 0 0,-2 1 0 15,-1 1 0-15,1 1 0 0,-2-1 0 0,1 1 0 16,-2-1 0-16,1-3 0 0,-1 0 0 0,1 2 0 16,0-1 0-16,-1 1 0 0,0-1 0 0,-1 1 0 15,1-1 0-15,-1 1 0 0,0 2 0 0,1-3 0 16,0-2 0-16,0 1 0 0,0 0 0 0,0 0 0 16,0-2 0-16,0 1 0 0,0 3 0 0,1 2 0 15,-1-1 0-15,1 0 0 0,0 0 0 0,-1-1 0 16,1-2 0-16,0 0 0 0,0 0 0 0,-1-3 0 0,-1 2 0 0,1-1 0 15,0 3 0-15,0-1 0 0,-2 0 0 0,2 1 0 16,1-3 0-16,-1 0 0 0,0-2 0 0,0-1 0 16,0 0 0-16,1 1 0 0,-1 2 0 0,0 0 0 15,0 4 0-15,1-1 0 0,0 0 0 0,0-3 0 16,-2-3 0-16,1-1 0 0,1 1 0 0,0 1 0 16,2 0 0-16,-2 0 0 0,0 1 0 0,0 0 0 15,1 0 0-15,0-1 0 0,-2-2 0 0,0-3 0 16,0 2 0-16,0 0 0 0,0 0 0 0,3 2 0 15,3-1 0-15,-4 0 0 0,2 0 0 0,-1-2 0 16,0 1 0-16,1 0 0 0,-2-3 0 0,1 4 0 16,1 1 0-16,1-1 0 0,-4-1 0 0,2 0 0 15,1 0 0-15,-1 0 0 0,-1-3 0 0,2 1 0 16,0-1 0-16,0 2 0 0,-1 2 0 0,1-2 0 0,-3 0 0 0,3 0 0 16,3-3 0-16,-1 3 0 0,-1-2 0 0,-2 2 0 15,2-1 0-15,-2 4 0 0,2 0 0 0,1 2 0 16,-5-3 0-16,1 3 0 0,5 1 0 0,0-2 0 15,0-3 0-15,1 2 0 0,-4 0 0 0,1-1 0 16,0 0 0-16,-3 1 0 0,0-1 0 0,2-2 0 16,1 2 0-16,0 3 0 0,-3-2 0 0,0 2 0 15,0 2 0-15,2 0 0 0,-1 3 0 0,-1 0 0 16,1 0 0-16,2-2 0 0,0 2 0 0,-1 0 0 16,-1 1 0-16,1 1 0 0,2-2 0 0,-4 1 0 15,0 2 0-15,1 2 0 0,0 0 0 0,-1 1 0 16,-2-2 0-16,0 4 0 0,0-4 0 0,0 2 0 15,-1-1 0-15,0 0 0 0,0 2 0 0,-1 3 0 0,0-1 0 0,0 3 0 16,0-1 0-16,-3 2 128 0,2-2-128 0,-1 4 0 16,-1 1 0-16,1-1 128 0,0-4-128 0,0 0 0 15,1 1 0-15,-3 0 0 0,2 0 0 0,1-1 0 16,2-2 0-16,-2 3 0 0,1 0 0 0,1 0 0 16,-1 0 0-16,1 0 0 0,0 2 0 0,0 1 0 15,1 0 0-15,-1 1 0 0,-3-1 0 0,2-1 0 16,-2-1 0-16,1 1 0 0,0 2 0 0,0-2 0 15,1-1 0-15,-2-1 0 0,2 3 0 0,0 0 128 16,0 0-128-16,0-1 0 0,0-2 0 0,0 1 128 16,-1 2-128-16,2 0 0 0,1-2 0 0,0 2 128 15,-1 0-128-15,1-2 0 0,0 2 0 0,-1-1 0 0,-2 0 0 16,1-2 0-16,1 0 0 0,0 0 0 0,0-1 0 0,-2 1 0 16,0 3 0-16,1-1 0 0,0-3 0 0,0 1 0 15,0 2 0-15,2 1 0 0,0 0 0 0,-1-3 0 16,-3 2 0-16,2 1 0 0,-1 0 0 0,1-1 128 15,-2 1-128-15,2-2 0 0,-3 0 0 0,0-1 0 16,1 3 0-16,-3-2 128 0,2 1-128 0,1 0 0 16,0 1 128-16,1-1-128 0,-1-2 0 0,2 1 0 15,1 2 0-15,0 1 0 0,1 0 0 0,0 0 0 16,0 1 0-16,0 1 0 0,0-3 0 0,0 0 0 16,0 1 0-16,0 0 0 0,1 0 0 0,-1-1 0 15,-1 1 0-15,1 2 0 0,0 0 0 0,0 1 0 16,-1-2 0-16,-1 2 128 0,2 0-128 0,0 2 0 15,-1-2 0-15,1 1 128 0,0 2-128 0,-2-1 0 0,1 0 128 16,0 1-128-16,1 1 0 0,0 0 0 0,0-2 0 0,0 3 128 16,0-2-128-16,0 2 0 0,1 0 0 0,-1-2 0 15,1 2 0-15,-1 0 0 0,-1 2 0 0,1-4 128 16,3 2-128-16,-3 2 0 0,-3 0 0 0,3 0 0 16,3-2 0-16,-3 6 0 0,-3 0 128 0,1 0-128 15,0-1 128-15,0 2-128 0,0 0 160 0,-2 2-160 16,4 5 128-16,-2-7-128 0,2 7 0 0,0 0 0 15,-3-8 0-15,-1 3 128 0,1-1-128 0,3 6 0 16,0 0 0-16,0 0 0 0,0 0 0 0,0 0 0 16,0 0 0-16,0 0 0 0,0 0 0 0,0 0 0 15,0 0 0-15,0 0 0 0,0 0 0 0,0 0 0 16,0 0 0-16,0 0 0 0,0 0 0 0,0 0 0 0,-10 6-128 16,10-6 128-16,-5 9 0 0,5-9 0 0,0 0-176 0,0 0 176 15,0 0-160-15,-7 10 160 0,7-10-304 0,0 0 48 16,0 0 0-16,0 0 0 15,0 0-432-15,0 0-80 0,0 0 0 0,0 0-16 16,0 0-1712-16,6 8-352 0,-6-8-64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6:59:17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12197 9076 14735 0,'0'0'640'0,"0"0"160"0,0 0-640 0,0 0-160 15,0 0 0-15,0 0 0 0,0 0 832 0,0 0 144 16,0 0 32-16,0 0 0 0,0 0-112 0,0 0-32 16,0 0 0-16,0 0 0 0,10-1-48 0,-10 1-16 15,0 0 0-15,0 0 0 0,0 0-96 0,11 1-32 16,1-2 0-16,3-1 0 0,0 2-144 0,3-1-16 16,0 0-16-16,3 1 0 0,1 1-112 0,1-2-32 0,0-2 0 0,2 2 0 15,-1 1-112-15,1-2-32 0,2-2 0 16,0-1 0-16,1 2-80 0,1 1-128 0,2 0 176 0,1-3-176 15,1-1 192-15,2 0-192 0,-2 1 192 0,1 0-192 16,-2 2 144-16,-1 1-144 0,-2 1 0 0,-1-2 144 16,-4 1-144-16,1 0 0 0,-1 1 144 0,-1 0-144 15,-1-2 0-15,0 0 0 0,-1 4 0 0,0-1 128 16,-2 0-128-16,-2 0 0 0,-3-1 0 0,-3 1 0 16,0 4 0-16,1-3 0 0,0-3 0 0,-2 2 0 15,-1 3 0-15,-1 1-192 0,-2 2 32 0,-6-6 0 16,0 0-1504-16,0 0-320 15,-1 9-48-15,-3-3-9760 0</inkml:trace>
  <inkml:trace contextRef="#ctx0" brushRef="#br0" timeOffset="482.7">12105 9609 16287 0,'0'0'720'0,"0"0"160"0,0 0-704 0,0 0-176 16,0 0 0-16,0 0 0 0,0 0 384 0,0 0 64 0,0 0 0 15,0 0 0-15,0 0 256 0,0 0 48 0,0 0 16 0,0 0 0 16,0 0 384-16,0 0 96 0,11 4 16 0,1-1 0 16,0-3-384-16,4-2-80 0,0 0-16 0,4 0 0 15,0 0-144-15,6-2-16 0,4-1-16 0,3 1 0 16,1 2-256-16,3-1-48 0,1-4-16 0,0 2 0 16,2-5-96-16,3 2-32 0,1 1 0 0,4-1 0 15,2 0 48-15,-2 3 16 0,-1 2 0 0,-3 3 0 16,1 1 96-16,-5-2 0 0,-2-2 16 0,-1-1 0 15,1 2 32-15,-5 0 0 0,-3 1 0 0,0 2 0 16,-2 3-128-16,0 2-32 0,-2-2 0 0,-2-1 0 16,-2-3-16-16,-2 2-16 0,-2 1 0 0,-3 1 0 0,-2 0-176 0,1-2 192 15,-3-2-192-15,-4 3 192 0,-7-3-192 0,0 0 0 16,0 0 144-16,0 0-144 0,0 0 0 0,0 0 0 16,0 0 0-16,0 0 0 15,0 0-1632-15,-7 2-288 0,-1 0-64 0,0 1-12464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1:00.16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2026.47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6395.36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12323.89">16574 5654 9215 0,'0'0'192'0,"0"0"64"0,0 0 0 0,0 0 0 0,0 0-256 0,0 0 0 15,0 0 0-15,0 0 0 0,0 0 864 0,0 0 128 16,0 0 32-16,0 0 0 0,0 0-832 0,0 0-192 15,0 0 0-15,0 0 0 0,0 0 864 0,0 0 128 16,0 0 32-16,0 0 0 0,0 0-832 0,2 8-192 16,-2-1 0-16,0 1 0 0,-1-1 864 0,0-1 128 15,-1 2 32-15,0 0 0 0,1-1-832 0,-3 2-192 16,2 0 0-16,-1 0 0 0,0 0 0 0,0 1 0 16,-1 1 0-16,1 0 0 0,-1-2 864 0,1 2 128 15,1 0 32-15,1 3 0 0,-4-2-832 0,2 1-192 16,0-1 0-16,1 0 0 0,-4-1 0 0,2 3 0 15,-1 2 0-15,2-1 0 0,-2 1 0 0,0-1 0 16,1-1 0-16,-2 2 0 0,2 0 0 0,-1 1 0 16,0-3 0-16,-1 0 0 0,2 1 864 0,-1-1 128 0,0-1 32 0,1 0 0 15,0 1-832-15,0-2-192 0,2 0 0 0,0 0 0 16,-1 0 0-16,1 0 0 0,0-1 0 0,-2 1 0 16,1 0 0-16,0 0 0 0,0 0 0 0,1 3 0 15,-3-3 0-15,1 1 0 0,-2 0 0 0,0 2 0 16,0 0 0-16,2 0 0 0,-3 0 0 0,2 1 0 15,1 3 0-15,-1 0 0 0,-2-1 0 0,2 1 0 16,-1 0 0-16,1-1 0 0,0 1 0 0,0 0 0 16,-2-2 0-16,2 1 0 0,0-2 0 0,1 2 0 15,-1 0 0-15,-1-1 0 0,3 2 0 0,-1-3 0 16,-1 3 0-16,1 0 0 0,0 0 0 0,2-1 0 0,-2 0 0 16,1-1 0-16,1-1 0 0,1 1 0 0,0 2 0 15,0 0 0-15,0 0 0 0,1 0 0 0,1 2 0 0,-1 0 0 16,-1 0 0-16,1-1 0 0,2 1 0 0,-2 0 0 15,-1 0 0-15,1-1 0 0,1 1 0 0,0 1 0 16,-2-1 0-16,0 1 0 0,0 2 864 0,0 0 128 16,0-2 32-16,0 0 0 0,-2 1-832 0,3-2-192 15,-1-2 0-15,1 1 0 0,0 0 0 0,0-1 0 16,0-1 0-16,1 1 0 0,2-1 0 0,-2 0 0 16,0 1 0-16,-1 0 0 0,0 1 0 0,0-2 0 15,0 1 0-15,0 1 0 0,-1 0 0 0,1 0 0 16,0 2 0-16,1 0 0 0,0 0 0 0,1 0 0 15,-1-2 0-15,0 3 0 0,1-3 0 0,1 1 0 0,-2-2 0 16,2 1 0-16,-2-2 0 0,1 1 0 16,-1 1 0-16,1 1 0 0,-2-3 0 0,1 0 0 0,1 2 0 0,0-2 0 15,1 0 0-15,0 1 0 0,-3 1 0 0,0-3 0 16,1 3 0-16,0-1 0 0,0-1 0 0,-1 1 0 16,-1 0 0-16,1-2 0 0,2 1 0 0,-1 1 0 15,-2-3 0-15,0 0 0 0,0-1 0 16,1 1 0-16,1 2 0 0,-1-3 0 0,-1 1 0 0,0-2 0 15,0 2 0-15,1-1 0 0,0-1 0 0,0 2 0 16,0-1 0-16,-2 0 0 0,-1 1 0 0,1-1 0 16,2 1 0-16,0-1 0 0,-1-1 0 0,0 3 0 15,0 2 0-15,1-4 0 0,-1 0 0 0,1 0 0 16,1 0 0-16,0-1 0 0,-1 0 0 0,1-1 0 16,-1-1 0-16,0 0 0 0,0 0 0 0,0 1 0 0,2 0 0 0,1 0 0 15,-2-1 0-15,2 1 0 0,0-1 0 0,-1 1 0 16,-1-2 0-16,1 1 0 0,3 3 0 0,-3-1 0 15,0-2 0-15,0 1 0 0,1 0 0 0,0 1 0 16,0-2 0-16,-2 0 0 0,2 2 0 0,-1-1 0 16,-2-1 0-16,1 2 0 0,1 0 0 0,0 0 0 15,-1-1 0-15,0-1 0 0,3 2 0 0,-3-1 0 16,0 0 0-16,1 2 0 0,0 1 0 0,1-3 0 16,-2-2 0-16,1 0 0 0,2 0 0 0,0 2 0 15,-1 0 0-15,0 1 0 0,2-1 0 0,-2 0 0 16,0 0 0-16,2 3 0 0,0-2 0 0,-3 0 0 15,3-1 0-15,-2 1 0 0,1-1 0 0,-1 2 0 16,0 0 0-16,0-1 0 0,0-1 864 0,2 0 128 16,-1 0 32-16,1 1 0 0,0-2-832 0,-3 3-192 15,2-1 0-15,0 0 0 0,2 0 0 0,-3-1 0 0,1 1 0 0,3 1 0 16,-5-2 0-16,2 1 0 0,1 3 0 0,0-3 0 16,-1-3 0-16,-1 1 0 0,0 1 0 0,3 2 0 15,-3-1 0-15,1-1 0 0,0-1 0 0,1 3 0 16,-1-3 0-16,0 0 0 0,-1 1 0 0,2-1 0 15,-3 0 0-15,2-1 0 0,1-1 0 0,-1 0 0 16,-1 1 0-16,1-1 0 0,-1 0 0 0,1 0 0 16,-3 0 0-16,3 0 0 0,-1-1 0 0,0 2 0 15,0 2 0-15,0-2 0 0,0 0 0 0,0-2 0 16,0 5 0-16,-2-2 0 0,3 0 0 0,-2 0 0 16,2 0 0-16,-1 0 0 0,0 0 0 0,2 1 0 15,-3-2 0-15,2-1 0 0,0 0 0 0,0 1 0 0,-2 0 0 0,1 0 0 16,0 0 0-16,0 0 0 15,1 1 0-15,0 0 0 0,1-1 0 0,0 0 0 0,-1 0 0 0,-1 2 0 16,2-2 0-16,0 1 0 0,-3-2 0 0,2-1 0 16,0 1 0-16,2 0 0 0,-3 0 0 0,1-1 0 15,0-1 0-15,1 4 0 0,-3-1 0 0,3-1 0 16,-1-2 0-16,3 2 0 0,-1-2 0 0,1 3 0 16,-5-1 0-16,2-1 0 0,4 0 0 0,-2-2 0 15,-1 3 0-15,2 0 0 0,-2-1 0 0,3 1 0 16,-3 0 0-16,2 0 0 0,0 1 0 0,-1-2 0 15,3 1 0-15,-2 0 0 0,-1 1 0 0,0-2 0 16,0 3 0-16,1-2 0 0,0-4 864 0,-1 1 128 16,2 2 32-16,0 0 0 0,-3 1-832 0,2-1-192 0,-1-1 0 0,2 1 0 15,-3 0 0-15,2 1 0 0,1-1 0 0,-3 1 0 16,1-1 0-16,-1 1 0 16,2 1 0-16,-1-1 0 0,-1 0 0 0,0 0 0 0,1 0 0 0,-4-2 0 15,2 0 0-15,1 2 0 0,0-1 0 0,-1 1 0 16,0 0 0-16,3 0 0 0,-3 0 0 0,0 0 0 15,1 0 0-15,-1 1 0 0,1-2 0 16,0 1 0-16,1 0 0 0,-3-1 0 0,2 0 0 0,1 1 0 16,-3 1 0-16,3-1 0 0,0-2 0 0,-1 1 0 15,-1 0 0-15,3 1 0 0,-3 0 0 0,2 1 0 16,0-1 0-16,0-1 0 0,-2-1 0 0,2 1 0 16,-1 0 0-16,1 0 0 0,-1 1 0 0,0 1 0 15,0 0 0-15,2-1 0 0,0-1 0 0,0 5 0 16,-3-2 0-16,2 0 0 0,0-1 0 0,2 0 0 0,1-1 0 0,-1 0 0 15,-2-2 0-15,1 0 0 0,1 1 0 0,-1 0 0 16,1 1 0-16,-1-2 0 0,1 0 0 0,-1 0 0 16,2-2 0-16,0 2 0 0,-1 0 0 0,1 1 0 15,0-1 0-15,1 1 0 0,-2-2 0 0,0 1 0 16,-1 3 0-16,2-3 0 0,-2 2 0 0,2-1 0 16,-1 0 0-16,0 0 0 0,-2 2 0 0,2-1 0 15,-4-1 0-15,4 1 0 0,-1 0 0 0,-1 1 0 16,1-1 0-16,-2 1 0 0,3 1 0 0,-4-3 0 15,3 0 0-15,0 0 0 0,-3-2 0 0,2-1 0 16,-6-6 0-16,6 9 0 0,1-1 0 0,0-1 0 16,-7-7 0-16,6 8 0 0,-1-1 0 0,1 1 0 15,-1 0 0-15,2-2 0 0,-3 1 0 0,2 0 0 16,-2-1 0-16,2 2 0 0,-1 0 0 0,2-2 0 0,-7-6 0 0,4 10 0 16,2-1 0-16,0 0 0 0,-1-3 0 0,3 1 0 15,0 3 0-15,2-2 0 0,-4-2 0 0,3 1 0 16,-2-1 0-16,2 1 0 0,-3-2 0 0,-1 2 0 15,2-1 0-15,-1-1 0 0,-6-5 0 0,9 7 0 16,0-1 0-16,0 1 0 0,1-2 0 0,-2 1 0 16,2 0 0-16,0 1 0 0,-2 0 0 0,2-2 0 15,-1 1 0-15,-1-1 0 0,-1 0 0 0,2 0 0 16,0-1 0-16,2 0 0 0,-2 0 0 0,-2-2 0 16,2 4 0-16,-1-2 0 0,0 0 0 0,-1 0 0 15,2 0 0-15,-2 1 0 0,2-2 0 0,-2 0 0 16,2 1 0-16,-3-1 0 0,3 0 0 0,-3 1 0 0,2-1 0 0,-2 0 0 15,-1 0 0-15,3 2 0 0,0-2 0 0,-2 2 0 16,0-1 0-16,0 0 0 0,-6-4 0 0,6 7 0 16,1-2 0-16,0 0 0 0,-7-5 0 0,9 5 0 15,0 1 0-15,-3-1 0 0,0 1 0 0,-6-6 0 16,7 6 0-16,0 0 0 0,-7-6 0 0,8 7 0 16,1-4 0-16,-3 1 0 0,-6-4 0 0,8 8 0 15,1-1 0-15,-1-2 0 0,-8-5 0 0,8 7 0 16,0-2 0-16,1 1 0 0,1-2 0 0,0 0 0 15,-4 0 0-15,3 0 0 0,-1-1 0 0,-8-3 0 16,9 7 0-16,-3-1 0 0,-6-6 0 0,10 5 0 16,-1-1 0-16,-1 0 0 0,-8-4 0 0,11 5 0 15,-4-1 0-15,3 0 0 0,-2 0 0 0,1 0 0 16,-2-1 0-16,1 0 0 0,-1 1 0 0,0-1 0 0,1 0 0 0,0 0 0 16,-2 2 0-16,3-2 0 0,-3 2 0 0,-6-5 0 15,10 2 0-15,-2 0 0 16,0 1 0-16,-1 1 0 0,1-2 0 0,-8-2 0 0,7 2 0 0,2 1 0 15,-1 1 0-15,-1-1 0 0,-7-3 0 0,8 3 0 16,0-1 0-16,-1 2 0 0,1-1 0 0,1-1 0 16,0 1 0-16,-1-1 0 0,-8-2 0 0,11 5 0 15,-1-1 0-15,-1 1 0 0,1-4 0 0,1 3 0 16,-2 1 0-16,2-1 0 0,0 1 0 0,0-1 0 16,-1-1 0-16,2 1 0 0,1 0 0 0,-1 0 0 15,-3 0 0-15,2-1 0 0,-2 1 0 0,3 0 0 0,0-1 0 16,1-1 0-16,-3 0 0 0,3 3 0 0,2-1 0 0,-1-1 0 15,-2 0 0-15,1-1 0 0,3 1 0 0,-1-2 0 16,-3 3 0-16,2-1 0 0,0-1 0 0,-1 0 0 16,0 2 0-16,-1-1 0 0,1-1 0 0,-2 0 0 15,1 2 0-15,0 0 0 0,-1-1 0 0,-1 2 0 16,1-2 0-16,1 1 0 0,-2-1 0 0,1 1 0 16,1 0 0-16,2 1 0 0,1-2 0 0,-1 0 0 15,0 2 0-15,0-1 0 0,0 1 0 0,-1-1 0 16,-1-1 0-16,2 2 0 0,3 0 0 0,0 1 0 15,-2-1 0-15,2-2 0 0,1 0 0 0,0 1 0 16,0 2 0-16,-2-2 0 0,1-3 0 0,-2 0 0 16,1 1 0-16,-1 1 0 0,-1 0 0 0,-1 0 0 15,3-1 0-15,-2 3 0 0,-1 0 0 0,3 1 0 16,-1-2 0-16,3-1 0 0,1 0 0 0,-2 1 0 0,-1-1 0 16,2 1 0-16,1-3 0 0,-1 0 0 0,-1 3 0 15,3 0 0-15,-5-1 0 0,2 1 0 0,2 2 0 0,0-1 0 16,0 0 0-16,1-1 0 0,-5 0 0 0,1 1 0 15,1-1 0-15,-2-2 0 0,0 2 0 0,-1-1 0 16,1 0 0-16,0 1 0 0,-2-1 0 0,0 0 0 16,-1 1 0-16,3-1 0 0,0 1 0 0,-1 0 0 15,2-1 0-15,-1-1 0 0,0 2 0 0,1-2 0 16,-1 1 0-16,1-1 0 0,-2 0 0 0,1 0 0 16,2 3 0-16,-1-3 0 0,1 1 0 0,-1 1 0 15,1-1 0-15,-1 1 0 0,0 2 0 0,0-3 0 16,1-1 0-16,-2 1 0 0,-1 1 0 0,0 0 0 0,0 0 0 15,0-1 0-15,-1-1 0 0,1 0 0 0,-3 1 0 16,0 0 0-16,0 0 0 0,1-1 0 0,-3 2 0 0,3-2 0 16,0 0 0-16,-2 0 0 0,-10-2 0 0,13 4 0 15,0-2 0-15,-1 0 0 0,-3 0 0 0,2 0 0 16,1 1 0-16,0-1 0 0,1 0 0 0,-2 0 0 16,0 0 0-16,0 1 0 0,-1-1 864 0,0 1 128 15,0 0 32-15,0 0 0 0,3 0-832 0,-1-1-192 16,1 1 0-16,-2 0 0 15,2-1-768-15,-1-1-208 0,-1 0-48 0,0 1 0 0,1 0 832 0,0 1 192 16,-1-2 0-16,0-1 0 0,0 1 0 0,-1 0 0 16,-1-1 0-16,0 1 0 0,1-1 0 0,-2 1 0 15,1 0 0-15,0-1 0 0,-9 0 0 0,10 1 0 16,1-1 0-16,-3 1 0 0,2 3 0 0,-1-2 0 0,-9-2 0 16,12 2 0-16,-1 0 0 0,1 0 0 0,-4 1 0 15,2-2 0-15,-1 1 0 0,-9-2 0 0,11 1 0 0,-1 1 0 16,-1-1 0-16,1 2 0 0,0-2 0 15,0 1 0-15,1-1 0 0,0 0 0 0,-3-1 0 0,-8 0 0 16,0 0 768-16,10 3 208 0,0-3 48 0,-2 0 0 31,-8 0-1648-31,11 1-320 0,0-1-64 0,0 0-16 0,-1 0 832 0,-1 0 192 0,0 0 0 0,1 0 0 16,-1 0 0-16,-1 0 0 0,1 0 0 0,0-1 0 16,0 1 0-16,0 0 0 0,-9 0 0 0,11 0 0 15,-1-2 0-15,-2 2 0 0,-8 0 0 0,11 2 0 16,-2-2 0-16,0 0 0 0,-9 0 0 0,10 0 0 0,-1 0 0 15,1 3 0-15,-3-2 0 0,2 0 0 0,-9-1 0 16,9 1 0-16,0-1 0 0,-9 0 0 0,12 3 0 0,-2-1 0 16,1-1 0-16,0 3 0 0,-3-3 0 0,1 0 0 15,-9-1 0-15,15 1 0 0,-2-1 0 0,-2 2 0 16,-1 0 0-16,1 1 0 0,-1-1 0 0,-1-1 0 16,-9-1 0-16,14 2 0 0,-1-2 0 0,-2 1 0 15,0 0 0-15,1 0 0 0,1-1 256 0,-2 2 112 16,1 0 16-16,0-1 0 0,0 0-384 0,2 0 0 15,-3-1 0-15,2 0 0 0,-1 0 0 0,0 0 0 16,1 0 0-16,-3 2 0 0,0 2 0 0,2-4 0 16,-3-4 0-16,1 4 0 0,-1 0 0 0,-1 1 0 15,2-1 0-15,-1 0 0 0,-1 0 0 0,0 0 0 16,-1 0 0-16,-7 0 128 0,9 0-128 0,1 0 0 16,1 0 0-16,-4 3 0 0,-7-3 0 0,9 2 0 0,1 0 0 0,1-1 0 15,-1 0 0-15,0 0 0 0,-1 1 0 0,0 1 0 16,-9-3 0-16,12 3 0 0,-1-2 0 0,0 0 0 15,-11-1 0-15,11 2 0 0,1-1 0 0,-1 1 0 16,-2-1 0-16,-9-1 0 0,9 0 0 0,2 0 0 16,-3 0 0-16,1 1 0 0,0-1 0 0,0 1 0 15,2-1 0-15,-11 0 0 0,7 0 0 0,2 0 0 16,0 0 0-16,-9 0 0 0,10 0 0 0,-10 0 0 16,10 0 0-16,-2 0 128 0,0 1-128 0,-8-1 0 15,8 0 0-15,-8 0 0 0,11-1 0 0,-3 0 128 16,-8 1-128-16,9-2 0 0,-2 0 0 0,-7 2 0 15,0 0 0-15,9-1 0 0,-9 1 0 0,10 0 128 16,-10 0-128-16,8 1 0 0,-8-1 0 0,8 0 0 0,-8 0 0 0,9 0 0 16,-9 0 0-16,9 2 0 0,-9-2 0 0,9 0 0 15,-9 0 0-15,10 1 0 0,-10-1 0 0,10 1 0 16,-10-1 0-16,8 1 0 0,-8-1 0 0,0 0 0 16,0 0 0-16,11 1 0 0,0-1 0 0,-11 0 128 15,0 0-128-15,10 2 0 0,-10-2 0 0,0 0 0 16,10 3 0-16,-10-3 0 0,10-1 0 0,-10 1 0 15,0 0 0-15,10 0 128 0,0 0-128 0,-10 0 0 16,0 0 0-16,11 0 0 0,-2 0 0 0,-9 0 0 16,0 0 0-16,9 0 0 0,-9 0 0 0,9 0 0 15,-9 0 0-15,10 0 0 0,-10 0 0 0,0 0 0 16,10 0 0-16,0 0 128 0,-1-4-128 0,-9 4 0 0,0 0 0 16,9-1 0-16,-9 1 0 0,9-2 0 0,-9 2 0 15,11-3 0-15,-11 3 0 0,0 0 0 0,0 0 0 16,0 0 0-16,8-3 0 0,-8 3 0 0,9-2 0 0,-9 2 0 15,11 0 0-15,-11 0 0 0,8-4 0 0,-8 4 128 16,10-3-128-16,-10 3 0 0,0 0 0 0,7-4 0 16,1 0 0-16,-8 4 0 0,0 0 0 0,9-5 0 15,-1 1 0-15,-8 4 0 0,0 0 0 0,0 0 128 16,7-5-128-16,-7 5 0 0,0 0 0 0,0 0 0 16,0 0 0-16,0 0 0 0,0 0 0 0,0 0 128 15,0 0-1088-15,0 0-192 16,0 0-64-16,-2 10-15872 0</inkml:trace>
  <inkml:trace contextRef="#ctx0" brushRef="#br0" timeOffset="14231.68">22093 12492 9215 0,'0'0'400'0,"0"0"96"0,0 0-496 0,0 0 0 0,0 0 0 0,0 0 0 15,-3 7 912-15,3-7 96 0,0 0 16 0,0 0 0 16,-4 7 0-16,1-1 0 0,3-6 0 0,0 0 0 16,0 0-832-16,-3 5-192 0,0 1 0 0,3-6 0 15,0 0 864-15,0 0 128 0,-6 5 32 0,6-5 0 16,0 0-832-16,0 0-192 0,-4 3 0 0,4-3 0 16,0 0 864-16,0 0 128 0,-5 5 32 0,5-5 0 15,0 0 0-15,-4 4 0 0,1 2 0 0,3-6 0 16,0 0-832-16,-5 3-192 0,5-3 0 0,0 0 0 15,-4 3 864-15,4-3 128 0,0 0 32 0,0 0 0 16,-6 1 0-16,1-2 0 0,5 1 0 0,-4-3 0 16,-1-1-832-16,1-1-192 0,-2-1 0 0,2-1 0 0,0-1 0 15,0 1 0-15,0-2 0 0,-1 0 0 0,2-4 864 0,0 2 128 16,-1 0 32-16,0 0 0 0,1 0-832 0,-1 0-192 16,1 0 0-16,1 0 0 0,-3-1 0 0,2 0 0 15,1-1 0-15,0 0 0 0,-1-1 0 0,2 0 0 16,-2-1 0-16,2 0 0 0,0 0 0 0,1-1 0 15,0 0 0-15,0-1 0 0,0 2 0 0,1 0 0 16,0 1 0-16,2 0 0 0,-2-2 0 0,2 2 0 16,-1 1 0-16,0 0 0 0,1-2 0 0,1 3 0 15,-2-1 0-15,-1 1 0 0,2 0 0 0,-1 1 0 16,1 0 0-16,-1 1 0 0,1 0 0 0,-2 1 0 16,0-1 0-16,2 2 0 0,-1-1 0 0,0-1 0 15,-1 2 0-15,0-1 0 0,0 1 0 0,1-1 0 16,1 0 0-16,-2 1 0 0,1-3 0 0,0 3 0 0,0-1 0 0,1 1 0 15,0 0 0-15,-1 1 0 0,0-1 0 16,2 1 0-16,-1 2 0 0,-2-2 0 0,0 2 0 0,3-1 0 16,0 0 0-16,-1 0 0 0,-1 1 0 0,3-1 0 15,-1 2 0-15,2-1 0 0,-4 0 0 0,3 0 0 16,-5 5 0-16,5-2 0 0,0-1 0 0,-5 3 0 16,7-3 0-16,-1 0 0 0,2 2 0 0,-1 1 0 15,1 0 0-15,-1 0 0 0,2 3 0 0,0-1 0 16,-2 0 0-16,1 1 0 0,0-2 0 0,-1 3 0 15,2 0 0-15,0 0 0 0,0 1 0 0,-3 0 0 16,-6-5 0-16,6 8 0 0,1 0 0 0,0-1 0 16,-3 1 0-16,1 0 0 0,3 1 0 0,-3-1 0 15,4 2 0-15,-3 0 0 0,-1-2 0 0,2 3 0 16,-1 0 0-16,2 0 0 0,-3 0 0 0,1 0 0 0,-1 0 864 0,1 0 128 16,-1 1 32-16,2 0 0 0,-1-1-832 0,0 2-192 15,-3-1 0-15,2 1 0 0,1-1 0 0,-2 0 0 16,-1-1 0-16,0 2 0 0,1 2 0 0,-1 0 0 15,0-1 0-15,-1-1 0 0,0 0 0 0,-1-1 0 16,-1 1 0-16,1-1 0 0,-1 0 0 0,0 0 0 16,0-1 0-16,0 2 0 0,-1-1 0 0,0 0 0 15,-1 0 0-15,1 3 0 0,1-4 0 0,-1 1 0 16,1 0 0-16,-1 0 0 0,-1-1 0 0,1 0 0 16,-4-1 0-16,2 0 0 0,0 0 0 0,0 0 0 15,-2-2 0-15,1 2 0 0,-1 0 0 0,0 0 0 16,-2-1 0-16,2 0 0 0,-3-1 864 0,0 1 128 15,1 0 32-15,-1 1 0 0,-2-3-832 0,0 1-192 0,-1 1 0 16,0 0 0-16,6 1 0 0,-4 0 0 0,-1 0 0 0,-1 0 0 16,-1-2 0-16,-1 3 0 0,-3-2 0 0,2 0 0 15,0-2 0-15,0 1 0 0,0 2 0 0,2-1 0 16,-2-1 0-16,2-1 0 0,1 1 0 0,1-2 0 16,-2-1 0-16,2 0 0 0,1-1 0 0,-1-1 0 15,1-2 0-15,2-1 0 0,1 0 0 0,-3-1 0 16,4 0 0-16,-3 0 0 0,1 0 0 0,2-2 0 15,-1 2 0-15,2-4 0 0,-3 1 0 0,4-2 0 16,0 2-2416-16,1-3-528 16,1 0-96-16,-1-2-32 0</inkml:trace>
  <inkml:trace contextRef="#ctx0" brushRef="#br0" timeOffset="18840.59">22001 11825 9215 0,'0'0'400'0,"0"0"96"0,0 0-496 0,0 0 0 0,2 6 0 16,-2-6 0-16,0 0 912 0,0 0 96 0,4 6 16 0,-4-6 0 16,4 7 0-16,-4-7 0 0,0 0 0 0,4 5 0 15,-2 1 0-15,-2-6 0 0,2 6 0 0,-2-6 0 16,0 0 0-16,3 6 0 0,-3-6 0 0,2 5 0 16,-2-5-832-16,0 0-192 0,0 0 0 0,2 7 0 0,-2-7 864 0,0 0 128 15,0 0 32-15,3 7 0 0,-3-7-832 0,0 0-192 16,0 0 0-16,0 0 0 0,0 0 864 0,-3 6 128 15,0 0 32-15,0-2 0 0,3-4-832 0,0 0-192 16,-4 7 0-16,-1-3 0 0,0-1 0 0,5-3 0 16,0 0 0-16,-5 4 0 0,-3 0 0 0,2-1 0 15,6-3 0-15,-6 3 0 0,0-1 864 0,2 0 128 16,-3-1 32-16,2 1 0 0,-1-1-832 0,0-1-192 16,-1 0 0-16,-1 0 0 0,0 0 0 0,-1 0 0 15,1 0 0-15,-1 0 0 0,3 0 0 0,-4 0 0 16,0 0 0-16,0 2 0 0,0 0 0 0,0 0 0 15,0-1 0-15,-1 0 0 0,3-1 864 0,-5 1 128 16,2 1 32-16,-2 0 0 0,1-2-832 0,1 0-192 0,-2-2 0 16,1 4 0-16,-1 0 0 0,1-1 0 0,2 0 0 0,-1-1 0 15,-1 1 0-15,1 0 0 16,0 1 0-16,0-1 0 0,0-1 0 0,0 2 0 0,1-1 0 0,-1 1 0 16,0-1 0-16,-3 1 0 0,2-1 0 0,0 1 0 15,-1 1 0-15,1-1 0 0,-3 0 0 0,0 0 0 16,1-1 0-16,0 2 0 0,-3-2 0 15,2 1 0-15,-1 0 864 0,1 0 128 0,-3 2 32 0,3-2 0 16,0 0-832-16,-1-1-192 0,-1-1 0 0,-1 1 0 16,1 0 0-16,1 1 0 0,-2 0 0 0,3-1 0 15,0-1 0-15,0 1 0 0,1 0 0 0,1 0 0 16,1-2 0-16,-3 2 0 0,2 0 0 0,0 0 0 16,0-1 0-16,0 0 0 0,-2 0 0 0,2 0 0 15,-1 0 0-15,-2 0 0 0,0 0 0 0,0 0 0 16,1 0 0-16,1 0 0 0,-2 0 0 0,0 0 0 15,-3-1 0-15,4 1 0 0,3 0 0 0,-3 0 0 0,0 0 0 0,-2 0 0 16,-1-1 0-16,0 1 0 0,-1 0 0 0,2-1 0 16,1 0 0-16,1 0 0 0,-1 0 0 0,0-1 0 15,1 1 0-15,-1 0 0 0,0 0 0 0,0 0 0 16,1-2 0-16,0 2 0 0,-3-2 0 0,2 0 0 16,-3-1 0-16,1-1 0 0,0 5 0 0,0-2 0 15,0-1 0-15,2 1 0 0,0-1 0 0,0 1 0 16,-3-1 0-16,3 0 0 0,0-2 0 0,0 1 0 15,-2-1 0-15,1 2 0 0,1 0 0 0,1-3 0 16,-1 1 0-16,1 0 0 0,0 2 0 0,0-1 0 16,1 0 0-16,-1 0 0 0,-1 0 0 0,1-2 0 15,-1 2 0-15,1-1 0 0,-1 1 0 0,-2 0 0 0,0-2 0 16,1 2 0-16,0-4 0 0,0 1 0 0,-2 1 0 0,0-1 0 16,3 4 0-16,-1-5 0 0,1 2 0 0,-1-1 0 15,2 1 0-15,-1 2 0 16,0 0 0-16,-1-1 0 0,3-1 0 0,0-1 0 0,-1 0 0 0,1 1 0 15,0-1 0-15,0 0 0 0,-1-1 0 0,2 0 0 16,1 0 0-16,-1 0 0 0,1-2 0 0,0 1 0 16,-1-1 0-16,1 2 0 0,0 1 0 0,-1-1 0 15,1-1 0-15,1 1 0 0,-2 0 0 0,-2 0 0 16,2 0 0-16,-1 3 0 0,0-2 0 0,0 1 0 16,1-2 0-16,1 1 0 0,-2 0 0 0,0 0 0 15,3-1 0-15,0 2 0 0,-3-1 0 0,1 2 0 16,0-4 0-16,1 2 0 0,0 1 0 0,0-2 0 0,0 0 0 15,-2 0 0-15,3 1 0 0,0-1 0 0,1 1 0 0,-2 1 0 16,2-3 0-16,1 1 0 0,-4 2 0 0,2-1 0 16,4 1 0-16,-5-1 0 0,1-2 0 0,0 3 0 15,0 0 0-15,0 1 0 0,0-2 0 0,0 0 0 16,-4 0 0-16,2 0 0 0,1 0 0 0,-1 1 0 16,-1-1 0-16,-1 1 0 0,1-2 0 0,2 0 0 15,-2 2 0-15,-1-2 0 0,2-1 0 0,2 1 0 16,1 0 0-16,-3 0 0 0,0 0 0 0,0 1 0 15,0-2 0-15,1 1 0 0,0-1 0 0,1 2 0 16,-1-1 0-16,1 0 0 0,-1-1 0 0,0-1 0 16,1 4 0-16,2-3 0 0,-2 2 0 0,1 1 0 15,1-1 0-15,-2 1 0 0,2-2 0 0,-1 1 0 16,0 1 0-16,0-1 0 0,-1 1 0 0,1-1 0 0,-1 0 0 16,1 2 0-16,-2-2 0 0,1 2 0 15,1-2 0-15,-3 2 0 0,2-2 0 0,0 2 0 0,0-1 0 0,-2 1 0 16,2-1 0-16,0 1 0 0,0 0 0 0,-3 0 0 15,2-1 0-15,0 1 0 0,3-1 0 0,-2 2 0 16,3-4 0-16,-2 3 0 0,1-2 0 0,1 1 0 16,-2 2 0-16,0 0 0 0,1-2 0 0,-2 1 0 15,2-2 0-15,-1 2 0 0,-1-2 0 0,3 3 0 16,-1-3 0-16,1 0 0 0,-1 0 0 0,0 1 0 16,0 1 0-16,1 0 0 0,0 0 0 0,0 0 0 15,0-1 0-15,-1-1 0 0,2 2 0 0,-2-2 0 16,1 0 0-16,-2 0 0 0,2-3 0 0,-1 1 0 0,0 1 0 15,0 1 0-15,-2-1 0 0,1 0 0 0,1-1 0 16,-3 2 0-16,0-1 0 0,0 0 0 0,1 1 0 0,0-1 0 16,-1-1 0-16,2 1 0 0,-3 1 0 0,1-1 0 15,0 0 0-15,0 1 0 0,2-1 0 0,-2 0 0 16,1 1 0-16,1-1 0 0,-1 0 0 0,0 0 0 16,-1 0 0-16,1-1 0 0,-3 0 0 0,2 1 0 15,2 0 0-15,-1-1 0 0,-1 0 0 0,1 0 0 16,0 1 0-16,0 1 0 0,-1-2 0 0,1 0 0 15,2 1 0-15,0 1 0 0,-1-3 0 0,1 2 0 16,-1 0 0-16,2-1 0 0,-3 1 0 0,1 0 0 16,0-1 0-16,1 2 0 0,-1 0 0 0,0-1 0 15,0 1 0-15,-1-1 0 0,0 1 0 0,0-1 0 16,0 1 0-16,1-2 0 0,-2 3 0 0,2-2 0 16,0-1 0-16,-2 0 0 0,1-1 0 0,0 0 0 0,0 2 0 15,-2-3 0-15,4 1 0 0,0 0 0 0,-2-1 0 0,2 1 0 16,3 0 0-16,-1-1 0 0,-3-1 0 0,3 2 0 15,-1 0 0-15,0 0 0 0,-2-1 0 16,3 1 0-16,1 0 0 0,1-1 0 0,-4 2 0 0,3-1 0 16,-3 0 0-16,3-2 0 0,-1 1 0 0,1 0 0 15,0 0 0-15,0 1 0 0,-1-2 0 0,-1 0 0 16,3-1 0-16,-1 0 0 0,0 0 0 0,0-1 0 16,0-1 0-16,0 1 0 0,2-1 0 0,-3-1 0 15,3 0 0-15,-1 0 0 0,-1 2 0 0,0 0 0 16,1 0 0-16,0 1 0 0,0-2 0 0,-1 1 0 0,1 1 0 0,-1-1 0 15,0 1 0-15,-1 0 0 0,0 1 0 16,1-1 0-16,-1-1 0 0,-2 1 0 0,3-1 0 0,-3-1 0 16,0-1 0-16,-1 2 0 0,3 0 0 0,-2-1 0 15,-2 1 0-15,0-1 0 0,2-4 0 0,-1 2 0 16,-1 2 0-16,0-2 0 0,2 1 0 0,3-1 0 16,-5 1 0-16,4-2 0 0,-3-1 0 0,3 0 0 15,-2 0 0-15,2 0 0 0,2 2 0 0,-1-3 0 16,0 1 0-16,0 2 0 0,2-1 0 0,-4-1 0 15,1 2 0-15,1-1 0 0,-1 1 0 0,-1-1 0 16,3 3 0-16,1-3 0 0,-4-2 0 0,1 1 0 16,0 2 0-16,0 0 0 0,0 1 0 0,1-2 0 15,-1 1 0-15,-1-1 0 0,2 2 0 0,0 0 0 16,2 0 0-16,-2 0 0 0,2-1 0 0,0 1 0 16,-1 3 0-16,2-2 0 0,-3 0 0 0,3 1 0 0,0-1 0 0,1 0 0 15,-3 1 0-15,2-1 0 0,1-1 0 0,0 1 0 16,-2-2 0-16,2 1 0 15,-2-3 0-15,1 0 0 0,1 1 0 0,0-2 0 0,0 0 0 0,0 1 0 16,-2 1 0-16,2-1 0 0,0 0 0 0,0 1 0 16,0 0 0-16,0-1 0 0,0 3 0 0,-1-1 0 15,1 1 0-15,0-1 0 0,-1 0 0 0,1 1 0 16,1 0 0-16,1-1 0 0,-1 1 0 0,-2-1 0 16,0-1 0-16,2 0 0 0,0-1 0 0,-1-7 0 15,1 3 0-15,-1 1 0 0,1 0 0 0,0 1 0 16,-1 0 0-16,0 0 0 0,0-2 0 0,0 2 0 15,1 1 0-15,0-1 0 0,0 4 0 0,-2-1 0 16,1 1 0-16,-1-1 0 0,1 2 0 0,-1 1 0 0,0 2 0 0,0 1 0 16,1-2 0-16,-2 2 0 0,1-1 0 0,0 2 0 15,-1 2 0-15,0-2 0 0,1-3 0 0,-1 3 0 16,1 0 0-16,1 1 0 0,-4-1 0 0,3-1 0 16,0-1 0-16,1 1 0 0,-1 0 0 0,0 0 0 15,1-1 0-15,1-1 0 0,-1 3 0 0,1 2 0 16,-1 1 0-16,1-2 0 0,1 0 0 0,0-1 0 15,-1-2 0-15,1 2 0 0,2 1 0 0,0 0 0 16,-2-1 0-16,1 1 0 0,1-2 0 0,-1 0 0 16,-2 0 0-16,1 0 0 0,1-3 0 0,-1 2 0 15,-1 2 0-15,1-1 0 0,0 1 0 0,1 0 0 16,-1-2 0-16,0 1 0 0,0 0 0 0,0 0 0 16,0-4 0-16,0 4 0 0,1 1 0 0,-1-1 0 15,0-2 0-15,1-2 0 0,0 1 0 0,1 1-128 0,0 0 128 0,-1 0 0 16,-1-1 0-16,1 2 0 0,1 0 0 0,-1 1 0 15,-1 0 0-15,1-1 0 0,1-2 0 0,1-1 0 16,-2 1 0-16,2 2 0 0,-2-3 0 0,0 2 0 16,0-1 0-16,1 0 0 0,0 2 0 0,0 0 0 15,0-3 0-15,-1 2 0 0,1 1 0 0,-1 1 0 16,0-1 0-16,-1-1 0 0,2 0 0 0,0 0 0 16,-1 1 0-16,0-1 0 0,0 1 0 0,1-1 0 15,0-1 0-15,2-2 0 0,-3 2 0 0,1-1 0 16,0 0 0-16,0 1 0 0,1 1 0 0,-1-1 0 15,1-1 0-15,-2 2 0 0,1-1 0 0,2 0 0 16,-2 3 0-16,0-1 0 0,-2-1 0 0,1 1 0 0,3-1 0 0,-3 2 0 16,0 0 0-16,1-1 0 0,-2 1 0 0,1 1 0 15,-1 0 0-15,1 0 0 0,-1 0 0 0,1 0 0 16,0 0 0-16,2 1 0 0,-2 0 0 0,1 0 0 16,-2-1 0-16,0 1 0 0,0-1 0 0,1 0 0 15,0-1 0-15,-1-1 0 0,0-2 0 0,1 1 0 16,0 1 0-16,0 1 0 0,0 0 0 0,-1-1 0 15,0 2 0-15,2-1 0 0,-2 3 0 0,1-1 0 16,0 0 0-16,-1 0 0 0,0 0 0 0,1 0 0 16,0-3 0-16,0 2 0 0,-1 0 0 0,0 0 0 15,2 1 0-15,-1 0 0 0,-1 2 0 0,1-2 0 16,2-1 0-16,-1 1 0 0,0 0 0 0,-1-1 0 0,0 0 0 16,1 0 0-16,2-2 0 0,-3 1 0 0,1-2 0 15,0 2 0-15,0-1 0 0,2 3 0 0,0-1 0 0,-3-2 0 16,-1 0 0-16,2 0 0 0,3-1 0 0,-3 2 0 15,0 0 0-15,0 1 0 0,0-2 0 0,-1 1 0 16,2 0 0-16,0 0 0 0,-1 0 0 0,1-1 0 16,0 0 0-16,-1 1 0 0,3 2 0 0,-2 0 0 15,-2-2 0-15,3 0-128 0,0 0 128 0,0 0 0 16,0-1 0-16,1 2 0 0,-2 0 0 0,2 0 0 16,-2 1 0-16,2 0 0 0,0-2 0 0,0 1 0 15,1-2 0-15,-1 2 0 0,1 1 0 0,0-1 0 16,3-1 0-16,-2 0 0 0,-3 1 0 0,1 0 0 15,0-2 0-15,1 2 0 0,0-1 0 0,-1 1 0 0,-1 0 0 16,3 1 0-16,-3-1 0 0,1-1 0 16,2-1 0-16,-1 0 0 0,0 0 0 0,2-3 0 0,0 1-128 0,0 1 128 15,2 0 0-15,-1 2 0 0,2-1 0 0,1 0 0 16,-3-1 0-16,3 2 0 0,-2-2 0 0,-1 2 0 16,0 1 0-16,0 0 0 0,-1 0 0 0,0 0 0 15,-2 2 0-15,2-2 0 0,0 0 0 0,0 0 0 16,-2 2 0-16,2-2 0 0,0 1 0 0,-2 1 0 15,2-1 0-15,-3 1 0 0,3-1 0 0,-1 1 0 16,-1 0 0-16,1 0 0 0,1 0 0 0,-2-2 0 16,0 1 0-16,0 1 0 0,0 0 0 0,0 1 0 15,2-1 0-15,0 1 0 0,-2-3 0 0,1 2 0 16,0-1 0-16,-2 2 0 0,2 0 0 0,-1-1 0 16,0 3 0-16,1-4 0 0,0 1 0 0,1 1 0 0,-3 2 0 15,3-1 0-15,1 0 0 0,0 1 0 0,-4-1 0 0,3-2 0 16,-2 1 0-16,1 0-128 0,0 0 128 0,-2 0 0 15,5-1 0-15,-5 3 0 0,-5 6 0 0,10-8 0 16,-1-2 0-16,1 3 0 0,1 0 0 0,-2 2 0 16,1-1 0-16,-1 1 0 0,-1-1 0 0,2 2 0 15,-1-2 0-15,0 1 0 0,1-2 0 0,-1 1 0 16,2 0 0-16,-3 1 0 0,1-3 0 0,3 2 0 16,-3 0 0-16,1-1 0 0,-1-1 0 0,1 2 0 15,0-1 0-15,-3 2 0 0,2-2 0 0,1 1 0 16,-2-2 0-16,-1 1 0 0,0 1 0 0,1-1 0 15,-1 0 0-15,2 1 0 0,-1-3 0 0,0 2 0 16,-1-1 0-16,2 1 0 0,0 0 0 0,0 1 0 16,-4-1 0-16,3 0 0 0,0-1 0 0,0 1 0 0,0 1 0 0,2 0 0 15,-2 0 0-15,2-1 0 0,-1 0 0 16,0 2 0-16,1-1 0 0,-2 2 0 0,2-3 0 0,-1 3 0 16,-3 0 0-16,1-1 0 0,2 1 0 0,-1-1-128 15,1-1 128-15,0 1 0 0,-2 2 0 0,0 2 0 16,1-1 0-16,1 1 0 0,1-4 0 0,0 2 0 15,1 1 0-15,0 0 0 0,-2-4 0 0,2 2 0 16,-1-1 0-16,0 2 0 0,0 0 0 0,0-1 0 16,1 1 0-16,-1 0 0 0,-1-1 0 0,2 1-128 15,-4 0 128-15,3 0 0 0,-2-2 0 0,0 3 0 16,-2-2 0-16,3 0 0 0,0-1 0 0,-1 3 0 16,-1-3 0-16,-7 5 0 0,9-3 0 0,1 0 0 0,-2-2 0 0,2 2 0 15,-3 1 0-15,-7 2 0 0,9-3 0 0,0 1 0 16,-9 2 0-16,11-3 0 0,-1 3 0 0,0-1 0 15,-10 1 0-15,11-3 0 0,0 1 0 0,-1 1 0 16,-10 1 0-16,10-2 0 0,-10 2 0 0,11-1 0 16,-3-1 0-16,1-1 0 0,-1 1 0 0,-8 2 0 15,0 0 0-15,8-1 0 0,0 0 0 0,-8 1 0 16,10-2 0-16,-1 0 0 0,-9 2 0 0,0 0 0 16,0 0 0-16,0 0 128 0,8-3-128 0,-8 3 0 15,9-3 0-15,-9 3 128 0,0 0-128 0,7-2 0 16,-7 2 128-16,0 0-128 0,0 0 0 0,0 0 144 15,0 0-144-15,0 0 0 0,0 0-160 0,0 0-12304 16,0 0-2448-16</inkml:trace>
  <inkml:trace contextRef="#ctx0" brushRef="#br0" timeOffset="21118.1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22247.24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23503.3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28992.5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34890.15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47297.8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49404.23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56030.57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57506.63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63429.66">22815 11046 14287 0,'0'0'0'0,"0"0"0"16,0 0 0-16,0 0 0 0,0 0 0 0,0 0 0 15,0 0 0-15,0 0-5696 16</inkml:trace>
  <inkml:trace contextRef="#ctx0" brushRef="#br1" timeOffset="66718.36">22157 10038 3679 0,'0'0'160'0,"0"0"32"0,0 0-192 0,0 0 0 0,0 0 0 0,0-7 0 16,-1 0 1312-16,1 7 224 0,-2-7 32 0,-2 0 16 0,2 1-816 0,2 6-144 15,0 0-48-15,0 0 0 0,0 0-48 0,-2-8-16 16,2 8 0-16,0 0 0 0,-3-6 0 0,3 6 0 15,-3-8 0-15,3 8 0 0,0 0 64 0,0 0 0 16,-2-6 0-16,2 6 0 0,0 0 0 0,0 0 0 16,0 0 0-16,0 0 0 0,0 0 0 0,0 0 0 15,0 0 0-15,-9-1 0 0,9 1-64 0,0 0-16 16,0 0 0-16,-5 2 0 0,-3-1 0 0,8-1 0 16,0 0 0-16,0 0 0 0,0 0-80 0,-8 7-16 15,2-2 0-15,6-5 0 0,0 0-96 0,-6 7-32 16,6-7 0-16,-6 7 0 0,1-1-80 0,5-6-32 15,0 0 0-15,0 0 0 0,-5 6-32 0,5-6 0 16,0 0 0-16,0 0 0 0,0 0-128 0,0 0 0 16,0 0 0-16,0 0 0 0,0 0 144 0,0 0-144 0,0 0 160 0,0 0-160 15,0 0 144-15,0 0-144 0,-6-6 128 0,3 0-128 16,3 6 0-16,-2-9 128 0,0 0-128 0,2 9 0 16,0 0 0-16,0-8 0 0,0 8 0 0,0 0 0 15,-3-7 0-15,3 7 0 0,0 0 0 0,0 0 0 16,0 0 0-16,0-7 0 0,0 7 0 0,0 0 0 15,0 0 0-15,0 0 0 0,0 0 0 0,0 0 0 16,0 0 0-16,0 0 0 0,0 0 0 0,0 0 0 16,0 0 0-16,0 0 0 0,0 0 128 0,0 0-128 15,0 0 0-15,0 0 0 0,0 0 144 0,0 0-144 16,-4 11 208-16,-1-2-16 0,5-9-16 0,-4 11 0 16,2 0-48-16,1-1-128 0,0-2 192 0,1 2-64 0,-1 1-128 0,1 1 192 15,-1 2-192-15,-2-1 192 16,2 1-16-16,1 2 0 0,0-1 0 0,0 1 0 0,-1 3 16 0,1 1 0 15,0 0 0-15,0 3 0 0,0-1-32 0,0 4 0 16,-1 2 0-16,1-1 0 0,2 2-160 0,-1-1 192 16,-1 2-192-16,4 0 192 0,-2-2-192 0,0 1 192 15,-2-1-192-15,2-2 192 0,1 0-192 0,-1 1 0 16,-1-1 144-16,-1-1-144 0,-1 1 0 0,1-2 144 16,3-1-144-16,-1 1 0 0,-1 2 128 0,0-2-128 15,1-1 0-15,-1-1 0 0,-1-1 0 0,2 0 128 16,0-2-128-16,1 1 0 0,1-1 128 0,-1 1-128 15,-1-4 0-15,0 1 0 0,1-2 144 0,-2 1-144 16,0-1 0-16,1-1 144 0,-2-2-16 0,0 0 0 16,-2-1 0-16,1 0 0 0,-2 0 0 0,1 0-128 15,2 2 192-15,0-5-64 0,0 1-128 0,0 0 0 16,0 0 0-16,0 0 0 0,0-1 0 0,0 0 0 0,0-8 0 16,0 9 0-16,0 1 0 0,0-1 0 15,-1-1 0-15,1 0 0 0,0-8 0 0,0 8 0 0,0-8 0 0,-2 9 0 16,1-2 0-16,0 0 0 0,0-1 0 0,1 2 0 15,-1-1 0-15,1-1 0 0,-3-1 0 0,2 0 0 16,0 0 0-16,0 0 0 0,1-5 0 0,0 0 0 16,0 0 0-16,-2 5 0 0,2-5 0 0,-1 5 0 15,-1 1 0-15,2-6 0 0,0 0 0 0,-2 6 0 16,2-6 0-16,-1 7 0 0,0-2 0 0,1-5 0 16,0 0 0-16,0 6 0 0,0-1 0 0,0-5 0 15,0 0 0-15,0 0 0 0,0 7 0 0,0-7 0 16,0 0 0-16,0 0 0 0,0 0 0 0,0 0 0 0,0 0 848 0,0 0 144 15,0 0 32-15,0 0 0 0,0 0-832 16,1-7-192-16,3 1 0 0,-2-1 0 0,-1 0 0 0,1 1 0 16,-1-2 0-16,4-6 0 15,-4-5-768-15,1 3-208 0,0 1-48 0,0 1 0 0,1 0 1648 0,-1-1 320 16,1 2 64-16,-2-2 16 0,1-1-832 0,1 0-192 16,-3-1 0-16,1 0 0 15,1-2-768-15,0 2-208 0,-1 1-48 0,2-1 0 0,-3-2 832 0,3 1 192 16,-1 1 0-16,-1-1 0 0,-1 2 0 0,0 0 0 15,1 3 0-15,-1-1 0 0,-2-2 0 0,2 2 0 16,2-1 0-16,-2-2 0 0,-2-3 0 0,-1 3 0 16,1 1 0-16,2 2 0 0,0 0 0 0,0 0 0 15,0 1 0-15,-1 1 0 0,-1 0 0 0,1 5 0 0,0 1 0 16,0-2 0-16,0 0 0 0,1 1-176 16,-1 0 176-16,1 1-160 0,0-1 160 0,-3-7 0 0,1 0 160 0,0 5-160 15,1-2 0-15,-1 0 0 0,2-2 0 0,0 2 0 16,0 0 0-16,-1 2 0 0,0-1 0 0,1 0 0 15,0-2 0-15,0 0 0 0,0 3 0 0,1-1 0 32,0 0-240-32,1 0-144 0,-1 0-16 0,-1-1-16 0,0 2 416 0,1 1 0 0,0-1 0 0,1 0-128 15,1 1 128-15,-2 1 0 0,-1-1 0 0,1-1 0 16,0 0 0-16,-1-1 0 0,-1 0 0 0,0 2 0 16,0-1 0-16,0 1 0 0,-2 0 0 0,2 2 0 15,1-1 0-15,0 7 0 0,-1-7 0 0,1 7 0 16,0 0 0-16,0-6 0 0,-1-2 0 0,1 8 0 0,0 0 0 0,0 0 0 15,0 0 0-15,0 0 0 0,0-6 0 0,0 6 0 16,-3-6 0-16,3 6 0 0,0 0 0 0,0 0 0 16,0 0 0-16,0 0 128 0,0 0-128 0,-2-5 0 15,2 5 0-15,0 0 0 0,-2-8 0 0,2 8 0 16,0 0 0-16,0 0 0 0,0 0 0 0,0-5 0 16,0 5 0-16,0 0 0 0,0 0 0 0,0 0 192 15,-1-8-64-15,1 8 0 0,0 0-128 0,0 0-160 16,0 0 160-16,0 0-208 0,0-7 208 0,0 7 0 15,0 0 0-15,0 0 0 0,0 0 0 0,0 0 0 16,-3-5 0-16,3 5 0 0,0 0 0 0,0 0 0 16,0-6 0-16,0 6 0 0,0-6 0 0,0 6 0 15,0-9 0-15,0 9 0 0,1-5 0 0,-1 5 0 0,0-7 0 16,0 7 0-16,0 0 0 0,2-8 0 0,-2 1 0 16,0 7 0-16,0-7 0 0,0 7 0 0,0 0 0 0,0-8 0 15,0 3 0-15,0 5 0 0,0 0 0 0,-1-8 0 16,0 0 0-16,0 3 0 0,1 5 0 0,-1-7 0 15,0 0 0-15,1 7 0 0,-1-7 0 0,1 0 0 16,2 1 0-16,-1-2 0 0,-1 0 0 0,-1 2 0 16,0-1 0-16,1 0 0 0,0 1 0 0,0-2 0 15,-2-1 0-15,2 2 0 0,-4 1 0 0,4 6 0 16,0-7 0-16,0 7 0 0,0-7 0 0,0 7 0 16,0 0 0-16,0 0 0 0,-1-8 0 0,1 8 0 15,0 0 0-15,0 0 0 0,0 0 0 0,0 0-144 16,0 0 144-16,0 0 0 0,-1-8 0 0,1 8 0 0,0 0 0 15,0 0 0-15,0 0 0 0,0 0 0 0,0 0 0 0,0 0 0 16,0 0 0-16,0 0 0 0,0 0 0 0,0 0 0 16,0 0 0-16,-2 11 0 0,0 0 0 0,1 0 0 15,0 1 0-15,-1 1 0 0,1 2 0 0,0 3 0 16,1 1 0-16,-1 4 128 0,2 3-128 0,-2 2 128 16,-2 3-128-16,2 4 128 0,1 5 0 0,0 1 0 15,-2 0 0-15,2 0 0 0,2 3-128 0,1 1 176 16,-3 1-176-16,1 2 192 0,-1-1-192 0,1 1 0 15,0 2 0-15,-1 1 128 0,0 1-128 0,0 0 0 16,0-2 144-16,0-2-144 0,-1-1 0 0,1-1 0 16,0 0 0-16,0-1 128 0,-2-1-128 0,2 1 0 15,1-2 0-15,-1-2 128 0,1-2-128 0,-1-2 0 16,0 0 0-16,0-1 0 0,5 0 0 0,-2-1 0 0,-1 0 0 16,3-1 0-16,-3-1 0 0,2 0 0 0,-1-4 0 15,3 1 128-15,-3-2-128 0,1-2 0 0,-2-4 0 0,0 2 0 31,-1-3-512-31,0-1-128 0,-1 0-32 0,0-2-9376 0,-1-1-1888 0</inkml:trace>
  <inkml:trace contextRef="#ctx0" brushRef="#br1" timeOffset="68656.52">22139 11628 12895 0,'0'0'576'0,"0"0"112"0,0 0-560 0,0 0-128 16,0 0 0-16,0 0 0 0,0 0 0 0,0 0 0 16,0 0 0-16,0 0 0 0,0 0 848 0,-3 9 144 15,3-9 32-15,-1 12 0 0,0-1 0 0,1 1 0 0,0 4 0 0,1-2 0 16,2 1 0-16,-2 2 0 0,-1 5 0 0,2 0 0 15,2 0-832-15,-2 2-192 16,-1 1 0-16,1 2 0 0,3 0 864 0,-3 3 128 0,0-1 32 0,-1 0 0 16,-1 1-832-16,1 2-192 0,1 0 0 0,0-14 0 15,-1 4 0-15,2 3 0 0,-2 0 0 0,0 1 0 16,0 2 0-16,1 3 0 0,1-3 0 0,-1 7 0 16,-1 0 0-16,0-4 0 0,0 0 0 0,-1 0 0 15,0 0 0-15,0 1 0 0,-1 2 0 0,1-2 0 16,-1-4 0-16,1-1 0 0,-1-2 0 0,0 8 0 15,0-4 448-15,1-5 64 0,0-3 0 0,1-8 0 16,0 0-832-16,0 3-144 0,0-2-48 0,0 0 0 16,2-1 1232-16,-1 1 240 0,-1 1 64 0,0 4 0 0,0-3-1024 0,-1-6-384 15,0-1 0-15,0-1 16 0,0 1 368 0,0 0 0 16,0 0 128-16,0-1-128 0,1-1 144 0,-1 6-144 16,-2-5 160-16,2-8-160 0,0 0 160 0,0 0-160 15,0 0 160-15,0 0-160 0,0 0 0 0,0 0 128 16,0 0-128-16,0 0 0 0,0 0 0 0,-2-10 0 15,-1 1 128-15,-1-1-128 0,0 0 0 0,1 1 0 16,2-1 0-16,1-1 0 0,-1-1 0 0,0-1 0 16,0 1 0-16,-1-2 0 0,1 1-128 0,1-2 128 15,0-1 0-15,0 0 0 0,0-1 0 0,-1 6 0 16,1-3 0-16,1-2 0 0,0-2 0 0,1-3-128 16,-1-2 128-16,0-3 0 0,-1-3 0 0,2-25 0 15,-2 9 0-15,1 23 0 0,1-2 0 0,-1 1 224 0,0-1-32 0,0-3-16 16,1 1-176-16,-1-1 0 0,-1 1 0 15,2 2 0-15,-2 1 0 0,0-19 0 0,0 3 0 0,1 9 0 16,1 8 0-16,-2 2 0 0,-2 2 0 0,1 2 0 16,-1 2 0-16,0 2 0 0,0 1 0 0,-2 0 0 15,1 0 0-15,-3 1-176 0,2 2 48 0,1 0 0 16,0 1 128-16,-2 2 176 0,1-1-48 0,4 6 0 16,0 0-128-16,0 0 0 0,0 0 0 0,-5-6 0 15,2 1 0-15,3 5 0 0,0 0 0 0,0 0 0 16,0 0 0-16,0 0 0 0,0 0 0 0,0 0 0 15,0 0 0-15,0 0 0 0,-5 7 0 0,1 3 0 16,2 1 0-16,1 1 0 0,0 1 0 0,1-4 0 16,-1 3 0-16,1 2 0 0,-1 2 0 0,1 0 0 0,0 5 0 15,0 1 0-15,0 0 0 0,0 1 0 0,1 1 848 0,-1 3 144 16,1 0 32-16,1 9 0 0,0-2-832 0,1 1-192 16,-1 0 0-16,0 1 0 0,1 1 0 0,-2 2 0 15,2 6 0-15,-2-3 0 0,0-2 0 0,-1-2 0 16,0-1 0-16,0-2 0 0,0-1 0 0,0-1 0 15,-1-1 0-15,-2 12 0 0,1-7 0 0,1 3 0 16,1-1 0-16,0-14 0 0,0-2 0 0,1 0 0 16,-1 1 0-16,0-1 0 0,1-1 0 0,0-1 0 15,2-2 0-15,-1 6 0 0,0-4 0 0,-1-4 0 16,-1 1 0-16,1-9 0 0,3 0 0 0,-3-1 0 16,0 0 0-16,-1 0 0 0,0-8 0 0,0 0 0 0,0 0 0 15,0 0 0-15,0 0 0 0,0 0 0 0,0 0 0 16,1-10 0-16,-1-1-160 0,1 5-80 0,0-3-16 0,0-1 0 15,-1-1 256-15,1-3-192 0,0 0 192 0,2-2-192 32,-1-2-384-32,1-3-80 0,-2 1-16 0,0-3 0 0,4-2 928 0,-2 0 192 0,-1-1 48 0,1 1 0 31,-1 0-800-31,-2-6-144 0,-2 1-48 0,1-12 0 0,-1 5 704 0,2 2 144 0,5 2 32 0,-5 10 0 16,0-4-624-16,0-1-112 0,-3-5-32 0,1 2 0 15,1-1 384-15,0 2 0 0,-1 4 0 0,0 1 0 16,-1-1 0-16,1 4 0 0,2 3 0 0,-1 0 0 15,-2 1 0-15,2 2 0 0,-2 1 0 0,2 2 0 16,0 1 0-16,0 2 0 0,0 0 0 0,0 3 0 16,1 0 0-16,-1 2 0 0,0-1 0 0,1 6 0 15,0 0 0-15,0 0 0 0,0 0 0 0,0 0 0 0,0 0 0 0,-2 4 0 16,-5 3 0-16,3 2 0 0,0 2 752 0,1 2 208 16,0 1 64-16,0 3 0 0,1 0-832 0,0 4-192 15,0 2 0-15,-1 3 0 0,0-2 0 0,1 7 0 16,0 5 0-16,0 0 0 0,-2-2 0 0,1 1 0 15,1-1 0-15,0 1 0 0,0-1 0 0,-1 1 0 16,1 0 0-16,1 4 0 0,1 2 0 0,-3-1 0 16,-1 0 0-16,1 16 0 0,1-9 192 0,1-21 0 15,-1-1 0-15,1 1 0 0,-3 3-192 0,2-2 0 16,0 1 0-16,0 2 0 0,1 1 0 0,-2 30 0 16,2-9 0-16,0-20 0 0,1-2 0 0,0-9-240 15,0 1 32-15,1-1 0 0,-1 0 368 0,0-1 80 0,0-1 16 16,0-1 0-16,1-1-256 0,0-1 0 0,1-1 0 0,-1-1 0 15,0-1 0-15,1 9 0 0,-1-9 0 0,0-2 0 16,0-2-224-16,-1-9 64 0,0 0 16 0,0 0 0 31,0 0-320-31,0 0-64 0,0 0-16 0,0 0 0 16,7-8-144-16,-3 1-16 0,0-3-16 0,0-1 0 16,-3-1-416-16,1-2-80 0,0 0 0 0,1 1-7152 0,-1-2-1424 0</inkml:trace>
  <inkml:trace contextRef="#ctx0" brushRef="#br1" timeOffset="72319.83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4901.45">22173 13040 9215 0,'0'0'192'0,"0"0"64"0,0 0 0 0,0 0 0 0,0 0-256 0,0 0 0 0,0 0 0 0,0 0 0 16,0 0 0-16,0 0 0 0,0 0 0 0,0 0 0 0,0 0 0 0,0 0 0 15,0 0 0-15,0 0 0 0,0 0 0 16,0 0 0-16,0 0 0 0,0 0 0 0,0 0 0 0,0 0 0 16,0 0 0-16,0 0 0 0,0 0 0 0,0 0 0 15,0 0 0-15,0 0 0 0,0 0 0 0,0 0 0 16,0 0 0-16,0 0 0 0,0 0 0 0,0 0 0 15,0 0 0-15,0 0 0 0,0 0 0 0,0 0 0 16,-3 4 0-16,3-4 0 0,0 0 864 0,0 0 128 16,0 0 32-16,0 0 0 0,0 0-832 0,0 0-192 15,0 0 0-15,0 0 0 0,0 0 0 0,-3-4 0 16,2-4 0-16,0 0 0 0,-1 2 864 0,2-2 128 16,2-1 32-16,-1-1 0 0,0 0-832 0,2-1-192 15,-2-1 0-15,0 0 0 0,-1-1 0 0,0 1 0 16,2 0 0-16,0-3 0 0,-2 2 0 0,0 0 0 0,0 0 0 15,0 0 0-15,2-1 0 0,0 1 0 0,-2 1 0 16,0-2 0-16,1-1 864 0,0 1 128 0,-1 0 32 0,2 0 0 16,-1-1-832-16,1 2-192 0,-2 0 0 0,0 0 0 15,-2-3 0-15,2 3 0 0,-1-5 0 0,1 3 0 16,-2 1 0-16,2-2 0 0,0-1 0 0,-1 0 0 16,-1 1 0-16,1 0 0 0,0 2 0 0,1 0 0 15,1 1 0-15,-1-1 0 0,-1 2 0 0,1 0 0 16,2-1 0-16,-1 0 0 0,-1 2 0 0,1-1 0 15,2 0 0-15,-2-2 0 0,1 2 0 0,-2-3 0 16,0-1 0-16,-2 1 0 0,1 0 0 0,-1-1 0 16,1 1 0-16,1-1 0 0,0-1 0 0,0 1 0 15,0 1 0-15,-1 0 0 0,0 3 0 0,1-2 0 0,0 1 0 16,0 0 0-16,0 1 0 0,0 0 0 0,-1 0 0 0,0 1 0 16,-2 0 0-16,2 0 0 0,0 1 0 0,0-1 0 15,1 0 0-15,0 0 0 0,0 0 0 0,0 0 0 16,-1 0 0-16,0-1 0 0,1 2 0 0,0-1 0 15,0-1 0-15,0 0 0 0,0-1 0 0,0 0 0 16,-2 1 0-16,2-1 0 0,0-1 0 0,2 0 0 16,-1 1 0-16,0-1 0 0,-1 0 0 0,0 0 0 15,0 2 0-15,0 0 0 0,0-1 0 0,-1 1 0 16,1-1 0-16,0 1 0 0,-3 1 0 0,3-1 0 16,0 1 0-16,0 1 0 0,0 0 0 0,0 0 0 15,-1 0 0-15,1-1 0 0,0 0 0 0,0 0 0 16,-1 0 0-16,1 0 0 0,0 0 864 0,-2 0 128 0,1 0 32 15,1 2 0-15,-1-3-832 0,0 2-192 0,0-1 0 0,0 1 0 16,0 1 0-16,1-3 0 0,-1 4 0 0,1-2 0 16,-1 1 0-16,0 0 0 0,-2-1 0 0,3 1 0 15,0-1 0-15,0 1 0 0,0-2 0 0,-1 1 0 16,-1 0 0-16,0-1 0 0,0-1 0 0,1 1 0 16,-2 1 0-16,2-1 0 0,-2-1 0 0,2 1 0 15,1-1 0-15,-1-1 0 0,-3 1 0 0,2 0 0 16,0 2 0-16,1-1 0 0,0-2 0 0,1 1 0 15,-1 1 0-15,1 0 0 0,0-1 0 0,-2 1 0 16,0 0 0-16,0-1 0 0,0-1 0 0,1 1 0 16,1 1 0-16,0 0 0 0,0 0 0 0,-1 1 0 15,0 0 0-15,0-1 0 0,0 2 0 0,-1-1 0 16,2 0 0-16,0-1 0 0,-3 0 0 0,0 0 0 0,0-2 0 16,0 2 0-16,1 0 0 0,1 0 0 0,-2 0 864 0,2 1 128 15,0 0 32-15,-1 1 0 0,1 1-832 0,0-2-192 16,1-4 0-16,-1 0 0 0,0 3 0 0,1 0 0 15,1 0 0-15,0 1 0 0,-2 1 0 0,1 0 0 16,0 1 0-16,1-1 0 0,-1-1 0 0,0 0 0 16,0 4 0-16,0-3 0 0,0 1 0 0,-1 0 0 15,0 0 0-15,1-1 0 0,1 0 0 0,0 0 0 16,-1 0 0-16,0 1 0 0,0 0 0 0,0 0 0 16,0 1 0-16,1-3 0 0,0 1 0 0,2 0 0 15,-2 1 0-15,1-2 0 0,-1 1 0 0,0 2 0 16,2-2 0-16,0 3 0 0,-3-4 0 0,2 1 0 15,1-1 0-15,0 1 0 0,0 0 864 0,0 1 128 16,0-3 32-16,1 1 0 0,-1-1-832 0,-1 2-192 0,2-1 0 0,0 0 0 16,-2 0 0-16,1-1 0 0,1-1 0 0,-2 1 0 15,-1 0 0-15,1 0 0 0,-1-1 0 0,1 1 0 16,1 2 0-16,-3 0 0 0,-3-1 0 0,3 2 0 16,0-1 864-16,-1 1 128 0,0 0 32 0,-1 3 0 15,0-3-832-15,0 2-192 0,0 0 0 0,0-2 0 16,-1 2 0-16,1-1 0 0,0 2 0 0,2 5 0 15,-2-8 0-15,2 8 0 0,-1-8 0 0,1 3 0 16,-1-1 0-16,1 6 0 0,0 0 0 0,0-6 0 16,0 6 0-16,0 0 0 0,0 0 0 0,0 0 0 15,0 0 0-15,0 0 0 0,-2-5 0 0,2 5 0 16,0 0-1600-16,0 0-352 0,0 0-80 16,-10 5-16-16</inkml:trace>
  <inkml:trace contextRef="#ctx0" brushRef="#br1" timeOffset="76150.23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77186.82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79483.58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85134.5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42.05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13564 1657 1839 0,'0'0'160'0,"0"0"-160"0,0 0 0 0,0 0 0 15,-6 4 1616-15,6-4 304 0,-4 4 48 0,-3 1 16 16,0-1-1536-16,7-4-288 0,-4 4-160 0,4-4 160 15,0 0-160-15,-8 6 192 0,8-6-192 0,-5 5 192 16,5-5 0-16,-8 4 0 0,2 1 0 0,-2 2 0 16,0 0 0-16,-1-1 16 0,1 2 0 0,-3 2 0 0,-4 2-80 0,0 2 0 15,-1 1-128-15,-1 0 192 0,-2 0 0 0,-3 5-16 16,-1 4 0-16,-2 3 0 0,-4-1 16 16,-2 4 16-16,-3 2 0 0,1 3 0 0,2 3-16 0,-2 2-16 15,-4-1 0-15,1-1 0 0,-1-1-176 0,2 6 128 16,0 2-128-16,-1 4 128 0,1 0-128 0,-4 2 128 15,1-3-128-15,-3 0 128 0,0-1-128 0,3-2 0 16,-1-1 0-16,2 2 128 0,0 2 16 0,0-1 0 16,1 0 0-16,1 0 0 0,-3-1 48 0,1-4 0 15,-3-3 0-15,3 1 0 0,0-3-48 0,2 1 0 16,1-1 0-16,1 0 0 0,1 3-16 0,1-3-128 16,1-1 192-16,-1 0-64 0,-1-3 0 0,0-3-128 0,-3 0 192 15,0 1-64-15,-2 0 0 0,1 0-128 0,4-2 192 16,1 0-64-16,-2-2 16 0,3 1 0 0,1-1 0 15,4 3 0-15,-2-1-16 0,3-2-128 0,0-2 192 0,0 1-64 16,-2-2-128-16,0 0 160 0,-2-3-160 0,3 0 160 16,-3 2-32-16,2-3-128 0,3 0 192 0,1-1-64 15,3-2 16-15,1 2 0 0,-4-3 0 0,4 0 0 16,2-3-144-16,1 2 160 0,2-3-160 0,2 0 160 16,-1-1-160-16,2 0 160 0,2-2-160 0,2 1 160 15,0 0-160-15,3-2 160 0,3-8-160 0,0 0 160 16,-5 5-160-16,5-5 160 0,0 0-160 0,0 0 160 15,0 0-32-15,0 0-128 0,0 0 192 0,0 0-64 16,0 0-128-16,0 0 160 0,0 0-160 0,0 0 160 16,-4 8-160-16,4-8 0 0,0 0 0 0,0 0 128 0,-3 5-128 0,3-5 0 15,-2 7 0-15,2-7-176 16,-1 7-528-16,1-7-128 0,1 9 0 0,-1-9-4848 16,4 9-960-16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1:44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21088 17721 6447 0,'0'0'576'0,"0"0"-576"0,0 0 0 0,0 0 0 15,0 0 1744-15,0 0 240 0,0 0 64 0,0 0 0 0,0 0-1120 0,0 0-224 16,0 0-32-16,0 0-16 0,0 0 352 0,0 0 64 16,0 0 16-16,-8-2 0 0,8 2-64 0,-8-4-16 15,-1 0 0-15,2 2 0 0,-4-1 16 0,0 3 0 16,-1-2 0-16,-2 0 0 0,-3 1-16 0,-2 0 0 16,-2-1 0-16,3-1 0 0,-2 1-176 0,1-1-16 15,-1 1-16-15,-1-2 0 0,-4-1-64 0,-1-1-16 16,0-1 0-16,-1 1 0 0,0-2-80 0,1-1-32 15,0-1 0-15,-1 0 0 0,-4-1-224 0,0-1-32 16,-5-1-16-16,1 0 0 0,0-2-48 0,2 2-16 16,1 0 0-16,1-1 0 0,0-3-48 0,3 0-16 15,3-1 0-15,1 2 0 0,4 0-48 0,-2 0-16 0,1-2 0 16,2 0 0-16,-2-1-144 0,1 2 0 0,0 1 144 16,1-1-144-16,-3 0 0 0,2 0 0 0,-3 1 0 0,1-2 128 15,-1 0-128-15,3 1 0 0,3 1 0 0,0 4 0 16,0 1 0-16,1 0 0 0,0 0 0 0,2 0 0 15,2 0-336-15,1 2-48 0,2-3 0 0,-1-1 0 32,4-2-2080-32,1-2-416 0,5 1-96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43.14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10702 4508 16575 0,'-11'-6'1472'0,"0"3"-1168"0,-1 1-304 0,4 1 0 16,-6 1 0-16,4 0-144 0,3-2 16 0,-3 2 0 15,10 0 288-15,0 0 64 0,0 0 16 0,0 0 0 16,0 0 16-16,0 0 0 0,0 0 0 0,0 0 0 16,0 0 0-16,10-3 16 0,-4 1 0 0,4-1 0 15,-2-2 32-15,4 1 0 0,0-1 0 0,2-4 0 16,0 0 32-16,3-1 16 0,0 0 0 0,3-2 0 15,-1-2-48-15,4-2-16 0,6-1 0 0,-1-2 0 16,1-3 32-16,3-2 0 0,2-4 0 0,-1-1 0 16,2-3-32-16,0-1 0 0,-1-2 0 0,1 0 0 15,-1 2-32-15,1 0 0 0,3 0 0 0,-2 2 0 0,2-1-16 16,1-1-16-16,-3-3 0 0,2 0 0 0,-3-2-64 16,1 0-16-16,0-1 0 0,-2-2 0 0,2-1-16 0,2 3 0 15,1-1 0-15,1 0 0 0,2 3-128 0,1-2 128 16,0-5-128-16,-1 4 128 0,-2-2-128 0,1 0 0 15,0-2 0-15,-3 2 128 0,3 3-128 0,-2 0 0 16,0 1 144-16,1 0-144 0,-1 1 0 0,0 0 0 16,-2-1 0-16,-2 0 128 0,-3-1-128 0,-2 1 0 15,-1 2 128-15,-1 1-128 0,2 4 0 0,1-2 128 16,1-1-128-16,1 1 0 0,2 0 0 0,0-1 0 16,0-2 0-16,0 2 128 0,0-4-128 0,-2 2 0 15,0-3 0-15,-3 3 0 0,0 2 0 0,1 3 0 16,0 2 0-16,-1 0 0 0,-1 2 0 0,1-1 0 15,-2 4 0-15,3 0 128 0,-2-2-128 0,-1 2 176 0,-3 0-176 0,0 1 192 16,0 1-48-16,-1 1 0 0,1 1 0 0,-5-2 0 16,1-4-144-16,1 4 192 0,-3 2-192 0,2 0 192 15,1 0-192-15,-1 2 128 0,1 1-128 0,-1 3 128 16,-1 1-128-16,-3 0 0 0,1 3 144 0,-2 0-144 16,2 0 144-16,-3 1-144 0,-3 0 192 0,0 2-192 15,2-1 144-15,-2 1-144 0,0 0 0 0,-4 1 144 16,1 2-144-16,-2 0 0 0,2 1 144 0,-3 0-144 15,-6 3 0-15,8-4 0 0,-8 4 0 0,0 0 0 16,0 0 0-16,0 0 0 0,0 0-160 0,0 0 160 16,7 0-688-16,-7 0-16 0,0 0-16 0,0 0-7792 15,2 9-1568-15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52.05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11136 4010 9215 0,'-10'11'400'0,"4"-4"96"0,1 1-496 0,-1 1 0 16,1 0 0-16,1 0 0 0,1 4 1072 0,1-4 112 16,2-9 32-16,-1 13 0 0,2 0-1072 0,0 0-144 15,0-3-144-15,2 1 144 0,-1 0 0 0,0-1 0 16,1-1 0-16,-1 2 128 0,-2-2 64 0,2 4 16 16,0-1 0-16,-1-1 0 0,-1-1 176 0,0-1 48 15,0 1 0-15,2 0 0 0,-1 0 128 0,-1-10 16 16,0 0 16-16,2 10 0 0,2-1-112 0,-4-9-32 15,2 9 0-15,-2-9 0 0,0 0-128 0,2 8-48 16,-2-8 0-16,0 0 0 0,0 0 16 0,0 0 0 16,0 0 0-16,0 0 0 0,0 0 128 0,0 0 32 15,0 0 0-15,0 0 0 0,0 0 112 0,0 0 16 16,13-4 16-16,-3-3 0 0,1-1 48 0,1-4 0 0,1-5 0 16,4-3 0-16,2-2-176 0,-1-1-16 0,1-1-16 15,3-2 0-15,3-3-128 0,2-2-32 0,-1-2 0 0,3 2 0 16,2-2-144-16,-3 0-128 0,0 0 144 0,0-1-144 15,1-1 192-15,2-5-48 0,3 1-16 0,2-3 0 16,0-1-128-16,3 1 160 0,0 1-160 0,3-1 160 16,-2 1-160-16,-1 0 0 0,0 1 144 0,-2-2-144 15,-1 0 0-15,-1 4 128 0,2 0-128 0,-3 1 0 16,-3-2 0-16,3 3 0 0,2 0 0 0,1 0 128 16,-2 2-128-16,-1-1 0 0,-2 0 0 0,1 0 0 15,-2 1 0-15,-2-4 176 0,1 1-176 0,1-1 192 0,2 1-64 16,2 1 0-16,0-2 0 0,6 1 0 0,1 0-128 15,0-3 160-15,-1 1-160 0,1 0 160 0,-1-1-160 16,1 1 0-16,-3-4 0 0,2 2 0 0,2 4 0 0,-1 1 0 16,-3 7 0-16,2-2 0 0,-4 0 0 0,0 1 0 15,-2 1 128-15,-4 1-128 0,-4 1 0 0,1-2 192 16,-2 2-192-16,-2-3 192 0,-3 1 0 0,1 1 0 16,2-1 0-16,2 2 0 0,-1 1-64 0,0 1 0 15,-5 0 0-15,5-1 0 0,2 1-128 0,-1 1 128 16,-2-4-128-16,0 4 128 0,1 0-128 0,-1 0 0 15,0-1 144-15,-1-1-144 0,-1 0 0 0,0 2 128 16,0-2-128-16,-2 2 0 0,1 1 0 0,-2 1 128 16,-1 2-128-16,0-1 0 0,1 3 0 0,1-1 144 15,-3 1-144-15,0 2 0 0,0-1 144 0,-1 0-144 16,-3 0 0-16,2 0 144 0,4-2-144 0,-3 4 0 16,2-4 0-16,0 1 0 0,-2-2 0 0,2 3 0 0,-2 0 0 15,1 3 0-15,-2 0 0 0,2-2 0 0,-3 0 0 0,-2 2 0 16,-2 5 0-16,0-1 0 0,-1-1 0 0,1 1 0 15,-5 1 0-15,2 3 0 0,0 0 0 0,0-1 0 16,0 1 0-16,-2 0 0 0,3 3 0 0,-3-1 0 16,0-1 0-16,1 2 0 0,-6 3 0 0,5-2 0 15,-5 2 0-15,5-4 0 0,-5 4 0 0,0 0 0 16,0 0 0-16,0 0 0 0,0 0 0 0,7 0 0 16,-7 0 0-16,0 0 0 0,0 0 0 0,4 7 0 15,-4-7 0-15,0 0 0 0,0 0 0 0,6 11 0 16,-1-1 0-16,-3 1 0 0,-1-1 0 0,-1 1 0 15,0 1 0-15,0 2 0 0,-1 4 0 0,1-1 0 0,-1 2-128 0,0 3 128 16,-1 2 0-16,-2 6 0 0,2 0 0 0,1 2 0 16,0 0-144-16,2 1 144 15,-1 3 0-15,0 2 0 0,1 2-128 0,1 4 128 0,-4 3 0 0,2 2 0 16,2-1 0-16,-2 0 0 0,0 0 0 16,0 2 0-16,-2 0 0 0,2 5 0 0,2 2 0 0,-1 1 0 15,-2 1-128-15,1-7 128 0,1-1 0 0,-1 1 0 16,0 1 0-16,1 0 0 0,-1 6 0 0,0-2 0 15,-1-3 0-15,2-2 0 0,1-3 0 0,-2 2 0 16,1-2 0-16,0 2 0 0,-1 0 0 0,0 6 0 16,0 1 0-16,1-1 0 0,-1-2 0 0,0 1 0 15,0 1 0-15,-1 4 0 0,0 2 0 0,-3 0 128 16,-1 1-128-16,1-4 0 0,1-3 0 0,-3 0 0 16,-1 0 128-16,1 3-128 0,-1 1 0 0,2 0 0 0,-3-3 128 15,3 0-128-15,-4-3 0 0,2 4 0 0,-3 1 128 0,5 3-128 16,-5 1 0-16,3-3 0 0,0-1 0 0,0-3 0 15,0-2 0-15,2 2 128 0,2 1-128 0,-3 1 0 16,3-3 0-16,-1-1 128 0,1-1-128 0,-1-1 0 16,-2-2 128-16,2 2-128 0,1 1 0 0,-3 3 0 15,2-1 128-15,-1-1-128 0,1-2 0 0,-1-1 0 16,1-1 0-16,-1 4 128 0,-2 0-128 0,1 0 0 16,1-1 0-16,-1 0 0 0,1-2 0 0,-2-2 0 15,3-1 128-15,1-1-128 0,0-1 0 0,-1 3 0 16,0-2 128-16,0 1-128 0,3-3 0 0,1-1 0 15,0-5 128-15,1-4-128 0,-1-5 0 0,3-2 0 16,0 0 0-16,1-7 0 0,1-2 0 0,-2-4 0 0,1-2-224 16,2-3-32-16,-4-4-16 0,-2-7 0 15,0 0-752-15,0 0-160 0,0 0-32 0,0 0 0 16,-9-11-1376-16,-2-4-288 0,-9-14-48 0,0 1-16 16</inkml:trace>
  <inkml:trace contextRef="#ctx0" brushRef="#br0" timeOffset="1086.68">11094 4387 17503 0,'0'0'1552'0,"0"0"-1232"16,-4-6-320-16,4 6 0 0,-5-6 128 0,5 6-128 15,-5-7 144-15,5 7-144 0,-6-5 336 0,6 5-16 16,0 0-16-16,0 0 0 0,0 0 400 0,0 0 96 15,0 0 16-15,0 0 0 0,0 0-192 0,0 0-48 16,0 0 0-16,-5 6 0 0,0 3 0 0,2 2-16 16,-2 2 0-16,1 5 0 0,1 4 176 0,1 5 32 15,-3 6 16-15,2 5 0 0,0 2-304 0,1 4-64 16,-1 3-16-16,3 0 0 0,0 4-112 0,0 0-32 16,-1 2 0-16,2 6 0 0,2 6-64 0,0 6 0 15,0-4-16-15,3 1 0 0,-3-1-176 0,1 4 192 0,2 1-192 16,2 1 192-16,-3-3-192 0,2-4 0 0,-1-4 144 0,2-2-144 15,0 1 0-15,-2 0 144 0,-2 3-144 0,0-4 0 16,-1-4 176-16,2-2-176 0,-2-2 160 0,-1 3-160 16,-2 0 240-16,-1 4-48 0,0 0-16 0,1-1 0 15,-1 1 80-15,1-3 0 0,-2-3 16 0,-3 0 0 16,2 4-96-16,2-2-32 0,-2-3 0 0,1 0 0 16,0-2-144-16,-1-4 192 0,0 0-192 0,-1-2 192 15,2 1-192-15,0 7 128 0,-1 1-128 0,0-3 128 16,0 0-128-16,0-3 0 0,1-3 144 0,-1 1-144 15,-2-3 176-15,1 0-48 0,0-1 0 0,2 3 0 16,-1 2-128-16,1-2 192 0,-1-2-192 0,1 1 192 16,0-3-192-16,0-3 0 0,-3 0 0 0,2 0 128 0,1-1-128 15,0 0 0-15,-2-2 0 0,3 0 0 0,-2-2 128 0,3-2-128 16,-1 3 0-16,2-4 128 0,0 0-128 0,-1-3 0 16,2-3 0-16,0-2 0 0,1-1 0 0,1-3 0 15,-1 0 0-15,1-5 0 0,-2-1 0 0,2-1 0 16,2-2 0-16,-2-2 0 0,-4-6 0 0,5 7 0 15,1-2 0-15,-6-5 0 0,9 4 0 0,-9-4 0 16,11 1 0-16,-11-1 0 0,11 2-128 0,1-2 128 16,-1-2 0-16,1 0 0 0,-3-2 0 0,3 0 0 15,2 1 0-15,2-3 0 0,-3 1 0 0,3-2 0 16,1 0 0-16,2-1 0 0,-1-2 0 0,3-1 0 16,0-1 0-16,3-2 0 0,2 2 0 0,1-2 0 15,1-1 0-15,1-3 0 0,-3-2 0 0,3-1 0 16,2-1 0-16,1-2 0 0,0-2-128 0,4-1 128 0,1 1 0 15,3-3 0-15,2 0 0 0,3-3 0 0,0-2 0 0,0-2 0 16,0 1 0-16,3-4 0 0,2-4 0 0,2-2 0 16,1-1 0-16,4 1 0 0,5-2 0 0,-1 0 0 15,0-1 0-15,0 1 0 0,2-5-144 0,7-1 144 16,7-5 0-16,-2 0 0 0,-1-2 0 0,4 0 0 16,2-3 0-16,3-3 0 0,-1-5 0 0,0-4 0 15,-3-2 0-15,0-2 0 0,-1-1 128 0,1-2-128 16,2 0 0-16,-9 6 128 0,-5 7-128 0,-6 9 0 15,-7 7 0-15,-5 6 0 0,-4 3 0 0,-4 6 0 16,-8 2 0-16,-5 7-320 0,-6 6 64 0,-6 1-10464 16,-5 2-2080-16</inkml:trace>
  <inkml:trace contextRef="#ctx0" brushRef="#br1" timeOffset="7525.29">12673 2650 20271 0,'-11'-14'1792'0,"5"6"-1424"0,-4 0-368 0,5 1 0 16,-1-2 800-16,3 2 96 0,3 7 0 0,-5-8 16 16,2 3-720-16,3 5-192 0,0 0 0 0,0 0 0 15,-5-6 0-15,5 6 0 0,0 0 0 0,0 0 0 16,0 0 192-16,0 0-64 0,-4-6 0 0,4 6 0 15,0 0 128-15,0 0 32 0,0 0 0 0,0 0 0 0,0 0 160 16,0 0 48-16,0 0 0 0,0 0 0 0,0 0-96 0,0 0-16 16,0 0 0-16,0 0 0 0,0 0-192 0,0 0-32 15,0 0-16-15,0 0 0 0,1 12 32 0,2 1 0 16,-2 0 0-16,2 2 0 0,-2 0 16 0,1 2 16 16,4 0 0-16,-3 4 0 0,-2 1-80 0,4 0 0 15,-3 2-128-15,0 5 192 0,-3 2-48 0,1 3-16 16,2 0 0-16,-1 2 0 0,0 2-128 0,0-1 160 15,2 0-160-15,1 2 160 0,-2 2-160 0,2-1 160 16,-2 2-160-16,1 0 160 0,1 0-160 0,1-1 128 16,1 1-128-16,0 0 128 0,1-5 0 0,-1 1-128 15,-5-2 192-15,4 3-64 0,-1 1 64 0,2 1 0 16,-4 0 0-16,2-1 0 0,2 1-64 0,0 0-128 0,0 1 192 16,0-4-64-16,-2 1-128 0,1-3 192 15,0 1-192-15,-1 4 192 0,0 0-192 0,1-3 0 0,0-1 144 16,-1 0-144-16,0 1 128 0,-1 1-128 0,1-1 160 0,-2 0-160 15,-2-2 192-15,0 0-64 0,1 3-128 0,-2-1 192 16,1 2-192-16,-2 1 176 0,-2 1-176 0,3-1 160 16,0 1-160-16,0-2 192 0,-2-1-192 0,0-1 192 15,2-1-192-15,1 1 128 0,-4 1-128 0,1 2 128 16,0 2-128-16,1 0 0 0,0 0 0 0,1-2 128 16,0-1-128-16,1-2 128 0,-3 2-128 0,0-1 128 15,0-1 0-15,0-1 0 0,-1 1 0 0,1 0 0 16,-1 1 64-16,0-2 0 0,1 0 0 0,-1-2 0 15,-1-2-32-15,1 0 0 0,1-1 0 0,-2 1 0 0,1-3-32 0,-2 2-128 16,1 0 192-16,0-2-64 0,2-3 0 0,1 0-128 16,0 0 192-16,1 3-64 0,1-1-128 0,0-1 128 15,-4 0-128-15,1-2 128 0,2-1-128 0,1 1 128 16,0-1-128-16,-1 0 128 0,-4 1-128 0,4 0 0 16,0 4 144-16,-3-2-144 0,-3 1 0 0,4-2 128 15,2-1-128-15,-1 1 0 0,-1 2 0 0,1-4 0 16,-2-2 0-16,3-1 128 0,0-1-128 0,1 0 0 15,-3-2 128-15,1 1-128 0,2-2 0 0,-1 0 0 16,2-2 0-16,3 0 128 0,-3-2-128 0,-1 1 0 16,-1 0 0-16,-1-1 128 0,0-1-128 0,2 2 0 15,-1-2 0-15,0 1 128 0,-1 1-128 0,0 1 0 16,-2-4 0-16,3 1 0 0,-1 1 0 0,0 3 0 0,1-2 0 0,0 1 128 16,-3 0-128-16,3 0 0 0,1 0 0 0,0-3 0 15,0-1 0-15,-1-1 0 0,2-1 0 0,1 0 0 16,1 0 0-16,1-2 0 0,-4-8 0 0,0 0 0 15,0 0 0-15,0 0 0 0,0 0 0 0,7 4 0 16,3-3 0-16,-10-1 0 0,0 0 0 0,0 0 0 16,0 0 0-16,0 0 0 0,2-8 0 0,-2 8 0 15,3-10 0-15,-1 1 0 0,0-1 0 0,-2-1 128 16,0 0-128-16,2 0 0 0,1-1 0 0,-2 0 128 16,-1-4-128-16,-1 0 0 0,1-2 0 0,2-3 0 15,0-1 0-15,-1-3 0 0,2-1 0 0,-2-3 0 16,0-2 0-16,-2-2 0 0,0-3 0 0,1-4 0 0,0-3 0 15,-2-2 0-15,0-1 0 0,2-2 0 0,2-5 0 16,-3 1 0-16,-2 3 0 0,1-2 0 0,2-1 0 0,0 0 0 16,-3-2 0-16,0-1 0 0,3-1 0 0,0 2 0 15,0 1 0-15,-1 0 0 0,-3 0 0 0,3-2 0 16,3-2 0-16,-3 0 0 0,-1 0 0 0,-4 1 0 16,4 0 0-16,1-1 0 0,0 1 0 0,-1-2 0 15,-1-2 0-15,2-1 0 0,0-1 0 0,0 2 0 16,1 2 0-16,-2-4 0 0,1 0 0 0,0-1 0 15,0 3 0-15,-1 2 0 0,1 0 0 0,0 4 0 16,0 1 0-16,-1 2 0 0,1 1 0 0,0 0-160 16,2 2 160-16,-1 1 0 0,0-1-192 0,0 1 192 15,0 2-192-15,0-1 192 0,0-2-224 0,3 0 64 16,2-2 16-16,1 0 0 0,-3 0 144 0,4 2 0 16,0 0-144-16,-2 1 144 0,1 3-192 0,0 0 48 15,1-2 0-15,1 4 0 0,0 2 16 0,0 0 0 0,-2 2 0 16,1 0 0-16,0 1 128 0,2 0-208 0,-5 3 80 15,3 1 128-15,-2 0-192 0,0 0 192 0,-3 0-160 16,1 1 160-16,1 2-176 0,1-2 176 0,-4 0-192 0,2 2 192 16,1 2 0-16,0 0-128 0,0 6 128 0,1 0 0 15,-1 0 0-15,-2 2 0 0,2 2 0 0,-1 2 0 16,-1 2-160-16,-1 2 160 0,0 1-128 0,-1 1 128 16,0 0-144-16,0 1 144 0,-1 0-160 0,-1 2 160 15,-1 1-128-15,1 1 128 0,-1-1 0 0,3 6-144 16,-2-6 144-16,2 6 0 0,-4-7-144 0,4 7 144 15,0 0 0-15,-2-4 0 0,2 4 0 0,0 0 0 16,0 0-128-16,0 0 128 0,-4-5 0 0,4 5 0 0,0 0 0 16,0 0 0-16,0 0 0 0,0 0 0 0,-3 11-160 0,2 0 160 15,-2-1 0-15,3 2-144 0,-2 2 144 0,2 3 0 16,4 1 0-16,-3 2 0 0,-1 6 0 0,0 1-160 16,0 2 160-16,0 4 0 0,1 8 0 0,0 1-128 15,0 2 128-15,1 2 0 0,-1 0 0 0,1 2-128 16,-4 4 128-16,1 5 0 0,1 4 0 0,-1 0 0 15,-1 0 0-15,0-1 0 0,-1 0 0 0,-1 1 0 16,1 3 0-16,0-1 0 0,0-1 0 0,0-1 0 16,0-4 0-16,0-1 0 0,0-1 0 0,0 0 0 15,0 0 0-15,1 0 0 0,0-1 0 0,2-1 0 16,-2-3 0-16,0 1 144 0,1-1-144 0,-1 0 192 16,0 2-192-16,-3 2 192 0,2 0-192 0,1 0 192 15,-1-1-192-15,1 4 192 0,2-5-192 0,-5 3 0 16,-1 0 0-16,2 5 0 0,4 0 0 0,-2 1 0 0,-3-3 0 15,2 0 128-15,1 0-128 0,-2-1 0 0,-1-1 0 16,2 1 0-16,0 0 0 0,1-2 0 0,0-3 0 0,-2-1 0 16,-2-2 0-16,2-1 0 0,2-1 128 0,-3-1-128 15,3-1 240-15,1 1-48 0,0 3 0 0,0-7 0 16,0 1-48-16,1-1-16 0,0-2 0 0,1-1 0 16,1 2-128-16,-1-5 0 0,0 0 0 0,-1-1 128 15,0 3-128-15,0 0 0 0,1-2 0 0,0-3 0 16,-1-3 128-16,-2-2-128 0,-2 2 0 0,0-4 128 15,3 2-128-15,-3-2 128 0,1 1-128 0,-2-1 128 16,0 0-128-16,-3-2 160 0,2-4-160 0,-1 1 160 0,-1-1 0 16,1-2 0-16,4-3 0 0,-1-2 0 0,0-6 16 0,4-7 0 15,0 0 0-15,0 0 0 0,0 0-176 0,5-8 0 16,1-6 0-16,2-3 128 0,-1-2-128 0,0-7 0 16,1-1 0-16,0-6 0 0,0 0 0 0,-3 1 0 15,-2-1 144-15,0-1-144 0,-3-1 128 0,-2-2-128 16,0 0 128-16,2 0-128 0,-1 0 192 0,-3-3-48 15,-2-2 0-15,2 0 0 0,-4 0-144 0,3 0 192 16,-2-2-192-16,0-4 192 0,2-5-192 0,-4-4 0 16,1-5 0-16,-1-3 0 0,0-3 0 0,1-3 0 15,1-2 128-15,1-2-128 0,-1-2 0 0,-2 5 0 16,3 0 0-16,-1 2 0 0,2-1 0 0,-1 2 0 16,3-2 0-16,0 4 0 0,0 5 0 0,1 1 0 15,1 0 0-15,1-2 0 0,0-3 0 0,2 1 0 0,1-2 0 16,-1 4 0-16,1 3 0 0,1-1 0 0,-1-2 0 0,0-2 0 15,0-5 0-15,-1 4 0 0,1 4 0 0,0 1 0 16,0 1 0-16,1 0-144 0,-2 0 144 0,0 0-160 16,-1 1 160-16,1 3-160 0,-2 3 160 0,0 3-160 15,-2-1 160-15,2-1-192 0,-1-2 192 0,1 2-192 16,0-1 192-16,0 3 0 0,-1 3 0 0,1 2-128 16,0 4 128-16,0 2 0 0,0 0 0 0,0 3-128 15,0-1 128-15,0 2 0 0,-1 1-144 0,1 2 144 16,0 5 0-16,1 0-144 0,1 2 144 0,0 3 0 15,-2 1-192-15,1 4 64 0,-1 2 128 0,0 2-208 16,3 0 64-16,-2 3 16 0,0 3 0 0,-1 7 0 16,-1-6-16-16,1 6 0 0,0 0 0 0,0 0 0 0,0 0-16 15,0 0 0-15,0 0 0 0,0 0 0 0,-7 11 160 0,3 1-192 16,1 1 192-16,1 4-192 0,0 0 192 0,1 5 0 16,-2 2-144-16,2 3 144 0,-1 2 0 0,1 2-144 15,1 1 144-15,0 2 0 0,1 0 0 0,1 4-128 16,-1 0 128-16,2 3 0 0,-2 1 0 0,1 6-160 15,0 4 160-15,2 3-128 0,-1 2 128 0,0 0 0 16,1 0 0-16,0 0 0 0,0 2 0 0,1 3 0 16,-2 0 0-16,0 1 0 0,1 2 0 0,1 1 0 15,-1-5 0-15,-1 3 0 0,0 0 0 0,3 0 0 16,-4 1 0-16,1-1 0 0,2-2 0 0,0 0 0 16,-2-1 0-16,2 3 128 0,1 1-128 0,-2-1 0 15,-1 0 0-15,0 0 128 0,4-3-128 0,-5 1 0 0,1 0 0 16,1 3 128-16,1 4-128 0,-4-2 0 0,-1-1 0 0,0-5 0 15,2-1 0-15,-2 1 144 16,-1 4-144-16,1-3 0 0,-1-4 128 0,1-3-128 0,0 1 0 0,-2 0 0 16,-3 1 144-16,2 0-144 0,1-5 0 0,0 0 144 15,1-1-16-15,-4-4-128 0,3-1 192 0,-1-4-64 16,0-2 64-16,0 0 16 0,-1 2 0 0,1-2 0 16,1-4-208-16,-2-2 176 0,2-1-176 0,-2 0 160 15,1-4-160-15,2-3 0 0,0-2 144 0,0-1-144 16,0-1 0-16,1-1 128 0,0-2-128 0,-1-1 0 15,0-2 0-15,1 1 0 0,-1-1 0 0,0-1 0 16,1-1 0-16,-1-1 0 0,-1 0 0 0,-1-2 0 16,0-2 0-16,1-1 128 0,1-2-128 0,1-6 0 15,-4 7 0-15,4-7 0 0,0 0 0 0,0 0 128 0,0 0-128 0,0 0 0 16,0 0 0-16,0 0 0 0,-4-8 0 0,-1-1 0 16,1 0 0-16,1-2 0 0,-3-2 0 0,4 1-128 15,0-2 128-15,1 1-128 0,-1-3 128 0,0 1 0 16,0-1 0-16,-1 0 0 0,2 2 0 0,0-4 0 15,0-2 0-15,0-2 0 0,-1-2 0 0,2-3 0 16,3-4 0-16,-2-6 0 0,0-2 0 0,1-3 0 16,1-3 0-16,1-2-128 0,0-4 128 0,3-5 0 15,-3-8 0-15,2-6 0 0,1-7 0 0,-1 0 0 16,-2-1 0-16,3-4 0 0,-2-5 0 0,3 0 0 16,-3 1 0-16,2 1 0 0,-3 1 0 0,3 1 0 15,0-4 0-15,-3 4 0 0,0 5 0 0,1 2 0 16,-2-1 0-16,-3 1 0 0,0 2 0 0,-1 3 0 0,-1 4 0 15,0 1 0-15,1-1 0 0,-1-2 0 0,1-4 0 16,0 4 0-16,-1-2 0 0,3 1 0 0,1-2 0 0,3 2 0 16,-1 0 0-16,-1 3-192 0,5 1 192 0,-1 2-192 15,-3 2 192-15,1 7-192 0,1 3 192 0,-1-1-192 16,-3 2 192-16,0 3 0 0,2 2-144 0,-1 4 144 16,0 2 0-16,-1 3 0 0,-3 0-144 0,1 2 144 15,2 3 0-15,-1-1-160 0,-3 0 160 0,1 0-128 16,0 5 128-16,1 1-208 0,0 4 80 0,0 1 128 15,-2 7-192-15,-1-1 192 0,2 3-192 0,-3 1 192 16,1 0-176-16,-1 4 176 0,0 0-128 0,4 8 128 16,0 0-128-16,0 0 128 0,0 0-128 0,0 0 128 15,-9 9-128-15,3 1 128 0,-3 0-128 0,3 3 128 0,2 2-144 16,1 1 144-16,-2 2-160 0,2 6 160 0,3 4-144 16,-1 5 144-16,0 3-128 0,1 2 128 0,1 4-128 15,0 5 128-15,1 5-128 0,0 5 128 0,2 6-128 0,-1 5 128 16,1 4-128-16,2 2 128 0,1 4 0 0,-1 7 0 15,-1 4 0-15,2 3-128 0,0-2 128 0,1 4 0 16,-1 3 0-16,1-2 0 0,-3-2 0 0,0 0 0 16,-1-2 0-16,-2-3 0 0,3-2 0 0,-2-7 0 15,0-2 0-15,2 1 0 0,-3 0 0 0,1-2 0 16,0-2 0-16,3-3 128 0,-5 0-128 0,1-2 0 16,2 0 0-16,-3 1 128 0,-1 3-128 0,-1-2 0 15,-2-5 128-15,0-1-128 0,-2 1 144 0,-1-2-144 16,2 1 192-16,-4 0-192 0,1-4 256 0,2-3-64 15,-3 0-16-15,3 2 0 0,-4-1 0 0,3-1 0 0,1-3 0 16,-2 0 0-16,-2-1 80 0,2-1 0 0,0-6 16 0,2 1 0 16,1-1-48-16,1 0-16 0,-2 0 0 0,2-6 0 15,4-2-208-15,-1-5 144 0,0-2-144 0,3-5 128 16,2-2-128-16,1-3 0 0,4-5 0 0,1-5-176 31,3-2-1168-31,1-7-256 0,1-3-32 0,0-3-13984 0</inkml:trace>
  <inkml:trace contextRef="#ctx0" brushRef="#br0" timeOffset="12508.7">11618 4623 20271 0,'0'0'448'0,"0"0"80"0,0 0 32 0,0 0 16 0,0 0-576 0,0 0 0 15,0 0 0-15,0 0 0 0,0 0 928 0,0 0 80 16,0 0 16-16,0 7 0 0,0-7 0 0,8 4 0 15,5 2 0-15,2 0 0 0,1 0-832 0,3 1-192 16,0 0 0-16,2 2 0 0,2 1 0 0,2 0 0 0,2-2 0 0,-2-1 0 16,2 3 0-16,0-1 0 0,-5-1 0 0,0-1 0 15,-5 0 0-15,1-2 0 0,-3 4 0 0,3-2 0 32,-7-4-2416-32,-11-3-528 0,11 5-96 0,-11-5-32 0</inkml:trace>
  <inkml:trace contextRef="#ctx0" brushRef="#br0" timeOffset="12731.17">11985 4303 31327 0,'0'0'1392'0,"0"0"272"0,0 0-1328 16,0 0-336-16,0 0 0 0,0 0 0 0,0 8 0 0,0 4 0 15,-1 3 0-15,0 6 0 0,0 4 0 0,-1 4 0 16,-2 5 0-16,1 6 0 0,-4 3 0 0,2 2 0 15,-2 1 0-15,0-1 0 0,-1-1 0 0,0-3 0 16,-1-1 0-16,1-4 0 0,0-2 0 0,1-1 0 16,1-4 0-16,-4 5 0 15,2-9-752-15,3-4-208 0,2-5-64 0,3-4-11872 16</inkml:trace>
  <inkml:trace contextRef="#ctx0" brushRef="#br0" timeOffset="13164.9">13476 2753 20271 0,'0'0'896'0,"0"0"192"0,0 0-880 0,0 0-208 16,0 0 0-16,3 9 0 0,0 0 0 0,2 3 0 16,-1 3 0-16,0 0 0 0,2-1 0 0,0 1 0 15,2 4 0-15,0 2 0 0,1-1 0 0,1 0 0 16,2-1 0-16,3 3 0 0,3-1 864 0,1 0 128 16,3 0 32-16,2 0 0 0,0-2-832 0,-2-1-192 15,0 1 0-15,0 0 0 0,-1-2 0 0,0 2 0 16,-4 0 0-16,2 0-7056 15,-3-1-1456-15</inkml:trace>
  <inkml:trace contextRef="#ctx0" brushRef="#br0" timeOffset="13376.13">13886 2741 42383 0,'-8'9'928'0,"-3"9"192"0,1 9 32 0,4-3 64 0,-3 6-976 0,-1 4-240 0,-1 6 0 0,-1 3 0 15,-2 3 0-15,-2 4 0 0,1 3 0 0,-5 22 0 16,1-6-2064-16,4-4-464 0,1-2-96 0,3-9 0 0</inkml:trace>
  <inkml:trace contextRef="#ctx0" brushRef="#br0" timeOffset="15965.72">10590 12244 6447 0,'0'0'272'0,"-7"-2"80"16,-4-5-352-16,0 1 0 0,1 4 0 0,-1-1 0 0,0 2 304 0,2 0-16 15,-1-2 0-15,1 2 0 0,1 3-288 0,1-1 0 16,-1-2 0-16,8 1 0 0,0 0 0 0,-9-1 0 16,2 0 128-16,7 1-128 0,0 0 0 0,0 0 0 15,-9-5 0-15,3 4 0 0,6 1 0 0,0 0 0 16,-7-2 0-16,7 2 0 0,0 0 192 0,0 0-32 16,-9-1 0-16,9 1 0 0,0 0 816 0,-7-2 176 15,7 2 16-15,-8-1 16 0,3-4-64 0,5 5-16 16,0-6 0-16,0 6 0 0,0 0-336 0,0 0-80 15,0 0-16-15,0 0 0 0,0 0-384 0,0 0-80 16,0 0-16-16,0 0 0 0,0 0-192 0,0 0 144 16,0 0-144-16,0 0 128 0,0 0 0 0,5 3 0 15,-5-3 0-15,12 9 0 0,4 1 32 0,-1 1 0 16,1-4 0-16,1 1 0 0,3 1 256 0,3 1 48 0,-1-1 16 16,4-1 0-16,-2 0-176 0,3 1-48 0,3 3 0 0,3-4 0 15,2-1-96-15,4-2-32 0,0 0 0 0,3 3 0 16,4 2 0-16,-1-1 0 0,0-3 0 0,-1 2 0 15,2 1 0-15,0-1 0 0,1-3 0 0,1-2 0 16,2 3-128-16,1-1 192 0,0 2-192 0,-1-2 192 16,0-1-192-16,1 0 128 0,0-1-128 0,2 1 128 15,4-1-128-15,3 0 0 0,3 0 144 0,-1 1-144 16,-1-1 0-16,2 1 144 0,-1-1-144 0,3 0 0 16,2-2 128-16,0 1-128 0,-2 1 0 0,-3-1 0 15,-3-1 0-15,0 1 0 0,2 0 0 0,3 1 0 16,-1-1 0-16,-4 0 208 0,-1 1-64 0,0 1-16 15,-2 0-128-15,0 0 0 0,1 3 144 0,4-3-144 16,1-4 224-16,0 3-32 0,-3 3 0 0,0-1 0 0,-1-5-192 16,1-2 0-16,1 4 0 0,1 0 0 0,4 2 0 0,-1-1 0 15,-4-3 0-15,1 3 0 0,-2 2 0 0,1-3 0 16,-4 1 128-16,1-2-128 0,-1-5 128 16,-3 2 0-16,-1 5-128 0,0-3 192 0,0-2-64 0,1-1-128 15,-4 0 176-15,3-1-176 0,2 2 384 0,-3 1-48 16,-2 1 0-16,-3 0 0 0,-1 0-48 0,2 0-16 15,-1-2 0-15,3 1 0 0,2 1-112 0,2-2-32 16,0 0 0-16,0 1 0 0,-2-5 64 0,1 1 0 16,1 1 0-16,0 0 0 0,4-3-192 0,-1-1 0 15,-2-3 0-15,-3 2 0 0,0 3 0 0,-4-1 128 16,-3 0-128-16,1-2 128 0,-2-2-128 0,0 0 128 0,0 2-128 16,-3-1 128-16,0-3-128 0,0 1 0 0,-1 1 0 0,-2 2 128 15,-3 2-128-15,-2 0 0 0,-1-3 0 16,-4 3 0-16,-1 3 0 0,2 0 128 0,-1 0-128 0,-3 1 0 15,-2-2 0-15,-4 2 128 0,1 2-128 0,-3 1 0 16,0 0 0-16,-3 0 0 0,-1 0 0 0,-3 2 0 31,0 0-1584-31,-9-2-240 0,0 0-48 0</inkml:trace>
  <inkml:trace contextRef="#ctx0" brushRef="#br0" timeOffset="16461.62">15251 11943 16575 0,'-8'-8'1472'0,"1"2"-1168"16,1-3-304-16,2 5 0 0,4 4 1344 0,0 0 224 15,0 0 32-15,0 0 16 0,0 0-1232 0,0 0-240 16,0 0-144-16,12 3 160 0,-1-2-160 0,5 1 0 0,5 0 0 0,2 0 128 16,6 1 16-16,3-1 0 0,2-1 0 0,4 2 0 15,5 3-144-15,0 0 160 0,1 0-160 0,1 0 160 16,1 1 32-16,3 3 0 0,4 2 0 0,-3-3 0 15,2 1 32-15,1 0 16 0,-4 1 0 0,0 1 0 16,-3 1-48-16,0-1-16 0,-1-1 0 0,1 4 0 16,-1 2 160-16,1 2 48 0,-1-4 0 0,-4-1 0 15,0 1-112-15,-5 1-16 0,-3 4 0 0,-3 0 0 16,-3-1-80-16,-2 1-32 0,-5 1 0 0,-4 1 0 16,-5 2 0-16,-3 2 0 0,-3-1 0 0,-8 6 0 15,-6 2 272-15,-6 5 48 0,-7 6 16 0,-6 4 0 16,-8 1-32-16,-4 2-16 0,-5 1 0 0,1-2 0 15,-1-5-208-15,2-4-32 0,4-5-16 0,-1 3 0 16,3 2-32-16,-2-1 0 0,2-6 0 0,-1 1 0 16,1 0-912-16,0 1-176 0</inkml:trace>
  <inkml:trace contextRef="#ctx0" brushRef="#br0" timeOffset="27642.77">21990 11826 4607 0,'0'0'192'0,"0"0"64"0,0 0-256 0,0 0 0 0,0 0 0 0,0 0 0 16,0 0 2000-16,0 0 368 0,0 0 64 0,0 0 0 16,0 0-1328-16,0 0-272 0,0 0-48 0,0 0-16 15,0 0-160-15,0 0-32 0,0 0-16 0,0 0 0 16,0 0-144-16,0 0-32 0,0 0 0 0,0 0 0 15,0 0 112-15,0 0 16 0,0 0 0 0,0 0 0 16,0 0 64-16,0 0 0 0,0 0 16 0,0 0 0 16,0 0-48-16,0 0-16 0,0 0 0 0,0 0 0 15,0 0 16-15,0 0 0 0,0 0 0 0,0 0 0 16,0 0-128-16,10 0-32 0,-10 0 0 0,8-1 0 16,0-2-144-16,-8 3-48 0,9-5 0 0,0 2 0 0,-2-1 0 0,2-1 0 15,1 0 0-15,-2 3 0 0,2-2-64 16,-3 1-128-16,2 0 176 0,2-1-176 0,0 2 192 0,1-2-64 15,-1-1 0-15,1 1-128 0,0 0 160 0,3 0-160 16,0 1 128-16,1 1-128 0,-3 1 128 0,0-3-128 16,0-1 0-16,0 1 128 0,1 4-128 0,3-2 160 15,0 1-160-15,-1 0 160 0,0 0-160 0,0 0 160 16,-1 3-160-16,1-2 160 16,-2-1-160-16,0 1 0 0,0 5 144 0,0-2-144 0,-1-2 0 0,0 0 144 15,1-1-144-15,-1 4 0 0,0 2 128 0,-1-1-128 16,0 0 0-16,0 0 0 0,0 2 0 0,2-2 0 15,-3 0 128-15,1-1-128 0,-1 1 0 0,1 0 0 16,-2 1 0-16,1 0 0 0,1 1 0 0,-2-1 0 16,1 0 0-16,-1 2 0 0,-2 0 0 0,0 2 0 15,0 0 0-15,-1-1 0 0,2 0 0 0,-1 0 0 0,-1 2 0 0,-1-3 0 16,4 1 128-16,-3 1-128 0,-2 0 0 0,2 0 0 16,-2-1 0-16,1 0 0 0,-6-9 0 0,6 12 0 15,1-1 160-15,-3 0-160 0,1 0 128 0,-3-1-128 16,-2-10 144-16,2 13-144 0,-2 1 160 0,0-2-160 15,1-2 256-15,-1 1-64 0,-1 1 0 0,-1 0 0 16,0-1-16-16,-3-1-16 0,5-10 0 0,-3 12 0 16,0 4 16-16,-1-2 0 0,-1-2 0 0,-1-1 0 15,2 2-32-15,1 2 0 0,-5-1 0 0,3-1 0 16,0-2 0-16,0 0 0 0,-2 2 0 0,-1-1 0 16,4-1-144-16,2 1 192 0,-4-3-192 0,1 2 192 15,-1 0-192-15,-1-3 192 0,0 1-192 0,-1 0 192 0,2-1-192 0,-3 2 192 16,1 1-192-16,-2-2 192 0,4-2-64 0,-2 0 0 15,2 2 0-15,-1 0 0 0,-3-2 16 16,1-3 0-16,2 1 0 0,-1 1 0 0,1 3-144 0,-2 0 192 16,2-3-192-16,-1 1 192 0,1-1-192 0,1 3 160 15,-2 1-160-15,1-3 160 0,7-7-160 0,-8 5 160 16,-1 0-160-16,1-3 160 0,0 0-160 0,1 2 160 16,-1 3-160-16,0-2 160 0,1 1-160 0,-1-2 160 15,-2 1-160-15,2-1 160 0,-1 1-160 0,3-1 0 16,-4 1 144-16,1-1-144 0,0-4 0 0,-1 2 144 15,2 1-144-15,-3-1 0 0,2-3 128 0,-1 0-128 16,-1 0 0-16,-1 1 0 0,0 0 128 0,1-1-128 16,-2 0 0-16,2 1 0 0,2 1 144 0,-2 3-144 0,1 3 0 15,2-5 144-15,-5-6-144 0,2 2 0 0,2 4 0 0,-2 0 0 16,2-2 0-16,1 0 0 16,0 0 0-16,0 0 0 0,0 0 0 0,1 3 0 0,-1 1 128 0,8-4-128 15,0 0 0-15,-7 1 0 0,0 1 0 0,7-2 0 16,-6-2 128-16,6 2-128 0,0 0 0 0,0 0 128 15,0 0-128-15,0 0 0 0,-4-2 0 0,4 2 0 16,0 0 0-16,0 0 0 0,0 0 128 0,0 0-128 16,0 0 0-16,0 0 0 0,0 0 0 0,0 0 0 15,0 0 0-15,0 0 0 0,0 0 128 0,0 0-128 16,0 0 0-16,0 0 0 0,0 0 0 0,0 0 0 16,0 0 0-16,0 0 0 0,0 0 0 0,0 0 0 15,10-2 0-15,1 2 0 0,0-2 0 0,0 0 0 0,1-1 0 0,1 1 128 16,2 2-128-16,-1 0 0 0,-3 1 0 15,1-2 0-15,6-3 128 0,-1 2-128 0,-1 1 0 0,3-1 0 16,1-4 0-16,1 2 0 0,-4 2 0 0,1-1 128 16,0 2-128-16,-1-4 0 0,0-4 0 0,-2 4 0 15,1 1 0-15,-2 0 0 0,0-6 0 0,0 1 0 16,0 1 128-16,-1 2-128 0,1-1 0 0,-2 1 0 16,3-2 0-16,-2 1 0 0,-1 3 128 0,1-5-128 15,1 0 0-15,0 1 128 0,-2-6-128 0,1 1 0 16,-1 2 0-16,0-2 128 0,0-1-128 0,-3-2 0 15,-1-2 144-15,-2 3-144 0,3 0 0 0,-1-1 128 16,1-2-128-16,-2 1 0 0,0 2 128 0,-3 1-128 16,2-1 160-16,0 0-160 0,-2-1 0 0,-1 3 0 15,-2 2 0-15,1-1 0 0,0-1 0 0,1-1 0 0,-3-2 0 0,0 4 0 16,0 2 0-16,-3-1 0 0,1-4 0 0,0 3 0 16,0 1 0-16,0 1 0 0,2 10 0 0,-4-13 0 15,-2-3 0-15,0 2 0 0,2 1 0 0,-4 2-160 16,2-2 160-16,-4-2 0 0,2 1-144 0,-3 2 144 15,1 0 0-15,0 2-176 0,-4-3 176 0,-3 2-128 16,-4 1 128-16,1 1-192 0,0 1 192 0,-3-2-192 16,2 2 192-16,0-1-208 0,-1 0 80 15,2 0 128-15,0 1-160 0,3 0 160 0,-1-3 0 0,0 3-144 16,2 2 144-16,-1 2 0 0,0-1-144 0,0 0 144 16,2 2 0-16,0 1 0 0,-5 1 0 0,0-1 0 15,0 0-144-15,3 1 144 0,1 2 0 0,-4 1 0 16,-1 2-128-16,1-2 128 0,-4-3 0 0,4 4 0 0,1 5 0 0,-2-4-128 15,2 1 128-15,3-1 0 0,0 0 0 0,2 1 0 16,0-1 0-16,2 1 0 0,1-3 0 0,-1 1-128 16,-1 0 128-16,1 0 0 0,1-1 0 0,-1 0 0 15,2-1 0-15,3 1 0 0,-3 2 0 0,2-1 0 16,-3 0 0-16,2 1 0 0,0-1 0 0,2 0 0 16,-1-1 0-16,8-2 0 0,-9 1 0 0,9-1 0 15,0 0 0-15,-6 5 0 0,6-5 0 0,0 0-128 16,0 0 128-16,0 0 0 0,-6 5 0 0,6-5 0 15,0 0-128-15,0 0 128 0,0 0 0 0,0 0 0 16,10 1 0-16,1-1 0 0,2-1 0 0,-2 0 0 16,0 0 0-16,2 0 0 0,2-1 0 0,-1 0 0 0,1-1 0 0,0 2 0 15,-1 1 0-15,-1-1 0 0,2-1 0 0,1 0 0 16,4 1 0-16,-3 0 0 0,2 0 0 0,5-1 0 16,1-2 0-16,2 2 0 0,1 0 0 15,-2 1 0-15,-2-1 0 0,1 1 0 0,0 0 0 0,-1 2 0 16,0 4 0-16,-1-2-128 0,-2-1 128 0,1 3 0 15,-4 0 0-15,-1 3 0 0,0-3 0 0,-1 1 0 16,0-2 0-16,-2 3 0 0,-1 3 0 0,1-4 0 16,0 0 0-16,-2-1 0 0,0 1 0 0,1 3 0 15,0 1 0-15,0-2-128 0,3-1 128 0,-4 2 0 16,1 0 0-16,-1 2 0 0,-1-3-128 0,1 1 128 16,-3 0 0-16,1 0 0 0,0 3 0 0,-1-2 0 15,0-3 0-15,-2 1 0 0,3 0 0 0,-1 2 0 16,-2 2 0-16,-1 0 0 0,2-5 0 0,-4 4 0 0,2 2 0 15,-3 0 0-15,-1 0 0 0,-1-2 0 16,-1-1 0-16,-1 1 0 0,1 1 0 0,-3-1 0 0,0-2 0 0,-2 1 0 16,1 2 0-16,-4 2 0 0,2 3 0 0,-3-3 0 15,2-1 0-15,-3 0 0 0,0 5 0 0,0-3 0 16,-2 2 0-16,0-2 0 0,0-1 128 0,0 0-128 16,-2 1 0-16,-1 1 0 0,1-4 160 0,1-2-160 15,0 0 160-15,0 1-160 0,-1 1 128 0,2-2-128 16,0-4 0-16,0 3 144 0,-1 1-144 0,2 1 128 15,-2 0-128-15,-1 0 128 0,2 0-128 0,0 1 0 16,1 2 0-16,-2-2 128 0,-2-4-128 0,1-2 0 16,0-1 0-16,0 2 128 0,-2 1-128 0,1 0 0 15,-1-2 0-15,0 1 128 0,1 3-128 0,3 0 0 16,2-1 0-16,-2-1 0 0,0-1 0 0,-1 1 0 0,1 1 0 0,1-3 0 16,0-2 0-16,1-1 128 0,1 0-128 0,-1 1 0 15,0-2 128-15,0 0-128 0,1-2 0 0,0 1 128 16,-1 1-128-16,0 1 0 0,-1 0 0 0,0 0 128 15,0 0-128-15,2-1 0 0,-4 0 0 0,4-1 128 16,0-2-128-16,-2 1 0 0,2-1 0 0,1 1 0 16,1 0 0-16,0 0 0 0,1-1 0 0,0-1 0 15,6 2 0-15,0 0 0 0,0 0 0 0,0 0 0 16,-7 0 0-16,7 0 0 0,0 0 0 0,0 0 0 16,0 0 0-16,0 0 0 0,0 0 0 0,10 0 0 15,2-2 0-15,1-1 0 0,3-3-144 0,1 2 144 16,3 1 0-16,3-3 0 0,5-3 0 0,-2 4 0 15,3-1 0-15,-3 2 0 0,0 3 0 0,-3-3 0 0,0-4 0 0,0 1 0 16,1 3 0-16,-2-3 0 0,0-2 0 0,0 2 0 16,-1-1 0-16,-2-2 0 0,0 0 0 0,-2 0 0 15,-1 0 0-15,1-1 0 0,-1-3 0 0,2 1 128 16,0 1-128-16,0-2 0 0,1-4 0 0,0 3 0 16,1 1 0-16,2 0 0 0,-3-1 128 0,0-1-128 15,-4 0 0-15,2 1 0 0,-1 2 0 0,-1-1 0 16,-3-1 0-16,-1 1 0 0,-3 0 0 0,-1 1 0 15,-3 1 0-15,-1-1 0 0,-1-3 0 0,-2 1 0 16,-1 0 0-16,0 2 0 0,0 1 0 0,-1-3 0 16,-2-4 0-16,-2 3 0 0,0 3 0 0,0 0 0 15,-2-2 0-15,-1-3 0 0,-1-2-144 0,0 4 144 16,-1 2 0-16,-1-3-144 0,-3-2 144 0,-1 3 0 0,1 2-144 0,0 2 144 16,-3 1 0-16,1 0-144 0,1-2 144 15,1 4 0-15,-1 1 0 0,2 0-128 0,1 0 128 0,-2 1 0 16,1 1 0-16,2 1-128 0,-1-1 128 0,-2 1 0 15,1-2-128-15,-1 1 128 0,-2-1 0 0,1 1 0 16,-1 1-128-16,-1-1 128 0,-4-1 0 0,0 1 0 16,-2 2-128-16,4 1 128 0,0-1 0 0,1 1 0 15,-4 1 0-15,1 1-128 0,-1 0 128 0,2 1 0 16,2 0 0-16,3 0 0 0,-3 1 0 0,5 1 0 16,2 0-128-16,2-1 128 0,2 0 0 0,-1-2 0 15,3 1 0-15,6 0-128 0,-9 5 128 0,4 0 0 16,5-5 0-16,-7 6-128 0,1-1 128 0,6-5 0 15,0 0 0-15,-4 9-128 0,-2 0 128 0,6-9 0 0,0 0 0 16,-4 5 0-16,4-5 0 0,0 0 0 0,-3 7 0 0,3-7 0 16,0 0 0-16,0 0 0 0,0 0 0 0,0 0 0 15,1 9 0-15,-1-9 0 0,0 0 0 0,0 0 0 16,6 6 0-16,2 1 0 0,1-3 0 0,0-2-128 16,-9-2 128-16,14 4 0 0,2 0 0 0,3-1 0 15,2 0-128-15,3-2 128 0,4-1 0 0,0 0 0 16,-2 0 0-16,1 0 0 0,3-3 0 0,0 1 0 15,-2 1 0-15,2 1 0 0,-4 0 0 0,1-1 0 16,-2 0 0-16,-3-1 0 0,2 5 0 0,-2 0 0 16,1 0 0-16,-1-1 0 0,1 0 0 0,0 0 0 15,1 4 0-15,0-2 0 0,0-1 0 0,-3 0 0 16,-1 1 0-16,1 0 0 0,-3 2 0 0,0-2 0 0,-2-2 0 16,1 4 0-16,-2 3 0 0,0 0 0 0,-2-1 0 0,0 1 0 15,-3 0 0-15,1 2 0 0,0 2 0 16,-2-1 0-16,1-2 0 0,1 1 0 0,-6 2-144 15,2 3 144-15,0-1 0 0,0-1 0 0,-2 2-128 0,1-1 128 16,-1 5 0-16,0-2 0 0,-3 1 0 0,-1 1-144 16,-1 0 144-16,-1 1 0 0,0-1 0 0,0-2 0 15,-5-1 0-15,2 1 0 0,-2-2 0 0,1 2 0 16,-3-4 0-16,1 1 176 0,-2 0-48 0,0 0 0 16,-1 3-128-16,-1-1 0 0,-1-1 0 0,-1 0 0 15,-2 3 192-15,0 0-64 0,-4-1 0 0,1-1 0 16,-1-2 0-16,-2-1-128 0,0 0 192 0,0-1-64 15,-3-1 0-15,2 0 0 0,-2-2 0 0,2 1 0 16,-1 0 0-16,3 0-128 0,1-1 192 0,4 0-64 0,-1-5-128 0,2 2 128 16,3 1-128-16,1-3 128 0,1-1-128 0,2-1 0 15,7-3 144-15,-8 1-144 0,8-1 0 0,0 0 128 16,-7-1-128-16,7 1 0 0,0 0 0 0,0 0-160 16,0 0 16-16,0 0 0 15,5-7-1840-15,-5 7-352 0,0 0-80 0</inkml:trace>
  <inkml:trace contextRef="#ctx0" brushRef="#br0" timeOffset="30141.35">21976 14196 9215 0,'0'0'816'0,"0"0"-656"16,-6 0-160-16,-2-3 0 0,8 3 944 0,-8 0 144 0,8 0 48 15,-7 0 0-15,-1-1-192 0,8 1-48 0,0 0 0 0,0 0 0 16,-8-2-192-16,8 2-32 0,0 0-16 0,0 0 0 16,-7-1-128-16,7 1-16 0,0 0-16 0,0 0 0 15,0 0 112-15,0 0 32 0,0 0 0 0,0 0 0 16,0 0-176-16,0 0-16 0,0 0-16 0,0 0 0 16,0 0 16-16,0 0 16 0,0 0 0 0,0 0 0 15,0 0-64-15,0 0-16 0,0 0 0 0,0 0 0 16,8 4 0-16,1 0-16 0,2-2 0 0,-3 0 0 15,-8-2-16-15,11 0 0 0,1 2 0 0,-2-2 0 16,2-1-64-16,0 0-16 0,1 1 0 0,2 0 0 16,0 1-96-16,3 0-32 0,-1-2 0 0,4 1 0 0,2 2-144 15,-1 1 128-15,2 1-128 0,0-3 128 0,0 0-128 0,-2 1 0 16,1 1 0-16,-1 1 128 0,3 0-128 16,0-2 0-16,0-1 0 0,-2 2 0 0,-2 1 0 0,-2 2 0 15,0-5 128-15,0 3-128 0,0 1 0 0,-3 0 0 16,2 1 144-16,-1-1-144 0,0 0 0 0,-1-3 128 15,2 2-128-15,-2 1 0 0,-1 1 0 0,-1 0 0 16,0-1 0-16,-1 2 128 0,0 2-128 16,-5-2 0-16,-8-7 0 0,9 12 128 0,-1 3-128 0,-2-3 0 15,0-1 0-15,1 0 128 0,-4-2 16 0,0 1 16 16,-2 4 0-16,0-2 0 0,2-1 32 0,-2 0 16 16,-1-1 0-16,0 2 0 0,1-1-64 0,-1 1-16 15,-2-1 0-15,-1 1 0 0,0 0 0 0,0 1 0 0,-2 2 0 16,2-2 0-16,0 0 16 0,-1 0 0 0,-1 2 0 0,-2 0 0 15,-1-2-16-15,-1 0 0 0,-1-2 0 0,0 3 0 16,-2 0 16-16,0 0 0 0,-1 1 0 0,0 0 0 16,1 0-144-16,-2 1 160 0,1 0-160 0,0-1 160 15,-2-4-32-15,2 1 0 0,1 0 0 0,1-1 0 16,0-1-128-16,0 1 192 0,1-1-192 0,-2-1 192 16,1 0-192-16,-1 0 192 0,1-2-192 0,-2-2 192 15,1 2-64-15,-2-3 0 0,0 1 0 0,-1-1 0 16,-1 0 0-16,0 1 0 0,-2 0 0 0,2-1 0 15,0-2 0-15,0 0-128 0,-2 0 192 0,1 1-64 16,-5 1-128-16,2-1 0 0,1-1 144 0,2 0-144 16,-4 2 0-16,3-2 144 0,2-1-144 0,0 0 0 15,1-1 144-15,0 0-144 0,3-1 0 0,1-1 144 16,-2 0-144-16,1-1 0 0,0 0 144 0,-1 1-144 0,2-1 0 0,-1-1 0 16,0 1 0-16,1 0 128 0,1 1-128 0,2-1 0 15,1 2 0-15,7 1 0 0,0 0 0 0,0 0 0 16,0 0 0-16,0 0 0 0,0 0 0 0,0 0 0 15,0 0-144-15,0 0 144 0,6 7 0 0,2-2 0 16,-8-5-144-16,9 7 144 0,1-2 0 0,1 1 0 16,-3-1 0-16,1 0 0 0,1-2 0 0,0 2 0 15,0 0 0-15,-2-2 0 0,2 0 0 0,2-1 0 16,-3-1 0-16,4 1 0 0,1 1 0 0,1 0 0 16,1-3 0-16,3 0 0 0,4 0 0 0,-1 0 0 15,2-2 0-15,-2 1 0 0,-1-2 0 0,2 1 0 16,3 0 0-16,-3-2 0 0,1-1 0 0,-2 0 0 15,0 1 0-15,-1 0 0 0,-1-2 128 0,-3 0-128 16,1-1 0-16,1 0 144 0,-3 2-144 0,1-3 0 0,0-2 0 0,1 0 0 16,1 0 0-16,-1 1 128 0,2 2-128 0,-1-3 0 15,1-4 128-15,-3 1-128 0,-1-1 0 0,-2 1 128 16,-1-2-128-16,-1-3 128 0,-1-2-128 0,-3 4 128 16,1 3-128-16,-5-1 0 0,-1 0 144 0,1 0-144 15,0 0 0-15,-3-1 0 0,2 2 0 0,-3 0 0 16,0-3 0-16,-1 2 0 0,-1-1 0 0,-4 0 0 15,-3 1 0-15,1 0 0 0,3-2 0 0,-3 1 0 16,-2 1-128-16,-2 1 128 0,-2-1-128 0,-1 0 128 16,0 2 0-16,-2 1-160 0,-1-1 160 0,0 1 0 15,2 0 0-15,-3 0-128 0,1-1 128 0,1 1 0 16,-1 1 0-16,0-1 0 0,1-2-128 0,0 4 128 0,-2 3 0 16,-1 2-128-16,-1 0 128 0,-1-1 0 0,-2 2-128 15,1 0 128-15,1 0 0 0,0 1 0 0,1 0 0 0,0 0-128 16,-5 0 128-16,4-1 0 0,-2 1 0 0,2-1 0 15,-1 0 0-15,3 0 0 0,4 2 0 0,0-1 0 16,2-1 0-16,1 1 0 0,0-3 0 0,1 2 0 16,1 3 0-16,-1 0 0 0,1 2-128 0,2-2 128 15,-2-2 0-15,1 4 0 0,1 0-128 0,-1 0 128 16,4 0 0-16,-2 1 0 0,8-3-160 0,0 0 160 16,0 0-128-16,0 0 128 0,-5 5 0 0,5-5-128 15,0 10 128-15,0-10 0 0,0 0 0 0,8 5 0 16,1 1 0-16,1-2-128 0,-2-2 128 0,1 0 0 15,2-2 0-15,0 0 0 0,2-1 0 0,0 0 0 0,1 0 0 16,1 0 0-16,1-2 0 0,0 2 0 0,3 1 0 0,3 0 0 16,1 0 0-16,1 0 0 0,2-1 0 0,-1 2-128 15,0 1 128-15,1 0 0 0,-1-4 0 0,0 4 0 16,3 1 0-16,-2 0 0 0,-1 0 0 0,0 1-128 16,-2-1 128-16,-1 3 0 0,-1 1 0 0,-3 1 0 15,0-3 0-15,-1 2 0 0,0 1 0 0,1-1 0 16,-1 3 0-16,1-2-128 0,-1-1 128 0,0 1 0 15,-1 3 0-15,0 0 0 0,-2 3 0 0,-1-2 0 16,-2-1 0-16,1 1 0 0,-2 0 0 0,0 1 0 16,0-1 0-16,-2-1 0 0,-1 0 0 0,-1 0 0 15,3 2 0-15,-6 0 0 0,-3-13 0 0,3 12-128 16,0 2 128-16,-2-1 0 0,-2-2 0 0,-2 0 0 0,-1-1 0 16,0 0 0-16,-1 0 0 0,-1 1 0 0,-3-1 0 0,1 0 0 15,-1-2 0-15,4 2 0 0,-4 2 0 0,1-1 0 16,-5-1 128-16,1 2-128 0,-1 3 128 0,-2-3-128 15,0-3 128-15,0 2-128 0,-2 1 0 0,1 3 128 16,-1 2-128-16,2-2 0 0,2-3 0 0,-1 1 0 16,2-1 0-16,-1 1 128 0,0-1-128 0,2-1 0 15,-1-4 0-15,2 2 128 0,-3 0-128 0,-1-2 128 16,0-1-128-16,-1-1 128 0,-3-1 0 0,2 0 0 16,0 2 0-16,-1-1 0 0,-3-1-128 0,2-1 128 15,2 0-128-15,-1 2 128 0,0-2-128 0,-2-1 144 16,0-1-144-16,-2 1 160 0,2 1-160 0,0-3 192 15,1-1-192-15,3-1 192 0,-5 1-192 0,4-1 192 0,0 0-192 16,2-1 192-16,2-1-192 0,-1 1 128 0,2 1-128 0,0 0 128 16,1-1-128-16,1 2 0 0,2-3 0 0,0 2 0 15,7 2 0-15,0 0 0 0,0 0 0 0,0 0 0 16,0 0 0-16,0 0 0 0,0 0-144 0,0 0 144 31,9 5-1728-31,5 1-256 0,2 1-32 0</inkml:trace>
  <inkml:trace contextRef="#ctx0" brushRef="#br0" timeOffset="46302.5">13011 5364 12895 0,'0'0'576'0,"0"0"112"0,0 0-560 0,0 0-128 0,0 0 0 0,0-5 0 15,-1 0 848-15,-1 0 144 0,2 5 32 0,2-5 0 16,-2-2-832-16,1 2-192 0,0-1 0 0,1 1 0 16,-2-1 864-16,1-1 128 0,0 0 32 0,0 1 0 0,-1 6 0 0,-1-6 0 15,1-1 0-15,0 7 0 0,-2-6-832 0,-1 0-192 16,3 6 0-16,-3-4 0 0,0-2 864 0,1 2 128 15,-3-1 32-15,3 2 0 0,2 3-832 0,-6-3-192 16,2 0 0-16,0-3 0 0,-2 5 864 0,0-1 128 16,0 0 32-16,-2 0 0 0,2 1-832 0,-1 1-192 15,-1 0 0-15,1 1 0 0,-1-1 0 0,-1 0 0 16,2 3 0-16,-4-1 0 0,1 0 864 0,0 1 128 16,-2 1 32-16,1-1 0 0,-1 0-832 0,1-1-192 15,-2 3 0-15,2-2 0 0,2 0 0 0,-4 2 0 16,0-1 0-16,1 1 0 0,0-2 0 0,1 0 0 15,-2 2 0-15,2-1 0 0,2 0 0 0,-3 2 0 16,1-2 0-16,0 2 0 0,1 0 0 0,-3 1 0 16,1 1 0-16,0 1 0 0,-2 0 0 0,3 2 0 0,-1 0 0 15,1 0 0-15,3-1 0 0,-3 0 0 0,1-1 0 0,0 1 0 16,-1 1 0-16,2 0 0 0,0 1 0 0,1 0 0 16,1 0 0-16,-1 0 0 15,0 0 0-15,2 1 0 0,-2-1 0 0,3 1 0 0,-3 0 0 0,2-1 0 16,0 0 0-16,0-1 0 0,2 0 0 0,-2 0 0 15,2 1 0-15,0-2 0 0,-1 2 0 0,2 0 0 16,1-1 0-16,-1 3 0 0,2-1 0 0,0-1 0 16,0-1 0-16,1 0 0 0,0 1 0 0,0 0 0 15,0-2 864-15,2-1 128 0,2 2 32 0,-1 0 0 16,2-3-832-16,0 0-192 0,0 1 0 0,2 0 0 0,-2-1 0 16,3 0 0-16,-1 1 0 0,2 1 0 0,-3-2 0 15,4-2 0-15,-1 0 0 0,1 1 0 0,0 0 0 16,0 1 0-16,1-3 0 0,1 1 0 0,-1-2 0 15,1 1 0-15,0-2 0 0,2-1 0 0,2-3 0 0,0 0 0 16,1 0 0-16,-2 1 0 0,-1-1 0 0,1 1 0 16,-1 2 0-16,1-3 0 0,-3-1 0 0,4-2 0 15,-1-1 0-15,1 2 0 0,-2 0 0 0,0 0 0 16,0-1 0-16,1 0 0 0,-1 0 864 0,0 0 128 16,2-2 32-16,-2 0 0 0,0-2-832 0,1 0-192 15,-1 0 0-15,1 0 0 0,1-2 0 0,-1-1 0 16,1-2 0-16,-1-1 0 0,1 1 0 0,1 1 0 15,1-2 0-15,-2-1 0 0,-1 0 0 0,-1 2 0 16,-3-1 0-16,-3-1 0 0,2-1 0 0,0 0 0 0,-1 0 0 16,-2-1 0-16,-2-4 0 0,-2 3 0 0,-1-1 0 15,-4 0 0-15,-1-2 0 0,0 3 0 0,-5 0 0 0,3 3 0 16,-1 2 0-16,0 2 0 0,-3 1 0 16,-1 0 0-16,-2 1 864 0,-1 1 128 0,-1-1 32 15,1 4 0 1,2-1-1648-16,-2 2-320 0,1 1-64 0,1 1-16 15,1-1 0-15,1 3 0 0,3-1 0 0,-2 3-10912 0,1 2-2192 0</inkml:trace>
  <inkml:trace contextRef="#ctx0" brushRef="#br0" timeOffset="47232.81">12835 6180 16575 0,'0'0'368'0,"0"0"80"0,7 4 0 0,-2-3 16 0,-5-1-464 0,9 0 0 0,-3-1 0 0,-6 1 0 16,0 0 0-16,6 0 0 0,-6 0 0 0,0 0 0 15,0 0 912-15,0 0 96 0,0 0 16 0,0 0 0 16,0 0 0-16,0 0 0 0,0 0 0 0,0 0 0 16,0 0 0-16,0 0 0 0,0 0 0 0,0 0 0 15,0 0 0-15,0 0 0 0,0 0 0 0,0 0 0 0,0 0-832 0,0 0-192 16,-6-1 0-16,0 1 0 0,0 0 0 0,-1-1 0 15,0-1 0-15,0 1 0 0,-1 0 864 0,0 1 128 16,1 1 32-16,-2-1 0 0,-2-1-832 0,0 0-192 16,0 1 0-16,-3 1 0 0,-3 1 864 0,2 0 128 15,0 1 32-15,1 2 0 0,-4 0-832 0,2 1-192 16,-4-1 0-16,3 0 0 0,0 2 0 0,2 1 0 16,-1 1 0-16,0-3 0 0,1 4 0 0,1 0 0 15,1 1 0-15,1 1 0 0,-1 2 0 0,1 0 0 16,-1 3 0-16,1 1 0 0,1 0 0 0,1-2 0 15,3 0 0-15,-2-1 0 0,0 3 0 0,4-1 0 16,0 2 0-16,3-2 0 0,-1 2 0 0,2-1 0 16,1-1 0-16,3 0 0 0,-2 0 0 0,0 1 0 15,2 0 0-15,1-2 0 0,0 1 0 0,2-1 0 0,0 2 0 0,2-4 0 16,-1-2 864-16,1 0 128 0,1 1 32 0,2-3 0 16,0-1-832-16,1-1-192 0,0 1 0 0,2-3 0 15,-1-1 0-15,2-3 0 16,2 0 0-16,1-2 0 0,3-1 0 0,0-1 0 0,1-2 0 0,1-1 0 15,0-1 0-15,3-1 0 0,1-1 0 0,2-1 0 16,-5-1 0-16,1 2 0 0,-1-3 0 0,0-2 0 16,-2 0 0-16,0 0 0 0,-4-2 0 0,2 0 0 15,-2 1 0-15,-2 0 0 0,0-2 0 0,-1 1 0 16,0-2 0-16,0 0 0 0,-3 0 0 0,-1 0 0 16,-2-1 0-16,-3-1 0 0,1 1 0 0,-2 0 0 0,-3 1 864 0,-2-1 128 15,0 1 32-15,-2 1 0 0,-3-1-832 0,-1 2-192 16,0-3 0-16,-2 3 0 0,-2 2 0 15,0 1 0-15,-2 0 0 0,-1 2 0 16,-1 1 0-16,-3 1 0 0,1-1 0 0,-2 3 0 0,0 1 0 0,-4 2 0 16,0 2 0-16,-2 1 0 15,0 1-768-15,-5 2-208 0,1 1-48 0,1-1-12016 16,4 6-2400-16</inkml:trace>
  <inkml:trace contextRef="#ctx0" brushRef="#br0" timeOffset="49064.78">9025 12188 20271 0,'0'0'448'0,"10"-3"80"0,-10 3 32 0,1-5 16 0,-1 5-576 0,3-7 0 15,-3-3 0-15,1 1 0 0,-1 9 928 0,1-5 80 16,-1-2 16-16,0 0 0 0,0 2 0 0,0 5 0 16,0 0 0-16,-5-8 0 0,3 0 0 0,2 8 0 15,-9-2 0-15,2 0 0 0,-3-1-832 0,3 3-192 16,-2-2 0-16,-1 5 0 0,1 1 864 0,-3 1 128 0,0 1 32 0,1 0 0 16,0-3-832-16,-1 4-192 0,0 1 0 0,0-1 0 15,-2-5 0-15,2 4 0 0,-3 3 0 0,1-1 0 16,-1 2 864-16,2-1 128 0,1 3 32 0,0 2 0 15,0 3-832-15,0 2-192 0,1-2 0 0,3 3 0 16,-1 2 0-16,4 2 0 0,0-1 0 0,3 2 0 16,3-2 0-16,0 0 0 0,3 1 0 0,-2 2 0 15,3 1 0-15,2 0 0 0,-3 1 0 0,4 0 0 16,0 0 0-16,1-2 0 0,-1 0 0 0,2-2 0 16,-1-2 0-16,1 1 0 0,2-1 0 0,-2-2 0 15,1-5 0-15,0-2 0 0,0-1 0 0,1-2 0 16,0-1 864-16,0-2 128 0,1-5 32 0,0 0 0 15,0 1-832-15,1-2-192 0,1-2 0 0,-2-1 0 0,0-2 0 16,1-1 0-16,0-1 0 0,2-2 0 0,0-3 0 0,1 0 0 16,3 0 0-16,-1-3 0 0,2-3 0 0,-2-1 0 15,1-3 0-15,0 0 0 0,-1 0 864 0,-2 1 128 16,0 0 32-16,0 0 0 0,-2-2-832 0,0 2-192 16,-3 2 0-16,-1-2 0 0,-2 0 0 0,-1 2 0 15,-1 0 0-15,0-1 0 0,-3 2 0 0,0-2 0 16,0 0 0-16,-2 1 0 0,-1-1 0 0,-1 0 0 15,-1-1 0-15,0 1 0 0,-1-1 0 0,-2 2 0 16,1 2 0-16,-4-2 0 0,1-3 0 0,-1 4 0 16,-1 1 0-16,1 1 0 0,-2-1 0 0,-1-1 0 15,0 1 0-15,-2 4 0 0,1-1 0 0,-2 1 0 16,-3 0 0-16,1 1 0 0,0 0 0 0,-2 1 0 0,0 2 0 16,-2 2 0-16,-2-1 0 0,-7 1 0 0,6 1 0 0,2 4 0 15,-1 3 0-15,-1 2 0 16,1-2 0-16,0 4 0 0,0 5 0 0,1 3 0 0,-1-5 0 0,4 8 0 15,0 3 0-15,0 1 0 0,-2 3 0 0,1 2 0 16,2 3 0-16,-4 2 0 0,-1 2 0 0,0 0 0 16,1 2 0-16,-1-2 0 0,-1-2 0 0,-1 2 0 15,5 2 0-15,3 1 0 0,4-1 0 0,3-1 0 16,1-2 0-16,3 0 0 0,0-1 0 0,4-1 0 16,0-4 0-16,0 1 0 0,-1-4 0 0,7 0 0 15,5 0 0-15,4-4 0 0,4-3 0 0,3 1 0 16,3-1 0-16,1-1 0 0,2-1 0 0,-3-3 0 0,2-3 0 15,0 1 0-15,-3-1 0 0,3 1 0 0,0-7 0 16,3 1 0-16,2 1 0 0,0-4 0 0,0-5 0 0,1-3 0 16,-1-3 0-16,1-1 0 0,-2-1 0 0,0-2 0 15,-2-2 0-15,-2-1 0 0,1-2 0 0,-3-1 0 16,2-2 0-16,-4-7 0 0,-2-6 0 0,-2-1 0 16,4 2 0-16,-5-1 0 0,-3-1 0 0,-1 0 0 15,-6 3 0-15,1 2 0 0,-3 5 0 0,-2-1 0 16,-1 1 0-16,-3-1 0 0,-4 1 0 0,-3 0 0 15,-1 0 0-15,-3-1 0 0,-7-1 0 0,0 0 0 16,0 0 0-16,-1 5 0 0,0 3 0 0,-2 0 0 16,3 3 0-16,-1 0 0 0,1 6 0 0,1 2 0 15,-4 1 0-15,0 3 0 0,1 2 0 0,-3 3 0 16,0 2 0-16,-3 2 0 0,-1-1 0 0,3 3 0 16,-2 4 0-16,1 1 0 0,0 1 0 0,2 0 0 15,0 3 0-15,1 2 0 0,1 0 0 0,1 1 0 0,4-3 0 0,-1 6 0 16,2 4 0-16,1 2 0 0,-2 3 0 0,2 0 0 15,1-1 0-15,-1 2 0 0,2 2 0 0,2 0 0 16,1 1 0-16,2 0 0 0,0 0 0 0,6-1 0 16,3 2 0-16,5-1 0 0,0 0 0 0,3-4 0 15,3-1 0-15,0-1 0 0,2-2 0 0,4-3 0 16,-1-6 0-16,3 0 0 0,2-1 0 0,0-3 0 16,3-2 0-16,3-3 0 0,-3-2 0 0,6-2 0 15,3 0 0-15,2-5 0 0,3-1 0 0,-2-3 0 16,-2-3 0-16,-1-1 0 0,-4-3 0 0,-5-1 0 15,0 0-768-15,-4-1-208 16,-3-2-48-16,-3-1-12016 0,-5-3-2400 0</inkml:trace>
  <inkml:trace contextRef="#ctx0" brushRef="#br0" timeOffset="50967.25">9019 14254 16575 0,'1'-12'368'0,"1"3"80"0,0-1 0 0,-1 4 16 0,-1 0-464 0,0-1 0 15,0 7 0-15,0 0 0 0,-2-7 1728 0,-1-1 256 16,1 1 64-16,-2 2 0 0,1 1-832 0,-4-1-144 15,-5 2-48-15,1 1 0 0,2 1 832 0,-2 2 144 16,0 2 48-16,0 1 0 0,-1 2-1648 0,-1 2-400 16,1-2 0-16,-2 4 0 0,0 1 896 0,0 2 112 15,0 5 16-15,-2-2 0 0,-1 4 0 0,-2 4 0 16,-1 5 0-16,-2 1 0 0,-2 2-832 0,2 4-192 16,2 5 0-16,0 0 0 0,4 3 0 0,1 0 0 15,6 1 0-15,3 3 0 0,4 1 0 0,2-3 0 0,2-2 0 16,1-3 0-16,3-1 0 0,2-4 0 0,-1-4 0 15,3-2 0-15,1-3 0 0,-1-4 0 0,-1 0 0 16,2-2 0-16,1-3 0 0,0 1 0 0,0-2 0 16,1-1 0-16,2-2 0 0,-1-1 0 0,1-2 0 0,2 1 0 15,-1-3 0-15,2 1 0 0,-2-2 0 0,3-2 0 16,3-1 0-16,-1-1 0 0,-1-1 0 0,-6-2 0 16,3 2 0-16,0-5 0 0,-1-2 0 0,3-3 0 15,1-1 0-15,1-1 0 0,0-4 0 0,-1-3 0 16,1-2 864-16,0-3 128 0,-3-1 32 0,1-1 0 15,-2-3-832-15,-2 1-192 0,-2-6 0 0,-1 0 0 16,-3-1 0-16,0 1 0 0,-1-6 0 0,-3 1 0 16,-1-1 0-16,0-1 0 0,-2 1 0 0,0-1 0 0,-2 1 0 15,-2 0 0-15,-2 0 0 0,-1 1 0 0,-1-1 0 0,-3-1 0 16,-1 3 0-16,0-1 0 0,-3-1 0 0,1 5 0 16,-3 4 0-16,1 3 0 0,-4 1 0 0,2 2 0 15,-1 5 0-15,0 1 0 0,-3 2 0 0,1 2 0 16,3 0 0-16,-7 1 0 0,-3 3 0 0,4 5 0 15,-3 2 0-15,4 2 0 0,-1 3 0 0,1 4 0 16,3 2 0-16,-3 2 0 0,3 3 0 0,-1 1 0 16,1 4 0-16,0 3 0 0,-2 3 0 0,2 2 0 15,-1 2 0-15,0 6 0 0,-1 2 0 0,3 1 0 16,-1 1 0-16,2 1 0 0,0 1 0 0,5 2 0 16,5-1 0-16,2 0 0 0,0-2 0 0,2 1 0 15,1-2 0-15,3-3 0 0,3 0 0 0,1-3 0 16,-2-4 0-16,4-2 0 0,4-3 0 0,-1-2 0 0,1-4 0 15,3 0 0-15,0-2 0 0,3-3 0 16,0-5 0-16,3 0 0 0,0-2 0 0,3-3 0 0,-4 0 0 0,2-3 0 16,2-6 0-16,4 1 0 0,-3-2 0 15,-4 1 0-15,1-3 0 0,3-2 0 0,1-2 0 0,1-1 0 16,2 0 0-16,1-3 0 0,-1 0 0 0,0-2 0 16,-5 1 0-16,0-2 0 0,-1-1 0 0,-1-2 0 15,-4-2 0-15,-1 0 0 0,0-4 0 0,-2 2 0 16,0-3 0-16,-2 0 0 0,0-3 0 0,-3 1 0 15,0 1 0-15,0 0 0 0,-5 0 0 0,0-1 0 16,-4 0 0-16,-1 2 0 0,-1 0 0 0,-3-1 0 16,-1-2 0-16,-3 1 0 0,-4 1 0 0,1 0 0 0,-4 1 0 15,-1 2 0-15,0-1 0 0,-6 3 0 0,0 4 0 0,-1 2 0 16,-3 2 0-16,-2 4 0 0,-2 3 0 16,0 1 0-16,3 3 0 0,-12 2 0 0,2 3 0 0,3 3 0 15,2 4 0-15,2 3 0 0,3 6 0 0,1 1 0 16,0 2 0-16,1 6 0 0,-1 6 0 0,-1 2 0 15,-1 2 0-15,2 4 0 0,0 3 0 0,0 2 0 16,3 0 0-16,2 1 0 0,6 1 0 0,7-1 0 16,8-3 0-16,-1-1 0 0,-3-1 0 0,4-3 0 15,5-3 0-15,7-1 0 0,1-1 0 0,7-3 0 16,2-2 0-16,4-1 0 0,0-3 0 0,-1-2 0 16,1-4 0-16,0-1 0 0,0-3 0 0,2-4 0 15,-1-2 0-15,1-3 0 0,2-3 0 0,-10 0 0 16,5-3 0-16,1-3 0 0,5-2 0 0,2-1 0 0,0-4 0 15,0-4 0-15,-2-2 0 0,-1-1 0 0,-2-2 0 0,-3-3 0 16,-2-2 0-16,-1-1 0 0,-1-1 0 0,-2-2 0 16,-4-2 0-16,-1-1 0 0,-3 0 0 0,1 0 0 15,-5-2 0-15,2 1 0 0,-4-1 0 0,-1-2 0 16,-3 0 0-16,-1 2 0 0,-1 2 0 0,-2 1 0 16,-4 1 0-16,-4 1 0 0,-1 0 0 0,-1 2 0 15,-3 2 0-15,-2 4 0 0,-2-2 0 0,-1 4 0 16,-2-1 0-16,-2 4 0 0,-6 2 0 0,0 2 0 15,0 3 0-15,-10 3 0 0,5 2 0 0,2 6 0 16,-1 2 0-16,4 4 0 0,2 1 0 0,3 6 0 16,0 1 0-16,0 2 0 0,4 5 0 0,-3 0 0 0,0 7 0 15,1 5 0-15,-1 6 0 0,3 3 0 0,1 1 0 16,4 3 0-16,3 3 0 0,4 0 0 0,0 1 0 0,6-3 0 16,6-1 0-16,3-1 0 0,6 0 0 0,2-1 0 15,2-1 0-15,2-1 0 0,2-5 0 16,1-1 0-16,1-5 0 0,-1-2 0 0,0-5 0 0,1-2 0 15,0-2 0-15,3-2 0 0,-3-6 0 0,6-1 0 16,2-2 0-16,-9-6 0 0,3-2 0 0,5-1 0 16,4-3 0-16,-1-5 0 0,2-4 0 0,2 0 0 15,-4-7 0-15,1 0 0 0,-1-3 0 0,0-3 0 16,-1-4 0-16,-4 0 0 0,0-2 0 0,0-2 0 16,-4-3 0-16,-1-3 0 0,-2 2 0 0,-2-1 0 15,-7 2 0-15,1 1 0 0,0 0 0 0,-3-1 0 16,-3 1 0-16,-5 1 0 0,0 2 0 0,-1 1 0 15,-6 3 0-15,1-2 0 0,-2 0 0 0,-2 2 0 16,-5 0 0-16,-5 3 0 0,-2-1 0 0,-3 3 0 0,-1-1 0 0,-1 4 0 16,-3-1 0-16,-1 3 0 0,-3 3 0 0,1 4 0 15,-4 1 0-15,1 5 0 0,3 6 0 0,-15 8 0 16,4 4 0-16,5 7 0 0,2 4 0 0,4 7 0 16,1 7 0-16,3 3 0 0,0 7 0 0,1 2 0 15,1 4 0-15,5 0 0 0,3-2 0 0,6 0 0 16,6-4 0-16,3-1 0 0,6 2 0 0,5-6 0 15,3-4 0-15,3-1 0 0,3-3 0 0,1-3 0 16,2-5 0-16,0-3 0 0,1-4 0 0,4-4 0 16,1-5-2416-16,5-5-528 15,4-3-96-15,4-7-32 0</inkml:trace>
  <inkml:trace contextRef="#ctx0" brushRef="#br0" timeOffset="62851.84">22039 11844 8287 0,'0'0'736'16,"0"0"-592"-16,-6-7-144 0,0 4 0 0,6 3 784 0,0 0 128 15,-8-4 32-15,8 4 0 0,-4-5-432 0,4 5-64 16,0 0-32-16,0 0 0 0,-7-6-32 0,7 6 0 16,0 0 0-16,0 0 0 0,-6-3 112 0,6 3 16 15,0 0 0-15,0 0 0 0,0 0 0 0,0 0 16 16,0 0 0-16,0 0 0 0,0 0-16 0,0 0-16 15,9 3 0-15,3-3 0 0,0-3-112 0,1 1 0 16,1 1-16-16,3-1 0 0,1-3-208 0,4 0-32 16,0-4-128-16,2 5 192 0,2 3 0 0,0-2 0 15,-1 1 0-15,1-1 0 0,3 2-192 0,-1 2 176 16,3 2-176-16,-5-2 160 0,-1-2-160 0,-2-2 192 16,-2 4-192-16,-3 1 192 0,-1-2-192 0,-2 0 0 15,-1 0 144-15,-1 5-144 0,-1 3 0 0,-4 1 128 16,1-2-128-16,0 2 0 0,-2 3 0 0,0 0 128 15,1-1-128-15,-2 1 0 0,-1-1 128 0,2 0-128 0,-1 0 128 16,2 2-128-16,-1 0 0 0,1 1 128 0,-1-3-128 0,2 2 0 16,-3 2 0-16,3-1 128 0,-3-1-128 0,1 2 0 15,-2 3 0-15,0 0 0 0,2 2 0 0,-4-2 128 16,0-2-128-16,0 2 144 0,-3 0-144 0,0-1 160 16,-1-5-32-16,-2 1 0 0,0 0 0 0,0 4 0 15,-4 4 64-15,1 1 16 0,-2-1 0 0,0 0 0 16,-1 0-16-16,2 1 0 0,-3-2 0 0,0-1 0 15,-1-2-48-15,-1 0-16 0,0 2 0 0,0-3 0 16,-2-1-128-16,2-1 192 0,0-1-192 0,0 2 192 16,-1 0-192-16,-1-1 192 0,-1 1-192 0,0 0 192 0,-1 0-16 15,0-1 0-15,-2-3 0 0,0-3 0 16,-2-3 16-16,0 2 0 0,-1 3 0 0,0-2 0 0,0-4 0 0,2-1 0 16,2-3 0-16,-2 3 0 0,0 2-32 0,-3 0 0 15,1-3 0-15,3-1 0 0,-1 2-16 0,4 2 0 16,0 1 0-16,2-2 0 0,1-5-144 0,1 1 192 15,0 2-192-15,3 0 192 0,2 0-192 16,6-2 128-16,-10-2-128 0,5 2 128 0,5 0-128 0,0 0 0 16,-9 3 0-16,9-3 0 0,0 0 0 0,0 0 0 15,-3 7 0-15,3-7 0 0,0 0 144 0,0 0-144 16,0 0 160-16,0 0-160 0,8 0 144 0,2-1-144 16,1-2 128-16,1 1-128 0,4 4 128 0,2-2-128 15,1-3 0-15,3 0 128 0,1 2-128 0,5 0 0 0,-1 0 0 16,3-3 0-16,2-2 0 0,1 3 0 0,1 1 0 0,-1-1 0 15,-1-2 0-15,0-5 0 0,-1-6 0 0,-1 5 0 16,0 6 0-16,0-4 128 0,2-2-128 0,-2 0 0 16,0 1 0-16,-3 0 0 0,-3-1 128 0,0-2-128 15,-1-2 0-15,1 0 0 0,-4 4 0 0,0-3 0 16,-3-1 0-16,0 0 128 0,-3 1-128 0,-2 1 0 16,-1 0 0-16,-1-3 0 0,-2 0 128 0,-3-1-128 15,0 2 0-15,-3 1 0 0,-2-2 0 0,-1-3 128 16,-3-4-128-16,0 2 0 0,-1 4 0 0,-3-2 0 15,-2-2 0-15,-3-1 0 0,-1 0 0 0,-4 6 0 16,-3 1 0-16,-4 2 0 0,-3-3 0 0,-1 1 0 16,-1 3 0-16,-2 1 0 0,-3 0 0 0,2-1 0 15,2-1 0-15,0 1 0 0,2 2 0 0,0 0 0 0,1-1 0 0,-1 1 0 16,-2-1 0-16,0 2 0 0,-1 3 0 16,1 0 0-16,2 0 0 0,-1 2 0 0,-1 1 0 15,4 3 0-15,-2 0 0 0,6 0 0 0,3-1 0 16,4 2 0-16,0 7 0 0,3-4 0 0,1-2 0 15,2 0 0-15,-2-2 0 0,3 4 0 0,3 1 0 0,6-5 0 16,0 0 0-16,-5 5 0 0,1 3 0 0,4-8 0 16,0 0 0-16,0 0 0 0,0 0-144 0,8 6 144 15,0-1 0-15,2-3 0 0,1-1 0 0,4-1 0 16,0-2 0-16,3 2 0 0,4 1 0 0,3-1 0 16,5-5 0-16,-2 4 0 0,-1 2 0 0,4 2 0 15,5 0 0-15,-2-1 0 0,0-2 0 0,-1 1 0 16,0 4 0-16,-2-3 0 0,-2 1 0 0,3-2 0 0,2 0 0 15,3 4 0-15,-1 2 0 0,-1 1 0 16,-2-2 0-16,-2 2 0 0,-2 3 0 0,-3 4 0 0,-2 1 0 0,-3 1 0 16,-4-1-128-16,-3 3 128 0,-3 3 0 0,-3 5 0 15,-2 1-128-15,-4 0 128 0,-1 1 0 0,-2 2 0 16,0 2 0-16,-3-3 0 0,-1-6 0 0,1 1 0 16,1 3 0-16,-3-3 0 0,0-1 0 0,-3-2 0 15,-1-3 0-15,-4 1 0 0,-1 4 0 0,1-3 0 16,-5-5 0-16,2 1 0 0,-3-3 0 0,-2 2 0 15,-3 2 0-15,0 0 0 0,-2-2 0 0,1 2 0 16,1 0 128-16,0 0-128 0,1-1 0 0,2-3 144 16,2-1-144-16,5-1 0 0,0 0 0 0,8-2 128 15,3-2-1280-15,4-8-256 0</inkml:trace>
  <inkml:trace contextRef="#ctx0" brushRef="#br0" timeOffset="64614.73">21965 14346 2751 0,'0'0'256'0,"0"0"-256"0,0 0 0 0,0 0 0 15,9 1 1408-15,1-2 224 0,-2-1 48 16,1 0 16-16,-1-2-736 0,2-1-128 0,1 5-48 0,0-2 0 16,5-4-112-16,1-1-32 0,3 1 0 0,3 0 0 15,5-1-80-15,1 0-32 0,3-1 0 0,1 2 0 16,3 2 32-16,-1 0 0 0,0 2 0 0,-2 0 0 15,-3-1-160-15,-2 2-16 0,0 3-16 0,-5 2 0 16,1 1-128-16,-1 0-32 0,-1 2 0 0,-2 2 0 16,1 2-16-16,0 2 0 0,-4 1 0 0,0 1 0 15,-2 1-48-15,0 0-16 0,-1 4 0 0,-4 1 0 16,0 0-128-16,1 0 128 0,-3 0-128 0,1 1 128 16,-1 0-128-16,0-1 160 0,-1-2-160 0,0 1 160 0,-5 1-160 0,1-2 0 15,0-4 144-15,-2 4-144 0,-1 0 144 0,-1-1-144 16,-2-1 192-16,0 0-192 0,0 1 256 0,-5 3-48 15,0 1-16-15,0-2 0 0,2-5 272 16,-3 1 48-16,2-2 16 0,-4 2 0 0,0 2-16 0,-3-3-16 16,2 2 0-16,-2-2 0 0,-1 1-176 0,0-1-16 15,-1 0-16-15,0 1 0 0,1-4-80 0,0 1-16 16,-1-1 0-16,1-1 0 0,-2-1-32 0,2-1-16 16,-2-1 0-16,2 2 0 0,-3-2-144 0,1-1 192 15,-1-3-192-15,-2 1 192 0,1-2-192 0,-4 0 0 16,1 0 144-16,-2-2-144 0,5 0 144 0,-2 0-144 15,-6 2 192-15,2-1-192 0,1-1 192 0,-1-1-192 16,4-1 192-16,-1 1-192 0,2 1 144 0,3-1-144 0,2-1 0 16,2 1 144-16,1 3-144 0,3-3 128 0,-2-2-128 0,2 1 128 15,1 0-128-15,8 1 0 0,0 0 144 0,0 0-144 16,-7-4 128-16,7 4-128 0,0 0 160 0,0 0-160 16,0 0 160-16,0 0-160 0,0 0 160 0,0 0-160 15,0 0 0-15,10-1 0 0,-1-1 0 0,2-1 0 16,3 1 0-16,1 0 0 0,3 1 0 0,4-1 0 15,2-1 0-15,2 0 0 0,3-1 0 0,1-1 0 16,-1 0 0-16,2-2 0 0,1-2 0 0,2 2 0 16,0 0 128-16,-1-2-128 0,-3-1 0 0,-2-1 0 15,0-2 0-15,-1 0 128 0,-3 0-128 0,-1-3 0 16,-1-1 0-16,1 0 128 0,-2 2-128 0,-2-2 0 16,-1 3 128-16,-3-2-128 0,-2-5 0 0,-2 2 144 15,1 3-144-15,-4-4 0 0,2-3 144 0,-2 0-144 0,-1-2 128 0,-2 3-128 16,-2 0 160-16,1 1-160 0,-4-1 0 15,-4 0 0-15,-2 0 0 0,0 3 0 0,-2 2 0 0,-1 0 0 16,-2-1 0-16,-2 3 0 0,-4 0 144 0,-2 1-144 16,-4 0 128-16,1 2-128 0,-4-2 0 0,1 3 0 15,-1-1 0-15,1 0 0 0,0-1 0 0,-2 0 0 16,0 1 0-16,-3 2 0 0,-1 1 0 0,-1 0 0 16,-1 0 0-16,1 4 0 0,2 3 0 0,-1 1 0 15,-1-2 0-15,1 1 0 0,3 1-128 0,3 1 128 16,4 0 0-16,4 0 0 0,1 0 0 0,4 1 0 15,2 1 0-15,2 1 0 0,0-1 0 0,8-2 0 16,-7-4 0-16,7 4 0 0,0 0-144 0,0 0 144 16,0 0 0-16,0 0 0 0,0 0 0 0,0 0 0 0,0 0 0 15,0 0 0-15,0 0 0 0,11 2 0 0,-2 0 0 16,1-3 0-16,1-3 0 0,0 1 0 0,1 0 0 0,2 2 0 16,3-3 0-16,4 1 0 0,3-1 0 0,2 0 0 15,-1 2 704-15,1 0 240 0,2 0 48 0,1-2 16 31,0 1-1632-31,1 2-320 0,-2 2-64 0,1 0-16 0,-3 0 832 0,-1 0 192 0,-1 1 0 0,-1 2 0 16,0 4 0-16,0-1 0 0,1-2 0 0,1 6-144 16,-3 1 144-16,0 2 0 0,-1-1 0 0,-2 2 0 15,-3 0 0-15,0 4 0 0,-2 3 0 0,0 2 0 16,0 0 0-16,-2 0 0 0,-5-1 0 0,2 2 0 16,-4-1 0-16,-1-1 0 0,-1-4 0 0,1-2 0 15,-3 2 0-15,-2 0 0 0,-3-2 0 0,1 1 0 0,-1-3 0 16,-1 3 0-16,-2 2 0 0,0-2 176 15,-1 0-176-15,1-2 0 0,-6-1 0 0,2 1 0 0,-1 3 176 0,-1 0-48 16,-4-1-128-16,-2 0 192 0,-1 2-32 16,1 0-16-16,-4-1 0 0,0 1 0 0,-1-2 144 0,1-2 32 15,-2 0 0-15,-1-2 0 0,0-1-64 0,-1 0 0 16,-1-1 0-16,-2 2 0 0,-1-3 32 0,4-1 0 16,4-2 0-16,-1 0 0 0,-3-2-64 0,1-1-16 15,0-1 0-15,4-1 0 0,4-2-64 0,1-2-16 16,1-2 0-16,1 1 0 0,2-1-128 0,3-1 160 15,3-3-160-15,0 1 160 0,7 6-160 0,-4-5 0 16,0 1 144-16,4 4-144 0,0 0 0 0,0 0 0 16,0 0 0-16,0 0 0 15,0 0-448-15,9-2-48 0,0 5-16 0,3 0 0 16,3 0-1808-16,3 1-368 0,1-1-80 0</inkml:trace>
  <inkml:trace contextRef="#ctx0" brushRef="#br0" timeOffset="70852.48">13228 5002 9215 0,'0'0'400'0,"-7"5"96"0,7-5-496 0,0 0 0 0,0 0 0 16,-6 5 0-16,6-5 864 0,0 0 80 0,0 0 16 0,0 0 0 15,0 0-288-15,0 0-48 0,0 0-16 0,10 2 0 16,2-5 160-16,1-2 16 0,4-3 16 0,0-1 0 15,3-5-352-15,1-1-80 0,4-5-16 0,0 0 0 16,4 2-352-16,2-2 0 0,-1-2-192 0,4 0 64 31,4 0-448-31,-2 0-96 0,2-1-16 0,-2 1-6896 0</inkml:trace>
  <inkml:trace contextRef="#ctx0" brushRef="#br0" timeOffset="71073.2">13510 5267 19343 0,'0'0'1728'0,"0"0"-1392"16,0 0-336-16,0 0 0 0,0 0 464 0,0 0 32 16,13 0 0-16,3-2 0 0,6-1-32 0,5-1 0 15,2-3 0-15,6 0 0 0,2-4 64 0,5-2 16 16,3-4 0-16,2-2 0 0,3-3-544 0,4-2 0 15,2-2 0-15,1-1 0 16,0 0-1456-16,-3-2-336 0,14-13-80 0,-19 7-16 0</inkml:trace>
  <inkml:trace contextRef="#ctx0" brushRef="#br0" timeOffset="71566.48">11392 6240 23151 0,'-5'-15'1024'0,"4"8"208"0,1 7-976 0,3-10-256 15,2-3 0-15,4 4 0 0,0 2-208 0,2-1-96 0,0-1-16 0,3-1 0 16,1-2 160-16,0 1 32 0,3 1 0 0,0-3 0 31,4-1-384-31,4-2-64 0,1-2 0 0,-1 2-5456 0,7 1-1088 0</inkml:trace>
  <inkml:trace contextRef="#ctx0" brushRef="#br0" timeOffset="71791.67">11625 6470 24527 0,'0'0'1088'0,"4"-9"224"0,1-2-1056 0,2-1-256 16,4-2 0-16,5 2 0 0,3 2-144 0,4-1-96 16,-1-2-16-16,6-4 0 0,5-2 64 0,1-1 16 15,1 1 0-15,1 0 0 16,-2 2-528-16,-2 1-128 0,-1 2 0 0,-2 2-5472 15,-4 1-1088-15</inkml:trace>
  <inkml:trace contextRef="#ctx0" brushRef="#br0" timeOffset="71881.72">11848 6432 6447 0,'-18'3'576'0,"11"-1"-576"16,7-2 0-16,0 0 0 0,0 0 2304 0,15 6 336 16,4-3 80-16,8 0 16 0,5 2-2288 0</inkml:trace>
  <inkml:trace contextRef="#ctx0" brushRef="#br0" timeOffset="82465.64">7850 12155 6447 0,'0'0'272'0,"0"0"80"0,3 10-352 0,-3-10 0 16,0 0 0-16,0 0 0 0,7 9-192 0,-2 0-128 16,1 3 0-16,-1-5-16 0,-5-7 336 0,9 6 0 15,1-1 0-15,0 1 128 0,-10-6 352 0,11 0 64 16,0 0 16-16,-1 1 0 0,-1 0 176 0,2-2 32 15,0-3 16-15,1 0 0 0,1 3-176 0,-1-1-32 16,-1-1-16-16,5-2 0 0,2 1-240 0,1 0-32 16,0-1-16-16,0 0 0 0,0 1-144 0,2-1-128 15,0-2 144-15,0 2-144 0,2 3 144 0,0-2-144 0,2-3 128 16,-2 2-128-16,3 1 144 0,-2 0-144 0,1 3 160 16,2-3-160-16,-4-3 176 0,2 2-176 0,0 4 192 0,2-3-192 15,-1-1 128-15,-2 1-128 0,-1-2 0 0,-1 3 0 16,0 3 208-16,4-2-64 0,1-3-16 0,0 3 0 15,-3 4-128-15,-1 1 0 0,0-1 0 0,0-2 0 16,0-3 0-16,-1 3 0 0,-1 1 0 0,-1-1 0 16,0-1 128-16,-2 1-128 0,2-2 0 0,0 2 128 15,1 3-128-15,-1 0 128 0,-3-7-128 0,2 5 128 16,1 5 0-16,-4-2-128 0,2 1 192 0,1-3-64 16,-1 0 16-16,2 3 0 0,-1 1 0 0,1 0 0 15,-2-3 0-15,2-1 0 0,-2-1 0 0,0 4 0 16,2 6-16-16,2-4 0 0,-2-2 0 0,1 0 0 15,1 6 48-15,-1-1 0 0,-1-1 0 0,-1-1 0 16,-1-2 0-16,-3 3 0 0,-1 2 0 0,-3-1 0 0,1-3-48 0,-2-1 0 16,-4 2 0-16,3 1 0 0,-2 2 144 0,-1-3 32 15,-6-8 0-15,6 11 0 0,0 2-48 0,1-2 0 16,-2-2 0-16,2 1 0 0,-1 0-112 0,0-1-16 16,0 2-128-16,-2-1 192 0,-4-10 16 0,3 12 0 15,0-2 0-15,-2-1 0 0,-2 2-16 0,-1-2 0 16,2-9 0-16,-2 11 0 0,-1 8-48 0,0-2-16 15,-2-4 0-15,0 1 0 0,-1 2-128 0,-1-3 192 16,0 0-192-16,1 0 192 0,0-2-64 0,1 0 0 16,-2-4 0-16,-1 0 0 0,-2-3 64 0,0 3 16 15,-1 1 0-15,-2 3 0 0,0 1-32 0,0 1-16 16,-1-2 0-16,0-2 0 0,-1 1-16 0,0 0 0 16,2-1 0-16,-1 1 0 0,1-3-16 0,0-1 0 0,-1 1 0 15,1 0 0-15,-1-2 128 0,0-1 32 0,-2 0 0 16,1 0 0-16,-2 1-160 0,0 1-128 0,-3-1 144 15,0 0-144-15,-1-2 320 0,0 3-16 16,1-1-16-16,-2-2 0 0,3-1-112 0,-1 0-32 0,-3 1 0 0,1-1 0 16,-2 0 112-16,0 0 32 0,1-2 0 0,0 1 0 15,1 2 0-15,0-1 0 0,1-1 0 0,-3 1 0 16,-1 0-288-16,0 0 0 0,-3 2 128 0,1-2-128 16,-3-2 0-16,0 0 0 0,0 0 128 0,-1 3-128 15,-5 0 0-15,1-2 128 0,2-2-128 0,-1 1 0 16,1 2 192-16,1 0-192 0,0-1 192 0,3-1-192 15,0-1 160-15,4 1-160 0,2 2 128 0,2 1-128 0,1-3 128 16,4 1-128-16,4 1 0 0,5 0 128 16,1 5-1536-16,6-7-304 15,0 0-64-15,0 0-16 0</inkml:trace>
  <inkml:trace contextRef="#ctx0" brushRef="#br0" timeOffset="84026.09">21308 11964 6447 0,'0'0'576'0,"0"0"-576"16,0 0 0-16,0 0 0 0,0 0 896 0,0 0 64 15,0 0 0-15,0 0 16 0,0 0-496 0,0 0-96 16,0 0-32-16,0 0 0 0,12-4-160 0,-12 4-16 15,5-6-16-15,-5 6 0 0,0 0 160 0,10-6 16 16,-1 1 16-16,0 2 0 0,0-2 208 0,0 1 32 16,2 0 16-16,4 1 0 0,-1-3-112 0,4-2-32 15,4-1 0-15,2 2 0 0,-1 4-128 0,2-5-16 16,3 0-16-16,-2-2 0 0,4 2-112 0,3 0-32 16,2 0 0-16,1 0 0 0,4 0-16 0,-2 2 0 15,3 0 0-15,-2 1 0 0,-1-2 64 0,-3 1 16 0,-2 1 0 16,1 2 0-16,4 0-48 0,-1 2-16 0,6 0 0 0,0 1 0 15,-6 4-160-15,4 1 0 0,-3 3 0 16,0 2 0-16,-4 1 0 0,-2 0 0 0,-2 2 0 0,-2-2 0 16,-3 0 0-16,-1 0 0 0,0-1 0 0,0 2 0 15,-1 2 0-15,0-2 0 0,2-2 0 0,-2 3 0 16,-2 4 0-16,-1-3 0 0,-3-1 0 0,2 1 0 16,0 1 0-16,0 1 0 0,0 3 0 0,-3-2 0 15,1-2 0-15,0 4 0 0,0 1 0 0,-2-2 0 16,0-2 0-16,-2-1 0 0,0-1 0 0,-2 2 0 15,-2 2 0-15,-1 1 0 0,-3-3 0 0,-1-2 0 16,0-2 240-16,-3 0-48 0,-1 0 0 0,-1-1 0 16,1-11 208-16,-5 9 48 0,2 1 0 0,-2-4 0 0,-2 1-32 15,-1 1 0-15,-2-1 0 0,2 2 0 0,-1-1-96 0,-3 2 0 16,1-2-16-16,-3 0 0 0,0 1-112 0,-1 1 0 16,-2 0-16-16,1 0 0 0,-1-1 0 0,0 2 0 15,-2 2 0-15,1 0 0 0,3-5-32 0,-3 2 0 16,0 2 0-16,0 0 0 0,0 3-144 0,1-2 192 15,-1-3-192-15,1 2 192 0,0 4-192 0,2-1 160 16,-2 1-160-16,0-4 160 0,0-3-160 0,1-2 192 16,-2 2-192-16,-1-2 192 0,1 0-48 0,-4 1 0 15,0 0 0-15,0 2 0 0,0 2 16 0,1-3 0 16,1-3 0-16,0 3 0 0,-2 2 16 0,0 0 0 16,1 0 0-16,1-1 0 0,-2-1-176 0,3-1 192 15,1 0-192-15,2-1 192 0,0-1-192 0,2 1 128 0,0-2-128 16,1 1 128-16,1-1-128 0,0-2 192 0,-1-3-192 15,-2 1 192-15,0 2 0 0,1 0 16 0,0 0 0 0,-2 1 0 16,0-5-16-16,-2 0 0 0,-2-1 0 0,1 2 0 16,-1 0 0-16,0-2-16 0,-3-1 0 0,0 0 0 15,-7 2 16-15,4-1 16 0,4-3 0 0,-2 3 0 16,-2 0-16-16,2 0-16 0,0-2 0 0,0 0 0 16,-2-3-48-16,0 1 0 0,-2 0 0 0,-1 0 0 15,-2-2-128-15,1 1 160 0,3 1-160 0,-4 0 160 16,-3 0-160-16,0-1 128 0,-3 1-128 0,4 0 128 15,0-1-128-15,2-2 160 0,-2 0-160 0,0-1 160 16,-4 0 32-16,1 1 0 0,-3-1 0 0,0 3 0 16,-3-1-48-16,2 0 0 0,-1 0 0 0,1 2 0 15,2 2-144-15,0 1 0 0,2-1 144 0,-2-2-144 0,-3 2 0 16,1 3 0-16,3 4 0 0,0-3 128 0,0-3-128 16,4 0 0-16,4 11 0 0,6-3 0 15,7-3-1216 1,3 4-192-16,6 6-64 0</inkml:trace>
  <inkml:trace contextRef="#ctx0" brushRef="#br0" timeOffset="85133.6">21676 14011 6447 0,'0'0'272'0,"14"3"80"0,1 3-352 0,0 0 0 0,2 2 0 0,1 0 0 15,2 0 848-15,3 2 112 0,-2 0 0 0,4 1 16 16,1 1-656-16,1-1-144 0,1-1-32 0,0 0 0 16,-1 1-16-16,1-2 0 0,1-1 0 0,0-3 0 15,0-2-128-15,3 2 0 0,1 0 0 0,0-1 128 16,-2-3-128-16,1 1 0 0,0 1 0 0,-3 1 128 15,0-1-128-15,-1 0 128 0,-3 0-128 0,-1 2 128 16,-2 0-128-16,-1 1 0 0,0-1 0 0,-1 4 0 16,-2 0 0-16,-1 3 0 0,0 2 0 0,1 1 0 15,0-2 0-15,-1 3 0 0,1 2 0 0,1 1 0 16,-2 0 0-16,-1-1 128 0,-2-1-128 0,1 2 0 0,2 2 0 16,-2 1 0-16,-2-1 0 0,-2 0 0 0,1 2 0 0,-1-1 0 15,-1-2 0-15,-3-1 0 0,-3-4 128 0,1 3-128 16,-1-2 128-16,-3 1-128 0,-2-4 0 0,1-1 128 15,0 2-128-15,0 1 0 0,0-1 0 0,-1 0 128 16,-1 0-128-16,1 2 0 0,0-1 128 0,0 0-128 16,-3-2 0-16,3-2 128 0,-1 2-128 0,0-2 160 15,-4 0-160-15,2 0 160 0,-1 0 80 0,-1 0 16 16,-3-2 0-16,1 1 0 0,2 1 64 0,-3-1 0 16,-2-2 16-16,-1 1 0 0,4 0 64 0,-1 0 16 15,-4 1 0-15,0-2 0 0,-2-1-96 0,0 0 0 16,1 0-16-16,-1 1 0 0,-2-4 112 0,2 3 32 0,-1 0 0 15,1-1 0-15,-2 1-240 0,2-3-32 16,1 0-16-16,-1-1 0 0,1-1 64 0,0 0 16 0,-2-1 0 16,1 0 0-16,0 1 64 0,-5-2 16 0,-3-2 0 0,-2 1 0 15,3 0-32-15,-3 0 0 0,1 0 0 0,-1-1 0 16,-2 2-288-16,4 0 0 0,-1 0 0 0,3 2 0 16,-2-1 144-16,3 0-144 0,1 1 0 0,3 0 144 15,-3-2-144-15,3 0 160 0,0 1-160 0,1-1 160 16,-2-3-160-16,2 0 0 0,-1-2 0 0,-1-1 0 15,-1-2 0-15,0-1 0 0,-3-7 0 0,0-3 0 16,-1-1 304-16,0-5 16 0,-1-2 16 0,0-3 0 16,1-1 96-16,0-2 16 0,-1-1 0 0,3 1 0 15,-2-3-160-15,1 4-32 0,2 1 0 0,3 5 0 16,0 2-256-16,2 2 0 0,2 3 0 0,3 4 0 16,1 2-1024-16,4 6-320 15</inkml:trace>
  <inkml:trace contextRef="#ctx0" brushRef="#br1" timeOffset="162720.37">22092 12035 11055 0,'0'0'480'0,"0"0"112"16,0 0-464-16,0 0-128 0,0 0 0 0,0 0 0 0,1-5 800 0,-1 5 144 16,0-9 16-16,0 9 16 15,0 0-192-15,4-7-32 0,0 0-16 0,-4 7 0 0,0 0-128 0,0 0-32 16,0 0 0-16,10-4 0 0,-6-2-192 0,-4 6-32 15,0 0-16-15,0 0 0 0,6-8 64 0,-6 8 16 16,4-9 0-16,-2 2 0 0,-2 7 32 0,0 0 0 16,3-10 0-16,0 2 0 0,-3 8 32 0,0 0 16 15,0 0 0-15,1-9 0 0,-1-2-96 0,0 11-16 16,0 0 0-16,0-6 0 0,0 6 16 0,0 0 0 16,0 0 0-16,0 0 0 0,0 0-144 0,0 0-48 15,0 0 0-15,0 0 0 0,-1 11-208 0,0 2 176 16,1 0-176-16,1 5 160 0,1-2-160 0,1 2 0 15,-2 3 144-15,3 1-144 0,-1 1 160 0,0 1-32 16,-1 0-128-16,2 4 192 0,-3 1-16 0,2 1-16 0,0-1 0 16,1 0 0-16,-1 2 32 0,-1-3 16 0,3-3 0 0,0 0 0 15,1-1 48-15,-3-1 16 0,1 2 0 0,3-4 0 16,-3-4 0-16,2 0 0 0,0-2 0 0,-2 0 0 16,-1-1-16-16,0 0-16 0,2-3 0 0,-4-1 0 15,-1-10 0-15,3 10 0 0,3-6 0 0,-6-4 0 16,0 0 16-16,0 0 0 0,-2 10 0 0,2-10 0 15,0 0 0-15,0 0 16 0,0 0 0 0,0 0 0 16,0 0 0-16,-5-7 0 0,1-4 0 0,-3 2 0 16,0 0-64-16,2 0-16 0,-1-5 0 0,1 0 0 15,-4-3-64-15,2 1 0 0,-1 3-128 0,2-2 192 16,-4-3-192-16,5 0 128 0,-4 1-128 0,2-1 0 16,2 0 0-16,-1-1 128 0,1-3-128 0,2 1 0 0,0 1 0 0,1 2 0 15,-1-4 0-15,2-1 0 0,1-4 0 0,1 4 0 16,0 3 0-16,1 0 0 0,-1-3 0 0,1 4 0 15,2 1 0-15,-3 3 0 0,-1 0 0 0,0 2 0 16,1-2 0-16,-1 5 0 0,0 10 0 0,0 0 0 16,0 0 0-16,0 0 0 0,-1-9 0 0,1 9 0 15,0 0 0-15,0 0 0 0,0 0 0 0,-6 9-128 16,3 4 128-16,0 5-160 0,1 2 160 0,0 4-128 16,-1-2 128-16,2 6-128 0,1 5 128 0,0 5 0 15,0-2 0-15,1-1 0 0,-1-2 0 0,2 0 0 16,-1 1 0-16,1-4 0 0,0-7 0 0,0 1 0 15,-2 1 0-15,1-4 0 0,0-4 0 0,0-1 0 16,-1 0 0-16,1-3 0 0,0-2 0 0,1-2 0 0,-2-9 128 16,0 0-128-16,0 0 144 0,0 0-144 0,3 7 192 0,-3-7-192 15,0 0 336-15,2-7-32 0,0-2-16 0,0-3 0 16,0-5 0-16,-1-1 0 0,0-3 0 0,-1-1 0 16,0-2-128-16,0-2-32 0,0 1 0 0,-1-1 0 15,-2-3-128-15,0 0 0 0,0 0 144 0,0-2-144 16,-1-3 0-16,1 4 0 0,0 5 0 0,0 1 128 15,0 0-128-15,1 1 0 0,0-1 0 0,1 10 0 16,0 4 0-16,1 10 0 0,2-8 0 0,-2 8 0 16,0 0 0-16,0 0-160 0,0 0 160 0,1 10 0 15,-1 3-176-15,0 3 176 0,-1 5-160 0,0 3 160 16,0 2-128-16,1 3 128 0,0 2 0 0,0 2-144 16,-2 1 144-16,1 0 0 0,0-4 0 0,1-3 0 15,0-1 0-15,0 1 0 0,-1-3 0 0,1-3 0 0,1-6 0 16,-1 1 0-16,-1-1 0 0,1-5 0 0,0-10 0 0,0 0 0 15,0 0 0-15,2 11 0 0,1-1 0 0,-3-10 0 16,0 0 0-16,0 0 128 16,0 0-608-16,0 0-112 0,0 0-32 0,2-9 0 15,-2-1-2368-15,0-2-464 0</inkml:trace>
  <inkml:trace contextRef="#ctx0" brushRef="#br1" timeOffset="163698.51">22808 12389 2751 0,'-8'10'256'16,"2"6"-256"-16,0 2 0 0,-4 0 0 15,0-3 1152-15,2 2 176 0,0-3 32 0,-1 3 16 0,-1-1-752 0,3 0-160 16,-2-1-16-16,2 0-16 0,-4 1 0 0,0 0 0 15,-2 2 0-15,0-4 0 0,0-3-80 0,-3 0-16 16,1 0 0-16,0-1 0 0,0-1 16 0,0-2 0 16,-2-1 0-16,1 0 0 0,-3-1-96 0,0 1-32 15,-1-1 0-15,3-2 0 0,-3-3-16 0,0 3 0 16,0 1 0-16,2-2 0 0,-3 0-48 0,2 0-16 16,2 0 0-16,-2 0 0 0,0-2-144 0,5 0 0 15,4 0 0-15,1 1 0 0,-2 2 0 0,2 0 0 16,3-3 0-16,6 0 0 0,0 0 0 0,0 0 0 15,0 0-144-15,0 0 144 0,0 0-240 0,0 0 16 16,0 0 0-16,11 1 0 0,6-1 96 0,-3 0 128 16,-2-3-208-16,1 1 80 0,3 1 128 0,1-1 0 0,-1-4 0 15,1 1 0-15,-1 1 0 0,1 0 0 0,-2 0 0 16,3 1 0-16,-2-6 0 0,1 2 0 0,-2 2 0 0,1-3 0 16,-3-1 0-16,3 0 0 0,2 1 0 0,1-1 0 15,-1 1 0-15,4-2 0 0,-1-4 0 0,1 2 0 16,0 2 0-16,-2 0 0 0,-5 0 0 0,2-2 0 15,1-6 0-15,-4 1-128 0,-3 2 128 0,1-1-128 16,2-4-400 0,-4-1-80-16</inkml:trace>
  <inkml:trace contextRef="#ctx0" brushRef="#br1" timeOffset="164254.46">22310 12848 1839 0,'-17'11'0'0,"6"-6"160"0,1-1-160 0,2 0 0 15,-6 2 0-15,2-2 0 0,-2-2 1920 0,2 1 336 16,2-3 80-16,-1 0 16 0,1 1-1904 0,2-5-448 16</inkml:trace>
  <inkml:trace contextRef="#ctx0" brushRef="#br1" timeOffset="156370.41">21803 16313 6447 0,'0'0'576'0,"0"0"-576"16,0 0 0-16,0 0 0 0,0 0 2032 0,0 0 288 16,0 0 64-16,0 0 16 0,0 0-960 0,0 0-192 15,0 0-32-15,0 0-16 0,3 7-112 0,-3-7 0 0,0 0-16 0,11-1 0 16,1 1-128-16,3 0-32 0,3-3 0 0,2 0 0 15,0-1-304-15,2 0-64 0,-1 4-16 0,-1-2 0 16,0-4-272-16,-1 1-48 0,0 2-16 0,-1 0 0 16,2-1 0-16,-2 1-16 0,0 0 0 0,1 1 0 15,-2-2 112-15,-2 4 32 0,-2 5 0 0,-1-1 0 16,-1-1-112-16,-11-3-16 0,5 11 0 0,-1 1 0 16,-2 2-192-16,-2 0 144 0,-3 1-144 0,-2 2 128 15,-2-1 0-15,-2 2-128 0,-2 1 192 0,0-2-64 16,1-2 96-16,-2 0 16 0,1 3 0 0,3-3 0 15,-1-3-16-15,2-1 0 0,-2-2 0 0,3 0 0 16,-2-3 32-16,8-6 0 0,0 0 0 0,-6 7 0 16,1-1-256-16,5-6 0 0,0 0 0 0,0 0 0 0,0 0-256 15,0 0-64-15,0 0 0 0,0 0 0 16,0 0-2592-16,0 0-528 0</inkml:trace>
  <inkml:trace contextRef="#ctx0" brushRef="#br1" timeOffset="157058.29">22042 16408 6447 0,'0'0'272'0,"0"0"80"0,0 0-352 0,0 0 0 0,0 0 0 0,0 0 0 16,0 0 2944-16,0 0 528 0,0 0 112 0,0 0 0 15,0 0-1824-15,0 0-368 0,0 0-80 0,0 0-16 16,0 0-176-16,0 0-32 0,0 0-16 0,0 0 0 16,0 0-48-16,-7 5 0 0,-2-1 0 0,1 0 0 15,1 1-192-15,-1 0-64 0,0-2 0 0,-1 2 0 16,1 1-160-16,-2 2-32 0,-4 1-16 0,0-3 0 15,-2 2-144-15,0 0-32 0,0 3 0 0,-3 0 0 16,-1 0-16-16,3-3-16 0,0-1 0 0,0 3 0 16,-1 2-64-16,-2-1-16 0,1-1 0 0,2-1 0 15,-1 1-96-15,2-2-32 0,-1 3 0 0,3 0 0 0,0-3-144 16,0 0 192-16,2-4-192 0,1 3 192 0,-2 1-192 16,0-2 128-16,-1 0-128 0,0-1 128 0,0 2-128 0,0-1 0 15,-2-1 0-15,1 1 128 0,-1 2-128 0,-1-1 0 16,-1-2 0-16,3 0 0 0,1-3 0 0,-1 1 128 15,1 3-128-15,0-3 0 0,3-1 144 0,2 0-144 16,9-2 160-16,0 0-160 0,-12 2 128 0,3 0-128 16,3 1 0-16,6-3 144 0,0 0-144 0,0 0 0 15,0 0 144-15,0 0-144 0,0 0 0 0,0 0 144 16,-6-3-144-16,6 3 0 0,0 0 128 0,0 0-128 16,0 0 0-16,0 0 0 0,0 0 128 0,7-5-128 15,-2-3 0-15,-5 8 0 0,0 0 0 0,0 0 0 16,10-4 0-16,1 0 0 0,2-1 128 0,3 0-128 0,0 1 0 15,4 0 0-15,2-1 128 0,0-1-128 0,3-1 0 0,-1 1 0 16,2-1 0-16,1 2 0 0,-1-1 0 16,0 1 0-16,0-1 0 0,1 2 0 0,-1 4 0 0,-2-2 0 15,-6-4 0-15,1 3 0 0,-2 3 0 0,-2 0 0 16,-6-5 128-16,1 2-128 0,-2 0 0 0,-8 3 0 16,0 0 0-16,9 0 0 0,-9 0 0 0,0 0 0 15,0 0 0-15,0 0 0 0,0 0 0 0,0 0 0 16,0 0-512-1,0 0-192-15,0 0-64 0,0 0 0 0,0 0-2192 16,0 0-448-16,0 0-96 0</inkml:trace>
  <inkml:trace contextRef="#ctx0" brushRef="#br1" timeOffset="157635.17">21599 16356 13823 0,'-9'0'1216'16,"2"-1"-960"-16,-2-2-256 0,1 0 0 0,-2 1 1600 0,4 1 256 15,-3-3 64-15,9 4 16 0,0 0-384 0,0 0-80 0,0 0 0 0,0 0-16 16,0 0-592-16,0 0-112 0,0 0-32 16,0 0 0-16,10 2-16 0,-1 1-16 0,3 1 0 0,2-1 0 15,2-1-144-15,3 0-32 0,3 2 0 0,2-3 0 16,5 1-176-16,4-1-32 0,4-2-16 0,0 1 0 16,2 2-16-16,0 0 0 0,-2 0 0 0,-2 2 0 15,-7-4 80-15,-2 0 16 0,-2 0 0 0,-3 0 0 16,0-2-96-16,-1 2-16 0,-3 1 0 0,-1-1 0 15,-2-1-64-15,0-1 0 0,-5 2-16 0,-9 0 0 16,0 0 0-16,0 0 0 0,0 0 0 0,0 0 0 16,0 0 16-16,0 0 16 0,3 9 0 0,-6 0 0 15,-1 0 0-15,-1 2 0 0,-5 0 0 0,0 2 0 0,0 2-48 16,-1 2-16-16,-1 1 0 0,1 1 0 0,0 3 96 16,0 4 16-16,0 2 0 0,1-1 0 0,-2-2 0 0,1 0 0 15,1-3 0-15,-2 1 0 0,1-1 0 0,0-3 0 16,1-2 0-16,-4 0 0 0,0 0-80 0,1-2-16 15,0 0 0-15,3-2 0 0,-1-4-160 0,3 0 192 16,3 0-192-16,-1-2 192 0,6-7-192 0,-4 5 192 16,4-5-192-16,0 0 192 0,0 0-192 0,0 0 0 15,0 0-192-15,0 0 192 16,0 0-576-16,0 0 0 0,3-9 0 0,-2 1 0 16,-1 8-1648-16,1-10-320 0,1-1-64 0,-1 1-13472 0</inkml:trace>
  <inkml:trace contextRef="#ctx0" brushRef="#br1" timeOffset="158176.79">21511 16424 20383 0,'0'0'896'0,"-6"-3"192"0,6 3-864 0,0 0-224 0,-7-3 0 0,7 3 0 16,0 0 1088-16,0 0 192 0,0 0 16 0,10-1 16 0,2 2-432 0,0 1-96 16,3-2-16-16,5 1 0 0,-1 1 16 0,4-2 0 15,1 0 0-15,3 0 0 0,-2-3-32 0,6 1-16 16,5 1 0-16,0-2 0 0,3 1-160 0,-1 0-16 15,0 0-16-15,-2 0 0 0,-5-2 0 0,0 3 0 16,-5-1 0-16,-1 0 0 0,-3 0-128 0,-2 0-32 16,-2 2 0-16,-3-1 0 0,-2-1-160 0,-2 1-32 15,-2 2-16-15,-9-1 0 0,6 6 48 0,-6-6 16 16,0 0 0-16,1 8 0 0,-3 2-16 0,-3 1 0 16,0 3 0-16,-4-2 0 0,1 2-32 0,-4 2-16 15,-1 2 0-15,-1 0 0 0,-2 0 16 0,1 2 16 16,-2 0 0-16,1 1 0 0,-1 0 80 0,0-1 16 15,-3-5 0-15,-1 4 0 0,0-4 32 0,-3-1 16 16,1 1 0-16,-1-2 0 0,3-1-96 0,0 0 0 0,-1 0-16 16,2 0 0-16,-2 1-240 0,3 0 144 0,3-5-144 0,0 2 128 15,1 1-128-15,2-1 0 0,2-2 0 0,1 1 0 16,2-2 0-16,2 0 0 0,1-2 0 0,-1 1 0 16,1 1 0-16,5-7 0 0,0 0-192 0,0 0 192 31,0 0-640-31,0 0-16 0,0 0 0 0,0 0 0 15,0 0-1648-15,0 0-336 0,0 0-64 0,0 0-13728 0</inkml:trace>
  <inkml:trace contextRef="#ctx0" brushRef="#br1" timeOffset="159156.13">21243 16851 12543 0,'0'0'560'0,"-10"3"112"0,0 0-544 0,1 0-128 16,9-3 0-16,-8 4 0 0,0-4 1072 0,0 2 176 15,1 2 32-15,1 0 16 0,-2-1 16 0,-1 0 0 16,0-3 0-16,1 3 0 0,0 1-272 0,0 2-48 0,-1-4-16 0,1 2 0 16,1 1-272-16,-2-1-48 0,3 1-16 15,-2-2 0-15,0-1-16 0,-2-1-16 0,3 0 0 0,-4 0 0 16,1 1-96-16,2 0 0 0,-1 1-16 0,2-1 0 16,-4-1-48-16,2 0-16 0,1 2 0 0,0 0 0 15,1-1-128-15,7-2-32 0,-8 0 0 0,8 0 0 16,0 0 0-16,0 0 0 0,0 0 0 0,0 0 0 15,0 0 176-15,0 0 48 0,0 0 0 0,12-5 0 16,2-2 80-16,2 0 32 0,-1-2 0 0,4 0 0 16,3 1-192-16,0 1-32 0,1-2-16 0,0-1 0 15,2 0-144-15,5-1-32 0,1-1 0 0,1 2 0 16,0-2-32-16,3 0-16 0,0-3 0 0,5 2 0 16,3 1 0-16,-4 3 0 0,0-3 0 0,-3 1 0 15,-3-1 16-15,0 0 0 0,0 0 0 0,0 2 0 0,-2 1-32 16,0-2-128-16,-1 2 192 0,1-1-64 0,-3 5-128 15,-1-4 0-15,0 2 0 0,-3-1 128 0,-1-1-128 0,-2 1 0 16,-4 0 0-16,0 4 0 0,-2 0 0 16,-2-1 0-16,-2-4 128 0,0 4-128 0,-2 2 0 0,0-2 0 15,-1-1 0-15,-2 0 0 0,-6 6 0 0,8-4 0 16,-1-2 0-16,-7 6 0 0,0 0-176 0,5-4-112 16,-5 4-32-16,0 0 0 15,0 0-1664-15,0 0-320 0,0 0-80 0,0 0-8736 16,0 0-1744-16</inkml:trace>
  <inkml:trace contextRef="#ctx0" brushRef="#br1" timeOffset="159590.46">21417 16429 17503 0,'-16'-6'1552'0,"7"3"-1232"0,2 0-320 0,7 3 0 16,0 0 1120-16,0 0 160 0,0 0 48 0,0 0 0 15,0 0-368-15,0 0-80 0,12-3-16 0,2 2 0 16,4-3-128-16,1 3-32 0,6-1 0 0,-1 0 0 16,2 0 144-16,3 0 32 0,2 0 0 0,2 1 0 15,3 0-176-15,2-2-48 0,1 2 0 0,3-2 0 16,2 1-80-16,-1 2-32 0,-3 2 0 0,-1 1 0 0,-6-2-16 15,-3 3 0-15,-6 0 0 0,-1-1 0 0,-1 3-192 16,-2-1-32-16,-4 1-16 0,-2 2 0 0,-1 2-96 16,-4-1-32-16,-2 1 0 0,0 0 0 0,-4 2 32 0,1-1 0 15,0 1 0-15,-1 2 0 0,-3-1 16 0,-2 6 16 16,-2-1 0-16,-1 2 0 0,-4 2 0 0,-1 0 0 16,-4 3 0-16,-1 5 0 0,-2 0 32 0,-3-1 16 15,0-1 0-15,-2-1 0 0,-3-1-16 0,-2-5-16 16,-3 1 0-16,-1-3 0 0,0-1-48 0,4-1-16 15,-1-4 0-15,5-1 0 0,2-1-176 0,5-1 0 16,0-1 144-16,4-1-144 16,1 2-448-16,1-2-144 0,2-4-48 0,1 1-11968 0,0 0-2416 15</inkml:trace>
  <inkml:trace contextRef="#ctx0" brushRef="#br1" timeOffset="160440.87">16191 15286 9215 0,'0'0'816'0,"4"-9"-656"16,0 1-160-16,1-1 0 0,-1-2 1968 0,1 0 352 15,-2 2 80-15,0-1 16 0,0 1-704 0,-1 0-144 16,0 0-32-16,0 3 0 0,-2 6-352 0,0 0-80 15,0 0-16-15,0 0 0 0,0 0-208 0,0 0-48 16,-9 10-16-16,2 6 0 0,-3 2-336 0,1 6-64 16,-2 8-16-16,-3 5 0 0,1 6-16 0,0 1-16 15,-1-1 0-15,-1 2 0 0,-1 1-144 0,0 0-32 16,1 0 0-16,2-4 0 0,3-1-192 0,0-5 128 0,6-4-128 16,-1-5 0-16,3-7 0 0,2-3 0 0,0-4 0 15,2-3 0-15,4-1-128 0,-6-9-80 0,0 0-16 0,13-1 0 31,-1-3-416-31,1-5-96 0,-1-4-16 0,2-3 0 16,-1-1-1856-16,-2-3-368 0</inkml:trace>
  <inkml:trace contextRef="#ctx0" brushRef="#br1" timeOffset="160875.16">16109 15277 16927 0,'4'-18'752'15,"3"7"144"-15,0 0-704 0,2 1-192 0,4 1 0 0,2-1 0 16,4-1 832-16,0 1 128 0,7 0 16 0,2 0 16 0,6 0-288 16,3 1-48-16,5 0-16 0,-3 4 0 0,1 2 128 0,-4 0 0 15,-5 1 16-15,-5 4 0 0,-3 6-224 0,-3 4-48 16,-7 3-16-16,-3 3 0 0,-2 2-176 0,-7 2-48 16,-2 4 0-16,-7 2 0 0,-3 5 224 0,-4 2 32 15,-5 3 16-15,-3-2 0 0,-6-2 32 0,0-4 0 16,-4-7 0-16,-4-2 0 0,2-2-80 0,1 0-16 15,2-3 0-15,5-3 0 0,5-2-32 0,1-1 0 16,4-3 0-16,7-1 0 0,3-2-256 0,7-4-48 16,0 0-16-16,0 0 0 0,10 2-128 0,5-2 0 15,3-3 0-15,6 2 0 0,4 1 0 0,6 4 128 16,5 1-128-16,-2 1 0 0,0 1 0 0,-7 6 0 0,-3 4 0 16,-5-2 0-16,-5-3 0 0,-3 4 0 0,-4 0 0 15,-5 4 0-15,-2 3 0 0,-4-4 0 0,-3-1 0 0,-3 0 0 16,-2 0 0-16,-6-3 0 0,-3-3 0 0,-7 1 0 15,-5-2 256-15,-1-1 64 0,-4 0 0 16,-1-3 16-16,1-3-32 0,3-2-16 0,1 1 0 0,4-3 0 16,3-5-144-16,-1 0-16 0,4-4-128 0,5-1 192 15,1-1-192-15,4-3-240 0,4-4 48 0,3-3 16 32,4-2-2096-32,5-2-416 0,4-1-96 0</inkml:trace>
  <inkml:trace contextRef="#ctx0" brushRef="#br1" timeOffset="161153.94">17106 15045 2751 0,'0'0'256'0,"5"-10"-256"0,-3 0 0 0,-2 10 0 0,0 0 4176 0,0 0 800 16,0 0 144-16,0 0 48 0,-3 8-2960 0,-4 4-592 15,0 7-112-15,-2 1-32 0,1 1-368 0,-3 6-80 16,1 2 0-16,1 9-16 0,-2 5-96 0,3 4-16 16,-1 3 0-16,0 1 0 0,0 1-320 0,-1-3-64 15,4-3 0-15,-2-2-16 0,3-4-352 0,2-3-144 16,-1-4 128-16,3-6-128 0,0-4 0 0,1-4 0 16,2-3 0-16,1-2 0 15,-1-3-256-15,-2-11-128 0,0 0-16 0,10-4-9888 0,-2-1-1968 16</inkml:trace>
  <inkml:trace contextRef="#ctx0" brushRef="#br1" timeOffset="161440.93">17187 15513 13823 0,'-8'11'1216'0,"2"2"-960"0,-5-1-256 0,3 3 0 15,1 2 1536-15,3 1 272 0,-3 2 48 0,4-2 16 16,3-1-784-16,1 2-176 0,0 0-16 0,3-4-16 15,0-4-432-15,1 0-64 0,5-1-32 0,-2-2 0 16,1-5 432-16,1-3 96 0,1-2 16 0,1-3 0 0,0-1 256 0,2-4 64 16,3-4 16-16,-2-1 0 0,1 1-416 0,-1-1-96 15,0-2-16-15,-3-1 0 0,1-2-80 0,-4 0-32 16,-3-1 0-16,1 1 0 16,-3-3-96-16,-2 0-32 0,-3 1 0 0,1 3 0 0,0 4-240 0,0 3-48 15,-1 2-16-15,1 10 0 0,0 0-160 0,0 0 0 16,0 0 0-16,0 0 0 15,-8 4-928-15,8-4-224 0,-4 10-32 0,2 0-9824 16,1-1-1952-16</inkml:trace>
  <inkml:trace contextRef="#ctx0" brushRef="#br1" timeOffset="161743.96">17564 15540 21183 0,'0'0'1888'0,"0"0"-1504"0,0 11-384 0,2-3 0 15,-2-8 304-15,9 5-16 0,-9-5 0 0,11 6 0 16,2-1 960-16,1-3 192 0,-1-3 32 0,0-1 16 16,1-1-576-16,0 0-112 0,-3-2-32 0,1-3 0 15,0-1-96-15,0 1-32 0,-3-2 0 0,-1 1 0 16,0-1-128-16,-2 1-16 0,-5-2-16 0,-2 2 0 16,-4 3-32-16,0-1-16 0,-5 0 0 0,0 1 0 15,-3 6-64-15,-2 2-16 0,0 3 0 0,-4 1 0 16,-3 3-144-16,0 2-16 0,3 1-16 0,-2 4 0 15,3-3 16-15,4-1 0 0,3 1 0 0,3 0 0 16,4 3-64-16,4-3-128 0,1-2 192 0,3 2-64 16,3 0-128-16,4 0 0 0,2-2 0 0,3 0 0 0,4-1 0 15,2-1 0-15,1-3 0 0,4-2 0 16,2-1-1680-16,4 0-368 0,3-6-80 0</inkml:trace>
  <inkml:trace contextRef="#ctx0" brushRef="#br1" timeOffset="162089.07">18694 15150 21711 0,'-4'-11'960'0,"-1"5"192"0,2-1-912 0,-2 2-240 0,5 5 0 0,-7-4 0 15,-2 2 1040-15,-1 4 176 0,0 3 16 0,-3 5 16 16,1 4-272-16,-2 4-48 0,-4 1-16 0,0 9 0 16,1 6-80-16,-1 5 0 0,3 2-16 0,2 6 0 15,-1-1-176-15,2 1-16 0,-1 0-16 0,2-4 0 16,2-2-288-16,2-3-64 0,-1-1-16 0,3-4 0 15,0-2-240-15,2-5 0 0,-1-5 128 0,3-4-128 16,1-1 0-16,0-5-128 0,0-11 128 0,0 0-208 16,0 0-1904-16,10-6-368 15,1-4-80-15</inkml:trace>
  <inkml:trace contextRef="#ctx0" brushRef="#br1" timeOffset="162413.29">19005 15262 18431 0,'0'0'1632'0,"0"0"-1312"16,0 0-320-16,-6 7 0 0,-5 0 1024 0,-1-1 128 15,-4 4 16-15,0 1 16 0,-2 3-80 0,-1-2-16 16,1 0 0-16,-4 0 0 0,1 2-512 0,-2-1-96 16,-3-2-32-16,0 0 0 0,1-3 0 0,-1 0-16 15,2 1 0-15,2-3 0 0,-1-3 912 0,5 3 176 16,6 1 32-16,2-2 16 15,-2 3-1776-15,4-2-368 0,1 2-64 0,4 3 0 0,-2 2 640 0,4 2 144 0,2-2 32 0,5 2 0 16,-2 1-48-16,3 0 0 16,-1 1 0-16,5-1 0 0,1-2 96 0,4 0 16 0,-1 0 0 15,1-1 0-15,-1-1-16 0,-1-2 0 0,0-2 0 0,-2-2 0 16,0 0-80-16,-1 0-16 0,0-3 0 0,-1-1 0 16,-10-2-128-16,11 1 128 0,-1 0-128 0,-1-2 128 31,-2-3-1024-31,1-1-224 0,-8 5-32 0,7-4-8960 0,2-1-1792 0</inkml:trace>
  <inkml:trace contextRef="#ctx0" brushRef="#br1" timeOffset="162786.11">19270 15410 21183 0,'0'0'1888'0,"0"0"-1504"16,-2-7-384-16,2 7 0 0,0 0 1040 0,0 0 144 15,-8 7 32-15,-1 3 0 0,-1 3 64 0,-1 3 32 16,-4 0 0-16,0 1 0 0,1-1-416 0,-3 1-96 16,0 0-16-16,-1-1 0 0,3-1-192 0,1-2-32 15,1-3-16-15,4 0 0 0,4-1-176 0,3-2-48 16,2-7 0-16,0 0 0 0,-5 8-16 0,5-8-16 16,0 0 0-16,11 3 0 0,4-5 48 0,1 0 16 15,2-2 0-15,-1-1 0 0,0-1-160 0,0-2-16 16,0-2-16-16,-1 2 0 0,-1 4-32 0,-4 1 0 0,0-2 0 15,-1 4 0-15,-10 1-128 0,6 3 0 0,-6-3-192 0,5 8 192 16,-5-8-144-16,1 13 144 0,-2 2 0 16,-2-2 0-16,0-1 0 0,0-1 0 0,1-1 0 0,-2 3 0 15,3 0 0-15,1-2 0 0,0-11 0 0,3 12 0 16,0 0 0-16,1-4 0 0,-4-8 0 0,11 3 0 16,-2-3-256-16,2 0 48 0,2 2 16 0,2-6 0 15,1-5-2192 1,0 1-432-16,1-1-96 0</inkml:trace>
  <inkml:trace contextRef="#ctx0" brushRef="#br1" timeOffset="163091.54">19706 15472 23039 0,'-10'-7'2048'0,"10"7"-1648"0,-9 0-400 0,-2 2 0 0,-3 3 832 0,-5 2 64 16,-2 0 32-16,2 4 0 0,-3 1 1168 0,3 3 224 15,3 0 48-15,3-1 16 16,4-1-2384-16,2 0-704 0,2 1-16 0,5-3-16 0,0-11 736 0,7 11 0 16,0-1 0-16,4-1 160 0,4 0-32 0,4-2 0 15,0-7 0-15,2 0 0 0,1-2 32 0,-2-1 0 16,0-1 0-16,-1-1 0 0,-2-3 32 0,-4 1 0 16,0 1 0-16,-4-3 0 0,-1-1 80 0,-2 0 32 15,-3 1 0-15,-2 0 0 0,-2 1 16 0,-2-2 16 16,-2-1 0-16,-2 2 0 0,-3 1-144 0,-1 2-48 15,-4-1 0-15,0 4 0 0,-2-1-144 0,-2 3 0 0,0 2 0 16,2-1 0 0,4 2-1408-16,4 0-224 0,0-1-32 0,9-1-13152 0</inkml:trace>
  <inkml:trace contextRef="#ctx0" brushRef="#br1" timeOffset="163340.77">20196 15057 16575 0,'2'-15'736'0,"-2"15"160"0,0 0-720 0,0 0-176 0,0 0 0 0,0 0 0 16,0 0 2352-16,0 0 432 0,-6 13 96 0,0 2 0 0,-3 3-1520 16,-1 5-304-16,-2 3-64 0,0 7-16 0,-4 1-304 0,0 4-64 15,-3 0-16-15,-1 3 0 0,-1 4-192 0,0-1-32 16,4-2-16-16,3-3 0 0,3-1-352 0,-3-2 144 15,1-1-144-15,4-3 0 0,3-3 0 0,2-5-224 16,-1-5 16-16,2-4 0 16,-1-5-560-16,4-10-96 0,0 0-32 0,0 0-13024 0</inkml:trace>
  <inkml:trace contextRef="#ctx0" brushRef="#br1" timeOffset="163475.63">19819 15490 20271 0,'6'-18'1792'0,"-2"6"-1424"15,2-3-368-15,0 3 0 0,4-2 1344 0,5 3 208 16,0 1 48-16,6 1 0 0,5 3-224 0,4 1-32 15,4 3-16-15,8 2 0 0,2 2-800 0,4 3-144 16,0 0-48-16,-1 2 0 0,2 0-208 0,-1 0-128 0,-4 2 160 16,-4 2-160-1,-2 3-1696-15,-9 0-432 0</inkml:trace>
  <inkml:trace contextRef="#ctx0" brushRef="#br1" timeOffset="163926.44">15223 16827 19343 0,'-5'-13'848'0,"4"7"192"0,1 6-832 0,2-3-208 0,2-3 0 0,1 0 0 15,5-1 1984-15,1-2 336 0,6 1 80 0,8-1 16 16,5-2-1168-16,8 1-224 0,5-2-64 0,5 1 0 16,5 2-560-16,-3-2-112 0,0-1-32 0,-5 0 0 15,-4 2-128-15,-3 1-128 0,0 4 144 0,-8 2-144 16,-6 4 0-16,-1 1-208 0,-6 1 16 0,-4 1-14160 15</inkml:trace>
  <inkml:trace contextRef="#ctx0" brushRef="#br1" timeOffset="164085.91">15363 17009 32303 0,'0'0'1424'15,"0"0"304"-15,10-7-1376 0,3-1-352 0,6 3 0 0,4-1 0 0,6 1 512 0,4-1 48 16,4 1 0-16,5-2 0 0,1 0-144 0,2 1-32 15,2-2 0-15,-1 1 0 0,-1 5-240 0,-1-1-144 16,3 0 160-16,-3 2-160 16,-4 1-1856-16,-2 0-448 0</inkml:trace>
  <inkml:trace contextRef="#ctx0" brushRef="#br1" timeOffset="164677.62">16810 16684 18719 0,'-3'-13'832'0,"1"3"160"0,-1 2-800 0,-3 0-192 16,2-2 0-16,-1 2 0 0,-1 2 1376 0,6 6 224 16,0 0 64-16,-4-4 0 0,-2 0-480 0,6 4-96 15,-10 8 0-15,4 4-16 0,-4 0-432 0,1 5-64 16,-1 2-32-16,0 3 0 0,1 3 32 0,1 1 0 15,3 0 0-15,4-1 0 0,2 1-208 0,2-4-48 16,5-3 0-16,2-1 0 0,1-3-112 0,3-2-16 16,3-4-16-16,4-4 0 0,3-1 144 0,3-4 48 15,6-4 0-15,-1 0 0 0,-1-3 96 0,0-2 32 16,-1-6 0-16,-4 1 0 0,-1 0-192 0,-2-2-48 0,-2 0 0 0,-3-2 0 16,-4 1-112-16,-1 1-16 0,-5 2-128 0,0 0 192 15,-5-1-192-15,0 3 0 0,-1 4 128 0,-2 1-128 31,0 7-1120-31,1-6-272 0,1-1-48 0,-2 7-14416 0</inkml:trace>
  <inkml:trace contextRef="#ctx0" brushRef="#br1" timeOffset="170187.07">17491 16584 8287 0,'0'0'736'0,"7"-6"-592"16,-2-3-144-16,1 0 0 0,1-2 1264 0,-2 1 208 15,2 1 64-15,-3 2 0 0,-4 7-32 0,9-6 0 16,-3-3 0-16,-1 3 0 0,-5 6-416 0,0 0-64 15,0 0-32-15,0 0 0 0,0 0-128 0,0 0-32 16,8 8 0-16,-5 1 0 0,0 0 80 0,-1 4 16 0,-4 6 0 16,0 4 0-16,-1 0-96 0,-1 2 0 15,-3 1-16-15,0 5 0 0,-3 2-208 0,1 1-32 0,-1-2-16 16,-2-1 0-16,1-2-144 0,2-2-32 0,-2-5 0 0,3-3 0 16,3-4-80-16,2-2-32 0,2-5 0 0,1-8 0 15,1 8 64-15,-1-8 16 0,0 0 0 0,12-6 0 16,3-4 368-16,0-4 80 0,2-3 16 0,-1-3 0 15,4 0-432-15,0-3-64 0,1 0-32 0,-2-4 0 16,2-1-288-16,1 1 0 0,-3 3 128 0,4 3-128 16,2 4 0-16,1 0 0 0,-2 3 0 0,-1 5 0 15,-2 7 0-15,-2 2 0 0,-3 5 0 0,-3 2 0 16,-2 2 0-16,-1 7-176 0,-4 7 176 0,-3-1-160 16,-1-2 160-16,-3 0 0 0,-3 2 0 0,-1-1-128 0,-2 2 128 15,0-4 0-15,-4-4 0 0,2 0 0 0,2 2-160 16,-1-4 160-16,0-2-192 0,4-1 192 15,-1-3-1664-15,5-7-208 0,0 0-48 16,0 0-14336-16</inkml:trace>
  <inkml:trace contextRef="#ctx0" brushRef="#br1" timeOffset="170532.44">18536 16258 18431 0,'2'-19'816'0,"-1"12"160"0,-1 7-784 0,0 0-192 0,0 0 0 0,0 0 0 16,0 0 1152-16,0 0 192 0,-5 15 48 0,-1 5 0 15,0 5 16-15,0 4 0 0,-3 3 0 0,0 1 0 16,0 1-464-16,-1 2-96 0,-1 3-16 0,3 2 0 16,-1 3-160-16,1 2-32 0,2 2-16 0,0-3 0 15,2-3-288-15,-1-4-48 0,2 0-16 0,0-9 0 16,0-3-272-16,2-5 160 0,1-5-160 0,1-2 128 16,2-3-128-16,-3-11 0 0,0 0 0 0,0 0 128 15,11 0-1728-15,0-3-368 16,-1-5-64-16,1-3-11504 0</inkml:trace>
  <inkml:trace contextRef="#ctx0" brushRef="#br1" timeOffset="170911.77">18962 16276 21183 0,'0'0'1888'0,"0"0"-1504"15,-3 5-384-15,-1 3 0 0,-3 3 464 0,-1 0 32 16,0 1 0-16,-2 3 0 0,-5 0 400 0,2-1 96 16,0-1 16-16,-1 0 0 0,-1 0-480 0,0 0-80 15,-3-1-32-15,2 0 0 0,-1 0 160 0,0-1 48 0,-1-1 0 16,-1-2 0-16,4-3-160 0,1 2-16 0,-4 0-16 0,6 0 0 16,0-6-176-16,3 1-16 0,1-1-16 0,8-1 0 15,0 0-32-15,-5 7-16 0,5-7 0 0,0 0 0 16,-3 8-176-16,2 1 128 0,1-2-128 0,3 6 128 15,2 1-128-15,2 3 0 0,3 3 0 0,4 1 0 16,2 2 256-16,-1 5-48 0,0 0 0 0,1 1 0 16,-2-1 32-16,-3-1 0 0,0-2 0 0,-1-2 0 15,-3-2-112-15,-2-1-128 0,-1-4 176 0,0 0-176 16,-2-3 192-16,0-3-192 0,-2-10 192 0,1 9-192 16,0 1 128-16,-1-10-128 0,0 0 0 0,0 0 0 15,0 0-1920-15,7-6-448 0,-2-3-96 16,4-1-16-16</inkml:trace>
  <inkml:trace contextRef="#ctx0" brushRef="#br1" timeOffset="171282.9">19297 16435 19343 0,'0'0'848'0,"0"0"192"0,0 0-832 0,0 0-208 15,-8 8 0-15,-1 0 0 0,-2 2 1152 0,0 1 192 16,-1 1 48-16,-2 5 0 0,-3 2-304 0,2 2-48 16,-2-1-16-16,1 3 0 0,1-2-288 0,0 0-64 15,1 1-16-15,1-4 0 0,2-2-80 0,3-4 0 0,0-1-16 16,4-2 0-16,4-9-48 0,0 0 0 0,0 0 0 0,0 0 0 16,0 0 64-16,0 0 16 0,11-5 0 0,0 0 0 15,3-1-176-15,3-3-32 0,0-2-16 0,2-1 0 16,-2 1-192-16,-2-3-48 0,1 0 0 0,0 0 0 15,-2 0-128-15,0 2 0 0,-3 1 0 0,0 1 0 16,-1 4 0-16,-3 1 0 0,1 2 0 0,-8 3 0 16,5 8 0-16,0 3-144 0,-2 3 144 0,0 2 0 15,-3 1-144-15,-1 0 144 0,-3 3 0 0,-1 1-144 16,0 2 144-16,-3 1 0 0,1-3 0 0,-1 0 0 16,1 0 0-16,3-2-192 0,1-6 192 0,2-1-192 15,0-1-1664-15,3-4-352 16,-2-7-64-16,0 0-12064 0</inkml:trace>
  <inkml:trace contextRef="#ctx0" brushRef="#br1" timeOffset="171597.7">19651 16530 23903 0,'0'0'1056'0,"0"0"224"0,0 0-1024 0,0 0-256 16,-8 6 0-16,-2 2 0 0,-5 2 1120 0,0 1 176 15,-1 0 48-15,0 4 0 0,-4 5 384 0,3-1 96 16,3-6 16-16,3 3 0 16,-1 3-1840-16,4 0-400 0,3-1-64 0,5-3-16 0,3-2 480 0,4-2 256 15,1-3-16-15,3 0-16 0,3-3 0 0,1-3 0 0,2-2 0 0,1 0 0 16,2 0 48-16,1-3 16 0,0-4 0 0,-2 1 0 16,-4-1 0-16,0-2 0 0,0-2 0 15,-3 2 0-15,-2-1-80 0,-4-1-16 0,0-4 0 16,-3 2 0-16,-5 1 0 0,1 0 0 0,-1 0 0 0,-3-1 0 15,-3-1-64-15,0 2-128 0,-1-1 176 0,-1 4-176 16,-2 4 0-16,0 2 0 0,1 0 0 0,2 2 0 31,1-1-2480-31,8 2-400 0</inkml:trace>
  <inkml:trace contextRef="#ctx0" brushRef="#br1" timeOffset="171898.89">20185 16061 25791 0,'0'0'2304'0,"0"0"-1856"16,0 0-448-16,0 0 0 0,-6 8 640 0,-2 4 16 15,-3 3 16-15,-2 6 0 0,-2 5 400 0,-3 2 80 16,-3 3 0-16,0 5 16 0,-2 5-496 0,2 0-96 15,4 1-32-15,-1-1 0 0,-1 3-32 0,4 3 0 16,3 0 0-16,3-4 0 0,1-5-112 0,5 2-16 16,0 4-16-16,6-6 0 0,6-5-224 0,0-3-144 15,0-4 192-15,1-1-192 0,6-3 192 0,-2-5-64 16,-2-4 0-16,3-4-128 0,-2-4 128 0,-3-2-128 16,0-4 0-16,-2-2 0 15,0-2-1584-15,-1-4-368 0,-2-1-80 0,-4-2-16 0</inkml:trace>
  <inkml:trace contextRef="#ctx0" brushRef="#br1" timeOffset="172050.25">19783 16371 29487 0,'12'-3'2624'0,"6"-2"-2112"0,4-1-512 0,6 2 0 16,4 0 448-16,3 2 0 0,7 2-16 0,1 2 0 15,3 3-32-15,2-1 0 0,-1 1 0 0,-1 0 0 16,0 0-400-16,-1 2 128 0,1 2-128 0,-5 1-14416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5:54.1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3">16574 5654 9215 0,'0'0'192'0,"0"0"64"0,0 0 0 0,0 0 0 0,0 0-256 0,0 0 0 15,0 0 0-15,0 0 0 0,0 0 864 0,0 0 128 16,0 0 32-16,0 0 0 0,0 0-832 0,0 0-192 15,0 0 0-15,0 0 0 0,0 0 864 0,0 0 128 16,0 0 32-16,0 0 0 0,0 0-832 0,2 8-192 16,-2-1 0-16,0 1 0 0,-1-1 864 0,0-1 128 15,-1 2 32-15,0 0 0 0,1-1-832 0,-3 2-192 16,2 0 0-16,-1 0 0 0,0 0 0 0,0 1 0 16,-1 1 0-16,1 0 0 0,-1-2 864 0,1 2 128 15,1 0 32-15,1 3 0 0,-4-2-832 0,2 1-192 16,0-1 0-16,1 0 0 0,-4-1 0 0,2 3 0 15,-1 2 0-15,2-1 0 0,-2 1 0 0,0-1 0 16,1-1 0-16,-2 2 0 0,2 0 0 0,-1 1 0 16,0-3 0-16,-1 0 0 0,2 1 864 0,-1-1 128 0,0-1 32 0,1 0 0 15,0 1-832-15,0-2-192 0,2 0 0 0,0 0 0 16,-1 0 0-16,1 0 0 0,0-1 0 0,-2 1 0 16,1 0 0-16,0 0 0 0,0 0 0 0,1 3 0 15,-3-3 0-15,1 1 0 0,-2 0 0 0,0 2 0 16,0 0 0-16,2 0 0 0,-3 0 0 0,2 1 0 15,1 3 0-15,-1 0 0 0,-2-1 0 0,2 1 0 16,-1 0 0-16,1-1 0 0,0 1 0 0,0 0 0 16,-2-2 0-16,2 1 0 0,0-2 0 0,1 2 0 15,-1 0 0-15,-1-1 0 0,3 2 0 0,-1-3 0 16,-1 3 0-16,1 0 0 0,0 0 0 0,2-1 0 0,-2 0 0 16,1-1 0-16,1-1 0 0,1 1 0 0,0 2 0 15,0 0 0-15,0 0 0 0,1 0 0 0,1 2 0 0,-1 0 0 16,-1 0 0-16,1-1 0 0,2 1 0 0,-2 0 0 15,-1 0 0-15,1-1 0 0,1 1 0 0,0 1 0 16,-2-1 0-16,0 1 0 0,0 2 864 0,0 0 128 16,0-2 32-16,0 0 0 0,-2 1-832 0,3-2-192 15,-1-2 0-15,1 1 0 0,0 0 0 0,0-1 0 16,0-1 0-16,1 1 0 0,2-1 0 0,-2 0 0 16,0 1 0-16,-1 0 0 0,0 1 0 0,0-2 0 15,0 1 0-15,0 1 0 0,-1 0 0 0,1 0 0 16,0 2 0-16,1 0 0 0,0 0 0 0,1 0 0 15,-1-2 0-15,0 3 0 0,1-3 0 0,1 1 0 0,-2-2 0 16,2 1 0-16,-2-2 0 0,1 1 0 16,-1 1 0-16,1 1 0 0,-2-3 0 0,1 0 0 0,1 2 0 0,0-2 0 15,1 0 0-15,0 1 0 0,-3 1 0 0,0-3 0 16,1 3 0-16,0-1 0 0,0-1 0 0,-1 1 0 16,-1 0 0-16,1-2 0 0,2 1 0 0,-1 1 0 15,-2-3 0-15,0 0 0 0,0-1 0 16,1 1 0-16,1 2 0 0,-1-3 0 0,-1 1 0 0,0-2 0 15,0 2 0-15,1-1 0 0,0-1 0 0,0 2 0 16,0-1 0-16,-2 0 0 0,-1 1 0 0,1-1 0 16,2 1 0-16,0-1 0 0,-1-1 0 0,0 3 0 15,0 2 0-15,1-4 0 0,-1 0 0 0,1 0 0 16,1 0 0-16,0-1 0 0,-1 0 0 0,1-1 0 16,-1-1 0-16,0 0 0 0,0 0 0 0,0 1 0 0,2 0 0 0,1 0 0 15,-2-1 0-15,2 1 0 0,0-1 0 0,-1 1 0 16,-1-2 0-16,1 1 0 0,3 3 0 0,-3-1 0 15,0-2 0-15,0 1 0 0,1 0 0 0,0 1 0 16,0-2 0-16,-2 0 0 0,2 2 0 0,-1-1 0 16,-2-1 0-16,1 2 0 0,1 0 0 0,0 0 0 15,-1-1 0-15,0-1 0 0,3 2 0 0,-3-1 0 16,0 0 0-16,1 2 0 0,0 1 0 0,1-3 0 16,-2-2 0-16,1 0 0 0,2 0 0 0,0 2 0 15,-1 0 0-15,0 1 0 0,2-1 0 0,-2 0 0 16,0 0 0-16,2 3 0 0,0-2 0 0,-3 0 0 15,3-1 0-15,-2 1 0 0,1-1 0 0,-1 2 0 16,0 0 0-16,0-1 0 0,0-1 864 0,2 0 128 16,-1 0 32-16,1 1 0 0,0-2-832 0,-3 3-192 15,2-1 0-15,0 0 0 0,2 0 0 0,-3-1 0 0,1 1 0 0,3 1 0 16,-5-2 0-16,2 1 0 0,1 3 0 0,0-3 0 16,-1-3 0-16,-1 1 0 0,0 1 0 0,3 2 0 15,-3-1 0-15,1-1 0 0,0-1 0 0,1 3 0 16,-1-3 0-16,0 0 0 0,-1 1 0 0,2-1 0 15,-3 0 0-15,2-1 0 0,1-1 0 0,-1 0 0 16,-1 1 0-16,1-1 0 0,-1 0 0 0,1 0 0 16,-3 0 0-16,3 0 0 0,-1-1 0 0,0 2 0 15,0 2 0-15,0-2 0 0,0 0 0 0,0-2 0 16,0 5 0-16,-2-2 0 0,3 0 0 0,-2 0 0 16,2 0 0-16,-1 0 0 0,0 0 0 0,2 1 0 15,-3-2 0-15,2-1 0 0,0 0 0 0,0 1 0 0,-2 0 0 0,1 0 0 16,0 0 0-16,0 0 0 15,1 1 0-15,0 0 0 0,1-1 0 0,0 0 0 0,-1 0 0 0,-1 2 0 16,2-2 0-16,0 1 0 0,-3-2 0 0,2-1 0 16,0 1 0-16,2 0 0 0,-3 0 0 0,1-1 0 15,0-1 0-15,1 4 0 0,-3-1 0 0,3-1 0 16,-1-2 0-16,3 2 0 0,-1-2 0 0,1 3 0 16,-5-1 0-16,2-1 0 0,4 0 0 0,-2-2 0 15,-1 3 0-15,2 0 0 0,-2-1 0 0,3 1 0 16,-3 0 0-16,2 0 0 0,0 1 0 0,-1-2 0 15,3 1 0-15,-2 0 0 0,-1 1 0 0,0-2 0 16,0 3 0-16,1-2 0 0,0-4 864 0,-1 1 128 16,2 2 32-16,0 0 0 0,-3 1-832 0,2-1-192 0,-1-1 0 0,2 1 0 15,-3 0 0-15,2 1 0 0,1-1 0 0,-3 1 0 16,1-1 0-16,-1 1 0 16,2 1 0-16,-1-1 0 0,-1 0 0 0,0 0 0 0,1 0 0 0,-4-2 0 15,2 0 0-15,1 2 0 0,0-1 0 0,-1 1 0 16,0 0 0-16,3 0 0 0,-3 0 0 0,0 0 0 15,1 0 0-15,-1 1 0 0,1-2 0 16,0 1 0-16,1 0 0 0,-3-1 0 0,2 0 0 0,1 1 0 16,-3 1 0-16,3-1 0 0,0-2 0 0,-1 1 0 15,-1 0 0-15,3 1 0 0,-3 0 0 0,2 1 0 16,0-1 0-16,0-1 0 0,-2-1 0 0,2 1 0 16,-1 0 0-16,1 0 0 0,-1 1 0 0,0 1 0 15,0 0 0-15,2-1 0 0,0-1 0 0,0 5 0 16,-3-2 0-16,2 0 0 0,0-1 0 0,2 0 0 0,1-1 0 0,-1 0 0 15,-2-2 0-15,1 0 0 0,1 1 0 0,-1 0 0 16,1 1 0-16,-1-2 0 0,1 0 0 0,-1 0 0 16,2-2 0-16,0 2 0 0,-1 0 0 0,1 1 0 15,0-1 0-15,1 1 0 0,-2-2 0 0,0 1 0 16,-1 3 0-16,2-3 0 0,-2 2 0 0,2-1 0 16,-1 0 0-16,0 0 0 0,-2 2 0 0,2-1 0 15,-4-1 0-15,4 1 0 0,-1 0 0 0,-1 1 0 16,1-1 0-16,-2 1 0 0,3 1 0 0,-4-3 0 15,3 0 0-15,0 0 0 0,-3-2 0 0,2-1 0 16,-6-6 0-16,6 9 0 0,1-1 0 0,0-1 0 16,-7-7 0-16,6 8 0 0,-1-1 0 0,1 1 0 15,-1 0 0-15,2-2 0 0,-3 1 0 0,2 0 0 16,-2-1 0-16,2 2 0 0,-1 0 0 0,2-2 0 0,-7-6 0 0,4 10 0 16,2-1 0-16,0 0 0 0,-1-3 0 0,3 1 0 15,0 3 0-15,2-2 0 0,-4-2 0 0,3 1 0 16,-2-1 0-16,2 1 0 0,-3-2 0 0,-1 2 0 15,2-1 0-15,-1-1 0 0,-6-5 0 0,9 7 0 16,0-1 0-16,0 1 0 0,1-2 0 0,-2 1 0 16,2 0 0-16,0 1 0 0,-2 0 0 0,2-2 0 15,-1 1 0-15,-1-1 0 0,-1 0 0 0,2 0 0 16,0-1 0-16,2 0 0 0,-2 0 0 0,-2-2 0 16,2 4 0-16,-1-2 0 0,0 0 0 0,-1 0 0 15,2 0 0-15,-2 1 0 0,2-2 0 0,-2 0 0 16,2 1 0-16,-3-1 0 0,3 0 0 0,-3 1 0 0,2-1 0 0,-2 0 0 15,-1 0 0-15,3 2 0 0,0-2 0 0,-2 2 0 16,0-1 0-16,0 0 0 0,-6-4 0 0,6 7 0 16,1-2 0-16,0 0 0 0,-7-5 0 0,9 5 0 15,0 1 0-15,-3-1 0 0,0 1 0 0,-6-6 0 16,7 6 0-16,0 0 0 0,-7-6 0 0,8 7 0 16,1-4 0-16,-3 1 0 0,-6-4 0 0,8 8 0 15,1-1 0-15,-1-2 0 0,-8-5 0 0,8 7 0 16,0-2 0-16,1 1 0 0,1-2 0 0,0 0 0 15,-4 0 0-15,3 0 0 0,-1-1 0 0,-8-3 0 16,9 7 0-16,-3-1 0 0,-6-6 0 0,10 5 0 16,-1-1 0-16,-1 0 0 0,-8-4 0 0,11 5 0 15,-4-1 0-15,3 0 0 0,-2 0 0 0,1 0 0 16,-2-1 0-16,1 0 0 0,-1 1 0 0,0-1 0 0,1 0 0 0,0 0 0 16,-2 2 0-16,3-2 0 0,-3 2 0 0,-6-5 0 15,10 2 0-15,-2 0 0 16,0 1 0-16,-1 1 0 0,1-2 0 0,-8-2 0 0,7 2 0 0,2 1 0 15,-1 1 0-15,-1-1 0 0,-7-3 0 0,8 3 0 16,0-1 0-16,-1 2 0 0,1-1 0 0,1-1 0 16,0 1 0-16,-1-1 0 0,-8-2 0 0,11 5 0 15,-1-1 0-15,-1 1 0 0,1-4 0 0,1 3 0 16,-2 1 0-16,2-1 0 0,0 1 0 0,0-1 0 16,-1-1 0-16,2 1 0 0,1 0 0 0,-1 0 0 15,-3 0 0-15,2-1 0 0,-2 1 0 0,3 0 0 0,0-1 0 16,1-1 0-16,-3 0 0 0,3 3 0 0,2-1 0 0,-1-1 0 15,-2 0 0-15,1-1 0 0,3 1 0 0,-1-2 0 16,-3 3 0-16,2-1 0 0,0-1 0 0,-1 0 0 16,0 2 0-16,-1-1 0 0,1-1 0 0,-2 0 0 15,1 2 0-15,0 0 0 0,-1-1 0 0,-1 2 0 16,1-2 0-16,1 1 0 0,-2-1 0 0,1 1 0 16,1 0 0-16,2 1 0 0,1-2 0 0,-1 0 0 15,0 2 0-15,0-1 0 0,0 1 0 0,-1-1 0 16,-1-1 0-16,2 2 0 0,3 0 0 0,0 1 0 15,-2-1 0-15,2-2 0 0,1 0 0 0,0 1 0 16,0 2 0-16,-2-2 0 0,1-3 0 0,-2 0 0 16,1 1 0-16,-1 1 0 0,-1 0 0 0,-1 0 0 15,3-1 0-15,-2 3 0 0,-1 0 0 0,3 1 0 16,-1-2 0-16,3-1 0 0,1 0 0 0,-2 1 0 0,-1-1 0 16,2 1 0-16,1-3 0 0,-1 0 0 0,-1 3 0 15,3 0 0-15,-5-1 0 0,2 1 0 0,2 2 0 0,0-1 0 16,0 0 0-16,1-1 0 0,-5 0 0 0,1 1 0 15,1-1 0-15,-2-2 0 0,0 2 0 0,-1-1 0 16,1 0 0-16,0 1 0 0,-2-1 0 0,0 0 0 16,-1 1 0-16,3-1 0 0,0 1 0 0,-1 0 0 15,2-1 0-15,-1-1 0 0,0 2 0 0,1-2 0 16,-1 1 0-16,1-1 0 0,-2 0 0 0,1 0 0 16,2 3 0-16,-1-3 0 0,1 1 0 0,-1 1 0 15,1-1 0-15,-1 1 0 0,0 2 0 0,0-3 0 16,1-1 0-16,-2 1 0 0,-1 1 0 0,0 0 0 0,0 0 0 15,0-1 0-15,-1-1 0 0,1 0 0 0,-3 1 0 16,0 0 0-16,0 0 0 0,1-1 0 0,-3 2 0 0,3-2 0 16,0 0 0-16,-2 0 0 0,-10-2 0 0,13 4 0 15,0-2 0-15,-1 0 0 0,-3 0 0 0,2 0 0 16,1 1 0-16,0-1 0 0,1 0 0 0,-2 0 0 16,0 0 0-16,0 1 0 0,-1-1 864 0,0 1 128 15,0 0 32-15,0 0 0 0,3 0-832 0,-1-1-192 16,1 1 0-16,-2 0 0 15,2-1-768-15,-1-1-208 0,-1 0-48 0,0 1 0 0,1 0 832 0,0 1 192 16,-1-2 0-16,0-1 0 0,0 1 0 0,-1 0 0 16,-1-1 0-16,0 1 0 0,1-1 0 0,-2 1 0 15,1 0 0-15,0-1 0 0,-9 0 0 0,10 1 0 16,1-1 0-16,-3 1 0 0,2 3 0 0,-1-2 0 0,-9-2 0 16,12 2 0-16,-1 0 0 0,1 0 0 0,-4 1 0 15,2-2 0-15,-1 1 0 0,-9-2 0 0,11 1 0 0,-1 1 0 16,-1-1 0-16,1 2 0 0,0-2 0 15,0 1 0-15,1-1 0 0,0 0 0 0,-3-1 0 0,-8 0 0 16,0 0 768-16,10 3 208 0,0-3 48 0,-2 0 0 31,-8 0-1648-31,11 1-320 0,0-1-64 0,0 0-16 0,-1 0 832 0,-1 0 192 0,0 0 0 0,1 0 0 16,-1 0 0-16,-1 0 0 0,1 0 0 0,0-1 0 16,0 1 0-16,0 0 0 0,-9 0 0 0,11 0 0 15,-1-2 0-15,-2 2 0 0,-8 0 0 0,11 2 0 16,-2-2 0-16,0 0 0 0,-9 0 0 0,10 0 0 0,-1 0 0 15,1 3 0-15,-3-2 0 0,2 0 0 0,-9-1 0 16,9 1 0-16,0-1 0 0,-9 0 0 0,12 3 0 0,-2-1 0 16,1-1 0-16,0 3 0 0,-3-3 0 0,1 0 0 15,-9-1 0-15,15 1 0 0,-2-1 0 0,-2 2 0 16,-1 0 0-16,1 1 0 0,-1-1 0 0,-1-1 0 16,-9-1 0-16,14 2 0 0,-1-2 0 0,-2 1 0 15,0 0 0-15,1 0 0 0,1-1 256 0,-2 2 112 16,1 0 16-16,0-1 0 0,0 0-384 0,2 0 0 15,-3-1 0-15,2 0 0 0,-1 0 0 0,0 0 0 16,1 0 0-16,-3 2 0 0,0 2 0 0,2-4 0 16,-3-4 0-16,1 4 0 0,-1 0 0 0,-1 1 0 15,2-1 0-15,-1 0 0 0,-1 0 0 0,0 0 0 16,-1 0 0-16,-7 0 128 0,9 0-128 0,1 0 0 16,1 0 0-16,-4 3 0 0,-7-3 0 0,9 2 0 0,1 0 0 0,1-1 0 15,-1 0 0-15,0 0 0 0,-1 1 0 0,0 1 0 16,-9-3 0-16,12 3 0 0,-1-2 0 0,0 0 0 15,-11-1 0-15,11 2 0 0,1-1 0 0,-1 1 0 16,-2-1 0-16,-9-1 0 0,9 0 0 0,2 0 0 16,-3 0 0-16,1 1 0 0,0-1 0 0,0 1 0 15,2-1 0-15,-11 0 0 0,7 0 0 0,2 0 0 16,0 0 0-16,-9 0 0 0,10 0 0 0,-10 0 0 16,10 0 0-16,-2 0 128 0,0 1-128 0,-8-1 0 15,8 0 0-15,-8 0 0 0,11-1 0 0,-3 0 128 16,-8 1-128-16,9-2 0 0,-2 0 0 0,-7 2 0 15,0 0 0-15,9-1 0 0,-9 1 0 0,10 0 128 16,-10 0-128-16,8 1 0 0,-8-1 0 0,8 0 0 0,-8 0 0 0,9 0 0 16,-9 0 0-16,9 2 0 0,-9-2 0 0,9 0 0 15,-9 0 0-15,10 1 0 0,-10-1 0 0,10 1 0 16,-10-1 0-16,8 1 0 0,-8-1 0 0,0 0 0 16,0 0 0-16,11 1 0 0,0-1 0 0,-11 0 128 15,0 0-128-15,10 2 0 0,-10-2 0 0,0 0 0 16,10 3 0-16,-10-3 0 0,10-1 0 0,-10 1 0 15,0 0 0-15,10 0 128 0,0 0-128 0,-10 0 0 16,0 0 0-16,11 0 0 0,-2 0 0 0,-9 0 0 16,0 0 0-16,9 0 0 0,-9 0 0 0,9 0 0 15,-9 0 0-15,10 0 0 0,-10 0 0 0,0 0 0 16,10 0 0-16,0 0 128 0,-1-4-128 0,-9 4 0 0,0 0 0 16,9-1 0-16,-9 1 0 0,9-2 0 0,-9 2 0 15,11-3 0-15,-11 3 0 0,0 0 0 0,0 0 0 16,0 0 0-16,8-3 0 0,-8 3 0 0,9-2 0 0,-9 2 0 15,11 0 0-15,-11 0 0 0,8-4 0 0,-8 4 128 16,10-3-128-16,-10 3 0 0,0 0 0 0,7-4 0 16,1 0 0-16,-8 4 0 0,0 0 0 0,9-5 0 15,-1 1 0-15,-8 4 0 0,0 0 0 0,0 0 128 16,7-5-128-16,-7 5 0 0,0 0 0 0,0 0 0 16,0 0 0-16,0 0 0 0,0 0 0 0,0 0 128 15,0 0-1088-15,0 0-192 16,0 0-64-16,-2 10-15872 0</inkml:trace>
  <inkml:trace contextRef="#ctx0" brushRef="#br0" timeOffset="4">22093 12492 9215 0,'0'0'400'0,"0"0"96"0,0 0-496 0,0 0 0 0,0 0 0 0,0 0 0 15,-3 7 912-15,3-7 96 0,0 0 16 0,0 0 0 16,-4 7 0-16,1-1 0 0,3-6 0 0,0 0 0 16,0 0-832-16,-3 5-192 0,0 1 0 0,3-6 0 15,0 0 864-15,0 0 128 0,-6 5 32 0,6-5 0 16,0 0-832-16,0 0-192 0,-4 3 0 0,4-3 0 16,0 0 864-16,0 0 128 0,-5 5 32 0,5-5 0 15,0 0 0-15,-4 4 0 0,1 2 0 0,3-6 0 16,0 0-832-16,-5 3-192 0,5-3 0 0,0 0 0 15,-4 3 864-15,4-3 128 0,0 0 32 0,0 0 0 16,-6 1 0-16,1-2 0 0,5 1 0 0,-4-3 0 16,-1-1-832-16,1-1-192 0,-2-1 0 0,2-1 0 0,0-1 0 15,0 1 0-15,0-2 0 0,-1 0 0 0,2-4 864 0,0 2 128 16,-1 0 32-16,0 0 0 0,1 0-832 0,-1 0-192 16,1 0 0-16,1 0 0 0,-3-1 0 0,2 0 0 15,1-1 0-15,0 0 0 0,-1-1 0 0,2 0 0 16,-2-1 0-16,2 0 0 0,0 0 0 0,1-1 0 15,0 0 0-15,0-1 0 0,0 2 0 0,1 0 0 16,0 1 0-16,2 0 0 0,-2-2 0 0,2 2 0 16,-1 1 0-16,0 0 0 0,1-2 0 0,1 3 0 15,-2-1 0-15,-1 1 0 0,2 0 0 0,-1 1 0 16,1 0 0-16,-1 1 0 0,1 0 0 0,-2 1 0 16,0-1 0-16,2 2 0 0,-1-1 0 0,0-1 0 15,-1 2 0-15,0-1 0 0,0 1 0 0,1-1 0 16,1 0 0-16,-2 1 0 0,1-3 0 0,0 3 0 0,0-1 0 0,1 1 0 15,0 0 0-15,-1 1 0 0,0-1 0 16,2 1 0-16,-1 2 0 0,-2-2 0 0,0 2 0 0,3-1 0 16,0 0 0-16,-1 0 0 0,-1 1 0 0,3-1 0 15,-1 2 0-15,2-1 0 0,-4 0 0 0,3 0 0 16,-5 5 0-16,5-2 0 0,0-1 0 0,-5 3 0 16,7-3 0-16,-1 0 0 0,2 2 0 0,-1 1 0 15,1 0 0-15,-1 0 0 0,2 3 0 0,0-1 0 16,-2 0 0-16,1 1 0 0,0-2 0 0,-1 3 0 15,2 0 0-15,0 0 0 0,0 1 0 0,-3 0 0 16,-6-5 0-16,6 8 0 0,1 0 0 0,0-1 0 16,-3 1 0-16,1 0 0 0,3 1 0 0,-3-1 0 15,4 2 0-15,-3 0 0 0,-1-2 0 0,2 3 0 16,-1 0 0-16,2 0 0 0,-3 0 0 0,1 0 0 0,-1 0 864 0,1 0 128 16,-1 1 32-16,2 0 0 0,-1-1-832 0,0 2-192 15,-3-1 0-15,2 1 0 0,1-1 0 0,-2 0 0 16,-1-1 0-16,0 2 0 0,1 2 0 0,-1 0 0 15,0-1 0-15,-1-1 0 0,0 0 0 0,-1-1 0 16,-1 1 0-16,1-1 0 0,-1 0 0 0,0 0 0 16,0-1 0-16,0 2 0 0,-1-1 0 0,0 0 0 15,-1 0 0-15,1 3 0 0,1-4 0 0,-1 1 0 16,1 0 0-16,-1 0 0 0,-1-1 0 0,1 0 0 16,-4-1 0-16,2 0 0 0,0 0 0 0,0 0 0 15,-2-2 0-15,1 2 0 0,-1 0 0 0,0 0 0 16,-2-1 0-16,2 0 0 0,-3-1 864 0,0 1 128 15,1 0 32-15,-1 1 0 0,-2-3-832 0,0 1-192 0,-1 1 0 16,0 0 0-16,6 1 0 0,-4 0 0 0,-1 0 0 0,-1 0 0 16,-1-2 0-16,-1 3 0 0,-3-2 0 0,2 0 0 15,0-2 0-15,0 1 0 0,0 2 0 0,2-1 0 16,-2-1 0-16,2-1 0 0,1 1 0 0,1-2 0 16,-2-1 0-16,2 0 0 0,1-1 0 0,-1-1 0 15,1-2 0-15,2-1 0 0,1 0 0 0,-3-1 0 16,4 0 0-16,-3 0 0 0,1 0 0 0,2-2 0 15,-1 2 0-15,2-4 0 0,-3 1 0 0,4-2 0 16,0 2-2416-16,1-3-528 16,1 0-96-16,-1-2-32 0</inkml:trace>
  <inkml:trace contextRef="#ctx0" brushRef="#br0" timeOffset="5">22001 11825 9215 0,'0'0'400'0,"0"0"96"0,0 0-496 0,0 0 0 0,2 6 0 16,-2-6 0-16,0 0 912 0,0 0 96 0,4 6 16 0,-4-6 0 16,4 7 0-16,-4-7 0 0,0 0 0 0,4 5 0 15,-2 1 0-15,-2-6 0 0,2 6 0 0,-2-6 0 16,0 0 0-16,3 6 0 0,-3-6 0 0,2 5 0 16,-2-5-832-16,0 0-192 0,0 0 0 0,2 7 0 0,-2-7 864 0,0 0 128 15,0 0 32-15,3 7 0 0,-3-7-832 0,0 0-192 16,0 0 0-16,0 0 0 0,0 0 864 0,-3 6 128 15,0 0 32-15,0-2 0 0,3-4-832 0,0 0-192 16,-4 7 0-16,-1-3 0 0,0-1 0 0,5-3 0 16,0 0 0-16,-5 4 0 0,-3 0 0 0,2-1 0 15,6-3 0-15,-6 3 0 0,0-1 864 0,2 0 128 16,-3-1 32-16,2 1 0 0,-1-1-832 0,0-1-192 16,-1 0 0-16,-1 0 0 0,0 0 0 0,-1 0 0 15,1 0 0-15,-1 0 0 0,3 0 0 0,-4 0 0 16,0 0 0-16,0 2 0 0,0 0 0 0,0 0 0 15,0-1 0-15,-1 0 0 0,3-1 864 0,-5 1 128 16,2 1 32-16,-2 0 0 0,1-2-832 0,1 0-192 0,-2-2 0 16,1 4 0-16,-1 0 0 0,1-1 0 0,2 0 0 0,-1-1 0 15,-1 1 0-15,1 0 0 16,0 1 0-16,0-1 0 0,0-1 0 0,0 2 0 0,1-1 0 0,-1 1 0 16,0-1 0-16,-3 1 0 0,2-1 0 0,0 1 0 15,-1 1 0-15,1-1 0 0,-3 0 0 0,0 0 0 16,1-1 0-16,0 2 0 0,-3-2 0 15,2 1 0-15,-1 0 864 0,1 0 128 0,-3 2 32 0,3-2 0 16,0 0-832-16,-1-1-192 0,-1-1 0 0,-1 1 0 16,1 0 0-16,1 1 0 0,-2 0 0 0,3-1 0 15,0-1 0-15,0 1 0 0,1 0 0 0,1 0 0 16,1-2 0-16,-3 2 0 0,2 0 0 0,0 0 0 16,0-1 0-16,0 0 0 0,-2 0 0 0,2 0 0 15,-1 0 0-15,-2 0 0 0,0 0 0 0,0 0 0 16,1 0 0-16,1 0 0 0,-2 0 0 0,0 0 0 15,-3-1 0-15,4 1 0 0,3 0 0 0,-3 0 0 0,0 0 0 0,-2 0 0 16,-1-1 0-16,0 1 0 0,-1 0 0 0,2-1 0 16,1 0 0-16,1 0 0 0,-1 0 0 0,0-1 0 15,1 1 0-15,-1 0 0 0,0 0 0 0,0 0 0 16,1-2 0-16,0 2 0 0,-3-2 0 0,2 0 0 16,-3-1 0-16,1-1 0 0,0 5 0 0,0-2 0 15,0-1 0-15,2 1 0 0,0-1 0 0,0 1 0 16,-3-1 0-16,3 0 0 0,0-2 0 0,0 1 0 15,-2-1 0-15,1 2 0 0,1 0 0 0,1-3 0 16,-1 1 0-16,1 0 0 0,0 2 0 0,0-1 0 16,1 0 0-16,-1 0 0 0,-1 0 0 0,1-2 0 15,-1 2 0-15,1-1 0 0,-1 1 0 0,-2 0 0 0,0-2 0 16,1 2 0-16,0-4 0 0,0 1 0 0,-2 1 0 0,0-1 0 16,3 4 0-16,-1-5 0 0,1 2 0 0,-1-1 0 15,2 1 0-15,-1 2 0 16,0 0 0-16,-1-1 0 0,3-1 0 0,0-1 0 0,-1 0 0 0,1 1 0 15,0-1 0-15,0 0 0 0,-1-1 0 0,2 0 0 16,1 0 0-16,-1 0 0 0,1-2 0 0,0 1 0 16,-1-1 0-16,1 2 0 0,0 1 0 0,-1-1 0 15,1-1 0-15,1 1 0 0,-2 0 0 0,-2 0 0 16,2 0 0-16,-1 3 0 0,0-2 0 0,0 1 0 16,1-2 0-16,1 1 0 0,-2 0 0 0,0 0 0 15,3-1 0-15,0 2 0 0,-3-1 0 0,1 2 0 16,0-4 0-16,1 2 0 0,0 1 0 0,0-2 0 0,0 0 0 15,-2 0 0-15,3 1 0 0,0-1 0 0,1 1 0 0,-2 1 0 16,2-3 0-16,1 1 0 0,-4 2 0 0,2-1 0 16,4 1 0-16,-5-1 0 0,1-2 0 0,0 3 0 15,0 0 0-15,0 1 0 0,0-2 0 0,0 0 0 16,-4 0 0-16,2 0 0 0,1 0 0 0,-1 1 0 16,-1-1 0-16,-1 1 0 0,1-2 0 0,2 0 0 15,-2 2 0-15,-1-2 0 0,2-1 0 0,2 1 0 16,1 0 0-16,-3 0 0 0,0 0 0 0,0 1 0 15,0-2 0-15,1 1 0 0,0-1 0 0,1 2 0 16,-1-1 0-16,1 0 0 0,-1-1 0 0,0-1 0 16,1 4 0-16,2-3 0 0,-2 2 0 0,1 1 0 15,1-1 0-15,-2 1 0 0,2-2 0 0,-1 1 0 16,0 1 0-16,0-1 0 0,-1 1 0 0,1-1 0 0,-1 0 0 16,1 2 0-16,-2-2 0 0,1 2 0 15,1-2 0-15,-3 2 0 0,2-2 0 0,0 2 0 0,0-1 0 0,-2 1 0 16,2-1 0-16,0 1 0 0,0 0 0 0,-3 0 0 15,2-1 0-15,0 1 0 0,3-1 0 0,-2 2 0 16,3-4 0-16,-2 3 0 0,1-2 0 0,1 1 0 16,-2 2 0-16,0 0 0 0,1-2 0 0,-2 1 0 15,2-2 0-15,-1 2 0 0,-1-2 0 0,3 3 0 16,-1-3 0-16,1 0 0 0,-1 0 0 0,0 1 0 16,0 1 0-16,1 0 0 0,0 0 0 0,0 0 0 15,0-1 0-15,-1-1 0 0,2 2 0 0,-2-2 0 16,1 0 0-16,-2 0 0 0,2-3 0 0,-1 1 0 0,0 1 0 15,0 1 0-15,-2-1 0 0,1 0 0 0,1-1 0 16,-3 2 0-16,0-1 0 0,0 0 0 0,1 1 0 0,0-1 0 16,-1-1 0-16,2 1 0 0,-3 1 0 0,1-1 0 15,0 0 0-15,0 1 0 0,2-1 0 0,-2 0 0 16,1 1 0-16,1-1 0 0,-1 0 0 0,0 0 0 16,-1 0 0-16,1-1 0 0,-3 0 0 0,2 1 0 15,2 0 0-15,-1-1 0 0,-1 0 0 0,1 0 0 16,0 1 0-16,0 1 0 0,-1-2 0 0,1 0 0 15,2 1 0-15,0 1 0 0,-1-3 0 0,1 2 0 16,-1 0 0-16,2-1 0 0,-3 1 0 0,1 0 0 16,0-1 0-16,1 2 0 0,-1 0 0 0,0-1 0 15,0 1 0-15,-1-1 0 0,0 1 0 0,0-1 0 16,0 1 0-16,1-2 0 0,-2 3 0 0,2-2 0 16,0-1 0-16,-2 0 0 0,1-1 0 0,0 0 0 0,0 2 0 15,-2-3 0-15,4 1 0 0,0 0 0 0,-2-1 0 0,2 1 0 16,3 0 0-16,-1-1 0 0,-3-1 0 0,3 2 0 15,-1 0 0-15,0 0 0 0,-2-1 0 16,3 1 0-16,1 0 0 0,1-1 0 0,-4 2 0 0,3-1 0 16,-3 0 0-16,3-2 0 0,-1 1 0 0,1 0 0 15,0 0 0-15,0 1 0 0,-1-2 0 0,-1 0 0 16,3-1 0-16,-1 0 0 0,0 0 0 0,0-1 0 16,0-1 0-16,0 1 0 0,2-1 0 0,-3-1 0 15,3 0 0-15,-1 0 0 0,-1 2 0 0,0 0 0 16,1 0 0-16,0 1 0 0,0-2 0 0,-1 1 0 0,1 1 0 0,-1-1 0 15,0 1 0-15,-1 0 0 0,0 1 0 16,1-1 0-16,-1-1 0 0,-2 1 0 0,3-1 0 0,-3-1 0 16,0-1 0-16,-1 2 0 0,3 0 0 0,-2-1 0 15,-2 1 0-15,0-1 0 0,2-4 0 0,-1 2 0 16,-1 2 0-16,0-2 0 0,2 1 0 0,3-1 0 16,-5 1 0-16,4-2 0 0,-3-1 0 0,3 0 0 15,-2 0 0-15,2 0 0 0,2 2 0 0,-1-3 0 16,0 1 0-16,0 2 0 0,2-1 0 0,-4-1 0 15,1 2 0-15,1-1 0 0,-1 1 0 0,-1-1 0 16,3 3 0-16,1-3 0 0,-4-2 0 0,1 1 0 16,0 2 0-16,0 0 0 0,0 1 0 0,1-2 0 15,-1 1 0-15,-1-1 0 0,2 2 0 0,0 0 0 16,2 0 0-16,-2 0 0 0,2-1 0 0,0 1 0 16,-1 3 0-16,2-2 0 0,-3 0 0 0,3 1 0 0,0-1 0 0,1 0 0 15,-3 1 0-15,2-1 0 0,1-1 0 0,0 1 0 16,-2-2 0-16,2 1 0 15,-2-3 0-15,1 0 0 0,1 1 0 0,0-2 0 0,0 0 0 0,0 1 0 16,-2 1 0-16,2-1 0 0,0 0 0 0,0 1 0 16,0 0 0-16,0-1 0 0,0 3 0 0,-1-1 0 15,1 1 0-15,0-1 0 0,-1 0 0 0,1 1 0 16,1 0 0-16,1-1 0 0,-1 1 0 0,-2-1 0 16,0-1 0-16,2 0 0 0,0-1 0 0,-1-7 0 15,1 3 0-15,-1 1 0 0,1 0 0 0,0 1 0 16,-1 0 0-16,0 0 0 0,0-2 0 0,0 2 0 15,1 1 0-15,0-1 0 0,0 4 0 0,-2-1 0 16,1 1 0-16,-1-1 0 0,1 2 0 0,-1 1 0 0,0 2 0 0,0 1 0 16,1-2 0-16,-2 2 0 0,1-1 0 0,0 2 0 15,-1 2 0-15,0-2 0 0,1-3 0 0,-1 3 0 16,1 0 0-16,1 1 0 0,-4-1 0 0,3-1 0 16,0-1 0-16,1 1 0 0,-1 0 0 0,0 0 0 15,1-1 0-15,1-1 0 0,-1 3 0 0,1 2 0 16,-1 1 0-16,1-2 0 0,1 0 0 0,0-1 0 15,-1-2 0-15,1 2 0 0,2 1 0 0,0 0 0 16,-2-1 0-16,1 1 0 0,1-2 0 0,-1 0 0 16,-2 0 0-16,1 0 0 0,1-3 0 0,-1 2 0 15,-1 2 0-15,1-1 0 0,0 1 0 0,1 0 0 16,-1-2 0-16,0 1 0 0,0 0 0 0,0 0 0 16,0-4 0-16,0 4 0 0,1 1 0 0,-1-1 0 15,0-2 0-15,1-2 0 0,0 1 0 0,1 1-128 0,0 0 128 0,-1 0 0 16,-1-1 0-16,1 2 0 0,1 0 0 0,-1 1 0 15,-1 0 0-15,1-1 0 0,1-2 0 0,1-1 0 16,-2 1 0-16,2 2 0 0,-2-3 0 0,0 2 0 16,0-1 0-16,1 0 0 0,0 2 0 0,0 0 0 15,0-3 0-15,-1 2 0 0,1 1 0 0,-1 1 0 16,0-1 0-16,-1-1 0 0,2 0 0 0,0 0 0 16,-1 1 0-16,0-1 0 0,0 1 0 0,1-1 0 15,0-1 0-15,2-2 0 0,-3 2 0 0,1-1 0 16,0 0 0-16,0 1 0 0,1 1 0 0,-1-1 0 15,1-1 0-15,-2 2 0 0,1-1 0 0,2 0 0 16,-2 3 0-16,0-1 0 0,-2-1 0 0,1 1 0 0,3-1 0 0,-3 2 0 16,0 0 0-16,1-1 0 0,-2 1 0 0,1 1 0 15,-1 0 0-15,1 0 0 0,-1 0 0 0,1 0 0 16,0 0 0-16,2 1 0 0,-2 0 0 0,1 0 0 16,-2-1 0-16,0 1 0 0,0-1 0 0,1 0 0 15,0-1 0-15,-1-1 0 0,0-2 0 0,1 1 0 16,0 1 0-16,0 1 0 0,0 0 0 0,-1-1 0 15,0 2 0-15,2-1 0 0,-2 3 0 0,1-1 0 16,0 0 0-16,-1 0 0 0,0 0 0 0,1 0 0 16,0-3 0-16,0 2 0 0,-1 0 0 0,0 0 0 15,2 1 0-15,-1 0 0 0,-1 2 0 0,1-2 0 16,2-1 0-16,-1 1 0 0,0 0 0 0,-1-1 0 0,0 0 0 16,1 0 0-16,2-2 0 0,-3 1 0 0,1-2 0 15,0 2 0-15,0-1 0 0,2 3 0 0,0-1 0 0,-3-2 0 16,-1 0 0-16,2 0 0 0,3-1 0 0,-3 2 0 15,0 0 0-15,0 1 0 0,0-2 0 0,-1 1 0 16,2 0 0-16,0 0 0 0,-1 0 0 0,1-1 0 16,0 0 0-16,-1 1 0 0,3 2 0 0,-2 0 0 15,-2-2 0-15,3 0-128 0,0 0 128 0,0 0 0 16,0-1 0-16,1 2 0 0,-2 0 0 0,2 0 0 16,-2 1 0-16,2 0 0 0,0-2 0 0,0 1 0 15,1-2 0-15,-1 2 0 0,1 1 0 0,0-1 0 16,3-1 0-16,-2 0 0 0,-3 1 0 0,1 0 0 15,0-2 0-15,1 2 0 0,0-1 0 0,-1 1 0 0,-1 0 0 16,3 1 0-16,-3-1 0 0,1-1 0 16,2-1 0-16,-1 0 0 0,0 0 0 0,2-3 0 0,0 1-128 0,0 1 128 15,2 0 0-15,-1 2 0 0,2-1 0 0,1 0 0 16,-3-1 0-16,3 2 0 0,-2-2 0 0,-1 2 0 16,0 1 0-16,0 0 0 0,-1 0 0 0,0 0 0 15,-2 2 0-15,2-2 0 0,0 0 0 0,0 0 0 16,-2 2 0-16,2-2 0 0,0 1 0 0,-2 1 0 15,2-1 0-15,-3 1 0 0,3-1 0 0,-1 1 0 16,-1 0 0-16,1 0 0 0,1 0 0 0,-2-2 0 16,0 1 0-16,0 1 0 0,0 0 0 0,0 1 0 15,2-1 0-15,0 1 0 0,-2-3 0 0,1 2 0 16,0-1 0-16,-2 2 0 0,2 0 0 0,-1-1 0 16,0 3 0-16,1-4 0 0,0 1 0 0,1 1 0 0,-3 2 0 15,3-1 0-15,1 0 0 0,0 1 0 0,-4-1 0 0,3-2 0 16,-2 1 0-16,1 0-128 0,0 0 128 0,-2 0 0 15,5-1 0-15,-5 3 0 0,-5 6 0 0,10-8 0 16,-1-2 0-16,1 3 0 0,1 0 0 0,-2 2 0 16,1-1 0-16,-1 1 0 0,-1-1 0 0,2 2 0 15,-1-2 0-15,0 1 0 0,1-2 0 0,-1 1 0 16,2 0 0-16,-3 1 0 0,1-3 0 0,3 2 0 16,-3 0 0-16,1-1 0 0,-1-1 0 0,1 2 0 15,0-1 0-15,-3 2 0 0,2-2 0 0,1 1 0 16,-2-2 0-16,-1 1 0 0,0 1 0 0,1-1 0 15,-1 0 0-15,2 1 0 0,-1-3 0 0,0 2 0 16,-1-1 0-16,2 1 0 0,0 0 0 0,0 1 0 16,-4-1 0-16,3 0 0 0,0-1 0 0,0 1 0 0,0 1 0 0,2 0 0 15,-2 0 0-15,2-1 0 0,-1 0 0 16,0 2 0-16,1-1 0 0,-2 2 0 0,2-3 0 0,-1 3 0 16,-3 0 0-16,1-1 0 0,2 1 0 0,-1-1-128 15,1-1 128-15,0 1 0 0,-2 2 0 0,0 2 0 16,1-1 0-16,1 1 0 0,1-4 0 0,0 2 0 15,1 1 0-15,0 0 0 0,-2-4 0 0,2 2 0 16,-1-1 0-16,0 2 0 0,0 0 0 0,0-1 0 16,1 1 0-16,-1 0 0 0,-1-1 0 0,2 1-128 15,-4 0 128-15,3 0 0 0,-2-2 0 0,0 3 0 16,-2-2 0-16,3 0 0 0,0-1 0 0,-1 3 0 16,-1-3 0-16,-7 5 0 0,9-3 0 0,1 0 0 0,-2-2 0 0,2 2 0 15,-3 1 0-15,-7 2 0 0,9-3 0 0,0 1 0 16,-9 2 0-16,11-3 0 0,-1 3 0 0,0-1 0 15,-10 1 0-15,11-3 0 0,0 1 0 0,-1 1 0 16,-10 1 0-16,10-2 0 0,-10 2 0 0,11-1 0 16,-3-1 0-16,1-1 0 0,-1 1 0 0,-8 2 0 15,0 0 0-15,8-1 0 0,0 0 0 0,-8 1 0 16,10-2 0-16,-1 0 0 0,-9 2 0 0,0 0 0 16,0 0 0-16,0 0 128 0,8-3-128 0,-8 3 0 15,9-3 0-15,-9 3 128 0,0 0-128 0,7-2 0 16,-7 2 128-16,0 0-128 0,0 0 0 0,0 0 144 15,0 0-144-15,0 0 0 0,0 0-160 0,0 0-12304 16,0 0-2448-16</inkml:trace>
  <inkml:trace contextRef="#ctx0" brushRef="#br0" timeOffset="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7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9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10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1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1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5">22815 11046 14287 0,'0'0'0'0,"0"0"0"16,0 0 0-16,0 0 0 0,0 0 0 0,0 0 0 15,0 0 0-15,0 0-5696 16</inkml:trace>
  <inkml:trace contextRef="#ctx0" brushRef="#br1" timeOffset="16">22157 10038 3679 0,'0'0'160'0,"0"0"32"0,0 0-192 0,0 0 0 0,0 0 0 0,0-7 0 16,-1 0 1312-16,1 7 224 0,-2-7 32 0,-2 0 16 0,2 1-816 0,2 6-144 15,0 0-48-15,0 0 0 0,0 0-48 0,-2-8-16 16,2 8 0-16,0 0 0 0,-3-6 0 0,3 6 0 15,-3-8 0-15,3 8 0 0,0 0 64 0,0 0 0 16,-2-6 0-16,2 6 0 0,0 0 0 0,0 0 0 16,0 0 0-16,0 0 0 0,0 0 0 0,0 0 0 15,0 0 0-15,-9-1 0 0,9 1-64 0,0 0-16 16,0 0 0-16,-5 2 0 0,-3-1 0 0,8-1 0 16,0 0 0-16,0 0 0 0,0 0-80 0,-8 7-16 15,2-2 0-15,6-5 0 0,0 0-96 0,-6 7-32 16,6-7 0-16,-6 7 0 0,1-1-80 0,5-6-32 15,0 0 0-15,0 0 0 0,-5 6-32 0,5-6 0 16,0 0 0-16,0 0 0 0,0 0-128 0,0 0 0 16,0 0 0-16,0 0 0 0,0 0 144 0,0 0-144 0,0 0 160 0,0 0-160 15,0 0 144-15,0 0-144 0,-6-6 128 0,3 0-128 16,3 6 0-16,-2-9 128 0,0 0-128 0,2 9 0 16,0 0 0-16,0-8 0 0,0 8 0 0,0 0 0 15,-3-7 0-15,3 7 0 0,0 0 0 0,0 0 0 16,0 0 0-16,0-7 0 0,0 7 0 0,0 0 0 15,0 0 0-15,0 0 0 0,0 0 0 0,0 0 0 16,0 0 0-16,0 0 0 0,0 0 0 0,0 0 0 16,0 0 0-16,0 0 0 0,0 0 128 0,0 0-128 15,0 0 0-15,0 0 0 0,0 0 144 0,0 0-144 16,-4 11 208-16,-1-2-16 0,5-9-16 0,-4 11 0 16,2 0-48-16,1-1-128 0,0-2 192 0,1 2-64 0,-1 1-128 0,1 1 192 15,-1 2-192-15,-2-1 192 16,2 1-16-16,1 2 0 0,0-1 0 0,0 1 0 0,-1 3 16 0,1 1 0 15,0 0 0-15,0 3 0 0,0-1-32 0,0 4 0 16,-1 2 0-16,1-1 0 0,2 2-160 0,-1-1 192 16,-1 2-192-16,4 0 192 0,-2-2-192 0,0 1 192 15,-2-1-192-15,2-2 192 0,1 0-192 0,-1 1 0 16,-1-1 144-16,-1-1-144 0,-1 1 0 0,1-2 144 16,3-1-144-16,-1 1 0 0,-1 2 128 0,0-2-128 15,1-1 0-15,-1-1 0 0,-1-1 0 0,2 0 128 16,0-2-128-16,1 1 0 0,1-1 128 0,-1 1-128 15,-1-4 0-15,0 1 0 0,1-2 144 0,-2 1-144 16,0-1 0-16,1-1 144 0,-2-2-16 0,0 0 0 16,-2-1 0-16,1 0 0 0,-2 0 0 0,1 0-128 15,2 2 192-15,0-5-64 0,0 1-128 0,0 0 0 16,0 0 0-16,0 0 0 0,0-1 0 0,0 0 0 0,0-8 0 16,0 9 0-16,0 1 0 0,0-1 0 15,-1-1 0-15,1 0 0 0,0-8 0 0,0 8 0 0,0-8 0 0,-2 9 0 16,1-2 0-16,0 0 0 0,0-1 0 0,1 2 0 15,-1-1 0-15,1-1 0 0,-3-1 0 0,2 0 0 16,0 0 0-16,0 0 0 0,1-5 0 0,0 0 0 16,0 0 0-16,-2 5 0 0,2-5 0 0,-1 5 0 15,-1 1 0-15,2-6 0 0,0 0 0 0,-2 6 0 16,2-6 0-16,-1 7 0 0,0-2 0 0,1-5 0 16,0 0 0-16,0 6 0 0,0-1 0 0,0-5 0 15,0 0 0-15,0 0 0 0,0 7 0 0,0-7 0 16,0 0 0-16,0 0 0 0,0 0 0 0,0 0 0 0,0 0 848 0,0 0 144 15,0 0 32-15,0 0 0 0,0 0-832 16,1-7-192-16,3 1 0 0,-2-1 0 0,-1 0 0 0,1 1 0 16,-1-2 0-16,4-6 0 15,-4-5-768-15,1 3-208 0,0 1-48 0,0 1 0 0,1 0 1648 0,-1-1 320 16,1 2 64-16,-2-2 16 0,1-1-832 0,1 0-192 16,-3-1 0-16,1 0 0 15,1-2-768-15,0 2-208 0,-1 1-48 0,2-1 0 0,-3-2 832 0,3 1 192 16,-1 1 0-16,-1-1 0 0,-1 2 0 0,0 0 0 15,1 3 0-15,-1-1 0 0,-2-2 0 0,2 2 0 16,2-1 0-16,-2-2 0 0,-2-3 0 0,-1 3 0 16,1 1 0-16,2 2 0 0,0 0 0 0,0 0 0 15,0 1 0-15,-1 1 0 0,-1 0 0 0,1 5 0 0,0 1 0 16,0-2 0-16,0 0 0 0,1 1-176 16,-1 0 176-16,1 1-160 0,0-1 160 0,-3-7 0 0,1 0 160 0,0 5-160 15,1-2 0-15,-1 0 0 0,2-2 0 0,0 2 0 16,0 0 0-16,-1 2 0 0,0-1 0 0,1 0 0 15,0-2 0-15,0 0 0 0,0 3 0 0,1-1 0 32,0 0-240-32,1 0-144 0,-1 0-16 0,-1-1-16 0,0 2 416 0,1 1 0 0,0-1 0 0,1 0-128 15,1 1 128-15,-2 1 0 0,-1-1 0 0,1-1 0 16,0 0 0-16,-1-1 0 0,-1 0 0 0,0 2 0 16,0-1 0-16,0 1 0 0,-2 0 0 0,2 2 0 15,1-1 0-15,0 7 0 0,-1-7 0 0,1 7 0 16,0 0 0-16,0-6 0 0,-1-2 0 0,1 8 0 0,0 0 0 0,0 0 0 15,0 0 0-15,0 0 0 0,0-6 0 0,0 6 0 16,-3-6 0-16,3 6 0 0,0 0 0 0,0 0 0 16,0 0 0-16,0 0 128 0,0 0-128 0,-2-5 0 15,2 5 0-15,0 0 0 0,-2-8 0 0,2 8 0 16,0 0 0-16,0 0 0 0,0 0 0 0,0-5 0 16,0 5 0-16,0 0 0 0,0 0 0 0,0 0 192 15,-1-8-64-15,1 8 0 0,0 0-128 0,0 0-160 16,0 0 160-16,0 0-208 0,0-7 208 0,0 7 0 15,0 0 0-15,0 0 0 0,0 0 0 0,0 0 0 16,-3-5 0-16,3 5 0 0,0 0 0 0,0 0 0 16,0-6 0-16,0 6 0 0,0-6 0 0,0 6 0 15,0-9 0-15,0 9 0 0,1-5 0 0,-1 5 0 0,0-7 0 16,0 7 0-16,0 0 0 0,2-8 0 0,-2 1 0 16,0 7 0-16,0-7 0 0,0 7 0 0,0 0 0 0,0-8 0 15,0 3 0-15,0 5 0 0,0 0 0 0,-1-8 0 16,0 0 0-16,0 3 0 0,1 5 0 0,-1-7 0 15,0 0 0-15,1 7 0 0,-1-7 0 0,1 0 0 16,2 1 0-16,-1-2 0 0,-1 0 0 0,-1 2 0 16,0-1 0-16,1 0 0 0,0 1 0 0,0-2 0 15,-2-1 0-15,2 2 0 0,-4 1 0 0,4 6 0 16,0-7 0-16,0 7 0 0,0-7 0 0,0 7 0 16,0 0 0-16,0 0 0 0,-1-8 0 0,1 8 0 15,0 0 0-15,0 0 0 0,0 0 0 0,0 0-144 16,0 0 144-16,0 0 0 0,-1-8 0 0,1 8 0 0,0 0 0 15,0 0 0-15,0 0 0 0,0 0 0 0,0 0 0 0,0 0 0 16,0 0 0-16,0 0 0 0,0 0 0 0,0 0 0 16,0 0 0-16,-2 11 0 0,0 0 0 0,1 0 0 15,0 1 0-15,-1 1 0 0,1 2 0 0,0 3 0 16,1 1 0-16,-1 4 128 0,2 3-128 0,-2 2 128 16,-2 3-128-16,2 4 128 0,1 5 0 0,0 1 0 15,-2 0 0-15,2 0 0 0,2 3-128 0,1 1 176 16,-3 1-176-16,1 2 192 0,-1-1-192 0,1 1 0 15,0 2 0-15,-1 1 128 0,0 1-128 0,0 0 0 16,0-2 144-16,0-2-144 0,-1-1 0 0,1-1 0 16,0 0 0-16,0-1 128 0,-2-1-128 0,2 1 0 15,1-2 0-15,-1-2 128 0,1-2-128 0,-1-2 0 16,0 0 0-16,0-1 0 0,5 0 0 0,-2-1 0 0,-1 0 0 16,3-1 0-16,-3-1 0 0,2 0 0 0,-1-4 0 15,3 1 128-15,-3-2-128 0,1-2 0 0,-2-4 0 0,0 2 0 31,-1-3-512-31,0-1-128 0,-1 0-32 0,0-2-9376 0,-1-1-1888 0</inkml:trace>
  <inkml:trace contextRef="#ctx0" brushRef="#br1" timeOffset="17">22139 11628 12895 0,'0'0'576'0,"0"0"112"0,0 0-560 0,0 0-128 16,0 0 0-16,0 0 0 0,0 0 0 0,0 0 0 16,0 0 0-16,0 0 0 0,0 0 848 0,-3 9 144 15,3-9 32-15,-1 12 0 0,0-1 0 0,1 1 0 0,0 4 0 0,1-2 0 16,2 1 0-16,-2 2 0 0,-1 5 0 0,2 0 0 15,2 0-832-15,-2 2-192 16,-1 1 0-16,1 2 0 0,3 0 864 0,-3 3 128 0,0-1 32 0,-1 0 0 16,-1 1-832-16,1 2-192 0,1 0 0 0,0-14 0 15,-1 4 0-15,2 3 0 0,-2 0 0 0,0 1 0 16,0 2 0-16,1 3 0 0,1-3 0 0,-1 7 0 16,-1 0 0-16,0-4 0 0,0 0 0 0,-1 0 0 15,0 0 0-15,0 1 0 0,-1 2 0 0,1-2 0 16,-1-4 0-16,1-1 0 0,-1-2 0 0,0 8 0 15,0-4 448-15,1-5 64 0,0-3 0 0,1-8 0 16,0 0-832-16,0 3-144 0,0-2-48 0,0 0 0 16,2-1 1232-16,-1 1 240 0,-1 1 64 0,0 4 0 0,0-3-1024 0,-1-6-384 15,0-1 0-15,0-1 16 0,0 1 368 0,0 0 0 16,0 0 128-16,0-1-128 0,1-1 144 0,-1 6-144 16,-2-5 160-16,2-8-160 0,0 0 160 0,0 0-160 15,0 0 160-15,0 0-160 0,0 0 0 0,0 0 128 16,0 0-128-16,0 0 0 0,0 0 0 0,-2-10 0 15,-1 1 128-15,-1-1-128 0,0 0 0 0,1 1 0 16,2-1 0-16,1-1 0 0,-1-1 0 0,0-1 0 16,0 1 0-16,-1-2 0 0,1 1-128 0,1-2 128 15,0-1 0-15,0 0 0 0,0-1 0 0,-1 6 0 16,1-3 0-16,1-2 0 0,0-2 0 0,1-3-128 16,-1-2 128-16,0-3 0 0,-1-3 0 0,2-25 0 15,-2 9 0-15,1 23 0 0,1-2 0 0,-1 1 224 0,0-1-32 0,0-3-16 16,1 1-176-16,-1-1 0 0,-1 1 0 15,2 2 0-15,-2 1 0 0,0-19 0 0,0 3 0 0,1 9 0 16,1 8 0-16,-2 2 0 0,-2 2 0 0,1 2 0 16,-1 2 0-16,0 2 0 0,0 1 0 0,-2 0 0 15,1 0 0-15,-3 1-176 0,2 2 48 0,1 0 0 16,0 1 128-16,-2 2 176 0,1-1-48 0,4 6 0 16,0 0-128-16,0 0 0 0,0 0 0 0,-5-6 0 15,2 1 0-15,3 5 0 0,0 0 0 0,0 0 0 16,0 0 0-16,0 0 0 0,0 0 0 0,0 0 0 15,0 0 0-15,0 0 0 0,-5 7 0 0,1 3 0 16,2 1 0-16,1 1 0 0,0 1 0 0,1-4 0 16,-1 3 0-16,1 2 0 0,-1 2 0 0,1 0 0 0,0 5 0 15,0 1 0-15,0 0 0 0,0 1 0 0,1 1 848 0,-1 3 144 16,1 0 32-16,1 9 0 0,0-2-832 0,1 1-192 16,-1 0 0-16,0 1 0 0,1 1 0 0,-2 2 0 15,2 6 0-15,-2-3 0 0,0-2 0 0,-1-2 0 16,0-1 0-16,0-2 0 0,0-1 0 0,0-1 0 15,-1-1 0-15,-2 12 0 0,1-7 0 0,1 3 0 16,1-1 0-16,0-14 0 0,0-2 0 0,1 0 0 16,-1 1 0-16,0-1 0 0,1-1 0 0,0-1 0 15,2-2 0-15,-1 6 0 0,0-4 0 0,-1-4 0 16,-1 1 0-16,1-9 0 0,3 0 0 0,-3-1 0 16,0 0 0-16,-1 0 0 0,0-8 0 0,0 0 0 0,0 0 0 15,0 0 0-15,0 0 0 0,0 0 0 0,0 0 0 16,1-10 0-16,-1-1-160 0,1 5-80 0,0-3-16 0,0-1 0 15,-1-1 256-15,1-3-192 0,0 0 192 0,2-2-192 32,-1-2-384-32,1-3-80 0,-2 1-16 0,0-3 0 0,4-2 928 0,-2 0 192 0,-1-1 48 0,1 1 0 31,-1 0-800-31,-2-6-144 0,-2 1-48 0,1-12 0 0,-1 5 704 0,2 2 144 0,5 2 32 0,-5 10 0 16,0-4-624-16,0-1-112 0,-3-5-32 0,1 2 0 15,1-1 384-15,0 2 0 0,-1 4 0 0,0 1 0 16,-1-1 0-16,1 4 0 0,2 3 0 0,-1 0 0 15,-2 1 0-15,2 2 0 0,-2 1 0 0,2 2 0 16,0 1 0-16,0 2 0 0,0 0 0 0,0 3 0 16,1 0 0-16,-1 2 0 0,0-1 0 0,1 6 0 15,0 0 0-15,0 0 0 0,0 0 0 0,0 0 0 0,0 0 0 0,-2 4 0 16,-5 3 0-16,3 2 0 0,0 2 752 0,1 2 208 16,0 1 64-16,0 3 0 0,1 0-832 0,0 4-192 15,0 2 0-15,-1 3 0 0,0-2 0 0,1 7 0 16,0 5 0-16,0 0 0 0,-2-2 0 0,1 1 0 15,1-1 0-15,0 1 0 0,0-1 0 0,-1 1 0 16,1 0 0-16,1 4 0 0,1 2 0 0,-3-1 0 16,-1 0 0-16,1 16 0 0,1-9 192 0,1-21 0 15,-1-1 0-15,1 1 0 0,-3 3-192 0,2-2 0 16,0 1 0-16,0 2 0 0,1 1 0 0,-2 30 0 16,2-9 0-16,0-20 0 0,1-2 0 0,0-9-240 15,0 1 32-15,1-1 0 0,-1 0 368 0,0-1 80 0,0-1 16 16,0-1 0-16,1-1-256 0,0-1 0 0,1-1 0 0,-1-1 0 15,0-1 0-15,1 9 0 0,-1-9 0 0,0-2 0 16,0-2-224-16,-1-9 64 0,0 0 16 0,0 0 0 31,0 0-320-31,0 0-64 0,0 0-16 0,0 0 0 16,7-8-144-16,-3 1-16 0,0-3-16 0,0-1 0 16,-3-1-416-16,1-2-80 0,0 0 0 0,1 1-7152 0,-1-2-1424 0</inkml:trace>
  <inkml:trace contextRef="#ctx0" brushRef="#br1" timeOffset="18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9">22173 13040 9215 0,'0'0'192'0,"0"0"64"0,0 0 0 0,0 0 0 0,0 0-256 0,0 0 0 0,0 0 0 0,0 0 0 16,0 0 0-16,0 0 0 0,0 0 0 0,0 0 0 0,0 0 0 0,0 0 0 15,0 0 0-15,0 0 0 0,0 0 0 16,0 0 0-16,0 0 0 0,0 0 0 0,0 0 0 0,0 0 0 16,0 0 0-16,0 0 0 0,0 0 0 0,0 0 0 15,0 0 0-15,0 0 0 0,0 0 0 0,0 0 0 16,0 0 0-16,0 0 0 0,0 0 0 0,0 0 0 15,0 0 0-15,0 0 0 0,0 0 0 0,0 0 0 16,-3 4 0-16,3-4 0 0,0 0 864 0,0 0 128 16,0 0 32-16,0 0 0 0,0 0-832 0,0 0-192 15,0 0 0-15,0 0 0 0,0 0 0 0,-3-4 0 16,2-4 0-16,0 0 0 0,-1 2 864 0,2-2 128 16,2-1 32-16,-1-1 0 0,0 0-832 0,2-1-192 15,-2-1 0-15,0 0 0 0,-1-1 0 0,0 1 0 16,2 0 0-16,0-3 0 0,-2 2 0 0,0 0 0 0,0 0 0 15,0 0 0-15,2-1 0 0,0 1 0 0,-2 1 0 16,0-2 0-16,1-1 864 0,0 1 128 0,-1 0 32 0,2 0 0 16,-1-1-832-16,1 2-192 0,-2 0 0 0,0 0 0 15,-2-3 0-15,2 3 0 0,-1-5 0 0,1 3 0 16,-2 1 0-16,2-2 0 0,0-1 0 0,-1 0 0 16,-1 1 0-16,1 0 0 0,0 2 0 0,1 0 0 15,1 1 0-15,-1-1 0 0,-1 2 0 0,1 0 0 16,2-1 0-16,-1 0 0 0,-1 2 0 0,1-1 0 15,2 0 0-15,-2-2 0 0,1 2 0 0,-2-3 0 16,0-1 0-16,-2 1 0 0,1 0 0 0,-1-1 0 16,1 1 0-16,1-1 0 0,0-1 0 0,0 1 0 15,0 1 0-15,-1 0 0 0,0 3 0 0,1-2 0 0,0 1 0 16,0 0 0-16,0 1 0 0,0 0 0 0,-1 0 0 0,0 1 0 16,-2 0 0-16,2 0 0 0,0 1 0 0,0-1 0 15,1 0 0-15,0 0 0 0,0 0 0 0,0 0 0 16,-1 0 0-16,0-1 0 0,1 2 0 0,0-1 0 15,0-1 0-15,0 0 0 0,0-1 0 0,0 0 0 16,-2 1 0-16,2-1 0 0,0-1 0 0,2 0 0 16,-1 1 0-16,0-1 0 0,-1 0 0 0,0 0 0 15,0 2 0-15,0 0 0 0,0-1 0 0,-1 1 0 16,1-1 0-16,0 1 0 0,-3 1 0 0,3-1 0 16,0 1 0-16,0 1 0 0,0 0 0 0,0 0 0 15,-1 0 0-15,1-1 0 0,0 0 0 0,0 0 0 16,-1 0 0-16,1 0 0 0,0 0 864 0,-2 0 128 0,1 0 32 15,1 2 0-15,-1-3-832 0,0 2-192 0,0-1 0 0,0 1 0 16,0 1 0-16,1-3 0 0,-1 4 0 0,1-2 0 16,-1 1 0-16,0 0 0 0,-2-1 0 0,3 1 0 15,0-1 0-15,0 1 0 0,0-2 0 0,-1 1 0 16,-1 0 0-16,0-1 0 0,0-1 0 0,1 1 0 16,-2 1 0-16,2-1 0 0,-2-1 0 0,2 1 0 15,1-1 0-15,-1-1 0 0,-3 1 0 0,2 0 0 16,0 2 0-16,1-1 0 0,0-2 0 0,1 1 0 15,-1 1 0-15,1 0 0 0,0-1 0 0,-2 1 0 16,0 0 0-16,0-1 0 0,0-1 0 0,1 1 0 16,1 1 0-16,0 0 0 0,0 0 0 0,-1 1 0 15,0 0 0-15,0-1 0 0,0 2 0 0,-1-1 0 16,2 0 0-16,0-1 0 0,-3 0 0 0,0 0 0 0,0-2 0 16,0 2 0-16,1 0 0 0,1 0 0 0,-2 0 864 0,2 1 128 15,0 0 32-15,-1 1 0 0,1 1-832 0,0-2-192 16,1-4 0-16,-1 0 0 0,0 3 0 0,1 0 0 15,1 0 0-15,0 1 0 0,-2 1 0 0,1 0 0 16,0 1 0-16,1-1 0 0,-1-1 0 0,0 0 0 16,0 4 0-16,0-3 0 0,0 1 0 0,-1 0 0 15,0 0 0-15,1-1 0 0,1 0 0 0,0 0 0 16,-1 0 0-16,0 1 0 0,0 0 0 0,0 0 0 16,0 1 0-16,1-3 0 0,0 1 0 0,2 0 0 15,-2 1 0-15,1-2 0 0,-1 1 0 0,0 2 0 16,2-2 0-16,0 3 0 0,-3-4 0 0,2 1 0 15,1-1 0-15,0 1 0 0,0 0 864 0,0 1 128 16,0-3 32-16,1 1 0 0,-1-1-832 0,-1 2-192 0,2-1 0 0,0 0 0 16,-2 0 0-16,1-1 0 0,1-1 0 0,-2 1 0 15,-1 0 0-15,1 0 0 0,-1-1 0 0,1 1 0 16,1 2 0-16,-3 0 0 0,-3-1 0 0,3 2 0 16,0-1 864-16,-1 1 128 0,0 0 32 0,-1 3 0 15,0-3-832-15,0 2-192 0,0 0 0 0,0-2 0 16,-1 2 0-16,1-1 0 0,0 2 0 0,2 5 0 15,-2-8 0-15,2 8 0 0,-1-8 0 0,1 3 0 16,-1-1 0-16,1 6 0 0,0 0 0 0,0-6 0 16,0 6 0-16,0 0 0 0,0 0 0 0,0 0 0 15,0 0 0-15,0 0 0 0,-2-5 0 0,2 5 0 16,0 0-1600-16,0 0-352 0,0 0-80 16,-10 5-16-16</inkml:trace>
  <inkml:trace contextRef="#ctx0" brushRef="#br1" timeOffset="20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21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22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23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5:54.15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  <inkml:trace contextRef="#ctx0" brushRef="#br0" timeOffset="1">22040 11838 9215 0,'0'0'192'0,"0"0"64"0,0 0 0 0,0 0 0 0,0 0-256 0,0 0 0 0,0 0 0 0,0 0 0 0,0 0 864 0,0 0 128 15,-4 1 32-15,4-1 0 0,0 0-832 0,0 0-192 16,-6-1 0-16,0 0 0 0,6 1 864 0,0 0 128 16,0 0 32-16,0 0 0 0,-6 0-832 0,6 0-192 15,0 0 0-15,0 0 0 0,-4-1 864 0,4 1 128 16,0 0 32-16,0 0 0 0,0 0-832 0,0 0-192 15,-7 1 0-15,7-1 0 0,0 0 0 0,0 0 0 16,0 0 0-16,0 0 0 0,0 0 0 0,0 0 0 16,0 0 0-16,0 0 0 0,0 0 0 0,0 0 0 15,0 0 0-15,0 0 0 0,0 0 0 0,0 0 0 16,0 0 0-16,0-4 0 0,0 4 0 0,0 0 0 16,0 0 0-16,0 0 0 0,4-5 864 0,-4 5 128 15,5-2 32-15,1 0 0 0,-6 2-832 0,0 0-192 16,5-2 0-16,-5 2 0 0,7-1 0 0,-2-1 0 0,2-1 0 0,-7 3 0 15,6-1 0-15,2 0 0 0,-2 0 0 0,5-1 0 16,-4 1 0-16,-7 1 0 0,10 0 0 0,0 0 0 16,0 0 0-16,-10 0 0 0,10 3 0 0,0-2 0 15,1 1 0-15,-1-1 0 0,-10-1 0 0,10 3 0 16,2-1 0-16,-2 0 0 0,-10-2 0 0,0 0 0 16,9 4 0-16,0-1 0 0,1-1 0 0,-10-2 0 15,10 4 864-15,-1 0 128 0,-9-4 32 0,10 3 0 16,1 2-832-16,-1 1-192 0,-10-6 0 0,10 5 0 15,-1 1 0-15,1-1 0 0,-4 2 0 0,3-3 0 16,-4 0 0-16,3-1 0 0,0 1 0 0,-2 0 0 0,-6-4 0 16,9 4 0-16,-1 2 0 0,2-2 0 0,-2 1 0 15,-2-1 0-15,-6-4 0 0,9 6 0 0,-3 0 0 16,1-1 0-16,1 0 0 0,-3 0 0 0,-5-5 0 0,9 9 0 16,0-1 0-16,-3-2 0 0,-6-6 0 0,7 7 0 15,-1 0 0-15,1-2 0 0,-7-5 0 0,9 8 0 16,-9-8 0-16,5 9 0 0,3-1 0 0,-4 0 0 15,1 2 0-15,-1-1 0 0,2-2 0 0,-6-7 0 16,4 9 0-16,1-1 0 0,-5-8 0 0,5 9 0 16,-1 0 0-16,-4-9 0 0,6 11 496 0,-1-3 48 15,-5-8 16-15,5 10 0 0,-1 0-416 0,2-2-144 16,-4 1 0-16,0-1 144 0,0 1-144 0,-2-9 160 16,3 9-160-16,-3-9 160 0,3 10-160 0,1-2 128 15,-4-8-128-15,1 11 128 0,0-1-128 0,2-2 128 0,-3-8-128 0,3 9 128 16,-1-1-128-16,-2 2 0 0,0-10 144 0,0 10-144 15,0-10 128-15,0 10-128 0,-1-2 160 0,1-8-160 16,0 10 144-16,0-10-144 0,1 10 128 0,-1-1-128 16,0-9 128-16,-1 9-128 0,1-9 128 0,-1 9-128 15,-1 0 128-15,0-2-128 0,2-7 128 0,-4 10-128 16,4-10 128-16,-3 9-128 0,1 0 0 0,2-9 128 16,-4 8-128-16,2 0 0 0,2-8 144 0,-2 9-144 15,0-1 0-15,2-8 0 0,-2 7 0 0,2-7 128 16,-5 9-128-16,5-9 0 0,-4 8 0 0,1-1 128 15,3-7-128-15,0 0 0 0,-6 8 0 0,6-8 0 16,-4 8 0-16,4-8 128 0,-5 6-128 0,5-6 0 0,0 0 0 16,-4 7 0-16,4-7 0 0,-7 6 128 0,7-6-128 15,-5 7 0-15,-1 0 128 0,6-7-128 0,-7 4 0 0,7-4 0 16,-8 8 0-16,8-8 128 0,-8 5-128 0,8-5 0 16,0 0 0-16,-9 7 128 0,2 0-128 0,0-2 0 15,7-5 0-15,-7 6 0 0,2-2 0 0,5-4 0 16,-9 8 0-16,4-5 128 0,5-3-128 0,-9 2 0 15,2 2 128-15,7-4-128 0,-9 0 0 0,3 1 128 16,-3 1-128-16,2-1 0 16,7-1-352-16,-8 3-144 0,0-1-16 0,-1 1-16 0,9-3 1232 0,-8 1 256 15,0 1 64-15,3-2 0 16,1-1-1648-16,-2 0-320 0,0 1-64 0,-1-1-16 0,-1 0 832 0,0-1 192 16,0 0 0-16,-3 1 0 0,2 3 768 0,0 2 208 15,-2-1 48-15,-1 0 0 16,3-2-1648-16,1 3-320 0,-1 1-64 0,1-3-16 0,2-2 1648 0,-3 1 320 0,2 1 64 15,-2-1 16-15,2-1-832 0,-2 1-192 0,2 1 0 0,0-1 0 16,2 0 0-16,2 0 0 0,-4-1 0 0,1 0 0 31,6 0-768-31,0 0-208 0,0 0-48 0,-4 1 0 0,-2-3 832 0,6 2 192 0,0 0 0 0,0 0 0 16,0 0 0-16,0 0 0 0,-5-2 0 0,5 2 0 16,0 0 0-16,0 0 0 0,0 0 0 0,0 0 0 15,0 0 0-15,0 0 0 0,0 0 0 0,0 0 0 16,0 0 768-16,0 0 208 0,0 0 48 0,0 0 0 15,0 0-1648-15,0 0-320 0,0 0-64 16,0 0-16-16,0 0 832 0,7-2 192 0,-7 2 0 0,7-1 0 16,-1-2 0-16,2 1 0 0,-2 1 0 0,3-1 0 15,-3-1 0-15,3 2 0 0,-2-2 0 0,3 2 0 0,-2 0 0 16,0-1 0-16,-1-1 0 0,3 0 0 0,2 1 0 0,-2 1 0 16,1-2 0-16,1 1 0 0,1-2 0 0,-2 2 0 15,2 0 0-15,-1 0 0 0,0-2 0 0,2 1 0 16,-3 1 0-16,2 0 0 0,-1 1 0 0,-1-2 0 15,0 0 0-15,0 0 0 0,-1-2 0 0,1 2 0 16,-1 1 0-16,0-2 0 0,-1 0 768 0,0 1 208 16,-1 0 48-16,0-1 0 0,-1 2-832 0,-1 0-192 15,2 0 0-15,0-2 0 0,-2-1 0 0,2 2 0 16,-2-3 0-16,1 2 0 0,-2-1 0 0,0 1 0 16,2-2 0-16,-3 1 0 0,2-1 0 0,0 1 0 15,-2-1 0-15,0 0 0 0,0-2 0 0,1 0 0 16,0 1 0-16,0-1 0 0,-1-1 0 0,-3 0 0 0,4 1 0 15,-1 0 0-15,0 0 0 0,-3 1 0 0,2-1 0 0,-1 0 0 16,0-1 0-16,0 3 0 0,2 1 0 0,-1 0 0 16,-3-4 0-16,0 1 0 0,3 3 0 0,-1-3 0 15,-1 0 0-15,1 2 0 0,0-1 0 0,-2 2 0 16,0-1 0-16,-1-5 0 0,-2-3 0 0,2 0 0 16,2 4 0-16,-2 0 0 0,-3 1 0 0,2-1 0 15,-4-1 0-15,3 1 0 0,0 1 0 0,0 2 0 16,-1-2 0-16,1 2 0 0,-1 2 0 0,0-1 0 15,-1 0 0-15,-1 0 0 0,2 0 0 0,-2 0 0 16,0 1 0-16,1-1 0 0,-1 0 0 0,0 0 0 16,-2 1 0-16,1-1 0 0,-2 2 0 0,1 0 0 15,0-1 0-15,2 0 0 0,-1 1 0 0,1 0 0 16,0-1 0-16,-2 1 0 0,2-2 0 0,-3 2 0 16,1-3 0-16,-2 0 0 0,2-1 0 0,3 4 0 0,1 0 0 0,-1-1 0 15,-2-2 0-15,1 3 0 0,-1-1 0 0,0-1 0 16,-1 1 0-16,-6-3 0 0,3-1 0 0,-1 3 0 15,1 2 0-15,0-2 0 0,0 2 0 0,0 1 0 16,1-2 0-16,0 2 0 0,0 0 0 0,1-1 0 16,-3 0 0-16,2 1 0 0,4 0 0 0,-3 0 0 15,1-2 0-15,-2 2 0 0,4 1 0 0,-4 1 0 16,1-1 0-16,0 0 0 0,0-2 0 0,2 2 0 16,-3 1 0-16,2 0 0 0,-1 1 0 0,3-1 0 15,-4-1 0-15,1 0 0 0,1 2 0 0,1 1 0 16,-1-1 0-16,0 0 0 0,-1 0 0 0,3 1 0 15,6-1 0-15,-9 1 0 0,0-1 0 0,2 2 0 16,7-2 0-16,-8 4 0 0,8-4 0 0,-8 5 0 0,8-5 0 0,-8 3 0 16,8-3 0-16,0 0 0 0,0 0 0 0,0 0 0 15,0 0 0-15,0 0 0 0,-7 5 0 0,7-5 0 16,0 0 0-16,0 0 0 0,0 0 0 0,0 0 0 16,0 0 0-16,0 0 0 0,0 0 0 0,0 0 0 15,0 0 0-15,0 0 0 0,0 0 0 0,10-3 0 16,-3 1 0-16,1 0 0 0,1 0 0 0,0 0 0 15,-9 2 0-15,8-5 0 0,3 0 0 0,2 1 0 16,-5 2 0-16,3 1 0 0,1-3 0 0,3 3 0 16,-2-1 0-16,1 2 0 0,-1 2 0 0,0-2 0 15,-2-2 0-15,-2 5 0 0,2 1 0 0,2 0 0 16,0 1 0-16,-3-2 0 0,0 0 0 0,2 2 0 16,2 0 0-16,-1 2 0 0,-1-2 0 0,1 1 0 0,1-1 0 15,1 2 0-15,-2 0 0 0,0-2 0 0,2 0 0 0,-3-1 0 16,-1 1 0-16,1 2 0 0,0 0 0 0,-1-2 0 15,0 1 0-15,0-1 0 0,-2 1 0 0,0-1 0 16,2 1 0-16,-4 0 0 0,1 2 0 0,0 0 0 16,-1-1 0-16,0 2 0 0,2-1 0 0,-1 1 0 15,-1-1 0-15,0 2 0 0,2-2 0 0,-3 1 0 16,0 0 0-16,0-1 0 0,0 5 0 0,0-5 0 16,-6-8 0-16,6 11 0 0,1 0 0 0,-1 0 0 15,1 0 0-15,-1 1 0 0,0-1 0 0,-1 2 0 16,1-2 0-16,-3-4 0 0,-1 3 0 0,1 0 0 15,-1-1 0-15,1 0 0 0,-2-1 0 0,2 2 0 0,-4-2 0 16,1 2 0-16,0 1 0 0,1 0 0 0,1 0 0 0,-2 0 0 16,-2 0 0-16,1 1 0 0,-1-1 0 0,2-1 0 15,-1 0 0-15,0-1 0 0,-3-1 0 0,1 1 0 16,1 0 0-16,-1 0 0 0,0-1 0 0,-2-1 0 16,1 0 0-16,-1 1 0 0,1-2 0 0,0 1 0 15,0-3 0-15,0 4 0 0,-1-2 0 0,1 1 0 16,-1-1 0-16,0-2 0 0,1 3 0 0,-4 1 0 15,-1 0 0-15,5-4 0 0,1 2 0 0,-3-1 0 16,2 1 0-16,-1-1 0 0,-1 1 0 0,0-1 0 16,2 1 128-16,-8 4-128 0,1-1 0 0,3-2 0 15,0 0 0-15,2-2 0 0,-2 1 0 0,4-3 0 16,-1 2 0-16,0-2 0 0,-1 1 0 0,1 0 0 16,-2-2 0-16,0 1 0 0,0 4 0 0,-1-6 0 0,0-1 0 0,1 1 128 15,-3 0-128-15,2 0 192 0,-3-1-192 0,1-1 0 16,1 0 0-16,-2 0 0 0,1 0 0 0,-8-4 0 15,1 1 0-15,3 1 0 0,1 0 0 0,3 2 0 16,-1-3 0-16,5 3 0 0,-1 0 0 0,1 1 0 16,-2 0-208-16,2 0 64 0,0 0 144 0,1 0 0 15,-1-1 0-15,-1 1 0 0,0 1 0 0,-1 1 0 16,0 2 0-16,-3-3 0 0,1-1 0 0,5 2 176 16,0 0-48-16,-1-1 0 0,0 0-128 0,1 0 0 15,-1-1 0-15,0 0 0 0,2 0 0 0,-2 0-176 16,2 0 48-16,1 1 0 0,-2 0 128 0,5-1 0 15,0 0 0-15,-3 0 0 0,3 0 0 0,-5-1 0 0,5 1 0 16,0 0 0-16,0 0 0 0,0 0 0 0,-4 0 0 0,4 0 0 16,0 0 0-16,0 0 0 0,0 0 0 15,0 0 0-15,0 0 0 0,0 0 0 0,0 0 0 0,0 0 0 16,1-8 0-16,-1 8 0 0,0 0 0 0,7-1 128 16,-1 1-128-16,1-2 0 0,2 2 0 0,0-1-128 15,3 0 128-15,0 0 0 0,-1-4 0 0,6 1 0 16,-5 3 0-16,-4-2 0 0,1-1 0 0,1 0 0 15,1 0 0-15,2-1 0 0,-2 1 0 0,2-2 0 16,0 1 0-16,13-5 0 0,-5 0 0 0,-3 3 0 16,-1-1 0-16,-2 1 0 0,-3 1 0 0,0 1 0 15,1-2 0-15,-4 3 0 0,1 0 0 0,0-1 0 16,-2 0 0-16,2 0 0 0,-4 0 0 0,2-1 0 16,-5 0 0-16,3-1 0 0,1 0 0 0,-3 0 128 0,1 2-128 15,2-1 0-15,-4-2 0 0,1 3 0 0,0-2 0 0,-1 4 0 16,0-3 0-16,0 0-128 0,-1-2 128 0,1 1 0 15,2-2 0-15,-3 1 0 0,1-2 0 0,1-2 0 16,-2 1 0-16,2 1 0 0,-1 0 0 0,1 0 0 16,-2-1 0-16,1 1 0 0,2 0 0 0,-2-6 0 15,0-2 0-15,-1 0 0 0,1 2 0 0,-2 3 0 16,2 3 0-16,-2 1 0 0,0-1 0 0,0 0 0 16,-1-1 0-16,0 2 0 0,-1 2 0 0,0-1 0 15,0-1 0-15,1 2 0 0,-4 0 0 0,1-1 0 16,1 1 0-16,0-1 0 0,-1-1 0 0,1 1 0 15,-3 2 0-15,5 6 0 0,-5-8 0 0,-1 0 0 0,-3 1 0 16,3 1 0-16,-1 1 0 0,1-1 0 0,-2 1 0 16,0-1 0-16,-1 1 0 0,2 0 0 15,-3 1 0-15,2-1 0 0,-3 0 0 0,1 1 0 0,0-1 0 16,4 3 0-16,-1 0 0 0,-1 0 0 0,1-1 0 0,-3 0 0 16,-1 0 0-16,1 1 0 0,-2-1 0 0,-8 0 0 15,5 0 0-15,-1-2 0 0,1 2 0 0,-1 0 0 16,3-1 0-16,-1 2 0 0,-2-1 0 0,4 1 0 15,5 1 0-15,-3 0 0 0,3-2 0 0,-3 2 0 16,0 0 0-16,2-1 0 0,-3 0 0 0,2 1 0 16,1-3 0-16,-1 2 0 0,0-1 0 0,1 2 0 15,8 1 0-15,-8-1 0 0,0-2 0 0,8 3 0 16,-9-1 0-16,3 1 0 0,6 0 0 0,-8 0 0 16,2 0 0-16,6 0 0 0,0 0 0 0,0 0 0 15,-8 4 0-15,8-4 0 0,0 0 0 0,0 0 0 0,0 0 0 16,0 0 0-16,0 0 0 0,0 0 0 0,0 0 0 15,0 0 0-15,0 0 0 0,0 0 0 0,0 0 0 0,0 0 0 16,0 0 0-16,0 0 0 0,0 0 0 0,0 0 0 16,12 2 0-16,-1-1 0 0,1-1 0 0,0 0 0 15,1 0 0-15,3 0 0 0,-1-1 0 0,-2 0 0 16,-3 0 0-16,2 0 0 0,3 1 0 0,-1 0 0 16,-1 0 0-16,3 1 0 0,0 2 0 0,1 1 0 15,-1 2 0-15,1-1 0 0,-2 1 0 0,-1 0 0 16,-1 1 0-16,2 3 0 0,-3-2 0 0,1-1 0 15,-2 1 0-15,0 1 0 0,-2-1 0 0,0 1 0 16,-1-1 0-16,2 1 0 0,0 1 0 0,0 0 0 16,-1 0 0-16,1 0 0 0,-4-1 0 0,3 2 0 15,-3 0 0-15,0 2 0 0,1-2 0 0,0 0 0 0,0-2 0 0,-1 1 0 16,0 2 0-16,1-1 0 0,-2-1 0 0,2 1 0 16,-3 1 0-16,-1-4 0 0,-1 1 0 0,0 1 0 15,1-1 0-15,-2-1 0 0,-1 1 0 0,0 0 0 16,0 0 0-16,0 10 0 0,0-5 0 0,-3-1 0 15,0 1 0-15,-2 0 0 0,1-3 0 0,0 1 0 16,-1 1 0-16,1-1 0 0,1 1 0 0,-4-1 0 16,-1-1 0-16,2 0 0 0,0 2 0 0,1-2 0 15,-4-3 0-15,4 1 0 0,-2 0 0 0,0 1 0 16,1-2 0-16,-2 2 0 0,0 0 0 0,2-1 0 16,0-1 0-16,-1-1 0 0,1 2 0 0,-3 0 0 15,2-1 0-15,-1-1 0 0,1 1 0 0,-2-1 0 0,3-3 0 16,-2 1 0-16,0 2 0 0,1-1 0 0,-1-2 0 0,-2 1 0 15,0-1 0-15,-1-1 0 0,0-1 0 0,-3 2 0 16,-2-3 0-16,1 1 0 0,0 1 0 0,0 0 0 16,2-3 0-16,2-2 0 0,-2 1 0 0,0 0 0 15,-2 1 0-15,2-1 0 0,0-1 0 0,0 0 0 16,1 2 0-16,-3-4 0 0,3 1 0 0,0 0 0 16,1 1 0-16,2 1 0 0,2 1 0 0,0-2 0 15,2 1 0-15,-1-2 0 0,6 3 0 0,0 0 0 16,-5-2 0-16,5 2 0 0,0 0 0 0,0 0 0 15,0 0 0-15,0 0 0 0,0 0 0 0,0 0 0 16,0 0 0-16,5-3 0 0,2 0 0 0,0 2 0 16,1 1 0-16,1 0-10416 15,-1-1-2048-15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0" timeOffset="567.97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6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7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8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9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10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1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1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5">22815 11046 14287 0,'0'0'0'0,"0"0"0"16,0 0 0-16,0 0 0 0,0 0 0 0,0 0 0 15,0 0 0-15,0 0-5696 16</inkml:trace>
  <inkml:trace contextRef="#ctx0" brushRef="#br1" timeOffset="18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20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21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22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23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02.43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17513 3996 4607 0,'0'0'192'0,"0"0"64"0,0 0-256 15,0 0 0-15,0 0 0 0,0 0 0 0,0 0 1344 0,0 0 240 16,0 0 32-16,0 0 16 0,-9 8-1008 0,9-8-208 16,0 0-32-16,0 0-16 0,0 0-64 0,0 0-16 15,-10 7 0-15,10-7 0 0,0 0 16 0,0 0 0 16,0 0 0-16,0 0 0 0,0 0-16 0,0 0 0 15,-9 0 0-15,9 0 0 0,0 0-32 0,-10-1 0 16,10 1 0-16,0 0 0 0,0 0 64 0,-9-2 16 16,9 2 0-16,0 0 0 0,-10-1 48 0,10 1 16 15,-9 1 0-15,9-1 0 0,0 0-128 0,-9 4-16 16,9-4-16-16,-9 4 0 0,9-4-112 0,-8 3 0 0,8-3-128 0,-11 3 192 0,11-3-192 0,-9 3 176 16,9-3-176-16,-8 3 160 15,-1 1-32-15,9-4 0 0,-9 3 0 0,9-3 0 16,-9 2 96-16,2 0 16 0,-3 2 0 0,10-4 0 15,-10 2 0-15,2 0 0 0,0-1 0 0,2 1 0 0,6-2-64 0,-9 4-16 0,1-1 0 0,1 0 0 32,-2-3-160-32,0 3 160 0,1 2-160 0,2-1 160 15,-1 0-160-15,-1 1 0 0,1-1 144 0,7-4-144 16,-8 5 128-16,0-1-128 0,-1 0 128 0,3 0-128 16,6-4 128-16,-8 7-128 0,-2-4 128 0,0 2-128 15,3 2 144-15,-2 1-144 0,2-1 192 0,-2 0-192 16,2-3 128-16,-3 1-128 0,0 0 0 0,1 2 0 0,0 1 160 0,2-1-160 15,-2 1 128-15,2 1-128 0,-2 2 0 0,3-2 0 16,-4-3 128-16,1 3-128 0,1 1 0 0,1 1 0 16,-2-1 0-16,0 0 128 0,0 0-128 0,1-3 0 15,0 2 144-15,-2 0-144 0,0 1 0 0,0-1 144 0,1-3-144 0,2 2 0 16,-4 0 176-16,2 0-176 16,0 0 160-16,0 0-160 0,0-2 128 0,0 1-128 15,1 1 0-15,-3 0 144 0,1 0-144 0,1 1 0 16,-2 0 0-16,1 0 128 0,0-1-128 0,0 1 0 15,-2-2 0-15,4 3 0 0,-1 0 128 0,1 1-128 16,-3-2 0-16,2 2 128 0,0-1-128 0,1 1 128 16,-1 0-128-16,-1-2 128 0,1 1-128 0,1-1 0 15,3 0 0-15,-5 1 0 0,1 1 0 0,2-3 128 0,0 0-128 16,1 2 0-16,1 3 0 0,-2 0 0 0,2 1 128 0,0-2-128 16,-2-1 0-16,1 0 0 0,1 0 0 0,-1 0 128 15,0 0-128-15,0 1 0 0,1 0 0 0,0-1 0 16,-4 0 0-16,3-1 0 0,-1 2 0 0,2-2 0 15,0 1 0-15,-2 1 128 0,0-1-128 0,-1 0 0 16,1 0 0-16,0 2 0 0,0 0 0 0,1-3 0 16,-2 1 128-16,3 0-128 0,-4-1 0 0,3 2 128 0,-2 2-128 0,1 0 0 0,-3-4 144 0,3 3-144 31,0 0 0-31,1-1 144 0,-3-1-144 0,3 1 0 16,-3 1 144-16,2-1-144 0,-1-1 0 0,0 2 144 0,-1 0-144 0,3 1 0 15,-2 0 144-15,2 0-144 16,1-2 0-16,-3 0 128 0,-3-1-128 0,3 1 0 15,4 2 0-15,-1-1 0 0,-2 1 0 0,0-2 128 16,1-2-128-16,1 1 0 0,-3 1 0 0,3 1 128 0,0-2-128 16,1 2 0-16,1 1 0 0,0-2 0 0,-4-1 0 0,2-1 128 15,1-1-128-15,-1 3 0 0,-1 0 0 0,2 3 0 16,0-1 0-16,0 0 0 0,0-2 0 0,1 0 0 0,-4 1 0 0,3-2 128 16,-1-2-128-16,0 4 0 15,-3 0 0-15,4 1 0 0,-2 0 0 0,2 2 0 16,-2 0 0-16,0-1 128 0,-1-2-128 0,1-1 0 0,1-1 0 0,-1 1 0 15,1 2 0-15,-1 1 128 0,2-1-128 0,-1 0 0 0,-1-2 0 0,2-1 0 32,-1 0 0-32,2-2 128 0,0-2-128 0,-1 1 0 15,2 5 0-15,-1-5 0 0,0-1 0 0,0 0 0 16,2 0 0-16,-1 0 0 0,0 2 0 0,-1 1 0 0,0-1 0 0,0 2 0 16,0-2 0-16,1 1 0 0,0-1 0 0,0 0 0 15,-1 0 0-15,1 3 0 0,-3 1 0 0,2-2 0 0,2-2 0 0,-2 1 0 0,0-1 0 0,1 1 0 31,1-2 0-31,1-8 0 0,-2 9 0 0,0 1 0 16,0 1 0-16,-2 0 0 0,2 0 0 0,0 0 0 16,-3 0 0-16,3-2 0 0,1-1 0 0,-2 2 0 15,1 0 0-15,-2 0 0 0,1-1 0 0,1 0 0 0,1-1 0 0,-3 2 0 0,0 0 0 0,0 0 0 32,0 0 0-32,-2 1 0 0,1 2 0 0,2-1 0 15,-1 2 0-15,-1-3 0 0,0-2 0 0,-1 6 0 0,0 1 0 16,1 2 0-16,-2-5 0 0,0 2 0 0,-1 3 0 0,3-6 0 15,0-1 0-15,0 1 0 0,0 3 0 0,2 0 0 16,0 1 0-16,-2-2 0 0,2-4 0 0,0 1 0 16,1 1 0-16,1 1 0 0,-6 1 0 0,5 2 0 15,1-3 0-15,-2 1 0 0,0-1 0 0,0 2 0 16,0-1 0-16,-1 0 0 0,2 0 0 0,0 2 0 16,1 0 0-16,-3-1 0 0,2-2 0 0,0 0 0 15,-2-1 0-15,1 1 0 0,2 2 0 0,1-1 0 16,0 1 0-16,0 1 0 0,-3 0 0 0,2 0 0 15,2-3 0-15,-2 2 0 0,-2 1 0 0,0-1 0 16,2 0 0-16,-1 3 0 0,0 2 0 0,0 1 0 16,0-4 0-16,-2 1 0 0,0 0 0 0,1-1 0 15,3 0 0-15,-3-1 0 0,0 2 0 0,1-2 0 16,1 3 0-16,-1 0 0 0,-3-3 0 0,1 1 0 16,2 0 0-16,0 1 0 0,2 2 0 0,-1 1 0 0,-1-1 0 15,-1 0 0-15,1 0 0 0,-3-1 0 0,2 2 0 0,1-2 0 0,-3 2 0 16,4 1 0-16,0 1 0 0,-2-2 0 0,-2-2 0 0,2 0 0 15,1-1 0-15,1 2 0 16,-5 0 0-16,3 1 0 0,1 0 0 0,0-4 0 0,1 3 0 0,-2-1 0 16,1 0 0-16,0 0 0 0,-2 3 0 0,0 3 0 15,4-1 0-15,-1-2 128 0,0-5-128 0,-2 1 0 16,1 1 0-16,0 1 0 16,1-1 128-16,0 0-128 0,-1-1 160 0,1-2-160 0,0 1 128 0,0 0-128 15,1 1 0-15,0-2 144 16,-1 1-144-16,1 2 192 0,0-3-192 0,-1 2 192 15,-4-1-192-15,4 0 192 0,1 0-192 0,0 0 192 16,0-2-192-16,0 2 128 0,0-1-128 0,0 1 128 0,0-1-128 16,0 2 0-16,0-5 0 0,0 1 128 0,0 2-128 15,0-1 0-15,1 2 0 0,0-2 0 0,0-1 128 0,-1 1-128 16,0 0 0-16,0 0 128 0,0 1-128 0,-1-2 0 16,1-2 144-16,0 1-144 0,4 4 0 0,-2-2 0 15,-2 0 0-15,2-1 128 0,-1-1-128 0,1-1 0 16,2 3 128-16,-2-2-128 0,-2 0 0 0,3 1 0 15,-1 1 0-15,0 0 0 0,2 1 0 0,-1-1 128 16,1-3-128-16,-1 3 0 0,-1 2 0 0,1-1 0 16,0 2 0-16,2-3 0 0,-3 1 0 0,1-1 0 0,0 0 0 0,1 1 0 15,1 0 0-15,0 0 0 16,-3-1 0-16,4-1 0 0,-2 0 0 0,1 0 0 16,1-1 0-16,-2 5 0 0,1-3 0 0,1 1 0 0,-1-1 0 0,-1 1 128 15,1 1-128-15,0 1 0 0,2-2 0 0,0 1 0 16,-3-1 0-16,0-1 0 0,4 1 0 15,-2 1 0-15,3 0 0 0,0-2 0 0,-2-3 0 16,-1 3 0-16,2 2 0 0,0 0 0 0,-1-1 0 16,0 0 0-16,2-1 0 0,-3 1 0 0,3 0 0 0,-3-1 0 15,0 1 0-15,2 1 0 0,-2 2 0 0,1-2 128 0,0-5-128 16,0 6 0-16,0 1 0 0,1 0 0 16,-4-2 0-16,2 2 0 0,0 0 0 0,-1 0 0 15,1 0 0-15,0 2 0 0,-2 2 0 0,2-2 0 0,-1-3 0 0,1 0 128 16,-1-1-128-16,-1 1 0 15,1 0 0-15,0-1 128 0,2-3-128 0,-2 2 0 16,0 1 144-16,0 0-144 0,0-1 192 0,0 1-192 0,1-2 160 0,-1 1-160 0,-1-3 128 0,1 2-128 31,2 3 0-31,1 0 128 0,-2-2-128 0,3 1 0 0,-3 1 0 0,1-1 0 16,-2-2 128-16,2 1-128 0,1 2 0 0,-2-1 0 16,-1-1 144-16,1-1-144 0,2 0 0 0,-1 1 144 15,-2-1-144-15,3-1 0 0,-2-2 144 0,3 0-144 16,-2 2 0-16,2-3 144 0,-2 0-144 0,0 1 0 15,-3 1 0-15,2 0 0 0,2-2 128 0,-4 0-128 16,1 1 0-16,1 0 128 0,2 0-128 0,-1 0 160 16,-2 0-160-16,0-1 160 0,1 2-160 0,-1 0 192 0,2-2-192 0,-1-2 192 15,1 5-192-15,-1-2 128 16,-1 0-128-16,2 1 128 0,0-2-128 0,0 0 0 16,-2 0 0-16,2 1 128 0,1 0-128 0,-2 0 0 15,3-2 0-15,-2 0 0 0,0-2 0 0,1 0 0 0,1 0 0 0,-4 1 0 16,1 0 0-16,2 0 0 0,-2-3 0 0,2 2 0 15,0 1 0-15,-2-1 0 0,1-2 128 0,2 1-128 16,-4-1 0-16,4 1 0 0,-4 1 0 0,3-1 0 16,0 1 0-16,-2 0 0 0,1-2 0 0,0 1 0 15,-1 0 0-15,1 0 0 0,-2 0 0 0,1-1 0 16,-1 2 0-16,3-2 0 0,1 4 0 0,-1-3 0 16,-1 1 0-16,1-3 0 0,-4 2 0 0,5 2 0 15,-2 0 0-15,3-1 0 0,-3-1 0 0,2 1 0 0,-4-1 0 0,0 0 0 16,1 0 0-16,1 0 0 15,2 0 0-15,0 0 0 0,-1-1 0 0,0 2 0 16,1 0 0-16,0-3 0 0,-5 3 0 0,3-2 0 16,0 3 0-16,-1-1 0 0,0-2 0 0,0 1 0 15,2-1 0-15,0 0 0 0,-1 2 0 0,1-3 0 0,0 0 0 0,-2 0 0 16,1 1 0-16,1-1 0 0,-2 1 0 0,2-2 0 0,-1-1 0 0,0 2 0 16,0 0 0-16,-1 0 0 15,1-3 0-15,1 1 0 0,-1 2 0 0,0-1 0 16,0 0 0-16,-1 0 0 0,-6-4 0 0,9 5 0 15,-3 0 0-15,2-2 0 0,-2-1 0 0,0 1 0 16,-6-3 0-16,8 4 0 0,-8-4 0 0,10 4 0 0,-4 1 0 0,0 0 0 16,-6-5 0-16,8 4 0 15,-2 0 0-15,-6-4 0 0,10 2 0 0,-2 3 0 16,-8-5 0-16,9 6 0 0,-9-6 0 0,11 4 0 16,-3 0 0-16,-1 0 0 0,-7-4 0 0,8 6 0 15,0-4 0-15,-8-2 0 0,7 6 0 0,-7-6 0 16,10 5 0-16,0-2 0 0,0 0 0 0,0 1 0 15,-10-4 0-15,10 4 0 0,3 2 0 0,-4-3 0 0,-9-3 0 0,8 3 0 16,1 0 0-16,2 0 0 0,-11-3 0 16,10 3 0-16,0 0 0 0,1-1 0 0,-3 1 0 0,1-1 0 15,-4 1 0-15,4 2 0 0,-9-5 0 0,10 3 128 16,0-1-128-16,1 1 0 0,-5 1 0 0,4-1 0 16,-3-3 0-16,1 0 0 0,-8 0 0 0,6 3 0 15,3-1 0-15,-3 2 0 0,-6-4 128 0,9 3-128 16,-3 0 0-16,1 1 0 0,-7-4 144 0,7 4-144 15,1 0 0-15,-3 1 144 0,-5-5-144 0,7 5 0 16,1-1 128-16,-3-1-128 0,-5-3 0 0,7 5 0 0,-7-5 192 0,6 5-192 0,1-2 192 0,0 2-192 16,-7-5 192-16,6 4-64 15,-6-4 0-15,8 4-128 0,-1 0 176 0,0-1-176 16,-7-3 160-16,7 5-160 0,-1 1 160 0,-6-6-160 16,9 2 160-16,0-1-160 0,-9-1 160 0,8 5-160 15,-8-5 160-15,10 2-160 0,-5 0 144 0,-5-2-144 16,9 2 128-16,-9-2-128 0,0 0 128 0,0 0-128 15,0 0 0-15,9 5 128 0,-2-5-128 0,-7 0 0 16,0 0 0-16,0 0 128 0,0 0-128 0,7 6 0 16,-7-6 0-16,0 0 128 0,0 0-128 0,0 0 0 15,6 6 0-15,-6-6 128 0,0 0-128 0,0 0 0 0,0 0 0 0,0 0 0 16,0 0-416 0,0 0-64-16,0 0-16 0,0 0-10096 15,0 0-2016-15</inkml:trace>
  <inkml:trace contextRef="#ctx0" brushRef="#br0" timeOffset="3202.62">15489 5437 5519 0,'0'0'496'0,"0"0"-496"0,0 0 0 0,0 0 0 16,0 0 784-16,0 0 64 0,0 0 16 0,-8 5 0 0,3 1-320 16,1 3-64-16,-3 2-16 0,2-3 0 0,5-8-272 0,-6 5-64 15,-2 3-128-15,-1 2 192 16,2 1 160-16,2 0 32 0,-2 0 0 0,-1-1 0 15,0 1 272-15,0 1 64 0,1 1 16 0,2-1 0 16,0 1-32-16,-3 3-16 0,-1 0 0 0,4-1 0 16,3-4-160-16,-1 1-16 0,-4 2-16 0,2-1 0 15,2 3-192-15,0-1-48 0,2 0 0 0,-2 1 0 16,0-3-96-16,0 0-32 0,1-1 0 0,0 2 0 0,-3 1 0 0,1 3-128 16,2 0 192-16,-1-1-64 15,1-5-128-15,-1 1 160 0,1 1-160 0,0 3 160 0,-1 2-32 0,2-1 0 0,1 0 0 0,0 2 0 0,-2 1 0 0,1-2-128 31,-1-1 192-31,2 2-64 0,-1 1-128 0,0 0 0 16,-2-1 144-16,3-1-144 0,1-1 0 0,-1 0 144 16,-2 3-144-16,0-1 0 0,2 0 176 0,0-1-176 0,-2-2 160 0,1 2-160 15,0 2 192-15,0-1-64 16,-1-1-128-16,1 2 192 0,-3 0-64 0,3 0-128 0,1-1 176 0,0-1-176 0,0 2 176 0,0-5-176 31,0 2 160-31,-1 1-160 0,0 2 128 0,1 0-128 16,1 0 0-16,1 0 0 0,2 0 0 0,-4 1 0 15,0 1 0-15,1 2 0 0,0 0 0 0,1 0 128 16,0 0-128-16,0 2 0 0,1-1 0 0,0 0 0 16,-3 0 0-16,2-1 0 0,-1 0 0 0,1 1 0 0,1-2 0 0,-1 1 0 15,1 0 0-15,0 3 0 0,-3 0 128 0,2 1-128 16,-1-1 0-16,1-2 0 0,0 1 0 0,0 4 0 16,-2 3 0-16,2-1 0 0,2-2 0 0,-2 0 0 15,-2 0 0-15,2-3 0 0,-1 0 128 0,1 0-128 0,1 1 0 0,-1 1 128 16,1 2-128-16,-1-3 0 15,1 0 128-15,0 0-128 0,0 0 0 0,0 3 144 0,2 1-144 0,-3 0 0 16,-3-3 0-16,2 0 128 0,2-2-128 0,0 0 0 0,-5 0 0 0,5 0 0 31,-1 0 128-31,1 2-128 0,-3 0 0 0,0-1 128 16,1-2-128-16,1 0 160 0,2 2-160 0,-1 1 160 0,1 0-160 0,-1 0 0 0,1 1 0 0,-1-2 128 31,1-2-128-31,-1 2 0 0,1-1 0 0,1 0 0 0,-2-1 0 16,1 3 0-16,-1-4 0 0,-1 3 0 0,-2 0 128 0,1 0-128 15,1 2 128-15,1-1-128 0,2-3 128 0,-3 1-128 16,0-1 128-16,2 0-128 0,1-2 0 0,-2 4 128 0,3-4-128 0,-2 2 0 0,1 2 0 16,0 2 0-1,1-4 0-15,0 2 0 0,-1-1 0 0,1 4 0 0,-1 1 128 0,0-2-128 16,2-3 0-16,-2-1 0 16,1-2 0-16,-1 0 0 0,1 0 0 0,3 1 0 15,-5 1 0-15,1-1 0 0,1-1 0 0,-2 1 0 16,2-2 0-16,0 1 0 0,-1 6 0 0,0 0 0 15,1-3 0-15,-3 0 0 0,2-3 0 0,-1 2 0 16,0-2 0-16,1 3 128 0,-1-3-128 0,2 2 0 16,-2-4 0-16,0 3 128 0,0-3-128 0,1 0 0 0,1 0 0 0,1 1 0 15,-2 3 0-15,1-1 0 0,1 2 0 16,-1-1 0-16,0 1 0 0,0-4 0 0,0 1 0 0,1 0 0 16,-2-2 0-16,3 1 128 0,-2 0-128 0,0-2 0 15,-1-1 0-15,0 2 0 0,1-1 0 0,0 1 0 16,0 2 0-16,1 2 0 0,1-2 128 0,0 0-128 15,-1-1 0-15,1-1 0 0,0 1 0 0,0 0 128 16,-5-2-128-16,1-1 0 0,2 0 0 0,-2-2 0 0,3 0 0 0,0 1 0 16,2-3 0-16,0 2 0 15,0 1 128-15,0-1-128 0,-1-2 128 0,0 3-128 16,1-2 0-16,0 1 0 0,0 0 0 0,-1 0 0 0,1 0 0 0,1-1 0 16,-2 2 0-16,2-1 0 15,0-1 0-15,-2 2 0 0,2-7 0 0,-1 3 0 0,2 1 0 0,0 1 0 16,-3-4 0-16,2 0 0 0,0 0 0 0,-1-1 0 15,1 0 0-15,-1 2 0 0,1-3 0 0,2 0 0 0,-3 0 0 16,1 2 0-16,0 0 0 0,1 0 0 16,0-1 0-16,1 0 0 0,-2 0 0 0,0 3 0 0,1-2 0 0,-1-1 0 0,2 0 0 0,0 1 0 31,0 0 0-31,-1 0 0 0,0-2 0 0,1-1 0 16,1 4 0-16,-2-1 0 0,0 1 0 0,1-2 0 15,1-4 0-15,2 1 0 0,-4 2 0 0,1-1 0 16,0-2 0-16,2 0 0 0,-1 0 0 0,1-1 0 15,-3 1 0-15,2-1 0 0,-2-1 0 0,2-1 0 16,-2 1 0-16,0 0 0 0,0 1 0 0,2-2 0 16,0-2 0-16,-3 2 0 0,1 1 0 0,1 1 0 15,-1-4 0-15,2 2 0 0,-1-1 0 0,0 3 0 16,1-2 0-16,-2-2 0 0,0-1 0 0,2 2 0 0,0-2 0 0,2-1 0 0,-1 1 0 16,-1 2 0-16,1-2 0 0,-1 0 0 15,-2 1 0-15,1-1 0 0,-2 3 0 0,2-3 0 16,0 0 0-16,0-2 0 0,-3 4 0 0,2-3 0 15,1-2 0-15,0 1 0 0,-2 1 0 0,0 0 0 0,-3 1 0 16,3-2 0-16,-2 0 0 0,0 1 0 16,-2 0 0-16,3 0 0 0,-1 1 0 0,-2-1 128 15,1-2-128-15,1 2 0 0,-8-2 0 0,8 2 0 0,-1-2 0 16,0 0 0-16,0 2 0 0,0-1 0 16,1-1 0-16,-8 0 0 0,6 2 0 0,1 0 0 15,1 0 0-15,-2 2 128 0,1-3-128 0,0 2 0 16,2-2 0-16,-1 1 0 0,-8-2 0 0,8 2 0 15,-8-2 0-15,8 2 128 0,-1 1-128 0,0-1 0 0,0-2 0 0,-7 0 0 16,9 1 0-16,-9-1 0 0,0 0 0 0,9 1 0 0,-1-1 0 0,-8 0 0 16,8 0 0-16,2 0 0 0,-10 0 128 0,9 0-128 15,0 0 0-15,-9 0 0 16,0 0 0-16,8 1 0 0,-8-1 0 0,8 0 0 16,-8 0 0-16,9 0 128 0,0 0-128 0,-9 0 0 0,0 0 144 0,0 0-144 15,0 0 0-15,7 3 0 0,-7-3 0 0,0 0 128 16,6 0-128-16,-6 0 0 15,0 0 128-15,0 0-128 0,7 3 0 0,-7-3 144 16,0 0-144-16,0 0 0 0,0 0 128 0,0 0-128 16,0 0 0-16,0 0 0 0,0 0 144 0,0 0-144 15,0 0 0-15,0 0 144 0,5 3-144 0,-5-3 0 0,0 0 144 0,0 0-144 16,0 0 0-16,0 0 0 0,0 0 0 0,0 0 128 16,0 0-128-16,0 0 0 0,-2 6 0 0,2-6 128 15,0 0-128-15,-2 7 0 0,0-1-176 0,1 0 176 31,1-6-480-31,0 0 0 0,0 0 0 0,0 0 0 16,-3 7-1440-16,3-7-304 0,-8 7-48 0,8-7-16 0</inkml:trace>
  <inkml:trace contextRef="#ctx0" brushRef="#br0" timeOffset="7638.34">15208 6117 2751 0,'0'0'256'0,"0"0"-256"0,0 0 0 0,0 0 0 16,0 0 1520-16,0 0 256 0,0 0 48 0,0 0 16 15,0 0-1136-15,0 0-208 0,0 0-48 0,0 0-16 0,0 0-16 0,0 0 0 16,0 0 0-16,0 0 0 16,0 0-80-16,1-8-16 0,-2 1 0 0,1-1 0 15,-1 0 0-15,1 1 0 0,0-3 0 0,0 0 0 16,1-1 32-16,0 0 0 0,1 1 0 0,-1-3 0 16,-1 1-16-16,3 0 0 0,1-1 0 0,0-1 0 15,-2-1-80-15,0-1-32 0,1 1 0 0,-1 2 0 16,-1 1-32-16,2-2 0 0,1 0 0 0,-1-1 0 0,4-1-32 0,-1 1-16 15,1 0 0-15,1-1 0 0,-2 1-144 0,1 0 0 16,-5 2 0-16,3 0 0 0,1-2 0 0,0 3 128 16,-1-1-128-16,0 0 0 0,-1-2 0 0,-1 1 128 15,5-2-128-15,-1 2 0 0,-3 0 0 0,0 3 0 16,1 2 0-16,-2 0 0 0,0-1 0 0,1-2 0 16,1-2 128-16,-3 2-128 0,2 3 0 0,0-1 128 15,2-1-128-15,-3 1 128 0,1 2-128 0,1-1 0 16,0 0 144-16,1-1-144 0,-3 0 0 0,1-1 128 15,0 2-128-15,1 0 0 0,1-1 0 0,-3 1 128 0,0 2-128 0,2-1 0 0,0-1 0 0,-2 2 0 32,1 0 0-32,0 0 128 0,2 0-128 0,-3 0 0 0,2 0 0 0,1 2 0 15,-4-3 0-15,-2 8 0 0,6-6 0 0,1 0 0 16,-2 1 0-16,-5 5 0 0,5-6 0 0,1 2 0 16,-3-2 0-16,-3 6 0 0,3-5 0 0,-3 5 128 15,0 0-128-15,0 0 0 0,6-6 0 0,-6 6 128 16,0 0-128-16,0 0 176 0,0 0-176 0,0 0 192 15,0 0-64-15,0 0-128 0,0 0 192 0,0 0-64 16,0 0-128-16,0 0 0 0,0 0 144 0,0 0-144 16,0 0 0-16,0 10 128 0,0-10-128 0,-1 10 0 0,-1 0 0 0,-1 0 128 15,1 0-128-15,0 0 0 16,0 0 0-16,-3-1 144 0,2 0-144 0,1 3 0 0,0 2 0 0,-2 1 0 16,-2 1 0-16,1 1 0 0,2-1 128 0,2 3-128 0,-2 1 0 15,0 2 0-15,1 0 176 0,0 0-176 0,1-1 160 0,0 1-160 16,0-1 0-16,0 1 128 15,-4-1-128-15,3-2 0 0,1-1 0 0,-1 0 0 16,-2 0 128-16,1 0-128 0,-3 0 0 0,0-1 0 16,2 1 128-16,-4 0-128 0,1 1 0 0,0 1 0 15,-1-1 0-15,0 0 0 0,1 0 0 0,1 0 0 0,2 0 0 0,-1-1 0 0,4 0 0 0,-2 1 0 32,1-1 0-32,-1 0 0 0,2-4-192 0,0-1-144 0,0 1-32 0,2-3-9296 15</inkml:trace>
  <inkml:trace contextRef="#ctx0" brushRef="#br0" timeOffset="8254.24">15383 5548 9087 0,'-6'13'400'0,"2"-6"96"0,0 1-496 0,0 1 0 0,2 0 0 0,-2 2 0 16,-2 1 320-16,2 1-48 0,-1 2 0 0,1 2 0 15,-1-1 240-15,1 1 32 0,0-1 16 0,1 4 0 0,-1 3-48 0,1 0 0 16,1-1 0-16,-4 5 0 15,0 0-144-15,2 2-48 0,1-1 0 0,0 2 0 16,-3 1-128-16,3 0-48 0,-3-1 0 0,2 0 0 16,1-3-144-16,-3-1 0 0,2-1 0 0,1-2 0 15,0-1 0-15,2-1 0 0,-2-1 0 0,1-1 0 16,0-2 0-16,0 0 0 0,2-3 0 0,0-1-176 16,0-1-432-16,0-1-96 15</inkml:trace>
  <inkml:trace contextRef="#ctx0" brushRef="#br0" timeOffset="8539.32">15424 5544 18879 0,'-16'13'832'0,"6"-5"192"0,2 0-832 15,0 2-192-15,0 3 0 0,2 3 0 0,0 3 0 0,1 1 0 0,0 1-144 0,2 2 144 16,1 2 0-16,-2 1 0 0,1 2 0 0,1 2 0 16,1 3 0-16,0 3 0 0,-2 2 0 0,2 1 0 15,0-2 0-15,0 3 0 0,-1 1 0 0,0-2 0 16,-4 0 0-16,3-2-176 0,3-2 176 0,-4 2-8320 15</inkml:trace>
  <inkml:trace contextRef="#ctx0" brushRef="#br1" timeOffset="26192.08">17167 11693 7599 0,'0'0'320'0,"0"0"96"0,0 0-416 0,0 0 0 0,0 0 0 0,0 0 0 0,0 0 768 0,0 0 80 16,0 0 16-16,0 0 0 0,0 0-160 0,0 0-48 16,0 0 0-16,0 0 0 0,0 0-96 0,0 0-32 15,0 0 0-15,0 0 0 0,0 0-80 0,0 0 0 16,7 7-16-16,-7-7 0 0,0 0-64 0,0 0-16 16,0 0 0-16,1 9 0 0,-1-9-32 0,0 0-16 15,0 0 0-15,0 0 0 0,0 0-96 0,8 6-16 16,-8-6 0-16,7 6 0 0,-7-6-32 0,10 2-16 15,-1-2 0-15,-9 0 0 0,10 1 16 0,-2 1 0 16,0-1 0-16,1 0 0 0,0-1-32 0,-1 1 0 16,-8-1 0-16,10 2 0 0,1-1 0 0,-4-1-128 0,1 0 192 0,0 1-64 15,-1 2 0-15,-7-3-128 0,9 2 192 0,-1 0-64 16,-8-2 0-16,9 2 0 0,-2-4 0 0,2 2 0 16,-1 3 0-16,0-2 0 0,-2 0 0 0,1-1 0 0,-7 0 0 0,10 0 0 15,-10 0 0-15,11 0 0 16,-4-1 0-16,-7 1-128 0,10-1 192 0,-3 0-64 15,-7 1-128-15,9-3 160 0,-9 3-160 0,8-2 160 16,-8 2-160-16,10-3 128 0,-10 3-128 0,11-2 128 16,-4-3 0-16,-7 5 0 0,0 0 0 0,10-4 0 15,-1-1-128-15,-2 1 160 0,-7 4-160 0,8-5 160 16,0-1-160-16,-8 6 160 0,7-3-160 0,-7 3 160 16,9-5-160-16,-1 1 160 0,-3-2-160 0,-5 6 160 0,9-4-160 0,-1 1 0 0,-8 3 144 0,9-6-144 31,-2 3 128-31,-7 3-128 0,0 0 160 0,10-6-160 0,0 2 144 0,-1 0-144 0,-9 4 128 15,8-6-128-15,1 1 192 0,-9 5-32 16,0 0-16-16,2-8 0 0,2 0 16 0,-4 8 0 16,0 0 0-16,5-7 0 0,0 0-160 0,-1 1 192 15,-4 6-192-15,5-7 192 0,0 2-192 0,0-1 128 16,-5 6-128-16,5-8 128 0,1 1-128 0,-2 2 160 16,-4 5-160-16,3-8 160 0,3 1-160 0,-6 7 128 15,2-9-128-15,1 1 128 0,1 1-128 0,-2 1 0 16,-2-2 144-16,0 8-144 0,5-8 144 0,-2 1-144 15,-3 1 192-15,0 6-192 0,1-10 144 0,0 4-144 16,0-3 0-16,-1 9 144 0,5-8-144 0,0 1 0 16,-5 7 144-16,1-7-144 0,0 0 0 0,-1 7 128 15,0-7-128-15,1-1 0 0,0 0 0 0,-1 8 144 0,0 0-144 0,0 0 0 16,-2-10 160-16,1 4-160 0,1 6 128 0,0 0-128 16,-1-8 192-16,-2-1-64 0,-2 3 0 0,2 0 0 15,3 6-128-15,0 0 160 0,-6-4-160 0,6 4 160 16,-4-6-160-16,0 0 160 0,-2 1-160 0,6 5 160 15,-7-4-160-15,7 4 0 0,-5-6 0 0,5 6 0 16,-2-6 0-16,2 6 128 0,-8-6-128 0,4 3 0 16,4 3 0-16,-5-3 0 0,-1-3 128 0,6 6-128 15,0 0 0-15,0 0 0 0,-9-1 0 0,2-3 0 16,7 4 128-16,0 0-128 0,0 0 0 0,0 0 128 16,-7-5-128-16,-1 1 0 0,2 2 0 0,6 2 128 15,-4-5-128-15,-3 2 0 0,7 3 0 0,0 0 0 16,0 0 0-16,-5-3 0 0,5 3 0 0,0 0 0 0,0 0 0 15,0 0 0-15,0 0 0 0,0 0 0 0,-6-5 0 0,6 5 0 16,0 0 0-16,0 0 0 0,-5-6 0 0,5 6 0 16,0 0 0-16,0 0 0 0,0 0 0 0,0 0 0 15,0 0 0-15,0 0 0 0,0 0 0 0,0 0 0 16,0 0 0-16,0 0 0 0,-5-6 0 0,5 6 0 16,0 0 0-16,0 0 0 0,0 0 0 0,0 0 0 15,0 0 0-15,0 0 0 0,0 0 0 0,0 0 0 16,0 0 0-16,0 0 0 0,0 0-144 0,9 3 144 15,-9-3 0-15,10 6 0 0,1-2 0 0,-4 1-128 16,-7-5 128-16,7 6 0 0,1-1 0 0,1 0 0 16,-4 2 0-16,4-1 0 0,-1 1 0 0,1 1 0 15,-4-2 0-15,5 3 0 0,0 0 0 0,0 1 0 0,-1 1 0 16,-3-1 0-16,4 0 0 0,-4 0 0 0,-1 1 0 0,1-2 0 0,0-1 0 0,-1 3 0 0,-2-2 0 16,-2 0 0-1,-1 0 176-15,0-1-176 0,0-8 192 0,0 11-192 0,1-1 208 0,-2-1-64 16,-2 0-16-16,0 1 0 15,3-10 16-15,-4 10 0 0,0 0 0 0,1-3 0 16,3-7-144-16,-7 8 192 0,0-1-192 0,1-1 192 16,-1-1-192-16,-1-1 192 0,1 0-192 0,-1 0 192 15,0-2-192-15,0 1 128 0,0 0-128 0,0 1 128 16,0-3-128-16,1 1 128 0,-1-1-128 0,8-1 128 16,-8 2-128-16,0-1 0 0,-5-1 144 0,1 2-144 15,0-2 0-15,2 1 0 0,-1 0 0 0,1 1 128 16,2 0-128-16,-2 0 0 0,-2 1 0 0,2-1 128 0,2 0-128 0,-1 0 0 15,-1-1 0-15,3-1 0 0,-3 0 0 0,2 0 0 16,8 0 0-16,-9-2 0 0,-1 0 0 0,3 1 0 16,-3 1 0-16,10 0 0 0,-11-2 0 0,2-1 0 0,0 2 0 0,9 1 0 15,-8-1 0-15,-1-2 0 0,-1 1 0 0,2 1 0 16,0-1 0-16,8 2 0 16,-9-3 0-16,2 1 0 0,-1 1 0 0,8 1 0 15,-9 0 0-15,9 0 0 0,-7 0 0 0,7 0 0 16,-9 0 0-16,2 1 0 0,1 0 0 0,6-1 0 15,0 0 0-15,-7 1 0 0,3 0 0 0,4-1 0 16,0 0 0-16,0 0-128 0,-10 0 128 0,10 0 0 16,0 0 0-16,0 0 0 0,-6 0 0 0,6 0 0 15,0 0 0-15,0 0 0 0,0 0 0 0,0 0 0 16,0 0 0-16,0 0 0 0,0 0 0 0,0 0-128 0,0 0 128 0,0 0 0 16,0 0 0-16,0 0 0 0,0 0 0 0,0 0-128 15,0 0 128-15,0 0 0 0,0 0 0 0,0 0 0 16,0 0 0-16,8-4 0 0,0 1 0 0,-8 3 0 15,0 0 0-15,7-3-128 0,3 1 128 0,-1 1 0 16,-9 1 0-16,11-1 0 0,-1 1 0 0,0 0-128 16,-1 0 128-16,0 0 0 0,-2 0 0 0,3-1-128 15,-2 0 128-15,2 0 0 0,-1-2 0 0,1 2 0 16,0-2 0-16,-1 2 0 0,0 0 0 0,0 0 0 16,-9 1 0-16,12-4 0 0,-1 1 0 0,1 1 0 0,-3-2 0 0,-2 1 0 15,-7 3 0-15,11-4 0 16,0 1 0-16,0-2 0 0,0 1 0 0,-3-1 0 15,-8 5 0-15,11-5 0 0,-2-2 0 0,-1 2 0 0,-8 5 0 0,8-8 0 0,1 0 0 0,-2 1 0 0,-3 0 0 0,1 1 0 32,0-1 0-32,1 0 0 0,-6 7 0 0,1-8 0 15,-1 0 0-15,2 0 128 0,2 2-128 0,-2-1 0 16,-2-2 0-16,0 1 128 0,2 1-128 0,0 0 0 16,-4-2 0-16,4 3 0 0,0-2 0 0,-1 1 0 15,-1 7 0-15,1-8 0 0,1-1 0 0,-1 2 0 16,-1 7 0-16,0-7 0 0,0 7 0 0,-2-8 0 15,0 1 0-15,2 7 128 0,0 0-128 0,-3-6 0 0,-2-1 0 0,5 7 128 16,-6-4-128-16,6 4 0 16,0 0 0-16,0 0 0 0,-8-6 0 0,0 2 0 0,1 2 0 0,7 2 128 15,0 0-128-15,-8-4 0 0,0 1 0 0,8 3 0 16,0 0 0-16,0 0 0 0,-9-1 0 0,2 1 0 16,7 0 0-16,-8 2 0 0,8-2 0 15,-7 2 0-15,7-2 0 0,0 0 0 0,-7-2 0 0,7 2 0 16,0 0 0-16,0 0 0 0,0 0 0 15,0 0 0-15,-8 3 0 0,8-3-128 0,0 0 128 0,0 0 0 16,0 0 0-16,0 0 0 0,0 0 0 0,0 0-128 16,0 0 128-16,3 10 0 0,-3-10 0 0,0 0 0 15,4 10 0-15,-4-10-128 0,0 0 128 0,5 10 0 16,2-1 0-16,-7-9-160 0,4 10 160 0,3-1 0 16,0-2 0-16,1 1-128 0,-1-1 128 0,-2 0 0 15,3 2 0-15,-4 0 0 0,1 0 0 0,-1 1 0 16,1-1 0-16,-2 1 0 0,2-2 0 0,0 1 0 15,-4 1 0-15,0 0 0 0,0-2 0 0,1 2 0 0,0-1 0 0,-2 2 0 16,-1-1 0-16,1 0 0 0,3-1 0 0,-5 0 0 16,-1-1 0-16,1 2 0 0,-2 0 0 0,0 1 128 0,1-1-128 0,0 2 0 15,-1-3 0-15,-2 2 0 0,-1-1 128 0,-1 1-128 16,4-2 0-16,-1-1 0 16,-5-1 0-16,1 0 0 0,1-1 144 0,-1 1-144 15,-1-2 128-15,2 0-128 0,8-5 0 0,-10 2 0 16,0 0 128-16,1 0-128 0,9-2 0 0,-9 5 0 15,-2-4 0-15,2 3 128 0,3 1-128 0,-1-1 0 16,7-4 0-16,-11 6 0 0,4-1 0 0,-1 1 0 16,-1-2 0-16,9-4 0 0,-9 3 0 0,0-1 0 15,9-2 0-15,-8 3 0 0,-2-2 0 0,1-2 0 16,1-2 0-16,1 1 0 0,7 2 0 0,-8-3 0 16,-1-1 0-16,2-1 0 0,7 5 0 0,-7-4 0 0,-1 0 0 0,8 4 0 15,-8-4 0-15,2-1 0 0,-2-3 0 0,3 3 0 16,0 1-128-16,2 0 128 0,-3-1 0 0,6 5 0 15,-4-6 0-15,0-1 0 0,4 7-144 0,0 0 144 16,0 0 0-16,-2-5 0 0,2 5 0 0,0 0 0 16,0 0-144-16,0-8 144 0,0 8 0 0,0 0-144 0,4-8 144 0,-4 8 0 15,0 0 0-15,9-4 0 0,-2-2 0 0,1 5-160 16,1 0 160-16,1 0 0 16,-2 0-144-16,2 0 144 0,0 0 0 0,1 0-144 0,1-2 144 0,0 1 0 0,-1-1-144 0,2 3 144 31,0-1 0-31,0 0 0 0,-1-2 0 0,1 1 0 0,-3-1 0 0,1 1 0 0,1 1 0 0,-2 0 0 31,2-2 0-31,-1 1 0 0,-2-2 0 0,2-1 0 0,0 1 0 16,-2 0 0-16,-9 4 0 0,8-8 0 0,-2-1 0 0,2 1 0 15,-2 1 0-15,2-1 0 0,1 0 0 0,-2 2 0 16,-7 6 0-16,4-9 0 0,0 1 0 0,1-1 0 16,-3 3 0-16,2-3 0 0,1 0 0 0,0 1 0 15,-3 0 0-15,3-1 0 0,-2 0 0 0,2 0 0 0,-3-1 0 16,0 0 0-16,1 1 0 0,1-1 0 0,0-1 0 0,-2-1 0 15,1-1 0-15,-1 2 0 16,-2-1 0-16,0 0 0 0,0-2 0 0,-2 2 128 0,-1 1-128 0,2-2 0 16,0 2 0-16,-3-3 0 15,-3 1 128-15,3 2-128 0,-3 0 0 0,0 2 0 16,0 1 0-16,1-1 0 0,3 0 0 0,-3 4 128 16,1-1-128-16,-1 3 0 0,-2-3 0 0,-1 0 0 15,0 2 128-15,1 1-128 0,2 0 0 0,1 1 0 0,-1-2 0 0,6 4 128 16,0 0-128-16,0 0 0 0,0 0-160 0,0 0 160 31,0 0-608-31,0 0-32 0,0 0 0 0,0 0 0 16,0 0-1696-16,6 10-352 0,0-1-64 0</inkml:trace>
  <inkml:trace contextRef="#ctx0" brushRef="#br2" timeOffset="34846.01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66348.19">21228 10143 8639 0,'0'0'384'0,"0"0"64"0,0 0-448 0,0 0 0 0,0 0 0 0,0 0 0 16,0 0 368-16,0 0-32 0,0 0 0 0,0 0 0 0,0 0-48 0,0 0-16 15,0 0 0-15,0 0 0 0,0 0 176 0,0 0 16 16,0 0 16-16,0 0 0 0,0 0 96 0,0 0 32 16,0 0 0-16,0 0 0 0,0 0-32 0,0 0 0 15,0 0 0-15,0 0 0 0,0 0-96 0,-6 6-32 16,6-6 0-16,0 0 0 0,-7 4-64 0,7-4-32 15,0 0 0-15,0 0 0 0,0 0 32 0,-4 8 16 16,-3-2 0-16,7-6 0 0,0 0-32 0,0 0-16 16,-4 10 0-16,2-1 0 0,2-9-48 0,-1 10-16 15,-1-1 0-15,2 0 0 0,0-9-48 0,-4 10-16 16,0-4 0-16,3 3 0 0,3 0 32 0,-2-2 0 16,0-7 0-16,-4 9 0 0,2 0 0 0,0 0 0 15,2-9 0-15,-1 10 0 0,1 0-64 0,-2-2 0 0,2-8 0 0,-2 10 0 0,2-10 16 0,-3 10 0 16,1-1 0-1,0 0 0-15,-1 0-16 0,3-9 0 0,0 8 0 0,0-8 0 16,-4 9 0-16,2 1 0 0,0 2 0 0,2-2 0 16,0-10-32-16,0 9-16 0,-1 0 0 0,1-9 0 15,-1 10-144-15,0-2 192 0,1-8-192 0,-1 10 192 0,-1 0-192 0,2-1 128 16,0-9-128-16,-1 10 128 16,1 1-128-16,-1-2 0 0,1-9 144 0,-1 10-144 15,1 0 0-15,0-2 144 0,0-8-144 0,-2 11 0 0,0-1 144 0,0-2-144 16,2-8 0-16,-2 11 144 15,1-3-144-15,1-1 0 0,0-7 0 0,0 11 0 0,0 0 0 0,-1-2 128 16,1-9-128-16,-1 10 0 16,1-1 0-16,1 0 0 0,-1 1 128 0,0-10-128 15,0 7 0-15,0-7 0 0,0 9 0 0,0 0 128 0,-1-1-128 0,1-8 0 16,-2 9 144-16,2-9-144 0,0 9 0 0,0-9 128 16,-1 9-128-16,0 0 0 0,1-9 0 0,0 9 144 0,-2-1-144 0,2-8 0 15,0 0 128-15,0 10-128 16,-2-1 0-16,2-9 0 0,0 8 128 0,0-8-128 15,0 8 0-15,0-8 0 0,2 9 0 0,-2 0 0 0,0-9 128 0,0 9-128 16,2 0 0-16,-2-9 0 16,1 9 0-16,-1-1 0 0,0 0 0 0,0-8 0 15,0 0 0-15,0 0 0 0,0 9 128 0,0-9-128 16,0 10 0-16,0-10 0 0,1 8 0 0,-1-8 0 0,0 8 0 0,0-8 0 16,2 8 0-16,-2-8 0 15,0 9 128-15,0 0-128 0,0-9 0 0,1 8 0 0,-1-8 0 0,1 9 0 16,-1-1 0-16,0-8 0 0,-1 9 0 0,1 0 0 15,0-9 128-15,0 9-128 0,0 1 0 0,0-10 0 16,1 9 128-16,-1-9-128 0,0 9 0 0,1 0 0 16,-1-9 0-16,0 0 0 0,0 9 0 0,0-2 0 0,0-7 0 0,0 10 0 15,0-10 0-15,2 10 0 0,0-2 0 0,-2-8 0 16,-1 9 0-16,1-1 0 16,0-8 0-16,0 10 0 0,0-2 0 0,0-8 0 15,0 10 128-15,0-10-128 0,0 10 0 0,0-1 0 16,2-1 0-16,-2-8 0 0,0 0 0 0,0 10 0 15,0-1 128-15,0-1-128 0,0-8 0 0,0 9 0 16,0-9 0-16,0 0 0 0,1 8 128 0,-1-8-128 16,0 9 0-16,0-9 0 0,0 0 0 0,0 9 0 15,2-1 128-15,-2-8-128 0,0 8 0 0,0-8 0 0,2 8 128 0,-2-8-128 16,1 10 0-16,1-1 0 0,-2-9 0 0,0 9 0 16,0-9 0-16,2 7 0 0,-2-7 0 0,0 9 0 15,0-9 0-15,-2 8 0 0,2-8 0 0,0 8 0 16,0-8 0-16,0 0 0 0,0 7 128 0,0-7-128 15,0 9 0-15,0-9 0 0,0 0 128 0,2 10-128 16,-2 0 0-16,0-10 0 0,0 0 0 0,0 0 0 16,1 10 0-16,1 0 0 0,0-4 128 0,-2-6-128 15,0 9 0-15,0-9 0 0,1 8 0 0,-1-1 0 16,-2 1 0-16,2-8 0 0,0 0 128 0,1 9-128 0,-1 1 0 0,0-10 0 0,0 0 0 0,4 9 0 31,-4-9 0-31,1 7 0 0,-1-7 0 0,0 0 128 16,0 0-128-16,0 9 0 0,0-1 144 0,0-8-144 0,0 0 0 0,0 0 144 15,0 0-144-15,0 8 0 0,0-8 144 16,0 0-144-16,2 7 0 0,-2-7 0 0,0 0 0 16,0 0 128-16,0 9-128 0,0-9 0 0,0 0 128 0,0 0-128 15,0 8 0-15,0-8 128 0,0 0-128 0,0 0 0 16,0 0 0-16,0 9 144 0,0-9-144 0,0 0 0 0,0 0 144 0,0 0-144 16,-1 6 0-16,1-6 144 15,-1 9-144-15,1-9 0 0,0 0 0 0,0 0 128 16,0 7-128-16,0-7 0 0,0 0 144 0,0 0-144 15,0 0 0-15,0 0 128 0,0 0-128 0,0 0 0 16,-1 7 128-16,1-7-128 0,0 0 128 0,0 0-128 16,0 0 0-16,0 0 128 0,0 0-128 0,0 0 0 15,0 0 0-15,0 0 128 0,0 0-128 0,0 0 0 0,-5 7 0 0,5-7 128 16,0 0-128-16,0 0 0 0,0 0 0 0,0 0 128 16,0 0-128-16,0 0 0 0,0 0 0 0,0 0 0 15,0 0 0-15,0 0 128 0,0 0-128 0,0 0 0 16,0 0 0-16,0 0 128 0,-6 1-128 0,6-1 0 15,0 0 0-15,0 0 128 0,0 0-128 0,0 0 0 16,-7 0 0-16,7 0 0 0,0 0 0 0,0 0 0 16,-7 0 0-16,7 0 128 0,0 0-128 0,0 0 0 15,0 0 0-15,0 0 128 0,-6 2-128 0,6-2 0 16,0 0 0-16,0 0 0 0,-8 1 0 0,8-1 0 16,0 0 0-16,-7 2 0 0,7-2 0 0,0 0 0 15,0 0 0-15,0 0 0 0,-8 3 0 0,8-3 0 16,-7 3 0-16,7-3 128 0,-9 3-128 0,9-3 0 15,-6 4 0-15,6-4 0 0,0 0 0 0,0 0 0 16,-10 4 0-16,10-4 128 0,0 0-128 0,-7 3 0 0,-3-1 0 0,10-2 0 16,0 0 0-16,-6 4 0 0,-3-1 0 0,9-3 0 15,0 0 0-15,-9 3 0 0,9-3 0 0,-9 3 0 16,0-1 0-16,9-2 0 0,-8 2 0 0,8-2 0 16,-9 1 0-16,2 0 0 0,-3 1 0 0,4-1 0 15,6-1 0-15,-10 3 0 0,4 0 0 0,-4-1 0 16,1 0 0-16,1 1 0 0,8-3 0 0,-8 2 0 0,0 0 0 0,0 0 0 15,-2 0 0-15,1 1 0 16,1-1 0-16,-2 0 0 0,2 0 0 0,0 0 0 16,8-2 0-16,-6 3 0 0,-2-2 0 0,-1 1 0 15,-1-1 0-15,1-1 0 0,1 0 0 0,0 1 0 0,-1 0 0 0,-2-1 0 16,4 0 0-16,-1 1 0 0,-1 0 0 0,0 2 0 16,0-2 0-16,2 0 0 0,-1-1 0 0,1 0 0 15,-2 1 0-15,1-1 0 0,-1 0 0 0,0 0 0 16,1 0 0-16,-1 0 0 0,0 1 0 0,1 1 0 15,-1-1 0-15,0 0 0 0,1-1 0 0,0 1 0 16,-2 1 0-16,1-2 0 0,0 0 0 0,0 0 0 0,-1 0 0 0,0 1 0 16,-1-1 0-16,2 1 0 0,-1-1 0 0,-1 2 0 15,-1-2 0-15,1 1 0 16,1-1 0-16,-2 1 0 0,-2-1 0 0,2 1 0 16,1 0 0-16,1 0 0 0,2-2 0 0,-1 1 0 0,0 0 0 0,-1 0 0 0,-2 0 0 0,0 1 0 31,1-1 0-31,2 2 0 0,-2-1 0 0,1-1 0 15,0-1 0-15,-3 1 0 0,2 0 0 0,1 0 0 0,0 0 0 0,0 0 0 16,2-2 0-16,-3 2 0 0,0 0 0 16,2 0 0-16,-2-1 0 0,2 1 0 0,-1-1 0 0,1 1 0 15,2 1 0-15,-4 0 0 0,1 1 0 0,1-2 0 16,-1 0 0-16,2 0 0 0,-3-2 0 0,1 1 0 16,3 1 0-16,-4 0 0 0,-2-1 0 0,6 1 0 15,-3-1 0-15,2 1 0 0,-3 1 0 0,2-1 0 16,1 0 0-16,-1 0 0 0,-2 1 0 0,0-1 0 15,2-1 0-15,0 1 0 0,-2 0 0 0,1-1 0 16,1 0 0-16,-1 0 0 0,0 1 0 0,0 0 0 0,0 0 0 0,2 0 0 16,-2 0 0-16,0 0 0 15,2 1 0-15,-2 0 0 0,2-1 0 0,-2-1 0 16,2 1 0-16,0 0 0 0,-1-1 0 0,1 1 0 16,0-2 0-16,-1 1 0 0,1 0 0 0,1-1 0 0,-2 1 0 15,9 1 0-15,-7 0 0 0,-3 0 0 0,3 0 0 0,-2 0 0 16,0 0 0-16,2 0 0 0,7 0 0 0,-10 0 0 15,0-1 0-15,2 1 0 0,1 0 0 0,-3 0 0 16,2-1 0-16,-2 0 0 0,1 1 0 0,-1 0 0 16,-1-1 0-16,3 0 0 0,-1-1 0 0,0 1 0 15,-1 1 0-15,-1-3 0 0,2 2 0 0,-1 1 0 0,-1-1 0 0,1 0 0 16,1 1 0-16,-1 0 0 16,-4-1 0-16,7 0 0 0,7 1 0 0,-9-2 0 15,-3-1 0-15,0 0 0 0,-3 0 0 0,1 0 0 16,2-1 0-16,0 1 0 0,2-1 0 0,-3-1 0 15,1 2 0-15,0-2 0 0,0 1 0 0,2 0 0 16,-2 0 0-16,2 1 0 0,1-1 0 0,-3 0 0 0,0 1 0 0,1 0 0 0,0-2 0 0,-1 1 0 16,-1 0 0-16,2-1 0 15,0 1 0-15,-1-1 0 0,-2 0 0 0,0 0 0 16,1 0 0-16,3 1 0 0,-5-1 0 0,2 1 0 16,0-3 0-16,1 3 0 0,-1 0 0 0,2 0 0 0,-3 0 0 0,2-1 0 15,0 1 0-15,0 1 0 16,1-2 0-16,-1 1 0 0,-1-2 0 0,1 2 0 0,2 2 0 0,-1-3 0 15,0 2 0-15,2 0 0 16,-3-2 0-16,1 1 0 0,1 1 0 0,-1-1 0 16,2 0 0-16,2 1 0 0,-2-1 0 0,1 0 0 15,-3-1 0-15,1 1 0 0,0 1 0 0,0-1 0 16,3 1 0-16,-4 0 0 0,1-2 0 0,1 2 0 16,-2 0 0-16,1 1 0 0,0-1 0 0,-2 1 0 0,1-1 0 0,0 0 0 15,0-1 0-15,0 1 0 0,0 0 0 0,1-1 0 16,0 2 0-16,-1 0 0 0,0 0 0 0,-2 0 0 15,3-2 0-15,1 1 0 0,-4-1 0 0,3-1 0 16,3 2 0-16,-2 0-128 0,2 0 128 0,-2 1 0 16,-1 1 0-16,1 0 0 0,-2-2 0 0,1-1 0 15,0 1 0-15,0 0 0 0,2-2 0 0,-2 3 0 16,0-1 0-16,2 0 0 0,-2-2 0 0,1 2 0 16,0-1 0-16,0 0 0 0,0 1 0 0,0 0 0 0,-1-2 0 0,0 2 0 15,2 0 0-15,0 0 0 16,0 0 0-16,-1 1 0 0,0-1 0 0,1 0 0 15,-2 1 0-15,4 0 0 0,-4-1 0 0,1-1 0 16,-1 1 0-16,0 1 0 0,1 1 0 0,-2 0 0 16,0-1 0-16,3 2 0 0,-3 0 0 0,1 0-128 0,1 0 128 0,-2 0 0 15,2 0 0-15,-1-3 0 0,-1 2 0 0,1 0 0 16,0-1 0-16,1 1 0 0,1 0 0 0,-1 0-128 16,9 1 128-16,-11 0 0 0,-3-1 0 0,3 1 0 15,2 0 0-15,1 0 0 0,-2 0 0 0,0-2 0 16,1 2 0-16,0 0-128 0,1-1 128 0,-2 1 0 0,0-1 0 0,3 1 0 15,7 0 0-15,0 0-128 16,-11 0 128-16,2 0 0 0,-1-1 0 0,3-1 0 16,-3 2 0-16,10 0 0 0,-8 0 0 0,8 0-128 15,-10 0 128-15,1 0 0 0,9 0 0 0,-8 0 0 16,0-1 0-16,2 0 0 0,-4 0 0 0,3 0-128 16,7 1 128-16,-11-2 0 0,1 1 0 0,3 0 0 15,-1 1 0-15,8 0 0 0,-9 1 0 0,-1-1 0 0,4 0 0 16,-3 0 0-16,2 0 0 0,7 0-128 0,-11-1 128 15,3 1 0-15,-1 0 0 0,2 0-128 0,7 0 128 0,-8 0 0 0,0 0 0 16,0 1 0-16,8-1 0 0,-9 1 0 16,0-1 0-16,3 0-128 0,6 0 128 0,0 0 0 15,-9 3 0-15,1-2-128 0,2-1 128 0,6 0 0 16,-8 1 0-16,1-1 0 0,7 0 0 0,0 0 0 16,-4 0 0-16,4 0 0 0,0 0 0 0,-9 0 0 15,3-1 0-15,6 1-128 0,0 0 128 0,0 0 0 16,-8 0 0-16,8 0 0 0,0 0 0 0,0 0 0 15,-6-1 0-15,6 1-128 0,0 0 128 0,0 0 0 16,-8-1 0-16,8 1 0 0,0 0 0 0,0 0 0 16,0 0 0-16,0 0 0 0,0 0 0 0,0 0 0 15,0 0 0-15,0 0 0 0,-7-3 0 0,7 3 0 0,0 0 0 16,0 0 0-16,0 0 0 0,-7-1 0 0,7 1 0 0,0 0 0 16,-6-1 0-16,6 1 0 0,0 0 0 0,0 0 0 0,0 0 0 0,-7-1 0 15,7 1 0-15,0 0 0 16,0 0 0-16,0 0 0 0,-8-2 0 0,8 2 0 15,0 0 0-15,-5-1 0 0,-2-3 0 0,7 4 0 16,0 0 0-16,0 0 0 0,-6 0 0 0,6 0 0 16,0 0 0-16,0 0-128 0,0 0 128 0,0 0 0 15,0 0 0-15,0 0 0 0,0 0 0 0,0 0 0 16,-8 2 0-16,8-2 0 0,-7 0 0 0,7 0 0 0,0 0 0 0,0 0 0 0,0 0 0 16,0 0 0-1,-7 0 0-15,7 0 0 0,0 0 0 0,0 0 0 0,0 0 0 0,0 0 0 16,-7 2 0-16,7-2 0 0,0 0 0 0,0 0 0 15,0 0 0-15,0 0 0 0,0 0 0 0,0 0 0 16,-6 4 0-16,6-4-128 0,0 0 128 0,0 0 0 16,0 0 0-16,0 0 0 0,0 0 0 0,-6 6 0 0,-1-1 0 0,7-5 0 15,0 0 0-15,0 0 0 16,-3 7 0-16,3-7 0 0,0 0 0 0,0 0 0 16,-4 9 0-16,4-9 0 0,0 0 0 0,0 0-128 15,0 0 128-15,0 0 0 0,-4 8 0 0,4-8 0 16,0 0 0-16,0 0 0 0,0 0 0 0,-2 9 0 15,2-9 0-15,0 0 0 0,0 0 0 0,0 0 0 16,0 0 0-16,0 0 0 0,0 0 0 0,0 0 0 16,-3 9 0-16,3-9 0 0,0 0 0 0,0 0 0 0,0 0 0 0,0 0 0 0,0 0 0 15,-6 9 0-15,6-9 0 0,0 0 0 16,0 0 0-16,0 0 0 0,-6 5 0 0,6-5 0 16,0 0 0-16,0 0 0 0,0 0 0 0,0 0 0 15,-6 7 0-15,6-7 0 0,0 0 0 0,0 0 0 16,0 0 0-16,-3 8 0 0,3-8 0 0,-4 5 0 15,4-5 0-15,0 0 0 0,-5 8 0 0,5-8 0 16,0 0 0-16,-4 7 0 0,-1 0 0 0,5-7 0 16,0 0 0-16,-4 9 0 0,0-1 0 0,-2-1 0 15,6-7 0-15,-4 8 0 0,4-8 0 0,-4 7 0 16,4-7 0-16,-5 8 0 0,5-8 0 0,-3 8 0 16,3-8 0-16,-6 8 0 0,3-1 0 0,3-7 0 15,-6 8 0-15,2-1 0 0,1-1 0 0,3-6 0 16,-6 10 0-16,2-1 0 0,0 0 0 0,2-1 0 15,-2-1 0-15,4-7 0 0,-6 7 0 0,6-7 0 0,-4 10 0 0,1-1 0 0,-3-3 0 16,6-6 0-16,-3 8 0 0,0 0 0 16,-1-1 0-16,0 1 0 0,4-8 0 0,-5 9 0 15,5-9 0-15,-4 9 0 0,-1-1 0 0,5-8 0 16,-3 8 0-16,3-8-128 0,-4 9 128 0,1-1 0 16,3-8 0-16,-5 7 0 0,5-7 0 0,-4 8 0 0,-1-3 0 0,5-5 0 15,-2 9 0-15,2-9 0 16,-5 7 0-16,5-7 0 0,-5 9 0 0,5-9 0 15,-3 8 0-15,3-8 0 0,-3 9 0 0,-2-2 0 16,5-7 0-16,0 0 0 0,-4 8 0 0,4-8 0 16,-6 6 0-16,6-6 0 0,0 0 0 0,-2 7 0 15,2-7 0-15,0 0 0 0,-4 7 0 0,4-7 0 16,-5 7 0-16,5-7 0 0,-4 7 0 0,4-7 0 16,-4 5 0-16,4-5 0 0,0 0 0 0,-5 7 0 0,5-7 0 0,0 0 0 15,-5 5 0-15,5-5 0 0,0 0 0 0,0 0 0 16,0 0 0-16,0 0 0 0,-6 6 0 0,6-6 0 15,0 0 0-15,0 0 0 0,-4 6 0 0,4-6 0 16,0 0 0-16,-5 7 0 0,1 0 0 0,0-1 0 16,4-6 0-16,0 0 0 0,-4 7 0 0,0-1 0 15,1 0 0-15,3-6 0 0,0 0 0 0,0 0 0 16,-6 5 0-16,6-5 0 0,0 0 0 0,0 0 0 16,-4 5 0-16,4-5 0 0,0 0 0 0,0 0 0 15,0 0 0-15,0 0 0 0,0 0 0 0,0 0 0 16,0 0 0-16,0 0 0 0,0 0 0 0,0 0 0 0,0 0 0 0,0 0 0 15,0 0 0-15,0 0 0 0,0 0 0 0,0 0 0 16,0 0 0-16,0 0 0 0,0 0 0 0,0 0 0 16,0 0 0-16,0 0 0 0,0 0 0 0,0 0 0 15,0 0 0-15,0 0 0 0,0 0 0 0,0 0 0 16,10 5 0-16,-10-5 0 0,0 0 0 0,0 0 0 16,0 0 0-16,0 0 0 0,10 5 0 0,-10-5 0 15,0 0 0-15,0 0 0 0,0 0 0 0,9 2 0 16,-9-2 0-16,0 0 0 0,0 0 0 0,11 2 0 15,-3-1 0-15,-8-1 0 0,9 3 0 0,0 0-128 16,-9-3 128-16,10 5 0 0,-2-2 0 0,-8-3 0 16,8 4 0-16,-8-4-128 0,11 3 128 0,-3 1 0 15,1-1 0-15,-3 1 0 0,3 0 0 0,-3 1 0 16,-6-5 0-16,9 4 0 0,-2 2 0 0,1-2 0 0,-8-4 0 0,7 6 0 0,2-3 0 0,-1 0 0 16,-8-3 0-1,9 4 0-15,1-2 0 0,-2 1 0 0,-8-3 0 0,10 4 0 16,-2 1 0-16,1-2 0 0,-9-3 0 0,10 7 0 15,-1-2 0-15,-1 0 0 0,-8-5 0 0,11 4 0 16,-2 0 0-16,0 1 0 0,-9-5 0 0,10 3 0 16,1-2 0-16,-2 0 0 0,2 0 0 0,0 2 0 15,-11-3 0-15,10 2 0 0,1-2 0 0,0 0 0 0,2 2 0 0,-3-2 0 16,-10 0 0-16,13 0 0 16,1 0 0-16,0 0 0 0,0 2 0 0,0-1 0 15,-1-2 0-15,-2 1 0 0,1 2 0 0,0 0 0 16,2-4 0-16,-2 2 0 0,-1 0 0 0,0 0 0 15,0 0 0-15,-1 0 0 0,-1 0 0 0,4 2 0 0,-5 0 0 0,2 0 0 0,1 0 0 0,-3-2 0 16,2 0 0 0,-1 1 0-16,1 1 0 0,-1-2 0 0,-9 0 0 0,10-2 0 15,1 2 0-15,0 0 0 0,-11 0 0 0,11-1 0 16,0-1 0-16,0 2 0 0,0 0 0 0,-1 0 0 16,-1 0 0-16,0-1 0 0,1 0 0 0,-1 1 0 15,-9 0 0-15,11 0 0 0,0-1 0 0,0 1 0 16,-11 0 0-16,8 0 0 0,-8 0 0 0,11 2 0 15,1 0 0-15,-2 0 0 0,0 0 0 0,1 1 0 16,-3-2 0-16,1 1 0 0,0 0 0 0,-1 1 0 16,1 2 0-16,1-3 0 0,0 1 0 0,-2 1 0 15,2-1 0-15,-1 0 0 0,0-1 0 0,1 2 0 16,-2-1 0-16,0 0 0 0,-8-3 0 0,11 4 0 16,-3-2 0-16,2 0 0 0,-3 1 0 0,-7-3 0 0,11 4 0 0,-3-1 0 15,-8-3 0-15,9 4 0 0,0 0 0 0,0-1 0 16,-9-3 0-16,10 4 0 0,-10-4 0 0,9 7 0 15,0-3 0-15,-1 1 0 0,-8-5 0 0,10 4 0 0,0 1 0 0,-2-1 0 0,-8-4 0 16,11 2 0 0,0 1 0-16,-2 0 0 0,-9-3 0 0,11 2 0 15,-11-2 0-15,13 1 0 0,-2 0 0 0,1 0 0 16,0-1 0-16,0 1 0 0,-2 0 0 0,-1 0 0 16,-9-1 0-16,11 2 0 0,-11-2 0 0,10 2 0 0,2 0 0 0,-1-1 0 0,-2 0 0 0,-1 0 0 15,-8-1 0-15,13 2 0 0,-5 1 0 0,2-2 0 31,0 0 0-31,-1 0 0 0,1-1 0 0,2 0 0 16,-3 2 0-16,0-1 0 0,-1-1 0 0,1 2 0 0,0-2 0 0,0 2 0 16,1 0 0-16,-4-1 0 0,-6-1 0 0,10 0 0 15,0 1 0-15,-1 0 0 0,0 0 0 0,-9-1 0 16,8 1 0-16,1 0 0 0,-1-1 0 0,-8 0 0 16,10 3 0-16,-1-2 0 0,-9-1 0 0,8 2 0 15,-8-2 0-15,11 2 0 0,-2 0 0 0,0 0 0 16,-9-2 0-16,9 4 0 0,1-2 0 0,0 0 0 0,-10-2 0 0,10 3 0 15,-10-3 0-15,13 4 0 0,-1-2 0 0,-1 0 0 16,-11-2 0-16,10 0 0 16,1 0 0-16,1 2 0 0,-2-2 0 0,0 0 0 15,1 0 0-15,-3 0 0 0,-8 0 0 0,11 0 0 16,0 0 0-16,-2-2 0 0,1 1 0 0,-10 1 0 16,11-2 0-16,-2 1 0 0,1-1 0 0,-1 0 0 0,-9 2 0 0,10-1 0 15,1 0 0-15,-3 0 0 0,2 1 0 0,0 0 0 16,-3 0 0-16,2 1 0 0,-3 0 0 0,3 0 0 0,-2 1 0 0,1 0 0 15,-1 0 0-15,-7-2 0 16,10 2 0-16,-4 0 0 0,-6-2 0 0,10 1 0 16,0 2 0-16,-1-2 0 0,0-1 0 0,-1 1 128 15,-8-1-128-15,11 2 0 0,-4-1 0 0,2-1 0 16,0 0 0-16,-9 0 0 0,10 2 0 0,1-1 0 16,-2 1 0-16,-1-2 0 0,-8 0 0 0,12 0 0 15,-2 0 0-15,0 2 0 0,-1-1 0 0,1-1 0 16,1-1 0-16,1 2 0 0,-2 1 0 0,0 0 0 15,-10-2 0-15,13 1 0 0,2 0 0 0,-2 1 0 16,-1-1 0-16,0-1 0 0,0 0 0 0,1 0 0 16,-2 0 0-16,1 1 0 0,-1 0 0 0,2 0 0 0,1-1 0 0,-5 2 0 0,0-1 0 0,1 0 0 0,0-1 0 15,0 1 0 1,-1 2 0-16,0-1 0 0,-1 0 0 0,1 1 0 16,-9-3 0-16,11 5 0 0,-2-2 0 0,0 1 0 0,-9-4 0 0,10 6 0 15,-10-6 0-15,11 3 0 0,-3 3 0 0,1-2 0 16,0-1 0-16,0 2 0 15,-9-5 0-15,11 5 0 0,0 0 0 0,1 0 0 0,-3 1 0 0,0-1 0 16,1-1 0-16,-1-1 0 16,1 0 0-16,3 0 0 0,0 0 0 0,1-1 0 0,1 0 0 0,0 0 0 0,-2 2 0 0,1-3 0 15,2-2 0-15,-1-1 0 16,0 1 0-16,2 2 0 16,-2-2 0-16,1 1 0 0,-1-1 0 0,0 1 0 0,1 0 0 0,-1-1 0 0,1 0 0 15,-2 1 0 1,-1 2 0-16,0-1 0 0,-2-2 0 0,0 1 0 0,0 1 0 0,-1 0 0 15,-1-1 0-15,1 0 0 0,-2-1 0 0,0 0 0 0,-8 1 0 0,10-2 0 16,-1 0 0-16,2 1 0 16,-3 1 0-16,2 0 0 0,-3 0 0 0,2 0 0 15,-9 0 0-15,13 0 0 0,-3-1 0 0,1 1 0 16,0 0 0-16,-2 0 0 0,1 0 0 0,1 0 0 16,-3 1 0-16,2-1 0 0,0-1 0 0,-2-2 0 0,-8 3 0 0,11-1 0 15,0 0 0-15,-1 0 0 0,0 0 0 0,-1-1 0 16,1 0 0-16,1 1 0 15,-1 1 0-15,1-3 0 0,0-1 0 0,-1 2 0 0,0 1 0 0,1 0 0 16,-3-1 0-16,1 1 0 16,0 1 0-16,-1 0 0 0,0 0 0 0,0 0 128 0,-8 0-128 0,11 0 0 15,-4 0 0-15,-7 0 0 0,10 0 0 0,-3-1 0 16,-7 1 0-16,9-1 0 0,0 0 0 0,-9 1 0 16,10-2 0-16,-2 1 0 0,-8 1 0 0,9 0 0 15,0-2 0-15,-9 2 0 0,0 0 0 0,11-2 0 16,-1 2 0-16,0-1 0 0,-10 1 0 0,10-1 0 15,1 0 0-15,0 0 0 0,-11 1 0 0,9-1 0 16,1-1 0-16,1 1 0 0,-11 1 0 0,10-1 0 16,-1-1 0-16,1 2 128 0,-10 0-128 0,9 0 0 15,-9 0 0-15,11-1 0 0,1 1 0 0,-4-2 0 0,-8 2 0 0,0 0 0 0,12-1 0 0,-4 1 0 32,-8 0 0-32,0 0 0 0,0 0 0 0,0 0 0 15,9-3 0-15,-9 3 0 0,0 0 0 0,9-4 0 16,-9 4 0-16,8-2 128 0,-8 2-128 0,0 0 0 0,9-3 0 0,-9 3 0 15,0 0 0-15,10-2 0 0,-2 0 0 0,-8 2 128 16,0 0-128-16,0 0 0 0,0 0 0 0,8-2 0 0,1 0 0 0,-9 2 0 16,0 0 0-16,0 0 0 15,11-2 0-15,-11 2 0 0,0 0 0 0,9-1 0 16,1 0 0-16,-10 1 0 0,0 0 0 0,9-1 0 16,-9 1 0-16,0 0 0 0,0 0 0 0,8-1 0 0,1-3 0 0,-3 2 0 15,-6 2 0-15,7 0 0 16,-7 0 0-16,0 0 0 0,0 0 0 0,7-2 0 0,-7 2 0 0,0 0 0 15,0 0 0-15,8 0 0 16,-8 0 0-16,0 0 128 0,0 0-128 0,0 0 0 16,9-2 0-16,-9 2 0 0,0 0 0 0,0 0 0 15,0 0 0-15,0 0 0 0,9-1 0 0,-9 1 0 0,0 0 0 0,0 0 0 16,0 0 0-16,0 0 0 0,7 1 0 0,-7-1 0 16,0 0 0-16,0 0 0 0,0 0 0 0,0 0 0 15,0 0 0-15,0 0 128 0,0 0-128 0,0 0 0 16,0 0 0-16,7 3 0 0,-7-3 0 0,0 0 0 15,0 0 0-15,0 0 0 0,0 0 0 0,5 7 0 16,-5-7 0-16,0 0 0 0,0 0 0 0,3 8 0 16,-3-8 0-16,2 9 0 0,-2-9 0 0,0 0 128 0,2 9-128 0,-2-9 0 15,0 0 0-15,2 10 0 16,-2-10 0-16,1 9 0 0,-1-9 0 0,0 9 0 16,0-9 0-16,2 9 0 0,-2-9 0 0,0 10 0 15,0-10 0-15,0 11 0 0,0-11 0 0,0 11 0 16,0-2 0-16,0 0 0 0,0-9 0 0,1 10 0 0,-1-10 0 0,1 11 0 0,3 0 0 0,-2 0 0 15,-1-1 0 1,2-1 0-16,-3-9 0 0,5 9 0 0,-4 2 0 0,0 0 0 16,-1-1 0-16,1 0 0 0,-1-1 0 0,0-9 0 15,2 11 0-15,-1-1 0 0,0 0 0 0,1-1 0 16,-2-9 0-16,2 11 0 0,-1-1 0 0,1-2 0 0,-2-8 0 0,2 9 0 0,-2-9 0 16,0 9 128-16,1 2-128 0,-1-11 0 0,0 8 0 0,0-8 0 31,1 8 0-31,-1-8 0 0,4 8 0 0,-4-8 0 15,3 9 0-15,-3-9 0 0,2 9 0 0,-2-9 0 16,5 9 0-16,-5-9 0 0,3 9 0 0,0 0 0 16,-3-9 0-16,2 11 0 0,0-2 0 0,1 1 0 15,-1-2 0-15,-1 0 128 0,-1 2-128 0,2-1 0 0,2 0 0 16,-3 0 0-16,0 0 0 0,-1-9 0 0,2 8 0 0,1 1 0 0,-2 2 0 0,3 0 0 0,-2 0 0 16,0-1 0-1,-1-2 0-15,1 2 0 0,0 0 128 0,1-1-128 16,-3 0 128-16,2-1-128 0,-2-8 0 0,4 11 0 0,0-2 0 0,-4-9-128 15,0 0 128-15,5 7 0 0,-5-7 0 0,0 0 0 16,4 9 0-16,-4-9 0 16,0 0 0-16,6 7-128 0,-6-7-224 0,0 0-32 15,0 0-16-15,0 0-9760 16,0 0-1936-16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4:36.9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8380 11508 10367 0,'0'0'448'0,"0"0"112"0,0 0-560 0,0 0 0 0,0 0 0 0,0 0 0 0,0 0 624 0,-7 1 16 16,7-1 0-16,-9 3 0 16,0-1-176-16,1 0-16 0,1-1-16 0,-1 1 0 0,0 3-144 0,0-1-32 15,1-1 0-15,-1 2 0 0,0-2 16 0,-2 2 0 16,5-1 0-16,-5 0 0 0,2-1 48 0,-3-1 16 16,0-1 0-16,-1 1 0 0,-2 0 64 0,-3-1 16 15,0-3 0-15,-1 3 0 0,1 3-48 0,-2-2-16 16,0-1 0-16,-2 0 0 0,0-1-128 0,2 2-32 15,-3 0 0-15,2-2 0 0,2-1-64 0,2 0-128 16,-5 1 176-16,1 0-176 0,-1-2 192 0,-2-1-64 16,-1-3 0-16,-3 1-128 0,1 2 304 0,-3 0-48 15,-1-5-16-15,3 4 0 0,3 1 144 0,2-2 16 16,-4 3 16-16,1-2 0 0,1-3-288 0,2 4-128 16,2-2 0-16,3 1 128 0,0-1-128 0,3-1 0 0,1-2 144 15,2 5-144-15,2 3 0 0,1-1 0 0,1-2 0 16,7 3 0-16,0 0-256 0,0 0-64 0,0 0 0 0,0 0-16 31,0 0-1648-31,0 0-336 0,0 0-64 0</inkml:trace>
  <inkml:trace contextRef="#ctx0" brushRef="#br0" timeOffset="441.76">8426 11464 8287 0,'0'0'736'0,"0"0"-592"16,0 0-144-16,0 0 0 0,0 0 1024 0,0 0 192 15,0 0 16-15,0 0 16 0,-7 3-512 0,7-3-96 16,-9 4-32-16,0 1 0 0,0-2-256 0,3 0-48 15,-3 1-16-15,2 0 0 0,-1-2 192 0,1 0 32 16,-2-3 16-16,1 3 0 0,-1 3 112 0,-2-1 0 16,0 0 16-16,-3 1 0 0,0-2-16 0,-1 0-16 15,-4 1 0-15,-3-1 0 0,1 0-224 0,-1 3-32 16,-1-3-16-16,-2 0 0 0,-2 0-96 0,-1-2 0 16,-3-1-16-16,1 1 0 0,-1 1 80 0,-1 0 32 0,-1-4 0 15,-5 1 0-15,-4 0-32 0,-1 0 0 16,-2 0 0-16,-2-1 0 0,1 0-112 0,-3 2-16 0,0 1-16 0,0-1 0 15,2-2-176-15,-2-1 0 0,-3-2 144 0,1 2-144 16,6 3 0-16,2 2 0 0,-2-3 0 0,4 1 128 16,4-1-128-16,4 1 0 0,2 0 0 0,3 1 128 15,2-4-128-15,5 2 0 0,4 1 0 0,1 1 0 32,2 0-1440-32,4 1-208 0,4-1-32 0</inkml:trace>
  <inkml:trace contextRef="#ctx0" brushRef="#br0" timeOffset="1216.06">8062 11586 2751 0,'0'0'128'0,"0"0"16"0,12-2-144 0,-12 2 0 0,0 0 0 0,8-1 0 16,2-1 2112-16,-10 2 384 0,0 0 64 0,0 0 32 15,0 0-1968-15,0 0-400 0,0 0-80 0,0 0-16 16,0 0-128-16,0 0 0 0,0 0 0 0,7 2 0 16,-7-2 0-16,8 1 0 0,-8-1 0 0,9 1-176 15,-9-1 176-15,11 0 0 0,1-1 0 0,3 0-128 16,-1 2 128-16,1-3-208 0,2-3 80 0,-2 2 128 16,2 2-288-16,-3 0 64 0,0 0 16 0,-2-1 0 15,3-5 208-15,-2 4 128 0,-1 2 0 0,0-2-128 16,1-2 0-16,-3-1 0 0,1 1-160 0,0 2 160 15,-3 0 0-15,1-2 0 0,0 0 0 0,-2-1 0 16,-7 6 0-16,9-3 0 0,0-2 144 0,-9 5-16 16,11-4 384-16,-5 1 96 0,-6 3 16 0,10-2 0 0,-10 2-80 15,8-3-16-15,-8 3 0 0,0 0 0 0,0 0-64 0,9 0-16 16,-9 0 0-16,0 0 0 0,0 0 176 0,0 0 16 16,0 0 16-16,0 0 0 0,0 0-64 0,0 0-16 15,-8 7 0-15,-1-3 0 0,-1-1-192 0,-2-1-32 16,-2 0-16-16,-2 0 0 0,-3 3 144 0,-2-3 32 15,-4-1 0-15,-2 1 0 0,1 1 64 0,-4 2 32 16,-3-2 0-16,-3 0 0 0,1 0-112 0,-1 0-32 16,-2 1 0-16,1 0 0 0,0-3-48 0,0-1-16 15,-3 0 0-15,-3 0 0 0,-3 0-64 0,1 0-16 16,1-1 0-16,0 2 0 0,-2 2-64 0,2-1-32 16,4-1 0-16,2 3 0 0,3-3-80 0,3 2-16 15,3 0 0-15,2-1 0 0,1-2 0 0,0 0-128 0,2 2 192 16,2-1-64-16,2 0-128 0,-2-1 128 0,1-2-128 15,-1-1 128-15,-1 4-128 0,1 1 0 0,-3-2 0 0,0 0 0 16,0-4 192-16,2 3-64 0,1 2 0 0,1-1 0 16,0-1-128-16,1-1 0 0,3-1 0 0,1 2 0 15,0-3 0-15,3 1 0 0,2-5 0 0,3 5 0 16,0 2 0-16,8 1 0 0,0 0 0 0,0 0 0 31,0 0-800-31,0 0-192 0,0 0-32 0,10 1-16 16,1-2-1072-16,1 2-224 0</inkml:trace>
  <inkml:trace contextRef="#ctx0" brushRef="#br0" timeOffset="1816.21">8579 12399 13295 0,'-10'6'576'0,"2"-6"144"0,-1-2-576 0,-1-3-144 0,-2 0 0 0,-1 1 0 16,-2 2 880-16,0 1 144 0,0-4 16 0,-2 0 16 15,-2 2-48-15,0 1-16 0,-2-2 0 0,0-2 0 16,1-3-240-16,-4 0-48 0,0-1-16 0,-4 0 0 16,-2-2 32-16,1-1 16 0,-2 0 0 0,0 2 0 15,-1 5-208-15,-1 0-32 0,-1-2-16 0,0 3 0 16,2 2-80-16,0 0-16 0,0 1 0 0,-1-4 0 0,-1-3 16 16,-3 0 0-16,-4 2 0 0,4 1 0 0,-1-2-16 15,0-1 0-15,-4-2 0 0,-1 2 0 0,1 4-96 0,-2-5-32 16,0-1 0-16,-5 1 0 0,-1 2 64 0,0 2 0 15,-1 0 0-15,-1-3 0 0,3-2-144 0,3 1-32 16,3 5 0-16,4-1 0 0,5 0 0 0,3-1 0 16,2-2 0-16,4 6 0 0,3-1-144 0,6 2 0 15,1-2 144-15,1 2-144 0,6 0 0 0,8 2 0 16,-8-1 0-16,8 1 0 16,0 0-2240-16,0 0-352 0,14 2-80 0</inkml:trace>
  <inkml:trace contextRef="#ctx0" brushRef="#br0" timeOffset="2513.94">7103 11566 6447 0,'5'-15'272'0,"-3"10"80"0,-2 5-352 0,2-7 0 15,-2 1 0-15,-1 0 0 0,1 6 2416 0,0 0 400 16,0 0 96-16,-6-7 16 0,-2 1-1568 0,-2 3-304 0,0 5-64 15,-1 1-16-15,0 0-272 0,-4 2-48 0,-1-1-16 0,-3 5 0 16,-2 4-80-16,-1 0-32 0,-3 5 0 0,0 1 0 16,-1 3-208-16,-1 5-64 0,-4 4 0 0,0 3 0 15,1 1 0-15,1 6 0 0,1 3 0 0,5-2 0 16,5-2-96-16,2-3-32 0,5-5 0 0,7-3 0 16,2 2 128-16,4-8 32 0,1-4 0 0,5 1 0 15,2 1 0-15,3-2 0 0,2-3 0 0,3-4 0 16,1-7 0-16,3 1 0 0,-1-2 0 0,5-4 0 15,5-5-48-15,0-4-16 0,3-2 0 0,-1-2 0 16,-1 2-48-16,-2-7-16 0,1-7 0 0,-1 3 0 16,0-1-32-16,0-2 0 0,1-3 0 0,-2-3 0 15,-4-4 256-15,-2-3 32 0,-3-2 16 0,-4 0 0 16,-3 1 80-16,-5-2 0 0,-5-2 16 0,-5 6 0 16,-4 5 64-16,-2 1 16 0,-6 1 0 0,-2 4 0 0,-1 2-48 0,-6 4-16 15,-1 5 0-15,-5 0 0 0,-1 1-336 0,2 5-64 16,-1 5-16-16,2 3 0 0,0 0-128 15,2 2 0-15,3 1-192 0,0 6 192 16,2 3-1792-16,5 3-224 0,5-2-48 0,6 3-13488 16</inkml:trace>
  <inkml:trace contextRef="#ctx0" brushRef="#br0" timeOffset="3628.91">6973 11625 10127 0,'6'-10'448'0,"-6"10"96"0,6-8-544 0,2 1 0 16,-3-2 0-16,0 2 0 0,-5 7 1280 0,0 0 128 15,7-5 48-15,-7 5 0 0,1-6-80 0,-1 6-16 16,0 0 0-16,-2-6 0 0,-3-1-1088 0,0 3-272 16,-1 0 0-16,-7 3 0 0,0 3 1008 0,-3 2 144 15,-2-1 16-15,-3 5 16 0,-1 7-576 0,-2 3-112 16,-1 0-32-16,0 7 0 0,1 3-176 0,-3 6-32 0,2 3-16 0,2 0 0 16,1 2-80-16,3 1-16 0,2 0 0 0,5-2 0 15,3-4-144-15,3-4 0 0,2-6 0 0,3 2 128 16,3 0 0-16,5-5-128 0,0-6 192 0,5-4-64 15,5-2 320-15,2-6 64 0,2 0 16 0,5-8 0 16,4-6 816-16,2-1 176 0,1-1 16 0,2-1 16 16,-2-3-1904-16,-2-2-384 15,-2 1-80-15,-2-2-16 0,-1 2 832 0,0-3 0 0,-1-4 0 0,-2-1 0 16,-3-5 256-16,-4 3-64 0,-3-1 0 0,-4-1 0 16,-7-1 32-16,-2 3 0 0,-5 2 0 0,-3 4 0 15,-3 3 176-15,-1 0 48 0,0-1 0 0,-1 7 0 16,-3 4-448-16,2 2 0 0,-1 2 0 0,0 3 0 15,0 2-1952-15,-1 3-320 0,1 5-64 0,5-5-16 0</inkml:trace>
  <inkml:trace contextRef="#ctx0" brushRef="#br0" timeOffset="3919.6">7011 11568 16575 0,'0'0'368'0,"0"0"80"0,0 0 0 0,0 0 16 0,0 0-464 0,10 2 0 0,0-1 0 16,5-1 0-16,-1-1 640 0,4 0 16 0,4 1 16 0,3-2 0 16,5-2-144-16,6-1-16 0,4-3-16 0,6 2 0 15,3 2-112-15,4-1 0 0,-2-5-16 0,7 1 0 16,4 0 0-16,-1 2 0 0,-1 0 0 0,0-1 0 15,0 1-48-15,-4 0-16 0,-5 0 0 0,-3 2 0 16,-4-1 80-16,-4 3 32 0,-3 1 0 0,-3 2 0 16,-3 2-224-16,-6 1-32 0,-4 0-16 0,-6 3 0 15,-4 1-1392 1,-6-1-288-16</inkml:trace>
  <inkml:trace contextRef="#ctx0" brushRef="#br0" timeOffset="4917.6">6625 11563 13935 0,'0'0'608'0,"0"0"144"0,0 0-608 0,0 0-144 15,-5-5 0-15,5 5 0 0,0 0 528 0,0 0 80 16,0 0 16-16,0 0 0 0,0 0-208 0,0 0-32 16,9 4-16-16,2 0 0 0,2-4 304 0,0 0 64 15,3 2 16-15,1 0 0 0,4-1-304 0,5-1-64 16,-2 0-16-16,3 2 0 0,3 3-80 0,1-2-16 16,-1-2 0-16,0 2 0 0,1 3-272 0,0 0 0 15,0 2 0-15,-2 0 0 0,1-2 160 0,-3 3-32 16,-2 2 0-16,-1 2 0 0,-5-2-128 0,-3 0 128 15,-3 0-128-15,-2 2 128 0,-3 0 64 0,-1 2 0 16,-1 2 0-16,-1 1 0 0,-2 4 176 0,-3 0 32 16,-1 1 16-16,-1 1 0 0,-2-5-112 0,2-1-32 15,2 3 0-15,-3-2 0 0,0-3-128 0,-1-1-16 16,0 1-128-16,-2-2 192 0,-1 0 32 0,0-1 0 0,1-4 0 16,-4 2 0-16,-2 3 32 0,-3-2 16 0,1 1 0 0,-1-5 0 15,-1-1 64-15,0 1 16 0,-1 4 0 16,-3-3 0-16,-1-4-48 0,1 0-16 0,-2-2 0 15,-2 3 0-15,0 1-128 0,-3-2-32 0,-2-4 0 0,-1 1 0 16,1 2 0-16,-1 2-128 0,-1-3 192 0,2 2-64 16,0-5 16-16,1 1 0 0,2 2 0 0,0-2 0 15,1-3-144-15,3 0 0 0,0 0 144 0,4 0-144 16,1 2 0-16,3-2 144 0,2-2-144 0,1 2 0 16,2 2 0-16,9 0 0 0,0 0 0 0,0 0 0 15,0 0 0-15,0 0 0 0,0 0 0 0,0 0 0 16,10-6 0-16,2 1 0 0,-2 0 0 0,3 3 0 15,1 2 0-15,3-1 0 0,1-5 0 0,2 5 0 16,-1 2 0-16,3 2 0 0,2-6 0 0,5 2-144 0,0-5 144 16,4 0 0-16,0 2 0 0,0-4 0 0,2-3 0 0,0-1 0 15,0 0 0-15,-3 1 0 0,1 2 0 0,-1-2 0 16,0-4 0-16,-1 0 0 0,-3 7 0 0,0-3 0 16,-6-4 0-16,-4 3 0 0,-3-1 0 0,-2-1 0 15,-1 1 0-15,-4-4 0 0,-3-4 0 0,-6-1 144 16,-5-1-144-16,-2 0 0 0,-3 0 176 0,-6-1-176 15,-2-3 160-15,-7 4-160 0,0 6 0 0,-1-1 0 16,-1-1 0-16,-2 6-160 0,2 2 32 0,-1 6 0 16,-1 0 0-16,1 4 0 15,-1 1-1664-15,3 3-320 0</inkml:trace>
  <inkml:trace contextRef="#ctx0" brushRef="#br0" timeOffset="5711.87">8253 11548 13471 0,'0'0'592'0,"0"0"128"0,0 0-576 15,-6 2-144-15,-4-6 0 0,0 5 0 0,-2 2 512 0,0 2 64 0,0-2 0 0,-1 0 16 16,-3 2-272-16,2-1-48 0,0 1-16 0,-2-1 0 16,-3-2-16-16,-2 1-16 0,-1 4 0 0,0-2 0 15,1 0 0-15,-2-1 0 0,1-1 0 0,-5 3 0 16,2-1 32-16,-2 1 16 0,-6-3 0 0,-4 2 0 15,-3 0 0-15,0 2 0 0,1-1 0 0,-1-1 0 16,-3-4-48-16,1 3-16 0,1 1 0 0,0 0 0 16,0 0 48-16,2-3 16 0,2-3 0 0,0 3 0 0,0 2 16 0,2 1 0 15,4-2 0-15,4-2 0 0,-2-1-32 0,2 1-16 16,-1 1 0-16,3-2 0 0,-2-2-96 0,1 0-16 16,2 1 0-16,0-1 0 0,3 2-128 0,-2-3 0 15,0 0 0-15,-1 1 0 0,1 2 0 16,0-1 128-16,0-1-128 0,2-3 0 0,1 3 0 0,2-1 128 15,-1-1-128-15,3 0 0 0,-2 0 128 0,3 0-128 16,2 2 0-16,0-1 128 0,2 0 64 0,2-4 16 16,1 1 0-16,1 3 0 0,7 3-208 0,0 0 144 15,-8-2-144-15,8 2 128 0,0 0-128 0,0 0 0 16,0 0 0-16,0 0 0 0,10 3-160 0,0 2-16 16,3 0 0-16,4 2 0 15,5-2-1456-15,-2 0-288 0,7-1-64 0,0 2-16 0</inkml:trace>
  <inkml:trace contextRef="#ctx0" brushRef="#br0" timeOffset="6980.02">4769 10634 2751 0,'0'0'128'0,"0"0"16"0,0 0-144 0,0 0 0 0,-3-8 0 0,3 8 0 15,0 0 1904-15,0 0 336 0,-7-6 80 0,2 1 16 16,5 5-1536-16,-6-4-304 0,-1-1-64 0,7 5-16 16,-6-6 16-16,-1 1 0 0,0 1 0 0,0-2 0 15,0 2 176-15,0 1 32 0,-1 1 16 0,-1-2 0 0,-1 4-144 0,0 0-16 16,-2-1-16-16,1 2 0 0,-3 3-112 0,-1-1-32 16,-2 1 0-16,-1 1 0 0,1-2-16 0,-1 1 0 15,1 3 0-15,-3 0 0 0,-2-2 112 0,-1 3 16 16,-1 1 0-16,-1 2 0 0,-3 1 64 0,-2 2 32 15,-2-2 0-15,-2 6 0 0,-3 3-144 0,-3 4-16 16,-5 2-16-16,5 2 0 0,5 0-160 0,4 2-16 16,4 5-16-16,5-2 0 0,5 0-176 0,3-3 0 15,4-4 144-15,5 2-144 0,2-4 0 0,6-2 0 16,3-1 0-16,4-1 128 0,3 1-128 0,4-2 0 16,0-4 0-16,7 1 0 0,5-1 160 0,6-1 16 15,1-3 0-15,1-2 0 0,0 0-176 0,2-6 0 16,1-4 0-16,0 0 0 0,1-1 0 0,0-1 160 15,-5-4-160-15,5-2 160 0,-2 2-160 0,2-3 0 0,-3-4 144 0,0-3-144 16,-3-3 160-16,-3-1-32 0,-5-1-128 0,-1-1 192 16,-4-6 400-16,-4-1 80 0,-3-3 16 0,-5-2 0 15,-5-1 272-15,-4-5 64 0,-6-3 16 0,-5 2 0 16,-6 5-368-16,-2 1-80 0,-4 4-16 0,-2 2 0 16,-3 6-224-16,0 4-48 0,-2 1-16 0,-2 4 0 15,-2-1-416-15,5 4-96 0,-1 3-16 0,3 5 0 16,0 6-2592-16,5-1-528 15</inkml:trace>
  <inkml:trace contextRef="#ctx0" brushRef="#br0" timeOffset="7416.62">4980 10763 13823 0,'0'0'1216'0,"0"0"-960"0,0 0-256 0,0 0 0 0,0-8 1392 0,0 8 224 16,9-1 48-16,1 0 16 0,-1 0-1056 0,3 3-224 15,3 3-32-15,5 0-16 0,3-3-128 0,5 1-32 16,-1 3 0-16,4 2 0 0,2 5-48 0,3-1-16 15,7-4 0-15,5 6 0 0,5 2 48 0,4 5 0 0,3 2 0 0,1 0 0 16,3 1-48-16,6 0-128 0,5-2 192 0,4 2-64 16,3 2 32-16,-2-2 0 0,3-2 0 0,4 1 0 15,4 3 176-15,-2-2 48 0,-2-2 0 0,0 2 0 16,1 1-128-16,1 5-32 0,0-1 0 0,-3 0 0 16,-4-3-64-16,0-2-16 0,-1-1 0 0,2 1 0 15,-3-2 32-15,-2-3 0 0,-1-6 0 0,-2-1 0 16,-5-1 80-16,2-1 0 0,2-3 16 0,-6-3 0 15,-4-1-64-15,-3 1-16 0,-1 0 0 0,-2-1 0 16,-1-1-192-16,-2-1 176 0,-3-1-176 0,-6 0 160 16,-5 0-160-16,-7-1 0 0,-6-4 0 0,-2 4 0 15,-9-1-1472 1,-4 0-208-16</inkml:trace>
  <inkml:trace contextRef="#ctx0" brushRef="#br0" timeOffset="7829.3">4015 11284 9215 0,'3'-10'816'0,"-3"10"-656"0,0 0-160 0,0 0 0 16,0 0 2064-16,12 2 384 0,1 0 80 0,0 3 16 15,0 0-1968-15,6 4-384 0,5 3-64 0,5 1-128 16,2 1 224-16,5 1-48 0,2 4-16 0,8 1 0 16,4-1 96-16,8 3 0 0,7 1 16 0,6 5 0 15,4 3 64-15,5 2 16 0,5 2 0 0,4-1 0 16,2 0-176-16,1 2-48 0,1 3 0 0,7-3 0 15,7-4 128-15,-1-1 0 0,1-2 16 0,5-2 0 16,4-4 288-16,-2-3 48 0,-3-7 16 0,2 0 0 16,2-3-48-16,-5-2 0 0,-5-3 0 0,2 0 0 15,1-2-240-15,-5 2-48 0,-7-1-16 0,-2-1 0 16,-4-1-272-16,-6 4 128 0,2 1-128 0,-12-1 0 0,-8 0 0 16,-6-1 0-16,-6 2 0 0,-6-1-12656 15</inkml:trace>
  <inkml:trace contextRef="#ctx0" brushRef="#br0" timeOffset="8652.27">3938 9581 10127 0,'-7'-9'896'0,"-4"2"-704"0,2-1-192 0,-2-2 0 15,-4-2 880-15,-1 2 144 0,1-3 16 0,-2 4 16 16,-1 2-368-16,-3-1-80 0,-1-3-16 0,-6-3 0 16,0 3-192-16,-4 0-32 0,-4 0-16 0,1 1 0 15,1 3 432-15,-2 1 96 0,-4 2 16 0,0 1 0 16,-3-6-64-16,-4 9 0 0,-2 9 0 0,-4-1 0 15,-3 4-336-15,-2 2-80 0,-2 0-16 0,5 4 0 16,3-1-80-16,6 3 0 0,7 3-16 0,3 0 0 16,5 4 48-16,8 0 16 0,5 3 0 15,6 2 0-15,4 1-192 0,10 3-48 0,5 4 0 0,11 1 0 16,6 2-128-16,8-4 0 0,4-6 0 0,10-1 0 16,9-1 0-16,7-4 0 0,5-4-192 0,1-1 192 0,-1-3 0 15,-2-4 0-15,0-5 0 0,-1-2 0 0,0-4 0 0,2-4 0 16,-3-3 0-16,-1-3 0 0,-8 1 128 0,0-5-128 15,-2-3 0-15,-4-1 128 0,-3-1-128 0,-2 1 160 16,-1-3-160-16,-8 2 160 16,-4 0-672-16,-6-2-128 0,-2 2-16 0</inkml:trace>
  <inkml:trace contextRef="#ctx0" brushRef="#br0" timeOffset="9117.21">3745 9348 12895 0,'0'0'576'0,"-1"-7"112"0,1 7-560 0,0 0-128 0,0 0 0 0,7 5 0 16,-7-5 1632-16,10 7 288 0,0 4 64 0,1 4 16 16,1 0-1568-16,4 6-432 0,0 2 128 0,3 5-128 15,3 2 0-15,2 3 128 0,6 0-128 0,4 4 0 16,4 5 176-16,8-1-176 0,1 1 160 0,3 2-160 16,1 6 192-16,1 2-64 0,-4 1-128 0,5 0 192 15,2 1-192-15,0-2 0 0,1-1 0 0,2 1 0 0,4 1 0 16,0 1 0-16,0-3 0 0,4 4 0 0,4 2 176 0,3-1-176 15,2-4 192-15,3-2-192 0,1-4 144 0,7-1-144 16,7 0 0-16,-1-4 144 0,0 0-16 0,10-5 0 16,6-2 0-16,0-1 0 0,-3-1 64 0,1-2 0 15,4-5 0-15,-2 0 0 0,-2 1-64 0,-1-2 0 16,0-3 0-16,-1-1 0 0,2-2-128 0,-1 2 160 16,-3-2-160-16,-1 0 160 0,-2-3-160 0,-4-2 192 15,-3 2-192-15,-1-3 192 0,1-1-192 0,-4-1 0 16,-6-2 0-16,-2 1 0 0,-1 1-160 0,-4 1-64 15,-1-1-16-15</inkml:trace>
  <inkml:trace contextRef="#ctx0" brushRef="#br0" timeOffset="9622.32">2840 9883 18431 0,'9'15'816'0,"1"0"160"0,5 6-784 0,3 5-192 15,1 0 0-15,3 5 0 0,2 3 144 0,4 2-16 16,0 2 0-16,5 1 0 0,0 3 80 0,4 4 16 15,3 4 0-15,2-1 0 0,0 1-64 0,1-1-16 16,2 4 0-16,1-2 0 0,1-5-144 0,6-1 160 16,4-1-160-16,6 2 160 0,5 2 288 0,2 0 64 0,-1-4 16 15,7 1 0-15,9 0 16 0,-1 0 0 0,3 0 0 16,4 1 0-16,4 3-160 0,4-1-16 0,3 1-16 16,7-1 0-16,5 0-32 0,2-1 0 0,3-5 0 0,4-1 0 15,4-3 0-15,-1-4 0 0,3-6 0 0,0-1 0 16,-1-5 0-16,-6 0 0 0,-8-1 0 0,-4-2 0 15,-5-1-320-15,-4-2 0 0</inkml:trace>
  <inkml:trace contextRef="#ctx0" brushRef="#br0" timeOffset="54016.65">8376 11628 6447 0,'0'0'576'0,"0"-5"-576"0,0 5 0 0,0 0 0 16,0-7 1200-16,1 3 128 0,0-4 16 0,1 3 16 0,-2 5-512 0,1-8-96 15,0-1-32-15,3 4 0 0,-4 5-112 0,0 0-32 16,2-8 0-16,-2 8 0 0,4-9-96 0,-4 9-32 16,0 0 0-16,0 0 0 0,0 0-176 0,0 0-32 15,0 0-16-15,0 0 0 0,0 0 192 0,4 9 32 16,-5 3 16-16,-1 3 0 0,1 6 80 0,-1 5 16 16,0-1 0-16,0 3 0 0,-2 1-176 0,1 2-48 15,0 3 0-15,1-2 0 0,-1-2-80 0,2-3 0 16,0-3-16-16,0 0 0 0,1 0-240 0,0-4 176 15,0-5-176-15,2 0 160 0,1-1-160 0,0 1 0 16,0-4 144-16,3-1-7408 16,-2-3-1488-16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1:46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19871 15501 6447 0,'0'0'576'0,"0"0"-576"0,-4 6 0 0,4-6 0 16,0 0 1408-16,-4 6 192 0,0 1 16 0,2 1 16 16,2-8-1312-16,0 6-320 0,2 0 0 0,-2-6 0 15,-2 8 144-15,2-8-144 0,-1 7 192 0,-1 2-192 16,2-9 656-16,0 0 32 0,0 0 0 0,-2 7 0 16,2-7 240-16,-2 7 48 0,2-7 16 0,-5 6 0 15,5-6-160-15,0 0-48 0,0 0 0 0,-6 6 0 16,2 1-160-16,4-7-48 0,-6 4 0 0,6-4 0 15,0 0 16-15,0 0 0 0,0 0 0 0,0 0 0 0,-9 4 112 0,9-4 32 16,0 0 0-16,-7-4 0 0,0 0 64 0,7 4 16 16,-2-8 0-16,-2-2 0 0,0-1-400 0,2 0-80 15,2-2-16-15,0-1 0 0,-1-1-80 0,0-2-32 16,0 1 0-16,1-4 0 0,0-1 32 0,-1-1 0 16,-1-1 0-16,4 0 0 0,-1 0 0 0,1-4 0 15,0 2 0-15,1-3 0 0,3 0-64 0,-2-1-16 16,3 2 0-16,1-3 0 0,-1 0-32 0,1-1-128 15,-1 1 192-15,1-2-64 0,2-1-128 0,-2-4 0 16,1 1 0-16,-3 1 128 0,3 0-128 0,-1 2 0 16,1 1 144-16,-3-1-144 0,0 2 144 0,0 4-144 15,2 1 192-15,0 1-192 0,0 0 288 0,-2-1-48 16,3 1-16-16,0 3 0 0,2 1 32 0,-5 1 0 16,3 1 0-16,-2 1 0 0,3 3-64 0,-3-1-16 0,2 1 0 0,0-1 0 15,1-1-48-15,1 1-128 0,-2 1 192 16,2 0-64-16,1-1-128 0,2 1 0 0,-1-1 0 0,0 2 128 15,1-1-128-15,0 0 0 0,2 1 0 0,1 1 128 16,-2 0-128-16,1 1 0 0,-1 2 0 0,1-2 0 16,-1-1 0-16,0 2 0 0,2 3 0 0,-2 0 0 15,-2 0 0-15,3 3 0 0,1-1 0 0,-2 2 0 16,-5-1 0-16,2 1 0 0,-1 0 128 0,3-3-128 16,3 4 0-16,-1-2 0 0,-1 0 0 0,4 0 0 15,-2 1 0-15,1 0 0 0,0-2 0 0,1 3 0 16,0 0 0-16,-1-1 0 0,1 0 0 0,-1-1 0 15,0-1 0-15,1 0 0 0,-1 2 0 0,0-3 0 0,0 0 0 16,3-1 0-16,1 0 0 0,0 3 0 0,-4-2 0 0,1 3 0 16,-6 0 0-16,4 1 0 0,1 1 0 0,0-2 0 15,0-1 0-15,0 3 0 0,2 0 0 0,0 0 0 16,-4-1 0-16,2 1 0 0,0-1 0 0,-2 0 0 16,-3-1 0-16,3 1 0 0,-2 1 0 0,-1-2 0 15,-2-1 0-15,0 1 0 0,0 0 128 0,0 2-128 16,-2 0 0-16,0 0 128 0,-2-4-128 0,2 3 0 15,3 0 0-15,-3-1 128 0,1-2-128 0,0 0 0 16,-1 1 0-16,2-1 0 0,-4 1 0 0,2-1 0 16,-1 1 0-16,1-1 0 0,0 2 0 0,-4-2 0 15,-5 6 128-15,4-7-128 0,1-1 0 0,0 0 0 16,-2 0 144-16,-1 0-144 0,-1 0 0 0,-1-1 128 0,0 0-128 16,0 2 0-16,0-1 128 0,-1 0-128 0,-3-5 128 0,3 3-128 15,-1 0 0-15,0-1 0 0,2-1 0 16,-1 0 128-16,-6 0-128 0,0-2 0 0,-2 2 0 0,-1-2 128 15,-3 0-128-15,1 1 0 0,-3 0 0 0,1-1 0 16,0 0 0-16,-1 3 0 0,1 3 0 0,0 0 0 16,-1-3 0-16,1 2 0 0,-1 2 0 0,-1-2 128 15,0-2-128-15,-1 0 0 0,1-1 0 0,-1 1 128 16,2 0-128-16,-2 0 0 0,0-2 0 0,1 2 0 16,1 7 0-16,1-4 0 0,-3-1 0 0,2-1 0 15,1 3 0-15,1-2 0 0,4 1 0 0,-2-2 0 16,-5-2 0-16,1 0 0 0,0 0 0 0,1 0 0 15,0 0 0-15,1 0 0 0,2-4 0 0,1 3 0 16,-2 1 0-16,2-1 0 0,1-2 0 0,-1 0 0 0,2 0 0 16,-2-1 0-16,2 1 0 0,0-1 0 0,0 0 0 0,1-2 0 15,-1-3 0-15,0 2-128 0,-1 1 128 0,1-1 0 16,-2 0 0-16,2 1 0 0,-2 0 0 0,0 3 0 16,0-2 0-16,-1 2 0 0,1-1 0 0,0 1 0 15,-1 1 0-15,2-1 0 0,-1-1 0 16,-2-1 0-16,-2-1 0 0,1-1 0 0,0-2 0 0,2 2 0 15,1 0 0-15,0 0 0 0,-1 0 0 0,1 2 0 16,1-2 0-16,1 3 0 0,-2 0 0 0,1 1 0 16,-2-2 0-16,1 2 0 0,1-4 0 0,0 1 0 15,2-1 0-15,-1-1 128 0,0 0-128 0,2 3 128 16,-1 0-128-16,1 1 128 0,0-2-128 0,2-1 0 16,1 2 0-16,-1-1 128 0,1 2-128 0,1-2 128 0,-1 0-128 0,3 0 128 15,0-2-128-15,0 0 128 0,1-1-128 0,2 0 128 16,-1 0-128-16,0 1 128 0,1-2-128 0,0 1 128 15,-2 1-128-15,1 0 0 0,0-2 0 0,1 1 0 16,2 1 0-16,-1 1 0 0,1-1 0 0,1 0 128 16,-1 0-128-16,-1 0 0 0,-1-2 0 0,3 1 0 15,-1-1 0-15,5-1 0 0,-1 0 0 0,-1 1 0 16,-2 1 0-16,3 2 0 0,1 0 0 0,0 0 0 16,0-3 0-16,0 0 0 0,2-1 0 0,1 0 0 15,2 2 0-15,2 1 0 0,0 2 0 0,1-3 0 16,-1 0 0-16,1-1 0 0,0 2 0 0,-1 1-128 15,1 2 128-15,-1-2 0 0,-2-1 0 0,0 0 0 16,1 2 0-16,-1 0 0 0,1 2 0 0,-1-1 0 16,0-1 0-16,1 1 0 0,-2-1 0 0,3 2 0 0,0-2 0 0,2 3 0 15,0 0 0-15,-3 2 0 0,1-2 0 0,-2 2 0 16,3 1 0-16,0-1 0 0,3 1 0 0,-1 1 0 16,-4 0 0-16,1 0 0 0,-1 1 0 0,1 2 0 15,-2-1 0-15,-1 1 0 0,-1 0 0 0,-3 2 0 16,0 0 0-16,2 1 0 0,-4-3 0 0,2 3 0 15,-2-3 0-15,0 2 0 0,-2 3 0 0,-6 3 0 16,8-4 0-16,0 2 128 0,-8 2-128 0,10-3 0 16,-4 1 128-16,2 0-128 0,-8 2 128 0,11-2-128 15,-3 1 128-15,2 0-128 0,1-3 0 0,1 1 0 16,-4-1 0-16,5 0 0 0,-2 1 0 0,0-1 0 16,0-1 0-16,0 2 0 0,0 0 0 0,-4-2 0 15,-7 5 0-15,0 0 128 0,5-3-128 0,-5 3 0 16,0 0-128-16,0 0 128 15,0 0-1248-15,0 0-160 0,0 0-48 0,-11 8-15952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9:21.9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0" timeOffset="567.97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47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5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6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7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8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9">22815 11046 14287 0,'0'0'0'0,"0"0"0"16,0 0 0-16,0 0 0 0,0 0 0 0,0 0 0 15,0 0 0-15,0 0-5696 16</inkml:trace>
  <inkml:trace contextRef="#ctx0" brushRef="#br1" timeOffset="12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4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15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16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48:27.9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0:37.2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0:51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3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18465 4474 9215 0,'0'0'400'0,"0"0"96"0,0 0-496 0,0 0 0 15,-4 2 0-15,4-2 0 0,0 0 912 0,0 0 96 0,0 0 16 16,0 0 0-16,0 0 0 0,0 0 0 0,0 0 0 0,0 0 0 16,0 0-832-16,0 0-192 0,0 0 0 0,0 0 0 15,0 0 864-15,0 0 128 16,0 0 32-16,0 0 0 0,0 0-832 0,6-1-192 0,-6 1 0 0,7-2 0 16,-7 2 0-16,7-3 0 0,0 1 0 0,-1 0 0 15,-6 2 864-15,6-3 128 0,1 3 32 0,0-1 0 16,-7 1-832-16,6-3-192 0,1 2 0 0,-7 1 0 15,6-3 0-15,0 0 0 0,2-2 0 0,-1 4 0 16,0 0 0-16,-1 0 0 0,2-1 0 0,-1 0 0 16,-7 2 0-16,6-1 0 0,2-1 0 0,-1 0 0 15,1 0 864-15,0 0 128 0,1 0 32 0,-1-1 0 16,0 2-832-16,1 0-192 0,-1-2 0 0,1 1 0 0,1 2 0 0,0-1 0 16,-2 1 0-16,1-3 0 0,0 3 0 0,-1 0 0 15,-1-1 0-15,1 1 0 0,-1-1 0 0,0-1 0 16,0 0 0-16,1 1 0 0,-2 0 0 0,2 0 0 15,-3-2 0-15,-5 3 0 0,9 0 0 0,-2 0 0 16,2-1 0-16,-3 1 0 0,3 0 0 0,-2 0 0 16,-1-2 0-16,2 1 0 0,-1-1 0 0,0 1 0 15,0 0 0-15,1 1 0 0,-2-2 0 0,2 2 0 16,-3 0 0-16,3-1 0 0,-2 0 0 0,1 0 0 16,1 0 0-16,0 1 0 0,-1 0 0 0,1-1 0 15,0 0 0-15,-1 1 0 0,0-2 0 0,1 1 0 16,1-1 0-16,-1 2 0 0,0 2 0 0,2-2 0 15,-2-2 0-15,0 2 0 0,-2 0 0 0,3-1 0 0,-2 0 0 0,2 0 0 16,-3 1 0-16,0 0 0 0,2 1 0 16,2-1 0-16,-3 0 0 0,1 0 0 15,-1-1 0-15,3 1 0 0,-2-1 864 0,0 1 128 0,0-1 32 0,1 1 0 16,0 1-832-16,-1-1-192 0,2 0 0 0,-2 0 0 16,2 1 0-16,-1 0 0 0,-2 0 0 0,2-1 0 15,0 0 0-15,0 0 0 0,-1 0 0 16,-1 0 0-16,2 0 0 0,1-1 0 0,-3-1 0 0,1 1 0 15,-1 2 0-15,3 0 0 0,-2-1 0 0,0-1 0 16,1 0 0-16,1 0 0 0,1 0 0 0,-2 0 0 16,0 0 0-16,2 1 0 0,0 1 0 0,0-1 0 15,0-1 0-15,0-1 0 0,1 0 0 0,1 1 0 16,-1 1 0-16,1 1 0 0,-3-1 0 0,1 0 0 16,-1 0 864-16,-1 0 128 0,1 0 32 0,4 0 0 15,-1 0-1648-15,-1 0-320 0,4 0-64 0,-6 2-16 0,0-2 832 0,-3 2 192 16,2 0 0-16,0-1 0 0,1 0 0 0,1 0 0 15,-2-1 0-15,-1 2 0 0,1 0 0 0,0 1 0 16,-1-1 0-16,-1-1 0 0,1 0 0 0,0-1 0 16,-2 0 0-16,2 0 0 0,-1 1 0 0,0-1 0 15,1 0 0-15,0 1 0 0,-1 0 0 0,1 0 0 16,-1-1 0-16,0 2 0 0,1-2 0 0,0 1 0 16,0-1 0-16,-1 0 0 0,2 0 0 0,-1 1 0 15,0 0 0-15,-1-1 0 0,1 0 0 0,1-1 0 16,-1 0 0-16,1 1 0 0,0 2 0 0,-1-1 0 15,2 0 0-15,0-1 0 0,0 0 0 0,0 0 0 16,-2 0 0-16,1 0 0 0,1 0 0 0,0 2 0 16,0-2 0-16,-1 0 0 0,0 0 0 0,2 0 0 0,-3 0 0 0,2-2 0 15,-1 2 768-15,1 2 208 0,1-2 48 0,-3 1 0 16,1-1-832-16,0 0-192 0,0 1 0 0,2-1 0 16,-3 0 0-16,0 0 0 0,-1 0 0 15,2 0 0-15,-3 2 0 0,3-1 0 0,-2 0 0 0,2 0 0 16,-4 0 0-16,4 0 0 0,-2 0 0 0,1 0 0 15,-1-1 0-15,2 0 0 0,-4-1 0 0,2 1 0 16,-1 1 0-16,2-1 0 0,1 0 0 0,-1 0 0 16,-2 0 0-16,1 0 0 0,1-1 0 0,-2 1 0 15,3 1 0-15,-1 0 0 0,0 0 0 0,1 2 0 16,-1-3 0-16,1 0 0 0,0 0 0 0,0 0 0 16,-2 0 0-16,2 2 0 0,-3-1 0 0,3 0 0 0,-2-1 0 15,2 0 0-15,-3 0 0 0,3 1 0 0,-3 1 0 0,0 1 0 16,1-1 0-16,0 1 0 0,1-3 0 0,0 0 0 15,1 1 0-15,-1 0 0 0,1 0 0 0,1 0 0 16,-2 1 0-16,1-1 0 0,-3 0 0 0,3 1 0 16,-1 0 0-16,-1 0 0 0,1-2 0 0,0 0 0 15,-2 0 0-15,3 0 0 0,-2 3 0 0,2-1 0 16,-3 0 0-16,3 0 0 0,-3-1 0 0,1-1 0 16,-1-1 0-16,0 0 0 0,1 3 0 0,0 0 0 15,0 2 0-15,-1-2 0 0,-6-2 0 0,9 1 0 16,-3 0 0-16,5 1 0 0,-2 1 0 0,-1-1 0 15,-8-2 0-15,10 2 0 0,-1-1 0 0,1 0 0 16,-1 4 0-16,-9-5 0 0,10 2 0 0,1 0 0 0,-2-2 0 16,1 0 0-16,-1 3 0 0,0-1 0 0,1 0 0 15,-1 0 0-15,-9-2 0 0,10 2 0 0,1-1 0 0,-2 1 0 16,1 0 0-16,0 1 0 16,0-1 0-16,-2-1 0 0,-8-1 0 0,7 4 0 0,-7-4 0 0,10 3 0 15,0-1 0-15,0-2 0 0,0 2 0 0,-4 0 0 16,-6-2 0-16,0 0 0 0,10 5 0 0,-1-3 0 15,0-2 0-15,-1 0 0 0,-8 0 0 0,10 0 0 16,0 3 0-16,-2 0 0 0,0 0 0 0,0-3 0 16,1 0 0-16,-9 0 0 0,9 0 0 0,-9 0 0 15,11 2 0-15,-1 2 0 0,-10-4 0 0,10 2 0 16,-1-2 0-16,-9 0 0 0,11 0 0 0,-11 0 0 16,8 4 864-16,1-1 128 0,-9-3 32 0,9 2 0 0,0 0-832 15,-9-2-192-15,11 1 0 0,-3 2 0 0,-8-3 0 16,9 2 0-16,-9-2 0 0,10 1 0 0,0 0 0 0,0 1 0 15,-10-2 0-15,10 2 0 0,-1-3 0 0,1 1 0 16,-10 0 0-16,9 0 0 0,-1-1 0 0,2 3 0 16,-2 3 0-16,-8-5 0 0,0 0 0 0,12-1 0 15,-3 1 0-15,0 0 0 0,-9 0 0 0,10 3 0 16,-10-3 0-16,9 1 0 0,1-2 0 0,-1-1 0 16,1-1 0-16,-10 3 0 0,0 0 0 0,0 0 0 15,0 0 0-15,10 2 0 0,-2-2 0 0,-8 0 0 16,0 0 0-16,10-2 0 0,-3 4 0 0,-7-2 0 15,0 0 0-15,10 1 0 0,0 1 0 0,-1 1 0 16,-9-3 0-16,9 1 0 0,-3-1 0 0,-6 0 0 16,10 0 0-16,-2 0 0 0,-8 0 0 0,10 0 0 0,-10 0 0 0,10 3 0 15,-2-2 0-15,-8-1 0 16,11-2 0-16,-3 2 0 0,1 4 0 0,-9-4 0 0,9 0 0 16,-9 0 0-16,9 0 0 0,-2 2 0 0,-7-2 0 0,9 2 0 15,-9-2 0-15,11-1 0 0,-3 1 0 0,-8 0 0 16,0 0 0-16,10 4 0 0,-3-2 0 0,-7-2 0 15,10 2 0-15,-10-2 0 0,10 2 0 0,-10-2 0 16,8 2 0-16,-8-2 0 0,10 4 0 0,-10-4 0 16,9 0 0-16,-9 0 0 0,8 1 0 0,-8-1 0 15,11 2 0-15,-3 0 0 0,-8-2 0 0,9 2 0 16,-9-2 0-16,9 3 0 0,-1-2 0 0,-8-1 0 16,10 3 0-16,-10-3 0 0,8 2 0 0,2 0 0 15,-2-3 0-15,2 1 0 0,-10 0 0 0,8 2 0 16,2 1 0-16,0-1 0 0,-2 0 0 0,-8-2 0 0,10 1 0 0,-1 1 0 15,-9-2 0-15,11 1 0 0,0 2 0 0,-3 0 0 16,1 1 0-16,-1 1 0 0,-8-5 0 0,9 0 0 16,-9 0 0-16,12 0 0 0,-3 2 0 0,-1 0 0 15,-8-2 0-15,9 3 0 0,1 2 0 0,-10-5 0 16,10 3 0-16,-10-3 0 0,10 3 0 0,-1 2 0 16,-3 0 0-16,2-1 0 0,-8-4 0 0,10 1 0 15,-2-1 0-15,-8 0 0 0,9 4 0 0,-2 1 0 16,-7-5 0-16,11 2 0 0,-3-1 0 0,-8-1 0 15,9 5 0-15,-9-5 0 0,7 5 0 0,0-1 0 16,-7-4 0-16,8 5 0 0,-8-5 0 0,7 3 0 16,-7-3 0-16,0 0 0 0,9 4 0 0,-1 0 0 15,-8-4 0-15,7 3 0 0,-7-3 0 0,9 4 0 0,-9-4 0 0,9 5 0 16,-9-5 0-16,9 4 0 0,-9-4 0 0,10 4 0 16,-10-4 0-16,7 4 0 0,-7-4 0 0,10 3 0 15,-10-3 0-15,10 3 0 0,-10-3 0 0,10 4 0 16,-1 0 0-16,-9-4 0 0,8 6 0 0,-8-6 0 15,8 3 0-15,-8-3 0 0,8 4 0 0,-8-4 0 16,0 0 0-16,10 6 0 0,-1-3 0 0,-9-3 0 16,9 4 0-16,-2 1 0 0,-7-5 0 0,7 3 0 15,0 0 0-15,-1 2 0 0,-1-3 0 0,0 1 0 16,1 2 0-16,-6-5 0 0,6 3 0 0,1 0 0 16,-3 1 0-16,2-1 0 0,-6-3 0 0,7 3 0 15,-2 2 0-15,0-3 0 0,-5-2 0 0,7 3 0 16,-2 0 0-16,-5-3 0 0,5 5 0 0,-5-5 0 0,0 0 0 0,6 3 0 15,2 0 0-15,-2 1 0 0,-6-4 0 0,6 4 0 16,1 2 0-16,-7-6 0 0,5 3 0 0,-5-3 0 16,7 3 0-16,-1-1 0 0,0 3 0 0,-1-1 0 15,0 1 0-15,-5-5 0 0,0 0 0 0,6 3 0 16,-6-3 0-16,7 3 0 0,-7-3 0 0,4 6 0 16,-4-6 0-16,6 5 0 0,1 1 0 0,-4-2 0 15,-3-4 0-15,0 0 0 0,6 5 0 0,0-1 0 16,-2 0 0-16,-4-4 0 0,0 0 0 0,6 6 0 15,-6-6 0-15,5 5 0 0,-1 1 0 0,-4-6 0 16,0 0 0-16,4 6 0 0,0 0 0 0,-4-6 0 16,0 0 0-16,0 0 0 0,5 4 0 0,-1 2 0 0,1-1 0 15,-5-5 0-15,0 0 0 0,5 6 0 0,-3 0 0 16,2 0 0-16,-4-6 0 0,0 0 0 0,4 7 0 16,-4-7 0-16,6 4 0 0,-6-4 0 0,0 0 0 0,3 7 0 15,-3-7 0-15,0 0 0 0,3 6 0 0,-3-6 0 16,0 0 0-16,3 6 0 0,-3-6 0 0,3 6 0 15,-3-6 0-15,0 0 0 0,0 0 0 0,0 0 0 16,4 6 0-16,-4-6 0 0,0 0 0 0,1 7 0 16,-1-7 0-16,0 0 0 0,0 0 0 0,0 0 0 15,2 7 0-15,-2-7 0 0,1 7 0 0,-1-7 0 16,0 0 0-16,0 0 0 0,0 0 0 0,0 0 0 16,2 6 0-16,-1 1 0 0,-1-7 0 0,0 0 0 15,0 0 0-15,0 0 0 0,0 0 0 0,0 0 0 16,0 0 0-16,0 0 0 0,0 8 0 0,1-2 0 15,-1-6 0-15,0 0 0 0,0 0 0 0,0 0 0 0,-1 5 0 0,1-5 0 16,0 0 0-16,0 0 0 0,0 0 0 0,0 0 0 16,0 0 0-16,0 0 0 0,0 0 0 0,0 0 0 15,-1 6 0-15,1-6 0 0,0 0 0 0,0 0 0 16,0 0 0-16,0 0 0 0,-2 7 0 0,2-7 0 16,-1 6 0-16,1-6 0 0,0 0 0 0,0 0 0 15,-2 7 0-15,2-7 0 0,0 0 0 0,0 0 0 16,-1 4 0-16,1-4 0 0,0 0 0 0,0 0 0 15,0 0 0-15,0 0 0 0,-2 7 0 0,2-7 0 16,0 0 0-16,0 0 0 0,-5 5 0 0,5-5 0 16,0 0 0-16,0 0 0 0,0 0 0 0,0 0 0 15,0 0 0-15,0 0 0 0,0 0 0 0,-2 6 0 16,2-6 0-16,0 0 0 0,0 0 0 0,0 0 0 0,0 0 0 16,0 0 0-16,0 0 0 0,0 0 0 0,-3 4 0 0,3-4 0 15,0 0 0-15,0 0 0 0,0 0 0 0,0 0 0 16,0 0 0-16,0 0 0 0,0 0 0 0,0 0 0 15,0 0 0-15,0 0 0 0,0 0 0 0,0 0 0 32,0 0-768-32,0 0-208 0,0 0-48 0,0 0 0 0,0 0-1632 0,0 0-336 15,0 0-64-15,0-10-16 0</inkml:trace>
  <inkml:trace contextRef="#ctx0" brushRef="#br0" timeOffset="1">22480 5148 9215 0,'0'0'192'0,"0"0"64"0,0 0 0 0,0 0 0 0,0 0-256 0,0 0 0 15,0 0 0-15,0 0 0 0,0 0 864 0,0 0 128 0,0 0 32 0,0 0 0 16,0 0 0-16,0 0 0 0,0 0 0 0,0 0 0 16,0 0-832-16,0 0-192 15,0 0 0-15,0 0 0 0,0 0 864 0,0 0 128 0,0 0 32 0,0 0 0 16,0 0-832-16,0 0-192 0,0 0 0 0,0 0 0 15,-5 0 864-15,-1-1 128 0,2 0 32 0,4 1 0 16,-7 0-832-16,2 0-192 0,0-1 0 0,-1 1 0 16,6 0 0-16,-7 2 0 0,1 0 0 0,-1-1 0 15,3 0 0-15,-3 2 0 0,1-1 0 0,0 0 0 16,-1-2 0-16,3 0 0 0,-4-1 0 0,0 1 0 16,1 1 864-16,-1 1 128 0,0-2 32 0,2 0 0 15,-1 0-832-15,1-2-192 0,0 0 0 0,-2 1 0 16,2 1 0-16,-2 1 0 0,0 1 0 0,2 0 0 15,-1-4 0-15,7 2 0 0,-3-2 0 0,-4 1 0 16,0 1 0-16,-1 0 0 0,1 0 0 0,1 0 0 0,-2-1 0 16,0-1 0-16,1 1 0 0,-1 0 0 15,1 0 0-15,2 1 0 0,-3 1 0 0,3-1 0 0,-3-1 864 0,0-1 128 16,8 2 32-16,-9-1 0 0,2 1-832 0,7 0-192 16,-9 0 0-16,2 0 0 0,0 0 0 0,7 0 0 15,0 0 0-15,0 0 0 0,-8 1 0 0,8-1 0 16,-8 2 0-16,8-2 0 0,-8 2 0 0,8-2 0 15,-8 0 0-15,8 0 0 0,-7 0 0 0,7 0 0 16,-9 3 0-16,9-3 0 0,-6 2 0 0,-2-1 0 16,8-1 0-16,-8 0 0 0,8 0 0 0,-7 3 0 15,0-2 0-15,7-1 0 0,-8 1 0 0,2 0 0 16,6-1 0-16,-8 2 0 0,1 0 0 0,7-2 0 16,-7-1 0-16,7 1 0 0,-8 1 0 0,2 0 0 15,-1-1 0-15,7 0 0 0,0 0 0 0,-7-1 0 0,-2 0 0 16,9 1 0-16,-6 0 0 0,6 0 0 0,-8 0 0 0,8 0 0 15,-8 0 0-15,8 0 0 16,-8-1 0-16,8 1 0 0,-7 2 0 0,7-2 0 0,-11 3 0 0,11-3 0 16,-8 2 0-16,8-2 0 0,-9 2 0 0,2 3 0 15,7-5 0-15,-8 3 0 0,0-1 0 0,2 1 0 16,-2 0 0-16,1 0 0 0,2-2 0 16,5-1 0-16,-9 5 0 0,3-2 0 0,-3-1 0 0,9-2 0 15,-7 5 0-15,-2-2 0 0,3 0 0 0,-3 0 0 16,2 0 0-16,0-1 0 0,0 0 0 0,7-2 0 15,-8 4 0-15,2 1 0 0,-1-3 0 0,7-2 0 16,-8 3 0-16,8-3 0 0,-7 5 0 0,0-2 0 0,2-1 0 16,5-2 0-16,0 0 0 0,-8 2 0 15,1 2 0-15,7-4 0 0,0 0 0 0,-7 3 0 0,7-3 0 16,-7 3 0-16,7-3 0 0,-7 4 0 0,7-4 0 0,0 0 0 16,-6 4 0-16,6-4 0 0,-6 4 0 0,6-4 0 15,0 0 0-15,-7 5 0 0,7-5 0 0,0 0 0 16,-7 3 0-16,7-3 0 0,-7 6 0 0,7-6 0 15,0 0 0-15,0 0 0 0,-6 4 0 0,6-4 0 16,-6 6 0-16,6-6 0 0,-6 4 0 0,6-4 0 16,0 0 0-16,-6 4 0 0,6-4 0 0,-5 4 0 15,5-4 0-15,-6 4 0 0,6-4 0 0,-4 4 0 16,4-4 0-16,0 0 0 0,-8 6 0 0,8-6 0 16,-8 5 0-16,3 0 0 0,5-5 0 0,-6 4 0 0,6-4 0 15,-5 5 0-15,-2-1 0 0,2-1 0 0,-2 1 0 16,7-4 0-16,-5 6 0 0,-1 0 0 15,6-6 0-15,-7 5 0 0,0 2 0 0,1-2 0 0,1 2 0 0,-1 0 0 16,1-2 864-16,1 1 128 0,-1 0 32 0,2 2 0 16,-3 1-832-16,2-2-192 0,0 2 0 0,-3 0 0 15,1 0 0-15,3 0 0 0,-2-1 0 0,0-1 0 16,5-7 0-16,-4 9 0 0,-3 1 0 0,2-3 0 16,5-7 0-16,-5 10 0 0,0 0 0 0,2-1 0 15,0 0 0-15,0-3 0 0,3-6 0 0,-4 8 0 16,0 1 0-16,1-1 0 0,-1-1 0 0,4-7 0 15,0 0 0-15,0 0 0 0,-3 8 0 0,-1 0 0 16,1-3 0-16,3-5 0 0,0 0 0 0,0 0 0 16,-7 7 0-16,2-1 0 0,5-6 0 0,-7 3 0 15,7-3 0-15,-8 2 0 0,0 0 0 0,8-2 0 16,0 0-2416-16,0 0-528 0,0 0-96 0,-3-12-32 0</inkml:trace>
  <inkml:trace contextRef="#ctx0" brushRef="#br0" timeOffset="2">21721 5894 12895 0,'0'0'576'0,"0"0"112"0,0 0-560 0,0 0-128 0,0 0 0 0,0 0 0 0,0 0 848 0,0 0 144 15,0 0 32-15,0 0 0 0,0 0-832 0,0 0-192 16,0 0 0-16,0 0 0 0,0 0 864 0,0 0 128 16,0 0 32-16,0 0 0 0,0 0-832 0,0 0-192 15,0 0 0-15,0 0 0 0,2-8 864 0,-2 8 128 16,4-9 32-16,-4 9 0 0,0 0-832 0,0 0-192 15,0 0 0-15,9-3 0 0,-4-1 864 0,-5 4 128 16,0 0 32-16,7-6 0 0,-1 1-832 0,-6 5-192 16,0 0 0-16,7-5 0 0,2-1 0 0,-1 0 0 15,1 2 0-15,-1 0 0 0,-8 4 0 0,10-2 0 16,0 0 0-16,-1-1 0 0,-9 3 0 0,8-6 0 16,1 1 0-16,0 1 0 0,1 2 864 0,-2 0 128 15,0 0 32-15,1-3 0 0,-2 0-832 0,0-1-192 16,2 2 0-16,-2 1 0 0,-7 3 0 0,10-1 0 15,-1 0 0-15,-9 1 0 0,9-4 0 0,1 1 0 16,-2 0 0-16,1-1 0 0,-3 1 0 0,-6 3 0 0,11 0 0 0,0-3 0 16,-2-1 0-16,0 1 0 0,-1-1 0 0,1 0 0 15,-1 3 0-15,0-1 0 0,-8 2 0 0,11-4 0 16,-3 2 0-16,2-1 0 0,-10 3 0 16,8-4 0-16,1-2 0 0,0 3 0 0,-1 0 0 0,-8 3 0 15,7-5 0-15,1 2 0 0,0 1 0 0,-8 2 0 16,9-4 0-16,-2-1 0 0,0 1 0 0,1 0 0 15,0 3 0-15,-8 1 0 0,10-3 0 0,-2 0 0 16,2-1 0-16,-1 1 0 0,-9 3 0 0,9-3 0 16,-1-2 0-16,-8 5 0 0,9-2 0 0,1-2 0 15,-3-2 0-15,1 1 0 0,-1-1 0 0,1 2 0 16,-8 4 864-16,7-2 128 0,3 0 32 0,-2-1 0 16,1 1-832-16,-9 2-192 0,9-4 0 0,-1 0 0 0,-8 4 0 0,11-1 0 15,-11 1 0-15,9-4 0 0,0 1 0 0,-1-1 0 16,-2 0 0-16,-6 4 0 0,9-2 0 0,-9 2 0 15,10-2 0-15,-1 0 0 0,-9 2 0 0,10-2 0 16,-10 2 0-16,10-2 0 0,-3-1 0 0,-7 3 0 16,9-5 0-16,-1 1 0 0,-8 4 0 0,9-3 0 15,-9 3 0-15,8-4 0 0,-1 0 0 0,0 1 0 16,-7 3 0-16,8-3 0 0,-8 3 0 0,11-2 0 16,-4-1 0-16,0 1 0 0,-7 2 0 0,8-6 0 15,1 0 0-15,-3 2 0 0,-6 4 0 0,10-2 0 16,-10 2 0-16,7-3 0 0,3-3 0 0,-3 2 0 15,-7 4 0-15,9-3 0 0,-2 0 0 0,1 1 0 0,-8 2 0 0,9-3 0 16,-3-1 0-16,1-1 0 0,1 0 0 0,-2 1 0 16,-6 4 0-16,11 0 0 0,-3 0 0 0,0-4 0 15,-2-2 0-15,2 2 0 0,0 2 0 0,1-1 0 16,-9 3 0-16,7-2 0 0,-7 2 0 0,10-1 0 16,2 0 0-16,-4 0 0 0,-8 1 0 0,9-3 0 15,0-2 0-15,-2 1 0 0,0 0 0 0,1 0 0 16,1 2 0-16,-9 2 0 0,9-1 0 0,0-2 0 15,0-3 0-15,0 0 0 0,-5-2 0 0,3 2 0 16,0 3 0-16,0 0 0 0,-7 3 0 0,9-5 0 16,-2 1 0-16,0-1 0 0,0 0 0 0,-1 0 0 15,-1 0 864-15,-5 5 128 0,7-2 32 0,-7 2 0 16,9-7-832-16,-2 2-192 0,-2 1 0 0,-5 4 0 0,9-5 0 16,-9 5 0-16,7-4 0 0,-1 0 0 0,1-2 0 0,-3 0 0 15,1 1 0-15,-5 5 0 0,7-5 0 0,-7 5 0 16,0 0 0-16,7-5 0 0,-2-2 0 0,-5 7 0 15,5-5 0-15,-5 5 0 0,5-6 0 0,-5 6 0 16,0 0 0-16,5-7 0 0,-1 0 0 0,-2 0 0 16,2 1 0-16,-4 6 0 0,0 0 0 0,3-8 0 15,-3 8 0-15,3-8 0 0,-3 8 0 0,5-9 0 16,-3-1 0-16,0 2 0 0,-2 8 0 0,0 0 0 16,1-10 0-16,1 1 0 0,-2 9 0 0,3-9 0 15,-3 9 0-15,3-8 0 0,-1-1 0 0,-2 1 0 16,-1 0 0-16,1 8 0 0,0-7 0 0,0-1 0 15,-1 0 0-15,-1 1 0 0,1-1 0 0,1 8 0 16,-2-9 0-16,1 0 0 0,-1 1 0 0,1-1 0 0,1 9 0 0,-2-10 0 16,0 0 0-16,-1 1 0 15,0-1 0-15,1 1 0 0,0 1 0 0,0 1 0 0,0 0 0 0,1 0 0 16,0-1 0-16,0-1 0 0,0-1 0 0,-1 2 0 16,1 1 0-16,-1 1 0 0,-2 1 0 0,1-4 0 15,2 0 0-15,-1 1 0 0,-3 0 0 0,2 1 0 16,3 7 0-16,-4-7 0 0,-2-1 0 0,2 0 0 15,0-1 0-15,1 2 0 0,-1-1 0 0,0 1 0 16,0 0 0-16,1 0 0 0,3 7 0 0,-8-7 0 16,0-2 0-16,3 0 0 0,-1 0 0 0,2 2 0 15,-4 2 0-15,2-1 0 0,-1 1 0 0,-1-1 0 16,2 1 0-16,-2-4 0 0,0 0 0 0,1 5 0 16,-1-2 0-16,0 0 0 0,-1-2 0 0,1 0 0 0,-1 1 0 0,0-1 0 15,-3 0 0-15,1 1 0 0,2 0 0 0,-1-1 0 16,-2-1 0-16,0 2 0 0,1 0 0 0,-1 1 0 15,0-1 0-15,0 0 0 0,0 1 0 0,-2 0 0 16,3 2 0-16,-1-1 0 0,-2 0 0 0,3 1 0 16,-2-3 0-16,2 1 0 0,0 2 0 0,1 0 0 15,0-2 0-15,0 1 0 0,0-2 0 0,0 2 0 16,1 1 0-16,-2 0 0 0,2-3 0 0,1 2 0 16,-3-1 0-16,1 2 0 0,0-2 0 0,-1 1 0 15,-1 0 0-15,2 1 0 0,-1-1 0 0,1-1 0 16,-2 1 0-16,1 0 0 0,0 1 0 0,0-1 0 15,1 0 0-15,-2 0 0 0,1 0 0 0,1 1 0 16,-2-1 0-16,1 2 0 0,1 0 0 0,-1-2 0 16,-1 3 0-16,0-1 0 0,0-2 0 0,1 0 0 0,-3-1 0 15,0 1 0-15,2 0 0 0,0 3 0 0,2-1 0 16,-1-2 0-16,0 1 0 0,1 1 0 0,-3-2 0 0,3 1 0 16,3 1 0-16,-3 0 0 0,0 2 0 15,1-1 0-15,0-2 0 0,1-1 0 0,-3 1 0 0,2 2 0 16,-1 0 0-16,0-1 0 0,0 0 0 0,0 1 0 15,-1-3 288-15,1 2 16 0,0-1 0 0,-1 2 0 16,-1-2-304-16,1 2 0 0,-3 0 0 0,2-1 0 16,0-2 0-16,-1 1 0 0,2 0 0 0,-2 2 0 15,1 0 0-15,-1 1 0 0,-1 0 0 0,2 1 0 16,1-5 0-16,-3 3 0 0,3 0 0 0,0 1 0 16,0-1 0-16,-2 1 0 0,2-2 0 0,0 2 0 0,0 0 0 15,-1-1 0-15,1-1 0 0,1 2 0 0,-2 3 0 0,1-1 0 16,0-1 0-16,0-1 0 0,0-2 0 0,0 0 0 15,1 1 0-15,-2 0 0 0,0-1 0 0,0 2 0 16,1-3 0-16,-2 1 0 0,-2 0-224 0,1-2-48 16,-1 2-16-16,0-1 0 0,2 1 288 0,1 1 0 15,-1-2 0-15,1 0 0 0,-4 1 0 0,4 0 0 16,1-2 0-16,-1 2 0 0,-3 1 0 0,2 0 0 16,-1-2 0-16,2 0 0 0,2 3 0 0,0-1 0 15,-3-3 0-15,2 2 0 0,4 1 0 0,-3 0 0 16,1-1 0-16,0 0 0 0,0-1 0 0,2 0 0 15,-1-1 0-15,0 2 0 0,0 0 0 0,1 1 0 16,-1-1 0-16,0-1 0 0,2 2 0 0,-1 0 0 16,1-2 0-16,-1 1 0 0,0-2 0 0,-1 3 0 0,1 0 0 0,-1 0 0 15,2-3 0-15,-1 0 0 0,-1 0 0 0,2 2 0 16,-2 1 0-16,0-3 0 16,1 2 0-16,-1 1 0 0,0 1 0 0,1 1 0 0,-2 0 0 0,0-1 0 15,1 0 0-15,-2-1 0 0,0 1 0 0,2-2 0 16,-1 1 0-16,1 0 0 0,0-2 0 0,1 2 0 15,-1 0 0-15,3 0 0 0,0-2 0 0,5 4 0 16,-9-2 0-16,3 1 0 0,-3-1 0 0,1 0 0 16,-2 0 0-16,2-2 0 0,0 2 0 0,0 0 0 15,0-1 0-15,1-1 0 0,-2 1 0 0,0 1 0 16,1 0 0-16,2-1 0 0,0 0 0 0,2 0 0 16,-4 1 0-16,8 2 0 0,-7 0 0 0,-2-3 0 15,2 0 0-15,1-1 0 0,-2-2 0 0,0 5 0 0,-1 0 0 16,2 0 0-16,-1-1 0 0,0-2 0 0,1 0 0 0,0 1 0 15,0-2 0-15,1 2 0 0,-2-1 0 0,3 1 0 16,5 3 0-16,-11-2 0 0,2-1 0 0,0 0 0 16,-1 0 0-16,2-1 0 0,0 2 0 0,1-2 0 15,-3 0 0-15,0-1 0 0,0 1 0 0,0 1 0 16,-1-1 0-16,1-1 0 0,-2 3 0 0,1 0 0 16,-1 0 0-16,1-2 0 0,-1 1 0 0,1 0 0 15,1 2 0-15,-2-2 0 0,-1 1 0 0,2 1 0 16,2 0 0-16,-3 0 0 0,0 0 0 0,-1-1 0 15,-3-2 0-15,1 3 0 0,0 1 0 0,0 0 0 16,3-1 0-16,-2-1 0 0,-2-1 0 0,1 0 0 16,1 1 0-16,-2 1 0 0,1 1 0 0,1-2 0 15,-2 0 0-15,2-1 0 0,0 1 0 0,0-1 0 16,0 0 0-16,0-1 0 0,0 3 0 0,-1 1 0 0,0-1 0 0,2 1 0 16,-3-3 0-16,2 1 0 0,0 1 0 0,-2-1 0 15,-1 2 0-15,-2 2 0 0,2-1 0 0,1-1 0 16,-2 0 0-16,2 0 0 15,-1-1 0-15,1 1 0 0,-1 1 0 0,1 1 0 0,-1 0 0 0,2-2 0 16,-1-1 0-16,2 0 0 0,1-1 0 0,1 1 0 16,-1-1 0-16,2 2 0 0,-3-1 0 0,2 0 0 15,0 1 0-15,0-3 0 0,-1 0 0 0,0 0 0 16,-2 2 0-16,2 1 0 0,-1 0 0 0,1 0 0 16,1-2 0-16,1 0 0 0,-3 1 0 0,2 1 0 15,-2 0 0-15,1 0 0 0,1 0 0 0,0 0 0 16,-3-2 0-16,3 1 0 0,0-1 0 0,0 2 0 0,1 3 0 15,-2-1 0-15,3-1 0 0,1-1 0 0,-3-1 0 16,2 1 0-16,2 0 0 0,-3 0 0 0,0 0 0 0,3 0 0 16,0 0 0-16,0 0 0 0,1-2 0 0,-1 1 0 15,-2-1 0-15,2 2 0 0,-2 0 0 0,2 2 0 16,-1-1 0-16,-1-1 0 0,1-1 0 0,-2-1 0 16,1 1 0-16,1 0 0 0,-4-1 0 0,1 1 0 15,-1 0 0-15,0 0 0 0,1 1 0 0,-2 0 0 16,3-2 0-16,0 2 0 0,1 1 0 0,-2 1 0 15,1-1 0-15,0 0 0 0,0-2 0 0,-2 1 0 16,0 1 0-16,1 0 0 0,0 0 0 0,0 0 0 16,-3 0 0-16,3 2 0 0,0-1 0 0,1-1 0 15,0 0 0-15,0 1 0 0,0 0 0 0,1 1 0 16,-2 0 0-16,2-2 0 0,1-1 0 0,-2 0 0 0,2-1 0 16,-1 1 0-16,0 1 0 0,2 1 0 0,-4-2 0 0,2 1 0 15,1 2 0-15,-4-2 0 0,1-1 0 0,1 2 0 16,-1 0 0-16,1 1 0 0,0 1 0 0,0-1 0 15,0-3 0-15,-2 1 0 0,-2 1 0 0,1 0 0 16,2 1 0-16,0 1 0 0,0-4 0 0,-1 3 0 16,-2 1 0-16,1-1 0 0,-3-1 0 0,1 1 0 15,2 1 0-15,-1 0 0 0,1 1 0 0,2-1 0 16,0-2 0-16,0 0 0 0,-3 1 0 0,2 0 0 16,3 0 0-16,2 0 0 0,-5 0 0 0,4-1 0 15,-1 1 0-15,-1-1 0 0,0 1 0 0,0-1 0 0,1 0 0 16,-1 2 0-16,0 2 0 0,1-1 0 0,-2-4 0 0,1 2 0 15,1-1 0-15,-3 1 0 0,1 2 0 0,-1-2 0 16,1-1 0-16,0 2 0 0,-1 3 0 0,1-1 0 16,0-3 0-16,0 0 0 0,0 4 0 0,-3-2 0 15,2 2 0-15,1-3 0 0,1 0 0 0,1-2 0 16,-3-1 0-16,0 3 0 0,1 2 0 0,2-1 0 16,0 1 0-16,0-1 0 0,-1 0 0 0,-1-1 0 15,2 0 0-15,1 2 0 0,-3 1 0 0,2 0 0 16,0 1 0-16,-1-4 0 0,1 0 0 0,2-1 0 15,-3 0 0-15,0 2 0 0,2 1 0 0,-2 0 0 16,0-2 0-16,1 3 0 0,-2 0 0 0,1 0 0 16,-2-3 0-16,-1 2 0 0,3 1 0 0,-2 0 0 15,1 1 0-15,0-1 0 0,0-3 0 0,-1 0 0 0,-4 2 0 16,3 0 0-16,2 2 0 0,1 0 0 0,0-2 0 0,2 2 0 16,0 0 0-16,0-2 0 15,-4-1 0-15,3 0 0 0,3 2 0 0,-3 1 0 0,-1-2 0 0,1 1 0 16,0-2 0-16,2 0 0 0,-2-1 0 0,0 2 0 15,2 1 0-15,-1 0 0 0,1-2 0 0,-1 1 0 16,3-1 0-16,-3 0 0 0,1-2 0 0,-2 3 0 16,4 0 0-16,-3 1 0 0,0-1 0 0,1 0 0 15,1-3 0-15,-2 2 0 0,1-1 0 0,0 0 0 16,0 0 0-16,-1 2 0 0,0 1 0 0,1-2 0 16,-3-1 0-16,1 0 0 0,-1 1 0 0,0 1 0 15,2 3 0-15,-1-1 0 0,-4-2 0 0,3 1 0 16,2-1 0-16,-2 2 0 0,-3 0 0 0,3 0 0 0,0-3 0 15,1 1 0-15,2 0 0 0,0 2 0 0,-3 1 0 16,0-2 0-16,1 0 0 0,-2 1 0 0,1 0 0 0,0 2 0 16,0-2 0-16,1 2 0 0,0 0 0 0,0 1 0 15,1-2 0-15,1-1 0 0,-1 2 0 0,1 0 0 16,-1-2 0-16,3 0 0 0,-2 2 0 0,1-2 0 16,1 1 0-16,0-1 0 0,2 1 0 0,-3-2 0 15,1 1 0-15,0 2 0 0,-1 0 0 0,2-4 0 16,-1 1 0-16,-1 2 0 0,0 0 0 0,1-1 0 15,0 0 0-15,-3 0 0 0,3 0 0 0,-2 0 0 16,3 1 0-16,-2 0 0 0,0 0 0 0,3 1 0 16,-4-3 0-16,3 3 0 0,-2 0 0 0,1-1 0 15,-2 0 0-15,-1 0 0 0,3 0 0 0,-1 0 0 16,1-2 0-16,-1 2 0 0,0 1 0 0,-1-2 0 16,2 1 0-16,-1 0 0 0,0 0 0 0,-1 1 0 0,1-2 0 0,1 3 0 15,0 2 0-15,1-1 0 0,-3-2 0 0,4 1 0 16,0 0 0-16,1-2 0 0,-4 1 0 0,2 0 0 15,2 1 0-15,-3 1 0 16,2-2 0-16,0 0 0 0,-1-1 0 0,2-1 0 0,-1 3 0 0,1 0 0 16,1-3 0-16,-3 3 0 0,2 0 0 0,-1 0 0 15,0-3 0-15,0 2 0 0,1 0 0 0,-2 2 0 16,3-1 0-16,-2 0 0 0,-1 1 0 0,1 0 0 16,-2-1 0-16,3 0 0 0,1-1 0 0,-1 2 0 15,-2 1 0-15,-3 2 0 0,4-1 0 0,1-2 0 16,-3 0 0-16,3 0 0 0,-1 0 0 0,1 4 0 15,-1 0 0-15,1 1 0 0,-1-2 0 0,2 1 0 0,1 0 0 0,-2 0 0 16,1-3 0-16,-1 1 0 0,1 0 0 0,1 2 0 16,0-1 0-16,0-3 0 0,0 0 0 0,1-1 0 15,-1 0 0-15,1 1 0 0,-1 2 0 0,1-2 0 16,0-1 0-16,0 1 0 0,-3 0 0 0,1 0 0 16,1 0 0-16,0-1 0 0,-1-2 0 0,0 1 0 15,-1 1 0-15,2 1 0 0,-2 0 0 0,1 1 0 16,0-1 0-16,0-1 0 0,0-1 0 0,1-2 0 15,-1 1 0-15,0 5 0 0,-3 0 0 0,3 0 0 16,-1-3 0-16,0 1 0 0,1 1 0 0,1-5 0 16,-1-2 0-16,-1 5 0 0,1 1 0 0,-1-1 0 15,2 0 0-15,1-1 0 0,0-10 0 0,3 9 0 16,0-2 0-16,-3-7-11520 0,0 0-2256 16</inkml:trace>
  <inkml:trace contextRef="#ctx0" brushRef="#br0" timeOffset="3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0" timeOffset="4">22047 14214 16575 0,'0'0'368'0,"0"0"80"0,0 0 0 0,0 0 16 0,0 0-464 0,2 6 0 0,-2-6 0 0,0 0 0 0,0 0 912 0,3 6 96 16,-3-6 16-16,0 0 0 0,0 0 0 0,0 0 0 15,0 0 0-15,0 0 0 0,0 0 0 0,0 0 0 16,0 0 0-16,0 0 0 0,0 0 0 0,0 0 0 16,0 0 0-16,-4 3 0 0,4-3-832 0,-6 1-192 15,1-2 0-15,-1-2 0 0,0 0 864 0,-1-1 128 16,0-1 32-16,-1 0 0 0,0-2-832 0,-1 1-192 15,-1-2 0-15,2 0 0 0,-4 1 0 0,1-3 0 16,-2 1 0-16,0 0 0 0,-2 0 864 0,-1-1 128 16,1 0 32-16,0 1 0 0,-2-2-832 0,1 0-192 15,0 0 0-15,1 1 0 0,-1-1 0 0,1 0 0 16,-1-1 0-16,0-1 0 0,1 1 0 0,-1-2 0 16,1-1 0-16,0-2 0 0,0 1 0 0,0-1 0 0,-1 1 0 0,1 0 0 15,0 0 0-15,-1 1 0 0,3 2 0 0,-1 0 0 16,-2-1 0-16,1 3 0 0,0-1 0 0,-4 0 0 15,2 2 0-15,0-4 0 0,-1 3 0 0,1 0 0 16,-3 0 0-16,3 0 0 0,-1-1 0 0,0-1 0 16,4-2 0-16,-2 0 0 0,0 2 0 0,0 0 0 15,2 0 0-15,0 0 0 0,-2-2 0 0,3 1 0 16,0-2 0-16,-1-1 0 0,2 1 0 0,1-1 0 16,1 1 0-16,-2-1 0 0,1 2 0 0,0 0 0 15,0 1 0-15,0 0 0 0,1 2 0 0,0 0 0 16,0 1 0-16,1 0 0 0,-2-2 0 0,1 2 0 0,1 0 0 0,-1-1 0 15,-1 0 0-15,3 0 0 0,-3 0 0 16,1 0 0-16,1 0 0 0,-1 0 0 0,1 0 0 0,-2 0 0 16,1-1 0-16,2 2 0 0,-1 0 0 0,2 3 0 15,-2-3 0-15,3 0 0 0,-1 0 0 0,2 1 0 16,-2-2 0-16,3-2 0 0,1 3 0 0,1-1 0 16,0 1 0-16,1 0 0 0,1-1 0 0,0 1 0 15,-3 0 0-15,0-1 0 0,2 1 0 0,-1 0 0 16,0 2 0-16,1-2 0 0,1 0 0 0,-1 0 0 15,0-1 0-15,0-1 0 0,1 1 0 0,0 1 0 16,0 0 0-16,0 0 0 0,-2 0 0 0,-1 0 0 16,3 2 0-16,-1 0 0 0,0-1 0 0,1 3 0 15,0-1 0-15,1 0 0 0,-1 1 864 0,-1 0 128 16,1-1 32-16,0 1 0 0,1-1-832 0,-1-1-192 0,0-1 0 0,0 0 0 16,0-2 0-16,0 1 0 0,-1 2 0 0,1 1 0 15,0-1 0-15,1 1 0 16,-1-1 0-16,1 3 0 0,1 0 0 0,-2 0 0 0,0 0 0 0,-2 1 0 15,2 5 0-15,2-5 0 0,-2 5 0 0,1-4 0 32,-2-1-768-32,1 5-208 0,0 0-48 0,0 0 0 15,0 0-1632-15,0 0-336 0,0 0-64 0,0 0-16 0</inkml:trace>
  <inkml:trace contextRef="#ctx0" brushRef="#br0" timeOffset="5">21731 14902 16575 0,'0'0'368'0,"0"0"80"0,0 0 0 0,0 0 16 0,0 0-464 0,0 0 0 15,0 0 0-15,0 0 0 0,0 0 912 0,0 0 96 16,0 0 16-16,0 0 0 0,0 0-832 0,0 0-192 15,0 0 0-15,0 0 0 0,-3-6 0 0,1 2 0 16,-2-4 0-16,2 3 0 0,-2-1 864 0,-1 1 128 16,1-1 32-16,-2 0 0 0,1-3 0 0,1 0 0 15,-4 1 0-15,0 1 0 0,0-3-832 0,1 2-192 16,-1-1 0-16,0 0 0 0,0 2 864 0,0-1 128 16,0-1 32-16,0 0 0 0,-1 1-832 0,-1-1-192 0,0 0 0 0,0-1 0 15,-1-1 0-15,0 0 0 0,-3 0 0 0,1-1 0 16,-2-1 0-16,0 0 0 0,-3-2 0 0,0 2 0 15,2-1 864-15,-6 0 128 16,1-2 32-16,2 1 0 0,0-2-832 0,2 2-192 0,2-1 0 0,-1 2 0 16,0 1 0-16,-1-1 0 0,1-2 0 0,1 1 0 15,1-1 0-15,0 1 0 0,2-1 0 0,-1 0 0 16,-3 1 0-16,3-1 0 0,1 1 0 0,1 0 0 16,0-1 0-16,0-1 0 0,-1 1 0 0,2 2 0 15,-2-2 0-15,1 2 0 0,-1 0 0 0,1 1 0 16,-3-3 0-16,1 2 0 0,0-1 0 0,1 0 0 15,-1 1 0-15,1 0 0 0,-2-1 0 0,1 1 0 16,2 1 0-16,-2 1 0 0,2 0 0 0,-1-2 0 0,3 0 0 16,0 0 0-16,-5 0 0 0,1 0 0 0,0 0 0 0,1 1 0 15,3-1 0-15,-3-2 0 0,1 3 0 0,1-1 0 16,-1-1 0-16,1 1 0 0,1 0 0 0,-2-2 0 16,2 1 0-16,2 0 0 0,-2 0 0 0,1 1 0 15,0-1 0-15,1 0 0 0,-1 2 0 0,1 0 0 16,0-3 0-16,0 3 0 0,2 2 0 0,-3 0 0 15,1-1 0-15,-2 0 0 0,3-1 0 0,-3 3 0 16,1 0 0-16,0 1 0 0,1-3 0 0,-2-1 0 16,1 0 0-16,0 0 0 0,1 2 0 0,-2-2 0 15,0-2 0-15,1 2 0 0,0 1 0 0,0 1 0 16,2-1 0-16,-2 0 0 0,-2-2 0 0,2 1 0 16,1 3 0-16,0 0 0 0,3-1 0 0,-3 0 0 0,0-1 0 15,2 1 0-15,1 2 0 0,-2 1 0 0,1-2 0 0,0 1 0 16,2-1 0-16,0 1 0 15,-1 2 0-15,1-2 0 0,-1 0 0 0,-1-1 0 0,4 0 0 0,-2 0 0 16,1-2 864-16,-1 1 128 0,0 0 32 0,2 1 0 16,1 1-832-16,0 1-192 0,0-3 0 0,0 2 0 15,-1 0 0-15,1 0 0 0,0-1 0 0,-1-1 0 16,-3 0 0-16,3 0 0 0,0-1 0 0,0 2 0 16,0-1 0-16,0 1 0 0,1 1 0 0,-1 0 0 15,0 0 0-15,1 2 0 0,1 2 0 0,-1-1 0 16,-1 1 0-16,0 0 0 0,0 1 0 0,1 4 0 15,-2-5 0-15,2 5 0 0,0 0 0 0,0 0 0 16,0 0 0-16,0 0 0 0,0 0 0 0,0 0 0 16,0 0-2416-16,-1-4-528 0,-3-5-96 0,0 0-32 0</inkml:trace>
  <inkml:trace contextRef="#ctx0" brushRef="#br0" timeOffset="6">20772 11726 16575 0,'0'0'368'0,"0"0"80"0,-3 5 0 0,-2 0 16 0,2 1-464 0,-1-1 0 16,-1-1 0-16,5-4 0 0,-4 6 912 0,4-6 96 16,-5 5 16-16,5-5 0 0,-4 6 0 0,4-6 0 15,0 0 0-15,0 0 0 0,0 0 0 0,0 0 0 16,0 0 0-16,0 0 0 0,0 0-832 0,0 0-192 15,0 0 0-15,0 0 0 0,0 0 864 0,0 0 128 0,0 0 32 0,0 0 0 16,0 0-832-16,-3-6-192 0,0-1 0 0,2 0 0 16,1 1 864-16,0 0 128 0,0 6 32 0,0-8 0 15,0-2-832-15,0-1-192 16,0 0 0-16,0 2 0 0,-1 0 0 0,1-1 0 0,0-1 0 0,0 0 0 16,0 1 0-16,0 1 0 0,1-2 0 0,-1 0 0 15,1 0 864-15,1 0 128 0,-2 1 32 0,1-1 0 16,0-1-832-16,0 0-192 0,1 0 0 0,0 0 0 15,2-1 0-15,-2-2 0 0,-2 0 0 0,1 3 0 16,2-1 0-16,0-2 0 0,0 1 0 0,1 1 0 16,-2 0 0-16,2-2 0 0,-2 0 0 0,1 3 0 15,1 0 0-15,-1 1 0 0,0 1 0 0,0-1 0 0,1 0 0 16,0-2 0-16,-2 1 0 0,1-1 0 0,0 1 0 0,0 0 0 16,1-1 0-16,1 1 0 0,-3 0 0 0,1 1 0 15,3 0 0-15,-3 1 0 0,3-4 0 0,-1 2 0 16,-2-1 0-16,2 1 0 0,-1 1 0 0,1-2 0 15,-2 1 0-15,0 0 0 0,2 0 0 0,-1 0 0 16,1-1 0-16,1 0 0 0,-1 1 0 0,3-4 0 16,-2 0 0-16,-2 1 0 0,3 0 0 0,-2 1 0 15,1 3 0-15,-1 0 0 0,1 0 0 0,-2 0 0 16,-1 0 0-16,3 3 0 0,-4 0 0 0,1 1 0 16,2-1 0-16,1-5 0 0,-2 4 0 0,-1 2 0 15,1-1 0-15,3-5 0 0,0 0 0 0,-1 2 0 16,-3 2 0-16,1 2 0 0,1 0 0 0,0-1 0 15,-1-1 0-15,0 2 0 0,3-1 0 0,-4 0 0 16,2 0 0-16,0 1 0 0,0-2 0 0,0 1 0 0,2-1 0 0,-3 1 0 16,1-1 0-16,0 1 0 0,-1-2 0 15,3-2 0-15,0 3 0 0,-3 2 0 0,0-1 0 0,3-3 0 16,-1 1 0-16,-3 3 0 0,0 0 0 0,2-1 0 16,0 0 0-16,1 1 0 0,-2-3 0 0,3-2 0 15,0 1 0-15,-2 4 0 0,-1-1 0 0,3 1 0 16,-2-2 0-16,5-4 0 0,-1-1 0 0,-3 8 0 15,0-3 0-15,1 2 0 0,1 1 0 0,3-1 0 16,-5-3 0-16,4 3 0 0,0-3 0 0,-2 0 0 16,-2-1 0-16,1 1 0 0,0 1 0 0,6-3 0 15,0-2 0-15,-6 6 0 0,1-1 0 0,5-2 0 16,-1 1 0-16,-3 4 0 0,0 0 0 0,-1 0 0 0,0-1 0 16,2 0 0-16,-1 1 0 0,0-1 0 0,0 1 0 0,1-1 0 15,-2 0 0-15,1 1 0 0,0-1 0 0,0 1 0 16,-2-1 0-16,1 0 0 0,2 2 0 0,-3-3 0 15,1 1 0-15,-1 0 0 0,2 0 0 0,-1 1 0 16,0-2 0-16,-1 1 0 0,1 1 0 0,-2-2 0 16,3-1 0-16,1-2 0 0,-1 0 0 0,-3 6 0 15,2-5 0-15,1 0 0 0,1 1 0 0,-4 4 0 16,0-2 0-16,0 1 0 0,2-3 0 0,-1 2 0 16,2-2 0-16,-3 4 0 0,3 0 0 0,-2 0 0 15,1-2 0-15,-1 1 0 0,2 0 0 0,2-3 0 16,-1 2 0-16,-3 3 0 0,1 2 864 0,2-1 128 15,-3-3 32-15,1 1 0 16,-1-1-1648-16,2-1-320 0,-2 0-64 0,3 2-16 0,-2 0 832 0,1 0 192 0,1-2 0 16,0 2 0-16,0 0 0 0,-1-1 0 0,1-1 0 0,4-1 0 15,-1 2 0-15,-7 2 0 0,3-1 0 16,0 1 0-16,0-1 0 0,0 1 0 0,-2-1 0 0,1 1 0 16,0-2 0-16,-1 3 0 15,2 0 0-15,2-3 0 0,-3 1 0 0,-2 2 0 0,-1-1 0 0,1 0 0 16,1-1 0-16,-1 2 0 0,2 0 0 0,-1 0 0 15,-2-1 0-15,2 3 0 0,0-2 0 0,-1 0 0 16,1-1 0-16,1 0 0 0,-2 1 0 0,6-1 0 16,-2 1 0-16,-3 1 0 0,-1-2 0 0,4 0 0 15,0 1 0-15,-5 1 0 0,1-2 0 0,1 3 0 16,-1-2 0-16,2 1 0 0,-4-1 0 0,2 1 0 16,1 0 0-16,-1-1 0 0,2-1 0 0,-5 1 0 15,-3 3 768-15,5-3 208 0,-1-2 48 0,1 2 0 0,1 1-832 0,1 0-192 16,-7 2 0-16,3-4 0 0,-3 4 0 0,5-3 0 15,2 1 0-15,-3-1 0 0,-4 3 0 0,6-4 0 16,0 0 0-16,1 1 0 0,2 2 0 0,-9 1 0 16,4-4 0-16,3 0 0 15,-7 4-768-15,0 0-208 0,5-2-48 0,2-1 0 0,-2 1 832 0,2-1 192 16,-7 3 0-16,8-3 0 0,-8 3 768 0,5-3 208 16,1 0 48-16,-6 3 0 0,9-3-832 0,-4 2-192 15,-5 1 0-15,6-4 0 0,-1 2 0 0,3-1 0 16,-2 0 0-16,-6 3 0 15,7-4-768-15,-7 4-208 0,9-4-48 0,-4 1 0 0,-5 3 832 0,7-5 192 16,-1 0 0-16,-6 5 0 0,8-4 0 0,-8 4 0 0,6-2 0 0,0 0 0 16,-6 2 768-16,8-2 208 0,-8 2 48 0,5-3 0 31,-5 3-1648-31,7-5-320 0,-1 1-64 0,-6 4-16 0,0 0 1648 0,7-4 320 0,-7 4 64 0,7-5 16 31,-7 5-1648-31,4-1-320 0,2-1-64 0,-6 2-16 0,0 0 1648 0,7-3 320 0,0-2 64 0,-7 5 16 16,7-6-832-16,-7 6-192 0,6-2 0 0,-6 2 0 15,0 0 0-15,9-4 0 0,-5-4 0 0,2 4 0 16,-6 4 0-16,5-1 0 0,-1-2 0 0,-4 3 0 16,6-4 0-16,-6 4 0 0,0 0 0 0,8-3 0 15,-8 3 0-15,7-2 0 0,-7 2 0 0,6-5 0 16,-6 5 0-16,0 0 0 0,6-5 0 0,-6 5 0 16,0 0 0-16,6-2 0 0,-6 2 0 0,8-2 0 0,-8 2 0 0,0 0 0 15,10-3 0-15,-5 0 0 0,-5 3 0 16,0 0 0-16,0 0 0 0,8-5 0 0,-8 5 0 0,7-4 0 15,-7 4 0-15,0 0 0 0,0 0 0 0,0 0 0 16,7 0 0-16,-7 0 0 0,0 0 0 0,8 0 0 16,-8 0 0-16,0 0 0 0,8-6 0 0,-8 6 0 15,0 0 0-15,6-3 0 0,-6 3 0 0,0 0 0 16,5-4 0-16,-5 4 0 0,0 0 0 0,8-4 0 16,-8 4 0-16,0 0 0 0,6-1 0 0,-6 1 0 15,0 0 0-15,7-3 0 0,-7 3 0 0,0 0 0 16,3-6 0-16,-3 6 0 0,0 0 0 0,0 0 0 15,6-3 0-15,0-1 0 0,-6 4 0 0,7-3 0 16,-7 3 0-16,6-5 0 0,-6 5 0 0,7-3 0 16,-7 3 0-16,5-8 0 0,1 4 0 0,-6 4 0 0,5-4 0 15,-5 4 0-15,8-4 0 0,-8 4 0 0,0 0 0 16,9-4 0-16,-1-1 0 0,-2 3 0 0,-6 2 0 0,8-3 0 16,-1-1 0-16,-1 1 0 0,-6 3 0 0,9-4 0 15,-9 4 0-15,9-5 0 0,-3 0 0 0,-6 5 0 31,8-4-768-31,0 2-208 0,-3-1-48 0,-5 3 0 0,9-3 832 0,-9 3 192 0,6-5 0 0,1 2 0 16,-1-1 0-16,-6 4 0 0,0 0 0 0,9-4 0 16,-3 0 768-16,-6 4 208 0,0 0 48 0,8-3 0 15,-2-2-1648-15,1 1-320 0,0-2-64 16,-7 6-16-16,5-3 832 0,-5 3 192 0,7-3 0 0,-7 3 0 16,6-5 768-16,-6 5 208 0,9-4 48 0,-2-2 0 15,-7 6-832-15,5-5-192 0,2-1 0 0,-7 6 0 16,0 0-768-16,5-5-208 0,1-1-48 0,-6 6 0 0,6-4 832 15,-6 4 192-15,0 0 0 0,7-6 0 0,0 0 768 0,-7 6 208 16,5-5 48-16,-5 5 0 0,7-6-832 0,-7 6-192 16,5-6 0-16,-5 6 0 0,8-6 0 0,0 1 0 15,-4 1 0-15,-4 4 0 0,6-8 0 0,0 3 0 16,1-1 0-16,-7 6 0 0,6-7 0 0,-1 0 0 16,1 0 0-16,0 1 0 0,-1 0 0 0,1-1 0 15,-1 1 0-15,1 1 0 0,-1-1 0 0,1 1 0 16,-2-3 0-16,1 1 0 0,0 1 0 0,1-1 0 15,-6 7 0-15,5-9 0 0,1-1 0 0,0 3 0 16,1 1 0-16,-3-2 0 0,1-3 0 0,-2 2 0 16,1 3 0-16,0 1 0 0,-3-3 0 0,0 1 0 15,0 2 0-15,-1 5 0 0,0 0 0 0,4-9 0 0,1 2 0 0,-2 0 0 16,-1 0 0-16,2-2 0 0,0 4 0 0,-2-3 0 16,-1-1 0-16,1 2 0 0,2-3 0 0,-2 2 0 15,-2 8 0-15,2-9 0 0,0-1 0 0,1 1 0 16,-2 2 0-16,-1 7 0 0,0-9 0 0,0 0 0 15,1 0 0-15,0 2 0 0,-1 7 0 0,1-9 0 16,-1-1 0-16,1 1 0 0,-3 1 0 0,1 1 0 16,1-1 0-16,-1 0 0 0,0 0 0 0,-1 0 0 15,1 0 0-15,1 8 0 0,-3-10 0 0,2 1 0 16,-1 0 0-16,0 0 0 0,-1 0 0 0,1 1 0 16,-2 1 0-16,0-1 0 0,1-1 0 0,1 0 0 15,1 0 0-15,0 2 0 0,-5-1 0 0,3 0 0 0,1 0 0 16,1-1 0-16,1 1 0 0,-1 0 0 0,-2 2 0 0,1-1 0 15,-4 2 0-15,1-1 0 0,3-2 0 0,-4 3 0 16,1-1 0-16,-1 2 0 0,6 4 0 0,-6-4 0 16,-1 0 0-16,1 0 0 0,-1-2 0 0,2 3 0 15,5 3 0-15,-10-1 0 0,2-3 0 0,1-1 0 16,2 0 0-16,5 5 0 0,-9-2 0 0,2-1 0 16,1-1 0-16,6 4 0 0,-9-3 0 0,2-1 0 15,2 0 0-15,5 4 0 0,0 0 0 0,-8-3 0 16,1-1 0-16,7 4 0 0,-8-5 0 0,1-1 0 15,2 2 0-15,5 4 0 0,-9-1 0 0,9 1 0 16,-10-2 0-16,2-1 0 0,8 3 0 0,-8-3 0 16,-1 0 0-16,9 3 0 0,-9-1 0 0,1 0 0 0,1 0 0 15,7 1 0-15,-8-3 0 0,-1 1 0 16,2 1 0-16,7 1 0 0,-11 0 0 0,3-1 0 0,-1-1 0 16,0 1 0-16,1 0 0 0,1 1 0 0,-1-3 0 0,8 3 0 15,-9-2 0-15,1 1 0 0,8 1 0 0,-8 0 0 16,0 0 0-16,8 0 0 0,-10-1 0 0,5 1 0 15,5 0 0-15,0 0 0 0,-11-2 0 0,2 2 0 16,1 0 0-16,8 0 0 0,-9 0 0 0,2 0 0 16,-1-1 0-16,1 1 0 0,7 0 0 0,0 0 0 15,-10-1 0-15,3-1 0 0,0 0 0 0,7 2 0 16,-9 0 0-16,0 0 0 0,2 0 0 0,7 0 0 16,-8-2 0-16,0 2 0 0,0 1 0 0,8-1 0 15,-8 0 0-15,-1 0 0 0,9 0 0 0,-7 1 0 16,-1-1 0-16,1-1 0 0,-2 0 0 0,3 0 0 0,6 1 0 0,-9 1 0 15,2 0 0-15,7-1 0 0,-10 0 0 0,4 0 0 16,6 0 0-16,-9 2 0 0,2 1 0 0,7-3 0 16,0 0 0-16,-8 0 0 0,1 1 0 0,7-1 0 15,-9-1 0-15,9 1 0 0,-8 2 0 0,0 0 0 16,8-2 0-16,-7 0 0 0,7 0 0 0,-9-2 0 16,3 1 0-16,6 1 0 0,-10-3 0 0,10 3 0 15,-9 0 0-15,9 0 0 0,-10 0 0 0,2 0 0 16,1-2 0-16,0 1 0 0,7 1 0 0,-9 0 0 15,0 1 0-15,3-1 0 0,6 0 0 0,-9-2 0 16,1 1 0-16,8 1 0 0,-8-1 0 0,1 0 0 16,-2-1 0-16,9 2 0 0,-8 0 0 0,0-3 0 15,1 1 0-15,-2 0 0 0,3 1 0 0,-2 1 0 16,8 0 0-16,-7-1 0 0,-1 0 0 0,1 0 0 0,-2-1 0 0,9 2 0 16,-5-2 0-16,-2 1 0 0,-2-2 0 0,9 3 0 15,-6-3 0-15,6 3 0 0,0 0 0 0,-8-3 0 16,0 0 0-16,8 3 0 0,-7-3 0 0,-1 1 0 15,-1-1 0-15,9 3 0 0,0 0 0 0,-9-3 0 16,-1 0 0-16,0-1 0 0,10 4 0 0,-8-3 0 16,-2 2 0-16,2-1 0 0,1-1 0 0,1-1 0 15,-1 1 0-15,2 0 0 0,-2-1 0 0,7 4 0 16,-6-4 0-16,6 4 0 0,-8-4 0 0,1-2 0 16,1 2 0-16,-1-1 0 0,-1 1 0 0,8 4 0 15,-5-5 0-15,-1 2 0 0,-1-1 0 0,1-1 0 16,6 5 0-16,-5-5 0 0,-3 0 0 0,8 5 0 0,-6-6 0 15,2 0 0-15,-1 0 0 0,-1 2 0 0,1 0 0 0,5 4 0 16,-6-5 0-16,2-1 0 0,-3 1 0 0,3-2 0 16,-1 3 0-16,5 4 0 0,-6-6 0 0,0 1 0 15,2 2 0-15,-3-1 0 0,2-2 0 0,0 2 0 16,-1 1 0-16,0-2 0 0,1 1 0 0,-1 0 0 16,0-2 0-16,-2 2 0 0,2-1 0 0,1 0 0 15,-2-2 0-15,2 3 0 0,-1 2 0 0,0-2 0 16,-2 0 0-16,1-1 0 0,3 2 0 0,-4 0 0 15,4-2 0-15,-1 1 0 0,-2 0 0 0,1-1 0 16,2-1 0-16,-1 1 0 0,-1 2 0 0,0 0 0 16,1-2 0-16,-1 1 0 0,0-1 0 0,0 3 0 15,6 2 0-15,-7-2 0 0,-1-1 0 0,0-1 0 16,0 1 0-16,1-1 0 0,0-4 0 0,2 1 0 16,-2 2 0-16,2-1 0 0,0 0 0 0,-3-1 0 0,3 2 0 15,-3-1 0-15,1 1 0 0,0 0 0 0,7 5 0 0,-9-5 0 16,-1 0 0-16,4 0 0 0,6 5 0 0,-9-8 0 15,1 1 0-15,2 0 0 0,1-1 0 0,5 8 0 16,-4-5 0-16,-3-1 0 0,3-1 0 0,0 0 0 16,-2 1 0-16,6 6 0 0,-7-7 0 0,2 1 0 15,0 0 0-15,5 6 0 0,0 0 0 0,-5-8 0 16,0 0 0-16,0 1 0 0,1 0 0 0,4 7 0 16,-6-6 0-16,-1 1 0 0,3-2 0 0,1 2 0 15,3 5 0-15,-7-7 0 0,2 2 0 0,2-1 0 16,-2 1 0-16,2-1 0 0,3 6 0 0,-6-6 0 15,3-2 0-15,-3 2 0 0,1-1 0 0,3 1 0 0,2 6 0 0,-6-6 0 16,2-1 0-16,-1 2 0 0,3-1 0 16,-2 1 0-16,-1-1 0 0,1 1 0 0,1-1 0 0,-2-1 0 15,1 1 0-15,-1 0 0 0,3 2 0 0,-3-2 0 16,-2 1 0-16,4-1 0 0,-2 0 0 0,2 0 0 16,-1 1 0-16,2-2 0 0,-3 2 0 0,1 1 0 15,-1-1 0-15,3-1 0 0,-2-1 0 0,0 0 0 16,0 2 0-16,1-3 0 0,3 8 0 0,-4-6 0 15,0 1 0-15,0-2 0 0,0 2 0 0,0-3 0 16,1 0 0-16,-1 3 0 0,1-1 0 0,1 0 0 16,2 6 0-16,-5-7 0 0,3-2 0 0,0 1 0 15,0 0 0-15,2 8 0 0,-2-8 0 0,1 2 0 16,-4-1 0-16,3-2 0 0,2 9 0 0,-2-7 0 16,-2-3 0-16,2 2 0 0,2 8 0 0,-1-9 0 0,0 1 0 0,-2 2 0 15,-1-2 0-15,2 2 0 0,2 6 0 0,-1-9 0 16,-2 0 0-16,2 1 0 0,-1 1 0 0,-1 0 0 15,3 7 0-15,-1-10 0 0,-2 0 0 0,3 0 0 16,1 1 0-16,-1 1 0 0,-1-1 0 0,0 0 0 16,0 0 0-16,1-1 0 0,-1 2 0 0,1-2 0 15,0-2 0-15,0 2 0 0,-1-4 0 0,-1 3 0 16,1 2 0-16,0-2 0 0,0 0 0 0,1 1 0 16,1-2 0-16,-1 1 0 0,-1 1 0 0,-1 0 0 15,1 1 0-15,1-1 0 0,1 0 0 0,1 1 0 16,-2 1 0-16,0-1 0 0,-2-3 0 0,1 3 0 15,1 0 0-15,0 0 0 0,0-1 0 0,0 0 0 16,1 1 0-16,1-1 0 0,-2 2 0 0,1-1 0 0,0-1 0 16,0 0 0-16,-1 0 0 0,3 2 0 0,1-1 0 15,-2 1 0-15,-3-1 0 0,1 1 0 0,2 0 0 0,1-1 0 16,-2-1 0-16,0 0 0 0,0 0 0 0,1 2 0 16,-1-1 0-16,1 0 0 0,1-1 0 0,-1 0 0 15,0 0 0-15,-1 1 0 0,1 1 0 0,2-2 0 16,-1-1 0-16,0 0 0 0,2 2 0 0,-4 0 0 15,1 0 0-15,1 1 0 0,0-2 0 0,2 1 0 16,-3 1 0-16,2 0 0 0,3 0 0 0,-1-1 0 16,-2-1 0-16,1-1 0 0,2-1 0 0,-1 1 0 15,-3 0 0-15,1 1 0 0,2 0 0 0,-1-1 0 16,0 3 0-16,-1-2 0 0,0-1 0 0,2 0 0 16,-3 0 0-16,2 0 0 0,-2 3 0 0,2-3 0 15,-1 0 0-15,0 1 0 0,3-1 0 0,-4 0 0 0,0-1 0 0,2 1 0 16,-1 0 0-16,-1 1 0 0,2-2 0 0,1 0 0 15,-2-1 0-15,1 1 0 0,0 1 0 0,0-2 0 16,1-1 0-16,0 1 0 0,-1-1 0 0,0 1 0 16,3-1 0-16,-3 2 0 0,1-1 0 0,-1-1 0 15,1 2 0-15,0 2 0 0,0-3 0 0,-1 0 0 16,1-1 0-16,-2 1 0 0,2 0 0 0,0 2 0 16,-1-3 0-16,0 1 0 0,3-1 0 0,-1 2 0 15,-1 2 0-15,0-1 0 0,3-1 0 0,-3-1 0 16,1 2 0-16,2 0 0 0,0-1 0 0,-2-1 0 15,1-1 0-15,-2 2 0 0,1 0 0 0,1 0 0 16,2-3 0-16,-3 1 0 0,3 0 0 0,-1 0 0 0,-1 2 0 16,-2 1 0-16,1-1 0 0,-2 1 0 0,2-1 0 0,1 3 0 15,-1 1 0-15,1-1 0 0,-1-2 0 16,0 2 0-16,3 1 0 0,-1 1 0 0,-2-2 0 0,-1-1 0 16,0 0 0-16,0 2 0 0,1 3 0 0,-2-3 0 15,-1-2 0-15,-1 4 0 0,-3 6 0 0,0 0 0 16,0 0 0-16,7-7 0 0,-2 0 0 0,-5 7 0 15,0 0 0-15,0 0 0 0,0 0 0 0,0 0 0 16,0 0 0-16,0 0 0 16,0 0-3232-16,0 0-688 0,-13 1-144 0,0 2-32 0</inkml:trace>
  <inkml:trace contextRef="#ctx0" brushRef="#br0" timeOffset="7">20287 11548 12895 0,'0'0'272'0,"0"0"64"0,0 0 16 0,0 0 32 0,0 0-384 0,0 0 0 0,0 0 0 0,0 0 0 0,-1 7 896 0,1-7 96 15,0 0 32-15,0 0 0 0,0 0 0 0,0 0 0 16,0 0 0-16,0 0 0 0,0 0 0 0,0 0 0 15,0 0 0-15,0 0 0 0,1 6 0 0,-1-6 0 16,0 0 0-16,0 0 0 0,0 0-832 0,0 0-192 16,0 0 0-16,0 0 0 0,0 0 864 0,0 0 128 15,0 0 32-15,0 0 0 0,-3-5-832 0,3-1-192 16,0 0 0-16,0-2 0 0,0 0 864 0,0 0 128 16,2 0 32-16,0-2 0 0,-1 1-832 0,1-2-192 15,0-2 0-15,3 0 0 0,-4-3 0 0,1 3 0 16,-1-2 0-16,1-1 0 0,1 1 0 0,-1-2 0 15,1 0 0-15,-1 0 0 0,3 3 0 0,-1-2 0 16,-3-1 0-16,3 0 0 0,-2 2 864 0,1 0 128 0,0-3 32 0,1 1 0 16,1 2-832-16,-2 0-192 15,2-2 0-15,0 2 0 0,-1-1 0 0,0 1 0 0,0 0 0 0,2-1 0 16,-1 2 0-16,0-2 0 0,-1 1 0 0,-3 0 0 16,0-2 0-16,3 2 0 0,-2 0 0 0,2-1 0 15,2 1 0-15,-2-1 0 0,0 1 0 0,-1 0 0 16,2 2 0-16,1 0 0 0,-2 0 0 0,1 0 0 15,-2-1 0-15,1 2 0 0,3 0 0 0,-3-1 0 16,3 1 0-16,-2-1 0 0,1 0 0 0,-1-1 0 16,1 2 0-16,1-1 0 0,0 2 0 0,-1-1 0 15,-1 0 0-15,1 0 0 0,-1 0 0 0,2 1 0 16,-4 0 0-16,2 1 0 0,-1-2 0 0,1 1 0 0,-1 1 0 0,0 0 0 16,2-1 0-16,-2 0 0 0,0 0 0 15,1-1 0-15,-1 0 0 0,2 0 0 0,-1-2 0 0,0 2 0 16,-1-1 0-16,0 1 0 0,2-1 0 0,-2 3 0 15,3-1 0-15,-2 0 0 0,0-1 0 0,0 0 0 16,1 0 0-16,-3-2 0 0,3 1 0 0,-1 0 0 16,0 0 0-16,0-2 0 0,1 3 0 0,-2 0 0 15,1 1 0-15,2 0 0 0,-3 0 0 0,1 1 0 16,1-1 0-16,1-4 0 0,1 3 0 0,-4 1 0 16,1 0 0-16,-1 1 0 0,1 0 0 0,1 0 0 15,-3-1 0-15,2 0 0 0,-2 1 0 0,0 4 0 16,1-1 0-16,1-1 0 0,-2 1 864 0,2-2 128 15,-2-1 32-15,3-2 0 0,-2 2-832 0,-2 3-192 0,3 0 0 0,0-4 0 16,-2 0 0-16,2 2 0 16,1 0 0-16,1 0 0 0,0-1 0 0,-3 2 0 0,1 3 0 0,2-3 0 15,-3 0 0-15,0-1 0 0,-2 0 0 0,2 2 0 16,1 0 0-16,-3 1 0 0,0-1 0 0,-1-2 0 16,3 2 0-16,1-3 0 0,-1-1 0 15,2 2 0-15,-1 2 0 0,-1 3 0 0,0-1 0 0,2 1 0 16,-3-2 0-16,0 1 0 0,1-1 0 0,-1-1 0 15,0 3 0-15,0-1 0 0,1-2 0 0,-1 0 0 16,1 2 0-16,0-1 0 0,1 0 0 0,2-2 0 16,-4 1 0-16,0 3 0 0,1 0 0 0,-1-1 0 15,1 0 0-15,3-3 0 0,0 1 0 0,-4 4 0 16,1-2 0-16,2-1 0 0,-2 2 0 0,0-2 0 16,0 1 0-16,1 0 0 0,-1-1 0 0,2-1 0 0,1 1 0 0,-4 1 0 15,2-1 0-15,1-3 0 0,-1 2 0 0,0 2 0 16,1-1 0-16,-3 2 0 0,1-4 0 0,2 0 0 15,-2 1 0-15,-4 7 0 0,4-7 0 0,0 0 0 16,-1 1 0-16,-3 6 0 0,5-7 0 0,-5 7 0 16,3-6 0-16,1-2 0 0,2 1 0 0,-6 7 0 15,2-5 0-15,2-2 0 0,1 2 0 0,-2-2 0 16,0-1 0-16,0 1 0 0,1-1 0 0,0 0 0 16,-4 8 0-16,5-6 0 0,-2-3 0 0,-3 9 0 15,5-5 0-15,-1-1 0 0,0 0 0 0,-4 6 0 16,6-6 0-16,-1-3 0 0,1-3 0 0,-2 3 0 15,-4 9 0-15,5-7 0 0,0 2 0 0,0-2 0 16,-2-1 0-16,0 1 0 0,3 3 0 0,-6 4 0 0,5-7 0 16,2 3 0-16,-4-1 0 0,1-1 0 0,1-1 0 15,0 1 0-15,1 1 0 0,-1 1 0 0,-5 4 0 0,7-7 0 16,-7 7 0-16,5-6 0 16,3 2 0-16,-8 4 0 0,6-8 0 0,1 3 0 0,-7 5 0 0,6-6 0 15,-6 6 0-15,6-4 0 0,-6 4 0 0,8-6 0 16,-1 1 0-16,-1 1 0 0,-6 4 0 0,8-5 0 15,0 1 0-15,-3-2 0 0,3 0 0 0,-4 0 0 16,-4 6 0-16,8-4 0 0,-8 4 0 0,10-6 0 16,-2 1 0-16,-1-1 0 0,0 2 0 0,0-1 0 15,-1 0 0-15,2 1 0 0,-2-1 0 0,-6 5 0 16,8-3 0-16,-2 0 0 0,2-2 0 0,-8 5 0 16,7-3 0-16,0 1 0 0,-7 2 0 0,7-6 0 15,0 2 0-15,0-1 0 0,-2 1 0 0,3 0 0 0,-4-2 0 16,-4 6 0-16,7-5 0 0,-1 0 0 0,-6 5 0 0,8-4 0 15,-1 0 0-15,-1-1 0 0,-6 5 0 0,9-6 0 16,-5 2 0-16,2-3 0 0,-1 2 0 0,-5 5 0 16,7-3 0-16,1 0 0 0,-8 3 0 0,6-5 0 15,2-3 0-15,-8 8 0 0,6-4 0 0,-6 4 0 16,5-7 0-16,-5 7 0 0,8-3 0 0,-8 3 0 16,7-3 0-16,0 0 0 0,-1-2 0 0,-6 5 0 15,6-3 0-15,-6 3 0 0,9-5 0 0,-2 0 0 16,-3-1 0-16,-4 6 0 0,7-5 0 0,-7 5 0 15,7-2 0-15,-7 2 0 0,8-8 0 0,0 3 0 16,-1 3 0-16,-7 2 0 0,0 0 0 0,9-3 0 16,-2 1 0-16,-7 2 0 0,9-2 0 0,-9 2 0 0,8-4 0 0,-8 4 0 15,10-2 0-15,0 0 0 16,-4-1 0-16,-6 3 0 0,0 0 0 0,10 0 0 0,-10 0 0 0,8-2 0 16,1-1 0-16,-9 3 0 0,0 0 0 0,8-2 0 15,-8 2 0-15,9-3 0 0,-9 3 0 0,8-1 0 16,-8 1 0-16,10-3 0 0,-10 3 0 15,11-1 0-15,-11 1 0 0,8-1 0 0,0 0 0 0,-1-1 0 16,1-1 0-16,-8 3 0 0,9-2 0 0,0 0 0 16,-3-1 0-16,-6 3 0 0,9-2 0 0,-1 1 0 15,0 1 0-15,-8 0 0 0,7 0 0 0,0-3 0 16,-1-1 0-16,-6 4 0 0,10 1 0 0,-2-2 0 16,-1-3 0-16,-7 4 0 0,0 0 0 0,8-4 0 0,-1 2 0 0,-7 2 0 15,0 0 0-15,9-2 0 0,-1 0 0 16,-8 2 0-16,0 0 0 0,8 1 0 0,-8-1 0 0,9 0 0 15,-9 0 0-15,0 0 0 0,0 0 0 0,12 0 0 16,-4 0 0-16,-8 0 0 0,8 2 0 0,-8-2 0 16,8-2 0-16,-8 2 0 0,10 2 0 0,-10-2 0 15,10 3 0-15,-2 0 0 0,2-3 0 0,-10 0 0 16,6-3 0-16,3 2 0 0,1-1 0 0,0 1 0 16,-10 1 0-16,11 0 0 0,-3 1 0 0,1-1 0 15,-9 0 0-15,11 0 0 0,0 2 0 0,-2 0 0 16,0 0 0-16,0-1 0 0,-9-1 0 0,12 3 0 15,-4-1 0-15,2 0 0 0,-1-2 0 0,-9 0 0 16,0 0 0-16,8-1 0 0,2 3 0 0,-10-2 0 16,8-2 0-16,2 1 0 0,2 1 0 0,-3 1 0 0,-9-1 0 15,10 0 0-15,0-3 0 0,-2 3 0 0,-8 0 0 16,11-2 0-16,-3 1 0 0,1 0 0 0,-9 1 0 0,10-2 0 16,0-1 0-16,0 1 0 0,-10 2 0 0,9-3 0 15,0-3 0-15,-1 3 0 0,-8 3 0 16,9-1 0-16,1-1 0 0,-5-1 0 0,-5 3 0 0,8-2 0 15,-8 2 0-15,9-4 0 0,-3 0 0 0,-6 4 0 16,7-1 0-16,-7 1 0 0,6-3 0 0,-6 3 0 16,7-3 0-16,-7 3 0 0,0 0 0 0,8-5 0 15,-1 1 0-15,-7 4 0 0,6-4 0 0,-6 4 0 16,8-7 0-16,-4 1 0 0,-4 6 0 0,6-5 0 16,0-2 0-16,-6 7 0 0,0 0 0 0,7-5 0 15,-2-1 0-15,-5 6 0 0,0 0 0 0,6-5 0 0,-6 5 0 16,0 0 0-16,5-5 0 0,-5 5 0 0,0 0 0 15,5-7 0-15,-5 7 0 0,0 0 0 0,0 0 0 0,0 0 0 16,0 0 0-16,4-8 0 0,-4 8 0 0,0 0 0 16,0 0 0-16,0 0 0 0,2-9 0 0,-2 9 0 15,0 0 0-15,0 0 0 0,2-9 0 0,-2 9 0 16,-1-7 0-16,1 7 0 0,0 0 0 0,0 0 0 16,0-8 0-16,0 8 0 0,-2-5 0 0,2 5 0 15,0 0 0-15,0 0 0 0,-2-6 0 0,2 6 0 16,0 0 0-16,0 0 0 0,-7-5 0 0,7 5 0 15,-3-6 0-15,3 6 0 0,0 0 0 0,-5-4 0 16,5 4 0-16,0 0 0 0,-9-5 0 0,9 5 0 16,-7-3 0-16,7 3 0 0,-8-4 0 0,8 4 0 15,-6-3 0-15,6 3 0 0,-8-3 0 0,3 0 0 0,0-1 0 0,5 4 0 16,-9-2 0-16,9 2 0 0,-9-3 0 16,1 1 0-16,3 0 0 0,-1-1 0 15,-1 0 0-15,1 0 0 0,0-2 0 0,1 0 0 0,-3 2 0 0,1-1 0 16,2 0 0-16,-1-1 0 0,1 1 0 0,-2 2 0 15,2 0 0-15,-1-2 0 0,0 1 0 0,0 0 0 16,1-1 0-16,-1 1 0 0,2 1 0 0,-3 0 0 16,2-2 0-16,0 1 0 0,-4 1 0 0,3 1 0 15,6 1 0-15,-8-2 0 0,2-2 0 0,-1 3 0 16,0-1 0-16,1 0 0 0,-1-1 0 0,3 1 0 16,4 2 0-16,0 0 0 0,-9-1 0 0,9 1 0 15,0 0 864-15,-7-2 128 0,-1 0 32 0,1 1 0 0,-4 1-832 0,2-3-192 16,1 0 0-16,1 2 0 0,-1 1 0 15,3 0 0-15,5 0 0 0,-9 0 0 0,2 0 0 0,-3 0 0 16,1-1 0-16,9 1 0 0,-7 0 0 0,-1 1 0 16,-1-1 0-16,2 1 0 0,7-1 0 0,-9 1 0 15,-1-1 0-15,3 2 0 0,7-2 0 0,-10 3 0 16,4-1 0-16,6-2 0 0,-11 1 0 0,3 1 0 16,8-2 0-16,-9 3 0 0,0-3 0 0,9 0 0 15,-6 1 0-15,6-1 0 0,-9 2 0 0,1-1 0 16,1 0 0-16,7-1 0 0,-8 2 0 0,8-2 0 15,-9 2 0-15,1 1 0 0,1-3 0 0,-1 2 0 16,8-2 0-16,-9 3 0 0,3-1 0 0,-4-1 0 16,2-1 0-16,-2 3 0 0,2-1 0 0,1-1 0 0,-2-1 0 15,0 1 0-15,-1 0 0 0,3 0 0 16,-3 1 0-16,1 0 0 0,0-2 0 0,1 0 0 16,1 1 0-16,-1 0 0 0,0 2 0 0,1-3 0 0,-1 0 0 0,0 0 0 15,0 0 0-15,1 0 0 0,-1 0 0 0,0 0 0 16,1 0 0-16,1 0 0 0,-2 0 0 0,8 0 0 15,-6-2 0-15,-3 2 0 0,2 0 0 16,7 0 0-16,0 0 0 0,-11-1 0 0,2 0 0 0,1 1 0 16,8 0 0-16,-8-1 0 0,2-2 0 0,6 3 0 15,-10-1 0-15,10 1 0 0,0 0 0 0,0 0 0 16,-9-3 0-16,0 1 0 0,9 2 0 0,0 0 0 16,-8-4 0-16,8 4 0 0,-8-4 0 0,8 4 0 15,-9-4 0-15,9 4 0 0,0 0 0 0,-7-5 0 16,1 2 0-16,6 3 0 0,0 0 0 0,0 0 0 15,-7-7 0-15,1 2 0 0,6 5 0 0,-4-6 0 0,0 1 0 0,4 5 0 16,-6-5 0-16,6 5 0 0,-3-6 0 0,-2 0 0 16,2-1 0-16,3 7 0 0,0 0 0 0,-5-5 0 15,5 5 0-15,-4-5 0 0,-2 0 0 0,6 5 0 16,-7-5 0-16,4-1 0 0,-2 0 0 0,2 0 0 16,-1 2 0-16,4 4 0 0,0 0 0 0,-6-6 0 15,1 0 0-15,0 0 0 0,2 3 0 0,3 3 0 16,-7-6 0-16,2 0 0 0,-1 1 0 0,2 1 0 15,-1 0 0-15,1-2 0 0,-1-2 0 0,0 2 0 16,1 0 0-16,-3-1 0 0,2 2 0 0,2 0 0 16,-3 0 0-16,6 5 0 0,-4-7 0 0,-1 0 0 15,0 0 0-15,0 2 0 0,0 1 0 0,5 4 0 16,-6-5 0-16,2 1 0 0,-2-2 0 0,2 0 0 0,-1-1 0 16,-2 2 0-16,1 0 0 0,2 2 0 15,4 3 0-15,-3-5 0 0,-1 1 0 0,0 0 0 0,4 4 0 0,-4-6 0 16,-1 2 0-16,0-1 0 0,-1 1 0 0,6 4 0 15,0 0 0-15,-3-7 0 0,-4 1 0 0,2 0 0 16,0 0 0-16,5 6 0 0,0 0 0 0,0 0 0 16,-1-8 0-16,0 1 0 0,-4 2 0 0,0-1 0 15,1 1 0-15,0-1 0 0,-2 0 0 0,2 2 0 16,0 0 0-16,-1 0 0 0,2-2 0 0,-2 2 0 16,0-1 0-16,5 5 0 0,-6-5 0 0,2-1 0 15,-2 2 0-15,1 0 0 0,-1-1 0 0,0 1 0 16,0-3 0-16,3 3 0 0,-5-2 0 0,4 2 0 15,4 4 0-15,-4-8 0 0,-3 2 0 0,2 0 0 0,2-1 0 0,-2 1 0 16,-1-1 0-16,2 1 0 0,-2-1 0 0,6 7 0 16,-4-7 0-16,-2 1 0 0,1-2 0 0,0 0 0 15,1 0 0-15,0 1 0 0,4 7 0 0,-6-7 0 16,2 1 0-16,0-1 0 0,-2 2 0 0,0-3 0 16,2 0 0-16,-2 1 0 0,4-1 0 0,-2 0 0 15,0 1 0-15,-1-1 0 0,2 0 0 0,-2 2 0 16,1-1 0-16,1 0 0 0,-1 0 0 0,0 0 0 15,-1-1 0-15,1 2 0 0,0-1 0 0,0 1 0 16,-1-1 0-16,0 0 0 0,1 0 0 0,0-1 0 16,-2 0 0-16,3 3 0 0,0-2 0 0,-2 1 0 15,1-1 0-15,0-1 0 0,1 1 0 0,-1-2 0 16,0 0 0-16,0 0 0 0,0 0 0 0,-2 3 0 0,2-3 0 16,0 1 0-16,2-1 0 0,-2 1 0 0,-2-1 0 0,3 0 0 15,2 0 0-15,-5-1 0 16,3 2 0-16,0-1 0 0,1 0 0 0,1 0 0 0,-5-1 0 0,3 1 0 15,2 3 0-15,-2-3 0 0,0 2 0 0,0-2 0 16,0 0 0-16,-1 0 0 0,1 2 0 0,1 0 0 16,-5-2 0-16,4 0 0 0,1 1 0 0,-1 0 0 15,1-1 0-15,-2-1 0 0,2 1 0 0,-1 0 0 16,1 0 0-16,0 1 0 0,1-1 0 0,0 0 0 16,-1 0 0-16,1 3 0 0,-1-3 0 0,1 0 0 15,-1 0 0-15,0 0 0 0,0 1 0 0,0-1 0 16,0 2 0-16,-2-2 0 0,0 1 0 0,0 0 0 15,3-2 0-15,0 0 0 0,-4 0 0 0,0 0 0 0,1 0 0 16,2 1 0-16,-2-1 0 0,1 0 0 0,-2-1 0 16,2 0 0-16,-1 0 0 0,1 1 0 0,-2 0 0 0,2-1 0 15,2-2 0-15,-2 3 0 0,-1 1 0 0,2 0 0 16,0-1 0-16,1-1 0 0,0-1 0 0,0 2 0 16,1 2 0-16,-3-1 0 0,0-2 0 0,1 0 0 15,1 0 0-15,0 0 0 0,-2 0 0 0,2-1 0 16,-1 1 0-16,2 0 0 0,0 1 0 0,-1 0 0 15,-2 1 0-15,1-2 0 0,-1-1 0 0,2 1 0 16,2 1 0-16,-2 0 0 0,-1 0 0 0,1 0 0 16,1 0 0-16,-1 1 0 0,0 0 0 0,0-2 0 15,0 1 0-15,1 0 0 0,0 0 0 0,0 0 0 16,-3-1 0-16,6 0 0 0,-1-1 0 0,-2 1 0 16,0 0 0-16,0-1 0 0,1-1 0 0,-1 1 0 15,-1 0 0-15,1 1 0 0,1 0 0 0,0 1 0 0,0-1 0 16,1 1 0-16,0 0 0 0,0 2 0 0,-2-1 0 0,2 2 0 15,1-2 0-15,-2 1 0 0,1-1 0 0,1-1 0 16,-2 1 0-16,1-1 0 0,3 0 0 0,-2 0 0 16,-3 0 0-16,2 1 0 0,1 1 0 0,1 1 0 15,1-1 0-15,-3 0 0 0,0 1 0 0,0-1 0 16,-2 8 0-16,4-9 0 0,0 0 0 0,-2 1 0 16,-1-2 0-16,3 2 0 0,-1 0 0 0,0 1 0 15,1 0 0-15,-2 0 0 0,0 0 0 0,1 0 0 16,2 0 0-16,-1 1 0 0,-3-2 0 0,3 0 0 15,0 1 0-15,1-1 0 0,-2 1 0 0,0 2 0 16,-1-4 0-16,0 3 0 0,1-7 0 0,-3 6 0 0,-3 1 0 16,2-1 0-16,5-3 0 0,0 1 0 0,-3 1 0 0,-1 8 0 15,3-8 0-15,1 0 0 0,-2-3 0 0,0 2 0 16,0 1 0-16,-1 2 0 0,-1 6 0 0,5-8 0 16,-2-3 0-16,0 3 0 0,-3 8 0 0,5-9 0 15,-1-4 0-15,1 3 0 0,0 4 0 0,-5 6 0 16,2-8 0-16,3-1 0 0,0-1 0 0,2-1 0 15,-1 2 0-15,0 2 0 0,-3 0 0 0,3-1 0 16,1-1 0-16,-2 0 0 0,-1 2 0 0,3 1 0 16,-3-3 0-16,2 0 0 0,-1 0 0 0,-2 1 0 15,2 2 0-15,1-2 0 0,1 0 0 0,-1 0 0 16,-1-1 0-16,-1 0 0 0,3 1 0 0,-1 0 0 16,-2-1 0-16,0 1 0 0,2 1 0 0,-2 2 0 15,2-4 0-15,-1 0 0 0,0 1 0 0,-1-1 0 0,3 1 0 0,-2-1 0 16,1-1 0-16,-1-1 0 0,1 1 0 0,-1 1 0 15,1-1 0-15,-1-1 0 0,0-4 0 0,0 7 0 16,1 2 0-16,0-1 0 0,-1-2 0 0,1-1 0 16,1 2 0-16,-1 0 0 0,2-1 0 0,-2 0 0 15,2-2 0-15,-1 1 0 0,-2 1 0 0,3 1 0 16,1 0 0-16,-1-3 0 0,-2 2 0 16,1 0 0-16,-1 1 0 0,2 1 0 0,1 0 0 0,0-1 0 15,0 0 0-15,-2 1 0 0,1-1 0 0,-3 0 0 16,1-1 0-16,2 1 0 0,-2 0 0 0,4 1 0 15,-1 0 0-15,1-1 0 0,-1 0 0 0,-1 2 0 16,2 0 0-16,-2 0 0 0,2-3 0 0,0 1 0 0,-1 1 0 16,2 3 0-16,-3-3 0 0,2 0 0 0,2-1 0 15,-4 0 0-15,1 1 0 0,0 0 0 0,0 0 0 0,0 2 0 16,-2-3 0-16,2 1 0 0,-3 0 0 0,3 0 0 16,-1 0 0-16,1 1 0 0,-3 2 0 0,3-2 0 15,-1 1 0-15,1-3 0 0,-2-1 0 0,2 2 0 16,0-1 0-16,0 1 0 0,-3 1 0 0,3 0 0 15,0 1 0-15,0-1 0 0,-3 0 0 0,2-2 0 16,0 0 0-16,1 4 0 0,2-2 0 0,-4 1 0 16,1-3 0-16,1 0 0 0,0 4 0 0,-2-2 0 15,0 1 0-15,-1-1 0 0,2 0 0 0,-1 1 0 16,-7 5 0-16,9-4 0 0,-4 0 0 0,-5 4 0 16,6-5 0-16,-6 5 0 0,5-6 0 0,-5 6 0 15,7-6 0-15,-1 3 0 0,-6 3 0 0,6-6 0 0,-1 2 0 16,2 0 0-16,-7 4 0 0,4-6 0 15,-4 6 0-15,0 0 0 0,0 0 0 0,0 0 0 0,6-4 0 0,-6 4 0 16,0 0 0-16,0 0 0 0,0 0 0 0,0 0 0 16,0 0 0-16,0 0 0 0,0 0 0 0,0 0 0 31,0 0-768-31,0 0-208 0,0 0-48 0,0 0-12016 0,3 10-2400 0</inkml:trace>
  <inkml:trace contextRef="#ctx0" brushRef="#br1" timeOffset="8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9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10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11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12">22815 11046 14287 0,'0'0'0'0,"0"0"0"16,0 0 0-16,0 0 0 0,0 0 0 0,0 0 0 15,0 0 0-15,0 0-5696 16</inkml:trace>
  <inkml:trace contextRef="#ctx0" brushRef="#br1" timeOffset="13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14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15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16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7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1:49.4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17513 3996 4607 0,'0'0'192'0,"0"0"64"0,0 0-256 15,0 0 0-15,0 0 0 0,0 0 0 0,0 0 1344 0,0 0 240 16,0 0 32-16,0 0 16 0,-9 8-1008 0,9-8-208 16,0 0-32-16,0 0-16 0,0 0-64 0,0 0-16 15,-10 7 0-15,10-7 0 0,0 0 16 0,0 0 0 16,0 0 0-16,0 0 0 0,0 0-16 0,0 0 0 15,-9 0 0-15,9 0 0 0,0 0-32 0,-10-1 0 16,10 1 0-16,0 0 0 0,0 0 64 0,-9-2 16 16,9 2 0-16,0 0 0 0,-10-1 48 0,10 1 16 15,-9 1 0-15,9-1 0 0,0 0-128 0,-9 4-16 16,9-4-16-16,-9 4 0 0,9-4-112 0,-8 3 0 0,8-3-128 0,-11 3 192 0,11-3-192 0,-9 3 176 16,9-3-176-16,-8 3 160 15,-1 1-32-15,9-4 0 0,-9 3 0 0,9-3 0 16,-9 2 96-16,2 0 16 0,-3 2 0 0,10-4 0 15,-10 2 0-15,2 0 0 0,0-1 0 0,2 1 0 0,6-2-64 0,-9 4-16 0,1-1 0 0,1 0 0 32,-2-3-160-32,0 3 160 0,1 2-160 0,2-1 160 15,-1 0-160-15,-1 1 0 0,1-1 144 0,7-4-144 16,-8 5 128-16,0-1-128 0,-1 0 128 0,3 0-128 16,6-4 128-16,-8 7-128 0,-2-4 128 0,0 2-128 15,3 2 144-15,-2 1-144 0,2-1 192 0,-2 0-192 16,2-3 128-16,-3 1-128 0,0 0 0 0,1 2 0 0,0 1 160 0,2-1-160 15,-2 1 128-15,2 1-128 0,-2 2 0 0,3-2 0 16,-4-3 128-16,1 3-128 0,1 1 0 0,1 1 0 16,-2-1 0-16,0 0 128 0,0 0-128 0,1-3 0 15,0 2 144-15,-2 0-144 0,0 1 0 0,0-1 144 0,1-3-144 0,2 2 0 16,-4 0 176-16,2 0-176 16,0 0 160-16,0 0-160 0,0-2 128 0,0 1-128 15,1 1 0-15,-3 0 144 0,1 0-144 0,1 1 0 16,-2 0 0-16,1 0 128 0,0-1-128 0,0 1 0 15,-2-2 0-15,4 3 0 0,-1 0 128 0,1 1-128 16,-3-2 0-16,2 2 128 0,0-1-128 0,1 1 128 16,-1 0-128-16,-1-2 128 0,1 1-128 0,1-1 0 15,3 0 0-15,-5 1 0 0,1 1 0 0,2-3 128 0,0 0-128 16,1 2 0-16,1 3 0 0,-2 0 0 0,2 1 128 0,0-2-128 16,-2-1 0-16,1 0 0 0,1 0 0 0,-1 0 128 15,0 0-128-15,0 1 0 0,1 0 0 0,0-1 0 16,-4 0 0-16,3-1 0 0,-1 2 0 0,2-2 0 15,0 1 0-15,-2 1 128 0,0-1-128 0,-1 0 0 16,1 0 0-16,0 2 0 0,0 0 0 0,1-3 0 16,-2 1 128-16,3 0-128 0,-4-1 0 0,3 2 128 0,-2 2-128 0,1 0 0 0,-3-4 144 0,3 3-144 31,0 0 0-31,1-1 144 0,-3-1-144 0,3 1 0 16,-3 1 144-16,2-1-144 0,-1-1 0 0,0 2 144 0,-1 0-144 0,3 1 0 15,-2 0 144-15,2 0-144 16,1-2 0-16,-3 0 128 0,-3-1-128 0,3 1 0 15,4 2 0-15,-1-1 0 0,-2 1 0 0,0-2 128 16,1-2-128-16,1 1 0 0,-3 1 0 0,3 1 128 0,0-2-128 16,1 2 0-16,1 1 0 0,0-2 0 0,-4-1 0 0,2-1 128 15,1-1-128-15,-1 3 0 0,-1 0 0 0,2 3 0 16,0-1 0-16,0 0 0 0,0-2 0 0,1 0 0 0,-4 1 0 0,3-2 128 16,-1-2-128-16,0 4 0 15,-3 0 0-15,4 1 0 0,-2 0 0 0,2 2 0 16,-2 0 0-16,0-1 128 0,-1-2-128 0,1-1 0 0,1-1 0 0,-1 1 0 15,1 2 0-15,-1 1 128 0,2-1-128 0,-1 0 0 0,-1-2 0 0,2-1 0 32,-1 0 0-32,2-2 128 0,0-2-128 0,-1 1 0 15,2 5 0-15,-1-5 0 0,0-1 0 0,0 0 0 16,2 0 0-16,-1 0 0 0,0 2 0 0,-1 1 0 0,0-1 0 0,0 2 0 16,0-2 0-16,1 1 0 0,0-1 0 0,0 0 0 15,-1 0 0-15,1 3 0 0,-3 1 0 0,2-2 0 0,2-2 0 0,-2 1 0 0,0-1 0 0,1 1 0 31,1-2 0-31,1-8 0 0,-2 9 0 0,0 1 0 16,0 1 0-16,-2 0 0 0,2 0 0 0,0 0 0 16,-3 0 0-16,3-2 0 0,1-1 0 0,-2 2 0 15,1 0 0-15,-2 0 0 0,1-1 0 0,1 0 0 0,1-1 0 0,-3 2 0 0,0 0 0 0,0 0 0 32,0 0 0-32,-2 1 0 0,1 2 0 0,2-1 0 15,-1 2 0-15,-1-3 0 0,0-2 0 0,-1 6 0 0,0 1 0 16,1 2 0-16,-2-5 0 0,0 2 0 0,-1 3 0 0,3-6 0 15,0-1 0-15,0 1 0 0,0 3 0 0,2 0 0 16,0 1 0-16,-2-2 0 0,2-4 0 0,0 1 0 16,1 1 0-16,1 1 0 0,-6 1 0 0,5 2 0 15,1-3 0-15,-2 1 0 0,0-1 0 0,0 2 0 16,0-1 0-16,-1 0 0 0,2 0 0 0,0 2 0 16,1 0 0-16,-3-1 0 0,2-2 0 0,0 0 0 15,-2-1 0-15,1 1 0 0,2 2 0 0,1-1 0 16,0 1 0-16,0 1 0 0,-3 0 0 0,2 0 0 15,2-3 0-15,-2 2 0 0,-2 1 0 0,0-1 0 16,2 0 0-16,-1 3 0 0,0 2 0 0,0 1 0 16,0-4 0-16,-2 1 0 0,0 0 0 0,1-1 0 15,3 0 0-15,-3-1 0 0,0 2 0 0,1-2 0 16,1 3 0-16,-1 0 0 0,-3-3 0 0,1 1 0 16,2 0 0-16,0 1 0 0,2 2 0 0,-1 1 0 0,-1-1 0 15,-1 0 0-15,1 0 0 0,-3-1 0 0,2 2 0 0,1-2 0 0,-3 2 0 16,4 1 0-16,0 1 0 0,-2-2 0 0,-2-2 0 0,2 0 0 15,1-1 0-15,1 2 0 16,-5 0 0-16,3 1 0 0,1 0 0 0,0-4 0 0,1 3 0 0,-2-1 0 16,1 0 0-16,0 0 0 0,-2 3 0 0,0 3 0 15,4-1 0-15,-1-2 128 0,0-5-128 0,-2 1 0 16,1 1 0-16,0 1 0 16,1-1 128-16,0 0-128 0,-1-1 160 0,1-2-160 0,0 1 128 0,0 0-128 15,1 1 0-15,0-2 144 16,-1 1-144-16,1 2 192 0,0-3-192 0,-1 2 192 15,-4-1-192-15,4 0 192 0,1 0-192 0,0 0 192 16,0-2-192-16,0 2 128 0,0-1-128 0,0 1 128 0,0-1-128 16,0 2 0-16,0-5 0 0,0 1 128 0,0 2-128 15,0-1 0-15,1 2 0 0,0-2 0 0,0-1 128 0,-1 1-128 16,0 0 0-16,0 0 128 0,0 1-128 0,-1-2 0 16,1-2 144-16,0 1-144 0,4 4 0 0,-2-2 0 15,-2 0 0-15,2-1 128 0,-1-1-128 0,1-1 0 16,2 3 128-16,-2-2-128 0,-2 0 0 0,3 1 0 15,-1 1 0-15,0 0 0 0,2 1 0 0,-1-1 128 16,1-3-128-16,-1 3 0 0,-1 2 0 0,1-1 0 16,0 2 0-16,2-3 0 0,-3 1 0 0,1-1 0 0,0 0 0 0,1 1 0 15,1 0 0-15,0 0 0 16,-3-1 0-16,4-1 0 0,-2 0 0 0,1 0 0 16,1-1 0-16,-2 5 0 0,1-3 0 0,1 1 0 0,-1-1 0 0,-1 1 128 15,1 1-128-15,0 1 0 0,2-2 0 0,0 1 0 16,-3-1 0-16,0-1 0 0,4 1 0 15,-2 1 0-15,3 0 0 0,0-2 0 0,-2-3 0 16,-1 3 0-16,2 2 0 0,0 0 0 0,-1-1 0 16,0 0 0-16,2-1 0 0,-3 1 0 0,3 0 0 0,-3-1 0 15,0 1 0-15,2 1 0 0,-2 2 0 0,1-2 128 0,0-5-128 16,0 6 0-16,0 1 0 0,1 0 0 16,-4-2 0-16,2 2 0 0,0 0 0 0,-1 0 0 15,1 0 0-15,0 2 0 0,-2 2 0 0,2-2 0 0,-1-3 0 0,1 0 128 16,-1-1-128-16,-1 1 0 15,1 0 0-15,0-1 128 0,2-3-128 0,-2 2 0 16,0 1 144-16,0 0-144 0,0-1 192 0,0 1-192 0,1-2 160 0,-1 1-160 0,-1-3 128 0,1 2-128 31,2 3 0-31,1 0 128 0,-2-2-128 0,3 1 0 0,-3 1 0 0,1-1 0 16,-2-2 128-16,2 1-128 0,1 2 0 0,-2-1 0 16,-1-1 144-16,1-1-144 0,2 0 0 0,-1 1 144 15,-2-1-144-15,3-1 0 0,-2-2 144 0,3 0-144 16,-2 2 0-16,2-3 144 0,-2 0-144 0,0 1 0 15,-3 1 0-15,2 0 0 0,2-2 128 0,-4 0-128 16,1 1 0-16,1 0 128 0,2 0-128 0,-1 0 160 16,-2 0-160-16,0-1 160 0,1 2-160 0,-1 0 192 0,2-2-192 0,-1-2 192 15,1 5-192-15,-1-2 128 16,-1 0-128-16,2 1 128 0,0-2-128 0,0 0 0 16,-2 0 0-16,2 1 128 0,1 0-128 0,-2 0 0 15,3-2 0-15,-2 0 0 0,0-2 0 0,1 0 0 0,1 0 0 0,-4 1 0 16,1 0 0-16,2 0 0 0,-2-3 0 0,2 2 0 15,0 1 0-15,-2-1 0 0,1-2 128 0,2 1-128 16,-4-1 0-16,4 1 0 0,-4 1 0 0,3-1 0 16,0 1 0-16,-2 0 0 0,1-2 0 0,0 1 0 15,-1 0 0-15,1 0 0 0,-2 0 0 0,1-1 0 16,-1 2 0-16,3-2 0 0,1 4 0 0,-1-3 0 16,-1 1 0-16,1-3 0 0,-4 2 0 0,5 2 0 15,-2 0 0-15,3-1 0 0,-3-1 0 0,2 1 0 0,-4-1 0 0,0 0 0 16,1 0 0-16,1 0 0 15,2 0 0-15,0 0 0 0,-1-1 0 0,0 2 0 16,1 0 0-16,0-3 0 0,-5 3 0 0,3-2 0 16,0 3 0-16,-1-1 0 0,0-2 0 0,0 1 0 15,2-1 0-15,0 0 0 0,-1 2 0 0,1-3 0 0,0 0 0 0,-2 0 0 16,1 1 0-16,1-1 0 0,-2 1 0 0,2-2 0 0,-1-1 0 0,0 2 0 16,0 0 0-16,-1 0 0 15,1-3 0-15,1 1 0 0,-1 2 0 0,0-1 0 16,0 0 0-16,-1 0 0 0,-6-4 0 0,9 5 0 15,-3 0 0-15,2-2 0 0,-2-1 0 0,0 1 0 16,-6-3 0-16,8 4 0 0,-8-4 0 0,10 4 0 0,-4 1 0 0,0 0 0 16,-6-5 0-16,8 4 0 15,-2 0 0-15,-6-4 0 0,10 2 0 0,-2 3 0 16,-8-5 0-16,9 6 0 0,-9-6 0 0,11 4 0 16,-3 0 0-16,-1 0 0 0,-7-4 0 0,8 6 0 15,0-4 0-15,-8-2 0 0,7 6 0 0,-7-6 0 16,10 5 0-16,0-2 0 0,0 0 0 0,0 1 0 15,-10-4 0-15,10 4 0 0,3 2 0 0,-4-3 0 0,-9-3 0 0,8 3 0 16,1 0 0-16,2 0 0 0,-11-3 0 16,10 3 0-16,0 0 0 0,1-1 0 0,-3 1 0 0,1-1 0 15,-4 1 0-15,4 2 0 0,-9-5 0 0,10 3 128 16,0-1-128-16,1 1 0 0,-5 1 0 0,4-1 0 16,-3-3 0-16,1 0 0 0,-8 0 0 0,6 3 0 15,3-1 0-15,-3 2 0 0,-6-4 128 0,9 3-128 16,-3 0 0-16,1 1 0 0,-7-4 144 0,7 4-144 15,1 0 0-15,-3 1 144 0,-5-5-144 0,7 5 0 16,1-1 128-16,-3-1-128 0,-5-3 0 0,7 5 0 0,-7-5 192 0,6 5-192 0,1-2 192 0,0 2-192 16,-7-5 192-16,6 4-64 15,-6-4 0-15,8 4-128 0,-1 0 176 0,0-1-176 16,-7-3 160-16,7 5-160 0,-1 1 160 0,-6-6-160 16,9 2 160-16,0-1-160 0,-9-1 160 0,8 5-160 15,-8-5 160-15,10 2-160 0,-5 0 144 0,-5-2-144 16,9 2 128-16,-9-2-128 0,0 0 128 0,0 0-128 15,0 0 0-15,9 5 128 0,-2-5-128 0,-7 0 0 16,0 0 0-16,0 0 128 0,0 0-128 0,7 6 0 16,-7-6 0-16,0 0 128 0,0 0-128 0,0 0 0 15,6 6 0-15,-6-6 128 0,0 0-128 0,0 0 0 0,0 0 0 0,0 0 0 16,0 0-416 0,0 0-64-16,0 0-16 0,0 0-10096 15,0 0-2016-15</inkml:trace>
  <inkml:trace contextRef="#ctx0" brushRef="#br0" timeOffset="1">15489 5437 5519 0,'0'0'496'0,"0"0"-496"0,0 0 0 0,0 0 0 16,0 0 784-16,0 0 64 0,0 0 16 0,-8 5 0 0,3 1-320 16,1 3-64-16,-3 2-16 0,2-3 0 0,5-8-272 0,-6 5-64 15,-2 3-128-15,-1 2 192 16,2 1 160-16,2 0 32 0,-2 0 0 0,-1-1 0 15,0 1 272-15,0 1 64 0,1 1 16 0,2-1 0 16,0 1-32-16,-3 3-16 0,-1 0 0 0,4-1 0 16,3-4-160-16,-1 1-16 0,-4 2-16 0,2-1 0 15,2 3-192-15,0-1-48 0,2 0 0 0,-2 1 0 16,0-3-96-16,0 0-32 0,1-1 0 0,0 2 0 0,-3 1 0 0,1 3-128 16,2 0 192-16,-1-1-64 15,1-5-128-15,-1 1 160 0,1 1-160 0,0 3 160 0,-1 2-32 0,2-1 0 0,1 0 0 0,0 2 0 0,-2 1 0 0,1-2-128 31,-1-1 192-31,2 2-64 0,-1 1-128 0,0 0 0 16,-2-1 144-16,3-1-144 0,1-1 0 0,-1 0 144 16,-2 3-144-16,0-1 0 0,2 0 176 0,0-1-176 0,-2-2 160 0,1 2-160 15,0 2 192-15,0-1-64 16,-1-1-128-16,1 2 192 0,-3 0-64 0,3 0-128 0,1-1 176 0,0-1-176 0,0 2 176 0,0-5-176 31,0 2 160-31,-1 1-160 0,0 2 128 0,1 0-128 16,1 0 0-16,1 0 0 0,2 0 0 0,-4 1 0 15,0 1 0-15,1 2 0 0,0 0 0 0,1 0 128 16,0 0-128-16,0 2 0 0,1-1 0 0,0 0 0 16,-3 0 0-16,2-1 0 0,-1 0 0 0,1 1 0 0,1-2 0 0,-1 1 0 15,1 0 0-15,0 3 0 0,-3 0 128 0,2 1-128 16,-1-1 0-16,1-2 0 0,0 1 0 0,0 4 0 16,-2 3 0-16,2-1 0 0,2-2 0 0,-2 0 0 15,-2 0 0-15,2-3 0 0,-1 0 128 0,1 0-128 0,1 1 0 0,-1 1 128 16,1 2-128-16,-1-3 0 15,1 0 128-15,0 0-128 0,0 0 0 0,0 3 144 0,2 1-144 0,-3 0 0 16,-3-3 0-16,2 0 128 0,2-2-128 0,0 0 0 0,-5 0 0 0,5 0 0 31,-1 0 128-31,1 2-128 0,-3 0 0 0,0-1 128 16,1-2-128-16,1 0 160 0,2 2-160 0,-1 1 160 0,1 0-160 0,-1 0 0 0,1 1 0 0,-1-2 128 31,1-2-128-31,-1 2 0 0,1-1 0 0,1 0 0 0,-2-1 0 16,1 3 0-16,-1-4 0 0,-1 3 0 0,-2 0 128 0,1 0-128 15,1 2 128-15,1-1-128 0,2-3 128 0,-3 1-128 16,0-1 128-16,2 0-128 0,1-2 0 0,-2 4 128 0,3-4-128 0,-2 2 0 0,1 2 0 16,0 2 0-1,1-4 0-15,0 2 0 0,-1-1 0 0,1 4 0 0,-1 1 128 0,0-2-128 16,2-3 0-16,-2-1 0 16,1-2 0-16,-1 0 0 0,1 0 0 0,3 1 0 15,-5 1 0-15,1-1 0 0,1-1 0 0,-2 1 0 16,2-2 0-16,0 1 0 0,-1 6 0 0,0 0 0 15,1-3 0-15,-3 0 0 0,2-3 0 0,-1 2 0 16,0-2 0-16,1 3 128 0,-1-3-128 0,2 2 0 16,-2-4 0-16,0 3 128 0,0-3-128 0,1 0 0 0,1 0 0 0,1 1 0 15,-2 3 0-15,1-1 0 0,1 2 0 16,-1-1 0-16,0 1 0 0,0-4 0 0,0 1 0 0,1 0 0 16,-2-2 0-16,3 1 128 0,-2 0-128 0,0-2 0 15,-1-1 0-15,0 2 0 0,1-1 0 0,0 1 0 16,0 2 0-16,1 2 0 0,1-2 128 0,0 0-128 15,-1-1 0-15,1-1 0 0,0 1 0 0,0 0 128 16,-5-2-128-16,1-1 0 0,2 0 0 0,-2-2 0 0,3 0 0 0,0 1 0 16,2-3 0-16,0 2 0 15,0 1 128-15,0-1-128 0,-1-2 128 0,0 3-128 16,1-2 0-16,0 1 0 0,0 0 0 0,-1 0 0 0,1 0 0 0,1-1 0 16,-2 2 0-16,2-1 0 15,0-1 0-15,-2 2 0 0,2-7 0 0,-1 3 0 0,2 1 0 0,0 1 0 16,-3-4 0-16,2 0 0 0,0 0 0 0,-1-1 0 15,1 0 0-15,-1 2 0 0,1-3 0 0,2 0 0 0,-3 0 0 16,1 2 0-16,0 0 0 0,1 0 0 16,0-1 0-16,1 0 0 0,-2 0 0 0,0 3 0 0,1-2 0 0,-1-1 0 0,2 0 0 0,0 1 0 31,0 0 0-31,-1 0 0 0,0-2 0 0,1-1 0 16,1 4 0-16,-2-1 0 0,0 1 0 0,1-2 0 15,1-4 0-15,2 1 0 0,-4 2 0 0,1-1 0 16,0-2 0-16,2 0 0 0,-1 0 0 0,1-1 0 15,-3 1 0-15,2-1 0 0,-2-1 0 0,2-1 0 16,-2 1 0-16,0 0 0 0,0 1 0 0,2-2 0 16,0-2 0-16,-3 2 0 0,1 1 0 0,1 1 0 15,-1-4 0-15,2 2 0 0,-1-1 0 0,0 3 0 16,1-2 0-16,-2-2 0 0,0-1 0 0,2 2 0 0,0-2 0 0,2-1 0 0,-1 1 0 16,-1 2 0-16,1-2 0 0,-1 0 0 15,-2 1 0-15,1-1 0 0,-2 3 0 0,2-3 0 16,0 0 0-16,0-2 0 0,-3 4 0 0,2-3 0 15,1-2 0-15,0 1 0 0,-2 1 0 0,0 0 0 0,-3 1 0 16,3-2 0-16,-2 0 0 0,0 1 0 16,-2 0 0-16,3 0 0 0,-1 1 0 0,-2-1 128 15,1-2-128-15,1 2 0 0,-8-2 0 0,8 2 0 0,-1-2 0 16,0 0 0-16,0 2 0 0,0-1 0 16,1-1 0-16,-8 0 0 0,6 2 0 0,1 0 0 15,1 0 0-15,-2 2 128 0,1-3-128 0,0 2 0 16,2-2 0-16,-1 1 0 0,-8-2 0 0,8 2 0 15,-8-2 0-15,8 2 128 0,-1 1-128 0,0-1 0 0,0-2 0 0,-7 0 0 16,9 1 0-16,-9-1 0 0,0 0 0 0,9 1 0 0,-1-1 0 0,-8 0 0 16,8 0 0-16,2 0 0 0,-10 0 128 0,9 0-128 15,0 0 0-15,-9 0 0 16,0 0 0-16,8 1 0 0,-8-1 0 0,8 0 0 16,-8 0 0-16,9 0 128 0,0 0-128 0,-9 0 0 0,0 0 144 0,0 0-144 15,0 0 0-15,7 3 0 0,-7-3 0 0,0 0 128 16,6 0-128-16,-6 0 0 15,0 0 128-15,0 0-128 0,7 3 0 0,-7-3 144 16,0 0-144-16,0 0 0 0,0 0 128 0,0 0-128 16,0 0 0-16,0 0 0 0,0 0 144 0,0 0-144 15,0 0 0-15,0 0 144 0,5 3-144 0,-5-3 0 0,0 0 144 0,0 0-144 16,0 0 0-16,0 0 0 0,0 0 0 0,0 0 128 16,0 0-128-16,0 0 0 0,-2 6 0 0,2-6 128 15,0 0-128-15,-2 7 0 0,0-1-176 0,1 0 176 31,1-6-480-31,0 0 0 0,0 0 0 0,0 0 0 16,-3 7-1440-16,3-7-304 0,-8 7-48 0,8-7-16 0</inkml:trace>
  <inkml:trace contextRef="#ctx0" brushRef="#br0" timeOffset="2">15208 6117 2751 0,'0'0'256'0,"0"0"-256"0,0 0 0 0,0 0 0 16,0 0 1520-16,0 0 256 0,0 0 48 0,0 0 16 15,0 0-1136-15,0 0-208 0,0 0-48 0,0 0-16 0,0 0-16 0,0 0 0 16,0 0 0-16,0 0 0 16,0 0-80-16,1-8-16 0,-2 1 0 0,1-1 0 15,-1 0 0-15,1 1 0 0,0-3 0 0,0 0 0 16,1-1 32-16,0 0 0 0,1 1 0 0,-1-3 0 16,-1 1-16-16,3 0 0 0,1-1 0 0,0-1 0 15,-2-1-80-15,0-1-32 0,1 1 0 0,-1 2 0 16,-1 1-32-16,2-2 0 0,1 0 0 0,-1-1 0 0,4-1-32 0,-1 1-16 15,1 0 0-15,1-1 0 0,-2 1-144 0,1 0 0 16,-5 2 0-16,3 0 0 0,1-2 0 0,0 3 128 16,-1-1-128-16,0 0 0 0,-1-2 0 0,-1 1 128 15,5-2-128-15,-1 2 0 0,-3 0 0 0,0 3 0 16,1 2 0-16,-2 0 0 0,0-1 0 0,1-2 0 16,1-2 128-16,-3 2-128 0,2 3 0 0,0-1 128 15,2-1-128-15,-3 1 128 0,1 2-128 0,1-1 0 16,0 0 144-16,1-1-144 0,-3 0 0 0,1-1 128 15,0 2-128-15,1 0 0 0,1-1 0 0,-3 1 128 0,0 2-128 0,2-1 0 0,0-1 0 0,-2 2 0 32,1 0 0-32,0 0 128 0,2 0-128 0,-3 0 0 0,2 0 0 0,1 2 0 15,-4-3 0-15,-2 8 0 0,6-6 0 0,1 0 0 16,-2 1 0-16,-5 5 0 0,5-6 0 0,1 2 0 16,-3-2 0-16,-3 6 0 0,3-5 0 0,-3 5 128 15,0 0-128-15,0 0 0 0,6-6 0 0,-6 6 128 16,0 0-128-16,0 0 176 0,0 0-176 0,0 0 192 15,0 0-64-15,0 0-128 0,0 0 192 0,0 0-64 16,0 0-128-16,0 0 0 0,0 0 144 0,0 0-144 16,0 0 0-16,0 10 128 0,0-10-128 0,-1 10 0 0,-1 0 0 0,-1 0 128 15,1 0-128-15,0 0 0 16,0 0 0-16,-3-1 144 0,2 0-144 0,1 3 0 0,0 2 0 0,-2 1 0 16,-2 1 0-16,1 1 0 0,2-1 128 0,2 3-128 0,-2 1 0 15,0 2 0-15,1 0 176 0,0 0-176 0,1-1 160 0,0 1-160 16,0-1 0-16,0 1 128 15,-4-1-128-15,3-2 0 0,1-1 0 0,-1 0 0 16,-2 0 128-16,1 0-128 0,-3 0 0 0,0-1 0 16,2 1 128-16,-4 0-128 0,1 1 0 0,0 1 0 15,-1-1 0-15,0 0 0 0,1 0 0 0,1 0 0 0,2 0 0 0,-1-1 0 0,4 0 0 0,-2 1 0 32,1-1 0-32,-1 0 0 0,2-4-192 0,0-1-144 0,0 1-32 0,2-3-9296 15</inkml:trace>
  <inkml:trace contextRef="#ctx0" brushRef="#br0" timeOffset="3">15383 5548 9087 0,'-6'13'400'0,"2"-6"96"0,0 1-496 0,0 1 0 0,2 0 0 0,-2 2 0 16,-2 1 320-16,2 1-48 0,-1 2 0 0,1 2 0 15,-1-1 240-15,1 1 32 0,0-1 16 0,1 4 0 0,-1 3-48 0,1 0 0 16,1-1 0-16,-4 5 0 15,0 0-144-15,2 2-48 0,1-1 0 0,0 2 0 16,-3 1-128-16,3 0-48 0,-3-1 0 0,2 0 0 16,1-3-144-16,-3-1 0 0,2-1 0 0,1-2 0 15,0-1 0-15,2-1 0 0,-2-1 0 0,1-1 0 16,0-2 0-16,0 0 0 0,2-3 0 0,0-1-176 16,0-1-432-16,0-1-96 15</inkml:trace>
  <inkml:trace contextRef="#ctx0" brushRef="#br0" timeOffset="4">15424 5544 18879 0,'-16'13'832'0,"6"-5"192"0,2 0-832 15,0 2-192-15,0 3 0 0,2 3 0 0,0 3 0 0,1 1 0 0,0 1-144 0,2 2 144 16,1 2 0-16,-2 1 0 0,1 2 0 0,1 2 0 16,1 3 0-16,0 3 0 0,-2 2 0 0,2 1 0 15,0-2 0-15,0 3 0 0,-1 1 0 0,0-2 0 16,-4 0 0-16,3-2-176 0,3-2 176 0,-4 2-8320 15</inkml:trace>
  <inkml:trace contextRef="#ctx0" brushRef="#br1" timeOffset="5">17167 11693 7599 0,'0'0'320'0,"0"0"96"0,0 0-416 0,0 0 0 0,0 0 0 0,0 0 0 0,0 0 768 0,0 0 80 16,0 0 16-16,0 0 0 0,0 0-160 0,0 0-48 16,0 0 0-16,0 0 0 0,0 0-96 0,0 0-32 15,0 0 0-15,0 0 0 0,0 0-80 0,0 0 0 16,7 7-16-16,-7-7 0 0,0 0-64 0,0 0-16 16,0 0 0-16,1 9 0 0,-1-9-32 0,0 0-16 15,0 0 0-15,0 0 0 0,0 0-96 0,8 6-16 16,-8-6 0-16,7 6 0 0,-7-6-32 0,10 2-16 15,-1-2 0-15,-9 0 0 0,10 1 16 0,-2 1 0 16,0-1 0-16,1 0 0 0,0-1-32 0,-1 1 0 16,-8-1 0-16,10 2 0 0,1-1 0 0,-4-1-128 0,1 0 192 0,0 1-64 15,-1 2 0-15,-7-3-128 0,9 2 192 0,-1 0-64 16,-8-2 0-16,9 2 0 0,-2-4 0 0,2 2 0 16,-1 3 0-16,0-2 0 0,-2 0 0 0,1-1 0 0,-7 0 0 0,10 0 0 15,-10 0 0-15,11 0 0 16,-4-1 0-16,-7 1-128 0,10-1 192 0,-3 0-64 15,-7 1-128-15,9-3 160 0,-9 3-160 0,8-2 160 16,-8 2-160-16,10-3 128 0,-10 3-128 0,11-2 128 16,-4-3 0-16,-7 5 0 0,0 0 0 0,10-4 0 15,-1-1-128-15,-2 1 160 0,-7 4-160 0,8-5 160 16,0-1-160-16,-8 6 160 0,7-3-160 0,-7 3 160 16,9-5-160-16,-1 1 160 0,-3-2-160 0,-5 6 160 0,9-4-160 0,-1 1 0 0,-8 3 144 0,9-6-144 31,-2 3 128-31,-7 3-128 0,0 0 160 0,10-6-160 0,0 2 144 0,-1 0-144 0,-9 4 128 15,8-6-128-15,1 1 192 0,-9 5-32 16,0 0-16-16,2-8 0 0,2 0 16 0,-4 8 0 16,0 0 0-16,5-7 0 0,0 0-160 0,-1 1 192 15,-4 6-192-15,5-7 192 0,0 2-192 0,0-1 128 16,-5 6-128-16,5-8 128 0,1 1-128 0,-2 2 160 16,-4 5-160-16,3-8 160 0,3 1-160 0,-6 7 128 15,2-9-128-15,1 1 128 0,1 1-128 0,-2 1 0 16,-2-2 144-16,0 8-144 0,5-8 144 0,-2 1-144 15,-3 1 192-15,0 6-192 0,1-10 144 0,0 4-144 16,0-3 0-16,-1 9 144 0,5-8-144 0,0 1 0 16,-5 7 144-16,1-7-144 0,0 0 0 0,-1 7 128 15,0-7-128-15,1-1 0 0,0 0 0 0,-1 8 144 0,0 0-144 0,0 0 0 16,-2-10 160-16,1 4-160 0,1 6 128 0,0 0-128 16,-1-8 192-16,-2-1-64 0,-2 3 0 0,2 0 0 15,3 6-128-15,0 0 160 0,-6-4-160 0,6 4 160 16,-4-6-160-16,0 0 160 0,-2 1-160 0,6 5 160 15,-7-4-160-15,7 4 0 0,-5-6 0 0,5 6 0 16,-2-6 0-16,2 6 128 0,-8-6-128 0,4 3 0 16,4 3 0-16,-5-3 0 0,-1-3 128 0,6 6-128 15,0 0 0-15,0 0 0 0,-9-1 0 0,2-3 0 16,7 4 128-16,0 0-128 0,0 0 0 0,0 0 128 16,-7-5-128-16,-1 1 0 0,2 2 0 0,6 2 128 15,-4-5-128-15,-3 2 0 0,7 3 0 0,0 0 0 16,0 0 0-16,-5-3 0 0,5 3 0 0,0 0 0 0,0 0 0 15,0 0 0-15,0 0 0 0,0 0 0 0,-6-5 0 0,6 5 0 16,0 0 0-16,0 0 0 0,-5-6 0 0,5 6 0 16,0 0 0-16,0 0 0 0,0 0 0 0,0 0 0 15,0 0 0-15,0 0 0 0,0 0 0 0,0 0 0 16,0 0 0-16,0 0 0 0,-5-6 0 0,5 6 0 16,0 0 0-16,0 0 0 0,0 0 0 0,0 0 0 15,0 0 0-15,0 0 0 0,0 0 0 0,0 0 0 16,0 0 0-16,0 0 0 0,0 0-144 0,9 3 144 15,-9-3 0-15,10 6 0 0,1-2 0 0,-4 1-128 16,-7-5 128-16,7 6 0 0,1-1 0 0,1 0 0 16,-4 2 0-16,4-1 0 0,-1 1 0 0,1 1 0 15,-4-2 0-15,5 3 0 0,0 0 0 0,0 1 0 0,-1 1 0 16,-3-1 0-16,4 0 0 0,-4 0 0 0,-1 1 0 0,1-2 0 0,0-1 0 0,-1 3 0 0,-2-2 0 16,-2 0 0-1,-1 0 176-15,0-1-176 0,0-8 192 0,0 11-192 0,1-1 208 0,-2-1-64 16,-2 0-16-16,0 1 0 15,3-10 16-15,-4 10 0 0,0 0 0 0,1-3 0 16,3-7-144-16,-7 8 192 0,0-1-192 0,1-1 192 16,-1-1-192-16,-1-1 192 0,1 0-192 0,-1 0 192 15,0-2-192-15,0 1 128 0,0 0-128 0,0 1 128 16,0-3-128-16,1 1 128 0,-1-1-128 0,8-1 128 16,-8 2-128-16,0-1 0 0,-5-1 144 0,1 2-144 15,0-2 0-15,2 1 0 0,-1 0 0 0,1 1 128 16,2 0-128-16,-2 0 0 0,-2 1 0 0,2-1 128 0,2 0-128 0,-1 0 0 15,-1-1 0-15,3-1 0 0,-3 0 0 0,2 0 0 16,8 0 0-16,-9-2 0 0,-1 0 0 0,3 1 0 16,-3 1 0-16,10 0 0 0,-11-2 0 0,2-1 0 0,0 2 0 0,9 1 0 15,-8-1 0-15,-1-2 0 0,-1 1 0 0,2 1 0 16,0-1 0-16,8 2 0 16,-9-3 0-16,2 1 0 0,-1 1 0 0,8 1 0 15,-9 0 0-15,9 0 0 0,-7 0 0 0,7 0 0 16,-9 0 0-16,2 1 0 0,1 0 0 0,6-1 0 15,0 0 0-15,-7 1 0 0,3 0 0 0,4-1 0 16,0 0 0-16,0 0-128 0,-10 0 128 0,10 0 0 16,0 0 0-16,0 0 0 0,-6 0 0 0,6 0 0 15,0 0 0-15,0 0 0 0,0 0 0 0,0 0 0 16,0 0 0-16,0 0 0 0,0 0 0 0,0 0-128 0,0 0 128 0,0 0 0 16,0 0 0-16,0 0 0 0,0 0 0 0,0 0-128 15,0 0 128-15,0 0 0 0,0 0 0 0,0 0 0 16,0 0 0-16,8-4 0 0,0 1 0 0,-8 3 0 15,0 0 0-15,7-3-128 0,3 1 128 0,-1 1 0 16,-9 1 0-16,11-1 0 0,-1 1 0 0,0 0-128 16,-1 0 128-16,0 0 0 0,-2 0 0 0,3-1-128 15,-2 0 128-15,2 0 0 0,-1-2 0 0,1 2 0 16,0-2 0-16,-1 2 0 0,0 0 0 0,0 0 0 16,-9 1 0-16,12-4 0 0,-1 1 0 0,1 1 0 0,-3-2 0 0,-2 1 0 15,-7 3 0-15,11-4 0 16,0 1 0-16,0-2 0 0,0 1 0 0,-3-1 0 15,-8 5 0-15,11-5 0 0,-2-2 0 0,-1 2 0 0,-8 5 0 0,8-8 0 0,1 0 0 0,-2 1 0 0,-3 0 0 0,1 1 0 32,0-1 0-32,1 0 0 0,-6 7 0 0,1-8 0 15,-1 0 0-15,2 0 128 0,2 2-128 0,-2-1 0 16,-2-2 0-16,0 1 128 0,2 1-128 0,0 0 0 16,-4-2 0-16,4 3 0 0,0-2 0 0,-1 1 0 15,-1 7 0-15,1-8 0 0,1-1 0 0,-1 2 0 16,-1 7 0-16,0-7 0 0,0 7 0 0,-2-8 0 15,0 1 0-15,2 7 128 0,0 0-128 0,-3-6 0 0,-2-1 0 0,5 7 128 16,-6-4-128-16,6 4 0 16,0 0 0-16,0 0 0 0,-8-6 0 0,0 2 0 0,1 2 0 0,7 2 128 15,0 0-128-15,-8-4 0 0,0 1 0 0,8 3 0 16,0 0 0-16,0 0 0 0,-9-1 0 0,2 1 0 16,7 0 0-16,-8 2 0 0,8-2 0 15,-7 2 0-15,7-2 0 0,0 0 0 0,-7-2 0 0,7 2 0 16,0 0 0-16,0 0 0 0,0 0 0 15,0 0 0-15,-8 3 0 0,8-3-128 0,0 0 128 0,0 0 0 16,0 0 0-16,0 0 0 0,0 0 0 0,0 0-128 16,0 0 128-16,3 10 0 0,-3-10 0 0,0 0 0 15,4 10 0-15,-4-10-128 0,0 0 128 0,5 10 0 16,2-1 0-16,-7-9-160 0,4 10 160 0,3-1 0 16,0-2 0-16,1 1-128 0,-1-1 128 0,-2 0 0 15,3 2 0-15,-4 0 0 0,1 0 0 0,-1 1 0 16,1-1 0-16,-2 1 0 0,2-2 0 0,0 1 0 15,-4 1 0-15,0 0 0 0,0-2 0 0,1 2 0 0,0-1 0 0,-2 2 0 16,-1-1 0-16,1 0 0 0,3-1 0 0,-5 0 0 16,-1-1 0-16,1 2 0 0,-2 0 0 0,0 1 128 0,1-1-128 0,0 2 0 15,-1-3 0-15,-2 2 0 0,-1-1 128 0,-1 1-128 16,4-2 0-16,-1-1 0 16,-5-1 0-16,1 0 0 0,1-1 144 0,-1 1-144 15,-1-2 128-15,2 0-128 0,8-5 0 0,-10 2 0 16,0 0 128-16,1 0-128 0,9-2 0 0,-9 5 0 15,-2-4 0-15,2 3 128 0,3 1-128 0,-1-1 0 16,7-4 0-16,-11 6 0 0,4-1 0 0,-1 1 0 16,-1-2 0-16,9-4 0 0,-9 3 0 0,0-1 0 15,9-2 0-15,-8 3 0 0,-2-2 0 0,1-2 0 16,1-2 0-16,1 1 0 0,7 2 0 0,-8-3 0 16,-1-1 0-16,2-1 0 0,7 5 0 0,-7-4 0 0,-1 0 0 0,8 4 0 15,-8-4 0-15,2-1 0 0,-2-3 0 0,3 3 0 16,0 1-128-16,2 0 128 0,-3-1 0 0,6 5 0 15,-4-6 0-15,0-1 0 0,4 7-144 0,0 0 144 16,0 0 0-16,-2-5 0 0,2 5 0 0,0 0 0 16,0 0-144-16,0-8 144 0,0 8 0 0,0 0-144 0,4-8 144 0,-4 8 0 15,0 0 0-15,9-4 0 0,-2-2 0 0,1 5-160 16,1 0 160-16,1 0 0 16,-2 0-144-16,2 0 144 0,0 0 0 0,1 0-144 0,1-2 144 0,0 1 0 0,-1-1-144 0,2 3 144 31,0-1 0-31,0 0 0 0,-1-2 0 0,1 1 0 0,-3-1 0 0,1 1 0 0,1 1 0 0,-2 0 0 31,2-2 0-31,-1 1 0 0,-2-2 0 0,2-1 0 0,0 1 0 16,-2 0 0-16,-9 4 0 0,8-8 0 0,-2-1 0 0,2 1 0 15,-2 1 0-15,2-1 0 0,1 0 0 0,-2 2 0 16,-7 6 0-16,4-9 0 0,0 1 0 0,1-1 0 16,-3 3 0-16,2-3 0 0,1 0 0 0,0 1 0 15,-3 0 0-15,3-1 0 0,-2 0 0 0,2 0 0 0,-3-1 0 16,0 0 0-16,1 1 0 0,1-1 0 0,0-1 0 0,-2-1 0 15,1-1 0-15,-1 2 0 16,-2-1 0-16,0 0 0 0,0-2 0 0,-2 2 128 0,-1 1-128 0,2-2 0 16,0 2 0-16,-3-3 0 15,-3 1 128-15,3 2-128 0,-3 0 0 0,0 2 0 16,0 1 0-16,1-1 0 0,3 0 0 0,-3 4 128 16,1-1-128-16,-1 3 0 0,-2-3 0 0,-1 0 0 15,0 2 128-15,1 1-128 0,2 0 0 0,1 1 0 0,-1-2 0 0,6 4 128 16,0 0-128-16,0 0 0 0,0 0-160 0,0 0 160 31,0 0-608-31,0 0-32 0,0 0 0 0,0 0 0 16,0 0-1696-16,6 10-352 0,0-1-64 0</inkml:trace>
  <inkml:trace contextRef="#ctx0" brushRef="#br2" timeOffset="6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  <inkml:trace contextRef="#ctx0" brushRef="#br2" timeOffset="7">21228 10143 8639 0,'0'0'384'0,"0"0"64"0,0 0-448 0,0 0 0 0,0 0 0 0,0 0 0 16,0 0 368-16,0 0-32 0,0 0 0 0,0 0 0 0,0 0-48 0,0 0-16 15,0 0 0-15,0 0 0 0,0 0 176 0,0 0 16 16,0 0 16-16,0 0 0 0,0 0 96 0,0 0 32 16,0 0 0-16,0 0 0 0,0 0-32 0,0 0 0 15,0 0 0-15,0 0 0 0,0 0-96 0,-6 6-32 16,6-6 0-16,0 0 0 0,-7 4-64 0,7-4-32 15,0 0 0-15,0 0 0 0,0 0 32 0,-4 8 16 16,-3-2 0-16,7-6 0 0,0 0-32 0,0 0-16 16,-4 10 0-16,2-1 0 0,2-9-48 0,-1 10-16 15,-1-1 0-15,2 0 0 0,0-9-48 0,-4 10-16 16,0-4 0-16,3 3 0 0,3 0 32 0,-2-2 0 16,0-7 0-16,-4 9 0 0,2 0 0 0,0 0 0 15,2-9 0-15,-1 10 0 0,1 0-64 0,-2-2 0 0,2-8 0 0,-2 10 0 0,2-10 16 0,-3 10 0 16,1-1 0-1,0 0 0-15,-1 0-16 0,3-9 0 0,0 8 0 0,0-8 0 16,-4 9 0-16,2 1 0 0,0 2 0 0,2-2 0 16,0-10-32-16,0 9-16 0,-1 0 0 0,1-9 0 15,-1 10-144-15,0-2 192 0,1-8-192 0,-1 10 192 0,-1 0-192 0,2-1 128 16,0-9-128-16,-1 10 128 16,1 1-128-16,-1-2 0 0,1-9 144 0,-1 10-144 15,1 0 0-15,0-2 144 0,0-8-144 0,-2 11 0 0,0-1 144 0,0-2-144 16,2-8 0-16,-2 11 144 15,1-3-144-15,1-1 0 0,0-7 0 0,0 11 0 0,0 0 0 0,-1-2 128 16,1-9-128-16,-1 10 0 16,1-1 0-16,1 0 0 0,-1 1 128 0,0-10-128 15,0 7 0-15,0-7 0 0,0 9 0 0,0 0 128 0,-1-1-128 0,1-8 0 16,-2 9 144-16,2-9-144 0,0 9 0 0,0-9 128 16,-1 9-128-16,0 0 0 0,1-9 0 0,0 9 144 0,-2-1-144 0,2-8 0 15,0 0 128-15,0 10-128 16,-2-1 0-16,2-9 0 0,0 8 128 0,0-8-128 15,0 8 0-15,0-8 0 0,2 9 0 0,-2 0 0 0,0-9 128 0,0 9-128 16,2 0 0-16,-2-9 0 16,1 9 0-16,-1-1 0 0,0 0 0 0,0-8 0 15,0 0 0-15,0 0 0 0,0 9 128 0,0-9-128 16,0 10 0-16,0-10 0 0,1 8 0 0,-1-8 0 0,0 8 0 0,0-8 0 16,2 8 0-16,-2-8 0 15,0 9 128-15,0 0-128 0,0-9 0 0,1 8 0 0,-1-8 0 0,1 9 0 16,-1-1 0-16,0-8 0 0,-1 9 0 0,1 0 0 15,0-9 128-15,0 9-128 0,0 1 0 0,0-10 0 16,1 9 128-16,-1-9-128 0,0 9 0 0,1 0 0 16,-1-9 0-16,0 0 0 0,0 9 0 0,0-2 0 0,0-7 0 0,0 10 0 15,0-10 0-15,2 10 0 0,0-2 0 0,-2-8 0 16,-1 9 0-16,1-1 0 16,0-8 0-16,0 10 0 0,0-2 0 0,0-8 0 15,0 10 128-15,0-10-128 0,0 10 0 0,0-1 0 16,2-1 0-16,-2-8 0 0,0 0 0 0,0 10 0 15,0-1 128-15,0-1-128 0,0-8 0 0,0 9 0 16,0-9 0-16,0 0 0 0,1 8 128 0,-1-8-128 16,0 9 0-16,0-9 0 0,0 0 0 0,0 9 0 15,2-1 128-15,-2-8-128 0,0 8 0 0,0-8 0 0,2 8 128 0,-2-8-128 16,1 10 0-16,1-1 0 0,-2-9 0 0,0 9 0 16,0-9 0-16,2 7 0 0,-2-7 0 0,0 9 0 15,0-9 0-15,-2 8 0 0,2-8 0 0,0 8 0 16,0-8 0-16,0 0 0 0,0 7 128 0,0-7-128 15,0 9 0-15,0-9 0 0,0 0 128 0,2 10-128 16,-2 0 0-16,0-10 0 0,0 0 0 0,0 0 0 16,1 10 0-16,1 0 0 0,0-4 128 0,-2-6-128 15,0 9 0-15,0-9 0 0,1 8 0 0,-1-1 0 16,-2 1 0-16,2-8 0 0,0 0 128 0,1 9-128 0,-1 1 0 0,0-10 0 0,0 0 0 0,4 9 0 31,-4-9 0-31,1 7 0 0,-1-7 0 0,0 0 128 16,0 0-128-16,0 9 0 0,0-1 144 0,0-8-144 0,0 0 0 0,0 0 144 15,0 0-144-15,0 8 0 0,0-8 144 16,0 0-144-16,2 7 0 0,-2-7 0 0,0 0 0 16,0 0 128-16,0 9-128 0,0-9 0 0,0 0 128 0,0 0-128 15,0 8 0-15,0-8 128 0,0 0-128 0,0 0 0 16,0 0 0-16,0 9 144 0,0-9-144 0,0 0 0 0,0 0 144 0,0 0-144 16,-1 6 0-16,1-6 144 15,-1 9-144-15,1-9 0 0,0 0 0 0,0 0 128 16,0 7-128-16,0-7 0 0,0 0 144 0,0 0-144 15,0 0 0-15,0 0 128 0,0 0-128 0,0 0 0 16,-1 7 128-16,1-7-128 0,0 0 128 0,0 0-128 16,0 0 0-16,0 0 128 0,0 0-128 0,0 0 0 15,0 0 0-15,0 0 128 0,0 0-128 0,0 0 0 0,-5 7 0 0,5-7 128 16,0 0-128-16,0 0 0 0,0 0 0 0,0 0 128 16,0 0-128-16,0 0 0 0,0 0 0 0,0 0 0 15,0 0 0-15,0 0 128 0,0 0-128 0,0 0 0 16,0 0 0-16,0 0 128 0,-6 1-128 0,6-1 0 15,0 0 0-15,0 0 128 0,0 0-128 0,0 0 0 16,-7 0 0-16,7 0 0 0,0 0 0 0,0 0 0 16,-7 0 0-16,7 0 128 0,0 0-128 0,0 0 0 15,0 0 0-15,0 0 128 0,-6 2-128 0,6-2 0 16,0 0 0-16,0 0 0 0,-8 1 0 0,8-1 0 16,0 0 0-16,-7 2 0 0,7-2 0 0,0 0 0 15,0 0 0-15,0 0 0 0,-8 3 0 0,8-3 0 16,-7 3 0-16,7-3 128 0,-9 3-128 0,9-3 0 15,-6 4 0-15,6-4 0 0,0 0 0 0,0 0 0 16,-10 4 0-16,10-4 128 0,0 0-128 0,-7 3 0 0,-3-1 0 0,10-2 0 16,0 0 0-16,-6 4 0 0,-3-1 0 0,9-3 0 15,0 0 0-15,-9 3 0 0,9-3 0 0,-9 3 0 16,0-1 0-16,9-2 0 0,-8 2 0 0,8-2 0 16,-9 1 0-16,2 0 0 0,-3 1 0 0,4-1 0 15,6-1 0-15,-10 3 0 0,4 0 0 0,-4-1 0 16,1 0 0-16,1 1 0 0,8-3 0 0,-8 2 0 0,0 0 0 0,0 0 0 15,-2 0 0-15,1 1 0 16,1-1 0-16,-2 0 0 0,2 0 0 0,0 0 0 16,8-2 0-16,-6 3 0 0,-2-2 0 0,-1 1 0 15,-1-1 0-15,1-1 0 0,1 0 0 0,0 1 0 0,-1 0 0 0,-2-1 0 16,4 0 0-16,-1 1 0 0,-1 0 0 0,0 2 0 16,0-2 0-16,2 0 0 0,-1-1 0 0,1 0 0 15,-2 1 0-15,1-1 0 0,-1 0 0 0,0 0 0 16,1 0 0-16,-1 0 0 0,0 1 0 0,1 1 0 15,-1-1 0-15,0 0 0 0,1-1 0 0,0 1 0 16,-2 1 0-16,1-2 0 0,0 0 0 0,0 0 0 0,-1 0 0 0,0 1 0 16,-1-1 0-16,2 1 0 0,-1-1 0 0,-1 2 0 15,-1-2 0-15,1 1 0 16,1-1 0-16,-2 1 0 0,-2-1 0 0,2 1 0 16,1 0 0-16,1 0 0 0,2-2 0 0,-1 1 0 0,0 0 0 0,-1 0 0 0,-2 0 0 0,0 1 0 31,1-1 0-31,2 2 0 0,-2-1 0 0,1-1 0 15,0-1 0-15,-3 1 0 0,2 0 0 0,1 0 0 0,0 0 0 0,0 0 0 16,2-2 0-16,-3 2 0 0,0 0 0 16,2 0 0-16,-2-1 0 0,2 1 0 0,-1-1 0 0,1 1 0 15,2 1 0-15,-4 0 0 0,1 1 0 0,1-2 0 16,-1 0 0-16,2 0 0 0,-3-2 0 0,1 1 0 16,3 1 0-16,-4 0 0 0,-2-1 0 0,6 1 0 15,-3-1 0-15,2 1 0 0,-3 1 0 0,2-1 0 16,1 0 0-16,-1 0 0 0,-2 1 0 0,0-1 0 15,2-1 0-15,0 1 0 0,-2 0 0 0,1-1 0 16,1 0 0-16,-1 0 0 0,0 1 0 0,0 0 0 0,0 0 0 0,2 0 0 16,-2 0 0-16,0 0 0 15,2 1 0-15,-2 0 0 0,2-1 0 0,-2-1 0 16,2 1 0-16,0 0 0 0,-1-1 0 0,1 1 0 16,0-2 0-16,-1 1 0 0,1 0 0 0,1-1 0 0,-2 1 0 15,9 1 0-15,-7 0 0 0,-3 0 0 0,3 0 0 0,-2 0 0 16,0 0 0-16,2 0 0 0,7 0 0 0,-10 0 0 15,0-1 0-15,2 1 0 0,1 0 0 0,-3 0 0 16,2-1 0-16,-2 0 0 0,1 1 0 0,-1 0 0 16,-1-1 0-16,3 0 0 0,-1-1 0 0,0 1 0 15,-1 1 0-15,-1-3 0 0,2 2 0 0,-1 1 0 0,-1-1 0 0,1 0 0 16,1 1 0-16,-1 0 0 16,-4-1 0-16,7 0 0 0,7 1 0 0,-9-2 0 15,-3-1 0-15,0 0 0 0,-3 0 0 0,1 0 0 16,2-1 0-16,0 1 0 0,2-1 0 0,-3-1 0 15,1 2 0-15,0-2 0 0,0 1 0 0,2 0 0 16,-2 0 0-16,2 1 0 0,1-1 0 0,-3 0 0 0,0 1 0 0,1 0 0 0,0-2 0 0,-1 1 0 16,-1 0 0-16,2-1 0 15,0 1 0-15,-1-1 0 0,-2 0 0 0,0 0 0 16,1 0 0-16,3 1 0 0,-5-1 0 0,2 1 0 16,0-3 0-16,1 3 0 0,-1 0 0 0,2 0 0 0,-3 0 0 0,2-1 0 15,0 1 0-15,0 1 0 16,1-2 0-16,-1 1 0 0,-1-2 0 0,1 2 0 0,2 2 0 0,-1-3 0 15,0 2 0-15,2 0 0 16,-3-2 0-16,1 1 0 0,1 1 0 0,-1-1 0 16,2 0 0-16,2 1 0 0,-2-1 0 0,1 0 0 15,-3-1 0-15,1 1 0 0,0 1 0 0,0-1 0 16,3 1 0-16,-4 0 0 0,1-2 0 0,1 2 0 16,-2 0 0-16,1 1 0 0,0-1 0 0,-2 1 0 0,1-1 0 0,0 0 0 15,0-1 0-15,0 1 0 0,0 0 0 0,1-1 0 16,0 2 0-16,-1 0 0 0,0 0 0 0,-2 0 0 15,3-2 0-15,1 1 0 0,-4-1 0 0,3-1 0 16,3 2 0-16,-2 0-128 0,2 0 128 0,-2 1 0 16,-1 1 0-16,1 0 0 0,-2-2 0 0,1-1 0 15,0 1 0-15,0 0 0 0,2-2 0 0,-2 3 0 16,0-1 0-16,2 0 0 0,-2-2 0 0,1 2 0 16,0-1 0-16,0 0 0 0,0 1 0 0,0 0 0 0,-1-2 0 0,0 2 0 15,2 0 0-15,0 0 0 16,0 0 0-16,-1 1 0 0,0-1 0 0,1 0 0 15,-2 1 0-15,4 0 0 0,-4-1 0 0,1-1 0 16,-1 1 0-16,0 1 0 0,1 1 0 0,-2 0 0 16,0-1 0-16,3 2 0 0,-3 0 0 0,1 0-128 0,1 0 128 0,-2 0 0 15,2 0 0-15,-1-3 0 0,-1 2 0 0,1 0 0 16,0-1 0-16,1 1 0 0,1 0 0 0,-1 0-128 16,9 1 128-16,-11 0 0 0,-3-1 0 0,3 1 0 15,2 0 0-15,1 0 0 0,-2 0 0 0,0-2 0 16,1 2 0-16,0 0-128 0,1-1 128 0,-2 1 0 0,0-1 0 0,3 1 0 15,7 0 0-15,0 0-128 16,-11 0 128-16,2 0 0 0,-1-1 0 0,3-1 0 16,-3 2 0-16,10 0 0 0,-8 0 0 0,8 0-128 15,-10 0 128-15,1 0 0 0,9 0 0 0,-8 0 0 16,0-1 0-16,2 0 0 0,-4 0 0 0,3 0-128 16,7 1 128-16,-11-2 0 0,1 1 0 0,3 0 0 15,-1 1 0-15,8 0 0 0,-9 1 0 0,-1-1 0 0,4 0 0 16,-3 0 0-16,2 0 0 0,7 0-128 0,-11-1 128 15,3 1 0-15,-1 0 0 0,2 0-128 0,7 0 128 0,-8 0 0 0,0 0 0 16,0 1 0-16,8-1 0 0,-9 1 0 16,0-1 0-16,3 0-128 0,6 0 128 0,0 0 0 15,-9 3 0-15,1-2-128 0,2-1 128 0,6 0 0 16,-8 1 0-16,1-1 0 0,7 0 0 0,0 0 0 16,-4 0 0-16,4 0 0 0,0 0 0 0,-9 0 0 15,3-1 0-15,6 1-128 0,0 0 128 0,0 0 0 16,-8 0 0-16,8 0 0 0,0 0 0 0,0 0 0 15,-6-1 0-15,6 1-128 0,0 0 128 0,0 0 0 16,-8-1 0-16,8 1 0 0,0 0 0 0,0 0 0 16,0 0 0-16,0 0 0 0,0 0 0 0,0 0 0 15,0 0 0-15,0 0 0 0,-7-3 0 0,7 3 0 0,0 0 0 16,0 0 0-16,0 0 0 0,-7-1 0 0,7 1 0 0,0 0 0 16,-6-1 0-16,6 1 0 0,0 0 0 0,0 0 0 0,0 0 0 0,-7-1 0 15,7 1 0-15,0 0 0 16,0 0 0-16,0 0 0 0,-8-2 0 0,8 2 0 15,0 0 0-15,-5-1 0 0,-2-3 0 0,7 4 0 16,0 0 0-16,0 0 0 0,-6 0 0 0,6 0 0 16,0 0 0-16,0 0-128 0,0 0 128 0,0 0 0 15,0 0 0-15,0 0 0 0,0 0 0 0,0 0 0 16,-8 2 0-16,8-2 0 0,-7 0 0 0,7 0 0 0,0 0 0 0,0 0 0 0,0 0 0 16,0 0 0-1,-7 0 0-15,7 0 0 0,0 0 0 0,0 0 0 0,0 0 0 0,0 0 0 16,-7 2 0-16,7-2 0 0,0 0 0 0,0 0 0 15,0 0 0-15,0 0 0 0,0 0 0 0,0 0 0 16,-6 4 0-16,6-4-128 0,0 0 128 0,0 0 0 16,0 0 0-16,0 0 0 0,0 0 0 0,-6 6 0 0,-1-1 0 0,7-5 0 15,0 0 0-15,0 0 0 16,-3 7 0-16,3-7 0 0,0 0 0 0,0 0 0 16,-4 9 0-16,4-9 0 0,0 0 0 0,0 0-128 15,0 0 128-15,0 0 0 0,-4 8 0 0,4-8 0 16,0 0 0-16,0 0 0 0,0 0 0 0,-2 9 0 15,2-9 0-15,0 0 0 0,0 0 0 0,0 0 0 16,0 0 0-16,0 0 0 0,0 0 0 0,0 0 0 16,-3 9 0-16,3-9 0 0,0 0 0 0,0 0 0 0,0 0 0 0,0 0 0 0,0 0 0 15,-6 9 0-15,6-9 0 0,0 0 0 16,0 0 0-16,0 0 0 0,-6 5 0 0,6-5 0 16,0 0 0-16,0 0 0 0,0 0 0 0,0 0 0 15,-6 7 0-15,6-7 0 0,0 0 0 0,0 0 0 16,0 0 0-16,-3 8 0 0,3-8 0 0,-4 5 0 15,4-5 0-15,0 0 0 0,-5 8 0 0,5-8 0 16,0 0 0-16,-4 7 0 0,-1 0 0 0,5-7 0 16,0 0 0-16,-4 9 0 0,0-1 0 0,-2-1 0 15,6-7 0-15,-4 8 0 0,4-8 0 0,-4 7 0 16,4-7 0-16,-5 8 0 0,5-8 0 0,-3 8 0 16,3-8 0-16,-6 8 0 0,3-1 0 0,3-7 0 15,-6 8 0-15,2-1 0 0,1-1 0 0,3-6 0 16,-6 10 0-16,2-1 0 0,0 0 0 0,2-1 0 15,-2-1 0-15,4-7 0 0,-6 7 0 0,6-7 0 0,-4 10 0 0,1-1 0 0,-3-3 0 16,6-6 0-16,-3 8 0 0,0 0 0 16,-1-1 0-16,0 1 0 0,4-8 0 0,-5 9 0 15,5-9 0-15,-4 9 0 0,-1-1 0 0,5-8 0 16,-3 8 0-16,3-8-128 0,-4 9 128 0,1-1 0 16,3-8 0-16,-5 7 0 0,5-7 0 0,-4 8 0 0,-1-3 0 0,5-5 0 15,-2 9 0-15,2-9 0 16,-5 7 0-16,5-7 0 0,-5 9 0 0,5-9 0 15,-3 8 0-15,3-8 0 0,-3 9 0 0,-2-2 0 16,5-7 0-16,0 0 0 0,-4 8 0 0,4-8 0 16,-6 6 0-16,6-6 0 0,0 0 0 0,-2 7 0 15,2-7 0-15,0 0 0 0,-4 7 0 0,4-7 0 16,-5 7 0-16,5-7 0 0,-4 7 0 0,4-7 0 16,-4 5 0-16,4-5 0 0,0 0 0 0,-5 7 0 0,5-7 0 0,0 0 0 15,-5 5 0-15,5-5 0 0,0 0 0 0,0 0 0 16,0 0 0-16,0 0 0 0,-6 6 0 0,6-6 0 15,0 0 0-15,0 0 0 0,-4 6 0 0,4-6 0 16,0 0 0-16,-5 7 0 0,1 0 0 0,0-1 0 16,4-6 0-16,0 0 0 0,-4 7 0 0,0-1 0 15,1 0 0-15,3-6 0 0,0 0 0 0,0 0 0 16,-6 5 0-16,6-5 0 0,0 0 0 0,0 0 0 16,-4 5 0-16,4-5 0 0,0 0 0 0,0 0 0 15,0 0 0-15,0 0 0 0,0 0 0 0,0 0 0 16,0 0 0-16,0 0 0 0,0 0 0 0,0 0 0 0,0 0 0 0,0 0 0 15,0 0 0-15,0 0 0 0,0 0 0 0,0 0 0 16,0 0 0-16,0 0 0 0,0 0 0 0,0 0 0 16,0 0 0-16,0 0 0 0,0 0 0 0,0 0 0 15,0 0 0-15,0 0 0 0,0 0 0 0,0 0 0 16,10 5 0-16,-10-5 0 0,0 0 0 0,0 0 0 16,0 0 0-16,0 0 0 0,10 5 0 0,-10-5 0 15,0 0 0-15,0 0 0 0,0 0 0 0,9 2 0 16,-9-2 0-16,0 0 0 0,0 0 0 0,11 2 0 15,-3-1 0-15,-8-1 0 0,9 3 0 0,0 0-128 16,-9-3 128-16,10 5 0 0,-2-2 0 0,-8-3 0 16,8 4 0-16,-8-4-128 0,11 3 128 0,-3 1 0 15,1-1 0-15,-3 1 0 0,3 0 0 0,-3 1 0 16,-6-5 0-16,9 4 0 0,-2 2 0 0,1-2 0 0,-8-4 0 0,7 6 0 0,2-3 0 0,-1 0 0 16,-8-3 0-1,9 4 0-15,1-2 0 0,-2 1 0 0,-8-3 0 0,10 4 0 16,-2 1 0-16,1-2 0 0,-9-3 0 0,10 7 0 15,-1-2 0-15,-1 0 0 0,-8-5 0 0,11 4 0 16,-2 0 0-16,0 1 0 0,-9-5 0 0,10 3 0 16,1-2 0-16,-2 0 0 0,2 0 0 0,0 2 0 15,-11-3 0-15,10 2 0 0,1-2 0 0,0 0 0 0,2 2 0 0,-3-2 0 16,-10 0 0-16,13 0 0 16,1 0 0-16,0 0 0 0,0 2 0 0,0-1 0 15,-1-2 0-15,-2 1 0 0,1 2 0 0,0 0 0 16,2-4 0-16,-2 2 0 0,-1 0 0 0,0 0 0 15,0 0 0-15,-1 0 0 0,-1 0 0 0,4 2 0 0,-5 0 0 0,2 0 0 0,1 0 0 0,-3-2 0 16,2 0 0 0,-1 1 0-16,1 1 0 0,-1-2 0 0,-9 0 0 0,10-2 0 15,1 2 0-15,0 0 0 0,-11 0 0 0,11-1 0 16,0-1 0-16,0 2 0 0,0 0 0 0,-1 0 0 16,-1 0 0-16,0-1 0 0,1 0 0 0,-1 1 0 15,-9 0 0-15,11 0 0 0,0-1 0 0,0 1 0 16,-11 0 0-16,8 0 0 0,-8 0 0 0,11 2 0 15,1 0 0-15,-2 0 0 0,0 0 0 0,1 1 0 16,-3-2 0-16,1 1 0 0,0 0 0 0,-1 1 0 16,1 2 0-16,1-3 0 0,0 1 0 0,-2 1 0 15,2-1 0-15,-1 0 0 0,0-1 0 0,1 2 0 16,-2-1 0-16,0 0 0 0,-8-3 0 0,11 4 0 16,-3-2 0-16,2 0 0 0,-3 1 0 0,-7-3 0 0,11 4 0 0,-3-1 0 15,-8-3 0-15,9 4 0 0,0 0 0 0,0-1 0 16,-9-3 0-16,10 4 0 0,-10-4 0 0,9 7 0 15,0-3 0-15,-1 1 0 0,-8-5 0 0,10 4 0 0,0 1 0 0,-2-1 0 0,-8-4 0 16,11 2 0 0,0 1 0-16,-2 0 0 0,-9-3 0 0,11 2 0 15,-11-2 0-15,13 1 0 0,-2 0 0 0,1 0 0 16,0-1 0-16,0 1 0 0,-2 0 0 0,-1 0 0 16,-9-1 0-16,11 2 0 0,-11-2 0 0,10 2 0 0,2 0 0 0,-1-1 0 0,-2 0 0 0,-1 0 0 15,-8-1 0-15,13 2 0 0,-5 1 0 0,2-2 0 31,0 0 0-31,-1 0 0 0,1-1 0 0,2 0 0 16,-3 2 0-16,0-1 0 0,-1-1 0 0,1 2 0 0,0-2 0 0,0 2 0 16,1 0 0-16,-4-1 0 0,-6-1 0 0,10 0 0 15,0 1 0-15,-1 0 0 0,0 0 0 0,-9-1 0 16,8 1 0-16,1 0 0 0,-1-1 0 0,-8 0 0 16,10 3 0-16,-1-2 0 0,-9-1 0 0,8 2 0 15,-8-2 0-15,11 2 0 0,-2 0 0 0,0 0 0 16,-9-2 0-16,9 4 0 0,1-2 0 0,0 0 0 0,-10-2 0 0,10 3 0 15,-10-3 0-15,13 4 0 0,-1-2 0 0,-1 0 0 16,-11-2 0-16,10 0 0 16,1 0 0-16,1 2 0 0,-2-2 0 0,0 0 0 15,1 0 0-15,-3 0 0 0,-8 0 0 0,11 0 0 16,0 0 0-16,-2-2 0 0,1 1 0 0,-10 1 0 16,11-2 0-16,-2 1 0 0,1-1 0 0,-1 0 0 0,-9 2 0 0,10-1 0 15,1 0 0-15,-3 0 0 0,2 1 0 0,0 0 0 16,-3 0 0-16,2 1 0 0,-3 0 0 0,3 0 0 0,-2 1 0 0,1 0 0 15,-1 0 0-15,-7-2 0 16,10 2 0-16,-4 0 0 0,-6-2 0 0,10 1 0 16,0 2 0-16,-1-2 0 0,0-1 0 0,-1 1 128 15,-8-1-128-15,11 2 0 0,-4-1 0 0,2-1 0 16,0 0 0-16,-9 0 0 0,10 2 0 0,1-1 0 16,-2 1 0-16,-1-2 0 0,-8 0 0 0,12 0 0 15,-2 0 0-15,0 2 0 0,-1-1 0 0,1-1 0 16,1-1 0-16,1 2 0 0,-2 1 0 0,0 0 0 15,-10-2 0-15,13 1 0 0,2 0 0 0,-2 1 0 16,-1-1 0-16,0-1 0 0,0 0 0 0,1 0 0 16,-2 0 0-16,1 1 0 0,-1 0 0 0,2 0 0 0,1-1 0 0,-5 2 0 0,0-1 0 0,1 0 0 0,0-1 0 15,0 1 0 1,-1 2 0-16,0-1 0 0,-1 0 0 0,1 1 0 16,-9-3 0-16,11 5 0 0,-2-2 0 0,0 1 0 0,-9-4 0 0,10 6 0 15,-10-6 0-15,11 3 0 0,-3 3 0 0,1-2 0 16,0-1 0-16,0 2 0 15,-9-5 0-15,11 5 0 0,0 0 0 0,1 0 0 0,-3 1 0 0,0-1 0 16,1-1 0-16,-1-1 0 16,1 0 0-16,3 0 0 0,0 0 0 0,1-1 0 0,1 0 0 0,0 0 0 0,-2 2 0 0,1-3 0 15,2-2 0-15,-1-1 0 16,0 1 0-16,2 2 0 16,-2-2 0-16,1 1 0 0,-1-1 0 0,0 1 0 0,1 0 0 0,-1-1 0 0,1 0 0 15,-2 1 0 1,-1 2 0-16,0-1 0 0,-2-2 0 0,0 1 0 0,0 1 0 0,-1 0 0 15,-1-1 0-15,1 0 0 0,-2-1 0 0,0 0 0 0,-8 1 0 0,10-2 0 16,-1 0 0-16,2 1 0 16,-3 1 0-16,2 0 0 0,-3 0 0 0,2 0 0 15,-9 0 0-15,13 0 0 0,-3-1 0 0,1 1 0 16,0 0 0-16,-2 0 0 0,1 0 0 0,1 0 0 16,-3 1 0-16,2-1 0 0,0-1 0 0,-2-2 0 0,-8 3 0 0,11-1 0 15,0 0 0-15,-1 0 0 0,0 0 0 0,-1-1 0 16,1 0 0-16,1 1 0 15,-1 1 0-15,1-3 0 0,0-1 0 0,-1 2 0 0,0 1 0 0,1 0 0 16,-3-1 0-16,1 1 0 16,0 1 0-16,-1 0 0 0,0 0 0 0,0 0 128 0,-8 0-128 0,11 0 0 15,-4 0 0-15,-7 0 0 0,10 0 0 0,-3-1 0 16,-7 1 0-16,9-1 0 0,0 0 0 0,-9 1 0 16,10-2 0-16,-2 1 0 0,-8 1 0 0,9 0 0 15,0-2 0-15,-9 2 0 0,0 0 0 0,11-2 0 16,-1 2 0-16,0-1 0 0,-10 1 0 0,10-1 0 15,1 0 0-15,0 0 0 0,-11 1 0 0,9-1 0 16,1-1 0-16,1 1 0 0,-11 1 0 0,10-1 0 16,-1-1 0-16,1 2 128 0,-10 0-128 0,9 0 0 15,-9 0 0-15,11-1 0 0,1 1 0 0,-4-2 0 0,-8 2 0 0,0 0 0 0,12-1 0 0,-4 1 0 32,-8 0 0-32,0 0 0 0,0 0 0 0,0 0 0 15,9-3 0-15,-9 3 0 0,0 0 0 0,9-4 0 16,-9 4 0-16,8-2 128 0,-8 2-128 0,0 0 0 0,9-3 0 0,-9 3 0 15,0 0 0-15,10-2 0 0,-2 0 0 0,-8 2 128 16,0 0-128-16,0 0 0 0,0 0 0 0,8-2 0 0,1 0 0 0,-9 2 0 16,0 0 0-16,0 0 0 15,11-2 0-15,-11 2 0 0,0 0 0 0,9-1 0 16,1 0 0-16,-10 1 0 0,0 0 0 0,9-1 0 16,-9 1 0-16,0 0 0 0,0 0 0 0,8-1 0 0,1-3 0 0,-3 2 0 15,-6 2 0-15,7 0 0 16,-7 0 0-16,0 0 0 0,0 0 0 0,7-2 0 0,-7 2 0 0,0 0 0 15,0 0 0-15,8 0 0 16,-8 0 0-16,0 0 128 0,0 0-128 0,0 0 0 16,9-2 0-16,-9 2 0 0,0 0 0 0,0 0 0 15,0 0 0-15,0 0 0 0,9-1 0 0,-9 1 0 0,0 0 0 0,0 0 0 16,0 0 0-16,0 0 0 0,7 1 0 0,-7-1 0 16,0 0 0-16,0 0 0 0,0 0 0 0,0 0 0 15,0 0 0-15,0 0 128 0,0 0-128 0,0 0 0 16,0 0 0-16,7 3 0 0,-7-3 0 0,0 0 0 15,0 0 0-15,0 0 0 0,0 0 0 0,5 7 0 16,-5-7 0-16,0 0 0 0,0 0 0 0,3 8 0 16,-3-8 0-16,2 9 0 0,-2-9 0 0,0 0 128 0,2 9-128 0,-2-9 0 15,0 0 0-15,2 10 0 16,-2-10 0-16,1 9 0 0,-1-9 0 0,0 9 0 16,0-9 0-16,2 9 0 0,-2-9 0 0,0 10 0 15,0-10 0-15,0 11 0 0,0-11 0 0,0 11 0 16,0-2 0-16,0 0 0 0,0-9 0 0,1 10 0 0,-1-10 0 0,1 11 0 0,3 0 0 0,-2 0 0 15,-1-1 0 1,2-1 0-16,-3-9 0 0,5 9 0 0,-4 2 0 0,0 0 0 16,-1-1 0-16,1 0 0 0,-1-1 0 0,0-9 0 15,2 11 0-15,-1-1 0 0,0 0 0 0,1-1 0 16,-2-9 0-16,2 11 0 0,-1-1 0 0,1-2 0 0,-2-8 0 0,2 9 0 0,-2-9 0 16,0 9 128-16,1 2-128 0,-1-11 0 0,0 8 0 0,0-8 0 31,1 8 0-31,-1-8 0 0,4 8 0 0,-4-8 0 15,3 9 0-15,-3-9 0 0,2 9 0 0,-2-9 0 16,5 9 0-16,-5-9 0 0,3 9 0 0,0 0 0 16,-3-9 0-16,2 11 0 0,0-2 0 0,1 1 0 15,-1-2 0-15,-1 0 128 0,-1 2-128 0,2-1 0 0,2 0 0 16,-3 0 0-16,0 0 0 0,-1-9 0 0,2 8 0 0,1 1 0 0,-2 2 0 0,3 0 0 0,-2 0 0 16,0-1 0-1,-1-2 0-15,1 2 0 0,0 0 128 0,1-1-128 16,-3 0 128-16,2-1-128 0,-2-8 0 0,4 11 0 0,0-2 0 0,-4-9-128 15,0 0 128-15,5 7 0 0,-5-7 0 0,0 0 0 16,4 9 0-16,-4-9 0 16,0 0 0-16,6 7-128 0,-6-7-224 0,0 0-32 15,0 0-16-15,0 0-9760 16,0 0-1936-16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0:54:03.6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0:54:12.089"/>
    </inkml:context>
  </inkml:definitions>
  <inkml:trace contextRef="#ctx0" brushRef="#br0">22337 3321 0,'0'0'0,"0"0"16,0 0 15,0 0-31,0 0 32,-42 12-32,42-10 15,0-4 1,-1 2-1,0 2 1,-5 4 0,6-2-1,-4-1 1,3 2 0,-2 4-1,1-4 1,-6 3-1,5-2-15,3 0 32,-4-4-17,1 4 1,1-4 0,2 8-1,-1 0 1,-1 3-1,2-2 1,-6-9-16,2 6 31,-1 1-15,-1-1 0,-2-1-16,8-3 15,0-1 1,-1-1-1,-5 0 1,10-2 0,-3 0-1,-3 1 1,1 8 0,2-6-1,1-1 1,-2 1-1,-3 5 1,-4-1 0,3 3-1,2-5 1,1 0 0,0-5-1,9 1 1,12-2-1,-2 6 1,-8 5 0,0-12-1,2-6 1</inkml:trace>
  <inkml:trace contextRef="#ctx1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6580.88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1" brushRef="#br0" timeOffset="22322.85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1" brushRef="#br0" timeOffset="26995.92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1" brushRef="#br0" timeOffset="29197.4">19775 13447 1839 0,'0'0'0'0,"0"0"160"0,0 0-160 15,0 0 0-15,0 0 0 0,0 0 0 0,0 0 144 0,0 0 0 16</inkml:trace>
  <inkml:trace contextRef="#ctx1" brushRef="#br0" timeOffset="30595.29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1" brushRef="#br0" timeOffset="37091.21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1" brushRef="#br0" timeOffset="38455.41">20893 8040 2751 0,'0'0'256'0,"0"0"-256"15,0 0 0-15,0 0 0 0,0 0 384 0,0 0 48 0</inkml:trace>
  <inkml:trace contextRef="#ctx1" brushRef="#br0" timeOffset="47859.34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1" brushRef="#br0" timeOffset="57531.12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1" brushRef="#br0" timeOffset="76593.75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1:53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22504 8015 9151 0,'13'-8'400'0,"-5"4"96"0,-8 4-496 0,10-3 0 0,1 2 0 0,0-1 0 15,-11 2 960-15,9-2 112 0,-9 2 16 0,0 0 0 16,9-3-272-16,-9 3-48 0,8-6-16 0,-8 6 0 15,0 0-64-15,0 0-16 0,5-9 0 0,-3 3 0 16,-2 6 112-16,0 0 32 0,0 0 0 0,-5-7 0 16,-2-1-272-16,1 2-48 0,-3-1-16 0,2 3 0 0,-2 0-160 0,2-1-16 15,-4-3-16-15,0 3 0 0,0 0-64 0,-1 2-16 16,-3-4 0-16,0 1 0 0,-2-1 112 0,-2 3 32 16,-2-2 0-16,0 0 0 0,-5-1 80 0,1 1 16 15,-1 0 0-15,-2 3 0 0,3 1-128 0,0 2-32 16,-5 1 0-16,0 2 0 0,2 1-160 0,-1 2-128 15,0 0 192-15,3 1-192 0,-3-1 144 0,3 2-144 16,1-1 0-16,-1 3 144 0,0 0-144 0,-3 3 192 16,-1 0-192-16,-1 3 192 0,0 1-192 0,1 0 0 15,2 1 0-15,1 1 0 0,-1 3 0 0,1 2 0 16,3 3 0-16,0-1 0 0,2 3 0 0,-1 0 0 16,2 2 0-16,2 1 0 0,-2 0 0 0,3-1 0 15,0-3 128-15,4 0-128 0,1-1 128 0,2 2 0 16,2-4 0-16,5 3 0 0,2-1 128 0,4 0 32 15,1-5 0-15,1 2 0 0,7 3 0 0,-1 0 0 0,3-4 0 0,3 0 0 16,0 0-16-16,4-1 0 0,-1 1 0 0,3-4 0 16,1-5 0-16,1 2 0 0,2 1 0 0,4-1 0 15,1-3-272-15,3-1 0 0,4-1 128 0,1 0-128 16,2 0 160-16,-2 2-32 0,0-2 0 0,-2 0 0 16,-3-1-128-16,2-1 128 0,1 0-128 0,2-2 128 15,2 1-128-15,1-1 192 0,3-3-192 0,1 3 192 16,0-2-192-16,-1-2 128 0,-1-4-128 0,-2 0 128 15,0 0-128-15,2-1 0 0,2-4 144 0,2 2-144 16,-1 1 0-16,-1-2 144 0,-1 0-144 0,-2-3 0 16,-3-3 160-16,-2 0-160 0,-4 1 128 0,0-2-128 15,-1-2 144-15,1-2-144 0,2 0 160 0,-4-1-160 0,-3 1 192 16,-1-1-48-16,-1-2-16 0,-1-1 0 0,-3-1 48 0,-1 1 0 16,-3-2 0-16,-1-1 0 0,-4-3-32 0,0-1 0 15,-3 0 0-15,-3 2 0 0,-1 0-16 16,-5-2 0-16,0 0 0 0,-2 0 0 0,-2-1 0 0,0 1 0 15,-6-2 0-15,1-2 0 0,-2-2 64 0,-2 0 16 16,-1 0 0-16,-4-1 0 0,-2 0-48 0,-3 2-16 16,-2 0 0-16,-3 3 0 0,1-1-16 0,-4 5 0 15,-4 0 0-15,-2 3 0 0,-1 2-128 0,-2 0 160 16,-1-1-160-16,-5 1 160 0,-6 2-160 0,-2 2 0 16,-3 1 0-16,0 4 0 0,2 2 0 0,4 3 0 15,4 2 0-15,2 2 0 16,4 2-1152-16,2 1-128 0,3 1 0 0,4 2-15504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0:58:15.74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8613.57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10819.03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13488.14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21395.83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23389.99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0:03.1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5:11.50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21447 13905 12207 0,'5'-9'528'0,"-5"9"128"0,0 0-528 0,9-1-128 0,-1 1 0 0,1-1 0 16,-1-2 528-16,0 2 80 0,-8 1 16 15,12-1 0-15,-4 0-240 0,2 0-32 0,0-3-16 0,-2 3 0 16,2 3-80-16,-2 1 0 0,-1-2-16 0,-7-1 0 15,9 2-240-15,-9-2 128 0,8 3-128 0,-8-3 0 16,0 0 304-16,0 0-48 0,0 0 0 0,0 0 0 16,0 0 384-16,0 0 80 0,0 0 16 0,0 0 0 15,0 0-272-15,0 0-48 0,-2-5-16 0,2 5 0 16,-7-7-64-16,1 3-16 0,6 4 0 0,-6-6 0 16,-1 1 64-16,2 0 0 0,-4 3 0 0,9 2 0 15,-7-8 16-15,-1 2 16 0,0-1 0 0,-2 4 0 16,0 0-128-16,1-2-32 0,-2-1 0 0,2 0 0 15,-2 1 0-15,-1 0 0 0,-2 1 0 0,-1-3 0 0,-3-1-128 16,2 1-128-16,-1 0 144 0,1 1-144 0,-1-1 192 0,-2 0-64 16,2 0-128-16,0 0 192 0,2 2-192 0,-1-2 176 15,1-1-176-15,1 2 160 0,-3-1-32 0,3 3-128 16,3-2 192-16,-2 1-64 0,1-3-128 0,0 1 192 16,1 3-192-16,0-3 192 0,1 0-192 0,1 0 160 15,-3 0-160-15,3 3 160 0,1 1-160 0,-2-3 0 16,3-3 0-16,-3 4 0 0,1 2 0 0,0-2 128 15,0-1-128-15,2 0 0 0,-2 1 0 0,1-2 128 16,-3-2-128-16,0 2 0 0,1-3 0 0,-2 0 0 16,2 0 0-16,-1 2 0 0,-1 0 0 0,-3 1 0 15,-1-4 144-15,1 3-144 0,-2 6 0 0,1-3 144 16,1-2-144-16,0-3 0 0,0 0 144 0,1 3-144 0,0 3 0 16,2-2 144-16,-1-5-144 0,1 2 0 0,1 0 144 0,0 1-144 15,0 1 0-15,1-1 144 0,-2-3-144 0,1 2 0 16,0 4 192-16,0 0-192 0,-1-5 192 15,-2 0-192-15,-3 4 160 0,2-1-160 0,-1 1 128 0,1 2-128 16,-2-3 192-16,2 1-64 0,3-2 0 0,-1 0 0 16,-2 1-128-16,5 0 0 0,2 1-160 0,0 0 160 15,-6 2 704-15,3-2 224 0,2-2 48 0,0 3 16 32,0 1-1584-32,2-1-320 0,-1 0-64 0,-1-1-16 0,1 1 800 0,1-1 192 0,-2 2 0 0,1 0 0 15,-2 0 0-15,3 0 0 0,-4-3 0 0,2 4 0 16,-1 1 0-16,-1-1 0 0,1 0 0 0,1-1 0 15,-2 0 0-15,2 1 0 0,-1 2 0 0,2-2 0 0,-1-4 0 16,1 2 0-16,0 0 160 0,0 2-160 0,-2 0 0 0,0-3 0 16,0-2 0-16,1 3 0 0,-3 4 0 0,0-1 0 15,0-4 0-15,-1 3 0 0,1-2 0 0,-3 2 0 16,0 1 0-16,-1-1 0 0,1-2 0 0,3 3 0 16,1 1 0-16,3-1 0 0,-1-4 704 0,2 1 256 15,-4 2 48-15,2 2 16 0,1 2-768 0,-1-2-256 16,1-3 144-16,-2 2-144 15,0 6-736-15,0-2-224 0,0-2-64 0,1-1 0 0,-2 0 816 0,2 1 208 16,0 0 0-16,0 0 0 0,1-1 0 0,-2 0 0 16,3-6 0-16,-2 5 0 0,0 5 0 0,0-1 0 15,1-5 0-15,8 3 0 0,-9 4 0 0,0-1 0 16,1-3 160-16,-1 0-160 0,3 0 144 0,-3 2-144 16,0 3 128-16,1-3-128 0,0 0 128 0,1-1-128 0,-2 0 128 15,1 4-128-15,-1 1 128 0,1 0-128 0,-1-3 0 0,1 2 128 16,-3 4-128-16,1 1 0 0,3 0 144 0,-2-1-144 15,0-1 128-15,1-1-128 0,1 3 160 0,-1-1-160 16,-1-1 0-16,-2 0 0 0,1 0 0 0,1 1 0 16,1 3 0-16,1-3 0 0,-3-1 0 0,5-1 0 15,-2 4 144-15,0 0-144 0,0 0 128 0,1-1-128 16,6-10 128-16,-4 10-128 0,2 1 128 0,-2 1-128 16,2-1 192-16,1-1-64 0,1-10 0 0,-1 12 0 15,0 6 0-15,3-4 0 0,0-4 0 0,3 2 0 16,-3 0-128-16,2 4 128 0,-1-1-128 0,4-2 128 15,0-2-128-15,3 0 160 0,-4 2-160 0,3-1 160 0,-4 2-32 16,5-1-128-16,0 0 192 0,2 2-64 0,-1 1-128 16,3 0 0-16,-3 0 0 0,1-1 0 0,-1-1 0 0,1 2 0 15,1 0 0-15,-2 0 0 0,0-6 0 0,0 2 0 16,-1 1 128-16,-1-1-128 0,-1-2 0 0,1 0 0 16,0 0 0-16,-2 1 0 0,2 1 0 0,-3-1 0 15,3-2 0-15,-1-1 0 0,1 2 0 0,1 2 0 16,0 3 0-16,4 0 0 0,0-2 0 0,1 3 0 15,1 1 0-15,1-1 0 0,2-6 0 0,2 0 128 16,0 1-128-16,0-2 0 0,-4 6 0 0,4-1 0 16,-1-1 128-16,2 2-128 0,1-1 0 0,-1 0 0 15,0 0 144-15,-3-1-144 0,1-1 0 0,-3-1 0 16,0 0 0-16,-2 0 0 0,2-3 0 0,0 0 0 16,0 0 0-16,-1 0 0 0,1 0 0 0,1 2 0 0,1-2 0 15,0 0 128-15,1-2-128 0,-1 3 0 0,3-2 0 16,-1 1 0-16,-2-2 0 0,1 1 0 0,2-1 0 0,-2 1 0 15,0-1 0-15,2 2 128 0,-2 0-128 0,1-1 0 16,0 2 0-16,0-1 0 0,-1 1 0 0,1-2 128 16,-4 1-128-16,2 0 0 0,2 1 0 0,0-2 128 15,-4-1-128-15,3 0 0 0,2 3 0 0,-2-1 0 16,0-4 0-16,-2 1 0 0,2-3 0 0,-1 1 0 16,2 3 0-16,-1-2 0 0,-1-3 0 0,-1 1 0 15,2 2 0-15,-1 0 0 0,-3 2 0 0,2-3 0 16,-2-1 0-16,1 0 0 0,-2 1 0 0,0-1 0 15,1 0 0-15,-1 0 0 0,1-1 0 0,0 3 0 16,3-1 0-16,2 0 0 0,1-1 0 0,-1 2 0 0,4 0 0 16,-5 2 0-16,-3-4 0 0,1 1 0 0,1-2 0 0,0 0 0 15,2 1 0-15,0-2 0 0,-1-1 0 0,-1 1 0 16,-3-1 0-16,2 1 128 0,-3 0-128 0,1 0 0 16,-3-1 0-16,-1 0 0 0,0 0 0 0,-3-1 0 15,1 0 0-15,0-3 0 0,-2 0 0 0,2 1 0 16,-2 2 0-16,0-2 0 0,-4-4 0 0,3 1 144 15,-2-1-144-15,2 2 0 0,-2 1 128 0,1 0-128 16,-2 0 0-16,1-1 0 0,-1-1 160 0,-2 0-160 16,-2 7 128-16,4-11-128 0,-2 0 144 0,-1 0-144 15,-1 0 160-15,0 0-160 0,-1 0 160 0,0-1-160 16,0-2 160-16,-2 4-160 0,1-1 128 0,-2-1-128 16,0-3 0-16,-1 1 144 0,-2 1-144 0,0 1 0 15,-1-2 0-15,-1 1 128 0,-1-2-128 0,1-1 0 0,-2 1 0 16,2 0 0-16,-2-2 0 0,-4 0 0 0,1-3 0 0,-1-1 0 15,-2 1 0-15,-3-1 0 0,-2 0 0 0,0 1 0 16,-3 2 0-16,2-1 0 0,2 1 0 0,0-1 0 16,-1-4 0-16,-1 3 0 0,-2 1 0 0,2 0 0 15,-1 1 0-15,2-3 0 0,-2 1 0 0,2 0 0 16,0 1 0-16,0-1 0 0,-1-2 0 0,0 1 0 16,-1 1 0-16,1 0 0 0,0 0 0 0,0 4 0 15,-1-1-144-15,5 5 144 0,2 6 0 0,-2-2 0 16,-3-3 0-16,3-2 0 0,-1-2 0 0,0 7 0 15,-3-1-144-15,3 2-32 0,3-2 0 0,-1 3 0 16,-3-2 176-16,3 1-208 0,1 0 80 0,-1-1 128 16,1-1-240-16,-3 3 80 0,0 0 16 0,0-2 0 15,0-3 144-15,-2-2-208 0,0-1 80 0,-1 1 128 0,1 2-160 0,-1-4 160 16,-1-1 0-16,-1 1-144 16,-2 1 144-16,1 0 0 0,0-1 0 0,-1 0 0 0,2 2 0 0,-3 0 0 15,2-1 0-15,2 2 0 0,-3-7 0 0,1 3 0 16,-2 3 0-16,2 1 0 0,1 1 0 0,3 2 0 15,-2-2 0-15,3 5 0 0,1 2 0 0,0 1 0 16,-1-1 0-16,0 2-128 0,1-2 128 0,1 5 0 16,0 3 0-16,1-2 0 0,1-1 0 0,1-1 0 15,1-1 0-15,2 3 0 0,-2 4 0 0,1-4 0 16,0-6 0-16,1 4 0 0,-2 6 0 0,0-3-128 16,-2-1 128-16,1-2 0 0,-3-1 0 0,-1 4 0 15,1 2 0-15,0-2 0 0,1-6 0 0,0 3 0 16,-4 3 0-16,2 3 0 0,1 2 0 0,-2-3 0 0,2-1 0 15,2 5-128-15,-1 4 128 0,3 1 0 0,1-3 0 0,0 1 0 16,2 2 0-16,2-1 0 0,-1 0 0 16,3 1 0-16,0-1 0 0,0-1 0 0,3-1 0 0,0 3 0 15,-1 2 0-15,2-3-128 0,1-1 128 0,2 4 0 16,1 3 0-16,2 1-128 0,1-2 128 0,6 2 0 16,0 2 0-16,3 3 0 0,1 1 0 0,5 0 0 15,3-2 0-15,1 1 0 0,2 1 0 0,2 3 0 16,2-1 0-16,3 1 0 0,1-1 0 0,2 0 0 15,0 0 0-15,1-1 0 0,-3-3 0 0,-1-1 0 16,1 1 0-16,-2 1 0 0,7 0 0 0,1 0 0 16,1 0 0-16,1-1 0 0,1 1 0 0,3 3 128 0,1 0-128 15,-1-2 0-15,-1-4 0 0,-3 1 0 0,1 1 0 16,1-4 0-16,0-3 0 0,-2-1 0 0,-4-1 0 0,3-2 0 16,2 2 0-16,1 0 128 0,-2-2-128 0,-3 1 0 15,0 1 0-15,-2-1 128 0,0 0-128 0,2 2 0 16,2-2 0-16,-1 0 0 0,-2 1 0 0,-1-3 0 15,1-1 0-15,0 1 0 0,-4 1 0 0,0-1 0 16,-2 0 0-16,0-2 0 0,-4-1 0 0,0-1 0 16,1-3 0-16,2 1 0 0,2-1 0 0,1 0 0 15,-1-2 0-15,-1 2 0 0,-3 2 0 0,2-3 0 16,-1-1 0-16,0-1 128 0,-2-1-128 0,-3-2 0 16,0-3 0-16,-3 1 0 0,-1-5 0 0,-1 1 0 15,-1-4 128-15,0 1-128 0,-2 0 0 0,0-1 0 16,1-1 0-16,-2 2 128 0,-3 1-128 0,-1 1 0 0,-3 1 0 15,-2-1 0-15,0 1 0 0,-5 7 0 0,0 0 0 0,-8-7 0 32,0 2-1856-32,-3 1-320 0</inkml:trace>
  <inkml:trace contextRef="#ctx0" brushRef="#br1" timeOffset="4784.18">19761 13252 9215 0,'0'0'192'0,"0"0"64"0,0 0 0 0,0 0 0 0,0 0-256 0,7 10 0 16,-1-14 0-16,1 2 0 0,0 2 0 0,-1-1 0 16,3 1 0-16,-4-2 0 0,1 1 0 0,-1-2 0 15,1-1 0-15,-6 4 0 0,0 0 0 0,0 0 0 16,0 0 0-16,5-3 0 0,-5 3 864 0,0 0 128 15,0 0 32-15,0 0 0 0,5-6 0 0,-1 2 0 16,-4 4 0-16,3-4 0 0,1-2-832 0,0 1-192 16,-2-1 0-16,0 2 0 0,-2 4 864 0,3-6 128 15,0-1 32-15,1 1 0 0,-1 1 0 0,1 0 0 16,-4 5 0-16,4-5 0 0,2 0-832 0,-3 1-192 16,2-1 0-16,-5 5 0 0,0 0 0 0,0 0 0 0,0 0 0 0,0 0 0 15,6 4 864-15,-6-4 128 0,3 6 32 0,0 2 0 16,-3 0-832-16,-3 2-192 0,0 2 0 0,-3 2 0 15,-1 1 864-15,-1 1 128 0,0-1 32 0,-2 2 0 16,-1 3-832-16,1-2-192 0,-3 0 0 0,0 1 0 16,0 5 864-16,-1 0 128 0,-2-1 32 0,-6 8 0 15,3-5-832-15,-3-3-192 0,0-1 0 0,0-2 0 16,-1-2 0-16,3-2 0 0,-1 0 0 16,1-2 0-16,1-1 864 0,4-2 128 0,3-1 32 0,1-1 0 15,-2-3-832-15,2 1-192 0,-3-1 0 0,3-2 0 16,4 1 0-16,-2-1 0 0,2-2 0 0,7-2 0 15,0 0 0-15,0 0 0 0,0 0 0 0,0 0 0 16,-7-2 0-16,7 2 0 0,-4-8 0 0,4 8 0 16,0 0 864-16,6-9 128 0,0-1 32 0,3 2 0 0,0 0-832 15,3 0-192-15,-2 0 0 0,1 1 0 0,-1 0 0 0,-1-1 0 16,2 1 0-16,2-1 0 0,1-1 0 16,3 2 0-16,3 0 0 0,0-1 0 0,1-2 0 0,1 2 0 15,-1-5 0-15,0 2 0 0,-2-2 0 0,0 0 0 16,-2-1 0-16,2 1 0 0,-4-3 0 15,2 2 0-15,-2-2 0 0,2 2 0 0,-2 0 0 0,-1-2 0 16,-4 0 0-16,2-1 0 0,3 4 0 0,-2-1 0 16,-3-3 0-16,-1 3 0 0,-1 1 0 0,-2 1 0 15,1 1 0-15,-2-2 0 0,-2 1 0 0,2 1 0 16,0 1 0-16,-3 0 0 0,-2 0 0 0,2 0 0 16,-1 0 0-16,1 1 0 0,-2 9 0 0,0 0 0 15,1-7 0-15,-1 7 0 0,0 0 0 0,0 0 0 0,0 0 0 16,0 0 0-16,0 0 0 0,0 0 0 0,-4 6 0 15,4-6 0-15,-6 8 0 0,2 1 0 0,-2-1 0 0,1 5 0 16,-1 0 0-16,-1 4 0 0,1 0 0 0,-1 3 0 16,0 2 0-16,-1-3 0 0,-1-1 0 0,0 1 0 15,-1 1 0-15,0 2 0 0,0 1 0 0,-2-1 0 16,3 0 0-16,-1-1 0 0,-1-5 0 0,0 3 0 16,0 2 0-16,-3 0 0 0,1-2 0 0,0 0 0 15,-1-1 0-15,0 0 0 0,-1-1 0 0,1-2 0 16,1-3 0-16,-1 2 0 0,-2-2 0 0,1-1 0 15,-1-3 0-15,1 0 0 0,-3-1 0 0,3 0 0 16,2 0 0-16,-1 0 0 0,3-2 0 0,3 1 0 16,1 0 0-16,7-6 0 0,0 0 0 0,10 2 0 15,4 0-2416-15,6-2-528 0,16-3-96 16,2-2-32-16</inkml:trace>
  <inkml:trace contextRef="#ctx0" brushRef="#br1" timeOffset="6430.14">21187 13822 16575 0,'0'0'368'0,"0"0"80"0,0 0 0 0,0 0 16 0,0 0-464 0,2-6 0 0,-2 6 0 0,0-6 0 16,0-1 912-16,0 1 96 0,-1 0 16 0,0 0 0 15,1 6 0-15,0 0 0 0,-3-6 0 0,1 1 0 16,2 5 0-16,0 0 0 0,0 0 0 0,-5-2 0 16,5 2-832-16,-6 1-192 0,1 1 0 0,-1 2 0 15,0-1 864-15,1 1 128 0,-2 3 32 0,1 2 0 16,-1 1-832-16,1 3-192 0,-2 2 0 0,0 5 0 15,3 2 864-15,-4 3 128 0,3 2 32 0,-3 3 0 16,1 3-832-16,-2-2-192 0,2 1 0 0,1 1 0 16,-1-2 0-16,1 0 0 0,1-1 0 0,-2 0 0 15,2-1 0-15,-3 0 0 0,2 0 0 0,-4 9 0 16,0-6 864-16,3-5 128 0,0-3 32 0,1-2 0 0,-1-2-832 0,2-1-192 16,2-2 0-16,0 2 0 0,1-7 0 15,2 1 0-15,1 0 0 0,1-1 0 0,1-2 864 0,1-2 128 16,-3-8 32-16,7 8 0 0,1 1-832 0,-2-4-192 15,-6-5 0-15,10 5 0 0,0-4 0 16,0 0 0-16,-10-1 0 0,0 0 0 0,9-3 0 0,-1 0 0 16,-8 3 0-16,9-6 0 0,-2-1 0 0,-2 0 0 15,2-1 0-15,-4 0 0 0,1-2 0 0,-1 3 0 16,-1-1 0-16,0-1 0 0,-1-2 0 0,-1-1 0 16,-1 0 0-16,-1 0 0 0,0 0 0 0,-1-2 0 15,-1 0 0-15,2 0 0 0,-2 2 0 0,-1-4 0 16,0-1 0-16,3 0 0 0,0 1 0 0,-1-2 0 15,0-2 0-15,1-2 0 0,2-1 0 0,1 1 0 16,1 0 0-16,0-2 0 0,-1-1 0 0,3-1 0 0,-2 1 0 0,1 1 0 16,1-1 0-16,2 0 0 0,-4 2 0 0,3 2 0 15,-1 5 0-15,1 2 0 0,-2 0 0 0,0 1 0 16,-1-1 0-16,1 2 0 0,2 1 0 0,-2 2 0 16,0-2 0-16,2 2 0 0,-1-1 0 0,2 0 0 15,1 1 0-15,-1 0 0 0,-1 0 0 0,2 3 0 16,-7 6 0-16,8-4 0 0,-1 0 0 0,-7 4 0 15,6-5 0-15,-6 5 0 0,0 0 0 0,10-2 0 16,-6-2 0-16,-4 4 0 0,0 0 0 0,0 0 0 16,6-5 0-16,-6 5 0 0,5-4 0 0,-5 4 0 15,0 0 0-15,0 0 0 0,0 0 0 0,0 0 0 16,0 0 0-16,0 0 0 0,0 0 0 0,0 0 0 0,0 0 0 16,-6 5 0-16,0 2 0 0,2 1 0 0,-3 0 0 15,1 2 0-15,-1 1 0 0,-3 10 0 0,0 1 0 16,0 0 0-16,-2-1 0 0,-2 2 0 0,1 4 0 0,-2 0 0 15,1 3 0-15,-2 1 0 0,-2-2 0 0,3 0 0 16,1 0 0-16,2-2 0 0,0-1 0 0,2 1 0 16,1-3 0-16,5 1 0 0,3 1 0 0,1-3 0 15,0-1 0-15,0-2 0 0,0-1 0 0,-1-1 0 16,0 0 0-16,1-1 0 0,2-3 0 0,2 1 0 16,1-2 0-16,-1 0 0 0,2 0 0 0,-1-3 0 15,1-1 0-15,-1-1 0 0,0-1 0 0,-1 0 0 16,-4-7 0-16,0 0 0 0,0 0 0 0,0 0 0 15,0 0 0-15,5 3 0 0,-5-3 0 0,0 0 0 16,0 0 0-16,9-5 0 0,-9 5 864 0,2-10 128 16,1-2 32-16,-3 3 0 0,-1-2-832 0,-1 1-192 0,2-4 0 15,-2-2 0-15,-1-3 0 0,1 1 0 0,-2 2 0 0,1-3 0 16,2-2 0-16,1-1 0 0,0-4 0 0,0 0 0 16,0 0 0-16,0-5 0 0,1-1 0 0,4 0 0 15,2 0 0-15,-2-2 0 0,0-2 0 0,3 0 0 16,2-1 0-16,0 4 0 0,1 3 0 0,-3 3 0 15,2 2 0-15,1 2 0 0,-2 3 0 0,-1 7 0 16,0-2 0-16,0 1 0 0,0 1 0 0,1 1 0 16,-1 1 0-16,-1 1 0 0,1 0 0 0,-1 1 0 15,-2 2 0-15,1 0 0 0,-2 1 0 0,-1 2 0 16,-1 0 0-16,-2 4 0 0,0 0 0 0,0 0 0 16,0 0-768-16,0 0-208 0,-6 3-48 15,-4 7 0-15,0 2 832 0,-1 3 192 0,-3 4 0 0,-2 4 0 0,0 7 0 0,-1 5 0 16,-4 1 0-16,3 5 0 0,1 4 0 0,2 0 0 15,1 1 0-15,1 0 0 0,5-5 0 0,3 0 0 16,3-1 0-16,1-1 0 0,0-2 0 0,3-3 0 16,4-5 0-16,-3-1 0 0,1-2 0 0,4-2 0 15,0-2 0-15,0-2 0 0,1-2 0 0,1-5 0 16,1-1 0-16,-2-1 0 16,1-2-864-16,-2-1-128 0,-8-8-32 0,0 0 0 0</inkml:trace>
  <inkml:trace contextRef="#ctx0" brushRef="#br1" timeOffset="15141.02">8587 14066 9215 0,'0'0'192'0,"0"0"64"0,0 0 0 0,0 0 0 0,0 0-256 0,0 0 0 0,0 0 0 0,0 0 0 16,0 0 0-16,0 0 0 0,0 0 0 0,0 0 0 15,0 0 864-15,0 0 128 0,0 0 32 0,0 0 0 16,0 0-832-16,0 0-192 0,0 0 0 0,0 0 0 0,0 0 864 0,0 0 128 16,0 0 32-16,0 0 0 0,0 0 0 0,0 0 0 15,0 0 0-15,0 0 0 0,0 0 0 0,1-6 0 16,-1 6 0-16,-1-5 0 0,-1 0-832 0,2 5-192 16,-7-3 0-16,3 0 0 0,1 0 864 0,3 3 128 15,0 0 32-15,0-7 0 0,-4 1-832 0,4 6-192 16,0 0 0-16,-2-7 0 0,-1-2 0 0,2 1 0 15,2 1 0-15,0 0 0 0,-2 1 0 0,1 1 0 16,1-2 0-16,-1 2 0 0,0 5 0 0,0 0 0 16,0-6 0-16,0 1 0 0,0-2 0 0,0 7 0 15,0 0 0-15,1-5 0 0,2-2 0 0,1 3 0 16,-4 4 0-16,0 0 0 0,1-6 864 0,-1 6 128 16,0 0 32-16,0 0 0 0,0 0-832 0,0 0-192 15,0 0 0-15,0 0 0 0,0 0 0 0,0 0 0 0,0 7 0 0,0-1 0 16,0-6 0-16,0 10 0 0,0 1 0 0,-1 3 0 15,-1 1 864-15,0 1 128 0,2 3 32 0,2 2 0 16,0 1-832-16,-1 1-192 0,-1 0 0 0,1-1 0 16,1 0 0-16,0 0 0 0,-1-3 0 15,0 1 0-15,-1-4 0 0,1 1 0 0,-1-2 0 0,3-1 0 16,-1 1 0-16,-2-3 0 0,-2-3 0 0,1 1 0 16,-1 1 0-16,2-3 0 0,0-8 0 0,2 8 0 15,-4-1 864-15,2-7 128 0,-2 6 32 0,2-6 0 16,0 0-832-16,0 0-192 0,0 0 0 0,0 0 0 15,0 0 0-15,0 0 0 0,0 0 0 0,0 0 0 16,0 0 0-16,-3-4 0 0,1-2 0 0,1 0 0 0,-4-3 0 16,4 0 0-16,-1-1 0 0,0 0 0 0,1-3 0 15,0-2 0-15,-2-1 0 0,3 0 0 0,-1-2 0 16,1 1 0-16,-1-2 0 0,1-2 0 0,0-1 0 0,0 1 0 16,-3-2 0-16,1 2 0 0,-1 0 0 0,2 1 0 15,0 2 0-15,0 1 0 0,-1 3 0 0,1 1 0 16,1 1 0-16,0 1 0 0,-1 1 0 0,0 3 0 15,-4-1 0-15,3 4 0 0,2 4 0 0,0 0 0 16,0 0 0-16,0 0 0 0,0 0 0 0,-2 12 0 16,-1 5 0-16,1 1 0 0,1 1 0 0,-2 2 0 15,1 2 0-15,-1 1 0 0,-2 3 0 0,2 0 0 16,-3 1 0-16,2 0 0 0,1 1 0 0,-2 1 0 16,-1-2 0-16,1 1 0 0,-1-3 864 0,0-1 128 15,1-1 32-15,-2-4 0 0,2-1-832 0,1-1-192 16,-1-5 0-16,1-1 0 0,1-2 0 0,1-2 0 0,2-2 0 0,0-6 0 15,0 0 0-15,0 0 0 0,2-3 0 0,3-7 0 16,-1-3 0-16,3-4 0 0,0-1 0 0,3-3 0 16,0-3 0-16,-2-2 0 0,2-1 0 0,-3 1 0 15,1-1 0-15,-1 1 0 0,-1-1 0 0,0 3 0 16,-1 4 0-16,1 3 0 0,-4 0 0 0,0 5 0 16,0 3 0-16,-1 4 0 0,-1 5 0 0,0 0 0 15,0 0 0-15,0 8 0 0,-1 7 0 0,0 1 0 16,-1 4 0-16,1 3 0 0,2 4 0 0,-1 2 0 15,-1 3 0-15,0 1 0 0,1-3 0 0,2-2 0 16,1-2 0-16,2-1 0 0,0-2 0 0,4 0 0 16,0-5-768-16,3-7-208 0,0-5-48 0,0-7-10912 15,4-4-2192-15</inkml:trace>
  <inkml:trace contextRef="#ctx0" brushRef="#br1" timeOffset="16218.94">5051 11293 3679 0,'0'0'320'0,"0"0"-320"0,0 0 0 0,2-10 0 16,-2-1 2416-16,0 2 400 0,0 9 96 0,0 0 16 16,2-9-1328-16,-2 9-256 0,0 0-48 0,0 0-16 0,0 0-320 0,0 0-80 15,0 0-16-15,-4 12 0 0,-2 6-48 0,2 1-16 16,-1 0 0-16,-2 5 0 0,-3 2-224 0,0 1-64 16,1 3 0-16,0 1 0 0,-1 2-16 0,-2 0-16 15,-1-1 0-15,2 1 0 0,3 3-96 0,-1-6-32 16,0-3 0-16,-1-4 0 0,2-3-160 0,1-3-48 15,3-3 0-15,-2-4 0 0,6-10 144 0,-3 9 32 16,0-2 0-16,3-7 0 0,0 0 96 0,0 0 32 16,-5-4 0-16,2-4 0 0,3-2 96 0,2-3 32 15,-1 0 0-15,1-5 0 0,-1 1-160 0,2-4-32 16,2-2 0-16,3 1 0 0,1-1-256 0,1-1-128 16,0 2 0-16,0-2 128 0,1 1-128 0,1 0 0 15,1-2 0-15,2 3 0 0,1-2 0 0,0 4 0 16,0-2 0-16,-1 4 0 0,-1 3 0 0,1 2 0 0,-5 2 0 15,-2 3 0-15,-2 0 0 0,-6 8 0 0,0 0 0 0,0 0 0 16,0 0 0-16,-5 14 0 16,-2 2 0-16,-3 6 0 0,-2 4 0 0,-5 4 128 0,-3 1 0 0,-3 0 0 15,1 0-128-15,3-3 0 0,3 0 144 0,3-4-144 16,-2-3 128-16,0-4-128 0,1-2 128 0,4-3-128 16,3-1 256-16,1-6-32 0,6-5 0 0,0 0 0 15,0 0-32-15,0 0 0 0,0 0 0 0,0 0 0 16,0 0-192-16,0 0-128 0,0 0 128 0,0 0-17248 15</inkml:trace>
  <inkml:trace contextRef="#ctx0" brushRef="#br1" timeOffset="36737.57">6695 11846 6447 0,'-58'-15'576'0,"15"4"-576"0,-6-3 0 0,-1-1 0 15,-3 0 1216-15,1-1 144 0,-3 1 32 0,1 1 0 16,1 1-992-16,0 2-192 0,1 0-32 0,0 2-16 15,0-4-160-15,-2 4 0 0,0 0 0 0,1-2 0 0,0-4-320 16,4-1 16-16,-2-1 0 0,4 1 0 0,-2-4 128 0,2-1 32 16,1-3 0-16,3 1 0 0,2-1 144 0,5 0 0 15,2-1 0-15,3 2 128 0,6 0 112 0,-1 2 16 16,7 1 16-16,2 3 0 0,1 0 32 0,1 5 0 16,1 0 0-16,3 2 0 0,0 4-304 0,2 1 160 15,-2 2-160-15,5 2 128 0,6 1-128 0,-9 3 0 16,3-2 0-16,6-1 0 0,-6 6 0 0,6-6 0 15,-4 7 0-15,4-7 0 0,0 0 0 0,0 0 0 16,5 11 0-16</inkml:trace>
  <inkml:trace contextRef="#ctx0" brushRef="#br1" timeOffset="40611.68">8554 13793 5519 0,'0'0'496'0,"0"0"-496"15,4-8 0-15,-4 8 0 0,0 0 608 0,4-6 32 16,-1-1 0-16,-3 7 0 0,0 0-496 0,0 0-144 15,0 0 0-15,0 0 0 0,6-5 0 0,-6 5 0 16,0 0 0-16,0 0 0 0,0 0 128 0,0 0-128 16,0 0 0-16,-9 1 0 0,2 3 288 0,-3 2-48 0,0-4-16 0,0 3 0 15,-1 3 256-15,2 2 48 0,-1 0 16 0,-1 0 0 16,-3 2 16-16,3 1 0 0,0 2 0 0,3 3 0 16,-1 0-240-16,-1 0-64 0,1 2 0 0,0 3 0 15,-1 4-256-15,2-1-144 0,-3 2 16 0,1-5 0 16,1-2-16-16,-1-1 0 0,2 1 0 0,2-2 0 15,0-4 16-15,3 1 0 0,-3-2 0 0,4-1 0 16,1 1 128-16,0-1 0 0,1 0 0 0,2 2-128 16,0 1 128-16,2 1 0 0,-1 1 0 0,-1 1 0 15,3 0 0-15,0 0 0 0,1 0 0 0,0 0 0 16,2 0 0-16,-1 2 0 0,1 0 0 0,0-2 0 16,0-2 0-16,-2 2 0 0,4-1 0 0,-1-2 0 15,-2-1 0-15,1-4 0 0,2-2 0 0,1-2-128 0,1 0 128 16,2-4 0-16,1-3 0 0,2-1 0 0,1-1 128 0,-1-2-128 15,-2-1 128-15,2-2-128 0,1 0 128 0,1-2-128 16,1-2 128-16,1 1-128 0,0 0 0 0,-2-2 128 16,0-2-128-16,-1-2 0 0,-2 1 0 0,2-1 0 15,-2 0 0-15,0-1 0 0,-1-4 0 0,1 1 0 16,-2 0 0-16,1-1 128 0,1-1-128 0,-1 0 0 16,-1 0 0-16,1 1 128 0,-2-1-128 0,-2 0 0 15,0 0-176-15,-1-1 176 0,-4 0-288 0,0 0 32 16,-1 0 16-16,0-2 0 0,-2-2 0 0,-3 4 0 15,-3 1 0-15,-2-1 0 16,-3-4-416-16,0 1-96 0</inkml:trace>
  <inkml:trace contextRef="#ctx0" brushRef="#br1" timeOffset="40776.31">8525 13764 1839 0,'-13'14'160'0,"-1"-1"-160"0,-1 2 0 0,0 2 0 15,1 4 576-15,2 1 96 0,2 1 16 0,1 3 0 16,3 3-496-16,-2-1-192 0,2 0 128 0,3 2-128 16,0 3 0-16,2 1 0 0,1 0 0 0,0 0 0 15,1 0 0-15,2 2 0 0</inkml:trace>
  <inkml:trace contextRef="#ctx0" brushRef="#br1" timeOffset="47164.08">16616 14318 9727 0,'0'0'432'0,"0"0"80"0,0 0-512 0,0 0 0 0,0 0 0 0,0 0 0 16,0 0 784-16,3-8 48 0,1 0 16 0,-4 8 0 15,0 0-144-15,0 0-48 0,0 0 0 0,7-4 0 16,-7 4-80-16,0 0-32 0,8-2 0 0,-8 2 0 15,8-6-112-15,-8 6-32 0,7 2 0 0,-7-2 0 16,0 0-80-16,10 3-32 0,-1-1 0 0,-9-2 0 16,9 4-32-16,-1 1 0 0,-1-1 0 0,-7-4 0 15,9 7-64-15,-2-1-32 0,-3 2 0 0,3 1 0 16,-2-2 16-16,0 2 0 0,-3 2 0 0,1-1 0 16,-3-10 16-16,0 0 0 0,2 12 0 0,2 0 0 15,-1 4-16-15,0-4 0 0,1-2 0 0,-4 1 0 0,-3 2-16 16,3-1 0-16,0-2 0 0,0 1 0 0,0 0 0 15,0-1 0-15,0-1 0 0,-1-1 0 0,-1 5-16 0,1-5 0 16,1-8 0-16,-2 10 0 0,-3 5 48 0,3-4 0 16,-1-3 0-16,1 2 0 0,-2 0-16 0,2-2 0 15,1 2 0-15,0-1 0 0,-5-3 0 0,3 2 0 16,2 0 0-16,-1-1 0 0,2-7-176 0,-3 8 128 16,-2 1-128-16,1 0 128 0,-2 0-128 0,4 0 160 15,2-9-160-15,-3 11 160 0,-1 0-160 0,2 0 128 16,1-2-128-16,1-9 128 0,0 0-128 0,-1 11 0 15,0 1 144-15,1-2-144 0,0-10 0 0,0 0 144 16,0 11-144-16,0-3 0 0,0-8 144 0,0 11-144 16,0-11 0-16,0 10 144 0,0 0-144 0,0-2 0 0,0-8 144 0,-1 7-144 15,1-7 0-15,0 11 144 0,-1-2-144 0,1-3 0 16,0-6 176-16,0 0-176 0,0 0 160 0,2 10-160 16,-1-1 144-16,-1-9-144 0,0 0 128 0,0 0-128 15,2 10 144-15,0-1-144 0,-2-9 160 0,4 7-160 16,-4-7 176-16,0 0-176 0,4 9 192 0,-4-9-192 15,0 0 0-15,0 0 0 0,0 0 0 0,0 9 0 16,1-1 0-16,-1-8 0 0,0 0 0 0,0 0 0 16,1 7 128-16,-1-7-128 0,4 8 0 0,-4-8 0 15,0 0 0-15,4 8 0 0,2-2 128 0,-3 1-128 16,-3-7 0-16,0 0 0 0,0 0 0 0,5 9 0 16,-5-9 0-16,7 8 128 0,-7-8-128 0,0 0 0 15,5 8 0-15,1-1 0 0,-6-7 0 0,5 5 0 0,-5-5 0 16,0 0 0-16,8 9 0 0,-1-2 0 0,-7-7 128 15,0 0-128-15,6 5 0 0,-6-5 0 0,7 8 0 0,-7-8 0 16,0 0 0-16,0 0 0 0,8 10 0 0,2-2 0 16,-4-3 128-16,-6-5-128 0,9 7 144 0,-9-7-16 15,9 5-128-15,0 0 192 0,-9-5-192 0,9 4 0 16,0-2 0-16,1 0-160 0,-2 4 160 0,2-4 0 16,0 0 0-16,0 1 0 0,-1-1 0 0,2-1 0 15,0 3 128-15,0-2-128 0,2-2 176 0,-5 4-48 16,3 0 0-16,0-1 0 0,-2 0-128 0,-9-3 0 15,10 2 0-15,-1 1 0 0,-9-3 0 0,10 5 0 16,-10-5-160-16,10 3 160 0,-10-3 0 0,8 5 0 16,-8-5 0-16,7 7 0 0,-7-7 0 0,0 0 0 15,3 9 0-15,-3-9 0 16,0 0-1104-16,0 0-336 0,-7 7-64 0,-3-1-16 0</inkml:trace>
  <inkml:trace contextRef="#ctx0" brushRef="#br1" timeOffset="47524.38">16054 14721 12783 0,'0'0'560'0,"0"0"128"0,0 0-560 0,0 0-128 16,0 0 0-16,0 0 0 0,0 0 1088 0,10 3 176 15,-10-3 32-15,11 1 16 0,-11-1-320 0,10-1-64 16,1 1-16-16,-1 0 0 0,0 2-336 0,-1-2-64 15,2-1 0-15,-2 1-16 0,2 2-80 0,1-1-16 16,-1-2 0-16,1 0 0 0,1 2-176 0,0 0-32 16,0 0-16-16,0 0 0 0,-1-2-176 0,1 1 0 0,-2 3-160 15,2 0-7120 1,-2-4-1424-16</inkml:trace>
  <inkml:trace contextRef="#ctx0" brushRef="#br1" timeOffset="48219.1">16904 14692 4607 0,'0'0'192'0,"10"1"64"0,-10-1-256 0,12-2 0 15,-1-2 0-15,0 3 0 0,0 2 1520 0,1-1 256 16,-2-1 48-16,1 1 16 0,-1 0-1072 0,-2 1-192 16,1 0-64-16,-1 2 0 0,-8-3 48 0,10-3 0 15,-1 6 0-15,-9-3 0 0,11 3-32 0,-1-2 0 16,0-3 0-16,-1 4 0 0,0 4-64 0,-3-1-16 15,-6-5 0-15,11 6 0 0,-3 0-16 0,0 1-16 16,-1 0 0-16,1 2 0 0,-4 0-16 0,2 1 0 16,-1 1 0-16,-2 0 0 0,-1 0 16 0,0-2 0 15,-2-9 0-15,2 11 0 0,-3 3-64 0,1-2-16 16,0-12 0-16,2 13 0 0,-2 3-160 0,4-1-48 0,-2-1 0 16,0-1 0-16,-2-4-128 0,2 4 0 0,1-1 0 15,1-1 128-15,-1-1-128 0,-1 1 192 0,4 0-192 0,-3 0 192 16,-2 0-192-16,2 0 0 0,0-2 0 0,0 1 0 15,0 0 0-15,-1 1 0 0,2 1 0 0,-2-2 0 16,-2-10 0-16,1 9 208 0,1 2-48 0,2-1-16 16,-1 0-144-16,0-1 0 0,-3-9 0 15,0 11 128-15,2-1 64 0,-1-1 16 0,-1-9 0 0,-1 14 0 16,1-3-208-16,0 0 176 0,3-1-176 0,-2-1 160 16,-1-9-32-16,-1 10-128 0,2 1 192 0,0-1-64 15,-1-10-128-15,3 8 0 0,-3-8 144 0,8 11-144 16,-4-2 0-16,6 0 144 0,0-2-144 0,1 1 0 15,0-1 192-15,0 0-192 0,-1 2 192 0,1-2-192 16,0-2 192-16,0 0-192 0,0 2 192 0,2-1-192 0,-2-1 224 16,1 0-64-16,-1-1-16 0,1 2 0 0,-2-3 16 15,1 0 0-15,-1-1 0 0,0 1 0 0,0-1-32 16,0 0 0-16,-3-1 0 0,2-1 0 0,-9 0-128 0,11-1 128 16,-2 1-128-16,1 0 128 0,-3-6-128 0,-7 6 160 15,0 0-160-15,8-3 160 0,-8 3-160 0,0 0 0 16,5-5 0-16,-5 5 128 15,0 0-1312-15,0 0-272 0,0 0-48 0</inkml:trace>
  <inkml:trace contextRef="#ctx0" brushRef="#br1" timeOffset="49122.11">17492 15051 10367 0,'0'0'448'0,"0"0"112"15,0 0-560-15,0 0 0 0,0 0 0 0,0 0 0 0,0 0 704 0,0 0 48 16,0 0 0-16,0 0 0 0,5-7-48 0,-5 7 0 16,6-6 0-16,-6 6 0 0,10-4-64 0,-5-1-32 15,2 0 0-15,-1 2 0 0,-6 3-160 0,10-1-48 16,-1-2 0-16,1 0 0 0,-2 1-128 0,0 0-16 15,1-1-16-15,1 1 0 0,1 0 32 0,-2 0 16 16,1 1 0-16,2-1 0 0,-2 0 16 0,3 1 0 16,2 0 0-16,-3 1 0 0,-12 0-112 0,13 4-32 15,0-1 0-15,-2 0 0 0,0 0-16 0,0 2 0 16,0-1 0-16,0 2 0 0,-1-3-144 0,1 1 128 16,0 2-128-16,0-2 128 0,1 2-128 0,-3-1 0 15,0 1 144-15,2-2-144 0,-2 4 176 0,0-1-48 0,0-1 0 16,0 0 0-16,-1-2 64 0,0 3 16 0,-1-2 0 15,0 3 0-15,0-4-16 0,0 2-16 0,-7-6 0 0,7 7 0 16,1 1 0-16,-2-1 0 0,-6-7 0 0,5 9 0 16,-1-1-48-16,-4-8-128 0,5 10 192 0,-5-10-64 15,0 0 16-15,4 12 0 0,1 0 0 0,-3-3 0 16,-2-9-144-16,0 0 128 0,0 13-128 0,1-4 128 16,-1-9 64-16,0 11 0 0,0 0 0 0,0-2 0 15,-1 0-192-15,1-9 192 0,-1 9-192 0,1-9 192 16,-1 11-48-16,-2-4 0 0,1 2 0 0,2-9 0 15,0 0 16-15,-3 10 0 0,0 0 0 0,0-1 0 16,3-9 32-16,-5 7 0 0,5-7 0 0,-4 9 0 16,-1-1-32-16,2 1 0 0,-4-3 0 0,2 1 0 0,-1 0-16 15,1-1 0-15,-1 1 0 0,-1-1 0 0,-1 0-16 16,0-1-128-16,0 1 192 0,1-1-64 0,-1 1 0 0,0-2 0 16,1 1 0-16,-1-3 0 0,0 2 64 0,-1 0 16 15,3-2 0-15,-3 1 0 0,1 0-64 0,1 1-16 16,-1-1 0-16,1-1 0 0,1 0 0 0,-1-1 0 15,-1-1 0-15,1 2 0 0,-1-1-128 0,-1-1 0 16,-1-1 0-16,3 1 128 0,7 0-128 0,-8 0 192 16,8 0-192-16,-10-3 192 0,-1 1-192 0,2 0 192 15,2 0-192-15,-2-2 192 0,-1 0-64 0,2 0 0 16,-2-1 0-16,0 0 0 0,2-2 0 0,-3-4-128 16,2 0 192-16,0 2-64 0,0-1 32 0,0 2 0 15,1-3 0-15,0 1 0 0,1 1-16 0,1 1 0 16,0 4 0-16,6 4 0 0,-6-7-144 0,1 1 0 0,5 6 0 0,0 0 128 15,0 0-128-15,0 0 0 0,0 0 0 0,0 0 0 32,7 12-2288-32,4 0-336 0</inkml:trace>
  <inkml:trace contextRef="#ctx0" brushRef="#br1" timeOffset="49920.04">18978 15864 8287 0,'0'0'736'0,"0"0"-592"0,0 0-144 0,0 0 0 15,9-1 1424-15,-9 1 256 0,7-3 48 0,-7 3 16 16,0 0-320-16,0 0-64 0,0 0-16 0,0 0 0 16,5-9-112-16,-5 9-16 0,0 0-16 0,0 0 0 15,-7-9-368-15,2 3-64 0,0-2 0 0,-4 1-16 16,-1 4-320-16,1 0-64 0,-1-3-16 0,-1 2 0 0,-1 1-96 0,-3-1 0 16,1 0-16-16,0 1 0 0,-2-2 0 0,1 2 0 15,-2 0 0-15,1-1 0 0,-1 0 112 0,-1 1 32 16,-2-4 0-16,1 4 0 0,2 1-128 0,-1 2 0 15,0-2-16-15,0 2 0 0,1 2-16 0,3 0 0 16,3 0 0-16,-3 1 0 0,-2-1-224 0,1 2 144 16,2 1-144-16,-1 1 128 0,1-1-128 0,1 3 0 15,2 0 0-15,1 2 0 0,2 1 0 0,1 0 0 16,2-2 0-16,2 2 128 0,2 2-128 0,1 0 128 16,0-1-128-16,2 0 128 0,4 0 80 0,-1 2 16 15,3 1 0-15,2-1 0 0,3-3 80 0,2 1 16 0,-1 0 0 16,-1 2 0-16,-1 2-80 0,1-2-16 0,3-2 0 0,1 1 0 15,-1 2-48-15,0-3-16 0,2-2 0 16,-3 1 0-16,2 1-160 0,0 0 192 0,-2 0-192 0,1-2 192 16,-2-2-192-16,0 0 160 0,0 1-160 0,-3 0 160 15,0-3-160-15,-2 0 192 0,0 1-192 0,-3 0-10944 16,0 2-2288 0</inkml:trace>
  <inkml:trace contextRef="#ctx0" brushRef="#br1" timeOffset="102073.37">13828 680 30527 0,'-11'-20'1344'0,"4"12"288"0,0 6-1312 0,0-1-320 15,-2-5 0-15,0 5 0 0,0 4-128 0,0 3-112 16,3 1-16-16,-1 4 0 0,2 3 256 0,0 5 0 16,1 6 0-16,2 6-144 0,1-2 144 0,0 8 0 15,-1 2 0-15,1 8 0 0,-2 6 0 0,2 1 0 16,-1 2 0-16,0 4 0 0,-4-1 0 0,3 1 0 16,-2-3 0-16,0-2 128 0,-2-4-128 0,1-4 0 15,0-4 128-15,3-3-128 0,-2-4 0 0,2-4 144 16,0-1-144-16,1-5 0 0,-1-5 192 0,1-1-192 15,-2-5 192-15,2-4-192 0,2-9 0 0,0 0 0 16,0 0 0-16,0 0 0 0,-7-8-320 0,2-4 16 16,0-6 16-16,2-3 0 0,0-4 16 0,-1-3 0 0,1-1 0 15,-1-2 0-15,0-1 272 0,0-1 0 0,2 2 0 0,1-2 0 16,-1-2 0-16,4 0 144 0,1 1-16 0,1-6 0 16,-2-4 96-16,3 0 16 0,4-1 0 0,1-1 0 15,4-3 0-15,1 2 0 0,2-1 0 0,3 4 0 16,-3 4-32-16,3-1 0 0,0-1 0 0,1 3 0 15,-3 7-32-15,-6 15-16 0,1-3 0 0,2-1 0 16,-1-1-160-16,3 3 128 0,1 2-128 0,0 1 128 16,1 3-128-16,12-6 0 0,-4 7 0 0,-5 8 0 15,0 5 0-15,-3 5 0 0,-2 4 0 0,-6 1 0 16,-3 6 0-16,2 7 0 0,-1 4 0 0,-2 2 0 16,0 2 0-16,0 3 0 0,-4 2 0 0,0 29 0 15,-3-11 128-15,-4-8-128 0,-6-7 128 0,-3 0-128 0,-3-3 160 16,-2-4-160-16,-4-1 192 0,-3-4-192 0,-1 2 192 0,-1-5-64 15,-2-3 0-15,3 0-128 16,2-3 160-16,0-5-160 0,3-4 128 0,4-3-128 0,2-4 128 0,3-1-128 16,4-2 128-16,8 0-128 0,-6-5 144 0,6 5-144 15,0 0 160-15,4-7-160 0,4 2 0 0,2 1 0 16,0 2 0-16,2 2 0 0,2 2 0 0,3 4 0 16,-1 0 0-16,3 2-160 0,0 1 160 0,2 2 0 15,-3 1 0-15,3 3-128 0,-1 5 128 0,0 1 0 16,-3 1 0-16,-1 1 0 0,-3 0 0 0,-4 0 0 15,-3-2 0-15,-3 2 0 0,-2 5 240 0,-5-3-32 16,-3 2 0-16,-6-1 0 0,-4 1 224 0,-5 0 32 16,-3-1 16-16,-4 0 0 0,-1-2-80 0,2-2-16 0,-3-2 0 0,1-1 0 15,0 0-208-15,-1-5-48 0,-1-4-128 16,1 0 192-16,0-1-320 0,2-4-80 0,0-3-16 0,4-6 0 31,3-5-1408-31,3-2-288 0,-1-2-48 0,6-2-7744 0,5-2-1552 16</inkml:trace>
  <inkml:trace contextRef="#ctx0" brushRef="#br1" timeOffset="102400.4">14669 484 23951 0,'-18'-29'2128'0,"5"14"-1696"15,1-1-432-15,-1-1 0 0,0 2 1808 0,2 5 288 16,0 1 48-16,1 3 16 0,0 4-1584 0,-1 3-304 16,1 4-64-16,1 2-16 0,2 6 0 0,0 4 0 15,1 6 0-15,3-3 0 0,-1 9-192 0,-1 10 0 16,-2 2 0-16,0 5-160 0,3 5 160 0,-2 2 0 15,1 4-144-15,-7 47 144 0,2-14 0 0,2-8-176 16,-1-10 176-16,3-8-128 16,-2-9-496-16,1-7-80 0,1-10-32 0,-1-5 0 15,2-2-608-15,-2-5-112 0,3-7-16 0,0-6-6480 16,3-2-1296-16</inkml:trace>
  <inkml:trace contextRef="#ctx0" brushRef="#br1" timeOffset="102779.06">14791 883 21183 0,'0'0'944'0,"0"0"192"0,0 0-912 0,-2 12-224 0,-4 1 0 0,3 4 0 16,0 4 1984-16,0 3 368 0,-3 5 64 0,3-2 16 15,1 2-2016-15,0 1-416 0,1 3 0 0,1-1 0 0,0-4 0 0,0 1 0 16,0-3 0-16,1-1 0 0,2 0 0 16,-1-4 0-16,0-5 0 0,0-2 0 0,3-2 0 0,-3-2 0 15,-2-10 0-15,0 0 0 0,0 0 272 0,13-3 64 16,-3 1 16-16,2-6 0 0,0-3 176 0,1-2 48 16,-2-5 0-16,3-1 0 0,-2-1-176 0,0-4-16 15,1-3-16-15,-4-1 0 0,0-3-112 0,-3 0 0 16,1 0-16-16,-5-2 0 0,0-2-240 0,1 3 176 15,0 5-176-15,-2 1 160 0,-1 1-160 0,3 4 0 16,-1 3 0-16,0 5 0 0,-2 3 0 0,0 3 0 16,0 7 0-16,0 0 0 15,0 0-688-15,0 0-16 0,0 0 0 0,0 0 0 16,0 0-2336-16,0 0-480 0</inkml:trace>
  <inkml:trace contextRef="#ctx0" brushRef="#br1" timeOffset="103142.43">15324 1106 21183 0,'-2'-10'1888'0,"4"-1"-1504"0,1 0-384 0,2 0 0 16,0 1 3344-16,2-2 608 0,2-3 112 0,1 0 32 15,0-2-3440-15,3 0-656 0,3-3-176 0,-1 1-16 0,0 1 192 0,0 2 0 16,-1 1 0-16,-3-2 0 0,-2-2 0 0,-1 2 0 16,-3 2 0-16,-3 0 0 0,-3 0 0 0,-2 3 0 15,-2 2 0-15,-3 4 0 0,-1 5 0 0,-4 6 192 16,-5 0-64-16,-3 8 0 0,0 6 0 0,-2 6 16 16,-2 3 0-16,1 3 0 0,2 1-144 0,4 3 0 15,3 1 0-15,1 0 0 0,5-1-128 0,4-4 128 16,4-3 0-16,3-4 0 0,4-2 0 0,3-2 0 15,3-4 0-15,2 1 0 0,4-5 0 0,4-1 0 16,5-2 0-16,7-3 0 0,6-2-144 0,0-2-16 16,3-2 0-16,0-1 0 15,1-4-2064-15,-1-1-400 0,2-3-96 0</inkml:trace>
  <inkml:trace contextRef="#ctx0" brushRef="#br1" timeOffset="103778.42">16746 829 23039 0,'-18'-5'2048'0,"8"4"-1648"0,2 1-400 0,-1-1 0 15,0-1 144-15,1-1-144 0,8 3 160 0,0 0-160 16,0 0 288-16,0 0-32 0,0 0-16 0,10-7 0 15,3-1 128-15,4 1 16 0,0 1 16 0,7-1 0 16,1-2-400-16,5 3 128 0,1-1-128 0,2-1 0 0,0 0 0 0,0 0 0 16,-1-2 0-16,-2 2 0 15,-1 3-400-15,-3-2-64 0,-4 0-16 0</inkml:trace>
  <inkml:trace contextRef="#ctx0" brushRef="#br1" timeOffset="103928.6">16703 977 19343 0,'-15'-9'1728'0,"7"5"-1392"0,8 4-336 0,0 0 0 0,0 0 2096 0,0 0 336 16,0 0 80-16,0 0 16 0,6-6-1728 0,7 3-352 16,4 1-64-16,3-1 0 0,2 1-256 0,5 2-128 15,4 0 128-15,2 0-128 0,4 0 0 0,2-1 0 16,-1-2 0-16,3 3 0 16,4 4-1024-16,2-2-256 0,-1-2-64 0,0 0-16 0</inkml:trace>
  <inkml:trace contextRef="#ctx0" brushRef="#br1" timeOffset="104971.04">19417 688 15663 0,'-1'-14'1392'0,"2"8"-1120"16,1-1-272-16,0-2 0 0,0-2 976 0,-1 5 144 15,-1 6 32-15,0-9 0 0,-1 3-864 0,0-1-160 16,-1-1-128-16,1 4 144 0,-1-1 336 0,-3 1 64 0,-1-2 16 0,-3 3 0 15,-2 1 256-15,-2 2 48 0,-3 1 16 0,-1 4 0 16,-3 4-240-16,-2-1-32 0,-3 3-16 0,-2 0 0 16,-4 4-336-16,-25 13-64 0,8-3 0 0,5-1-16 15,6 1-176-15,5-3 128 0,3-3-128 0,7-1 128 16,6-5-128-16,3 0 0 0,2-3 0 0,7-1 128 16,4-9-128-16,1 9 128 0,-1-9-128 0,10 5 128 15,2-1 128-15,6-2 32 0,5-2 0 0,0 1 0 16,3 0-288-16,4 3 0 0,2 3 128 0,-2 0-128 15,-6-2 0-15,-1 3 0 0,-4 2 0 0,-3 0 0 16,-2 3 0-16,-4-1 0 0,-5 0 0 0,-2 2 0 16,-3 4 144-16,-3 0-16 0,-5-2-128 0,-4-1 192 0,-3 0 288 15,-6 2 48-15,-4 3 16 0,-2 1 0 0,-3-4-64 0,-2-1-16 16,-2 1 0-16,1-1 0 0,2-1-272 0,1-1-64 16,1-4-128-16,5-4 192 0,3 0-192 0,4-5-192 15,4-5 48-15,7-1 0 16,1-3-944-16,7-2-192 0,5-2-48 0,8-4-12320 15</inkml:trace>
  <inkml:trace contextRef="#ctx0" brushRef="#br1" timeOffset="105235.9">19851 283 30399 0,'0'0'2704'0,"0"0"-2160"0,-6-6-544 0,6 6 0 31,-9 4-288-31,-1 2-160 0,1 1-48 0,-2 6 0 0,1 6 496 0,0 2 0 0,-3 1-128 0,1 1 128 16,0 0 0-16,-1 4 0 0,-1 6 0 0,7-7 0 16,-2 8 0-16,-2 5 0 0,-1 3-160 0,0 1 160 15,0 1-224-15,1 0 32 0,-4 2 0 0,-7 34 0 31,7-18-800-31,4-12-160 0,-2-12-16 0,6-8-16 0,6-7-480 0,0-9-112 16,-2-6-16-16,3-8-6832 0</inkml:trace>
  <inkml:trace contextRef="#ctx0" brushRef="#br1" timeOffset="105639.74">19372 920 16575 0,'0'0'1472'0,"0"0"-1168"15,0 0-304-15,0 0 0 0,0 0 352 0,0 0 16 16,0 0 0-16,13-8 0 0,3-3-48 0,5-1-16 15,7-1 0-15,2 1 0 0,5-2-80 0,1-1-16 16,2-6 0-16,0 0 0 0,-1 1 192 0,-4-1 48 16,-1-1 0-16,0-2 0 0,1-4 256 0,-1 3 64 15,-1 7 16-15,-15 7 0 0,3-2-128 0,0-1-16 16,-6 2-16-16,1 2 0 0,-1 3-176 0,-2 1-48 16,-1 3 0-16,1 2 0 0,-11 1-144 0,5 10-48 15,-3 5 0-15,-4 0 0 0,-3 3 128 0,1 3 32 16,-1 5 0-16,-1 2 0 0,-2-1-160 0,-10 27-16 15,0-9-16-15,1-5 0 0,2-4-176 0,2-6 160 0,0-4-160 16,0-3 160-16,4-1-160 0,1-2 160 16,0-4-160-16,3-8 160 0,5-8 0 0,0 0 0 0,0 0 0 0,0 0 0 15,0 0 320-15,3-8 64 0,1-7 16 0,2 0 0 16,2-4-112-16,1-1-32 0,2-3 0 0,1-1 0 16,3-1-224-16,1 2-64 0,4 0 0 0,-1 0 0 15,2-2-128-15,2 3 0 0,0 1 0 0,2 2 0 16,3 0 0-16,-4 0 0 0,0-1 0 0,0 8 0 15,-1 6 0-15,-2 4 0 0,-2-2 0 0,0 2 0 16,-4 0-144-16,-3 4 144 0,0 4 0 0,-1-1 0 16,0-1-1472-16,-1 2-192 0,1 2-48 0</inkml:trace>
  <inkml:trace contextRef="#ctx0" brushRef="#br1" timeOffset="105937.71">20817 459 31503 0,'0'0'1392'0,"0"0"288"0,0 0-1344 16,0 0-336-16,0 0 0 0,0 0 0 0,-7 10-160 0,0 3-96 15,-2 4-32-15,3-2 0 0,0 6 288 0,-2 4 0 0,-1 2 0 0,-1 3 0 16,1 4 0-16,-5 0 0 0,1-1 0 0,-12 27 0 16,3-14 0-16,4-4 0 0,3-4 0 0,3-5 0 15,-1-5 0-15,3-2 0 0,1-3 0 0,2-5-160 32,3-5-608-32,3-4-112 0,1-9-16 0,0 0-16 15,0 0-416-15,12-11-80 0,1-7 0 0</inkml:trace>
  <inkml:trace contextRef="#ctx0" brushRef="#br1" timeOffset="106309.88">21156 476 29311 0,'-8'12'1296'0,"4"-4"272"0,-2 5-1248 0,1 2-320 16,-4 0 0-16,-1 5 0 0,0 3 0 0,-2 1-256 15,0 3 64-15,-11 19 0 0,3-8 192 0,2-6 0 16,2-3 192-16,3-7-192 0,1-5 144 0,2-1-144 16,5-6 0-16,1-2 144 0,4-8 112 0,0 0 0 15,0 0 16-15,5-8 0 0,2-1 240 0,3-3 64 16,3-4 0-16,-1-1 0 0,0-5-256 0,2-2-64 16,0 2 0-16,2-3 0 0,2-1-64 0,-8 11 0 15,2-4-16-15,0-1 0 0,3 0-176 0,2 0 0 16,2 3 0-16,-3 1 128 0,2 2-128 0,16-5 0 15,-7 8 0-15,-5 8 0 0,-4 9 0 0,-11 1-176 16,-2 7 176-16,3 1-128 0,-3 0 128 0,3 5 0 0,-5 5 0 16,2 3 0-16,-1 1 0 0,5 21 0 0,0-8 0 0,1-6 0 15,-1-4 0-15,5-4 0 0,-3-3 0 0,2-5 0 32,0-5-512-32,0-3-32 0,0-3 0 0,1-1 0 15,-1-5-2128-15,1 0-416 0</inkml:trace>
  <inkml:trace contextRef="#ctx0" brushRef="#br1" timeOffset="106769.1">22187 479 25791 0,'0'0'2304'16,"0"0"-1856"-16,0 0-448 0,0 0 0 0,-3-8 0 0,3 8 0 15,-7-3 0-15,0-2 0 0,-4 2 160 0,-1 1-16 16,-2-1 0-16,-2 7 0 0,0 0 96 0,-2 2 16 16,-1 1 0-16,1 1 0 0,-4 4 0 0,12-4 0 15,-3 3 0-15,-3 0 0 0,1 0-128 0,-1 2-128 16,3 2 176-16,1 1-176 0,1-4 128 0,-3 8-128 16,6-4 0-16,7 0 0 0,5-4 304 0,5-1-48 15,0-7-16-15,4-1 0 0,4 1 16 0,0-1 0 16,2-4 0-16,-1-2 0 0,0-3-64 0,1 1 0 15,0 0 0-15,1-1 0 0,-2-4-16 0,2 0-16 16,-2 0 0-16,-2 4 0 0,-3 5-32 0,-2 0 0 16,-2-2 0-16,0 4 0 0,0 5-128 0,-5 6 192 15,-2 7-192-15,-2 3 192 0,-1 4-192 0,-2 3 0 0,-4 6 0 16,1 0 0-16,-2-2 0 0,-2 1 160 0,-3 0-160 0,0 4 160 16,-2 6-160-16,1-6 192 0,0-4-192 15,0-2 192-15,-1-2-64 0,2-4 0 0,-1-4 0 0,-1-2 0 16,0-4 32-16,2-1 0 0,-1-6 0 0,-1-1 0 15,0-6-160-15,-1-3 0 0,1-4 0 0,0-3 0 32,-2 0-448-32,3-4-192 0,0-3-16 0,4-4-16 0,3-3-2272 15,5 0-448-15,4-11-80 0,5 5-32 0</inkml:trace>
  <inkml:trace contextRef="#ctx0" brushRef="#br1" timeOffset="107246.25">23589 417 21183 0,'0'0'1888'0,"-1"-8"-1504"15,-2 1-384-15,-3-1 0 0,-2 3 736 0,1-2 80 16,-1-2 16-16,-1 2 0 0,-3 0-512 0,0-1-80 16,-1-2-32-16,-1 2 0 0,-2-2 96 0,0 6 16 0,-2 5 0 0,0 0 0 15,1-1-144-15,-2 5-32 0,-4 0 0 0,1 3 0 16,-1 2 32-16,-1 0 0 0,-5-2 0 0,5 2 0 16,4 1 16-16,3 0 0 0,1-1 0 0,6 0 0 15,6 1-16-15,3 1 0 0,2 0 0 0,7 3 0 16,4-1 208-16,-2-3 64 0,4 3 0 0,3 3 0 15,2 1-128-15,2 2 0 0,0 0-16 0,0 2 0 16,1 1-304-16,13 20 160 0,-4-6-160 0,-4-4 128 16,-5-4 16-16,-1 0 0 0,-1-2 0 0,-3-3 0 15,0-3 96-15,-3-4 16 0,-1-2 0 0,-5-1 0 16,0 1 304-16,-6-4 64 0,-4-1 16 0,-5-2 0 16,-2 0 256-16,-10-2 48 0,-3-1 16 0,-5-2 0 15,-2-3-80-15,-5 0-16 0,-4 0 0 0,-7 0 0 0,-8-3-480 16,-1 0-112-16,1-2-16 0,0 1 0 0,1-3-256 15,5 1 0-15,5-3 0 0,8 1 0 16,2 4-800-16,4-2-272 16,10 0-48-16</inkml:trace>
  <inkml:trace contextRef="#ctx0" brushRef="#br1" timeOffset="111926.37">20267 12978 2751 0,'0'0'256'0,"0"0"-256"15,-4 8 0-15,4-8 0 0,0 0 2496 0,0 0 448 16,-8 3 80-16,0-2 32 0,1 1-1792 0,-1 0-368 15,0-3-64-15,0 0 0 0,1 3-64 0,-1 0-16 16,0-1 0-16,1 0 0 0,7-1 80 0,-9 2 32 0,0 0 0 16,1 0 0-16,8-2-256 0,-10 1-48 0,3 2-16 0,-2 0 0 15,9-3-192-15,-8 2-32 0,-1-4-16 0,9 2 0 16,-6 0 0-16,6 0 0 16,0 0 0-16,-7-4 0 0,7 4 80 0,0 0 0 0,0 0 16 0,-3-8 0 15,1-2 128-15,3 0 32 0,-1 10 0 0,6-5 0 16,2-5-112-16,1 2 0 0,2 1-16 0,2 3 0 15,1 0-144-15,3 4-32 0,-1 0 0 0,2-2 0 16,0 0-128-16,-1 3-128 0,0 4 144 0,-2 0-144 16,-2 0 0-16,-2 5 0 0,-1 4 0 0,-5 1 0 15,-2 1 0-15,-4-1 0 0,-4-1 0 0,-2 4 0 16,-3 3 0-16,-4-1 0 0,-4 1 0 0,-3-2 0 16,-2 2 320-16,-1-5 0 0,0-5 16 0,-3-4 0 0,3-2-64 15,1-2-16-15,1-2 0 0,3-1 0 0,4-4 336 16,5-4 64-16,1 1 16 0,5-2 0 0,3-6 96 0,2 0 0 15,3-5 16-15,6 1 0 0,1 5-336 0,4 1-64 16,1 0 0-16,2 1-16 0,1-4-368 0,1 6 0 16,-1 5 0-16,-2 0 0 0,0 0 0 0,-2 2-208 15,-2 1 16-15,-2 8 16 16,-1 6-1120-16,-5 1-240 0,-5-13-32 0,-3 21-9600 16,-3 7-1920-16</inkml:trace>
  <inkml:trace contextRef="#ctx0" brushRef="#br1" timeOffset="112417.43">19511 13921 14735 0,'-15'1'640'0,"15"-1"160"0,-8-7-640 0,0 5-160 0,0 0 0 0,0-2 0 15,1-1 1712-15,0-1 304 0,-2 1 64 0,0-2 16 16,1 2-512-16,1-3-112 0,-1-1 0 0,2 1-16 16,2-2-288-16,-1 0-48 0,1-1-16 0,3 1 0 0,2-2 16 0,3 0 0 15,-1 1 0-15,3-3 0 0,3 2-512 0,3 0-96 16,3-1-32-16,0 2 0 0,2-1-272 0,-1 3-48 15,-1 4-16-15,6-2 0 0,1 3-144 0,3 1 0 16,-5 3 0-16,2 4 0 0,-1-1 144 0,-4 6-144 16,-4 1 160-16,-5 1-160 0,-1 2 192 0,-3 0-64 15,-1 1-128-15,-3 2 192 0,-3 0 32 0,-3 0 0 16,-3-2 0-16,-4 1 0 0,-4 0 128 0,-2-1 32 16,-5-2 0-16,2-1 0 0,1-2-64 0,0-4-16 15,1-1 0-15,-1-2 0 0,1-2 112 0,4-3 32 16,2-3 0-16,4-3 0 0,2-1 32 0,4-2 16 15,4-3 0-15,2-2 0 0,6-1-160 0,1-1-16 16,2-1-16-16,5 0 0 0,1 1-304 0,1 1 160 16,-1 0-160-16,1 5 128 0,3 3-128 0,-1 3 0 0,2 1-160 15,0 4 160 1,-4 5-1120-16,0 2-128 0,0 1-32 0,-2 2-11648 16,-1 2-2352-16</inkml:trace>
  <inkml:trace contextRef="#ctx0" brushRef="#br1" timeOffset="112982.07">21011 13786 12895 0,'-7'-18'576'0,"4"10"112"0,1 3-560 0,-1-1-128 0,1-1 0 0,-1 2 0 15,1 1 1984-15,1-2 352 0,1 1 80 0,-2-1 16 16,0-4-736-16,1 2-144 0,-1 0-16 0,2 0-16 15,2-2-368-15,0-1-80 0,-1-1-16 0,4 2 0 16,3 1-80-16,1 0-16 0,-2-2 0 0,4 4 0 16,4 0-272-16,2 2-64 0,-1-2-16 0,2 0 0 15,1 3-288-15,-1 1-48 0,-1 1-16 0,2-1 0 16,-2 2-256-16,2 3 160 0,-3 2-160 0,0 1 128 16,-1 5-128-16,0 1 192 0,-3 1-192 0,-5 0 192 15,-2 4-192-15,-5-2 0 0,-4-1-192 0,-1 2 192 0,-4 0-336 16,-2 0 48-16,-4 1 16 0,-3-3 0 15,-2-2-1456-15,3 0-272 16,-1 0-64-16,2-2-12192 0</inkml:trace>
  <inkml:trace contextRef="#ctx0" brushRef="#br1" timeOffset="113431.07">20953 14713 26031 0,'-13'-6'1152'0,"6"2"240"0,-4-2-1120 0,2 1-272 0,2-1 0 0,2 1 0 15,-3-1 928-15,1-1 128 0,1-1 32 0,2-1 0 16,4 9 256-16,5-10 48 0,1-1 16 0,2 0 0 16,-1 0-464-16,4-1-96 0,5 3-16 0,4-2 0 15,0-1-576-15,1 2-128 0,0 1-128 0,-2 4 176 16,-1 2-176-16,-1 0 0 0,-3 2 0 0,-1 2 0 16,-2 6 160-16,-2 0-160 0,-3 0 192 0,-2 3-192 15,-2 2 192-15,-3 2-192 0,-4-1 192 0,-2 0-192 16,-1-1 352-16,-4 0-32 0,-2 0-16 0,-2-1 0 0,-1 0-32 15,-1-2 0-15,0-2 0 0,1-3 0 0,4-1-80 0,1 0 0 16,2-3-16-16,3-4 0 0,7 4-48 0,-7-5-128 16,3-1 192-16,3-4-64 0,3-3-128 0,1-1 0 15,3-2 0-15,-2 1 0 16,2-1-400-16,-1-1-176 0,-2 1-16 0,-1 0-16 16,0 4-2464-16,-2 1-512 0,-1-2-80 0,1 13-32 0</inkml:trace>
  <inkml:trace contextRef="#ctx0" brushRef="#br1" timeOffset="120679.42">8583 11542 2751 0,'0'0'256'0,"0"0"-256"15,0 0 0-15,0 0 0 0,0-6 1968 0,0 0 336 16,-1 1 80-16,1 5 16 0,0 0-1520 0,0 0-304 15,-2-8-64-15,1 4-16 0,1 4 112 0,0 0 32 16,0 0 0-16,0 0 0 0,-2-7-128 0,2 7-32 16,0 0 0-16,0 0 0 0,0 0-32 0,0 0 0 15,-4-5 0-15,4 5 0 0,-8-3-32 0,0 3-16 16,1 2 0-16,-1-1 0 0,-1 0 96 0,1 2 16 16,0 0 0-16,0 0 0 0,-3-2-16 0,1 0 0 15,1 3 0-15,-3-2 0 0,0-1 16 0,1 1 0 16,-1-4 0-16,0 5 0 0,-2-1 0 0,-1 0 0 0,0-1 0 0,-1 1 0 15,0 1-272-15,-2-1-48 0,1 0-16 0,-1-1 0 16,-2-1 16-16,3 2 0 0,-1 2 0 0,-1-3 0 16,-1-2 0-16,0 1 0 0,0 0 0 0,1 2 0 15,-1 0-48-15,0 0 0 0,-2-2 0 0,-3 0 0 16,4 1-16-16,-2 0 0 0,1-1 0 0,0 1 0 16,0-1 64-16,1 3 0 0,-3-1 0 0,2 1 0 15,-2-3-192-15,2 0 192 0,-3 0-192 0,3 2 192 16,-2 3 672-16,3-1 144 0,1-5 16 0,0 2 16 15,-2 1-1632-15,1 2-336 0,0-1-64 16,1-1-16-16,0-1 832 0,0 0 176 0,0-1 0 0,2 0 0 16,-3-1 0-16,4 0 144 0,-1 1-144 0,1 1 128 0,-1-1 32 0,2 0 0 15,-2 0 0-15,-2-1 0 0,-1 1-160 0,1 1 0 16,-2-1 144-16,0 0-144 0,-1-1 128 0,1 0-128 16,3 0 128-16,-3-2-128 0,1-1 0 0,-1 2 144 15,-1 0-144-15,-1-1 0 0,0-1 128 0,1 0-128 16,0-2 0-16,1 3 0 0,1 0 144 0,0 1-144 15,-1-1 0-15,0 0 144 0,-1 0 0 0,-1 2 0 16,2 1 0-16,-2 0 0 0,-2-5-144 0,1 3 0 16,-1 1 0-16,0 1-176 0,2 0 176 0,-1-1 0 15,2-1 0-15,-1 2 0 0,3 1 0 0,-1 0 0 16,1-1 0-16,1-1 0 0,-1 0 0 0,1-1 144 16,2 0-144-16,0-1 0 0,-3-1 128 0,2-1-128 15,2 1 0-15,-2 0 0 0,-3-1 224 0,1 0-64 0,1-3-16 16,0 4 0-16,1-1-144 0,0 2 0 0,0 0 0 0,3-1 128 15,-4 0-128-15,1 1 0 0,1 1 0 0,0 0 128 16,2-1-128-16,-2 1 0 0,-1-2 0 0,3 1 0 16,-1 2 0-16,2 0 0 0,-2-1 0 0,2 1 0 15,2 1 0-15,-1-1 0 0,-2-1 0 0,1 0 0 16,-1 0 0-16,1 1 128 0,2 1-128 0,-2-2 128 16,-3 2-128-16,5-1 0 0,-1-2 0 0,1 1 0 15,1 0 0-15,1 0 0 0,1-1 0 0,-2-1 0 16,0 3 0-16,0 0 0 0,0-1 0 0,-1 0 0 15,2-1 0-15,-2 2 0 0,4 1 0 0,-1 0 0 16,10 0 0-16,-8-2 0 0,-1 1 0 0,1-1 0 16,1 4-160-16,7-2 160 0,-5-2 0 0,5 2-144 0,-7 2 144 15,7-2-160-15,-7 4 160 0,7-4-160 0,0 0-144 0,0 0-16 16,0 9-16-16,0-1 0 16,0-8-2000-16,0 0-400 0</inkml:trace>
  <inkml:trace contextRef="#ctx0" brushRef="#br1" timeOffset="122455.07">5167 11359 9215 0,'-5'-16'400'0,"2"11"96"15,3 5-496-15,0 0 0 0,0 0 0 0,-7-5 0 0,-2 2 1600 0,9 3 240 16,-7-3 32-16,7 3 16 0,-10-1-800 0,4-3-144 16,-1-2-48-16,7 6 0 0,0 0-256 0,0 0-64 15,-6-3-16-15,6 3 0 0,0 0 32 0,0 0 16 16,0 0 0-16,0 0 0 0,-1-8-144 0,1 8-16 15,0 0-16-15,0 0 0 0,5-8 16 0,5 0 0 16,-5 0 0-16,4 2 0 0,-2 3-304 0,3 0-144 16,-4-1 160-16,3 0-160 0,-3-1 176 0,2 1-176 15,-1 1 192-15,3-2-192 0,-3 0 208 0,1 0-64 16,0 4-16-16,1-1 0 0,0-2 64 0,1 0 16 16,2 1 0-16,0 1 0 0,5 2-16 0,0 2 0 15,-2-1 0-15,4-1 0 0,0-1-32 0,2 1-16 16,-1 1 0-16,1 0 0 0,1 0 48 0,-1 3 0 0,2 0 0 0,0 3 0 15,2-1-192-15,-1 1 192 0,-2-4-192 0,0 6 192 16,-1 1-192-16,1-2 0 0,-2-5 144 0,2 2-144 16,0 3 128-16,1 0-128 0,0-2 128 0,1 1-128 15,-1-5 128-15,1 3-128 0,0 0 128 0,3 0-128 16,-2-1 224-16,3 3-32 0,0 0 0 0,0 2 0 16,-2 1-16-16,-2-1-16 0,-1-2 0 0,2 0 0 15,0 1-160-15,-2-3 128 0,1 0-128 0,0-2 128 16,0 0-128-16,-1 2 0 0,-1-2 0 0,0 0 128 15,-3-1 48-15,3 1 0 0,2-1 0 0,0 1 0 16,-2 0-16-16,0 1 0 0,0-1 0 0,0 1 0 16,-5 2 0-16,2-1 0 0,-1 3 0 0,0-2 0 15,0-3-160-15,2 0 128 0,-2 1-128 0,2-1 128 16,0-1-128-16,0 0 0 0,1-2 0 0,2 2 0 0,-2 2 0 16,1-1 0-16,0-2 128 0,0 1-128 0,0 1 0 0,-2 0 0 15,-1 0 144-15,1 0-144 0,0 0 0 0,0 0 0 16,-2 1 0-16,1 1 128 0,0-5-128 0,-3 0 0 15,0 0 128-15,0 1-128 0,1 2 0 0,0-2 0 16,2-1 0-16,1 2 128 0,0 2-128 0,-2 0 0 16,2-4 128-16,1 0-128 0,-3 0 128 0,0 1-128 15,0 3 128-15,1-1-128 0,-1-4 0 0,3 1 0 16,1 0 0-16,0 2 128 0,-5 1-128 0,0 1 0 16,2-2 0-16,-1 0 0 0,-1 0 0 0,0 0 128 15,-1 1-128-15,2-1 0 0,-2 0 0 0,1-1 0 16,0 1 0-16,1-2 0 0,1-1 0 0,-1 1 0 0,2 0 0 15,1 0 128-15,-2 0-128 0,-2 0 0 0,-1 0 0 16,3 1 0-16,0 1 0 0,3 1 128 0,1 0-128 0,-1-1 0 16,-1-2 0-16,-2 2 0 0,1 1 0 0,0-1 0 15,-2-3 0-15,0 1 0 0,-3-3 0 0,2 3 128 16,-2 0-128-16,0-1 0 0,-1-2 0 16,-1 1 0-16,1 1 0 0,1 0 0 0,-3 0 0 0,1-2 128 15,1 1-128-15,-1 0 0 0,1 2 128 0,-1-3-128 16,0 0 0-16,0 1 144 0,0-1-144 0,0 1 0 15,0 1 128-15,-2 0-128 0,1-2 0 0,0 1 0 16,1 2 128-16,1-1-128 0,-1 1 0 0,0-1 0 16,0-1 0-16,1 0 0 0,-2-1 128 0,2 3-128 15,-3-1 0-15,0 0 0 0,-2-3 0 0,0 3 0 0,0 1 128 16,1 0-128-16,-3-3 0 0,1 1 0 0,-8 2 0 0,8-1 0 16,-8 1 0-16,10-1 0 0,-10 1 144 0,7-2-144 15,-7 2 0-15,0 0 144 0,8-6-144 0,-3 1 128 16,-5 5-128-16,0 0 128 0,6-5-128 0,1 0 128 15,-2-3-128-15,2 3 128 0,-7 5-128 0,0 0 160 16,6-6-160-16,-6 6 160 0,6-7-160 0,-6 7 0 16,6-8 144-16,-6 8-144 0,4-11 0 0,-1 2 144 15,0 0-144-15,0 2 0 0,-3 7 128 0,1-13-128 16,1-2 0-16,-1 3 0 0,-1 2 160 0,0-1-160 16,1-1 128-16,-1-1-128 0,0-2 128 0,-1 4-128 15,-1-1 128-15,1 1-128 0,-3-2 128 0,0 0-128 16,1-1 0-16,0 0 128 0,0 2-128 0,-1-2 128 15,1-4-128-15,-1 5 128 0,1 3-128 0,2-2 0 0,-2-1 0 0,1 0 0 16,0 1 0-16,1 0 0 16,1 0 128-16,0-2-128 0,0-3 0 0,0 0 0 0,1 1 0 0,-1-1 0 15,0 2 0-15,3-3 0 0,-1-3 0 0,1 4 0 16,-2 1 0-16,1-1 0 0,2 2 0 0,-2 0 0 16,0-4 0-16,1 7 0 0,1 1 0 0,-2-2 0 15,0-5 0-15,-1 1 0 0,0-3 0 0,0 5 0 16,1-1 0-16,-1 1 128 0,-1-1-128 0,0 1 0 15,-1 3 0-15,1-1 0 0,0-3 0 0,0 2 0 16,0 0 0-16,1 2 0 0,2 2 0 0,-1-5 0 16,1 0 0-16,1 1 0 0,-1 1 0 0,0 0 0 15,1-2 0-15,-1 0 0 0,0-1 0 0,2 0 0 16,-3-1 0-16,-1 1 0 0,2-3 0 0,1 3 0 16,1 0 0-16,-2 0 0 0,2-3 128 0,-1 0-128 0,2-3 0 0,-2 2 0 15,0 1 0-15,2 0 0 0,-2 0 0 0,2-1 0 16,-1 1 0-16,-1-1 0 0,-1 0 0 0,-1-1 0 15,-2-1 0-15,0 0 0 0,0-2 0 0,0 1 0 16,0 0 0-16,-1 1 0 0,0-2 128 0,1 2-128 16,0 0 0-16,0 1 128 0,1-1-128 0,1 1 160 15,0 0-160-15,1 3 160 0,-2 3-160 0,0-2 160 16,2-2-160-16,2 2 160 0,1 2-160 0,-3-1 0 16,3 1 144-16,1-2-144 0,-2 1 0 0,1 0 128 15,-1 2-128-15,-1-1 0 0,3-4 0 0,-1 1 0 16,-1 0 0-16,-1 2 0 0,1 1 0 0,-1 4 144 15,1-1-144-15,0 1 0 0,-2-1 192 0,2 3-192 16,-2 1 192-16,-3 8-192 0,5-6 160 0,-5 6-160 16,3-8 128-16,-3 8-128 0,2-8 0 0,-2 8 0 15,4-6 128-15,-4 6-128 0,0 0 0 0,0 0 0 0,0 0 0 0,0 0 0 16,0 0 0-16,0 0 0 0,0 0 0 0,0 0 0 16,0 0 0-16,9 5 0 0,-3 4 0 0,-2 2 0 31,-4-11-1648-31,5 11-208 0,-2 3-32 0,-1 3-16 0</inkml:trace>
  <inkml:trace contextRef="#ctx0" brushRef="#br1" timeOffset="124783.03">4721 11841 10815 0,'0'0'480'0,"0"0"96"0,0 0-448 0,0 0-128 16,0 0 0-16,0 0 0 0,0 0 608 0,0 0 96 15,0 0 32-15,0 0 0 0,0 0-16 0,0 0 0 16,8 5 0-16,0 1 0 0,-1-1-288 0,-1 1-64 16,-6-6-16-16,11 5 0 0,0 2 48 0,2-3 16 15,3 0 0-15,-3 1 0 0,0-2 16 0,2 2 0 16,-2 0 0-16,2 2 0 0,3-4-48 0,-2 1-16 15,0 1 0-15,0 0 0 0,0 0 48 0,0-1 16 16,3-3 0-16,1 5 0 0,0 0-176 0,0 1-48 16,1-3 0-16,1 1 0 0,-1-2 16 0,1 0 0 0,-1 1 0 0,1-3 0 15,0-4 112-15,-1 2 32 16,1 1 0-16,1 0 0 0,3 0-112 0,0-1 0 0,-2 0-16 0,-2 2 0 16,-3 3-112-16,1-1 0 0,2-1-128 0,2 1 192 15,-2 2-192-15,1-2 128 0,-4 0-128 16,3-2 0-16,-2-1 128 0,-3 0-128 0,-1 0 0 0,2 2 0 15,-1-1 0-15,1-1 128 0,1-1-128 0,-1-1 0 16,-1 5 0-16,1-2 176 0,1-6-176 0,1 4 160 16,0 2-32-16,1 2-128 0,2-1 192 0,-1-2-64 15,-3-4-128-15,0 2 192 0,2 1-192 0,1 0 192 16,3 0-192-16,-3 0 0 0,1 0 144 0,-4 2-144 16,0 2 144-16,0-2-144 0,1-2 192 0,-2 2-192 15,2 3 192-15,1 0-192 0,0 0 192 0,0 0-192 0,-1-3 144 0,1 2-144 16,1 3 0-16,1-3 144 0,-2-1-144 0,3 0 0 15,-1-3 0-15,2 4 128 0,0 3-128 0,0-2 0 16,0-1 0-16,-3 0 0 0,1 1 160 0,-1 2-160 16,-1-2 192-16,0 1-192 0,-4-2 0 0,2 1 0 15,2 1 0-15,-1-2 0 0,-3-1 0 0,5-2 0 16,0-1 0-16,-2 2 0 0,-1 2 0 0,0-1 0 16,-3-4 0-16,2 2 0 0,2 3 128 0,-3 0-128 15,2-1 0-15,-2 0 0 0,1-4 128 0,1 2-128 16,-2 2 192-16,2-4-192 0,0 0 224 0,-1-1-64 15,2-1-16-15,-1 4 0 0,1 3-16 0,1-2-128 16,0-2 192-16,1 1-64 0,1 0-128 0,0 1 0 16,2 1 0-16,-1-1 0 0,-2-2 0 0,0 0 128 15,2 2-128-15,1-1 0 0,1 0 0 0,-1 0 0 0,0-2 128 0,-2 2-128 16,-1 0 0 0,1 0 0-16,0 0 0 0,0 2 128 0,-1 0-128 0,2 1 0 15,-2 2 0-15,3-2 0 0,-1-3 0 0,2 2 0 0,1 2 0 0,-3-1 0 16,-2-3 0-16,-2 0 0 0,4 2 128 0,-1 0-128 15,-1-1 0-15,-1 0 0 0,-3-1 0 0,1 0 0 16,0 3 0-16,-1-1 0 0,-2-1 0 0,0-1 128 16,-1 0-128-16,-3 2 0 0,0 1 144 0,1-1-144 15,0-5 0-15,0 1 0 0,-3-2 0 0,2 3 128 16,0 3-128-16,2-1 0 0,0-2 0 0,-2 0 128 16,1 0-128-16,0 1 0 0,1 1 0 0,-1-1 128 15,1-2-128-15,-1 0 176 0,-5 2-176 0,3 0 192 16,2-1-192-16,-2-1 160 0,-1-2-160 0,0 2 160 15,-2 4-32-15,-8-2 0 0,0 0 0 0,10-2 0 0,0 2 64 0,-10 0 0 16,0 0 0-16,8 3 0 0,-8-3-192 0,10 4 0 16,-4 1 0-16,-6-5 0 0,0 0 0 0,10 0 0 15,-10 0 0-15,8 2 0 0,0 2 0 0,-8-4 0 16,0 0 0-16,8 6 0 0,0 0 0 0,-3 2 0 16,-1 0 0-16,2-3 0 0,-6-5 0 0,0 0 0 15,5 6 0-15,3-1 0 0,-8-5 0 0,7 5 0 16,-7-5 0-16,9 5 0 0,-4 1 144 0,-5-6-144 15,0 0 160-15,8 7-160 0,-2 1 0 0,0-1 0 16,0-1 0-16,-2 0 0 0,-4-6 0 0,4 9 0 16,-1 0 0-16,3 0 0 0,-6-9 0 0,3 8 0 15,-3-8 0-15,4 11 0 0,-2 0 0 0,0-2 0 16,-2-9 0-16,2 11 0 0,-1-1 0 0,0 1 0 16,-1-1 0-16,1-1 0 0,-1-9 128 0,2 10-128 0,-1 1 0 0,0-2 0 15,-1-9 0-15,1 9 0 0,-1-9 0 0,1 10 0 16,0 1 0-16,0-1 0 0,-1-10 0 0,1 13 0 15,-1 0 0-15,0-1 0 0,0-1 0 0,0-1 0 16,0-10 0-16,-1 13 0 0,0 1 0 0,0-1 0 16,1 0 0-16,0-2 0 0,0-11 0 0,0 14 0 15,1 2 0-15,0-2 0 0,0-3 144 0,-1 3-144 16,0 2 128-16,0-1-128 0,0 0 0 0,0 0 128 16,0-2-128-16,1 0 0 0,0 3 0 0,2-1 0 15,-2 0 0-15,0-1 128 0,-1-2-128 0,1 0 0 16,0 1 0-16,1 0 0 0,0 0 128 0,0 1-128 0,-1 0 0 15,0-1 160-15,-1 1-160 0,1 0 160 0,1-2-160 0,-2 0 0 16,0-1 0-16,0 3 0 0,1-2 0 0,0 0 0 16,-1 0 0-16,0 2 0 0,0-1 0 0,1 2 160 15,-1 1-160-15,1-3 160 0,1-2-160 0,0 2 128 16,0 2-128-16,-1 1 128 0,0-1-128 0,0 1 0 16,1 1 144-16,0-1-144 0,0-2 0 0,0 0 128 15,0-1-128-15,0-1 0 0,1 4 0 0,-2-1 0 16,1-3 0-16,-2 2 0 0,0 0 0 0,1 0 128 15,0 0-128-15,1 2 0 0,-1-3 0 0,-1-1 0 16,-1 2 0-16,1 1 0 0,1 0 0 0,2-3 0 16,-2-1 0-16,0 2 0 0,-2 4 0 0,2-2 128 15,1-1-128-15,1-1 0 0,-2 2 0 0,3-1 144 16,-1-1-144-16,0 0 0 0,2 1 176 0,-2-1-176 0,1 0 160 16,2 0-160-16,-1-2 144 0,1 0-144 0,0-2 128 0,0 4-128 15,-1 0 0-15,2-2 128 0,0-1-128 0,1 0 0 16,-1-1 128-16,1 1-128 0,-5-1 128 0,3-2-128 15,1-1 128-15,-1-1-128 0,-1-1 128 0,-5-4-128 16,0 0 144-16,0 0-144 0,0 0 160 0,0 0-160 16,0 0 160-16,8-4-160 0,-4-4 160 0,-1 0-160 15,-3 8 0-15,-4-11-288 0,-2-1 32 0,-3 1-16688 16</inkml:trace>
  <inkml:trace contextRef="#ctx0" brushRef="#br1" timeOffset="131923.72">20117 13025 9503 0,'0'0'416'0,"0"0"96"0,0 0-512 0,-3-5 0 0,1-4 0 0,2 9 0 15,0 0 128-15,0 0-128 0,0 0 0 0,0 0 0 16,0 0 0-16,0 0 0 0,-3-9 0 0,3 9 0 15,0-11 128-15,0 5-128 0,0 6 0 0,0 0 0 16,0 0 288-16,0 0-32 0,0 0-16 0,0 0 0 16,0 0-240-16,0 0 0 0,0 0 0 0,0 0 0 15,0 0-320-15,-6 6-16 0,2 0 0 0,4-6 0 16,0 0 48-16,-7 5 16 0,2 1 0 0,5-6 0 16,0 0 464-16,0 0 80 0,-7 5 32 0,7-5 0 15,-7 7 576-15,3 0 112 0,0 1 32 0,4-8 0 16,-7 5-112-16,4 1-16 0,-1 3 0 0,2-2 0 15,2-7-144-15,-6 5-48 0,6-5 0 0,0 0 0 16,-7 6 208-16,7-6 48 0,0 0 0 0,0 0 0 0,-7 3 96 0,7-3 32 16,0 0 0-16,0 0 0 0,-8-5-192 0,2 1-48 15,6 4 0-15,-5-5 0 0,0-1-272 0,-2 1-48 16,-1-4-16-16,1 2 0 0,4-1-64 0,1 1-32 16,1-3 0-16,0-1 0 0,-1 1-16 0,5-2 0 15,1-2 0-15,4-1 0 0,-1 1-112 0,4 1-32 16,4 0 0-16,0-2 0 0,-1-1-256 0,4 1 160 15,2 3-160-15,0 2 128 0,-1 2-128 0,0 2 0 16,1-2 0-16,-1 5 0 0,-1 4 0 0,-1 1 0 16,0 2 0-16,-1 2 0 0,-3 3 0 0,-3 4 0 15,1 4 0-15,-1-1 0 0,-4 1 128 0,-1 2-128 16,-2 1 0-16,-3 4 128 0,-3-1 48 0,-2 0 0 16,-1-1 0-16,-5 1 0 0,-2 1 112 0,-1-3 32 15,1-3 0-15,-1-3 0 0,-1-3 16 0,2-1 16 0,-1-2 0 16,0-1 0-16,-2-5 80 0,3-3 16 0,1-2 0 15,2 1 0-15,-2-5-16 0,3-3 0 0,3-6 0 0,2-1 0 16,-1 1-176-16,4-4-16 0,1-2-16 0,2 1 0 16,0-4-96-16,3 5-128 0,-3 0 176 0,2 1-176 15,4 0 0-15,-1 1 0 0,1 2 0 0,1 3 0 16,2 3 0-16,1 2 0 0,3 2 0 0,-3 1 0 16,2 2 0-16,0 3 0 0,-1 4-144 0,0 1 144 15,0 4 0-15,-3 6-128 0,0 5 128 0,-2 1 0 16,-3 0 0-16,-3 2 0 0,-2 0 0 0,-2 2-128 15,0 1 128-15,-6-3 0 0,0-2 0 0,-3 0 0 16,1 0 0-16,0-3 128 0,-3-8-128 0,1 0 128 0,-2-1 0 16,-1-3 0-16,0-2 0 0,0-4 0 0,-1-3 160 15,1-2 32-15,-1-2 16 0,2-4 0 0,3-5-48 16,1-1-16-16,4-2 0 0,-1-1 0 0,3-1-80 0,2-3 0 16,2-5-16-16,3 3 0 0,1 0-176 0,4 1 0 15,1 2 144-15,1 5-144 0,1 3 0 0,0 3 0 16,1 4 0-16,0 1 0 0,0 1 0 0,2 3 0 15,-2 2 0-15,1 3-128 0,0 5 128 0,-4 1 0 16,2 2 0-16,-2 1-128 0,-3 3 128 0,-2 4 0 16,-2-1 0-16,-3 1-128 0,-2-3 128 0,-1-1 0 15,-2 1 0-15,1 1 0 0,-2-3-288 0,0-1-32 16,-3 0 0-16,2-1-12992 16,0-1-2592-16</inkml:trace>
  <inkml:trace contextRef="#ctx0" brushRef="#br1" timeOffset="132658.73">19420 13913 21535 0,'-15'2'960'0,"4"-3"192"0,1-3-928 0,-4 1-224 16,2 2 0-16,0-1 0 0,0-3 944 0,2-1 144 15,1 1 16-15,3-1 16 0,-1 1 128 0,3-1 32 16,-1 0 0-16,5 0 0 0,0 6-384 0,0-8-80 16,3 0-16-16,1-2 0 0,4 0-96 0,-1 0-32 15,3-1 0-15,2-1 0 0,1 0-144 0,3-2-16 16,3 2-16-16,-2 2 0 0,2 3-160 0,4-1-16 0,2-1-16 0,-1 5 0 15,-7 2-80-15,0 2-16 0,-1 2 0 0,0 2 0 16,-2 3-32-16,-1 4-16 0,-4 2 0 0,-1 2 0 16,-6 1 48-16,-2 1 16 0,-2 1 0 0,-3 3 0 15,0 2 96-15,-5-1 0 0,-6-1 16 0,4-2 0 16,-2-4 16-16,-1 0 0 0,-7 0 0 0,1-2 0 16,1-4-32-16,-2-2 0 0,1-1 0 0,3-2 0 15,2-1-48-15,2-3-16 0,1-3 0 0,2 1 0 16,3 0 0-16,1-4-16 0,2-5 0 0,1-1 0 15,2 0-80-15,2-2-16 0,2-3 0 0,2 1 0 16,2-1-144-16,3 2 0 0,2 1 0 0,0 1 128 16,3 3-128-16,2 1 0 0,-1 1 0 0,3 3 0 0,3 2 0 15,-4 3-144-15,-1 3 144 0,-4 1 0 0,-4 6-128 0,0 0 128 16,-2 0 0 0,-2 2 0-16,0 3 0 0,-2 1-128 0,-2-1 128 0,-2-2 0 0,-2-2 0 0,-1 0 0 15,-2-1 0-15,-4-4 0 0,-2-2 0 0,-2-3 0 16,0-2 0-16,1 0 144 0,-1-1-144 0,1-4 128 15,0-4-128-15,2-3 128 0,0-3-128 0,3-2 160 16,0-1-160-16,2-2 160 0,3-1-160 0,1 2 0 16,2-1 0-16,1 1 128 0,1 2-128 0,4 3-272 15,3-1 64-15,1 4 16 16,4 4-3184-16,2 1-624 0</inkml:trace>
  <inkml:trace contextRef="#ctx0" brushRef="#br1" timeOffset="133521.54">21041 13788 14847 0,'0'0'656'0,"-9"3"144"0,1-1-640 0,-1 0-160 0,4-1 0 16,-4-1 0-16,1 0 1392 0,-1 0 240 0,3-1 48 0,-3 0 16 16,0 0 112-16,1-1 32 0,1-1 0 0,-1-2 0 15,8 5-256-15,-8-5-48 0,8 5-16 0,-4-11 0 16,2-3-448-16,3 2-96 0,2 2-16 0,4-3 0 16,0-2-400-16,3-1-96 0,2-1-16 0,-1-1 0 15,3 3-176-15,0-3-32 0,0 0-16 0,0 1 0 16,1-1-96-16,-1 4 0 0,1 1-128 0,1 2 192 15,0 2-192-15,1 3 0 0,-1-1 128 0,2 4-128 16,0 0 0-16,-3 2 144 0,0 1-144 0,2 3 128 16,-1 5-128-16,-1 4 160 0,-4 4-160 0,-1 5 160 15,-4 4-160-15,-3 1 0 0,-4 1 0 0,-3 0 0 16,-2 1 192-16,-6 0-32 0,-3 0-16 0,0-1 0 16,-2-1 80-16,1-4 16 0,-4-2 0 0,1-4 0 0,1-1 32 0,1-2 16 15,0-5 0-15,2-3 0 0,1-3 160 0,2-4 48 16,-1 0 0-16,4-3 0 0,1-4-32 0,1-1 0 15,3-3 0-15,1-2 0 0,1-4-192 0,5-2-32 16,1-2-16-16,2-1 0 0,3-1-224 0,1-2 144 16,1-2-144-16,4 1 128 0,1 3-128 0,2-2 0 15,-1 1 0-15,3 4 0 0,0 3 0 0,2 5 0 16,1 3 0-16,-1 4 0 0,0 2 0 0,-4 3-144 16,-1 6 144-16,0 3 0 0,-3 1-144 0,-2 5 144 15,-5 3 0-15,-3 5-144 0,-3 1 144 0,-3 1 0 16,-3 6 0-16,0-4 0 0,-3-2 0 0,-1 1 0 15,-9-2 0-15,5-2 0 0,0-6 0 0,-3 1 0 16,1-5 0-16,-1-1 0 0,3-2 0 0,1-1 0 0,0-3 0 0,2-2 128 31,2 0-1216-31,8-1-256 0,-7 0-32 0,7 0-11616 0,-6-8-2304 0</inkml:trace>
  <inkml:trace contextRef="#ctx0" brushRef="#br1" timeOffset="134406.5">20879 14745 22111 0,'-14'-3'976'0,"7"1"208"0,-1-1-944 0,0 1-240 0,8 2 0 0,-7-3 0 16,-1-1 1136-16,0 1 176 0,-1-3 32 0,2 2 16 15,7 4 48-15,-9-6 0 0,1-1 0 0,3 0 0 16,1 3-544-16,3-5-96 0,-1 0-32 0,2-1 0 16,3 0-192-16,1-1-32 0,1 0-16 0,3-1 0 15,1-2-112-15,2 1 0 0,1-2-16 0,2 3 0 16,-3 1-112-16,2 1 0 0,1-1-16 0,-1 3 0 16,0 1-112-16,1 3-128 0,1 0 176 0,-3 4-176 15,0 2 176-15,-1 4-176 0,1 3 160 0,-2 3-160 0,0 2 144 0,0 2-144 16,-6-1 128-16,1 3-128 0,0-1 176 0,-3 2-48 15,-3 0-128-15,-3-1 192 0,-1 2 32 16,-1-1 0-16,-5-1 0 0,0-1 0 0,1-4 48 0,-2-1 16 16,-1-2 0-16,0-1 0 0,-2-5 96 15,3 2 0-15,2-4 16 0,-1-3 0 0,-3-3-16 0,1-4 0 16,4-3 0-16,-1 1 0 0,3-1-96 0,-1-2-32 16,2-4 0-16,1 0 0 0,2-3-80 0,1 2-32 15,2 0 0-15,2-2 0 0,4-1-144 0,-2 1 0 16,1 5 0-16,4-1 0 0,4 1 0 0,-2 4 0 15,2 0 0-15,2 3 0 0,1 5 0 0,1 2 0 16,-1 1-128-16,2 4 128 0,1-1 0 0,-3 6 0 0,0 3-144 16,-2 3 144-16,-2-3 0 0,-1 1 0 15,-2 1-128-15,-5 2 128 0,-2-1 0 0,-2-2 0 16,-1 0 0-16,-2 0 0 0,-1-4 0 0,-4 2 0 0,1-1 0 0,-1-2 0 16,0-4 0-16,-2 1 128 0,-1-3-128 0,2-2 0 15,-1-2 208-15,0-1-48 0,0-3-16 0,-1-2 0 16,5 1 80-16,-2-4 16 0,2-3 0 0,1 1 0 15,4 0-96-15,0 0-16 0,0 0 0 0,3 1 0 16,4-1-128-16,-1 2 0 0,-2 2 0 0,4 0 0 16,0 1 0-16,2 3 0 0,-1-1-192 0,2 3 192 15,1 3-1888 1,-2 1-256-16,0 2-48 0,1 2-16672 0</inkml:trace>
  <inkml:trace contextRef="#ctx0" brushRef="#br1" timeOffset="141514.93">20346 13023 9215 0,'0'0'816'0,"-7"0"-656"15,-2-3-160-15,1-2 0 0,0 3 768 0,8 2 128 16,-7 3 32-16,7-3 0 0,-8-4-400 0,8 4-80 16,-8-3 0-16,8 3-16 0,0 0 112 0,-5-5 32 15,5 5 0-15,-7-3 0 0,7 3 160 0,-8-2 32 16,3 2 16-16,-4-1 0 0,3-3-80 0,-3 3-32 0,0 0 0 0,0 1 0 16,-1-2 16-16,1-1 0 0,-2-1 0 0,2 1 0 15,-1 1-144-15,0-2-32 0,0-2 0 0,1 2 0 16,-1407 1 144-16,2817-2 32 0,-1409-2 0 0,0-1 0 15,2-1 80-15,0 2 0 0,6 7 16 0,-4-12 0 16,0-3-208-16,1 1-32 0,3 3-16 0,3 0 0 16,0 2-80-16,3-1 0 0,4 1-16 0,3 0 0 15,-1 4-432-15,4 0 128 0,-1 3-128 0,2 0 0 16,0 0 0-16,0 2 128 0,-2 2-128 0,1 1 0 16,-1-1 0-16,-3 3 0 0,0 0 0 0,-1 4 0 15,-1 2 0-15,-4 0 0 0,-6-11 0 0,4 15 0 16,-4 3 192-16,-2 0-64 0,-1-4 0 0,-4 1 0 15,-3 2 128-15,0-1 0 0,-1 0 16 0,-1-4 0 0,-2-3 128 16,-1-2 32-16,0 2 0 0,0-5 0 0,-1-2-64 0,1-5-16 16,1-1 0-16,1 2 0 0,1-3 64 0,2 2 16 15,3-1 0-15,2-4 0 0,3-2-80 0,4-1-16 16,4-1 0-16,2-1 0 0,1-3-144 0,4 1-48 16,-1 0 0-16,2 0 0 0,1 1-144 0,2 3 0 15,-2 0 0-15,2 2 0 0,-1 7 0 0,2-1 0 16,-1-1 0-16,2 2 0 0,-3 2 0 0,-1 2 0 15,-3 2 0-15,-1 0 0 16,-11-4-352-16,8 9-48 0,-5 1-16 0,-1 2 0 16,-4 1-2928-16,0 1-592 0,-8 6-112 0,-7-2-32 0</inkml:trace>
  <inkml:trace contextRef="#ctx0" brushRef="#br1" timeOffset="142005.75">19431 13979 11055 0,'-9'0'976'0,"3"0"-784"15,-4 0-192-15,3-3 0 0,-3-3 1840 0,2 4 320 16,1 1 64-16,7 1 16 0,-8-1-960 0,3-1-192 16,-1-7-48-16,5 2 0 0,1 7 48 0,0-11 0 15,1-3 0-15,3 1 0 0,2-2-208 0,2 4-48 16,3 1 0-16,-1 1 0 0,2-7-272 0,1 4-64 15,2 2-16-15,1 2 0 0,-1 2-128 0,0 0-32 16,0 2 0-16,-2 4 0 0,-4 4 80 0,0 4 16 16,-3 2 0-16,1 3 0 0,-3 3-160 0,-3 1-16 15,-4 2-16-15,1-2 0 0,-4-2 64 0,0 0 16 16,-3 1 0-16,-1-2 0 0,-5-2 144 0,-1-1 16 16,-1-2 16-16,3 0 0 0,0-2-48 0,2-2-16 0,4-4 0 0,8-1 0 15,0 0 80-15,-3-7 16 0,4-3 0 0,6-3 0 16,4-6-128-16,4 1 0 0,4 1-16 0,-3-2 0 15,1-1-240-15,0-1-128 0,2 1 160 0,0 4-160 32,1 5-800-32,-3 3-256 0,-3 0-48 0,-1 4-10880 0,-2 1-2176 0</inkml:trace>
  <inkml:trace contextRef="#ctx0" brushRef="#br1" timeOffset="142612.1">21166 13744 8287 0,'-13'-7'736'0,"5"3"-592"0,0-2-144 0,-1 2 0 16,-1-1 1808-16,1 1 336 0,1-1 64 0,-2 1 16 16,1 0-752-16,1-2-128 0,4 1-48 0,4 5 0 15,-3-11-240-15,4 0-48 0,2 2-16 0,2 0 0 16,2 0-160-16,2-2-48 0,2-4 0 0,-1 2 0 15,3 2-208-15,1 0-32 0,2-5-16 0,0 5 0 16,1 4-144-16,-2 2-16 0,1 1-16 0,0 2 0 16,1 0-64-16,-2 2-16 0,-3 2 0 0,0 1 0 0,1 2 48 0,-3 3 0 15,-1 2 0-15,-3-1 0 0,-3 1-128 16,-1 1 0-16,-1 0-16 0,-2 1 0 0,-3-1 32 0,-1 0 16 16,0-1 0-16,3 0 0 0,-3-4 32 0,5-6 16 15,-6 6 0-15,1 0 0 0,5-6-96 0,0 0-32 16,-7 4 0-16,7-4 0 0,-7 1-16 0,7-1-128 15,-9-4 192-15,9 4-64 0,0 0-256 0,0 0-64 16,0 0-16-16</inkml:trace>
  <inkml:trace contextRef="#ctx0" brushRef="#br1" timeOffset="143265.76">20891 14817 16751 0,'-10'-9'736'0,"4"6"160"0,-1 1-704 16,-1-4-192-16,1-4 0 0,1 3 0 0,0 2 1152 0,6 5 208 15,-5-6 48-15,5 6 0 0,-2-9-160 0,2 9-32 16,0 0 0-16,5-8 0 0,-1-1-368 0,7 3-80 16,3-3 0-16,-1 2-16 0,-2 1 688 0,4 0 144 15,6 3 16-15,0-2 16 16,0 1-1856-16,0 1-368 0,-1 1-80 0,-3 2-16 0,2 2 704 0,-3 2 176 16,-1 4 16-16,-3 0 0 0,-1 2 32 0,-5 3 16 15,0 2 0-15,-2 1 0 0,-3 1-112 0,-1 1-128 16,-1-1 176-16,-4 2-176 0,-1 1 256 0,-4-2-48 0,-3-3-16 15,-2-2 0-15,-4-1 128 0,-2-4 32 0,-3-4 0 0,0-5 0 16,-1-4 64-16,3-3 16 0,5 0 0 0,-3-4 0 16,-1-1 208-16,4-3 64 0,2-4 0 0,4 0 0 15,3-1-192-15,1-2-48 0,6 2 0 0,3-1 0 16,3 0-240-16,0 1-48 0,5 1-16 0,1 4 0 16,4-2-160-16,1 5 0 0,-4 3 0 0,3 2 0 15,4 3 0-15,0 2 0 0,0 2 0 0,-1 3 0 16,0 3 0-16,-3 2 0 0,-2 1-128 0,-1 1 128 15,-4 2 0-15,0 2 0 0,-6 0-144 0,-1-2 144 16,-1-1 0-16,-1-3 0 0,0 2 0 0,-5 1 0 16,-1 0-448-16,-1 0 0 0,-1-6 16 15,1 3-11744-15,1-1-2352 0</inkml:trace>
  <inkml:trace contextRef="#ctx0" brushRef="#br1" timeOffset="146346.4">20109 13081 11567 0,'0'0'512'0,"0"0"112"15,-4-6-496-15,4 6-128 0,0 0 0 0,0 0 0 16,-7-2 0-16,-2 2 0 0,9 0 0 0,-7 3-5120 15</inkml:trace>
  <inkml:trace contextRef="#ctx0" brushRef="#br2" timeOffset="157595.44">4998 11959 6447 0,'-10'-5'576'0,"2"2"-576"16,-2 1 0-16,10 2 0 0,-7-2 1280 0,0 0 128 0,1 0 48 0,6 2 0 16,-9 4-560-16,9-4-96 0,0 0-32 0,-6 4 0 15,-1 1-144-15,7-5-48 0,-5 9 0 0,5-9 0 16,0 0 64-16,0 0 16 0,0 0 0 0,0 0 0 16,11 3 176-16,-11-3 48 0,0 0 0 0,11 2 0 15,2 2-96-15,3-2-16 0,-1-2 0 0,4 1 0 16,2 1-224-16,2 3-48 0,1 1-16 0,2-1 0 15,1-3-128-15,1 3-32 0,4 3 0 0,2-1 0 16,4-3-16-16,2 0-16 0,7-3 0 0,4 4 0 16,2 4 16-16,3-3 0 0,-3-5 0 0,2 3 0 15,-3 0 80-15,4 2 0 0,0 1 16 0,4-2 0 16,5-4-80-16,-2 2-32 0,-4 3 0 0,2 0 0 16,-2 1-96-16,0-2-32 0,-2-3 0 0,0 8 0 15,1 6-160-15,-4-4 0 0,-3-4 144 0,-1-1-144 0,2 1 0 0,1 1 0 16,-1 0 0-16,3-3 0 0,-3-3 0 0,0 2 0 15,-1 3 0-15,-5-3 128 0,-3-3 0 0,0-3 0 16,-2-3 0-16,2 4 0 0,-6 3-128 0,1 0 0 16,2-2-128-16,-1 4 128 0,-3-1 0 0,-2 3 0 15,0-2 0-15,-2-1 128 0,-3-4-128 0,2 1 0 16,-2 1 128-16,-2 0-128 0,1-3 160 0,-4-2-32 16,0-4-128-16,-2 4 192 0,-1 5-48 0,-3-2-16 15,1-2 0-15,-1 2 0 0,-4 3 0 0,0 2-128 16,-1 0 192-16,-3-3-64 0,-10-2-128 0,0 0 0 15,0 0 144-15,0 0-144 0,0 0 0 0,0 0 128 16,-11-2-128-16,-4 2 0 0,0 2 176 0,-2-2-48 16,-2-3 0-16,-4 1 0 0,-6 1-128 0,-2 1 128 0,-1 1-128 15,0-2 128-15,-1-4-128 0,-4 1 0 0,-4-1 144 0,-4 0-144 16,-3-1 0-16,-4 1 0 0,0-2 0 0,0 4 128 16,-8 3-128-16,1-4 0 0,-2-7 0 0,-1 3 0 15,-4 4 0-15,-2 0 0 0,0 3 0 0,1-7 0 16,-1-4 0-16,-2 2 0 0,-5 4 0 0,0-2 0 15,-4-2 0-15,1 0 128 0,1-3-128 0,-3 5 0 16,-2 5 0-16,2-2 0 0,3-4 0 0,5 1 0 16,2 3 0-16,2 1 0 0,-3 2 0 0,6-3 0 15,5-3 0-15,4 2 0 0,3 3 0 0,4-2 0 16,3-3 0-16,-1 0 0 0,-3-1 0 0,2 4 128 16,5 2-128-16,-1-1 0 0,1 0 0 0,3 1 0 15,1 0 0-15,4 2 0 0,4 0 0 0,2-2 0 0,4 1 0 16,3 1 0-16,1 2 0 0,3-1 0 0,1-2 0 0,4-1 0 15,3 2 0-15,1 1 0 0,9 0 0 0,0 0 0 16,-6-1 0-16,6 1 0 0,0 0 0 0,0 0 0 16,11 7 0-16,3-3-128 0,2-2 128 0,5 2 0 15,5-1 0-15,5 0 0 0,6-4 0 0,8-2 0 16,7 1 0-16,7 2 0 0,7 2 0 0,3 0 0 16,-2-2 0-16,8 0 0 0,5 0 0 0,10 0 0 15,6 1 0-15,3-1 0 0,0-4 0 0,5 3 0 16,2 3 0-16,0 1 0 0,-3-2 0 0,3 3 0 15,-1-1 0-15,-3 2 0 0,-4 4 0 0,1-1 0 16,-1-3 0-16,-4 3 128 0,-6 3-128 0,-2 1 0 16,0 0 0-16,-4-2 0 0,0-1 0 0,-10 2 0 15,-3 4 0-15,-7-3 0 0,-7-4 0 0,-4-2 0 0,-7 0 0 0,-6 1 128 16,-6-1-128-16,-5-2 0 0,-9-4 0 0,-2 0 0 16,-5 3 0-16,-11-3 0 0,0 0 0 0,0 0 0 15,0 0 0-15,-9 2 128 0,-3 2-128 0,-6-3 128 16,-5-6-128-16,-5 1 128 0,-3 1-128 0,-1 0 128 15,-4 1-128-15,0 0 0 0,-1-4 0 0,-5 4 0 16,-5 0 0-16,-3-1 128 0,0-2-128 0,-5 0 0 16,-5-4 0-16,-1 2 0 0,-3 2 0 0,-2-2 128 15,-6-6-128-15,-2 3 0 0,-4 3 0 0,1-3 0 16,-3 1 0-16,-1-1 0 0,-5-1 0 0,0 1 128 16,-2 1-128-16,-1 0 0 0,-1-3 0 0,1 2 0 15,2-1 0-15,5 0 0 0,5 2 0 0,0-4 128 0,0-1-128 16,4 0 0-16,6 2 0 0,6 4 0 0,5 1 0 0,6 1 0 15,2-4 0-15,5 0 0 0,4 1 0 0,0 2 0 16,4 0 0-16,7 1 0 0,3 3 0 0,6 2 0 16,2 1 0-16,6 0 0 0,4 0 0 0,7 0 0 15,0 0 0-15,0 0 0 0,13 10 0 0,4-1-128 16,11-2 128-16,6 2 0 0,10 2 0 0,2 1 0 16,3-1 0-16,11-1 0 0,5-2 0 0,13 3 0 15,10 1 0-15,1-1 0 0,0-4 0 0,9-1 0 16,10 2 0-16,0 0 0 0,-3-2 0 0,6 0 0 15,4-3 0-15,-3 4 0 0,-4 3 0 0,2 1 0 16,0 2 0-16,-7-1 0 0,-6-2 0 0,-4 2 0 16,-1 2 0-16,-3 0 0 0,-3-1 0 0,-5 0 0 15,-7-1 0-15,-4 3 0 0,-2 1 0 0,-2-3 0 0,-4-3 0 16,-6 0 0-16,-5 4 0 0,-11-2 0 0,-3-2 0 16,-9-1 0-16,-6-4 0 0,-6 1 0 0,-7-2 0 0,-9-4 0 15,0 0 0-15,0 0 0 0,-12 1 0 0,-7-1 128 16,-8-2-128-16,-11-5 0 0,-12-6 0 0,-3 4 0 15,-5 3 0-15,-4-3 144 0,-1 1-144 0,-7 0 0 16,-3-1 128-16,-7 1-128 0,-4 0 0 0,-2 0 0 16,1-2 0-16,-2 1 0 0,-3 1 0 0,4 2 0 15,6 0 0-15,7-2 0 0,11-3 0 0,7 4 0 16,7 3 0-16,10 2 0 0,8 0 0 0,9 0 0 16,7 0 0-16,14 2 0 0,0 0 128 0,12 5-128 15,12-4 0-15,10 2 0 0,9 5 0 0,16 0 0 0,9 2 0 16,10-1 0-16,8-1 0 0,6 3 0 0,5-1 0 15,3 0 0-15,3 0 0 0,1-1 0 0,-4 0 0 0,0 1 0 16,0 2 0-16,-3-5 0 0,-6-3 0 0,-3-3 0 16,-2-2 0-16,-5 1 0 0,2 2 0 15,-9-3 160-15,-8-4-160 0,-7 2 128 0,-6 1-128 0,-7-1 192 16,-5-3-192-16,-7 3 192 0,-7-1-192 0,-8 3 160 16,-7 4-160-16,-3-5 160 0,-9 2-160 0,0 0 0 15,0 0 0-15,-10 0 0 0,-3 4 0 0,0-1 0 16,-2 3 0-16,4 2 0 15,-1 4-2144-15,3 2-512 0</inkml:trace>
  <inkml:trace contextRef="#ctx0" brushRef="#br2" timeOffset="161979.63">5813 12206 17503 0,'-10'-1'1552'0,"0"-4"-1232"15,2-1-320-15,0 1 0 0,2 2 560 0,6 3 48 16,0 0 16-16,0 0 0 0,-4-8 80 0,4 8 32 15,0 0 0-15,0 0 0 0,0 0-160 0,10-6-16 16,2 0-16-16,1 2 0 0,-1 2-160 0,3-4-16 16,4-5-16-16,2 2 0 0,4 3 32 0,2 0 0 15,5 2 0-15,2-3 0 0,-2-2-48 0,5 2 0 16,4 3 0-16,0-1 0 0,6-3 48 0,5 2 16 16,7-1 0-16,2 3 0 0,3-2-128 0,3 3-16 0,6 1-16 0,4 0 0 15,1 2-48-15,1 3-16 0,-1 1 0 16,0-1 0-16,0 2-176 0,2 2 0 0,1 6 0 0,-3-2 128 15,-2-3-128-15,-2 1 0 0,-2-1 0 0,2 0 0 16,-2-4 928-16,-3 1 96 0,-6 2 32 0,-3-4 0 31,-6-3-1632-31,1 1-320 0,-7 2-64 0,-3-4 0 0,-6-3 832 0,-2 2 128 0,-4 2 0 0,-2-1 160 16,-4-6 48-16,-4 4 16 0,-6 1 0 0,-1 0 0 16,-3-1-32-16,-2 1-16 0,-6-1 0 0,-5 3 0 15,0 0 0-15,0 0 0 0,0 0 0 0,9 0 0 16,-9 0-16-16,0 0 0 0,0 0 0 0,6 2 0 15,-6-2-160-15,0 0 0 0,0 0 0 0,0 0 0 0,0 0 0 16,7 2 0-16,-7-2 0 0,0 0 0 16,8 3 0-16,-8-3 0 0,10 3 0 0,-2-2 0 0,-8-1 0 0,10-1 128 15,-1 0-128-15,0-1 0 0,1-2 128 16,-3 1-128-16,0-1 128 0,0 1-128 0,-7 3 192 0,9-2-64 16,-9 2 0-16,8-2 0 0,-8 2-128 0,0 0 160 15,7-1-160-15,-7 1 160 0,0 0-160 0,0 0 128 16,0 0-128-16,9-1 128 0,-9 1-128 0,9 0 0 15,-9 0 0-15,6 0 0 0,1 0 0 0,-7 0 0 16,0 0 0-16,9 4 0 0,0 3 0 0,-5 0 0 16,-1 3 0-16,2 1 0 0,0 1 176 0,-1 5-48 15,0 4-128-15,3 1 192 0,-5 0-192 0,2 3 0 16,1 5 128-16,0 2-128 0,2 3 0 0,-1 0 0 16,-1 0 0-16,0 4 0 0,2 3 128 0,-2 1-128 15,2-5 0-15,-2 3 144 0,1 1-144 0,-2 0 0 0,1 5 144 0,-2-4-144 16,-3-4 160-16,2 3-32 0,1-1-128 0,2-1 192 15,-2 2-16-15,0-2-16 0,-1-3 0 0,0-1 0 16,0 3 32-16,3-3 16 0,-1-1 0 0,-1-4 0 16,-3-3-208-16,1-2 176 0,1-2-176 0,2 1 160 15,-3-1-160-15,0 0 192 0,-1-1-192 0,2-1 192 16,1 0-192-16,0-4 0 0,-3-4 144 0,0-1-144 16,-2-4 128-16,2-9-128 0,0 0 160 0,0 0-160 15,0 0 224-15,0 0-48 0,0 0-16 0,-6-1 0 16,-4-7 48-16,4-3 16 0,-1 0 0 0,3-4 0 15,1-6 32-15,2-3 0 0,1-5 0 0,-1-2 0 16,-2-1-256-16,0-2 176 0,1-5-176 0,-1-6 160 0,0-6-160 16,-3-1 0-16,0 2 0 0,0-4 128 15,-2-3-128-15,3-2 0 0,-3 2 0 0,3 2 0 0,0 0 0 0,-1 3 0 16,1 3 0-16,1 8 0 0,-2 6 0 0,3 4 0 16,0 4 0-16,1 5 0 0,-2 3 0 0,3 5 0 15,0 5 0-15,1 9 0 0,-2-10 0 0,2 10 0 16,0 0 0-16,0 0 0 0,0 0-144 0,-2 11 144 15,-1 4 0-15,2 8 0 0,1 6 0 0,0 5-128 16,0 5 128-16,0 2 0 0,0 9 0 0,0 3 0 16,1 5 0-16,2 0 0 0,-1 1 0 0,-1 0 0 15,-1 3 0-15,0-1 0 0,1 1 0 0,0-5 0 16,2-5 0-16,-3-3 0 0,-3-3 0 0,3-3 0 16,-1-2 0-16,-1-5 0 0,0-6 192 0,-1-5-64 0,1-3-128 15,2-5 192-15,-1-4 80 0,0-3 16 16,1-10 0-16,0 0 0 0,0 0 16 0,0 0 0 0,0 0 0 0,0-11 0 15,0-3-48-15,-2-7 0 0,1-7 0 0,-1-5 0 16,-2-5-80-16,1-6-32 0,-3-6 0 0,1-5 0 16,-2-5-144-16,0-8 0 0,-1-9 0 0,-2 0 0 15,0 0 0-15,2 0 0 0,0 1 0 0,2 3 0 16,3 8 0-16,2 7 0 0,0 6 0 0,1 6 0 16,1 7-128-16,1 5 128 0,0 4 0 0,0 3 0 15,1 4 0-15,-1 5-144 0,-1 4 144 0,2 5 0 16,-3 9 0-16,0 0-128 0,0 0 128 0,3 12 0 15,1 8-128-15,-1 6 128 0,-1 4-192 0,2 7 192 16,0 3-128-16,0 10 128 0,0 8 0 0,-1 6 0 16,1 4 0-16,2 3 0 0,2 0 0 0,-1 1 0 0,1 0 0 15,0-5 0-15,0-7 0 0,1-6 0 0,-1-7 0 0,3-4 0 16,-3-7 0-16,0-6 0 0,-2-7 0 0,-1-2 0 16,0-4 0-16,0-1 0 0,0-6 0 0,-5-10 0 15,0 0 144-15,0 0-144 0,0 0 224 0,0 0-32 16,-4-17-16-16,0-3 0 0,3-2 16 0,0-4 0 15,-4-6 0-15,0-5 0 0,-1-8-192 0,-1-7 128 16,0-5-128-16,-1-5 128 0,0-4-128 0,-1-4 0 16,0-4 0-16,0 0 0 0,3-1 0 0,-2 5 0 15,1 7 0-15,2 9 0 0,0 8 0 0,2 7 0 16,1 3-144-16,2 9 144 0,0 7 0 0,1 7 0 16,-1 4 0-16,0 9 0 0,0 0-160 0,0 0 160 15,0 0-128-15,6 19 128 0,-1 4-176 0,-1 4 176 0,1 4-208 16,0 10 80-16,3 8 128 0,-1 8 0 0,-1 3-144 15,0 6 144-15,1 2 0 0,-1 2 0 0,2 0 0 0,-1-2 0 16,1-4 0-16,-1-5 0 0,-1-6 0 0,1-6 0 16,-3-4 0-16,1-5 0 0,0-5 0 0,-3-4 0 15,-1-1 0-15,-2-6 0 0,0-4 0 0,0-5 0 16,1-4 0-16,0-9 0 0,0 0 144 0,0 0-144 16,0 0 144-16,0 0-144 0,-3-15 192 0,2-2-192 15,0-6 208-15,0-6-64 0,1-5-16 0,-2-7 0 16,1-7-128-16,-1-9 128 0,-1-8-128 0,1-7 128 15,-4-5-128-15,3-4 0 0,0-6 0 0,0 5 128 16,-2 7-128-16,2 6 0 0,1 9 0 0,0 7 0 16,0 5 0-16,0 7 0 0,2 7 0 0,0 9 0 15,0 7 0-15,1 5 0 0,0 2 0 0,-1 11 0 0,0 0-144 0,0 0 144 16,0 0 0-16,2 11 0 0,0 4-144 0,2 5 144 16,-1 4 0-16,1 3-144 0,0 0 144 0,-1 3 0 15,-2 3 0-15,1 2-128 0,2 6 128 0,-2-1 0 16,-2 0 0-16,2 2 0 0,0 1 0 0,2-3 0 15,-1-1 0-15,1-5 0 0,0-7 0 0,1 0 0 16,3-4 0-16,-5-4 0 0,-3-3 0 0,0-4 0 16,0-12 0-16,3 10 0 0,-3-10 0 0,0 0 0 15,0 0 0-15,0 0 0 0,8-5 0 0,-5-5 0 16,2-2 128-16,-3-4-128 0,-2-2 0 0,-1-3 0 16,-2-1 0-16,-1 0 128 0,2 0-128 0,0 1 0 15,-7 3 0-15,2 3 128 0,-2 0-128 0,-2 0 0 16,-3-3 0-16,0 3 0 0,1 2 0 0,-1 1 0 0,-2-1 0 15,0-2 0-15,-2 0 0 0,-1 1 0 0,1 0 0 16,-3 1 0-16,-2-6 0 0,-2 3 0 0,-3-1 0 0,-4 1 0 16,-4-1 0-16,-3 0 0 0,-2-1 0 0,0 2-128 15,-3 1 128-15,2 2 0 0,-1-1-144 0,-1 1 144 16,-1 0 0-16,-6 2-144 0,-2 0 144 0,5 1 0 16,2-1 0-16,0 1 0 0,-3 4 0 0,3-1 0 15,1-1 0-15,-1-1-128 0,0-2 128 0,-2-2 0 16,-5 4-144-16,3-2 144 0,0-1 0 0,2-2-144 15,-3 0 144-15,3 0-160 0,2-1 160 0,-2 0-160 16,0-1 160-16,1 2 0 0,1 0 0 0,-1 3-128 16,0 2 128-16,1-2 0 0,1 0 0 0,0 3 0 15,1 2 0-15,0 1 0 0,0-1 0 0,-6 1-128 16,-2-1 128-16,4 2 0 0,4 1 0 0,1-3 0 0,1 0 0 0,1 0 0 16,0-1 0-16,1 2 0 0,-2-2 0 0,2 1 0 15,-1-1 0-15,3 3 0 0,3-1 0 0,4 2 0 16,-1-1 0-16,3 0 0 0,0 0 0 0,5 2-160 15,4 2 160-15,3 0 0 0,1-1-128 16,3 2 128-16,1 1 0 0,2 1 0 0,5 1-160 0,5-4 160 16,0 0-128-16,0 0 128 0,1 12-176 0,3-2 176 15,5-2-208-15,2 1 80 0,4 1 128 0,3 1-192 16,2 0 192-16,2 1-192 0,6-1 192 0,2 2-128 16,-1 1 128-16,5-1-128 0,4 0 128 0,3-2 0 15,0 0 0-15,2 3 0 0,0 2 0 0,4-3 0 16,6-3 0-16,-1 2 0 0,5 1-144 0,2 1 144 15,0 3-160-15,4-3 160 0,2-4 0 0,4 0 0 0,2-1-128 0,1 1 128 16,5 0 0-16,-2-3 0 0,-1-2 0 16,2-2 0-16,2 0 0 0,0 2 0 0,0-4-128 0,-4-1 128 15,-4-1 0-15,-3 1 0 0,-1 0 0 0,-1-4-144 16,-1 0 144-16,-6 1 0 0,-2 0 0 0,-6 2 0 16,-2 0 0-16,-2 1 0 0,-3-2 0 0,-2 2 0 15,-1 2 0-15,-2 0 0 0,-3 3 128 0,-1-1-128 16,-2 1 0-16,-2-3 0 0,-1 2 0 0,-3 0-128 15,-2-3 128-15,-2-1 0 0,-2 0 0 0,-1 1 0 16,-3-2 0-16,0 0 0 0,-1-2 0 0,-3 2 0 16,-2 1 0-16,-1-1 0 0,2-1 0 0,-11 2 128 15,9-1-128-15,-9 1 0 0,0 0 0 0,7-2 0 16,0-4 0-16,-7 6 0 0,6-5 0 0,-6 5 128 0,4-5-128 0,-1-2 0 16,-1-1 0-16,-2 8 128 0,0 0-128 0,0 0 0 15,0-7 0-15,0 7 0 0,-1-5 0 0,1 5 0 16,0 0 0-16,0 0 0 0,-4-7 0 0,4 7 0 15,0 0 0-15,-7-3 0 0,3-2 0 0,4 5 0 16,-5-6 0-16,5 6 0 0,0 0 0 0,0 0 0 16,-3-6 0-16,3 6 0 0,0 0 0 0,0 0 0 15,0 0 0-15,0 0 0 0,0 0 0 0,0 0 0 16,0 0 0-16,0 0 0 0,-8 8 0 0,4 2 0 16,2 2 0-16,-2 5 0 0,3 2 0 0,0 4 0 15,0 2 0-15,0 3 0 0,-1 5 0 0,2 4 0 16,0 0 0-16,0 1 0 0,0 2 0 0,1 4 0 15,1 4 0-15,1 2 0 0,2-1 0 0,-3-2 0 16,1-1 0-16,1 2 0 0,-2 3 0 0,2 1 0 0,0-1 0 0,-1 0 0 16,1-1 0-16,0-3 0 0,-3-4 0 15,0-3 0-15,2-1 0 0,3-2 0 0,-1-1 0 0,-1 1 0 16,1-3 128-16,-1 0-128 0,-2 0 160 0,3-1-160 16,-1-1 160-16,2-1-160 0,-3-4 160 0,1-3-160 15,0-2 128-15,-1-2-128 0,-2-4 0 0,0-3 144 16,-1 0-144-16,2-3 0 0,1-5 144 0,-3-5-144 15,0 0 128-15,0 0-128 0,0 0 160 0,0 0-160 16,0 0 176-16,-3-8-176 0,1-6 192 0,-2-1-192 16,-1-3 128-16,-1-2-128 0,-3-6 0 0,0-1 0 15,-4-3 0-15,1-4 0 0,1-3 0 0,1-4 0 16,-3-4 0-16,2-4 0 0,-2-2 0 0,1-3 0 0,1-2 0 16,-3-10 0-16,3-8 0 0,0 2 0 0,3 5 0 15,0-4 0-15,1-8 0 0,2-2 0 0,-3-1-144 0,3 9 144 16,-1 8-128-16,3 6 128 0,-1 5 0 0,2 3-128 15,1 6 128-15,0 7 0 0,1 8 0 0,0 4-128 16,0 0 128-16,0 11 0 0,1 5 0 0,0 4 0 16,-1 6 0-16,0 0-128 0,4-7 128 0,-4 7 0 15,0 0 0-15,0 0-128 0,0 0 128 0,0 0 0 16,0 0 0-16,0 0-128 0,0 0 128 0,9 7 0 16,-9-7 0-16,0 0-128 0,8 7 128 0,-8-7 0 15,9 9 0-15,-9-9 0 0,0 0 0 0,8 9 0 16,-1 2 0-16,0 0-128 0,-7-11 128 0,8 8 0 15,-8-8 0-15,6 9 0 0,1 6 0 0,-2-3 0 0,0-1 0 16,-1 1 0-16,3 2 0 0,-3 2 0 16,-1-3 0-16,2 1 0 0,-3 0 0 0,1 1 0 0,1 0 0 0,-1-2 0 15,1-2 0-15,-3-1 0 0,2-1 0 0,-3-9 0 16,3 11 0-16,-3-11 0 0,0 0 0 0,0 0 0 16,2 9 0-16,-2-9 0 0,0 0 0 0,0 0 0 15,0 0 0-15,0 0 0 0,0 0 0 0,0 0 128 16,0 0-128-16,-4-6 0 0,-1 0 0 0,1 1 0 15,-2 0 0-15,1-3 0 0,-2-2 0 0,1 3 128 16,-2 1-128-16,-1 1 0 0,-2-1 0 0,0 1 0 16,-1-3 0-16,-2 2 0 0,-2 2 0 0,0 0 128 15,-3-3-128-15,-1-1 0 0,0 1 0 0,-5 1 0 16,2-3 0-16,-3 3 0 0,-2-1 0 0,-1-1 128 0,-4 2-128 16,1-1 0-16,0 1 0 0,-1-1 0 0,-1 1 0 0,-1-1 0 15,-2 0 0-15,-3 1 0 0,-7-2 0 0,1-1 128 16,0 2-128-16,-1 3 128 0,-2 1-128 0,1-2 0 15,1-2-128-15,-2 2 128 0,0 1 0 0,-4 1 0 16,-1-1 0-16,0 2 0 0,0-3 0 0,-1-1 0 16,0-1 0-16,1 0 0 0,0-2 0 0,-3 0 0 15,-3-2 0-15,0 3 0 0,3 1 0 0,1-2 0 16,0-2 0-16,2 0 0 0,0 2 0 0,0 1 0 16,-4 0 0-16,4 0 0 0,0-1 0 0,2 1 0 15,3 2 0-15,-3-1 0 0,2-2 0 0,-1 2 0 16,-2-3 0-16,0 2 0 0,3 2 0 0,1 0 0 15,1-3 0-15,5 4 0 0,1 1 0 0,6 1 0 16,1-1 0-16,3 0 0 0,2-1 0 0,4 2 0 16,-3 0 0-16,6 1-128 0,2 0 128 0,2 1 0 0,3 1 0 15,1 1 128-15,5 0-128 0,2-1-128 0,-2 0 128 0,6 0-192 16,4 0 192-16,0 0 0 0,0 0 0 0,0 0-128 16,0 0 128-16,7 5-128 0,4-1 128 0,4 0-128 15,2 1 128-15,4-1-128 0,1 5 128 0,6 0-128 16,2 1 128-16,5 2 0 0,0-2-144 0,9 2 144 15,6 2 0-15,9 1 0 0,4 2-144 0,5 1 144 16,0-3 0-16,3 0 0 0,3 4 0 0,4-4 0 16,3-1 0-16,2-1 0 0,-2-1 0 0,3-2 0 15,3-2 0-15,1-2-128 0,1 1 128 0,0-2 0 16,-3-1 0-16,0-1 0 0,-1 0 0 0,0-1 0 16,-2-1 0-16,-5 2 0 0,-2 1 0 0,-6-3 0 0,0-2 0 15,-5 2 0-15,-2 2 0 0,-5 0 0 0,-7-3 0 16,-2-1 0-16,-3-4 0 0,-2 3 0 0,-2 1 0 15,-2-1 0-15,-4-2 0 0,0 1 0 0,1 0 0 0,-2-1 0 16,-6 0 0-16,-3 2 0 0,-2-4 0 0,-6 1 0 16,-3-2 0-16,-1 0 0 0,-5-2 0 0,1 1 0 15,-4 3 0-15,-1-1 0 0,-1-1 0 0,-4 7 128 16,0 0-128-16,0 0 0 0,1-7 0 0,-1 7 0 16,0 0 0-16,0 0 0 0,-4-6 0 0,4 6 0 15,0 0 0-15,0 0 0 0,-7 7 0 0,1 3 0 16,2 2 0-16,-2 3 0 0,3 7 0 0,2 1 0 15,2 2 0-15,1 3 0 0,0 5 0 0,3 2 0 16,-2 4 0-16,3 2 0 0,-1 1 0 0,0 6 0 16,-1 2 0-16,0 2 0 0,1 1 0 0,-2-3 0 0,0 2 0 0,-2-2 0 15,-2-2 0-15,-1 0 0 0,-1 0 0 0,1-1 0 16,-3 0 0-16,3 0 176 0,-1-5-176 0,-1-2 160 16,3-7-160-16,-1-2 160 0,0-3-160 0,1 1 160 15,-1-7-160-15,1 0 0 0,-1-2 144 0,1-1-144 16,-2-3 0-16,2-1 0 0,-3-1 0 0,2-4 0 31,2-10-1488-31,0 0-272 0,0 0-48 0</inkml:trace>
  <inkml:trace contextRef="#ctx0" brushRef="#br3" timeOffset="168480.9">5458 11207 17503 0,'-9'-4'1552'0,"-3"-1"-1232"16,-5 0-320-16,3 1 0 0,3 2 320 0,-1-1 16 15,-4 0 0-15,1-1 0 0,0 1 48 0,-1 1 0 16,2 1 0-16,1 0 0 0,-1-1 304 0,1 2 64 16,-1 3 16-16,2 0 0 0,1 0-144 0,-1 4-32 15,2-3 0-15,1 1 0 0,-2 0-16 0,4 0-16 16,-1-1 0-16,3 1 0 0,-1 1-48 0,6-6-16 15,0 0 0-15,0 0 0 0,0 0 80 0,0 0 0 16,0 0 16-16,0 0 0 0,0 0 48 0,0 0 0 16,11 2 0-16,1 0 0 0,1 2-80 0,1-2-16 0,4-2 0 0,-1 1 0 15,3 1-144-15,4 0-16 0,2-1-16 0,1 1 0 16,1-2-144-16,3 1-32 0,3-5 0 0,2 4 0 16,0 3 32-16,1-1 0 0,-2-1 0 0,1-1 0 15,0 0 32-15,4 3 16 0,1 0 0 0,0 3 0 16,1-3-64-16,-1 2-16 0,2-4 0 0,-1 1 0 15,-2 2-32-15,-1 0-16 0,-2-4 0 0,1 4 0 16,-4 2 16-16,1-2 0 0,2-1 0 0,-1 1 0 16,0-1-16-16,2 0 0 0,0 3 0 0,0-2 0 15,-1 0 16-15,0 3 0 0,-1-3 0 0,2 2 0 16,2-1-32-16,1 0 0 0,2-3 0 0,-1 2 0 16,-3 2 0-16,2-2-128 0,1 0 192 0,1 0-64 15,-4 2 16-15,1-1 0 0,-3-1 0 0,0 0 0 0,-2 0-144 16,-2-1 192-16,1 1-192 0,-1-1 192 0,0-1-192 0,-1 0 160 15,-4 3-160-15,2-2 160 0,-1-1-160 0,-2-2 128 16,1 0-128-16,-4 0 128 0,1 0-128 0,-1 0 128 16,1 0-128-16,-1-2 128 0,0-2-128 0,2-1 160 15,0 2-160-15,0-1 160 0,1-2-160 0,-3 2 192 16,-3 0-192-16,2 2 192 0,1 0-192 0,-1 1 192 16,0 1-192-16,-1 1 192 0,1 0-192 0,-2 1 0 15,-2-1 0-15,-2 2 128 0,0-3-128 0,1 0 0 16,-5 0 0-16,1 1 128 0,0-1-128 0,0 0 0 15,-1 0 0-15,-1 0 0 0,1 0 0 0,-2 0 0 16,2-1 0-16,0 1 0 0,1 0 0 0,-1 0 0 16,0 0 0-16,-1 0 128 0,2 0-128 0,1 1 0 0,-4 1 0 0,0-1 0 15,-2-1 0-15,0 0 0 0,4 3 128 0,-5-2-128 16,-8-1 0-16,11 0 0 0,0-2 0 0,-2 2 0 16,2 2 0-16,-2 1 0 0,-9-3 0 0,11 1 128 15,0 2-128-15,1-3 0 0,-4 0 0 0,2 0 0 16,-2 0 0-16,2 0 0 0,0 0 0 0,-2 1 0 15,1 1 0-15,-9-2 0 0,0 0 0 0,10 0 0 16,-10 0 0-16,8 1 0 0,-8-1 128 0,0 0-128 16,0 0 0-16,0 0 0 0,0 0 0 0,0 0 0 15,0 0 0-15,0 0 0 0,0 0 0 0,0 0 128 16,0 0-128-16,0 0 0 0,0 0 0 0,0 0 128 16,0 0-128-16,0 0 0 0,-7 6 0 0,-2-2 128 15,-1 0-128-15,-2-1 0 0,-3-1 0 0,-2 0 128 0,-2-2-128 16,-2 1 0-16,-2 1 144 0,-2-1-144 0,0 0 0 0,-2-1 0 15,-3 3 0-15,-2-1 0 0,-1 0 0 0,-3 0 128 16,1-4-128-16,-4 2 0 0,-2 0 0 0,-3-2 0 16,-7-1 0-16,1 1 0 0,-2 2 0 0,0 0 0 15,0-1 0-15,0 1 0 0,-2-1 0 0,2-2 0 16,1 0 0-16,0 0 0 0,1 1 0 0,5-2 0 16,4 1 0-16,4 0 0 0,6 0 0 0,5 2 0 15,2 1 0-15,3 1 0 0,1-3 0 0,5 2 0 16,2 2 0-16,4-2-128 0,0-1 128 0,9 1 0 15,-7-3 0-15,7 3 0 0,0 0 0 0,0 0-128 16,0 0 128-16,0 0 0 0,10 2 0 0,3 0-128 16,4 1 128-16,5-1 0 0,1 0 0 0,6-1 0 15,4-1 0-15,5 1-128 0,2 0 128 0,6 4 0 0,5-3 0 0,0 1 0 16,0 1 0-16,1-3 0 0,0-2 0 0,7-2 0 16,0 0 0-16,4 1 0 0,1 2 0 0,-3-1 128 15,-1-4-128-15,-2 3 0 0,-1-3 0 0,-2-1 0 16,-1 1 0-16,-2 1 0 0,-3 1 0 0,-4 1 0 15,-4 0 0-15,-5 2 0 0,-1-3 0 0,-4 2 128 16,-4-1-128-16,-2 2 0 0,-2 2 0 0,-1-1 0 16,-2-2 0-16,-1 1 0 0,0 0 0 0,-2 1 128 15,-4 2-128-15,-3-2 0 0,-1 0 0 0,-9-1 0 16,0 0 0-16,0 0 0 0,0 0 0 0,9 0 0 16,-9 0 0-16,0 0 128 0,0 0-128 0,0 0 0 15,0 0 0-15,0 0 128 0,0 0-128 0,0 0 0 0,0 0 128 0,0 0-128 16,0 0 160-16,0 0-160 0,0 0 0 0,0 0 0 15,-2-11 0-15,-1 2 0 0,1 1 0 0,-1 0 128 16,-2-3-128-16,2-2 0 0,-1-1 0 0,0-1 128 16,-2-1-128-16,-1-1 0 0,-1-4 0 0,2-1 128 15,2-2-128-15,-1 2 0 0,1-1 0 0,0-1 128 16,1-1-128-16,-3 0 0 0,0 0 0 0,3-2 0 16,-3 1 0-16,2-4 0 0,-1-3 0 0,-1 0 0 15,0-4 0-15,2 0 0 0,-3-1 0 0,2-1 0 16,-2 1 0-16,2 3 0 0,0 2 0 0,2-3 0 15,-2-1 0-15,2 2 0 0,0 1 0 0,1 1 0 16,1 1 0-16,1-3 0 0,-4-3 0 0,4 5 0 16,0 1 0-16,4 0 0 0,-3-1 0 0,1 4 0 15,0 0 0-15,0-2 0 0,-1-2 0 0,2 0 144 0,-2-1-144 0,2 1 128 16,-3 0-128-16,2 5 0 0,-1 0 0 0,1 1-176 31,2 2-192-31,-1 3-32 0,0 3-16 0,-2 5 0 0,1 2 416 0,-1-1 0 0,1 0 0 0,0-1 0 16,-1 0 0-16,0 1 0 0,0 1 0 0,0-2 0 15,-1 0 0-15,0 0 0 0,0 1 0 0,3 0 0 16,-3 1 0-16,1 0 0 0,0-1 0 0,0 0 0 16,1 2 0-16,0-1 0 0,1 1 0 0,-2 1 0 15,0 1 0-15,2-1 0 0,-1-4 0 0,-2 3 0 16,0 7 0-16,1 0 0 0,-1 4 0 0,3-5 0 16,-1 1 0-16,-2 4 0 0,0 0 0 0,0 0 0 15,2-7 0-15,-2 7 0 0,0 0 0 0,0 0 0 16,0 0 0-16,0 0 0 0,0 0 0 0,5 9 0 0,-1 1 0 15,0-1 0-15,-1 1 0 0,2 0 0 0,-3 1 0 0,1 2 0 16,1-1 0-16,-2 0 0 0,0 0 0 0,0-1 0 16,-2 1 0-16,0 4 0 0,-2 1 0 0,0 3 0 15,-1 1 0-15,-2 5 0 0,0 3 0 0,-2 6 0 16,0 2 0-16,-1 7 0 0,-2 6 0 0,0 1 0 16,-1 4 0-16,-3 17 0 0,1-8 0 0,4-6 176 15,-1-5-16-15,3-2 0 0,-2-1-160 0,5-8 0 16,-2-3 0-16,2-5 0 0,0-2 0 0,1-6 0 15,-1-4 128-15,2-4-128 0,1-4 0 0,1-3 0 16,1-1 0-16,-1-10 128 0,0 0-128 0,0 0 0 16,9-7 144-16,-2-4-144 0,0-2 192 0,2-9-48 15,1-4 0-15,-1-5 0 0,-2-3-144 0,2-3 192 16,-5-2-192-16,2-3 192 0,0-2-192 0,-2-1 0 0,-2-1 0 16,-1-3 128-16,-1 0-128 0,0-1 0 0,-1 3 0 0,0 3 0 15,0 4 0-15,0 6 0 0,-2 3 0 0,0 3 0 31,0 1-752-31,-1 5-80 0,1 3 0 0,1 2-16 16,1-2-2160-16,1 2-448 0</inkml:trace>
  <inkml:trace contextRef="#ctx0" brushRef="#br3" timeOffset="170186.19">8773 7781 13823 0,'0'0'1216'0,"0"0"-960"0,-10 6-256 0,3-3 0 15,0-1 528-15,7-2 64 0,0 0 16 0,-7 5 0 16,7-5-912-16,-6 4-176 0,6-4-32 0,0 0-16 15,-8 2 976-15,8-2 192 0,0 0 32 0,-6 5 16 16,6-5-432-16,-6 4-96 0,0-2-16 0,0 3 0 0,-1 0 464 0,2 2 96 16,-1 0 0-16,-1-2 16 0,0 1-16 15,-1-1 0-15,0 1 0 0,3 0 0 0,-1 1-224 0,1-1-48 16,-2 0-16-16,2-2 0 0,5-4-112 0,0 0-32 16,-8 6 0-16,4-2 0 0,-3-1 16 0,7-3 0 15,-7 3 0-15,7-3 0 0,0 0 128 0,0 0 32 16,-5 2 0-16,5-2 0 0,-6 0-16 0,6 0 0 15,0 0 0-15,-4-3 0 0,4 3-80 0,0 0-16 16,-4-5 0-16,0 0 0 0,1-3 96 0,-1-1 16 16,-2-3 0-16,3-2 0 0,3 1-16 0,0-5 0 15,1-2 0-15,-1-2 0 0,0-3-64 0,0-4-16 16,-1-3 0-16,0 2 0 0,3 0 32 0,-2 1 0 0,-1-2 0 16,-1 2 0-16,-1-4-176 0,2-2-16 0,1-3-16 0,-1 0 0 15,-5-1-176-15,-1 0 192 0,-1-1-192 16,-2 0 192-16,-2 2-64 0,0 0-128 0,1 1 192 0,0 1-64 15,-1-2 128-15,2 1 0 0,0 0 16 0,2-2 0 16,0-2 0-16,-1 2 0 0,4-1 0 0,-2 4 0 16,1 1 48-16,3-1 0 0,-3-1 0 0,2 0 0 15,1-3-112-15,2 0-16 0,0 2 0 0,0-6 0 16,1-4-192-16,1 2 128 0,1 5-128 0,1 3 0 16,1 3 128-16,-2 2-128 0,2 2 0 0,-2 3 0 15,1-1 176-15,0 2-176 0,0 0 192 0,0 2-192 16,-3 2 192-16,0-1-192 0,3-3 192 0,-3 3-192 15,-1 2 192-15,1 4-192 0,0 3 192 0,0-2-192 16,1 0 192-16,1 0-64 0,-1 1 0 0,1 3-128 0,0 3 160 16,2-1-160-16,-1-1 128 0,-2 3-128 0,0 1 128 0,1 2-128 15,-1-2 0-15,2-1 128 0,0-1-128 0,0 0 0 16,-2 3 0-16,2-2 128 0,2-1-128 0,-1 1 0 16,0 0 0-16,-2 2 0 0,0-3 0 0,1 0 0 15,2 0 0-15,-1-1 0 0,-3 2 0 0,3-1 0 16,-1 1 0-16,0-1 0 0,2 2 0 0,-5 8 0 15,2-7 0-15,0 2 0 0,1-4 0 0,1 3 0 16,-4 6 128-16,0 0-128 0,0 0 0 0,0 0 0 16,0 0 0-16,0 0 0 0,4-6 0 0,-4 6 0 15,0 0 0-15,0 0 0 0,0 0 0 0,0 0 0 16,0 0 0-16,0 0 0 0,0 0 0 0,0 0 0 16,0 0 0-16,0 14 0 0,0 1 0 0,0 2 0 0,0 2 0 15,0 1 0-15,0 2 0 0,0 5 0 0,0 0 0 16,1 10 0-16,-1 6 0 0,1 4 0 0,1 3 0 15,-2 5 0-15,-1 3 0 0,-1 1 0 0,0-1 0 0,1 1 0 16,-4-2 0-16,2-2 0 0,0-3 0 16,0-2 0-16,-4 0 0 0,3-2 0 0,-1-1 0 0,-1 0 0 15,1-3 0-15,2-2 0 0,-3 0 0 0,3-1 0 16,-1-3 0-16,1-3 128 0,2-5-128 0,0-5 128 16,-1-7-128-16,4-2 0 0,-2-4 144 0,0-12-144 15,0 0 0-15,0 0 144 0,-1408 0-144 0,2817-13 0 16,-1406-6 160-16,-2-9-160 0,-1-8 128 0,-1-5-128 15,-2-4 0-15,3-4 128 0,-4-5-128 0,2-8 0 16,-2-6 0-16,0-6 128 0,-3-5-128 0,3-1 0 0,2-2 0 16,3 4 0-16,3 4 128 0,3 6-128 0,-2 8 0 15,2 7 0-15,0 6 0 0,-1 5 0 0,1 5 0 0,-2 4 0 16,-1 2-176-16,1 3 176 16,-3 1-1120-16,1 0-144 0,-2 2-16 0,0 1-11072 15,1 0-2192-15</inkml:trace>
  <inkml:trace contextRef="#ctx0" brushRef="#br3" timeOffset="173987.92">8633 3661 13071 0,'0'0'576'0,"-10"4"128"0,5 3-576 0,-2-2-128 15,7-5 0-15,-7 6 0 0,0-1 368 0,1 1 32 0,6-6 16 0,-4 6 0 16,-3 2 656-16,3 1 128 0,0 1 16 0,-1-1 16 15,2-2-160-15,-3 1-48 0,-2-1 0 0,0-3 0 16,8-4-16-16,0 0-16 0,-8 2 0 0,2-4 0 16,-1-3 80-16,3-4 16 0,0-3 0 0,1-3 0 15,-2-3-224-15,1-1-32 0,1 1-16 0,0-3 0 16,0-3-368-16,-2-1-64 0,1 1 0 0,0 0-16 16,-2-1-64-16,0 0-16 0,1-1 0 0,-2-1 0 15,3 1 0-15,0-2 0 0,1-2 0 0,1-1 0 16,-1-1 16-16,0 1 0 0,1 0 0 0,2 0 0 15,1 2-48-15,1-1 0 0,2 0 0 0,1 3 0 16,0-2-96-16,0 0-32 0,2-3 0 0,-2 2 0 16,5 0 0-16,-3-1-128 0,0 0 192 0,0 0-64 0,3 1-128 15,-1 1 160-15,-2 0-160 0,2 0 160 0,3 3-160 0,0 3 128 16,1 1-128-16,-2 0 128 0,1 0-128 0,2-1 0 16,-1 3 0-16,1 2 128 0,1 3-128 0,0-2 160 15,1-1-160-15,-1 0 160 0,0 1-160 0,1 4 192 16,-2 3-192-16,1-3 192 0,2-3-192 0,-1-1 160 15,2 1-160-15,1-1 160 0,1 5-160 0,2-1 0 16,2 0 144-16,3-1-144 0,2 1 0 0,1 0 0 16,-2 0 0-16,3 0 128 0,2 1-128 0,0-2 0 15,0-1 0-15,-1 2 0 0,-2 3 0 0,-1 2 0 16,2-1 0-16,-2 1 0 0,-2-2 0 0,1 1 0 16,-1 3 0-16,1 3 0 0,-2 0 0 0,-2 1 0 15,2 2 0-15,-3 2 128 0,0 2-128 0,-1 1 0 0,0-1 0 16,-1-2 128-16,-3 5-128 0,3-1 0 15,-1 1 0-15,1 1 0 0,0-2 0 0,-2 1 0 0,0-2 0 0,4 3 0 16,-2 2 0-16,5-2 0 0,-1 0 0 0,0 2 0 16,-1 0 0-16,1 2 0 0,1 4 0 0,-2-1 0 15,3-3 0-15,-1 7 0 0,-3 1 0 16,1 2 0-16,-2 1 0 0,0 1 0 0,-2 2 0 0,0 0 0 16,-2-3 0-16,-1 0 128 0,3 0-128 0,-2 2 128 15,-2 3-128-15,1-2 128 0,0 0-128 0,0 1 128 16,-1 3 0-16,0 1 0 0,-1-1 0 0,-1 3 0 15,2 1-128-15,-3-1 0 0,-3-2 0 0,2 1 0 16,3 2 128-16,1 1 0 0,-2 0 0 0,1-1 0 16,1-1-128-16,-1 0 0 0,-2 1 0 0,2 3 0 15,-1 3 128-15,0-2 0 0,1 0 0 0,-2 1 0 0,0 1 0 16,-2-3 0-16,1 3 0 0,0-4 0 0,0-1-128 0,0 4 144 16,1 2-144-16,-1 3 160 0,1 2-160 0,0 0 128 15,0-2-128-15,-1-1 128 0,2-4-128 0,0 1 128 16,0 0-128-16,0 0 128 0,1 1-128 0,-1-1 160 15,1-2-160-15,-1 3 160 0,-3 3-160 0,0 0 128 16,-1-3-128-16,1 0 128 0,-2 0-128 0,2 2 0 16,2-2 0-16,-5-1 128 0,1 1-128 0,1 2 0 15,1 2 144-15,-1-2-144 0,0-1 0 0,0-3 144 16,1 1-144-16,-4 1 0 0,2 0 0 0,0 2 0 16,1 0 0-16,-1 3 0 0,-4 2 128 0,3-2-128 15,0-2 0-15,-1-2 0 0,0-2 0 0,1 0 0 16,-1-1 128-16,0 2-128 0,1 4 0 0,-2 2 128 15,1-2-128-15,-3-1 0 0,2-2 128 0,1 0-128 0,-2 1 0 0,0-1 0 16,1-1 128-16,-1 2-128 0,1 0 0 0,-1 3 0 16,0 4 128-16,-1 0-128 0,2-3 0 0,-3-2 0 15,0-4 0-15,1 0 128 0,0 2-128 0,-2 1 0 16,1 2 160-16,0 0-160 0,-3 0 128 0,1 2-128 16,0 0 128-16,-1-1-128 0,0-1 0 0,0 0 128 15,1 0-128-15,-1 0 0 0,-1 1 0 0,0 3 128 16,0 0-128-16,0 0 0 0,-2-3 0 0,1-1 0 15,0-1 0-15,-2 2 0 0,0 1 128 0,1 3-128 16,1-1 0-16,0 1 0 0,-5-6 0 0,1 3 0 16,2 0 0-16,-1 0 0 0,0-1 0 0,2 3 0 15,-4-1 0-15,3 4 0 0,1 1 128 0,0-1-128 16,-2-3 0-16,2 0 0 0,-1-2 0 0,1 1 0 0,2-2 0 0,-4 4 0 16,2 0 128-16,0 3-128 0,0 1 0 0,-1-1 0 15,0-2 0-15,-1-2 0 0,1 1 0 0,-3 4 0 16,2 4 0-16,-1-1 0 0,1-2 0 0,-2-2 128 15,-1 0-128-15,1-2 0 0,0 1 0 0,2 2 128 16,0 3-128-16,0 0 0 0,2-3 128 0,0 1-128 16,0-2 128-16,1-2-128 0,-2-1 128 0,0 1-128 15,2-2 128-15,0 3-128 0,1 2 128 0,-1-3-128 16,-1 1 0-16,2-5 128 0,-1-1-128 0,0 1 0 16,-3 1 0-16,2 3 128 0,-2 2-128 0,1-2 0 15,1-2 0-15,1 0 128 0,-6-3-128 0,3 0 0 16,-2 1 0-16,-1 0 0 0,1 0 0 0,-1 0 0 15,1-3 128-15,1 0-128 0,0 1 0 0,-1-2 0 0,-1-1 0 16,0-2 0-16,3 2 0 0,2-1 0 0,3 0 0 16,-1 1 0-16,-3-1 0 0,3 1 0 0,1 0 0 0,-1-1 0 15,-3-4 0-15,3 2 0 0,4-1 128 0,-3 1-128 16,-4-1 0-16,2 1 0 0,2 5 0 0,0-2 0 16,-4 0 0-16,0 0 0 0,2-1 128 0,-1-2-128 15,1-2 0-15,-2 0 0 0,3 3 0 0,1-3 0 16,0 2 0-16,-1-3 0 0,-1 1 0 0,1 0 0 15,1 1 0-15,-2-1 0 0,-3-1 128 0,2-1-128 16,1-1 0-16,-2 1 0 0,-1 3 0 0,-1-1 0 16,1 1 0-16,-1 2 0 0,1-1 0 0,-2-1 0 15,2 0 0-15,-3 1 0 0,4-4 128 0,0 1-128 16,-1-3 0-16,1 3 0 0,0 2 0 0,-1 0 0 0,1 2 0 16,2-3 0-16,1 0 0 0,0 1 0 0,-1-2 0 15,2-1 0-15,-1-2 0 0,0-1 0 0,-3-1 0 0,3 1 0 16,-1 1 0-16,0 0 0 0,1 1 0 0,0 2 0 15,-2 1 0-15,3 0 0 0,0-3 0 0,0 2 0 16,-1-2 0-16,0-2 0 0,-2-2 0 0,2 0 0 16,0 0 0-16,0 0 0 0,-3-1 0 0,1 3 0 15,2 2 0-15,-5-1 0 0,1-1 0 0,1 0 0 16,-4-1 0-16,1-2 0 0,0 0 0 0,0 0 0 16,-1 1 0-16,2-1 0 0,-1 0 0 0,0 1 0 15,2 0 0-15,-2 2 0 0,2 0 0 0,-2-1 0 16,1-2 0-16,0 2 0 0,0 0 0 0,-1 0 0 15,-1 0 0-15,2-1 0 0,0 0 0 0,-2-2 0 16,2 0 0-16,-4 2 0 0,0 1 0 0,0 2 0 0,1 0 0 16,1-2 0-16,-3-2 0 0,1 1 0 15,1 0 128-15,-2 0-128 0,3-3 0 0,0 3 0 0,0-2 0 0,1-1 0 16,3 1 0-16,-4-1 0 0,1 0 0 16,-3 2 0-16,3-3 0 0,-2 2 0 0,2-2 0 0,-3 2 0 15,-1 1 0-15,3-2 0 0,-2 0 0 0,3-1 0 16,-2 0 0-16,3-2 0 0,-4 1 0 0,3-1 0 15,-1-2 0-15,2 1 0 0,-4-1 0 0,1 1 0 16,0-1 0-16,1 3 0 0,-1-2 0 0,0 2 0 16,2 2 0-16,-3-2 0 0,1-2 0 0,0 1 0 15,0-1 0-15,0 0 0 0,-3-2 128 0,2-1-128 16,0-1 0-16,-1-2 0 0,-1 1 0 0,0-1 0 16,1-1 0-16,-2 2 0 0,2 0 128 0,0-1-128 0,0 1 0 0,-3 2 0 15,0 0 0-15,1 0 0 0,0-1 0 16,1-2 0-16,1 1 0 0,-2-1 0 0,1 1 0 0,-2 0 0 15,0-2 0-15,1-2 0 0,2 0 0 0,0 0 0 16,0-3 0-16,1-1 0 0,0 0 0 0,0 1 0 16,0-1 0-16,0 0 0 0,2-1 0 0,-3 0 0 15,1 0 0-15,1 1 0 0,-3-2 0 0,1 2 0 16,0-1 0-16,0 0 0 0,0 0 0 0,0-1 0 16,1 0 0-16,-3 1 0 0,2 1 0 0,0-1 0 15,0-2 0-15,-1 0 0 0,-1 2 0 0,2-1 0 16,0-2 0-16,2 2 0 0,-1-1 0 0,0-1 0 15,-1-3 0-15,1 1 0 0,-1 1 0 0,0-1 0 16,0-1 0-16,2 1 0 0,-3 0 0 0,2 1 0 16,1 2 0-16,-4-4 0 0,-2-1 0 0,0 2 0 0,1 1 0 15,0-2 0-15,-1-1 0 0,2 3 0 0,0 3 0 0,1-3-176 16,0-3 176-16,1 1 0 0,2-2 0 0,-2 0 0 16,2 1 0-16,0 1 0 0,1-2 0 0,0-1 0 15,-1-1 0-15,3 0 0 0,-3 0 0 0,2 0 0 16,-1 0 0-16,1-1 0 0,-2-1 0 0,2 1-128 15,0 2 128-15,-1-1 0 0,0-4-144 0,1 1 144 16,-1 3 0-16,0-1 0 0,-2-1 0 0,3-1 0 16,-4-3 0-16,1 3 0 0,0 1 0 0,-2-1 0 15,0 0 0-15,2 1 0 0,0 0 0 0,0 1 0 16,-1-1 0-16,0 2 0 0,1-4 0 0,0 1 0 16,2-2 0-16,1 2 0 0,-2 1 0 0,0 0 0 0,1-2 0 15,0 2 0-15,-1-1 0 0,-1-2 0 0,1 1 0 0,0-1 0 16,-1-1 0-16,2 1 0 0,-1 0 0 0,1 0 0 15,-3-3 0-15,2 2 0 0,0 1 0 0,1-1 0 16,-1 3 0-16,-1-3 0 0,1-3 0 0,0 2 0 16,1 3 0-16,0-1 0 0,-1-1 0 0,1 0 0 15,1 0 0-15,0 1 0 0,0-1 0 0,0 0 0 16,-1 1 0-16,1-1 0 0,2 1 0 0,-4-1 0 16,3 2 0-16,-3-1 0 0,2 0 0 0,-2-1 0 15,3 1 0-15,-2-1 0 0,3 2 0 0,-1 0 0 16,-1-2 0-16,0 1 0 0,-1-2 0 0,0 1 0 15,2 1 0-15,-1 1 0 0,-2-2 0 0,3 1 0 16,-3 0 0-16,3 0 0 0,1-1 0 0,-1 1 0 16,1-1 0-16,-2 2 0 0,4-5 0 0,-1 2 0 0,-3-1 0 0,3 1 0 15,1-1 0-15,1 1 0 0,1-3 0 16,-3 0 0-16,-1 0 0 0,0 0 0 0,-1 0 0 0,2-1 0 16,1 0 0-16,0-1 0 0,-1 0 0 0,-1 0 0 15,-2 0 0-15,0 0 0 0,3-3 0 0,1 1 0 16,-3 1 0-16,3 2 0 0,-2-1 0 0,2 0 0 15,-2-1 0-15,1 2 0 0,3-3 0 0,-2 1 0 16,0-2 0-16,-1-1 0 0,3 0 0 0,0-1 0 16,-1 1 0-16,0-2 0 0,0-1 0 0,-1 1 0 15,2-1 0-15,1 0 0 0,0 1 0 0,0-1 0 16,0 0 0-16,0 0 0 0,-3-1 0 0,3 2 0 16,3-1 0-16,-2 2 0 0,-1-2 0 0,0 1 0 0,0 2 0 15,0-2 0-15,0 1 0 0,1 0 0 0,2 0 0 0,-1-1 0 16,-1 0 0-16,1 1 0 0,0-3 0 0,3 2 128 15,-3 2-128-15,1-3 0 0,1-2 0 0,1-1 0 16,-2 0 0-16,1 1 0 0,-2 2 0 16,1-1 0-16,3-2 0 0,-4 2 0 0,-1 1 0 0,1 2 0 15,0 0 128-15,2 1-128 0,0-3 0 0,-3 5 0 16,-1 0 0-16,2 2 128 0,2 1-128 0,-1 1 0 16,0-2 0-16,-2 2 0 0,0 2 0 0,2-1 0 15,-3 9 0-15,3-7 0 0,-1 0 0 16,-2 7 0-16,0-6 0 0,0 6 0 0,3-7 0 0,-3 7 0 15,0 0 0-15,0 0 0 0,0 0 0 0,0 0 0 16,0 0 0-16,0 0 0 0,0 0 0 0,0 0 0 16,0 0 0-16,0 0 0 0,0 0 0 0,0 0 0 0,0 0 0 0,0 0 0 15,0 0 0-15,0 0 0 0,0 0 0 0,0 0 128 16,0 0-128-16,0 0 0 0,0 0 0 0,5 13 0 16,-2-4 0-16,-2 2 0 0,-1 2 128 0,0-1-128 15,0-1 0-15,0 2 0 0,-1 4 0 0,-1 4 128 16,0 1-128-16,-2 3 0 0,2 1 0 0,0 0 0 15,-2 4 0-15,1 0 0 0,-1 1 128 0,1-1-128 16,-1 0 0-16,2 0 0 0,1-1 0 0,0 2 0 16,1-1 0-16,0 3 0 0,1 1 0 0,1 1 0 15,-1 0 0-15,3 1 0 0,1-2 0 0,-1 2 0 16,-2 0 0-16,1 0 0 0,1-3 0 0,2-3 0 16,-1 1 0-16,2 1 0 0,-3 1 0 0,2-1 0 15,-1-1 0-15,0-2 0 0,0 0 0 0,3-1 0 16,0-2 0-16,2-2 0 0,1 0 0 0,-4 1 0 0,-1-3 0 15,2 0 0-15,3-3 0 0,-4 1 0 0,2 0 0 0,-2-1 0 16,1-1 0-16,-1 0 0 0,2-2 0 0,-1 2 0 16,0 0 0-16,1-1 0 0,0 0-144 0,2-1 144 15,-4 2 0-15,2-1 0 0,0 0-144 0,2-2 144 16,1-1 0-16,-3 1-144 0,1 1 144 0,2-1 0 16,-3-4-144-16,3 0 144 0,0 1 0 0,1 0-144 15,-1-3 144-15,3 0 0 0,0-1-176 0,2 1 176 16,-2-2-160-16,0-3 160 0,1-2-192 0,3-1 192 15,-1-1-208-15,3-1 80 0,0-1 128 0,1-3-192 16,2 1 192-16,-1-2-192 0,3-2 192 0,-2 0 0 16,0 1-144-16,0-3 144 0,-1-1 0 0,2 1-144 0,0 0 144 0,0 2 0 15,0 1 0-15,1 0-128 0,-1 0 128 0,-2 2 0 16,0 0 0-16,-1 0 0 0,2-3 0 16,0 1 0-16,1-1 0 0,-2-1 0 0,2-2 0 0,-1-1 0 15,-2-1-128-15,0 0 128 0,0 0 0 0,-2-1 0 16,1 2-160-16,-1-1 160 0,-2 0-128 0,-1-1 128 15,0 1 0-15,0 1-128 0,2 1 128 0,0-2 0 16,-1-1 0-16,1-1 0 0,1 1 0 0,-3 2 0 16,-1-3 0-16,-1-3 0 0,1-1 0 0,0-1 0 15,3 0 0-15,-3-7 0 0,0-1 0 0,-1-3-128 16,-1-1 128-16,1 0 0 0,0-1 0 0,3 1-128 16,-2 1 128-16,1 2 0 0,1-1 0 0,0 0 0 15,-1 2 0-15,1-2 0 0,1-1 0 0,-1 0 128 16,-3-1-128-16,3 0-160 0,-1 1 160 0,-3-2-208 15,-3-2-848-15,-2 4-160 0,1 0-48 0,-1 2 0 16,-5 1-1616-16,4-1-336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7T17:07:05.9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22653 13652 12895 0,'0'0'576'0,"0"0"112"0,0 0-560 0,0 0-128 15,0 0 0-15,0 0 0 0,0 0 848 0,0 0 144 16,0 0 32-16,0 0 0 0,0 0 0 0,0 0 0 16,8 0 0-16,-8 0 0 0,0 0 0 0,0 0 0 15,0 0 0-15,0 0 0 0,0 0 0 0,0 0 0 16,0 0 0-16,0 0 0 0,0 0-832 0,0 0-192 15,0 0 0-15,0 0 0 0,0 0 864 0,-7 7 128 16,2-3 32-16,5-4 0 0,-9 5-832 0,0-1-192 16,-1 0 0-16,2 2 0 0,1-1 864 0,0 2 128 15,-1-3 32-15,2 1 0 0,-2 0-832 0,3 3-192 16,-4-4 0-16,2 3 0 0,-3-1 0 0,4 0 0 16,-3 2 0-16,2 0 0 0,-4-1 0 0,2 0 0 15,1-1 0-15,-1 3 0 0,1 2 0 0,-2-1 0 0,1-1 0 16,0-1 0-16,-1 2 0 0,1 1 0 0,-2 0 0 0,1 1 0 15,1-2 0-15,-3 3 0 0,0 2 0 0,1-1 0 16,1 1 0-16,-1-4 0 0,-1-2 0 0,2 3 0 16,0 2 0-16,1-1 0 0,-1 0 0 0,1 2 0 15,1-1 864-15,-1 1 128 0,4 1 32 0,-4-2 0 16,1-1-832-16,3-2-192 0,2 1 0 0,3 2 0 16,3-1 0-16,-3 0 0 0,-5-1 0 0,2 1 0 15,4 3 0-15,0-3 0 0,0 1 0 0,2 2 0 16,3-1 0-16,-3 0 0 0,2 2 0 0,0-1 0 15,3 0 0-15,0-1 0 0,-1 1 0 0,3-1 0 16,-2 3 0-16,2-2 0 0,-4-2 0 0,4 2 0 16,1-1 0-16,0 1 0 0,0-3 0 0,1 0 0 0,-2-2 0 0,1 0 0 15,0 0 0-15,2-2 0 0,-3-2 0 0,1 1 0 16,1-2 0-16,-2-2 0 0,0 0 864 0,1 0 128 16,-2-2 32-16,2 0 0 0,0-2-832 0,-2-1-192 15,2-1 0-15,0 0 0 0,0-3 0 0,0 1 0 16,-1 1 0-16,1-1 0 0,0-5 0 0,0 5 0 15,0-1 0-15,-1 0 0 0,1 0 0 0,1-2 0 16,-2-2 0-16,0 3 0 0,-1 0 0 0,-1 1 0 16,1-1 0-16,1 1 0 0,0-1 0 0,1 1 0 15,0 0 0-15,0 0 0 0,-1-1 0 0,0 1 0 16,1-1 0-16,0 1 0 0,-2-4 0 0,1 2 0 16,0 2 0-16,0-2 0 0,0 0 0 0,0-1 0 0,-1-2 0 15,0-1 0-15,-1 1 0 0,2-1 0 0,0 0 0 16,0-1 0-16,0 0 0 0,0 0 0 15,-4-4 0-15,4 3 0 0,-2 1 0 0,1 0 0 0,-1-1 0 0,-1-2 0 16,1 2 0-16,0 0 0 0,-1-1 0 0,2-7 0 16,-2 3 0-16,0 2 0 0,-1-1 0 0,-2 0 0 15,-3 0 0-15,1 0 0 0,1-3 0 0,-3 1 0 16,0 0 0-16,-1-2 0 0,-1-1 0 0,-1 0 0 16,-1 0 0-16,0 2 0 0,0-1 0 0,-1 1 0 15,0 0 0-15,1 4 0 0,-3 1 0 0,2 2 0 16,0 1 0-16,-2 0 0 0,0 1 0 0,-2 1 0 15,4 2 864-15,-4 1 128 0,1-1 32 0,0 0 0 16,1 3-832-16,-2-2-192 0,1 2 0 0,-1-1 0 16,1 1 0-16,0-1 0 0,3 1 0 0,-4 0 0 15,-1 1 0-15,0 0 0 0,0 2 0 0,-1 1 0 0,0 0 0 0,-3 1 0 16,1 1 0-16,-1-2 0 16,3 0-2416-16,0 1-528 0,-2 1-96 0,3-2-14368 15</inkml:trace>
  <inkml:trace contextRef="#ctx0" brushRef="#br0" timeOffset="6921.41">22756 13603 12895 0,'0'0'272'0,"3"7"64"0,-5 0 16 0,2-7 32 0,0 0-384 0,-1 8 0 0,-1-1 0 0,2-7 0 16,0 0 0-16,0 0 0 0,0 0 0 0,0 0 0 16,0 0 896-16,0 0 96 0,0 0 32 0,0 0 0 15,0 0 0-15,0 0 0 0,0 0 0 0,5 5 0 16,-2-3-832-16,-3-2-192 0,0 0 0 0,0 0 0 15,4 3 864-15,-4-3 128 0,0 0 32 0,0 0 0 16,0 0 0-16,0 0 0 0,1 6 0 0,-1-6 0 16,0 0-832-16,0 0-192 0,0 0 0 0,0 0 0 0,-4 3 864 15,0 0 128-15,4-3 32 0,0 0 0 0,-6 4-832 0,-2-2-192 16,0 1 0-16,1-1 0 0,7-2 864 0,-8 0 128 16,-2 2 32-16,3-2 0 0,7 0-832 0,-7 0-192 15,-2 0 0-15,2 0 0 0,-4-2 0 0,2 2 0 16,-1 0 0-16,0-1 0 0,1-1 864 0,-3 0 128 15,1 0 32-15,1 0 0 0,1-2-832 0,1 2-192 16,-2-2 0-16,0 0 0 0,-1 2 0 0,1-1 0 16,-1 1 0-16,1-1 0 0,0 1 0 0,0 0 0 15,-1-1 0-15,0-1 0 0,-1 2 0 0,1 0 0 16,-1-1 0-16,1-1 0 0,-3 0 0 0,0 2 0 16,0-4 0-16,-1 3 0 0,-1 1 0 0,0 0 0 15,-3-3 0-15,0 1 0 0,0-1 864 0,1 0 128 16,4-3 32-16,-1 2 0 0,0 1-832 0,0 1-192 15,-2-2 0-15,1 1 0 0,-1-1 0 0,1 1 0 0,-2-1 0 0,3 1 0 16,1-2 0-16,0 2 0 0,-1 0 0 0,-1 2 0 16,2 0 0-16,-1-1 0 0,-2 2 0 0,1 1 0 15,-1 1 0-15,0-2 0 0,-2-1 0 0,-1-1 0 16,1 1 0-16,0 1 0 0,0 0 0 0,-2 1 0 16,1-3 0-16,0 1 0 0,1-3 0 0,-2 3 0 15,0-2 0-15,1 1 0 0,1 0 0 0,1 0 0 16,-2-1 0-16,2 0 0 0,-2-1 0 0,3 1 0 15,-3-1 0-15,1 2 0 0,2-1 0 0,-3 2 0 16,-1-2 0-16,1-1 0 0,-3 2 0 0,1-1 0 16,1 1 0-16,0 1 0 0,-1 0 0 0,0 1 0 0,5-1 0 15,-1-2 0-15,0 2 0 0,2 0 0 16,1 0 0-16,0-2 0 0,0 2 0 0,2 0 0 0,1 0 0 0,1 0 0 16,0-1 0-16,0 0 0 0,2 1 0 0,0 2 0 15,1-1 0-15,1 1 0 0,-2 1 0 0,0 1 0 16,1 1 0-16,2 0 0 15,-1 1-3232-15,0 1-688 0,3 2-144 0,0 3-32 0</inkml:trace>
  <inkml:trace contextRef="#ctx0" brushRef="#br0" timeOffset="8465.12">22525 14556 12895 0,'0'0'272'0,"0"0"64"0,0 0 16 0,0 0 32 0,0 0-384 0,0 0 0 0,0 0 0 0,1 7 0 0,3 0 0 0,-4-7 0 16,0 0 0-16,2 5 0 15,-2-5 896-15,0 0 96 0,0 0 32 0,3 6 0 0,-3-6 0 0,0 0 0 16,0 0 0-16,0 0 0 0,0 0 0 0,0 0 0 15,0 0 0-15,5 6 0 0,-5-6-832 0,0 0-192 16,0 0 0-16,0 0 0 0,0 0 864 0,0 0 128 16,0 0 32-16,0 0 0 0,0 7-832 0,0-7-192 15,0 0 0-15,0 0 0 0,0 0 0 0,0 0 0 16,0 0 0-16,0 0 0 0,0 0 864 0,0 0 128 16,0 0 32-16,0 0 0 0,-7 2-832 0,3 1-192 15,-1-3 0-15,5 0 0 0,-6 3 864 0,0-2 128 16,0-1 32-16,-1 1 0 0,3 1-832 0,-3-1-192 15,1-1 0-15,2 0 0 0,-3 0 0 0,1 0 0 16,-1 0 0-16,1 0 0 0,-1 0 864 0,-1 0 128 16,1-1 32-16,-2 0 0 0,0-1-832 0,1-1-192 0,1 1 0 15,-1 0 0-15,-1-1 0 0,0 1 0 0,-2 0 0 16,1 1 0-16,1-1 0 0,-2 0 0 16,-3-1 0-16,3 0 0 0,1 0 0 0,-1 0 0 0,-1 0 0 0,4-1 0 15,1 3 0-15,0-1 0 0,-4-1 0 0,0-1 0 16,0-1 864-16,1 3 128 0,1-2 32 0,-2 1 0 15,0 0-832-15,0-1-192 0,1 0 0 0,-1 1 0 16,0 1 0-16,2-1 0 0,-3 1 0 0,2-2 0 16,0 2 0-16,-2-1 0 0,2 1 0 0,1 0 0 15,-3 0 0-15,2 2 0 0,1 0 0 0,-4-2 0 16,2 0 0-16,0 1 0 0,1-1 0 0,-3 1 0 16,1 0 0-16,-1-1 0 0,0 0 0 0,2-1 0 0,-3 3 0 15,1-2 0-15,-1 0 0 0,0 0 0 0,-1 2 0 16,2 0 0-16,-1-1 0 0,3 0 0 0,-2-1 0 0,0 1 0 15,0 0 0-15,0 0 0 0,1 0 0 0,-1 0 0 16,2 1 0-16,-1-2 0 0,0 0 0 0,-1 0 0 16,1 1 0-16,2-1 0 0,2-1 0 0,-3 1 0 15,1 1 0-15,1 1 0 0,0-3 0 0,1 1 0 16,-3 0 0-16,0 1 0 0,3-1 0 0,-2 2 0 16,0 0 0-16,0 0 0 0,0-1 0 0,-2-1 0 15,2 1 0-15,-2 0 0 0,1 0 0 0,-1-1 0 16,0 2 0-16,-1 0 0 0,0-1 0 0,1 0 0 15,-1-1 0-15,1-1 0 0,-2 2 864 0,1-1 128 16,-1 0 32-16,0 1 0 0,-4-1-832 0,6 0-192 16,6 0 0-16,-2 0 0 0,-2-1 0 0,-2-1 0 0,1 1 0 15,1 0 0-15,1-2 0 0,-1 1 0 16,-3 0 0-16,3-1 0 0,-2 2 0 0,1 0 0 0,-1-1 0 0,1 1 0 16,2-1 0-16,1 0 0 0,-5 0 0 0,4 2 0 15,0-3 0-15,-2 2 0 0,0 0 0 0,-1-1 0 16,2 1 0-16,0 0 0 0,2 0 0 15,-2-2 0-15,1 3 0 0,1-1 0 0,-1-2 0 0,0 2 0 16,-1 0 0-16,2-1 0 0,-3 0 0 0,3 1 0 16,-1-1 0-16,0 0 0 0,2 1 0 0,-1-1 0 15,1 1 0-15,-2 0 0 0,2 1 0 0,0-1 0 16,1 1 0-16,0 0 0 0,-2 0 0 0,4 1 0 16,4 1 0-16,-6-3 0 0,1 2 0 0,5 1 0 0,0 0 0 15,0 0 0-15,-8 0 0 0,3 0 0 16,5 0 0-16,0 0 0 0,-5 1 0 0,5-1 0 0,0 0 0 0,0 0 0 15,-3 3 0-15,3-3 0 0,-8 2 0 0,8-2 0 16,0 0 0-16,0 0 0 16,0 0-768-16,0 0-208 0,2 6-48 0,-2-6 0 15,3 8-1632-15,-3-8-336 0,0 0-64 0,0 0-16 0</inkml:trace>
  <inkml:trace contextRef="#ctx0" brushRef="#br0" timeOffset="10914.94">21138 13317 12895 0,'0'0'272'0,"0"0"64"0,0 0 16 0,0 0 32 0,0 0-384 0,0 0 0 0,0 0 0 0,0 0 0 16,0 0 896-16,0 0 96 0,0 0 32 0,0 0 0 15,0 0 0-15,0 0 0 0,0 0 0 0,0 0 0 16,0 0-832-16,0 0-192 0,0 0 0 0,0 0 0 16,0 0 864-16,0 0 128 0,0 0 32 0,0 0 0 15,0 0-832-15,0 0-192 0,0 0 0 0,0 0 0 16,0 0 864-16,0 0 128 0,-4-7 32 0,4 7 0 0,0 0-832 15,-6-5-192-15,1-1 0 0,0 3 0 0,5 3 864 0,-7-2 128 16,-1 1 32-16,0-1 0 0,1 0-832 0,-1 1-192 16,0 0 0-16,1 1 0 0,-1 1 0 0,-1 0 0 15,0-2 0-15,-1 0 0 0,2 0 864 0,-1 1 128 16,-1 0 32-16,-1 0 0 0,0 0-832 0,0 2-192 16,0 1 0-16,1 1 0 0,-3-1 0 0,1 1 0 15,0 1 0-15,2-1 0 0,0 0 0 0,1 0 0 16,9-4 0-16,-8 7 0 0,1-1 0 0,-2 1 0 15,-3-3 0-15,1 4 0 0,1-2 0 0,0 2 0 16,0 0 0-16,1 0 0 0,0-2 0 0,1 2 0 16,-2 1 0-16,0-1 0 0,0 0 0 0,1 0 0 15,1-2 0-15,2 4 0 0,-2 2 0 0,1 1 0 16,1-5 0-16,0 2 0 0,-2 0 0 0,2 0 0 16,1 0 0-16,-1-1 0 0,-2-2 0 0,2 1 0 0,0-1 0 0,0 2 0 15,0-1 0-15,2 1 0 0,-4 1 0 0,3 0 0 16,1 0 0-16,-1 0 0 0,0 0 0 0,2 1 0 15,-1 0 0-15,0 0 0 16,1-1 0-16,-1-1 0 0,-2 1 0 0,3 0 0 0,1 0 0 0,-1 0 0 16,0-2 0-16,-1 2 0 0,0 0 0 0,1-1 0 15,0 1 0-15,-2 1 0 0,2 0 0 0,0 0 0 16,0 0 0-16,1 3 0 0,0-1 0 0,0-1 0 16,1-1 0-16,0 0 0 0,0 1 0 0,0 0 0 15,0 0 0-15,1-1 0 0,0-1 0 0,1 0 0 16,1 0 0-16,-1 0 0 0,-2-1 0 0,3 0 0 15,2 1 0-15,-1 1 0 0,-1-2 0 0,0 1 0 16,1 0 0-16,2-1 0 0,-3 0 0 0,1-1 0 0,1 1 864 0,1 0 128 16,-2 0 32-16,2 0 0 0,-1-2-832 0,2 1-192 15,-1 0 0-15,1-1 0 0,-1 0 0 0,1 0 0 16,2 0 0-16,-2 0 0 0,-1-1 0 0,2 0 0 16,0-1 0-16,-1 1 0 0,1 1 0 0,1-3 0 15,-3-1 0-15,2 2 0 0,0 0 0 0,0 1 0 16,0-2 0-16,0 0 0 0,1 1 0 0,1-2 0 15,0-1 0-15,-1 2 0 0,0-1 0 0,0 0 0 16,2-1 0-16,0 2 0 0,-4-2 0 0,3 0 0 16,-2-1 0-16,1 0 0 0,0 0 0 0,0 1 0 15,-1-1 0-15,1-1 0 0,-8 0 864 0,7-1 128 16,0-1 32-16,1 0 0 0,2 0-832 0,-2 0-192 16,-8 2 0-16,9-3 0 0,0 1 0 0,0 0 0 15,-2-2 0-15,-1 2 0 0,3 2 0 0,0-1 0 0,-2-1 0 16,0 0 0-16,1 0 0 0,0 0 0 15,-2 0 0-15,1-1 0 0,0 1 0 0,0-1 0 0,-1 0 0 0,1-1 0 16,-2 2 0-16,-5 2 0 0,6-4 0 0,1-1 0 16,0 2 0-16,0-1 0 0,-1 0 0 0,0 0 0 15,0-2 0-15,-1 1 0 0,2-3 0 0,-3 4 0 16,3-3 0-16,0 1 0 0,-4-1 0 0,1 0 0 16,3 3 0-16,-3-1 0 0,2-1 0 0,0 1 0 15,-1-1 0-15,-1 1 0 0,0-2 0 0,-1-1 0 16,0 3 0-16,0-3 0 0,1 0 0 0,0 1 0 15,-2-3 0-15,3 0 0 0,-1-1 0 0,2 1 0 16,-4 0 0-16,1 0 0 0,0 0 0 0,1-1 0 16,-1 0 0-16,-2 0 0 0,1-1 0 0,1 1 0 0,-2-1 0 0,0 1 0 15,0-1 0-15,0 0 0 0,-1 0 0 0,0 0 0 16,0 0 0-16,1-1 0 0,0 1 0 0,1 1 0 16,-4-2 0-16,1-3 0 0,0 0 0 0,0 2 0 15,0 0 0-15,0 0 0 0,0 2 0 0,-2 0 0 16,1 0 0-16,1 0 0 0,-3 0 0 0,1 0 0 15,0 1 0-15,0 0 0 0,0 0 864 0,-3 0 128 16,3 0 32-16,-2-1 0 0,1 1-832 0,0 1-192 16,-3 0 0-16,1-1 0 0,2-2 0 0,0 1 0 15,0 2 0-15,-1 1 0 0,2 1 0 0,-1 2 0 16,1 0 0-16,-1 1 0 0,4 5 0 0,-4-8 0 16,0 0 0-16,2 4 0 0,2 4 0 0,0 0 0 0,-6-8 0 15,6 8 0-15,0 0 0 0,0 0 0 16,0 0 0-16,0 0 0 15,-9-6-768-15,4 1-208 0,5 5-48 0,0 0-12016 0,0 0-2400 0</inkml:trace>
  <inkml:trace contextRef="#ctx0" brushRef="#br1" timeOffset="18074.71">21048 13296 2751 0,'0'0'256'0,"0"0"-256"0,0 0 0 0,0 0 0 16,0 0 2288-16,0 0 400 0,0 0 96 15,0 0 16-15,0 0-1712 0,0 0-320 0,0 0-80 0,0 0-16 16,0 0-192-16,0 0-32 0,0 0-16 0,0 0 0 15,0 0 16-15,0 0 0 0,0 0 0 0,0 0 0 16,0 0 32-16,0 0 16 0,0 0 0 0,0 0 0 16,0 0 64-16,0 0 16 0,-7-8 0 0,2 4 0 15,5 4-48-15,0 0 0 0,-8-4 0 0,8 4 0 16,-7-3-32-16,0 0-16 0,-1 1 0 0,8 2 0 16,-10-4-48-16,2 3-16 0,-1-3 0 0,-1 3 0 15,0 1 0-15,0 0 0 0,0-2 0 0,0-1 0 16,-1 1-64-16,1 0-16 0,4 1 0 0,-3-1 0 15,1 1-64-15,-3 1-16 0,-1 0 0 0,1 1 0 16,2-2-64-16,-2-2 0 0,-3 3-16 0,4 0 0 16,-2 1-48-16,1-1-128 0,-1-2 192 0,1 1-64 0,-2 3-128 15,1 1 192-15,0 0-192 0,-1-1 192 0,2 0-192 0,-2 2 0 16,0-1 0-16,1-1 0 0,-1 0 0 0,2 0 128 16,-2 1-128-16,-1 0 0 0,1 2 0 0,1 0 0 15,1-3 128-15,-2 1-128 0,-1 2 0 0,1 0 0 16,4 1 0-16,-2-1 0 0,-4 1 0 0,2-1 0 15,1 3 0-15,2-1 0 0,2-2 0 0,0 1 0 16,-3-2 0-16,2 1 0 0,2 3 0 0,-1-2 0 16,1-3 0-16,-4 5 0 0,2 2 0 0,1-2 0 15,4-1 0-15,-3 0 0 0,2 1 0 0,-2 2 0 16,-1-1 0-16,1-1 0 0,-1-2 0 0,3 4 0 16,-1 6 0-16,1-5 0 0,-3-6 0 0,3 1 0 15,2 2 0-15,1 2 0 0,-5 0 160 0,3 2-160 0,0-3 192 16,-1 2-192-16,1-1 208 0,-1 1-64 0,3 1-16 15,-3 0 0-15,0 0-128 0,2 0 0 0,1-1 144 16,0 0-144-16,-3 0 128 0,3-1-128 0,0 0 160 0,0 0-160 16,0 1 144-16,2-1-144 0,-1-1 128 0,0 0-128 15,1 1 160-15,0-1-160 0,0-9 192 0,1 11-192 16,0-1 208-16,2 0-64 0,-1 1-16 0,1-2 0 16,2 0 64-16,-5-9 16 0,5 10 0 0,1 0 0 15,0 0-80-15,-1-1 0 0,0 0-128 0,1-1 192 16,-2 2-192-16,3-1 128 0,-1-2-128 0,1 2 0 15,-7-9 128-15,9 10-128 0,-1 0 0 0,1-1 0 16,-2-4 0-16,0 2 128 0,1-1-128 0,1 1 0 16,2-1 0-16,-3 0 128 0,-8-6-128 0,10 9 0 0,-1-2 128 15,1-1-128-15,-1 1 0 0,-2-2 0 0,-7-5 128 16,11 7-128-16,-1-2 0 0,0 0 144 0,-1-1-144 0,1-1 128 16,0 0-128-16,0 0 128 0,-2 1-128 0,1 1 0 15,1-2 144-15,1-1-144 0,0 0 0 0,-2 1 144 16,0-1-144-16,2 0 0 0,-2 0 144 0,1-1-144 15,0-1 0-15,-2 1 144 0,1-1-144 0,-1 3 0 16,-8-3 0-16,11 2 128 0,1 1-128 0,-3-2 0 16,1-1 0-16,-10 0 0 0,11 4 0 0,-2-1 0 15,2 0 0-15,0 0 0 0,-4-1 128 0,3-1-128 16,-2 3 128-16,0-1-128 0,-2 1 0 0,2-1 0 16,-8-3 0-16,8 3 0 0,-8-3 0 0,9 4 0 15,-1-1 0-15,-8-3 0 0,9 5 0 0,-1-1 0 16,0-1 0-16,-1-1 0 0,-7-2 0 0,9 2 0 0,-9-2 0 15,7 5 0-15,-7-5 0 0,0 0 0 0,0 0 0 0,0 0 0 16,10 1 0-16,-10-1 0 0,0 0 128 0,0 0-128 16,8 3 0-16,-8-3 0 0,0 0 0 0,0 0 128 15,0 0-128-15,0 0 0 0,0 0 0 0,0 0 0 16,0 0 0-16,0 0 0 0,0 0 128 0,0 0-128 16,0 0 0-16,0 0 128 0,0 0-128 0,0 0 128 15,0 0-128-15,-4 7 0 0,4-7 0 0,0 0 0 16,0 0 128-16,-8 4-128 0,8-4 192 0,-7 5-64 15,7-5-128-15,-8 2 0 0,0-2-160 0,8 0 160 16,-8 1 0-16,8-1 0 0,0 0 0 0,-7 0 0 16,7 0 0-16,-8 0 0 0,8 0 0 0,0 0 0 15,-8-1 0-15,2 1 0 0,6 0 0 0,-9 0 0 0,9 0 0 16,-8-1 0-16,8 1 0 0,-9 0 0 0,2 0 0 16,7 0 0-16,-10-1 0 0,3-1 0 0,-2 0 0 0,3 2 0 15,6 0 0-15,-10-2 0 0,3 0 128 0,0 0-128 16,7 2 0-16,-8-4 0 0,-3 1 0 0,3-1 0 15,1-2 0-15,0 2 0 0,0 0 0 0,2 0 0 16,-4 1 0-16,2-2 0 0,-2 0 0 0,2-1 0 16,-2 1 0-16,3-1 0 0,-5 1 0 0,2-2 0 15,0 0 0-15,-1-1 0 0,-2 0 0 0,2 2 0 16,-1-4 0-16,0 1 0 0,1 0 128 0,-2 0-128 16,-1-1 0-16,2-1 0 0,1 0 0 0,0 0 0 15,0 4 0-15,-1-1 0 0,-1-2 0 0,1 1 0 16,0 0 0-16,1 1 0 0,0-3 0 0,1 1 0 15,-3 1 0-15,2 0 0 0,3 0 0 0,-3 1 0 0,2-2 0 16,-2 0 0-16,3-1 0 0,0 0 0 0,0 1 0 0,1 1 0 16,1-4 0-16,3 2 0 0,0 0 0 0,-2 0 0 15,0 0 0-15,2 0 0 0,1 0 0 0,1 0 0 16,1 0 0-16,0 0 0 0,1-2 0 0,1 3 0 16,-2-1-128-16,3-1 128 0,-1 2 0 0,2 0-144 15,-2-1 144-15,3 0 0 0,0 0-144 0,2 0 144 16,-3 1 0-16,4-2-144 0,-3-2 144 0,4 1 0 15,-3 6-128-15,3-3 128 0,-5-4 0 0,1 1 0 16,3 5-144-16,2 1 144 0,-1 2 0 0,-1-2-144 16,-4-4 144-16,2 1 0 0,3 0 0 0,-2 2 0 15,-1 0 0-15,1-1 0 0,1-2 0 0,-1 1 0 0,2 3 0 16,-1 2 0-16,3 0 0 0,0 1-128 0,-1-1 128 0,2 0 0 16,1 1 0-16,0 0 0 0,1 2 0 0,0 0-128 15,-1 1 128-15,0 1-192 0,-1 1 192 0,3 0 0 16,-1-1-144-16,1 2 144 0,-2 1 0 0,-1-1 0 15,0-1 0-15,2 1 0 0,0-1-176 0,-2 4 176 16,-2-4-128-16,1 1 128 16,-2 1-1760-16,2-1-272 0,2 1-48 0,-1-3-16 0</inkml:trace>
  <inkml:trace contextRef="#ctx0" brushRef="#br1" timeOffset="18562.5">23382 13762 3279 0,'-16'-5'128'0,"4"3"64"0,-3-2-192 0,1 1 0 0,0-1 0 0</inkml:trace>
  <inkml:trace contextRef="#ctx0" brushRef="#br1" timeOffset="20933.41">22884 13680 4607 0,'0'0'192'0,"0"0"64"0,0 0-256 0,0 0 0 0,0 0 0 0,0 0 0 16,0 0 1232-16,0 0 208 0,0 0 32 0,0 0 16 16,0 0-832-16,0 0-160 0,0 0-48 0,0 0 0 15,-8-5-112-15,8 5-16 0,0 0-16 0,0 0 0 16,0 0 96-16,0 0 32 0,-5-4 0 0,5 4 0 15,0 0 144-15,0 0 16 0,0 0 16 0,0 0 0 16,0 0 0-16,0 0 0 0,0 0 0 0,0 0 0 16,0 0-32-16,0 0 0 0,0 0 0 0,0 0 0 15,0 0-48-15,0 0-16 0,0 0 0 0,0 0 0 16,0 0-64-16,0 0 0 0,0 0-16 0,0 0 0 0,6-6-80 0,-6 6-16 16,11-2 0-16,-1 0 0 0,-2-1-16 0,1-1 0 15,0 1 0-15,-1 0 0 0,0 3-32 0,2-1-16 16,0-1 0-16,-1 0 0 0,1 2-96 0,2 2-32 15,-5 0 0-15,3 0 0 0,2-1-16 0,-3 1 0 16,1 3 0-16,0-2 0 0,0 0 0 0,0 1-128 16,-10-4 192-16,11 5-64 0,0 2 0 0,-1-1 0 15,-3 0 0-15,2-1 0 0,2 3 0 0,-3-1-128 16,-3-1 192-16,2 1-64 0,1-2 0 0,0 1 0 16,2 0 0-16,-3 1 0 0,0-2-128 0,1 1 160 15,2 1-160-15,-3-1 160 0,-2 1-160 0,2 0 192 16,-7-7-192-16,9 10 192 0,-2-1-192 0,-1 0 160 15,-1 0-160-15,-1 0 160 0,1-1-160 0,0 1 160 16,-2 1-160-16,0 0 160 0,-3-10-16 0,2 13 0 16,1 0 0-16,-2 1 0 0,0-1-16 0,0-1-128 0,-1-2 192 0,0 1-64 15,0 1-128-15,0 1 128 0,0-1-128 0,0 0 128 16,0 1-128-16,0 1 0 0,-1-2 144 0,1 0-144 16,-2 1 128-16,1-1-128 0,-1 0 128 0,0 0-128 15,0-1 144-15,1 0-144 0,-3 1 192 0,1-1-192 16,1 0 192-16,0 0-192 0,-1 0 192 0,2 0-192 15,-1-1 144-15,-1 0-144 0,-1-1 0 0,0 1 144 16,2 0 0-16,1 0 0 0,-4-3 0 0,0 2 0 16,2 0-144-16,1 0 0 0,-4 1 0 0,2-1 128 15,-2-1-128-15,2 0 0 0,1 0 0 0,-2-1 128 16,-2 2-128-16,1-2 192 0,6-7-192 0,-5 9 192 0,-3-1-192 16,3-1 192-16,5-7-192 0,0 0 192 15,-5 7-192-15,-3 0 160 0,3 2-160 0,-2-2 160 0,1-3-160 16,1 2 128-16,-3 0-128 0,3 1 128 0,-3-2-128 0,2 1 128 15,-2-2-128-15,2 2 128 0,2 0-128 0,-4-1 0 16,1-3 0-16,-1 1 128 0,1 3-128 0,2-2 0 16,5-4 0-16,-9 6 128 0,0-1-128 0,2 1 0 15,0-2 0-15,-1 2 0 0,1-4 0 0,-1 0 0 16,8-2 128-16,-9 4-128 0,1 1 0 0,1-3 0 16,-1 0 0-16,8-2 0 0,-8 3 0 0,1 1 0 15,-1-2 144-15,0-2-144 0,-1 0 0 0,2 0 0 16,-2 1 0-16,1 0 128 0,-2-1-128 0,1 0 0 15,-2-2 0-15,2 2 0 0,1 1 0 0,-3-1-128 16,0-1 128-16,0 0-128 0,1 3 128 0,0-1 0 0,-2 0 0 16,1-1 0-16,-2 0 0 0,2 0-128 0,0 0 128 0,1 0 0 15,1 0 0-15,1-1 0 0,-3-1 0 0,3 2 0 16,-1 0 0-16,0 0 0 0,0-2 0 0,0 1 0 16,1 1 0-16,-3 0 0 0,0 0 0 15,3 0 0-15,-2 0 0 0,1 0 0 0,0 1 0 0,2 0 0 16,7-1 0-16,-9 1 0 0,-1-1 0 0,2 2-128 15,8-2 128-15,-9 1 0 0,3-3 0 0,6 2 0 16,-8 4 0-16,8-4 0 0,0 0 0 0,-8 0 0 16,8 0 0-16,0 0 0 0,0 0 0 0,-7 0 0 15,0 0 0-15,7 0 0 0,0 0 0 0,0 0 0 16,0 0 0-16,0 0-160 0,0 0 160 0,0 0 0 16,0 0 0-16,0 0 0 0,0 0 0 0,0 0 0 15,0 0 0-15,0 0 0 0,0 0 0 0,9-1 0 0,-9 1 0 16,0 0-128-16,10 0 128 0,-10 0 0 0,11 1 0 0,-1-1 0 15,0 3-128-15,-10-3 128 0,11 4 0 0,0-1 0 16,-1-2 0-16,-1 2 0 0,0-1 0 0,2 0 0 16,1-1 0-16,2 0 0 0,-5-1 0 0,4 1 0 15,-1 0 0-15,1 1 0 0,-4-1 0 0,3-1 0 16,1 0 0-16,0 1 0 0,0 0 0 0,1 1 0 16,-1-1 0-16,1 0 0 0,0-1 0 0,0 0 0 15,-2 2 0-15,1 0 0 0,-2-1 0 0,0 1 0 16,0-2 0-16,-2 0 0 0,1-1 0 0,1 0 0 15,-4-2 0-15,-7 3 0 0,11-3 0 0,0 0 0 16,-2-2 0-16,0 1 0 0,0-1 160 0,-1 0-160 16,3 1 160-16,-3-1-160 0,0 0 128 0,0-2-128 15,1 1 0-15,-1-1 0 0,0 0 0 0,1 1 128 0,-1-2-128 16,2 3 0-16,0-1 0 0,0 1 0 0,0-1 0 0,0 1 0 16,0-3 0-16,-1 1 0 0,1 1 0 0,-2 0 0 15,-1 1 0-15,-2-2 0 0,-1 1 0 0,1 0 0 16,4 1 0-16,0-2 0 0,1-1 0 0,-4-2 0 15,3 5 128-15,-1-3-128 0,2 0 0 0,-3-1 144 16,1 0-144-16,1 1 0 0,-1 0 0 0,-1 1 128 16,1-3-128-16,0 0 0 0,-2-1 0 0,2 2 128 15,0-1-128-15,-3 0 0 0,2 1 0 0,-2 3 0 16,1-3 0-16,-2 2 0 0,1-1 0 0,-2-1 0 16,0 0 0-16,1 1 0 0,-4 8 128 0,4-11-128 15,-3 0 0-15,0 0 0 0,-1-1 0 0,0 3 128 16,0 0-128-16,-1-4 0 0,0 2 0 0,-2 0 0 15,-1 2 0-15,1-1 0 0,-1-1 128 0,-1 0-128 0,1-1 0 0,-1-2 0 16,2 2 144-16,-3 0-144 0,-2 0 0 0,0 0 0 16,3-1 0-16,-2 3 128 0,-1 2-128 0,0-1 0 15,-2-3 0-15,1-1 128 0,1 1-128 0,-1 1 0 16,1 0 0-16,-2 0 128 0,1-1-128 0,-1 1 0 16,-2 1 0-16,1-1 0 0,1-2 0 0,-1 2 0 15,0 0 0-15,0 1 0 0,0 0 0 0,0 0 0 16,0 0 0-16,1 1 0 0,0 1 0 0,1 0 0 15,2 1 0-15,-1 0 0 0,-1-1 0 0,3 1-128 16,0 1 128-16,2-1 0 0,-1 5 0 0,5 2 0 16,-6-8 0-16,1 3-128 0,1 1 128 0,4 4 0 0,-7-4-144 0,7 4 144 15,0 0 0-15,0 0 0 0,-7-1 0 0,7 1 0 16,0 0-128-16,-8-1 128 0,8 1 0 16,0 0 0-16,0 0 0 0,0 0 0 0,-7 0-144 0,7 0 144 15,0 0 0-15,0 0 0 0,0 0-128 0,0 0 128 16,0 0 0-16,0 0 0 0,0 0-128 0,-1 7 128 15,1-7 0-15,0 0 0 0,0 0 0 0,2 9 0 16,-2-9-128-16,7 9 128 0,1-2 0 0,0-1 0 16,2 0-144-16,2 0 144 0,-2 2 0 0,4-1-144 15,1 1 144-15,1 1 0 0,1 2-144 0,-1 0 144 16,0-1 0-16,-3 1 0 0,0 3-144 0,2 1 144 16,1-1 0-16,-1 0 0 0,-1 2 0 0,0 2 0 15,0 3 0-15,-1-1 0 0,-4 0-128 0,1-1 128 16,0-1 0-16,-1 1 0 0,1 1 0 0,-3 0 0 0,0-2 0 0,-1 2 0 15,0-3 0-15,0 2 0 0,-3-1 0 0,0 0 0 16,-1-2 0-16,1-2 0 0,1 0 0 0,-4-1 0 16,0 0 0-16,-1-2 0 0,0 1 128 0,-1 1-128 15,-2 1 0-15,1-1 144 0,0 1-144 0,-1-2 0 16,-1 1 0-16,1-1 128 0,-1-1-128 0,0 2 128 16,-4-2-128-16,0 0 128 0,1-3-128 0,-3 2 128 15,-1-2-128-15,0-1 128 0,-1-1 16 0,-2 2 0 16,-4-3 0-16,2 2 0 0,1 0-16 0,-2 0 0 15,-3-1 0-15,-2-1 0 0,-1 2 32 0,-2-3 0 16,0-2 0-16,1 2 0 0,0-1 16 0,3-1 0 16,-4-2 0-16,2-1 0 0,-2-1-48 0,-2 0 0 15,1-2 0-15,3 3 0 0,1 1-128 0,1-1 192 16,-2-2-192-16,2 2 192 0,2 2-192 0,0 0 160 0,0-1-160 0,2 0 160 16,-1 0-160-16,1 0 0 0,1 0 0 0,2 1-176 15,1 0 176-15,4-1 0 0,-1-1 0 0,2 1 0 16,0 0 0-16,3 0-160 0,6 0 160 0,0 0 0 31,-7-2-496-31,7 2 16 0,0 0 0 0,0 0 0 16,0 0-1968-16,2-8-400 0</inkml:trace>
  <inkml:trace contextRef="#ctx0" brushRef="#br2" timeOffset="27388.93">22510 14760 12895 0,'0'0'272'0,"0"0"64"0,0 0 16 0,0 0 32 0,0 0-384 0,0 0 0 0,0 8 0 0,0-8 0 15,0 0 896-15,0 0 96 0,-1 5 32 0,1-5 0 16,0 0-832-16,0 0-192 0,-2 7 0 0,2-7 0 16,0 0 864-16,0 0 128 0,0 0 32 0,0 0 0 15,0 0-832-15,0 0-192 0,0 0 0 0,0 0 0 16,0 6 0-16,0-6 0 0,0 0 0 0,0 0 0 15,0 0 864-15,0 0 128 0,0 0 32 0,0 0 0 0,0 0-832 0,0 0-192 16,0 0 0-16,0 0 0 0,0 0 864 0,0 0 128 16,0 0 32-16,0 0 0 0,0 0-832 0,0 0-192 15,0 0 0-15,0 0 0 0,0 0 0 0,0 0 0 16,0 0 0-16,0 0 0 0,2 6 0 0,-2-6 0 16,0 0 0-16,0 0 0 0,0 0 0 0,0 0 0 15,0 0 0-15,0 0 0 0,0 0 864 0,0 0 128 16,0 0 32-16,0 0 0 0,0 0-832 0,0 0-192 15,0 0 0-15,0 0 0 0,0 0 0 0,0 0 0 16,0 0 0-16,0 0 0 0,0 0 0 0,0 0 0 16,0 0 0-16,0 0 0 0,0 0 864 0,0 0 128 15,1-6 32-15,-1 6 0 0,1-6-832 0,-1-1-192 16,0 2 0-16,1-3 0 0,1 1 0 0,1 1 0 16,-2-2 0-16,1 0 0 0,0 1 0 0,1-1 0 0,-2 0 0 0,1-1 0 15,0 1 0-15,0-3 0 16,0 1 0-16,0 0 0 0,2-1 0 0,-2 0 0 0,-1-1 0 0,1 2 0 15,-2-1 0-15,2 1 0 0,2 0 0 0,-2 0 0 16,1 0 864-16,-2 0 128 0,3 0 32 0,-2-1 0 16,0 2-832-16,0-1-192 0,3 1 0 0,-3-1 0 15,1-1 0-15,0 0 0 0,1-4 0 0,0 1 0 16,-2 2 0-16,2 0 0 0,0-1 0 0,1 0 0 16,-1 1 0-16,0 0 0 0,1-2 0 0,-1 2 0 15,1 0 0-15,1 1 0 0,-2 0 0 0,2 0 0 16,2 0 0-16,-4 0 0 0,0 1 0 0,0 0 0 15,0 0 0-15,-3 2 0 0,0-2 0 0,-1 0 0 16,-1 1 0-16,3-2 0 0,3 0 0 0,-1 0 0 0,-1-1 864 16,-1 0 128-16,-1 1 32 0,3-1 0 0,2 0-832 0,-2-2-192 15,0 1 0-15,1-1 0 0,1 2 0 0,0 0 0 16,-2-1 0-16,2 0 0 0,-3 2 0 0,1 2 0 16,0-1 0-16,0 0 0 0,1-2 0 0,-1 0 0 15,0 1 0-15,-1-2 0 0,0 1 0 0,0-1 0 16,-1 2 0-16,1-1 0 0,-1 0 0 0,0 0 0 15,1 0 0-15,1 0 0 0,-1 1 0 0,1 0 0 16,-2-1 0-16,3 1 0 0,-1 0 0 0,2 1 0 16,-4-2 0-16,2 1 0 0,1-2 0 0,-1 2 0 15,-1-2 0-15,2 2 0 0,1 0 0 0,-2 0 0 16,-1 1 0-16,0-2 0 0,3 1 0 0,-4-1 0 16,1-2 0-16,1 2 0 0,0 2 0 0,-1-1 0 15,-2-2 0-15,2 1 0 0,-2-2 0 0,1 1 0 16,-1-1 0-16,1 0 0 0,0-2 0 0,2 1 0 0,-3-1 0 0,1 1 0 15,1 0 0-15,1 2 0 0,0-1 0 0,-2 0 0 16,2 0 0-16,0 0 0 0,-1 0 0 0,2 1 0 16,-3 0 0-16,1 1 0 0,0-1 0 0,2 1 0 15,-3 0 0-15,1 1 0 0,0-3 0 0,-1 0 0 16,1 2 0-16,1-1 0 0,-2 1 0 0,0-2 0 16,1 2 0-16,0-1 0 0,3 0 0 0,-5-1 0 15,1 2 864-15,0-1 128 0,1 3 32 0,-1 0 0 16,-1 0-832-16,2-2-192 0,-2 0 0 0,0 1 0 15,-1 2 0-15,0-1 0 0,0-1 0 0,1 2 0 16,1-1 0-16,-1 0 0 0,0-1 0 0,1 0 0 0,0-2 0 16,-1 2 0-16,-1 0 0 0,2 0 0 0,1-2 0 0,-3 1 0 15,1 2 0-15,0-1 0 0,0 2 0 0,1-2 0 16,0 0 0-16,-1-3 0 0,-2 4 0 0,1-1 0 16,3 2 0-16,0 0 0 0,-3-1 0 0,0 1 0 15,0 9 0-15,2-9 0 0,-2 0 0 0,0 2 0 16,0 7 0-16,2-7 0 0,-2 1 0 0,1-2 0 15,2 1 0-15,-3 7 0 0,0 0 0 0,2-9 0 16,1 2 0-16,-3 7 0 0,4-6 0 0,-4 6 0 16,2-7 0-16,0-1 0 0,1 0 0 0,-1 2 0 15,-2 6 0-15,0 0 0 0,0 0 0 0,0 0 0 16,-1-7 0-16,1 7 0 0,0 0 0 0,0 0 0 16,0 0 0-16,0 0 0 15,-9 3-768-15,-1 4-208 0,1-1-48 0,-1 3-12016 16,-2 0-2400-16</inkml:trace>
  <inkml:trace contextRef="#ctx0" brushRef="#br2" timeOffset="29038.55">20695 14908 12895 0,'0'0'272'0,"0"0"64"0,0 0 16 0,0 0 32 0,0 0-384 0,0 0 0 15,0 0 0-15,0 0 0 0,0 0 896 0,0 0 96 16,0 0 32-16,0 0 0 0,0 0 816 0,0 0 160 16,0 0 48-16,5-5 0 0,-1-2-832 0,0 1-144 15,-1-1-48-15,2-2 0 0,-3-1-816 0,2-1-208 16,1 2 0-16,0-4 0 0,-2-1 864 0,0-1 128 16,2-2 32-16,1 0 0 0,-2-1-832 0,1 0-192 15,0 1 0-15,1-1 0 0,-2 0 864 0,2-1 128 16,-2 0 32-16,1 0 0 0,1 1-832 0,-1-2-192 0,0 0 0 15,0 0 0-15,0 1 0 0,0-1 0 0,1 0 0 0,0-1 0 16,1-2 864-16,-3 1 128 0,2 0 32 0,0 0 0 16,-3 0-832-16,0 0-192 0,-3 0 0 0,0 1 0 15,-1-1 0-15,3 1 0 0,0 0 0 0,2 1 0 16,0 2 0-16,-2-1 0 0,5 1 0 0,-1 1 0 16,0-2 0-16,-1 0 0 0,0 3 0 0,-1-2 0 15,3 1 0-15,-1 1 0 0,0 1 0 0,0 1 0 16,-2-1 0-16,0 1 0 0,-1 0 0 0,0-1 0 15,1 1 864-15,-1 1 128 0,0 0 32 0,0 0 0 16,1-1-832-16,-2 1-192 0,-2 0 0 0,3 1 0 16,-1 0 0-16,1 0 0 0,0 0 0 0,2-2 0 15,-4 2 0-15,1 1 0 0,1 0 0 0,1 0 0 0,-1 0 0 0,-1 0 0 16,-1 0 0-16,2 1 0 0,-1-1 0 16,0 1 0-16,-1-2 0 0,1 4 0 0,2-1 0 0,-3-1 0 15,-1 1 0-15,0-1 0 0,0 1 0 0,0 1 0 16,0-2 0-16,1 1 0 0,0-1 0 0,0 1 0 15,0 1 0-15,0 0 0 0,1-1 0 0,-1 1 0 16,2-3 0-16,-1 1 0 0,-1 0 0 0,0 2 0 16,-1-1 0-16,0 0 0 0,0-1 0 0,1 1 0 15,0 0 0-15,0 2 0 0,0-1 864 0,1 0 128 16,-1 2 32-16,0 0 0 0,0 0-832 0,-1-1-192 16,0-1 0-16,0 3 0 0,0-2 0 0,0 1 0 15,0-2 0-15,0 0 0 0,1 2 0 0,-1-1 0 16,0-2 0-16,1 3 0 0,1 0 0 0,-1 1 0 15,-1-2 0-15,1 0 0 0,-1 1 0 0,2-2 0 0,-1 3 0 0,0-3 0 16,-1 0 0-16,0 2 0 16,0-1 0-16,0 0 0 0,-1 1 0 0,1-2 0 0,-1 0 0 0,1 2 0 15,1-1 0-15,-1 1 0 0,1-2 0 0,-1 0 0 16,0-1 0-16,0 1 0 0,0 2 0 0,0 0 0 16,-1-3 0-16,1 1 0 0,-1 0 0 0,1 1 0 15,1 0 0-15,0-1 0 0,-1 1 0 0,1 0 0 16,0 2 0-16,1-3 0 0,-2-2 0 0,1 0 0 15,1 0 0-15,2 1 0 0,-3 1 0 0,-1-1 0 16,1-1 0-16,0 0 0 0,0 1 0 0,0 0 0 16,0 2 0-16,0-1 0 0,-1 0 0 0,0 1 0 15,2 0 0-15,-1-3 0 0,-1-1 0 0,0 1 0 16,1 2 0-16,-1 1 0 0,0 7 0 0,1-8 0 0,2-1 0 0,-3 2 0 16,0 0 0-16,0 7 0 0,1-7 0 0,0 1 0 15,-1-2 0-15,0 8 0 0,3-8 0 0,-3 8 0 16,0-7 0-16,0 0 0 0,0-1 0 0,1 3 0 15,-1 5 0-15,1-7 0 0,-1 2 0 0,1-2 0 16,-1 7 0-16,0-6 0 0,0 6 0 0,0-6 0 16,0 6 0-16,1-7 0 0,0 1 0 0,-1 0 0 15,0 0 0-15,0 0 0 0,0 6 0 0,-1-6 0 16,1 6 0-16,-1-8 0 0,1-1 864 0,-1 3 128 16,1 6 32-16,0-8 0 0,0 2-832 0,0 6-192 15,0-7 0-15,0 1 0 0,0 0 0 0,0 6 0 16,0 0 0-16,0 0 0 0,-1-9 0 0,1 9 0 15,0 0 0-15,0 0 0 16,-1-8-768-16,1 8-208 0,0 0-48 0,0 0 0 0,-2-7 1648 0,2 7 320 0,0 0 64 0,0 0 16 16,-1-7-832-16,1 7-192 0,0 0 0 0,0 0 0 15,0 0 0-15,0 0 0 0,0 0 0 0,0 0 0 16,0 0 0-16,0 0 0 16,0 0 0-16,0 0 0 0,0 0 0 0,0 0 0 0,-6 5 0 0,6-5 0 31,-7 8-768-31,7-8-208 0,-4 11-48 0,-2-1 0 15,2-1-2448-15,1 1-496 0,0 3-112 0,3-13-16 0</inkml:trace>
  <inkml:trace contextRef="#ctx0" brushRef="#br2" timeOffset="31626.24">21184 10734 22111 0,'0'0'976'0,"0"0"208"0,0 0-944 0,-5 3-240 16,5-3 0-16,0 0 0 0,0 0 1104 0,0 0 176 0,1-9 48 0,3 2-8688 16,3-5-1728-1</inkml:trace>
  <inkml:trace contextRef="#ctx0" brushRef="#br2" timeOffset="34813.39">22526 14803 3679 0,'0'0'160'0,"0"0"32"0,0 0-192 0,0 0 0 15,0 0 0-15,0 0 0 0,0 0 1120 0,0 0 176 16,0 0 48-16,0 0 0 0,0 0-544 0,0 0-96 15,0 0-32-15,0 0 0 0,0 0 224 0,0 0 32 0,0 0 16 0,0 0 0 16,0 0-112-16,0 0-32 0,-2 9 0 0,2-9 0 16,-3 10-160-16,3-10-16 0,-2 9-16 0,2-9 0 15,-1 10-96-15,1 0-32 0,1 1 0 0,-1-1 0 16,0-10 32-16,-1 12 0 0,2-1 0 0,0-1 0 16,-1 0-208-16,0 0-48 0,0 0 0 0,0-1 0 15,0-9 80-15,1 12 16 0,-1-1 0 0,1-1 0 16,-1-10-176-16,3 10-48 0,-3-10 0 0,1 9 0 15,3 0-128-15,-4-9 0 0,0 0 0 0,0 0 128 16,3 8-1168 0,-3-8-240-16,0 0-64 0,0 0 0 0</inkml:trace>
  <inkml:trace contextRef="#ctx0" brushRef="#br2" timeOffset="37322.96">23087 12541 12895 0,'0'0'576'0,"0"0"112"15,0 0-560-15,0 0-128 0,0 0 0 0,0 0 0 0,0 0 1664 0,0 0 320 16,0 0 48-16,0 0 16 0,0 0-832 0,0 0-144 16,0 0-48-16,0 0 0 0,0 0 0 0,0 0 0 15,0 0 0-15,2-10 0 0,1-2-816 0,0 2-208 16,0 0 0-16,2 2 0 0,0-1 864 0,1 1 128 15,-3-2 32-15,3 1 0 0,1 2-832 0,-2 0-192 16,-1-1 0-16,-2 1 0 16,-2 7-768-16,3-9-208 0,-1 2-48 0,1 1-11872 0</inkml:trace>
  <inkml:trace contextRef="#ctx0" brushRef="#br2" timeOffset="37531.56">23311 12235 27647 0,'-6'-6'608'0,"6"6"128"0,0 0 32 0,1-9 0 0,2-1-624 0,0 0-144 0,1-2 0 0,3 3 0 16,1 2 0-16,-1-2 0 0,2-3 0 0,2 1 0 16,1 0 0-16,0-1 0 0,-1 0 0 0,0-1 0 15,0 1-1600-15,0 1-368 0,1 3-64 16,-2-5-16-16</inkml:trace>
  <inkml:trace contextRef="#ctx0" brushRef="#br2" timeOffset="37695.6">23688 11756 27647 0,'0'0'1216'0,"-2"-7"256"0,3 2-1168 0,2-3-304 16,1 0 0-16,2-2 0 0,0 5 0 0,1-5 0 15,0 0 0-15,0 0 0 16,0-1-1584-16,2 1-368 0,-1 0-80 0,1 2-16 16,-1-2 0-16,2-1 0 0,0-4 0 0,-2 3 0 0</inkml:trace>
  <inkml:trace contextRef="#ctx0" brushRef="#br2" timeOffset="37850.03">23799 11382 8287 0,'0'0'736'0,"0"0"-592"0,-10-7-144 0,3 1 0 15,1-2 2688-15,2 1 512 0,-1 2 112 0,5 5 16 16,-3-8-2672-16,2 0-528 0,-2-1-128 0,1 1 0 16,2 8 848-16,0-8 144 0,2 3 32 0,1-2 0 15,-3 7-832-15,0 0-192 0,4-9 0 0,2 0-7056 16,0 1-1456-16</inkml:trace>
  <inkml:trace contextRef="#ctx0" brushRef="#br2" timeOffset="41676.64">22575 15237 19007 0,'0'0'832'0,"0"0"192"0,0 0-832 0,0 0-192 0,0 0 0 0,-2 10 0 16,2 0 0-16,-1-1 0 0,2 0 0 0,-1-2 0 15,0-7 0-15,0 9 0 0,1 1 0 0,0 0 0 16,-1-10 0-16,2 11 0 0,1-1 0 0,1 0 0 31,0-2-544-31,-1-1 0 0,4 4 0 0,-7-11 0 0</inkml:trace>
  <inkml:trace contextRef="#ctx0" brushRef="#br2" timeOffset="41787.43">22619 15544 11967 0,'0'0'1072'16,"0"0"-864"-16,0 0-208 0,0 0 0 0,-3 11 832 0,3-11 112 15,0 0 16-15</inkml:trace>
  <inkml:trace contextRef="#ctx0" brushRef="#br2" timeOffset="41946.68">22633 15714 15663 0,'-10'8'1392'0,"10"-8"-1120"15,0 0-272-15,0 0 0 0,0 0 768 0,-4 8 80 16,3-1 32-16,1-7 0 16,0 0-1216-16,0 0-240 0,0 9-64 0,0-9-7088 0</inkml:trace>
  <inkml:trace contextRef="#ctx0" brushRef="#br2" timeOffset="42081.74">22627 15861 6447 0,'-6'7'576'0,"4"-2"-576"0,2-5 0 0,-5 9 0 15,2-4 1856-15,0 2 272 0,-2 0 48 0,5-7 16 16,0 0-1376-16,0 7-288 0,0 1-48 0,0-8-16 16,0 0-464-16,0 0 0 0,0 0 0 15,0 0 0-15</inkml:trace>
  <inkml:trace contextRef="#ctx0" brushRef="#br2" timeOffset="75021.78">22500 14706 13407 0,'0'0'592'0,"0"0"128"0,0 0-576 0,0 0-144 0,0 0 0 0,0 0 0 16,0 0 672-16,0 0 96 0,0 0 32 0,0 0 0 15,-7 4 32-15,7-4 0 0,-8 3 0 0,8-3 0 16,0 0-240-16,0 0-32 0,-9 3-16 0,9-3 0 0,0 0-96 0,0 0 0 15,0 0-16-15,0 0 0 0,0 0-144 16,0 0-32-16,0 0 0 0,0 0 0 0,0 0-32 0,0 0-16 16,0 0 0-16,0 0 0 0,-5 9-16 0,5-9 0 15,-1 9 0-15,1-9 0 0,0 0 0 0,1 8-16 16,-1-8 0-16,0 10 0 0,0-10 64 0,2 8 16 16,-2-8 0-16,1 11 0 0,1-2 16 0,1 0 16 15,-2-1 0-15,-1 1 0 0,0 1 0 0,0 0 0 16,0 0 0-16,0 0 0 0,0-1 0 0,0 0 0 15,0 1 0-15,0 2 0 0,0-1-32 0,1 2-16 16,-1 0 0-16,0-1 0 0,0 1-48 0,0 0-16 16,0 0 0-16,0 1 0 0,-1-1-16 0,1 0 0 15,2 1 0-15,1 0 0 0,-2-1-160 0,0 1 192 16,0-1-192-16,2 0 192 0,1-2-192 0,-3 4 192 16,0-2-192-16,1 1 192 0,0-1-192 0,0 2 0 0,1-1 0 0,0 0 128 15,-1 1-128-15,1 0 0 0,1 0 144 0,0 2-144 16,0-1 128-16,1 1-128 0,-2-2 128 0,0 2-128 15,2 0 128-15,-1 0-128 0,1-1 128 0,-2 1-128 16,1-1 144-16,1 0-144 0,-2-1 192 0,0 0-192 16,2-1 160-16,-1 0-160 0,-2 0 128 0,3 1-128 15,0-2 144-15,1 1-144 0,-3 2 160 0,1-1-160 16,2-1 176-16,-1 2-176 0,0-2 192 0,-3 1-192 16,-1 1 176-16,2-1-176 0,3-2 160 0,1 2-160 15,-2-1 176-15,-2 0-176 0,-3 0 192 0,5-1-192 16,-2 2 160-16,1 1-160 0,2 0 128 0,-2-1-128 15,4-1 0-15,-2-1 128 0,-1 1-128 0,1-3 0 16,0 0 0-16,2-1 0 0,-2 0 128 0,2 1-128 0,1 0 0 16,0 2 0-16,-2-4 144 0,4 1-144 0,-3 0 0 15,1 0 0-15,0 0 0 0,0-1 0 0,0 4 0 0,-1-4 144 16,-1 0-144-16,2 0 0 0,-3 0 0 0,3 0 0 16,1-1 0-16,-2 2 0 0,1-1 128 0,-2 1-128 15,1 0 0-15,-2 0 0 0,4-1 0 0,-1-1 0 16,-2 1 0-16,0 1 0 0,2-2 128 0,-2 1-128 15,-1-2 0-15,1 1 0 0,3-1 144 0,-2-2-144 16,-8-5 0-16,9 10 144 0,2 1-144 0,-2-2 0 16,2-4 0-16,-2 0 0 0,0-2 0 0,2 0 0 15,3 0 0-15,-3 0 0 0,0 2 0 0,0 0 0 16,-11-5 0-16,14 3 0 0,-3-1 0 0,2 2 0 0,-4 2 0 16,5-1 0-16,-3-5 0 0,1 2 0 0,0 0 128 15,0 0-128-15,2 0 0 0,-4 1 0 0,1 1 0 0,0-1 0 16,2 1 0-16,-2-2 0 0,-2-1 0 0,0 1 0 15,1 1 0-15,0 0 0 0,0-3 0 0,-2 0 0 16,1 1 0-16,0 0 0 0,0 4 128 0,-3-3-128 16,-6-2 0-16,11 0 0 0,-2 2 0 0,-1-1 128 15,-8-1-128-15,10 1 0 0,0 1 0 0,0-2 128 16,-10 0-128-16,8 0 128 0,2 2-128 0,1-2 128 16,-11 0-128-16,11-1 128 0,1 0-128 0,-2 0 128 15,0 0-128-15,0 0 128 0,0 0-128 0,0 1 128 16,2-2-128-16,-1 0 128 0,-2-3-128 0,1 1 128 15,1 0-128-15,0 0 0 0,-1-1 144 0,0 2-144 16,-1-4 0-16,1 0 144 0,1-1-144 0,-1 0 0 0,1 2 128 0,2 0-128 16,0 0 0-16,-2-3 0 0,1 1 176 0,-2-1-176 15,1 0 160-15,-3 2-160 0,2-2 160 16,0 2-160-16,-1 0 160 0,2-2-160 0,-3-2 160 0,0 2-160 16,0 2 160-16,1 0-160 0,-1-3 160 0,0 1-160 15,0 0 160-15,1 0-160 0,-1 2 160 0,-2-2-160 16,1 0 160-16,-1-1-160 0,1 3 176 0,1-1-176 15,-3-1 192-15,2 1-192 0,1 0 192 0,-1 0-192 16,0 0 192-16,-2-1-192 0,1 2 160 0,-1-2-160 16,6-1 128-16,-3 1-128 0,0 3 128 0,-3-3-128 15,1 2 128-15,-1-3-128 0,0 1 128 0,1 1-128 16,2 0 0-16,-1 0 128 0,-2-1-128 0,2 1 0 0,0 1 144 16,-2-3-144-16,-1-3 0 0,3 1 144 0,-3 1-144 15,2-1 0-15,-1 1 160 0,0 0-160 0,-1 1 128 0,4-1-128 16,-2-1 0-16,2 0 0 0,-4-2 128 0,2 3-128 15,0-2 0-15,0 1 0 0,1 0 0 0,-1 0 0 16,1 0 0-16,-1 0 128 0,1 1-128 0,1-1 0 16,-3-2 0-16,2 3 0 0,-1-1 128 0,1 0-128 15,1-1 0-15,-2 0 0 0,2 0 0 0,0-1 0 16,-1 1 0-16,1 0 0 0,1 0 0 0,-1 0 0 16,0-2 0-16,0 0 128 0,0-2-128 0,-1 2 0 15,1 3 0-15,-1-3 0 0,0-1 128 0,0 1-128 16,1-3 0-16,-3 3 0 0,1-4 0 0,-1 1 0 15,1 1 0-15,-1 0 0 0,1 1 128 0,-1-1-128 16,0 1 0-16,-1-1 0 0,2 2 0 0,-2 0 0 0,0-2 0 16,1-1 0-16,1 3 128 0,0-1-128 0,-5 0 0 15,2 1 0-15,1-3 0 0,1 2 0 0,-3-2 0 0,0 2 0 16,3-1 0-16,-1-1 0 0,1 1 0 0,-1 0 0 16,-2 2 0-16,3-3 0 0,-1 2 0 0,0-1 0 15,0 2 0-15,1-2 0 0,0 1 0 0,-1-1 0 16,0 1 128-16,1-1-128 0,0 0 0 0,0-1 0 15,0 1 0-15,-1-2 0 0,-1 1 0 0,0 1 0 16,-1-3 0-16,1-1 0 0,-7 2 0 0,8 0 0 16,-2-1 0-16,2 0 0 0,1-2 0 0,-1 1 0 15,-2 1 0-15,1 0 0 0,3-3 0 0,-1 2 0 16,-3-1 0-16,1 2 0 0,2-1 0 0,1 1 0 16,-2-2 0-16,1 2 0 0,0 1 0 0,-3 1 0 15,1-3 0-15,0 1 0 0,2 0 0 0,-1-1 0 16,-5 3 0-16,2-3 0 0,0-1 0 0,1 1 0 0,0-1 0 0,0 0 0 15,1 2 0-15,1-1 128 0,-1-2-128 16,1 1 0-16,-2 0 0 0,1 0 0 0,3 0 0 0,-2 1 0 16,-1 0 0-16,1 1 0 0,0 2 0 0,1 0 0 15,0-1 0-15,0-2 0 0,-4 2 0 0,4-1 0 16,0-1 0-16,1 1 0 0,-3 0 0 0,2 3 0 16,0-1 0-16,-1-1 0 0,1-1 0 0,1-1 0 15,-1 0 0-15,0-2 0 0,1 1 0 0,-3 1 0 16,2 0 0-16,-1 0 0 0,1 0 0 0,0 2 0 15,-1 3 0-15,2-2 0 0,-2 0 0 0,1 1 0 16,0-2 0-16,-3 2 0 0,3-4 0 0,-2 1 0 16,0 0 0-16,1 0 0 0,-2 2 0 0,1-3 0 0,0 0 0 15,0 0 0-15,-2 0 0 0,2-1 0 16,-2 0 0-16,1 1 0 0,-2 0 128 0,1 2-128 0,2-3 0 0,-2 2 0 16,-1 0 0-16,1 1 0 0,0-2 0 0,1 4 0 15,0-1 0-15,-2-1 0 0,-2-1 0 0,2 2 0 16,2 3 0-16,-2-3 0 0,-2-5 0 0,1 4 0 15,-1 0 0-15,0 1 0 0,-1-1 0 0,1 1 0 16,1 1 128-16,0-3-128 0,1-3 0 0,-3 2 0 16,0 1 0-16,1 2 0 0,1 0 0 0,-1 0 0 15,0 0 0-15,1-2 0 0,1-1 0 0,0 2 0 16,-1 2 0-16,1-2 0 0,-2-2 0 0,2-1 0 16,-2 0 0-16,1 0 0 0,1 0 0 0,-1 1 0 15,0-2 0-15,-1 1 0 0,0 0 0 0,-1 0 0 16,1-1 0-16,1 2 0 0,-2 0 0 0,2 0 0 0,1 1 128 0,0 1-128 15,0-2 0-15,0 0 0 0,0 0 0 0,0-1 0 16,0 0 0-16,0-1 0 0,0-1 0 0,0 1 0 16,0-1 0-16,0 1 0 0,-1 0 0 0,-1 1 0 15,4 0 0-15,-4 0 0 0,0 0 0 0,0-1 0 16,3 1 0-16,-1 1 0 0,0 0 128 0,0-1-128 16,1 1 0-16,-1-1 0 0,-1 0 0 0,0-1 0 15,1 2 0-15,0-1 0 0,-1 0 0 0,0 0 0 16,0 3 128-16,1-4-128 0,0-1 0 0,0 1 128 15,-1 0-128-15,0-3 0 0,-2-1 0 0,3 3 0 16,3 2 0-16,-3 0 0 0,-3 0 0 0,3 1 0 16,-1-1 0-16,0 0 0 0,-1 1 128 0,1 1-128 15,1-2 0-15,0-3 0 0,-1 3 0 0,1-2 0 0,0 0 0 0,0-2 0 16,0 0 0-16,0-2 0 0,0 0 0 0,0 2 0 16,-1 0 0-16,1 2 0 0,0 0 0 0,-1 1 0 15,2-2 0-15,-2 0 0 0,-1 0 0 0,1 1 0 16,1-2 128-16,-1-1-128 0,0 1 0 0,-1-1 0 15,2 0 0-15,0-2 0 0,0 1 0 0,0 1 0 16,-1-1 0-16,1 0 0 0,3 1 0 0,-2 0 0 16,-2 2 0-16,1 0 0 0,0-1 0 0,0-1 0 15,0-2 0-15,0 1 0 0,-2 0 0 0,2 0 0 16,0-3 0-16,2 0 0 0,-2-3 0 0,0 1 0 16,0 2 0-16,2 0 0 0,-1-1 0 0,2 2 0 15,-3 0 128-15,0-1-128 0,0-1 0 0,0-2 0 16,1-4 0-16,-1 2 0 0,0 3 0 0,1 0 0 0,-1-4 0 15,1 1 0-15,0 0 0 0,0 2 0 0,-1 0 0 0,2 2 0 16,2 0 0-16,-3-1 0 0,-1-1 128 0,0-1-128 16,2-1 0-16,-2-1 0 0,-1 2 0 0,1 0 0 15,0 1 0-15,-1 0 0 0,0-2 128 0,0 3-128 16,-2 0 0-16,3-2 0 0,-1 1 0 0,1-1 0 16,0 1 0-16,0-3 0 0,0 0 0 0,0 0 0 15,0 1 0-15,1-1 0 0,-1 1 0 0,0 2 0 16,-1 1 0-16,0 0 0 0,-1-1 0 0,1 0 0 15,0-1 0-15,0-2 0 0,-2 2 128 0,2-2-128 16,0 0 0-16,-2 1 0 0,0 2 0 0,0 0 0 16,1 1 0-16,0-2 0 0,-1-2 0 0,-2-1 128 0,2-1-128 0,1 0 0 15,0-2 0-15,1-1 0 16,-4-1 0-16,4 2 0 0,0-1 0 0,1-1 0 0,-1 2 0 0,1-2 0 16,-1-1 0-16,1 1 0 0,0 0 0 0,0-1 0 15,0-3 0-15,0 3 0 0,0 3 0 0,0 2 0 16,-1-1 0-16,0 1 0 0,-2-3 0 0,1-2 0 15,1 0 0-15,-2-1 0 0,1 0 0 0,-2 1 0 16,0 0 128-16,2 2-128 0,-2 0 0 0,1-2 0 16,-1 0 0-16,0 0 0 0,2-1 0 0,-1 0 0 15,1-1 0-15,-1 2 0 0,0 0 0 0,1 2 0 16,0-2 0-16,-2 2 0 0,0-1 0 0,0 1 0 16,-2-4 0-16,2 1 0 0,-1 0 0 0,3 1 0 15,-3 1 0-15,0 0 0 0,1 1 0 0,2 1 0 16,-4-2 0-16,1 0 0 0,0-1 0 0,-4-1 0 0,-2 3 0 15,4-1 0-15,3 0 0 0,-3 1 0 0,-2 0 0 0,1 2 0 16,6 0 0-16,-2-1 0 0,-4-3 0 0,0 3 0 16,-2 0 0-16,0-2 0 0,-1 2 0 0,2 0 0 15,-1 2 0-15,0 2 0 0,1 0 0 0,0 2 0 16,-4-1 0-16,3 0 0 0,1-2 0 0,-1 2 0 16,3 0 0-16,-1-1 0 0,0-1 0 0,1 3 0 15,1 2 0-15,-2 1 0 0,2 0 0 0,-2 1 0 16,0-1 0-16,1 0 0 0,-1 1-144 0,-2-2 144 15,0-1 0-15,0 1 0 0,0 0 0 0,2 1 0 16,-5-1 0-16,1 3 0 0,-1-1 0 0,0 1 0 16,0 0 0-16,1 2 0 0,-3 0-128 0,0 1 128 15,1-1 0-15,0 0 0 0,2 0 0 0,4 2 0 0,-2-1 0 16,1 0-128-16,0 3 128 0,-2 1 0 0,-3 1 0 0,1 0 0 16,3 1 0-16,-2 0 0 0,1 1 0 15,1 1-128-15,-4 1 128 0,3 1 0 0,3-1 0 0,-2 3 0 16,-1 1-128-16,1-1 128 0,1 0 0 0,1 2 0 15,-2 2-128-15,2-1 128 0,0 1 0 0,-2-1 0 16,0 1-128-16,0-1 128 0,0 2 0 0,3 1-160 16,-3-4 160-16,1 3-128 0,-1 0 128 0,0 0-128 15,-1 1 128-15,1 0-128 0,0 2 128 0,2 1-160 16,-5 0 160-16,4 0-160 0,0 1 160 0,-2-1-128 16,1-1 128-16,1 3-128 0,-1 0 128 0,0-1-128 15,0 2 128-15,-2 1-128 0,0-2-32 0,3 1 0 16,-1 1 0-16,1 1 0 0,-1 0 160 0,-4 0-192 15,0-2 192-15,2 3-192 0,2-1 192 0,0 0-160 16,-1-1 160-16,2 2-160 0,-3 0 160 0,2 0-128 0,3 0 128 16,-4-1-128-16,0-1 128 0,3 0-128 0,8 2 128 0,-12 0-128 15,1-2 128-15,3 2-160 0,-3-1 160 0,2 0-160 16,1-1 160-16,-1 1 0 0,0 1 0 0,-1 0-128 16,0-1 128-16,0 3-128 0,2 1 128 0,-1 0-128 15,-3-3 128-15,0 0 0 0,-1 0 0 0,4 1-128 16,-4-1 128-16,2 2 0 0,-2 0 0 0,3 0-128 15,-1-1 128-15,0-1 0 0,1-3 0 0,-2 3-128 16,1 6 128-16,4-3 0 0,-2 0 0 0,1-1-128 16,-3-2 128-16,1 4 0 0,1 0 0 0,0-1-128 15,0 0 128-15,0 0 0 0,0 0 0 0,0 2 0 16,1-2 0-16,0 1 0 0,-4 1 0 0,4-1-128 16,-1 2 128-16,0-1 0 0,1 2 0 0,0-1 0 0,1 1 0 0,1-1-128 15,-2 0 128-15,1-1 0 0,1 2 0 16,0-1-128-16,-2 0 128 0,1 2 0 0,0-2 0 0,1 2 0 15,-2-1 0-15,-1-1 0 0,2 2 0 0,1-1 0 16,-1-1 0-16,0 1-128 0,-1-1 128 0,0 1 0 16,1 0 0-16,-1-1-128 0,0 2 128 0,2 0 0 15,-3-3 0-15,0 4 0 0,0-2 0 0,0 2 0 16,1-3 0-16,0 3 0 0,-3-3 0 0,0 4 0 16,1-1 0-16,-1 0 0 0,3 0 0 0,0 1 0 15,-5-1 0-15,4 1 0 0,-1 0 0 0,0 0 0 16,1 2 0-16,-2 0-128 0,0 2 128 0,0-1 0 15,-1-2 0-15,1 1 0 0,0 0 0 0,2 0 0 0,-1-1 0 16,1 0 0-16,-1 0 0 0,3 2 0 16,0-1 0-16,2 2-128 0,-5-1 128 0,2 0 0 0,0-1 0 0,4 2 0 15,-3-2 0-15,2 1 0 0,2-1 0 0,-4 1-128 16,1-2 128-16,2 0 0 0,-4 1 0 0,3 0 0 16,-1-1 0-16,3 0 0 0,-2 0 0 0,-1 1 0 15,2 0 0-15,-2-1 0 0,1 0 0 0,-1 1 0 16,1 0 0-16,-1 2 0 0,0 0 0 0,0 0 0 15,-2-4 0-15,3 2 0 0,-3 1 0 0,2 1 0 16,-3-1 0-16,2 0 0 0,-1 0 0 0,1 2 0 16,0-3 0-16,1 1 0 0,-2 0 0 0,2 0 0 15,1 0 0-15,-1 2 0 0,0-1 0 0,0-1 0 16,1-1 0-16,-1 2 0 0,2-1 0 0,-3 0 0 0,3 0 0 16,1-1 0-16,-4 1 0 0,1 1 0 0,2-2 0 15,-1 1 0-15,-1 1 0 0,3 1 0 0,-3-2 0 0,3 0 0 16,1 0 0-16,1 3 128 0,0-3-128 0,1 0 0 15,1 0 0-15,-2 1 0 0,-3 1 0 0,0-3 128 16,1 0-128-16,-1 1 0 0,1 1 0 0,2 2 144 16,-2-2-144-16,0 0 0 0,2 2 128 0,-1-1-128 15,-2 1 0-15,1 0 0 0,0 0 0 0,1 0 128 16,1-1-128-16,-1 2 0 0,-4-1 128 0,2 1-128 16,-1-2 0-16,0 2 0 0,3-1 0 0,-3 1 0 15,1-1 0-15,2 1 0 0,-1-1 128 0,1 2-128 16,-2 2 0-16,1-2 0 0,-1-3 0 0,3 1 0 15,1 3 128-15,0 1-128 0,-2-2 0 0,1 2 0 16,1 0 128-16,-3 0-128 0,-1 0 0 0,2-2 0 0,1 1 0 0,1-1 0 16,0 3 144-16,0-3-144 0,-1 0 0 15,-1-1 144-15,-1 0-144 0,3 2 0 0,0 0 0 0,-3 1 0 16,0 0 0-16,1 2 128 0,3 0-128 0,-1 0 0 16,-1 0 0-16,0 1 0 0,-1 1 128 0,1 2-128 15,2-1 0-15,-1 0 0 0,-3 1 0 0,2-1 128 16,3 1-128-16,-1 0 0 0,-1-1 0 0,-1 0 0 15,0 0 0-15,1 1 0 0,-1 2 0 0,1 1 0 16,0 0 0-16,1-3 128 0,0 4-128 0,1-2 0 16,1 1 0-16,-1-2 128 0,0 0-128 0,-1-3 0 15,-2 0 128-15,2-2-128 0,1-1 0 0,-1 1 128 16,2 1-128-16,0 0 0 0,0-1 0 0,1 1 128 16,-1 0-128-16,-2 2 0 0,1-2 144 0,1 1-144 0,1-1 0 15,0 1 0-15,-3-1 0 0,0 0 128 16,0-1-128-16,1-1 0 0,-1-1 0 0,-1 1 128 0,-1-1-128 15,1 0 0-15,0-2 0 0,0 1 128 0,0-1-128 0,0 0 128 16,-3 0-128-16,2 1 128 0,1-1-128 0,0 1 128 16,0 0-128-16,-1-2 128 0,-1-1-128 0,0-2 176 15,0-1-176-15,0-2 192 0,1 2-64 0,0-2-128 16,0-2 192-16,0-1-64 0,0-1 48 0,0 0 0 16,-2 0 0-16,1-1 0 0,1 1 48 0,-1-1 16 15,2-6 0-15,-3 8 0 0,0-2-240 0,3-6 0 16,0 0 0-16,0 0 0 0,-3 6 0 0,3-6 0 15,-4 7 144-15,4-7-144 0,0 0 128 0,0 0-128 16,0 0 128-16,0 0-128 0,-6 3 128 0,6-3-128 16,0 0 128-16,0 0-128 0,0 0 0 0,0 0 128 15,0 0-128-15,0 0 0 0,0 0 0 0,0 0 128 16,-4-3-128-16,4 3 0 0,0 0 0 0,0 0 0 0,-5-8 128 0,5 8-128 16,0 0 0-16,0 0 0 0,0 0 0 0,0 0-176 31,0 0-1376-31,0 0-288 0,5-8-48 0,-5 8-15920 0</inkml:trace>
  <inkml:trace contextRef="#ctx0" brushRef="#br2" timeOffset="90326.39">21039 12691 2751 0,'0'0'256'16,"0"0"-256"-16,0 0 0 0,0 0 0 0,0 0 1328 0,0 0 208 16,0 0 64-16,0 0 0 0,0 0-464 0,0 0-96 15,0 9-16-15,0-9 0 0,0 0-160 0,0 0-32 16,0 0-16-16,0 0 0 0,0 0-128 0,0 0-32 15,0 0 0-15,0 0 0 0,0 0-144 0,0 0-16 16,0 0-16-16,0 0 0 0,0 0 0 0,0 0 0 16,0 0 0-16,0 0 0 0,4 8 32 0,-4-8 16 15,0 0 0-15,0 0 0 0,0 0 48 0,0 0 16 16,0 0 0-16,0 0 0 0,0 0-16 0,0 0-16 16,0 0 0-16,0 0 0 0,0 0-112 0,0 0 0 15,0 0-16-15,0 0 0 0,0 0-64 0,0 0-16 16,0 0 0-16,0 0 0 0,0 0 80 0,0 0 16 0,0 0 0 0,0 0 0 15,-2-9-96-15,2 1-16 0,0 0 0 0,0 8 0 16,-1-9-176-16,1 9-32 0,-4-8-128 16,2-1 192-16,0-1 0 0,-1 1-16 0,0 1 0 0,-1 2 0 15,0-2 0-15,1 0 0 0,0 0 0 0,1 0 0 16,-3 2-32-16,2 1 0 0,-2-1 0 0,2-1 0 16,-3-2 32-16,1 1 0 0,2 2 0 0,-3-1 0 15,0-1-16-15,1 1 0 0,0-2 0 0,-1 1 0 16,1 1 16-16,-4 2 0 0,0-4 0 0,3 3 0 15,0-1 32-15,0 1 16 0,0 1 0 0,-2-1 0 16,1-1-32-16,-1-1 0 0,0 3 0 0,1-1 0 16,-2-1 16-16,5 2 0 0,4 5 0 0,-4-7 0 15,1 0-80-15,-2 0 0 0,-2 0-128 0,-1 2 192 16,-1-1-64-16,1 1 0 0,2-2-128 0,-2 1 192 16,-1-2-64-16,4 0-128 0,2 3 176 0,-3-2-176 0,-3 1 192 0,4-1-192 15,-1-1 192-15,1 3-192 0,-4-1 192 0,2 1-64 16,-1-1 0-16,1 2-128 0,-1 1 224 0,1-2-64 15,-1 0-16-15,0-1 0 0,2 2-16 0,-1-3-128 16,-1 1 192-16,1 1-64 0,-1 1 0 0,0-1-128 16,2-1 192-16,-2 0-64 0,-1 2-128 0,1-2 160 15,3 4-160-15,-3-1 160 0,2-1-160 0,-2 1 160 16,1 0-160-16,-2 2 160 0,3-3-160 0,-1 0 128 16,2 2-128-16,-1 0 128 0,-1 0-128 0,1-1 0 15,-1-1 0-15,2 2 128 0,1 0-128 0,-2-1 0 16,1-1 0-16,5 4 128 0,0 0-128 0,0 0 0 15,-5-2 0-15,5 2 0 0,0 0 0 0,0 0 0 16,-5-5-160-16,5 5 160 0,0 0-368 0,0 0 32 0,0 0 0 16,0 0 0-1,0 0-1712-15,0 0-320 0,0 0-80 0</inkml:trace>
  <inkml:trace contextRef="#ctx0" brushRef="#br2" timeOffset="91741.73">20685 14874 4607 0,'0'0'192'0,"0"0"64"0,0 0-256 0,0 0 0 0,0 0 0 0,0 0 0 16,0 0 1504-16,0 0 256 0,0 0 48 0,0 0 16 16,0 0-896-16,4-4-176 0,1-2-48 0,-5 6 0 15,0 0 112-15,0 0 16 0,0 0 0 0,0 0 0 16,0 0 128-16,0 0 16 0,0 0 16 0,0 0 0 16,0 0-128-16,0 0-32 0,0 0 0 0,0 0 0 0,0 0-240 0,0 0-48 15,0 0-16-15,0 0 0 0,0 0-16 0,0 0 0 16,0 0 0-16,0 0 0 0,-7 7-48 0,2-1-16 15,5-6 0-15,0 0 0 0,-6 6-48 0,6-6-16 16,-6 5 0-16,-1 0 0 0,2 2 16 0,5-7 0 16,-7 5 0-16,1 1 0 0,1-1-64 0,-1 2-16 15,1-4 0-15,5-3 0 0,-7 3 0 0,-1 2-16 16,2 1 0-16,-1 0 0 0,1-3-48 0,-2 2 0 16,8-5 0-16,-9 2 0 0,2 0-48 0,-1 0-16 15,-1-1 0-15,1 1 0 0,0 2 0 0,1-2 0 16,-3 0 0-16,2 1 0 0,-1 0 32 0,-2-1 0 15,1-1 0-15,-2 3 0 0,1 0-16 0,0-1 0 16,0-1 0-16,0 1 0 0,0 2 16 0,1-1 0 0,-2 0 0 16,1-2 0-16,0 0-32 0,0-1 0 15,-2 3 0-15,1-1 0 0,0-1-32 0,1 1-16 0,-2 0 0 16,1 0 0-16,-2-2-16 0,2 1 0 0,2 0 0 0,-4 0 0 16,2-1 0-16,0-1-128 0,0 0 192 0,0 2-64 15,-1-2 0-15,0 1 0 0,-2 0 0 0,1-1 0 16,0 0 16-16,-1 0 0 0,-1-1 0 0,-1 1 0 15,0-1 32-15,-3-1 0 0,-2 1 0 0,4-1 0 16,6 1-16-16,-3 0 0 0,-5-1 0 0,0-2 0 16,2 3-32-16,-2-1 0 0,2 0 0 0,2 0 0 15,-2-2 32-15,1 2 0 0,2 0 0 0,0 0 0 16,-2-1 0-16,2-1 0 0,-1 0 0 0,2-1 0 16,0 1 16-16,-2 0 0 0,0-2 0 0,-2 2 0 0,2-2-48 15,-1 1-128-15,2-1 192 0,-2 1-64 16,1-3-128-16,1 3 0 0,0 0 144 0,1 0-144 0,0-4 0 0,4 2 0 15,3 2 0-15,-2 0 128 0,2 1-128 0,-2-2 0 16,-1 1 0-16,4-1 0 0,6 6 0 0,0 0 0 16,-7-3 0-16,7 3 0 0,0 0-160 0,-9-2 0 15,9 2 0-15,-7-2 0 16,1-3-512-16,6 5-96 0,0 0-32 0,0 0 0 16,-6-3-2304-16,6 3-464 0,0 0-80 0</inkml:trace>
  <inkml:trace contextRef="#ctx0" brushRef="#br2" timeOffset="92393.34">18868 14627 19343 0,'0'0'1728'0,"0"0"-1392"0,-8 6-336 0,0-1 0 15,8-5 560-15,-6 4 32 0,6-4 16 0,0 0 0 16,-7 7 112-16,7-7 32 0,-8 2 0 0,8-2 0 16,-7-1 48-16,-2-1 16 0,2-2 0 0,1 0 0 15,0-1-368-15,0-3-80 0,-1 1-16 0,0-2 0 16,2 0-144-16,1-1-16 0,-4-1-16 0,3 1 0 16,2 0-480-16,0-1-80 0,-3 2-32 0,2-1 0 15,2 0-1360-15,-3 1-272 0,0 3-48 0,-2-1-16 0</inkml:trace>
  <inkml:trace contextRef="#ctx0" brushRef="#br2" timeOffset="92579.61">18539 14433 33167 0,'-27'4'2944'0,"12"-3"-2352"16,1 0-464-16,3-2-128 15,-1-2-320-15,3 0-96 0,1 0-16 0,2-2 0 16,0-1-48-16,2-2-16 0,-3 0 0 0,3 1 0 16,-1-1-528-16,3 3-128 0,2 5 0 0,-5-7-16 15,-1 0-560-15,4 2-128 0</inkml:trace>
  <inkml:trace contextRef="#ctx0" brushRef="#br2" timeOffset="93405.58">20235 11798 21135 0,'0'0'928'0,"-9"5"208"0,3 0-912 0,-2-2-224 16,1-1 0-16,2 0 0 0,5-2 624 0,-8 2 80 15,1 1 0-15,0-3 16 0,7 0 64 0,-8-1 16 16,-1-3 0-16,3 2 0 0,-2-5-400 0,3 2-80 0,-4-2 0 0,2 0-16 16,-3-2-96-16,3-1-16 15,0-1 0-15,3 0 0 0,-3-2-192 0,2-2 0 0,-1-1 0 0,-1-1 0 31,1 2-1824-31,1 1-256 0,1 1-48 0</inkml:trace>
  <inkml:trace contextRef="#ctx0" brushRef="#br2" timeOffset="93580.78">19983 11490 21183 0,'-21'-4'1888'0,"11"4"-1504"0,2-1-384 0,8 1 0 15,-9-4 1744-15,9 4 288 0,-8-6 48 0,8 6 16 16,-5-10-1776-16,2 3-320 0,2-2-144 0,2 0 16 16,2 0-496-16,-3 1-80 0,-3-2-32 0,1-1-7200 15,2 0-1456-15</inkml:trace>
  <inkml:trace contextRef="#ctx0" brushRef="#br2" timeOffset="93731.93">19930 11220 18431 0,'-18'-2'816'0,"7"0"160"0,2 0-784 0,1-2-192 16,0 0 0-16,4-1 0 0,4 5 720 0,-4-5 112 15,0-3 0-15,4 8 16 0,-3-7-992 0,1-1-208 16,2 8-32-16,-2-10-5744 16,-1 1-1136-16</inkml:trace>
  <inkml:trace contextRef="#ctx0" brushRef="#br2" timeOffset="93860.82">19869 10978 3679 0,'0'0'320'0,"0"0"-320"0,-8-2 0 0,8 2 0 15,-9-2 3504-15,3-2 624 0,1-1 128 0,5 5 32 16,-3-7-3488-16,1-1-800 0,4 0 0 0</inkml:trace>
  <inkml:trace contextRef="#ctx0" brushRef="#br3" timeOffset="135985.56">12709 8779 6447 0,'0'0'576'0,"0"0"-576"0,0 0 0 0,0 0 0 15,0 0 832-15,-7 0 64 0,2 0 16 0,5 0 0 16,0 0-512-16,-9 0-96 0,1 0-32 0,8 0 0 16,-9 0 256-16,9 0 48 0,-7 0 16 0,7 0 0 15,-8 2 64-15,8-2 16 0,0 0 0 0,-9 3 0 16,3-3-80-16,6 0-16 0,0 0 0 0,0 0 0 16,0 0-208-16,0 0-48 0,0 0-16 0,0 0 0 15,0 0-144-15,0 0-32 0,0 0 0 0,0 0 0 0,0 0 80 16,0 0 16-16,5 2 0 0,-5-2 0 0,10-2 64 0,0-1 16 15,0 1 0-15,2 1 0 0,2 1 16 0,2-1 16 16,-1-1 0-16,3 1 0 0,0 2 48 0,2-1 16 16,2-1 0-16,-2 1 0 0,1-1-176 0,0-1-32 15,0 1-16-15,0 0 0 0,-2 0 16 0,2 0 16 16,1-1 0-16,1 0 0 0,0 1-16 0,2-3-16 16,0 0 0-16,-3-1 0 0,-1 3 16 0,1 2 16 15,2 2 0-15,0-2 0 0,-1 0-80 0,-1 2 0 16,-1 1-128-16,0-1 192 0,-3-3-192 0,-1 1 176 15,0 0-176-15,-2 1 160 0,-2 0-160 0,2 2 128 16,-4 3-128-16,1-4 128 0,-2-2-128 0,1 0 0 16,-2 0 0-16,0 1 0 0,0 1 0 0,0 0 0 0,-9-2 0 15,11 1 0-15,-11-1 0 0,8 5-224 16,-8-5 80-16,9 5 16 16,-9-5-704-16,0 0-128 0,5 5-16 0</inkml:trace>
  <inkml:trace contextRef="#ctx0" brushRef="#br3" timeOffset="136553.53">12521 9325 7359 0,'0'0'656'0,"0"0"-528"16,0 0-128-16,0 0 0 0,11 4 1040 0,-11-4 176 0,9 2 48 0,-1-2 0 15,1-1-336-15,0 0-64 0,1 1-16 0,1-1 0 16,3-2 64-16,2 1 16 0,-2-2 0 0,3 2 0 16,4 0-16-16,0 0 0 0,2-2 0 0,3 3 0 15,0 2-400-15,3 0-96 0,-2 1-16 0,2-4 0 16,-1-3 144-16,2 5 32 0,1-1 0 0,1 0 0 15,0 0-64-15,2-2-16 0,2 0 0 0,-3 1 0 16,-3 2-96-16,-1 0-16 0,3 0 0 0,-1 0 0 16,0 2 0-16,-5 0 0 0,0-1 0 0,-2-1 0 15,-4 0-64-15,1 3-32 0,-2-1 0 0,-1-2 0 16,0-1-48-16,-1 1-16 0,1 1 0 0,-2 0 0 16,1 3-32-16,-2-1-16 0,-3-3 0 0,-1 3 0 15,0 0-48-15,0-1 0 0,-2 3 0 0,-1-3 0 16,-8-2-128-16,9 3 128 0,-9-3-128 0,6 5 128 0,-6-5-128 15,0 0-144-15,0 0 144 0,0 0-208 16,0 0-1936-16,-3 10-384 0</inkml:trace>
  <inkml:trace contextRef="#ctx0" brushRef="#br4" timeOffset="148819.34">19302 10892 4607 0,'0'0'400'0,"0"0"-400"0,0 0 0 0,0 0 0 16,0 0 1120-16,0 0 144 0,0 0 16 0,0 0 16 15,0 0-576-15,0 0-112 0,0 0-32 0,0 0 0 16,0 0 240-16,0 0 32 0,0 0 16 0,0 0 0 16,0 0 16-16,9 4 0 0,-9-4 0 0,9-1 0 15,-1 1-176-15,-8 0-48 0,0 0 0 0,12-3 0 16,-2 1-144-16,-1 1-48 0,1 1 0 0,-2 0 0 15,1 0 32-15,1-1 0 0,0-1 0 0,1 1 0 16,-3 1 48-16,5 1 16 0,0 0 0 0,0-1 0 16,1 0-64-16,1 0-16 0,0 0 0 0,0 0 0 15,2 0-112-15,-1-1-32 0,0 0 0 0,-1-2 0 0,3 6-16 16,-1-3-16-16,1 0 0 0,0 1 0 0,-2 1-48 0,1 0 0 16,-1-1 0-16,2 1 0 0,-2 0-64 0,1 1 0 15,1 0-16-15,0-1 0 0,0-2 0 0,0 1 0 16,2 3 0-16,-1-2 0 0,1-2-48 0,2 2 0 15,-4 1 0-15,3 0 0 0,2 0 16 0,-2 0 0 16,1 2 0-16,0-2 0 0,0-1 16 0,1 1 0 16,-1 2 0-16,0-2 0 0,-3 0-32 0,1-1-128 15,1-2 192-15,-1 0-64 0,-2-2-128 0,3 1 192 16,1-1-192-16,-2 2 192 0,1 0-64 0,0 0-128 16,0 0 192-16,0 0-64 0,-2-1 0 0,1 1 0 15,1 1 0-15,0-1 0 0,-1-1 0 0,0 2-128 16,0-1 192-16,-2 2-64 0,1 1-128 0,-1-1 160 0,1-1-160 15,0 0 160-15,-2 0-160 0,0 0 128 0,2 1-128 0,-1-2 128 16,2-1-128-16,0 1 0 0,0 0 144 0,0 0-144 16,0-1 0-16,2 1 128 0,5 0-128 0,-3 1 0 15,-4 0 0-15,1-1 144 0,2-1-144 0,-1 2 0 16,-1 2 144-16,0-3-144 0,-3 0 0 0,2 0 144 16,-1 0-144-16,1 3 0 0,-3-1 0 0,0 0 128 15,0-2-128-15,1 0 128 0,1 0-128 0,-2 2 128 16,2 1-128-16,1-1 160 0,2-1-160 0,0 1 160 15,-1 0-160-15,2 1 0 0,-6-1 144 0,4 0-144 16,1-1 0-16,0 1 0 0,1 2 0 0,-1-1 128 16,0 0-128-16,0 0 0 0,-4 1 0 0,1-2 128 15,-1-2-128-15,0 2 0 0,1-1 128 0,-2 1-128 0,-1 1 128 16,0 0-128-16,1-1 160 0,0 1-160 0,2-3 160 16,0 0-160-16,-1 3 160 0,2-1-160 0,3-1 144 0,-1 0-144 15,-4 0 128-15,1 1-128 0,-1 1 128 0,2-1-128 16,-3-2 0-16,0 2 128 0,0 1-128 0,-1-1 128 15,0 1-128-15,-1 0 128 0,-1 0-128 0,1-1 128 16,-1 1-128-16,1-1 128 0,-2-1-128 0,3 1 0 16,-1 0 0-16,-2 2 128 0,0-2-128 0,1 0 160 15,1 1-160-15,1 0 160 0,0-1-160 0,2 0 160 16,-2 1-160-16,3-1 160 0,0 0-160 0,-1 0 160 16,-4 0-160-16,1 0 160 0,5 0-160 0,-2-2 0 15,1 0 144-15,-2 0-144 0,-1 3 0 0,1-2 144 16,-2-1-144-16,0 1 0 0,1 1 144 0,-1-1-144 15,1-1 0-15,-2 0 144 0,-2 0-144 0,1 1 0 0,2 1 144 0,-2-1-144 16,-1-1 0-16,1-1 144 0,1 0-144 0,-2 0 0 16,2 1 176-16,-1 0-176 0,0-1 160 0,1 0-160 15,1 0 128-15,-2 0-128 0,1 0 0 0,2 1 144 16,0-1-144-16,-1 1 0 0,-5-2 0 0,4 1 128 16,1 1-128-16,-1-2 0 0,-2 1 144 0,2 0-144 15,1 0 0-15,-3 0 144 0,1 0-144 0,-1 0 0 16,0-1 128-16,1 2-128 0,-1-1 0 0,0 0 0 15,-1-1 0-15,1 1 0 0,-1-1 0 0,2 1 0 16,-2 0 128-16,0-1-128 0,2 0 0 0,-2 1 0 16,0 1 128-16,0 0-128 0,0-2 0 0,1 1 0 0,3 0 0 15,-2 1 0-15,-1-1 128 0,2 0-128 16,-3 1 0-16,4 0 0 0,-1 0 128 0,-1 0-128 0,-1-4 0 16,1 3 0-16,-4 0 0 0,3 0 0 0,1-1 128 0,1 1-128 15,-1 0 0-15,-2-1 0 0,-1 1 0 0,1 0 0 16,2 0 0-16,-1 1 0 0,0 0 192 0,0 0-192 15,0 0 192-15,0 0-192 0,-1-2 0 0,0 2 0 16,0 0 0-16,-2 0 0 0,1-1 0 0,-1 0 0 16,1-1 0-16,1 0 0 0,-2 1 0 0,1-1 0 15,-1 0 128-15,0 0-128 0,0 0 0 0,1 0 160 16,-1 1-160-16,2-1 128 0,-2 0-128 0,-1-1 128 16,1-1-128-16,1 2 128 0,1 0-128 0,-2 0 0 15,2-2 144-15,0 1-144 0,1-1 0 0,0-1 144 16,1 1-144-16,-2-3 0 0,-1 3 144 0,0-2-144 15,1 1 0-15,-1 1 144 0,-1-2-144 0,2 1 0 0,-1-3 0 16,1 0 0-16,-1 5 128 0,-1-3-128 0,1-2 128 0,1-1-128 16,-2 0 0-16,0 0 0 0,-2 0 128 0,0-1-128 15,0-2 0-15,1 0 0 0,-4 1 0 0,3-1 0 16,-1 0 0-16,0 0 0 0,-2 0 128 0,-1 0-128 16,2 0 0-16,-1-2 0 0,-1-1 0 0,1 1 0 15,-3 1 0-15,2-2 0 0,0 0 0 0,1-1 0 16,-1 0 0-16,-1 1 0 0,2 0 0 0,-1-1 0 15,-2-1 0-15,2 2 0 0,2-1 0 0,-1 2 0 16,-1 1 0-16,1-1 0 0,-1-2 128 0,-2 2-128 16,1 2 0-16,0-4 0 0,1-3 0 0,-1 1 0 15,0 3 0-15,1-2 0 0,-2 0 0 0,-1-1 0 16,2 1 0-16,-1-1 0 0,-2 0 128 0,3 1-128 16,0-2 0-16,0 1 0 0,0 2 0 0,2-1 0 0,-3 1 0 0,0 0 0 15,-1-2 0-15,2 1 0 0,-1 1 0 0,1-2 0 16,1-1 0-16,-2 2 0 0,-1-3 0 0,2 0 0 15,1-1 0-15,-2 0 0 0,1 2 0 0,0-2 0 16,-2-1 0-16,1 0 0 0,-1 2 0 0,1-1 0 16,-1-1 0-16,1 1 0 0,1 3-128 0,-1 1 128 15,-1-3 0-15,1 1 0 0,-1 1 0 0,0 1 0 16,-1-2-144-16,0 0 144 0,1-1 0 0,0 1 0 16,1-2 0-16,-1 3 0 0,-1 0 0 0,1-2-128 15,0-1 128-15,-1 0 0 0,-1-3 0 0,1 1 0 16,1 1 0-16,-1 1 0 0,-1 3-128 0,1-1 128 0,-1-2 0 15,1 1 0-15,-1 2-128 0,1 2 128 0,0-1 0 16,0-2 0-16,-1-2 0 0,0 0 0 0,-1 0 0 16,2-1 0-16,-1 0-128 0,-2-2 128 0,1 2 0 0,1-3 0 15,0-2 0-15,-1-1 0 0,1 5 0 0,-1 0 0 16,1 6 0-16,0-3-128 0,-2-1 128 0,2 0 0 16,-5-1 0-16,4 1 0 0,-1-1 0 0,0 1 0 15,-1 0 0-15,1 0 0 0,-1 1 0 0,0-1 0 16,-2-2 0-16,0-2 0 0,1-1 0 0,1 1 0 15,1 0 0-15,0 3 0 0,-2 2-144 0,1-2 144 16,-1-2 0-16,2 2 0 0,-1 2-128 0,0-2 128 16,0 1 0-16,1 0 0 0,-5-1 0 0,4 1-144 15,-2 1 144-15,2-1 0 0,-1 2 0 0,-4-3 0 16,1 0 0-16,2-1 0 0,0 0 0 0,-1 0 0 0,0 2 0 0,0 1 0 16,5 1 0-16,-6-2 0 0,-3-3 0 15,3 0 0-15,2 4 0 0,1-1 0 0,-3 1 0 0,0-1-128 16,0 1 128-16,2 0 0 0,-3 3 0 0,1-4 0 15,0 1 0-15,0 1 0 0,1 0 0 0,-3 1 0 16,1-2 0-16,0 1 0 0,1 3 0 0,1-1 0 16,-3 1 0-16,1-1 0 0,0-6 0 0,1 4 0 15,1 0 0-15,-2 0 0 0,0 3 0 0,1 2 0 16,0 2 0-16,2-2 0 0,-4-1 0 0,2-1 0 16,0 4 0-16,1 1 0 0,0 0 0 0,0-1 0 15,1-3 0-15,0 3 0 0,-2 2 0 0,1 0 0 16,-1-1 0-16,2-1 0 0,0-2 0 0,-1 2 0 15,0 1 0-15,1-1 0 0,3 0 0 0,-1-1 0 0,-5 4 0 16,3-1 0-16,-2-2 0 0,2-1 0 16,-4 0 0-16,2 2 0 0,1 0 0 0,-1 0 0 0,1-1 0 0,-1 1 0 15,4 2 0-15,-1 1 0 0,0 3 0 0,1-3 0 16,-5-2 0-16,4-2 0 0,-3 1 0 0,0 3 0 16,0 2 0-16,1-1 0 0,-1 0 0 0,1 2 0 15,-1 1 0-15,0-2 0 0,2-1 0 0,-2 1-128 16,2 1 128-16,-1 2 0 0,0 0 0 0,-2-2 128 15,2 0-128-15,1-2 0 0,-3 2-128 0,1 0 128 16,1 1 0-16,0 0 0 0,1-1 0 0,-1 2 0 16,0 1 0-16,8 2 0 0,-10-4 0 0,-2 1-128 15,2 0 128-15,4 0 0 0,6 3 0 0,-10-4 0 16,0 0 0-16,0 3 0 0,0-1 0 0,3-2 0 16,-3 1 0-16,0 1 0 0,-1 0 0 0,2 2 0 15,1-3 0-15,-3 2 0 0,-1 0 0 0,1 0 0 0,1 0 0 0,1 1 0 16,0 0 0-16,-4-1 0 0,2-1 0 0,0-1 0 15,2 1 0-15,-1 1-128 0,0 1 128 0,1 0 0 16,-2-2 0-16,2 2 0 0,-1-1 0 0,1 0 0 16,0 0 0-16,-1 1 0 0,0 0 0 0,1 0 0 15,0 0 0-15,0 0 0 0,1-1 0 0,0 1 0 16,-2 1 0-16,2 0 0 0,-2-2 0 0,2-2 0 16,-1 2 0-16,0 1 0 0,1 0 0 0,-1 0 0 15,2 0 0-15,-3 0 0 0,1-1 0 0,-1 0 0 16,-1 1 0-16,1 0 0 0,-1-1 0 0,0 0 0 15,-1 1 0-15,0 1 0 0,0-1 0 0,-3 1 0 16,0-1 0-16,2 0 0 0,1-1 0 0,-2 0 0 16,-2 0 0-16,2 1 0 0,-1 1 0 0,0 0 0 0,3-1 0 15,-2 0 0-15,-3 0 0 0,0 0 0 0,0-1 0 16,2 1 0-16,1 0 0 0,-2 0 0 0,0 0 0 0,0 0 0 16,3-2 0-16,-1 0 0 0,-1-1 0 0,0 2 0 15,3 1 0-15,-1 0 0 0,-3 0 0 0,2-1 0 16,-1-1 0-16,-1-1 0 0,1-1 0 0,-2 2 0 15,-1 1 0-15,0 0 128 0,0 1-128 0,-1-1 128 16,0-1-128-16,0-1 0 0,1 1-128 0,0 1 128 16,-3 0 0-16,1 0 0 0,2 1 0 0,-2-2 0 15,0 1 0-15,1-2 0 0,2-1 0 0,-1 1 0 16,2 2 0-16,-3 0 0 0,0-2 0 0,-1 1 0 16,2-1 0-16,-3 0 0 0,2 0 0 0,-1 1 0 0,0-3 0 15,-3 1 0-15,1 1 128 0,1 1-128 0,6-1 0 0,-3 0 0 16,-2 1 0-16,1 0-192 0,0 0 192 0,2 1 0 15,-1 0 0-15,0 1 0 0,-1 0 0 0,-1-2 0 16,1 2 0-16,1-1 0 0,1-1 0 0,-1 0 0 16,1 0 0-16,-1 0 0 0,-3 3 0 0,1 0 0 15,1-1 0-15,-2-1 0 0,1 0 0 0,1-1 0 16,0 1 0-16,1 1 0 0,0 0 0 0,-2 3 0 16,-1-1 128-16,-2-1-128 0,2-2 0 0,1 1 0 15,-1-1 0-15,1 2-128 0,1 1 128 0,-2 0 0 16,3 0 0-16,0 1 0 0,0-2 0 0,2 0 0 15,-5 0 0-15,1 1 0 0,0-1 0 0,2 2 0 16,-4 1 0-16,1-2 0 0,-2-1 0 0,1 0 0 16,2 0 0-16,-2 3 0 0,0 0 0 0,1 0 0 0,0 1 0 0,0 0-128 15,0 0 128-15,0-1 0 16,2 0 0-16,-2 2 0 0,0-2 0 0,0 2 0 0,-2-1 0 0,1 0 0 16,1-2 0-16,-1 1 0 0,-3 2 0 0,-1-1 0 15,0 0 0-15,-1 0 0 0,2 1 0 0,-2 2 0 16,-1-2 0-16,2 2 0 0,0-3 0 0,1 3-128 15,2 0 128-15,-1-1 0 0,2 2 0 0,-1-2 0 16,1-3 0-16,1 2 0 0,-2-1 0 0,1 2 0 16,0 1 0-16,1-1 0 0,-3-1 0 0,2-1 0 15,-3 2 0-15,3-2 0 0,-2 1 0 0,2-1 0 16,-3 2 0-16,3 1 0 0,-2 3 0 0,2-5 0 16,1-2 0-16,0 1 0 0,1-2 0 0,-1 2 0 15,1-1 0-15,2 3 0 0,0 2 0 0,-3-3 0 0,0-3 0 0,0 0 0 16,-1 1 0-16,0 3 128 0,-1 1-128 0,1 1 0 15,1-1 0-15,-3 2 0 0,-1-1 0 0,0-1 0 16,1 0 0-16,1 1-128 0,1 1 128 0,0 0 0 16,3-1 0-16,-3-2 0 0,1 1 0 0,1 1 0 15,-2 1 0-15,0-2 0 0,1 0 0 0,1 0 0 16,-1 0 0-16,-1 0 0 0,-3 2 0 0,2-1 0 16,1-1 0-16,0 1 0 0,0 2 0 0,1-2 0 15,-1 0 0-15,0 0 0 0,-1 0 0 0,2 1 0 16,2 0 0-16,-2 0 0 0,2-3 0 0,-1 1 0 15,1 0 0-15,-1 3 0 0,-1 2 0 0,3-1 0 16,-2-3 0-16,-1 1 0 0,-1-2 0 0,0 1 0 16,-1 1 0-16,1 0 0 0,-1 3 0 0,1 0 0 15,0 2 0-15,1-2 0 0,-1-2 0 0,0-1 0 16,0 0 0-16,2 1 0 0,2 2 0 0,1 0-128 0,-1-1 128 0,1 0 0 16,-2-1 0-16,2-2 0 0,2 2 0 0,0-1 0 15,-1 2 0-15,1-1 0 0,-2 0 0 0,2-1 0 16,-3-1 0-16,2 1 0 0,-2 1 0 0,3-2 0 15,-1 2 0-15,0 1 0 0,-2 2 0 0,1-3 0 16,1-2 0-16,1 2 0 0,0-2 0 0,-1 3 0 16,1 1 0-16,-4 1 0 0,1 2 0 0,3-2 0 15,1-1 0-15,-1 2 0 0,0 1 0 0,1 1-128 16,1-1 128-16,-2 0 0 0,0 0 0 0,-1-1 0 16,3-1 0-16,0 2 0 0,0-3 0 0,0 1 0 15,-2 0 0-15,1 0 0 0,-1 1 0 0,-1 0 0 16,0-2 0-16,0 0 0 0,2-2 0 0,-1 4 0 0,-2 1 0 15,2-1 128-15,-1-1-128 0,3 1 128 0,-1-2-128 16,0 2 0-16,-1 2-128 0,1-1 128 0,-1 0 0 0,1 0 0 16,2 2 0-16,2 1-128 0,-1-3 128 0,1 3 0 15,1 1 0-15,-4 0 0 0,5-2 0 0,-1 0 0 16,-1-1 0-16,1 1 0 0,0-1 0 0,1 1 0 16,-1-1 0-16,1-2 0 0,-1 3 0 0,2-2 0 15,-1 1 0-15,-1-1 0 0,0 1 0 0,-2 1 0 16,2 2 0-16,1-1 0 0,-2-2 0 0,0 0 0 15,-1-2 0-15,1 4 0 0,0 4 0 0,1 0 0 16,-1-1 0-16,3 0-128 0,0-2 128 0,2 1 0 16,0 2 0-16,0 0 0 0,0-1 0 0,0-1 0 0,-1-1 0 15,2 1-128-15,1-3 128 0,0 2 0 16,-2 0 0-16,2 0 0 0,-1 0 0 0,1 2 0 0,0 1 0 0,-1 0 0 16,0-6 0-16,1 2 0 0,2-2 0 0,-1 1 0 15,-4 2 0-15,1 2 0 0,1-1 0 0,-1 0 0 16,0 0 0-16,3-1 0 0,0 1 0 0,-3-2 0 15,2 2 0-15,1 0 0 0,-1-3 0 0,0 2 0 16,3-1 0-16,-1 2 0 0,0-1 0 0,1 2 0 16,1 2 0-16,0-1 0 0,-1-2 0 0,3-1 0 15,2 0 0-15,-2-1 0 0,-3 0 0 0,3 0 0 16,-1 2 0-16,3-1 0 0,1-3 0 0,0 2 0 16,2 0 0-16,-1-1 0 0,-1-1 0 0,2 1 0 15,0-1 0-15,0 2 0 0,1-3 0 0,-1 0 0 16,1-2 0-16,1 1 0 0,0 1 0 0,-2 0 0 0,2-2 0 15,1 0 0-15,-3 1 0 0,1 3 0 0,-3-2 0 0,4 0 0 16,-4 0 0-16,3 0 0 0,-3-2 0 0,3-1 0 16,-2 1 0-16,1-1 0 0,-2 1 0 0,0-1 0 15,2 0 0-15,0-1 0 0,-2 0 0 0,2 1 0 16,0-1 0-16,-3-1 0 0,3 1 0 0,-1-1 0 16,1-1 0-16,1 1 0 0,-1 1 0 0,2-2 0 15,0-2 0-15,1 2 0 0,0 1 0 0,1 1 0 16,0-1 0-16,0 0 0 0,-2-2 0 0,2 0 0 15,1 2 0-15,-1-2 128 0,-3-1-128 0,1-1 0 16,1 1 0-16,-1 0 0 0,0-1 0 0,1 1 144 16,2 0-144-16,-3-1 0 0,1 0 128 0,0 1-128 15,-1-1 0-15,2 1 0 0,0-1 0 0,0-2 0 16,-2 0 0-16,0 0 0 0,1 3 128 0,-2-4-128 16,1 2 0-16,1-1 0 0,-4 0 128 0,3 1-128 0,-2 0 0 0,1 0 0 15,-2 2 0-15,1-1 0 0,0-3 0 0,0 2 0 16,-1 0 0-16,2 1 0 0,0-2 0 0,0 0 0 15,-9-5 128-15,11 4-128 0,-1 2 0 0,-1-2 0 16,2-1 0-16,-2 1 0 0,0-1 0 0,1 0 0 16,-10-3 0-16,12 3 0 0,0 1 0 0,-1-2 0 15,2 3 128-15,-3-2-128 0,-10-3 0 0,12 3 0 16,3 0 0-16,-2 1 0 0,0-2 128 0,-3 0-128 16,2 0 0-16,0 0 0 0,0 1 0 0,-2-1 0 15,1 1 0-15,0-1 0 0,0-2 0 0,1 4 0 16,-1-2 0-16,1 0 0 0,-2-1 0 0,0 0 0 15,1-1 0-15,-2 0 0 0,1 0 0 0,1 0 0 0,-2 0 128 16,1 0-128-16,-1 0 0 0,1 2 0 0,0-4 0 16,-2 2 0-16,1 0 0 0,0 0 0 0,-1 0 0 0,2 0 0 15,-1-1 0-15,1 1 0 0,-10 0 0 0,14-2 0 16,1 1 0-16,-4-1 0 0,-2-2 0 0,4 2 0 16,0-1 0-16,-2 1 0 0,-1 0 0 0,2 1 0 15,-1-1 0-15,2 1 0 0,0 1 0 0,0 0 0 16,-1 0 0-16,2 0 0 0,-3-2 0 0,1 1 0 15,-1 1 0-15,1 0 0 0,-2-1 0 0,1 1 0 16,0-1 0-16,0 1 0 0,1 0 0 0,-1 0 0 16,1-3 0-16,-3 3 0 0,2 3 0 0,0-2 0 15,-2-1 0-15,0 0 0 0,2 0 0 0,-2-1 0 16,2-2 0-16,0 3 0 0,-4-1 0 0,3 0 0 16,-1 0 0-16,0 0 0 0,0-1 0 0,0 1 0 0,2-2 0 15,-1 2 0-15,1 0 0 0,-1 1 0 16,-1 0 0-16,1-1 0 0,2-1 0 0,-4 0 0 0,-8 2 0 0,13-4 0 15,-1 1 0-15,1 1 0 0,-4 0 0 0,-9 2 0 16,0 0 160-16,12 0-160 0,1-2 128 0,0 2-128 16,-5 0 0-16,-8 0 0 0,11 0 0 0,1 0 0 15,-4 0 0-15,2 0 0 0,1-3 0 0,-3 2 0 16,1 1 0-16,0 0 0 0,0-1 0 0,0 1 0 16,-9 0 0-16,9 1 0 0,1-1 0 0,0 0 0 15,0 0 0-15,0 0 0 0,-10 0 0 0,8-2 0 16,1 0 0-16,-1 0 0 0,-8 2 0 0,9-1 0 15,0-1 0-15,0 1 0 0,-9 1 0 0,11-2 0 16,-4 2 0-16,2-1 0 0,-9 1 0 0,9-1 0 0,-2 0 0 0,-1 0 0 16,3-1 128-16,-9 2-128 0,8-4 0 0,-8 4 0 15,11 0 0-15,-1 0 0 0,-10 0 0 0,8-3 0 16,1 0 0-16,-9 3 0 0,0 0 0 0,11-1 0 16,-2-1 0-16,-9 2 0 0,11-2 0 0,-3 2 0 15,-8 0 0-15,9 1 0 0,2-2 0 0,-3 0 0 16,-8 1 0-16,10-2 0 0,-10 2 0 0,12-1 0 15,-1-1 0-15,-11 2 0 0,10-3 0 0,-10 3 0 16,15 0 0-16,-7 0 0 0,-8 0 0 0,11-4 0 16,-1 1 0-16,-1-1 0 0,1 2 0 0,-1 0 0 15,-9 2 0-15,11-2 0 0,-2 2 0 0,-9 0 0 16,9-2 0-16,0 1 0 0,1 1 0 0,-10 0 0 16,9 0 0-16,0 0 0 0,0-2 0 0,-9 2 0 15,8 0 0-15,1-1 0 0,1 0 0 0,-1 0 0 0,-9 1 0 16,8-2 0-16,-1 1 0 0,-1 0 0 0,0 0 128 0,1-2-128 15,-7 3 0-15,10 0 0 0,-2 3 0 0,-1-3 0 16,0-3 0-16,1 3 0 0,-8 0 0 0,8-1 0 16,-8 1 0-16,11-2 0 0,-3 1 0 0,1 1 128 15,-9 0-128-15,0 0 0 0,8 1 0 0,-8-1 0 16,8 0 0-16,-8 0 0 0,0 0 0 0,0 0 128 16,0 0-128-16,0 0 0 0,0 0 144 0,8 2-144 15,-8-2 0-15,0 0 144 0,8 4-144 0,-8-4 0 16,0 0 128-16,0 0-128 0,0 0 0 0,0 0 0 15,0 0 0-15,0 0 0 0,0 0 0 0,0 0 0 16,0 0-128-16,0 0-48 0,0 0 0 0,0 0 0 16,0 0-1264-16,0 0-256 0,0 0-48 0</inkml:trace>
  <inkml:trace contextRef="#ctx0" brushRef="#br4" timeOffset="163860.01">20258 8425 1839 0,'0'0'0'0,"0"0"160"15,0 0-160-15,0 0 0 0,0 0 0 0,0 0 0 0,0 0 2464 0,0 0 464 16,0 0 80-16,0 0 32 0,0 0-2064 0,0 0-400 16,-5 3-96-16,5-3-16 0,0 0-48 0,0 0-16 15,0 0 0-15,0 0 0 0,-8-3 16 0,8 3 0 16,0 0 0-16,0 0 0 0,0 0-16 0,0 0 0 16,0 0 0-16,0 0 0 0,-4-8-80 0,4 8 0 15,0 0-16-15,0 0 0 0,-3-7-112 0,3 7-32 16,2-11 0-16,-2 11 0 0,0 0-160 0,3-9 160 15,-1 0-160-15,-2 9 160 0,3-8-160 0,2 1 160 16,-5 7-160-16,2-9 160 0,-2 9-32 0,5-9 0 16,1 2 0-16,-3 0 0 0,2-1 0 0,-1 1-128 0,2 0 192 15,-2 0-64-15,0 0-128 0,3 2 192 0,-3-1-192 16,3 0 192-16,-2-3-192 0,3 0 160 0,2 0-160 0,1 2 160 16,-3-1-160-16,2-1 128 0,2-1-128 0,-2 2 128 15,1 0-128-15,1 2 0 0,-1 1 0 0,0-2 0 16,-2-2 0-16,0 2 128 0,2 0-128 0,2 2 0 15,0 0 192-15,-2 0-64 0,0-2 0 0,0 3 0 16,1 0-128-16,-1 2 0 0,1-1 0 0,0 0 0 16,0-2 128-16,-2 3 0 0,1 0 0 0,0-1 0 15,-1-2-128-15,0 1 0 0,1-2 0 0,0 2 0 16,0 3 0-16,0 1 192 0,1 1-192 0,-1-1 192 16,1-1-192-16,0 1 192 0,1 2-192 0,-2-3 192 0,0-2-192 0,1-1 0 15,1 0 0-15,-2 4 0 0,-3 4 144 16,3 0-144-16,3-1 160 0,-3 0-160 0,-2 0 176 0,2 2-176 15,-3-1 192-15,1 1-192 0,-9-5 208 0,0 0-64 16,10 2-16-16,-2 2 0 0,-2 3 0 0,1-1 0 16,-7-6 0-16,7 7 0 0,-7-7-128 0,8 7 192 15,-8-7-192-15,6 8 192 0,-2 0-64 0,-4-8 0 16,6 8 0-16,-3 0 0 0,-3-8 64 0,0 11 0 16,1-2 0-16,-2 0 0 0,-1-1 0 0,2 1 16 15,-1 1 0-15,-1 0 0 0,-4-1 16 0,0 0 0 16,3 0 0-16,-6 1 0 0,-1 2-32 0,3 0 0 15,2 1 0-15,-2-2 0 0,-3 1-48 0,-1-1-16 16,0 2 0-16,0-2 0 0,0 1 48 0,-1-2 0 16,1-2 0-16,0 2 0 0,0 1 0 0,0 1 0 15,0-3 0-15,2 2 0 0,-2 1-48 0,1-1-128 0,0 0 192 16,-1 0-64-16,2 2-128 0,-1 1 0 0,-1 0 144 16,1 0-144-16,0-1 0 0,2-2 0 0,-1-2 0 0,0 3 0 15,0 5 0-15,-1-2 0 0,0-2 0 0,2 0 0 16,0-1 0-16,0 1 0 0,-3 0 0 0,2-1 128 15,2-1-128-15,-1 1 0 0,0 1 0 0,4 0 0 16,-4-1 0-16,3 0 0 0,-1 1 0 0,2-2 0 16,1 1 0-16,-1-2 0 0,2-1 0 0,-1 1 0 15,2 1 0-15,0-1 0 0,1-1 0 0,0 0 0 16,0-9 0-16,2 12 0 0,1 2 0 0,-1-3 0 16,-2-11 0-16,6 12 0 0,1 0 0 0,-3-2 128 15,1 1-128-15,3-1 0 0,0-3 0 0,0 2 0 16,1 1 0-16,-1 1 0 0,-1 0 0 0,0-3 0 0,2-4 0 0,0 0 128 15,-1 1-128-15,-8-5 0 0,9 5 0 0,1 2 128 16,-3 1-128-16,2-2 0 0,-3-1 0 0,-6-5 128 16,10 1-128-16,-2 2 0 0,1 3 0 0,-3-2 0 15,-6-4 0-15,8 3 128 16,-8-3-1296-16,10 2-256 0,-10-2-48 0</inkml:trace>
  <inkml:trace contextRef="#ctx0" brushRef="#br4" timeOffset="164481.54">20749 9588 19343 0,'0'0'1728'0,"0"0"-1392"0,-9 2-336 0,9-2 0 0,0 0 256 0,0 0 0 16,-7-7-16-16,7 7 0 15,-3-4 192-15,3 4 32 0,0 0 16 0,-4-6 0 0,4 6 176 0,-4-7 48 16,1-2 0-16,2 1 0 0,1 1-32 0,2 1 0 16,-2 6 0-16,6-7 0 0,0-2-224 0,0-1-64 15,-1 2 0-15,2 1 0 0,1 0-144 0,0 1-48 16,2 1 0-16,-1 1 0 0,0 8 0 0,0-4-16 16,-2 0 0-16,-7 0 0 0,0 0 16 0,0 0 0 15,9 9 0-15,-3-1 0 0,-6-8 64 0,1 11 0 16,-2 0 16-16,-4 2 0 0,0 0 0 0,-2 2 0 15,-5 1 0-15,0 0 0 0,-1-1-16 0,0-3-16 16,1-2 0-16,-2-1 0 0,3 0 96 0,1-3 32 16,3-1 0-16,7-5 0 0,-9 0-112 0,9 0 0 15,-6-6-16-15,3 0 0 0,1-2-48 0,2-2-16 16,2-2 0-16,4-3 0 0,2-4-176 0,5-1 0 16,1-2 0-16,2 5-176 0,3 0 0 0,-2 4 0 0,0 2 0 15,1 0 0-15,0 0 176 0,-1 2 0 0,-4 3 0 0,-3 2-128 16,-10 4 128-16,10 1 0 0,-10-1 0 0,0 0 0 15,4 12 368-15,-5 1 0 0,-4 2 0 0,-4 1 0 16,-8 2-144-16,-3-1-32 0,-1 1 0 0,1-1 0 16,-2-1-64-16,1-3 0 0,2-3-128 0,1-1 192 15,1-1-192-15,5-3 0 0,0-4 128 0,3-1-128 16,1-1-1776 0,8 1-400-16</inkml:trace>
  <inkml:trace contextRef="#ctx0" brushRef="#br2" timeOffset="174172.63">19512 14889 5519 0,'0'0'240'0,"0"0"64"0,0 0-304 0,0 0 0 0,0 0 0 0,8 5 0 16,-8-5 1264-16,9 6 192 0,-3-1 32 0,-6-5 16 16,10 2-576-16,-1 3-112 0,-3 1-32 0,-6-6 0 15,10 5-240-15,-10-5-48 0,6 4-16 0,-6-4 0 16,10 3 48-16,-10-3 16 0,8 8 0 0,-8-8 0 15,0 0-32-15,9 3 0 0,-9-3 0 0,0 0 0 0,6 6 32 0,-6-6 0 16,0 0 0-16,0 0 0 0,0 0-16 0,7 7 0 16,-7-7 0-16,0 0 0 0,0 0-80 0,0 0 0 15,0 0-16-15,0 0 0 0,0 0-16 0,0 0 0 16,0 0 0-16,0 0 0 0,0 0-32 0,0 0 0 16,0 0 0-16,0 0 0 0,0 0-48 0,0 0-16 15,-10 0 0-15,4 0 0 0,6 0 16 0,-10-3 0 16,2-1 0-16,0 1 0 0,0 0 0 0,1 0 0 15,-2-2 0-15,0 0 0 0,0 2-16 0,3 1 0 16,-2 0 0-16,0-1 0 0,-3-1-16 0,1 2-16 16,-1 1 0-16,1 1 0 0,0 0-16 0,-1-3 0 15,-1-1 0-15,1 1 0 0,3 2-16 0,-3-2 0 16,0 0 0-16,1-1 0 0,-2 0-32 0,1 1-16 16,0 1 0-16,1-1 0 0,0-3-16 0,0 2 0 0,-1 2 0 0,1-3 0 15,-1-1-16-15,1 0-16 0,0 1 0 0,0 0 0 16,-1 0-32-16,1-1 0 0,-1 3 0 0,1-4 0 15,-1-2-128-15,0 2 160 0,2 0-160 0,-5 1 160 16,3-4-160-16,0 1 0 0,0 1 144 0,0 0-144 16,-1 0 176-16,2-1-48 0,-2 1 0 0,1 0 0 15,-1 1-128-15,2-1 0 0,-2 0 0 0,1 2 0 16,0-1 0-16,-1 2 192 0,-3-2-192 0,0 0 192 16,3-1-192-16,0 0 192 0,0 0-192 0,1 2 192 15,0 0-192-15,0 0 128 0,1-3-128 0,-2 0 128 16,0 1-128-16,1 2 0 0,1-2 0 0,-2 0 128 15,0-1-128-15,0 1 0 0,1-1 0 0,-1 1 0 16,0-2 128-16,-1 0-128 0,2-1 0 0,-1 1 128 16,1 2-128-16,-1-1 0 0,-2-1 0 0,1 2 128 0,0 3-128 15,-1-1 0-15,0-3 0 0,0 3 128 0,2 1-128 0,-2 1 128 16,0-1-128-16,3-2 128 0,2 0-128 0,1 0 0 16,-6-3 0-16,3 3 128 0,0-2-128 0,-2 3 0 15,1-3 144-15,1 3-144 0,0 0 0 0,1-1 0 16,-2 1 0-16,2-2 128 0,1 0-128 0,-2 1 0 15,0 1 0-15,3 1 0 0,-2-1 0 0,1 1 0 16,0-1 0-16,0-1 128 0,0 2-128 0,1-2 0 16,0 0 0-16,-2 2 0 0,1 0 0 0,0 0 0 15,0 0 0-15,0-2 128 0,-1 1-128 0,0 0 0 16,-1 1 0-16,0-2 128 0,0-1-128 0,1 1 0 16,-2-1 0-16,1 0 0 0,0 1 0 0,0-1 0 15,0-1 0-15,-1 0 0 0,2 4 0 0,-1-2 0 0,0 2 0 0,2-2 0 16,0-1 0-16,3 2 0 0,-4 0 0 0,1 0 0 15,2-3 0-15,0 0 0 0,-2-1 0 0,0 2 0 16,0 1 0-16,1-1 0 0,-1-1 0 0,0 2 0 16,2 2 0-16,-1-3 0 0,1 1 0 0,-1-4 0 15,2 2 0-15,-1 0 0 0,0 1 0 0,1 0 0 16,-1-2 0-16,3 0 0 0,-4 2 0 0,3 4 0 16,-2-3 0-16,2 1 0 0,0-1 0 0,2 1 128 15,-3-1-128-15,2 2 0 0,1 0 0 0,0-1 0 16,-2 1 0-16,1 0 0 0,0 0 0 0,4 5 0 15,-6-7 0-15,2 2 0 0,1-1 0 0,3 6 0 16,-3-4 0-16,-3-2 0 0,2 0 0 0,4 6 0 16,-3-5 0-16,3 5 0 0,-3-4 0 0,3 4 0 0,-4-7 0 0,4 7 0 15,-6-4 0-15,6 4 0 0,0 0 0 0,-3-5 0 16,1 0 0-16,2 5 0 0,0 0 0 0,-3-4 0 16,3 4 0-16,0 0 0 0,0 0 0 0,0 0 0 15,-4-5 0-15,4 5 0 0,-4-3 0 0,4 3 0 16,0 0 0-16,0 0 0 0,0 0 0 0,0 0 0 15,-3-5 0-15,3 5 0 0,0 0 0 0,0 0 0 16,0 0 0-16,0 0 0 0,0 0 0 0,0 0 0 16,-3-5 0-16,3 5 128 0,0 0-128 0,0 0 0 15,0 0 0-15,0 0 0 0,-4-2 0 0,4 2 0 16,0 0 0-16,0 0 0 0,0 0 0 0,0 0 0 16,-3-3 0-16,3 3 0 0,-4-4 0 0,4 4 0 15,0 0 0-15,0 0 0 0,0 0 0 0,0 0 0 0,0 0 0 16,0 0 0-16,-2-3 0 0,2 3 0 0,0 0 0 15,0 0 0-15,0 0 0 0,0 0 0 0,-2-7 0 0,2 7 0 16,0 0 0-16,0 0 0 0,-5-2 0 0,5 2 0 16,0 0 0-16,0 0 0 0,0 0 0 0,0 0 0 15,0 0 0-15,0 0 0 0,0 0 0 0,0 0 0 16,-3-5 0-16,3 5 0 0,0 0 0 0,0 0 0 16,-2-4 0-16,2 4 0 0,0 0 0 0,0 0 0 15,0 0 0-15,0 0 0 0,0 0 0 0,0 0 0 16,-3-5 0-16,3 5 0 0,0 0 0 0,0 0 0 15,0 0 0-15,0 0 0 0,-2-1 0 0,2 1 0 16,0 0 0-16,0 0 0 0,0 0 0 0,0 0 0 16,0 0 0-16,0 0 0 0,0 0 0 0,0 0 0 0,0 0 0 15,0 0 0-15,0 0 0 0,0 0 0 0,0 0 0 16,0 0 0-16,0 0 0 0,0 0 0 0,0 0 0 16,0 0 0-16,0 0 0 0,0 0 0 0,0 0 0 0,0 0 0 15,0 0 0-15,0 0 0 0,0 0 0 0,0 0 0 16,0 0 0-16,0 0 0 0,0 0 0 0,0 0 0 15,0 0 0-15,0 0 0 0,0 0 0 0,0 0 0 16,-6 0 0-16,6 0 0 0,0 0 0 0,0 0 0 16,0 0 0-16,0 0 0 0,0 0 0 0,0 0 0 15,0 0 0-15,0 0 0 0,0 0 0 0,0 0 0 16,0 0 0-16,0 0 0 0,0 0 0 0,0 0 0 16,0 0 0-16,0 0 0 0,0 0 0 0,0 0 0 15,0 0 0-15,0 0 0 0,0 0 0 0,0 0 0 16,0 0 0-16,0 0 0 0,0 0 0 0,0 0 0 0,0 0 0 15,0 0 0-15,0 0 0 0,0 0 0 0,0 0 0 0,0 0 0 16,0 0 0-16,0 0 0 0,0 0 0 0,0 0 0 16,0 0 0-16,0 0 0 0,0 0 0 0,0 0 0 15,0 0 0-15,0 0 0 0,0 0 0 0,0 0 0 16,0 0 0-16,0 0 0 0,0 0 0 0,0 0 0 16,0 0 0-16,0 0 0 0,-3 2 0 0,3-2 0 15,0 0 0-15,0 0 0 0,0 0 0 0,0 0 0 16,0 0 0-16,0 0 0 0,0 0 0 0,0 0 0 15,0 0 0-15,0 0 0 0,0 0 0 0,0 0 0 16,0 0 0-16,0 0 0 0,-5-1 0 0,5 1 0 16,0 0 0-16,-4 0 0 0,4 0 0 0,0 0 0 15,-3-1 0-15,3 1 0 0,-5-2 0 0,5 2 0 0,0 0 0 0,0 0 0 16,-3-1 0-16,1-3 0 0,2 4 0 0,0 0 0 16,0 0 0-16,0 0 0 0,-2-4 0 0,-1 1 0 15,3 3 0-15,-2-5 0 0,2 5 0 0,-4-3 0 16,4 3 0-16,-3-2 0 0,3 2 0 0,0 0 0 15,-2-4 0-15,2 4 0 0,-5-3 0 0,5 3 0 16,-4-3 0-16,0 1 0 0,-1-1 0 0,0 1 0 16,1-3 0-16,4 5 0 0,-3-3 0 0,-5 2 0 15,1-1 0-15,3 0 0 0,0-1 0 0,-1-2 0 16,1 0 0-16,-3-1 0 0,1 0 0 0,-1 2 0 16,1 1 0-16,2 0 0 0,-5-3 0 0,4 2 0 15,-4-3 0-15,3 3 128 0,6 4-128 0,-5-5 0 16,-4-1 0-16,0 1 0 0,2 2 0 0,-2 0 0 0,1-3 0 15,0 0 0-15,2-2 0 0,-3 0 0 16,0 1 0-16,-1-1 0 0,2-1 0 0,-1 1 0 0,0 0 0 0,0-1 0 16,0-1 0-16,2 1 0 0,-4 0 0 0,2 1 0 15,0-3 0-15,0 1 0 0,2 0 0 0,-2 0 0 16,0-1 0-16,-2 1 0 0,0 0 0 0,2 0 0 16,-1 0 0-16,-1 0 0 0,-2-1 0 0,2 3 0 15,-2-3 0-15,-1 0 0 0,-3 3 0 0,2-1 128 16,0-2-128-16,1 0 0 0,-1 0 0 0,-3 0 0 15,2-1 0-15,1-1 0 0,4-2 0 0,-3 3 0 16,-1 2 0-16,-1-2 0 0,2 1 0 0,-2 0 0 16,2-1 0-16,2-1 0 0,-3 0 0 0,1-1 0 15,1-2 0-15,1 0 0 0,0-1 0 0,1 1 0 0,-2-1 0 16,2 1 0-16,-3 0 0 0,0 1 0 0,2-1 0 16,-1 1 0-16,-1-1 0 0,1 0 0 0,-2 2 0 0,1 0 0 15,0-1 0-15,-1 1 0 0,0 0 0 0,1-1 0 16,-2 2 0-16,1 0 0 0,-2-2 0 0,2-1 0 15,-2 0 0-15,1-1 0 0,1-2 0 0,1 2 0 16,1-3 0-16,2 0 0 0,-2-1 0 0,1 2 0 16,0 0 0-16,1 1 0 0,-2-3 0 0,-1 0 0 15,2 1 0-15,1 0 0 0,0 1 0 0,0 0 0 16,-1 0 0-16,1 0 0 0,0 0 0 0,0 0 0 16,1 0 0-16,-1 0 0 0,-2 0 0 0,0 1 0 15,-1-1 0-15,-1-3 0 0,2 0 0 0,-1 1 0 16,-1 1 0-16,0-1 0 0,3-2 0 0,-2 0 0 15,-1 0 0-15,2 0 0 0,0 0 0 0,0 0 0 0,3 0 0 16,-2-1 0-16,-1 1 0 0,2 1 0 0,2 0 0 16,-2-1 0-16,0-2 0 0,2 0 0 0,-2-1 0 0,2 0 0 15,1-2 0-15,1 1 0 0,-1 1 0 0,3-1 0 16,-4 1 0-16,2 0 0 0,-2 2 0 0,4 0 0 16,-2-1 0-16,2-1 0 0,-2 2 0 0,3-1 0 15,-1 1 0-15,1 0 0 0,-2-2 0 0,1 0 0 16,1-2 0-16,-2 1 0 0,2-2 0 0,-1 1 0 15,1-2 0-15,-1 4 0 0,1-1 0 0,2 2 0 16,-4 0 0-16,3-1 0 0,0 3 0 0,-1 1 0 16,3-2 0-16,-3 0 0 0,0 0 0 0,0-1 0 15,2 2 0-15,-2-2 0 0,-1-1 0 0,2-2 0 0,0 1 0 16,0-1 0-16,-2 1 0 0,2-1 0 0,-2 1 0 16,3-1 0-16,-2 1 0 0,0-1 0 0,2 3 0 0,0-2 0 15,1 1 0-15,0-2-128 0,1 1 128 0,0-2 0 16,-1 3 0-16,-2-3 0 0,2 3 0 0,1-2 0 15,-2 2 0-15,1 0 0 0,0-1 0 0,0 2 0 16,-2 1 0-16,1 1 0 0,2-2 0 0,-1 1 0 16,0 2 0-16,-2 0 0 0,2 0 0 0,-1-2 0 15,-2-1 0-15,3-1 0 0,1 1 0 0,-1 0 0 16,-2 0 0-16,0-3 0 0,3-1 0 0,0 1 0 16,0-1 0-16,3 2 0 0,-1 1 0 0,-1 1 0 15,0-2 0-15,0 1 0 0,2-1 0 0,-1 5 0 16,-1-1 0-16,1-1 0 0,1-3 0 0,-2 1 0 15,2-1 0-15,-1 2 0 0,-1 2 0 0,1 0 0 16,0-3 0-16,-1 1 0 0,2 0 0 0,-1 1 0 16,-1-1 0-16,1 2 0 0,1 0 0 0,1 1 0 0,-1 0 0 15,-1-1 0-15,2-3 0 0,0 2 0 0,-1-2 0 0,2 0 0 16,-1-3 0-16,2 1 0 0,-1-5 0 0,1 2 0 16,-1 6 0-16,1 1 0 0,-2 1 0 0,1-1 0 15,1-2 0-15,-1-2 0 0,1 2 0 0,2 3 0 16,-1 1 0-16,1 1 0 0,-1-1 0 0,-2-1 0 15,1 0 0-15,2 0 0 0,-1-1 0 0,2 1 0 16,-5 2 0-16,2-1 0 0,1 0 0 0,1 3 0 16,1-1 0-16,0 1 0 0,1-1 0 0,0 2 0 15,-1 1 0-15,1 1 0 0,-1-1 0 0,-1 2 0 16,1 0 0-16,-2 3 0 0,2-1 0 0,0-1 0 16,1-2 0-16,2 1 0 0,-1 0 0 0,0 0 0 0,-1 3 0 0,1 0 0 15,1-1 0-15,0 1 0 0,1 0 0 0,0-1 0 16,-4-2 0-16,1 3 0 0,2 1 0 0,-3 1 0 15,1 1 0-15,1-2 0 0,-2 0 0 0,1 0 0 16,1 0 0-16,-3-1 0 0,1 2 0 0,0-1 0 16,0 0 0-16,2 2 0 0,-2 1 0 0,1-1 0 15,-2-1 0-15,2 0 0 0,-2 0 0 0,2 0 0 16,0 3 0-16,0-1 0 0,-2 0 0 0,5 2 0 16,-2-2 0-16,1 0 0 0,-2-2 0 0,2 2 0 15,-2-1 0-15,-1 1 0 0,1 2 0 0,-1 1 0 16,0-3 0-16,1 1 0 0,2-1 0 0,0 0 0 15,0-2 0-15,-2 3 0 0,2 1 0 0,0 1 0 16,1-1 0-16,1-1 0 0,-2-1 0 0,0 0 0 16,-1 0 0-16,2 2 0 0,1 0 0 0,-3 1 0 0,0-1 0 0,0 0 0 15,3 1 0-15,-5-1 0 0,2-2 0 0,0 0 0 16,-1 2 0-16,2 0 0 0,-1 3 0 0,2-1 0 16,-5-1 0-16,2 1 0 0,2-1 0 0,-2 0 0 15,-1 0 0-15,3 0 0 0,-1-2 0 0,1 4 0 16,0 2 0-16,2-1 0 0,-3 0 0 0,2 0 0 15,-2-1 0-15,0 1 0 0,0 1 0 0,0 1 0 16,0 1 0-16,2 0 0 0,0-2 0 0,-1 0 128 16,3-1-128-16,-2-1 0 0,0 0 0 0,-1 2 0 15,2 1 0-15,-2 2 0 0,1 2 0 0,0-3 0 16,-2-4 0-16,1 2 0 0,-2 1 0 0,0 3 0 16,1-1 0-16,-4 1 0 0,3 1 0 0,-3-1 128 0,2-3-128 15,-3 0 0-15,3 0 0 0,-1 1 128 0,-8-1-128 0,10 5 0 16,-3 2 0-16,-7-7 128 0,9 3-128 0,-9-3 0 15,11 5 0-15,-3-1 0 0,1 1 0 0,-1 0 0 16,1-1 0-16,-9-4 128 0,12 4-128 0,-3 0 0 16,-9-4 0-16,10 5 0 0,3 1 0 0,-3 1 0 15,-1 0 0-15,-9-7 128 0,11 4-128 0,-11-4 0 16,10 3 0-16,1 1 0 0,0 1 0 0,-3 0 0 16,-8-5 0-16,8 7 0 0,2-3 0 0,-10-4 0 15,10 7 0-15,1-3 0 0,-3 1 0 0,0 2 128 16,-4 1-128-16,3 0 0 0,1-2 0 0,1 0 128 15,-3-1-128-15,0 1 0 0,1 0 0 0,-1 1 144 16,-6-7-144-16,10 8 0 0,-1-2 128 0,-2 0-128 16,-2-1 0-16,3 0 0 0,-3 0 0 0,2 0 0 15,-1 1 128-15,-1 1-128 0,-5-7 0 0,8 7 0 0,-4 0 0 0,1 0 0 16,-5-7 128-16,6 8-128 0,1 1 0 0,-2-1 0 16,0-1 144-16,-1-2-144 0,2 4 0 0,-1-3 144 15,-5-6-144-15,4 13 0 0,2-2 144 0,-1-4-144 16,-5-7 0-16,5 11 144 0,-1-1-144 0,2-1 0 15,-3 0 176-15,0 1-176 0,0 2 160 0,0-3-160 16,-3-9 160-16,0 0-160 0,4 9 160 0,2-1-160 16,-3 1 128-16,1-1-128 0,-4-8 0 0,0 0 144 15,0 0-144-15,0 0 0 0,0 0 0 0,4 7 128 16,-4-7-128-16,0 0 128 0,3 9-128 0,-3-9 128 16,0 0-128-16,0 0 0 0,0 0 0 0,0 0 128 15,0 0-128-15,6 6 0 0,-6-6 0 0,0 0 0 0,0 0 0 16,0 0 0-16,0 0 0 0,0 0 0 15,0 0-720-15,0 0-240 0,0 0-32 0,0 0-11648 16,8-4-2336-16</inkml:trace>
  <inkml:trace contextRef="#ctx0" brushRef="#br2" timeOffset="176288.73">19796 10918 6623 0,'0'0'288'0,"0"0"64"0,0 0-352 0,0 0 0 0,0 0 0 0,0 0 0 15,0 0 496-15,0 0 16 0,0 0 16 0,0 0 0 16,0 0 112-16,0 0 32 0,-3-7 0 0,3 7 0 15,-5-7-160-15,5 7-16 0,0 0-16 0,0 0 0 0,0-9-176 16,0 1-48-16,-2 1 0 0,-1 1 0 0,1-2-64 0,2 8 0 16,0 0-16-16,0-9 0 0,0-1 208 0,0 10 32 15,0 0 16-15,0 0 0 0,0 0 128 0,0-7 16 16,-1-1 16-16,1 8 0 0,0 0 16 0,0 0 0 16,0-7 0-16,0 7 0 0,0 0 32 0,0 0 0 15,0 0 0-15,-2-5 0 0,2 5-112 0,0 0-16 16,0 0 0-16,0 0 0 0,-5-6-64 0,5 6 0 15,0 0-16-15,0 0 0 0,0 0-80 0,0 0-16 16,-5-5 0-16,5 5 0 0,0 0-16 0,0 0-16 16,0 0 0-16,0 0 0 0,0 0 16 0,0 0 0 15,0 0 0-15,0 0 0 0,0 0 0 0,0 0 0 16,0 0 0-16,0 0 0 0,0 0 16 0,0 0 16 16,0 0 0-16,0 0 0 0,0 0-32 0,-6 7 0 0,6-7 0 0,-3 11 0 15,2 0 64-15,1 0 0 0,1 2 0 0,1 0 0 16,1 2-32-16,1 2 0 0,1 0 0 0,0 1 0 15,1 1-112-15,1-1-32 0,-2 2 0 0,3 1 0 16,-3 1-80-16,5 1-128 0,-2 0 176 0,2 2-176 16,-1 2 128-16,1 1-128 0,1 1 0 0,3 0 0 15,0-1 128-15,-3-1-128 0,-1-3 0 0,1 1 0 16,4 2 0-16,-2-3 0 0,0-1 0 0,1 0 0 16,0-1 0-16,1 0 0 0,0-1 0 0,1 0 0 15,-3-1 0-15,1 0 0 0,1 1 0 0,0-2 0 16,-2 0 0-16,2-3 0 0,0 2 0 0,-2 1 0 15,0-1 128-15,0 1-128 0,-1 0 0 0,2-3 0 0,-1-2 128 16,-1 2-128-16,1-1 0 0,1-2 0 0,0-2 160 0,-2 2-160 16,0-1 128-16,-2 1-128 0,1-3 0 0,1 2 128 15,-3 1-128-15,3-3 0 0,1 1 0 0,-1 0 128 16,-4 0-128-16,0-1 0 0,1 0 0 0,1-1 0 16,1 0 128-16,0 0-128 0,0 0 0 0,0 0 0 15,-1-1 0-15,1-1 0 0,0 1 0 0,2-3 0 16,-2 1 0-16,-1 1 0 0,0-1 0 0,-1 1 128 15,0-3-128-15,-2 2 0 0,0-1 0 0,0 1 0 16,0-1 128-16,-2 1-128 0,0-2 0 0,-5-4 0 16,6 7 0-16,-1-2 128 0,-5-5-128 0,6 6 0 15,-6-6 0-15,4 6 128 0,2 2-128 0,-3-1 0 16,-3-7 0-16,2 6 128 0,-2-6-128 0,3 9 0 16,-2 0 0-16,1-3 0 0,-2-6 128 0,0 0-128 0,0 0 0 0,1 8 128 15,-1-8-128-15,0 0 0 0,0 0 0 0,0 0 128 16,0 0-128-16,0 0 160 0,0 0-160 0,0 0 160 15,0 0-160-15,0 0 160 0,0 0-160 0,0 0 160 16,0 0-160-16,0 0 0 0,0 0 0 0,0 0 0 16,0 0 128-16,-9-4-128 0,0-2 0 0,1 2 128 15,8 4-128-15,-7-8 0 0,-2 0 0 0,1 1 128 16,-3-1-128-16,1 1 0 0,1-1 0 0,1 0 0 16,-3 0 0-16,0-1 128 0,1 1-128 0,-1-3 0 15,0-2 0-15,-4 1 0 0,0 1 0 0,2-2 0 16,0-1 0-16,-1-2 0 0,1-1 128 0,-3-3-128 15,-2-1 0-15,-1-3 0 0,1-2 0 0,-3-1 0 16,2-1 0-16,0-2 0 0,1-2 0 0,1 1 0 0,-1 1 0 16,0 1 0-16,0 0 0 0,1 2 0 0,0-1 0 15,1 2 0-15,-3-3 0 0,1 3 0 0,-1-2 0 0,0-1 0 16,0-3 0-16,2 1 0 0,-5 1 0 0,3-2 0 16,2-2 0-16,1 1 0 0,1 1 0 0,0 1 0 15,4 2 0-15,0 0 0 0,-3 2-128 0,3-1 128 16,2 0 0-16,1 0 0 0,0 1 0 0,1 0 0 15,1 1 0-15,1 0 0 0,0 3 0 0,1 2 0 16,-1 2 0-16,1 1 0 0,0 0-128 0,2 3 128 16,-3 2 0-16,2 2 0 0,0 0 0 0,-1 0 0 15,2 3 0-15,-2 0 0 0,0 4 0 0,4 4 0 16,0 0 0-16,-4-4 0 0,4 4-144 0,0 0 144 16,0 0 0-16,0 0 0 0,0 0 0 0,0 0-128 15,0 0 128-15,0 0 0 0,0 0-320 0,0 0-16 0,0 0 0 16,0 0 0-1,-3 6-2672-15,3-6-512 0</inkml:trace>
  <inkml:trace contextRef="#ctx0" brushRef="#br2" timeOffset="178293.31">23236 12603 3679 0,'0'0'320'0,"0"0"-320"0,0 0 0 16,0 0 0-16,0 0 1248 0,0 0 176 0,0 0 48 0,0 0 0 15,0 0-1024-15,-6 5-192 16,2 0-32-16,4-5-16 0,0 0-208 0,0 0 0 0,-8-4 0 0,4 1 0 16,4 3 144-16,0 0-16 0,-7-2 0 0,-1 1 0 15,1 0 384-15,7 1 64 0,0 0 0 0,-8-5 16 16,-2 3-48-16,2 1-16 0,2 0 0 0,-1 0 0 16,1 1-272-16,0 0-64 0,0 0-16 0,6 0 0 15,-6 3 16-15,0 0 16 0,-1 1 0 0,7-4 0 16,0 0 176-16,0 0 16 0,-2 6 16 0,-3 1 0 15,5-7 32-15,-2 8 0 0,2-8 0 0,0 0 0 16,0 0-144-16,0 0-32 0,0 0 0 0,0 0 0 16,0 0-144-16,0 0-128 0,0 0 144 0,0 0-144 15,0 0 224-15,8-7-48 0,-3 0-16 0,-5 7 0 0,9-7 112 0,-2-1 32 16,2-2 0-16,-4 0 0 0,2 1-16 0,0 1 0 16,3-2 0-16,-2 0 0 0,2-2 0 0,-5 0 0 15,0 1 0-15,1 1 0 0,3 0-32 0,-1 1 0 16,-3 0 0-16,3-1 0 0,1-1-16 0,-1 1-16 15,-2 2 0-15,2-2 0 0,1-1-16 0,-3-2 0 16,1-1 0-16,1 1 0 0,-1-1-48 0,2 0-16 16,-2-3 0-16,2 2 0 0,-2-2 0 0,3-2 0 15,-1-1 0-15,1 0 0 0,-1 1-144 0,-3 0 192 16,3 0-192-16,-1 0 192 0,2 1-192 0,-3 0 160 16,1-3-160-16,-1 3 160 0,0 2-160 0,-2 0 192 15,0-1-192-15,2 1 192 0,-1 0-48 0,1 0 0 0,-4 1 0 16,3-1 0-16,2 0 48 0,-5-1 0 15,-2 0 0-15,2-1 0 0,4 1 0 0,-3-1 0 0,1 0 0 0,0 1 0 16,1 0-16-16,-1 0 0 0,0-2 0 0,-2-2 0 16,-1 0-176-16,2 0 192 0,2 2-192 0,-2 0 192 15,0 1-192-15,0 1 128 16,3-1-128-16,-3 2 128 0,2 0-128 0,-1 2 192 0,-4 0-192 0,0-1 192 16,1 0-192-16,1 1 192 0,-2-1-192 0,2 1 192 15,1-3-32-15,-2 3 0 0,-2-1 0 0,1 2 0 16,1-3-32-16,-1 3 0 0,-2 1 0 0,0 0 0 15,1-1 0-15,0-2 0 0,-1 2 0 0,1-2 0 16,-1 0 0-16,1 3-128 0,-2-1 192 0,-1 0-64 16,0 1 0-16,0 0-128 0,0 1 192 0,0 0-64 15,-2 0-128-15,1 0 160 0,2-1-160 0,0 2 160 16,0 0-160-16,-2-1 192 0,1 0-192 0,0 0 192 0,-2 1-192 16,1 0 128-16,0-1-128 0,-2 0 128 0,1 0-128 0,0 2 0 15,0-2 0-15,1 1 128 0,-1-2-128 0,0 3 0 16,1-1 144-16,-1 2-144 0,-3 0 128 0,1 1-128 15,3 1 128-15,-1 0-128 0,1 1 128 0,-3-1-128 16,3 0 128-16,1-2-128 0,-4-1 128 0,2 1-128 16,0 3 128-16,-1-1-128 0,-1-3 0 0,2 0 0 15,-1-1 0-15,2 2 128 0,-1 3-128 0,2 0 0 16,-1-2 0-16,0 1 0 0,0 1 0 0,-1-2 0 16,1 1 0-16,2 0 0 0,0-1 0 0,2 7 0 15,-6-7 0-15,3 0 0 0,2-2 0 0,-1 3 0 16,2 6 0-16,-3-7 0 0,-1 1 0 0,4 6 0 0,0 0 0 15,-2-5 0-15,2 5 0 0,-2-6 0 0,2 6 0 0,0 0 0 16,-3-6 0-16,3 6 0 0,0 0 0 0,0 0 0 16,0 0 0-16,0 0 0 0,0 0 0 0,0 0 0 15,-2-7 0-15,2 7 0 0,0 0 128 0,0 0-128 16,0 0 0-16,0 0 0 0,0 0 0 0,0 0 0 16,0 0 0-16,0 0 0 0,0 0 0 0,8 2 128 15,0 2-128-15,-8-4 0 0,8 6 0 0,0 1 0 16,-8-7 0-16,9 8 144 0,0 0-144 0,1 1 0 15,-4-1 128-15,4 0-128 0,-1 2 0 0,1 1 0 16,0 0 0-16,-2 0 0 0,3-2 0 0,3 5 0 16,-1 1 144-16,-1-2-144 0,-1 0 0 0,1 4 144 15,1 1-144-15,-2-1 128 0,0 1-128 0,1-2 128 16,2 3-128-16,-1 0 0 0,-3-2 144 0,1 2-144 0,1 0 128 16,-3-1-128-16,-1 1 128 0,0 0-128 0,0-3 128 0,-3 5-128 15,1 0 128-15,-3-1-128 0,4 0 128 0,-4-3-128 16,0 2 128-16,-2 1-128 0,-1 1 144 0,0-2-144 15,0 0 192-15,0 2-192 0,-2-1 192 0,-2 1-192 16,-1-1 192-16,1 2-192 0,0-2 192 0,-2 2-192 16,1-1 192-16,-2 1-192 0,1 0 176 0,-1 0-176 15,-2-1 160-15,0 1-160 0,3 0 0 0,-1 1 128 16,-1-2-128-16,3 1 0 0,-2 0 0 0,1 0 0 16,-5-1 128-16,2 0-128 0,3-1 0 0,0 0 0 15,-4-2 0-15,1 1 0 0,-1 0 0 0,0-4 128 16,-2 3-128-16,1-2 0 0,0 2 0 0,0-2 0 0,1 1 0 0,-2 2 0 15,1 0 0-15,3 1 0 0,-2-1 0 16,2 0 0-16,-2-1 0 0,0 0 0 0,3 1 0 16,-3-1 0-16,3 4 0 0,-2-2 0 0,2-2 0 0,1-1 0 15,-1 0 0-15,-2-1 0 0,2 2 0 0,0-2 0 16,0 0 0-16,1-1 0 0,-3-1 0 0,2 0 0 16,2-1 0-16,-1 0 0 0,-1 1 0 0,0 0 0 15,2-2 0-15,0-1 0 0,1-1 0 0,0-2 0 16,-1-1-272-16,5-7-48 0,0 0-16 0,0 0 0 15,0 0-1808-15,0 0-352 0,0 0-80 16</inkml:trace>
  <inkml:trace contextRef="#ctx0" brushRef="#br2" timeOffset="183625.04">19947 11347 5519 0,'0'0'496'0,"0"0"-496"0,0 0 0 0,0 0 0 16,0 0 608-16,0 0 32 0,0 0 0 0,0 0 0 16,0 0-128-16,-5-5 0 0,0 0-16 0,5 5 0 15,0 0 16-15,-7-2 0 0,3 0 0 0,4 2 0 0,0 0 0 0,0 0 0 16,0 0 0-16,0 0 0 0,-10 2 0 0,10-2 0 16,-4 6 0-16,4-6 0 0,-6 8-16 0,2-2 0 15,-1 3 0-15,4 0 0 0,1-9-112 0,-1 10-32 16,-2 0 0-16,2-1 0 0,2-2-16 0,2 5 0 15,-2 1 0-15,4-1 0 0,1 0-80 0,1 1-32 16,-3 1 0-16,4 2 0 0,0-1-32 0,0 2-16 16,0 1 0-16,2 1 0 0,2 0-16 0,-2-1 0 15,1 0 0-15,1 1 0 0,1-1-32 0,1 0-128 16,0-2 192-16,-1 1-64 0,0-1 0 0,-1 0 0 16,2-3 0-16,-1 0 0 0,-1 0 32 0,1 1 0 15,0-6 0-15,-1 3 0 0,2 0 0 0,-4 0 0 16,-1 0 0-16,2 0 0 0,0-1-32 0,0 0 0 0,-1 0 0 0,0 0 0 15,0 0-128-15,1-1 0 0,-3 1 144 0,1-3-144 16,-2-1 0-16,1 0 128 0,-1 1-128 0,0 0 0 16,-7-7 0-16,8 6 0 0,1 0 0 0,-1-1 0 15,-8-5 0-15,9 6 0 0,2-3 0 0,-11-3 0 16,0 0 0-16,0 0-320 0,11 4 64 0,-11-4 16 31,0 0-736-31,0 0-160 0,0 0-16 0</inkml:trace>
  <inkml:trace contextRef="#ctx0" brushRef="#br2" timeOffset="184026.54">20005 11531 8287 0,'0'0'736'0,"5"11"-592"15,-2-1-144-15,4 1 0 0,-1 1 1072 0,4 4 176 16,-1 1 32-16,3 2 16 0,1 0-448 0,3 1-80 15,-1 1-32-15,1 1 0 0,2 1-208 0,2 3-32 0,-1 2-16 0,-2 0 0 16,2 2-32-16,2-3-16 0,1 1 0 0,-2 2 0 16,0-1-144-16,4 0-32 0,0-2 0 0,-2 0 0 15,-2-2-256-15,-2-2 128 0,2-1-128 0,-2-2 0 16,1-1 128-16,0-4-128 0,-1-2 0 0,-2 0 0 16,0 1 128-16,-3-3-128 0,0-3 0 0,-2 0 0 15,0-1 0-15,-4-4 0 0,-7-3-240 0,8 1 80 16,-8-1-512-1,0 0-96-15,4-6-32 0</inkml:trace>
  <inkml:trace contextRef="#ctx0" brushRef="#br2" timeOffset="184310.75">20137 11628 14847 0,'0'0'656'0,"-4"12"144"0,1-2-640 0,3 1-160 16,2 0 0-16,2 2 0 0,4 3 208 0,1 1 16 16,2 3 0-16,3 2 0 0,2 1 288 0,5 2 48 15,4-1 16-15,2 3 0 0,3 0-160 0,-2 3-32 16,1 0 0-16,2 1 0 0,5 1-64 0,0 1 0 15,5 1-16-15,-4-1 0 0,3 0-304 0,-1-2 128 16,0-2-128-16,-1 0 0 16,-2-3-832-16,1 0-288 0</inkml:trace>
  <inkml:trace contextRef="#ctx0" brushRef="#br2" timeOffset="185175.47">23023 12542 5519 0,'0'0'496'0,"0"0"-496"16,-2 8 0-16,2-8 0 0,0 0 1440 0,0 0 192 16,-4 8 32-16,4-8 16 0,0 0-976 0,0 0-208 15,0 0-48-15,0 0 0 0,0 0-144 0,0 0-48 16,0 0 0-16,9-5 0 0,-1 0 80 0,-2 0 16 16,1 0 0-16,0-3 0 0,1-2-32 0,0-1 0 15,0 0 0-15,-2-1 0 0,0-2-64 0,1 0-32 16,1-1 0-16,2 1 0 0,-2 0 0 0,3-3 0 15,2-1 0-15,1-1 0 0,-3 0 64 0,3-2 16 0,2-1 0 0,3 0 0 16,-2 0 32-16,2-4 16 0,-2-2 0 0,3 2 0 16,1 1-80-16,0 0-16 0,-2 1 0 0,2 1 0 15,-2 1-48-15,2 1-16 0,0 0 0 0,-2 3 0 16,1-1-192-16,0 1 0 0,0 2 128 0,-2 0-128 16,-3 1 0-16,1 0 0 0,-2 0 0 0,-3 2 0 15,-2 0 0-15,0-1 0 0,-2-2 0 0,-1 3 0 16,-2 0-240-16,-1 2-80 0,-1-1-32 0,-1 2 0 31,-1-1-528-31,-1 2-96 0,-3 1-32 0</inkml:trace>
  <inkml:trace contextRef="#ctx0" brushRef="#br2" timeOffset="185639.37">23262 12305 1839 0,'-5'5'160'0,"0"2"-160"16,5-7 0-16,-6 8 0 0,6-8 2608 0,0 0 480 15,0 0 112-15,0 0 0 0,0 0-2304 0,0 0-448 16,0 0-112-16,10-2-16 0,0-3-192 0,-2-3-128 15,1-2 160-15,0-1-160 0,1-1 144 0,0-3-144 16,0-1 128-16,1-4-128 0,2-2 128 0,-2 0-128 16,0 1 0-16,1-1 128 0,0 0-128 0,-1 1 128 0,0 1-128 0,1-1 128 15,0 1 128-15,-2 2 32 0,1 0 0 0,1-1 0 16,0-1 96-16,-2 1 32 0,2-2 0 0,2-1 0 16,1 0-48-16,-2 0-16 0,-4-2 0 0,1 0 0 15,2 2-128-15,0 0-32 0,0 0 0 0,0 0 0 16,0 3-192-16,3-1 144 0,-6 0-144 0,0 1 128 15,2 2-128-15,-3-1 0 0,1 2 0 0,-2 0 0 16,0 2 0-16,-1 0 128 0,-3-1-128 0,0 4 0 16,2 1 0-16,-3 2 0 0,0-2 0 0,0 2 0 15,1 0 0-15,-3 8 0 0,1-6 0 0,-1-1 0 16,-1 1 0-16,1 6 0 0,0-7-224 0,0 7 80 16,0 0-192-16,0 0-48 0,0-9 0 0,0 9 0 15,0 0-304-15,0 0-64 0,0 0-16 16,0 0-6704-16</inkml:trace>
  <inkml:trace contextRef="#ctx0" brushRef="#br2" timeOffset="186146.37">23654 11592 11231 0,'0'0'496'0,"0"0"96"0,0 0-464 0,0 0-128 0,0 0 0 0,0 0 0 16,0 0 512-16,-2 9 64 0,2-9 32 0,-2 9 0 15,2-9-32-15,-3 9 0 0,1 0 0 0,0 0 0 16,0 0 176-16,1 0 16 0,-3-1 16 0,2 1 0 16,0 0-160-16,2-9-48 0,-1 9 0 0,1-9 0 15,-1 10-240-15,1-1-48 0,0-9-16 0,1 9 0 16,-1-9-48-16,0 0-16 0,0 0 0 0,2 9 0 16,-2-9 112-16,0 0 0 0,0 0 16 0,0 0 0 15,8 5 32-15,-8-5 0 0,0 0 0 0,7-6 0 0,2-2-112 16,0 1-32-16,0-1 0 0,1-1 0 0,-4 2 64 0,4-3 16 15,-2 0 0-15,2-1 0 0,2 0-16 0,-3 0 0 16,0 0 0-16,0 0 0 0,1-4-48 0,1 1-16 16,-1-1 0-16,1-2 0 0,0 1-48 0,0-2-16 15,0-2 0-15,0 1 0 0,0-3-160 0,-2 2 160 16,2-1-160-16,0 1 160 0,-3-2-160 0,1 1 0 16,-3 0 144-16,0 3-144 0,-2 1 0 0,-3 2 0 15,1 0 0-15,-2 3 0 16,-1 3-1312-16,-1 3-176 0,-5 1-48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1:01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8T01:01:35.9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8T01:01:35.990"/>
    </inkml:context>
  </inkml:definitions>
  <inkml:trace contextRef="#ctx0" brushRef="#br0">22337 3321 0,'0'0'0,"0"0"16,0 0 15,0 0-31,0 0 32,-42 12-32,42-10 15,0-4 1,-1 2-1,0 2 1,-5 4 0,6-2-1,-4-1 1,3 2 0,-2 4-1,1-4 1,-6 3-1,5-2-15,3 0 32,-4-4-17,1 4 1,1-4 0,2 8-1,-1 0 1,-1 3-1,2-2 1,-6-9-16,2 6 31,-1 1-15,-1-1 0,-2-1-16,8-3 15,0-1 1,-1-1-1,-5 0 1,10-2 0,-3 0-1,-3 1 1,1 8 0,2-6-1,1-1 1,-2 1-1,-3 5 1,-4-1 0,3 3-1,2-5 1,1 0 0,0-5-1,9 1 1,12-2-1,-2 6 1,-8 5 0,0-12-1,2-6 1</inkml:trace>
  <inkml:trace contextRef="#ctx1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1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1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1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1" brushRef="#br0" timeOffset="4">19775 13447 1839 0,'0'0'0'0,"0"0"160"0,0 0-160 15,0 0 0-15,0 0 0 0,0 0 0 0,0 0 144 0,0 0 0 16</inkml:trace>
  <inkml:trace contextRef="#ctx1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1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1" brushRef="#br0" timeOffset="7">20893 8040 2751 0,'0'0'256'0,"0"0"-256"15,0 0 0-15,0 0 0 0,0 0 384 0,0 0 48 0</inkml:trace>
  <inkml:trace contextRef="#ctx1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1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1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1:58.6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20260 8010 17327 0,'7'-13'768'0,"-6"5"160"0,-1 1-736 0,1-1-192 16,-1 8 0-16,2-10 0 0,-3-1 0 0,-1 3 0 16,2 8 0-16,-4-10 0 0,-2 3 288 0,1 0-32 15,-3 1 0-15,0 0 0 0,0 2 48 0,-1-1 0 16,-2 0 0-16,0-1 0 0,-1-1-64 0,1 2-16 15,-4 0 0-15,2-2 0 0,-1 0 96 0,0 0 0 16,-2-2 16-16,5 2 0 0,-1 3 304 0,-2-2 48 16,-1 1 16-16,0-2 0 0,-5 2-576 0,2 0-128 15,-2 2 0-15,0 0 0 0,-3 1 0 0,1-1 0 16,0 2 0-16,0 0 0 0,1 1 0 0,-1-2 0 16,1 1 0-16,0 1 0 0,0 3 0 0,-1-2 0 15,-3 0 0-15,-2 2 0 0,1 0 0 0,-3 1 0 16,2 1 0-16,-2 1 0 0,0 1 0 0,-1 2 0 0,-1 1 0 15,1 0 0-15,4-2 0 0,-1 1 0 16,1-1 0-16,2 0 0 0,0 3 0 0,2-2 0 0,-2 1 0 0,1 1 0 16,-2 3 848-16,3-2 144 0,-3 0 32 0,3 0 0 15,-2 1-832-15,3 1-192 0,-1 1 0 0,1 0 0 16,1 2 0-16,-1 1 0 0,2 2 0 0,-1 0 0 16,2 0 0-16,-2 2 0 0,2 3 0 0,0 0 0 15,2 2 0-15,0-2 0 0,1 2 0 0,-1 1 0 16,2-2 0-16,1 3 0 0,0-3 0 0,-5 12 0 15,5-7 144-15,2-1-16 0,-1 0 0 0,4-2 0 16,1-4-128-16,4-1 192 0,0-1-192 0,2 0 192 16,1 2 64-16,3-2 0 0,0-4 16 0,4-1 0 15,1 1-64-15,2-1-16 0,-1 1 0 0,4-3 0 16,0 0 16-16,1-2 0 0,-1 2 0 0,3-1 0 0,-1-3-80 0,0 1 0 16,0 0-128-16,3 0 192 0,2-2-192 0,2 1 144 15,0 0-144-15,1-2 128 0,3-3-128 0,2 3 192 16,0 1-192-16,1-1 192 0,0-4-64 0,1 2-128 15,-2-1 192-15,2 2-64 0,-1 0-128 0,-3-2 128 16,0 1-128-16,2 1 128 0,1-1-128 0,0-3 0 16,3-4 144-16,-2 3-144 0,0 2 0 0,-3 1 144 15,1-3-144-15,0-1 0 0,2-3 160 0,0 1-160 16,-2 1 128-16,2-3-128 0,-4-5 208 0,1-1-32 16,-1 0-16-16,4-2 0 0,2-3 0 0,1 2 0 15,3 3 0-15,-1-2 0 0,-1-2-16 0,3 1 0 16,-1 0 0-16,-1-1 0 0,-3-1-144 0,0 1 0 15,-1 3 0-15,-9-1 0 0,1-1 128 0,0-1-128 16,2 0 128-16,-1 0-128 0,0-2 0 0,-1-3 0 0,0 0 0 0,-1-1 0 16,-1 1 0-16,-5-2 0 0,1-1 0 0,-2-1 0 15,0-2 0-15,-1 0 0 0,-3 1 0 0,0-2 0 16,0-3 896-16,-4 0 112 0,1-3 16 0,-1 0 0 16,-1 3-832-16,-2-4-192 0,-1-2 0 0,-1 2 0 15,-1 0 0-15,-2 1 0 0,-2-2 0 0,-2 1 0 16,-3 0 0-16,-3 0 0 0,-2 4 0 0,-2 0 0 15,-5-1 864-15,3 2 128 0,-1 3 32 0,-2 1 0 16,-2 0-832-16,-1 3-192 0,0 0 0 0,0 2 0 16,-1 2 0-16,1 0 0 0,0 1 0 0,-9-1 0 15,2 3-768-15,5 4-208 0,-2 5-48 0,13 4-10912 16,0-1-2192-16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8:27.3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7182 13317 2751 0,'0'0'128'0,"0"0"16"0,0 0-144 0,0 0 0 16,0 0 0-16,0 0 0 0,0 0 1744 0,0 0 320 16,0 0 64-16,0 0 16 0,6 9-1504 0,-6-9-288 15,0 0-64-15,0 0-16 0,0 0-112 0,0 0-32 16,0 0 0-16,0 0 0 0,0 0 48 0,0 0 0 15,-1 7 0-15,1-7 0 0,0 0 160 0,0 0 48 16,0 0 0-16,0 0 0 0,-8 5-16 0,8-5 0 16,-9-1 0-16,9 1 0 0,0 0 16 0,-6-2 16 15,6 2 0-15,-9-3 0 0,2-3 96 0,2 0 16 0,-1 1 0 0,2-2 0 16,-2-2-48-16,2 0 0 0,0-3 0 0,0 1 0 16,0 2-112-16,1-2-32 0,-2 0 0 0,2-2 0 15,-3 2-128-15,3-1-16 0,1-2-16 0,0-2 0 16,-4 1-160-16,3-1 0 0,0-2 144 0,-1 3-144 15,0 0 160-15,1-1-32 0,-1-6-128 0,1 4 192 16,1 4-192-16,-3-2 0 0,2-4 0 0,0 4 0 16,-1 5 0-16,2 0 144 0,-2 0-144 0,2 0 128 15,-1 2-128-15,2 2 0 0,1 7 0 0,0 0-176 16,-1-12 176-16,0 2 0 0,0 2 0 0,1 1 0 16,0 7 0-16,0 0 0 0,0-10 0 0,0 5 0 15,0 5 0-15,0 0 0 0,0 0 0 0,0 0-128 16,0 0 128-16,0 0 0 0,0 0 0 0,0 0-128 0,0 0 128 15,0 0 0-15,0 0 0 0,0 0 0 0,0 11 0 0,0 0-128 16,0 2 128-16,0 3 0 0,2 1 0 0,0 6-128 16,1 3 128-16,-1-2 0 0,0 2 0 0,1 5 0 15,-2 5 0-15,1-2 0 0,-1-5 0 0,2-3 0 16,1 1 0-16,2-3 0 0,-1-1 0 0,3-2 0 16,-2-6 0-16,1 1 0 0,2 0 0 0,2-1 0 15,-2-3 0-15,0-2 0 0,-2-2 0 0,2 2 0 16,2 1 0-16,-4 0 0 0,-7-11 0 0,5 9 176 15,-5-9-176-15,7 6 192 0,-2 0-192 0,-5-6 0 16,0 0 0-16,0 0 0 0,0 0 0 0,0 0 160 16,0 0-32-16,0 0-128 0,0 0 320 0,0 0-32 15,0 0-16-15,0 0 0 0,-4-5 192 0,1-5 48 0,-2 0 0 0,1-1 0 16,-1 0-32-16,2-3 0 0,-2-3 0 16,0 2 0-16,1 1-160 0,-3-1-16 0,-2-5-16 0,1 0 0 15,1-2-96-15,-2-1-32 0,3 1 0 0,-1-3 0 16,-1-4-160-16,2 3 160 0,1 2-160 15,2-1 160-15,2-1-160 0,0 0 0 0,1 2 0 16,0 3 0-16,0 2 0 0,0 3 128 0,2 1-128 0,0 1 0 16,2 0 0-16,-1 3 0 0,-3 11 0 0,5-12 0 15,2 2 0-15,0 2 0 0,-7 8 0 0,0 0 0 16,6-8 0-16,2 4 0 0,-8 4-128 0,0 0 128 16,6 4 0-16,0 2 0 0,-1 1 0 0,-3 2 0 15,-2-9-464 1,2 16 16-16,-1 2 16 0,-1-2 0 0</inkml:trace>
  <inkml:trace contextRef="#ctx0" brushRef="#br0" timeOffset="766.78">6448 13772 11967 0,'0'0'1072'0,"0"0"-864"15,0 0-208-15,0 0 0 0,-6-3 1152 0,6 3 192 16,0 0 48-16,0 0 0 0,-4-10-272 0,1 1-48 16,3 9-16-16,0-11 0 0,2 0-160 0,1 0-16 15,0-2-16-15,0-1 0 0,3-1-224 0,-3-2-32 16,3-4-16-16,0 0 0 0,-1 1-96 0,1 1-32 16,1 3 0-16,-2-3 0 0,0-5-160 0,-2-1-48 15,0 3 0-15,-1 1 0 0,-2 0-128 0,-2-1-128 16,0 0 192-16,1 2-192 0,-3 3 144 0,2-3-144 15,-1 1 0-15,0 3 144 0,0 1-144 0,-2 4 0 16,2 2 0-16,3 9 0 0,-2-11 0 0,0 5 0 16,2 6 0-16,0 0 0 0,0 0 0 0,0 0 0 15,0 11-128-15,2 4 128 0,1 5-144 0,3 0 144 0,-2-1-192 16,4 1 192-16,-1 7-144 0,2 5 144 0,1 8 0 0,1-3-144 16,3-6 144-16,1 2 0 0,-3-4 0 15,2 2 0-15,-2-5 0 0,1-2 0 0,0-4 0 0,0-1 0 16,-3-2 0-16,0-3 0 0,-1-3 0 0,-2-1 0 15,0-2 0-15,-7-8 0 0,5 7 0 0,-5-7 0 16,0 0 272-16,0 0 48 0,0 0 0 0,2-7 0 16,-2-3 432-16,-3-4 80 0,-4-1 32 0,0-4 0 15,-3 3-368-15,1-6-80 0,-4-3-16 0,2-3 0 16,-1 2-112-16,2-5-32 0,-3 1 0 0,3-1 0 16,-1-1-112-16,1 4-16 0,0 3-128 0,3 1 192 15,-3 4-192-15,4 1 0 0,-1 1 0 0,4 4 0 16,1 5-160-16,2 1-128 0,2 2-32 0,-2 6-15152 15</inkml:trace>
  <inkml:trace contextRef="#ctx0" brushRef="#br0" timeOffset="1759.43">8203 14048 8287 0,'0'0'736'0,"0"0"-592"0,0 0-144 0,-3 10 0 15,3-10 1120-15,-3 9 192 0,3-9 32 0,0 0 16 16,0 10-592-16,0-10-128 0,0 0-32 0,0 0 0 16,0 9 160-16,0-9 16 0,0 0 16 0,0 0 0 15,0 0 32-15,0 0 0 0,0 0 0 0,4-9 0 16,0-3 80-16,2-5 32 0,3 0 0 0,2-3 0 16,-3-2-112-16,3-1 0 0,0-3-16 0,-1 1 0 15,1 1-176-15,0 0-16 0,-3-2-16 0,1 1 0 16,0 2-256-16,-1-1-48 0,-1 3-16 0,-1-2 0 15,-1-1-288-15,1-2 0 0,-2 3 128 0,-1 1-128 16,1 2 0-16,-2 1 0 0,0-3 128 0,1 7-128 16,-2 7 0-16,-1 8 0 0,0 0 0 0,0 0 0 0,1-8 0 0,-1 8 0 15,0 0 192-15,0 0-192 0,0 0 0 0,-3 9-144 16,-2 3-16-16,0 3 0 0,2 4 160 0,-1 3 0 16,-1 2 0-16,1 2 0 0,0 3 0 0,-1 0 0 15,1-2 0-15,0 1 0 0,2-1 0 0,-1 0-128 16,3-3 0-16,0-3 0 0,0-5 128 15,3-3 0-15,-2-1 0 0,-1-12 0 0,0 0 176 0,0 0 64 16,0 0 16-16,0 0 0 0,0 0 576 0,0 0 112 16,5-9 16-16,-1-4 16 0,0-1-496 0,-1 0-96 15,0 0-32-15,0-2 0 0,-1 1-352 0,-1-1 144 16,1 2-144-16,0 0 0 0,-1 2 128 0,-1 1-128 16,-1-1 0-16,-1 2 0 0,2 10 0 0,0 0 0 15,-3-9-176-15,3 9 176 16,0 0-1904-16,0 0-272 0,-4 6-48 0,0 0-11504 0</inkml:trace>
  <inkml:trace contextRef="#ctx0" brushRef="#br0" timeOffset="2149.98">7990 15383 9215 0,'1'-17'400'0,"1"7"96"0,0-1-496 0,2-1 0 16,-2-3 0-16,1-1 0 0,0 0 1696 0,1-2 240 15,0-1 48-15,-1 0 16 0,3-2-768 0,-1 0-144 16,-1 0-48-16,0 2 0 0,3 2-208 0,-5 0-32 15,-1 1-16-15,2 6 0 0,-3 10 304 0,0 0 48 16,1-8 16-16,-1 8 0 0,0 0-320 0,0 0-48 16,-2 14-16-16,1 4 0 0,1 2-320 0,-1 4-80 15,0 6-16-15,-4 2 0 0,2 2-64 0,1 3-16 16,-1-1 0-16,0 2 0 0,-2-2-80 0,2-2-32 16,-2-3 0-16,3-6 0 0,0-2-160 0,0-3 128 15,4-4-128-15,0-4 128 0,-2-12-128 0,1 8 192 0,-1-8-192 16,7 5 192-16,2-7-192 0,-1-4 0 0,1-5 0 0,3-3-9808 15,4-4-2032-15</inkml:trace>
  <inkml:trace contextRef="#ctx0" brushRef="#br1" timeOffset="9422.56">21015 13076 11055 0,'0'0'976'0,"0"0"-784"0,0 0-192 0,0 0 0 0,0 0 800 0,11 8 112 16,-4-3 32-16,0 1 0 0,-7-6-48 0,7 6-16 15,2 2 0-15,-4-3 0 0,-5-5-288 0,9 6-48 16,-9-6-16-16,7 6 0 0,-1 0 240 0,-6-6 64 15,0 0 0-15,7 5 0 0,-3 2-80 0,-4-7-16 16,5 7 0-16,-1-2 0 0,-4-5-160 0,3 8-48 16,-3-8 0-16,4 6 0 0,-4-6-160 0,0 0-48 15,0 0 0-15,0 0 0 0,0 0 96 0,0 0 16 16,0 0 0-16,0 0 0 0,0 0 80 0,0 0 0 16,0 0 16-16,0 0 0 0,-7-1 32 0,7 1 0 15,-9-6 0-15,3-1 0 0,-1-1-112 0,3 1 0 16,-1-3-16-16,0 0 0 0,-1 0-144 0,2-1-32 15,-3-5 0-15,3 0 0 0,-1 1 48 0,0-1 0 0,-1 1 0 16,2-3 0-16,2-4 64 0,-4 3 16 16,0 1 0-16,0-2 0 0,1-1-208 0,-2-2-48 0,-4-1 0 0,1 1 0 15,1-2 16-15,-5-3 0 0,-3-4 0 0,2-1 0 16,4 2-144-16,-1-1 192 0,-2 1-192 0,-2-4 192 16,-2-2-192-16,0 3 192 0,3 4-192 0,-3 1 192 15,1-1-64-15,-1 0 0 0,0 2 0 0,2 1 0 16,0 2 0-16,1-2-128 0,-1-1 192 0,0 1-64 15,1 4-128-15,-2-1 0 0,2 1 144 0,-2-1-144 16,1-1 0-16,-2 1 144 0,1 4-144 0,-1-1 0 16,-2 0 128-16,2-1-128 0,0 1 0 0,-1 2 0 15,-1 2 160-15,0-2-160 0,0-1 128 0,0 0-128 16,0 3 128-16,0-3-128 0,1 1 0 0,0-1 128 0,-2-2-128 16,1 1 0-16,0 3 0 0,-2-3 128 0,1 0-128 0,2-1 0 15,-1 0 144-15,1 3-144 0,0 2 128 16,0 0-128-16,-2 1 160 0,1-2-160 0,0 3 128 0,3-1-128 15,-3 1 0-15,2-2 144 0,2 0-144 0,-2 1 0 16,-1 0 0-16,2-1 0 0,1-1 0 0,2 0 128 16,0-1-128-16,0 2 0 0,1-3 176 0,1 0-48 15,0-2-128-15,0 0 192 0,1 2-64 0,0 2 0 16,1-2-128-16,-1 3 192 0,5 0-64 0,-2 2 0 16,2 2-128-16,2 4 192 0,0 0-192 0,1 1 128 15,2 0-128-15,1 3 0 0,0 5 0 0,0 0 0 16,0 0 0-16,0 0 0 0,0 0 0 0,10-1 0 15,-10 1 0-15,8 3 0 16,-8-3-1024-16,10 8-112 0,-6 0-16 0,2 3 0 16,-1 3-1376-16,-3 0-288 0,2 1-48 0</inkml:trace>
  <inkml:trace contextRef="#ctx0" brushRef="#br1" timeOffset="9694.94">20717 14936 13823 0,'0'0'1216'0,"0"0"-960"15,0 0-256-15</inkml:trace>
  <inkml:trace contextRef="#ctx0" brushRef="#br1" timeOffset="11082.21">20670 14353 13183 0,'0'0'576'0,"0"0"128"16,0 0-560-16,0 0-144 0,0 0 0 0,0 0 0 0,0 0 448 0,0 0 64 15,0 0 16-15,3 9 0 0,0 0 80 0,1-1 16 16,0 1 0-16,-2 1 0 0,0 1-64 0,2 2-16 15,-2-1 0-15,0 3 0 0,1 1-32 0,-3 1 0 16,0 0 0-16,0 2 0 0,-2 3-32 0,2-1-16 16,-2-1 0-16,-1 2 0 0,-2-1-80 0,2-3-32 15,-3 1 0-15,1-3 0 0,-3 0 64 0,1 0 16 16,-1 2 0-16,0-3 0 0,-1-1 112 0,-1-2 32 16,-1 0 0-16,-1-1 0 0,-2 0 48 0,0-1 16 15,-2-4 0-15,-1 3 0 0,-4 2-64 0,1-1-16 16,-3-2 0-16,1-1 0 0,-3 2-160 0,-2 0-16 15,1-1-16-15,-2-1 0 0,2 1-128 0,0-1-32 16,-1-2 0-16,-1 2 0 0,0-2-208 0,1-1 144 0,-3-3-144 16,-2 0 128-16,-1 0-128 0,0 0 0 15,0-1 0-15,-1 0 0 0,-5-2 128 0,2-2-128 0,2 1 0 0,-2-1 128 16,2-5-128-16,1 0 0 0,-1-1 144 0,-1 0-144 16,-2-1 128-16,-1 1-128 0,0-2 160 0,-2 2-160 15,1 3 144-15,-1-1-144 0,0-1 128 0,4-2-128 16,-1-3 0-16,3 2 0 0,0 2 128 0,0-1-128 15,-1-2 0-15,-2 0 0 0,0 0 0 0,0 0 128 16,1 0-128-16,-1 0 0 0,3-1 0 0,-2 0 0 16,2 2 0-16,-1-3 0 0,0-1 0 0,-2-1 0 15,-3-2 0-15,1 0 0 0,-3 1 0 0,3-3 0 16,0-1 0-16,1-1 0 0,0-1 128 0,3-1-128 16,2 2 0-16,0 0 0 0,-1-2 0 0,0 1 0 0,-1 1 0 15,-1-2 0-15,-4 2 0 0,2 0 0 0,-2 1 0 16,1 0 0-16,1 1 0 0,3-1 0 0,1 2 128 15,0 0-128-15,-2-2 0 0,-1-2 128 0,1 0-128 0,-3 1 0 16,1 0 0-16,0-1 0 0,3-4 0 0,-1 2 128 16,1 1-128-16,1-1 128 0,-2-2 16 0,2 1 0 15,0 2 0-15,-2 0 0 0,-3-1-144 0,-1 0 160 16,-2-1-160-16,1 0 160 0,-1 4-160 0,1 0 160 16,1 0-160-16,0-1 160 0,3-4-160 0,2 1 160 15,-1 1-160-15,0 2 160 0,-2-2-160 0,0-1 0 16,-3 0 144-16,0 0-144 0,3 3 128 0,0 0-128 15,0-3 128-15,0-1-128 0,2 1 128 0,-1-2-128 16,2-4 160-16,-5 1-160 0,2 0 192 0,1 0-64 0,3 1-128 16,-3 1 192-16,-1-1-48 0,3 1-16 15,1 2 0-15,2-1 0 0,1-2-128 0,2 1 0 0,2-4 0 0,0-1 128 16,-1-2-128-16,0 0 0 0,-1 1 144 16,2 0-144-16,0 2 0 0,1-1 0 0,2 0 0 0,0 1 0 15,-1-1 0-15,0 1 0 0,-1-3 0 0,0-4 0 16,3-4 0-16,-2 0 0 0,-1 0 0 0,3-2 0 15,0 7 0-15,1-4 0 0,-3 0 0 0,1-1 0 16,-1 2 0-16,0-2 0 0,0-5 0 0,2 3 0 16,1 0 0-16,1 0 0 0,0 2 0 0,1 0 0 15,1-2 0-15,2 0-128 0,3-2 128 0,-2 1 0 16,1-4 0-16,1 1 0 0,0 0 0 0,1 1 0 16,1 5 0-16,0 0 0 0,3-1 0 0,0 0 0 15,-2-4 0-15,1 2-128 0,2 0 128 0,1 2 0 0,2 1 0 0,-1 1-128 16,0 2 128-16,4 2 0 0,-1-2 0 15,1-2-160-15,2-3 160 0,2 0 0 0,3 1-160 0,0 0 160 16,2-1-128-16,2 0 128 0,0 1-192 0,2 0 64 16,-1-1 0-16,1-2 0 0,0-1 128 0,-3-3 0 15,2 0 0-15,-3 4-128 0,1-1 128 0,0 1 0 16,3 0 0-16,-2 2-128 0,0 1 128 0,0-6 0 16,2-4 0-16,3 1 0 0,0 6 0 0,-1 4 0 15,3 1 0-15,0 0-128 0,3-6 128 16,2 2 0-16,-1 1 0 0,7 2 0 0,0-1 0 0,3 0 0 15,-1 1 0-15,2-2-128 0,0 4 128 0,0 2 0 16,1-4 0-16,2-3-128 0,4-3 128 0,0 2 0 16,0 3-144-16,3 3 144 0,-3 0 0 0,3 4 0 15,1-3 0-15,-1 3 0 0,-1 3-128 0,-1 0 128 0,0-2 0 16,0 2 0-16,3 1 0 0,1 0 0 0,1 3 0 0,2 1 0 16,0 2-144-16,1 1 144 0,-2-1 0 0,-3 2 0 15,-2-2 0-15,1 0 0 0,0-1 0 0,-1 1 0 16,2 1 0-16,0 3 0 0,-4 1 0 0,3 6 0 15,-2 4-128-15,2 3 128 0,-4 3 0 0,2 2 0 16,-1-1-208-16,5 5 64 0,-1 2 16 0,7 3 0 31,1 4-320-31,2 4-48 0,4 2-16 0,0 6 0 16,-2 3-1408-16,0 0-272 0,0 3-64 0</inkml:trace>
  <inkml:trace contextRef="#ctx0" brushRef="#br1" timeOffset="11919.07">22851 13378 10127 0,'0'0'896'0,"0"0"-704"15,0 0-192-15,9 5 0 0,-9-5 1200 0,7 4 208 16,-3 1 32-16,-4-5 16 0,0 0-576 0,0 0-112 16,5 6-32-16,-5-6 0 0,0 0-160 0,0 0-16 15,0 0-16-15,0 0 0 0,0 0-64 0,0 0-16 16,0 0 0-16,0 0 0 0,0 0-80 0,0 0 0 15,0 0-16-15,-6-4 0 0,-1-3 144 0,3 1 16 16,-1-2 16-16,3-1 0 0,1-4 192 0,1-1 32 16,0-2 16-16,3 0 0 0,3-3 112 0,1-2 0 15,1-5 16-15,2-2 0 0,2-2-144 0,-1-1-48 16,0-5 0-16,2 0 0 0,1-1-320 0,0-3-64 0,-1-1-16 0,0-2 0 16,3-3-192-16,-1-3-128 0,-1-5 128 15,2-6-128-15,0 1 0 0,3-4 0 0,1-5 0 0,-2 1 128 16,-2-1-128-16,1 1 0 0,5 1 0 0,-3 1 128 15,0 0-128-15,0 6 0 0,1 4 0 0,-2 0 0 16,0 1 0-16,-1 1 176 0,0 0-176 0,-2 5 192 16,-1 3-48-16,2 3 0 0,-1 1 0 0,1 4 0 15,-1 1-144-15,2 1 0 0,-1-1 144 0,3 0-144 16,2-2 0-16,-3 5 0 0,1 0 0 0,-1 5 0 16,-1 1 0-16,-1 3 0 0,-4 0 0 0,0 2 0 15,-1 3 0-15,-5 3 0 0,0 0 0 0,-2 4 0 16,1 2 0-16,-3 0 0 0,-3 2 0 0,-2 1 0 15,-4 3-192-15,7 4-96 0,-7-2-32 0,-3 5 0 16,-2 1-2560-16,-2 4-512 0</inkml:trace>
  <inkml:trace contextRef="#ctx0" brushRef="#br1" timeOffset="13856.74">22664 15053 7311 0,'0'0'320'16,"0"0"64"-16,0 0-384 0,0 0 0 0,-3 7 0 0,3-7 0 15,0 0 496-15,-1 12 16 0,1-2 0 0,-2-1 0 0,0 1 176 16,2-10 32-16,-2 10 16 0,0 0 0 0,1 1-256 0,-1 0-48 16,-4-2-16-16,2 2 0 0,-1 0 224 0,-1 2 32 15,-2 1 16-15,1 1 0 0,0 3-192 0,0 1-48 16,0 1 0-16,3 3 0 0,-1 3 64 0,0 2 16 16,1-1 0-16,-1 2 0 0,2 0-112 0,1 2-32 15,1-1 0-15,0 1 0 0,1 1-16 0,1 1-16 16,1 1 0-16,0 0 0 0,3 0-144 0,-2 1-16 15,2-1-16-15,2 0 0 0,-2-2-48 0,3-1-128 16,0-1 192-16,2-1-64 0,0 0-128 0,2-4 192 16,0-1-192-16,2 1 192 0,2-1-32 0,1 1 0 15,3 3 0-15,4-4 0 0,0-1 16 0,2-2 0 16,1-1 0-16,0-1 0 0,0-1 96 0,-1 0 32 0,3-3 0 16,-4 0 0-16,3 2 0 0,0-2 0 0,1 0 0 15,0-1 0-15,-2-1-144 0,4 0-32 0,4 2 0 16,-2-2 0-16,-1-1-128 0,1-1 192 0,0-1-192 0,0 0 192 15,-2-1-192-15,1-3 192 0,2-1-192 0,1-3 192 16,4-2-32-16,1-1 0 0,2 1 0 0,-1-4 0 16,1-4 16-16,-1-1 0 0,-3 2 0 0,0-5 0 15,-3-1-176-15,1-3 192 0,-3-1-192 0,2-2 192 16,-1-1-192-16,-1-3 192 0,-3-3-192 0,-2-1 192 16,0-2-192-16,-1 0 192 0,1-3-192 0,-1-1 192 15,2-2-64-15,-4 0-128 0,2-3 192 0,-1 0-64 16,-3-4-128-16,2-4 128 0,4-5-128 0,-2-1 128 15,2-2-128-15,2-1 0 0,1-1 144 0,-4-1-144 16,-1 0 0-16,-3-1 128 0,-2-3-128 0,-1 1 0 16,-2-2 128-16,-1 2-128 0,-3 2 128 0,-4-3-128 0,0-1 0 0,0 2 0 15,-4-6 0-15,1 3 0 0,-1 3 0 0,0-1 0 16,-3 2 0-16,0 1 0 0,0-1 0 0,1-1 0 16,-4-5 0-16,2 3 0 0,0 4 0 0,2-1 0 15,-1 0 0-15,1-5 0 0,-2 1 0 0,2-2 0 16,-1-2 0-16,1 2 0 0,2 2 0 0,-4-4 0 15,0-2 0-15,2 0 0 0,0 2 0 0,-2 1 0 16,-1 0 0-16,-1 4 0 0,0 0 0 0,-1-1 0 16,-2 0 0-16,0 0 0 0,-1 1 0 0,3 3 0 15,-3 3 0-15,3 0 0 0,0-3 0 0,-1-2 0 16,-2-5 0-16,2 3 0 0,1 6 0 0,0 0 0 16,-3-3 0-16,2 2 0 0,-1-1 0 0,1-1 0 0,-2 0 0 15,-1 1 0-15,-1 3 0 0,2 2 0 0,-1-2 0 16,0-1 128-16,-2 0-128 0,1-1 0 0,-1-3 0 15,1 3 128-15,-1 3-128 0,1-2 0 0,-1-1 0 16,0 0 0-16,0-1 0 0,1-1 0 0,-3 2 0 0,3 2 0 16,-3 2 0-16,1 0 0 0,0 0 0 0,-1-2 0 15,1 0 0-15,0-1 0 0,-3-3 0 0,2 4 0 16,-1 6 0-16,1-3 0 0,-4-2 0 0,2-1 0 16,3-1 0-16,-3 2 0 0,3 1 0 0,0 0-128 15,0 0 128-15,0 0 0 0,0 1 0 0,-1-2-128 16,0-1 128-16,-1 0 0 0,1 0 0 0,-1 3 0 15,-2 1 0-15,2 1-160 0,1-3 160 0,1-2 0 16,-1-3 0-16,1 3-128 0,3 2 128 0,-2-2 0 0,2-1 0 16,1 0 0-16,1 3 0 0,-2-3 0 15,1-4 0-15,1 1 0 0,0 4 0 0,2-1 0 0,-2 4 0 0,0-1 0 16,0 0 0-16,-1 0 0 0,1 0 0 0,0 0-192 16,1 0 192-16,1 1-160 0,-2 2 160 0,1 1 0 15,0 1 0-15,0-1 0 0,-5-4 0 0,4-1 0 16,2-2 0-16,-1 4 0 0,-1 4 0 0,1-1 0 15,1 1 0-15,1-2 0 0,1 1 0 0,0-3 0 16,3-1 0-16,-3-1 0 0,2-2 0 0,2 2 0 16,-1 1 0-16,-1 1 0 0,-1-4 0 0,0 1 0 15,2-3 0-15,-2 5 0 0,1 2 0 0,0 0 0 16,-1 1 0-16,-3 3 128 0,1 0-128 0,-2-1 0 16,-1 1 128-16,-1-1-128 0,0 1 0 0,1 1 0 15,0 0 0-15,0 2 0 0,-2 1 0 0,1-1 128 0,0-2-128 16,0 0 0-16,1-1 0 0,2 0 0 0,1-3 0 15,0 5 128-15,2 2-128 0,-1 0 0 0,0-1 0 0,2-2 0 16,-1-4 0-16,-1 3 0 0,-2 0 0 0,2-1 0 16,1-3 0-16,3 3 0 0,-4 0 0 0,0 3 0 15,0 1 0-15,2-2 0 0,-1-4 0 0,-1 3 0 16,-5 2 0-16,2 2 144 0,1 0-144 0,-1 1 0 16,-1 0 128-16,0 0-128 0,2 0 0 0,-1-1 0 15,-1-1 128-15,1 0-128 0,0 1 0 0,-2 0 0 16,-3 1 0-16,2 2 0 0,2 0 0 0,-4 2 0 15,-2-1 0-15,1 0 0 0,0-3 0 0,0 1 0 16,2 1 0-16,-1-1 128 0,-2 3-128 0,1 1 0 16,-1 1 128-16,1 1-128 0,-2 0 0 0,1 1 0 0,-1 1 0 15,3-2 0-15,-4-2 0 0,0 0 0 0,0-1 0 16,-1 2 0-16,0 0 0 0,1 0 0 0,-2 1 0 0,1 1 0 16,2 1 0-16,-4 1 0 0,-1 0 0 0,1 0 0 15,0 0 0-15,0-1 0 0,-2 0 0 0,4 2 160 16,3 2-160-16,-1 2 128 0,-4 1-128 0,1-1 0 15,1 1 0-15,-1 1-176 0,-1-1 176 0,-3 3 0 16,1 2 0-16,0-2 0 0,0 0 0 0,0 2 0 16,-2 0 0-16,1 2 0 0,-3 1 0 0,0 3 0 15,0-1 0-15,0 2 0 0,-3 3 0 0,-1 1 0 16,0 1 0-16,-3 2 0 0,-2 0 0 0,0 6 0 16,2 2 0-16,1 1 0 0,-4 0 0 0,3 1 0 15,-1 1 0-15,1 2 0 0,-4 3 0 0,4 0 0 16,3-3 0-16,-4 4-128 0,2 1 128 0,1 0 0 0,-4 0 0 0,2 2 0 15,-2-2 0-15,1 2 0 0,-4 2 0 0,1 1-128 16,2 1 128-16,-2 2 0 0,-2 1 0 0,-1 3 0 16,1 2 0-16,1 2 0 0,0 1 0 0,-1 3 0 15,-1 2 0-15,0 0 0 0,1 0 0 0,-2 2 0 16,-2 1 0-16,3 0 0 0,-1 2 0 0,1 1 0 16,0-3 0-16,3 2-128 0,1 1 128 0,3 3 0 15,-3 3 0-15,3 3 0 0,-1 2 0 0,2 3 0 16,-5 2 0-16,-1 2 0 0,-1-1 0 0,1 3 0 15,-1 4 0-15,-2 2 0 0,-1 2 0 0,2 1 0 16,2-1 0-16,1-2 0 0,1-1 0 0,5 0 0 16,4-2 0-16,4-5 0 0,1-6 0 0,4-6 0 15,-1-5 0-15,4-3 144 0,0-4-144 0,1-4 0 0,1-5 192 16,1-1-192-16,5-1 192 0,0-6-192 0,1-5 0 16,-1-10 0-16,8 6 0 0,1-2-14224 15</inkml:trace>
  <inkml:trace contextRef="#ctx0" brushRef="#br2" timeOffset="21623.15">3728 12982 26719 0,'-8'1'2368'0,"8"-1"-1888"15,0 0-480-15,0 0 0 0,0 0 480 0,0 0 0 16,0 0 0-16,0 0 0 0,12 4-304 0,1 0-176 16,1 1 192-16,3-2-192 0,-2-1 256 0,3 1-48 15,0 0-16-15,4-1 0 0,3 0-192 0,1 0 128 16,0 1-128-16,4 1 0 0,6-2 0 0,2 2 0 16,1 2 0-16,3-2 0 0,4-2 0 0,-1 3-320 15,-2 3 64-15,2-3-8384 16,1-3-1680-16</inkml:trace>
  <inkml:trace contextRef="#ctx0" brushRef="#br2" timeOffset="21802.38">5469 12968 35935 0,'6'-9'3200'0,"3"0"-2560"0,3 2-512 0,2 0-128 15,3 1-288-15,-1 1-80 0,1 2-16 0,-1 0 0 32,0-2-1008-32,-1 3-208 0,1 3-32 0,-2-1-7616 0,-1-3-1520 0</inkml:trace>
  <inkml:trace contextRef="#ctx0" brushRef="#br2" timeOffset="21952.28">6115 12848 13823 0,'12'-2'1216'0,"-3"-1"-960"0,1-2-256 0,2 1 0 0,1 1 1600 0,0 0 288 16,0 0 48-16,2 1 16 0,3 1-1088 0,-2-1-224 16,0-2-32-16,0 2-16 15,4 2-1728-15,-1-1-336 0,-1-1-80 0,4 1-7088 16</inkml:trace>
  <inkml:trace contextRef="#ctx0" brushRef="#br2" timeOffset="22171.03">7056 12828 5519 0,'0'0'496'0,"0"0"-496"0,0 0 0 0,6-3 0 15,-6 3 2368-15,11 0 384 0,-3-1 80 0,-8 1 16 16,9 0-2592-16,1 1-528 0</inkml:trace>
  <inkml:trace contextRef="#ctx0" brushRef="#br2" timeOffset="22342.54">7588 12828 13823 0,'0'0'608'0,"12"-1"128"0,3-3-592 0,-1 1-144 16,0 1 0-16,-4 0 0 0,-1 2 1088 0,2 0 192 15,0 0 48-15,2 0 0 0,0 4-1328 0,2-3 0 16,0-2-320-16,-1 1-7728 16</inkml:trace>
  <inkml:trace contextRef="#ctx0" brushRef="#br2" timeOffset="22509">7894 12809 13935 0,'11'-6'608'0,"-4"4"144"0,3 2-608 0,-2 0-144 15,-8 0 0-15,11 0 0 0,0 2 832 0,-3-1 128 16,0-2 16-16,1 1 16 0,-1-2-432 0,-8 2-96 16,9-1-16-16,0 0 0 0,1-2-96 0,-10 3-32 15,9 0 0-15,1 0 0 0,-2-1 96 0,1 1 16 0,1 0 0 0,-1 0 0 16,3-2 48-16,0 1 16 0,-4 1 0 0,1 1 0 16,-9-1-256-16,12 2-48 0,1 1-16 0,0 0 0 31,-2 0-720-31,0-1-144 0,-1 1-16 0,1-1-16 0</inkml:trace>
  <inkml:trace contextRef="#ctx0" brushRef="#br2" timeOffset="22719.01">8447 12875 11055 0,'0'0'480'0,"0"0"112"0,0 0-464 0,0 0-128 0,9-3 0 0,-9 3 0 16,10 3 2032-16,-10-3 384 0,12 2 80 0,-4 2 0 15,1 2-1248-15,-3 0-256 0,2 0-48 0,-1-2-16 0,-7-4-352 0,11 6-80 16,-3 0-16-16,2 0 0 0,1-2-288 0,-3 2-48 16,-8-6-16-16,9 7 0 0,-9-7-128 0,9 8 0 15,0 1-192-15,1-3 192 16,-2 0-768-16,1 1-16 0,-1-3-16 0,0 0-6208 16,1 0-1248-16</inkml:trace>
  <inkml:trace contextRef="#ctx0" brushRef="#br2" timeOffset="22945.79">8860 13115 8287 0,'0'0'736'0,"0"0"-592"0,0 0-144 0,6 7 0 16,-6-7 2224-16,8 4 400 0,-8-4 96 0,9 6 16 15,-1 2-1472-15,-3-2-304 0,-5-6-48 0,9 8-16 16,1-1-192-16,-1-2-32 0,-2 1-16 0,4-2 0 15,-1 0-176-15,1 2-32 0,0-1-16 0,2 0 0 16,-2-2-240-16,2 1-64 0,-2 1 0 0,2 0 0 31,1 1-432-31,-1 2-80 0,3-3-32 0,-1 2-10608 0</inkml:trace>
  <inkml:trace contextRef="#ctx0" brushRef="#br2" timeOffset="23124.56">9330 13547 17903 0,'0'0'784'0,"0"0"176"0,8 8-768 0,1 0-192 15,1-1 0-15,0 0 0 0,0 3 400 0,0 1 48 16,1 1 0-16,-1 2 0 0,-4-2-304 0,3 0-144 16,1 0 160-16,-2 1-160 0,-3 1 0 0,3 2 0 15,0 1 0-15,-1 0-5904 16,1 1-1088-16</inkml:trace>
  <inkml:trace contextRef="#ctx0" brushRef="#br2" timeOffset="23391.21">9607 14010 20159 0,'0'0'896'0,"0"0"176"0,0 0-864 0,0 0-208 0,1 10 0 0,-1-2 0 15,0-8 160-15,1 13-16 0,1-5 0 0,1 3 0 16,1-1-144-16,0 2 160 0,-2-3-160 0,3 1 160 16,1 1-160-16,0 0 0 0,-1 1 0 0,0-2 0 15,-2-1 0-15,1 0 0 0,3 2 0 0,-1-1 0 16,-4-2 0-16,2 2 0 0,3 1 0 0,-3 2 0 16,2-2 0-16,0 3 0 0,-1-1 0 0,0 1 0 15,1 3 0-15,-2-2 0 0,3 2 0 0,0-4 0 16,2-4-944-16,0 4-64 15,1 2-16-15</inkml:trace>
  <inkml:trace contextRef="#ctx0" brushRef="#br2" timeOffset="24191.49">9640 14083 23951 0,'0'0'2128'0,"-1"-6"-1696"0,1 6-432 0,0 0 0 15,0 0 1264-15,0 0 160 0,0 0 48 0,0 0 0 16,10 5-992-16,1 1-192 0,1-2-32 0,2 2-16 16,-1 0-368-16,4 3-80 0,0 0-16 0,2 0-8560 15,0 1-1712-15</inkml:trace>
  <inkml:trace contextRef="#ctx0" brushRef="#br2" timeOffset="24341.34">10087 14147 19343 0,'0'0'1728'0,"-5"-4"-1392"15,-1-1-336-15,3 2 0 0,3 3 336 0,0 0 0 16,0 0 0-16,0 0-6272 16,0 0-1248-16</inkml:trace>
  <inkml:trace contextRef="#ctx0" brushRef="#br2" timeOffset="26624.03">9539 14020 29487 0,'0'0'1296'0,"0"0"288"0,0 0-1264 0,7-5-320 16,-7 5 0-16,15 0 0 0,-3 1 768 0,1 0 80 15,-1 1 32-15,0 2 0 0,3 3-752 0,1-2-128 16,0-2 0-16,2 1 0 16,2-1-576-16,1-1-48 0,-2-1 0 0,2 1 0 15,1 3-1392-15,1-5-288 0,3 0-48 0,-2 0-16 0</inkml:trace>
  <inkml:trace contextRef="#ctx0" brushRef="#br2" timeOffset="26756.26">10263 14083 7359 0,'10'-3'656'0,"-1"-1"-528"0,1-2-128 0,2 1 0 16,0-1 4128-16,1 1 800 0,2-2 144 0,-2 3 48 16,0 2-3936-16,-1-2-784 0,-1 0-144 0,1 1-48 15,4 5-208-15,-1-3 0 0,-2-3 0 0,2 4-7872 16,-1 3-1552-16</inkml:trace>
  <inkml:trace contextRef="#ctx0" brushRef="#br2" timeOffset="26899.28">10869 13854 29135 0,'12'-18'1280'0,"-5"7"288"16,0-1-1248-16,4-1-320 0,-1-1 0 0,3 1 0 0,1-1 240 0,0 0-16 15,-1 0 0-15,-2-1 0 16,2 0-448-16,-1-1-96 0,0 1 0 0,1-1-16 15,-2-1-2912-15,0 0-576 0</inkml:trace>
  <inkml:trace contextRef="#ctx0" brushRef="#br2" timeOffset="27034.02">11173 13212 16703 0,'5'-24'736'0,"-1"9"160"0,2-5-720 0,1 0-176 16,2 0 0-16,0 0 0 0,0 0 1232 0,1-2 224 15,-5-3 32-15,4 3 16 0,-4 3-352 0,1-1-80 16,0 1-16-16,-1 0 0 0,0 0-544 0,1 1-128 15,-2 0 0-15,1 0-16 16,-2-5-1632-16,2 1-320 0,2 1-64 0</inkml:trace>
  <inkml:trace contextRef="#ctx0" brushRef="#br2" timeOffset="27198.87">11327 12020 14735 0,'-3'-23'640'0,"0"7"160"0,0 0-640 0,1-2-160 0,-1 0 0 0,1 0 0 16,1-1 2240-16,0 2 400 0,1-3 96 0,1 1 16 15,0 2-3648-15,1-1-736 0,-1 0-144 16</inkml:trace>
  <inkml:trace contextRef="#ctx0" brushRef="#br2" timeOffset="27298.02">11391 11395 5519 0,'3'-33'496'0,"0"13"-496"0,-2-3 0 0,3-2 0 0,-1-3 1088 0,3 0 112 16,0-2 16-16,1 5-4912 16</inkml:trace>
  <inkml:trace contextRef="#ctx0" brushRef="#br2" timeOffset="27401.92">11650 10572 9215 0,'8'-35'816'0,"0"13"-656"16,0-3-160-16,1-4 0 0,0-3 1280 0,1 0 240 15,1-1 32-15,4 1-7216 0</inkml:trace>
  <inkml:trace contextRef="#ctx0" brushRef="#br2" timeOffset="27635.23">11699 8902 32255 0,'-11'-39'2864'0,"6"12"-2288"0,2-1-576 0,0-1 0 16,2 4 192-16,2 0-192 0,2-1 192 0,1-2-192 15,1 0-176-15,4 1-144 0,3-1-16 0,0 2-16 16,5 0-1568-16,1 3-304 0,0-3-64 0</inkml:trace>
  <inkml:trace contextRef="#ctx0" brushRef="#br2" timeOffset="27814.73">12203 7563 27647 0,'2'-42'2448'0,"-1"15"-1952"16,0-1-496-16,0-3 0 0,3-2 416 0,0 2-16 15,3-2 0-15,-3 2 0 0,0 2-400 0,3 1 0 16,0 0-144-16,4-2 144 16,3 0-1120-16,0 2-112 0,1 0-32 0,-3 1-10256 0</inkml:trace>
  <inkml:trace contextRef="#ctx0" brushRef="#br2" timeOffset="28003.4">12416 5497 4607 0,'1'-32'400'0,"2"-1"-400"0,1-2 0 0,1 2 0 16,1 0 1680-16,-1 0 256 0,1 1 48 0,1 0 16 15,-4 0-1088-15,2 1-208 0,1 0-64 0,-2-1-4512 16,0-3-912-16</inkml:trace>
  <inkml:trace contextRef="#ctx0" brushRef="#br2" timeOffset="28415.62">12044 2175 6447 0,'-23'-24'272'0,"5"8"80"0,-3-3-352 0,-2 1 0 0,-5 0 0 0,1-2 0 15,-3-2 2112-15,-1 4 336 0,0-1 80 0,4 1 16 16,0 3-1840-16,2 0-352 0,0-1-80 0,3 2-16 15,2 0-256-15,-1-1 0 0,2 4 0 0,3-1 0 0,1-1 0 0,-1 0-176 16,1 0 32-16</inkml:trace>
  <inkml:trace contextRef="#ctx0" brushRef="#br2" timeOffset="28668.94">10643 1344 7359 0,'-13'-11'656'0,"-1"-1"-528"15,-3-1-128-15,1 0 0 0,0 2 608 0,-4 0 96 16,-1 0 0-16,1-2 16 0,-5-1-544 0,2 4-176 0,-3 1 0 16,0-1 0-1,1-2-368-15,-1 1-176 0,0 6-32 0,1-3-16 16,0-1-176-16,0-2-48 0,-2-3 0 0,2 3 0 0,2 1 816 0,-3-1 0 0,3-3 0 0,-2 1 0 15,-1 2 480-15,-1 1 48 0,1 1 16 0,1-2 0 16,1-2-544-16,-1 2 0 0</inkml:trace>
  <inkml:trace contextRef="#ctx0" brushRef="#br2" timeOffset="28831.03">8815 1007 15775 0,'-31'4'704'0,"7"-1"128"0,-6 1-656 0,-2 2-176 15,0 4 0-15,-2 2-6976 16</inkml:trace>
  <inkml:trace contextRef="#ctx0" brushRef="#br2" timeOffset="28985.43">7427 1225 13823 0,'-27'-6'1216'0,"-3"3"-960"16,-1 3-256-16,-4 0 0 0,-1 0 2080 0,0 3 368 0,0 3 80 0,1 2 16 31,1-1-4096-31,2-1-816 0</inkml:trace>
  <inkml:trace contextRef="#ctx0" brushRef="#br2" timeOffset="29158.62">5549 1474 22111 0,'-25'4'1968'16,"-5"0"-1584"-16,-2 1-384 0,-4 2 0 15,0-1-320-15,2 3-160 0,1-1-32 0,1 2-8800 16</inkml:trace>
  <inkml:trace contextRef="#ctx0" brushRef="#br2" timeOffset="29332.1">4385 1872 23039 0,'-27'0'1024'0,"8"5"192"0,-1 2-960 0,-1 5-256 16,-1 1 0-16,1 3 0 0,-4 5 1056 0,0-1 160 15,-2 0 48-15,-1-1 0 16,0 2-1728-16,3 0-352 0,2 0-64 0</inkml:trace>
  <inkml:trace contextRef="#ctx0" brushRef="#br2" timeOffset="29474.33">3050 2752 20783 0,'-21'18'912'0,"5"-2"208"0,-3 5-896 0,-1 5-224 0,0-1 0 0,-2-1-6112 16,1 0-1264-16</inkml:trace>
  <inkml:trace contextRef="#ctx0" brushRef="#br2" timeOffset="29624.08">2374 3416 13823 0,'-22'17'608'0,"8"-3"128"0,-1 3-592 0,-1 3-144 15,0 2 0-15,-2 0 0 0,-4-1 1248 0,2 2 224 16,2 1 32-16,3 2 16 0,1 0-752 0,0-1-160 16,-2 1-32-16,3 1 0 0,5-2-448 0,-2 1-128 15,3-4 0-15,0 0-9472 16</inkml:trace>
  <inkml:trace contextRef="#ctx0" brushRef="#br2" timeOffset="29789.41">1788 4661 30399 0,'-15'23'2704'0,"-1"3"-2160"0,1 8-544 0,-3 0 0 31,-2-1-416-31,5 2-192 0,3 1-32 0,2 0-16 16,1 3 192-16,3 1 32 0,1 2 16 0,1 0-7648 0,-3-1-1520 0</inkml:trace>
  <inkml:trace contextRef="#ctx0" brushRef="#br2" timeOffset="30115.68">1459 5896 11967 0,'-23'41'1072'0,"5"-13"-864"0,-4 3-208 0,-2 3 0 16,-1 3 1216-16,1 0 192 0,4-2 32 0,0 3 16 15,-4-1-720-15,6 3-144 0,5-2-16 0,4 2-16 16,2-4-192-16,2 0-48 0,2 1 0 0,1-1 0 16,1 1-592-16,-2 0-128 0,1-2-32 0,0 1 0 15,1 0-704-15,0 4-144 0,-4 1-16 16,2-3-16-16,1 1-896 0,0-1-176 0,-2 0-48 16,0-1 0-16,1 1 2240 0,0-1 432 0,0-3 80 0,1-1 32 0,-2 0 704 0,1 0 144 15,0 0 16-15,-1 5 16 0,-3 4-864 0,2 0-176 16,0-4-48-16,1 1 0 0,-3-2-144 0,3 0-144 15,3-1 144-15,-3-1-208 0,4-2 464 0,4 0 112 16,-1 0 16-16,2 3 0 0,2 7 816 0,-3-2 160 16,3-5 48-16,2 0 0 0,3-3-496 0,-3 1-80 15,-2 1-32-15,2 0 0 0,1 0-672 0,-3 0-128 16,-3 2 0-16,-4 2 0 16,0 5-928-16,-1 1-144 0,-4 2-16 0,-1-6-16 15,-5 2-624-15,-1-1-128 0,-1 0-32 0</inkml:trace>
  <inkml:trace contextRef="#ctx0" brushRef="#br2" timeOffset="30328.74">1016 9451 25791 0,'-10'32'2304'0,"5"-9"-1856"0,2 7-448 0,0 1 0 15,-2 1 752-15,2-3 48 0,2-1 16 0,1-1 0 16,0-1-496-16,4-1-80 0,4-1-32 0,2 2 0 15,0 0-48-15,2 1-16 0,0 3 0 0,2 3 0 16,1 2-144-16,0-2-144 0,-1-5 144 0,2 0-208 16,3 2-464-16,-2 0-96 0,-1-2 0 15,1 2-16-15,5-2-2032 0,-5 0-384 0</inkml:trace>
  <inkml:trace contextRef="#ctx0" brushRef="#br2" timeOffset="30449.76">1410 10568 18015 0,'14'24'800'0,"-8"-5"160"0,3 3-768 0,-1 2-192 16,1 2 0-16,-2 2 0 0,0 2 480 0,1 1 48 15,1 1 16-15,0 2 0 0,0-2-240 0,1-1-48 16,-2-3-16-16,1-2 0 0,-3-2-240 0,3-1 0 16,-3-1 128-16,2 1-128 0,-1 1 0 0,0-2 0 15,-2 0 0-15,-1 0-6240 16,2 0-1184-16</inkml:trace>
  <inkml:trace contextRef="#ctx0" brushRef="#br2" timeOffset="30834.59">1798 11728 13823 0,'-7'28'1216'0,"3"-7"-960"0,-2 3-256 0,0 3 0 15,-1-1 3440-15,4-2 640 0,-3-3 128 0,3 2 16 16,1-1-3344-16,0 0-688 0,-1 3-192 0,5-2 0 16,4-3 256-16,2 0-64 0,5-1 0 0,-2-1 0 15,1 1-320-15,4-1-80 0,2-2-16 0,3-4 0 16,-2-3-80-16,3 1-16 0,1 0 0 0,0 1 0 15,-1 1 112-15,0-1 16 0,1-2 0 0,-1 2 0 16,-1 1 192-16,0 0 0 0,0 2 0 0,0 2 0 16,-1 0 320-16,-2 4-32 0,0 1-16 0,2 1 0 15,1-2 128-15,-1-1 32 0,-1 0 0 0,2 1 0 0,-2-2 0 16,3-2 0-16,1-3 0 0,-1 2 0 0,1-2 80 0,-2-2 32 16,2 0 0-16,0 1 0 0,-1 0-48 0,2 0-16 15,2-1 0-15,-4-1 0 0,-3 1-256 0,3 0-48 16,1-2-16-16,1 3 0 0,-6 3-160 0,3 0 0 15,1-6 144-15,-2 2-144 0,1 3 0 0,0-2 0 16,-3-2 0-16,1 0 0 0,-1-2-208 0,-2 0 32 16,-1 0 16-16,-2-1 0 15,2 0-336-15,-1 0-64 0,-1-4-16 0,-2 0 0 16,-2-1-1232-16,0-2-256 0,-9 0-48 0</inkml:trace>
  <inkml:trace contextRef="#ctx0" brushRef="#br2" timeOffset="32305.07">5488 12992 2751 0,'0'0'256'16,"0"0"-256"-16,-5-3 0 0,5 3 0 16,-5-2 2048-16,5 2 384 0,-5-1 64 0,5 1 0 0,0 0-1424 0,0 0-304 15,0 0-48-15,0 0-16 0,7-6 112 0,-7 6 16 16,11-5 0-16,0 0 0 0,0 2-240 0,4 1-32 15,1 0-16-15,2-1 0 0,2-1-320 0,1 0-64 16,1-1-16-16,2 1 0 16,5-1-480-16,2 0-112 0,4-3 0 0</inkml:trace>
  <inkml:trace contextRef="#ctx0" brushRef="#br2" timeOffset="32552.02">7280 12848 16575 0,'0'0'1472'0,"0"0"-1168"0,0 0-304 0,0 0 0 15,0 0 224-15,0 0-16 0,0 0 0 0,0 0 0 16,0 0-208-16,0 0 0 0,0 0-192 0,9-2-4896 16,-9 2-992-16</inkml:trace>
  <inkml:trace contextRef="#ctx0" brushRef="#br2" timeOffset="32741.02">7493 12792 14735 0,'0'0'1312'0,"0"0"-1056"16,0 0-256-16,0 0 0 15,9-2-976-15,-1 0-256 0,1-1-48 0</inkml:trace>
  <inkml:trace contextRef="#ctx0" brushRef="#br2" timeOffset="33032.22">8549 13099 2751 0,'0'0'128'0,"8"11"16"0,1-1-144 0,1 0 0 15,1 0 0-15,-1 0 0 0,1-1 688 0</inkml:trace>
  <inkml:trace contextRef="#ctx0" brushRef="#br2" timeOffset="33169.25">8967 13350 9215 0,'7'9'816'0,"0"-1"-656"15,-7-8-160-15,9 9 0 0,-1-1 0 0,2 1 0 16,2 2 0-16,-3-1-2672 16,0-4-592-16</inkml:trace>
  <inkml:trace contextRef="#ctx0" brushRef="#br2" timeOffset="33309.18">9299 13739 9215 0,'0'0'816'0,"7"8"-656"0,2 0-160 0,0-1 0 16,-1 1 912-16,2 0 160 0,2-1 16 0,0 1 16 16,-1-1-976-16,3-1-128 0,2 0-144 0</inkml:trace>
  <inkml:trace contextRef="#ctx0" brushRef="#br2" timeOffset="33489.1">9669 14086 4607 0,'0'0'400'0,"6"8"-400"0,1 2 0 0,-2-1 0 0,-5-9 1984 0,9 9 320 16,1 0 64-16,1-2 16 0,0 0-1536 0,-1-1-304 16,1-3-64-16,2 1-16 0,1 0-624 0,2-1-128 15</inkml:trace>
  <inkml:trace contextRef="#ctx0" brushRef="#br2" timeOffset="33887.37">10999 14041 5695 0,'-1'-11'256'0,"1"4"48"0</inkml:trace>
  <inkml:trace contextRef="#ctx0" brushRef="#br2" timeOffset="34198.67">10954 13801 6447 0,'0'0'272'0,"0"0"80"0,4-7-352 0,-2-1 0 0,0 1 0 0,0-1 0 0,2-1 2560 15,-2-2 448-15,2 2 96 0,2 1 16 0,0-1-2448 16,2 0-480-16,1-1-192 0,2 0 128 0,-2-1-272 0,0 0-64 16,2-1-16-16,0-1-4960 15,0 0-976-15</inkml:trace>
  <inkml:trace contextRef="#ctx0" brushRef="#br2" timeOffset="34399.51">11520 12125 23151 0,'-1'-44'1024'0,"1"15"208"0,1-3-976 0,2-4-256 0,1-5 0 0,4-5 0 31,3-3-1024-31,3-4-256 0,3-4-64 0,3-1-7600 0</inkml:trace>
  <inkml:trace contextRef="#ctx0" brushRef="#br2" timeOffset="35786.04">6203 12939 12543 0,'0'0'560'0,"0"0"112"0,0 0-544 0,0 0-128 16,0 0 0-16,0 0 0 0,0 0 688 0,0 0 96 15,0 0 32-15,0 0 0 0,0 0-48 0,0 0-16 16,0 0 0-16,0 0 0 0,0 0 48 0,0 0 16 16,0 0 0-16,0 0 0 0,0 0-48 0,-1-8 0 15,1 8 0-15,0 0 0 0,0 0-96 0,0 0-32 0,-10-9 0 0,6 4 0 16,4 5-128-16,0 0-16 0,-9-11-16 0,4 2 0 15,2-1-48-15,3 10-16 0,0 0 0 0,-2-14 0 16,6-1-112-16,-2 2-32 0,1 3 0 0,3-1 0 16,0-1-48-16,3 1-16 0,1-1 0 0,1 3 0 15,1 5-80-15,0 0-128 0,0 0 176 0,0 3-176 16,0 3 0-16,-3 5 0 0,-2 0 0 0,-3 3 0 16,3 2 0-16,-1 4 0 0,-2 3 0 0,-3-1 0 15,-3-3 0-15,-1 2 0 0,3-1 0 0,-4 1 0 16,-3-1 0-16,-1 0 208 0,-2-4-32 0,-1 0-16 15,-3-2 144-15,2 1 16 0,0 1 16 0,0-4 0 16,3-7 48-16,1-2 16 0,-1-1 0 0,3-5 0 16,3-4 128-16,0-3 32 0,3-3 0 0,4-3 0 0,-1 1-160 15,4-2-16-15,2-2-16 0,3 1 0 0,3 3-240 16,2-1-128-16,-1 2 160 0,-1 3-160 0,-2 0 0 0,0 5 0 16,6 3 0-16,-3 4 0 0,0 0 0 0,-2 3 0 15,-4 3 0-15,-3 2 0 0,-2 6 0 0,-3 0 0 16,-4-1 0-16,-1 2-160 0,-1 3 16 0,-1 0 0 15,0 3 0-15,1-4 0 16,-4-3-2160-16,4 0-416 0</inkml:trace>
  <inkml:trace contextRef="#ctx0" brushRef="#br2" timeOffset="36301.08">6870 12875 17903 0,'0'0'784'0,"0"0"176"0,0 0-768 0,0 0-192 0,0 0 0 0,0 0 0 15,0 0 912-15,0 0 144 0,-2 6 32 0,2-6 0 16,0 0-208-16,0 0-48 0,0 0 0 0,0 0 0 16,0 0 96-16,0-10 16 0,2 0 0 0,3-1 0 15,5-1-240-15,1 1-32 0,4 0-16 0,0 1 0 16,0 0-352-16,1 2-80 0,-2-2-16 0,2 2 0 0,0 0-208 0,2 3 176 16,0-3-176-16,-1 4 160 0,-2 2-160 0,1 0 160 15,-1-1-160-15,-5 6 160 0,0 7-160 0,-1 2 0 16,-3 1 0-16,-2 0 0 0,-4 1 0 0,-3-1 192 15,-1 2-192-15,-4-3 192 0,-1-4 64 0,-3 2 32 16,-2 2 0-16,0-1 0 0,-4-2 32 0,2-2 0 16,-1-3 0-16,2 0 0 0,2 1 16 0,0-3 16 15,2-3 0-15,2-1 0 0,-1-2 96 0,2-2 0 16,1-2 16-16,4 0 0 0,2-6-80 0,1 1 0 16,1-1-16-16,2 3 0 0,4 0-224 0,-2 0-144 15,4-1 192-15,0 2-192 0,2 4 0 0,1 1 0 16,0-2 0-16,0 4 0 0,0 2 0 0,-1 3 0 15,-1 2 0-15,-1 2 0 0,-9-6-192 0,8 9-32 0,-3 2-16 16,-1 0 0 0,-2 1-2192-16,1-1-432 0</inkml:trace>
  <inkml:trace contextRef="#ctx0" brushRef="#br2" timeOffset="36935.94">8282 12904 9215 0,'-19'-7'400'0,"8"4"96"15,0 3-496-15,1 0 0 0,-5 3 0 0,4-2 0 0,1-1 2640 0,1-1 432 16,-4-2 96-16,4 3 16 0,1-2-1552 0,8 2-304 0,-10-4-64 0,3-1-16 16,7 5-272-16,0 0-48 0,1-8-16 0,3-5 0 15,0-1 0-15,4 1 0 0,4 0 0 0,1 0 0 16,3 0-320-16,1 0-64 0,0-1-16 0,-1 3 0 16,3 7-320-16,-2-2-192 0,1-1 192 0,-1 3-192 15,-2 2 128-15,-1 4-128 16,1 4 0-16,-3 2 0 0,0 1 0 0,-5 3 128 0,1 5-128 0,-3 0 0 15,-1 2 192-15,-2 0-64 0,-3-1 0 0,-2 2-128 16,-4 1 304-16,-2-2-48 0,-3-3-16 0,0 2 0 16,-2 0 32-16,-2-3 16 0,0-5 0 0,1 0 0 15,-1-1 32-15,3-4 0 0,-1-2 0 0,4-2 0 16,2-3 64-16,1-3 0 0,5-6 16 0,2-2 0 0,2-4 16 16,4-2 0-16,-1-3 0 0,6 3 0 0,-1 0-224 15,6 1-32-15,-2 0-16 0,1 1 0 0,1-1-144 0,-1 4 0 16,0 4 0-16,-3-1 0 0,0 0 0 15,-5 2 0-15,1 4 0 0,-8 5 0 0,0 0 0 0,0 0 0 16,0 0 0-16,0 0-176 16,-1 15-1280-16,-6 2-256 0,0 0-48 0</inkml:trace>
  <inkml:trace contextRef="#ctx0" brushRef="#br2" timeOffset="37984.68">10548 14058 11055 0,'-12'-3'976'0,"5"2"-784"0,-1-1-192 0,-4-1 0 16,0 0 2048-16,1 1 384 0,1-1 64 0,-1 0 0 15,0 1-1040-15,1-1-224 0,1-3-32 0,4 2-16 16,5 4 32-16,-6-9 16 0,-3-2 0 0,6-1 0 16,3 0-208-16,0-1-32 0,0 3-16 0,-1 0 0 15,-2-3-176-15,3-5-32 0,5 3-16 0,2-1 0 0,4 1-608 16,2 0-144-16,2 1 0 0,2 2 0 0,3 1 0 0,-1 1 0 15,1 5 0-15,-2 0 0 0,1 4 0 16,-2 4 0-16,0 3 0 0,-2 5 0 0,-1 3 0 0,0 5 0 16,-1 1 0-16,-4 7 0 0,-3 4 0 0,-1 0 0 15,-3-1 0-15,-2-1 0 0,-4 2 848 0,0-2 144 16,-5-3 32-16,2-3 0 0,-6-2-832 0,2-3-192 16,-1-3 0-16,1-2 0 0,-1-4 864 0,1-2 128 15,2-4 32-15,1-2 0 0,2-2-832 0,0-4-192 16,0-6 0-16,3-4 0 0,3-1 864 0,1-4 128 15,3-4 32-15,3-3 0 0,1 0-832 0,3 1-192 16,3 0 0-16,-1 1 0 0,2 0 0 0,3 3 0 16,0 2 0-16,1 2 0 0,2 2 0 0,1 4 0 15,0 3 0-15,0 6 0 0,-4 4 0 0,0 2 0 0,-3 4 0 0,-2 1 0 16,-2 7 0-16,-3 0 0 0,-4 4 0 0,-4-1 0 16,-3 2 0-16,-4 3 0 0,-7 2 0 0,-13 9 0 31,-3-5-320-31,-1-3-128 0,0-5 0 0,-1-4-16 0,-2-3 464 0,-1-4 208 0,-2-4-16 0,0-5 0 15,4-3 144-15,4-3 32 0,2-2 0 0,13-1 0 16,1-5-368-16,2-5 0 0,3-2-160 0,5-2 160 16,2-2 704-16,3 0 256 0,4 0 64 0,8 1 0 15,4 1-832-15,8 1-192 0,4 0 0 0,18-6 0 16,-4 7-384-16,0 5-128 16,-2 4-32-16,-1 5 0 0,1-1-2208 0,0 5-432 0</inkml:trace>
  <inkml:trace contextRef="#ctx0" brushRef="#br2" timeOffset="54937.89">17657 1734 19343 0,'0'0'1728'0,"0"0"-1392"0,0 0-336 0,-8-4 0 16,-1 1 256-16,9 3 0 0,0 0-16 0,0 0 0 16,-6-5-432-16,6 5-96 0,0-7-16 0,0 7 0 0,-3-7 560 0,3 7 128 15,-1-7 0-15,1 7 16 0,-1-6 256 0,1 6 48 16,-4-6 16-16,4 6 0 0,-4-5 48 0,-2 2 0 15,-1 0 0-15,1 0 0 0,-2 2-96 0,0 1-16 16,-1 0 0-16,0 0 0 0,-2 0-80 0,0 1 0 16,-2 2-16-16,1-1 0 0,1 0-48 0,-2 1-16 15,-2 1 0-15,-1-1 0 0,1 0-48 0,-2-2-16 16,-1 3 0-16,0-1 0 0,1-1-144 0,-4 1-32 16,-1 1 0-16,0 0 0 0,0 2-80 0,-1 0-32 15,-4 2 0-15,4 1 0 0,2 3-16 0,1-1-128 16,-1 1 192-16,4 0-64 0,-2 0-128 0,3 1 128 15,-1 3-128-15,1 1 128 0,-1 0-128 0,2 1 128 16,0 4-128-16,6 2 128 0,-4-1-128 0,2 1 0 16,0 2 0-16,0-3 128 0,0-1-128 0,0 4 0 0,3-2 144 15,-4 0-144-15,2 0 0 0,1 0 0 0,-2 2 0 0,2 0 128 16,0 3-128-16,0-2 0 0,1 2 0 0,0 3 0 16,1 2 0-16,4 0 0 0,0-2 0 0,1 1 0 15,-2 0 0-15,2-1 0 0,0-4 0 0,1 3 128 16,1-1-128-16,0 1 0 0,2 1 0 0,0 1 0 15,0 1 0-15,4-1 0 0,2 0 0 0,3 1 0 16,-2 1 0-16,4-1 0 0,1-1 0 0,0 0 0 16,2-2 0-16,-1-1 0 0,1-2 0 0,2 0 0 15,0-2 0-15,3 0 0 0,-2 2 0 0,4-1 128 16,3-1-128-16,0-4 0 0,4-2 0 0,1-2 0 16,1 0 0-16,4-2 128 0,3-1-128 0,-1-2 0 15,1 1 0-15,-1-2 0 0,-3-2 0 0,0-2 0 0,-2-4 0 16,1-2 0-16,0 2 0 0,-1-4 128 0,0-2-128 15,3-2 0-15,-1 0 0 0,2-3 0 0,0 0 128 0,-3-1-128 16,-1-2 160-16,-3 0-160 0,0-2 192 0,0 0-64 16,-2 1-128-16,0-3 192 0,2-4-64 0,-1 3-128 15,0 1 176-15,0 0-176 0,-1 0 160 0,2-4-160 16,1 2 128-16,-2 1-128 0,-2 0 128 0,-2 0-128 16,-1-1 128-16,-2 0-128 0,-1-1 256 0,0 1-16 15,-3-2-16-15,-1-1 0 0,1 0-224 0,-1-2 176 16,1-1-176-16,-3-3 160 0,1 0 32 0,-2-2 16 15,-1-3 0-15,2 2 0 0,0 2-32 0,-5 0-16 16,-6-2 0-16,5 1 0 0,-1-1-160 0,2 2 0 16,-1 0 144-16,-1 0-144 0,3 0 0 0,-3 0 144 0,2 1-144 15,-2-1 0-15,0 0 128 0,0-2-128 0,0-3 0 16,-2 2 0-16,1 2 0 0,-4-3 0 0,1-1 128 16,-1 3-128-16,-1-1 0 0,-2 1 128 0,-3-2-128 0,0 0 0 15,-2 0 176-15,-1 3-176 0,-2 1 160 0,-1-1-160 16,0 0 128-16,-2-1-128 0,1 2 0 0,0 0 144 15,-3 1-144-15,1 2 128 0,2 0-128 0,-4 1 128 16,-6 2-128-16,0 0 0 0,2 1 144 0,-2-1-144 16,-2-1 176-16,2 2-48 0,-2-1 0 0,2 3 0 15,0 0-128-15,1 1 160 0,0-1-160 0,0 2 160 16,-1 1-160-16,3 0 160 0,-4 1-160 0,1 2 160 16,0 2-160-16,-2 1 0 0,0 1 0 0,-1 4 128 15,1 0-128-15,-2 3 128 0,-2 4-128 0,-3 1 128 0,0 1-128 16,2 0 128-16,-1 3-128 0,2 0 128 0,-1-2-128 0,-2 0 0 15,-2-1 0-15,1 1 0 0,2-1-160 0,3-2-64 16,1-1-16-16,2-3 0 16,6 0-1152-16,3-2-224 0,5 1-48 0,8 1-10080 15,0 0-2016-15</inkml:trace>
  <inkml:trace contextRef="#ctx0" brushRef="#br2" timeOffset="56366.12">17386 2596 10127 0,'0'0'448'0,"0"0"96"0,4 9-544 0,-4-9 0 0,5 9 0 0,-2-2 0 15,-3-7 1344-15,6 9 144 0,-4 0 48 0,-2-9 0 16,0 0-512-16,0 10-112 0,0-1-16 0,0-9 0 15,0 0 32-15,1 8 0 0,-1-8 0 0,0 9 0 16,0-9-32-16,0 0 0 0,0 0 0 0,-3 10 0 16,-2-3-80-16,5-7-32 0,-5 6 0 0,5-6 0 15,-5 5 0-15,5-5 0 0,-8 3 0 0,1 0 0 16,-2 0-144-16,3-3-16 0,-5-2-16 0,2 1 0 16,1-1-64-16,-1-1-16 0,-1 0 0 0,0-2 0 15,2 0-144-15,1-1-16 0,2 0-16 0,-2-2 0 16,0-1-160-16,2 1-16 0,-2 0-16 0,2-2 0 15,0-1-160-15,1 0 0 0,0 1 0 0,0-1 0 0,1-1 0 16,0-2 0-16,-2 0 0 0,2 0 0 0,3 0 0 16,-1-1 0-16,0 1 0 0,-1 0 0 0,4-3 0 15,0 2 0-15,-1 0 0 0,2 3 0 0,1 1 0 0,1 0 0 16,-2-2 0-16,2-1 0 0,3 4 0 0,-3-1 0 16,2 0 0-16,0-1 0 0,2-1 0 0,-1 2 0 15,-3 2 0-15,2 0 0 0,2-1 0 0,-2 2 160 16,0 3-160-16,1 1 160 0,-2 0-16 0,3 1 0 15,-2 1 0-15,3 2 0 0,-2 0-144 0,1 0 160 16,-1 3-160-16,2-1 160 0,0-2-160 0,-3 4 0 16,2 0 0-16,-1 0 0 0,1 1 0 0,0 0 128 15,0 1-128-15,1 0 0 0,-2 4 0 0,1-1 128 16,0-1-128-16,1 2 0 0,-2 2 0 0,1 0 128 16,0-2-128-16,-1-1 0 0,2-2 0 0,1 4 128 0,0 4-128 0,0-4 0 15,2-2 0-15,-3 1 128 0,0 1-128 0,-1-1 0 16,-2-1 0-16,2-1 0 0,0-2 128 0,1 2-128 15,1 0 0-15,-2-2 0 0,2-1 0 0,0-2 0 16,-1-2 0-16,1 0 0 0,0 0 0 0,0-1 0 16,1-1 0-16,-2-1 0 0,-2-1 0 0,0-2 0 15,1 0 0-15,-3-2 0 0,1-2 0 0,-1 2 0 16,0 0-384-16,-1 1-64 16,1 0-16-16,-3-3 0 0,2 0-1712 15,-2 2-320-15,-3 7-80 0,4-8-6864 0,2 0-1376 0</inkml:trace>
  <inkml:trace contextRef="#ctx0" brushRef="#br2" timeOffset="56820.93">17989 2495 13823 0,'0'0'608'0,"0"0"128"0,0 0-592 0,-2 9-144 16,2-9 0-16,-3 8 0 0,1 1 912 0,2-9 160 15,-2 8 16-15,2-8 16 0,-1 10 240 0,1-10 32 16,0 0 16-16,0 10 0 0,0-1-304 0,0-9-64 0,0 0-16 16,0 0 0-16,0 0 16 0,0 0 16 15,0 0 0-15,0 0 0 0,0 0-80 0,0 0-32 0,-2-10 0 0,-2-1 0 16,2 0-224-16,0 1-64 0,0 0 0 0,1 3 0 15,1 7-288-15,-2-9-64 0,2 9-16 0,0 0 0 16,-3-6 16-16,3 6 0 0,0 0 0 0,0 0 0 16,0 0 288-16,0 0 64 0,-4 10 16 0,2 2 0 15,0 0-368-15,2-1-80 0,0 1-16 0,0-2 0 16,0-1-192-16,0-9 128 0,0 0-128 0,0 0 0 16,0 0 240-16,0 0-48 0,0 0-16 0,0 0 0 15,0 0 240-15,7-8 48 0,-3 0 16 0,-2-2 0 16,1-3-112-16,-1 1-32 0,-1 2 0 0,-1-2 0 15,-1 1-208-15,1 3-128 0,0 8 128 0,0 0-128 16,0 0 0-16,0 0 128 0,0 0-128 0,-6 7 0 16,1 4-416-16,-1 2-160 0,0 3-16 0,4-2-16 15,-1 0-2464-15,3-3-512 0,0-11-80 0</inkml:trace>
  <inkml:trace contextRef="#ctx0" brushRef="#br1" timeOffset="61903.84">18771 2102 20271 0,'-8'-8'1792'0,"-1"1"-1424"0,0-1-368 0,1 4 0 15,1 0 384-15,1 1 0 0,-1-1 0 0,3 0 0 16,4 4-384-16,0 0 0 0,-8-4 0 0,8 4-128 16,-4-3 128-16,4 3 0 0,0 0 0 0,0 0 0 15,0 0 0-15,0 0 0 0,0 0-144 0,4-7 144 16,-4 7 0-16,10-7 0 0,3 3 0 0,4-5 0 16,-1-2 144-16,4 0 112 0,0 0 0 0,3-3 16 15,-1-4 80-15,2-3 16 0,2 1 0 0,3 1 0 16,2 3-48-16,1 0-16 0,0-5 0 0,2 3 0 15,3 4-48-15,-2 0 0 0,2-3 0 0,0 4 0 0,-2-1-64 16,1 2 0-16,2 0-16 0,0 2 0 0,4 1-176 0,1 2 0 16,-1 4 144-16,0 2-144 0,-1 1 0 0,-2 3 0 15,-4 4 0-15,-3 1 128 0,-6 0-128 0,0 3 0 16,-3 0 0-16,-2 4 0 0,-2 0 0 16,-3 4 0-16,-3 1 0 0,-1 0 0 0,1 1 0 0,-4 2 0 15,0 4 0-15,-3-2 0 0,-2-1 0 0,2-1 0 16,-3-1-128-16,0-1 128 15,-1-3-896-15,0-2-80 0,1 0-32 0,-2-2-9632 0</inkml:trace>
  <inkml:trace contextRef="#ctx0" brushRef="#br1" timeOffset="62317.77">18637 2718 7359 0,'0'0'320'0,"0"0"80"16,0 0-400-16,0 0 0 0,0 0 0 0,0 0 0 0,0 0 1808 0,0 0 288 16,-2 8 48-16,2-8 16 0,0 0-1200 0,3 9-256 15,-3-9-32-15,5 8-16 0,2 2 48 0,2-1 16 16,2-2 0-16,3-1 0 0,3 2-64 0,2-2-16 16,1-3 0-16,3 3 0 0,3-1-48 0,1-2-16 15,4-2 0-15,1 4 0 0,0-2-112 0,4-3-16 16,2-2-16-16,5 2 0 0,-1 3-112 0,0-1 0 15,-1-2-16-15,-4 1 0 0,-1-2-160 0,0 1-16 16,-5 2-128-16,0-2 192 0,-1-2-64 0,-4 0-128 16,-1 0 176-16,-3-1-176 15,-3-1-1168-15,-2 2-352 0,-2 1-64 0</inkml:trace>
  <inkml:trace contextRef="#ctx0" brushRef="#br1" timeOffset="64373.24">21278 1804 11055 0,'0'0'480'0,"0"0"112"0,0 0-464 0,0 0-128 16,-4 6 0-16,4-6 0 0,0 0 1024 0,0 0 192 15,0 0 48-15,0 0 0 0,0 0-720 0,0 0-144 16,0 0-16-16,9-3-16 0,1-2 64 0,1 3 16 16,0-2 0-16,4 0 0 0,2-5-64 0,3 0-16 15,1 1 0-15,2-1 0 0,-1-6 80 0,2 2 0 16,-2-1 16-16,4-1 0 0,-3-1 48 0,2-4 16 0,0-2 0 0,3-1 0 15,0-1-240-15,4-2-48 0,3-3-16 0,2-1 0 16,-3 5-80-16,1-2-16 0,0-2 0 16,-1-1 0-16,-3 3-128 0,-3-2 160 0,-3 1-160 0,-2 1 160 15,-4-1-160-15,-2 0 0 0,0 1 144 0,-3-2-144 16,-2-1 0-16,-4 4 128 0,0 3-128 0,-5 2 0 16,-1-1 0-16,-2 3 144 0,-3 2-144 0,0 0 0 15,-6 1 240-15,1-1-64 0,-3 3-16 0,-1 1 0 16,-1-2 32-16,-3 1 0 0,0 0 0 0,-4 0 0 15,-2 1-64-15,-3-1-128 0,-3-1 192 0,-3 1-64 16,-2 0-128-16,-1 1 0 0,-1-3 0 0,0 2-176 16,-1 0 176-16,2 0 0 0,-2-2 0 0,1-3 0 15,-1-3 0-15,-4 4 0 0,1 5 128 0,-3-2-128 0,-1-1 0 16,21 7 0-16,-7-2 0 0,0-1-128 0,-3 1 128 0,-1-2 0 16,1 1 0-16,-4-2 0 0,-2 1 0 0,-33-11 0 15,8 3 128-15,7 7-128 0,1 3 0 0,3 2 0 16,4 2 0-16,2 2 0 0,0-1 0 0,0-1 0 15,2-2 0-15,0 0 0 0,-1 2 0 0,-1 1 0 16,-2 3 0-16,-1-2 0 0,3 2 0 0,1-2 0 16,1 0 0-16,0-3 0 0,-6-2 0 0,3 2 0 15,2 1 0-15,-1 1 0 0,-3 0 0 0,3 0 0 16,2 2 0-16,4 0 0 0,1-1 0 0,3 2 0 16,-4 0 0-16,1 3 0 0,-2 0 0 0,-1 0 0 15,-2 2 0-15,1 0-128 0,-2 1 128 0,1 2 0 16,3 0 0-16,4 1 0 0,0-3 0 0,0-1 0 0,1-3 128 0,-3 2-128 15,2 1 0-15,-1-1 0 0,2-1 0 16,1 2-128-16,2 0 128 0,0 0 0 0,2 0 0 0,3-2 0 16,-2-1 0-16,0 0 0 0,2-1 0 0,-3-2 0 15,0 1 0-15,-1 0 128 0,0 1-128 0,0 1 0 16,0-1 0-16,-3 2 0 0,0 0 0 0,0 3 0 16,1-1 0-16,2 1 0 0,-2 0 0 0,1 0 0 15,-1-2 0-15,-2 1 0 0,-1 1 0 0,0 3-128 16,0-3 128-16,-3 3 0 0,-1-2 0 0,1 4-128 15,4 0 128-15,2 0 0 0,1-2 0 16,1-1 0-16,0 0 0 0,0-3 0 0,1 0 0 0,1 0 0 16,-2-1 0-16,2 4 0 0,1-3 0 0,2 1 176 15,0 2-176-15,1 0 0 0,1-1-160 0,1 3 160 0,0 1 0 0,1-1-144 16,0 2 144-16,2 1 0 0,-1-1 0 0,1 1 0 16,-1 1 0-16,8-3 0 0,-1 0 0 15,-2 4 0-15,-3-1 0 0,1 2-128 0,-2 1 128 16,-1 1 0-16,0 2 0 0,-18 17-128 0,7-2 128 0,5-3 0 15,1-2 128-15,3 0-128 0,2-4 0 0,1 1 0 16,1-2 0-16,2 1 0 0,-1-1 0 0,3-1 0 16,0-3-128-16,1 4 128 0,-1 0 0 0,1 2 0 15,0 3 0-15,1-3 0 0,2-2 0 0,1 2 0 16,1 2 0-16,-2-1 0 0,1 0 0 0,2 2 0 16,0-1 0-16,4 1 0 0,-3-1 0 0,4 0 0 15,1-2 0-15,-1 3 128 0,2-2-128 0,3 1 0 16,2-1 128-16,1 1-128 0,1 3 176 0,4 0-48 15,-1 0 0-15,2 0 0 0,3-2-128 0,0 1 160 0,0-1-160 16,0-4 160-16,0-2-160 0,1 0 0 0,0 1 144 16,-1-2-144-16,2-2 0 0,-3 1 0 0,1-2 0 0,-1 0 128 15,0 1-128-15,1-1 0 0,2 0 0 0,-1-1 128 16,-3-1-128-16,4-3 0 0,2-3 0 0,-1 2 0 16,0-1 0-16,-2-2-288 0,-1-1 48 0,0-2-11952 15</inkml:trace>
  <inkml:trace contextRef="#ctx0" brushRef="#br1" timeOffset="66630.78">17164 3072 19343 0,'-13'-5'848'0,"5"2"192"0,-4-2-832 0,1 1-208 16,1 2 0-16,-2-1 0 16,1 3-816-16,1-1-208 0,0 0-32 0,0 1-16 0,2 0 896 0,0 1 176 15,1 0 0-15,-2 2 0 0,3-1 192 0,-2 1-32 16,1 1-16-16,1 3 0 0,-1 1 0 0,-1-1 0 16,0 0 0-16,-1 3 0 0,0 2 160 0,0 0 16 15,-2 0 16-15,1 4 0 0,0 1 32 0,2 2 0 16,-3 1 0-16,2-2 0 0,1-2-144 0,2 3-32 15,1 3 0-15,1 0 0 0,-2-2-192 0,3 1 176 0,1 1-176 16,1 0 160-16,1 0-160 0,1 0 0 0,2-2 0 16,-1-1 0-16,2-3 128 0,-1 1-128 0,2-2 128 15,3 1-128-15,1-1 144 0,1 2-144 0,2-1 160 0,1 1-160 16,0-1 224-16,3 1-48 0,-1-1-16 0,4 1 0 16,-2-1-32-16,4 2 0 0,2 0 0 0,2-1 0 15,3-1 0-15,3 0-128 0,1-4 192 0,2 3-64 16,3 1 32-16,-1-3 0 0,1-1 0 0,-1-1 0 15,1 1-32-15,-3-1 0 0,-1-2 0 0,1-1 0 16,-2-2-128-16,3 0 0 0,2 0 144 0,1-1-144 16,-1 0 0-16,2 3 144 0,1-3-144 0,1 1 0 15,0-1 176-15,-5 2-176 0,-1 1 160 0,-1-3-160 16,1 1 160-16,-4-1-160 0,0 2 160 0,0-3-160 16,1 2 128-16,0-2-128 0,-2 0 0 0,0 2 144 0,1-1-144 15,-4 1 0-15,0-1 0 0,-2 0 128 0,-1-3-128 0,1 0 0 16,-2 2 144-16,1-3-144 0,1-1 144 0,0 0-144 15,3-1 192-15,-1-2-192 0,2 3 240 0,2-1-64 16,0-1-16-16,1 2 0 0,-2 2-160 0,2-1 0 16,0 3 144-16,-1-1-144 0,-2-1 0 0,-2 1 0 15,-1 1 0-15,3-1 128 0,-1 0-128 0,0 1 0 16,0 0 0-16,1 0 0 0,1 1 0 0,0-2 0 16,-2-1 0-16,4 1 128 0,1-1-128 0,0-1 144 15,-2-1-144-15,0-1 160 0,0-1-160 0,-2-1 192 16,0 3-192-16,2-1 192 0,1-2-64 0,2 1 0 15,2 1 0-15,-2 0 0 0,-2-1-128 0,1 1 0 16,0-1 144-16,0 0-144 0,1 1 0 0,-2-1 0 16,-3-3 0-16,0 3 0 0,1 2 128 0,0 0-128 0,1-1 128 15,3-1-128-15,3-2 192 0,0 1-48 0,0 0 0 0,-3-3 0 16,2 3 0-16,-1-1 0 0,1-2 0 0,-3 2 0 16,0 0-144-16,-1 2 160 0,-3-1-160 0,1-1 160 15,-1 0-160-15,1 1 0 0,1 0 144 0,-1-1-144 16,-5 1 0-16,0 0 0 0,0-1 0 0,-1 1 128 15,1-1-128-15,-1 2 0 0,-1-2 0 0,-1 2 128 16,0 0-128-16,-2 1 0 0,1-3 0 0,-1-1 0 16,-1 2 0-16,2-1 0 0,1 1 0 0,-3-1 0 15,-2-3 0-15,2 3 128 0,0 1-128 0,2 0 0 16,-2-1 0-16,0 0 0 0,-4 0 0 0,2 1 0 16,0 1 0-16,2-2 0 0,0 0 0 0,0 1 0 0,1 0 0 15,-1 1 0-15,0-1 0 0,-3 0 0 0,2-1 0 0,-1 1 0 16,0 0 0-16,-2-1 128 0,1-4-128 0,0 0 0 15,1 0 0-15,-2 0 128 0,0 1-128 16,1-1 0-16,0-1 0 0,1 2 0 0,-3 0 0 0,1 1 128 16,1 0-128-16,-1-2 0 0,1-1 0 0,-4 2 0 15,-2 0 0-15,0 3 0 0,3-4 0 0,-1 1 144 16,0 1-144-16,-1-1 0 0,2-2 128 0,-1 2-128 16,-2-2 0-16,0 0 0 0,0 1 128 0,1 1-128 15,-2-1 0-15,1 0 0 0,-2-1 0 0,1 2 128 16,0-1-128-16,-1 0 0 0,1 1 0 0,-2-2 0 15,2-1 0-15,-2 0 0 0,0 3 128 16,-1 0-128-16,3-3 0 0,-3 0 0 0,4 1 0 0,-2 0 0 16,1 1 0-16,-2-1 0 0,2-4 0 0,0 3 0 0,0 0 128 15,0 0-128-15,-1-2 0 0,3 0 0 0,-2-3 0 16,1 4 0-16,0 1 0 0,-1-1 0 0,1-1 0 0,0 0 0 16,-4 1 128-16,3-1-128 0,1 0 0 0,0-2 0 15,-1-2 0-15,-1 2 0 0,1 1 128 0,1 3-128 16,0 1 0-16,-1-1 0 0,2-2 0 0,0 0 0 15,-2 1 0-15,0 0 0 0,4-2 0 0,-5 1 0 16,2 1 0-16,1 1 0 0,-3 0 0 0,1 0 0 16,-3 0 0-16,0 1 0 0,0 3 0 0,2-2 0 15,1-2 0-15,-2 1 0 0,-2-1 0 0,-2 3 0 16,2-1 0-16,-2 0 0 0,1 0 0 0,-2-1 0 16,0 1 128-16,-2 8-128 0,3-9 0 0,1 2 0 15,-1-2 144-15,-2 1-144 0,-1 8 0 0,0-9 144 16,0-2-144-16,-1 0 0 0,-2 0 0 0,3 2 0 0,0 9 0 15,-1-9 0-15,0-1 0 0,0-1 0 0,1 11 0 0,-1-8 128 16,-2-1-128-16,1 0 0 0,0 2 0 0,2-1 0 16,-2 1 128-16,2 7-128 0,-4-8 0 0,1 0 0 15,-2 0 0-15,2 2 0 0,-3-1 0 0,3 1 0 16,0 0 144-16,1 1-144 0,2 5 0 0,0 0 0 16,-5-7 0-16,1 1 0 0,-2 2 0 0,6 4 0 15,0 0 0-15,0 0 0 0,-7-9 0 0,2 4 0 16,5 5 0-16,0 0 0 0,0 0 0 0,-8-5 0 15,1-3 0-15,2 4 0 0,5 4 0 0,0 0 0 16,-10-1 0-16,10 1 0 0,-11-3 0 0,3-1 0 16,-1 2 0-16,9 2-128 0,-8 0 128 0,8 0 0 15,-8-3 0-15,8 3 0 0,-6-1 0 0,6 1 0 0,-10-4 0 0,2 2 0 16,-3 2 0-16,4 0 0 0,7 0 0 0,-9-1 0 16,0-2 0-16,9 3 0 0,-9-1 0 0,1-4 0 15,1 2 0-15,1 0 0 0,6 3 0 0,-5-5 0 16,0 2 0-16,5 3 0 0,-7-7 0 0,1 3 0 15,6 4 0-15,-6-4 0 0,6 4 0 0,-8-4 0 16,0 0 0-16,2 1 0 0,6 3 0 0,-7-5 0 16,-2 2 0-16,9 3 0 0,-6-3 0 0,6 3 0 15,-10-4 0-15,10 4 0 0,-9-4 0 0,2 1 0 16,7 3 0-16,-4-4 0 0,4 4 0 0,0 0 0 16,-9-2 0-16,9 2 0 0,-7-1 0 0,7 1 0 15,-9-2 0-15,3 1 0 0,6 1 0 0,-9 0 0 16,3 0 0-16,6 0 0 0,-9-4 0 0,2 2 0 0,-2 1 0 0,9 1 0 15,-7 0 0-15,-3 1 0 0,3 0 0 0,7-1 0 16,-11 1 0-16,4 3 0 0,7-4 0 0,-10 1 0 16,0 0 0-16,3-1 0 0,-2-1 0 0,3 0 0 15,-4-1 128-15,1 2-128 0,0 2 0 0,0-2 144 16,1 0-144-16,-2 0 0 0,0 0 176 0,1 1-176 16,0 0 160-16,0 1-160 0,0 0 128 0,1 1-128 15,-2-1 0-15,10-2 144 0,0 0-144 0,0 0 0 16,-8-2 0-16,8 2 128 0,-9 2-128 0,9-2 0 15,-5-2 0-15,5 2 128 0,-10 1-128 0,10-1 128 16,0 0-128-16,0 0 128 0,0 0-128 0,-9-3 0 16,2 2 0-16,7 1 0 0,0 0 0 0,0 0 0 15,0 0 0-15,0 0 0 0,0 0 0 0,0 0 0 16,0 0 0-16,0 0 0 0,0 0 0 0,0 0 0 16,0 0 0-16,0 0 0 0,0 0 0 0,0 0 0 0,0 0 0 0,0 0 0 15,0 0-176-15,0 0-112 0,0 0-32 0,0 0-9088 16,0 0-1840-16</inkml:trace>
  <inkml:trace contextRef="#ctx0" brushRef="#br3" timeOffset="71324.8">21192 1863 13583 0,'0'0'592'0,"0"0"144"0,0 0-592 0,0 0-144 0,0 0 0 0,0 0 0 15,0 0 176-15,0 0 0 0,0 0 0 0,0 0 0 16,0 0 368-16,6-5 80 0,-6 5 16 0,0 0 0 15,7-4-64-15,-7 4-16 0,8-6 0 0,0 3 0 16,-8 3-176-16,10-5-16 0,-3 2-16 0,0-2 0 16,0-3-32-16,-7 8 0 0,0 0 0 0,6-8 0 15,-6 8 176-15,5-8 16 0,-4 0 16 0,-2 0 0 16,1 8 96-16,-4-10 16 0,3 1 0 0,-4 2 0 16,-2 2-64-16,2 1 0 0,-4-3 0 0,3 3 0 0,-1-1-160 0,0-1-32 15,-3-1-16-15,3 2 0 0,-2-1-128 0,0 1-32 16,-2-1 0-16,0 0 0 0,0-1-16 0,1-1-16 15,-3 1 0-15,-1 0 0 0,0 1 192 0,-1 1 32 16,-3 1 16-16,1-1 0 0,-2-1-80 0,-3 1-16 16,0 2 0-16,-2 0 0 0,1-1-320 0,-1 2 128 15,1 0-128-15,-3 1 0 0,0 1 0 0,0 1 128 16,-2 0-128-16,1 1 0 0,0 0 0 0,1 1 128 16,-2-1-128-16,0 0 0 0,0-1 0 0,-1 1 144 15,-1 0-144-15,3 1 0 0,-3-2 160 0,3 2-160 16,1-1 128-16,1 3-128 0,0 0 144 0,0 2-144 15,0-2 160-15,2 1-160 0,0-1 0 0,3 3 128 16,-1 0-128-16,2 2 0 0,-1-3 0 0,0 4 0 16,0 1 0-16,2 4 0 0,-1-1 128 0,1 1-128 15,-3-2 0-15,5 6 0 0,0 1 0 0,2-1 0 0,-1 7 0 0,0-1 0 16,1 1 0-16,4 0 0 0,0 4 0 0,3-1 0 16,-3-2 160-16,2 0-160 0,0-1 160 0,3 1-160 31,-3-1-688-31,4 0-224 0,1-1-48 0,-1 0-16 0,1 1 1648 0,1-2 336 0,4-1 64 0,2 3 16 15,3 0-832-15,-2 2-256 0,2-6 128 0,-2 2-128 16,1 4 0-16,-1-6 0 0,2-2 128 0,2 1-128 16,1-2 0-16,1-2 0 0,0 0 128 0,3 0-128 15,0-1 0-15,1 1 0 0,-2-1 128 0,2 0-128 16,0-2 0-16,0 1 128 0,0-1-128 0,2 0 0 16,-1 1 128-16,2-2-128 0,-2-2 0 0,1 1 0 15,1 1 0-15,-1-1 160 0,4-3-160 0,1-3 128 0,0 0-128 16,2 0 160-16,2-1-160 0,0 0 160 0,0-2-160 0,3 2 192 15,-2-1-192-15,3 1 192 0,1-2-192 0,0-1 160 16,-2 1-160-16,0-1 160 0,-1 0-160 0,0-3 160 16,3 0-160-16,-1 0 160 0,-3-3-160 0,2 1 160 15,-1-2-160-15,4 0 160 0,1 0-160 0,2-1 192 16,-2 1-192-16,0-3 192 0,-1 0-64 0,-2-4-128 16,-1-2 192-16,-3 4-64 0,0-2-128 0,0 0 192 15,-2-2-192-15,0 2 192 0,0 2-192 0,1-4 160 16,-1 2-160-16,-2 0 160 0,0 2 0 0,1-1 0 15,0-6 0-15,0 3 0 0,-1 1 16 0,-1-1 0 16,-3 2 0-16,0-5 0 0,0-1 16 0,-2-2 0 0,0-1 0 16,-1-3 0-16,-2 0 64 0,-1-6 0 15,-1-5 16-15,-1-5 0 0,0-4 0 0,0-3 0 0,0 2 0 16,0 2 0-16,-1 0 0 0,1 2 0 0,0 2 0 0,-3-2 0 16,2 1-80-16,-2-1 0 0,0 1-16 0,-3 3 0 15,-3 4-32-15,-1 1 0 0,-1 1 0 0,0 2 0 16,-5 1-144-16,1 2 128 0,0 1-128 0,-3 2 128 15,1 0-128-15,-2 3 0 0,-2-1 0 0,-1 1 0 16,-4 4-240-16,1-1-80 0,-6 3 0 0,-2 2-16 16,-6 1-2080-1,-5 4-400-15,-5 0-96 0,-2 5-16 0</inkml:trace>
  <inkml:trace contextRef="#ctx0" brushRef="#br1" timeOffset="75462.4">20108 2002 13407 0,'-3'-19'592'0,"3"9"128"0,3 2-576 0,0-3-144 0,-3-3 0 0,0 2 0 15,0 1 144-15,0 0 0 0,0-1 0 0,0 2 0 16,-2 0 304-16,1 4 48 0,1 6 16 0,-4-6 0 15,0 0 176-15,2 1 32 0,2 5 16 0,0 0 0 16,0 0 32-16,0 0 16 0,-5-6 0 0,5 6 0 16,0 0-176-16,0 0-32 0,0 0-16 0,0 0 0 15,0 0-176-15,0 0-16 0,0 0-16 0,0 0 0 16,0 0-32-16,0 0-16 0,7-5 0 0,-7 5 0 0,11 1-48 0,-2 2 0 16,1 0 0-16,2 0 0 0,0 2-64 0,2 0 0 15,1 4-16-15,2 0 0 0,-1-2-48 0,4 1-128 16,-2 0 192-16,3 1-64 0,2-1 16 0,-1-2 0 15,3-3 0-15,-1 2 0 0,3 0 64 0,0 1 16 16,2-2 0-16,-2-1 0 0,3 1 32 0,1-2 0 16,0 0 0-16,-1-2 0 0,-2 0 0 0,1-3 0 15,0-1 0-15,1 1 0 0,1-1-48 0,0-3 0 16,0-3 0-16,-1 3 0 0,-2 2 752 0,-2 0 160 16,-1 1 32-16,1 0 0 15,-1 2-1648-15,-1 2-320 0,-2 2-64 0,-1-3-16 0,0-6 768 0,-2 3 128 16,-2 1 0-16,0-2 0 0,-1-1 0 0,0 1 128 15,-3 0-128-15,1 0 0 0,0 2 128 0,1-1-128 0,-2-2 128 0,2 3-128 16,1-1 144-16,-3 0-144 0,-2-3 160 0,2 1-160 16,0-2 176-16,-2 2-176 0,-2 0 192 0,-2 1-192 15,-2-2 160-15,1 3-160 0,-1-3 128 16,1 3-128-16,-6 4 192 0,0 0-32 0,0 0-16 0,0 0 0 16,0 0 0-16,0 0 0 0,0 0 0 0,0 0 0 15,0 0-144-15,0 0 0 0,0 0 0 0,0 0 128 16,0 0-128-16,0 0 0 0,0 0 0 0,0 0 0 15,0 0 0-15,0 0 0 0,0 0 0 0,0 0 0 16,0 0 0-16,0 0 0 0,0 0-144 0,0 0 144 16,-7 4 0-16,1 3 0 0,-1-2-128 0,-1 2 128 15,-1-2 0-15,-2 2 0 0,-3 0 0 0,0 2 0 16,0 0 0-16,-2 0 0 0,-3 1 0 0,2 3 0 0,-2 3 0 0,-1-1 0 16,-1-3 0-16,-1-1 0 0,-1 0 0 0,-1 0 0 15,-6 2 0-15,0-4 0 0,-3 0 144 0,-4 1-144 16,2-1 128-16,-1 2-128 0,-7 3 144 0,1-4-144 15,4-2 160-15,-4 1-160 0,0-2 192 0,1-3-64 16,-3-1-128-16,3 1 192 0,2-2 16 0,1-1 0 16,0-4 0-16,4 1 0 0,4-5-32 0,2-1-16 15,0-2 0-15,3-1 0 0,2-2-32 0,2 0 0 16,0 1 0-16,1-4 0 0,2-1-128 0,-3 1 128 16,2 1-128-16,1 2 128 0,1 0-128 0,0-1 0 15,2 1 0-15,-1 2 0 0,2 0 0 0,1 1 0 16,1 2 0-16,-2 0 0 0,-1-1 0 0,5 2 0 15,0 3 0-15,2 1 0 0,-3 1 0 0,1-1 0 0,2 1 0 16,8 2 0-16,-9-2-160 0,9 2 160 0,0 0 0 0,0 0-144 31,0 0-240-31,0 0-32 0,0 0-16 0,0 0 0 16,10 2-2368-16,4 1-464 0,3 2-112 0</inkml:trace>
  <inkml:trace contextRef="#ctx0" brushRef="#br1" timeOffset="77305.66">19895 2704 9151 0,'0'0'400'0,"0"0"96"0,-9 5-496 16,9-5 0-16,-7 1 0 0,-2 2 0 0,9-3 944 0,-9 1 80 0,-1-3 32 0,3 0 0 15,7 2-288-15,-9 2-48 0,0-1-16 0,9-1 0 16,-7 3-16-16,-2-1-16 0,2-3 0 0,7 1 0 16,-9 1 80-16,9-1 16 0,-7-2 0 0,7 2 0 15,0 0 48-15,0 0 16 0,0 0 0 0,0 0 0 16,0 0-128-16,0 0-32 0,0 0 0 0,1-8 0 15,2 1-16-15,2 0 0 0,3 1 0 0,1 1 0 16,3-1-400-16,3 1-96 0,3-4-16 0,5 1 0 16,4 2-144-16,0-2 0 0,-4-2 144 0,4 0-144 15,4-1 128-15,0 3-128 0,2-3 160 0,-1 2-160 16,-1-2 128-16,1 0-128 0,-2 5 0 0,3-4 144 16,0 2-144-16,2-3 0 0,0-2 0 0,0 4 0 15,-1 1 128-15,1 3-128 0,0 2 128 0,1 1-128 16,-6 4 0-16,1 0 0 0,-1-1 0 0,-3 3 0 0,0 1 0 15,0 1 0-15,3-2 0 0,0-1 0 0,-4 1 0 0,3-1 0 16,-1 1 0-16,0 2 0 0,-1 1 0 0,-2-2 0 16,-1-2 0-16,-1 3 0 0,-1 2 0 0,-3 1 0 15,-1 1 0-15,0-1 0 0,-2-1 0 0,-1 0 0 16,-3 0 0-16,0 2 0 0,1-1 0 0,-2 1 128 16,-3-1-128-16,-1 0 0 0,2-1 160 0,-1 0-160 15,-8-8 192-15,8 10-192 0,-3 0 160 0,1-2-160 16,-6-8 128-16,0 0-128 0,0 0 208 0,0 0-32 15,6 6-16-15,-6-6 0 0,0 0 96 0,0 0 0 16,0 0 16-16,0 0 0 0,0 0 80 0,0 0 16 0,0 0 0 16,0 0 0-16,0 0-160 0,0 0-16 15,0 0-16-15,0 0 0 0,0 0-176 0,0 0 128 0,0 0-128 0,0 0 128 16,0 0-128-16,0 0 0 0,0 0 0 0,0 0 128 16,-1-6-128-16,1 6 0 0,0-11 144 0,0 11-144 15,0 0 0-15,-4-7 128 0,-1 0-128 0,5 7 0 16,-4-6 128-16,-2-2-128 0,1 3 128 0,-2-1-128 15,1 1 128-15,-3-1-128 0,2 1 128 0,-3 0-128 16,2-4 128-16,-3 3-128 0,-1-4 160 0,-2 0-160 16,1 1 128-16,-3-2-128 0,-6-2 0 0,0 1 0 15,0 1 128-15,-3 0-128 0,1 0 0 0,-3 2 144 16,-4 1-144-16,-1 2 0 0,0 0 0 0,0 2 0 16,0-4 0-16,2 4 0 0,-2 0 0 0,1-1 0 0,-2 1 0 15,-2 0 0-15,-1 2 0 0,2 0 0 0,2 4 0 16,-3-1 0-16,1-1 0 0,1 3 0 0,0 3-128 0,1 1 128 15,1-2 0-15,2 1 0 0,-1-2 0 16,0 1 0-16,0 4 0 0,0-1 0 0,1 1-160 0,1 2 160 16,-2 1 0-16,0 1-144 0,3 0 144 15,-1 0 0-15,1 0 0 0,1 1-128 0,2-2 128 0,2 0 0 16,0 1 0-16,3-1 0 0,1-2 0 0,1 0 0 16,2-1 0-16,1 0 0 0,2 0 0 0,-2-4 0 15,1 1 0-15,1 1 0 0,0 5 0 0,0-4 0 16,-3-2 0-16,3-1 0 0,1 2 0 0,-1-2 0 15,-2 0 0-15,3-2 0 0,3-1 0 0,1 0 128 16,-1 0-128-16,8-2 0 0,0 0 0 0,0 0 144 16,0 0-144-16,0 0 0 0,0 0 208 0,0 0-64 15,0 0-16-15,4-8 0 0,1-1 96 0,2 0 16 0,4 1 0 0,0 1 0 16,1-3-112-16,4 1 0 0,1 1-128 16,2 1 192-16,1-1-192 0,-1 0 0 0,2-3 0 0,2 2 0 15,1 2 0-15,4-2 0 0,3 1 0 0,4-1 0 16,4 2 0-16,1-1 0 0,0-1 0 0,2 1 0 15,2 1 0-15,-2 0 0 0,-1 2 0 0,0-2 0 16,1 0 0-16,3 0 0 0,3-2 0 0,-2 1 0 16,-1 2 0-16,1 0 0 0,1 2 0 0,0 3 0 15,-3 1 0-15,0 0 0 0,-1 1 0 0,1 0 0 16,-3-1 0-16,1 1 0 0,-1 4-128 0,-4 2 128 16,3 0 0-16,-5-2 0 0,-3 1 0 0,-1 1 0 15,-3 2 0-15,2 0 0 0,-4-2 0 0,2 0 0 16,-1 1 0-16,1 0 0 0,1-1 0 0,-4 1 0 0,-1 0 0 15,0-1 0-15,0 1 0 0,1 1 0 0,-1 1 0 0,1 0 0 16,-3-1 0-16,1 2 0 0,-2-3 0 0,-1 3 0 16,-2 0 0-16,-2-3 0 0,-2 0 0 0,0-2 0 15,-2 3 0-15,-1-2 0 0,-1-3 0 0,-2 2 0 16,1-1 0-16,-2 1 0 0,-7-6 0 0,7 4 0 16,-7-4 0-16,0 0 0 0,6 8 0 0,-6-8 0 15,0 0 0-15,0 0 0 0,0 0 128 0,0 0-128 16,0 0 0-16,0 0 0 0,0 0 144 0,0 0-144 15,0 0 128-15,0 0-128 0,0 0 144 0,-9 0-144 16,1-4 160-16,8 4-160 0,-6-2 128 0,6 2-128 16,-8-6 0-16,3-1 144 0,0 0-144 0,5 7 0 0,0 0 0 0,-6-5 0 15,0-4 0-15,3 3 0 0,3 6 0 0,0 0 0 16,-5-6 0-16,3 1 0 0,0-3 0 16,2 8 0-16,0 0 0 0,0 0 0 0,-3-8-128 0,3 8 128 15,0 0 0-15,-5-5 0 0,5 5 0 0,-4-6 0 16,1 0-192-16,-4 0 192 0,2 3-160 0,-2 1 160 15,7 2-160-15,-10-6 160 0,-2-2-160 0,-1 4 160 16,-3 2-160-16,-1 0 160 0,-2-3-160 0,-3 1 160 16,1-1 0-16,-2 2-144 0,-2 0 144 0,-4-1 0 15,-2 1-176-15,2 2 176 0,-2 0-208 0,1 1 80 16,0 0 128-16,2-1 0 0,0-2-144 0,-1 1 144 16,-2 2 0-16,1 0 0 0,2-2 0 0,0 1 0 15,4 0 0-15,1 0 0 0,3 1 0 0,2-2 0 0,0 1 0 16,1-2 0-16,2 0 0 0,3 1 0 0,1 0 0 15,1 0 0-15,1-2 0 0,1 1 0 0,8 3 0 16,0 0 0-16,0 0 0 0,0 0 0 0,4-8 0 0,2 3-144 16,5 1 144-16,1 1 0 0,5-1-160 0,3 0 160 15,2 3-128-15,2-1 128 0,2 1 0 0,4 0 0 16,3 0 0-16,1 1 0 0,-2 3 0 0,0-1 0 16,0-1 0-16,1 3-128 0,1 1 128 0,3 1 0 15,-2-2 0-15,-2 2 0 0,-3 0 0 0,-1 2 0 16,-1 0 0-16,-5-1 0 0,0-1 0 0,-5-1 0 15,0 0 0-15,-4-2 0 0,-1 3 0 0,-5-2 0 16,-8-4 0-16,0 0 0 16,0 0-1232-16,0 0-272 0,0 0-48 0,0 0-16 0</inkml:trace>
  <inkml:trace contextRef="#ctx0" brushRef="#br1" timeOffset="78604.11">20011 1902 10367 0,'-11'2'448'0,"2"-2"112"0,-1-2-560 0,1 1 0 16,-1 1 0-16,0 0 0 0,0 1 640 0,0-1 32 16,-2-1 0-16,4-1 0 0,-2-4 96 0,3 3 0 15,-2 3 16-15,9 0 0 0,-6-2 64 0,6 2 16 16,-7-5 0-16,7 5 0 0,0 0-176 0,0 0-48 16,0 0 0-16,0 0 0 0,0 0-240 0,0 0-48 0,0 0-16 15,0 0 0-15,0 0-96 0,0 0-32 0,0 0 0 0,0 0 0 16,0 0 48-16,11 2 0 0,0 1 0 0,1 0 0 15,5 0 192-15,0 2 32 0,-1-4 16 0,1 2 0 16,8 3-80-16,0-1-16 0,1 1 0 0,0-1 0 16,1 2-112-16,1 1-32 0,0 0 0 0,0 0 0 15,1-2-256-15,6-2 0 0,-2-5 0 0,1 0 0 16,2 1 288-16,1-2-48 0,-1 1-16 0,0-1 0 16,1-1 32-16,1-2 16 0,1 1 0 0,-2-4 0 15,-1-2-64-15,-1-1-16 0,-1-2 0 0,2 2 0 16,3 6-48-16,-4-5-16 0,-1-1 0 0,-2 1 0 0,-2 3-128 15,0 3 128-15,-2 0-128 0,0-1 128 0,-4 0 0 16,-1 2-128-16,-1 1 192 0,0 1-64 0,-2 0-128 16,-2-1 192-16,0-1-192 0,0-2 192 0,0 3-192 0,0 0 160 15,-3-3-160-15,2 2 160 0,-1 0-160 0,0-1 160 16,-3 3-160-16,-2-2 160 0,-2-1-160 0,1-1 160 16,-5 2-160-16,5 0 160 0,-3-1-160 0,-7 4 128 15,0 0-128-15,6-4 128 0,1 0-128 0,-7 4 128 16,0 0-128-16,0 0 128 0,0 0-128 0,0 0 0 15,0 0 0-15,0 0 0 0,0 0 0 0,0 0 0 16,0 0 0-16,0 0 0 0,-9-4 0 0,9 4 0 16,0 0 0-16,-8-1 0 0,1 2 0 0,-2 1 0 15,0 1 0-15,1 0-176 0,0 2 176 0,-1 3-128 0,-4 1 128 16,0 0-128-16,1 1 128 0,0 0 0 0,-2-1 0 0,1 0 0 16,-2-1 0-16,0 2 0 0,-4 1 0 0,3 0 0 15,0-1 0-15,-2-1 0 0,-3-2 0 0,-2 2 0 16,-3 1 0-16,-1-1 0 0,-4-2 128 0,-2 2-128 15,-1 0 128-15,-4 1-128 0,-1 2 128 16,1-2-128-16,0-2 128 0,0-2-128 0,0-2 160 0,0-1-160 16,-3-1 144-16,3-1-144 0,0-2 128 0,1 0-128 15,-3 1 144-15,4-1-144 0,3-1 160 0,1-2-160 16,1-1 160-16,5-2-160 0,0 1 160 0,3-3-160 16,0-4 176-16,2 1-176 0,-2 2 192 0,2-5-192 15,0 1 128-15,2 2-128 0,-2 0 0 0,2 3 0 16,0 1 0-16,3 2 0 0,0 0 128 0,2 0-128 15,0-2 0-15,3 2 0 0,-1 3 0 0,2 1 0 0,1-1 0 0,1-1 0 16,1-1 0-16,1 0 0 0,6 5-128 0,0 0 128 16,-4-6 0-16,4 6-144 0,0 0 144 0,0 0-128 15,0 0 128-15,0 0-128 0,0 0 128 0,10 9-208 16,0-1 80-16,-1 0 128 0,1-2-160 0,2 0 160 16,4 0 0-16,3 0-144 0,-1 0 144 0,3-2 0 15,2-2 0-15,0 3 0 0,4 5 0 0,1-1 0 16,2-3 0-16,1 0-128 0,1-2 128 0,1 2 0 15,4-1-144-15,1 1 144 0,0-3 0 0,2 2 0 16,1 2 0-16,0-2 0 0,0-1 0 0,-2-4 128 16,2-2 32-16,1-1 0 0,-2 1-160 0,1-3 0 15,3-5 144-15,1 1-144 0,-4 0 160 0,0-1-32 16,-2-2-128-16,0 0 192 0,-3-1-64 0,1-1-128 0,-4-1 176 0,1 0-176 16,1-1 176-16,2 1-176 0,-2 0 160 15,2-1-160-15,-2 1 176 0,-2 1-176 0,-1-1 192 0,-1 3-192 16,-3 1 160-16,-5 1-160 0,-2 3 128 0,-2-1-128 15,-3 0 160-15,-1 3-160 0,-4 0 192 0,-1 3-192 16,-2-1 128-16,-8 3-128 0,6-6 0 0,-6 6 0 16,0 0 128-16,0 0-128 0,0 0 0 0,0 0 0 15,3 9 0-15,-1 2-192 0,-3 1 0 0,0 0 0 16,-1 0-1920 0,1 2-384-16,0 6-80 0,1-2-16 0</inkml:trace>
  <inkml:trace contextRef="#ctx0" brushRef="#br4" timeOffset="83282.69">19531 4919 8287 0,'0'0'736'0,"0"0"-592"16,0 0-144-16,0-10 0 0,0-1 2304 0,0 0 448 16,-1 1 64-16,1 2 32 0,2-1-928 0,0 0-176 15,-2 0-32-15,3 3-16 0,-3 6-208 0,0 0-32 16,0 0-16-16,5-8 0 0,2 4-416 0,-7 4-96 0,0 0-16 0,0 0 0 16,8 2-96-16,-8-2-32 0,0 0 0 0,9 13 0 15,-2 3-336-15,-2 4-80 0,0 4-16 0,0 4 0 16,1 6-96-16,-2 1 0 15,1 2-16-15,-2 4 0 0,0 7 64 0,0 1 16 0,1 3 0 0,-2 0 0 16,-1 0-48-16,0 2 0 0,-1-1 0 0,0 1 0 16,-1 0-16-16,1-5 0 0,0-4 0 0,0-3 0 15,0 0-64-15,-1-6-32 0,0-3 0 0,-2-1 0 16,3-2-160-16,-2-5 192 0,-1-5-192 0,0-2 192 16,1-1-192-16,1 0 0 0,-2-2 0 0,3-15 128 15,0 0-320-15,0 0-80 0,0 0-16 0,-4-6 0 16,1-7-1616-16,2-3-320 15,-1-6-64-15,4-1-16 0,1-1-976 0,3-3-208 0</inkml:trace>
  <inkml:trace contextRef="#ctx0" brushRef="#br4" timeOffset="83937.03">20398 4793 20271 0,'-7'-11'1792'16,"0"0"-1424"-16,1-1-368 0,0 2 0 0,-2 1 2400 0,2 1 416 0,6 8 64 0,-7-6 32 15,1 0-1632-15,6 6-336 0,0 0-64 0,0 0-16 16,0 0 16-16,-9 3 0 0,9-3 0 0,-6 11 0 16,-2 5-336-16,4 4-64 0,1-1-16 0,2 5 0 15,-1 3-64-15,-1 4-16 0,2 2 0 0,0 5 0 16,-2 9 96-16,2-1 16 0,1 3 0 0,3 1 0 16,-2-3-32-16,-1 0 0 0,0 0 0 0,0 0 0 15,2-2-80-15,1-3-32 0,-5-3 0 0,1 0 0 16,-1-2-32-16,1-3-16 0,1-3 0 0,0-4 0 15,0-7-96-15,0-2-16 0,0-3 0 0,-2-4 0 16,1-3-32-16,1-8-16 0,0 0 0 0,0 0 0 16,0 0-16-16,0 0 0 0,3-11 0 0,-3-2 0 0,-2-5 0 15,1-1 0-15,-1-2 0 0,1-7 0 0,1-6-128 0,0-1 0 16,-1 1 0-16,1-1 128 0,1-2-128 0,0 1 0 16,1 0 0-16,2-3 0 0,1 2 0 0,0-2 0 15,0-4 0-15,3 0 0 0,-2-1 0 0,2 2 0 16,-5-2 0-16,2 2 0 0,-3 3 0 0,2 2 0 15,-1 4 128-15,-2 4-128 0,-1 2 0 0,0 5 0 16,0 2 0-16,-1 5-176 0,-6 4 176 0,4 2 0 16,0 0 0-16,3 9 0 0,0 0 0 0,0 0 0 15,-4 3 0-15,-1 9 0 0,1 4 0 0,0 6-192 16,-2 5 192-16,2 11-192 0,2 5 192 0,1 8-192 16,-2 9 192-16,2 3-192 0,1 5 192 0,3-4 0 0,-1 1 0 15,1 0 0-15,3-2 0 0,-3-3 0 0,1-3 0 0,1-7-128 16,-1-5 128-16,0-5 0 0,2-6 0 0,-1-2 0 15,-3-4 0-15,0-3 0 0,0-4 0 0,-1-6-128 32,-2-5-1280-32,1-10-256 0,0 0-64 0,0 0 0 15,-3-11-1984-15,-1-3-384 0</inkml:trace>
  <inkml:trace contextRef="#ctx0" brushRef="#br4" timeOffset="84468.25">19520 4931 8751 0,'0'0'384'0,"0"0"80"0,0 0-464 0,0 0 0 16,6-6 0-16,-6 6 0 15,5-7-320-15,3 3-176 0,-3-1-16 0,2 1-16 0,-2-2 528 0,1 0 0 16,-2-1 0-16,3 3 0 0,-1-3 1120 0,1 2 128 0,-7 5 32 16,3-8 0-16,1-2 320 0,-1 2 64 0,-3 8 0 0,4-8 16 15,-1 0-272-15,-3 8-48 0,0 0-16 0,-2-8 0 16,-2 3-80-16,4 5-32 0,0 0 0 0,0 0 0 15,0 0-80-15,0 0 0 0,-7-2-16 0,7 2 0 16,0 0-224-16,0 0-32 0,0 0-16 0,0 0 0 16,0 9-352-16,2 2-80 0,-1 2-16 0,2 3 0 15,4 4 32-15,-1 4 16 0,2 4 0 0,-3 2 0 16,5 3 48-16,-2 5 0 0,1 2 0 0,0 2 0 16,-1 1-48-16,1-3 0 0,0-2 0 0,-1 0 0 15,-2-2-128-15,0-2-16 0,0-2-16 0,-2 0 0 16,-1 1-96-16,-1-2-16 0,0-2 0 0,-2-2 0 15,-1-4-16-15,0-3-16 0,-1-4 0 0,-1 0 0 16,-1-2-160-16,1-2 160 0,1-1-160 0,-3-4 160 16,5-7-160-16,-6 2-176 0,-3 1 48 0,9-3 0 15,-7 0-1232-15,7 0-240 0,-8-4-64 0,3-3 0 16,4-1-512-16,3-2-128 0,3-3 0 16,2 1-11872-16</inkml:trace>
  <inkml:trace contextRef="#ctx0" brushRef="#br4" timeOffset="84839.89">20270 4615 23951 0,'0'0'2128'0,"-10"4"-1696"0,3 1-432 0,-2 8 0 16,2 5 1024-16,2 3 128 0,-1 0 32 0,2 3 0 15,2 5-384-15,0 6-80 0,2 4-16 0,2 3 0 16,-1 5-64-16,2 4-32 0,0 2 0 0,2-1 0 16,-1-3-96-16,-2-2 0 0,1-3-16 0,0-5 0 0,1-1-288 15,1-4-48-15,-5-2-16 0,0-1-10512 16,-2 0-2112-16</inkml:trace>
  <inkml:trace contextRef="#ctx0" brushRef="#br4" timeOffset="100546.88">17065 17187 4607 0,'0'0'192'0,"0"0"64"0,-6 8-256 0,3 2 0 0,2-4 0 0,-2 3 0 16,3-9 2176-16,-6 6 400 0,2 2 80 0,-1-2 16 16,2 1-1248-16,3-7-240 0,-5 7-48 0,1-1-16 15,4-6-32-15,-4 7-16 0,2-2 0 0,2-5 0 16,0 0-176-16,0 0-48 0,0 0 0 0,0 0 0 16,-7 7-144-16,7-7-48 0,0 0 0 0,0 0 0 15,0 0-48-15,0 0-16 0,0 0 0 0,0 0 0 16,0 0 144-16,0 0 32 0,0 0 0 0,0 0 0 15,0 0-48-15,7-11 0 0,-1-3 0 0,3-2 0 0,-2 0-400 16,1-5-64-16,2-3-32 0,1-1 0 0,0 2-32 16,3-2 0-16,-3-6 0 0,3 0 0 0,1-4-32 15,0 1-16-15,-1 0 0 0,-1 0 0 0,0-1-144 16,0 1 192-16,-4 1-192 0,1 0 192 0,1-4-192 0,-1 4 192 16,-1 0-192-16,1 4 192 0,0 0-64 0,0 3-128 15,-4 1 192-15,3 5-64 0,0-1-128 0,-2 3 0 16,-1 8-192-16,-1 0 192 0,0-1 0 0,-1 4 0 15,-4 7 0-15,0 0 0 0,0 0-176 0,0 0 176 16,0 0-128-16,11 7 128 0,-3 8-192 0,0 3 64 16,-3 4 0-16,1 5 0 0,-1 3 128 0,1 3-160 15,0 2 160-15,0 3-160 0,-1 1 160 0,2-2 0 16,-3 0 0-16,2-4 0 0,-1-2 0 0,2-2 0 16,-1-3 0-16,0-4 0 0,2-3 0 0,-2-3 0 0,0 0 0 15,1-3 0-15,-1-1 0 0,2-3 0 0,-8-9 0 16,7 5 0-16,2 1 0 0,-2-3 144 0,-7-3-144 15,10-2 0-15,-10 2 272 0,8-6-48 0,1-2-16 0,0-1 0 16,-2 1 112-16,-1-4 32 0,1-3 0 0,-2-3 0 16,1-1-80-16,0-2-16 0,2-2 0 0,0-2 0 15,-2-1-112-15,3-1-16 0,3 0-128 0,-2 0 192 16,1-2-192-16,-1 0 0 0,-4 3 128 0,4-1-128 16,-1 4 0-16,2 1 0 0,0-2 0 0,-1 4 0 15,1 3 0-15,0 1 0 0,-4 3 0 0,2 1 0 16,1-1 0-16,-2 2 0 0,-1 2 0 0,-1 0 0 15,-1 1 0-15,-1 2-208 0,2 0 32 0,-6 6 16 16,0 0-2000-16,0 0-400 0,3-6-64 0,-3 6-12480 16</inkml:trace>
  <inkml:trace contextRef="#ctx0" brushRef="#br4" timeOffset="101048.58">18515 16348 14735 0,'0'0'640'0,"0"0"160"0,0 0-640 0,0 0-160 0,0 0 0 0,0 0 0 15,0 0 1408-15,0 0 256 0,0 0 64 0,0-8 0 16,-1 0-64-16,1 8-16 0,-8-3 0 0,8 3 0 15,-9 0-480-15,0 2-80 0,-1-2-32 0,-1 4 0 16,1 4-288-16,-4 2-48 0,0 2-16 0,-3 3 0 0,0 4-128 0,-3 5-16 16,-1 3-16-16,-1 3 0 0,-5 4-32 0,0 5-16 15,0 2 0-15,1 5 0 0,2 2-128 16,3 2-32-16,5-4 0 0,0-1 0 0,3-2-144 16,3-1-48-16,3-2 0 0,4-3 0 0,1-4 0 0,7-2 0 15,1-4 0-15,4-1 0 0,2 1 0 0,4-5 0 16,2-2 0-16,4-3 0 0,4 0-144 0,1-2 160 15,-1 1-160-15,2-5 160 16,-2-3-640-16,3 1-128 0,-3-3-32 16,2-3-16512-16</inkml:trace>
  <inkml:trace contextRef="#ctx0" brushRef="#br4" timeOffset="102580.25">18915 16849 6447 0,'0'0'272'0,"0"0"80"0,-8 3-352 0,8-3 0 16,0 0 0-16,-7 0 0 0,-1-1 2352 0,8 1 400 16,0 0 64-16,0 0 32 0,-8 1-1360 0,8-1-272 15,-7-3-48-15,7 3-16 0,0 0 0 0,0 0-16 16,-7-5 0-16,7 5 0 0,-4-6-128 0,4 6-32 0,0 0 0 0,0 0 0 15,1-11-240-15,2 1-48 0,1 0-16 0,0 1 0 16,0-1-368-16,3-1-80 0,-3 0-16 0,3-1 0 16,-1 1 48-16,1-1 16 0,2 1 0 0,-2-1 0 15,2-3 64-15,2 3 16 0,0 2 0 0,3-6 0 16,4 2 16-16,-1 1 0 16,-4 1 0-16,2 0 0 0,4-2-112 0,1 2-32 0,-4 3 0 0,3 3 0 15,1-1-48-15,1 2-16 0,-4-1 0 0,2 3 0 16,-2 2-160-16,0 0 192 0,-2 1-192 0,1 0 192 15,-3 0-192-15,-1 2 160 0,1 3-160 0,-3 1 160 16,1-1-160-16,0 2 0 0,-3 2 144 0,1 1-144 16,-4 1 0-16,3 0 144 0,-4-1-144 0,2 2 0 15,-3 1 192-15,0 2-192 0,-2 4 192 0,-1-1-192 16,-1-2 208-16,-2 2-64 0,0-1-16 0,-2 1 0 16,0 0 48-16,-4-2 0 0,0-1 0 0,0 1 0 0,0 0 0 0,0 0 0 15,-3-2 0-15,1 0 0 0,0-2-176 0,2 1 192 16,-1 0-192-16,1-1 192 0,1-1-192 0,2 0 0 15,1-1 144-15,2-1-144 0,1-1 0 0,2-8 0 16,0 0 0-16,1 10 128 0,1-1-128 0,3-1 0 16,-5-8-176-16,6 6 176 15,4-1-1664-15,-2-4-256 0,2 1-32 0,0 0-13824 0</inkml:trace>
  <inkml:trace contextRef="#ctx0" brushRef="#br4" timeOffset="102945.34">19439 17493 23951 0,'0'0'2128'0,"0"0"-1696"0,-8 2-432 0,-1 0 0 15,3 0 800-15,-3 1 80 0,2-2 16 0,7-1 0 16,-9 1 352-16,9-1 80 0,-6 3 16 0,6-3 0 15,0 0-288-15,0 0-48 0,-8 0-16 0,8 0 0 16,0 0-32-16,0 0-16 0,0 0 0 0,0 0 0 16,-1-9-240-16,2 0-64 0,-1 9 0 0,4-10 0 15,2-1-272-15,-1 0-64 0,3 2-16 0,-3 1 0 16,0 1-128-16,-5 7-32 0,7-6 0 0,-7 6 0 0,0 0 128 0,0 0 0 16,0 0 16-16,0 0 0 0,0 0 96 0,0 0 16 15,0 0 0-15,0 0 0 0,-3 10-112 0,-2 0-16 16,-1 1 0-16,2-2 0 0,-4-2-48 0,3-1-16 15,-2 0 0-15,2-1 0 0,0 1-64 0,5-6-128 16,-7 5 176-16,7-5-176 0,0 0 0 0,0 0 0 16,0 0 0-16,0 0 0 15,0 0-2384-15,0 0-496 0,-3-9-80 0</inkml:trace>
  <inkml:trace contextRef="#ctx0" brushRef="#br4" timeOffset="103590.52">20255 16796 5519 0,'0'0'496'0,"0"0"-496"16,0 0 0-16,4-5 0 0,-4 5 2288 0,5-8 352 15,-2-1 80-15,-3 9 16 0,0 0-944 0,0 0-192 16,4-9-48-16,1 3 0 0,-5 6 0 0,5-8 0 0,-2-1 0 0,-3 9 0 16,0 0-192-16,0 0-32 0,3-5-16 15,-3 5 0-15,0 0-224 0,0 0-64 0,0 0 0 16,0 0 0-16,0 0-272 0,-2 13-64 0,-1 1-16 0,0 4 0 16,0 2-320-16,0 2-64 0,-1 1-16 0,1 0 0 15,-3 0-16-15,2 2-16 0,0-2 0 0,-2 1 0 16,2 1-32-16,0 1 0 0,2 2 0 0,-2-4 0 15,1-3-80-15,-1-4 0 0,1 2-128 0,2-1 192 16,-2-3-64-16,1-2-128 0,1 0 176 0,1-2-176 16,-1-1 0-16,1-10 0 0,1 6 0 0,-1-6 0 15,0 9-1344-15,0-9-208 16,0 0-48-16,0 0-16 0,0 0-1648 0,0 0-320 16</inkml:trace>
  <inkml:trace contextRef="#ctx0" brushRef="#br4" timeOffset="103772.23">19990 17028 30351 0,'0'0'1344'0,"5"-4"272"0,5 0-1296 0,0 1-320 15,3-1 0-15,4 0 0 0,3 1 896 0,-1 2 128 16,3 0 0-16,3 0 16 0,2 0-176 0,-2 0-32 16,3 0-16-16,-1-2 0 0,2 0-272 0,-3 2-48 15,1 0-16-15,-3 1 0 0,-4 1-304 0,-1 0-176 16,-2-1 192-16,1 3-192 15,-2 1-2032-15,-1-4-512 0</inkml:trace>
  <inkml:trace contextRef="#ctx0" brushRef="#br4" timeOffset="104287.86">21386 16648 13823 0,'1'-16'1216'0,"-1"8"-960"16,-1 1-256-16,1-1 0 0,-1 3 2432 0,0-1 432 16,-1 2 80-16,2 4 32 0,0 0-1248 0,-6-4-240 15,-1 3-48-15,-2 6-16 0,0 0 144 0,-2 5 32 16,-2-2 0-16,-1 3 0 16,-2 1-1760-16,0 3-352 0,2 4-64 0,0 0 0 0,2 0 784 0,-1 3 176 15,4 2 16-15,2-2 16 0,3-3-128 0,2 0-32 16,4-2 0-16,2-1 0 0,0-1-16 0,6-1-16 15,0-3 0-15,4-1 0 0,0-5 256 0,2-2 48 16,3 0 16-16,2-2 0 0,0-1 48 0,3-3 16 16,-1-3 0-16,3-2 0 0,0-1 16 0,-1-4 0 15,-2-2 0-15,-4-2 0 0,-2 1 48 0,-1-5 16 0,-3-3 0 16,-1-1 0-16,-5-2-128 0,-1 1-32 0,-1-1 0 16,-3 0 0-16,-2 0-208 0,-1 2-64 0,0 2 0 0,-5 3 0 15,0 6-256-15,0 1 160 0,-3 0-160 16,0 5 128-16,0 4-336 0,-2 1-80 0,-3 3-16 0,1 3 0 31,1 3-2144-31,-1 0-432 0,0 7-96 0,1-1-15072 0</inkml:trace>
  <inkml:trace contextRef="#ctx0" brushRef="#br4" timeOffset="104604.06">21060 17130 27359 0,'0'0'1216'0,"0"0"240"0,0 0-1168 0,0 0-288 15,0 0 0-15,0 0 0 0,0 0 1120 0,0 0 160 16,10 6 48-16,1-3 0 0,2 1-192 0,4-1-48 15,0 1 0-15,4-3 0 0,2-1-320 0,6 0-64 16,4-1 0-16,2 1-16 0,0-2-208 0,2 0-32 16,0-1-16-16,-3 1 0 0,-2 1-224 0,-7 0-32 0,-2 0-16 0,-4 1 0 15,-3 1-160-15,-4-1 128 16,-4-1-128-16,-8 1 128 16,0 0-1744-16,0 0-368 0,0 0-64 0,0 0-14064 0</inkml:trace>
  <inkml:trace contextRef="#ctx0" brushRef="#br4" timeOffset="109001.9">21170 17517 4607 0,'0'0'400'0,"0"0"-400"16,0 0 0-16,2-9 0 0,-2 9 2560 0,3-8 448 16,-3 8 64-16,0 0 32 0,0 0-1584 0,0 0-320 15,0-11-64-15,1 4-16 0,-1 7-224 0,0 0-32 16,0 0-16-16,0 0 0 0,0 0 64 0,0 0 16 16,0 0 0-16,0 0 0 0,0 0-64 0,0 0-16 15,0 0 0-15,0 0 0 0,-6 6-192 0,1-1-32 16,5-5-16-16,-7 11 0 0,2 5-208 0,1 3-32 15,-1-3-16-15,0 2 0 0,1-1 0 0,0 2 0 0,-1-1 0 16,1-2 0-16,0-2 128 0,1 0 32 0,-1-2 0 16,0-1 0-16,2-4 0 0,1 0 16 0,1-7 0 15,-1 8 0-15,1-3-16 0,0-5 0 0,0 0 0 0,0 0 0 16,0 0 208-16,4-9 48 0,0-3 0 0,0-3 0 16,2-3-160-16,0-2-32 0,1-2 0 15,-3-1 0-15,2-3-320 0,-1 3-64 0,0 2 0 0,0 3-16 16,1 3-176-16,-2 2 0 0,-1 1 0 0,0 3 128 15,-2 2-128-15,-1 7 0 0,0 0 0 0,0 0 0 16,0 0 0-16,-6 9 0 0,1 2 0 0,-3 2 128 16,0 3-128-16,1-1 0 0,-1 2 0 0,0 0 0 15,2 2 0-15,-1-2 0 0,0-1 0 0,4-1 0 16,-1-3 0-16,0-1 0 0,1-2 0 0,3-9 0 16,0 0 0-16,0 0-144 0,0 0 144 0,0 0-208 15,0 0-1856-15,0 0-368 0,3-13-80 0</inkml:trace>
  <inkml:trace contextRef="#ctx0" brushRef="#br4" timeOffset="109685.59">21950 16094 14111 0,'0'0'624'0,"0"0"128"0,0-9-608 0,0 3-144 0,0 6 0 0,0 0 0 16,0 0 1024-16,0 0 160 0,0 0 32 0,0 0 16 15,0 0-400-15,0 0-96 0,0 0-16 0,0 0 0 16,0 0-160-16,0 10-48 0,3-3 0 0,-2 4 0 0,2 4-96 0,0 1-32 15,1 1 0-15,2 1 0 0,0 3 48 0,3 2 0 16,-2 4 0-16,2 1 0 0,-1 3-16 0,2 2 0 16,1-1 0-16,-2 1 0 0,2 1-64 0,-1 5-16 15,-4 1 0-15,2 7 0 0,2 1 32 0,-1-2 0 16,-1 2 0-16,-1-4 0 0,1 0 208 0,0-3 64 16,-5-3 0-16,0-2 0 0,1 0 80 0,-3 3 32 15,-2 0 0-15,-1-3 0 0,-1-6-272 0,0 3-48 16,0 2-16-16,-3-2 0 0,3-4-128 0,0 1-32 15,0-4 0-15,-1 3 0 0,-3-3 32 0,3 0 0 16,0-3 0-16,-2 2 0 0,1 1-16 0,-4 0 0 16,2-5 0-16,-3 3 0 0,5 0 16 0,-4-1 0 15,1 0 0-15,-2-4 0 0,2 0 64 0,-2-2 16 0,-1 0 0 16,-2 0 0-16,-1-2-32 0,0-1 0 0,-2-1 0 0,-4 1 0 16,-2 1-128-16,1-2-16 0,2-3-16 0,0 0 0 15,1 0-48-15,2-2 0 0,3-1 0 0,3-1 0 16,3-3-128-16,7-3 0 0,0 0 0 0,0 0 0 15,0 0 0-15,0 0 0 0,0 0 0 0,0 0 0 16,8-9-1088 0,2-1-256-16,2-2-64 0,2 0-10800 0,-2 2-2160 0</inkml:trace>
  <inkml:trace contextRef="#ctx0" brushRef="#br4" timeOffset="110577.3">22537 17110 15135 0,'0'0'672'0,"0"0"144"0,0 0-656 0,0 0-160 0,0 0 0 0,0 0 0 16,0 0 1024-16,0 0 160 0,0 0 32 0,0 0 16 15,0 0-16-15,0 0-16 0,0 0 0 0,0 0 0 16,0 0-112-16,0 0-32 0,11 0 0 0,2 0 0 16,1 0-144-16,1 0-16 0,2 0-16 0,1-2 0 15,6 1-384-15,-4 0-80 0,1-1-16 0,4 2 0 16,2 2-32-16,-1-2-16 0,1-2 0 0,-2 2 0 15,-2 0-160-15,-1 0-16 0,-4-2-16 0,-2 0 0 0,0 1-32 0,-3-1-128 16,-4 1 192-16,-9 1-64 0,0 0-128 0,0 0 0 16,7-2 0-16,-7 2 0 15,0 0-2176-15,0 0-320 0,0 0-64 0,-8 3-16 0</inkml:trace>
  <inkml:trace contextRef="#ctx0" brushRef="#br4" timeOffset="110819.29">22541 17306 21071 0,'0'0'928'0,"0"0"208"0,0 0-912 0,0 0-224 0,6-1 0 16,4-2 0-16,-1 2 1440 0,3 0 240 16,1 0 48-16,4-1 16 0,3-1-448 0,3 1-80 0,0 1-32 0,3 0 0 15,2-1 16-15,1 1 0 0,-2 0 0 16,0 1 0-16,0 1-384 0,-2 0-80 0,-2-2-16 0,0 4 0 15,-3-1-336-15,-2 0-64 0,-3-1 0 0,-2 2-16 16,-4-2-176-16,0 1-128 0,-9-2 192 0,8 4-192 31,-8-4-1152-31,0 0-320 0,0 0-80 0,0 0-14640 0</inkml:trace>
  <inkml:trace contextRef="#ctx0" brushRef="#br4" timeOffset="136839.07">16657 2169 2751 0,'0'0'256'0,"0"0"-256"0,-6 8 0 0,3 1 0 16,-3 2 256-16,3-1 16 0,3-10 0 0,-3 11 0 16,0-1-112-16,1-1-32 0,2-9 0 0,-4 13 0 15,1 0-128-15,1-2 128 0,0 1-128 0,1 1 128 16,-1 0-128-16,1 0 128 0,1-2-128 0,0 3 128 0,-1 2-128 16,-1 2 128-16,1-2-128 0,1 1 128 0,0-2-128 0,0 1 128 15,0-1-128-15,1 1 128 0,2 2-128 0,-2-3 192 16,1 0-192-16,2-1 192 0,-1 1-32 15,4 0 0-15,-3-4 0 0,3 1 0 0,0 0 80 0,3 1 16 16,-2-3 0-16,2 1 0 0,-3 0-16 0,3 1 0 16,2 0 0-16,-2 0 0 0,0-1-96 0,2-1-16 15,-2 0 0-15,2 3 0 0,0 3-128 0,1-4 128 16,-1-1-128-16,-2 2 128 0,-2 4-128 0,2-1 0 16,2 2 0-16,0 0 128 0,2 2-128 0,-1 0 0 15,-2-2 0-15,1-1 0 0,1 1 0 0,0-2 0 16,2 0 0-16,-2 1 128 0,-2-4-128 0,1 0 0 15,0-1 0-15,1-1 0 0,-3 0 0 0,2 0 0 16,0-3 0-16,0 1 128 0,1 1-128 0,-1-1 0 0,1 1 144 16,0-1-144-16,0-1 0 0,2 1 0 0,-2 0 0 15,-1 0 128-15,0-1-128 0,1-2 0 0,-1 0 0 0,3 0 0 16,-4 2 128-16,-2 0-128 0,1-2 128 0,-2 3-128 16,2 1 0-16,2-5 128 0,-2 0-128 0,1-2 0 15,0 4 128-15,1-2-128 0,1 2 128 0,2-3-128 16,0-3 128-16,1 2-128 0,1-1 128 0,2 0-128 15,-2 0 208-15,0-2-16 0,0-1-16 0,1 3 0 16,1 3-16-16,2-2 0 0,-3-3 0 0,4 0 0 16,0 1-160-16,1 1 0 0,2 0 144 0,-2 0-144 15,1-4 128-15,1 4-128 0,0 1 128 0,3 2-128 16,2-2 0-16,-1-2 128 0,1-1-128 0,-5 1 0 16,0 1 0-16,-1 0 0 0,-2-2 0 0,0-2 0 0,1-5 0 15,-2 1 128-15,1-2-128 0,1-1 0 0,0-1 128 16,1 0-128-16,1 1 128 0,0-2-128 0,-1 0 0 0,0-2 144 15,-1 1-144-15,0 1 0 0,0 1 160 0,-1 1-160 16,-1-2 128-16,-3 2-128 0,1 1 0 0,-2 1 0 16,0 0 0-16,-2-3 0 0,0-3 0 0,1-1 0 15,-2 2 0-15,-1 0 0 0,1-1 0 0,0 0 128 16,-3-3-128-16,0 2 0 0,-2 0 0 0,-1 0 0 16,0-2 0-16,-1 1 0 0,-1 0 0 0,1 2 0 15,3-2 0-15,-4-1 0 0,2-1 0 0,-2 5 0 16,0 0 0-16,1-2 0 0,-2 0 0 0,2 0 0 15,-5-3 0-15,3 6 0 0,0 3 0 0,1-2 0 16,-6-5 0-16,3 1 0 0,-1 0 0 0,0-2 0 0,-2 1 0 16,1 2 0-16,2 1 0 0,0 1 0 0,-2 0 0 15,-1 3 0-15,1 0 0 0,-1 8 0 0,-1-6 0 0,1 6-3696 32,0 0-736-32</inkml:trace>
  <inkml:trace contextRef="#ctx0" brushRef="#br4" timeOffset="205951.61">22506 1707 12895 0,'0'0'272'0,"0"0"64"0,-7 0 16 0,7 0 32 0,-4 0-384 0,-3 1 0 0,1 2 0 0,6-3 0 0,0 0 0 0,-4 0 0 16,-3 1 0-16,7-1 0 0,0 0 896 0,0 0 96 15,0 0 32-15,0 0 0 0,0 0-832 16,0 0-192-16,-5 1 0 0,5-1 0 0,0 0 864 0,0 0 128 16,0 0 32-16,0 0 0 0,0 0 0 0,0 0 0 15,0 0 0-15,0 0 0 0,0 0 0 0,0 0 0 16,0 0 0-16,0 0 0 0,5-1-832 0,4 0-192 15,-1-4 0-15,3 2 0 0,1 0 864 0,3-2 128 16,3 0 32-16,3-2 0 0,3 0-832 0,1 0-192 16,2-1 0-16,1 0 0 0,3 1 0 0,0-1 0 15,-2 0 0-15,0 3 0 0,-1 0 0 0,-2 1 0 16,-2-2 0-16,-3 2 0 0,2 1 864 0,-4 1 128 16,-2-2 32-16,-2 2 0 0,-2 0-832 0,2 1-192 15,-6 1 0-15,1 1 0 0,-2-1 0 0,-1 1 0 16,-1 1 0-16,-6-2 0 0,0 0 0 0,6 5 0 0,-6-5 0 15,2 7 0-15,0 0 0 0,-2-7 0 0,-1 6 0 0,-1 3 0 32,-3-1-768-32,0 0-208 0,-1-1-48 0,-1 0 0 15,0-2-816-15,-1 2-160 0,0-1-48 0,-1-2 0 0</inkml:trace>
  <inkml:trace contextRef="#ctx0" brushRef="#br4" timeOffset="206678.96">22478 1995 12895 0,'0'0'576'0,"-9"4"112"0,0 1-560 0,1 0-128 15,0-2 0-15,0 0 0 0,1-1 0 0,-1 1 0 16,0-1 0-16,2 0 0 0,0-1 848 0,1 1 144 16,5-2 32-16,0 0 0 0,0 0 0 0,0 0 0 15,-6 1 0-15,6-1 0 0,0 0 0 0,0 0 0 16,0 0 0-16,0 0 0 0,0 0 0 0,0 0 0 16,0 0 0-16,0 0 0 0,0 0-832 0,7 0-192 15,1 0 0-15,3 0 0 0,-1-1 0 0,4-1 0 0,0-1 0 0,3 1 0 16,2-4 864-16,2 1 128 15,2 0 32-15,4-2 0 0,1 0-832 0,2-1-192 0,2 1 0 0,-1-2 0 16,-1-1 0-16,1 2 0 0,0 3 0 0,-4-1 0 16,1 2 864-16,-2-2 128 15,-3 0 32-15,-1 0 0 0,-1 1-832 0,-2 1-192 0,-4 0 0 0,0 1 0 16,-3 0 0-16,-1 1 0 0,-2-1 0 0,-3 1 0 16,-6 2 0-16,0 0 0 0,0 0 0 0,0 0 0 15,0 0 0-15,0 0 0 0,0 0 0 0,-4-1 0 16,-5 3 0-16,0 0 0 0,-1-1 0 0,0 0 0 15,-2 5 0-15,0-2 0 0,-2 1 0 0,-1-1 0 16,-5 0 0-16,1 1 0 0,-3 0 0 0,-1-3 0 16,0 2 0-16,-2-1 0 0,-2 1 0 0,1 1 0 15,-2-1 0-15,2 3 0 0,2 1 0 0,-3-2 0 0,3 0 0 0,2 0 0 16,2 1 0-16,3-2 0 16,-2-1 0-16,4 0 0 0,2 2 0 0,1-2 0 0,4 0 0 15,0 0 0-15,1-4 0 0,7 0 0 0,0 0 0 0,0 0 0 16,0 0 0-16,0 0 0 0,0 0 0 0,0 0 0 15,0 0 0-15,9 0 0 0,3-5 0 0,-1 2 0 16,2 0 0-16,4-2 0 0,3 0 0 0,1-1 0 16,3 2 0-16,2-4 0 0,3 2 0 0,0-1 0 15,3 3 0-15,0-1 0 0,-1 0 864 0,-1 0 128 16,-2 2 32-16,1-3 0 0,-3 0-832 0,2 0-192 16,-4 2 0-16,-1 0 0 0,-1-2 0 0,-2 2 0 15,0-1 0-15,-2 1 0 0,-2 3 0 0,-3 0 0 16,-2-2 0-16,0 3 0 0,-3 2 0 0,-1-2 0 0,-7 0 0 15,0 0 0-15,0 0 0 0,0 0 0 0,0 0 0 0,0 0 0 32,0 0-2416-32,0 0-528 0,-4-6-96 0,1 2-32 0</inkml:trace>
  <inkml:trace contextRef="#ctx0" brushRef="#br4" timeOffset="207193.68">22357 1682 12895 0,'0'0'576'0,"0"0"112"0,-5 0-560 0,0 0-128 16,1-1 0-16,4 1 0 0,-6 1 0 0,6-1 0 15,0 0 0-15,0 0 0 0,-5 1 848 0,5-1 144 16,0 0 32-16,0 0 0 0,0 0 0 0,0 0 0 15,0 0 0-15,5 0 0 0,3-1 0 0,2-1 0 0,0 0 0 0,2-2 0 16,3 1-832-16,0 0-192 0,0-4 0 0,1-1 0 16,2 1 864-16,2-1 128 0,1-1 32 0,1-1 0 15,2-2-832-15,2-1-192 0,3-1 0 0,0 0 0 16,0 3 864-16,0-2 128 0,1 1 32 0,-2 3 0 16,1 3-832-16,-5 0-192 0,0-1 0 0,-4 0 0 15,-1 4 0-15,-3 0 0 0,-2 1 0 0,-1 1 0 16,-1 1 0-16,-2 1 0 0,-3 0 0 0,1 2 0 15,-1 0 0-15,-7-3 0 0,0 0 0 0,0 0 0 16,5 3 0-16,-5-3 0 0,0 0 0 0,2 10 0 16,-1-1-1600-1,-1-9-352-15,-4 10-80 0,1-4-9840 0</inkml:trace>
  <inkml:trace contextRef="#ctx0" brushRef="#br4" timeOffset="207594.6">22419 1861 12895 0,'0'0'272'0,"-10"2"64"0,2 4 16 0,1-3 32 0,2 1-384 0,-1-1 0 0,1 1 0 0,5-4 0 16,0 0 896-16,0 0 96 0,0 0 32 0,0 0 0 15,0 0 0-15,0 0 0 0,0 0 0 0,9 4 0 16,0-1 0-16,4-4 0 0,2-3 0 0,4 0 0 16,3 2-832-16,4-3-192 0,3-2 0 0,4-2 0 15,4-2 864-15,3 1 128 0,-1 1 32 0,3 2 0 16,-2-1 0-16,-2 2 0 0,-1 1 0 0,-2 2 0 15,0-2-832-15,-2 1-192 0,-1 2 0 0,0-2 0 16,1 1 0-16,-6 0 0 0,-4 0 0 0,-1 2 0 16,-5 1 864-16,-2 0 128 0,-1 0 32 0,-7 0 0 15,-7 0-832-15,0 0-192 0,8 4 0 0,-8-4 0 16,0 0-2416-16,0 0-528 0,0 0-96 0,0 0-32 0</inkml:trace>
  <inkml:trace contextRef="#ctx0" brushRef="#br1" timeOffset="-131363.52">24125 1157 4607 0,'0'0'400'0,"0"0"-400"0,-2-7 0 0,2 7 0 15,0 0 2080-15,0 0 336 0,0-8 64 0,0 8 16 16,0 0-1600-16,0 0-320 0,0 0-64 0,0 0-16 16,3-8 80-16,-3 8 0 0,5-5 16 0,-5 5 0 0,0 0 144 0,0 0 32 15,0 0 0-15,0 0 0 0,0-10 208 0,-1 2 48 16,1 8 16-16,0 0 0 0,0 0-160 0,-3-7-48 15,-4 2 0-15,7 5 0 0,0 0-304 0,-7-1-64 16,-1-1-16-16,0 2 0 0,1 2-80 0,7-2-32 16,-9 2 0-16,2 1 0 0,-2 0-32 0,2 0-16 15,-3 0 0-15,0 3 0 0,-1 0 32 0,2 1 0 16,2 1 0-16,-4 1 0 0,-2 2-64 0,1 2-16 16,2 0 0-16,-1 3 0 0,-1 3-112 0,3 1 0 15,-3 2-128-15,1-1 192 0,0 1-64 0,0 2 0 16,0 2-128-16,1 2 192 0,2 1-192 0,-1 3 176 15,1 0-176-15,0 3 160 0,4 4 0 0,1-4 0 16,-3-2 0-16,4 0 0 0,1-1 32 0,1 0 0 16,1 0 0-16,1-2 0 0,1-2 0 0,1 2 0 15,0 1 0-15,2-3 0 0,0 1-32 0,2-3 0 0,1-2 0 16,-2-2 0-16,0 0 32 0,2-3 0 0,2-3 0 0,1-4 0 16,0-2 48-16,3-4 16 0,-1 3 0 0,1-4 0 15,0 0 64-15,0-1 0 0,2 0 16 0,0-2 0 16,-2-2-48-16,3-1-16 0,1-2 0 0,-1 1 0 15,1 0-80-15,1-1-32 0,-4-2 0 0,2-1 0 16,-1-3-32-16,0 1 0 0,-2 1 0 0,1-4 0 16,-1-5 16-16,1 0 0 0,-3-3 0 0,0-1 0 15,0 0-144-15,-1 2 192 0,3-3-192 0,-4 0 192 16,-2-1-192-16,1 1 0 0,2-2 144 0,-1 2-144 16,-2 2 128-16,0 1-128 0,2-2 128 0,-3-1-128 15,-1-2 0-15,-2 1 128 0,-1-1-128 0,3 0 0 16,-2-4 0-16,0 0 128 0,-4-4-128 0,2 4 0 0,-1 3 0 15,1 3 0-15,-2 4 0 0,-1-1 0 0,-1-2 0 16,-2 2 0-16,1 2 0 0,-3 0 128 0,0-2-128 0,1 3 0 16,-2 2 0-16,0-2 0 0,-3 1 0 15,2-1 0-15,4-1 0 0,-5 1 0 0,1 2 0 0,-2 0 0 16,2 1 0-16,0 0 0 0,-1 1 0 0,-2 1-128 16,3 0 128-16,0 2 0 0,-1 0-144 0,-2 1 144 15,1 1-160-15,0 0 160 0,0 0-128 0,0-1 128 16,-4 2 0-16,2 1-144 0,-2 1 144 0,2 2 0 15,-2-4 0-15,2 3-128 0,0 0 128 0,1 0 0 16,-2-1 0-16,1 0-128 0,-1 1 128 0,1 1 0 16,1 0 0-16,-1 0-128 0,0-1 128 0,0 1 0 15,4 1 0-15,-2 1 0 0,-3 0 0 0,4 1 0 0,8-2 0 16,-9 3 0-16,-1 1 0 0,1 0 0 0,2 0 0 16,0 1 0-16,-1 0 0 0,1 2-128 0,-2 2 128 0,1-1 0 15,1 1 0-15,-1 1 0 0,0 3 0 0,-1 3-128 16,1 0 128-16,0 3 0 0,-3-4 0 0,2 3-128 15,0 1 128-15,-1-2 0 0,2 0 0 0,-3 0-128 16,1 1 128-16,0-2 0 0,-2 0 0 0,1-1 0 16,0 1 0-16,0-2 0 0,0-3 0 0,1 1 0 15,-1 1-128-15,1 0 128 0,0 0-128 0,2-1 128 16,2-2-320-16,1-2 32 0,5-8 0 0,-2 9 0 16,2-9-384-16,2 10-80 0,-2-10-16 15,8 7 0-15,0-2-1440 0,2 1-288 0,-1-1-64 16,2 2-11456-16</inkml:trace>
  <inkml:trace contextRef="#ctx0" brushRef="#br1" timeOffset="-130409.18">24538 2213 7359 0,'-2'-5'656'0,"2"5"-528"16,5-7-128-16,1 2 0 0,1-1 1904 0,-7 6 336 15,5-6 80-15,5-1 16 0,0-2-1008 0,0 1-208 16,-1 0-32-16,-2 0-16 0,3 0-16 0,-4 2 0 16,-2-1 0-16,2 0 0 0,-2 0-112 0,-4 7-32 15,-1-8 0-15,1 8 0 0,0 0 32 0,0 0 0 16,0 0 0-16,0 0 0 0,0 0-336 0,0 0-64 15,-3 8-16-15,-3 3 0 0,2 2-80 0,-1 3-32 16,-1 2 0-16,-2 0 0 0,-1 0-96 0,3 3-32 16,-1 1 0-16,1 1 0 0,-1 0-32 0,-2 1 0 15,3-2 0-15,-2-2 0 0,2 6 0 0,2-6 0 16,-2-4 0-16,4 2 0 0,2-3 0 0,-1-3 0 0,-2-1 0 0,0-1 0 16,5-1 48-16,-2-9 0 0,0 0 0 15,0 0 0-15,0 0 144 0,0 0 16 0,1-7 16 0,0-4 0 16,3-1 32-16,2-3 16 0,-1-3 0 0,1-4 0 15,-1-4-272-15,2-1-64 0,1 2-16 16,-1-1 0-16,-1-3-176 0,2 2 0 0,-2-1 144 0,2 3-144 16,-5 1 0-16,4 3 0 0,0 1 0 0,1 2 128 15,-1 0-128-15,-4 4 0 0,0 4 0 0,-3 10 0 16,0 0 0-16,0 0 0 0,0 0 0 0,0 0 0 16,0 0 0-16,0 0-128 0,3 11 128 0,-3 4 0 15,0 2 0-15,-3 3-128 0,0 0 128 0,0 0 0 16,-3-3 0-16,1 4-128 0,-2 0 128 0,-1 1 0 15,3 1 0-15,-1-1 0 0,0 0 0 0,1-3 0 16,-1-4 0-16,3 0 0 0,0-3 0 0,1-1 0 16,0-1 0-16,2-10 0 0,0 0 128 0,0 0-128 0,0 0 192 0,5-5-48 15,2-4 0-15,1-4 0 0,1-1 144 0,-2-1 32 16,-1-1 0-16,0-3 0 0,-2-3-160 0,1 0-32 16,1 2 0-16,-2 0 0 0,2 2-128 0,-1 3 0 15,-3 2 0-15,2 4 128 0,0-3-128 0,0 4 0 16,-4 8 0-16,0 0 0 0,0 0 0 0,0 0 0 15,0 0 0-15,-5 9 0 0,0 0 0 0,2-1 0 16,-1 2-144-16,-1 1 144 0,0 2 0 0,-1 1 0 16,1 0 0-16,0-2 0 0,4-3-304 0,1-9 48 15,0 0 16-15,0 9 0 16,0-9-1856-16,8 5-368 0,2-5-80 0,2-3-14368 0</inkml:trace>
  <inkml:trace contextRef="#ctx0" brushRef="#br1" timeOffset="-114778.45">15693 358 11967 0,'0'0'1072'0,"0"0"-864"0,0-8-208 16,0 0 0-16,-1-1 0 0,1 9 0 0,0 0 0 0,0 0 0 15,0 0 0-15,0 0 0 0,0 0 0 0,0 0 0 16,0 0 0-16,7 8 0 0,-7-8 0 0,6 8 0 16,-6-8 0-16,6 9 0 0,-6-9 0 0,0 0 0 15,4 9 160-15,-4-9-160 0,5 10 160 0,-1-1-160 16,-4-9 352-16,4 11-32 0,-4-11 0 0,3 12 0 15,0 0 192-15,-3-1 48 0,-1 0 0 0,-3 1 0 16,1 4 48-16,-1 1 16 0,0 1 0 0,0-4 0 16,0 5 0-16,-1 4 0 0,2 4 0 0,-3 1 0 15,1 2-176-15,1 3-48 0,-3 0 0 0,-4 27 0 16,0-10-144-16,1-4-16 0,2-1-16 0,0 2 0 16,-1 3-32-16,1-3-16 0,0-2 0 0,2 0 0 15,0-3-16-15,1 1 0 0,0-2 0 0,2 0 0 0,1-1-160 16,0 3 0-16,-2 3 0 0,2 2 0 0,1 0 0 0,0-1 0 15,1-3 144-15,0 3-144 0,-1-5 160 0,0 0-32 16,0 0-128-16,-2 4 192 0,2 4-192 0,-2-3 144 16,1-1-144-16,-1-2 128 0,-2-2 0 0,3-1-128 15,-2-4 192-15,-1 2-64 0,0 1 64 0,-3 1 16 16,1 4 0-16,1 1 0 0,-1 2 32 0,2-4 0 16,-4-1 0-16,4-2 0 0,3-2 16 0,-3-1 0 15,-1-1 0-15,2 0 0 0,-2 2-128 0,3 0 0 16,1 1-128-16,1-1 192 0,1 1-192 0,0-2 128 15,2 1-128-15,-1-1 0 0,-1-1 128 0,0-2-128 0,0-1 0 16,-1 2 144-16,-1 0-144 0,1 1 0 0,0-1 0 16,-3-1 128-16,4 0-128 0,0-2 0 0,0-3 0 0,-1-1 0 15,0-2 128-15,0 0-128 0,0-3 0 0,-1-1 128 16,-1-2 16-16,0 2 0 0,-1 2 0 0,2-1 0 16,-1-1-16-16,0 0 0 0,-1-2 0 0,0 1 0 15,5 2-128-15,3-1 128 0,-2-3-128 0,1 0 128 16,1-2-128-16,-1 1 0 0,1 0 0 0,0-4 0 15,0 0 0-15,-1 2 0 0,1-3 144 0,-3-2-144 16,-1 0 0-16,0 1 144 0,0 0-144 0,0-2 0 16,0 0 128-16,0-1-128 0,-1 0 0 0,2-1 0 15,-1-9 128-15,1 11-128 0,1-1 0 0,1 0 0 16,-3-10 224-16,8 8-16 0,-8-8 0 0,8 7 0 16,-8-7 48-16,10 6 0 0,-1 1 0 0,0-2 0 15,2 1-256-15,-2-2 128 0,-9-4-128 0,13 7 0 0,-1-1 0 16,2 1 128-16,-1-3-128 0,-1 2 0 0,0-1 0 15,1-1 0-15,1-1 0 0,1 0 0 0,0 2 0 16,2-1 176-16,-1 0-176 0,2 0 160 0,0-1-160 0,3-1 0 16,-2-2 0-16,1 0 128 0,3 2-128 0,-2 2 0 15,0-4 0-15,2 2 128 0,1 1-128 0,1-1 0 16,1 1 144-16,2 0-144 0,0 0 0 0,1 1 0 16,-1-3 0-16,2 0 0 0,0-1 0 0,3 1 0 15,0-1 0-15,4 0 0 0,-2-1 0 0,3 2 0 16,2 1 0-16,-3-1 128 0,1-2-128 0,-5 1 0 15,0 1 0-15,-1 1 0 0,-3 1 0 0,1-1 0 16,-1 0 0-16,0-1 0 0,-3 0 0 0,2 1 0 0,4 1 0 16,1 1 0-16,0-1 0 0,1 2 0 0,0-2 0 0,1 0 0 15,-1 3 0-15,1-2 0 0,-2 1 0 16,2-2 0-16,4-2 0 0,1-1 0 0,3 0 0 0,1 2 0 16,-2 1 0-16,1 2 128 0,0 0-128 0,0 0 0 15,-4-2 0-15,2-1 0 0,1-1 0 0,-4 0 0 16,2 3 0-16,2-2 0 0,1 0 0 0,-1-1 0 15,1-1 0-15,2 0 0 0,-3 0 0 0,-1 0 0 16,-3 0 0-16,1-1 0 0,-2-2 0 0,0 1 0 16,-1-1 0-16,1 0 0 0,3-3 0 0,-4 0 128 15,-2 5-128-15,-3 0 0 0,-2-1 0 0,-1-1 0 16,0 1 0-16,-2 0 0 0,-2 1 0 0,2 0 0 16,0-1 0-16,-1 2 0 0,2-3 0 0,1 2 0 15,3-1 0-15,0 1 0 0,-1 1 0 0,2 0 0 0,2-1 0 16,1 0 0-16,1 0 0 0,-3 1 0 0,0 0 0 0,0 0 0 15,0 0 0-15,-2 0 0 0,0-2 0 16,1 2 0-16,0 0 0 0,1 1 0 0,3-1 0 0,-3 2 0 16,-2 2 0-16,-2 1 0 0,1-2 0 0,1-1 0 15,-4 0 0-15,1 1 0 0,1-1 0 0,-1-1 0 16,0-2 0-16,1 1 0 0,1 0 0 0,2 0 0 16,0 0 0-16,-1 1 0 0,1 1 0 0,-2 0 0 15,1 2 0-15,-1-1 0 0,-3 0 0 0,2-1 0 16,-2-1 0-16,1-1 0 0,0 3 0 0,-2-2 0 15,1-1 0-15,2 2 0 0,1 0 0 0,0 0 128 16,2-1-128-16,0 2 0 0,1-1 0 0,0 1 0 0,1-2 0 16,1 0 128-16,-4 0-128 0,2-1 0 0,-1 0 0 15,0-1 0-15,1-1 0 0,1-1 0 0,4 2 0 0,-3-1 128 16,0-2-128-16,3 0 0 0,-4-2 0 0,1 2 0 16,-1 1 0-16,1-1 0 0,-3-2 0 0,1 1 0 15,-1 2 0-15,1-1 144 0,0-4-144 0,2 0 0 16,3 2 0-16,-2-1 0 0,-3 2 0 0,0-1 0 15,1 2 128-15,-1-1-128 0,1 0 0 0,-1 0 0 16,0 0 0-16,0-1 0 0,1 0 0 0,0-1 0 16,3 3 0-16,1-1 0 0,-3-2 0 0,4 0 0 15,1-1 0-15,0 1 0 0,-4-1 0 0,1-1 0 16,-1 1 0-16,-3 1 0 0,0-1 0 0,1 1 0 16,2 0 0-16,2-1 0 0,-1 0 0 0,1 2 0 15,-2-1 0-15,1-1 0 0,0 0 0 0,-3-1 0 16,-1-1 128-16,-1 0-128 0,-2 0 0 0,2-1 0 0,2-1 0 15,0-1 0-15,2 0 0 0,-1-1 0 0,1 2 0 0,-3 0 0 16,1 0 0-16,-1 0 0 0,0 0 128 16,-1 0-128-16,0 0 0 0,-2 0 0 0,-2 1 0 0,3 0 0 15,0 0 0-15,1-3 0 0,2 1 0 0,1 1 0 16,-2 0 0-16,3 1 0 0,3-1 0 0,-4 2 0 16,0 0 0-16,1-1 0 0,-1-2 0 0,-1-1 0 15,-1 0 0-15,0 2 0 0,-1 4 0 0,2-3 0 16,2-2 0-16,-1 2 0 0,-3-1 0 0,1 1 0 15,4-1 0-15,-6 1 0 0,0 0 0 0,-2 1 0 16,-1-1 0-16,1 0 0 0,0 0 0 0,-1 1 0 16,2 2 0-16,2-3 0 0,2-1 0 0,2-1 0 15,1 0 0-15,0 1 0 0,0 1 0 0,-3 0 0 0,1-1 0 16,-1 0 0-16,0-1 0 0,2 1 0 0,-3-3 0 16,2 2 0-16,4-1 0 0,-3 2 0 0,0 2 0 15,1-1 0-15,-2-1 0 0,1-3 0 0,2 3 0 16,-5 1 0-16,0 4 0 0,1-1 0 0,0-1 0 0,2 1 0 15,-3 3 0-15,4-1 0 0,5 0 0 0,-3 0 0 16,-3 1 0-16,-1-1 0 0,-1 0 0 0,2-1 0 16,-3 2 0-16,0 0 0 0,1 2 0 0,-1 0 0 15,1-3 0-15,2 2 0 0,1 0 0 0,3 2 0 16,-4 0 0-16,2 0 0 0,-2 1 0 0,-2-1 0 16,0-2 0-16,-2 1 0 0,-3 0 0 0,-3 0 0 15,-3 2 0-15,0 1 0 0,0 0 0 0,-2-2 0 0,-4 1 0 16,0-1 0-16,3 1 0 0,-1 1 0 0,0 0 0 15,-3 1 0-15,1-1 0 0,0 2 0 0,1-1 0 16,-1 4 0-16,0-3 0 0,2 0 0 0,2 1 0 0,-1 3 0 16,1-1 0-16,0 2 0 0,1-2-144 0,0 1 144 15,-5-1-128-15,1 1 128 0,1 2-400 0,0-2 0 16,1 0 0-16,-4 1-14032 16</inkml:trace>
  <inkml:trace contextRef="#ctx0" brushRef="#br2" timeOffset="-97780.99">5856 2341 23951 0,'-7'-8'1056'0,"7"8"224"0,-4 0-1024 0,4 0-256 0,0 0 0 0,0 0 0 15,-6 2 0-15,2-1 0 0,-2-2 0 0,6 1 0 16,0 0 0-16,-5 0 0 0,-1 0 0 15,6 0 0-15,0 0 880 0,-2-3 112 0,-3-1 32 0,1 0 0 16,2 0-832-16,2-4-192 0,0 2 0 0,2-3 0 16,2-2 864-16,3-7 128 0,0 2 32 0,4-3 0 15,4-1-832-15,4 2-192 0,4-1 0 0,0-1 0 16,4-1 864-16,1-1 128 0,0 0 32 0,0-1 0 16,1 0-832-16,0 0-192 0,-2-1 0 0,4-1 0 15,1 1 0-15,0 3 0 0,-3 3 0 0,3 4 0 16,0 3 0-16,0 2 0 0,-2 1 0 0,-2 3 0 15,-1 5 0-15,-4 5 0 0,-3 0 0 0,-3 3 0 0,0 2 0 16,-5 4 0-16,-2 3 0 0,-3 1 0 16,-1 1 0-16,-4 2 0 0,1 1 0 0,-1 1 0 0,-4 1 0 15,0-1 0-15,-1-1 0 0,-3 0 0 0,1 0 0 16,-3 0 0-16,-1-1 0 0,0 1 0 0,-1 3 0 16,-2-1 0-16,1 0 0 0,0 3 0 0,0 2 0 0,0 1 0 15,2-1 0-15,2 0 0 0,5 0 0 0,1-10 0 16,0 2 0-16,3 0 0 0,1 1 0 0,3-1 0 15,0-2 0-15,2 0 0 0,2-4 864 0,1-1 128 16,-2-2 32-16,5 4 0 16,-2-5-1648-16,-1 0-320 0,0-4-64 0,-4-1-16 0,-1-4 832 0,-6-2 192 15,7 1 0-15,-7-1 0 16,10 2-2496-16,-10-2-464 0,11-5-96 0,-1-1-16 0</inkml:trace>
  <inkml:trace contextRef="#ctx0" brushRef="#br2" timeOffset="-97418.97">6824 3134 23951 0,'0'0'512'0,"0"0"128"0,0 0 0 0,-2-4 64 0,2 4-576 0,-5-5-128 0,2 0 0 0,0-1 0 15,-2 0 0-15,0-2 0 0,0-1 0 0,2 0 0 16,-4-1 848-16,3 2 144 0,1-1 32 0,0 0 0 0,-1 0 0 0,2 1 0 16,0 2 0-16,1 1 0 0,1 5-832 0,0 0-192 15,0 0 0-15,0 0 0 0,0 0 0 0,0 0 0 16,-3 6 0-16,2 3 0 0,1 0 864 0,-1 0 128 16,0 1 32-16,-3-1 0 0,0 0-832 0,2-2-192 15,2-7 0-15,0 0 0 0,-2 5 0 0,2-5 0 16,0 0 0-16,0 0 0 0,0 0 864 0,0 0 128 15,5-5 32-15,1-2 0 0,-3-3 0 0,3-1 0 16,3-1 0-16,-3 0 0 0,2 1-832 0,-3 1-192 16,2-1 0-16,-3 4 0 15,-1 2-2416-15,-3 5-528 0,0 0-96 0,0 0-32 0</inkml:trace>
  <inkml:trace contextRef="#ctx0" brushRef="#br2" timeOffset="-78167.56">2032 15540 3679 0,'0'0'160'0,"-6"-1"32"0,-4-3-192 0,1 0 0 0,-1 0 0 0,0 0 0 16,-1 3 3056-16,0 0 560 0,0-1 112 0,0 0 32 15,2 1-2304-15,-2 1-464 0,1 1-96 0,2-1 0 16,0-1-192-16,0-2-16 0,0 1-16 0,8 2 0 16,-7-4 224-16,1-2 32 0,0 1 16 0,1-1 0 15,5 6 16-15,-4-10 0 0,2 2 0 0,2 0 0 16,1-2-368-16,4 1-64 0,3 0-16 0,3 1 0 15,1-6-272-15,3 2-64 0,3-2-16 0,2 1 0 16,1-1-160-16,2-2 0 0,3 0 144 0,0 1-144 16,2 2 0-16,3 2 128 0,2 2-128 0,-1 2 0 15,-2-1 0-15,-2 2 0 0,1 3 0 0,-2 2 0 16,0 1 0-16,-5 3-160 0,-5 4 160 0,0 2 0 16,-2 2-128-16,-3 2 128 0,-2 2 0 0,-3 4 0 0,-4 2 0 15,-3 3-128-15,-1 0 128 0,-2 3 0 0,-4-2 0 0,-2 1 0 16,-2 3 0-16,-2-3 0 0,-2 0 0 0,-3-1 128 15,-3-1-128-15,-3 2 192 0,-1 0 96 0,-3-3 16 16,2-3 0-16,-1 2 0 0,1 2 112 0,0 0 32 16,1-2 0-16,4-1 0 0,3 2-256 0,2-2-64 15,2 0 0-15,2-2 0 0,3-2-128 0,-1 2 192 16,1 0-192-16,4-1 192 0,3 0-192 0,0 1 0 16,-1-2 144-16,3 3-144 0,1 2 0 0,1 0 0 15,1-1 0-15,0 1 128 0,0 2-128 0,3-2 0 16,-1-1 128-16,3-3-128 0,-3 0 144 0,1-1-144 15,1-3 192-15,0-2-192 0,1 2 288 0,0-5-48 16,0-1-16-16,-3 2 0 0,5-1-48 0,-2-4-16 0,-8-5 0 0,11 6 0 16,-1-1-32-16,-3 0 0 0,-7-5 0 0,12 2 0 31,-1-3-2176-31,-3-1-448 0</inkml:trace>
  <inkml:trace contextRef="#ctx0" brushRef="#br2" timeOffset="-77774.03">2724 15859 21135 0,'-23'-6'928'0,"11"4"208"0,2 2-912 0,-1 0-224 15,-2 1 0-15,3-2 0 0,-1-2 1248 0,11 3 208 16,0 0 32-16,0 0 16 0,0 0-272 0,0 0-48 15,8-7-16-15,3 2 0 0,1-2-464 0,3 1-112 0,3-1-16 0,4 0 0 16,3 1-96-16,1 1-32 0,3 0 0 0,-4-2 0 16,2 0-176-16,-2 0-32 0,-2 4-16 0,0-2 0 15,-4 0-224-15,0 0 0 0,-1 1 0 0,-1 4 0 32,-4 4-2272-32,-4 2-544 0</inkml:trace>
  <inkml:trace contextRef="#ctx0" brushRef="#br2" timeOffset="-77603.43">2615 16087 30527 0,'0'0'1344'0,"0"0"288"0,17 1-1312 0,-2-4-320 0,-1-2 0 0,2 2 0 16,4 0 1216-16,5 2 160 0,1-1 32 0,5-3 16 16,2 2-336-16,0-2-80 0,-4-1-16 0,-1 2 0 15,0 0-544-15,-1 0-128 0,2 2 0 0,-5-1-16 16,-1 1-1024-16,0-2-208 0,3 1-32 0,-2 0-16000 15</inkml:trace>
  <inkml:trace contextRef="#ctx0" brushRef="#br2" timeOffset="-76780.49">3561 16012 2751 0,'-2'4'256'0,"-2"3"-256"16,6 2 0-16,-2-2 0 0,-4 1 3056 0,6-1 560 15,-2-7 112-15,0 0 32 0,0 0-1840 0,3 6-352 16,-3-6-80-16,0 0-16 0,0 0-192 0,10 2-32 15,2-5-16-15,1-1 0 0,0-4-16 0,2 0-16 16,0-2 0-16,1-3 0 0,4 0-176 0,1-2-16 0,0 0-16 0,1-3 0 16,1-4-288-16,-1-2-64 0,2-2-16 0,-2-3 0 15,4-1-160-15,-3-4-16 0,2-3-16 0,3 0 0 16,-1-1-64-16,2 1-16 16,-2 0 0-16,1-2 0 0,-2-2-64 0,0-3-16 0,1-3 0 0,-1-1 0 15,-5-6-96-15,1 0-32 0,-1 2 0 0,1 1 0 16,2-1-144-16,-3-2 128 0,0-5-128 0,0-2 128 15,-1-1-128-15,1 1 0 0,0 1 0 0,-2-1 128 16,-1-3-128-16,-3 1 0 0,-1 2 0 0,-1 4 128 16,0 0-128-16,-6 4 0 0,-3 1 0 0,0 5 128 15,2 5-128-15,-4 1 0 0,-3-1 0 0,-1 6 0 16,-2 2 0-16,1 7 0 0,-2 4 0 0,-1-2 0 16,2-2-128-16,-2 2 128 0,3 8 0 0,0-1 0 0,-1 1 0 15,-1 0 0-15,0 3 0 0,2 1 0 16,-1 2-128-16,0 0 128 0,1-2 0 0,2 4 0 0,1 0 0 0,1 0 0 15,0 1 0-15,0-2 0 0,-1 2 0 0,1 1 0 16,-1 7 0-16,3-8 0 0,1 1 0 0,-1-1 0 16,0 1 0-16,-3 7 0 0,0 0-352 0,0 0 48 15,0 0 16-15,0 0 0 16,0 0-1776-16,0 0-368 0,0 0-64 0,0 0-7728 16,0 0-1552-16</inkml:trace>
  <inkml:trace contextRef="#ctx0" brushRef="#br2" timeOffset="-76140.42">3877 14114 11055 0,'-13'7'480'0,"5"-4"112"0,-1-1-464 0,-1 2-128 0,3 0 0 0,-2-1 0 16,-6 0 976-16,3 0 176 0,1-2 48 0,3 2 0 16,-3 2-160-16,1-3-16 0,1 0-16 0,-1 0 0 15,10-2 144-15,0 0 48 0,-6 0 0 0,6 0 0 16,0 0 128-16,0 0 16 0,0 0 16 0,3-11 0 16,3 0-336-16,4-2-64 0,2-3 0 0,4-1-16 15,0-3-240-15,2 2-32 0,0-4-16 0,3-2 0 16,2 0-80-16,4 0-32 0,-4 0 0 0,2 1 0 0,1 0-192 0,-1 1-32 15,0 0-16-15,2-1 0 0,2-2-96 0,1 1-16 16,0 1 0-16,-3 0 0 0,1 1-64 0,-4-1 0 16,-1-1-128-16,-2 1 192 0,1 2-32 0,-3 1-16 15,-1 0 0-15,0 1 0 0,-2 1 16 0,0 0 0 16,-2 4 0-16,-2-2 0 0,-1 1-160 0,-1 0 192 16,0-2-192-16,1 4 192 0,-4 3-192 0,-1 0 128 15,1-1-128-15,-2 2 128 0,2 0 0 0,-3 4-128 16,-4 5 192-16,8-6-64 0,-1 0-128 0,-7 6 128 15,0 0-128-15,0 0 128 0,0 0-128 0,11 3 0 16,-6 3 0-16,3 2 0 0,-1 2 0 0,1 0 0 16,-8-10 0-16,11 16 0 0,1 5 0 0,0 1 0 15,-2-2 0-15,0 2 0 0,0 0 0 0,-1 5 0 0,2 3 0 16,2 0 0-16,0-2 0 0,-1-1 192 0,2 0-64 16,-2-1 0-16,-1-1 64 0,0 0 0 0,0-3 0 15,0 0 0-15,1-1 48 0,-2-1 16 0,1-1 0 16,0-2 0-16,-1-3 0 0,-2-1 0 0,0 0 0 0,1-1 0 15,2-2 16-15,-2-1 16 0,-1-1 0 0,0 0 0 16,-1-2-32-16,-7-6 0 0,0 0 0 0,7 8 0 16,0-2-96-16,-7-6-32 0,0 0 0 0,0 0 0 15,4 7-128-15,-4-7 128 0,3 9-128 0,-3-9 128 16,0 0-128-16,0 0-192 0,-6 6 32 0,-2 3-13392 16,1 1-2672-16</inkml:trace>
  <inkml:trace contextRef="#ctx0" brushRef="#br5" timeOffset="-202877.12">22504 11117 2751 0,'0'0'256'0,"-8"0"-256"0,-2 3 0 0,-1-1 0 0,0-3 624 0,-4 2 80 16,0 3 0-16,0-2 16 0,-1 0-272 0,0 0-48 16,-5-1-16-16,-1 4 0 0,-2 0 512 0,-1 1 80 15,0-1 32-15,-1 2 0 0,-5 0-272 0,-1 2-48 16,-1 1-16-16,1-2 0 0,-1-3-400 0,1 3-80 15,-1 0 0-15,0-4-16 0,-5-4 32 0,-1 1 16 16,-4 0 0-16,2-1 0 0,-1-2 224 0,-1-1 32 16,2-2 16-16,2 3 0 0,-3 0-160 0,0 2-16 15,-2-2-16-15,-1 0 0 0,-2-3-64 0,-3 3-16 0,-2 1 0 0,2 0 0 16,-3-1-64-16,2 1-16 0,2 1 0 0,-6 1 0 16,-2 2-16-16,-1-1 0 0,0-2 0 0,1 2 0 15,1 5 64-15,0 0 0 0,4 0 0 0,-3 0 0 16,0-1-64-16,0 2-128 0,3-1 192 0,0-2-64 15,1 1-128-15,0-5 128 0,-1-2-128 0,-1 0 128 16,-2 1-128-16,0-1 0 0,-1-3 144 0,1 2-144 16,-4-2 224-16,5-2-32 0,3 1 0 0,0-1 0 15,-1 1 0-15,3 0-16 0,-1 1 0 0,2 1 0 16,0-3-176-16,1 1 0 0,6 0 0 0,3 2 128 16,2 0-128-16,4 1-144 0,3 2 144 0,4 2-9696 15</inkml:trace>
  <inkml:trace contextRef="#ctx0" brushRef="#br2" timeOffset="-194397">22498 11221 17503 0,'0'-6'1552'0,"0"-1"-1232"16,0 7-320-16,0 0 0 0,-5-5 0 0,-2-1 0 15,-1 1 128-15,-4 2-128 0,0 3 384 0,-4-2 32 16,-3-3 0-16,-4 0 0 0,-2 4-48 0,-3 0-16 15,-1 0 0-15,-3-2 0 0,-3-4 192 0,-5 3 32 0,0 0 16 0,-1 0 0 16,3-4-128-16,-3 2-16 0,-3 0-16 0,-5 3 0 16,-7 1 0-16,-3-1 0 0,-3 0 0 0,2 0 0 15,2 3-16-15,-7 2 0 0,-4-1 0 0,3-1 0 16,-1-1-160-16,4 0-16 0,0 1-16 0,3 1 0 16,3-2 80-16,-2-1 16 0,-3-2 0 15,0 1 0-15,-2 2 32 0,2 1 16 0,2-1 0 0,0 1 0 16,-1 0 0-16,0 1 0 0,0 0 0 0,1-1 0 15,2 0-80-15,3 2-16 0,4 1 0 0,1-1 0 16,2 0-96-16,0-1-32 0,-2-1 0 0,1 2 0 16,2 3 16-16,-2 0 0 0,3-4 0 0,1 3 0 15,4 0-160-15,4 0 160 0,-2 0-160 0,0-1 160 16,-6 0-160-16,2 2 160 0,1 0-160 0,-1 0 160 16,1-4-32-16,0 1-128 0,5 0 192 0,1 0-64 0,3 2-128 15,2-1 128-15,2-2-128 0,1 1 128 0,-1 1-128 16,-1 0 160-16,0 1-160 0,2-1 160 0,2-4-160 0,-3 1 160 15,-2 1-160-15,0-1 160 0,1-2-160 0,-1 1 192 16,1 0-192-16,3 1 192 0,-4 0-192 0,0-1 0 16,0-1 0-16,-6-2 128 0,-1 4-128 0,3 1 160 15,-2 2-160-15,2-3 160 0,1-5-160 0,-3 1 0 16,2-3 0-16,2 4 128 0,2-1-128 0,3-1 160 16,-1 0-160-16,0 0 160 0,-1 1-160 0,-1 1 0 15,0-2 144-15,-1 1-144 0,-2-1 0 0,0 3 128 16,-1-1-128-16,0 0 0 0,-3-2 0 0,2 1 144 15,2 0-144-15,-1-1 0 0,-2-2 128 0,0 0-128 0,-4 0 0 16,0-1 0-16,2 0 0 0,0-2 0 0,4-1 128 0,2 1-128 16,0 1 128-16,2-1-128 0,2-2 192 15,1 0-192-15,2-2 192 0,2 1-192 0,-4 0 192 0,-1-2-192 16,0-4 192-16,-2 0-64 0,-1 1 0 16,-1-1-128-16,0 1 208 0,1 2-64 0,1-1-16 0,-2 1 0 15,-1 1-128-15,5-1 192 0,2 2-192 0,0-2 192 16,2 1-192-16,2 2 0 0,0 0 0 0,0 1 128 15,3-3-128-15,-2 1 0 0,1-4 144 0,2 4-144 16,-4 1 0-16,2-1 128 0,-4-3-128 0,3 2 0 16,2-1 0-16,-2 1 128 0,-3-2-128 0,1 2 0 15,0-2 0-15,0 2 128 0,-2 1-128 0,6-1 0 16,0-1 0-16,2 2 0 0,1 2 0 0,0-2 0 16,2-1 0-16,1 1 0 0,3-2 0 0,-1 3 128 0,1 1-128 15,4 0 0-15,-2 0 0 0,4-1 128 0,0-2 0 16,2 2 0-16,0 1 0 0,3 0 0 0,2-4 32 15,-2 1 16-15,0-1 0 0,0-2 0 0,1-2-176 0,-1-1 0 16,-1-1 144-16,1-1-144 0,2 0 0 0,0-2 0 16,-1-4 0-16,2 4 128 0,-2 2-128 0,2 1 0 15,-1 0 0-15,0-1 0 0,0-4 0 0,0 1 0 16,3 5 0-16,-2-1 0 0,3 0 0 0,0-2 0 16,1-2 0-16,2 3 0 0,-3 0 0 0,3 1 0 15,0-4 0-15,2-1 128 0,0-1-128 0,1 0 0 16,0 0 0-16,1 0 0 0,2 2 0 0,-1-1 0 15,0 1 0-15,0 0 128 0,1-1-128 0,-1 2 0 16,-2 2 0-16,2-3 0 0,1 0 0 0,1-1 0 0,1-3 0 16,-2-1 0-16,-3 0 0 0,3 3 0 0,0 5 0 15,0-4 128-15,1-3-128 0,-2 3 0 0,0-1 0 0,1 3 0 16,-2 1 0-16,1-4 0 0,-3 0 0 0,1 1 0 16,-1 3 0-16,1-1 0 0,-2-3 0 0,1 0 0 15,1-1 0-15,0 1 0 0,-1 1 0 0,3-1 0 16,-1-1 0-16,2 3 0 0,2 1 0 0,-1 2 0 15,2-2 0-15,3 2 0 0,-1-1 0 0,0 1 0 16,2 2 0-16,-2-1 0 0,1-2 0 0,1-1 0 16,1 1 0-16,0 2 0 0,0 2 0 0,2-2 0 15,-3-2 0-15,2 0 0 0,0 1 0 0,0 1 0 16,-1 2 0-16,3 2 0 0,0 0 0 0,0 0 0 16,3-1 0-16,1 2 0 0,1 0 0 0,0-1 0 15,4 0 0-15,-1 2 0 0,-2-1 0 0,-2 2 0 0,2-2 0 16,0 1 0-16,-2-2 0 0,0-1-128 0,-4 0 128 0,3-3 0 15,1-4 0-15,2 6 0 0,1 4 0 0,2 2 0 16,-2 0 0-16,2-2 0 0,-1-4 0 0,0 1 0 16,1 2 0-16,-1 1 0 0,-2 1 0 0,1 2 0 15,0 1 0-15,4-1 0 0,0-2 0 0,1 1 0 16,0-3 0-16,1 2 0 0,2 1 0 0,-2-1 0 16,-3 1 0-16,-2 1 0 0,-2 0 0 0,-2-2 0 15,2 2 0-15,0-3 0 0,0-2 0 0,1 1 0 16,1-1 0-16,1 1 0 0,1 1 0 0,1 2-128 15,-1-1 128-15,1 3 0 0,-1-1 0 0,-4 1 0 16,0 0 0-16,0 1 0 0,-2 0 0 0,5 3 0 16,-2 4 0-16,2-2 0 0,1-5 0 0,-1 2 0 0,-1 4 0 15,2-3-128-15,-3-3 128 0,-2 0 0 0,2 1 0 0,-2 3 0 16,-2 0 0-16,2 4 0 0,-1-3 0 16,1 2 0-16,2-1 0 0,1 0 0 0,3-3 0 0,-2 5 0 15,-3-1 0-15,2 1 0 0,1 3 0 0,-1-2 0 16,0-3 0-16,-2-2 0 0,-1-1 0 0,2 2 0 15,0 1 0-15,1 0 0 0,0-2 0 0,0 2 0 16,-2-3 0-16,0 3 0 0,2-1 0 16,-1 3 0-16,-1-3 0 0,0 3 0 0,0-3 0 0,0 2 0 15,-2-1 0-15,-1-1 0 0,2-2 0 0,-1 3 0 16,-2 2 0-16,3-2 0 0,1 1 0 0,-2-2-128 16,-2 3 128-16,0 2 0 0,3 0 0 0,-1 1 0 0,1-1 0 15,-2 0 0-15,-3-1 0 0,2-1 0 0,0 1 0 16,-1-1 0-16,1-2 0 0,1 2 0 0,1 0 0 0,-2-1 0 15,1 0 0-15,1 3 0 0,1 3 0 0,1 1 0 16,-1 2 0-16,0-2 0 0,-1-1 0 0,-2 0 0 16,1 2 0-16,-2-1-128 0,-1-2 128 0,1 2 0 15,2-3 0-15,-1 3 0 0,0-1 0 0,2 0 0 16,1-2 0-16,1 3 0 0,-1 3 0 0,0-1 0 16,-1 1 0-16,-2-2 0 0,-1 0 0 0,-2-1 0 15,0 0 0-15,-3 2 0 0,2-3 0 0,1 0 0 16,2-2 0-16,3 2 0 0,2 0 0 0,1 1 0 15,1-3 0-15,-3 4 0 0,-5 0 0 0,0 3 0 16,1 0 0-16,0-2 0 0,0-2 0 0,-1 3-128 0,-4 2 128 16,3-2 0-16,-3-1 0 0,3 0 0 15,1 1 0-15,0-1-128 0,1 1 128 0,1-3 0 0,0-3 0 16,-1 6 0-16,-2 3 0 0,-1 3 0 0,0-3 0 16,1 0 0-16,-4-1 0 0,-1-2 0 0,-1 3 0 15,-1 0-128-15,-2-1 128 0,-1-1 0 0,-3 3 0 0,3 0 0 16,-1 0 0-16,1-1 0 0,0-3 0 0,0 5 0 15,0 5 0-15,3 0 0 0,2 1 0 0,-1-3-128 16,-1-2 128-16,3 1 0 0,2 3 0 0,-1 0 0 16,1 1 0-16,-4-1 0 0,0 1 0 0,1 0 0 15,-1 1 0-15,1-2 0 0,-1-1 0 0,1 0 0 16,-2 3 0-16,-1-1 0 0,0-3 0 0,2 0-128 16,0 0 128-16,1 2 0 0,-2 0 0 0,3 2 0 15,2-1 0-15,-1 3 0 0,-1 1 0 0,1 0 0 0,1-1 0 16,-1 2 0-16,-2 1 0 0,-1 2 0 0,-2 1 0 0,0 1 0 15,2-2 0-15,-3 0 0 0,0-1 0 0,0-1 0 16,2 0 0-16,-1-3 0 0,1-3 0 0,-1 0 0 16,0-4 0-16,2 3 0 0,-4 5 0 0,0-1 0 15,-2-3 0-15,0-1 0 0,-1 2 0 0,0-2 0 16,1 0 0-16,-2-2 0 0,2-1 0 0,-2 2 0 16,0 3 0-16,-1-3 0 0,1-2 0 0,0-1 0 15,-3 0 0-15,1 2-128 0,0 3 128 0,-1-1 0 16,1-1 0-16,0 1 0 0,-4-1 0 0,1 2 0 15,-1-1 0-15,1 0-128 0,-3-2 128 0,2 4 0 16,-1 2 0-16,2-1 0 0,-2-3 0 0,1 0 0 16,3 2 0-16,0 0 0 0,-2 4 0 0,2 1 0 15,3-1 0-15,0 2 0 0,-4 0 0 0,3-1 0 0,-2 0 0 16,1 0 0-16,-3-1 0 0,0 1 0 0,-1 2 0 16,-1-4 0-16,-1-4 0 0,1 2 0 0,-3-1 0 0,0 3 0 15,1-1 0-15,-1 0 0 0,0-3 0 0,-1 4 0 16,0 3 0-16,-1 2 0 0,-1-2 0 0,1 3 0 15,-5 2 0-15,3 4 0 0,0-2 0 0,0 2 0 16,-4-3 0-16,1-2 0 0,2 1 0 0,-3-2 0 16,1 1 0-16,3-2 0 0,-2-3 0 0,1 3 0 15,-2 3 0-15,2 0 0 0,3 0 0 0,1-1 0 16,-2 1 0-16,-1-1 0 0,0 1 0 0,1 0 128 16,-3-3-128-16,0-2 0 0,-1 1-176 0,0 1 176 15,1-2 0-15,2-1 0 0,-2-3 0 0,-1 4 0 16,1 4 0-16,-3-4 0 0,0-3-128 0,-1 0 128 0,-2-1 0 15,2 4 0-15,-5 0 0 0,1 1 0 0,0-4 0 0,0 1 0 16,-2 1 0-16,2-1 0 0,-1-1 0 0,0 1 0 16,-1-4 0-16,1 2 0 0,-1 2 0 0,-1 0 0 15,0 2 0-15,1 0 0 0,1 1 0 0,0-1 0 16,-3-2 0-16,2 0 0 0,0-2 0 0,-2 1 0 16,-2 2 0-16,3 0 0 0,0-2 0 0,0-1 0 15,-4-1 0-15,0 0 0 0,-1 2 0 0,-2 0 0 16,0-3 0-16,0-1 0 0,1 2 0 0,0 0 0 15,0-1 0-15,1 0 0 0,-3-3 0 0,2 4 0 16,-3 0 0-16,-1-3 0 0,0-2 0 0,-3-2 0 16,1-1 0-16,0 2 0 0,2 1 0 0,-2 0 0 15,-3-3 0-15,-2 4 0 0,1 1 0 0,1 1 0 0,2-1 0 16,0-1 0-16,0-6 0 0,0 2 0 16,-1 2 0-16,-2-2 0 0,-2-2 0 0,-5 0 0 0,1 0 0 0,-3 2 0 15,0 1 0-15,2 0 0 0,1-3 0 0,2 2 0 16,1 0 0-16,1 0 0 0,-4 0 0 15,0-2 0-15,-7-1 0 0,3 0 0 0,3 1 0 0,-3 0 0 16,-2-2 128-16,2-2-128 0,1-1 0 0,5 1 0 16,3-1 0-16,0 2 0 0,-2-4 0 0,-2-2 0 15,-5 1 128-15,-4 1-128 0,-1-2 0 0,1 0 0 16,-1-2 0-16,3 2 0 0,4 2 0 0,-3-2 0 16,-1-2 0-16,-4 1 0 0,-3 0 0 0,-1 1 0 15,3 0 0-15,2-1 0 0,0-1 0 0,2-2 0 16,3 4 144-16,0 0-144 0,-1 0 0 0,-2-1 144 15,0-3-144-15,-1 0 0 0,-2 2 0 0,0-1 0 16,0 0 0-16,2-1 0 0,3-1 0 0,-3 3 0 0,-2 1 0 16,1-2 0-16,1-1 0 0,-4 1 0 0,-1 0 0 0,0 1 0 15,4 1 0-15,-2-3 0 0,1-1 0 0,-2 2 0 16,-2 1 0-16,1 1 0 0,-2-4 0 0,3 3 0 16,0 0 0-16,4 1 0 0,3 0 0 0,3 0 0 15,1-2 0-15,-3 2 0 0,-4-2 0 0,-2 3 0 16,2 0 0-16,-1-1 0 0,-1-2 0 0,2 0 0 15,4 2 128-15,1-1-128 0,-2-2 0 0,0-2 0 16,-3-1 0-16,0 1 0 0,-1 3 0 0,2-2 0 16,0-1 128-16,1 0-128 0,2 3 0 0,2-1 0 15,1-2 0-15,-4-2 128 0,0 0-128 0,1-1 0 16,-2 1 0-16,0 0 0 0,-3 0 0 0,2 0 0 16,0 0 0-16,4 0 0 0,4 1 0 0,1-2 0 0,-2-2 128 0,-1 1-128 15,-3 3 0-15,0-1 0 0,-1-1 0 0,3 2 0 16,-2 2 0-16,4 4 0 0,1 1 0 15,2-5 0-15,1-2 0 0,-4-2 0 0,1 0 0 0,-3 2 0 16,3 4 0-16,-1-4 0 0,4-4 0 0,0 4 0 16,0 1 0-16,-3 1 0 0,3-3 0 0,2 0 0 15,2-2 0-15,0 2 128 0,2 0-128 0,-2-2 0 16,-1-3 0-16,-3 2 0 0,-1-1 128 0,0 0-128 16,3-2 0-16,-3 2 0 0,-2-3 144 0,2 2-144 15,-1 1 0-15,4 0 0 0,1-3 0 0,5 1 128 16,-2 0-128-16,3-1 0 0,1 0 0 0,-2 0 0 15,2-4 0-15,0 1 0 0,-2 4 0 0,4-4 0 16,0-1 0-16,4-2 128 0,3 0-128 0,-1 0 0 0,1 0 0 16,1-1 0-16,0-1 0 0,1-2 128 0,0-2-128 15,0 0 0-15,2-2 0 0,2-1 128 0,-1-5-128 0,5-3 0 16,-2-4 0-16,4 0 0 0,2-1 0 0,1-2 0 16,0-1 0-16,2 3 0 0,0 4 0 0,1 0 0 15,3-2 0-15,-2-1 0 0,3-4 0 0,-1 5 0 16,2 3 0-16,-1-1 0 0,-3-8 0 0,2 6 0 15,0 6 0-15,3 1 0 0,2 1 0 0,0-2 0 16,0-1 0-16,-1 0 0 0,1 0 0 0,2 1 0 16,1-1 0-16,5-1 0 0,2-2 0 0,2-1 0 15,0 0 0-15,0 2 0 0,0 1 0 0,0-1 0 16,-2 2 0-16,0-3 0 0,-1-1 0 0,0-2 0 16,0-2 0-16,1 6 0 0,-4 7 0 0,3 1 0 0,0 0 0 15,2 0 0-15,-2 3 0 0,-1 1 0 0,-1-1 0 0,2 1 0 16,2-1 0-16,2 1 0 0,-2-2 0 0,3 2-128 15,-2 1 128-15,3 1 0 0,0-2 0 0,-2 2 0 16,2 0 0-16,1 0 0 0,-1-2 0 0,4 1-128 16,1 1 128-16,2 2 0 0,0 2 0 0,3 0 0 15,3-3 0-15,0-1 0 0,1 3 0 0,0 1 0 16,-3 0 0-16,1-2 0 0,1-3 0 0,1 1 0 16,1 1 0-16,1 1 0 0,3 2 0 0,3 1-128 15,0 0 128-15,-2 1 0 0,-2-1 0 0,0 1 0 16,-1-1 0-16,3 0 0 0,4 2 0 0,-1 0 0 15,0 2 0-15,1-2 0 0,-1 0 0 0,-1 3 0 16,-2 0 0-16,3 0-128 0,-2-3 128 0,2 1 0 0,4-3 0 16,-2 3 0-16,1 0 0 0,-2 2 0 0,-1-2 0 0,-4 2 0 15,-4-1 0-15,2-1-128 0,1 0 128 0,1-2 0 16,2 0 0-16,2 2 0 0,2 4 0 0,-1-1 0 16,-2-3 0-16,-4 3 0 0,-2 0 0 0,2 2 0 15,1 2 0-15,1-1 0 0,1-3 0 0,0 2 0 16,1 1 0-16,-2 0 0 0,-2-1 0 0,-1-1 0 15,0 2 0-15,0 2 0 0,0 0 0 0,2 0 0 16,0-2 0-16,-1 3-128 0,-6 1 128 0,3 3 0 16,2-3 0-16,-2 2 0 0,-2-4 0 0,2 0 0 15,0 1 0-15,1-2 0 0,4 0 0 0,0 0 0 16,-4-1 0-16,2 3 0 0,0-2 0 0,-3 0 0 16,0 1 0-16,-2 0 0 0,-1-2 0 0,2 1 0 0,1 0 0 15,1 0 0-15,2 1 0 0,1 1 0 0,-1 3 0 16,-1 1 0-16,-1 3 0 0,-2-2 0 0,-1 0 0 0,-1 2-128 15,-2 2 128-15,4 0 0 0,2-1 0 0,0 4 0 16,1 3 0-16,1-1-128 0,1 4 128 0,-1 0 0 16,-5 0 0-16,0 0 0 0,4-1 0 0,1 1-128 15,7-1 128-15,-3 2 0 0,0 0 0 0,0 1 0 16,0 1 0-16,-3-2 0 0,-3-1 0 0,-1-1 0 16,-1 3 0-16,2 1 0 0,0 2 0 0,1-3-128 15,-1-3 128-15,2 3 0 0,-2 1 0 0,1 2-128 16,-2-1 128-16,-2 0 0 0,-2 1 0 0,0 1 0 15,-2 3 0-15,2-2 0 0,3-3 0 0,-1 4-128 16,2 2 128-16,-2 3 0 0,1 0 0 0,-1 0 0 0,-4-3 0 16,-1 0 0-16,-2-1 0 0,-1 1 0 0,-1-1 0 15,-3-2 0-15,1 1 0 0,1 0 0 0,4-2 0 16,-1 2-128-16,-2-1 128 0,0 3 0 0,-1 2 0 0,0 1 0 16,-2 0 0-16,0 1 0 0,-2 2 0 0,-1 0 0 15,-4 2 0-15,1 1-128 0,0-4 128 0,-1 0 0 16,2 1 0-16,0-2 0 0,-1 0 0 0,4 2 0 15,-3-1 0-15,2 2-128 0,-4 0 128 0,1 0 0 16,0-3 0-16,-5 3 0 0,-3 2 0 0,1 3 0 16,-1 3 0-16,-2-2 0 0,-2-2 0 0,-2-1-128 15,3 0 128-15,-3 1 0 0,0 0 0 0,-1 2 0 16,-2 1 0-16,2 2-128 0,-3 0 128 0,2 3 0 16,-1 1 0-16,0 0 0 0,-3 1 0 0,3 0 0 15,0-2 0-15,-2-3 0 0,-2-4 0 0,3 2-128 0,-2 2 128 16,-1 4 0-16,-4 1 0 0,1 0 0 0,1-3 0 15,-3 2 0-15,-1 2 0 0,-2-2 0 0,-2-4 0 16,3 1 0-16,-3-1 0 0,2-1 0 0,-1-1 0 0,0 2-128 16,-1 1 128-16,1-2 0 0,0 1 0 0,-2-1 0 15,-1-2 0-15,-2-1 0 0,-1-4 0 0,-1 2-128 16,-2 0 128-16,-1 5 0 0,1-1-144 0,-4-2 144 16,1-3 0-16,-1 1 0 0,-1 5 0 0,-1-2 0 15,0-1 0-15,-1-2 0 0,-3-2 0 0,0 1 0 16,-6-1 0-16,1-3 0 0,-1 0 0 0,0 1 0 15,-1 0 0-15,1 1 0 0,2-1 0 0,5 0 0 16,-2-1-128-16,3 0 128 0,1 3 0 0,-1-3 0 0,0-1 0 0,-2-3 0 16,0-1 0-16,0 1 0 0,0-3 0 0,-3 0 0 15,-1-4 0-15,0 2 0 0,-1 1 0 0,-1-2 0 16,1-2 0-16,1 1 0 0,0-1 0 0,0 0 0 16,0 1 0-16,-3 0 0 0,-1 0 0 0,-1 0 0 15,-3-2 0-15,0-1 0 0,0 0 0 16,1-4 0-16,1-3 0 0,1 4 0 0,3 3 0 0,-1 0 0 15,2-5 0-15,-3 2 0 0,-4-4 0 0,-1 3 0 16,-1 1 0-16,-4-1 0 0,-1-1 0 0,1 1 0 16,0-1 0-16,3 0 0 0,3-1 0 0,1-3 0 15,-4-3 0-15,-3 0 0 0,-5 1 0 0,0 0 0 16,2-1 0-16,-2 1 0 0,3 1 0 0,2-1 0 16,-1-1 0-16,-3-3 0 0,-6-2 0 0,0-1 0 15,-2 4 0-15,2 0 128 0,1 1-128 0,5-2 0 0,-1-2 0 16,1-2 128-16,-2 0-128 0,-2-1 0 0,1-1 0 15,-3 3 0-15,0 3 0 0,0 0 0 0,5-1 128 0,-4-3-128 16,1-2 0-16,-2 2 0 0,0 0 0 0,0 0 128 16,-2-1-128-16,1-3 0 0,2-5 0 0,-4 3 0 15,-1 2 0-15,-1-1 0 0,-1-1 128 0,-1-2-128 16,0 1 0-16,4 1 0 0,5 0 144 0,-6-3-144 16,-3-1 128-16,-1 0-128 0,-6 2 128 0,7 0-128 15,2 0 128-15,1 0-128 0,-1-4 160 0,-2 1-160 16,-4 2 176-16,4 0-176 0,-3 3 192 0,7 0-192 15,1 1 128-15,2 0-128 0,-1-5 0 0,1 4 0 16,5 1 128-16,-2 2-128 0,0 4 0 0,5-2 0 16,4 0 0-16,4-1 0 0,4-1 0 0,2 4 0 15,2 3 0-15,0 0 0 0,1 2 0 0,2-1 0 16,0 1-2256-16,3 4-368 0,4 1-64 16,3-1 0-16</inkml:trace>
  <inkml:trace contextRef="#ctx0" brushRef="#br1" timeOffset="-187851.83">19639 11002 9215 0,'0'0'400'0,"0"0"96"0,0 0-496 0,0 0 0 16,-1402 7 0-16,2815-3 0 0,-1413-4 0 0,0 0 0 15,0 0 0-15,0 0 0 0,5 5 912 0,-5-5 96 16,0 0 16-16,0 0 0 0,9 4-832 0,-4 1-192 16,-5-5 0-16,0 0 0 0,6 3 0 0,-6-3 0 15,0 0 0-15,7 0 0 0,-7 0 864 0,0 0 128 16,5-5 32-16,0 0 0 0,-2-2 0 0,1 0 0 15,0-1 0-15,-1-1 0 0,0-2 0 0,-2-1 0 0,0-3 0 0,1-1 0 16,-1 1 0-16,0-2 0 16,0 0 0-16,-2-2 0 0,0-2-832 0,0-1-192 0,1 0 0 15,-2-1 0-15,1-2 864 0,0-3 128 0,-2-1 32 0,2-4 0 16,-1 0-832-16,-1-3-192 0,1-1 0 0,0-2 0 16,-2 1 864-16,0-1 128 0,1 0 32 0,1 4 0 15,0 3-832-15,1 1-192 0,-1 1 0 0,0 3 0 16,2 1 864-16,0 1 128 0,2 1 32 0,0 0 0 15,-1 2-832-15,1-2-192 0,-1-1 0 0,1 1 0 16,0 2 0-16,2 1 0 0,-1-1 0 0,0 1 0 16,1 3 0-16,-2 0 0 0,1 0 0 0,0 2 0 15,0-2 0-15,-2 2 0 0,-1 0 0 0,1 3 0 0,0 2 0 16,-1 0 0-16,0 1 0 0,0-2 0 16,0 3-768-16,-1 3-208 15,1 6-48-15,0 0 0 0,0-7 832 0,-1 4 192 0,-3-1 0 0,4 4 0 16,0 0-2496-16,0 0-464 0,0 0-96 0,0 0-16 0</inkml:trace>
  <inkml:trace contextRef="#ctx0" brushRef="#br1" timeOffset="-186578">19631 9833 16575 0,'-12'-2'736'0,"12"2"160"0,-7-2-720 0,2-1-176 0,1 0 0 0,4 3 0 16,0 0 848-16,-3-5 144 0,-2-3 32 0,3-2 0 15,2 1 0-15,3-3 0 0,1-1 0 0,0-4 0 16,1-1-832-16,3-2-192 0,-2 0 0 0,4-3 0 16,-1-4 0-16,2-3 0 0,0-4 0 0,0-1 0 15,2-3 0-15,1-4 0 0,-1-3 0 0,2 0 0 16,2 2 0-16,0-2 0 0,3-1 0 0,3-1 0 0,5-2 0 16,0 5 0-16,0 3 0 0,3 6 0 0,4 1 0 15,-1 3 0-15,2 4 0 0,2 3 0 16,-3 3 0-16,1 3 0 0,2 3 0 0,-1 2 0 0,4-1 0 0,-2 4 0 15,2 1 0-15,2 1 0 0,-2-1 0 0,0 4 0 16,2 0 0-16,-2 5 0 0,-3 0 0 0,0 2 0 16,-1 3 0-16,0 0 0 0,-2 3 0 0,1 2 0 15,-2 1 0-15,1 3 0 0,1 3 0 0,0 0 0 16,-1 4 0-16,-1 1 0 0,-2 5 0 0,-3 3 0 16,-5 6 0-16,-4 1 0 0,-4 3 0 0,-6 1 0 15,-7 4 0-15,-5-4 0 0,-6-1 0 0,-3-2 0 16,-6 0 0-16,-4-3 0 0,-4-2 0 0,-2-6 0 15,-2-4 0-15,-4-2 0 0,-8-1 0 0,0-2 0 16,-2-5 0-16,-3 0 0 0,-1-3 864 0,-3 0 128 0,3 0 32 16,1-1 0-16,-2-3-832 0,3 0-192 0,4-1 0 15,3 2 0-15,5 1 0 0,3-3 0 0,3-2 0 16,3 2 0-16,2 0 0 0,3 0 0 16,3-2 0-16,3-3 0 0,4-3 0 0,1-2 0 0,2-2 0 15,5-3 0-15,3-6 0 0,4-2 0 0,3-10 0 0,5-7 0 31,3 1-768-31,-1-1-208 0,3-4-48 0,-7 12 0 0,0-4 832 0,-4 0 192 0,-1 0 0 0,-1 4 0 16,-4-2 0-16,-2 3 0 0,-3 1 0 0,-2 3 0 16,-3 5 768-16,-1 0 208 0,-4 1 48 0,-2 2 0 15,0 3-832-15,-2-2-192 0,1 4 0 0,-4-1 0 16,-1 4 0-16,0 1 0 0,-4-1 0 0,3-2 0 16,-4-3 0-16,1 0 0 0,0 2 0 0,2-5 0 0,2 0 0 15,1 0 0-15,-2-1 0 0,5-1 0 0,3-4 0 16,3-2 0-16,3-2 0 0,2-5 0 0,0-3 0 15,2-1 0-15,4-1 0 0,2 0 0 0,2 1 0 16,2 0 0-16,3 4 0 0,6-12 0 16,2 6-768-16,4 3-208 0,3 2-48 0,-3 11 0 0,2 3 832 15,3-1 192-15,4 2 0 0,0 1 0 0,0 0 0 0,-1 3 0 16,2 3 0-16,2-1 0 0,0-1 0 0,1 6 0 16,3 0 0-16,-4 5 0 0,-5 4 0 0,-1 4 0 15,-1 3 0-15,-3 3 0 0,-1 4 0 0,-7 3 0 16,-5 2 0-16,-1 16 0 15,-8 1-864-15,-3 4-128 0,-3 3-32 0,0-15 0 0,0 3 832 16,-2-2 192-16,3 2 0 0,-1 0 0 0,0-4 0 0,0 2 0 0,2-2 0 16,2-1 0-16,2 1 0 0,2-2 0 0,1-1 0 15,3-1 0-15,2 1 0 0,-1-5 0 16,0-3 0-16,-2-2 0 0,1-4 0 0,-1-2 0 0,-3 0 0 16,-2-4 0-16,-1-9 0 0,-4 6 0 0,-4-2 0 0,-2-1 0 15,-2 0 0-15,-4-1 0 0,-3 1 0 0,0 0 0 16,-6-1 768-16,-3 1 208 0,-2 3 48 0,-1 1 0 15,1-1-832-15,-2 0-192 0,0 3 0 0,0 0 0 16,-4-4 0-16,-1 0 0 0,1-2 0 0,1 0 0 16,2 2 0-16,-1-2 0 0,0-3 0 0,0-2 0 15,0-2 0-15,1-4 0 0,-1-4 0 0,0-5 0 16,0-3 0-16,-2-2 0 0,-5-2 0 0,0 0 0 16,0-3 0-16,-1 1 0 0,-4-4 0 0,2 2 0 15,1 1 864-15,-1 3 128 0,3 1 32 0,-3 0 0 16,-1 3-832-16,0 0-192 0,1 2 0 0,-1-2 0 0,-2-1 0 15,5 2 0-15,1 1 0 0,1-1 0 0,2-1 0 16,-1 0 0-16,0-2 0 0,-3-1 0 0,-1 1 0 0,2-3 0 16,-2-4 0-16,3 2 0 0,-3 0 0 0,2 0 0 15,1-2 0-15,2 0 0 0,-1-2 0 0,0-2 0 16,-3-4 0-16,0 1 0 0,2 0 0 0,0 1 0 16,3-1 0-16,0 3 0 0,3-2 864 0,4 3 128 15,5 2 32-15,1 1 0 0,3 4-832 0,2 2-192 16,6 1 0-16,1 2 0 0,3 2 0 0,4 5 0 15,3 0 0-15,2 2 0 0,2 0 0 0,4 3 0 16,5 1 0-16,4 3-13888 0</inkml:trace>
  <inkml:trace contextRef="#ctx0" brushRef="#br1" timeOffset="-184291.12">23246 10951 5519 0,'0'0'496'0,"-8"-6"-496"16,0 2 0-16,3-1 0 0,5 5 3808 0,0 0 672 16,-4-7 128-16,4 7 16 0,-7-8-3632 0,7 8-736 15,-3-9-128-15,-1 3-128 0,0-3 144 0,1 0-144 16,0 0 160-16,0-1-160 0,-1-1 0 0,-2 1 128 15,2 0-128-15,1-2 0 0,-2 0 0 0,0 0 0 16,-2 0 128-16,-3-1-128 0,0-3 0 0,-1 1 128 16,-3 0-128-16,0-1 0 0,0 2 256 0,0-1-32 15,-1-2-16-15,-1 2 0 0,1 0 64 0,-2 1 16 0,-1-1 0 16,-1-1 0-16,-4 1-48 0,-1408-1-16 0,2810 1 0 16,-1410-3 0-16,-2-1-224 0,-1 0 128 0,0 1-128 0,-1 1 0 15,0-1 208-15,0 3-48 0,2-1-16 0,1 0 0 16,0-2 48-16,2 0 16 0,2 2 0 0,1 2 0 15,-3-2-80-15,2 4-128 0,-2 0 176 0,-1 2-176 16,1 0 192-16,-2 3-192 0,-1 0 192 0,1 1-192 16,-5-2 160-16,3 1-160 0,1 0 128 0,1 0-128 15,2 3 0-15,-1-1 0 0,0 1 0 0,2-2 0 16,2 2 0-16,-1-1 128 0,-1 0-128 0,0 1 0 16,3-1 0-16,4 1 0 0,-1-1 0 0,1 2 0 15,-1-1 0-15,2 0 0 0,2 2 0 0,-1 0 0 16,0-1 0-16,1-1 0 0,0 2 0 0,-1 0 0 0,1 1 0 15,1-1 0-15,-2-3 128 0,0 2-128 0,0 1 0 16,2-3 0-16,-1 3 144 0,-2-1-144 0,0-3 0 16,0-1 144-16,0 2-144 0,5 2 0 0,4-3 128 0,-2 3-128 15,-4-3 0-15,0 0 0 0,1 2 144 0,0-4-144 16,1 1 0-16,-1-1 144 0,1 1-144 0,-1-3 128 16,1-4-128-16,0 1 128 0,1 0 16 0,-1 1 0 15,2-1 0-15,0-1 0 0,-1 0-16 0,2-2 0 16,1 0 0-16,1 0 0 0,-2 1-128 0,-1 2 128 15,-1 1-128-15,2-2 128 0,0 0-128 0,0 1 0 16,1 0 0-16,-3 1 128 0,0 1-128 0,1 0 0 16,3 0 0-16,0 1 0 0,-3 0 0 0,1 0 0 15,-4-2 0-15,3 1 128 0,1 3-128 0,2 0 0 16,0 0 0-16,4-1 0 0,2-1 0 0,0-1 0 0,0 0 0 16,2-1 0-16,-3-3 0 0,3 1 0 0,1 0 0 0,-1 0 0 15,-3 0 0-15,3 1 0 0,2 1 0 0,-1-3 0 16,-2 1 0-16,3 0 0 0,0-1 0 0,-2 2 0 15,-1 0 0-15,1 5 0 0,-1 2 0 0,2-3 0 16,-4-4 0-16,3 1 0 0,-2 3 0 0,1-2 128 16,0 3-128-16,-1 4 0 0,2 1 0 0,3 3 128 15,-7-4-128-15,7 4 0 0,-7-4 0 0,0 2-176 16,1 0 176-16,6 2 0 0,0 0 0 0,0 0 0 16,-4-5 0-16,-1 2 0 0,5 3 0 0,-5-6 0 15,5 6 0-15,-5-5 0 0,0-3 0 0,5 8 0 16,-6-3 0-16,1 0 0 0,-1-3 0 0,0-2 0 0,-2-1 0 15,2 2 0-15,1-2 0 0,-1 4 0 0,-1-5 0 16,3 3 0-16,-3 2 0 0,1-2 0 0,-1-2 0 16,2-1 0-16,0-1 0 0,0 1 0 0,0 2 0 0,2-3 0 15,1-1 128-15,-3 1-128 0,3 1 0 0,1 0 0 16,0-1 0-16,2-2 0 0,0-3 0 0,2 3 0 16,2 1 0-16,-1 0 0 0,-2 0 128 0,3-2-128 15,0-1 128-15,2 1-128 0,1-1 0 0,-2-1 0 16,3-3 0-16,0 3-128 0,-1 1 128 0,0 1 0 15,2 0 0-15,1 0 0 0,-4-2 0 0,2 1 0 16,-1-1 0-16,2 1-128 0,1 0 128 0,-1-3 0 16,1-2-144-16,1 1 144 0,2 1-192 0,-2-1 48 15,1 0 0-15,-1 0 0 0,0-3-16 0,2 1 0 0,1 1 0 16,-1 2 0-16,-2 0 160 0,2 1-160 0,2 2 160 16,-3-2-160-16,-3 0 160 0,1-2 0 0,1 0 0 15,2 2 0-15,2 3-192 0,-1-1 64 0,-1-3 0 0,1 2 0 16,-1-1-64-16,1 0 0 0,1 0 0 0,-2-4 0 15,-1-4 192-15,-2 1-192 0,1-1 192 0,0 0-192 16,-1 2 192-16,0 0 0 0,0-1-144 0,2 1 144 16,-1 0 0-16,0 0 0 0,-1 1 0 0,1 1 0 15,2 0-192-15,-1 1 192 0,1 0-160 0,-3 2 160 16,1-3-208-16,1 1 48 0,1 1 16 0,0-2 0 16,0-3-32-16,-7-1 0 0,0-3 0 0,0 2 0 15,4 3 176-15,-2 1-160 0,4 0 160 0,-1-2-160 16,0-1 160-16,2 2 0 0,-1 1 0 0,0 1 0 15,0 0-400-15,-1 3-48 16,0-2-16-16,-5 7 0 0,3 0 464 0,0-4 0 0,0-1 0 0,0 0 0 16,-1-2 0-16,1 1 0 0,0-1 0 0,-2 1 0 0,1-2 0 15,0 3 0-15,0 2 0 0,1-2 0 0,-1-2 0 0,0 0 0 16,0 1 0-16,0 1 0 0,1 0 0 0,0 1 0 16,1-1 0-16,2-2 0 0,-3 5 0 0,2 0 0 15,2-2 0-15,2 1 0 0,-1-3 0 0,1 1 0 16,-1-1 0-16,1-1 0 0,2-1 0 0,-1 0 0 15,-2 0 0-15,0-1 0 0,2-1 0 0,-2-1 0 16,1 0 0-16,-3-1 0 0,-1 1 0 0,-1 0 0 16,-3 0 0-16,0-8 0 15,-3 7-912-15,-3 3-96 0,-4-6-16 0,-4 4 0 0</inkml:trace>
  <inkml:trace contextRef="#ctx0" brushRef="#br1" timeOffset="-182922.45">20391 9356 8287 0,'0'0'736'0,"0"0"-592"16,0 0-144-16,0 0 0 0,0 0 304 0,10-5 16 15,5 0 16-15,-1-3 0 0,1-1-336 0,1-4 0 16,0-4 0-16,0 2 0 0,-4 0 176 0,0-3-48 16,1-4 0-16,-5-1 0 0,-2-2 432 0,-4 2 80 0,-2 2 0 0,-2-1 16 15,-5-1 16-15,0 4 0 16,-3 3 0-16,-1 3 0 0,-3 0-224 0,2 3-32 0,-2 2-16 0,-2 1 0 15,1 0-240-15,-4 1-160 0,-2-1 192 0,0 4-192 16,-2 3 0-16,-1 1 0 0,-2-1 0 0,0-1 0 16,1-3 0-16,-4 1 0 0,-1 1 0 0,0-1 0 15,-1-4 0-15,1-1 0 0,1-3 0 0,5 1 0 16,0-2 320-16,4 0-64 0,4-4 0 0,-1-2 0 16,2-1 272-16,1 0 48 0,0-3 16 0,4 0 0 15,3-3-80-15,0 0 0 0,1 0-16 0,2-1 0 16,4-1-368-16,-1 2-128 0,0 3 0 0,3-5 144 15,3 0-144-15,5 0 0 0,-2 1 0 0,6 0 0 16,0-2-208-16,1 1 80 0,2-1 128 0,2 1-208 16,1-1 208-16,1 1-176 0,1-1 176 0,3 2-160 0,2 0 160 15,-2 1-208-15,2-1 80 0,0 3 128 16,2 2-128-16,3 0 128 0,-1-1 0 0,3 1 0 0,2 5 0 0,2 3 0 16,4-2-144-16,2 1 144 0,1-3 0 0,2 4 0 15,-1 3 0-15,1 1 0 0,1-3 0 0,0 0 0 16,-2 0 0-16,3 2 0 0,1 1 0 0,-2 0 0 15,-3 1 0-15,-1-3 0 0,-2-2-208 0,0-1 16 16,0-2 0-16,-1-1 0 0,-1 0 192 0,1-1 0 16,0-1-160-16,0 1 160 0,1-1 0 0,0-3 0 15,-2-6 0-15,-1 1 0 0,-4 2 0 0,2-3 0 16,-2-2 0-16,2 0 0 0,3-3 0 0,-4-3 0 16,-2-1 0-16,-1 0 0 0,-2-1 0 0,-1 3 0 0,-3 2 0 15,-2-2 0-15,-5-3 0 0,-2 4 0 0,-4 5 0 16,0-2 0-16,-6 1 0 0,0 3 0 0,-1-1 0 15,-5 3 0-15,-2 3 0 0,-1 0-144 0,-1-1 0 16,-3 1 0-16,-3 1-192 0,1 2-48 0,-2 1 0 0,-1 3 0 16,-3 1 112-16,-3 3 16 0,1 1 0 15,-3 2 0-15,1 5 256 0,-1 1-128 0,1-5 128 0,-1 6 0 16,2 2-128-16,1 1 128 0,4 3 0 0,1-5 0 16,-1-4 0-16,0 8 0 0,3 0 0 0,-3 2 0 15,2-1-128-15,0 4 128 0,0 0 0 0,0 6 0 16,-3 4 0-16,-1 5 0 0,-2 2 128 0,-2 5-128 15,0 3 0-15,-2 5-192 0,-4 3 16 0,-1 2 0 16,-6 5 176-16,-1 6 0 0,-6 7 0 0,0 3 0 16,2 2 0-16,-4 4 0 0,-5 4 0 0,-2 3-4736 15,1 3-928-15</inkml:trace>
  <inkml:trace contextRef="#ctx0" brushRef="#br1" timeOffset="-182794.19">20380 8859 3679 0,'-19'33'320'0,"-5"6"-320"15,1 3 0-15,1 3 0 0,4 3 1168 0,2-2 176 16,4 0 16-16,3-6 16 0,2-6-1056 0,4 2-192 16,5-5-128-16,1-2 128 0,3-4-128 0,9-4 144 15,3-4-144-15,8-3 160 0,1-2-416 0</inkml:trace>
  <inkml:trace contextRef="#ctx0" brushRef="#br1" timeOffset="-182046.52">21651 7732 13823 0,'-7'-3'1216'0,"-4"3"-960"0,-1 2-256 0,-3 2 0 16,-3 3 528-16,-3 4 64 0,-3 3 16 0,-5 4 0 15,-4 6-192-15,-2 2-32 0,-3 3-16 0,-4 2 0 16,-3 2-192-16,-2 1-48 0,-1 1 0 0,1 4 0 16,-1 3-128-16,-2 0 0 0,-3-3 0 0,3 0 0 15,-2 0-192-15,0-1 0 0,-2-1-16 0,2-1 0 16,1-1 208-16,-2 0-176 0,0 1 176 0,3-1-160 15,-3 1 160-15,6 0 0 0,4-2 0 0,4 2 0 16,4-1 0-16,5 2 0 0,5-4 0 0,5-1-128 16,4-2 128-16,3-3 0 0,5 1 128 0,5 0-128 15,1 3 160-15,8 1-32 0,4-1-128 0,5-4 192 0,4-3-192 16,5 0 0-16,7 1 0 0,4-1 0 0,4-4 0 0,0 4 0 16,4 3 128-16,2-3-128 0,1-3 0 15,0-3 0-15,-2-1 0 0,0 2 0 0,4 0 0 16,0 2 0-16,3 0 0 0,0 0 0 0,-2 1 0 0,1 2 0 15,-4 3 0-15,-3 3 0 0,-2 0 0 0,2 4 0 16,0 4 0-16,-2-1 0 0,0 2 0 0,0-1 0 16,-2 2 0-16,1 2 0 0,-4 1 0 0,-1-1-336 15,0 1 48-15</inkml:trace>
  <inkml:trace contextRef="#ctx0" brushRef="#br1" timeOffset="-179259.36">20369 8396 6447 0,'10'-4'576'0,"2"-3"-576"0,4-1 0 0,-4 0 0 16,0 0 576-16,1 3 0 0,3-1 0 0,-1 1 0 16,-1-1-144-16,2 2-32 0,0 2 0 0,1-1 0 15,0 3-400-15,0 0 128 0,-1 0-128 0,2 4 0 16,-5 1 0-16,1 2 0 0,0 3 0 0,1-2 0 15,0 0 0-15,2 2 0 0,-1 2 0 0,2 0 0 16,2-1 0-16,-2 4 0 0,2 1 0 0,1 2 0 16,-3 0 0-16,-2 1 0 0,2-1 0 0,-4 1 0 15,-2 6 0-15,-2-1 0 0,0-1 0 0,2 1 0 16,-1 3 0-16,2 0 0 0,-3 2 0 0,1-3 0 16,-3-2 0-16,2-1 0 0,-2 0 0 0,-2 2 0 15,-5 0 0-15,1-1 0 0,2 0 0 0,-1 3 0 16,-1 1-176-16,3 1 176 0,-2-5-128 0,1 0 128 15,3-1-528-15,-2-1-32 0,4 2 0 16,-3-5 0-16,-2-3 336 0,2-3 64 0,-3-1 16 0,0-3 0 0,-3-9 144 0,0 0 0 16,-3 8 0-16,-4-3-128 0,-3-1 128 0,-5-1 176 15,-8-3-48-15,-2 0 0 0,-4 0 96 0,-8 1 16 16,-4 1 0-16,-3-1 0 0,2-3 128 0,3-3 16 16,-2 3 16-16,2-1 0 0,3-1 0 0,3 0 0 15,2 2 0-15,4 0 0 0,4 0-224 0,3-2-48 16,3-2-128-16,6 2 192 0,1 1-192 0,10 3 0 15,0 0 0-15,0-11 0 16,3-1-336-16,1 1-112 0,3 0-32 0,5-1 0 16,2-7-64-16,1 4-16 0,1 7 0 0,0-3 0 0,1-2 368 0,-2-2 192 15,2-3-192-15,-1 1 192 0,1-1 0 0,-1 0 304 0,0 1-48 0,-3-3 0 16,-1-2 576-16,-3 1 128 0,0 0 0 0,-3-1 16 16,-1-3-352-16,-1-3-80 0,-4 2-16 0,0-1 0 15,-2 2-128-15,-3-2-16 0,1-5-16 0,0 3 0 16,-3 4-112-16,0-2 0 0,1 1-16 0,-2-3 0 15,3 0-48-15,-4-1 0 0,2 4 0 0,-3-3 0 16,1 3 336-16,0-1 64 0,-4 1 16 0,0-1 0 16,-1 1-192-16,0 1-32 0,-2-1-16 0,0 5 0 15,-3 4-368-15,1 0 144 0,2 1-144 0,-1 0 0 16,-3 1 0-16,2 5 0 0,0 5 0 0,2-1 0 16,-2 0 0-16,2 3 0 0,0 3 0 0,0 5 0 15,-2 6 0-15,-2 2 0 0,1 1-192 0,-1 6 192 16,-2 6 0-16,-1 2 0 0,-3 3 0 0,3 2 0 15,5 1 0-15,2 1 0 0,3-1-160 0,4 0 160 0,6-2-128 16,3 0 128-16,3 2 0 0,6 0 0 0,0-1 0 0,3 0-176 16,1 1 176-16,1 0-128 0,2 4 128 15,1-5 0-15,3-5 0 0,3-1 0 0,3-6 0 0,4 0 0 16,7 1 128-16,0-3-128 0,3-2 0 0,0 1-256 16,4-1 32-16,-3 3 16 0,-6 0 80 0,-2 2 128 15,-3-2-208-15,-4 3 80 0,-4 3-176 0,-4-3-16 16,-4-3-16-16,-5 2 0 0,-6 3 80 0,-5 3 0 15,-5 0 16-15,-6-1 0 0,-3-5-32 0,-7 1-16 16,-5-1 0-16,-1 1 0 0,-3 1 288 0,0-3 0 16,1-3 176-16,1-3-176 0,1-2 128 0,1-4-128 15,-2-3 0-15,0-2 0 0,-2 0 320 0,0 0 16 16,0-1 0-16,-1-3 0 0,0-3-144 0,-2-1-48 0,0 1 0 16,0-2 0-16,0-4-144 0,4-1 0 0,2 0 0 0,2 1 128 15,-1 0-128-15,2-1 0 0,3-2 144 0,3-2-144 16,3-6 0-16,2-1 0 0,0-1 0 0,3-2-192 15,0-1 192-15,2-3-160 0,2-1 160 0,0-2-160 16,1-4 160-16,-1 4-128 0,2 3 128 0,-2 0-128 16,1-4 128-16,1 1 0 0,-1 0 0 0,3 4-128 15,-2 0 128-15,2 2 0 0,-1 0 0 0,0-1 0 16,-2 1 368-16,2 3 0 0,-4 1 0 0,0 3 0 16,-3-1-112-16,-2 3 0 0,-3 1-16 0,1 1 0 15,-5 3-112-15,2 2-128 0,-1 2 176 0,0 0-176 16,-5 1 0-16,1 0 0 0,-1-2-240 0,2-1 80 0,1-2-176 15,1 2-48-15,1 2 0 0,0-3 0 0,2-4 256 16,-3-1 128-16,0-3-160 0,0 2 160 0,-2 2-144 16,0-1 144-16,-5 0-128 0,-2 1 128 0,-1-1 0 0,-1 0 0 15,0 2 0-15,-5 1 128 0,0 1-128 0,2 1-128 16,-3 2 128-16,3-2-192 0,0 0 192 16,0-1 0-16,0-1 0 0,2 1 0 0,0 0 0 0,3 0 0 15,2 0 0-15,0-1 0 0,-3-1 0 0,0 1 0 16,-1 0 0-16,2 0 0 0,-1-1 0 0,-1 0 0 15,1 3 0-15,1 0 0 0,1 1 0 0,-4-5 0 16,-4-2 0-16,2 2 0 0,-1 1 0 0,1 1 0 16,1-2 0-16,2 0 0 0,2 3 0 0,4 0 0 15,1 0 0-15,1 1 0 0,3-3 0 0,4 4 256 16,-1 2-64-16,5 3-16 0,0-1-48 0,3 3-128 0,2 3 192 16,8-1-64-16,0 0-128 0,0 0-144 15,0 0 144-15</inkml:trace>
  <inkml:trace contextRef="#ctx0" brushRef="#br1" timeOffset="-177605.14">19845 9851 12783 0,'0'0'560'0,"0"0"128"0,0 0-560 0,-8 1-128 0,8-1 0 0,-7 5 0 15,3 6 0-15,2 0-176 0,1-1 48 0,1 4 0 16,1 4-128-16,2 2 0 0,0-4-16 0</inkml:trace>
  <inkml:trace contextRef="#ctx0" brushRef="#br1" timeOffset="-176257.15">19541 10331 12543 0,'0'0'560'0,"-8"-3"112"0,1-5-544 0,-1 1-128 15,1-7 0-15,4 1 0 0,0 0 128 0,3-5-128 16,3-4 192-16,0-2-64 0,2-7 304 0,0-2 48 15,1-5 16-15,-1-2 0 0,0 0-240 0,1-4-32 16,2-3-16-16,-2 2 0 0,1 0-208 0,-1-1 0 16,-4-1 128-16,3-2-128 0,3-2 0 0,-1-3 0 15,-1-1 0-15,3-1 0 0,2-2 0 0,0 3-160 16,1 0 160-16,1-1-128 0,0-5 128 0,3 0 0 16,0 5-144-16,0-1 144 0,0-3 0 0,2 5-176 15,1 4 176-15,1 0-128 0,-1 4 128 0,3 1-128 0,1-1 128 16,1 5-128-16,0 2 128 0,0 5 0 0,0 6 0 15,1 2 0-15,-3-1 0 0,5 2-128 16,2 3 128-16,2 2 0 0,0 0 0 0,0 1-128 0,1 0 128 0,0 0 0 16,-2 0 0-16,2 2 0 0,1 0 0 0,3 1 0 15,-1-1 0-15,-2 3 0 0,-2 0 0 0,0 3 0 16,0 4 0-16,0 0-128 0,-2-3 128 0,-2 4 0 16,1 1 0-16,-1 0 0 0,1 2 0 0,-2 0 0 15,2 0 0-15,-1 3 0 0,1 0 0 0,-2 3 0 16,1 2 0-16,-1 1-160 0,-4-2 160 0,-1 4 0 15,-4 2-272-15,-1 2 48 0,-3 3 16 0,-3 1 0 16,0 3-112-16,1 1 0 0,-4-1-16 0,2 6 0 16,-4 5 336-16,0 0 0 0,1-2 128 0,-4 1-128 15,1-2 0-15,1 0 0 0,3 0 0 0,-3 1 0 16,2 2 0-16,-1 1 0 0,0-1 0 0,1 0 0 0,0-3 0 16,-2 2 0-16,1-1-144 0,0 1 144 0,-1-1 0 0,-1 1 0 15,-2-4 0-15,0-1 0 0,-2 0 0 0,-3 4 0 16,-4 1 0-16,-2 1 0 0,-3-1-128 0,-2 3 128 15,0 2 0-15,-3-2 0 0,0-2-128 0,2-2 128 16,2-2 0-16,2 3 0 0,3 2 0 0,4-3 0 16,1-3 0-16,4 0 0 0,3 0 0 0,1-1 0 15,3-5 0-15,1 1 0 0,2 2 0 0,3-1 0 16,2-3 0-16,1-6 0 0,0-3-208 0,3-1 64 16,2-1 16-16,1-2 0 15,1-4-336-15,1-3-64 0,-2-2-16 0,0-1 0 0,-5 4 416 0,0-1 128 16,-3 0 0-16,-3-1 0 0,1 2 0 0,-3 1 0 0,-1416 1 0 15,2814 0 0-15,-1407 0 688 0,-1-8 32 0,-1 1 16 16,-8 3 0-16,-5 5-80 0,-2 2-16 0,-2-6 0 0,-5 6 0 16,-3-1-464-16,0 1-176 0,-3-1 0 15,-1 2 144-15,0-2-144 0,1 1 0 0,1 3 0 0,1-8 0 16,-2-3 0-16,0-1 0 0,1 4 0 0,2 0 128 16,0 1-128-16,2 0 0 0,3-1 0 0,4 2 128 15,0 2-128-15,3 1 0 0,-1 3 0 0,3-1 0 16,-1 0 0-16,1 1 0 0,3 4-144 0,2 1 144 15,0 1 0-15,4 0 0 0,1 4 0 0,2 1 0 16,-1 3-128-16,5-2 128 0,0 0 0 0,2 3 0 16,2 6 0-16,-1-2 0 0,3-3 0 0,-2-3 0 15,2-4-224-15,-1 3 64 0,0-2 16 0,-1-3 0 0,0 1 144 16,-3-3-192-16,0 0 192 0,3-1-192 0,-3-3 192 0,-4-7 0 16,0 0 0-16,0 0 0 0,8 7 0 0,-8-7 0 15,0 0 0-15,0 0 0 0,0 0 0 0,0 0 128 16,0 0-128-16,-2-10 176 0,-4 1-176 0,-2 1 160 15,-3 0-160-15,-5-1 160 0,-5-1-160 0,-2-1 0 16,-2-3 0-16,-4-2 128 0,0 3 16 0,-1-5 0 16,2-2 0-16,-1-4 0 0,0 0 208 0,2-3 32 15,-2-5 16-15,0-5 0 0,2-7 0 0,-4 3 0 16,-3 0 0-16,-2-1 0 0,-2-2-160 0,-5-4-48 16,-3-6 0-16,-3 0 0 0,-4 0-64 0,1 0 0 15,2 4-128-15,2-2 192 0,-1 2-192 0,0 2 0 16,1 1 0-16,-2-1 0 0,1 3 128 0,2 2-128 0,1 3 0 15,5 8 144-15,3 2-144 0,6 7 128 16,3 2-128-16,3 5 128 0,5 2-128 0,2 4 0 0,2 4 0 0,2 5 0 16,-1 1 0-16,1 6 0 0,-2 6 0 0,0 1 0 15,-2-5-288-15,0 3 64 0,1 5 16 16,-2 1 0 0,2 2-496-16,2-1-112 0,0-2-16 0,3 0 0 15,4-3 112-15,1-2 16 0,1-5 0 0,2 0 0 0,-1-1 384 0,6-5 96 0,-4 5 16 0,4-5 0 16,-9 0 208-16,2 0 0 0,-2 0 0 0,2 1 160 15,-5 1-32-15,0-2 0 0,-1-2 0 0,0 2 0 16,0 4-128-16,-2-2 0 0,-1-3 144 0,2 0-144 16,0-1 144-16,-1 0-144 0,1 0 192 0,2-1-192 15,0 0 0-15,2 0 0 0,-3-2 0 0,2 1 0 16,-1 1 128-16,2-2-128 0,-1-2 0 0,1 3 0 0,0 7 384 16,-1-5-48-16,2-3 0 0,0-1 0 0,-1 1-48 15,2 1-16-15,-2 0 0 0,3 0 0 0,-2-5-64 16,5 1-16-16,-3 1 0 0,1-3 0 0,-3-2 320 0,0-3 48 15,0 0 16-15,1 4 0 0,-5 3-240 0,4 1-32 16,0-1-16-16,-2 2 0 0,2 2-16 0,0 1 0 16,0 2 0-16,9 1 0 0,-5-3-272 0,5 3 0 15,-8 5 0-15,8-5 0 0,0 0 0 0,0 0 0 16,-2 11 0-16,2-1 0 0,2 2-368 0,4-2-16 16,-1-3-16-16,4-1-8224 0</inkml:trace>
  <inkml:trace contextRef="#ctx0" brushRef="#br1" timeOffset="-176065.88">17888 8120 8287 0,'-17'-13'736'15,"0"0"-592"-15,-4 0-144 0,0-1 0 16,1 7 544-16,-1-1 80 0,1 3 16 0,5 1-3488 16,3-1-688-16</inkml:trace>
  <inkml:trace contextRef="#ctx0" brushRef="#br1" timeOffset="-171606.98">20655 8005 2751 0,'-16'11'256'0,"2"-5"-256"0,-2 0 0 0,0 0 0 16,-2 2 0-16,-1 0 0 0,3-3 0 0,-1 1 0 15,2-2 0-15,1 3 192 0,4 1 0 0,-3-2 0 16,-2-3 128-16,1 2 32 0,0-1 0 0,0 2 0 15,3 0-160-15,2 2-16 0,0 0-16 0,1 1 0 16,-1-1-160-16,4 3 192 0,0 3-192 0,-1 0 192 16,0-2-64-16,1 2 0 0,-2 4 0 0,3-2 0 15,-3 1-128-15,1 0 0 0,-2 2 0 0,1 3 128 16,-2-1-128-16,3 1 0 0,0-1 0 0,1 1 128 0,0 0-128 0,1 1 0 16,-4 0 0-16,3 1 0 0,2 1 0 0,-3 0 0 15,2 1 0-15,0 1 0 0,2-2 0 0,-3-1 0 16,0 1 0-16,1-1 0 0,-2-1 0 0,3-4 0 15,1-2-144-15,1-1 144 0,0 3-128 0,2-1 128 16,1-2-192-16,-1 1 192 0,0-2 0 0,1 3 0 16,1-1 0-16,1 0 0 0,0-2-128 0,3 2 128 15,0-1 0-15,4-1 0 0,-3-3 0 0,4 2 0 16,3 0 0-16,0 1 0 0,2-2 0 0,-2 0 0 16,3-1 0-16,1 2 0 0,3 3 0 0,2 2 0 15,-1 1 0-15,2-1 0 0,2-2-160 0,2 1 160 16,-1 1-128-16,0 3 128 0,-3-2-256 0</inkml:trace>
  <inkml:trace contextRef="#ctx0" brushRef="#br1" timeOffset="-171343.68">22476 10649 6447 0,'30'28'272'0,"-8"-10"80"0,2 0-352 0,2 4 0 0,-1-1 0 0,2 1 0 0,0 0 1024 16,-1-2 128-16,-4-4 16 0,0 2 16 16,-4-3-928-16,-1 1-256 0,-3-3 0 0,-1-2 128 0,-4-2-128 0,1-1 0 15,-1 1 0-15,-4-3 128 0,-5-6-128 0,0 0 0 16,0 0 0-16,0 0 128 0,0 0-128 0,0 0 0 15,0 0 0-15</inkml:trace>
  <inkml:trace contextRef="#ctx0" brushRef="#br4" timeOffset="-22695.21">12319 14679 15375 0,'-9'1'672'0,"2"0"160"0,-3-2-672 0,2-2-160 0,1 1 0 15,0-2 0-15,-1 2 192 0,3 1 0 0,0-2 0 0,1 0 0 16,0-1 544-16,4 4 112 0,-4-6 32 0,4 6 0 16,-3-8-416-16,3 8-80 0,2-8 0 0,-1-1-16 15,-1 9 48-15,4-11 16 0,1 2 0 0,2-2 0 16,-2 1-32-16,2 0 0 0,-1-1 0 0,3 0 0 16,0-1 32-16,2 0 0 0,2 2 0 0,2-2 0 15,0-1-48-15,-1 0-16 0,2-1 0 0,-2 5 0 16,2-2-48-16,1 0-16 0,-2-5 0 0,0 7 0 15,-3 4-96-15,1-1-16 0,-1-1 0 0,2 1 0 16,1 2-64-16,-2-1-128 0,0 5 176 0,-2-1-176 16,1 1 160-16,1 1-160 0,3 2 128 0,-1-1-128 15,1-3 0-15,-4 3 0 0,-2 2 0 0,-1 2 0 0,1 0 0 0,-2 2 0 16,0-1 0-16,-4 1 0 0,1 2 160 0,-2 1-160 16,0 0 192-16,-2 0-192 0,-1-11 304 0,-2 12-48 15,-5 2-16-15,2-2 0 0,-1-3 80 0,0-1 32 16,-3 1 0-16,0 0 0 0,0 1-16 0,0-1 0 15,-6-1 0-15,2 2 0 0,1 0-96 0,-1 1-32 16,-3 2 0-16,2 0 0 0,3-4-208 0,-2 2 176 16,0 2-176-16,1-1 160 0,1-4-160 0,1 0 0 15,2 0 0-15,0 1 128 0,1 1-128 0,1-1 0 16,3-1 0-16,-2 3 0 0,2 2 0 0,2 2 0 16,0-3 0-16,1 1 0 0,1 1 0 0,1 1 0 15,3-1 0-15,-3 0 0 0,2 0 0 0,1 0 0 16,-2-3 0-16,1 1 0 0,1 1 0 0,-1 0 0 15,2-2-144-15,-3-2 144 16,0 1-768-16,0 2-64 0,3-4 0 0,-5-1-13152 0</inkml:trace>
  <inkml:trace contextRef="#ctx0" brushRef="#br4" timeOffset="-22414.66">12493 15394 22975 0,'0'0'1024'0,"-6"1"192"0,6-1-960 0,-8 3-256 0,8-3 0 0,-7 4 0 0,7-4 352 0,0 0 32 16,-6 3 0-16,6-3 0 0,0 0 400 15,0 0 96-15,-6-6 16 0,6 6 0 0,-3-7-16 0,2 0 0 16,0-5 0-16,2 1 0 0,1 1-112 0,1 0 0 15,0 0-16-15,0 1 0 0,0 0-320 0,-1 2-64 16,2 0-16-16,-1-1 0 0,0 0-224 0,1 1-128 16,-4 7 128-16,0 0-128 0,0 0 0 0,0 0-288 15,0 0 48-15,0 0-9984 16,0 0-2000-16</inkml:trace>
  <inkml:trace contextRef="#ctx0" brushRef="#br4" timeOffset="-21706.14">13174 14802 10479 0,'0'0'448'0,"0"0"128"0,-8 2-576 0,8-2 0 0,-7 3 0 0,7-3 0 15,0 0 800-15,0 0 48 0,0 0 16 0,0 0 0 16,0 0 208-16,0 0 32 0,11-4 16 0,3-2 0 16,3 4-128-16,1-3-32 0,3-5 0 0,1 2 0 15,1 4-160-15,1-3-32 0,3-1-16 0,-3 0 0 16,1-3-192-16,4 3-48 0,-2 3 0 0,4 1 0 16,3-6-128-16,-2 2-16 0,-2 1-16 0,2 3 0 15,4 4-128-15,-3-1-32 0,-4-2 0 0,-3 4 0 0,-3 5-64 0,-1-2-128 16,-5 2 176-16,-3-1-176 0,-4-2 0 0,-1 2 0 15,-9-5-240-15,0 0 80 16,0 0-2096-16,0 0-432 0</inkml:trace>
  <inkml:trace contextRef="#ctx0" brushRef="#br4" timeOffset="-21463.69">13260 15022 14735 0,'0'0'640'0,"0"0"160"0,0 0-640 0,0 0-160 0,0 0 0 0,0 0 0 16,0 0 1472-16,10 1 272 0,3-1 48 0,4 0 16 15,2 0-848-15,1-1-192 0,3 0-16 16,3-2-16-16,1-1-304 0,2 2-64 0,-2-3-16 0,2 2 0 16,-2 2-64-16,0 0-16 0,-5-1 0 0,2 0 0 15,-1 2-112-15,0 2-32 0,-2-2 0 0,-3 0 0 16,-3 0-128-16,-2 0-192 0,-2 3 32 0,0-4 16 31,-2-1-1776-31,0-4-336 0</inkml:trace>
  <inkml:trace contextRef="#ctx0" brushRef="#br4" timeOffset="-21094.29">13719 14283 15487 0,'0'0'688'0,"0"0"144"0,-8-3-672 0,1 4-160 15,0 4 0-15,-1 3 0 0,0 0 512 0,-2 7 64 0,0 0 0 0,-2 6 16 16,0 4 336-16,0 6 64 0,1 3 16 0,-1 2 0 16,1 5-160-16,-1 3-16 0,-2 2-16 0,-2 2 0 15,1-3-128-15,2 1-32 0,-2 5 0 0,2-3 0 16,1-1-272-16,2-4-48 0,1-5-16 16,2-5 0-16,0-3-128 0,4-3-48 0,-1-6 0 0,2-2 0 15,0-1-144-15,2-1 192 0,1-3-192 0,2-4 192 31,-3-10-1840-31,0 0-352 0,15 10-80 0,-1-14-16 0</inkml:trace>
  <inkml:trace contextRef="#ctx0" brushRef="#br4" timeOffset="-13483.85">14158 15000 16575 0,'0'0'368'0,"0"0"80"0,-9-2 0 0,2 0 16 0,7 2-464 0,-9 4 0 16,1-4 0-16,-1 1 0 0,9-1 912 0,-7 6 96 16,-3 0 16-16,5 1 0 0,5-7-832 0,-8 5-192 15,1-1 0-15,0 2 0 0,1-2 864 0,6-4 128 16,0 0 32-16,0 0 0 0,-4 3-832 0,4-3-192 0,-6 0 0 16,6 0 0-16,0 0 864 0,-1-8 128 15,2-4 32-15,5-4 0 0,-2-2 0 0,5-4 0 0,3-4 0 0,2-2 0 16,4-3-832-16,2-4-192 0,0-4 0 0,3 0 0 15,1-2 0-15,3-4 0 0,-1-5 0 0,2-2 0 16,3-1 0-16,1 1 0 0,0 1 0 0,-2 6 0 16,-3 5 0-16,-2 7 0 0,-4 4 0 0,-3 7 0 15,-5 3 0-15,-2 5 0 0,-3 3 0 0,0 4 0 16,-8 7 0-16,0 0 0 0,0 0 0 0,1 9 0 16,-1 4 0-16,-1 6 0 0,-5 3 0 0,1 6 0 15,0 0 0-15,-4 5 0 0,-1 5 0 0,2 2 0 16,0 2 0-16,-1 2 0 0,-1-3 0 0,3-2 0 15,-2-2 0-15,4-6 0 0,0-5 0 0,2-2 0 0,3 0 0 0,0-3 0 16,1-5 0-16,3-4 0 0,0-3 0 16,3-4 0-16,1-3 0 0,4-7 0 0,1-7 0 0,6-5 0 15,-1-2 0-15,4 0 0 0,2-2 0 0,0-5 0 16,1-2 0-16,-2-5 0 0,-1 1 0 0,0-2 0 16,0-6 0-16,-2 2 0 0,2-2 0 0,-2 4 0 15,0 4 0-15,-1 3 0 0,1 4 0 0,-2 4 0 16,-3 2 0-16,-1 7 0 0,0 4 0 0,-2 2 0 15,-3 4 0-15,-3 4 0 0,-3 7 0 0,0 5 0 16,-6 5 0-16,1 2 0 0,-3 6 0 0,-3 4 0 16,-2 5 0-16,-1 1 0 0,-1 3 0 0,2-2 0 15,-2-1 0-15,-1 10 0 0,1-8 0 0,3-6 0 16,-1-2 128-16,3-3-128 0,1-1 0 0,0-4 128 16,3-4-128-16,-1-2 0 0,0 2 128 0,1-4-128 0,0-3 0 0,1-1 0 31,-2-3-304-31,4-8-144 0,0 0-48 0,0 0-13120 0</inkml:trace>
  <inkml:trace contextRef="#ctx0" brushRef="#br4" timeOffset="-13089.03">15406 14661 16575 0,'0'0'736'0,"0"0"160"0,-3-10-720 0,-2 5-176 15,5 5 0-15,-8-4 0 0,0 4 432 0,-2 4 48 16,1-2 16-16,-4 3 0 0,-1 3-48 0,-1 3 0 16,1 1 0-16,-1 2 0 0,-1 1-64 0,1 1-32 15,1 4 0-15,-1 0 0 0,2-2 0 0,3 3 0 16,0-1 0-16,5 0 0 0,-1-4-112 0,4 0-32 15,2-4 0-15,2-2 0 0,-2-10 112 0,9 8 32 16,3-3 0-16,1-4 0 0,3-4 240 0,1-3 48 16,1-2 16-16,2-3 0 0,2-3-192 0,-2-1-32 15,2 0-16-15,-2-1 0 0,-4 1-64 0,-3-4-16 16,-3 1 0-16,-2 2 0 0,-6 2-16 0,-2 2 0 16,-5 1 0-16,0 0 0 0,-2-4-32 0,-3 5-16 0,2 5 0 15,-2-1 0-15,-2 0-272 0,0 2 128 0,-3 4-128 16,4 3 0-1,0 0-432-15,2 0-192 0,1-3-32 0,-1 2-12848 0</inkml:trace>
  <inkml:trace contextRef="#ctx0" brushRef="#br4" timeOffset="-12732.51">15602 14624 12959 0,'0'0'576'16,"0"0"112"-16,0 0-560 0,0 9-128 0,0-9 0 0,-1 13 0 15,0-1 896-15,-2 0 128 0,1-1 48 0,-1 0 0 16,-3 1-64-16,2 1-16 0,0 1 0 0,-3 2 0 0,0-2-176 16,-1 0-48-16,1 2 0 0,-2-3 0 0,4-2-176 0,-1-2-32 15,6-9-16-15,0 0 0 0,-4 10-96 0,4-10-32 16,0 0 0-16,0 0 0 0,0 0 80 0,0 0 16 16,0 0 0-16,12-6 0 0,0-4 0 0,1-3 16 15,-2-1 0-15,2-1 0 0,0 3-320 0,-1-3-64 16,-1-4-16-16,1 5 0 0,-1 4 0 0,1 0-128 15,-3 5 192-15,-1-3-64 0,1 0-128 0,0 5-176 16,-9 3 48-16,0 0 0 0,10 0 128 0,-10 0 0 16,7 7-144-16,-3 2 144 0,-2 2 0 0,0 2-144 15,-4-4 144-15,0 7 0 0,-2 4 0 0,0-1 0 16,2 0 0-16,-3-1 0 0,0 0 0 0,1-1 0 16,2 1 0-16,-2-5 144 0,3-2-144 0,1-2 0 0,0-9 144 15,0 0-144 1,5 8-352-16,-5-8-144 0,0 0-16 0,0 0-8320 0,9 0-1664 0</inkml:trace>
  <inkml:trace contextRef="#ctx0" brushRef="#br4" timeOffset="-12435.08">16297 14283 13823 0,'6'-20'1216'0,"-2"11"-960"0,-4 9-256 0,0 0 0 16,0 0 640-16,1-9 96 0,-1 9 16 0,0 0 0 0,0 0 96 15,-10 5 32-15,-1 0 0 0,0 6 0 0,-2 2-256 0,0 7-48 16,0 3-16-16,-1 0 0 0,0-1 32 0,2 6 16 16,-2 5 0-16,-1 2 0 0,1 2-80 0,1-3-16 15,1-3 0-15,1 0 0 0,0 0-256 0,2-3-64 16,1-3-16-16,1-1 0 0,0-3-176 0,1 1 192 15,1 1-192-15,1-6 192 0,1-4-192 0,0-2 0 16,1 1 0-16,1-4 0 16,1-8-1552-16,0 0-240 0,0 0-64 0</inkml:trace>
  <inkml:trace contextRef="#ctx0" brushRef="#br4" timeOffset="-12237.85">15980 14617 17503 0,'0'0'768'0,"0"0"176"16,0 0-752-16,0 0-192 0,6-6 0 0,-6 6 0 0,11 0 960 0,0-1 144 0,2 0 48 0,1 1 0 15,2-1-496-15,0 2-80 0,2 1-32 0,-2-2 0 16,1 0-368-16,0 3-176 0,-1 1 160 0,-1-2-160 16,1-3 128-16,-4 3-128 0,0 1 0 0,0 0 144 15,0 2-1392 1,-3-1-288-16,3-1-48 0,-12-3-16 0</inkml:trace>
  <inkml:trace contextRef="#ctx0" brushRef="#br4" timeOffset="-11952.01">16339 14730 6447 0,'0'0'576'0,"4"-5"-576"16,1-2 0-16,-5 7 0 0,11 1 1920 0,0-2 256 15,0-5 64-15,2 2 16 0,3 2-1152 0,3 0-224 16,-1-1-48-16,-1-3-16 0,2-3-448 0,-1 2-96 15,-2 1-16-15,-1-1 0 0,-2-2-128 0,-4-1-128 16,-1 0 144-16,-1 2-144 0,-7 8 336 0,0 0-16 16,-2-11-16-16,-2 1 0 0,-2 1 352 0,-3 4 80 15,-2 2 16-15,-2 1 0 0,-5 2-160 0,-3 3-16 16,-2 1-16-16,-2 4 0 0,-4-1-288 0,5 4-48 16,0-1-16-16,2 0 0 0,1 8 16 0,0-7 0 15,1-2 0-15,5 2 0 0,0 1-224 0,6 1 128 0,2 0-128 16,1-1 0-16,3-3 128 0,2 2-128 0,2 2 0 15,2-2 144-15,3-2-144 0,2 0-272 0,2 0 64 16,1-3-7520-16,-2-2-1488 0</inkml:trace>
  <inkml:trace contextRef="#ctx0" brushRef="#br4" timeOffset="-11583.63">16858 14657 6447 0,'0'0'576'0,"0"0"-576"15,0 0 0-15,0-7 0 0,-1-1 2208 0,1 8 336 16,-3-6 64-16,3 6 16 0,-7 1-1296 0,-2-1-256 16,-1-1-48-16,0 4-16 0,-2 2-240 0,2 2-64 15,3-1 0-15,-2 0 0 0,-1 1-48 0,-1 2-16 16,3 0 0-16,3 1 0 0,0-2-320 0,5-8-64 15,-1 11 0-15,1-1-16 0,3 0 0 0,-3-10 0 16,8 4 0-16,0 7 0 0,-1 2-96 0,-1 1-16 16,-1-2 0-16,-2 0 0 0,-1-2 32 0,1 3 0 15,-1-1 0-15,-2-3 0 0,0-9-160 0,-6 10 0 16,-4 1 0-16,-4 0 0 0,-2 0 384 0,0-2-16 16,-5-4 0-16,0 1 0 0,0 1-48 0,-2 0 0 15,1-4 0-15,1-3 0 0,3-3-96 0,0-2-32 0,0 0 0 16,3-4 0-16,2-4-192 0,3 1 0 15,2 0 0-15,5 1-160 16,1 0-2320-16,3 0-464 0</inkml:trace>
  <inkml:trace contextRef="#ctx0" brushRef="#br4" timeOffset="-11321.7">17169 14752 21183 0,'0'0'1888'0,"-6"-5"-1504"0,-3 4-384 0,-2 3 0 0,-1 2 0 0,-1-2-160 16,-3 2 16-16,0 6 0 0,-2 6 832 0,2 0 160 16,-2-4 48-16,3 2 0 0,-3 4-496 0,0 0-80 15,2 0-32-15,1-2 0 0,-1-2-288 0,5-1 128 16,0-1-128-16,2 1 0 0,2 0 144 0,2-1-144 15,1-4 0-15,1 0 144 16,-1-1-448-16,4-7-80 0,0 0-32 0,0 0-10400 0</inkml:trace>
  <inkml:trace contextRef="#ctx0" brushRef="#br4" timeOffset="-10952.9">17273 14813 13823 0,'0'0'1216'0,"0"0"-960"0,0 0-256 0,-5 11 0 15,0-1 640-15,-2-2 96 0,2 1 16 0,-4 2 0 16,0 4 256-16,-3 0 48 0,-1-3 16 0,-1 2 0 16,-2 2-320-16,2-1-64 0,1 1-16 0,1-5 0 15,1-6-96-15,-2 1 0 0,5-1-16 0,1-1 0 16,7-4-32-16,0 0 0 0,0 0 0 0,0 0 0 15,0 0 48-15,0 0 0 0,1-6 0 0,2-2 0 16,3-1-128-16,2 1-32 0,3-1 0 0,2-1 0 16,-2-1-272-16,1 1-144 0,1 1 160 0,-1 1-160 15,0 2 0-15,-2 1 0 0,1 1 0 0,-1 3 0 16,-10 1 0-16,0 0 0 0,8 7 0 0,-4 4 0 0,-4 2 0 16,1 2 0-16,3 1 0 0,-4-1 0 0,-5 0 0 15,2 1 0-15,0-2 0 0,-1 0 0 0,-1-2-128 16,2-1 128-16,3-11 0 0,0 13 0 15,0-4-2032-15,4-1-288 0,-4-8-64 0,11 2-16 0</inkml:trace>
  <inkml:trace contextRef="#ctx0" brushRef="#br4" timeOffset="-10635.54">17579 14929 6447 0,'0'0'576'0,"-10"6"-576"16,-4-2 0-16,2 2 0 0,-2-1 3328 0,-1 2 576 0,-1 2 96 0,0-1 32 16,-1 2-2208-16,0-2-432 0,0 0-96 0,3 1-16 15,3-1-688-15,2 1-144 0,1-1-16 0,3 1-16 16,4-1-176-16,1-8-48 0,5 9 0 0,1-2 0 16,-6-7 112-16,13 3 16 0,1-2 0 0,2-2 0 15,-1-2-64-15,0-2 0 0,1-2 0 0,-1 0 0 16,2-1 0-16,0 0 0 0,1-4 0 0,0 1 0 15,-2 2-32-15,-1-2-16 0,-1 1 0 0,-3-2 0 16,-4-1 96-16,0 2 16 0,-5 1 0 0,-1 1 0 16,-2 0-160-16,-1 2-32 0,-7 2 0 0,0 2 0 15,-4 2 0-15,1-1 0 0,-2 1 0 0,-1 2 0 16,1 3-288-16,0-1-64 0,0 0-16 0,3 1 0 16,0-2-2032-16,2 1-416 0</inkml:trace>
  <inkml:trace contextRef="#ctx0" brushRef="#br4" timeOffset="-10315.68">17872 14938 4607 0,'0'0'192'0,"9"-5"64"0,-2 0-256 0,-7 5 0 16,8-2 0-16,-8 2 0 0,8-3 3072 0,-8 3 560 15,0 0 112-15,0 0 32 0,0 0-1984 0,0 0-400 16,0 0-80-16,0 0-16 0,0 0-608 0,0 0-128 15,-8 6-32-15,-1 1 0 0,-2-2-160 0,0 3-48 0,0 2 0 0,-3 0 0 16,2-3 48-16,0-1 0 0,-1 2 0 16,2 2 0-16,1-1 48 0,1-1 16 0,2-2 0 0,1 0 0 15,-1 4-80-15,3 0-16 0,1-1 0 0,3-9 0 16,-1 10-80-16,-3-2-32 0,1 2 0 0,3-10 0 16,0 0-80-16,-5 7-16 0,-3 0 0 0,0-3 0 15,-1-2 864-15,1 3 160 0,-5-3 48 16,-1 1 0-1,-3 0-1664-15,-1-2-336 0,0-2-64 0,-3 2-16 0,1 1 880 0,0 0 0 0,-2-1 0 0,2-1 0 16,1-1-1248 0,2-1-336-16,-2 0-64 0,2-1-16 0</inkml:trace>
  <inkml:trace contextRef="#ctx0" brushRef="#br4" timeOffset="-9857.22">14404 15398 15663 0,'-3'-24'688'0,"0"12"144"0,0 2-656 0,0 0-176 0,0 1 0 0,-1 5 0 16,4 4 1792-16,-6-3 336 0,-1 3 64 0,-4 6 16 16,1 7-1360-16,0 3-272 0,-4 0-48 0,1 5-16 15,0 2-240-15,-2 2-48 0,0 2-16 0,-1-2 0 16,1-2-80-16,1 0 0 0,1 4-128 0,-1-3 192 16,2 0-192-16,1-2 176 0,2 0-176 0,2-2 160 0,0-3-160 0,3-1 160 15,0-4-160-15,2-2 160 16,0 1-1552-16,2-1-304 0</inkml:trace>
  <inkml:trace contextRef="#ctx0" brushRef="#br4" timeOffset="-9415.06">14137 15523 16575 0,'0'0'1472'0,"0"0"-1168"16,11-2-304-16,1 0 0 0,2 0 1008 0,4 0 144 15,0-1 16-15,5 2 16 0,1-2-1008 0,2-1-176 16,3-2 0-16,-1 2-160 0,0 3 160 0,0-3 224 0,0 0-48 16,-3-1-16-16,-5 1 80 0,-3 2 16 15,0 2 0-15,-4-2 0 0,-1-2 192 0,-4 2 64 0,-8 2 0 0,0 0 0 16,0 0 176-16,0 0 32 0,0 0 16 0,0 0 0 16,-8-2-64-16,-1 2-16 0,3 0 0 0,-4 4 0 15,-1 2-304-15,-1 3-64 0,-4 2-16 0,1 2 0 16,-4-1-112-16,3 1-32 0,-2 0 0 0,3 1 0 15,-1-2-128-15,7 0 0 0,-1-2 0 0,5-2 0 16,1 2 0-16,4-10 0 0,0 0 0 0,0 0 128 16,10 8-128-16,2-2 0 0,2-3 0 0,2-4 128 15,2-4 0-15,2-1 0 0,2-1 0 0,-4-2 0 16,-1-1-128-16,1 1 160 0,-2-1-160 0,0 1 160 16,-2 2-160-16,-2 2 0 0,-3-1 0 0,-9 6 128 15,0 0-128-15,0 0 0 0,0 0 0 0,5 9 0 0,-2 1 0 16,-3 2 0-16,-1 1 0 0,-1-1 0 0,2-2 0 15,-2 1 0-15,-3 2 0 0,4-2 0 0,2 2 0 16,1-5 0-16,-2-8 128 0,0 0-128 0,10 6 0 0,1-3 0 16,2-3-224-16,0-4 80 15,4-5-1648-15,0-1-320 0,0 1-64 0,0-3-9472 16</inkml:trace>
  <inkml:trace contextRef="#ctx0" brushRef="#br4" timeOffset="-9114.3">14898 15489 13823 0,'0'0'1216'0,"-5"11"-960"16,1-2-256-16,1 2 0 0,1 1 848 0,-5 4 128 16,-1-1 32-16,1-1 0 0,-2-2 208 0,0 4 64 15,-2 0 0-15,0 2 0 0,0-1-272 0,2-1-48 0,0-2-16 0,2-1 0 16,-1 1-128-16,5-6-32 0,3-8 0 0,0 0 0 16,0 0-272-16,0 0-64 0,0 0-16 0,0 0 0 15,3-10 48-15,4-3 16 0,1 0 0 0,3-2 0 16,-2-4-272-16,3-1-48 0,0 0-16 0,4 3 0 15,-2-1-32-15,-1 2 0 0,0-1 0 0,2 3 0 16,-2 3-128-16,-2 2-192 0,-4 1 32 0,-7 8 16 16,7-3 144-16,-7 3-128 0,11 4 128 0,-5 3-128 15,-6-7 128-15,2 15-160 0,-2 1 160 0,-1-1-160 16,-1 4 160-16,-3-1 0 0,2-1 0 0,2 2-128 16,2 1 128-16,-2-3 0 0,-2-1 128 0,1-1-128 15,4-2-240-15,1-2-112 0,-3-11-32 0,9 7-8784 16,1-7-1776-16</inkml:trace>
  <inkml:trace contextRef="#ctx0" brushRef="#br4" timeOffset="-8689.55">15396 15614 13823 0,'3'-15'1216'0,"0"8"-960"15,-3-2-256-15,-1 1 0 0,-3 3 1920 0,1-2 352 16,0 1 64-16,-2 2 16 0,-1 1-1584 0,-2 2-320 16,-1 1-64-16,-1 2-16 0,-2 0 80 0,-1 4 0 0,-2 0 16 15,-1 3 0-15,1 0-32 0,-1 1-16 0,3-2 0 0,0 5 0 16,-1 2-32-16,4-1-16 0,2-1 0 0,0 1 0 16,4-2-176-16,2 0-48 0,2-1 0 0,0-11 0 15,0 0-144-15,0 0 0 0,10 8 144 0,2-4-144 16,0-4 176-16,3-3-48 0,1-3 0 0,1-2 0 15,2-1 16-15,2-1 0 0,-2-5 0 0,0 3 0 16,-1 2-144-16,-3 3 0 0,-4 1 144 0,0 1-144 16,-4-2 0-16,-7 7 0 0,0 0 0 0,0 0 128 15,0 0-128-15,-6 9 192 0,2 3-64 0,-4 6 0 16,-4 5 192-16,-1-1 32 0,0-3 16 0,1 3 0 16,-3 4-32-16,1 0 0 0,0 1 0 0,1-3 0 15,-1-2-80-15,1 0-32 0,1 0 0 0,-1-4 0 0,0 0-48 16,2-3-16-16,0-4 0 0,1 0 0 0,1 2 16 15,1-5 0-15,0-3 0 0,0-1 0 0,1-1-176 0,7-3 0 16,-9-1-192-16,2-3-10128 16,-1-3-2032-16</inkml:trace>
  <inkml:trace contextRef="#ctx0" brushRef="#br4" timeOffset="-8350.92">15854 15286 26719 0,'0'0'2368'0,"-10"-2"-1888"0,-4 2-480 0,-3 5 0 15,1 4-144-15,-5 6-128 0,-1 5-32 0,1 3 0 16,-3 1 1008-16,3 4 208 0,-2 3 48 0,2-4 0 16,-1 0-256-16,2 0-32 0,0 1-16 0,2 0 0 15,3 2-336-15,2-2-80 0,2-4-16 0,3 0 0 16,0 0-224-16,4-3 144 0,2-2-144 0,0-4 128 16,-1-2 32-16,3 0 0 0,0 1 0 0,4-5 0 15,-4-9-352-15,0 0-64 0,7 5 0 0,2-4-16 16,1-3-2224-16,0-4-448 0,3-12-96 0,3 0-16 15</inkml:trace>
  <inkml:trace contextRef="#ctx0" brushRef="#br4" timeOffset="-7953.57">15880 15661 20271 0,'0'0'896'0,"0"0"192"0,0 0-880 0,0 0-208 15,0 0 0-15,0 0 0 0,0 0 0 0,0 0 0 16,0 0 0-16,8-5 0 0,0 0 864 0,1 1 128 16,0 0 32-16,6-3 0 0,-2-2-432 0,-1 1-80 0,1-2 0 15,-2 2-16-15,0 1-96 0,-2-1-16 0,-3-1 0 0,-1 2 0 16,-5 7-128-16,2-9-48 0,-4 1 0 0,-3 3 0 15,-1 0 112-15,-3 4 0 0,-3 2 16 0,-5 1 0 16,-3 1-32-16,1 2-16 0,-1 5 0 0,-1 1 0 16,-4 1-48-16,2 0-16 0,3-1 0 0,3 3 0 15,1 4 128-15,2 1 32 0,0-1 0 0,6 0 0 16,2-3-112-16,4-1-16 0,3 0 0 0,3-1 0 16,5-1-64-16,2-1 0 0,5-1-16 0,5-2 0 15,3-3 48-15,0 0 16 0,0-3 0 0,5-1 0 16,5-1-48-16,1 0 0 0,-1-3 0 0,-1 1 0 15,-1-2-192-15,-1 2 0 0,-3-1 0 0,1-2-15760 16</inkml:trace>
  <inkml:trace contextRef="#ctx0" brushRef="#br4" timeOffset="-4867.24">18334 14626 1839 0,'0'0'0'0,"0"0"160"0,0 0-160 0,0 0 0 0,2 7 0 0,-2-7 0 16,0 0 864-16,0 0 144 0,5 8 16 0,-5-8 16 16,3 9 64-16,-3-9 16 0,0 0 0 0,0 0 0 15,5 12-432-15,-4-1-96 0,-1-11-16 0,0 0 0 16,-1 8 192-16,-4-1 48 0,2 2 0 0,3-9 0 15,-7 1 96-15,7-1 32 0,-10 0 0 0,3 0 0 16,-4 0-192-16,1-1-48 0,0-3 0 0,-3 2 0 0,1 2-176 0,-1-5-32 16,-1 1-16-16,0-2 0 0,-3 0 16 0,2 1 0 15,-2 3 0-15,2-4 0 0,-3-4-48 16,1 0-16-16,-2 2 0 0,-1 0 0 0,-1 2-32 16,1-3 0-16,-1-2 0 0,-1 1 0 0,0 2-48 0,-4 0-16 15,1-2 0-15,-1-2 0 0,-5-4-80 0,-2 2-32 16,-1 2 0-16,1-4 0 0,2-2-48 0,-2 2-16 15,-2 4 0-15,0-2 0 0,0 1-160 0,2-1 0 16,0 2 144-16,-2-1-144 0,-1-1 0 0,-4 0 144 16,-3 1-144-16,1 0 0 0,1-1 192 0,-4 1-192 15,0 1 192-15,1 1-192 0,1-4 144 0,1 1-144 16,1 0 0-16,-3-2 144 0,-2 0-144 0,1-2 0 16,0 0 0-16,-1 2 0 0,-3 4 192 0,3 0-64 0,0-2 0 15,0 0 0-15,-1 1 48 0,-2 1 0 0,-3 0 0 16,-2 2 0-16,3 1 80 0,0 3 0 0,2 0 16 0,0 1 0 15,3-2-272-15,-1-1 128 0,-3-3-128 0,1 4 0 16,-3 1 160-16,0 1-160 0,1-2 128 0,0 2-128 16,0 0 0-16,1 3 0 0,0 1 128 0,-4-1-128 15,0-2 128-15,-1 1 0 0,3-1 0 0,-2-1 0 16,2 0-128-16,3 0 0 0,-2 1 0 0,0 3 0 16,-3 1 128-16,-1 0 0 0,2-4 0 0,-2 1 0 15,2 1-128-15,-1 4 0 0,2 2 0 0,2-3 0 16,-7-3 0-16,4-1 0 0,-2 1 0 0,0 1 0 15,-2 0 0-15,4-1 128 0,1-2-128 0,0 4 192 16,-3 7-48-16,2-4 0 0,-2 0 0 0,4 0 0 16,-2 2-16-16,1 2-128 0,2 0 192 0,-2-3-64 0,1-4-128 15,0 2 192-15,-2 1-192 0,2 1 192 0,2-1-192 16,1-1 0-16,2-2 0 0,2 4 0 0,3 0 128 0,1 0-128 16,0-1 128-16,-2-2-128 0,-1-2 0 15,1 2 0-15,1 2 0 0,-2-1 0 0,-2 0 0 0,0 3 0 16,1 1 144-16,1 0-144 0,1-2 0 0,1-2 0 15,-3 2 0-15,-1-2 0 0,-2 2 0 0,4 1 0 16,5-1 0-16,0-2 128 0,2 3-128 0,3 0 0 16,2 1 0-16,4-2 128 0,0-1-128 0,2 1 0 15,-2 0 0-15,2 2 0 0,0-2 0 0,-4 0 0 16,2 0 0-16,-1 1 0 0,1 3 128 0,1 1-128 16,2-2 128-16,2 1-128 0,-1 1 0 0,0 1 0 15,1-1 0-15,2-3 0 0,0 2 0 0,3-3 0 16,0 1 0-16,3-1 0 0,0-1 0 0,2-2 128 0,1-2-128 15,1 1 0-15,-1 1 128 0,2-1-128 0,1-2 128 0,1 1-128 16,0 1 0-16,7-1 144 0,-8 3-144 0,2-2 0 16,0-4 128-16,6 3-128 0,0 0 0 0,0 0 0 15,-9-1 0-15,4 0 128 0,-1-2-128 0,6 3 0 16,0 0 128-16,-6 3-128 0,0-3 0 0,-1 0 0 16,7 0 0-16,0 0 0 0,-7 0 0 0,7 0 0 15,-7 0 0-15,7 0 0 0,0 0 0 0,0 0 0 16,0 0 0-16,0 0 0 0,-5 0 0 0,5 0 0 15,0 0 0-15,0 0 0 0,0 0 0 0,0 0 0 16,0 0 0-16,0 0 0 0,0 8 0 0,0-8 0 16,0 0 0-16,3 11 0 0,0-1 0 0,3 1 0 0,-6-11 0 15,4 11-144-15,0 1 144 0,1 3 0 0,-2 5 0 16,2 1 0-16,-1-2 0 0,1 4-128 0,-3 7 128 16,2 1 0-16,0 2 0 0,1 2 0 0,-2 0 0 0,3 0 0 15,0 2 0-15,-1 1-128 0,0-3 128 16,3 2 0-16,0 3 0 0,-1 5 0 0,2 5 0 0,1-1 0 15,1 1 0-15,0-1 0 0,-1-1 0 0,1 0 0 16,-1-2 0-16,2 0 0 0,0 1 128 0,0 1-128 16,-1-2 128-16,0 0-128 0,0-2 0 0,0-4 0 15,-2-5 0-15,0-3 0 0,0-4 0 0,-3 0 0 16,0-6 0-16,3 0 0 0,-1 1 0 0,-1-3 128 16,-7-5-128-16,0 2 0 0,0-1 0 0,1 1 0 0,-1-4 0 15,0-1 0-15,0-1 176 0,0-1-48 16,0 0 0-16,0 0 0 0,-3 1-128 0,3 0 0 0,4 0 0 15,-1 2 0-15,-4 2 0 0,-1 1 0 0,-3-2 192 0,-1 1-64 16,2 0-128-16,-1-1 0 0,1 1 0 16,1 0 0-16,-1-4 0 0,3-1 0 0,0-2 128 0,1 1-128 15,1 2 0-15,-1-11 0 0,0 0 0 0,2 11 0 16,2-2 0-16,-4-9 240 0,0 0-64 0,6 8-16 16,-6-8-160-16,6 6 0 0,-6-6 0 0,4 7 0 15,-4-7 0-15,0 0 0 0,10 4 0 0,-10-4 0 16,10 5 0-16,-10-5 0 0,13 3 0 0,-2-2 0 15,0-1 0-15,-2 1 0 0,0 1 0 0,3 0 0 16,-1-1 0-16,1 0 0 0,1 0 128 0,0 0-128 16,2 1 0-16,-2-2 0 0,-1-1 0 0,0 1 0 0,1 0 0 15,1 0 0-15,-1-2 0 0,2 1 0 0,-1 1 0 16,2 0 0-16,-3 0 0 0,5 0 0 0,-2-1 0 16,3 1 0-16,2 2 0 0,1-1 0 0,-2-1 0 0,3 1 0 15,1 1 0-15,1 0 0 0,-3 1 0 0,3 0 0 16,2-1 0-16,-1 0 0 0,0 1 0 0,0-2 160 15,-1-1-32-15,2 0-128 0,1 0 0 0,0 0 0 16,1 2 0-16,2-1 0 0,0-2 0 0,-1-1 0 16,-2 2 0-16,3 2 0 0,2 0 0 0,1-2 0 15,0-2 0-15,-2 3 0 0,-4 4 0 0,0-1 0 16,-1-2 0-16,-1 2 0 0,1 2 0 0,0-3 0 16,1-1 0-16,-1 2-192 0,2-3 192 0,-2 2 0 15,3 0 0-15,1-2 0 0,-1-3 0 0,2 2 0 0,-1 1 0 0,0-1 0 16,-2 0 0-16,0 0 0 0,0 0 0 15,-1 0 0-15,1 3 0 0,-1 0 0 0,1 0 0 0,1-2 0 16,-1-3 0-16,0 0 0 0,1 1 0 0,2-1 0 16,2-3 0-16,-1 1 0 0,-1-2 0 0,0 3 0 15,-1 2 0-15,-1 0 0 0,0-1 0 0,0 2 0 16,-1 0 0-16,2 1 0 0,0-1 0 0,-2-3 0 16,-2-2 0-16,3 4 0 0,1 3 0 0,-1-2 0 15,0 0 0-15,-1-1 0 0,0 0 0 0,-1-1 0 16,-2 2 0-16,3 1 0 0,-4 1 0 0,2-1 0 15,-1-2 0-15,3 2 0 0,-2 2 0 0,2 0 0 16,0-5 0-16,2 4 0 0,1 1 0 0,0-2 0 16,-1-1 0-16,-3 0 0 0,-1-2 0 0,-2 1 0 15,0 0 128-15,1-1-128 0,-4 0 0 0,2 0 0 16,-3 2 0-16,2 0 0 0,-2 0 0 0,2 0 0 16,0-2 0-16,1 1 0 0,2 3 0 0,-1-3 0 0,-2-2 0 15,2-1 0-15,3 2 0 0,-5-2 0 0,1 0 0 0,-2 1 0 16,1-1 0-16,-2 1 0 0,0 0 0 0,0 2 0 15,0 0 0-15,1 1 0 0,0-3 0 0,0 2 0 16,2 4 0-16,0-1 0 0,0-2 0 0,-1 0 0 16,-1-1 0-16,2 1 0 0,0 0 0 0,3-1 0 15,-1-2 0-15,0 0 0 0,-1 1 128 0,2 2-128 16,-3 0 0-16,1-3 0 0,-3 0 0 0,3 0 0 16,-1 3 128-16,1-1-128 0,2-2 0 0,0 1 0 15,2-2 128-15,-1 4-128 0,-3-1 0 0,1 0 0 16,0 0 0-16,1 0 0 0,-2 0 160 0,-1 0-160 0,0 1 128 0,0-1-128 15,2-3 0-15,-3 2 128 0,1 0-128 0,2 0 0 16,1-3 0-16,1 1 0 0,2 0 128 16,0 0-128-16,-1 2 0 0,1 0 0 0,2-1 144 15,-2-2-144-15,-4 4 0 0,0 0 0 0,1 0 0 16,-5-1 128-16,1-2-128 0,-3 2 0 0,1 1 128 16,0-1-128-16,-3-2 0 0,3-1 128 0,2 2-128 0,-1 1 0 15,4-2 0-15,-2 0 128 0,3-4-128 0,2 4 0 16,-2 1 0-16,0 0 0 0,1 1 0 0,1 1 128 15,0-1-128-15,-2 1 0 0,-5 1 0 0,1-2 0 16,-4 0 0-16,0 1 0 0,-3 0 0 0,-1 0 0 16,1 1 0-16,-3-1 0 0,1-1 128 0,0 0-128 15,0 2 0-15,-2 0 0 0,0-1 0 0,0 2 128 16,-1-2-128-16,2 1 0 0,-2 0 0 0,1-2 128 0,1 1-128 16,-1 1 0-16,-5-2 0 0,3 2 0 0,3 2 0 0,2-2 0 15,-4-3 0-15,0 3 0 0,0 3 0 16,-2-2 0-16,0-1 0 0,2 2 128 0,-2-2-128 0,1 2 0 15,0 0 0-15,-2-2 128 0,-8 0-128 0,10-1 0 16,-10 1 128-16,7-1-128 0,3 0 0 0,-3 0 144 16,-7 1-144-16,8-3 0 0,-8 3 176 0,0 0-176 15,0 0 160-15,0 0-160 0,6-2 192 0,-6 2-64 16,0 0-128-16,0 0 192 0,0 0-64 0,0 0-128 16,3-5 176-16,-3 5-176 0,0 0 176 0,0 0-176 15,5-8 160-15,-3 0-160 0,-2 8 128 0,3-7-128 16,3-2 0-16,-1 0 144 0,-1-1-144 0,1-1 192 0,3-2-192 15,-3-4 192-15,5-1-192 0,-3-2 128 0,1 0-128 16,-2-3 128-16,3-1-128 0,-2-2 0 0,1-1 144 0,0 2-144 16,1 5 0-16,0-2 128 0,-1-1-128 15,2-3 0-15,0 2 0 0,0-1 0 0,1 0 0 0,2-1 0 16,-1 0 0-16,2 0 0 0,-1-4 0 0,2 1 0 16,1 3 0-16,-1-3 0 0,0-3 0 0,1 2 0 15,1 1 0-15,-1 1 0 0,-2-2 0 0,-1 0 0 16,2-1 0-16,-5 1 0 0,-1 2 0 0,-1-1 0 15,-2 0 0-15,-3 2 0 0,0 2 0 0,-2 3 0 16,-1 1 0-16,-1 3 0 0,-2 0 0 0,0 2 0 16,0 7 0-16,0 1 0 0,1-4 0 0,0 4 0 15,2 8 0-15,0 0 0 0,0 0 0 0,0 0 0 16,0 0 0-16,0 0 0 0,0 0 0 0,0 0-128 16,0 0-832-16,0 0-144 0,0 0-48 15,0 0 0-15,-1 13-1952 0,3-2-400 0,7 4-80 0,5-2 0 0</inkml:trace>
  <inkml:trace contextRef="#ctx0" brushRef="#br4" timeOffset="22088.91">11467 15707 11055 0,'0'0'976'0,"9"0"-784"0,0-4-192 0,2-2 0 16,-2-2 704-16,6 2 112 0,1-1 16 0,5 1 0 15,-1-2 128-15,6 0 16 0,2-2 16 0,2 3 0 16,0 4-368-16,2-1-80 0,0-1-16 0,-1 1 0 16,-1 2-144-16,-4 0-16 0,-2 0-16 0,-6 1 0 15,-2-3-112-15,-2 4-32 0,-7 2 0 0,-7-2 0 0,0 0 368 16,2 13 64-16,-4 0 0 0,-3 2 16 0,-4 3 80 0,-1-1 16 16,-5 0 0-16,-2 0 0 0,-2 2-160 15,3 2-16-15,1 2-16 0,0-3 0 0,1-4-256 0,2 2-48 16,-2 1-16-16,3-4 0 0,1-3-16 0,1 0 0 15,0-2 0-15,1 0 0 0,0 1-224 0,0-4 176 16,-2-2-176-16,4 1 160 0,0-1-160 0,6-5 0 16,-7 6 0-16,7-6 128 0,0 0-384 0,0 0-64 15,0 0-32-15,0 0 0 16,0 0-2304-16,0 0-464 0</inkml:trace>
  <inkml:trace contextRef="#ctx0" brushRef="#br4" timeOffset="22392.86">11767 15814 17903 0,'0'0'784'0,"-7"-2"176"0,1-3-768 0,-2 3-192 0,-2-1 0 0,2 3 0 16,-3 1 688-16,0 2 80 0,0 0 32 0,-4 4 0 16,-1 3 336-16,-4 1 64 0,-1 0 16 0,-3 1 0 15,-2 1-304-15,-6 3-48 0,-6 1-16 0,-1 1 0 16,-6 2-128-16,-1 0-16 0,4 4-16 0,0 2 0 15,1 4-160-15,0 0-16 0,4 3-16 0,1 5 0 16,2 1-96-16,1 1-16 0,1-4 0 0,6 1 0 16,7-2-112-16,3-1-16 0,4-2-16 0,7-2 0 15,5-3-240-15,4-1 176 0,4 0-176 0,2-3 160 16,5-2-160-16,3-1 0 0,1-3 0 0,3 1 0 16,4 0 0-16,0-2 0 0,2-6 0 0,1-1 0 0,3-2-144 0,1 1-64 15,2-4-16-15,-3 2 0 16,0-3-2640-16,0 0-528 0</inkml:trace>
  <inkml:trace contextRef="#ctx0" brushRef="#br4" timeOffset="22850.51">11980 16530 17503 0,'0'0'1552'0,"0"0"-1232"0,-7 3-320 0,-3 0 0 16,-1 3 1056-16,1 3 160 0,-2 3 16 0,-1 3 16 15,-4 1-96-15,2 3 0 0,0 0-16 0,-1 2 0 16,-1 2-368-16,0 1-64 0,-2 3 0 0,3-2-16 15,0-1-272-15,4-3-48 0,1-3-16 0,4-2 0 16,0-4 0-16,3-1 0 0,3-2 0 0,1-9 0 16,0 0 96-16,0 0 32 0,7 0 0 0,5-4 0 15,5-5-16-15,3-4 0 0,6-4 0 0,4-1 0 16,2-2-320-16,-2-1-144 0,-1 0 128 0,0 0-128 0,-5 1 0 16,-1-1 0-16,-7-2 0 0,1 9 0 0,-4 5 0 15,-2 4 0-15,-2 2 0 0,-9 3 0 0,7 7 0 0,-2 2 0 16,-5-9-144-16,2 19 144 0,-4 5 0 15,0 0 0-15,-3-1 0 0,1 2 0 0,-1 3 0 0,-3-3 0 16,1-1 0-16,1-2 0 0,0-1 0 0,2-4 0 16,-1-3 0-16,2-1 0 0,1 0-208 0,2-2 16 15,0-11 0-15,0 0 0 16,6 7-768-16,4-5-128 0,1-3-48 0,3-3-12736 0</inkml:trace>
  <inkml:trace contextRef="#ctx0" brushRef="#br4" timeOffset="23153.53">12425 16715 22111 0,'-12'1'976'0,"2"2"208"0,-1 3-944 0,-3 0-240 0,-2 4 0 0,-1 3 0 16,-4 3 928-16,0-1 144 0,-1 0 16 0,5 2 16 15,6-1-144-15,3 1-48 0,1-2 0 0,2 0 0 16,3-3-592-16,1-1-112 0,1-11-16 0,5 7-16 15,6 1 144-15,5-6 16 0,6-3 16 0,1 0 0 16,4-1 80-16,0-1 16 0,-4-4 0 0,2-2 0 16,-6 0 96-16,0-2 32 0,-2-3 0 0,-4 0 0 15,-3 3-144-15,-3-3-32 0,-1-3 0 0,-5 2 0 16,-1-1 48-16,0 2 16 0,-4 5 0 0,-2 1 0 0,-3 1-240 16,-1 2-48-16,-2 3-16 0,-3 2 0 0,-3 2-160 15,1 2 0-15,0 0-160 0,2 4 160 16,0 1-1920-16,6 0-272 0,2 1-64 0,3-2-12528 15</inkml:trace>
  <inkml:trace contextRef="#ctx0" brushRef="#br4" timeOffset="23407.72">12842 16393 8287 0,'2'-7'736'0,"-2"7"-592"16,0 0-144-16,0 0 0 0,0 0 4016 0,0 0 768 16,-8 6 144-16,0 8 48 0,-2 4-2800 0,-2 3-576 0,-4 1-96 0,0 5-32 15,-2 6-656-15,4 1-144 0,2 0-32 0,2 1 0 16,0-1-384-16,3 2-64 0,6 3-32 0,-1-6 0 16,-1-5-160-16,2 0 0 0,-2-3 0 0,3-2 0 15,2-2 0-15,-1-2 0 0,0 0 0 0,0-4 0 31,1-5-528-31,-2-1-144 0,-3-3-32 0,3-6-9056 0,0 0-1824 0</inkml:trace>
  <inkml:trace contextRef="#ctx0" brushRef="#br4" timeOffset="23547.62">12589 16664 24239 0,'0'0'1072'0,"9"-3"224"0,1-1-1040 0,1 3-256 0,4 0 0 0,2 1 0 15,-1 0 800-15,6 0 96 0,3 1 32 0,5 3 0 16,4 1-128-16,-1 4-32 0,-1 0 0 0,0-4 0 15,-1-1-400-15,-2 0-96 0,0 0-16 0,-3 2 0 16,3-3-1600-16,-3-1-336 0</inkml:trace>
  <inkml:trace contextRef="#ctx0" brushRef="#br4" timeOffset="24101.62">13763 16766 4607 0,'0'0'400'0,"-8"-4"-400"0,0 1 0 0,1-2 0 0,-3 1 2912 16,0 1 496-16,-1 3 112 0,-2 0 0 0,-4 0-1536 0,-3 0-320 15,-7 3-64-15,4-1-16 0,3 1-496 16,0 3-80-16,-5 2-32 0,3 3 0 0,0 2-144 0,2 4-16 16,1-1-16-16,3-1 0 0,0-2-288 0,6 1-48 15,5 0-16-15,5-1 0 0,1-2-128 0,6-3-48 16,4-4 0-16,3 1 0 0,4-1-16 0,4-2 0 16,2-3 0-16,4-2 0 0,5-3 96 0,1 0 16 15,4-3 0-15,-5-1 0 0,0-3-176 0,-3 1-48 16,-8 0 0-16,-4 1 0 0,-2-4 32 0,-5 1 0 15,-4 0 0-15,-3 0 0 0,-2 1 0 0,-3-1 0 16,-3 1 0-16,-4 1 0 0,-3 2-48 0,-4 1 0 16,-1 0 0-16,-2 3 0 0,-2 1-128 0,1 4 0 15,-4 3 0-15,2 2 0 16,3-1-416-16,3 2-112 0,3 0-32 0,4 2-9920 0,3 1-1984 0</inkml:trace>
  <inkml:trace contextRef="#ctx0" brushRef="#br4" timeOffset="24525.51">14230 16340 23951 0,'0'0'2128'15,"0"0"-1696"-15,-4 11-432 0,0 1 0 16,1 0 192-16,-1 5-32 0,-3 3-16 0,2 2 0 0,-3 2 496 0,0 4 80 15,1 0 32-15,-1 3 0 0,-2 2-320 0,-1-1-64 16,0 2-16-16,-3 1 0 0,-1 1 112 0,2-6 32 16,0-3 0-16,0-3 0 0,-2-1-64 0,4-3-16 15,0-2 0-15,3-7 0 0,0-2 144 0,1 1 16 16,1-4 16-16,6-6 0 0,0 0-144 0,0 0-48 16,0 0 0-16,0 0 0 0,0 0-160 0,11-3-48 15,-2-4 0-15,2-1 0 0,1-1 0 0,3 1 0 16,0 0 0-16,4-1 0 0,1 1-192 0,-1 2 0 15,-1 1-144-15,-1 3 144 0,-3 1-128 0,-3 2 128 16,-1 1 0-16,-2 4-144 0,-3 3 144 0,-1 1 0 16,-3 1-144-16,-2 0 144 0,-3 0 0 0,-1 1 0 0,-4 0 0 15,-2 0 0-15,-2-1 0 0,-2-1 0 16,-1 0 0-16,-3-1 0 0,-3-2 0 0,2 0 0 0,3-3 0 16,1 1 0-16,1-1 128 0,1-1-128 0,-1-3 128 0,4-1-128 15,2-1 0-15,3-2 0 0,-1-1 0 16,7 5 0-1,2-9-2096-15,3 1-336 0,1-2-80 0</inkml:trace>
  <inkml:trace contextRef="#ctx0" brushRef="#br4" timeOffset="24874.81">14416 16697 19583 0,'0'0'864'0,"0"0"176"0,0 0-832 0,0 0-208 16,2 10 0-16,-1-1 0 0,-1 3 1216 0,0 1 192 15,-3 1 32-15,0 4 16 0,-1 2-528 0,0 0-96 16,-1-2-32-16,-1 1 0 0,1 0-368 0,0-1-80 16,1-1-16-16,-1-2 0 0,2-2-16 0,-1-2-16 15,0-1 0-15,2-3 0 0,2-7 160 0,0 0 48 16,0 0 0-16,0 0 0 0,0 0 64 0,0 0 0 15,10-2 16-15,-1-3 0 0,3 0-112 0,0-3-32 16,1-1 0-16,-2-2 0 0,2-3-144 0,1-1-48 16,-2-2 0-16,1 2 0 0,-3 0-256 0,2 1 160 15,-1-1-160-15,1 4 128 0,-4 4-128 0,1 2 0 16,-4-2 0-16,-5 7 0 0,7-5 0 0,-7 5 0 16,0 0-144-16,0 0 144 15,0 0-2256-15,0 0-352 0,0 0-64 0,4 8-16 0</inkml:trace>
  <inkml:trace contextRef="#ctx0" brushRef="#br4" timeOffset="25121.94">14799 16725 18431 0,'0'0'1632'16,"0"0"-1312"-16,0 0-320 0,1 9 0 15,0-1 1776-15,0 1 272 0,-1 1 64 0,-1 1 16 16,-2 2-592-16,-2-1-128 0,2 1-32 0,-4-1 0 0,0 3-864 0,0-3-192 16,1-1-16-16,-2 1-16 0,0-1-144 0,-1 0-16 15,4-1-128-15,0-1 192 0,-1-2-192 0,0 2 0 16,3 1 0-16,-1-3 0 0,4-7-224 0,0 0-96 16,0 0 0-16,0 0-16 15,0 0-2368-15,0 0-480 0</inkml:trace>
  <inkml:trace contextRef="#ctx0" brushRef="#br4" timeOffset="25489.51">15123 16705 12895 0,'0'0'1152'0,"0"0"-928"0,0 0-224 0,0 0 0 16,-7 6 1776-16,-2 1 304 0,-3 0 64 0,-3 2 16 15,-1 4-432-15,-1 1-64 0,0 0-32 0,-2 0 0 16,0 1-496-16,4 1-112 0,3 1 0 0,2-4-16 16,1-2-272-16,4 0-48 0,1-2-16 0,3 1 0 15,4 0-208-15,2-4-32 0,-5-6-16 0,8 3 0 16,2 1 80-16,3-2 16 0,-1 0 0 0,4-4 0 15,3 0 64-15,0-3 0 0,0 0 16 0,-1-1 0 16,0-1-272-16,-2-2-64 0,0-1-16 0,-3-1 0 0,-3 0-16 16,0-2 0-16,-4-4 0 0,0 2 0 0,-3 1-48 0,-2 0-16 15,-1 3 0-15,0 0 0 0,-3 0-160 0,0 4 0 16,3 7 0-16,-7-6 128 16,-1 3-752-16,2-2-144 0,-2 4-48 0,8 1-10672 15,0 0-2144-15</inkml:trace>
  <inkml:trace contextRef="#ctx0" brushRef="#br4" timeOffset="25808.42">15353 16642 26255 0,'0'0'1152'0,"0"0"256"0,-4 14-1120 0,-1 2-288 0,0-2 0 0,1 0 0 15,0 4 768-15,1-3 80 0,3-1 32 0,2 0 0 16,-1 1-352-16,0-2-64 0,-1-13-16 0,6 11 0 16,-1-1-256-16,2-2-48 0,1-2-16 0,0-2 0 15,1-3 320-15,1-1 48 0,1-1 16 0,2-1 0 16,-1-6 256-16,3 0 64 0,-2-2 16 0,1-1 0 16,1-1-80-16,-2-1-32 0,-1-4 0 0,-1 1 0 15,-1 3-288-15,-1-2-64 0,-5-4-16 0,1 0 0 16,0 3-224-16,-3 1-144 0,0 3 192 0,-1 1-192 15,0-1 0-15,1 2 0 0,-2 10 0 0,0 0-144 16,-6-4-1248-16,-2 2-240 16,2-2-48-16,6 4-9280 0,-9 6-1856 0</inkml:trace>
  <inkml:trace contextRef="#ctx0" brushRef="#br4" timeOffset="26158.45">15916 16568 18431 0,'-1'-12'1632'0,"1"12"-1312"15,0 0-320-15,0 0 0 0,0 0 1024 0,0 0 128 16,0 0 16-16,0 0 16 0,0-11 96 0,0 11 32 16,0 0 0-16,-8 8 0 0,2-3-400 0,-1 2-80 15,1 1 0-15,0 2-16 0,5 1-80 0,1 1-16 0,-1 2 0 0,2-3 0 16,3-2 64-16,0 2 16 0,-2 1 0 0,1 1 0 15,0-3 16-15,0 1 0 0,2 0 0 0,-3 1 0 16,-4 2-176-16,2-1-48 0,-1-4 0 0,-2 2 0 16,0-1-128-16,-3 4-16 0,2-3-16 0,-5-3 0 15,-1 0-112-15,0-2 0 0,-1-1-16 0,0 1 0 16,-2-2 0-16,0-2 0 0,-3-1 0 0,0 1 0 16,-4 3-144-16,1-6-32 0,2-4 0 0,-2 1 0 15,-2 0-128-15,3 0 0 0,0 1 0 0,1 1 128 16,0-3-1136-16,1 2-224 15,2-1-48-15,0-2-17536 0</inkml:trace>
  <inkml:trace contextRef="#ctx0" brushRef="#br4" timeOffset="26308.01">15085 16269 40543 0,'-8'-9'3600'0,"8"9"-2880"0,0 0-576 0,10 3-144 0,3 1 0 0,3 6 0 15,1 5 0-15,2 3-176 0,0 1 176 0,-3-2-160 16,0 1 160-16,-7-1-11968 16,-5 1-2304-16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1:01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5.9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1:01:36.0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53 6911 0 0,'-19'-13'608'0'0,"3"2"-480"0"0,3 0-128 0 0,1 1 0 0 0,5 3 1024 0 0,7 7 176 0 0,0 0 40 0 0,0 0 8 0 0,0 0-1248 0 0,0 0-320 0 0,0 0-24 0 0,0 0-4368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00.38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18146 12134 18431 0,'-8'-16'816'0,"8"5"160"0,6-1-784 0,2-4-192 16,4-2 0-16,3-2 0 0,7 1-192 0,3 0-64 15,5 1-32-15,1-3 0 0,1-1 560 0,4 0 112 16,3-6 32-16,4-1 0 0,5-6 0 0,5 1 0 16,4 4 0-16,1 0 0 0,3-1 240 0,-1 5 48 15,2 0 16-15,1 4 0 0,1 3-512 0,2 2-208 16,-3 3 176-16,-3 2-176 0,-8-2 128 0,-1 6-128 15,-5 3 0-15,-3 3 144 0,-3 1-144 0,-7 2 0 16,-8 5 0-16,-4 2 0 0,-9 3 0 0,-5 4 0 16,-6 3 0-16,-10 3 0 0,-10 6-144 0,-7 5 144 0,-8 4 0 15,-6 3 0-15,-5 8 0 0,-8-1 0 0,-5 1 192 0,-8 4-48 16,-1-4 160-16,1 4 16 0,3 5 16 0,4-2 0 16,-1-3 0-16,4-2 0 0,2-6 0 0,6-3 0 15,6 1-176-15,6-5-32 0,3-4-128 0,6-5 192 16,9-5-192-16,2-3 176 0,2 0-176 0,7-3 160 15,5-8-160-15,2-8 0 0,8 9 144 0,3 0-144 16,5-5 128-16,7 0-128 0,5-4 160 0,4-1-160 16,2-2 320-16,8 0-16 0,3-2-16 0,1-2 0 15,0-1-64-15,2 4-16 0,-2 3 0 0,-3 2 0 16,-3 0-208-16,-4 3 176 0,-7 5-176 0,-3 4 160 16,-6 4 128-16,-5 3 32 0,-8 2 0 0,-7 6 0 15,-5 6 32-15,-9 3 16 0,-9 0 0 0,-6 3 0 0,-5 1-112 16,-5 2 0-16,-1 2-16 0,-2 2 0 0,-2 0-80 0,-6 1-16 15,-1-3 0-15,0 2 0 0,6 1-16 0,3-7-128 16,-1-5 192-16,8-1-64 0,3 0-128 0,4 0 128 16,4-4-128-16,7-2 128 0,4-5-128 0,4-1 128 15,3-1-128-15,4-1 128 0,2-1-128 0,3 0 0 16,2-1 0-16,3-3 0 0,1-2 0 0,5-2 0 16,1-3 0-16,3 0 0 0,1 0 176 0,5-1 48 15,-2 0 16-15,2 0 0 0,-4-2 112 0,-3 0 32 16,-1 1 0-16,-4 0 0 0,-4 0-256 0,-2 2-128 15,-6-9 128-15,0 12-128 0,-4 3 0 0,-2 4 0 16,1 0 0-16,-11 6 0 16,-5 4-2608-16,-4 5-480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22181 14178 16575 0,'0'0'368'0,"0"0"80"0,0 0 0 0,0 0 16 0,0 0-464 0,0 0 0 0,0 0 0 0,0 0 0 15,0 0 912-15,0 0 96 0,0 0 16 0,0 0 0 16,0 0-832-16,0 0-192 0,0 0 0 0,0 0 0 16,0 0 864-16,0 0 128 0,0 0 32 0,0 0 0 0,0 0 0 0,0 0 0 15,0 0 0-15,-4 2 0 0,4-2-832 0,0 0-192 16,-6 0 0-16,6 0 0 0,-5 0 864 0,-1 0 128 15,6 0 32-15,-4 0 0 0,-3 0-832 0,7 0-192 16,-6 0 0-16,-1 1 0 0,0 0 0 0,2 3 0 16,5-4 0-16,-8 3 0 0,3-2 864 0,-2 1 128 15,0 2 32-15,2-1 0 0,-2 0-832 0,2 2-192 16,-2-1 0-16,2 2 0 0,-1-1 0 0,1 2 0 16,-2-2 0-16,2 3 0 0,-1-4 0 0,1 3 0 15,0 1 0-15,-1-1 0 0,0 1 0 0,1 0 0 16,-2 0 0-16,3 1 0 0,-3 1 864 0,3 1 128 15,-1 0 32-15,0 1 0 0,-1 0-832 0,2 2-192 16,-3-1 0-16,2 0 0 0,1 0 0 0,-1 0 0 16,1 1 0-16,-1-1 0 0,3-1 0 0,-2 1 0 15,1 1 0-15,1 0 0 0,1 0 0 0,0 0 0 0,0 0 0 16,1 1 0-16,0-1 0 0,1 0 0 0,-1 0 0 0,1-1 0 16,1-1 0-16,-1 0 0 0,-1 0 0 0,1 0 0 15,1 1 0-15,-1-1 0 0,2 1 0 0,-2-1 0 16,0 1 0-16,1 0 0 0,2 0 0 0,-1 0 0 15,1 1 0-15,-1-1 0 0,0 1 0 0,1 0 0 16,2 0 0-16,-3-2 0 0,1 0 0 0,1-1 0 16,1-2 0-16,0-1 0 0,-1 1 0 0,0-1 0 15,0-1 0-15,2-2 0 0,-3-1 0 0,3 0 0 16,0-2 0-16,1 0 0 0,1-2 0 0,1 0 0 0,-2-1 0 16,2 0 0-16,1-1 0 0,1 0 0 0,0-4 0 0,1 1 0 15,0 0 0-15,3 1 0 0,-2-2 0 0,-2 1 0 16,-1-2 0-16,1 1 0 0,1 0 0 15,2 1 0-15,-4-3 0 0,3-1 0 0,0 0 0 0,-1 0 0 16,-2 1 0-16,0-2 0 0,0 1 0 0,0 0 0 16,0 0 0-16,-3 1 0 0,1-2 0 0,-4-2 0 15,2 1 0-15,0 1 0 0,-3 0 0 0,-1 0 0 16,1-1 0-16,-2 0 0 0,-1-1 0 0,1 0 0 16,-1 0 0-16,0-1 0 0,0 0 0 0,1 0 0 15,-1 0 0-15,-1 1 0 0,0 0 0 0,0 0 0 16,0-1 0-16,0 1 0 0,0-1 0 0,1 2 0 15,-2-2 0-15,0 2 0 0,-2-1 0 0,1 0 0 16,0 0 0-16,0-2 0 0,-4 1 864 0,2 0 128 16,-2 1 32-16,0-1 0 0,-3 0-832 0,0-1-192 15,1 1 0-15,-4 1 0 0,-1 0 0 0,-1-1 0 0,0 3 0 16,-1 0 0-16,1 0 0 0,1 0 0 0,2 1 0 0,-2 3 0 16,-1-2 0-16,0 1 0 0,0 2 0 15,1-1 0-15,-1 2 0 0,2 0 0 0,0 1 0 0,1-1 0 16,0 2 0-16,1 0 0 0,0-1 0 0,3 1 0 15,-1 1 0-15,0 1 0 0,-3-1 0 0,2 1 0 32,2-2-1600-32,1 0-352 0,-1-1-80 0,1 0-16 0</inkml:trace>
  <inkml:trace contextRef="#ctx0" brushRef="#br1" timeOffset="1">22052 4939 12895 0,'0'0'272'0,"0"0"64"0,0 0 16 0,0 0 32 0,0 0-384 0,0 0 0 16,0 0 0-16,0 0 0 0,0 0 896 0,0 0 96 15,3 19 32-15,-3-19 0 0,0 0-832 0,0 0-192 16,0 0 0-16,0 0 0 0,0 0 864 0,0 0 128 15,1-5 32-15,1 0 0 0,1-1-832 0,-3 6-192 16,0-5 0-16,0-1 0 0,1 0 864 0,-1-1 128 16,0 2 32-16,0-1 0 0,-1 1-832 0,1-2-192 15,0-1 0-15,-1 1 0 0,-1-1 864 0,1 0 128 16,1-1 32-16,0 1 0 0,0-1-832 0,0 0-192 16,0 0 0-16,0-2 0 0,1 0 0 0,-1 0 0 0,0-1 0 0,0 0 0 15,0-1 0-15,0 0 0 0,0-3 0 0,2 2 0 16,0 1 864-16,-2 0 128 0,0-2 32 0,1 3 0 15,0 1-832-15,1 0-192 0,-2-1 0 0,1 1 0 16,0 0 0-16,0 1 0 0,-1-1 0 0,0 0 0 16,-2-1 0-16,2 0 0 0,0 0 0 0,0 0 0 15,-3-1 0-15,2-6 0 0,1 1 0 0,0 3 0 16,-1 1 0-16,1-1 0 0,0 0 0 0,0 1 0 16,0 1 0-16,0 2 0 0,0-3 0 0,0 2 0 15,1 0 0-15,0 0 0 0,1-1 0 0,-1-3 0 16,0 3 0-16,-2-1 0 0,0-2 0 0,1 3 0 15,2 1 0-15,0-1 0 0,-1-3 0 0,1 1 0 0,2 1 0 16,-3-2 0-16,1 0 0 0,-1-1 0 0,-1 2 0 16,0 0 0-16,0-1 0 0,0 1 0 0,-1-3 0 15,1 2 0-15,1-1 0 0,-1 1 0 0,-1 0 0 0,1 2 0 16,0 1 0-16,1 1 0 0,0 1 0 0,-1-1 0 16,0-1 0-16,0 2 0 0,0 0 0 0,-1 0 0 15,0 2 0-15,0-1 0 0,1-1 864 0,0-1 128 16,0-1 32-16,0 2 0 0,-1 2-832 0,1-1-192 15,-4 1 0-15,2 0 0 0,0 0 0 0,1 3 0 16,1 6 0-16,-2-9 0 0,-2-2 0 0,3 1 0 16,0 0 0-16,-2 2 0 0,0 3 0 0,1-2 0 15,1 0 0-15,1 7 0 0,0 0 0 0,-1-8 0 16,0 0 0-16,1 8 0 0,0 0 0 0,0 0 0 0,-1-6 0 16,1 6 0-16,0 0 0 0,0 0 0 0,-1-6 0 0,1 6 0 15,0 0 0-15,0 0 0 0,0 0 0 0,0 0 0 16,0 0 0-16,0 0 0 0,0 10 0 0,0 1 0 15,2 1 0-15,-1 2 0 0,-2 2 0 0,1 0 0 16,2 3 0-16,1 2 0 0,-1 0 0 0,2 2 0 16,-2 1 0-16,3 0 0 0,-2 0 0 0,0 2 0 15,1 0 0-15,-2 3 0 0,2 0 0 16,0 3 0-16,-2-1 0 0,1 2 0 0,0-1 0 0,1 0 0 16,-1 0 0-16,1 0 0 0,-3-1 0 0,2-2 0 15,-2-2 0-15,0 0 0 0,-1 0 0 0,0-9 0 16,0 2 0-16,0 1 0 0,-1 1 0 0,1 0 0 15,1 0 0-15,-2 0 0 0,-1 0 0 0,0 0 0 0,2-1 864 0,0 1 128 16,0-2 32-16,0 1 0 0,0-2-832 0,0 1-192 16,0-2 0-16,2-3 0 0,-1-1 0 0,1 0 0 15,-2-2 0-15,0-1 0 0,-1-1 0 0,0-3 0 16,2 1 0-16,-1-1 0 0,0-1 0 0,0-6 0 16,0 7 0-16,0-7 0 0,0 0 0 0,0 0 0 15,0 0 0-15,0 0 0 0,0 0 0 0,1 5 0 16,-1-5 0-16,0 0 0 0,0 0 0 0,0 0 0 15,0 0 0-15,0 0 0 0,0 0 864 0,0 0 128 16,0 0 32-16,-5-4 0 0,2 0-832 0,1-2-192 16,-1 1 0-16,0-2 0 0,1-2 0 0,0 0 0 15,2-1 0-15,-1 2 0 0,-1-2 0 0,1 0 0 16,0 0 0-16,1-2 0 0,0-2 0 0,1-3 0 16,-1-2 0-16,1 1 0 0,1 0 0 0,-1-1 0 0,1 0 0 0,0-2 0 15,2-2 0-15,-1-13 0 16,0 3 0-16,-2 9 0 0,3-3 0 0,-1-2 0 0,0-1 0 0,0-3 0 15,-1-4 0-15,-2 0 0 0,-2-1 0 0,4 2 0 16,-1 2 0-16,0 2 0 0,0 1 0 0,-1 2 0 16,-1 1 0-16,1 0 0 0,1 2 0 0,0 2 0 15,-2 2 0-15,0 0 0 0,0 0 0 0,1 1 0 16,-1 2 0-16,-1 3 0 0,-1 1 0 0,0-1 0 16,2-1 0-16,0 3 0 0,-1 2 0 0,-1 1 0 15,2 1 0-15,-1 2 0 0,0-2 0 0,1 2 0 16,0-2 0-16,-1 1 0 0,-1 0 0 0,1 3 0 15,2 6 0-15,0 0 0 0,-1-6 0 0,-2 3 0 16,3 3 0-16,0 0 0 0,-2-6 0 0,2 6 0 16,0 0 0-16,0 0 0 0,0 0 0 0,-5 6 0 0,1 0 0 15,2 3 0-15,-2 1 0 0,2 3 0 0,-1 3 0 0,1 1 0 16,-1 2 0-16,2 2 0 0,1 2 0 0,-1 2 0 16,0 2 0-16,1 0 0 0,0 1 0 0,0 1 0 15,-2 3 0-15,2 1 0 0,2 1 0 0,-1 0 0 16,-2 1 0-16,2 2 0 0,0 4 0 0,1-2 0 15,0 1 0-15,0-3 0 0,0 2 0 0,1-2 0 16,1-1 0-16,-3 1 0 0,-1-1 0 0,0-1 0 16,1-1 0-16,0-3 0 0,-1-3 0 0,0-2 0 15,1-2 0-15,-1-1 0 0,0-1 0 0,0-1 0 16,0-2 0-16,1-3 0 0,0 0 0 0,-1-2 0 16,-1-1 0-16,1-1 0 0,0-1 0 0,0 0 0 15,-1-2 0-15,0 0 0 0,1-2 0 0,0-1 0 16,0-6 0-16,0 0 0 0,0 0 0 0,0 0 0 0,0 0 0 0,0 0 0 15,0 0 0-15,0 0 0 0,0 0 0 0,-2-3 0 16,-3-6 0-16,3-2 0 0,1-1 0 0,0-2 0 16,-1-2 0-16,1 0 0 0,-1-3 0 0,1-2 0 15,1 0 0-15,0-1 0 0,-1-3 0 0,1 0 0 16,1-2 0-16,2 1 0 0,-2-3 0 0,1-11 0 16,0 2 0-16,-1 2 0 0,0 1 0 0,3-2 0 15,-3-2 0-15,0-3 0 0,-2-2 0 0,1 0 0 16,1-1 0-16,-1 1 0 0,-1 1 0 0,1 2 0 15,0 2 0-15,1 2 0 0,0 3 0 0,-1 2 0 16,-1 3 0-16,1 1 0 0,1 3 0 0,-1 3 0 0,0 2 0 0,0 5 0 16,-1 0 0-16,1 2 0 0,0 0 0 0,-1 1 0 15,0 1 0-15,-2 3 0 0,3 8 0 0,0 0 0 16,0 0 0-16,0 0 0 0,-1-7 0 0,1 7 0 16,0 0 0-16,0 0 0 0,0 0 0 0,-5 12 0 15,-1 2 0-15,4 2 0 0,0 5 0 0,1 2 0 16,-1 4 0-16,0 3 0 0,1 4 0 0,1 3 0 15,0 3 0-15,-1 1 0 0,-2 3 0 0,2 2 0 16,2 0 0-16,0 4 0 0,-2 3 0 0,2-2 0 16,1-4 0-16,-1-14 0 0,0 1 0 0,2 2 0 15,-2 2 0-15,0-2 0 0,3-3 0 0,-4-1 0 16,0-2 0-16,0-3 0 0,2 0 0 0,0-3 0 16,-2-2 0-16,1-2 0 0,0-4 0 0,0 0 0 15,-1-3 0-15,1-1 0 0,0-1 0 0,0-2 0 0,-1-3 0 16,0-6 0-16,0 0 0 0,0 0 0 0,0 0 0 0,0 0 0 15,0 0 0-15,0 0 0 0,0 0 0 0,-3-6 0 16,0-3 0-16,-1-3 0 0,3 0 0 0,-2-4 0 16,1-2 0-16,1-3 0 0,-1-2 0 0,2-2 0 15,2 0 0-15,-1 0 0 0,-1-2 0 0,0-12 0 16,1 1 0-16,-1 3 0 0,-1 1 0 0,0 2 0 16,-2 0 864-16,1 0 128 0,0-2 32 0,1 3 0 15,1-2-1648 1,0 3-320-16,0 0-64 0,0 2-16 0,0 2 832 0,0 3 192 0,0 3 0 0,0 4 0 15,0 1 0-15,0 4 0 0,1 1 0 0,0 3 0 16,-1 7 0-16,0 0 0 0,0 0 0 0,0 0 0 16,0 0 0-16,0 0 0 0,0 0 0 0,0 0 0 0,1 11 0 15,-1 4 0-15,-2 2 0 0,1 4 0 0,2 6 0 0,-1 2 0 16,-1 0 0-16,-1 4 0 0,2 1 0 0,0 2 0 16,0 0 0-16,0 2 0 0,1 2 0 0,-1-10 0 15,-1 3 0-15,-2 2 0 0,2 1 0 0,1 2 0 16,0 1 0-16,0-2 0 0,-1-4 0 0,1-3 0 15,1-1 0-15,0-2 0 0,-1-1 0 0,0-4 0 16,-1-2 0-16,1-2 0 0,0-1 0 0,0-3 0 16,0-1 0-16,0-1 0 0,1-1 0 0,-1 0 0 15,0-1 0-15,0-2 0 0,0 0 0 0,0-8 0 16,0 0 0-16,0 0 0 0,0 0 0 0,0 6 0 16,0-6 0-16,0 0 0 0,0 0 0 0,0 0 0 15,0 0 0-15,0 0 0 0,0 0 0 0,0 0 0 0,0 0 0 0,0 0 0 16,0 0 0-16,0 0 0 0,3-6 0 15,-2-2 0-15,-1 4 0 0,1-2 0 0,-1-1 0 0,0 7 0 16,0 0 0-16,2-4 0 0,-2-1 0 0,0 5 0 16,2-6 0-16,-2 6 0 0,0 0 0 0,0 0 0 15,0 0 0-15,0 0 0 0,0 0 0 0,0 0 0 16,0 0 0-16,0 0 0 0,0 0 0 0,0 7 0 16,0 0 0-16,0 1 0 0,0 0 0 0,0-2 0 15,0 1 0-15,0-7 0 0,-1 4 0 0,1-4 0 16,-1 7 0-16,1-7 0 0,0 7 0 0,0-7 0 15,0 0 0-15,0 0 0 0,0 0 0 0,0 0 0 16,0 5 0-16,0-5 0 0,0 0 0 0,0 7 0 16,0-7 0-16,0 0 0 0,0 0 0 0,0 0 0 15,0 0 0-15,-1 5 0 0,-1 3 0 0,-2-2 0 0,4-6 0 0,-1 6 0 16,1-6 0-16,0 0 0 0,-1 5 0 16,1-5 0-16,-1 6 0 0,1-6 0 0,0 0 0 0,0 0 0 15,0 0 0-15,0 0 0 0,0 0 0 0,0 0 0 16,0 0 0-16,0 0 0 0,0 0 0 0,0 0 0 15,0 0 0-15,0 0 0 0,0 0 0 0,0 0 0 16,2-6 0-16,2 1 0 0,-3-1 0 0,-1 6 0 16,1-5 0-16,0-1 0 0,1 1 0 0,-2 5 0 15,0 0 0-15,0 0 0 0,1-7 0 0,-1 7 0 16,1-6 0-16,-1 6 0 0,1-6 0 0,-1 6 0 16,2-5 0-16,-2 5 0 0,0 0 0 0,0 0 0 15,0 0 0-15,1-6 0 0,-1 1 0 0,0 5 0 16,0-7 0-16,1 2 0 0,-1-1 0 0,1 1 0 15,1-1 0-15,-1 0 0 0,0-1 0 0,0-1 0 0,-1-1 0 0,1-2 0 16,1-1 0-16,-1-2 0 0,-2-2 0 0,2-2 0 16,0-1 0-16,-1-2 0 0,-1-4 0 0,1 1 0 15,1-5 0-15,0-2 0 0,-1-2 0 0,0-13 0 16,1 4 0-16,-1 3 0 0,0-1 0 0,-2 2 0 16,0-1 0-16,0 1 0 0,2-2 0 0,-1 3 0 15,0 0 0-15,-1 1 0 0,2 0 0 0,1 4 0 16,0-2 0-16,-2 4 0 0,0 5 0 0,-1 0 0 15,1 0 0-15,0 2 0 0,0 1 0 0,-1 1 0 16,2 2 0-16,0 0 0 0,-1 1 0 0,-1 1 0 16,1-1 0-16,0 2 0 0,0-2 0 0,1 6 0 15,0 3 0-15,0 2 0 0,0 7 0 0,0 0 0 0,-2-7 0 16,2 7 0-16,0 0 0 0,0 0 0 0,0 0 0 0,0 0 0 16,0 0 0-16,-5 7 0 0,2 4 0 0,2 4 0 15,1 1 0-15,0 7 0 0,0 5 0 0,0 2 0 16,0 1 0-16,1 4 0 0,1 1 0 0,-2 2 0 15,0 3 0-15,0 3 0 0,2 2 0 0,-1 0 0 16,-2 1 0-16,1-1 0 0,1 1 0 0,-1-12 0 16,3 5 0-16,-2 2 0 0,0 3 0 0,-1-1 0 15,0-1 0-15,0-3 0 0,0 0 0 0,0-5 0 16,0 0 0-16,0-3 0 0,-1-4 0 0,1-3 0 16,0-2 0-16,0-2 0 0,0 0 0 0,0-1 0 15,0-1 0-15,0-4 0 0,0-2 0 0,0-2 0 16,-1-2 0-16,1-2 0 0,0-7 0 0,1 7 0 15,-1-7 0-15,0 0 0 0,0 0 0 0,0 0 0 0,-1-5 0 16,-2-2 0-16,2-1 0 0,0-1 0 0,0-5 0 0,1 0 0 16,0-2 0-16,1-2 0 0,-1-1 0 0,0-1 0 15,0-2 0-15,1 0 0 0,0 0 0 0,2-1 0 16,-3-3 0-16,0-2 0 0,1 0 0 0,-1 1 0 16,0 4 0-16,0 2 0 0,0 3 0 0,1 1 0 15,-2 4 0-15,1 2 0 0,0 1 0 0,1 6 0 16,-1 4 0-16,0 0 0 0,0 0 0 0,-1 7 0 15,1 3 0-15,0 5 0 0,0 0 0 0,0 6 0 16,-1 2 0-16,-2 2 0 0,2 1 0 0,1-1 0 16,1-2 0-16,-1 2 0 0,0-4 0 0,0-1 0 15,3-1 0-15,-2-3 0 0,-1-1 0 0,0-4 0 16,0-3 0-16,1-1 0 0,-1-7 0 0,0 0 0 16,0 0-2496-16,6-4-464 0,9-14-96 15,-9-3-16-15</inkml:trace>
  <inkml:trace contextRef="#ctx0" brushRef="#br1" timeOffset="2">22160 6047 12895 0,'0'0'272'0,"0"0"64"0,0 0 16 0,0 0 32 0,0 0-384 0,0 0 0 15,0 0 0-15,0 0 0 0,0 0 896 0,0 0 96 16,0-7 32-16,-1 1 0 0,1 6 0 0,0 0 0 16,-1-7 0-16,1 7 0 0,-2-6 0 0,2 6 0 15,0 0 0-15,-1-5 0 0,-3-3-832 0,2 3-192 0,2 5 0 0,-2-5 0 16,-1 0 864-16,3 5 128 0,0 0 32 0,0 0 0 16,0 0-832-16,-5-6-192 0,2-2 0 0,0 4 0 15,3 4 864-15,0 0 128 0,0 0 32 0,0 0 0 16,0 0-832-16,0 0-192 0,0 0 0 0,0 0 0 15,0 0 864-15,-5 4 128 0,1 2 32 0,3 0 0 16,-1 0-832-16,0 4-192 0,0 2 0 0,0 1 0 16,0 2 0-16,1 0 0 0,0 2 0 0,1 2 0 15,2 6 864-15,-1 0 128 0,0 2 32 0,0 1 0 16,1 2-832-16,1 2-192 0,0 1 0 0,-2 1 0 16,1 0 0-16,0 3 0 0,1 1 0 0,0-1 0 15,1-1 0-15,0 3 0 0,-2-4 0 0,0 0 0 0,0 0 0 0,-1 2 0 16,0-1 0-16,3-2 0 0,-3-2 0 0,1-1 0 15,0 0 0-15,0-1 0 0,1-1 0 0,1-2 0 16,-3 0 0-16,0-3 0 0,1-1 0 0,1-1 0 16,-2-2 0-16,0 0 0 0,-1-2 0 0,0 0 0 15,0 0 0-15,0-2 0 0,-1-2 0 0,0 0 0 16,-1-1 0-16,1-2 0 0,0-1 0 0,0-1 0 16,1 0 0-16,-1-2 0 0,1-7 864 0,0 0 128 15,0 0 32-15,0 0 0 0,0 0-832 0,0 0-192 16,0 0 0-16,0 0 0 15,-5-9-768-15,1-2-208 0,2-3-48 0,1-3 0 0,0-1 832 0,0-2 192 16,-1-1 0-16,-3-1 0 0,4-1 0 0,1-3 0 16,0-2 0-16,0-2 0 0,0-3 0 0,0-2 0 0,0-1 0 15,0 1 0-15,-1-1 0 0,0 1 0 0,-1 0 0 0,-1 0 0 16,3 2 0-16,0 1 0 0,-1 0 0 0,1 3 0 16,0 4 0-16,0 2 0 0,-1 2 0 0,1 5 0 15,-1 1 768-15,-1 4 208 0,0 3 48 0,1 0 0 16,-2 0-832-16,0 3-192 0,3 5 0 0,0 0 0 31,0 0-768-31,0 0-208 0,-4 5-48 0,-3 4 0 0,2 2 1648 0,1 3 320 0,1 4 64 0,1 3 16 16,0 3-832-16,1 5-192 0,-1 4 0 0,1 3 0 15,0 1 0-15,1 7 0 0,0-1 0 0,0 4 0 16,0 3 0-16,0 2 0 0,0-2 0 0,0 1 0 16,0-2 0-16,0 1 0 0,-2 2 0 0,2-3 0 15,0-1 0-15,0-1 0 0,0-2 0 0,-1-5 0 0,1-1 0 16,1-2 0-16,-2-1 0 0,-1-2 0 0,1-2 0 0,1-4 0 15,0-3 0-15,0-3 0 0,0-3 0 0,0-5 0 16,0-1 0-16,1-4 0 0,-1-2 0 0,0-7 0 16,0 0 0-16,0 0 0 0,0-7 0 0,2-4 0 15,-1-3 0-15,0-5 0 0,-1-3 0 0,0-2 0 16,1-2 0-16,0-3 0 0,0-2 0 0,1 0 0 16,-2-2 0-16,2-3 0 0,1-1 0 0,1 2 0 15,-2-3 0-15,1-1 0 0,1-2 0 0,0-2 0 16,0 1 0-16,0-1 0 0,0 2 0 0,-1-2 0 15,0-1 0-15,1 2 0 0,-3 6 0 0,1 0 0 16,0 2 0-16,0 1 0 0,-1 1 0 0,2 4 0 16,-2 1 0-16,-1 5 0 0,-1 4 0 0,-2 2 0 0,2 2 0 15,0 3 0-15,0 1 0 0,-1 2 0 0,0 2 0 16,-1 1 0-16,3 5 0 0,0 0 0 0,-5 0 0 16,1 4 0-16,-1 0 0 0,2 2 0 0,-3 2 0 0,3 5 0 15,1 2 0-15,0 5 0 0,-1 3 0 0,0 3 0 16,2 4 0-16,0 2 0 0,-1 3 0 0,1 4 0 15,0 1 0-15,-1 3 0 0,2 1 0 0,0 0 0 16,2 0 0-16,-1 0 0 0,0 1 0 0,0 0 0 16,1 2 0-16,1-2 0 0,-2-4 0 0,1 1 0 15,-1-4 0-15,0-2 0 0,0-1 0 0,2-2 0 16,-1-1 0-16,-1-2 0 0,-1-3 0 0,2-3 0 16,1-3 0-16,-2-4 0 0,0-5 0 0,1-2 0 15,0-4 0-15,-2-6 0 0,0 0 0 0,0 0 0 16,6-9 0-16,-3-6 0 0,1-5 0 0,-2-3 0 15,-1-4 0-15,-1-4 0 0,0-1 0 0,-1-5 0 0,-1-3 0 0,-1-5 0 16,2-2 0-16,-3-2 0 0,2 1 0 0,-1 1 0 16,0 0 0-16,1 3 0 0,1 2 0 0,1 4 0 15,0 4 0-15,0 4 0 0,0 3 0 0,2 5 0 16,-1 3 0-16,0 7 0 0,0 4 0 0,-1 8 0 16,0 0 0-16,0 0 0 0,1 11 0 0,1 5 0 15,-2 4 0-15,1 5 0 0,0 5 0 0,0 3 0 16,-1 3 0-16,-1 1 0 0,0 3 0 0,0 1 0 15,-2 1 0-15,0 2 0 0,0-1 0 0,-3-1 0 16,5-2 0-16,-2-3 0 0,-2-3 0 0,2-2 0 16,1-2 0-16,1-5 0 0,0-4 0 0,0-3 0 15,0-4 0-15,1-3 0 16,0-2-768-16,0-9-208 0,0 0-48 0,0 0-10912 0,0 0-2192 0</inkml:trace>
  <inkml:trace contextRef="#ctx0" brushRef="#br1" timeOffset="3">22192 7508 12895 0,'0'0'272'0,"6"-7"64"0,-6 7 16 0,0 0 32 0,0 0-384 0,0 0 0 16,0 0 0-16,0 0 0 0,4-8 0 0,-4 8 0 16,0 0 0-16,0 0 0 0,-4-5 896 0,4 5 96 15,0 0 32-15,0 0 0 0,0 0 0 0,0 0 0 16,0 0 0-16,0 0 0 0,0 0 0 0,0 0 0 16,-10 4 0-16,2 2 0 0,2 0-832 0,2 3-192 15,-1 1 0-15,0 1 0 0,2 2 864 0,1 3 128 16,-4 0 32-16,4 2 0 0,2 0-832 0,0 3-192 0,-2 2 0 15,1-2 0-15,2-1 0 0,0 0 0 0,-2 1 0 0,1 1 0 16,1 1 0-16,0 0 0 0,0 0 0 0,1 1 0 16,2 2 864-16,-2-1 128 0,1-1 32 0,0 0 0 15,0 0-832-15,1 4-192 0,-2-1 0 0,1 1 0 16,0-2 0-16,-1 0 0 0,-1-3 0 0,1 3 0 16,3 4 0-16,-3-4 0 0,0 0 0 0,0-1 0 15,0-2 0-15,1-2 0 0,1-2 0 0,-4-1 0 16,0 0 0-16,0-2 0 0,1-2 0 0,-1 0 0 15,-1 1 864-15,1-2 128 0,0 0 32 0,0-5 0 16,-1 1-832-16,0 1-192 0,-1 1 0 0,0-1 0 16,1-3 0-16,0 2 0 0,-1 1 0 0,1 0 0 15,0-2 0-15,0 0 0 0,-1-1 0 0,2 0 0 0,-2-2 0 16,1 2 0-16,1-7 0 0,-2 7 0 0,1-2 0 0,1-5 0 16,0 0 0-16,0 0 0 0,0 0 0 0,0 0 0 15,0 6 0-15,0-6 0 0,0 0 864 0,0 0 128 16,-1 5 32-16,1-5 0 0,0 0-832 0,0 0-192 15,0 0 0-15,0 0 0 0,0 0 0 0,0 0 0 16,0 0 0-16,0 0 0 0,-2 6 0 0,2-6 0 16,0 0 0-16,-2 5 0 0,-2 1 0 0,4-6 0 15,0 0 0-15,0 0 0 0,-3 3 0 0,-3 0 0 16,6-3 0-16,0 0 0 0,-3 4 0 0,3-4 0 16,-3 4 0-16,2 1 0 0,1-5 0 0,-2 5 0 15,-3-1 0-15,3 2 0 0,1-1 0 0,-1 1 0 16,-1-2 0-16,3-4 0 0,0 0 0 0,0 0 0 0,0 0 0 0,0 0 0 15,0 0 0-15,0 0 0 0,0 0 0 0,0 0 0 16,0 0 0-16,0 0 0 16,0 0 0-16,0 0 0 0,0 0 0 0,-2 5 0 0,2-5 0 0,0 0 0 15,-4 3 0-15,4-3 0 0,0 0 0 0,-2 4 0 16,2-4 0-16,-3 7 0 0,3-7 0 0,-2 3 0 16,2-3 0-16,-1 6 0 0,-1 0 0 0,2-6 0 15,0 0 0-15,0 0 0 0,0 0 0 0,0 0 0 16,0 0 0-16,0 0 0 0,0 0 0 0,0 0 0 15,0-6 0-15,0-2 0 0,2-1 0 0,0-1 0 16,-1-3 0-16,2 1 0 0,0-2 0 0,0-1 0 16,-3 1 0-16,0-10 0 0,5 0 0 0,-2 1 0 15,-1-2 0-15,0 1 0 0,2-1 0 0,-3-3 0 16,1-1 0-16,-2-2 0 0,0-1 0 0,0-1 0 0,0-3 0 0,0-3 0 16,-1-2 0-16,1 3 0 0,-1 1 0 0,1 0 0 15,1 1 0-15,0 4 0 0,-1 3 0 0,1 2 0 16,-1 1 0-16,0 2 0 0,-1 4 0 0,1 3 0 15,0 3 0-15,-1-2 0 0,0 1 0 0,-4 5 0 16,3 1 0-16,0 2 0 0,2 7 0 0,-2-7 0 16,2 7 0-16,-4-6 0 0,4 6 0 0,0 0 0 15,-7-2 0-15,7 2 0 0,-6 5 0 0,2 1 0 16,-5 2 0-16,5 2 0 0,1 0 0 0,0 3 0 16,-2 3 0-16,1 3 0 0,2 1 0 0,0 3 0 15,-4 2 0-15,4 3 0 0,1-1 0 0,0 3 0 16,-1 1 0-16,1 2 0 0,0 1 0 0,1 2 0 15,1 2 0-15,-1-1 0 0,0 0 864 0,1 0 128 0,0-3 32 0,0-1 0 16,-2-2-832-16,1-10-192 0,0 1 0 0,0 2 0 16,1 2 0-16,-1 1 0 0,1-2 0 0,0-1 0 15,0-1 0-15,0 0 0 0,-1-1 0 0,0-1 0 16,2-1 0-16,-1-2 0 0,0-3 0 16,1 0 0-16,-2 0 0 0,1-2 0 0,0-2 0 0,1 0 0 15,1-1 0-15,-2-1 0 0,-1-1 0 0,0-8 0 16,0 0 0-16,0 0 0 0,0 0 0 0,0 0 0 15,0 0 0-15,0 0 0 0,1-5 0 0,-1-2 0 16,0 0 0-16,0-3 0 0,1-2 0 0,-1-1 0 16,0-4 0-16,0 0 0 0,1 1 0 0,0-3 0 15,2-2 0-15,-2-1 0 0,1 0 0 0,0-1 0 16,0 0 0-16,0-9 0 0,-3 1 0 0,1 3 0 0,0 0 0 16,0 3 0-16,0-1 0 0,0 1 0 15,-1 1 0-15,1 2 0 0,0 2 0 0,0 2 0 0,0 0 0 0,0 4 0 16,0 4 0-16,0 1 0 0,0 0 0 0,0 9 0 15,0-6 0-15,0 6 0 0,0 0 0 0,0 0 0 16,0 0 0-16,0 0 0 0,0 0 0 0,-2 7 0 16,-2 2 0-16,1 3 0 0,3 6 0 0,0 2 0 15,-1 1 0-15,1 1 0 0,0 1 0 0,0 1 0 16,0 0 0-16,1-3 0 0,-1 1 0 0,2 3 0 16,-2 2 0-16,1-1 0 0,1-1 0 0,0 1 0 15,-1-3 0-15,1 0 0 0,0-2 0 0,0-1 0 16,0-3 0-16,0-1 0 0,-2-2 0 0,1-1 0 15,0-1 0-15,1-1 0 0,0-2 0 0,1-1 0 0,-3-2 0 0,0-6 0 16,0 0 0-16,0 0 0 0,0 0 0 16,0 0 0-16,2 6 0 0,-2-6 0 0,0 0 0 0,0 0 0 15,0 0 0-15,0 0 0 0,-1-7 0 0,1-1 0 16,0 1 0-16,0-3 0 0,-1-3 0 0,-1-3 0 16,1 0 0-16,1-3 0 0,0-1 0 0,1-2 0 15,1-2 0-15,-1-12 0 0,-1 1 0 0,1 2 0 16,-1-2 0-16,1 1 0 0,-1-3 0 0,1 1 0 15,2-2 0-15,-1 2 0 0,2 1 0 0,-1 3 0 16,-1 3 0-16,3 4 0 0,-3 1 0 0,1 3 0 16,2 3 0-16,-1 4 0 0,-2 2 0 0,-1 5 0 15,-1 7 0-15,0 0 0 0,0 0 0 0,0 0 0 16,0 0-768-16,0 0-208 0,0 13-48 0,-1 5 0 16,2 3 832-16,-1 1 192 0,0 1 0 0,-1 0 0 0,0 0 768 0,0 4 208 15,-1 0 48-15,0 2 0 0,-3-1-832 0,2 3-192 16,5-1 0-16,-2 0 0 0,-3-1 0 0,2-8 0 15,0 2 0-15,-2 1 0 0,3 1 0 0,-1-1 0 16,-1-1 0-16,1-2 0 16,1-1-768-16,0-3-208 0,0-1-48 0,0-2 0 0,0 0 1648 0,-1-1 320 15,-1-2 64-15,1-2 16 0,1 0-832 0,0-9-192 16,0 0 0-16,0 0 0 0,0 0 0 0,0 0 0 16,0 0 0-16,-2-7 0 0,1 0 0 0,0-3 0 15,0-3 0-15,-1-2 0 0,1-1 0 0,0-3 0 16,1-2 0-16,0 0 0 0,0-1 0 0,0-8 0 15,-1 2 0-15,1 5 0 0,1 0 0 0,0 3 0 16,-1 1 0-16,1 4 0 0,2 0 0 0,-2 0 0 0,-1 3 0 16,-1 3 0-16,1 9 0 0,0 0 0 0,0 0 0 0,0 0 0 15,0 0 0-15,0 0 0 0,0 0 0 0,0 0 0 16,0 9 0-16,0 0 0 0,0 3 0 0,0 1 0 16,0 2 0-16,0-4 0 0,0 2 0 0,0 0 0 15,-1 2 0-15,-1 3 0 0,1-3 0 0,0 3 0 16,0 1 0-16,0-1 0 0,1 1 0 0,-2-1 0 15,2 1 0-15,0 1 0 0,-1 0 0 0,1 0 0 16,0-1 0-16,0-1 0 0,-1-1 0 0,0-1 0 16,0 0 0-16,0-2 0 0,0-1 0 0,1-1 0 15,0 0 0-15,0-1 0 0,0-2 0 0,0-1 0 16,0-2 0-16,0-6 0 0,0 0 0 0,0 7 0 16,0-7 0-16,0 0 0 0,0 0 0 0,0 0 0 0,0 0 0 15,0 0 0-15,0 0 0 0,0 0 0 0,0 0 0 0,0 0 0 16,4-3 0-16,1-2 0 0,-2 0 0 0,0-2 0 15,1 1 0-15,-1-1 0 0,0-1 0 0,-1 0 0 16,2-1 0-16,-3-1 0 0,1 0 0 0,-1 0 0 16,0 2 0-16,0-2 0 0,0-1 0 0,2 2 0 15,-2-1 0-15,-1 2 0 0,-1 1 0 0,1 7 0 16,2-5 0-16,-2 5 0 0,0-6 0 0,0 6 0 16,0 0 0-16,0 0 0 0,0 0 0 0,0 0 0 15,0 0 0-15,0 7 0 0,0 1 0 0,0-3 0 16,0 2 0-16,0 0 0 0,0 2 0 0,0 1 0 15,0 1 0-15,-1 0 0 0,0-1 0 0,-1 0 0 16,2 0 0-16,0 0 0 0,0 0 0 0,0 0 0 16,0-1 0-16,0-1 0 0,-1 0 0 0,1-2 0 0,0-6 0 15,-1 7 0-15,1-7 0 0,-1 7 0 0,1-7 0 0,0 0 0 16,0 0 0-16,0 0 0 0,0 0 0 0,0 0 0 16,0 0 0-16,0 0 0 15,-4-1 0-15,4 1 0 0,0 0 0 0,-2-6 0 0,-3-1 0 0,4 1 0 16,0-2 0-16,0 0 0 0,-1 1 0 0,1-1 0 15,1 0 0-15,0 1 0 0,0-1 0 0,0-1 0 16,0 0 0-16,0 2 0 0,0-1 0 0,2 2 0 16,-2 6 0-16,0 0 0 0,0 0 0 0,0 0 0 15,0 0 0-15,0 0 0 0,0 0 0 0,0 0 0 16,0 0 0-16,0 0 0 0,0 0 0 0,1 8 0 16,-3 0 0-16,2 0 0 0,0-2 0 0,0 3 0 0,-1 0 0 15,-1 1 0-15,1 0 0 0,0-2 0 0,1 0 0 16,0 0 0-16,-1-1 0 0,-1 0 0 0,1 0 0 0,0-1 0 15,1-6 0-15,0 0 0 0,0 0 0 0,0 0 0 16,0 0 0-16,0 0 0 0,0 0 0 0,0 0 0 16,0 0 0-16,0 0 0 0,0 0 0 0,0 0 0 15,0 0 0-15,1-6 0 0,-1 0 0 0,1 0 0 16,1 1 0-16,-1 0 0 0,1-2 0 0,1-1 0 16,-1 2 0-16,0-1 0 0,0 1 0 0,2-1 0 15,-3 0 0-15,0 1 0 0,-1-1 0 0,1 1 0 16,-1 6 0-16,0-5 0 0,0 0 0 0,0 5 0 15,0 0 0-15,0 0 0 0,0 0 0 0,0 0 0 16,0 0 0-16,0 0 0 0,0 0 0 0,0 0 0 16,0 0 0-16,0 0 0 0,0 0 0 0,0 0 0 0,0 0 0 0,-1 6 0 15,1-6 0-15,0 8 0 0,0-1 0 16,0 0 0-16,0 1 0 0,0 0 0 16,0-1 0-16,0 0 0 0,0-7 0 0,0 0 0 0,0 0 0 0,0 7 0 15,0-7 0-15,0 6 0 0,0-6 0 0,0 0 0 16,0 0 0-16,0 0 0 0,0 0 0 0,0 0 0 15,0 0 0-15,0 0 0 0,0 0 0 16,0 0 0-16,2-5 0 0,-1-2 0 0,-1-1 0 0,1 1 0 16,0-1 0-16,0 0 0 0,-1-1 0 0,-1 0 0 15,0-2 0-15,0-2 0 0,-1 0 0 0,1 0 0 16,-1-1 0-16,-2-1 0 0,2 2 0 0,0-2 0 16,0-1 0-16,-1 1 0 0,1 0 0 0,2-3 0 0,0-2 0 0,-3-8 0 15,-1 1 0-15,0 2 0 0,3 3 0 16,0-2 0-16,-1-2 0 0,2 0 0 0,0-4 0 15,0-2 0-15,-1-3 0 0,1 0 0 0,1 0 0 0,1 1 0 16,-1-1 0-16,0-2 0 0,0-2 0 0,2 0 0 16,0 2 0-16,-3 0 0 0,-2 2 0 0,1 1 0 15,1-1 0-15,0 3 0 0,1 1 0 0,0 2 0 16,-1 2 0-16,0-1 0 0,-1-3 0 0,0-1 0 16,-2 3 0-16,1 3 0 0,0 2 0 0,1 2 0 15,-4 2 0-15,2 1 0 0,1 2 0 0,-1-1 0 16,-1-1 0-16,-1 3 0 0,3-1 0 0,-1 3 0 15,-1 1 0-15,1 0 0 0,-1-2 0 0,1 2 0 16,0 1 0-16,1 2 0 0,-3 1 0 0,5 9 0 16,0 0 0-16,-4-5 0 0,-1 0 0 0,5 5 0 0,0 0 0 15,0 0 0-15,0 0 0 0,-4 8 0 16,-1 2 0-16,2 3 0 0,3 1 0 0,0 4 0 0,-1 1 0 0,2 3 0 16,2 2 0-16,-1 5 0 0,-1 2 0 0,2 2 0 15,-2 4 0-15,1 2 0 0,-2 2 0 0,4 5 0 16,1 6 0-16,2 1 0 0,-3-2 0 0,1 3 0 15,-1-2 0-15,0 1 0 0,1-1 0 0,-2-5 0 16,-1-5 0-16,1-5 0 0,-1-3 0 0,-1-2 0 16,-1-4 0-16,1-2 0 0,0-2 0 0,-1-4 0 15,0-1 0-15,0-5 0 0,0-3 0 0,0-1 0 16,1 0 0-16,-1-10 0 0,0 0 0 0,0 0 0 16,0 0 0-16,0 0 0 0,0 0 0 0,-4-10 0 15,0-1 0-15,0-3 0 0,0-4 0 0,0-4 0 0,1-3 0 16,0-5 0-16,1-5 0 0,-2-2 0 0,0 1 0 0,2-3 0 15,2-3 0-15,0-2 0 0,-4 0 0 16,4 0 0-16,4 0 0 0,-3-2 0 0,-2-5 0 0,1-1 0 16,1-1 0-16,1 2 0 0,0 0 0 0,0 2 0 15,1-1 0-15,1 1 0 0,-3-1 0 0,1 4 0 16,-1 1 0-16,2 1 0 0,0 0 0 0,-1 3 0 16,-1 3 0-16,2 5 0 0,-1 2 0 0,-1 4 0 15,-2 4 0-15,1 2 0 0,0 3 0 0,-2-1 0 16,1 3 0-16,-2 5 0 0,1 0 0 0,1 3 0 15,0 0 0-15,1 8 0 0,-5-6 0 0,2 1 0 16,3 5 0-16,0 0 0 0,0 0 0 0,0 0 0 16,-6 9 0-16,4 1 0 0,1 1 0 0,0 2 0 0,1 2 0 15,0 4 0-15,0 3 0 0,2 3 0 0,0 4 0 0,2 4 0 16,-1 0 0-16,1 3 0 0,0 2 0 16,2 4 0-16,0 6 0 0,0-1 0 0,-1-1 0 0,-2 1 0 15,2-2 0-15,2-1 0 0,0-1 0 16,-3-6 0-16,-3-6 0 0,2-3 0 0,-2-1 0 0,0-5 0 15,2-5 0-15,-1-2 0 0,2-4 0 0,-4-2 0 16,0-9 0-16,0 0 0 0,0 0 0 0,0 0 0 16,0 0 0-16,0-11 0 0,0-3 0 0,0-2 0 15,0-5 0-15,-2-4 0 0,-1-5 0 0,1-2 0 16,1-3 0-16,0-1 0 0,-5-2 0 0,3-1 0 16,1-2 0-16,0-4 0 0,-2-1 0 0,0-1 0 15,2 2 0-15,1-1 0 0,-2-5 0 0,2 2 0 0,0-1 0 16,0 2 0-16,0 0 0 0,0 0 0 0,1 0 0 15,-1 1 0-15,1-1 0 0,0 5 0 0,-4 4 0 0,2 3 0 16,0 1 0-16,0 4 0 0,-1 0 0 0,0 2 0 16,-1 3 0-16,1-2 0 0,0 0 0 0,1 0 0 15,0 6 0-15,-1 3 0 0,2 4 0 0,0 1 0 16,-1-2 0-16,1 2 0 0,0 0 0 0,0 1 0 16,0 3 0-16,-1 1 0 0,0 3 0 0,2 6 0 15,0 0 0-15,0 0 0 0,-5-5 0 0,5 5 0 16,0 0 0-16,0 0 0 0,-2 12 0 0,1 2 0 15,1 1 0-15,0 2 0 16,0 3-768-16,2 2-208 0,-1 1-48 0,3 2 0 0,-3 5 832 0,0 2 192 16,0 2 0-16,0-1 0 0,1-1 0 0,-1-2 0 15,-1-2 0-15,0 0 0 0,0-3 0 0,-1 3 0 0,-1-4 0 16,0-3 0-16,1-6 0 0,1-3 0 0,-4-2 0 0,4-10 0 16,-2 8 0-16,2-8 0 15,0 0 0-15,0 0 0 0,0 0 0 0,0 0 0 0,-1-10 0 0,-1-2 0 16,-1-1 768-16,-1-4 208 0,2-3 48 0,-1-5 0 15,1-5-832-15,0-2-192 0,-1 0 0 0,1-3 0 16,1 0 0-16,-4-2 0 0,1-1 0 16,1-1 0-16,1-3 0 0,2-1 0 0,-2 0 0 0,2 1 0 15,2 2 0-15,-1 1 0 0,-2 3 0 0,-1 3 0 16,6 3 0-16,-1 3 0 0,-2 1 0 0,0 3 0 16,0 1 0-16,0 2 0 0,3 6 0 0,-4 3 0 15,-1 1-768-15,2 2-208 16,-1 8-48-16,1-7 0 0,-1-1 1648 0,0 8 320 0,0-8 64 0,0 8 16 15,0 0-1648-15,0 0-320 0,-1 12-64 16,0 2-16-16,-3 2 832 0,2 2 192 0,1 2 0 0,1 2 0 0,1 2 0 16,0 3 0-16,-2 4 0 0,1 2 0 0,2 0 0 0,2 3 0 15,-7 2 0-15,6 0 0 0,-1 4 0 0,-2-5 0 16,0 0 0-16,0-4 0 0,2 0 0 0,1-5 0 16,0-1 0-16,-1-3 0 0,-2-2 0 0,3 0 0 15,-1-6 0-15,-2 0 0 0,-1-3 0 0,2-3 0 16,-1-10 0-16,0 0 0 0,0 9 0 0,0-9 0 15,0 0 0-15,0 0 0 0,0 0 0 0,0 0 0 16,2-10 0-16,1-1 0 0,-2-3 0 0,-1-3 0 16,-1-3 0-16,0-2 0 0,-1-3 768 0,1-1 208 15,0-1 48-15,-1-3 0 0,0 1-832 0,1-1-192 16,1 0 0-16,0 1 0 0,0 0 0 0,1 0 0 16,2 1 0-16,-2-1 0 0,-1 1 0 0,1 0 0 0,3 1 0 0,-1 1 0 31,-1 3-768-31,0 2-208 0,3 4-48 0,-3-3 0 0,0 1 1648 0,-1 3 320 0,0 0 64 0,2 5 16 15,-1 4-832-15,-2 7-192 0,0 0 0 0,0 0 0 16,0 0 0-16,0 0 0 0,0 0 0 0,0 0 0 31,0 10-768-31,-1 4-208 0,0 0-48 0,1 4 0 0,0 3 832 0,0 2 192 0,-2 1 0 0,1 3 0 16,0 2 0-16,1 2 0 0,0 3 0 0,-1 0 0 16,-2 0 0-16,2-2 0 0,1-3 0 0,0-2 0 15,-1 0 0-15,1-4 0 0,-1-5 0 0,2-2 0 16,0-5 0-16,-1-11 0 0,0 0 0 0,0 0 0 15,5 6 0-15,-5-6 0 0,0 0 0 0,6-5 0 0,0-4 768 16,0-6 208-16,-1-6 48 0,-1-1 0 0,1 0-832 16,0-4-192-16,-2-1 0 0,-1-3 0 0,0-1 0 0,-1 2 0 15,-2-1 0-15,0-2 0 0,-1-3 0 0,1-2 0 16,1-2 0-16,0 5 0 0,0 1 0 0,0 2 0 16,0 3 0-16,0 1 0 0,0 4 0 0,0 3 0 15,-1 3 0-15,1 5 0 0,1 4 0 0,-1 8 0 16,0 0 0-16,0 0 0 0,0 0 0 0,0 0 0 15,0 0 0-15,-3 11 0 0,1 3 0 0,1 5 0 16,-2-2 0-16,1 3 0 0,2 1 0 0,-1 2 0 16,-3 3 0-16,3 2 0 0,-1 3 0 0,2 0 0 15,0-2 0-15,0-2 0 0,0-4 0 0,0-2 0 16,2-4 0-16,-4 0 0 0,0-2 0 0,2-3 0 16,0-12 0-16,0 0 0 0,4 9 0 0,-4-9 0 0,0 0 0 15,0 0 0-15,0 0 0 0,5-6 0 0,-1-3 0 0,-1-4 0 16,1-3 0-16,-3 1 0 15,1-3 0-15,0 1 0 0,-1-2 0 0,-1 0 0 0,-1 1 0 0,1 2 0 16,1 6 0-16,2 1 0 0,-1 1 0 0,-2 8 0 16,0 0 0-16,0 0 0 0,-4-7 0 0,4 7 0 15,0 0 0-15,-4 7 0 0,2 5 0 0,-3-1 0 32,1 1-2416-32,0 0-528 0,-3 3-96 0,0 0-32 0</inkml:trace>
  <inkml:trace contextRef="#ctx0" brushRef="#br1" timeOffset="4">22045 4832 12895 0,'0'0'272'0,"2"16"64"0,-2-16 16 0,0 9 32 0,0-9-384 0,0 11 0 15,0-3 0-15,0-1 0 0,0 0 896 0,0 0 96 0,0-1 32 0,1 0 0 16,0 1 0-16,0 1 0 0,-1-1 0 15,0 0 0-15,1 0 0 0,-1-7 0 0,0 6 0 0,0 1 0 16,0-1-832-16,0-6-192 0,0 0 0 0,0 0 0 16,0 0 864-16,0 0 128 0,0 0 32 0,0 0 0 15,0 0 0-15,0 0 0 0,0 0 0 0,0 0 0 16,4-7-832-16,-2-5-192 0,-2-3 0 0,3 0 0 16,-1-1 0-16,0-1 0 0,0-4 0 0,-1-2 0 15,2-2 0-15,0-4 0 0,-2-4 0 0,3-1 0 16,-2-2 864-16,1-5 128 0,-1-2 32 0,2-1 0 15,0-1-832-15,-3-2-192 0,-1-2 0 0,0-3 0 16,2-4 0-16,1 1 0 0,-2 3 0 0,1 1 0 0,0 3 0 0,1 4 0 16,-2 2 0-16,-1 4 0 15,0 3 0-15,0 3 0 0,0 1 0 0,0 3 0 0,0 3 0 16,0 4 0-16,-5 4 0 0,3 3 0 0,1 1 0 0,0 2 0 16,-2 2 0-16,3 9 0 0,0 0 0 0,0 0 0 15,-3-7 0-15,3 7 0 0,0 0 0 0,0 0 0 16,0 0 0-16,0 0 0 0,0 0 0 0,-4 9 0 15,-1 1 0-15,2 3 0 0,0 4 0 0,-1 0 0 16,1 5 0-16,1 2 0 0,1 5 0 0,0 2 0 16,0 4 0-16,-1 0 0 0,1 3 0 0,0 1 0 15,0 4 0-15,0-1 0 0,1 3 0 0,2-1 0 16,-1-2 0-16,3-4 0 0,-2-1 0 0,0-3 0 16,0-1 0-16,2-5 0 0,-3-5 0 0,1-1 0 15,-2-1 0-15,1-1 0 0,0-2 0 0,2-3 0 0,-2-2 0 16,-1-13 0-16,0 0 0 0,0 0 0 0,0 0 0 0,0 0 0 15,0 0 864-15,0 0 128 16,0 0 32-16,6-11 0 0,-5-3-832 0,1-5-192 0,0 0 0 0,0-3 0 16,-4 0 0-16,2-3 0 0,0-1 0 0,0-4 0 15,-1-2 0-15,-1-3 0 0,0-2 0 0,-1-4 0 16,0-4 0-16,1 0 0 0,-2 0 0 0,2-1 0 16,-2-3 0-16,2 1 0 0,0-1 0 0,1 0 0 15,-1-1 0-15,2 2 0 0,0 2 0 0,0 6 0 16,-3 4 0-16,2 5 0 0,1 4 0 0,0 3 0 15,0 4 0-15,0 2 0 0,-1 5 0 0,1 3 0 16,1 2 0-16,-1 8 0 0,0 0 0 0,0 0 0 16,0 0 0-16,0 0 0 0,0 0 0 0,0 0 0 0,-1 11 0 15,0 2 0-15,-3 4 0 0,2 2 0 0,2 3 0 0,-2 2 0 16,0 2 0-16,1 4 0 0,0 2 0 0,1 2 0 16,0 3 0-16,0 1 0 0,-1-4 0 0,2 0 0 15,0 0 0-15,-1-2 0 0,-1-4 0 0,0-1 0 16,1-3 0-16,0-1 0 0,-1-1 0 0,1-2 0 15,2-1 0-15,0-5 0 0,-1-4 0 0,-1-10 0 16,0 10 0-16,0-10 0 0,0 0 0 0,0 0 0 16,0 0 0-16,0 0 0 0,4-8 0 0,-2-5 0 15,-2-5 0-15,2-3 0 0,-1-3 0 0,-1-2 0 16,-1-5 0-16,-1-2 0 0,2-3 0 0,0-4 0 16,-1-2 0-16,0 0 0 0,0 1 0 0,1 0 0 15,1 0 0-15,0 5 0 0,-2 3 0 0,3 7 0 16,2 0 0-16,-2 4 0 0,1 4 0 0,-1 1 0 15,0 4 0-15,0 1 0 0,2 3 0 0,-4 9 0 0,0-8 0 0,0 8 0 16,1-7 0-16,-1 7 0 0,0 0 0 0,0 0 0 31,0 0-2416-31,0 0-528 0,0 0-96 0,3 15-32 0</inkml:trace>
  <inkml:trace contextRef="#ctx0" brushRef="#br1" timeOffset="5">22815 11046 14287 0,'0'0'0'0,"0"0"0"16,0 0 0-16,0 0 0 0,0 0 0 0,0 0 0 15,0 0 0-15,0 0-5696 16</inkml:trace>
  <inkml:trace contextRef="#ctx0" brushRef="#br1" timeOffset="6">22136 13291 7359 0,'0'0'656'0,"0"0"-528"16,0 0-128-16,0 0 0 0,-3 7 1728 0,3-7 304 16,-4 8 64-16,1 1 16 0,1-1-832 0,-1 2-176 15,0 0-16-15,2 3-16 0,-1 3 64 0,0 0 16 16,-1 1 0-16,0 5 0 0,-1 0-272 0,2 0-48 0,0 0-16 0,-1 2 0 15,1 5-288-15,1-4-48 0,-2 1-16 0,1 1 0 16,-1 0-112-16,1 2-32 0,1-1 0 0,0 2 0 16,0-1-128-16,0 0-48 0,0 3 0 0,1-1 0 15,0-1-144-15,0-1 0 0,0 1 144 0,2 1-144 16,-1 0 0-16,1 0 0 0,-1-4 0 0,0 1 128 16,2-2-128-16,-1-1 0 0,0 3 0 0,-1-3 128 15,1-1-128-15,0 0 0 0,0 1 0 0,0-1 0 16,0-3 0-16,0 2 0 0,1-1 0 0,-3-1 0 15,2-3 0-15,-2 0 0 0,0-3 0 0,0 1 0 16,0-1 0-16,0 1 128 0,-2-3-128 0,2-1 0 16,-1-1 0-16,1-1 0 0,1-1 0 0,-1-2 0 0,0-7-144 15,-1 6 0-15,1-6 0 0,0 0 0 16,0 0-288-16,0 0-48 0,0 0-16 16,0 0 0-16,0 0 144 0,0 0 32 0,0 0 0 0,0 0 0 0,0 0 160 0,1-9 160 15,-1 9-208-15,0-12 80 0,0-1 128 0,0 2-208 16,0-1 80-16,3 0 128 0,-1-2-256 0,-1 1 80 15,-1 0 16-15,2 0 0 0,-2 1 160 0,1-3-192 16,1 0 192-16,2-2-192 0,-3 0 192 0,-1-2 0 16,0 4 0-16,0-2-128 0,0-1 128 0,0 0 0 15,0 0 0-15,-1 2-128 0,1-1 128 0,0 2 0 16,0 1 0-16,0-2 0 0,1 1 0 0,-1 1 0 16,1-2 0-16,-1 2 0 0,0 2 0 0,0 0 0 15,1 4 0-15,0-3 0 0,1-1 0 0,-1 2 0 16,-1 2 0-16,0 8 0 0,0-10 176 0,2 2-48 0,-2 8 0 0,0-8 0 15,0 8 48-15,0 0 0 0,0 0 0 0,0 0 0 16,0 0 96-16,0 0 32 0,0 0 0 0,0 0 0 16,0 0 16-16,0 0 16 0,-8 4 0 0,2 2 0 15,6-6 0-15,-4 10 0 0,0 0 0 0,1 1 0 16,1 2-16-16,0 0 0 0,0 0 0 0,1 3 0 16,-2-1-48-16,2 1-16 0,0 3 0 0,1 0 0 15,0-2-48-15,0 2-16 0,-1 1 0 0,1 1 0 16,0 0-64-16,1 2 0 0,0 0-128 0,2 0 192 15,-2 2-64-15,1-2-128 0,0-1 176 0,1 0-176 16,-2 2 128-16,2-4-128 0,-2 1 0 0,1 0 0 16,1 0 128-16,-1-1-128 0,2-1 0 0,-4 3 0 15,0-1 0-15,0-1 128 0,1 1-128 0,-1 0 0 16,0-1 128-16,0 1-128 0,0 1 0 0,0-1 0 0,-1-2 0 16,1 0 0-16,-2 1 0 0,2-1 0 0,0 1 0 15,-2-3 0-15,0 1 0 0,1-1 0 0,0 2 128 0,0-3-128 16,0-1 0-16,2-2 0 0,-2-1 0 0,0 1 0 15,0-2 0-15,0-1 0 0,1-2 0 0,0-8 0 16,-2 8 0-16,2-8 0 0,0 0 0 0,0 0 0 16,0 0 0-16,0 0 0 0,0 0 0 0,0 0-176 15,0 0 176-15,0 0-160 0,-4-8 160 0,2-1 0 16,1-2-144-16,0 0 144 0,0-1 0 0,-1-1-144 16,2-1 144-16,0-1 0 0,0-1-144 0,2-1 144 15,0 2 0-15,-1 1-144 0,0-1 144 0,0 0 0 16,-1 3 0-16,3-4 0 0,-2 0 0 0,1 1 0 15,-4-1 0-15,2 1 0 0,-1-1 0 0,-2 2 0 0,1 3 0 16,0 0 0-16,1 0 0 0,-1 2 0 0,1 0 0 0,1 9 0 16,0 0 0-16,-1-8 0 0,1 8 0 0,0 0 128 15,0 0-128-15,0 0 176 0,0 0-176 0,0 0 192 16,0 0-48-16,0 0 0 0,0 0 0 0,0 0 0 16,0 0 16-16,0 0 0 0,-5 4 0 0,0 3 0 15,3 3 16-15,0 1 0 0,0 1 0 0,2 1 0 16,1 2 0-16,1 3 0 0,-1 1 0 0,0 0 0 15,0 1-32-15,0 1 0 0,1 0 0 0,0 1 0 16,0-2-144-16,-1 2 160 0,-1-1-160 0,2 1 160 16,0 1-160-16,1 0 0 0,0-1 144 0,-1 1-144 15,1-1 0-15,-3 1 0 0,2 0 0 0,-1 0 128 0,0-1-128 16,1 0 0-16,0 1 0 0,0 0 0 0,1 1 0 0,0-5 0 16,-3-3 0-16,1 1 0 0,0 1 0 0,0 1 144 15,2-1-144-15,0-2 0 0,-2-4 0 0,0 1 0 16,-2-1 0-16,1-1 0 0,0-2 128 0,0-1-128 15,0-8 0-15,0 0 0 0,0 0 0 0,0 0 0 16,0 0 0-16,0 0 0 0,0 0 0 0,0 0 0 16,0 0 0-16,0 0-144 0,-2-9 144 0,-1-1-160 15,1-1 160-15,1-2-160 0,1-3 160 0,-1-1-128 16,1-1 128-16,1 1-128 0,2-1 128 0,0 1 0 16,-2-2 0-16,1 0 0 0,1 2 0 0,-2 0 0 15,-1-1 0-15,1 1 0 0,0 0 0 0,-1 2 0 16,0 0 0-16,2 2 0 0,-1 1 0 0,-1 1 0 15,0 0 0-15,-1 2 0 0,1 9 0 0,0-8 0 0,0 8 0 16,0 0 0-16,0 0 0 0,0 0 0 0,0 0 0 0,0 0 0 16,0 0 0-16,0 0 0 0,0 0 0 0,0 0 0 15,0 0 0-15,0 0 0 0,-4 8 0 0,0 2 128 16,2 2-128-16,-1 2 0 0,2 0 0 0,0 3 0 16,0 2 0-16,0 2 0 0,0 1 0 0,1 1 128 15,0 2-128-15,0 0 0 0,0-2 0 0,1 0 128 16,1 0-128-16,2 1 128 0,-3 0-128 0,1 1 128 15,1-2-128-15,-2-1 0 0,1 1 0 0,0 0 128 16,-2-2-128-16,2 1 0 0,1 0 0 0,-1 0 128 16,-2-1-128-16,1 0 0 0,3-3 0 0,-3 0 0 15,1-3 0-15,1 0 0 0,-1-3 0 0,1-2 0 16,0-2 0-16,-3-8 0 0,0 0 0 0,0 0 0 16,-3 7 0-16,3-7 0 0,0 0 0 0,0 0 128 0,0 0-128 15,0 0 0-15,0 0 0 0,0 0 0 0,0 0 0 0,0 0 0 16,-7-7 0-16,7 7 0 0,-5-8 0 0,-1 0 0 15,2 0 0-15,0-1 0 0,0 1 0 0,2-1 0 16,2-1 0-16,-1 1 0 0,-2 0 0 0,2 0 0 16,1 9 0-16,0-9 0 0,0 0 0 0,0 9 0 15,0-10 0-15,0 10 0 0,0-9 0 0,0 9 0 16,0-9 0-16,0 9 0 0,0 0 0 0,0 0 0 16,0 0 0-16,0 0 0 0,0 0 0 0,0 0 0 15,0 0 0-15,0 0 0 0,0 0 0 0,0 0 0 16,0 0 0-16,-3 9 0 0,1 1 0 0,2-1 0 15,-1-2 0-15,-1 2 0 0,-1 1 0 0,2 0 0 0,1 1 0 16,-1 1 0-16,0-1 0 0,1 0 0 16,-1 3 0-16,1-1 0 0,0-2 0 0,-1 0 0 0,0 0 0 15,0 2 0-15,0 1 0 0,-1-1 0 0,2 0 0 0,-1 1 0 16,-2 0 0-16,2-2 128 0,-1 0-128 0,1-1 0 16,1 0 0-16,0-1 0 0,0 0 0 0,0 1 0 15,0-3 0-15,0 2 0 0,0-1 0 0,0 1 0 16,0 1 0-16,0-2 0 0,0-1 0 0,0 0 0 15,0-8 0-15,1 8 0 0,-1-8 0 0,0 0 0 16,0 0 0-16,0 0 0 0,0 0 0 0,0 0 0 16,0 0 0-16,0 0-128 0,0 0 128 0,0 0 0 15,0 0-128-15,0 0 128 0,-4-7-128 0,2-1 128 16,0-1-128-16,2 0 128 0,-3-1-128 0,2 2 128 16,1-1 0-16,0 0 0 0,0-2 0 0,-1 0 0 15,-1 0 0-15,2 1-128 0,-1-2 128 0,0 1 0 0,1 0 0 0,0 0 0 16,1-1 0-16,2 0 0 0,-2-1 0 0,0-1 0 15,-1 2 0-15,0 0-128 0,2 0 128 0,-1-2 0 16,-1-3 0-16,2 2 0 0,0 0 0 0,0-1 0 16,-2-1 0-16,0-1 0 0,0 0 0 0,0 2 0 15,0-3 0-15,1 2 0 0,0-2 0 0,0 2 0 16,-1-1 0-16,0 0 0 0,0 0 0 0,1 3 0 16,0-1 0-16,-1-1 0 0,0-1 0 0,0 1 0 15,0-2 0-15,4 2 0 0,-2-1 0 0,-2 4 0 16,-2 2 0-16,2-1 0 0,2 0 0 0,-1 1 0 15,-2 1 0-15,-1 0 0 0,2-1 0 0,-1 0 0 16,1 2 0-16,0-2 0 0,-2-1 0 0,2 1 0 0,-1 0 0 16,1-2 0-16,-2 2 0 0,1 0 0 0,-1 0 0 15,0 1 0-15,2 0 0 0,-1 1 0 0,0 1 0 0,0 1 0 16,1-2 0-16,1 1 0 0,0 0 0 0,0 0 0 16,-2 0 0-16,1 1 0 0,0-1 0 0,1 1 0 15,1 0 0-15,-2 8 0 0,0-11 0 0,1 5 0 16,-1 6 0-16,2-9 0 0,-2 0 0 0,1 0 0 15,1 1 0-15,1 0 0 0,-3 0 0 0,2 1 0 16,-2-3 0-16,1 2 0 0,1 0 0 0,-2 8 0 16,0-9 0-16,1 2 0 0,1-1 0 0,-2 8 0 15,1-8 0-15,0 0 0 0,0-2 0 0,1 1 0 16,0 0 0-16,-1 1 0 0,-1 8 0 0,0-7 0 16,0-2 0-16,0 1 0 0,1 0 0 0,-1 8 0 15,0-7 0-15,0 7 0 0,1-11 0 0,-1 4 0 0,0 7 0 0,2-9 0 16,0 3 0-16,0-3 0 0,-2 9 0 0,1-7 0 15,-1 7 0-15,1-7 0 0,0-1 0 0,-1 8 0 16,1-8 0-16,-1 1 0 0,0 7 0 0,0-8 0 16,0 0 0-16,0 8 0 0,0 0 0 0,0-8 0 15,2 1 0-15,-2 7 0 0,0 0 0 0,1-8 0 16,-1 8 0-16,0-8 0 0,0 8 0 0,0 0 0 16,1-7 0-16,-1 7 0 0,3-8 0 0,-3 8 0 15,2-8 0-15,-2 8 0 0,0-7 0 0,0 7 0 16,0-7 0-16,0 7 0 0,2-8 0 0,-2 8 0 15,0 0 0-15,2-7 0 0,-2 7 0 0,2-8 0 16,1 0 0-16,-3 8 0 0,0 0 0 0,0 0 0 16,2-9 0-16,-1 3 0 0,-1 6 0 0,0 0 0 15,1-8 0-15,-1 8 0 0,4-9 0 0,-1 3 0 16,-3-1 0-16,0 7 0 0,0-9 0 0,0 2 0 0,0-1 0 0,0 8 0 16,0 0 0-16,0-8 0 0,0 0 0 0,0 8 0 15,1-8 0-15,-1 1 0 0,0 7 0 0,0-7 0 16,0 1 0-16,0-2 0 0,0 8 0 0,0-8 0 15,1 1 0-15,-1-2 0 0,-1 0 0 0,1 3 0 16,0 6 0-16,0 0 0 0,0 0 0 0,0-9 0 16,0 0 0-16,0 9 0 0,0-7 0 0,0 0 0 15,-1-3 0-15,2 2 0 0,3 3 0 0,-4 5 0 16,-4-7 0-16,4 7 0 0,0-9 0 0,0 1 0 16,-3 2 0-16,3 6 0 0,-2-8 0 0,1 0 0 15,0 0 0-15,1 0 0 0,-1 0 0 0,1 8 0 0,0-9 0 16,-1 1 0-16,0 0 0 0,-1 1 0 0,2 7 0 0,0-7 0 15,0-1 0-15,0 1 0 0,0 7 0 0,-3-8 0 16,1 0 0-16,2 8 0 0,0-8 0 0,0 2 0 16,-1-1 0-16,1 7 0 0,0-7 0 0,0 7 0 15,-2-10 0-15,2 10 0 0,-1-8 0 0,1 8 0 16,-1-9 0-16,0 1 0 0,-2 0 0 0,3 8 0 16,-1-8 0-16,1 0 0 0,0 0 0 0,0-1 0 15,0 9 0-15,-3-8 0 0,3 8 0 0,0-8 0 16,-1-1 0-16,1 9 0 0,1-8 0 0,-1 8 0 15,0-8 0-15,0 0 0 0,0 0 0 0,0 8 0 16,2-9 0-16,-1 2 0 0,-2-1 0 0,1 0 0 16,0 1 0-16,0-1 0 0,1 0 0 0,-1 1 0 15,0-2 0-15,0 1 0 0,0 8 0 0,2-10 0 0,0-1 0 16,-2 0 0-16,0 0 0 0,-2 2 0 0,2 1 0 0,0-1 0 16,2-1 0-16,-1 2 0 0,0-2 0 0,0 3 0 15,0 0 0-15,-1-2 0 0,0 3 0 0,0-1 0 16,0 0 0-16,1 0 0 0,0-1 0 0,4-1 0 15,-3 1 0-15,0 1 0 0,-1-1 0 0,0 0 0 16,-1 1 0-16,1-1 0 0,-1-1 0 0,0 0 0 16,0-1 0-16,0 2 0 0,1 0 0 0,-1 0 0 15,0-1 0-15,0 2 0 0,0-1 0 0,0 1 0 16,0 1 0-16,-1-1 0 0,-1 0 0 0,2 7 0 16,1-9 0-16,-1 9 0 0,-2-8 0 0,0 1 0 15,0 1 0-15,-2-1 0 0,2 0 0 0,2 7 0 16,-1-10 0-16,-1 2 0 0,0-2 0 0,0 1 0 0,1 2 0 0,0-1 0 15,0 1 0-15,1 0 0 0,1-2 0 0,0 1 0 16,-2 1 0-16,1 7 0 0,0-6 0 0,0-1 0 16,1 0 0-16,2 0 0 0,-3 7 0 0,2-10 0 15,0 0 0-15,-1 2 0 0,-1 2 0 0,0 6 0 16,0-9 0-16,1 0 0 0,-1 0 0 0,0 9 0 16,0 0 0-16,2-8 0 0,3-2 0 0,-4 1 0 15,-1-2 0-15,1 3 0 0,1 2 0 0,0-2 0 16,1-1 0-16,-1 1 0 0,2 2 0 0,-3-1 0 15,0-2 0-15,2 3 0 0,-1-1 0 0,-2 7 0 16,3-9 0-16,0 2 0 0,-2-1 0 0,1 0 0 16,0 0 0-16,-1 1 0 0,-1 7 0 0,0-9 0 15,2 0 0-15,0 2 0 0,-2-1 0 0,0 8 0 16,0-8 0-16,0 6 0 0,0-3-160 0,0 0-48 16,0 0-16-16,0-1 0 0,-1 0 224 0,1-2 0 0,0 1 0 0,0 1 0 15,1-1 0-15,-1-2 0 0,0 0 0 0,0 1 0 16,0-2 0-16,0 2 0 0,1 1 0 0,0 0 0 15,1-5 0-15,-2 5 0 0,-4 0 0 0,3 1 0 16,2-2 0-16,0-2 0 0,0-3 0 0,1 2 0 16,-2 2 0-16,0 2 0 0,0-2 0 0,0 1 0 15,-2 0 0-15,0 4 0 0,1-3 0 0,1 2 0 16,1-1 0-16,-1 6 0 0,0 0 0 0,0 0 0 16,1-4 0-16,-1 0 0 0,0-1 0 0,0 1 0 15,0 4 0-15,0-7 0 0,-1 3 0 0,1-2 0 16,1 1 0-16,-1 0 0 0,-2 2 0 0,1-1 0 15,1-3 0-15,0 2 0 0,-1-1 0 0,2 2 0 0,2-2 0 16,0 1 0-16,-5-1 0 0,1 2 0 16,0-1 0-16,1 5 0 0,-2-5 0 0,1-1 0 0,0 2 0 0,1 4 0 15,-2-6 0-15,1 1 0 0,-1-2 0 0,1 1 0 16,-1 2 0-16,2-1 0 0,0-2 0 0,0 0 0 16,2-1 0-16,-1 1 0 0,-2-1 0 0,2 1 0 15,1-2 0-15,-2 3 0 16,1-2-864-16,0-1-128 0,1 4-32 0,0-1 0 0</inkml:trace>
  <inkml:trace contextRef="#ctx0" brushRef="#br1" timeOffset="7">22154 7761 12895 0,'0'0'272'0,"0"0"64"0,0 0 16 0,0 0 32 0,0 0-384 0,0 0 0 0,0 0 0 0,0 0 0 0,0 0 896 0,0 0 96 15,0 0 32-15,0 0 0 0,0-6 0 0,0-1 0 16,1 0 0-16,0-1 0 0,-1 1-832 0,2 0-192 15,-1-1 0-15,1-1 0 0,0-1 864 0,1-2 128 16,-2 0 32-16,2-1 0 0,-2-1-832 0,-1-1-192 16,-1 0 0-16,1-2 0 0,1 0 0 0,0-1 0 15,-1 0 0-15,0-2 0 0,0-1 864 0,0 0 128 16,-1-1 32-16,1 1 0 0,-2 2-832 0,-1 1-192 16,0-1 0-16,1 0 0 0,1-2 0 0,0 3 0 15,-1-1 0-15,1 0 0 0,-1 1 0 0,-2 1 0 16,1-1 0-16,1 2 0 0,1-2 0 0,1 1 0 15,-1 0 0-15,1 1 0 0,-2-1 0 0,1 2 0 16,0 1 0-16,1-1 0 0,0 1 864 0,0 0 128 16,0 0 32-16,0 0 0 0,0 1-832 0,0-2-192 0,0 0 0 0,0 1 0 15,-4 0 0-15,2 0 0 0,-1 1 0 0,2-1 0 16,-1 0 0-16,1-1 0 0,-1 1 0 0,2 0 0 16,-1-2 0-16,-1 4 0 15,0-1 0-15,1 0 0 0,1 0 0 0,0-1 0 0,0 0 0 0,0 2 0 16,0-1 0-16,0 2 0 0,0 1 0 0,1 0 0 15,1 0 0-15,0 0 0 0,-2 0 0 0,1 2 0 16,-1-1 0-16,0 1 0 0,0 0 0 0,0 1 0 16,0-1 0-16,0 0 0 0,1-1 0 0,0 1 0 15,0 0 0-15,1-2 0 0,1 0 0 0,-2 1 0 16,0 1 0-16,-1 0 0 0,0 0 0 0,0-1 0 16,-1 1 0-16,0 1 0 0,-1-2 0 0,1 4 0 15,-1 0 0-15,0 1 0 0,1-2 0 0,-2 1 0 0,0 0 864 0,1 1 128 16,0-1 32-16,2 5 0 0,-2-4-832 0,2 4-192 15,0 0 0-15,-2-5 0 0,-1 1 0 0,3 4 0 16,0 0 0-16,0 0 0 0,0 0 0 0,0 0 0 16,0 0 0-16,0 0 0 0,0 0 0 0,0 0 0 15,0 0 0-15,0 0 0 16,0 0-1600-16,0 0-352 0,0 0-80 0,0 0-16 0</inkml:trace>
  <inkml:trace contextRef="#ctx0" brushRef="#br1" timeOffset="8">22072 4767 12895 0,'0'0'272'0,"0"0"64"15,0 0 16-15,0 0 32 0,0 0-384 0,0 0 0 0,0 0 0 0,0 0 0 0,0 0 896 0,0 0 96 16,0 0 32-16,0 0 0 0,0 0-832 0,2-6-192 16,1-1 0-16,-2 2 0 0,-1-1 864 0,0 0 128 15,0-2 32-15,1 0 0 0,0 1-832 0,0-1-192 16,-1-1 0-16,1-2 0 0,1-2 0 0,0-1 0 16,0-2 0-16,-1 0 0 0,0-1 864 0,1 0 128 15,-1-2 32-15,-1-1 0 0,1 0-832 0,0 0-192 16,1 0 0-16,0-1 0 0,-1 0 864 0,0-1 128 15,1-1 32-15,-1 0 0 0,0-1-832 0,1 0-192 16,-2-1 0-16,1-1 0 0,-1-3 0 0,3 0 0 16,-2 0 0-16,2-13 0 0,1 4 864 0,0 3 128 15,-3 1 32-15,2 3 0 0,0 3-832 0,1-1-192 0,-2 1 0 16,1-1 0-16,-3-2 0 0,0 0 0 0,0 1 0 16,0 0 0-16,0 1 0 0,0 2 0 0,-1 0 0 0,-2 4 0 15,0 1 0-15,0 2 0 0,2 3 0 16,0 0 0-16,-1 2 864 0,1 1 128 0,1 0 32 0,-1 3 0 15,-3 2-832-15,2 0-192 0,0 0 0 0,0 0 0 16,0 0 0-16,1 2 0 0,-1 0 0 0,1 0 0 16,-1 1 0-16,1-2 0 0,0 0 0 0,0 3 0 15,1 5 0-15,0-8 0 0,0 2 0 0,0 6 0 16,0 0 0-16,0 0 0 0,-1-7 0 0,1 7 0 16,0 0 0-16,0 0 0 0,0 0 0 0,0 0 0 15,0 0-2416-15,0 0-528 0,0 0-96 16,-1 15-32-16</inkml:trace>
  <inkml:trace contextRef="#ctx0" brushRef="#br1" timeOffset="9">22040 3710 12895 0,'0'0'272'0,"0"0"64"0,0 0 16 0,0 0 32 0,-1 6-384 0,1-6 0 0,-3 5 0 0,2 1 0 16,1-6 896-16,-1 6 96 0,1-6 32 0,0 0 0 16,0 0 0-16,-1 7 0 0,-1 1 0 0,2-8 0 15,0 0 0-15,0 0 0 0,0 0 0 0,0 0 0 16,0 0 0-16,0 0 0 0,0 0 0 0,0 0 0 15,0 0-832-15,0 0-192 0,-1-7 0 0,1 1 0 16,1 0 0-16,-1 6 0 0,-1-7 0 0,1 0 0 16,0-2 0-16,0-2 0 0,0 2 0 0,0-1 0 0,-1-2 864 0,2 0 128 15,0 0 32-15,-1 1 0 0,2 0-832 0,-1 0-192 16,0 0 0-16,0-1 0 0,0 0 0 0,-1 0 0 16,0 0 0-16,1-2 0 0,1 3 0 0,-1-2 0 15,-1 0 0-15,1 0 0 0,3 1 864 0,-3 1 128 16,-1-1 32-16,1 2 0 0,0 0-832 0,0 1-192 15,-2 1 0-15,2-3 0 0,1 0 0 0,-1 2 0 16,1-2 0-16,-1 3 0 0,0-1 0 0,0 0 0 16,1-2 0-16,-1 3 0 0,0 0 0 0,-1 0 0 15,1 1 0-15,0 1 0 0,1-3 0 0,-1-3 0 16,0 0 0-16,1 1 0 0,0 1 0 0,-1-1 0 16,-1 1 0-16,0 1 0 0,1 0 0 0,-1 2 0 15,0 7 0-15,0-9 0 0,4-1 0 0,-4 1 0 16,0 1 0-16,1 1 0 0,1-2 864 0,-1 1 128 0,-1 0 32 0,0 2 0 15,0 6-832-15,2-7-192 0,-2 7 0 0,1-9 0 16,-1 1 0-16,1 0 0 0,-1 1 0 0,3 0 0 16,0-1 0-16,-1 0 0 15,1 1 0-15,-3 7 0 0,2-7 0 0,0 0 0 0,1 0 0 0,-3 7 0 16,4-9 0-16,0 2 0 0,-4 7 0 0,4-7 0 16,3-2 0-16,-4 3 0 0,-3 6 0 0,3-7 0 15,-3 7 0-15,0 0 0 0,4-7 0 0,-4 7 0 16,0 0 0-16,0 0 0 0,0 0 0 0,0 0 0 15,0 0 0-15,0 0 0 0,0 0 0 0,0 0 0 16,0 0-2416-16,0 0-528 0,0 0-96 0,-9 5-32 16</inkml:trace>
  <inkml:trace contextRef="#ctx0" brushRef="#br1" timeOffset="10">22070 3333 9215 0,'0'0'192'0,"0"0"64"0,0 0 0 0,0 0 0 0,0 0-256 0,0 0 0 0,0 0 0 0,-1 10 0 16,-2-2 864-16,3-8 128 0,1 10 32 0,-1-10 0 15,0 0 0-15,-3 8 0 0,3-8 0 0,-1 9 0 16,1-9-832-16,-1 9-192 0,1-9 0 0,0 0 0 16,-2 10 864-16,2-10 128 0,0 0 32 0,0 0 0 0,0 0-832 15,0 0-192-15,0 0 0 0,0 0 0 0,0 0 864 0,0 0 128 16,0 0 32-16,0 0 0 0,0 0 0 0,0 0 0 15,0 0 0-15,0 0 0 0,0 0-832 0,0 0-192 16,0 0 0-16,0 0 0 0,0 0 0 0,0 0 0 16,-2-9 0-16,2 9 0 0,-2-10 0 0,2 1 0 15,1 1 0-15,2-1 0 0,-2 1 864 0,0 0 128 16,1-2 32-16,1 1 0 0,-1-1-832 0,0 1-192 16,-1 0 0-16,1 0 0 0,2 0 0 0,-1 0 0 15,0-2 0-15,1 0 0 0,0-3 0 0,-3 2 0 16,0 0 0-16,1 1 0 0,2 1 0 0,-1 1 0 15,-1 2 0-15,1-3 0 0,1-1 0 0,-2 1 0 16,-1 1 0-16,1 0 0 0,-2 9 0 0,4-7 0 16,-1-3 0-16,-1 2 0 0,-2 8 0 0,3-8 0 0,1 1 0 15,1-1 0-15,-2 0 864 0,2 1 128 0,-5 7 32 0,5-9 0 16,0-1-832-16,0 0-192 0,1 2 0 0,-1 1 0 16,1-1 0-16,-2 1 0 0,1-3 0 0,-2 0 0 15,3 1 0-15,0-1 0 0,-2 0 0 0,1 1 0 16,2 1 0-16,-1 1 0 0,-3-3 0 0,2 1 0 15,-2-2 0-15,2 3 0 0,3 0 0 0,-3 1 0 16,0-2 0-16,2 0 0 0,-1 0 0 0,2 4 0 16,0 2 0-16,-1-2 0 0,1-3 0 0,0 2 0 15,-2-2 0-15,3 0 0 0,-1 0 0 0,1 0 0 16,-1 1 0-16,0 2 0 0,1 0 0 0,0 0 0 16,2-4 0-16,-5 1 0 0,3 1 0 0,-2-1 0 0,3 1 0 0,-3 2 0 15,1-4 0-15,-1 3 0 0,1-2 0 0,-1 1 0 16,2 1 0-16,-3 0 0 0,2 2 0 0,-1-3 0 15,2 2 0-15,-3 1 0 0,2-1 0 0,-3 0 0 16,3 0 0-16,0 1 0 0,-1-1 0 0,3 1 0 16,0-1 0-16,0 1 0 0,-2 0 0 0,1 0 0 15,-1 0 0-15,2 1 0 0,-2 0 864 0,2 1 128 16,-1 0 32-16,1 0 0 0,2 0-832 0,-3-2-192 16,-1-1 0-16,4 3 0 0,-1 2 0 0,0 0 0 15,-1-2 0-15,1-1 0 0,1 2 0 0,1-1 0 16,-1 0 0-16,0-1 0 0,-2 0 0 0,1 1 0 15,1 0 0-15,-2 2 0 0,1 0 0 0,-1-1 0 16,-1 0 0-16,1-1 0 0,-2 1 0 0,2 0 0 16,0-1 0-16,-2 1 0 0,0 1 0 0,2 1 0 0,-1 0 0 0,1 0 0 15,-2 0 0-15,0-1 0 0,-8 0 0 0,14 1 0 16,-3 1 0-16,0 0 0 16,0-2 0-16,-3 2 0 0,3 0 0 0,0 0 0 0,-1-1 0 0,0 2 0 15,0-1 0-15,0 1 0 0,0-1 0 0,1 2 0 16,-2 0 0-16,1 0 0 0,0-2 0 0,1 2 0 15,1-1 0-15,1 2 0 0,1-2 0 0,2 2 0 16,-3-2 0-16,0-1 0 0,0 0 0 0,0 1 0 16,2 1 0-16,-2 0 0 0,0-1 0 0,0 2 0 15,-2 0 0-15,0 1 0 0,-1-3 0 0,0 1 0 16,1 2 0-16,0-1 0 0,-3 2 0 0,2 0 0 16,2-2 0-16,-3 3 0 0,-1 1 0 0,2-1 0 15,-1 1 0-15,2 1 0 0,-2 0 0 0,0 1 0 16,-2 1 0-16,3-2 0 0,2 2 0 0,2 0 0 0,-5-1 128 15,2 2 0-15,0-2-128 0,2 3 192 0,0 1-192 0,-2 0 0 16,1 0 128-16,1-1-128 0,-2 1 0 0,1 1 0 16,0-2 0-16,0 0 0 0,-2 2 128 0,0-1-128 15,1 0 0-15,0 0 0 0,1 0 128 0,-1-1-128 16,1 0 0-16,-2 0 144 0,2 0-144 0,-2 1 0 16,-1-2 0-16,0 1 0 0,3 3 0 0,-3-3 0 15,0 0 0-15,-1 2 0 0,0-1 0 0,1 2 0 16,0 0 128-16,-1 0-128 0,-2-3 0 0,2 0 0 15,-1 1 0-15,1 1 0 0,-1 0 0 0,0-2 0 16,2-1 0-16,1 0 0 0,-3 2 0 0,1-1 0 0,-1-1 0 0,3 0 0 16,-3 0 0-16,2 2 0 0,-1-1 128 0,1-2-128 15,-2 1 0-15,0-1 0 16,2 2 0-16,-1-1 0 0,-3 0 0 0,4 1 0 0,-3 2 0 0,3-3 128 16,4 2-128-16,-5 0 0 0,-2 0 0 0,-2 0 0 15,1 1 0-15,1-1 0 0,3 1 0 0,2-2 0 16,-3-1 0-16,1-1 0 0,-2 0 0 0,1 0 0 15,-1 4 0-15,0-1 0 0,0 1 0 0,3-1 0 16,-5 3 0-16,4-5 0 0,-3 2 128 0,0 1-128 16,0-2 0-16,-2 1 0 0,0 2 0 0,2-2 128 15,-3 0-128-15,1-1 0 0,-2 1 144 0,2 1-144 16,-2 0 0-16,2 2 144 0,-1-1-144 0,0 1 0 16,2-2 160-16,-3 1-160 0,0-1 128 0,0 2-128 15,-1 2 0-15,2 0 0 0,2 1 128 0,-3-3-128 0,2 0 0 0,-1-2 0 16,-1 0 0-16,0 0 128 0,0 4-128 15,0-1 0-15,0-2 144 0,0 0-144 0,-1-1 0 0,0 0 0 16,0-1 0-16,1 2 128 0,1-1-128 0,0 1 0 16,-2-1 0-16,1 2 0 0,0-2 0 0,0 1 0 15,-1-1 0-15,1 2 128 0,0 1-128 0,1 0 0 16,-3 2 0-16,1-1 0 0,1-2 0 0,-1 0 0 16,0 2 0-16,-1 1 0 0,-1 0 0 0,1 0 128 15,0 0-128-15,0-1 0 0,0-2 0 0,2 2 128 16,0 1-128-16,-1 0 0 0,-1 0 0 0,1 0 0 15,1 1 0-15,1-1 128 0,-3-3-128 0,1 3 0 16,-1 0 0-16,2 2 0 0,0 1 0 0,0 1 0 16,1-5 0-16,0 2 0 0,1 2 0 0,1-2 0 15,-3-2 0-15,1 1 0 0,2 0 0 0,-2 1 0 0,0 0 0 0,-1 0 0 16,-1-1 0-16,1 1 0 0,3 1 0 0,-3 3 0 16,0 0 0-16,2-1 0 0,1-2 0 0,-1-1 0 15,-1 0 0-15,-1 0 0 0,1 1 0 0,2 1 0 16,-3-2 0-16,2 2 0 0,1-4 0 0,-1 0 0 15,-2 0 0-15,2 2 0 0,-1-1 0 0,0 0 0 16,2-2 0-16,-2 2 0 0,1 1 0 0,2-1 128 16,-2 1-128-16,0 1 0 0,-2-1 0 0,0 0 0 15,3 0 0-15,-2 2 0 0,-3-1 0 0,2 1 0 16,1 1 0-16,3 0 0 0,-4-2 0 0,1-1 128 16,-1-1-128-16,3-2 0 0,0 2 0 0,1-1 0 15,-2 1 0-15,1 1 0 0,-3 1 0 0,0-1 0 16,-1-2 0-16,-1 0 0 0,0-2 0 0,2 3 0 0,2 1 0 15,-2 0 0-15,-2-2 0 0,2 1 0 0,2 2 0 0,1 0 0 16,-2-3 0-16,3 0 0 0,0-1 0 0,-1-1 128 16,-2 2-128-16,1 0 0 0,3-1 0 0,-3 0 0 15,-2 2 0-15,2 0 0 0,-2 0 0 0,2 0 0 16,1 1 0-16,-1 0 0 0,-1-1 0 0,3 0 0 16,-1 0 0-16,2 0 0 0,-1 1 0 0,0 0 0 15,2 0 0-15,-3 0 0 0,2-2 0 0,-2 4 0 16,-1-5 0-16,0 2 128 0,2 0-128 0,-4 1 0 15,1 0 0-15,0 0 0 0,3 2 0 0,-4-2 0 16,0 0 0-16,2 1 0 0,0 3 0 0,0 0 0 16,-1 2 0-16,-1-1 0 0,0-4 0 0,-1-2 0 0,0 2 0 15,0 0 128-15,-1 3-128 0,1-1 0 0,1-1 0 16,-2 1 0-16,0 1 0 0,0-3 0 0,2 2 0 0,-2 2 0 16,1 0 0-16,-1 1 0 0,0-1 0 0,-1 3 128 15,1-3-128-15,1 2 0 0,0-1 0 0,-1 1 0 16,0-1 0-16,0-2 0 0,-1 0 0 0,1 1 0 15,0 2 0-15,0 0 0 0,-3-1 0 0,1 0 0 16,1 1 0-16,0-2 0 0,-1 1 0 0,1 1 128 16,0 2-128-16,0 0 0 0,-1 0 0 0,0-4 0 15,1 1 0-15,-2-1 0 0,0 0 0 0,-1 1 0 16,2 2 0-16,-1 4 0 0,-3-2 0 0,2-1 0 16,-1-3 0-16,-1 3 144 0,2 2-144 0,-1 1 0 15,-1 0 0-15,0-1 0 0,2-1 0 0,-3-1 0 16,4 0 128-16,0 1-128 0,-2-1 0 0,1 2 0 15,-1 1 0-15,2-2 0 0,-5 1 0 0,4-3 0 0,2 0 0 0,-4 3 0 16,0 3 0-16,1-1 0 0,2-4 0 0,-1 2 0 16,-3 0 0-16,3 4 0 0,-1-1 0 0,1 3 0 15,-1-1 0-15,-2-1 0 0,1 0 0 0,4-1 0 16,-1 0 0-16,-2 2 0 0,-1 0 0 0,1 0 0 16,5-1 0-16,0-1 0 0,-1 2 128 0,-1-1-128 15,-2 2 0-15,0-2 0 0,4-4 0 0,-1 1 0 16,-2 0 0-16,2 0 0 0,0 1 0 0,0-4 0 15,-1 1 0-15,2 1 0 0,2 0 0 0,-1 0 0 16,0 3 0-16,0-2 0 0,-1 0 0 0,0 0 0 16,0-1 0-16,3 0 0 0,2 0 0 0,-2-1 0 15,-1 1 0-15,0-1 0 0,2-2 0 0,-3 2 0 0,-2 0 0 0,-2 2 0 16,1-2 128-16,4 0-128 16,5 0 0-16,-2-2 0 0,-1-3 0 0,0 2 0 0,1 1 128 0,0-2-128 15,1 1 0-15,-2-1 0 0,0 2 0 0,2-2 0 16,-3-1 0-16,0 3 0 0,0-2 0 0,0 4 0 15,1-1 128-15,1-2-128 0,-1-2 0 0,3 2 0 16,-3 3 0-16,1-3 0 0,1-1 0 0,-4-1 0 16,-1 3 128-16,1 0-128 0,0-2 0 0,0 2 0 15,-1 0 0-15,-1 2 0 0,0 1 128 0,1-1-128 16,-2-1 0-16,1 0 0 0,1-1 0 0,1 1 0 16,-1 0 0-16,-1-2 0 0,0 0 0 0,2 2 0 15,-2-2 0-15,0 0 0 0,0 0 0 0,1 1 0 16,-1 1 128-16,-1 0-128 0,-1 1 0 0,1-1 0 15,1-4 0-15,0 1 0 0,-2-1 0 0,2 1 0 0,0 0 0 0,2-2 0 16,-1-2 0-16,-1 0 0 0,0 1 0 0,0-2 0 16,2 3 0-16,-2-2 0 0,-2 1 128 0,1 2-128 15,-2-1 0-15,2 3 0 0,0-2 0 0,1-1 0 16,-2-1 0-16,1-1 0 0,-1 3 0 0,1 0 0 16,-1-1 0-16,1 1 0 0,0-1 128 0,-2-1-128 15,-2-2 0-15,2 2 0 0,1-1 0 0,-4 3 0 16,0 2 0-16,0 1 0 0,-2-3 0 0,3-2 0 15,-1-3 0-15,2 4 0 0,1 2 128 0,-1-1-128 16,3-3 0-16,-3 0 0 0,0 2 0 0,-1 1 0 16,3-3 0-16,-6-1 0 0,1 0 0 0,1 3 0 15,6 0 0-15,-1 1 0 0,-3-1 0 0,0 5 0 16,-1-1 0-16,0 0 0 0,2-2 0 0,1 0 0 0,-6 3 0 16,4-2 0-16,0-1 0 0,0-1 0 0,0-4 0 0,-2 1 0 15,3 1 0-15,-3 0 0 0,3 2 0 0,0 0 0 16,1 1 0-16,-4-1 0 0,2 2 0 0,0-2 0 15,2 0 0-15,-3 0 0 0,1 1 0 0,1-1 0 16,1 0 0-16,-3-1 0 0,2-1 0 0,-1 2 0 16,0-1 0-16,0 1 0 0,2-1 0 0,0 0 0 15,-3-1 0-15,3 1 0 0,1-1 0 0,-2 2 0 16,-1-3 0-16,1 0 0 0,1-2 0 0,0 1 0 16,2 3 0-16,-1-3 0 0,-3-2 0 0,3-2 0 15,0 0 0-15,0 1 0 0,1-1 0 0,-1-1 0 16,0 0 0-16,0 2 0 0,0-1 0 0,-1 0 0 15,1-1 0-15,-1 0 0 0,1 3 0 0,-2 1 0 16,2 0 0-16,0 0 0 0,-1 0 0 0,0 1 0 0,-1-2 0 0,1 2 0 16,2 1 0-16,-4-4 0 0,0 0 0 15,1-1 0-15,1-3 0 0,-1 1 0 0,-1-1 0 0,1 2 0 16,0-5 0-16,0 2 0 0,1-3 0 0,-2 1 0 16,0-1 0-16,1 0 0 0,1-1 0 0,0 0 0 15,-2 1 0-15,1 0 0 0,-3-1 0 0,3 1 0 16,-3 0 0-16,1 1 0 0,1 1 0 0,-3 1 0 15,3 0 0-15,-1 0 0 0,-1-1 0 0,0 1 0 16,2 0 0-16,-4 0 0 0,2 0 176 0,-1 0-176 16,1 0 160-16,1 2-160 0,-6-3 0 0,2 1 0 15,1-2 0-15,1 0-160 0,0 2 160 0,-1 1 0 16,0-3 128-16,0 1-128 0,2-1 0 0,1 2 0 0,-7-1 0 0,4 0-128 16,3 1 128-16,0-1 0 0,-2 1 0 0,-1 1 0 15,-5-1 0-15,3-1 0 16,2 0 0-16,-2 0 0 0,-3 0 0 0,3 1 0 0,0-3 0 0,0 0 0 15,0-1 0-15,0 1 0 0,1 0 0 0,-1 0 0 16,-1 0 0-16,1 0 0 0,0 0 0 0,1 0 0 31,0 1-368-31,-1-1-32 0,3 0-16 0,-2 1 0 0,0-3 416 0,0 1 0 0,-1 0 0 0,5-3 0 16,-2-1 0-16,0 2 0 0,-1 2 0 0,-3 3 0 16,0-2 0-16,0 1 0 0,-1-1 0 0,1 0 0 15,0-1 0-15,0 0 0 0,1 0 0 0,-3 1 0 16,-1 1 0-16,2 0 0 0,1 3 0 0,0-5 0 15,-3 0 0-15,2 4 0 0,2 0 0 0,-1 1 0 16,-1-2 0-16,0 0 0 0,0 0 0 0,1-2 0 0,-4-2 0 16,2 2 0-16,1 1 0 0,1 2 0 0,1-1 0 0,-1-2 0 15,-1 0 0-15,2-1 0 0,-1 0 0 0,1 0 0 16,0 0 0-16,-2 0 0 0,2 0 0 0,-1-1 0 16,0-2 0-16,0 2 0 0,0 1 0 0,0-1 0 15,-2-2 0-15,1 1 0 0,0 0 0 0,0-1 0 16,0 1 0-16,-2 0 0 0,0-2 0 0,1 0 0 15,0 2 0-15,0 0 0 0,-2 0 0 0,4-2 0 16,-2 1 0-16,3 0 0 0,3-1 0 0,-4 0 0 16,-3-3 0-16,2 2 0 0,2-1 0 0,-2 1 0 15,0-2 0-15,1 0 0 0,0-3 0 0,0 1 0 16,-2 2 0-16,2 0 0 0,0-2 0 0,1 0 0 16,-1-1 0-16,1 1 0 0,-2 1 0 0,3-2 0 15,-1-2 0-15,1 2 0 0,-1 3 0 0,0-2 0 0,1-3 0 0,0 0 0 16,-2 1 0-16,1 0 0 0,1 0 0 0,1 0 0 15,-1 0 0-15,-2-2 0 0,1 1 0 0,1 0 0 16,-1 0 0-16,0-2 0 0,0-1 0 16,2 1 0-16,-1 3 0 0,-2-5 0 0,1 0 0 0,1-1 0 15,0 1 0-15,1-1 0 0,-3 0 0 0,1 1 0 16,2-1 0-16,-2 0 0 0,-1 1 0 0,1-1 0 16,0 1 0-16,3-1 0 0,-3-2 0 0,1 3 0 15,-1-1 0-15,1 2 0 0,1-1 0 0,1 0 0 16,-1-1 0-16,-1 2 0 0,3 2 0 0,-2-2 0 15,0-3 0-15,2 2 0 0,-1 1 0 0,0 0 0 16,1-1 0-16,1 1 0 0,-3 0 0 0,1-1 0 0,0 0 0 16,1 0 0-16,-2 1 0 0,2 0 0 0,1-1 0 15,-3 2 0-15,2 2 0 0,0-5 0 0,1 1 0 16,0 0 0-16,-2-1 0 0,1 0 0 0,2 3 0 0,-3-4 0 16,2 0 0-16,-1 1 0 0,1 3 0 0,-1 0 0 15,1-2 0-15,-1 0 0 0,2-4 0 0,4 9 0 16,-8-1 0-16,2-5 0 0,2-3 0 0,-1 1 0 15,-1 0 0-15,3 1 0 0,-1 1 0 0,0-2 0 16,0-2 0-16,1 5 0 0,3 5 0 0,-8-1 0 16,0-4 0-16,8 5 0 0,-5-4 0 0,-1 0 0 15,2 0 0-15,-2 0 0 0,3-3 0 0,0-1 0 16,-1 1 0-16,0 0 0 0,4 7 0 0,-6-7 0 16,1-1 0-16,-1 2 0 0,1 2 0 0,5 4 0 15,-4-6 0-15,-2 1 0 0,-1-2 0 0,3 2 0 0,4 5 0 0,-5-7 0 16,0-2 0-16,2 3 0 0,3 6 0 0,-2-7 0 15,2 7 0-15,0-9 0 16,1 2 0-16,-1 1 0 0,0 6 0 0,-5-10 0 0,2 2 0 0,3 8 0 16,-2-7 0-16,0-1 0 0,-1 3 0 0,1-1 0 15,-2 1 0-15,1-1 0 0,0-1 0 0,3 7 0 16,-4-6 0-16,0-1 0 0,-1 1 0 0,5 6 0 16,-3-7 0-16,3 7 0 0,-3-7 0 0,3 7 0 15,-5-6 0-15,5 6 0 0,-4-7 0 0,4 7 0 16,-5-6 0-16,3 0 0 0,0 1 0 0,2 5 0 15,-4-6 0-15,4 6 0 0,-4-6 0 0,4 6 0 16,-1-8 0-16,1 8 0 0,-3-6 0 0,3 6 0 16,-2-6 0-16,2 6 0 0,-6-7 0 0,6 7 0 15,-2-6 0-15,2 6 0 0,-2-8 0 0,2 8 0 0,-2-6 0 0,2 6 0 16,-4-7 0-16,4 7 0 0,-1-6 0 0,1 6 0 16,-2-6 0-16,2 6 0 0,-2-9 0 0,2 9 0 15,-4-5 0-15,4 5 0 0,-3-7 0 0,1 0 0 16,1 0 0-16,1 7 0 0,0 0 0 0,-3-7 0 15,-1-2 0-15,3 3 0 0,1 6 0 0,0 0 0 16,-2-7 0-16,2 7 0 0,0 0 0 0,-1-7 0 16,1 7 0-16,-1-6 0 0,1-2 0 0,0 8 0 15,0 0 0-15,0 0 0 0,0 0 0 0,0-8 0 16,0 8 0-16,0 0 0 0,0 0 0 0,0 0 0 16,0 0 0-16,0 0 0 0,0 0 0 0,0 0 0 15,0 0 0-15,0 0 0 0,0 0 0 0,0 0 0 0,0 0 0 0,0 0 0 16,0 0 0-16,0 0 0 15,0 0 0-15,0 0 0 0,0 0 0 0,0 0 0 0,0 0 0 0,1 11 0 16,-1-11 0-16,-1 9 0 0,-1-1 0 0,2-8 0 31,0 0-1728-31,0 0-256 0,-6 7-48 0,6-7-16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22067 14157 4607 0,'0'0'400'0,"0"0"-400"16,0 0 0-16,0 0 0 0,0 0 1088 0,0 0 144 16,0 0 32-16,0 0 0 0,0 0-480 0,0 0-80 15,0 0-32-15,0 0 0 0,0 0-176 0,-3 9-48 16,3-9 0-16,0 0 0 0,0 0 48 0,0 0 0 16,0 0 0-16,0 0 0 0,0 0-48 0,0 0 0 15,0 0 0-15,0 0 0 0,0 0-32 0,0 0-16 16,0 0 0-16,0 0 0 0,0 0 80 0,0 0 16 15,0 0 0-15,0 0 0 0,0 0 16 0,0 0 16 0,-1 9 0 16,1-9 0-16,0 0-96 0,0 0-32 0,0 0 0 0,0 0 0 16,0 0-112-16,0 0-32 0,0 0 0 0,0 0 0 15,0 0-64-15,0 0 0 0,0 0-16 0,7 5 0 16,-7-5-16-16,0 0 0 0,0 0 0 0,8 0 0 16,-2 0 16-16,3 0 0 0,-9 0 0 0,8-2 0 15,-1 1-48-15,-1 0 0 0,4 0 0 0,-2 1 0 16,-1-1-128-16,2 1 192 0,2 0-192 0,-4 0 192 15,-7 0-192-15,0 0 160 0,7 0-160 0,2 1 160 16,-9-1-160-16,11 2 128 0,0 1-128 0,-2-1 128 16,-1 1-128-16,-2-1 160 0,-6-2-160 0,12 4 160 15,-1 2-160-15,0-2 192 0,-4-2-192 0,2 2 192 16,-2 0-192-16,2 0 192 0,-2 1-192 0,2-1 192 16,-3 1-192-16,1-1 192 0,1 0-192 0,-1 2 192 15,1-2-192-15,-1 1 128 0,-1-2-128 0,0 1 128 0,1 2-128 16,-1 2 160-16,0-3-160 0,0 1 160 0,-6-6-160 0,8 7 0 15,-2 0 144-15,0 0-144 0,-6-7 0 0,7 7 144 16,-2 1-144-16,0-1 0 0,-5-7 128 0,8 8-128 16,-4 0 0-16,2 0 0 0,-1-1 0 0,-5-7 128 15,5 9-128-15,0 0 0 0,1 0 176 0,-6-9-176 16,4 9 160-16,2-2-160 0,-1 1 0 0,-5-8 128 16,0 0-128-16,5 9 0 0,-5-9 0 0,5 10 128 15,1-1-128-15,-6-9 0 0,0 0 128 0,3 9-128 16,0 0 0-16,-3-9 144 0,4 9-144 0,0 1 0 15,-2-2 144-15,-2-8-144 0,2 8 128 0,-2-8-128 16,5 9 128-16,-2 0-128 0,1 0 0 0,-4-9 144 0,0 9-144 16,0-9 0-16,2 11 144 0,0-3-144 0,-2-8 0 0,2 9 144 15,-2-9-144-15,2 9 0 0,-2-9 0 0,1 10 0 16,0-2 208-16,-1-8-32 0,0 8-16 0,0-8 0 16,0 0-160-16,0 9 0 0,0-9 0 0,0 0 0 15,-1 9 0-15,1-9 0 0,-2 7 0 0,2-7 0 16,0 0 0-16,-2 8 0 0,2-8 144 0,0 0-144 15,0 0 0-15,-2 8 144 0,2-8-144 0,-3 7 0 16,3-7 128-16,-5 5-128 0,5-5 0 0,0 0 0 16,-3 7 0-16,3-7 0 0,-6 5 128 0,6-5-128 15,-3 7 0-15,3-7 0 0,-7 5 0 0,7-5 0 16,-5 6 0-16,5-6 0 0,-7 4 0 0,7-4 0 16,-5 6 128-16,5-6-128 0,0 0 0 0,-7 4 0 15,-1-2 144-15,8-2-144 0,0 0 0 0,-6 3 144 0,6-3-144 16,-9 3 0-16,3 1 0 0,6-4 0 0,0 0 0 0,-9 4 0 15,2 0 0-15,7-4 0 0,0 0 0 0,-9 3 0 16,3 2 0-16,6-5 0 0,-8 5 0 0,2 1 0 16,0-2 0-16,6-4 0 0,-6 6 0 0,6-6 0 15,-9 5 0-15,3 0 0 0,6-5 0 0,-6 4 0 16,-1 0 0-16,7-4 0 0,-7 4 0 0,7-4 0 16,-10 3 0-16,2 0 0 0,0 2 0 0,8-5 0 15,-7 0 0-15,-1 1 0 0,2 1 0 0,0 0 0 16,0-1 0-16,6-1 0 0,-6 2 0 0,-2 1 0 15,2-1 128-15,-1-1-128 0,2 2 0 0,5-3 0 16,-7 0 0-16,2 1 0 0,-1 2 0 0,6-3 0 16,-9 2 0-16,3 0 0 0,-2-1 0 0,8-1 0 15,-5 3 0-15,0 3 0 0,-1-4 0 0,0 1 0 0,-1 2 0 0,7-5 0 16,0 0 0-16,0 0 0 0,-5 6 0 0,1 0 0 16,-4-3 0-16,8-3 0 0,-7 7 0 0,1-2 0 15,-2 1 0-15,1-2 0 0,7-4 0 0,-7 3 0 16,2 1 0-16,-1 1 0 0,-1 1 0 0,2-3 0 15,-1-3 0-15,6 0 0 0,-8 2 0 0,1-1 0 16,0 3 0-16,7-4 0 0,-7 2 0 0,1 0 0 16,-1-1 0-16,7-1 0 0,0 0 0 0,-7 1 0 15,-1-2 0-15,1 1 0 0,7 0 0 0,-5 1 0 16,5-1 0-16,0 0 0 0,-9 0 0 0,9 0 0 16,-7 1 0-16,7-1 0 0,0 0 0 0,-8 3 0 15,8-3 0-15,0 0 0 0,-7 1 0 0,7-1 0 16,0 0 0-16,0 0 0 0,-9 1 0 0,9-1 0 0,0 0 0 15,0 0 0-15,-6 2 0 0,6-2 0 0,0 0 0 0,0 0 0 16,0 0 0-16,0 0 0 0,0 0 0 0,0 0 0 16,0 0 0-16,0 0 0 0,0 0 0 0,0 0 0 15,0 0 0-15,0 0 0 0,0 0 0 0,0 0 0 16,0 0 0-16,0 0 0 0,0 0 0 0,0 0 0 16,0 0-144-16,0 0 144 0,0 0 0 0,0 0 0 15,0 0 0-15,0 0 0 0,0 0 0 0,0 0 0 16,0 0 0-16,0 0 0 0,8 3 0 0,1 1 0 15,-9-4 0-15,10 0 0 0,-1 0 0 0,2 1 0 16,-3 1 0-16,-8-2 0 0,9-1-128 0,1 0 128 16,-10 1 0-16,12-3 0 0,1 1 0 0,-2 1 0 15,-2-1 0-15,1 0 0 0,0 2 0 0,0-1 0 0,1 0 0 0,-11 1 0 16,9-5 0-16,-9 5 0 0,11-4 0 0,1-1 0 16,1 2 0-16,-1 0 0 0,-1-1 0 15,-1-1 0-15,0-1 0 0,0 1 0 0,2 1 0 0,0-1 0 16,0 0 0-16,-2-1 0 0,0 1 0 0,1-1 0 15,-2 0 0-15,0 0 0 0,1-2 0 0,-2 4 0 16,2-2 0-16,-3 1 0 0,1-2 0 0,-4 2 0 16,2-2 0-16,1 1 0 0,0 1 0 0,-1-1 0 15,-2-1 0-15,0 2 0 0,-4 5 0 0,6-6 0 16,-6 6 0-16,4-9 0 0,0 0 0 0,1 1 0 16,-1 0 0-16,-2 1 0 0,-2 1 0 0,0 6 0 15,3-9 0-15,-1 0 0 0,-1 0 128 0,0 2-128 16,-1-2 0-16,0 0 0 0,-1-1 0 0,1 1 0 0,0 1 0 0,0-2 0 15,0-1 0-15,0 1 0 0,1 0 0 0,-1-1 0 16,-1 2 0-16,0-1 0 0,0 0 0 0,0 0 128 16,-2-2-128-16,2 2 0 0,-2-2 0 0,1 1 0 15,-1 0 128-15,-1 0-128 0,1 0 0 0,-1 0 0 16,-1 1 0-16,1-2 0 0,-2 1 128 0,0 1-128 16,-1 0 0-16,-2 1 144 0,3-2-16 0,-3 2-128 15,2 0 192-15,-2 2-64 0,4 3 0 0,-4 0-128 16,1-2 192-16,1 2-64 0,1 0-128 0,-1 2 128 15,-2-1-128-15,-3 1 128 0,3-1-128 0,0 3 160 16,-2 2-160-16,0-1 160 0,-1-1-160 0,0 0 0 16,3 0 144-16,0-1-144 0,-2 1 0 0,2 0 0 0,1-2 0 15,0 1 0 1,0-1-336-16,3-1-144 0,-1 0-32 0,1-1-14336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21173 9480 5519 0,'0'0'240'0,"0"0"64"0,0 0-304 0,0 0 0 0,0 0 0 0,0 0 0 16,0 0 1312-16,0 0 208 0,0 0 32 0,0 0 16 15,0 0-832-15,0 0-160 0,0 0-48 0,0 0 0 16,0 0 32-16,0 0 0 0,0 0 0 0,0 0 0 15,0 0-112-15,0 0-32 0,0 0 0 0,0 0 0 16,0 0-32-16,0 0-16 0,0 0 0 0,0 0 0 16,0 0-96-16,0 0-16 0,0 0 0 0,0 0 0 15,0 0 16-15,0 0 0 0,2 9 0 0,-2-9 0 16,2 11 0-16,-2-11 0 0,0 0 0 0,3 8 0 16,-3 4-16-16,1 0-16 0,-1 1 0 0,2-1 0 0,-2-2 16 0,0 1 0 15,-1 0 0-15,2-1 0 0,-1-10 0 0,1 15 16 16,2 3 0-16,-1-3 0 0,-1-2-32 0,0 2-16 0,-1-2 0 0,3 0 0 0,0 1-32 15,-2 0-16 1,1-2 0-16,0 1 0 0,0 2 0 0,-2 1 0 16,-1-2 0-16,2-2 0 0,3 0-16 0,-1 1 0 15,-2 1 0-15,1-2 0 0,0-1-32 0,2 0-128 16,-2 0 192-16,1 2-64 0,-2 2 0 0,0-2-128 16,3 0 192-16,-1-4-64 0,-2 0 0 0,0 0-128 15,-1-9 192-15,2 12-64 0,2 1-128 0,-3-1 192 16,-1-3-192-16,0 0 192 0,0-9-192 0,4 10 192 15,-2-1-192-15,-2-9 192 0,0 11-192 0,0-2 192 16,0-9-192-16,0 8 192 0,0-8-192 0,0 9 192 16,0-9-192-16,0 9 192 0,-2 0-192 0,2-9 192 15,0 0-192-15,-2 9 192 0,-1-1-192 0,-1 1 192 0,4-9-192 16,-1 9 192-16,1-9-192 0,-1 9 192 0,1-9-192 0,-1 10 192 16,1-2-192-16,0-8 160 0,-3 8-160 0,1 0 160 0,2-8-160 0,-2 9 128 15,2-9-128-15,-1 10 128 16,2-2-128-16,-1-8 128 0,0 0-128 0,-1 8 128 15,1-8-128-15,-2 9 160 0,2-3-160 0,0-6 160 16,0 0-160-16,0 0 0 0,-3 10 144 0,3-10-144 16,0 0 128-16,-1 9-128 0,1-9 160 0,0 0-160 15,0 0 176-15,0 0-176 0,-1 8 192 0,1-8-192 16,0 0 192-16,0 0-192 0,0 0 192 0,0 0-192 16,0 0 192-16,0 0-192 0,0 0 192 0,0 0-192 0,0 0 128 0,0 0-128 15,0 0 0-15,0 0 0 0,0 0 128 0,0 0-128 16,0 0 0-16,0 0 0 0,0 0 128 0,0 0-128 15,0 0 0-15,0 0 0 0,0 0 0 0,0 0 0 16,0 0 0-16,0 0 0 0,0 0 0 0,0 0 0 16,0 0 0-16,0 0 0 15,0 0-416-15,0 0-96 0,0 0 0 0,0 0-8832 16,0 0-1776-16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17399 11676 10303 0,'0'0'448'0,"0"0"112"0,0 0-560 0,0 0 0 0,0 0 0 0,0 0 0 0,0 0 640 0,0 0 32 15,0 0 0-15,0 0 0 16,0 0-160-16,0 0-16 0,0 0-16 0,0 0 0 0,0 0-272 0,0 0-48 15,0 0-16-15,0 0 0 16,0 0-144-16,0 0 0 0,0 0 144 0,0 0-144 16,0 0 0-16,9 2 128 0,-9-2-128 0,0 0 0 15,0 0 0-15,0 0 0 0,0 0 0 0,8 4 0 0,-8-4 0 0,0 0 0 16,0 0-144-16,6 6 144 0,-6-6-240 0,0 0 32 16,0 0 0-16,0 0 0 0,0 0 48 0,6 7 16 15,-3 1 0-15,-3-8 0 0,0 0 144 0,0 0 0 16,0 0 0-16,3 9 0 0,-3-9 0 0,0 0 0 15,0 0 0-15,0 0 0 0,3 9 0 0,-3-9 128 16,1 8-128-16,-1-8 0 0,0 0 0 0,0 0 128 16,0 9-128-16,0-9 0 0,0 0 192 0,0 0-48 15,0 0 0-15,0 0 0 0,0 0 0 0,0 0 0 16,0 0 0-16,0 0 0 0,0 0-144 0,0 0 160 16,0 0-160-16,0 0 160 0,0 0-160 0,0 0 128 15,3 9-128-15,-3-9 128 0,0 0-128 0,0 0 160 16,0 0-160-16,0 0 160 0,0 0 160 0,0 0 48 15,0 0 0-15,0 0 0 0,0 0 0 0,0 0 0 0,0 0 0 0,0 0 0 16,-4 9-80-16,4-9-16 0,-3 9 0 0,3-9 0 16,0 0 112-16,0 0 0 0,-9 2 16 0,9-2 0 15,0 0 48-15,-8 0 0 0,0 0 0 0,8 0 0 16,-9-2 0-16,2 1 16 0,-1-1 0 0,8 2 0 16,-10-3-144-16,0 0-16 0,0 1-16 0,0-3 0 15,4 3-64-15,-2 0-16 0,-2 0 0 0,1-1 0 16,1-1-80-16,1 0 0 0,-3-1-128 0,3 2 192 0,0 0 0 0,0 0-16 15,-3 0 0-15,3 0 0 0,-2-2 16 0,2 3 0 0,-4 0 0 16,5 1 0 0,6 1-16-16,-9-6 0 0,-1 1 0 0,2 1 0 0,-1 0-32 0,3 1 0 15,-1 0 0-15,-1 0 0 16,0 1-16-16,0 0-128 0,-2 0 192 0,3 0-64 0,-1-2 48 0,1 1 0 0,-2 0 0 0,3-1 0 31,-2 0-48-31,1 0 0 0,7 4 0 0,-7-5 0 0,-1 2 0 0,2-1 0 16,1-1 0-16,5 5 0 0,-7-3 0 0,0 0-128 15,0-1 192-15,2 0-64 0,-1-1 0 0,6 5 0 16,-5-3 0-16,-3 0 0 0,1-2 0 0,2 1-128 16,-1 0 192-16,6 4-64 0,-5-6-128 0,-2 1 192 15,3-3-192-15,4 8 192 0,-6-4-192 0,6 4 192 16,-7-7-192-16,1 3 192 0,6 4-192 0,-7-5 160 16,2 1-160-16,5 4 160 0,-8-6-160 0,3 2 128 15,-1-1-128-15,2 1 128 0,-2-1-128 0,6 5 0 16,-5-6 144-16,-1 1-144 0,1-1 0 0,0 2 144 15,-2 0-144-15,7 4 0 0,-6-5 128 0,2-1-128 0,-4 3 0 0,3-1 0 16,-3-1 0-16,2 1 128 0,3-1-128 0,-2 1 0 16,-1-1 128-16,3 0-128 0,1-1 0 0,-4 0 0 15,1 2 0-15,1-2 0 0,-1 1 0 0,0-1 0 16,0 1 0-16,-1 0 0 0,1 1 128 0,-1-1-128 16,0-1 0-16,0-2 0 0,2-1 0 0,-2 3 0 15,2 0 128-15,0 1-128 0,-3-2 0 0,3 2 0 16,0 0 0-16,-2 1 0 0,-2-3 0 0,1 0 0 15,2-2 0-15,-1 1 0 0,-2 0 128 0,1 1-128 0,-2-3 0 16,4 2 0-16,-3 0 0 0,0 2 0 0,-2-2 128 16,4 0-128-16,-2 1 0 0,2 0 0 15,-1 0 0-15,0 0 0 0,1-1 0 0,-1 0 0 16,2 0 0-16,-3 1 0 0,0-1 0 0,2 2 0 16,0-2 0-16,0 0 0 0,-1 1 128 0,1-1-128 0,-1 0 0 0,1 0 0 15,3 1 0-15,-4-3 0 0,0 4 128 0,-1 1-128 16,1-1 0-16,1 2 0 0,-2-3 128 0,-1 2-128 15,-1-2 0-15,0 0 0 0,2-2 0 0,-2 1 160 16,0 0-160-16,1 1 128 0,-2-2-128 0,0 1 160 0,0 0-160 0,0 1 160 16,-5-1-32-16,5 0-128 15,1 0 192-15,1-1-64 0,-1 0-128 0,0 0 128 16,-2 0-128-16,1 1 128 0,1-2-128 0,2 0 160 16,1-1-160-16,-1 1 160 0,1-1-160 0,0 1 0 15,-4 0 144-15,3 0-144 0,-2 0 128 0,2 1-128 16,0 1 160-16,1-2-160 0,-3 0 144 0,1 0-144 15,-1 0 128-15,3 0-128 0,1-2 0 0,0 1 0 0,-3 0 128 16,1-2-128-16,3 1 0 0,-1 0 0 0,-2 0 0 0,2-1 0 0,-2 1 128 0,0 1-128 16,2 0 0-16,-1-1 128 0,-1 0-128 0,2 1 0 15,0 0 0 1,-1 1 128-16,0 0-128 0,-2 0 0 0,3-1 144 0,-1 0-144 16,0 0 0-16,1 0 128 0,-2 2-128 0,3-1 0 15,-3 1 128-15,1-1-128 0,-3 0 128 0,4-1-128 16,-3 0 128-16,0 0-128 0,2 0 128 0,-1 0-128 15,-1-2 0-15,1 0 0 0,0-3 0 0,0 1 128 16,1 1-128-16,1-1 0 0,-2 2 0 0,4-1 0 16,-3-1 0-16,3 2 0 0,-1 1 0 0,0 0 0 15,-1 0 0-15,2 0 0 0,-1 0 0 0,1 1 0 16,-2-2 0-16,1 0 0 0,-1 1 0 0,1 0 0 0,-2 0 0 0,3-3 0 0,0-1 0 0,-1 2 0 31,2 2 0-31,-2-1 128 0,1-3-128 0,-1 1 0 0,1 0 0 16,1-1 0-16,-1 1 0 0,-2-2 0 0,2 2 0 0,0-2 0 0,-1-1 0 0,-1 0 0 0,2 0 0 15,-2 2 0 1,3-1 0-16,-1 1 128 0,-1 1-128 0,0-2 0 16,0 2 0-16,2-1 0 0,-3 1 0 0,1-1 0 15,2 1 0-15,0 1 0 0,-3 3 0 0,2-5 0 0,-1 2 0 0,0 1 0 16,0 1 0-16,1 0 0 16,-2 0 0-16,1-5 0 0,1-1 0 0,-3 1 0 15,-1 0 0-15,2 1 0 0,1-1 0 0,0 0 0 16,-2 2 0-16,1 0 0 0,-1-5 0 0,0 3 0 15,2-1 0-15,-3 1 0 0,2 0 0 0,-1 1 0 0,3 2 0 0,-1-1 0 0,2-2 0 0,-3 1 0 32,2-2 0-32,1 2 0 0,-4-1 0 0,2 0 0 0,-1 0 0 0,-2 2 0 0,3-4 0 0,-2 1 0 15,2 1 0-15,0-1 0 16,-2-1 0-16,0 0 0 0,3 0 0 0,-1-1 0 16,2 0 0-16,0 2 0 0,-4 1 0 0,0 0 0 15,1-3 0-15,0 2 0 0,1 2 0 0,-2 0 0 0,3 1 0 0,-2-1 0 0,-1 2 0 0,0 0 0 31,2 0 0-31,-1-1 0 0,2 0 0 0,-3-1 0 16,2 1 0-16,0 1 0 0,2 1 0 0,-2-4 0 16,1 1 0-16,1-1 0 0,-4-1 0 0,2 2 0 0,1 1 0 0,-1 0 0 15,0 0 0-15,2-1 0 0,0-2 0 0,-3 1 0 16,1 1 0-16,2-1 0 0,1 0 0 0,-3 2 0 16,2-2 0-16,-1 0 0 15,2 3 0-15,1 1 0 0,-3-3 0 0,0 3 0 0,2 0 0 0,0 0 0 16,0 1 0-16,-3 0 0 0,2-1 0 0,1 1 0 0,-1 0 0 0,0 2 0 15,2 0 0-15,-2 1 0 0,2-2 0 0,-1-2 0 0,-1 0 0 0,-1 1 0 32,2 0 0-32,-3 1 128 0,2-1-128 0,0 1 0 0,0-1 0 0,1 1 0 15,1-2 0-15,-1-1 0 0,0 0 0 0,0 2 0 16,1 1 0-16,0 1 0 16,-1-1 0-16,1 0 0 0,0 1 0 0,0 0 0 0,1-1 0 0,-1 1 0 0,-2-2 0 0,2 2 0 31,0 2 0-31,-1 0 0 0,1-1 0 0,0 0 0 15,1 2 0-15,0-1 0 0,-1 0 0 0,-1-1 0 16,2 2 0-16,0-3 0 0,-1 4 0 0,1-1 0 16,0 0 0-16,0-2 0 0,-1-2 0 0,1 1 0 0,0-1 0 0,0 3 0 0,-1 0 0 15,1 8 0-15,-1-8 0 0,1 0 0 16,-3 1 0-16,3-1 0 0,-1 0 0 0,1 8 0 16,0 0 0-16,0-6 0 0,0-3 0 0,0 1 0 15,0 1 0-15,0-1 0 0,1 1 0 0,-1-2 0 16,0 9 0-16,0-6 0 0,3-2 0 0,-3 2 0 15,0 6 0-15,0-7 0 0,0-1 0 0,0 1 0 16,0 0 0-16,0 0 0 0,0 2 0 0,0 5 0 16,0-7 0-16,0 7 0 0,-3-7 0 0,3 7 0 15,0-8 0-15,0-1 0 0,0 2 0 0,0 7 0 16,-1-5 0-16,1 5 0 0,0-9 0 0,0 3 0 16,0 0 0-16,0-1 0 0,-1 1 0 0,1-1 0 15,0 7 0-15,0-6 0 0,0 0 0 0,0 0 0 16,0-3 0-16,0 1 0 0,0 1 0 0,0 1 0 0,-1 0 0 0,1 0 0 0,0-1 0 0,0 1 0 15,0-1 0-15,0 0 0 16,1 1 0-16,-1 6 0 0,0-9 0 0,0 9 0 16,0 0 0-16,0-6 0 0,0-1 0 0,0 7 0 15,0-7 0-15,0 7 0 0,1-6 0 0,-1 6 0 16,0-9 0-16,0 9 0 0,0 0 0 0,0 0 0 16,0-8 0-16,0 8 0 0,0 0 0 0,0 0 0 15,1-7 0-15,-1 7 0 0,0 0 0 0,0 0 0 16,0 0 0-16,0-6 0 0,0 6 0 0,0 0 0 15,3-8 0-15,-3 8 0 0,0 0 0 0,0 0 0 16,0 0 0-16,0 0-128 0,0 0 128 0,0 0 0 16,0 0 0-16,0 0-128 0,0 0 128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16,-8-2 0-16,8 2 0 0,-5-6 0 0,5 6 0 16,0 0 0-16,0 0 0 0,0 0 0 0,-2-4 0 15,-2-1 0-15,2-2 0 0,2 7 0 0,0 0 0 16,0 0 0-16,-1-7 0 0,-1 1 0 0,2 1-128 0,0-1 128 0,0-2 0 15,-1 0 0-15,2 2 0 0,-1 6 0 0,0-7 0 16,0 1 0-16,0-3 0 0,0 0 0 0,0 0 0 16,0 0 0-16,0 3 0 0,2-1 0 0,-1 1 0 15,-1-1 0-15,1-2 0 0,1-2 0 0,0 1 0 16,-2-2 0-16,0 2 0 0,0 1 0 0,1 0 0 0,1 0 0 0,0-1 0 16,-4-1 0-16,2 0 0 0,2-2 0 0,0 4 0 0,1-1 0 0,-1 0 0 31,-1 1 0-31,3-1 0 0,-3-2 0 0,0 1 0 0,0 0 0 0,1 0 0 15,0 1 0-15,-1-1 0 0,1-1 0 16,-1 1 0-16,2 1 0 0,-1 0 0 0,-1-1 0 0,3 0 0 16,-1 0 0-16,-1 2 0 0,1-1 0 0,-2-1 0 0,1 1 0 0,-1-3 0 15,1 3 0-15,0 0 0 16,0-2 0-16,0 0 0 0,2-2 0 0,-2 3 0 16,-1 3 0-16,1-2 0 0,0 0 0 0,1-1 0 0,-1 0 0 0,2 0 0 15,-2-1 0-15,2 1 0 0,-2 1 0 0,1 1 0 16,2 0 0-16,-3-1 0 0,1-1 0 0,0 0 0 15,1-1 0-15,0 0 0 16,1 3 0-16,-2 0 0 0,0 0 0 0,2-1 0 16,-2-1 0-16,1 0 0 0,-2-1 0 0,2 1 0 15,-2 1 0-15,1 1 0 0,-1-1 0 0,1-1 0 0,-2-1 0 0,4 0 0 16,0-3 0-16,-1 3 0 0,-2 1 0 0,0-2 0 16,2 1 0-16,-2 1 0 15,-2-1 0-15,2 0 0 0,4-1 0 0,-1 1 0 16,-4-1 0-16,1 1 0 0,1 1 0 0,0-1 0 0,2-4 0 0,-1 0 0 15,-1 2 0-15,1 0 0 0,2-1 0 0,-3 1 0 0,1 2 0 0,-1 0 0 16,1 0 0-16,-2 0 0 0,2 0 0 0,-1-2 0 16,0 3 0-16,3-1 0 15,-1 0 0-15,1 0 0 0,-2-2 0 0,1 4 0 0,-1-1 0 16,3 0 0-16,-4 0 0 0,2-1 0 0,1-2 0 0,-3 1 0 0,2 4 0 16,-1-1 0-1,0 0 0-15,2-1 0 0,-2-2 0 0,2-2 0 0,-2 3 0 0,2 0 0 16,-1-1 0-16,2 1 0 15,-1 1 0-15,-1 0 0 0,-1-4 0 0,1 1 0 0,-1-1 0 0,2 2 0 16,1 2 0-16,-2 0 0 0,-1-2 0 0,3-1 0 16,-3-1 0-16,2-1 0 0,-2 2 0 0,1 1 0 0,1-3 0 0,1 2 0 15,-3 2 0 1,0 0 0-16,0-2 0 0,0-1 0 0,0 1 0 16,1 0 0-16,-2 2 0 0,2-2 0 0,-1-1 0 15,0 1 0-15,1-1 0 0,-3 2 0 0,2 0 0 0,1-1 0 16,-1-3 0-16,-2 1 0 0,2-2 0 0,-1 3 0 0,-1-1 0 0,3 4 0 15,-2 0 0-15,0 1 0 16,2-3 0-16,-1-2 0 0,-2 0 0 0,3 4 0 0,-1 1 0 16,3 1 0-16,-3 0 0 0,0 0 0 0,1-2 0 0,-2 0 0 15,1-1 0-15,1 2 0 16,0 1 0-16,-1 1 0 0,1 2 0 0,1-4 0 0,-3 0 0 0,1-1 0 16,3 0 0-16,-4 1 0 15,2 1 0-15,0 2 0 0,2-1 0 0,-2-1 0 0,-1-2 0 0,0 0 0 0,-1 1 0 16,2 1 0-16,1-3 0 0,-1 0 0 0,0 2 0 0,2 2 0 15,-2-4 0 1,2 2 0-16,-1-1 0 0,1 1 0 0,0 1 0 0,0-1 0 16,0-1 0-16,-3 2 0 0,2-1 0 0,0 2 0 15,1-1 0-15,1 1 0 0,-4-3 0 0,3 4 0 16,-1-1 0-16,0 0 0 0,0 2 0 0,-1-1 0 16,1 0 0-16,1 1 0 0,-4-2 0 0,3 0 0 15,0 1 0-15,0 1 0 0,-1-1 0 0,0 1 0 16,-1 1 0-16,2-2 0 0,-1 0 0 0,0 1 0 15,1-2 0-15,0 0 0 0,-1 0 0 0,2 3 0 16,-4-1 0-16,2-1 0 0,0 0 0 0,1-2 0 0,-2 1 0 0,1 0 0 16,0 2 0-16,-1-1 0 0,1 1 0 0,1-2 0 0,-1 2 0 0,0-2 0 15,1-2 0-15,-2 3 0 16,-4 8 0-16,6-8 0 0,-1 1 0 0,1-2 0 16,-2-2 0-16,1 1 0 0,1 0 0 0,-2 2 0 15,2 1 0-15,-3 0 0 0,2-1 0 0,1 2 0 16,0-2 0-16,0 1 0 0,0-1 0 0,-2 0 0 0,3 1 0 0,-2 1 0 0,-5 6 0 15,7-7 0 1,1-2 0-16,-1 1 0 0,1-1 0 0,-1 1 0 16,0-1 0-16,-2 3 0 0,0-1 0 0,2 0 0 0,0 2 0 0,1-2 0 0,-3 1 0 0,1 0 0 31,2 1 0-31,1-1 0 0,-2 1 0 0,0-1 0 16,-3 1 0-16,3-1 0 0,2 0 0 0,-3 1 0 15,2 0 0-15,-2-1-128 0,0 2 128 0,2-2 0 16,1 2 0-16,-2 0 0 0,-7 4 0 0,8-6 0 0,0 2 0 0,-1-1 0 0,-1 0 0 15,1 0 0-15,0 2 0 0,-1 0 0 16,-6 3 0-16,10-5 0 0,-5 1 0 0,3 0 0 16,-3 0 0-16,1 1 0 0,-6 3 0 0,9-2 0 15,-4-2 0-15,-5 4 0 0,8-4 0 0,-3 0 0 16,3 0 0-16,-1 1 0 0,-7 3 0 0,8-3 0 16,-8 3 0-16,7-2 0 0,0-2 0 0,-1 1 0 15,1 0 0-15,-7 3 0 0,0 0 0 0,10-3 0 0,-10 3 0 0,9-4 0 16,-2 1 0-16,0-1 0 0,-1 0 0 0,-6 4 0 15,0 0 0-15,9-3 0 0,-2-1 0 0,-7 4 0 16,9-3 0-16,-2 0 0 16,0-2 0-16,-7 5 0 0,8-4 0 0,-2 0 0 0,2-1 0 0,-8 5 0 15,5-4 0-15,3-1 0 0,-2 1 0 16,-6 4 0-16,4-5 0 0,4-2 0 0,-1-1 0 16,1 3 0-16,-8 5 0 0,7-5 0 0,0 2 0 0,-1-1 0 15,-1-2 0-15,1 2 0 0,-6 4 0 0,0 0 0 16,8-4 0-16,-8 4 0 0,10 0 0 0,1-1 0 15,-11 1 0-15,6-4 0 0,1-2 0 0,-7 6 0 16,9-4 0-16,-2 1 0 0,-7 3 0 0,9-5 0 16,0 1 0-16,-3-2 0 0,3 1 0 0,-2 1 0 0,-1 1 0 0,-6 3 0 15,8-2 0-15,2 0 0 0,-3-1 0 0,1-1 0 16,-2 0 0-16,1 1 0 16,-7 3 0-16,7-4 0 0,1 2 0 0,-1-1 0 15,-7 3 0-15,6-5 0 0,2 2 0 0,-3-1 0 0,-5 4 0 0,10-5 0 0,-4 2 0 0,-6 3 0 31,7-5 0-31,-1 2 0 0,-6 3 0 0,8-4 0 0,-2 0 0 0,-6 4 0 16,8-6 0-16,-1 3 0 16,-1 1 0-16,-6 2 0 0,10-4 0 0,-3 1 0 0,-7 3 0 0,8-6 0 15,1 0 0-15,-2 0 0 0,-7 6 0 0,8-3 0 16,-8 3 0-16,8-5 0 0,1-2 0 0,-1 4 0 0,-8 3 0 0,6-7 0 0,2 4 0 16,-8 3 0-1,0 0 0-15,11-4 0 0,-11 4 0 0,10-4 0 16,1 1 0-16,-11 3 0 0,0 0 0 0,11-1 0 15,-2-2 0-15,-1 0 0 0,-8 3 0 0,9-1 0 0,0-1 0 16,-9 2 0-16,0 0 0 0,11-2 0 0,-1-1 0 0,-10 3 0 0,0 0 0 16,10-3 0-1,0-1 0-15,-1 0 0 0,1 2 0 0,-2 0 0 16,0 0 0-16,-8 2 0 0,8-3 0 0,-8 3 0 0,9-4 0 0,2 1 0 16,-3-1 0-16,0 0 0 0,-8 4 0 0,8-2 0 15,0 0 0-15,-2 0 0 0,2-2 0 0,-2 2 0 0,1 0 0 0,2 0 0 16,-3-3 0-16,-6 5 0 0,7-3 0 0,-7 3 0 0,9-2 0 0,0-1 0 15,-1-1 0-15,-1-1 0 16,-7 5 0-16,7-5 0 16,-7 5 0-16,8-2 0 0,-1-1 0 0,0 1 0 15,0-1 0-15,0 0 0 0,-7 3 0 0,7-4 0 0,-1 0 0 0,-6 4 0 16,0 0 0-16,9-3 0 0,0-1 0 0,-2-1 0 16,-7 5 0-16,7-3 0 15,2 1 0-15,-9 2 0 0,0 0 0 0,10-1 0 16,0-1 0-16,-10 2 0 0,6-6 0 0,3 3 0 0,-9 3 0 0,8-1 0 0,-8 1 0 15,10-6 0-15,-4 2 0 0,3 0 0 16,-9 4 0-16,8-4 0 0,1 1 0 0,-2-1 0 16,-7 4 0-16,9-4 0 0,1 0 0 0,-1 1 0 15,-9 3 0-15,11-4 0 0,-2 0 0 0,-1-1 0 16,-8 5 0-16,11-6 0 0,-2 1 0 0,-1 1 0 16,-8 4 0-16,6-2 0 0,-6 2 0 0,10-4 0 0,-2 1 0 0,-8 3 0 15,10-3 0-15,-1-1 0 16,0 3 0-16,0-1 0 0,-2-1 0 0,2 1 0 15,-3-1 0-15,4 1 0 0,-2 0 0 0,0 1 0 16,-8 1 0-16,10-2 0 0,0 1 0 0,-1 0 0 16,-1-3 0-16,1 2 0 0,-1 0 0 0,-1 0 0 15,0 2 0-15,2-1 0 0,-3-3 0 0,4 3 0 16,-10 1 0-16,9-2 0 0,1-1 0 0,0-1 0 16,-2 0 0-16,0 1 0 0,-8 3 0 0,8-3 0 0,1 2 0 0,-1 0 128 15,-1-1-128-15,1 1 0 0,-8 1 0 0,10-4 0 16,-2 0 0-16,-8 4 0 0,9-3 0 0,2 2 0 0,-3-1 0 0,-8 2 0 15,10-5 0-15,-1 2 0 16,-9 3 0-16,10-2 0 0,0 1 0 0,0-2 0 16,-2-2 0-16,0 1 0 0,-8 4 0 0,11-4 0 15,0 2 0-15,-1 1 0 0,-10 1 0 0,11-2 0 16,0-3 0-16,-2 3 0 0,-9 2 0 0,11-1 0 0,0 0 0 0,0 1 0 0,-11 0 0 0,9 0 0 16,-9 0 0-16,11-2 0 15,0 1 0-15,-3 0 0 0,1 1 0 0,0 0 0 16,-1-2 0-16,0 1 0 15,-8 1 0-15,10 0 0 0,0-3 0 0,-3 2 0 16,2 2 0-16,-9-1 0 0,7 3 0 0,2-3 0 16,0-4 0-16,1 1 0 0,-2 0 0 0,-1 2 0 0,1 1 0 0,0 3 0 15,-1-1 0-15,-7-2 0 0,8 0 0 16,-1 0 0-16,-7 0 0 0,8 0 0 0,-1 1 0 0,-7-1 0 16,9 2 0-16,2 1 0 0,-11-3 0 0,9-2 0 15,-1 1 0-15,0 0 0 0,-8 1 0 0,10 1 0 16,-1 0 0-16,-1-1 0 0,-8 0 0 0,0 0 0 15,11-1 0-15,-4 1 0 0,-7 0 0 0,11 1 0 16,-2 2 0-16,0-1 0 0,-9-2 0 0,11-3 0 0,-1 3 0 0,-10 0 0 16,12 0 0-16,-1 1 0 15,1 1 0-15,-3-1 0 0,-9-1 0 0,10-1 0 0,-2-1 0 0,-8 2 0 16,11 2 0-16,-11-2 0 16,0 0 0-16,10 2 0 0,-10-2 0 0,11 0 0 15,0-1 0-15,-2 2 0 0,-9-1 0 0,0 0 0 0,13 3 0 0,-4-2 0 0,-9-1 0 0,10-1 0 0,-10 1 0 16,13 0 0-1,-3 1 0-15,0 1 0 0,-2 1 0 0,-8-3 0 16,10-2 0-16,0 1 0 0,-10 1 0 0,8 5 0 0,1-4 0 0,-9-1 0 16,9 3 0-16,0-1 0 15,-9-2 0-15,10 0 0 0,-3 0 0 0,-7 0 0 16,9 1 0-16,-2 2 0 0,0 2 0 0,0-4 0 16,-7-1 0-16,0 0 0 0,10 0 0 0,-10 0 0 15,7 5 0-15,-7-5 0 0,9 2 0 0,-9-2 0 16,7 0 0-16,-7 0 128 0,9 0-128 0,-9 0 0 15,9-1 0-15,-9 1 0 0,10 0 0 0,-3 0 128 16,-7 0-128-16,0 0 0 0,0 0 0 0,9 2 0 0,-9-2 0 0,9 3 0 16,-9-3 0-16,6 4 0 0,-6-4 0 0,0 0 0 15,10 1 0-15,-10-1 0 0,7 0 0 0,-7 0 0 16,0 0 0-16,10 0 0 0,-10 0 0 0,9 0 0 0,-9 0 0 0,8 0 0 16,-8 0 0-16,0 0 0 15,11 2 0-15,-11-2 0 0,9 0 0 0,-9 0 0 16,9-1 0-16,-9 1 128 0,11-1-128 0,-11 1 0 15,10-1 0-15,-10 1 0 0,12-4 0 0,-2 3 0 16,-10 1 0-16,11-1 0 0,0-1 0 0,-11 2 0 16,8-2 0-16,0-1 0 0,2 1 0 0,-10 2 0 15,8-1 0-15,-8 1 0 0,11-3 0 0,-11 3 128 16,10-1-128-16,0 0 0 0,0-2 0 0,-10 3 0 16,9-2 0-16,-1 0 0 0,1 0 0 0,0 1 0 15,1-3 0-15,-2 3 128 0,0 0-128 0,-1 0 0 0,-7 1 0 0,10-2 0 0,-2 0 0 0,-1 0 0 0,-7 2 0 16,12-2 0-1,-3 1 0-15,0 2 0 0,-9-1 0 0,9 0 0 0,-2-3 0 0,1 1 0 16,-8 2 0-16,10-1 0 16,-2 1 0-16,-2 0 0 0,-6 0 0 0,9 0 0 15,-2 0 0-15,0 1 0 0,-7-1 0 0,8 1 0 16,0-1 0-16,-2 1 0 0,1-1 0 0,2 2 0 0,-9-2 0 0,8 3 0 16,-1 0 0-16,-1-2 0 0,-6-1 0 0,10-1 0 15,-10 1 0-15,8 0 0 16,2 0 0-16,-10 0 0 0,10 2 0 0,-10-2 0 15,10 1 0-15,0-1 0 0,-10 0 0 0,12 0 0 16,-2 0 0-16,0 0 0 0,-10 0 0 0,12 1 0 16,0-1 0-16,-2-1 0 0,-10 1 0 0,10-2 0 15,0 0 0-15,-10 2 0 0,10 2 0 0,0 0 0 16,-2-1 0-16,2-1 0 0,2-1 0 0,-3 0 0 0,-9 1 0 0,11 0 0 0,1-1 0 16,-1 0 0-16,-2 0 0 0,-9 1 0 15,11 1 0-15,-2-1 0 0,1-1 0 0,1 1 0 16,-5 1 0-16,3 0 128 0,-2 0-128 0,2-1 0 15,-2 0 0-15,2 1 0 0,-3 1 0 0,0-2 0 16,-6 0 0-16,8 0 0 0,-8 0 0 0,10 5 0 16,-2-1 0-16,-8-4 0 0,9-1 0 0,0 1 0 15,-2 1 0-15,0 1 128 0,0 2-128 0,0-1 0 0,1-1 0 0,-8-2 0 16,5 3 0-16,-5-3 0 0,11 2 0 0,-3 0 0 16,-8-2 0-16,10 4 0 0,-2 1 0 0,0-3 0 15,-8-2 0-15,11 0 0 16,-3 2 0-16,2 0 0 0,-3 0 0 0,-7-2 0 0,0 0 0 15,10 5 0-15,1-1 0 0,-3-2 0 0,-8-2 0 16,11 3 0-16,-1 0 0 0,-1 0 0 0,-9-3 0 0,11 3 0 16,-11-3 0-16,7 3 0 0,-7-3 0 0,10 0 0 15,-10 0 0-15,12 3 0 0,-2-1 0 0,-10-2 0 16,9 3 0-16,1 0 0 0,-1-4 0 0,-9 1 0 0,0 0 0 0,11 3 0 16,-1-1 0-16,-2 1 0 15,-8-3 0-15,12 3 0 0,-5-1 0 0,-7-2 128 16,11 2-128-16,-2-1 0 0,-2 3 0 0,0-1 0 0,2-3 0 0,-9 0 0 15,0 0 0-15,11 3 0 16,-3 0 0-16,1-2 128 0,-9-1-128 0,7 0 0 16,1 1 0-16,-8-1 0 0,7 5 0 0,1-3 0 0,-8-2 0 0,7-2 0 15,-7 2 0-15,9 0 128 0,-1 1-128 0,-1 0 0 0,-7-1 0 16,9 0 0-16,-1 0 0 0,-2-1 0 0,-6 1 0 0,9-2 128 16,-9 2-128-16,9 2 0 0,-1 0 0 0,-1-2 0 0,-7 0 0 15,9-2 0 1,-9 2 0-16,11-1 0 0,-4-1 0 0,-7 2 0 15,0 0 0-15,11 0 0 0,-2 0 0 0,-2 0 0 16,-7 0 0-16,9 0 0 0,0 2 0 0,-1 0 128 0,-8-2-128 0,0 0 0 16,8 0 0-16,2-1 0 15,-3-1 0-15,-7 2 128 0,9-4-128 0,-3 3 0 0,-6 1 0 0,10-1 0 0,-10 1 0 16,10 0 0 0,-1-1 0-16,-9 1 0 0,0 0 0 0,12 0 0 15,-3 0 0-15,0 0 128 0,-9 0-128 0,0 0 0 16,0 0 0-16,0 0 0 0,12 1 0 0,-12-1 0 15,0 0 0-15,10 0 0 0,1 0 0 0,-2 2 0 0,-9-2 0 0,0 0 0 16,8 3 0-16,1-3 0 0,0 0 0 0,-9 0 0 16,0 0 0-16,10 3 0 0,-2-2 0 0,-8-1 0 15,9-1 0-15,-9 1 128 0,11-1-128 0,-11 1 0 16,8 2 0-16,-8-2 0 0,9 2 0 0,-9-2 128 16,9 1-128-16,-9-1 0 0,0 0 0 0,8 0 0 15,-8 0 0-15,10 4 0 0,-10-4 0 0,7 1 128 0,-7-1-128 0,0 0 0 0,0 0 0 16,0 0 0-1,10 0 0-15,-10 0 0 0,6 3 0 0,-6-3 0 0,0 0 0 0,0 0 144 16,0 0-144-16,0 0 0 16,10 4 128-16,-10-4-128 0,0 0 0 0,0 0 0 15,0 0 0-15,6 5 0 0,-6-5 0 0,0 0 0 16,0 0 128-16,0 0-128 0,0 0 0 0,0 0 0 0,0 0 144 0,7 4-144 16,-7-4 0-16,0 0 144 0,0 0-144 0,7 4 0 15,-7-4 0-15,0 0 0 0,7 3 0 0,-7-3 0 16,0 0 128-16,0 0-128 0,7 6 0 0,-7-6 0 15,0 0 0-15,0 0 0 0,7 5 128 0,-7-5-128 16,5 4 0-16,-5-4 128 0,0 0-128 0,0 0 0 0,0 0 0 0,7 5 0 16,-7-5 0-16,0 0 0 15,8 4 0-15,-8-4 0 0,0 0 0 0,0 0 0 16,7 2 0-16,-7-2 0 0,0 0 0 0,5 6 0 16,-5-6 128-16,0 0-128 0,0 0 0 0,0 0 0 0,8 2 0 0,-8-2 0 0,0 0 0 0,7 3 0 31,-7-3 128-31,7 5-128 0,-7-5 0 0,0 0 0 0,0 0 0 0,6 2 0 15,-6-2 0-15,0 0 0 0,0 0 128 0,9 3-128 0,-9-3 0 0,8 3 0 16,-8-3 0 0,0 0 128-16,0 0-128 0,0 0 0 0,9 0 0 0,-9 0 0 15,0 0 0-15,0 0 0 0,9 7 0 0,-3-5 0 0,-6-2 0 0,0 0 0 0,0 0 0 0,0 0 0 32,0 0 0-32,8 1 0 0,-8-1 0 0,0 0 0 15,9 0 0-15,-2 0 0 0,-7 0 0 0,0 0 0 16,11 3 0-16,-2-2 0 0,-9-1 128 0,0 0-128 15,0 0 0-15,0 0 0 0,8 0 0 0,-8 0 0 16,0 0 0-16,11 0 0 0,-1 0 0 0,-10 0 0 16,0 0 0-16,0 0 0 0,7 0 0 0,-7 0 0 0,0 0 0 0,10-3 0 0,-10 3 0 0,0 0 0 31,9 0 0-31,-9 0 0 0,8 0 0 0,-8 0 0 16,0 0 0-16,0 0 0 0,9-2 0 0,-9 2 0 0,10-1 0 0,-10 1 0 15,0 0 0-15,11-1 0 0,-4 1 0 0,-7 0 0 16,0 0 0-16,0 0 0 0,0 0 0 0,0 0 0 15,0 0 0-15,0 0 0 0,0 0 0 0,0 0 0 16,0 0 128-16,0 0-128 0,0 0 0 0,0 0 0 16,10 0 0-16,-10 0 0 0,0 0 0 0,0 0 0 15,0 0 0-15,0 0 0 0,0 0 0 0,0 0 0 16,0 0 0-16,0 0 0 0,0 0 0 0,0 0 0 16,0 0 0-16,0 0 0 0,10 0 0 0,-10 0 0 15,0 0 0-15,0 0 0 0,0 0 0 0,0 0 0 16,0 0 128-16,0 0-128 0,0 0 0 0,0 0 0 15,0 0 0-15,0 0 0 0,0 0 0 0,0 0 0 0,0 0 0 0,0 0 128 16,0 0-128-16,0 0 0 0,0 0 0 0,0 0 0 0,0 0 0 0,0 0 0 16,0 0 0-16,0 0 0 15,0 0 0-15,0 0 0 0,0 0 0 0,0 0 0 16,0 0 0-16,0 0 0 0,0 0 0 0,0 0 0 16,0 0 0-16,0 0 0 0,0 0 0 0,0 0 0 15,0 0 0-15,0 0 0 0,0 0 0 0,0 0 0 16,0 0 0-16,0 0 128 0,0 0-128 0,0 0 128 15,0 0-128-15,0 0 0 0,0 0 0 0,0 0-176 0,0 0 176 0,0 0 0 16,0 0 0-16,0 0 0 0,0 0 0 0,0 0 0 16,0 0 128-16,0 0-128 15,0 0 0-15,0 0 0 0,0 0 0 0,0 0-128 16,0 0 128-16,0 0 0 0,0 0 0 0,0 0-128 0,0 0 128 16,0 0-160-16,0 0 160 0,0 0-160 15,0 0-224-15,0 0-32 0,0 0-16 0,0 0 0 16,0 0-1616-16,0 0-336 0,0 0-64 0,0 0-16 0</inkml:trace>
  <inkml:trace contextRef="#ctx0" brushRef="#br0" timeOffset="1">21158 3772 3679 0,'0'0'160'0,"0"0"32"0,0 0-192 0,0 0 0 16,0 0 0-16,0 0 0 0,0 0 1600 0,0 0 288 0,0 0 48 0,0 0 16 15,0 0-1296-15,0 0-256 16,0 0-48-16,0 0-16 0,0 0 80 16,0 0 16-16,0 0 0 0,0 0 0 0,0 0-48 0,0 0 0 15,0 0 0-15,0 0 0 0,0 0-96 0,0 0-32 0,0 0 0 0,0 0 0 16,0 0 64-16,0 0 0 16,0 0 0-16,0 0 0 0,0 0-48 0,0 0 0 15,0 0 0-15,0 0 0 0,0 0 96 0,0 0 16 16,0 0 0-16,0 0 0 0,0 0 64 0,0 0 0 0,0 0 16 0,0 0 0 15,0 0-16-15,0 0-16 16,0 0 0-16,-2 9 0 0,2-9-112 0,0 0-32 16,0 0 0-16,0 0 0 0,-2 7-96 0,2-7 0 15,0 0-16-15,0 0 0 0,0 0 32 0,0 0 16 0,0 0 0 0,0 0 0 16,0 0 48-16,0 0 16 0,0 0 0 0,0 0 0 16,0 0-80-16,0 0-16 0,0 0 0 0,0 0 0 15,0 0-64-15,0 0-128 0,0 0 176 0,0 0-176 0,-5 8 208 0,5-8-64 16,0 0-16-16,0 0 0 15,0 0-128-15,0 0 192 0,0 0-192 0,0 0 192 16,0 0-32-16,0 0 0 0,0 0 0 0,0 0 0 0,0 0-160 16,0 0 192-16,0 0-192 0,0 0 192 15,0 0-192-15,0 0 0 0,0 0 0 0,0 0 128 0,0 0-128 0,0 0 0 16,0 0 0-16,0 0 0 16,0 0 0-16,0 0 0 0,0 0 0 0,0 0 0 15,0 0 0-15,0 0 0 0,0 0 0 0,0 0 0 16,0 0 128-16,0 0-128 0,0 0 0 0,0 0 128 15,0 0-128-15,0 0 0 0,0 0 0 0,0 0 128 16,0 0-128-16,0 0 0 0,0 0 0 0,0 0 0 0,0 0 0 0,0 0 128 16,0 0-128-16,0 0 0 0,0 0 0 0,0 0 0 15,0 0 128-15,0 0-128 0,0 0 0 0,0 0 0 16,0 0 144-16,0 0-144 0,0 0 0 0,0 0 144 0,0 0-144 0,0 0 0 16,0 0 144-16,0 0-144 15,0 0 0-15,0 0 144 0,0 0-144 0,7-1 0 16,-7 1 0-16,0 0 128 0,0 0-128 0,0 0 0 15,0 0 0-15,0 0 0 0,0 0 0 0,8-2 128 16,-8 2-128-16,0 0 0 0,0 0 0 0,0 0 0 0,4-6 128 0,-4 6-128 16,0 0 0-16,0 0 128 15,7 0-128-15,-7 0 128 0,0 0-128 0,6 1 160 16,-6-1-160-16,7 0 160 0,-7 0-160 0,0 0 160 0,0 0-160 0,10 0 160 16,0-2-160-16,-3 2 0 0,-7 0 144 0,8 4-144 0,1-4 0 0,-3 0 144 15,-6 0-144-15,10 0 0 0,0 0 144 0,-3 0-144 0,-7 0 0 0,11 0 144 31,-2 1-144-31,-9-1 128 0,0 0-128 0,11 0 128 0,0 2-128 0,-3 0 0 16,1 0 144-16,-9-2-144 16,10-2 0-16,-2 0 0 0,1 1 0 0,-9 1 0 0,0 0 144 0,9 0-144 15,-9 0 192-15,10-1-192 16,-10 1 160-16,11-3-160 0,-3 1 128 0,-8 2-128 16,9 0 128-16,-9 0-128 0,9 2 0 0,-9-2 128 15,11-1 0-15,-1 0 0 0,-10 1 0 0,8 0 0 16,0 2 0-16,-8-2-128 0,10 2 192 0,0-2-64 15,-10 0-128-15,11 0 0 0,-3 0 0 0,-1 1 0 0,-7-1 0 0,9 0 128 16,-9 0-128-16,10 1 0 16,0 1 0-16,-2 0 0 0,-8-2 0 0,9 1 0 0,-9-1 0 0,8 0 0 15,0 2 128-15,-2 0-128 0,-6-2 0 0,10 1 0 16,-2 1 0-16,-1-1 0 0,-7-1 0 0,7-1 128 16,1 0-128-16,-8 1 0 0,8 1 0 0,-1 0 0 15,-7-1 128-15,7 0-128 0,-7 0 0 0,8 0 128 16,-2-2-128-16,-6 2 128 0,0 0-128 0,10 2 128 15,-2 0-128-15,0-2 128 0,-8 0-128 0,0 0 128 16,8-2-128-16,0 2 128 0,-8 0-128 0,9 2 0 16,0-1 144-16,-2 0-144 0,1-1 0 0,0 1 0 0,-8-1 0 0,8 3 128 0,-1-3-128 15,-7 0 0 1,0 0 128-16,9 5-128 0,2 0 0 0,-2-3 144 16,-1-1-144-16,-1 0 0 0,1 0 128 0,-8-1-128 15,0 0 0-15,9 4 0 0,-2 0 0 0,1-1 0 0,1 0 0 0,-9-3 0 16,9 4 128-16,0-1-128 0,-9-3 0 15,9 4 0-15,-9-4 0 0,7 9 160 0,2-2-160 0,-9-7 128 16,0 0-128-16,9 7 128 0,-1-3-128 0,0 0 128 0,-8-4-128 0,8 8 128 16,-3-3-128-16,-5-5 128 15,9 5-128-15,-9-5 128 0,0 0-128 0,6 7 128 16,-1 0-128-16,-5-7 128 0,8 7-128 0,-3-2 128 16,-5-5-128-16,7 7 128 0,-7-7-128 0,0 0 128 15,4 9-128-15,2 0 0 0,0-3 0 0,-6-6 128 16,0 0-128-16,5 9 0 0,-5-9 144 0,4 7-144 0,-4-7 0 0,6 8 128 0,-2 0-128 0,-4-8 0 31,5 10 128-31,0-1-128 0,-5-9 128 0,3 9-128 0,2-1 0 0,-5-8 144 16,4 10-144-16,2-2 0 0,-3 1 128 0,0-1-128 0,-3-8 0 0,4 10 0 15,-4-10 0-15,5 8 0 0,-5-8 0 0,3 9 0 16,2 0 144-16,-2-1-144 16,1 1 0-16,-2 0 144 0,-2-9-144 0,3 9 0 0,-1 2 0 0,1 0 0 15,-3-11 128-15,5 10-128 16,-3 2 0-16,1-2 128 0,-1-2-128 0,1 0 0 15,-3-8 0-15,5 11 0 0,-3-1 0 0,1-3 0 16,-3-7 0-16,3 10 0 0,0-1 0 0,2 2 0 16,-4-2 0-16,-1-9 0 0,0 0 0 0,4 9 128 15,-2 0-128-15,0 0 0 0,1-1 0 0,0 1 0 16,-3-9 0-16,2 9 0 0,3-1 0 0,-5-8 0 16,1 10 128-16,1-2-128 0,1 3 0 0,0 0 0 0,-3-4 0 0,0-7 128 15,3 10-128-15,-1 0 0 0,-2-10 0 0,2 11 128 16,-1-1-128-16,1 0 128 0,3-2-128 0,-5-8 128 15,1 9-128-15,-1-9 0 0,2 9 0 0,0-1 128 0,0 2-128 0,1 0 0 16,-2-2 0-16,1 1 128 0,1 0-128 0,-3-9 0 0,0 10 0 0,0 0 0 31,0 0 0-31,0 0 0 0,0-2 128 0,0-8-128 16,0 9 0-16,0-9 0 0,0 10 0 0,0 0 0 16,0 0 0-16,0 0 0 0,0 3 128 0,0-4-128 15,0 0 0-15,0-9 0 0,-1 8 0 0,-2 2 0 16,0 0 0-16,0 0 0 0,1-1 0 0,0 0 128 15,2-9-128-15,-2 10 0 0,-2-3 0 0,2 1 128 16,2-8-128-16,-2 10 0 0,-1-1 0 0,-1-2 0 0,3 0 0 16,-4-2 0-16,5-5 0 0,-6 11 0 0,3-2 0 0,-2-1 0 15,0 0 0-15,2-2 0 0,3-6 0 0,-3 8 0 0,-2 0 128 0,5-8-128 16,-5 7 0-16,0 0 0 16,1 1 0-16,4-8 0 0,-6 5 0 0,1 3 0 15,0 0 0-15,1 1 0 0,0-2 0 0,1 0 0 16,3-7 0-16,-6 8 0 0,0-1 0 0,3 0 0 0,-2-1 0 0,-1 1 0 0,2-1 0 15,-2 0 0-15,2 3 0 0,-1-3 0 16,0 0 0-16,-1 0 0 16,1 0 0-16,-1-1 0 0,1 1 0 0,0-2 0 15,-1 1 0-15,-1-1 0 0,1-1 0 0,6-3 0 16,-8 6 0-16,0-2 0 0,1 0 0 0,-2-1 0 16,-2 1 0-16,2 0 0 0,2 0 0 0,1-1 0 0,-1 4 0 0,1-2 0 15,-2-1 0-15,8-4 0 0,-9 4 0 0,0 1 0 0,0 1 0 0,2 0 0 16,-1-2 0-1,8-4 0-15,-9 3 0 0,-1 2 0 0,4-3 0 0,6-2 0 16,-11 5 0-16,2 0 0 0,0-1 0 0,0 0 0 16,9-4 0-16,-6 4 0 0,-4-1 0 0,2 1 0 15,-2-2 0-15,3 0 0 0,-2 0 0 0,2 0 0 16,-1 1 0-16,3-2 0 0,5-1 0 0,-9 3 0 16,3-3 0-16,-3 2 0 0,2 0 0 0,1 1 0 0,-1-3 0 0,1 1 0 15,6-1 0-15,-6 2 0 0,0-1 0 0,-1 0 0 0,7-1 0 0,-7 3 0 31,2-2 0-31,-1 1 0 0,2-2 0 0,4 0 0 16,-10 1 0-16,4 0 0 0,0-2 0 0,6 1 0 16,-5 3 0-16,0 0 128 0,-4-3-128 0,3 0 128 0,6 0-128 0,-8 0 0 15,1 0 0-15,-1 2 0 0,3 2 0 0,0-2 0 16,-2-2 0-16,1-1-176 0,1 0 176 0,-2 1 0 16,2-4 0-16,-2 3 0 0,0 1 0 0,2 0 0 15,-2 0 0-15,7 0 0 0,-7-2 0 0,-1 1 0 16,0 0 128-16,3 1-128 0,5 0 0 0,-7 1 0 15,1-2 0-15,6 1-128 0,-8 0 128 0,0 0 0 16,2-1 0-16,0 1 0 0,6 0 0 0,0 0 0 16,-10-1 0-16,2 0 0 0,2-2 0 0,6 3 0 15,0 0 0-15,-8-1 0 0,8 1 0 0,-8 1 0 16,1-1 0-16,7 0 0 0,-9 3 0 0,9-3 0 16,0 0 0-16,0 0 0 0,-9 2 0 0,9-2 0 0,0 0 0 0,0 0 0 15,-9 0 0-15,-1 0 0 0,3 0 0 0,7 0 0 16,-9 3 0-16,2 0 0 0,-4-3 0 0,11 0 0 15,0 0 0-15,-8 0 0 0,-1-1 0 0,1 1 0 16,8 0 0-16,0 0 0 0,-8 3 0 0,8-3 0 16,-10-2 0-16,3 1 0 0,-2 0 0 0,9 1 0 15,-7 2 0-15,7-2 0 0,-8 4 0 0,2-2 0 16,6-2 0-16,-9-1 0 0,9 1 0 0,-6 0 0 16,-2 2 0-16,8-2 0 0,-7 2 0 0,7-2 0 15,-8 1 0-15,0 0 0 0,8-1 0 0,-9 3 0 16,9-3 0-16,-7 2 0 0,-2-2 0 0,9 0 0 15,-6 3 0-15,-2-1 0 0,1 2 0 0,0-2 0 16,7-2 0-16,-9 1 0 0,2 1 0 0,0 0 0 16,1-1 0-16,1 2 0 0,-1-1 0 0,-1-1 0 15,7-1 0-15,-8 2 0 0,-1-1 0 0,2 0 0 0,-3-1 0 0,0 3 0 0,2-1 0 16,1-1 0-16,1 1 0 0,-1 0 0 0,-3 0 0 0,2 1 0 16,0-3 0-16,0 1 0 15,0 1 0-15,2 0 128 0,6-2-128 0,-9 3 0 16,-3 0 0-16,5-1 0 0,7-2 0 0,0 0 0 15,-11 2 0-15,3 1 0 0,8-3 0 0,-8 4 0 0,8-4 0 0,-8 5 0 16,0-3 0-16,8-2 0 16,-8 3 0-16,-2 0 0 0,1 1 0 0,2 1 0 0,7-5 0 0,-6 5 0 15,-2-2 0-15,8-3 0 16,0 0 0-16,0 0 0 0,-10 7 0 0,4 0 0 0,-2-1 0 0,8-6 0 0,-8 4 0 0,-1-1 0 31,9-3 0-31,-6 6 0 0,-3-1 0 0,9-5 0 16,-7 6 0-16,7-6 0 0,-8 5 0 0,8-5 0 15,0 0 0-15,-7 4 128 0,-1 2-128 0,8-6 0 0,-6 6 0 0,6-6 0 16,-8 5 0-16,8-5 0 0,-9 5 0 0,3 1 0 16,-1-2 0-16,3 2 0 0,-2-1 0 0,6-5 0 15,-7 6 0-15,2-2 0 0,5-4 0 0,0 0 0 16,-8 7 0-16,3-1 0 0,-3 1 0 0,8-7 128 16,-4 4-128-16,4-4 0 0,-7 6 0 0,3-1 128 0,4-5-128 0,-6 8 0 15,3-3 0-15,3-5 0 16,-9 5 0-16,4-1 0 0,5-4 0 0,-6 6 0 0,6-6 0 0,-5 6 0 15,0 1 0-15,-1 0 0 16,1-1 0-16,1 1 0 0,-3-2 0 0,3 1 0 0,4-6 0 0,-4 4 0 16,-1 3 0-16,5-7 0 15,-6 7 0-15,1 2 0 0,-2 2 0 0,2-4 0 16,0-4 0-16,5-3 0 0,-6 5 0 0,0 0 0 16,0 2 0-16,1-1 0 0,5-6 0 0,-4 8 0 0,-3-1 0 0,2-1 0 0,0 1 0 0,0 0 0 15,-1 2 0-15,1 0 0 16,-1 0 0-16,2-3 0 0,-1 0 0 0,5-6 0 15,-6 8 0-15,2-1 128 0,4-7-128 0,-5 11 0 16,-1-1 0-16,0-1 0 0,2-2 0 0,-3-1 0 16,3 1 0-16,-1-1 0 0,-3-1 0 0,8-5 0 15,0 0 0-15,-5 11 0 0,-4-1 0 0,3 0 0 16,2-2 0-16,-2-1 0 0,-1 1 0 0,2-2 0 16,5-6 0-16,-6 9 0 0,1-2 0 0,0 2 0 0,0 0 0 0,5-9 0 15,-6 6 0-15,2 1 0 16,-2 0 0-16,2 2 0 0,1 0 0 0,3-9 0 15,-5 9 0-15,2-3 0 0,3-6 0 0,-3 10 0 16,3-10 0-16,-2 10 0 0,-4 0 0 0,3 0 0 0,-2 0 0 16,5-10 0-16,0 0 0 0,-1 9 0 0,1-9 0 0,-2 8 0 15,-3 0 0-15,2 1 0 0,3-9 0 0,-1 11 0 16,-1-1 0-16,0-1 0 0,2-9 0 0,-1 9 0 0,-1 4 0 0,-2-5 0 16,4-8 0-16,0 0 0 15,0 0 0-15,-2 10 0 0,0 0 0 0,2-10 0 0,-1 9 0 0,0 0 0 16,-2 0 0-16,3-9 0 15,0 0 0-15,0 8 0 0,0-8 0 0,-1 9 0 16,-1 0 0-16,2-9 0 0,-3 9 0 0,2-2 0 16,0 2 0-16,1-9 0 0,-1 10 0 0,1-10 0 15,0 0 0-15,-3 9 0 0,3-9 0 0,0 0 0 16,-2 9 0-16,1 0 0 0,0-1 0 0,1-8 0 16,0 0 0-16,-1 7 0 0,-2 1 0 0,3-8 0 0,-2 10 0 0,2-10 0 15,0 0 0-15,-2 8 0 0,1 1 0 0,1-9 0 16,0 0 0-16,-3 9 0 0,1 0 0 0,1-2 0 15,-1 1 0-15,2-8 128 0,0 0-128 0,0 0 0 16,-1 10 0-16,1-10 0 0,-2 9 0 0,2-9 0 16,0 9 0-16,0-9 0 0,-1 10 0 0,1-10 0 15,0 0 0-15,-1 8 0 0,1-8 0 0,0 9 0 16,0-9 0-16,-1 10 0 0,1-10 0 0,-1 8 0 16,0 1 0-16,1-9 0 0,0 0 0 0,1 9 0 15,-1-9 0-15,0 10 0 0,0-10 0 0,0 8 0 16,0-8 0-16,0 0 0 0,0 11 0 0,0-2 0 15,0-9 0-15,-1 9 0 0,0-1 0 0,1-8 0 16,0 9 0-16,0-1 0 0,0-8 0 0,0 9 0 0,0-9 0 0,0 0 0 16,-2 11 0-16,2-1 0 0,0-10 0 0,0 8 0 15,0-8 0-15,0 11 0 0,0-1 0 0,0-1 0 16,0-9 0-16,0 10 0 0,-1 0 0 0,1-1 128 16,0-9-128-16,0 7 0 0,0-7 0 0,0 9 0 15,0 0 0-15,0-9 0 0,-1 9 0 0,1-9 0 16,1 9 0-16,-1 1 0 0,0-4 0 0,0-6 128 15,-1 10-128-15,1-1 0 0,0-9 0 0,-1 11 0 16,0-1 0-16,1-10 0 0,0 9 0 0,0-9 0 16,0 11 0-16,-1-3 0 0,1-8 0 0,0 10 0 15,0-1 0-15,0 0 0 0,-2 0 0 0,2-9 0 16,0 0 0-16,-2 10 0 0,0-2 0 0,1 0 0 16,1 2 0-16,0-1 0 0,0-9 0 0,0 10 0 15,0-2 0-15,-1 1 0 0,1-9 0 0,-1 10 128 0,1 0-128 16,0-1 0-16,0-9 0 0,-1 11 0 0,0-1 0 0,1-1 0 0,0-1 0 0,0-8 0 15,0 10 0-15,1-1 0 16,-1-9 0-16,0 11 0 0,0-1 0 0,0-1 128 16,0-9-128-16,1 10 0 0,-1-10 0 0,1 8 0 15,-1 1 0-15,0 1 0 0,0 2 0 0,1-1 0 0,2-2 0 16,-3-9 0-16,2 8 0 0,-2-8 0 16,0 9 0-16,0 0 128 0,0-9-128 0,2 10 0 0,-1 1 0 0,0-2 0 0,-1-9 0 15,2 9 0-15,1-1 0 0,-2-1 128 16,-1 1-128-16,0-8 0 15,1 9 0-15,0-1 128 0,-1-1-128 0,0-7 0 16,0 0 0-16,3 9 0 0,0 1 0 0,-1-1 0 16,-2-9 0-16,2 9 0 0,-2-9 0 0,1 8 0 0,0-2 0 15,0 0 0-15,1 1 0 0,-2-7 128 0,2 7-128 0,-2-7 0 16,4 8 0-16,-4-8 0 0,2 9 0 0,1 0 128 16,2-1-128-16,-5-8 0 0,3 6 0 0,1 1 0 15,-1 0 0-15,-3-7 0 0,0 0 0 0,3 7 0 0,0 0 0 0,3-1 0 16,-3 1 0-16,-3-7 128 15,0 0-128-15,4 8 0 0,1-2 0 0,-1 2 0 16,-4-8 0-16,3 7 0 0,-3-7 0 0,7 7 128 16,-7-7-128-16,7 9 0 0,-2-1 0 0,2-2 0 15,-3-1 0-15,-4-5 0 0,8 3 0 0,-8-3 0 16,6 7 0-16,-1-1 0 0,-5-6 0 0,5 7 0 16,2-2 0-16,-7-5 0 0,0 0 0 0,9 6 0 15,-3 2 0-15,1-1 0 0,0 0 0 0,-7-7 0 0,0 0 0 0,5 8 0 16,5-2 0-16,-5-1 0 0,-5-5 0 0,7 4 0 15,1 2 0-15,-8-6 0 0,0 0 0 0,5 7 0 0,1 0 0 0,-6-7 0 16,0 0 0-16,3 9 128 0,-3-9-128 0,6 7 0 16,-6-7 0-16,6 7 0 15,-6-7 0-15,9 8 0 0,0-1 0 0,-4 1 0 16,-5-8 0-16,0 0 128 0,8 6-128 0,-3 0 144 16,1 1-144-16,-6-7 160 0,0 0-160 0,9 7 0 15,-3 0 0-15,0-1 0 0,-6-6 0 0,5 7 0 16,-5-7 0-16,8 8 0 0,-4-3 0 0,2 1 0 15,-6-6 0-15,8 4 0 0,-8-4 0 0,6 8 0 16,1-1 0-16,-7-7 0 0,5 5 0 0,-5-5 128 16,0 0-128-16,8 8 192 0,-1-3-192 0,-7-5 0 15,4 8 0-15,-4-8 0 0,8 6 0 0,-8-6 0 0,0 0 0 0,5 7 0 0,4 0 0 0,-5-2 0 16,-4-5 0-16,6 6 0 16,-6-6 0-16,0 0 0 0,7 8 128 0,-7-8-128 15,3 4 0-15,-3-4 0 0,5 7 0 0,-5-7 0 16,0 0 0-16,7 5 0 0,-3-2 128 0,-4-3-128 15,4 7 0-15,-4-7 0 0,6 8 0 0,-6-8 0 16,0 0 0-16,0 0 128 0,0 0-128 0,0 0 0 16,5 5 0-16,-5-5 0 0,0 0 128 0,4 7-128 15,-4-7 0-15,0 0 0 0,0 0 144 0,6 5-144 16,-1 0 0-16,-5-5 0 0,0 0 0 0,4 6 128 16,-4-6-128-16,0 0 0 0,0 0 0 0,0 0 128 15,0 0-128-15,0 0 0 0,6 5 0 0,-6-5 0 16,0 0 0-16,0 0 0 0,0 0 0 0,4 5 128 0,-4-5-128 0,0 0 0 15,0 0 0-15,0 0 0 0,0 0 0 0,0 0 128 16,0 0-128-16,0 0 0 0,6 3 0 0,-6-3 0 16,0 0 0-16,0 0 128 0,0 0-128 0,4 6 0 15,-4-6 0-15,0 0 0 0,0 0 0 0,0 0 0 16,0 0 0-16,0 0 0 0,7 4 0 0,-7-4 0 16,5 4 0-16,-5-4 0 0,0 0 128 0,0 0-128 15,7 0 128-15,-7 0-128 0,0 0 0 0,0 0 0 16,0 0 0-16,0 0-128 0,0 0 128 0,5 2 0 15,-5-2 128-15,0 0-128 0,0 0 0 0,7 2 0 0,-7-2 0 0,6 1-128 0,-6-1 128 0,0 0 0 32,0 0 0-32,7 0 0 0,-7 0 0 0,0 0 0 15,0 0 0-15,0 0 0 0,0 0 0 0,0 0 0 0,0 0 0 0,0 0 0 0,0 0 0 0,8 3 0 16,-3 0 0 0,-5-3 0-16,0 0 0 0,0 0 0 0,0 0 0 0,0 0 0 15,0 0 0-15,0 0 0 0,8 2 0 0,-8-2 0 0,0 0 0 0,0 0 0 16,0 0 0-16,0 0 0 15,0 0 0-15,0 0 0 0,0 0 0 0,0 0 128 16,0 0-128-16,0 0 0 0,0 0 0 0,0 0 0 16,0 0 0-16,0 0 0 0,0 0 0 0,0 0 0 15,0 0 0-15,0 0 0 0,0 0 0 0,0 0 128 0,0 0-128 0,0 0 0 16,0 0 0-16,0 0 0 16,0 0 0-16,2 6 0 0,-2-6 0 0,0 0 0 15,0 0 0-15,0 0 0 0,0 0 0 0,0 0 128 0,0 0-128 0,0 0 0 16,0 0 0-16,0 0 0 0,0 0 0 0,0 0 0 15,0 0 0-15,0 0 0 0,-6 7 0 0,6-7 0 16,0 0 0-16,0 0-128 0,0 0-96 0,0 0-16 16,-9 4 0-16,2 2 0 15,0-3-352-15,7-3-80 0,0 0-16 0,-8 6 0 0,8-6-2208 16,-10 3-448-16</inkml:trace>
  <inkml:trace contextRef="#ctx0" brushRef="#br0" timeOffset="2">21245 7824 11055 0,'0'0'480'15,"0"0"112"-15,0 0-464 0,0 0-128 0,0 0 0 0,0 0 0 0,0 0 816 0,0 0 144 16,0 0 16-16,-4 5 16 0,-6-3-240 0,10-2-48 16,0 0-16-16,0 0 0 0,-5 4-112 0,5-4 0 15,0 0-16-15,0 0 0 0,-9 6-192 0,9-6-48 16,0 0 0-16,0 0 0 0,0 0-64 0,0 0-32 16,0 0 0-16,0 0 0 0,0 0-80 0,0 0-16 15,0 0 0-15,0 0 0 0,0 0 32 0,0 0 0 16,0 0 0-16,0 0 0 0,0 0 32 0,6 8 0 15,2-2 0-15,-8-6 0 0,0 0-16 0,0 0 0 16,0 0 0-16,10 0 0 0,-10 0 32 0,8 0 16 16,2 0 0-16,-1 0 0 0,-9 0-16 0,0 0 0 15,0 0 0-15,8 0 0 0,-8 0-16 0,12-1-16 16,-4 1 0-16,1 0 0 0,0-3-16 0,0 3 0 0,-9 0 0 0,11 0 0 16,-1 0-32-16,1 0-128 0,0 0 192 0,0 2-64 0,-1 0-128 15,0-2 160-15,-3-1-160 0,2 0 160 0,0 1-160 0,0 3 192 16,-1 2-192-16,-1-3 192 0,2-2-192 0,0-1 192 0,0 1-192 0,-3 2 192 15,4 0-192-15,-3 1 0 16,3-3 144-16,-5 2-144 16,-5-2 0-16,10 3 144 0,0-1-144 0,0-1 0 15,-4-1 144-15,2-1-144 0,0-1 0 0,0 2 144 16,-1 2-16-16,1 1 0 0,-8-3 0 0,11 3 0 16,-3-1 0-16,0-1-128 0,-8-1 192 0,10 1-64 15,-2 1-128-15,0 1 192 0,-8-3-192 0,9 4 192 16,-9-4-192-16,11 2 192 0,-4 0-192 0,-7-2 192 0,10 5-192 15,-10-5 0-15,9 6 144 0,0 0-144 0,-9-6 0 0,9 5 0 16,-3 1 0-16,2-2 0 0,-8-4 0 0,12 3 128 0,0-2-128 0,-1 2 0 0,-11-3 0 16,9 7 0-1,2-2 0-15,-1-1 0 0,-3-1 0 0,3 1 144 16,-2-2-144-16,0 1 0 0,-2 2 144 0,3 0-144 0,-1 0 0 16,0-1 144-16,-1 0-144 0,1 1 128 15,0-1-128-15,2 2 128 0,-3-2 0 0,1 0-128 16,-1 1 192-16,0 0-64 0,0-1-128 0,1 0 192 0,-3-1-192 0,2 2 192 15,-1-2-192-15,1 3 128 0,-1-1-128 0,-1-1 128 0,-5-4-128 0,10 4 128 16,-10-4-128-16,7 4 128 0,2 2-128 0,-3 0 0 16,1 0 144-16,-2-2-144 0,-5-4 128 0,8 5-128 31,-2-1 128-31,1 1-128 0,-1 3 144 0,-2-2-144 16,-4-6 192-16,6 7-192 0,1 1 144 0,1 1-144 0,-1 0 0 0,-1-3 144 15,-1 0-144-15,1-1 0 0,-2 2 0 0,-1-1 0 16,-3-6 128-16,7 10-128 0,-3-1 0 0,3 0 128 15,-7-9-128-15,7 10 0 0,-1 0 144 0,1-1-144 16,-7-9 0-16,5 7 144 0,2-1-144 0,-2 1 0 16,0 1 128-16,0 1-128 0,1 0 0 0,-1-2 0 0,-5-7 0 15,8 10 128-15,-5 0-128 0,2 0 0 0,-1-2 128 0,1 0-128 16,-5-8 0-16,1 9 0 0,-1-9 0 0,4 10 128 16,-2-1-128-16,-2-9 0 0,2 10 176 0,0-1-176 15,0 0 160-15,-2-9-160 0,2 10 128 0,-1-2-128 16,1 0 0-16,-2-8 0 15,-3 10 128-15,2-3-128 0,1-7 0 0,-1 8 144 0,1 1-144 0,0-9 0 16,-5 9 144-16,5-9-144 0,-2 8 128 0,0-1-128 16,2-7 160-16,-3 10-160 0,3-10 128 0,-3 11-128 15,0 0 0-15,1-2 0 0,2-9 128 0,-2 9-128 16,2-9 0-16,-5 9 0 0,2 2 0 0,-1-1 128 0,1-1-128 0,1 0 0 0,2-9 0 0,-3 9 0 31,1-2 0-31,0-1 0 0,-3 4 0 0,2 1 0 0,0-1 0 16,-1-2 0-16,4-8 128 0,-5 7-128 0,0 1 0 15,1 0 0-15,0 0 0 0,-1-1 0 16,5-7 0-16,-4 9 0 0,0 0 0 0,0 0 0 0,-1-1 0 0,0 1 0 16,1 0 0-16,0 0 128 0,1-1-128 0,0-2 0 15,3-6 0-15,-6 8 0 16,2-2 0-16,4-6 0 0,-6 9 0 0,3 0 0 16,-2 1 0-16,0-3 0 0,5-7 128 0,-4 6-128 0,4-6 0 0,-7 9 0 15,2 1 0-15,1-1 0 0,-2-2 0 0,0 0 0 0,-1 0 0 0,1-2 128 16,6-5-128-16,-4 7 0 15,-2 0 0-15,1 0 0 0,5-7 0 0,-6 8 0 0,0-2 0 0,0 2 0 16,-2-1 0-16,4-2 0 16,4-5 0-16,-5 10 0 0,-3-1 0 0,0 0 0 0,3-5 0 0,-1 1 0 0,1 3 0 15,-2-1 0 1,3-1 0-16,-1 0 0 0,-4-1 0 0,3-1 0 0,-1-3 0 16,1 4 0-16,-2 5 0 0,0-2 0 0,1-5 0 0,-1 0 128 15,3 2-128-15,-2-1 0 16,0 1 0-16,-2 0 0 0,2-3 0 0,-2 2 0 0,2 0 0 15,-2 3 0-15,3 1 0 0,-1-3 0 16,7-5 0-16,-7 2 0 0,0 1 0 0,7-3 0 16,-9 0 0-16,1 4 0 0,2 1 0 0,-3 0 0 0,0-1 0 0,-1-2 128 15,2-2-128-15,-1 1 0 0,1 3 0 0,8-4 0 16,0 0 0-16,-9 3 0 0,0-1 0 0,2 2 0 0,-1 2 0 16,1-2 0-16,7-4 0 0,-8 0 0 0,-1 1 0 0,9-1 0 15,-8 5 0-15,2-1 0 0,-3-2 0 0,9-2 0 0,-8 4 0 0,-1-2 0 31,3-2 0-31,-3 2 0 0,2 1 0 0,7-3 128 16,-10 3-128-16,4-2 0 0,6-1 0 0,-10 0 0 0,1 0 0 0,1 1 0 0,1 0 0 0,-1 2 0 31,0 3 128-31,2-3-128 0,0-3 0 0,-2 0 0 16,1 1 0-16,-1 1 0 0,1 2 144 0,0-2-144 0,-1 0 128 0,-2-1-128 0,4-1 128 16,-3 0-128-1,2 3 0-15,-2-1 128 0,-1 0-128 0,2 1 0 0,1 1 0 0,-1 1 128 16,1-5-128-16,-2 0 0 0,-1 0 0 0,1 1 0 15,1 3 0-15,2 0 0 0,-1-2 0 0,2-1 0 0,5-1 0 0,-6 0 0 16,-1 3 0-16,0-3 0 16,0 0 0-16,0 2 0 0,-3 2 0 0,3-1 0 15,7-3 0-15,-11 2 0 0,1-1 0 0,3 0 0 0,7-1 0 0,-10 4 0 16,1-1 0-16,0 0 0 0,9-3 0 0,-8 0 0 16,8 0 0-16,-8 1 0 0,8-1 0 0,-7 4 0 0,-2-1 0 15,9-3 0 1,0 0 0-16,-9 0 0 0,2-2 0 0,7 2 0 15,0 0 0-15,-10 3 0 0,1 2 0 0,9-5 0 16,-8 1 0-16,8-1 0 0,-9 2 0 0,9-2 0 16,0 0 0-16,0 0 128 0,-8 3-128 0,8-3 0 0,0 0 0 0,-7 3 0 15,-2 1 0-15,9-4 0 0,0 0 0 0,-6 4 0 16,-3-2 0-16,9-2 0 0,-8 1 0 0,-1 2 0 16,9-3 128-16,-5 3-128 0,5-3 0 0,-9 2 0 15,9-2 0-15,-7 2 0 0,7-2 0 0,-8 0 0 0,1 0 0 0,7 0 0 16,-8 3 0-16,2 0 0 15,-1 0 0-15,1-1 0 0,6-2 0 0,-8 0 0 16,2 3 0-16,1-1 0 0,-3-1 0 0,2 0 0 16,-2-1 0-16,8 0 0 0,-6 4 0 0,2-1 0 15,-5-3 0-15,4 3 0 0,5-3 0 0,-8 4 0 0,0 1 0 0,3-2 0 16,-1-1 0-16,1 0 0 16,-4 1 0-16,2-1 0 0,1 0 0 0,6-2 0 15,0 0 0-15,-8 4 0 0,1 2 0 0,2-3 0 0,5-3 0 0,0 0 0 16,-9 5 0-16,1 0 0 0,0 1 0 0,0-1 0 15,8-5 0-15,-8 4 0 0,1 0 0 0,7-4 0 16,0 0 0-16,-5 5 0 0,-3 1 0 0,8-6 0 16,-5 5 0-16,-1 1 0 0,6-6 0 0,-6 5 0 15,6-5 0-15,-8 6 0 0,2 0 0 0,1 0 0 16,5-6 0-16,-6 5 0 0,6-5 0 0,-7 7 0 0,7-7 0 0,0 0 0 16,-8 7 0-16,8-7 0 15,-6 6 0-15,6-6 0 0,-6 7 0 0,6-7 0 0,-10 2 0 0,10-2 0 16,0 0 0-16,-7 9 0 15,0-5 0-15,7-4 0 0,0 0 0 0,0 0 0 16,0 0 0-16,-10 8 0 0,2 3 0 0,4-3 0 0,4-8 0 0,0 0 0 16,-10 3 0-16,6 3 0 15,-3 1 0-15,3 2 0 0,-1 1 0 0,5-10 0 0,0 0 0 0,-9 5 0 16,3 0 0-16,0 2 0 0,1 0 0 0,5-7 0 16,-6 6 0-16,6-6 0 0,-8 7 0 0,2 0 0 15,6-7 0-15,-8 8 0 0,2-2 0 0,0 1 0 16,2-1 0-16,-1 2 0 0,1-4 0 0,-3 0 0 15,1 1 0-15,-1 0 0 0,7-5 0 0,-7 7 0 0,-1 0 0 0,2-2 0 16,2 0 0-16,-3-1 0 16,1 2 0-16,-1-1 0 0,1 1 0 0,0-1 0 15,6-5 0-15,-9 7 0 0,-1-1 0 0,3 0 0 16,2-1 0-16,-2 1 0 0,1 1 0 0,2-2 0 0,4-5 0 0,-7 8 0 0,2-3 0 16,-1 1 0-1,-1-2 0-15,3-1 0 0,-4 2 0 0,4 0 0 0,4-5 0 16,-6 7 0-16,3 0 0 0,3-7 0 15,-6 3 0-15,0 3 0 0,1 0 0 0,-1 1 0 0,6-7 0 0,-3 6 0 16,-4-1 0-16,2 0 0 0,-1 1 0 0,1-2 0 0,-1 0 0 0,6-4 0 16,0 0 0-16,-6 8 0 15,-1-4 0-15,3 3 0 0,4-7 0 0,-6 8 0 0,-2-2 0 0,4 1 0 16,4-7 0-16,-4 9 0 16,-1-3 0-16,2 1 0 0,-4 0 0 0,7-7 0 15,-5 7 0-15,5-7 0 0,0 0 0 0,-5 9 0 16,1 2 0-16,1-2 0 0,3-9 0 0,0 0 0 15,-6 8 0-15,1-2 0 0,5-6 0 0,-6 10 0 16,2 0 0-16,3 0 0 0,-5-2 0 0,3-1 0 16,3-7 0-16,-5 7 0 0,5-7 0 0,-5 6 0 15,-1 3 0-15,2 1 0 0,2-1 0 0,-3-1 0 16,5-8 0-16,-5 5 0 0,5-5 0 0,-6 7 0 0,2 2 0 0,0-2 0 0,-1 1 0 0,5-8 0 16,-3 8 0-16,3-8 0 15,-6 6 0-15,3 1 0 0,3-7 0 0,-3 10 0 0,-3-5 0 16,6-5 0-16,-4 8 0 0,4-8 0 15,-6 8 0-15,4-1 0 0,2-7 0 0,-4 8 0 0,1 0 0 0,3-8 0 16,0 0 0-16,-5 5 0 16,5-5 0-16,-3 7 0 0,-3-1 0 0,6-6 0 15,-3 7 0-15,3-7 0 0,-4 7 0 0,-1-2 0 0,5-5 0 0,-4 9 0 0,4-9 0 0,-3 5 0 16,3-5 0-16,0 0 0 0,-4 8 0 0,4-8 0 31,-3 8 0-31,3-8 0 0,0 0 0 0,-6 8 0 16,2-3 0-16,4-5 0 0,0 0 0 0,-3 8 0 0,3-8 0 0,-6 6 0 0,6-6 0 0,0 0 0 15,-5 7 0-15,5-7 0 16,-6 8 0-16,2-2 0 0,4-6 0 0,-5 7 0 0,5-7 0 0,0 0 0 16,-4 6 0-16,4-6 0 15,-4 6 0-15,-3-1 0 0,7-5 0 0,-4 6 0 16,4-6 0-16,-4 7 0 0,-1-2 0 0,5-5 0 16,-5 7 0-16,1-3 0 0,0 3 0 0,4-7 0 15,-6 5 0-15,6-5 0 0,-5 6 0 0,5-6 0 16,-5 6 0-16,5-6 0 0,-5 6 0 0,0-1 0 15,5-5 0-15,-2 7 0 0,-4-1 0 0,6-6 0 16,-4 6 0-16,1 1 0 0,0-2 0 0,3-5 0 0,-6 6 0 0,6-6 0 16,-5 7 0-16,1-2 0 0,-1 0 0 0,5-5 0 15,-5 7 0-15,1-1 0 0,2 0 0 0,2-6 0 16,-7 6 0-16,7-6 0 0,-4 7 0 0,-1 0 0 16,-2-2 0-16,7-5 0 0,0 0 0 0,-2 9 0 0,2-9 0 0,-5 8 0 15,2-3 0-15,3-5 0 16,-6 8 0-16,2-2 0 0,-2 0 0 0,6-6 0 15,0 0 0-15,-5 8 0 0,-2-2 0 0,3 0 0 16,4-6 0-16,0 0 0 0,-4 6 0 0,4-6 0 0,0 0 0 0,0 0 0 16,-6 7 0-16,6-7 0 15,-2 7 0-15,2-7 0 0,-7 6 0 0,7-6 0 16,-4 7 0-16,4-7 0 0,-2 7 0 0,2-7 0 0,-6 7 0 0,6-7 0 16,0 0 0-16,-3 6 0 0,3-6 0 0,0 0 0 15,-5 7 0-15,5-7 0 16,-4 7 0-16,4-7 0 0,-5 6 0 0,5-6 0 15,-6 7 0-15,3 0 0 0,3-7 0 0,-5 6 0 16,5-6 0-16,0 0 0 0,-3 8 0 0,3-8 0 0,0 0 0 0,-4 5 0 16,4-5 0-16,-4 7 0 0,4-7 0 0,-4 7 0 15,4-7 0-15,0 0 0 0,0 0 0 0,-3 8 0 0,3-8 0 0,-3 8 0 16,3-8 0-16,-3 7 0 0,3-7 0 0,0 0 0 16,0 0 0-16,-2 7 0 15,2-7 0-15,0 0 0 0,-6 7 0 0,6-7 0 16,-2 9 0-16,2-9 0 0,-4 8 0 0,4-8 0 15,-2 8 0-15,2-8 0 0,-3 9 0 0,3-9 0 16,0 0 0-16,-5 7 0 0,5-7 0 0,-4 7 0 16,4-7 0-16,0 0 0 0,-5 7 0 0,5-7 0 0,-4 7 0 0,4-7 0 15,0 0 0-15,-1 8 0 0,1-8 0 0,0 0 0 16,-4 10 0-16,4-10 0 16,0 0 0-16,-3 8 0 0,3-8 0 0,0 0 0 15,0 0 0-15,0 0 0 0,-4 9 0 0,-2-3 0 0,6-6 0 0,0 0 128 16,-3 8-128-16,3-8 0 0,0 0 0 0,0 0 0 0,-4 9 0 0,4-9 0 15,-1 8 0-15,1-8 0 16,-2 8 0-16,2-8 0 0,0 0 0 0,0 0 0 16,-1 9 0-16,1-9 0 0,-4 8 0 0,4-8 0 15,-1 10 0-15,1 0 0 0,0-10 0 0,0 9 0 16,0-9 0-16,0 0 0 0,1 9 0 0,-1-9 0 16,-2 9 0-16,2-9 0 0,-2 9 0 0,2-9 0 15,0 10 0-15,0-10 0 0,0 0 0 0,-1 9 0 0,0 1 0 0,1-10 0 16,-1 6 0-16,1-6 0 15,0 0 0-15,-2 9 0 0,1 0 0 0,1-9 0 16,0 0 0-16,0 8 0 0,0-8 0 0,-1 8 0 16,1-8 0-16,-3 10 0 0,3-10 0 0,0 0 0 0,-2 8 0 0,2-8 0 15,0 0 0-15,0 0 0 0,0 0 0 16,-1 9 0-16,1-9 0 0,-1 9 0 0,1-9 0 0,0 0 0 16,0 0 0-16,1 8 0 0,-2 1 0 0,1-9 0 15,0 0 0-15,0 0 0 0,0 9 0 0,0-9 0 16,0 0 0-16,1 8 0 0,-1-8 0 0,0 0 0 15,0 7 0-15,0-7 0 0,0 0 0 0,1 9 0 16,-1-9 0-16,0 0 0 0,0 8 0 0,0-8 0 16,0 0 0-16,0 0 0 0,-2 9 0 0,2-9 0 15,0 0 0-15,-1 7 0 0,1-7 0 0,0 0 0 16,0 8 0-16,0-8 0 0,0 0 0 0,0 8 0 16,0-8 0-16,0 7 0 0,0-7 0 0,0 0 0 0,0 0 0 0,-1 9 0 0,1-9 0 0,-1 8 0 15,1-8 0-15,0 0 0 16,-2 8 0-16,2-8 0 0,0 0 0 0,0 0 0 15,0 0 0-15,-2 8 0 0,2-8 0 0,0 0 0 16,-1 10 0-16,1-10 0 0,0 0 0 0,0 8 0 0,0-8 0 0,0 8 0 0,0-8 0 0,0 0 0 31,0 9 0-31,0-9 0 0,0 0 0 0,0 0 0 16,0 0 128-16,-3 7-128 0,3-7 0 0,0 0 0 16,-2 9 0-16,2-9 0 0,-1 9 0 0,1-9 0 15,-1 9 0-15,1-9 0 0,-3 7 0 0,3-7 0 16,0 9 0-16,0-9 0 0,0 0 0 0,-2 8 0 15,2-8 0-15,0 0 0 0,0 0 0 0,0 0 0 16,-3 6 0-16,3-6 0 0,-1 9 0 0,1-9 0 16,-3 9 0-16,3-9 0 0,0 0 0 0,-2 9 0 0,2-9 0 0,-1 9 0 15,1-9 0-15,0 0 0 0,-1 10 0 0,1-10 0 16,0 0 0-16,-1 9 0 0,0 0 0 0,1-9 0 0,0 0 0 0,0 9 0 16,0-9 0-16,0 9 0 0,0-9 0 0,0 9 0 0,2-1 0 0,-2-8 0 31,0 0 0-31,0 9 0 0,0-9 0 0,0 0 0 15,0 10 0-15,0-10 0 0,-1 10 0 0,1-10 0 16,2 8 0-16,-2-8 0 0,0 9 0 0,0-9 0 16,0 0 0-16,4 8 0 0,-1 1 0 0,-3-9 0 15,0 0 0-15,1 8 0 0,-1-8 128 0,2 9-128 0,-2-9 0 0,0 0 0 16,0 0 0-16,1 8 0 16,-1-8 0-16,0 0 0 0,1 8 144 0,-1-8-144 15,0 0 0-15,0 0 128 0,0 0-128 0,0 0 0 0,0 0 0 0,0 0 128 0,0 0-128 0,0 0 0 16,0 0 0-1,0 0 0-15,0 0 0 0,0 0 0 0,0 0 0 0,0 0 0 16,3 7 0-16,-3-7-128 0,0 0-64 0,0 0 0 16,0 0 0-16,0 0 0 15,0 0-1136-15,0 0-224 0,0 0-48 0,0 0-8272 0,0 0-1648 0</inkml:trace>
  <inkml:trace contextRef="#ctx0" brushRef="#br0" timeOffset="3">19727 12360 8399 0,'0'0'368'0,"0"0"80"0,0 0-448 0,0 0 0 0,0 0 0 0,0 0 0 16,0 0 464-16,0 0 0 0,-7-5 0 0,7 5 0 0,0 0-272 0,0 0-64 15,-6-5-128-15,6 5 192 0,0 0-64 0,0 0-128 16,-5-7 176-16,5 7-176 0,0 0 448 16,0 0-32-16,0 0 0 0,0 0 0 0,0 0 96 0,0 0 0 15,-5-6 16-15,5 6 0 0,0 0-144 0,0 0-16 16,0-8-16-16,0 8 0 0,0 0 96 0,0 0 32 16,0 0 0-16,0 0 0 0,0 0 32 0,0 0 16 15,0 0 0-15,0 0 0 0,0 0-32 0,0 0-16 16,0 0 0-16,0 0 0 0,0 0-80 0,0 0-16 15,0 0 0-15,0 0 0 0,0 0-64 0,0 0-32 16,0 0 0-16,0 0 0 0,0 0-48 0,0 0-16 16,0 0 0-16,0 0 0 0,0 0-32 0,0 0-16 15,0 0 0-15,0 0 0 0,0 0 16 0,0 0 0 16,0 0 0-16,0 0 0 0,0 0 16 0,0 0 16 0,0 0 0 0,0 0 0 16,0 0-48-16,0 0-16 0,0 0 0 0,0 0 0 15,0 0-32-15,0 0-128 0,0 0 192 0,0 0-64 16,7 3-128-16,-7-3 192 0,0 0-192 0,0 0 192 15,0 0-192-15,7 7 192 0,-7-7-192 0,0 0 192 16,8 6-48-16,-8-6 0 0,0 0 0 0,4 9 0 16,-4-9 48-16,6 7 0 0,-6-7 0 0,5 8 0 15,-5-8-32-15,3 7 0 0,-3-7 0 0,5 10 0 16,-2-1 16-16,-3-9 0 0,4 10 0 0,-2-1 0 16,0-1 0-16,1 0 0 0,-3-8 0 0,3 11 0 0,-3-11 16 15,3 10 0-15,0-1 0 0,-2 0 0 0,1-2-64 0,-2-7-128 16,3 11 192-16,-1-2-64 15,0 0-128-15,-2-9 128 0,2 11-128 0,1-2 128 0,-3-9-128 0,3 10 128 0,0-2-128 0,-3-8 128 16,0 0-128-16,2 10 128 16,0 0-128-16,-2-10 128 0,0 0 32 0,5 9 0 15,-3 0 0-15,-2-9 0 0,3 10-32 0,0-1 0 16,-3-9 0-16,4 8 0 0,-4-8 0 0,5 8-128 0,-5-8 192 0,4 10-64 0,-4-10-128 0,4 10 128 31,-4-10-128-31,3 9 128 0,3-3-128 0,-6-6 0 16,0 0 144-16,4 9-144 0,-4-9 0 0,4 10 0 15,-2-2 0-15,-2-8 128 0,0 0-128 0,0 0 0 16,4 8 128-16,-4-8-128 0,1 10 0 0,0-1 144 16,-1-9-144-16,0 0 0 0,0 0 128 0,0 0-128 15,5 8 0-15,-2 0 0 0,-3-8 0 0,0 0 160 16,0 0-160-16,4 8 128 0,-4-8-128 0,3 8 160 16,-3-8-160-16,0 0 160 0,5 9-160 0,-1-1 128 0,-4-8-128 0,0 0 128 0,0 0-128 15,5 8 0-15,-5-8 144 0,0 0-144 0,0 0 0 0,4 10 128 16,1-1-128-16,-5-9 0 15,0 0 0-15,0 0 128 0,6 8-128 0,-6-8 0 16,0 0 0-16,5 6 0 0,-5-6 0 0,0 0 128 16,5 8-128-16,-5-8 0 0,6 7 128 0,-3-1-128 0,-3-6 0 0,3 8 0 15,-3-8 0-15,0 0 128 16,5 10-128-16,-5-10 0 0,5 8 0 0,-5-8 128 16,0 0-128-16,2 8 0 0,1 1 128 0,-3-9-128 15,0 0 0-15,0 0 0 0,4 7 0 0,-4-7 128 16,5 6-128-16,-5-6 0 0,0 0 128 0,0 0-128 15,0 0 0-15,0 0 128 0,4 7-128 0,-4-7 0 0,0 0 0 0,0 0 144 16,0 0-144-16,0 0 0 0,0 0 128 0,1 8-128 16,-1-8 0-16,0 0 0 0,0 0 144 0,0 0-144 15,-1 7 0-15,1-7 144 0,0 0-144 0,0 0 0 16,0 0 144-16,0 0-144 0,0 0 0 0,0 0 128 16,0 0-128-16,0 0 0 0,0 0 0 0,0 0 0 15,0 0 0-15,0 0 128 0,-5 6-128 0,5-6 0 16,0 0 0-16,0 0 128 0,0 0-128 0,0 0 0 15,0 0 0-15,-8-1 0 0,-1-1 0 0,9 2 0 16,0 0 0-16,0 0 0 0,-8-6 0 0,8 6 0 16,-9-3 0-16,9 3 128 0,0 0-128 0,-5-5 0 0,-1 1 0 0,6 4 0 15,-4-8 0-15,0 1 0 0,-3-1 0 0,1 0 0 0,2 4 0 0,4 4 0 16,-4-9 0-16,0 0 0 0,-1-1 0 0,0 1 0 16,2 2 0-1,-2-2 0-15,0-2 0 0,2 1 0 0,1 2 0 0,-1 0 0 0,-2-2 0 0,1 1 0 16,0 1 0-1,0-1 0-15,2-1 0 0,1 1 0 0,-2-1 0 0,1-1 0 16,-1 0 0-16,2 2 0 0,-4 1 0 0,5 8 0 16,-3-11 0-16,1 1 0 0,-1 0 0 0,1 0 0 15,0 1 0-15,-1 0-160 0,1 1 160 0,0 0 0 0,1-2 0 0,-2 2-128 0,1 0 128 0,0 0 0 32,2 1 0-32,0 7 0 0,0 0 0 0,-3-8 0 15,0 0 0-15,3 8 0 0,-2-6 0 0,2 6 0 16,0 0-128-16,-2-8 128 0,2 8 0 0,0 0 0 0,0 0 0 0,-2-7 0 15,2 7 0-15,0 0 0 16,0 0 0-16,0 0 0 0,0 0 0 0,0 0 0 0,0 0 0 0,0 0 0 16,-2-6 0-16,2 6 0 0,0 0 0 0,0 0-128 15,0 0 128-15,0 0 0 0,0 0 0 0,0 0 0 16,0 0 0-16,0 0 0 0,0 0 0 0,0 0 0 16,0 0 0-16,0 0 0 0,0 0 0 0,0 0 0 15,0 0 0-15,0 0 0 0,0 0 0 0,0 0 0 16,2 8 0-16,-2-8 0 0,1 10 0 0,-1-10 0 15,3 11 0-15,-1-2 0 0,-2-9 0 0,3 11 0 0,1 0 0 0,-4-11 0 16,3 9 0-16,1 2 0 0,-2-2 0 0,1 0 0 16,1 0 0-16,1 0 0 15,-5-9 0-15,2 12 0 0,3 0 0 0,-1 2 0 16,-1-3 0-16,2 0 0 0,0 0 0 0,-3 1 0 16,1-2 0-16,-1-2 0 0,-2-8 0 0,5 11 0 15,1 0 0-15,-1 0 0 0,0-4 0 0,0 3 128 0,-2 1-128 0,2 0 0 16,0-1 0-16,-2-1 0 0,1-2 0 0,0 2 0 15,-2 0 128-15,3 1-128 0,0-2 0 0,3-2 144 0,-2 2-144 16,-6-8 0-16,5 10 0 0,2-3 0 0,-7-7 0 0,4 10 0 16,2 0 128-16,0-1-128 0,2-3 0 0,-2 0 0 0,-6-6 0 0,9 9 0 15,0-2 0-15,-2-1 0 16,-7-6 0-16,6 9 0 0,1-2 0 0,1-3 0 16,-8-4 0-16,5 8 0 15,-5-8 0-15,7 6 128 0,0 1-128 0,0-2 0 0,-7-5 0 0,7 7 0 16,-7-7 128-16,6 5-128 15,1 1 0-15,-3-1 0 0,-4-5 0 0,0 0 0 16,6 7 0-16,-6-7 128 0,5 8-128 0,-5-8 0 16,0 0 0-16,0 0 128 0,5 6-128 0,-5-6 0 0,0 0 0 15,5 6 128-15,-5-6-128 0,0 0 0 0,7 5 0 0,-7-5 0 16,0 0 0-16,4 5 0 0,-4-5 0 0,4 5 0 0,-4-5 128 0,0 0-128 16,0 0 0-16,0 0 0 15,7 5 0-15,-7-5 0 0,0 0 0 0,0 0 0 16,0 0 0-16,0 0 128 0,0 0-128 0,0 0 0 15,0 0 0-15,6 4 0 0,-6-4 0 0,0 0 0 16,0 0 0-16,0 0 0 0,0 0 0 0,0 0 0 16,0 0 128-16,0 0-128 0,5 4 0 0,-5-4 0 15,0 0 0-15,0 0 0 0,6 7 0 0,-6-7 0 0,0 0 0 0,0 0 0 16,0 0 0-16,0 0 128 16,0 0-128-16,0 0 0 0,0 0 0 0,0 0 0 15,0 0 0-15,0 0 0 0,0 0 0 0,0 0 0 0,0 0 128 16,0 0-128-16,0 0 0 0,0 0 0 0,0 0 0 0,0 0 0 15,0 0 0-15,0 0 0 0,0 0 0 0,0 0 0 16,0 0 0-16,0 0 0 0,0 0 128 0,0 0-128 16,0 0 0-16,0 0 0 0,0 0 0 0,0 0 0 15,0 0 0-15,0 0 0 0,0 0 0 0,0 0 0 0,0 0 0 0,0 0 0 16,0 0 0-16,0 0 0 16,0 0 0-16,0 0 0 0,0 0 0 0,0 0 0 0,0 0 0 0,0 0 0 15,0 0 0-15,0 0 0 16,0 0 0-16,0 0 128 0,0 0-128 0,0 0 0 15,0 0 0-15,0 0 0 0,-3-8 0 0,3 8 0 16,0 0 0-16,0 0 0 0,0 0 0 0,0 0 0 0,0 0 0 0,0 0 0 16,0 0 0-16,0 0 0 0,0 0 0 0,0 0 0 15,0 0 0-15,0 0 0 0,0 0 0 0,0 0 0 16,0 0 0-16,0 0 0 0,0 0 0 0,0 0 0 16,-3-7 0-16,3 7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16,0 0 0-16,0 0 0 0,0 0 0 0,0 0 0 15,0 0 0-15,0 0 0 0,0 0 0 0,0 0 0 16,0 0 0-16,0 0 0 0,0 0 0 0,0 0 0 16,0 0 0-16,0 0 0 0,0 0 0 0,0 0 0 15,0 0 0-15,0 0 0 0,0 0 0 0,0 0 0 0,0 0 0 0,0 0 0 16,0 0 0-16,0 0 0 0,0 0 0 0,0 0 0 16,0 0 0-16,0 0 0 0,0 0 0 0,0 0 0 15,0 0 0-15,0 0 0 0,0 0 0 0,0 0 0 0,0 0 0 0,0 0 0 16,0 0 0-16,0 0 0 15,0 0 0-15,0 0 0 0,0 0 0 0,0 0 0 16,0 0 0-16,0 0 0 0,0 0 0 0,0 0 0 16,0 0 0-16,0 0 0 0,0 0 0 0,0 0 0 0,-8 0 0 0,8 0 0 15,0 0 0-15,0 0 0 16,0 0 0-16,0 0 0 0,0 0 0 0,0 0 0 16,0 0 0-16,0 0 0 0,0 0 0 0,0 0 0 0,0 0 0 0,-7 3 0 15,7-3 0-15,0 0 0 0,0 0 0 0,0 0 0 16,0 0 0-16,0 0 0 15,0 0 0-15,0 0 0 0,0 0 0 0,0 0 0 0,-8 2 0 0,8-2 0 16,0 0 0-16,0 0 0 0,-4 5 0 0,4-5 0 16,0 0 0-16,0 0 0 0,0 0 0 0,0 0 0 15,0 0 0-15,0 0 0 0,0 0 0 0,0 0 0 16,0 0 0-16,0 0 0 0,0 0 0 0,0 0 0 16,-8 4 0-16,8-4 0 0,0 0 0 0,0 0 0 15,0 0 0-15,0 0 0 0,-3 5 0 0,3-5 0 16,0 0 0-16,0 0 0 0,0 0 0 0,0 0 0 15,0 0 0-15,0 0 0 0,0 0 0 0,0 0 0 16,0 0 0-16,0 0 0 0,0 0 0 0,0 0 0 0,-4 6 0 0,4-6 0 16,0 0 0-16,0 0 0 15,0 0 0-15,-5 7 0 0,5-7 0 0,0 0 0 0,-5 5 0 0,5-5 0 16,0 0 0-16,0 0 0 0,0 0 0 16,-4 7 0-16,4-7 0 0,0 0 0 0,0 0 0 0,-4 5 0 15,4-5 0-15,0 0 0 0,0 0 0 0,-5 6 0 16,5-6 0-16,-4 6 0 0,4-6 0 0,0 0 0 15,-2 9 0-15,2-9 0 0,0 0 0 0,0 0 0 0,-5 9 0 0,5-9 0 16,0 0 0-16,-3 8 0 0,-2-2 0 0,2 2 0 0,1-2 0 0,2-6 0 31,0 0 0-31,0 0 0 0,-3 10 0 0,-1-3 0 16,4-7 0-16,-4 5 0 0,4-5 0 0,-4 7 0 16,-2-1 0-16,6-6 0 0,-3 7 0 0,1 0 0 0,2-7 0 0,-4 6 0 15,1 2 0-15,0 0 0 0,-1-2 0 0,4-6 0 0,-4 8 0 16,2-2 0-1,2-6 0-15,-5 6 0 0,3 1 0 0,2-7 0 0,-5 5 0 0,5-5 0 16,-4 8 0-16,0-1 0 0,4-7 128 0,-3 8-128 16,-2 1 0-16,3-3 0 0,2-6 0 0,0 0 0 15,-4 9 0-15,4-9 0 0,-4 7 0 0,4-7 0 16,-5 6 0-16,2 1 0 0,-3 0 0 0,6-7 0 0,0 0 0 0,0 0 0 16,-3 8 0-16,3-8 0 15,-4 9 0-15,4-9 0 0,0 0 0 0,-3 6 0 0,-2 1 0 0,5-7 0 16,0 0 0-16,-5 7 0 15,5-7 0-15,-4 8 0 0,4-8 0 0,-6 7 0 0,1-1 0 0,5-6 0 16,0 0 0-16,0 0 0 16,-3 7 0-16,3-7 0 0,0 0 0 0,0 0 0 15,-6 7 0-15,3-1 0 0,3-6 0 0,0 0 0 0,0 0 0 0,-5 9 0 0,3-2 0 16,2-7 0-16,0 0 0 0,0 0 0 0,0 0 0 0,0 0 0 16,-1 9 0-16,1-9 0 15,0 0 0-15,0 0 0 0,-2 9 0 0,2-9 0 16,0 0 0-16,0 0 0 0,0 0 0 0,0 0 0 15,0 0 0-15,-4 9 0 0,4-9 0 0,0 0 0 16,0 0 0-16,0 0 0 0,0 0 0 0,0 0 0 16,0 0 0-16,0 0 0 0,0 0 0 0,0 0 0 15,0 0 0-15,0 0 0 0,0 0 0 0,0 0 0 16,0 0 0-16,0 0 0 0,0 0 0 0,0 0 0 16,0 0 0-16,0 0 0 0,0 0-128 0,0 0 128 15,0 0 0-15,0 0 0 0,0 0 0 0,0 0 0 16,0 0 0-16,0 0 0 0,0 0 0 0,0 0 0 0,0-8 0 0,0 8 0 0,0 0 0 15,0 0 0 1,0 0 0-16,0 0 0 0,0 0 0 0,0 0 0 0,0 0 0 0,0 0 0 16,0 0 0-16,0 0 0 0,0 0 0 0,1-7 0 15,-1 7 0-15,0 0 0 0,0 0 0 0,0 0 0 0,0 0 0 0,0 0 0 16,0 0 0-16,0 0 0 16,0 0 0-16,0 0 0 0,0 0 0 0,0 0 0 15,0 0 0-15,0 0 0 0,3-9 0 0,-3 9 0 16,0 0 0-16,0 0 0 0,0 0 0 0,0 0 0 15,0 0 0-15,0 0 0 0,0 0 0 0,0 0 0 16,0 0 0-16,0 0 0 0,0 0 0 0,0 0 0 16,0 0 0-16,0 0 0 0,0 0 0 0,0 0 0 15,0 0 0-15,0 0 0 0,0 0 0 0,0 0 0 16,0 0 0-16,0 0 0 0,0 0 0 0,0 0 0 0,0 0 0 0,0 0 0 16,0 0 0-16,0 0 0 0,0 0 0 0,0 0 0 15,0 0 0-15,0 0 0 0,0 0 0 16,0 9 0-16,0-9 0 0,0 0 0 0,0 0 0 0,-3 8 0 0,3-8 0 0,-1 9 0 15,1-9 0-15,-3 9 0 16,3-9 0-16,0 0 0 0,0 0 0 0,-2 8 0 16,2-8 0-16,-1 9 0 0,1-9 0 0,0 0 0 15,0 0 0-15,0 8 0 0,0 0-144 0,0-8 144 16,0 0-192-16,0 0 192 0,0 12-336 0,-1-1 32 16,0-1 16-16,1-1 0 15,0-9-432-15,0 9-96 0,-1-2-16 0,1-7 0 16,0 0-2240-16,0 8-448 0</inkml:trace>
  <inkml:trace contextRef="#ctx0" brushRef="#br0" timeOffset="4">19775 13447 1839 0,'0'0'0'0,"0"0"160"0,0 0-160 15,0 0 0-15,0 0 0 0,0 0 0 0,0 0 144 0,0 0 0 16</inkml:trace>
  <inkml:trace contextRef="#ctx0" brushRef="#br0" timeOffset="5">19769 13455 6735 0,'0'0'288'0,"0"0"80"0,0 0-368 0,0 0 0 16,0 0 0-16,0 0 0 0,0 0 1168 0,0 0 176 15,0 0 16-15,0 0 16 0,0 0-656 0,0 0-128 16,0 0-16-16,0 0-16 0,0 0-224 0,0 0-32 16,0 0-16-16,0 0 0 0,0 0-32 0,0 0-16 15,0 0 0-15,0 0 0 0,0 0 16 0,0 0 16 16,0 0 0-16,0 0 0 0,0 0 48 0,0 0 0 16,0 0 0-16,0 0 0 0,0 0-48 0,0 0 0 0,0 0 0 15,0 0 0-15,0 0 0 0,0 0 0 0,0 0 0 0,0 0 0 16,0 0 48-16,0 0 0 0,0 0 0 0,0 0 0 15,0 0 0-15,0 0 0 0,0 0 0 0,-8 4 0 16,8-4-64-16,0 0-16 0,0 0 0 0,0 0 0 16,-8 4-112-16,8-4 0 0,-6 6-128 0,6-6 192 15,0 0-192-15,0 0 176 0,-7 3-176 0,7-3 160 16,-6 5-160-16,6-5 0 0,-8 5 144 0,8-5-144 16,-7 6 176-16,1 0-48 0,-2-1 0 0,8-5 0 15,0 0 48-15,-8 3 0 0,2-1 0 0,0 1 0 0,1 1-16 0,5-4 0 16,-8 5 0-16,8-5 0 15,0 0-160-15,-8 3 128 0,8-3-128 0,-6 5 128 0,0 1-128 0,2-1 0 16,-3-2 0-16,7-3 128 0,-4 8-128 0,4-8 0 16,0 0 0-16,-6 3 0 0,-2 0 0 0,8-3 0 15,-4 6 0-15,4-6 0 0,0 0 0 0,0 0 128 16,0 0-128-16,-5 5 0 0,0 2 0 0,1-3 128 16,-1-1-128-16,5-3 0 0,0 0 128 0,-5 6-128 0,-1-3 128 0,6-3-128 15,0 0 144-15,0 0-144 16,-4 5 160-16,4-5-160 0,0 0 144 0,0 0-144 0,0 0 128 0,-7 7-128 0,3-1 0 0,4-6 128 31,-2 5-128-31,2-5 0 0,0 0 0 0,0 0 0 16,0 0 0-16,0 0 0 0,0 0 0 0,0 0 128 15,0 0-128-15,0 0 0 0,0 0 0 0,0 0 0 0,0 0 0 0,0 0 0 16,0 0 0-16,0 0 0 16,0 0 0-16,0 0 0 0,-1 8 0 0,1-8 0 0,0 0 0 0,0 0 0 15,0 0 0-15,0 0 0 0,0 0 0 0,0 0 0 0,0 0 0 0,0 0 0 16,0 0 128-16,0 0-128 15,0 0 0-15,0 0 0 0,0 0 0 0,0 0 128 0,0 0-128 0,0 0 128 16,0 0-128-16,0 0 128 16,0 0-128-16,0 0 160 0,-5-9-160 0,5 9 160 15,-1-7-160-15,1 7 192 0,-3-6-192 0,3 6 192 16,-2-8-192-16,-2 2 128 0,-4 0-128 0,8 6 128 16,0 0-128-16,-5-5 0 0,2-4 144 0,-2 2-144 0,5 7 0 0,-4-6 144 15,0-3-144-15,-2 2 0 0,0 2 192 0,1-2-192 0,3 0 192 0,-1 0-192 31,0 0 144-31,3 7-144 0,-4-8 0 0,2-1 144 0,0 0-144 0,2 9 160 16,-1-8-160-16,1 8 160 0,-6-10-160 16,3 2 0-16,2-3 144 0,-2 3-144 0,1 0 128 0,1 0-128 15,-2-1 128-15,1 1-128 0,-2 0 144 0,4 8-144 16,-5-6 192-16,-1-2-192 0,5-2 160 0,-1 1-160 16,-2 1 128-16,1 1-128 0,-1-2 128 0,2 0-128 0,0 1 0 0,-1-1 128 15,-1 1-128-15,1 0 0 16,2-1 144-16,1 9-144 0,-5-7 0 0,2 0 144 15,1-2-144-15,1 2 0 0,-2-1 144 0,-1 1-144 16,1 1 0-16,-1-1 144 0,2-4-144 0,-2 2 0 0,2 2 0 0,-2 0 0 0,1 1 0 0,1 0 0 31,-3-3 0-31,3 0 0 0,2 2 0 0,-2-3 128 16,-2 1-128-16,1 1 0 0,3 8 128 0,-5-9-128 0,1-1 128 16,-1 2-128-16,3 0 128 0,2 8-128 0,-3-7 0 0,2-1 128 15,-3 1-128-15,1-2 0 16,0 3 0-16,3 6 0 0,-3-9 128 0,0 2-128 0,3 7 0 0,-3-9 128 0,1 3-128 0,2 6 0 0,-4-10 0 0,3 2 128 31,1 8-128-31,-4-9 0 0,2-1 0 0,-1 2 0 16,3 8 0-16,-3-8 0 0,0 1 0 0,2 0 0 15,0-2 0-15,-2 1 0 0,3 8 0 0,-2-8 0 16,2 8 0-16,-3-8 0 0,0 0 128 0,3 8-128 16,0 0 0-16,-3-7 0 0,-1 1 0 0,4 6 0 15,-3-6 0-15,3 6 0 0,0 0 0 0,-2-7 128 0,-1 0-128 0,3 7 0 16,-3-6 0-16,3 6 0 15,-1-6 0-15,1 6 0 0,-3-8 0 0,3 8 0 16,-1-6 0-16,1 6 0 0,-3-8 0 0,3 8 0 0,-2-9 0 0,2 9 0 0,-2-8 0 0,2 8 0 16,-1-8 0-1,1 8 0-15,0 0 0 0,-1-9 0 0,1-3 0 0,0 2 0 16,0 10 0-16,-1-8 0 0,1-1 0 0,0-1 128 16,0 2-128-16,0 0 0 0,0 8 0 0,-1-9 0 15,-1 1 0-15,0 1 0 0,2-1 0 0,0 8 0 16,0-9 0-16,0-3 0 0,0 0 0 0,0 1 0 15,0 2 128-15,0 1-128 0,0 2 0 0,0-2 0 16,0-1 0-16,0 9 128 0,2-7-128 0,-2 7 0 16,2-7 0-16,-2 7 0 0,1-8 0 0,-1 8 0 15,0-6 0-15,0-2 0 0,0 1 0 0,0 7 0 16,0 0 0-16,0-8 0 0,0 0 0 0,0 8 0 16,0 0 0-16,2-8 0 0,-1 1 0 0,-1 7 0 15,0 0 0-15,1-9 0 0,-1 2 0 0,0 7 0 0,0 0 0 0,0 0 0 16,0-8 0-16,0 8 0 0,0 0 128 0,0 0-128 0,0 0 0 0,0 0 0 15,0-7 0-15,0 7 128 16,0 0-128-16,0 0 0 0,0 0 0 0,0 0 0 16,0 0 0-16,0 0 0 0,0 0 0 0,0 0 0 15,0 0 0-15,0 0 0 0,0 0 0 0,0 0 0 0,0 0-208 0,0 0 16 16,0 0 16-16,0 0 0 31,0 0-320-31,0 0-64 0,0 0-16 0,7 7-8576 0,-7-7-1728 0</inkml:trace>
  <inkml:trace contextRef="#ctx0" brushRef="#br0" timeOffset="6">19293 11258 1839 0,'0'0'160'0,"0"0"-160"0,0 0 0 0,0 0 0 15,0 0 512-15,0 0 64 0,0 0 0 0,0 0 16 16,0 0-336-16,0 0-80 0,0 0-16 0,0 0 0 0,0 0 128 0,0 0 32 16,-8 2 0-16,8-2 0 15,0 0 128-15,0 0 48 0,0 0 0 0,0 0 0 0,-7 0-240 0,7 0-64 16,0 0 0-16,0 0 0 0,0 0-16 0,0 0-16 15,0 0 0-15,0 0 0 0,0 0-160 0,0 0 0 16,-8 1 0-16,8-1 128 0,0 0-128 0,0 0 0 16,0 0 0-16,0 0 128 0,0 0 16 0,0 0 0 15,0 0 0-15,0 0 0 0,0 0 64 0,0 0 16 16,0 0 0-16,0 0 0 0,0 0-16 0,0 0 0 16,0 0 0-16,0 0 0 0,0 0 32 0,0 0 0 15,0 0 0-15,0 0 0 0,-3 8-80 0,3-8-16 16,0 0 0-16,0 0 0 0,0 0 32 0,0 0 0 15,0 0 0-15,0 0 0 0,-2 8 0 0,2-8 0 16,0 0 0-16,0 0 0 0,0 0 48 0,0 0 16 16,-2 7 0-16,2-7 0 0,-3 8-16 0,3-8 0 15,0 0 0-15,0 0 0 0,0 0-64 0,0 0-16 0,0 0 0 0,0 0 0 16,0 0 0-16,0 0 0 0,0 0 0 0,0 0 0 16,0 0 16-16,0 0 0 0,0 0 0 0,0 0 0 15,0 0 80-15,0 0 16 0,0 0 0 0,0 0 0 16,0 0 0-16,0 0 16 0,0 0 0 0,0 0 0 15,-2-9-64-15,2 9-16 0,-1-8 0 0,1 8 0 16,0 0-32-16,0 0-16 0,1-10 0 0,-1 10 0 16,0-9-16-16,2 2 0 0,-2 7 0 0,3-10 0 15,-3 4 64-15,0 6 0 0,1-10 0 0,-1 10 0 16,1-7-64-16,-1 7 0 0,1-8 0 0,-1 8 0 16,2-9-128-16,0 2 160 0,-2-1-160 0,0 8 160 15,3-8-160-15,-3 8 128 0,1-9-128 0,2 2 128 16,-2-1-128-16,-1 8 0 0,0 0 144 0,2-9-144 15,0-1 0-15,1 3 128 0,-2-1-128 0,-1 8 0 0,2-8 0 0,-2 8 0 16,3-9 0-16,-3 9 128 0,2-7-128 0,-2 7 128 16,4-8-128-16,-4 8 128 0,2-8-128 0,-2 8 176 15,3-7-176-15,-1-2 192 0,1 2-192 0,-3 7 160 16,2-10-160-16,-2 3 160 0,0 7-160 0,2-9 160 16,0 0-160-16,-2 9 160 0,2-9-160 0,0 1 0 0,-1 1 0 0,1-1 0 15,1-1 0-15,-2 2 128 16,-1 7-128-16,1-9 0 0,2 0 0 0,0 0 128 15,-3 9-128-15,3-6 0 0,0-3 128 0,0 1-128 16,-3 8 128-16,0 0-128 0,3-7 128 0,0-1-128 0,-2 1 128 0,-1 7-128 16,3-10 0-16,1 2 0 0,-3 1 128 0,1-1-128 15,0 0 0-15,-2 8 0 0,0 0 0 16,5-7 128-16,-3-1-128 0,1 0 0 16,0 1 0-16,-3 7 0 0,2-10 0 0,0 1 128 0,-1 0-128 0,1 1 0 0,3 1 0 15,-3 0 0-15,1-1 0 0,-3 8 0 0,6-7 128 0,-1-1-128 16,0 0 0-16,-2 1 128 15,-1-1-128-15,2 0 0 0,-1-1 144 0,1 1-144 16,0-2 0-16,2 2 128 0,-5-1-128 0,0 0 0 16,1 1 0-16,2-1 128 0,0 0-128 0,0 0 0 0,1-1 0 0,0 1 144 15,2 1-144-15,-3-2 0 0,-4-1 144 0,1 0-144 0,2 1 0 0,0 0 144 16,0-1-144-16,1-1 160 16,-2-1-160-16,1 2 160 15,3 0-160-15,-3 0 128 0,0 0-128 0,2-1 128 0,1 1-128 0,-3 1 0 16,1 1 144-16,0 0-144 0,3-1 0 15,-3 0 128-15,-1-1-128 0,2 0 0 0,-3 0 0 16,2-1 0-16,0 1 0 0,2 0 128 0,-2-1-128 0,0 2 0 16,3 0 0-16,-3 0 0 0,2-2 0 0,0 2 0 0,-1 2 0 0,-1-1 128 15,1-2-128-15,-1 1 0 16,1 0 0-16,2 0 0 0,-2 0 0 0,1 0 0 0,-2 0 0 16,0 0 0-16,1-1 128 0,3 2-128 0,-5-4 128 15,1 2-128-15,3 2 144 0,-4 0-144 16,2 0 192-16,0-1-192 0,0-1 160 0,0 0-160 0,1 1 128 0,-1 2-128 15,2 2 128-15,-2-4-128 16,-1-4 0-16,1 2 128 0,2 2-128 0,-3 0 0 0,1-1 0 0,1 0 128 0,-3 0-128 0,3 0 0 16,1-1 144-16,-3 1-144 15,1-1 144-15,2 2-144 16,-3 1 192-16,2-1-192 0,0-1 160 0,-2-1-160 16,-1 0 128-16,4 2-128 0,-1-1 160 0,1 2-160 0,-2-2 192 0,2 0-192 0,1 3 176 0,-3 0-176 15,1-3 160-15,-2 1-160 16,-1-1 128-16,2 1-128 0,4-1 0 0,-2 1 144 0,0 0-144 0,-3 1 0 15,3 1 0-15,-1 1 0 16,0-2 128-16,-2-2-128 0,2 1 0 0,0 1 128 16,2 0-128-16,-2 2 0 0,-2-3 144 0,0 2-144 15,4 2 128-15,0-3-128 0,-4-2 160 0,3 1-160 0,-2 3 128 0,1 0-128 16,-1-4 0-16,2 3 144 16,-1-1-144-16,1 1 0 0,-1-3 0 0,3 0 128 0,-3 1-128 15,0 3 0-15,-6 7 0 0,6-9 0 0,1-1 0 0,-1 1 0 0,0-3 0 16,-1 3 128-16,1 4-128 0,-1 0 0 15,2-1 0-15,-3 0 0 0,0-1 0 0,1-1 0 16,0 0 0-16,0 0 0 0,1 1 0 0,-2-1 0 16,0-1 0-16,1 2 0 0,1 1 0 0,-2 1 0 15,0-1 0-15,2 1 0 0,-3-2 0 0,1 0 128 0,1 2-128 0,0-1 0 16,0 1 0-16,-5 5 0 16,0 0 128-16,5-8-128 0,1 0 0 0,-1 2 0 15,-5 6 0-15,7-8 128 0,-1 3-128 0,0 0 0 16,-6 5 0-16,6-5 0 0,-2-1 0 0,-4 6 128 15,6-5-128-15,0 1 0 0,-1-2 0 0,2 0 0 16,0 0 0-16,-2 1 0 0,-5 5 0 0,7-6 0 16,-2-3 128-16,1 3-128 0,-6 6 0 0,0 0 0 15,5-5 0-15,2-1 0 0,-1 1 0 0,0 1 0 16,-6 4 0-16,11-5 0 0,-3-1 0 0,-1 0 0 0,-2-1 144 16,1 3-144-16,2 0 128 0,-1-1-128 0,-1 0 128 0,-1-2-128 15,-1-1 128-15,3 2-128 0,-2 0 128 0,-5 6-128 16,10-3 128-16,-10 3-128 0,5-5 160 0,4-2-160 15,-2-1 0-15,-1 3 128 0,0-2-128 0,-6 7 0 16,7-4 0-16,-7 4 128 0,7-7-128 0,0 2 0 0,-1-1 144 0,1 2-144 16,3-1 128-16,-10 5-128 15,0 0 0-15,8-4 128 0,0-2-128 0,0 2 0 0,0 0 0 0,-8 4 0 16,9 0 0-16,-3-3 0 16,2-1 0-16,0 0 0 0,-3-2 0 0,-5 6 0 15,9-1 0-15,-4 0 0 0,-5 1 128 0,10-2-128 0,-2-2 0 16,0 1 0-16,-4-1 0 0,2-1 0 15,-6 5 0-15,6-3 0 0,-6 3 0 0,8-4 0 16,0-3 0-16,-8 7 0 0,0 0 144 0,6-4-144 0,2-1 0 0,-8 5 128 16,7-1-128-16,-7 1 0 0,7-4 0 15,-7 4 144-15,6-4-144 0,1 1 0 0,-1 0 128 0,-6 3-128 16,7 1 0-16,-7-1 0 0,7-4 128 0,-7 4-128 16,6-6 0-16,-6 6 0 0,9-1 0 0,-9 1 0 15,0 0 0-15,7-1 0 0,-7 1 0 0,9-2 0 16,-9 2 0-16,8-3 0 0,-8 3 0 0,9-1 0 0,-3 2 0 15,-6-1 0-15,0 0 0 0,9-4 0 0,-1 0 0 0,-8 4 0 16,0 0 0-16,8-1 0 0,-8 1 0 0,9-3 0 16,-9 3 0-16,10-1 0 0,-10 1 0 0,11-2 0 15,-4 1 128-15,-7 1-128 16,0 0 0-16,10-2 0 0,-2-2 128 0,-8 4-128 16,8-3 0-16,-8 3 0 0,0 0 0 0,11-2 0 15,-3 0 128-15,-8 2-128 0,10-2 0 0,-10 2 0 0,9-4 0 16,-9 4 0-16,0 0 0 0,0 0 0 0,9-2 0 0,-9 2 0 15,0 0 128-15,10-2-128 0,-3-1 0 0,-7 3 0 16,11-3 0-16,-3 2 0 0,-8 1 128 0,8-1-128 16,-8 1 0-16,10-2 0 0,-1 1 0 0,-1-1 0 15,-8 2 128-15,0 0-128 0,0 0 0 0,9-4 0 16,-3-1 0-16,1 2 0 0,-7 3 0 0,9-4 0 16,-1 2 0-16,-8 2 0 0,7-3 128 0,-7 3-128 15,7-2 0-15,0-1 0 0,1 1 0 0,-8 2 0 16,0 0 128-16,7-4-128 0,0 0 0 0,-7 4 0 15,0 0 0-15,9-3 0 0,-2-1 0 0,-7 4 0 16,9-2 0-16,-3-1 0 0,0-1 128 0,-6 4-128 0,6-3 0 0,-6 3 0 16,8-1 0-16,0-2 0 0,-4-1 0 0,-4 4 0 15,0 0 0-15,7-4 0 0,-7 4 144 0,6-4-144 16,-6 4 0-16,9-4 144 0,0-1-144 0,-3 2 0 0,-6 3 0 0,0 0 0 0,0 0 0 0,7-3 0 16,0 2 0-16,-7 1 0 15,7-4 0-15,-7 4 128 16,7-3-128-16,-7 3 0 0,0 0 0 0,0 0 0 15,9-1 0-15,-9 1 0 0,6-2 0 0,1-1 0 16,-7 3 128-16,7-5-128 0,-7 5 0 0,7 0 0 16,-7 0 0-16,8-1 0 0,-8 1 0 0,7-3 0 15,-7 3 0-15,7-1 0 0,-7 1 0 0,0 0 0 16,0 0 0-16,10-1 0 0,0-2 0 0,-2 1 128 0,-8 2-128 16,0 0 0-16,9-1 0 0,-1 0 0 0,-1 0 0 0,-7 1 0 15,0 0 0-15,8-5 0 0,-1 2 128 0,-7 3-128 16,0 0 0-16,9-1 0 0,0-1 0 0,-1 0 0 15,-8 2 128-15,0 0-128 0,6-5 0 0,-6 5 128 0,8-4-128 0,-8 4 0 16,0 0 144-16,7-6-144 0,-1 0 0 0,0 1 144 0,-6 5-144 16,0 0 0-16,7-2 144 0,-7 2-144 0,9-3 0 0,0 1 144 31,-9 2-144-31,8-6 0 0,-8 6 144 0,10-4-144 0,-10 4 0 0,6-2 0 16,-6 2 0-16,0 0 128 15,9-4-128-15,-4-1 0 0,2 1 0 0,-7 4 0 16,0 0 0-16,8-2 0 0,-8 2 0 0,6-3 0 15,-6 3 0-15,9-4 128 0,-1-1-128 0,-8 5 0 16,0 0 0-16,0 0 0 0,6-3 0 0,-6 3 0 0,7-5 0 0,-7 5 0 16,7-6 0-16,-7 6 128 15,5-5-128-15,-5 5 0 0,0 0 128 0,0 0-128 0,8-4 0 0,-8 4 128 16,0 0-128-16,4-8 0 0,2 3 128 0,-6 5-128 16,6-5 128-16,-6 5-128 0,4-5 0 0,0-2 144 0,-1-1-144 15,-3 8 0-15,0 0 0 0,0 0 0 16,6-5 0-16,-6 5 0 0,4-8 128 0,1 3-128 0,-1-3 0 15,-4 8 0-15,2-5 0 0,-2 5 0 16,0 0 0-16,0 0 0 0,5-10 0 0,0 3 0 16,-5 7 0-16,6-6 0 0,-6 6 0 0,0 0 0 15,0 0 0-15,3-6 0 0,-3 6 0 0,4-6 0 16,-4 6 0-16,3-8 0 0,-3 8 0 0,3-7 0 16,-3 7 0-16,0 0 0 0,2-9 128 0,-2 9-128 15,0 0 0-15,1-7 0 0,-1 7 0 0,0 0 0 16,2-8 0-16,-2 8 0 0,0 0 0 0,1-7 0 0,-1 7 0 0,2-7 0 0,-2-1 0 0,0 8 0 15,0 0 128-15,0 0-128 16,0-5 0-16,0 5 0 0,0 0 0 0,0 0 0 16,1-9 0-16,-2 2 0 0,-1-1 0 0,2 8 0 15,0 0 0-15,0 0 0 0,0 0 0 0,0-6 0 0,2-2 0 0,-2 8 0 16,1-8 0-16,-1 8 0 16,0-7 0-16,0 7 0 0,0 0 0 0,2-8 0 15,-2 8 0-15,1-9 0 0,0 2 0 0,-1 7 0 16,0 0 0-16,3-7 0 0,-3 7 0 0,1-8 0 0,1 1 0 0,-2 7 0 15,1-7 0-15,-1 7 0 16,1-7 0-16,-1 7 0 0,0-7 0 0,0 7 0 16,0 0 128-16,0-8-128 0,0 0 0 0,0 8 0 0,0 0 0 0,0 0 0 15,-1-7 0-15,1 7 0 0,0 0 0 0,0 0 0 16,-3-7 0-16,3 7 0 0,-1-7 128 0,1 7-128 16,-3-7 0-16,3 7 0 0,0 0 0 0,0 0 0 15,-4-5 0-15,4 5 0 0,-3-6 0 0,3 6 0 16,0 0 0-16,0 0 0 0,0 0 0 0,0 0 0 15,-4-5 0-15,4 5 0 0,0 0 0 0,-7-3 0 16,2-1 0-16,5 4 0 0,0 0 0 0,0 0 0 0,-4 0 0 0,4 0 0 16,-6-6 0-16,6 6 0 15,-7-3 0-15,7 3 0 0,0 0 0 0,0 0 0 16,-7-1 0-16,7 1 0 0,-7-1 0 0,7 1 0 16,-4-5 0-16,4 5 0 0,-7-3 0 0,7 3 0 15,-6 1 0-15,6-1 0 0,-6-2 0 0,6 2 0 16,-8-2 0-16,4-2 0 0,4 4 0 0,0 0 0 0,-9-1 0 0,9 1 0 0,0 0 0 0,-5 0 0 15,5 0 0 1,0 0 0-16,0 0 0 0,0 0 0 0,-11 0 0 0,5 0 0 0,6 0 0 0,0 0 0 16,-9-2 0-16,9 2 0 15,-5 0 128-15,5 0-128 0,0 0 0 0,0 0 0 16,0 0 0-16,-8 2 0 0,0 0 0 0,8-2 0 16,-5-3 0-16,5 3 0 0,0 0 0 0,0 0 0 15,-8-1 0-15,8 1 0 0,-6 0 0 0,6 0 0 16,0 0 0-16,-6-1 0 0,6 1 0 0,0 0 0 15,-6 0 0-15,6 0 0 0,-8-2 0 0,8 2 0 16,0 0 0-16,0 0 0 0,-6 0 0 0,6 0 0 0,0 0 0 0,0 0 0 16,0 0 0-16,0 0 0 15,0 0 128-15,-6-1-128 0,-2-1 0 0,8 2 0 0,0 0 176 0,-5-1-176 0,-2-1 160 0,7 2-160 16,0 0 0-16,0 0 128 16,0 0-128-16,0 0 0 0,0 0 0 0,0 0 0 15,-7-2 0-15,7 2 0 0,-8 0 0 0,8 0 0 16,-7 2 0-16,7-2 0 0,0 0 0 0,0 0 0 15,-11-2 0-15,11 2 0 0,0 0 192 0,-9 0-64 0,-1 0-128 0,10 0 192 16,0 0-192-16,0 0 0 16,-7-1 0-16,7 1 0 0,0 0 0 0,-7-1 0 15,-1 1 0-15,8 0 0 0,-7-2 0 0,7 2 0 16,0 0 0-16,0 0 0 0,-10-2 0 0,10 2 0 16,0 0 0-16,0 0 0 0,0 0 0 0,0 0 0 15,-8 0 0-15,8 0 0 0,0 0 0 0,0 0 0 16,-9-6 0-16,9 6 0 0,0 0 0 0,0 0 0 15,0 0 0-15,0 0 0 0,0 0 0 0,0 0 0 16,-6-6 0-16,6 6 0 0,0 0 0 0,0 0 0 0,0 0 0 0,0 0 0 16,0 0-144-16,0 0 144 0,0 0 0 0,0 0-144 15,0 0 144-15,0 0 0 0,0 0 0 0,0 0-128 32,8 0-368-32,-8 0-64 0,9-2-16 0,-9 2-10352 0,0 0-2064 0</inkml:trace>
  <inkml:trace contextRef="#ctx0" brushRef="#br0" timeOffset="7">20893 8040 2751 0,'0'0'256'0,"0"0"-256"15,0 0 0-15,0 0 0 0,0 0 384 0,0 0 48 0</inkml:trace>
  <inkml:trace contextRef="#ctx0" brushRef="#br0" timeOffset="8">20847 8283 2751 0,'0'0'128'0,"0"0"16"15,0 0-144-15,0 0 0 0,-6 6 0 0,6-6 0 0,0 0 2112 0,0 0 384 16,0 0 64-16,0 0 32 0,0 0-1824 0,0 0-384 0,-5 4-64 0,5-4 0 16,0 0-128-16,0 0-32 0,0 0 0 0,0 0 0 15,0 0-160-15,0 0 0 16,0 0 0-16,0 0 0 0,0 0 0 0,0 0 0 16,0 0 0-16,0 0 0 0,0 0 176 0,0 0-48 15,0 0-128-15,0 0 192 0,0 0 64 0,0 0 0 16,0 0 0-16,0 0 0 0,0 0 160 0,0 0 32 15,9 0 16-15,-9 0 0 0,0 0 80 0,0 0 16 16,0 0 0-16,0 0 0 0,6-3-176 0,-6 3-16 16,0 0-16-16,0 0 0 0,0 0-160 0,0 0-16 0,0 0-16 0,0 0 0 15,2-8 0-15,-2 8 0 16,0 0 0-16,0 0 0 0,0 0-160 0,0 0 160 0,1-8-160 0,-1 8 160 16,0 0-160-16,0 0 0 0,0 0 0 0,0 0 128 15,0 0-128-15,0 0 0 0,0 0 0 0,0 0 0 16,0 0 128-16,0 0-128 0,0 0 128 0,0 0-128 15,0 0 256-15,0 0-48 0,0 0 0 0,0 0 0 16,0 0 32-16,0 0 0 0,0 0 0 0,0 0 0 16,0 0-48-16,0 0 0 0,0 0 0 0,0 0 0 15,0 0-16-15,0 0-16 0,0 0 0 0,0 0 0 0,0 0 0 0,0 0 0 16,0 0 0-16,0 0 0 16,0 0-160-16,0 0 192 0,0 0-192 0,0 0 192 15,0 0-64-15,0 0 0 0,0 0 0 0,0 0 0 0,0 0 16 0,-7-4 0 16,7 4 0-16,0 0 0 0,0 0 32 0,0 0 0 0,-8-6 0 0,1 2 0 15,7 4-16-15,0 0 0 16,-7-2 0-16,7 2 0 0,-6-4 16 0,6 4 0 16,-10-4 0-16,3 1 0 0,-1 1 16 0,8 2 16 15,0 0 0-15,-8-3 0 0,1 2-16 0,-2-1 0 0,2-2 0 0,-1 0 0 16,2 1-64-16,6 3 0 16,-9-4-128-16,1-1 192 0,1-1-192 0,0 1 128 15,7 5-128-15,-8-5 0 0,0 0 128 0,0 0-128 16,-1-1 0-16,1 1 0 0,1 0 0 0,-1 1 128 15,0-1-128-15,1 1 0 0,-1 2 0 0,-1-1 128 16,0-2-128-16,-2 1 0 0,1-2 208 0,2 1-48 16,-3 2-16-16,0-2 0 0,-2-1-144 0,2-1 128 0,-2-1-128 0,1 2 128 15,0 0-128-15,2 2 192 0,-3-2-192 0,1 1 192 16,-1-1-192-16,1 1 128 0,1-2-128 0,-3 1 128 16,2-1 0-16,-1 2 0 0,1-1 0 0,1-1 0 0,0 0 16 0,-1-1 0 15,-2 0 0-15,4 1 0 16,-1 0-144-16,2-1 0 0,-1 0 0 0,1-1 128 15,3 0-128-15,-4 0 0 0,2 0 0 0,-2-2 0 16,2 1 0-16,0 2 0 0,-1-1 0 0,-1-1 0 16,0 1 0-16,0 0 0 0,1 2 0 0,0-2 0 15,1-3 0-15,-3 2 0 0,1-1 0 0,0 1 128 0,0 3-128 16,2-1 0-16,-2 0 0 0,2-1 0 16,-1-1 0-16,0 1 128 0,-1 2-128 0,-1-1 128 15,1-2-128-15,2 1 160 0,-3 3-160 0,3-3 160 0,-1 0-160 0,-1-1 0 16,2-1 0-16,1 1 128 0,-1-1-128 0,1 1 0 0,-2 0 0 0,3 3 0 15,-1-4 0-15,3 1 0 16,-3 0 0-16,2 0 0 0,-1 0 0 0,3 1 0 16,0-1 0-16,-2 3 0 0,-1-3 0 0,0 1 0 15,3-1 0-15,-2 1 0 0,0-1 0 0,-1 2 0 0,1-2 0 0,2 1 0 16,-2 1 0-16,2 1 0 16,-4 0 0-16,4-1 0 0,1-1 0 0,-1 1 0 0,-3-2 0 0,2 1 0 0,0 0 0 0,2 0 0 31,-3-1 0-31,1 1 0 0,2 2 0 0,-1-2 0 15,1-1 0-15,-2 1 0 0,2 0 0 0,1 0 0 16,-2-1 0-16,2 0 0 0,0 0 0 0,-2 1 0 16,1 2 0-16,0-1 0 0,2-3 0 0,-1 1 0 0,-1 0 0 0,0-2 0 15,1 1 0-15,-1 1 0 0,0 0 0 0,1 0 0 16,1-1 0-16,-2 1 0 0,-2 2 0 16,2 0 0-16,0-2 0 0,0 0 0 0,0 2 0 0,0 1 0 0,1-1 0 15,0 0 0-15,-1-1 0 0,1 1 0 16,-1-1 0-16,1 0 0 0,-1 1 0 0,0 1 0 15,1-2 0-15,0 1 0 0,1 0 0 0,0 1 0 16,-1-2 0-16,1 0 0 0,-1 0 0 0,0 1 0 0,-2-2 0 0,1 1 0 16,1 0 0-16,0-1 0 0,0 4 0 0,0-3 0 15,1 0 0-15,0-1 0 16,-1-2 0-16,0 4 0 0,-1 1 0 0,2-1 0 0,0-1 0 0,-1 1 0 16,0 0 0-16,-2 0 0 15,2-1 0-15,0 0 0 0,1-1 0 0,0 3 0 0,0 7 0 0,-1-9 0 0,-1 0 0 0,1-1 0 31,0 0 0-31,-1 1 0 0,0-3 0 0,1 4 0 0,1-1 0 16,0 1 0-16,0-1 0 0,0 0 0 0,0 1 0 0,0-1 0 0,0 1 0 0,0-1 0 16,0 1 0-1,0 0 0-15,-1 0 0 0,-1 2 0 0,1-1 0 0,1 0 0 16,0 0 0-16,0-1 0 0,1-2 0 0,1 1 0 0,-2 2 128 0,0-1-128 0,1-1 0 0,0 0 0 16,-1 0 0-16,1 2 0 15,2-3 0-15,-1 1 0 16,-1-1 0-16,-1 0 0 0,0 3 0 0,1-6 0 15,0 0 0-15,0 3 0 0,0 2 0 0,-1-2 0 0,0-4 0 0,4 2 0 16,-3 5 0-16,1-3 0 0,-1-3 0 0,1 3 0 0,0-1 0 16,1 1 0-1,0 1 0-15,-1 0 0 0,-1-1 0 0,1 1 0 0,0 1 0 0,0-2 0 16,0 0 0-16,0 0 0 0,0-1 0 0,0 0 0 16,2 2 0-16,-1 0 0 0,-1-1 0 0,1 2 0 15,1-2 0-15,-1 1 0 0,-1 0 0 0,1-1 0 16,-1 0 0-16,2-2 0 0,-2 1 0 0,2 1 0 0,-1 0 0 0,0 1 0 15,1-4 0-15,-2 2 0 16,1 2 0-16,2 0 0 0,0-1 0 0,0 0 0 16,1 0 0-16,0-1 0 0,-4 0 0 0,2 1 0 0,3 1 0 0,-4-2 0 15,0-1 0-15,4-1 0 16,2 0 0-16,-4-1 0 0,-3 0 0 0,2 2 0 16,1 2 0-16,0 0 0 0,-3-1 0 0,2 0 128 15,2 0-128-15,-1 0 0 0,-2 0 0 0,2-1 0 0,-1 1 0 0,3 1 0 16,-3 2 0-16,1-1 0 15,-2 0 0-15,0 0 0 0,1 0 0 0,-1 1 0 0,0-1 0 0,2 0 0 16,-3 0 0-16,2 0 0 0,2 1 0 0,0-1 0 16,-2 0 0-16,0 0 0 0,0 0 0 0,-1 1 0 15,0-2 0-15,1 1 0 0,2-1 0 0,-2 3 0 16,1 0 0-16,-2-2 0 0,0-2 0 0,-1 0 0 16,3 0 0-16,1 2 0 0,-1 1 0 0,-1 1 0 15,-1-2 0-15,1 2 0 0,0 2 0 0,1-3 0 16,-2-2 0-16,2 1 0 0,-1 3 0 0,1-1 0 0,-1 1 0 0,1-2 0 15,-2 1 0-15,2-1 0 16,1 0 0-16,0 0 0 0,-6 8 0 0,6-5 0 16,1-2 0-16,0 2 0 0,-1 0 0 0,-1 1 0 15,0-2 0-15,1 1 0 0,0-4 0 0,0 5 0 16,-1-3 0-16,1 1 0 0,1 0 0 0,-1 0 0 0,1 1 0 16,-1-1 0-16,2 1 0 0,-2-1 0 0,1 2 0 0,1 0 0 15,-3-1 0-15,4 2 0 0,-2 1 0 0,-7 2 0 16,7-5 0-16,1 1 0 0,2 1 0 0,-2-1 0 15,-8 4 0-15,10-3 0 0,1 0 0 0,-5-2 0 16,-6 5 0-16,9-6 0 0,1 1 0 0,0 0 0 16,-1 0 0-16,-1 2 0 0,0-1 0 0,1-2 0 15,1 1 0-15,-3 0 0 0,1 1 0 0,0-2 0 16,0 1 0-16,-2-1 0 0,2 1 0 0,-2-1 0 16,5 1 0-16,-3-1 0 0,0 1 0 0,0-1 0 15,-1 2 0-15,1 0 0 0,0-2 0 0,-2 2 0 16,-6 4 0-16,9-5 0 0,0 1 0 0,-3-1 0 0,0 1 0 0,2-1 0 0,-3-1 0 0,3 2 0 31,-3-1 0-31,2 1 0 0,1-2 0 0,-2 1 0 0,1-1 0 0,-2 2 0 16,3 2 0-16,0-3 0 0,-8 5 0 0,6-4 0 15,1 1 0-15,0-1 0 0,-1-2 0 0,1 1 0 16,-1 1 0-16,0-2 0 0,-6 6 0 0,8-5 0 16,-2-3 0-16,2 3 0 0,0-1 0 0,-2 2 0 15,2-1 0-15,-4 0 0 0,1-4 0 0,0 3 0 0,0 0 128 0,0 2-128 0,-5 4 0 16,8-6 0-1,-2 1 0-15,2 0 0 0,-8 5 0 0,8-5 0 16,1-1 0-16,-3 3 0 0,-6 3 0 0,10-2 0 0,-2-2 0 0,-8 4 0 16,7-5 0-16,-7 5 0 15,9-6 0-15,1 2 0 0,2-1 0 0,-5 2 0 16,-7 3 0-16,0 0 0 0,9-5 0 0,-3 0 0 0,-6 5 0 0,7-5 0 0,-7 5 0 0,9-4 0 16,-1 1 0-1,-8 3 0-15,8-3 0 0,-8 3 0 0,9-3 0 0,-9 3 0 0,9-1 0 0,-9 1 0 16,9-3 0-16,0 2 0 15,-1-1 0-15,-8 2 0 0,0 0 0 0,10-3 0 0,-3 1 0 0,1-2 0 0,-1 2 0 0,-7 2 128 32,0 0-128-32,9-3 0 0,-3 1 0 0,2-1 0 15,-8 3 0-15,6-1 0 0,-6 1 0 0,6-2 0 16,3 0 0-16,-9 2 0 0,6-3 0 0,-6 3 0 0,7-5 0 0,-7 5 0 16,7-3 0-16,-7 3 0 15,6-2 0-15,1 1 0 0,2-3 0 0,-9 4 0 16,0 0 0-16,5-2 0 0,-5 2 0 0,9-1 0 0,-9 1 0 0,7-2 0 0,-7 2 0 15,7-2 0 1,-7 2 0-16,6-3 0 0,1 1 0 0,-7 2 0 0,6-2 0 0,-6 2 0 16,7-3 0-16,-7 3 0 0,7-4 0 0,-7 4 128 15,0 0-128-15,7-1 0 0,-7 1 0 0,0 0 0 16,8-2 0-16,-8 2 0 0,7-3 0 0,-7 3 0 16,0 0 0-16,0 0 0 0,0 0 0 0,9-3 0 15,-2-1 0-15,-7 4 0 0,8-3 0 0,-8 3 0 16,5-2 128-16,-5 2-128 0,0 0 0 0,0 0 0 15,7-2 0-15,-7 2 0 0,0 0 0 0,0 0 0 16,6-5 0-16,-6 5 0 0,0 0 0 0,0 0 0 0,0 0 0 0,9-3 0 16,-1 1 0-16,-8 2 0 15,0 0 0-15,0 0 0 0,7-3 0 0,-7 3 0 16,0 0 0-16,0 0 0 0,0 0 0 0,9-2 0 16,-9 2 0-16,0 0 0 0,10-1 0 0,-10 1 0 0,7-1 0 0,-7 1 0 15,0 0 0-15,0 0 128 0,9-3-128 0,-9 3 0 16,0 0 0-16,5-5 0 0,-5 5 0 0,0 0 0 15,0 0 0-15,0 0 0 0,6-5 0 0,-6 5 0 16,0 0 0-16,0 0 0 0,0 0 128 0,0 0-128 16,8-6 0-16,-8 6 0 0,6-5 0 0,-6 5 0 15,8-5 0-15,-2 3 0 0,-6 2 0 0,0 0 0 16,0 0 0-16,0 0 0 0,9-6 0 0,-9 6 0 16,0 0 0-16,0 0 0 0,2-6 0 0,-2 6 0 15,3-6 0-15,-3 6 0 0,4-7 0 0,-4 7 0 16,0 0 0-16,0 0 0 0,6-8 0 0,-6 8 0 15,6-5 0-15,-6 5 0 0,5-7 0 0,-5 7 0 16,0 0 0-16,0 0 0 0,4-6 0 0,-4 6 0 16,3-9 0-16,-3 9 0 0,4-6 0 0,-4 6 0 15,7-5 0-15,-7 5 0 0,0 0 0 0,3-6 0 0,-3 6 0 0,0 0 0 16,5-7 0-16,-5 7 0 0,5-8 0 0,-5 8 0 16,0 0 0-16,5-7 0 0,-2 1 0 0,-3 6 0 15,0 0 0-15,4-8 0 0,0 1 0 0,-4 7 0 16,4-6 0-16,-4 6 0 0,0 0 0 0,3-8 128 15,1 3-128-15,-4 5 0 0,5-8 0 0,-5 8 0 16,0 0 0-16,0 0 0 0,0 0 0 0,3-8 0 16,0-2 0-16,-3 10 0 0,0 0 0 0,0 0 0 15,3-9 0-15,-1 3 0 0,-2 6 0 0,0 0 0 16,3-8 128-16,1 0-128 0,-3 1 0 0,-1 7 0 16,0 0 0-16,1-8 0 0,-1 8 0 0,1-9 0 15,-1 2 0-15,0 7 0 0,2-8 0 0,-2 8 0 16,0 0 0-16,1-9 0 0,-1 0 0 0,0 9 0 0,0 0 0 0,-1-6 0 15,1 6 0-15,-1-8 128 0,-2 1-128 16,3 7 0-16,0 0 0 0,0-7 0 0,0-1 0 0,0 8 0 0,-1-8 128 0,1 8-128 0,-4-7 0 0,4 7 128 31,-3-8-128-31,1 1 0 0,0 0 0 0,2 7 0 16,1-6 0-16,-1 6 0 0,-2-10 0 0,2 10 0 16,-3-6 0-16,3 6 0 0,-5-6 0 0,3 1 0 0,-1-2 0 0,3 7 0 15,-3-7 0-15,3 7 0 16,-3-4 0-16,-2 0 0 0,5 4 0 0,-4-5 0 0,0 1 0 0,4 4 0 15,-6-5 0-15,6 5 0 16,-5-5 0-16,-1 0 0 0,0 1 0 0,1 1 128 16,5 3-128-16,-4-6 0 0,-4 1 0 0,3 0 0 0,5 5 0 0,-4-5 0 15,-1 0 0-15,5 5 0 0,-5-4 0 0,5 4 0 16,0 0 0-16,-4-7 0 0,4 7 0 0,-2-5 0 0,-3-1 0 0,5 6 0 16,-8-4 0-16,2 1 0 15,6 3 0-15,0 0 0 0,-9-5 128 0,3 2-128 0,6 3 0 0,0 0 128 16,-8-3-128-16,8 3 0 15,-9-4 0-15,9 4 128 0,0 0-128 0,-8-4 0 0,1 0 0 0,0 0 128 0,7 4-128 0,-8-4 0 32,8 4 0-32,-6-4 0 0,6 4 0 0,-9-5 0 15,0 0 0-15,9 5 0 0,0 0 0 0,0 0 0 16,-9-4 128-16,9 4-128 0,-8-4 0 0,8 4 0 16,-6-4 144-16,6 4-144 0,-9-4 0 0,9 4 0 15,0 0 0-15,-7-1 128 0,7 1-128 0,0 0 0 0,-8-3 0 0,8 3 0 16,-8-2 0-16,8 2 0 0,0 0 0 0,0 0 0 15,0 0 0-15,0 0 0 0,0 0 0 0,0 0 0 16,0 0 0-16,0 0 0 0,0 0 0 0,0 0 0 16,0 0-128-16,0 0 128 0,0 0-128 0,-2 8 128 15,2-8-176-15,0 0 176 0,0 0-208 0,3 9 80 0,-3-9-112 0,6 8-16 16,-6-8 0-16,0 0 0 31,0 0-448-31,5 7-112 0,2-2-16 0,-7-5-8992 0,0 0-1808 0</inkml:trace>
  <inkml:trace contextRef="#ctx0" brushRef="#br0" timeOffset="9">17522 11057 4607 0,'0'0'400'0,"0"0"-400"0,0 0 0 16,0 0 0-16,0 0 1360 0,0 0 192 0,0 0 48 0,0 0 0 15,0 0-1024-15,0 0-192 0,0 0-32 0,0 0-16 0,-7 0 16 0,7 0 0 16,0 0 0-1,0 0 0-15,0 0 0 0,0 0 0 0,-7-2 0 0,7 2 0 16,0 0-64-16,0 0-16 0,0 0 0 0,0 0 0 0,0 0-80 16,0 0-32-16,0 0 0 0,0 0 0 15,-5-4-32-15,5 4 0 0,-6-4 0 0,6 4 0 16,-6-4 64-16,6 4 0 0,0 0 0 0,0 0 0 16,-5-5 48-16,5 5 16 0,-4-6 0 0,4 6 0 15,0 0-256-15,0 0 176 0,-5-8-176 0,5 8 160 16,-4-5-160-16,4 5 0 0,-3-8 0 0,3 8 0 15,0 0-320-15,0 0 16 0,0 0 0 0,0 0-4816 16,0 0-976-16</inkml:trace>
  <inkml:trace contextRef="#ctx0" brushRef="#br0" timeOffset="10">20641 4305 9151 0,'0'0'400'0,"0"0"96"0,0 0-496 0,0 0 0 0,0 0 0 0,0 0 0 16,0 0 384-16,0 0 0 0,0 0-16 0,0 0 0 16,0 0 80-16,0 0 32 0,0 0 0 0,0 0 0 15,0 0 112-15,0 0 32 0,0 0 0 0,0 0 0 16,0 0-160-16,0 0-16 0,0 0-16 0,0 0 0 15,0 0-128-15,1 9-32 0,-1-9 0 0,0 0 0 16,0 0 80-16,0 0 16 0,-2 9 0 0,2-9 0 16,0 0 16-16,-2 7 0 0,2-7 0 0,0 0 0 15,0 0-96-15,0 0-16 0,0 0 0 0,0 0 0 16,-7 5-16-16,7-5 0 0,0 0 0 0,0 0 0 0,0 0-96 0,0 0-32 16,0 0 0-16,0 0 0 15,0 0-128-15,0 0 128 0,-6 6-128 0,6-6 128 16,0 0 32-16,0 0 0 0,0 0 0 0,0 0 0 0,0 0 32 0,0 0 0 15,0 0 0-15,0 0 0 0,0 0-192 0,0 0 192 16,0 0-192-16,0 0 192 0,0 0-192 0,0 0 160 0,0 0-160 0,0 0 160 16,0 0-160-16,0 0 0 15,0 0 144-15,0 0-144 0,-7 0 176 0,7 0-48 16,0 0 0-16,0 0 0 0,0 0-128 0,0 0 0 16,0 0 0-16,0 0 0 0,0 0 0 0,0 0 160 15,0 0-160-15,0 0 160 0,0 0 0 0,0 0 0 0,0 0 0 0,0 0 0 16,0 0 0-16,0 0 0 15,-9-4 0-15,9 4 0 0,0 0-16 0,0 0 0 16,-8 0 0-16,8 0 0 0,0 0-16 0,0 0 0 16,-7-1 0-16,7 1 0 0,-9-2 16 0,9 2 0 15,-4-4 0-15,4 4 0 0,0 0-16 0,-6-3 0 0,6 3 0 16,-8-2 0-16,3-3-128 0,5 5 192 16,0 0-192-16,0 0 192 0,-8-6-64 0,3 2-128 0,5 4 192 0,0 0-64 15,-5-5-128-15,5 5 192 0,-9-4-192 0,4 0 192 0,5 4-64 0,-8-5 0 0,3 1 0 16,5 4 0-1,0 0 16-15,-7-2 0 0,7 2 0 0,-9-5 0 16,2 0-144-16,1 1 160 0,6 4-160 0,0 0 160 16,-4-4-160-16,4 4 0 0,-8-7 144 0,8 7-144 15,-8-4 128-15,0 2-128 0,8 2 160 0,-7-6-160 16,1 0 128-16,6 6-128 0,-7-5 0 0,7 5 0 16,0 0 912-16,0 0 96 0,0 0 16 0,-7-2 0 15,7 2-1600-15,0 0-304 16,-8-5-64-16,4-1-16 0,4 6 832 0,-9-4 128 0,9 4 0 0,-9-1 128 0,9 1-128 0,-8-1 128 0,8 1-128 15,-9-2 128-15,0 0-128 0,9 2 0 16,0 0 0-16,0 0 0 0,-9-1 0 0,2 0 0 16,7 1 0-16,0 0 0 0,-10 0 0 0,3 0 128 15,7 0-128-15,-10-1 0 0,1 0 0 0,2 0 128 16,7 1-128-16,-8-1 0 0,1 1 144 0,7 0-144 16,-8-3 192-16,0 3-192 0,8 0 192 0,-9-1-192 0,0-1 192 0,2 2-192 15,7 0 176-15,-9 3-176 16,0 0 160-16,2-2-160 0,7-1 176 0,-10 2-176 15,4-1 192-15,-3-1-192 0,1-1 128 0,-2 1-128 16,10 0 0-16,-8 1 0 0,-1 1 0 0,0-3 128 16,1-2-128-16,0 2 0 0,0 2 0 0,-2 0 0 15,2-1 0-15,-1-1 0 0,1 0 128 0,-1 1-128 0,0 0 0 0,0 0 0 16,-1-1 0-16,3 0 160 0,-3-1-160 0,1 2 128 16,0 2-128-16,-2-2 128 0,0-2-128 0,2 2 128 0,2-1-128 0,0 0 0 15,0-1 144-15,0 1-144 16,-2-3 128-16,0 2-128 0,0 2 128 0,0-1-128 15,-3-3 0-15,2 1 144 0,2 2-144 0,-2-3 0 0,2 2 144 0,-3-1-144 16,1-2 0-16,1 3 144 16,-2-1-144-16,3 2 0 0,-1 0 0 0,0-3 0 0,1-1 0 0,-2 0 0 0,1 2 0 0,0 0 0 31,1-2 0-31,0 1 0 0,1 2 0 0,-1-1 0 16,0-2 0-16,0 3 0 0,0 0 0 0,-1 0 0 15,1-2 0-15,0 2 0 0,1 1 0 0,-1 1 0 16,1 0 0-16,-1-1 0 0,0-1 0 0,-1 1 0 0,-1 1 0 0,3 0 0 15,-3 0 0-15,1 0 0 0,-1-3 0 0,0 2 0 0,3 0 0 0,-2 0 0 16,0 0 0-16,0 1 0 16,-1-1 0-16,2 1 0 0,-3 0 0 0,1 1 0 15,1 1 0-15,0-3 0 0,9 1 0 0,-7-3 0 0,-6 1 0 0,2 2 0 0,2 2 0 16,-1-1 0 0,1-2 0-16,0 0 0 0,0 0 0 0,1 2 0 15,-2 1 0-15,2-1 0 0,-1-2 0 0,1 1 0 16,0 0 0-16,-1 0 0 0,2 0 0 0,-1 1 0 15,0 0 0-15,1 2 0 0,-1 2 0 0,0-3 0 0,0-2 0 0,2 0 0 16,-2-1 0-16,8 1 0 16,-9-2 0-16,2 2 0 0,-1 2 0 0,0 0 0 15,-1 0 0-15,2-2 0 0,0-2 0 0,1 0 0 0,-2 1 0 0,0 0 0 16,3 0 0-16,-5 1 0 16,1 0 0-16,1 0 0 0,2 1 0 0,6-1 0 0,-9 0 0 0,-1 0 0 15,0 0 0-15,-3 0 0 0,2 1 0 0,0-1 0 16,1-2 0-16,-2-1 160 0,1 1-160 0,1 1 160 15,-2 2-160-15,1 1 0 0,0 1 0 0,1-2 0 0,0-2 0 0,0-3 0 16,-1 2 0-16,1 1 0 16,0 0 0-16,0 1 0 0,-1 1 0 0,2-1 0 15,-1-2 0-15,0 1 0 0,1 1 0 0,-2 1 0 16,1 0 0-16,1-1 0 0,0 0 0 0,2 1 0 0,-4 0 0 0,2 0 0 16,-1-1 0-16,0 0 0 0,-1 0 0 0,1-1 0 15,-2 0 0-15,3 1 0 16,1 2 0-16,-2 0 0 0,-2 1 0 0,1-3 0 0,1 0 0 0,1 0 0 15,-1 0 0-15,-1 0 0 16,1 1 0-16,0 0 0 0,0-2 0 0,1 1 0 0,-3 2 0 16,0 1 0-16,-1 0 0 0,3 0 0 0,-2-2 0 0,2 1 0 15,-1-2 0-15,0 1 0 0,2 1 0 0,2-1 0 16,-3 2 0-16,1-2 0 0,-1-2 0 0,0-1 0 0,-1 1 0 0,0 2 0 0,0 3 0 0,1-1 0 16,1 0 0-16,1-2 0 0,-1 3 0 0,-2-2 0 15,1 0 0-15,0-1 0 0,0-1 0 0,0 1 0 31,-1 2 0-31,1-1 0 0,3 0 0 0,-3 1 0 0,0 2 0 0,1-2 0 16,0-1 0-16,0-2 0 16,-3 1 0-16,2 3 0 0,2 0 0 0,-3-1 0 15,0 1 0-15,0-3 0 0,0 0 0 0,-3 0 0 16,1-1 0-16,2 1 0 0,1 1 0 0,-2 1 0 16,-2 3 0-16,2-3 0 0,0-1 0 0,1 1 0 0,-2-2 0 0,0 2 0 0,0 1 0 0,1 1 0 15,1 0 0-15,-1 2 0 16,-2 0-128-16,2-3 128 0,0 0 0 0,-1 2 0 0,0 0 0 0,1 1 0 0,0 0 0 15,0-2 0 1,0-2 0-16,1 2 0 0,-1-1 0 0,3 1 0 16,-2-3 0-16,1 0 0 0,0 0 0 0,-2 2 0 0,1 0 0 0,0 0 0 0,-1 0 0 15,0-1 0-15,1 1-144 0,0-1 144 0,0-1 0 0,-2 1 0 32,2 4-160-32,-1-3 160 0,-3 0-128 0,3 1 128 15,0-3-128-15,1 0 128 0,1 0-128 0,-1 2 128 16,1 0 0-16,1 1 0 0,-4-3 0 0,3 0 0 15,4-1 0-15,-5 0 0 0,1-1 0 0,0 2 0 16,0 2 0-16,2-2 0 0,-3 0 0 0,4 0-128 16,0-1 128-16,-1-1 0 0,1 0 0 0,-1 0 0 0,8 0 0 0,-9 3 0 15,0-2 0-15,2 0 0 0,7-1 0 0,-9 1 0 16,9-1 0-16,-9 1 0 0,-2-1 0 0,2 0 0 0,9 0 0 0,-9 3 0 16,9-3 0-16,-8 2 0 15,-1 1 0-15,1-2 0 0,8-1 0 0,-8 0 0 16,-1 0 0-16,2 0 0 0,7 0 0 0,-9 2 0 15,9-2 0-15,-10 2 0 0,1-2 0 0,2 0 0 16,-1 1 0-16,8-1 0 0,-9 5 0 0,2-3 0 16,-1 1 0-16,0-1-128 0,0-1 128 0,1 1 0 0,-1 0 0 0,1 1 0 0,0 0 0 15,-1 2 0-15,0-1 0 16,8-4 0-16,-8 2 0 0,-1 2 0 16,0-3 0-16,0 1 0 0,3 1 0 0,-4 1 0 15,3-2 0-15,-2 3 0 0,2 0 0 0,-3-1 0 0,1 0 0 0,0 1 0 0,-1-1 0 0,4 0 0 0,6-4 0 16,-9 5 0-1,0 2 0-15,0-2 0 0,4-2 0 0,-2 2-128 16,2 0 128-16,-2 1 0 0,0-2 0 0,3 1 0 16,-4 0 0-16,3 1 0 0,0-1 0 0,-1 0 0 15,6-5 0-15,-8 2 0 0,-2 1 0 0,4 3 0 16,-3 3 0-16,2 1 0 0,-1-1 0 0,3-1 0 16,-2-2 0-16,2 0 0 0,5-6 0 0,-8 7-128 0,0 1 128 0,3 1 0 15,-2-1 0-15,3-2 0 0,4-6 0 0,-4 8 0 16,-3-3 0-16,1 1 0 15,2 1 0-15,-3-1 0 0,2 0 0 0,-1-1 0 16,6-5 0-16,-6 9 0 0,0 0 0 0,-1-1 0 16,0-1 0-16,2 1 0 0,-1 0 0 0,1-2 0 0,-4 2 0 0,2 0 0 15,-2 1 0-15,4-2 0 0,-4 2 0 0,2 0 0 16,0-1 0-16,-1 0 0 0,-2 0 0 0,4 0 0 16,-2 1 0-16,1-1-128 0,-2 1 128 0,2 1 0 0,-5 0 0 0,2 1 0 15,2 1 0-15,-1 0 0 16,0-1 0-16,-2 0 0 0,3 1 0 0,-1 0 0 15,0-1 0-15,1 1 0 0,-3 3 0 0,5-2 0 0,-2-1 0 0,0-1 0 16,-3-1 0-16,1 0 0 16,2 1 0-16,-2 1-128 0,1 1 128 0,1 0 0 0,1 1 0 0,-1-2 0 15,0-2 0-15,-1-1 0 16,5 1 0-16,-4 1 0 0,2 0 0 0,-1 0 0 0,-1-1 0 0,2 0 0 16,-2-1 0-16,3 1 0 15,-1-1 0-15,1-1 0 0,-2 2 0 0,1 1 0 16,1 1 0-16,-2-4 0 0,7-8 0 0,-6 9 0 0,-2-1 0 0,3 0 0 0,1 0 0 0,-2 0 0 15,0-2 0-15,2 1 0 16,4-7 0-16,-7 6 0 0,2 0 0 0,1 2 0 16,-2-2 0-16,1 2 0 0,1-1 0 0,-2 0 0 15,2 0 0-15,0-1 0 0,4-6 0 0,-6 9 0 16,1-3 0-16,5-6 0 0,-7 7 0 0,0-1 0 16,3 2 0-16,1 1 0 0,-4-1 0 0,3-2 0 15,4-6 0-15,0 0 0 0,-8 4 0 0,3 1 0 16,5-5 0-16,-6 6 0 0,-1 0 0 0,3-1 0 0,0 1 0 0,4-6 0 15,-6 5 0-15,2 1 0 16,-1-1 0-16,5-5 0 0,-6 8 0 0,1 0 0 0,3 1 0 0,2-9 0 16,-4 5 0-16,-2 2 0 0,2-1 0 0,1 1 0 15,-1-2 0-15,4-5 0 0,-4 7 0 0,-1 0 0 16,1 0 0-16,2-1 0 0,2-6 0 0,0 0 0 16,-6 9 0-16,2-3 0 0,0 1 0 0,4-7 0 15,-3 9 0-15,3-9 0 0,0 0 0 0,-4 8 0 16,-2 0 0-16,3 1 0 0,2-1 0 0,-3-1 0 15,4-7 0-15,-4 9 0 0,4-9 0 0,-3 9 0 16,0-1 0-16,-3-1 0 0,2 3 0 0,-1-1 0 16,2-2 0-16,3-7 0 0,-5 5 0 0,0 4 0 0,1 0 0 0,-1-2 0 15,3 1 0-15,0 1 0 0,0 1 0 0,0-3 0 16,2-7 0-16,0 0 0 16,0 0 0-16,-4 11 0 0,-3 2 0 0,1-1 0 15,2-1 0-15,0-3 0 0,4-8 0 0,-3 11 0 16,-1-2 0-16,2 0 0 0,2-9 0 0,-5 11 0 0,1 0 0 0,0-1 0 15,3-1 0-15,-1 0 0 0,-2-1 0 0,0 4 0 16,2-2 0-16,-1-1 0 0,1 2 0 0,-3 0 0 16,2 0 0-16,1-1 0 0,0-1 0 0,-1 1 0 0,2 1 0 0,-3-1 0 15,1-2 0-15,-1 2 0 16,1 1 0-16,0 0 0 0,1-1 0 0,-1-2 0 16,3-8 0-16,-4 9 0 0,1 0 0 0,2 0 0 15,-3 2 0-15,2-1 0 0,-1-1 0 0,-1 0 0 0,4-9 0 0,-2 9 0 16,1-2 0-16,-2 2 0 0,1 4 0 0,-1-2 0 15,0-2 0-15,1-1 0 16,0 1 0-16,-3 0 0 0,2 0 0 0,0 2 0 16,2-2 0-16,-2 2 0 0,2 1 0 0,-2-2 0 0,0-2 0 0,3-8 0 15,-2 8 0-15,-1 3 0 16,1 1 0-16,1-1 0 0,-1 1 0 0,-1-2 0 0,0-1 0 0,2 0 0 0,0-1 0 0,-1 2 0 16,-1 1 0-16,0 1 0 15,-1-1 0-15,2 1 0 0,0-3 0 0,-1 3 0 16,0-2 0-16,-1 1 0 0,2 0 0 0,-2 1 0 15,0 2 0-15,-1 0 0 0,1-3 0 0,0 1 0 16,-1 1 0-16,-1-2 0 0,2 0 0 0,1 1 0 0,-1-1 0 0,-1 1 0 16,1-1 0-16,1 0 0 15,-2-1 0-15,3 0 0 0,-1-2 0 0,-1 3 0 0,-1 0 0 0,2 0 0 16,-1 0 0-16,1 0 0 0,0 0 0 0,-2-1 0 0,2-1 0 16,0 2 0-1,-1 0 0-15,-1 0 0 0,2 0 0 0,-1-1 0 0,1 0 0 0,0 2 0 16,2 2 0-16,-2-3 0 15,-2 1 0-15,3 0 0 0,1 1 0 0,1 0 0 0,-5-2 0 16,3 0 0-16,1-2 0 0,0 0 0 0,-1 0 0 0,-1 2 0 0,1-3 0 0,1 2 0 16,1 2 0-16,-2-3 0 15,2-9 0-15,-1 11 0 0,0 0 0 0,0-2 0 16,-2 2 0-16,1 1 0 0,0 0 0 0,0 0 0 16,1-1 0-16,-4 0 0 0,2 1 0 0,0 0 0 0,0 3 0 0,2-2 0 15,1 0 0-15,-1-1 0 16,1 0 0-16,-2-1 0 0,0-1 0 0,1 1 0 0,-1 0 0 0,0 2 0 15,0 2 0-15,0-3 0 0,1-2 0 0,0 0 0 16,1 0 0-16,-1-1 0 16,-4 1 0-16,4-1 0 0,1 1 0 0,-2 0 0 0,-1 1 0 0,1 1 0 15,2-1 0-15,-2-1 0 0,1 0 0 0,-1 0 0 16,0 1 0-16,1-1 0 0,0 2 0 0,1-1 0 16,0 0 0-16,1 0 0 0,0 0 0 0,-2 0 0 15,-2 0 0-15,-1 0 0 0,4 1 0 0,0-1 0 0,-1 0 0 0,0 0 0 0,1 1 0 0,0-1 0 31,-1-1 0-31,-1 1 0 0,0 0 0 0,0 1 0 16,2 0 0-16,0 0 0 0,0 0 0 0,2 0 0 0,0-1 0 0,-2 0 0 16,-1 1 0-16,0-1 0 15,2 3 0-15,2-1 0 0,-1-1 0 0,-1-1 0 16,-1 2 0-16,2 0 0 0,2 1 0 0,-2-1 0 0,0-1 0 16,1-1 0-16,0-1 0 0,-2 1 0 15,-2-1 0-15,0 2 0 0,2 0 0 0,-1 0 0 16,0 1 0-16,1-1 0 0,1 0 0 0,-1 0 0 0,-1 2 0 0,0-1 0 15,-1 0 0-15,2-1 0 0,2-1 0 0,-2 1 0 16,-2 1 0-16,1 3 0 0,5-1 0 0,-3-3 0 16,0-3 0-16,0 2 0 0,2 5 0 0,-1-2 0 15,0-2 0-15,-3 0 0 0,-3 0 160 0,3 2-160 0,4-1 0 0,-1-1 0 16,-2 0 0-16,1 0-160 0,0 1 160 0,0 0 0 0,0-1 0 0,2 2 0 16,-2-3 0-16,0 1 0 15,-2-2 0-15,2 2 0 16,1-1 0-16,-1-1 0 0,-1-1 0 0,2 2 128 0,-2 0-128 0,1-1 0 15,2 0 0-15,-2 1 0 0,-2 4 0 0,2-4 144 0,1 0-144 0,-1-2 0 32,-2 1 128-32,1 0-128 0,3-1 0 0,-1 4 0 0,-2-1 0 0,1 0 0 15,-1-3 128-15,2 3-128 16,-1-1 0-16,0 0 0 0,-1 0 0 0,3 1 0 0,1 2 0 0,-1-2 0 0,-1 0 0 16,0-1 0-16,3-2 0 0,-4 2 0 0,1-1 0 0,2-1 0 15,-2 2 128-15,1 0-128 16,0 0 0-16,0 0 0 0,-1-1 0 0,3 0 0 15,-2-2 0-15,1 2 0 0,0 0 0 0,-2 1 0 16,2 0 0-16,0 0 0 0,-3-2 0 0,2 2 0 0,0-3 128 0,-1 2-128 0,2 1 0 16,-3 1 0-16,1 0 0 0,1-1 0 0,0-1 0 0,-2 0 0 31,2 0 0-31,0 0 0 0,-1 0 0 0,2 2 128 0,-3 1-128 0,1-1 0 16,0-2 128-16,2 0-128 0,-3 0 0 0,0 1 0 0,2 0 0 0,-2 1 0 31,1 0 0-31,1-1 0 0,-1-2 0 0,0 1 0 15,0 2 0-15,1-2 0 0,-1 1 0 0,0 0 0 16,0-1 0-16,1 0 0 0,0 0 128 0,-2-3-128 0,2 1 0 0,0 0 0 16,-1 1 128-16,1-1-128 15,-1 2 0-15,1-1 0 0,1-2 0 0,-1-1 0 0,-4-6 0 0,5 10 0 16,-1-1 0-16,1-1 0 0,0-1 0 0,0 1 0 16,1-1 128-16,-3 1-128 0,2 0 0 0,1 3 0 15,-6-11 0-15,7 11 0 0,2 1 0 0,-5-1 0 16,1 0 0-16,3-1 0 0,-3-1 0 0,0 2 0 15,1 1 128-15,-2 0-128 0,1-1 0 0,1-1 0 0,-3 1 0 0,2-1 128 16,1-1-128-16,-1 1 0 0,1 3 128 0,0-2-128 16,-3-2 0-16,1 1 0 0,3 0 128 0,-4-2-128 0,3 1 0 0,2 1 0 31,-1 0 0-31,1-1 128 0,-3-2-128 0,2 3 0 0,0 1 144 0,-1-1-144 16,0-1 0-16,0-1 144 0,2-1-144 0,-2 1 128 15,1 0-128-15,0 2 128 0,1-4-128 0,-1 1 128 16,0-2-128-16,-1 1 128 0,2-1-128 0,0 3 0 15,-3 0 144-15,3-2-144 0,-1 0 128 0,-1 1-128 0,0-1 128 0,0 0-128 0,2-1 128 0,-4 2-128 32,2-2 128-32,1 2-128 0,0-1 0 0,0 1 144 0,-2-1-144 0,1-1 0 15,-2 2 144-15,-4-7-144 16,6 6 0-16,-1 0 144 0,1 0-144 0,0 2 0 16,1 0 144-16,-3-3-144 0,-4-5 0 0,7 7 144 15,-2-1-144-15,1 3 0 0,-2 0 144 0,2-2-144 16,-1-1 0-16,0 1 144 0,-5-7-144 0,6 8 0 15,-6-8 144-15,6 9-144 0,-2 5 0 0,2-2 128 0,-1-2-128 0,0-3 0 16,-5-7 0-16,6 6 144 0,-6-6-144 0,9 10 0 16,-2 0 128-16,-1-2-128 0,-6-8 0 0,9 8 0 0,-2 3 0 0,0-2 0 15,-2 0 128-15,0-2-128 16,2 0 0-16,-1 1 0 0,2 1 0 0,-2-1 0 0,-6-8 0 16,8 9 0-16,-1-1 128 0,2 0-128 0,-5 0 0 0,3 1 0 15,-2-1 0-15,2 1 0 0,1-1 128 0,-1 1-128 16,2 1 0-16,0-1 0 15,-1 0 0-15,-1-2 0 0,1 2 0 0,0 0 0 16,-1-1 128-16,1 1-128 0,0-1 0 0,2 1 0 0,0-1 128 0,0 1-128 0,-5-3 0 0,2 3 0 31,1 0 128-31,2-3-128 0,-1 0 0 0,-1-1 0 16,-2 2 0-16,2-1 128 0,-1-1-128 0,0 1 0 0,-1 1 0 0,1 0 0 0,-1-1 0 16,1 0 0-16,-7-6 128 0,9 5-128 15,-1 2 0-15,-1 0 0 0,-2-1 0 0,2 3 0 16,-3-1 0-16,2 1 0 0,2-3 0 0,-4 0 0 15,-4-6 0-15,8 6 0 0,-2 1 0 0,1 1 0 16,-2-2 0-16,1 1 0 0,-6-7 128 0,9 7-128 16,-5 1 0-16,3-1 0 0,-1-1 0 0,0 1 0 15,-6-7 0-15,8 8 0 0,-3-2 0 0,-5-6 0 0,6 6 128 0,-1 0-128 0,-5-6 0 16,6 7 0 0,-1-2 128-16,-5-5-128 0,6 7 0 0,-1-1 0 15,3-2 0-15,-8-4 0 0,3 10 0 0,4-2 0 16,0-3 0-16,-2 2 0 0,-5-7 0 0,5 6 0 15,1 2 0-15,-1-3 0 0,-5-5 128 0,6 7-128 16,-6-7 0-16,5 9 0 0,1-1 0 0,-2-2 0 0,-4-6 0 0,7 9 0 16,-2-2 0-16,2-1 0 15,-5 1 0-15,-2-7 0 0,9 6 0 0,-3 1 0 0,0-2 0 0,1 1 0 0,-3-2 0 0,-4-4 0 16,7 6 128-16,-1-1-128 16,-6-5 0-16,6 8 0 0,-2-2 0 0,-4-6 0 15,6 7 128-15,-3 0-128 0,-3-7 0 0,4 8 0 16,1-3 0-16,-1 2 0 0,0-1 0 0,2 1 0 15,-2-1 0-15,-4-6 0 0,4 7 0 0,0 0 0 16,3-1 0-16,-4 1 0 0,-3-7 0 0,3 10 0 0,1-1 128 0,-1-2-128 16,-3-7 0-16,4 8 0 15,-4-8 0-15,5 7 0 0,-5-7 0 0,4 8 0 0,0 0 0 0,-1 0 0 16,2-1 0-16,-2 0 0 16,0 0 128-16,1-1-128 0,-4-6 0 0,4 9 0 0,-4-9 0 15,5 4 0-15,-5-4 0 0,6 8 0 0,0 1 0 16,-6-9 0-16,0 0 0 0,4 7 0 0,2-1 128 15,-2 1-128-15,1-3 0 0,-5-4 0 0,5 7 0 0,-5-7 0 16,2 6 0-16,3 1 0 0,0-3 0 0,-5-4 0 16,0 0 0-16,0 0 0 0,6 7 0 0,-6-7 0 15,0 0 0-15,4 7 0 0,-1-1 0 0,2 1 0 16,-5-7 128-16,3 6-128 0,-3-6 0 0,5 8 0 16,-2-1 0-16,-3-7 0 0,0 0 0 0,0 0 0 15,5 5 0-15,-1 3 0 0,-4-8 0 0,0 0 0 16,0 0 0-16,4 6 0 0,0 1 0 0,1 0 0 15,-5-7 0-15,3 5 0 0,-3-5 0 0,5 7 0 0,1-2 0 0,-6-5 0 16,0 0 0-16,0 0 0 16,3 7 0-16,-3-7 0 0,0 0 0 0,6 5 0 0,-6-5 0 0,7 7 0 15,-7-7 0-15,4 3 0 0,-4-3 0 0,0 0 0 16,5 5 0-16,2-1 0 0,-7-4 0 0,6 4 0 16,-6-4 128-16,0 0-128 0,9 4 0 0,-9-4 0 15,0 0 0-15,6 3 0 0,-6-3 0 0,7 3 0 16,-1 2 0-16,-6-5 0 0,7 2 0 0,-7-2 0 15,0 0 128-15,7 3-128 0,-7-3 0 0,7 4 0 16,-7-4 0-16,9 3 0 0,-9-3 0 0,9 3 0 0,-9-3 0 0,8 1 0 0,-8-1 0 0,0 0 0 31,11 2 0-31,-4 1 0 0,-7-3 0 0,9 1 0 16,-9-1 0-16,0 0 0 0,0 0 0 0,9 3 0 16,-1-1 0-16,-8-2 0 0,0 0 0 0,10 4 0 0,0-3 0 0,-10-1 0 15,0 0 0-15,10 2 0 0,0-1 0 0,-2 0 0 16,-8-1 0-16,0 0 0 0,9-1 0 0,-1 1 0 0,-8 0 0 0,11 0 0 15,-11 0 0-15,9 1 0 16,-1 0 0-16,-8-1 0 0,10 2 0 0,-1-1 0 0,-2-2 0 0,-7 1 0 16,10 0 0-16,-1 0 0 0,0-1 0 0,-2 1 0 0,-7 0 0 0,9-1 0 15,1 0 0-15,-2 0 0 0,-2-1 0 0,1 1 0 32,-7 1 0-32,9 1 0 0,2 0 0 0,-5 0 0 15,1 0 0-15,0 0 0 0,-7-1 0 0,8 1 0 16,1 0 0-16,1-1 0 0,-3-1 0 0,2 1 0 15,-9 0 0-15,7 0 0 0,2 0 0 0,-1 0 0 16,-8 0 0-16,9 1 0 0,-1 0 0 0,1-1 0 0,0-1 0 0,0 1 0 16,0 0 0-16,-3 0 0 15,3-1 0-15,-2 0 0 0,-7 1 0 0,0 0 0 16,12 0 0-16,0 0 0 0,-5 0 0 0,3 0 0 0,-2 1 0 0,1 1 0 0,-1 1 128 16,-1-2-128-16,-7-1 0 0,10 2 0 15,-1 0 0-15,2 0 0 0,-3-1 0 0,0 1 0 16,-8-2 0-16,10 0 0 0,-1 1 0 0,1 0 0 15,-10-1 0-15,10 3 0 0,0 1 0 0,0 0 0 0,-3-1 128 0,3 0-128 16,-10-3 0-16,9 4 0 0,0 0 0 0,0-1 0 16,0 1 0-16,-3-1 0 0,-6-3 0 0,9 3 0 15,1 1 128-15,-5-1-128 0,-5-3 0 0,8 4 0 16,-1-2 0-16,0 4 0 16,1-3 0-16,-1 1 0 0,-7-4 0 0,8 3 0 0,-1 0 128 0,0 0-128 0,0 2 0 0,0-1 0 31,-7-4 0-31,7 6 0 0,0-2 128 0,-1 1-128 0,1-2 0 15,0 0 0-15,-7-3 0 0,7 5 0 0,-1-1 144 16,1 0-144-16,2 0 0 0,-4-1 144 0,-5-3-144 16,10 8 0-16,-1-3 0 0,0 0 128 0,-9-5-128 0,8 6 0 15,1 2 0-15,-1-2 128 0,-1 0-128 0,0-3 0 16,1-1 0-16,3 3 0 0,-2-1 0 0,-2 2 0 0,-7-6 0 16,9 5 128-16,2 1-128 0,0-2 0 15,-4 2 0-15,-7-6 0 0,0 0 0 0,9 5 0 0,-4 1 0 0,4-2 0 16,-2-1 0-16,-7-3 0 15,9 5 0-15,-3 0 128 0,1 1-128 0,0-2 0 0,1-2 0 0,0 2 0 0,-8-4 0 0,7 6 0 16,1-1 128-16,-1-1-128 16,-7-4 0-16,7 4 0 15,-7-4 0-15,8 6 0 0,-8-6 0 0,9 7 128 0,-9-7-128 0,11 4 0 0,-3 0 0 0,-1 1 0 0,-7-5 128 32,7 4-128-32,-1 1 0 0,-6-5 0 0,8 4 0 0,-1-1 0 15,-7-3 0-15,0 0 0 0,9 4 128 0,-9-4-128 16,9 2 0-16,-2 1 0 0,-7-3 0 15,9 4 128-15,-3 0-128 0,-6-4 0 0,0 0 0 0,10 4 0 0,-10-4 0 0,8 5 128 16,-8-5-128-16,9 2 0 16,-9-2 0-16,9 4 0 0,-9-4 128 0,8 2-128 15,-8-2 0-15,8 3 0 0,-8-3 0 0,9 2 0 16,-9-2 0-16,8 2 0 0,-1-3 0 0,0 1 0 16,-7 0 0-16,0 0 0 0,0 0 0 0,10 3 0 0,0-1 0 0,-5 3 0 15,-5-5 0-15,10 2 0 16,-3-1 0-16,-7-1 0 0,10 2 128 0,-10-2-128 15,7 2 0-15,1-2 0 0,-8 0 0 0,8 0 0 0,-8 0 0 0,9 3 0 16,-1-3 0-16,1 1 0 0,-9-1 0 0,9 2 0 16,1 0 0-16,-2-1 0 0,-8-1 0 0,0 0 0 15,7 1 0-15,2-1 0 0,-2-1 0 0,1 0 0 0,-2 1 0 0,1 0 0 16,-7 0 0-16,8 0 0 16,2 0 0-16,-1 0 0 0,-9 0 0 0,10 0 0 0,-10 0 0 0,12 0 0 15,-2-2 0-15,0 1 0 16,-10 1 0-16,11-1 0 0,-2 0 0 0,-1 0 0 15,1-2 0-15,-2 1 0 0,-7 2 0 0,10-1 0 0,1-1 0 0,-2 1 0 16,-9 1 0-16,8-2 0 0,0-2 0 0,-8 4 0 16,10-3 0-16,-1 1 0 15,-9 2 0-15,11-1 0 0,-4 0 0 0,1-1 0 0,0 1 0 0,0 1 0 0,-8 0 0 0,7 1 0 32,-7-1 0-32,9 0 0 0,-9 0 0 0,10-1 0 0,-10 1 0 0,11 0 0 0,-1 0 0 0,-4 0 0 15,-6 0 0-15,9 1 0 16,-9-1 0-16,9 0 0 0,-2 0 0 0,-7 0 0 15,10-1 0-15,-3 1 0 0,0 0 0 0,-7 0 0 16,0 0 0-16,10 0 0 0,1 1 0 0,-5 1 0 16,-6-2 0-16,10 1 0 0,-1 0 0 0,-1-1 0 0,-8 0 0 0,9 1 0 0,-9-1 0 0,8-1 0 31,1 0 0-31,-2 1 0 0,-7 0 0 0,7 1 0 16,2 0 0-16,-1 0 0 0,-8-1 0 0,10 1 0 15,-1-1 0-15,-9 0 0 0,0 0 0 0,10 1 0 16,-1-1 0-16,-1 0 0 0,-8 0 0 0,7 0 0 0,-7 0 0 0,12 0 0 0,-4 0 0 0,0 0 0 31,-8 0 0-31,8 0 0 0,-8 0 0 0,10 0 0 0,-1-1 0 16,-2 1 0-16,-7 0 0 0,11-1 0 0,-3 0 0 0,1 1 0 15,-9 0 0-15,9-1 0 0,0 0 0 0,-9 1 0 16,11 0 0-16,-4 0 0 0,-7 0 0 0,10 0 0 16,-10 0 0-16,8 1 0 0,1-1 128 0,-9 0-128 15,0 0 128-15,11 0-128 0,-3 0 0 0,1 0 0 16,-9 0 128-16,7-1-128 0,-7 1 0 0,0 0 0 15,10-1-160-15,-1 1 160 0,-9 0 0 0,8 1 0 16,1 0 0-16,-9-1 0 0,9 0 0 0,-9 0 0 16,10 2 0-16,-10-2 0 0,9 0 0 0,-9 0 0 15,8 0 0-15,0 0 0 0,-8 0 0 0,10 0 0 0,-1 0 0 0,0 1 0 0,-1 0 0 0,-8-1 0 16,8 1 0-16,2 1 0 0,-1 0 0 0,0 0 0 0,-9-2 0 0,0 0 0 31,11 1 0-31,-2 0 0 0,0 0 0 0,0-1 0 16,-9 0 0-16,10 1 0 0,1-2 0 0,-2 3 0 15,-9-2 0-15,11 4 0 0,0-1 0 0,-1 0 0 16,0-3 0-16,0 2 0 0,-3 2 0 0,2-2 0 0,-9-2 0 0,10 2 0 16,0 0 0-16,0-1 0 15,-10-1 0-15,9 3 0 0,0-1 0 0,0-1 0 16,-1 0 0-16,-8-1 0 0,11 1 0 0,-3 1 0 16,2-2 0-16,-3 2 0 0,1 4 0 0,-8-6 0 15,10 0 0-15,-1 1 0 0,-2 0 0 0,-7-1 0 16,0 0 0-16,10 0 0 0,0 0 0 0,-3 1 0 15,-7-1 0-15,10 2 0 0,-1 1 0 0,-9-3 0 16,8 0 0-16,0 1 0 0,-8-1 0 0,9 2 0 0,-9-2 0 0,10 1 0 0,-10-1 0 16,7 1 0-16,-7-1 0 0,10 0 0 0,-10 0 0 0,8 0 0 0,1 0 0 15,-9 0 0 1,9 3 0-16,-9-3 0 0,8-1 0 0,-1 1 0 16,-7 0 0-16,9 0 0 0,-9 0 0 0,8 0 0 15,-8 0 0-15,7 0 0 0,-7 0 0 0,10 0 0 0,-3 0 0 0,-7 0 0 16,0 0 0-16,0 0 0 15,11 3 0-15,-11-3 0 0,0 0 0 0,10-2 0 16,0 2 0-16,1 0 0 0,-11 0 0 0,0 0 0 16,7-3 0-16,2 1 0 0,0 1 0 0,-9 1 0 0,0 0 0 0,8-1 0 15,0 0 0-15,0 1 0 0,-8 0 0 16,9 0 0-16,-9 0 0 0,9-1 0 16,-9 1 0-16,10-2 0 0,-3-1 0 0,1 1 0 15,-8 2 0-15,5-2 0 0,-5 2 0 0,11-1 0 0,-4-2 0 0,-7 3 0 16,0 0 0-16,9-1 0 0,-9 1-128 0,8-1 128 0,-8 1 0 15,8-2 0-15,0 1 0 0,-8 1 0 16,0 0 0-16,10-2 0 0,1-3 0 0,-4 3 0 0,-7 2 0 0,0 0 0 16,0 0 0-16,9-1 0 15,-9 1 0-15,8-1 0 0,-8 1 0 0,9-1 0 16,-1-1 0-16,-8 2 0 0,0 0 0 0,0 0 0 16,7-4 0-16,0 2 0 0,1 0 0 0,-8 2 0 15,0 0 0-15,0 0 0 0,0 0 0 0,0 0 0 16,10-2 0-16,-10 2 0 0,0 0 0 0,8-1 0 15,-8 1 0-15,0 0 0 0,10 0 0 0,-10 0 0 16,8-1 0-16,-8 1 0 0,10-3 0 0,-10 3 0 0,0 0 0 16,9 0 0-16,-9 0 0 0,8-2 0 0,-8 2 0 0,0 0 0 15,0 0 0-15,10-1 0 0,0-1 0 0,-1 1 0 0,-9 1 0 0,0 0 0 16,0 0 0-16,7 0 0 0,-7 0 0 0,7-4 0 16,-7 4 0-16,0 0 0 15,9-3 0-15,-9 3 0 0,0 0 0 0,0 0 0 16,9 0 0-16,-9 0 0 0,8-3 0 0,-8 3 0 15,0 0 0-15,8 0 0 0,-8 0 0 0,0 0 0 16,9-1 0-16,-2-1 0 0,-7 2 0 0,0 0 0 16,0 0 0-16,9 0 0 0,-2 0 0 0,-7 0 0 15,0 0 0-15,0 0 0 0,11-2 0 0,-4 1 0 0,-7 1 0 0,0 0 0 16,0 0 0-16,0 0 0 16,9 1 0-16,-9-1 0 0,0 0 0 0,7 2 0 15,-7-2 0-15,8 1 0 0,-8-1 0 0,0 0 0 0,9 0 0 0,-9 0 0 16,0 0 0-16,0 0 0 0,10 1 0 15,-10-1 0-15,0 0 0 0,9 2 0 0,-2-1 0 0,-7-1 0 16,0 0 0-16,0 0 0 0,8 1 0 0,0-1 0 16,-8 0 0-16,7 1 0 0,-7-1 0 0,0 0 0 15,10 0 0-15,-10 0 0 0,0 0 0 0,0 0 0 16,0 0 0-16,0 0 0 0,0 0 0 0,0 0 0 16,10 4 0-16,-10-4 0 0,6 2 0 0,-6-2 0 15,10 2 0-15,-10-2 0 0,0 0 0 0,0 0 0 16,6 2 0-16,-6-2 0 0,9 2 0 0,-9-2 0 15,0 0 0-15,0 0 0 0,0 0 0 0,8 1 0 0,-8-1 0 0,7 5 0 0,-7-5 0 0,6 1 0 16,2 1 0-16,-8-2 0 16,0 0 0-16,0 0 0 0,11 2 0 0,-3 2 0 0,-8-4 0 0,0 0 0 0,0 0 0 15,0 0 0 1,8 0 0-16,-8 0 0 0,0 0 0 0,8 2 0 0,-8-2 0 0,0 0 0 16,0 0 0-16,8 2 0 15,-8-2 0-15,0 0 0 0,0 0 0 0,0 0 0 16,0 0 0-16,8 2 0 0,-8-2 0 0,0 0 0 15,7-2 0-15,-7 2 0 0,0 0 0 0,0 0 0 16,0 0 0-16,0 0 0 0,0 0 0 0,0 0 0 16,0 0 0-16,0 0 0 0,0 0 0 0,0 0 0 15,0 0 0-15,0 0 0 0,0 0 0 0,0 0 0 16,8-3 0-16,-8 3 0 0,0 0 0 0,0 0 0 16,0 0 0-16,0 0 0 0,0 0 0 0,0 0 0 15,0 0 0-15,0 0 0 0,0 0 0 0,2-9 0 16,2 1 0-16,-4 8 0 0,0 0 0 0,0 0 0 0,4-7 0 0,-4 7 0 15,0 0 0-15,0 0 0 0,0 0 0 0,1-8 0 0,3 0 0 0,-4 8 0 0,0 0 0 16,0 0 0 0,2-9 0-16,0 2 0 0,-2 7 160 0,0 0-160 0,0-8 0 0,0 8 0 15,0-8 0-15,0 8 0 16,0 0 0-16,0 0 0 0,2-10 0 0,-1 3 0 16,-1 7 0-16,2-9 0 0,-2 9 0 0,2-9 0 15,-2 9 0-15,2-10 0 0,-2 10 0 0,0-8-176 16,0 8 176-16,0-7 0 0,0 7 0 0,0-9 0 15,0 9 0-15,0-8 0 0,-2-1 0 0,2 2 0 16,0 7 0-16,0-9 0 0,0 9 0 0,0 0 0 16,2-9 0-16,-1 1 0 0,-1 0 0 0,0 8 0 15,0 0 0-15,-1-9 0 0,2 1 0 0,-1 8 0 0,0 0 0 0,1-8 0 16,-1-1 0-16,0 9 0 0,0 0 0 0,3-9 0 0,-3 9 0 0,2-10 0 0,-2 10 0 16,2-9 0-1,-1 0 0-15,-1 9 0 0,0 0 0 0,0-10 0 0,0 0 128 16,1 3-128-16,-1 7 0 0,1-9 0 0,-1 9 0 0,0-10-128 0,4-1 128 15,-4 3 0 1,0 8 160-16,0 0-160 0,1-11 0 0,0 3 0 0,-2 0 0 0,1 8 0 16,0 0 0-16,0-9 0 15,-1 0 0-15,1 9 0 0,1-7 0 0,-1 0 0 16,0 7 0-16,1-10 0 0,1 1 0 0,0 3 0 16,-2 6 0-16,0 0 0 0,1-9 0 0,0 0 0 15,2 1 0-15,-3 8 0 0,2-7 0 0,-2 7 0 0,2-9 0 0,0 2-160 16,-2 7 160-16,2-7 0 15,1 0 0-15,0 0 0 0,2 0 0 0,-2 1 0 0,-3 6 0 16,0 0 0-16,2-10 0 0,0 3 0 0,-1-1 0 0,-1 8 0 16,2-8 0-16,-2 8 0 0,4-10 128 0,-1 3-128 0,-3 7 0 0,1-8 0 15,1-1 0-15,-2 9-128 16,2-9 128-16,1 0 0 0,-2 0 0 0,1 0 0 16,-2 9 0-16,2-10 0 0,-2 0 0 0,2 0 0 0,-1 0 0 0,2 0 0 15,-1-1 0-15,0 1 0 16,-2 10 0-16,2-10 0 0,0 1 0 0,0-1 0 15,0 0 0-15,-1 1 0 0,-1 9 0 0,1-9 0 16,2-3 0-16,-1 1 0 0,1 2 128 0,-1 0-128 0,2 1 0 0,-2-1 0 0,1-2 0 16,-1 2-128-1,-2 9 128-15,2-10 0 0,1 0 0 0,1 1 0 0,-2 1 0 16,0-1 0-16,0 1 0 0,0 0 0 0,0 0 0 0,0 0 0 16,1 0 0-16,0 1 0 0,-3 7 0 0,5-10 0 15,-2-1 0-15,1 1 0 0,-1 2 0 0,0 0 0 16,-1 0 0-16,1 1 0 0,-3 7 0 0,5-10 0 15,-3 0 0-15,1 0 0 0,1-1 0 0,-1 1 0 0,0 0 0 0,-1 2 0 16,2 0 0-16,-2 0 0 16,-1-2 0-16,1 3 0 0,2-2 0 0,-2 1 0 15,-2 0 160-15,2 1-160 0,1-2 0 0,-3 9 0 16,0 0 0-16,1-9-160 0,-1-4 160 0,1 3 0 0,3 1 0 0,-1 2 0 16,-3-2 0-16,0 0 0 15,-1 1 0-15,3-1 0 0,-2 9 0 0,0 0 0 16,1-12 0-16,3 2 0 0,-1-1 0 0,-1 3 0 15,1-1 0-15,-3 9 0 0,3-10 0 0,-2 0 0 0,1 2 0 0,-1 0 0 0,-1-1 0 0,2 1 0 0,1 0 0 16,1 1 0 0,-3-3 0-16,0 1 0 0,-1 1 0 0,0 1 0 15,2-2 0-15,1-1 0 0,-1 1 0 0,-1 1 0 0,-1 1 0 0,-1-1 0 16,-2 0 0-16,3 1 0 16,3-1 0-16,-2-1 0 0,-2 0 0 0,2 0 0 15,1 1 0-15,1 0 0 0,-5-2 0 0,2 10 0 16,-1-8 0-16,0 0 0 0,1-2 0 0,-1 0 0 15,-2 1 0-15,2-1 0 0,0-1 0 0,1 2 0 16,0 9 0-16,0-7 0 0,-1-2 0 0,-1 0 0 16,0 2 0-16,2 7 0 0,2-10 0 0,-2 3 0 15,0 7 0-15,0 0 0 0,0 0 0 0,0 0 0 16,0-11 0-16,-1 1 0 0,-2 1 0 0,3 9 0 0,0 0 0 0,0 0 0 16,-4-7 0-16,4 7 0 0,0-8 0 0,0 8 0 15,0 0 0-15,0 0 0 0,0 0 0 0,0 0 0 16,-1-9 0-16,1 9 0 0,0 0 0 0,-1-9 0 0,0 2 0 0,1 7 0 15,0 0 0-15,0 0 0 16,0-8 0-16,0 8 0 0,0 0 0 0,0 0 0 16,0 0 0-16,0-8 0 0,0 8 0 0,0 0 0 15,0-9 128-15,0 9-128 0,-1-8 0 0,1 8 0 16,0-8 0-16,0 8 0 0,0 0 0 0,0 0 0 0,-1-9 0 0,1 9 0 16,1-8 0-16,-1 8 0 15,-2-11 0-15,1 3-128 0,1 8 128 0,0 0 0 16,0 0 0-16,0 0 0 0,-6-7 0 0,2-2 0 15,0 1 0-15,4 8 0 0,0 0 0 0,0 0 0 16,-2-9 0-16,2 9 0 0,-2-6 0 0,-2-2 0 0,1 0 0 0,3 8 0 16,-2-7 0-16,2 7 0 0,-2-9 0 0,2 9 0 15,-4-6 0-15,4 6 0 0,-4-8 0 0,2 0 0 16,1 0 0-16,1 8 0 0,-3-5 0 0,2-2 0 16,1 7 0-16,0-8 0 0,-3 2 0 0,3 6 0 15,0-8 0-15,0 8 0 0,0 0 0 0,-4-6 0 16,4 6 0-16,-2-7 0 0,2 7 0 0,0 0 0 15,-2-8 0-15,0 1 0 0,1-2 0 0,0 3 0 16,1 6 0-16,0 0 0 0,0 0 0 0,0 0 0 0,-3-7 0 0,2-1 0 16,1 8 0-16,0 0 0 0,0 0 0 0,0 0 0 15,0 0 0-15,-1-8 0 16,1 8 0-16,-5-6 0 0,5 6 0 0,-2-6 0 16,2 6 0-16,0 0 0 0,0 0 0 0,0 0 0 0,0-9 0 0,0 9 0 0,0 0 0 0,0 0 0 15,0 0 0 1,-1-6 0-16,1 6 0 0,0 0 0 0,-3-8 0 0,3 8 0 15,0 0 0-15,-2-8 0 0,-1 1 0 0,1-1 0 16,2 8 0-16,0 0-128 0,0 0 128 0,-2-8 0 0,2 8 0 0,0 0 0 16,0-8 0-16,0 8 0 15,0 0 0-15,0 0 0 0,0 0 0 0,0 0 0 16,0 0 0-16,0 0 0 0,0 0 0 0,0 0 0 16,0 0 0-16,0 0 0 0,0 0 0 0,0 0 0 15,0 0 0-15,0 0 0 0,0 0 0 0,0 0 0 16,0 0 0-16,0 0 0 0,8 6 0 0,-8-6 0 15,6 9 0-15,-6-9 0 0,0 0 0 0,6 9 0 0,-6-9-144 0,3 8 144 0,-3-8-288 0,2 10 16 16,0-1 0-16,-2-9 0 31,2 8-240-31,-1 3-64 0,0-1 0 0,-1-2 0 0,0-8-1584 0,-1 11-320 0,1 0-64 0,0-11-16 32,0 0-640-32,0 0-144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7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19552 13497 5807 0,'0'0'256'0,"0"0"64"0,0 0-320 0,0 0 0 16,0 0 0-16,0 0 0 0,0 0 432 0,0 0 16 15,0 0 16-15,0 0 0 0,0 11 32 0,0-11 0 16,0 0 0-16,0 0 0 0,0 0-160 0,0 0-16 15,0 0-16-15,0 0 0 0,0 0-112 0,0 0-32 0,0 0 0 0,0 0 0 16,0 0 16-16,0 0 0 16,0 0 0-16,3 8 0 0,-3-8 48 0,0 0 16 15,0 0 0-15,0 0 0 0,0 0 112 0,0 0 32 16,0 0 0-16,0 0 0 0,2 10 64 0,1-1 0 16,-3-9 16-16,0 11 0 0,3-4-128 0,-3-7-16 15,0 0-16-15,0 9 0 0,2 0-80 0,-2-9-16 0,0 0 0 0,0 0 0 16,1 9 32-16,-1-9 0 0,0 0 0 0,1 8 0 15,-1 0 48-15,0-8 16 0,0 9 0 0,0-9 0 16,5 10 0-16,-3 0 0 0,-3-3 0 0,1-7 0 16,0 0-32-16,0 0 0 0,-1 8 0 0,1-8 0 15,0 0 48-15,3 8 0 0,-3-8 0 0,0 0 0 16,0 0-80-16,1 8-16 0,-1-8 0 0,0 0 0 16,0 0 16-16,0 0 0 0,0 0 0 0,0 0 0 0,0 0 16 0,0 0 16 15,0 0 0-15,0 0 0 16,-5 4-16-16,5-4-16 0,0 0 0 0,-9 0 0 15,9 0-64-15,-7-1-16 0,7 1 0 0,-9-3 0 0,9 3 32 0,-6-4 16 16,-3 2 0-16,9 2 0 16,0 0-80-16,-4-8 0 0,0 2-128 0,4 6 192 0,-6-8-32 0,1 1-16 15,2 1 0-15,3 6 0 0,-7-6-144 0,7 6 160 16,-6-7-160-16,3-1 160 0,-3 0-160 0,3 2 128 16,-1-2-128-16,2 1 128 0,-2 1-128 0,1 0 0 15,0-1 0-15,2-2 128 0,0 2-128 0,0-2 0 16,-1 3 0-16,1-3 0 0,1 9 0 0,-2-10 128 0,4-2-128 0,-2 2 0 15,-5 1 0-15,5 9 0 16,1-7 128-16,1-1-128 0,-2-1 0 0,0 0 0 16,-3 0 0-16,4 2 0 0,4 0 0 0,-5 7 0 15,-5-9 0-15,4 3 0 0,1 6 0 0,1-8 0 16,-1 0 0-16,0 8 0 0,4-8 0 0,-2 0 0 0,-2 8 0 0,4-9 0 0,0 1 0 16,-1 1 0-1,-3 7 0-15,4-8 0 0,0 0 0 0,-4 8 0 16,5-9 0-16,1 2 0 0,-1 0 0 0,-5 7 0 0,3-9 0 0,-3 9 0 15,6-7 0-15,-2-2 0 0,1 2 0 0,1 0 0 0,0 2 0 0,-6 5 0 16,4-5 0-16,-4 5 0 16,9-8 0-16,-3 2 0 0,-6 6 0 0,6-6 0 0,-6 6 0 0,6-6 0 15,-1 1 0-15,-5 5 0 16,7-5 0-16,-2 1 0 0,1-3 0 0,-6 7 0 16,6-4 0-16,1-1 0 0,-7 5 0 0,7-6 128 15,-2 2-128-15,-5 4 0 0,0 0 0 0,9-4 0 16,-4 0 0-16,-5 4 128 0,5-6-128 0,-5 6 0 15,6-3 128-15,-6 3-128 0,7-8 0 0,1 3 128 16,-2 1-128-16,-6 4 0 0,8-4 0 0,-8 4 0 16,5-4 0-16,-5 4 0 0,7-3 0 0,-7 3 0 0,9-5 128 0,-9 5-128 15,8-4 0-15,-8 4 128 0,8-5-128 0,-1 1 0 0,-7 4 144 0,9-6-144 0,1 2 144 16,-10 4-144 0,0 0 192-16,0 0-192 0,9-1 0 0,-9 1 0 15,9-1 0-15,-9 1 0 0,10-1 160 0,0 1-160 16,-10 0 128-16,10 2-128 0,-10-2 0 0,11 1 0 0,-11-1 0 0,11 0 0 0,-1 3 128 0,-10-3-128 31,9 3 128-31,-9-3-128 0,10 3 0 0,0-1 0 16,-2-2 128-16,-8 0-128 0,10 2 0 0,-10-2 0 0,12 5 144 0,-3-2-144 15,1-1 128-15,-2 1-128 0,-8-3 128 0,7 5-128 0,-7-5 144 0,10 5-144 16,0 0 192-16,-1-2-192 16,0-1 960-16,-9-2 64 15,9 4 32-15,-2-2 0 16,1-2-1632-16,1 0-336 0,-1 0-64 0,-8 0-16 0,0 0 800 0,11 5 192 0,-4 0 0 15,3-2 0-15,-4-1 0 0,1-1 0 0,-7-1 0 16,8 1 0-16,1 2 0 0,-4-1 0 0,2-1 128 0,-7-1-128 16,0 0 0-16,9 2 0 0,-9-2 0 0,9 2 0 15,-9-2 144-15,0 0-144 0,6 2 0 0,-6-2 144 16,0 0-144-16,0 0 0 0,9 0 144 0,-9 0-144 16,0 0 128-16,0 0-128 0,6 6 128 0,-6-6-128 15,0 0 0-15,0 0 144 0,0 0-144 0,0 0 0 16,0 0 144-16,0 0-144 0,0 0 0 0,0 0 144 0,0 0-144 0,0 0 0 15,0 0 144-15,0 0-144 16,0 0 128-16,0 0-128 0,0 0 128 0,0 0-128 0,0 0 128 0,0 0-128 16,0 0 128-16,0 0-128 15,0 0 0-15,0 0 0 0,0 0 0 0,0 0 128 0,0 0-128 0,0 0 0 0,0 0 0 0,0 0 128 16,0 0-128-16,0 0 0 0,-4-8 0 0,4 8 0 16,0 0 0-16,0 0 0 15,-8-6 0-15,8 6 0 0,0 0 0 0,0 0 0 16,0 0 0-16,0 0 0 0,-4-7 0 0,4 7 0 15,0 0 0-15,0 0 0 0,0 0 0 0,0 0 0 0,0 0 0 0,0 0 0 16,-5-5 0-16,5 5 0 16,-7-7 0-16,7 7 0 0,0 0 0 0,0 0 0 15,-7-3 0-15,7 3 0 0,-7-5 0 0,7 5 0 16,-8-2 0-16,0 0 128 0,1-1-128 0,-2 1 0 16,9 2 0-16,-8 0 128 0,-2-2-128 0,4 0 0 0,-3 0 0 0,3 0 0 15,-1 1 0-15,0-2 0 16,-1 1 0-16,2 1 0 0,-2 1 0 0,0-1 0 15,-1-2 0-15,2 0 0 0,7 3 0 0,-11 0 0 0,-1-1 0 0,2 0 0 16,-1 0 0-16,0 1 0 0,-2 0 0 0,3 0 128 16,-2 1-128-16,1-1 0 0,1-1 0 0,-2 0 0 0,1 1 0 0,0 0 0 0,0 1 0 0,-2 0 128 31,4-1-128-31,0 1 0 0,-3 0 0 0,2 3 0 16,0-3 0-16,-1 0 0 0,1-1 0 0,1 3 0 0,-1 3 0 0,-1-2 0 15,0-1 0-15,-1 1 0 0,3 0 0 0,1 1 0 0,-3-3 0 0,2 2 0 31,1 2 0-31,-1 0 0 0,-1 1 0 0,0-2 0 16,4 0 0-16,-3 0 0 0,1 1 0 0,1 0 0 16,1 2 0-16,0-4 0 0,-1 1 0 0,0 1 0 15,1 0 0-15,0 2 0 0,-1-1 0 0,1 3 0 16,3-3 0-16,-3 2 0 0,1-1 0 0,0 1 0 0,-5-1 0 0,5-1 0 0,-2-2 0 0,3 2-128 16,1-1 128-16,0 3 0 15,-2 1 0-15,2-3 0 0,3-7 0 0,-4 8 0 16,1 2 0-16,0 1 0 0,1 0 0 0,-2-1 0 0,1-2 0 0,2 2 0 0,0 1 0 15,0 1-128-15,1 1 128 0,0 0 0 16,0-2 0-16,0-1 0 0,-3-1 0 0,3-9 0 16,0 9 0-16,3 0 0 15,-1-1 0-15,-1 1-128 0,-1 0 128 0,0-9 0 16,2 11 0-16,0-2 0 0,-2-9 0 0,0 0 0 16,0 0 0-16,6 9 0 0,-6-9 0 0,0 0 0 15,0 0 0-15,5 7 0 0,-5-7 0 0,7 7 0 16,-7-7 0-16,0 0 0 0,0 0 0 0,0 0 0 0,0 0 0 0,0 0 0 0,10 2 0 0,-10-2 0 31,0 0 0-31,0 0 0 0,0 0 0 0,0 0 0 0,8-4 0 0,-8 4 0 16,0 0 0-16,0 0 0 0,7-6 0 0,-7 6 0 15,0 0 0-15,0 0 0 0,7-5 0 0,-7 5 0 16,5-9 0-16,-5 9 0 0,0 0 0 0,0 0 0 16,-2-10 0-16,2 1 0 0,0 3 0 0,0 6 128 15,0 0-128-15,0-10 0 0,2 0 0 0,-4 1 0 16,1 1 0-16,1 8 0 0,-3-7 0 0,2-1 128 15,3-1-128-15,-1 1 0 0,-2 1 0 0,1-1 0 0,1-1 0 0,3-1 0 16,-1-1 0-16,-1 1 0 16,-2 2 0-16,2-2 0 0,2-2 0 0,1-1 0 0,-5 1 0 0,0 1 0 15,1 0 0-15,2-1 0 0,2-2 0 0,1 0 0 0,-3 0 0 0,3 1 0 16,4 0 0 0,-1 0 0-16,-2-3 0 0,1 1 0 0,0 2 0 15,-1 1 0-15,0 0 0 0,1 1 0 0,-1 0 0 0,2 1-128 0,0 0 128 0,2-1 0 16,-2 0 0-16,1 1 0 15,-1 0 0-15,-1 0 0 0,2-2 0 0,-2 1 0 0,1 0 0 0,0 3 0 16,0 4 0-16,-1 0 0 16,-1-1 0-16,0 1 0 0,2-1 0 0,0 2 0 15,-9 3 0-15,10-3 0 0,0-2 0 0,0 2 0 16,0 0 0-16,1 1-128 0,-3-1 128 0,-8 3 0 16,13 0 0-16,-1-2 0 0,0 2 0 0,-2 2 0 0,1-2 0 0,1 0 0 15,2 0 0-15,-3 1 0 16,-1 1 0-16,0-2 0 0,-10 0 0 0,11 0 0 0,-1 2 0 0,1 1 0 15,2-1 0-15,-3 0 0 0,-1 0 0 0,0 0 0 16,-1 0 0-16,3 1 0 0,-11-3 0 0,8 6 128 16,0-1-128-16,-3 1 0 0,2-2 0 0,0 2 0 0,1-1 0 0,-8-5 0 0,7 6 0 0,-1-1 128 15,3 0-128-15,-2 0 0 16,-7-5 0-16,6 7 128 0,1-2-128 0,-7-5 0 16,7 6 0-16,-7-6 0 15,6 7 0-15,-6-7 0 0,5 7 0 0,-5-7 128 16,6 8-128-16,-6-8 0 0,2 7 0 0,-2-7 128 0,5 8-128 0,-5-8 0 15,0 0 0-15,6 8 0 0,-6-8 0 0,5 6 0 16,-5-6 0-16,4 8 0 0,-4-8 0 16,4 9 0-16,-4-9 0 0,4 9 0 0,-4-9 0 15,0 0 128-15,3 6-128 0,-3-6 0 16,5 7 0-16,-5-7 0 0,0 0 0 0,0 0 0 0,0 0 0 0,0 0 0 16,0 0 0-16,0 0 128 0,0 0-128 0,0 0 0 15,0 0 0-15,0 0 0 0,0 0 0 0,0 0 144 16,0 0-144-16,0 0 0 0,0 0 128 0,0 0-128 0,0 0 0 0,-7-6 0 15,-1 1 0-15,3 0 160 16,5 5-160-16,-7-4 128 0,1 0-128 0,0-1 128 0,-3 2-128 0,4 0 128 16,-4-1-128-16,2-1 0 0,-2-1 144 0,1 2-144 15,-2-2 0-15,0 2 128 16,1-4-128-16,-2 2 0 0,1-1 0 0,-1 2 128 0,-1 1-128 0,0 0 0 16,-1 0 0-16,3 1 0 15,-1 0 0-15,0 0 128 0,-2-2-128 0,-2 3 0 16,-1 2 0-16,2 0 0 0,0-1 0 0,0 0 128 15,0 1-128-15,-2 0 0 0,2 1 0 0,-1 0 0 16,0 1 0-16,1 2 128 0,0 0-128 0,1 2 0 0,2-1 0 0,-1 1 0 16,-1 0 0-16,1 1 0 0,-1-2 0 0,2 1 0 15,-1-2 0-15,0-1 0 0,-1 2 0 0,1-1 0 16,2 1 0-16,-1 0 0 0,1 1 0 0,0-2 0 16,1 0 0-16,-2 2 0 0,-1-1 0 0,0 2 0 15,5 1 0-15,0 1 0 0,-2-1 0 0,4 0 0 0,5-8 0 0,-4 9 0 16,-1 0 0-16,-1-1 0 0,-1-1 0 0,1 0 0 15,1-1 0-15,1 3-128 16,-4 1 128-16,3 0 0 0,3-1 0 0,-3 2 0 16,2 2 0-16,0 0 0 0,-2-1 0 0,4 2 0 0,0-1 0 0,-2-1 0 15,1 0 0-15,0 2-128 0,4 3 128 0,-2-2 0 0,-2-2 0 16,2 3-128-16,0 1 128 0,0 0 0 0,-1-3 0 0,2 1 0 16,3 1 0-1,-1-3 0-15,-5-2 0 0,2 0 0 0,3-1 0 0,-2 0 0 0,1-1 0 0,1-1 0 16,-1 1 0-16,-2-9 0 15,0 0 0-15,4 8-128 0,-4-8 128 0,0 0 0 16,0 0 0-16,5 9 0 0,-5-9 0 0,2 8 0 16,-2-8 0-16,0 0 0 0,0 0 0 0,0 0 0 15,0 0 0-15,0 0 0 0,8 5 0 0,-8-5 0 16,0 0 0-16,0 0 0 0,0 0 0 0,0 0 0 16,0 0 0-16,0 0 0 0,0 0 0 0,0 0 0 15,-4-8 0-15,4 8 0 0,-2-9 0 0,1 2 0 0,1 7 0 0,-2-8 0 16,1 1 0-16,1 0 0 0,1-3 0 0,0 2 0 0,-2 0 0 0,2 0 0 31,1-3 0-31,1-2 0 0,1 1 0 0,0 0 0 16,-2 0 0-16,4 0-128 0,0-2 128 0,-3-2 0 0,-2 0 0 0,2-1 0 0,4 2 0 15,-1-2 0-15,-1 0 0 0,2-1 0 0,2 3 0 0,1-1 0 16,-1 1 0-16,2-1 0 16,3-1 0-16,-1-1 0 0,-1 2 0 0,-1-1-128 15,1 1 128-15,1-1 0 0,0 0 0 0,0 1 0 16,0 1 0-16,-2 1 0 0,1-1 0 0,0 2 0 15,-2 0 0-15,0 1 0 0,0 1 0 0,1 0 0 16,0 0 0-16,-1 0 0 0,-1 2 0 0,1 1 0 16,1 2 0-16,-3-2 0 0,1 0 0 0,2 2 0 0,-2 0 0 15,1 0 0-15,-2 0 0 0,2 0 0 0,-1-1 0 0,1 3 0 16,1 3 0-16,2-4 0 0,0 1 0 0,-3 0 0 0,-2 3 0 0,2 0 0 16,0 1 0-16,1 0 0 0,3 0 0 15,1 2 0-15,0 1 0 0,1-1 0 16,-3-1 0-16,1 0 0 0,0-1 0 0,1 2 0 0,-2 2 0 0,0-1 0 15,0 0 0-15,1 0 0 0,-5 3 0 0,2-2 0 16,0 2 0-16,-2-1 0 0,0 0 0 0,-1-1 0 0,-2 1 0 0,2 0 0 31,-8-5 0-31,7 7 0 0,-7-7 0 0,6 5 0 0,-6-5 0 0,0 0 0 16,8 6 0-16,-8-6 0 16,0 0 0-16,0 0 0 0,4 6 0 0,-4-6 144 15,0 0-144-15,0 0 0 0,0 0 128 0,0 0-128 0,0 0 0 0,0 0 0 16,0 0 0-16,0 0 128 15,0 0-128-15,0 0 0 0,0 0 128 0,-8 1-128 16,8-1 0-16,-9 3 0 0,1-3 0 0,8 0 0 16,0 0 128-16,-9-4-128 0,0 2 0 0,3 1 0 0,6 1 0 0,-11-2 0 15,4-2 0-15,-3 1 0 0,2 0 0 0,-1 0 0 16,0 0 0-16,1 1 0 0,-4 0 0 0,2 0 0 16,1-2 128-16,-3 2-128 0,0 1 0 0,0-1 0 0,0-2 0 15,-1 1 0-15,-1 0 128 0,-1 1-128 16,0 0 0-16,-1-1 0 0,4 0 0 0,-3 1 0 0,-4 2 128 0,1 0-128 0,1 0 0 0,0 0 0 15,-1 1 0-15,1 1 0 0,1 0 0 0,-1 1 0 16,2-1 0-16,0 0 0 16,-1 1 0-16,2 2 0 15,1-1 0-15,-2 3 0 0,1-4 0 0,0 3 0 0,-1 0 0 0,2 1 0 16,0-1 0-16,0 0 0 0,-2-2 0 0,3 4 0 16,1 0 0-16,-2-3 0 15,2-2 0-15,2 2 0 0,-2 1 0 0,4 3 0 0,0 0 0 0,2 1 0 16,-5-1 0-16,5 1-144 0,0 1 144 0,1 1 0 15,0-2 0-15,2 3 0 0,2-2 0 0,-1 1-160 0,-4 0 160 0,4-1 0 0,1 2-128 16,-2 0 128 0,-2 1 0-16,1-1 0 0,0 0-128 0,2 0 128 15,-1 2 0-15,1 0 0 0,1 0 0 0,-1 1 0 16,-2-1 0-16,2 2 0 0,1-1 0 0,0 0-128 0,-1-3 128 0,1 2 0 16,1 1 0-16,-1-1 0 0,-1-2 0 0,1 0 0 0,0-1 0 15,1 1 0-15,0-5 0 0,-1 2 0 0,0 1 0 0,2 0 0 16,0-1 0-16,1-1 0 15,1 0 0-15,-1-2-128 0,-1 3 128 0,-1-1 0 16,-1-9 0-16,2 10 0 0,-2-10 0 0,7 9 0 0,-3-1 0 0,-4-8-128 31,0 0 128-31,9 8 0 0,1 0 0 0,0-2 0 0,-10-6 0 0,10 5 0 16,-2-2 0-16,2 1-128 0,-1-3 128 0,1 2 0 16,-10-3 0-16,10 3 0 0,-1 0 0 0,0-2 0 15,-9-1 0-15,0 0 0 0,0 0 0 0,7 2 0 0,3-2 0 0,-10 0 0 16,0 0 0-16,6-1 0 15,-6 1 0-15,0 0 0 0,0 0 0 0,0 0 0 0,0 0 0 0,0 0 0 16,0 0 0-16,0 0 0 16,1-8 0-16,-1 8 0 0,-4-9 0 0,4 9 0 0,-3-10 128 15,1 2-128-15,-5 0 0 0,3 1 0 16,4 7 0-16,-3-7 0 0,-3-1 0 0,2 1 0 0,-1 0 0 0,3 0 0 0,-2-1 0 0,2 1 0 31,-1-1 0-31,2 0 0 0,0-2 0 0,1-1 0 0,0-2 0 0,1 1 0 16,0 0 0-16,-1 0 0 0,0-3 0 0,3 0 0 15,-1 0 0-15,0-2 0 0,1 1 0 0,-2-1 0 0,2 2 0 0,0 0 0 16,0 2 0-16,3 1 0 0,-4-1 0 0,1 1 0 16,0-1 0-16,1 1 0 15,0-1 0-15,2 1 0 0,-1 0 0 0,1-1 0 16,-1 0 0-16,2 2 0 0,-2-1 0 0,2 0 0 0,1-3 0 0,-2 2 0 0,1 0 0 0,-2-1 0 31,3-3 0-31,-3 3 0 0,1 3 0 0,1 0 0 16,-2-1 0-16,2-1 0 0,-1-1 0 0,1 1-128 0,-1 2 128 15,2 0 0-15,0 1 0 0,1 1 0 16,-3 2 0-16,3-2 0 0,0 0 0 0,0 1 0 16,-2 1-128-16,1 1 128 0,3 1 0 0,0 3 0 0,1-1 0 0,-1 2 0 15,2-1 0-15,2 1 0 0,0 1 0 0,-1 1 0 16,0 0 0-16,1 0 0 0,2 0 0 0,-1 2 0 16,0 1 0-16,1 0 0 0,-2 0 0 0,1 0 0 0,-1 0 0 15,1 2 0-15,-3-1 0 0,0 0 0 16,0-4 0-16,0 2 0 0,-3 4 0 0,0-2 0 0,-1 0 0 0,1 0 0 15,0 1 0-15,-5-1 0 0,2 1 0 0,-2 0 0 16,-5-6 0-16,6 7 0 16,-6-7 0-16,8 8 0 0,-4-1 0 0,-4-7 0 15,0 0 0-15,6 7 128 0,-2 1-128 0,-4-8 0 0,0 0 0 0,0 0 0 16,0 0 0-16,0 0 0 16,1 10 144-16,-1-10-144 0,0 0 128 0,0 0-128 15,0 0 0-15,0 0 128 0,0 0-128 0,0 0 0 0,0 0 0 0,0 0 0 16,0 0 128-16,0 0-128 0,0 0 0 15,0 0 0-15,0 0 0 0,0 0-176 16,0 0-1552-16,0 0-320 0,0 0-64 0</inkml:trace>
  <inkml:trace contextRef="#ctx0" brushRef="#br1" timeOffset="1">19686 13650 6383 0,'0'0'272'0,"0"0"80"0,0 0-352 0,0 0 0 15,0 0 0-15,0 0 0 0,-6 2 224 0,6-2-32 0,0 0 0 0,-10 5 0 16,3-4-64-16,7-1 0 16,0 0-128-16,0 0 192 0,-10-1 128 0,10 1 32 15,-6-1 0-15,6 1 0 0,0 0-32 0,-9-5-16 16,3 1 0-16,6 4 0 0,-6-6-112 0,0 1 0 0,2-1-16 0,-2 3 0 16,6 3-176-16,-5-6 0 15,0 2 0-15,0 0 128 0,5 4-128 0,0 0 192 0,-7-5-192 0,7 5 192 16,-6-3 128-16,6 3 16 0,0 0 16 0,0 0 0 15,-6-4 32-15,6 4 0 0,-2-7 0 0,2 7 0 16,0 0-144-16,0 0-32 0,0 0 0 0,0 0 0 16,0 0-208-16,0 0 0 0,0 0 128 0,0 0-128 15,0 0 0-15,5-7 0 0,1 2 0 0,-6 5 0 16,0 0 0-16,0 0 0 0,4-8-192 0,-4 8 192 16,5-6 0-16,-5 6-128 0,4-9 128 0,-4 9 0 15,0 0 0-15,0 0 0 0,0 0 0 0,5-8 0 16,-5 8 256-16,0 0-32 0,0 0-16 0,0 0 0 15,0-8-208-15,0 8 176 0,1-10-176 0,-1 10 160 16,0 0-160-16,0 0 128 0,0 0-128 0,0 0 128 16,0 0-128-16,0 0 0 0,0 0 0 0,0 0 128 0,0 0-128 0,0 0 0 15,0 0 144-15,0 0-144 0,0 0 0 0,0 0 128 16,-1 10-128-16,1-1 0 0,0-9 128 0,-2 9-128 16,2-9 128-16,-4 10-128 0,2 0 0 0,0-1 144 15,2-9-144-15,-4 8 0 0,4-8 288 0,0 0-48 16,-3 7-16-16,3-7 0 0,-5 9 32 0,1-3 0 15,4-6 0-15,-3 8 0 0,3-8 0 0,0 0 16 16,-4 9 0-16,4-9 0 0,0 0 32 0,-6 5 0 16,6-5 0-16,0 0 0 0,0 0 16 0,-5 7 0 15,-3-4 0-15,8-3 0 0,0 0-64 0,0 0-16 16,-7 5 0-16,7-5 0 0,-7 3-32 0,1 0 0 16,1-1 0-16,5-2 0 0,0 0-16 0,0 0 0 15,0 0 0-15,-6 3 0 0,-2-1-32 0,8-2-16 16,0 0 0-16,-6 0 0 0,6 0-16 0,0 0 0 0,-6-2 0 0,6 2 0 15,0 0-128-15,0 0 0 0,0 0 144 0,0 0-144 16,0 0 0-16,0 0 128 0,0 0-128 0,0 0 0 16,10-5 0-16,-3 0 144 0,2-2-144 0,-2 2 0 15,4 0 256-15,0 0-64 0,-3-4-16 0,2 0 0 16,2 1 32-16,-2 0 16 0,2-3 0 0,-1 1 0 16,2-2 0-16,-1 0 0 0,0 1 0 0,0-4 0 15,1 1-80-15,-1 1-16 0,0 2 0 0,0 0 0 0,0 1-128 0,1-1 128 16,-2 0-128-16,1 0 128 15,-1-1-128-15,2 0 0 0,2 0 0 0,0-2 128 16,1 3-128-16,-2 0 0 0,-2 0 0 0,3 1 0 0,2 1 0 0,-3 0 0 16,-2 0 0-16,0 1 0 0,0 2 0 15,3-1 128-15,-2-3-128 0,0 5 0 0,0 0 0 0,-1 1 0 16,1-3 0-16,0 2 0 0,-2 0 0 0,0 2 0 16,0 1 128-16,-1-1-128 0,-3-2 0 0,2 1 0 15,1 0 0-15,-1 1 128 0,-4-1-128 0,2 0 0 16,0 0 0-16,-7 4 0 0,6-3 128 0,-6 3-128 15,8-6 0-15,-8 6 128 0,7-5-128 0,-3-1 192 16,-4 6-192-16,4-5 192 0,-4 5-192 0,5-8 160 0,-5 8-160 0,3-5 160 0,-3 5-160 0,0 0 192 31,0 0-192-31,0 0 192 0,0 0-192 0,0 0 0 16,0-10 144-16,0 10-144 0,0 0 0 0,0 0 144 16,0 0-144-16,0 0 0 0,0 0 256 0,0 0-64 0,0 0-16 0,0 0 0 15,0 0-176-15,0 0 192 16,-7 6-192-16,7-6 192 0,0 0-192 0,-7 5 0 0,-1-1 0 0,1 0 128 15,7-4-128-15,-7 8 0 0,-1-1 0 16,1-1 128-16,3 2-128 0,-4-2 0 0,1 0 0 0,0 1 0 16,0-3 0-16,-1 1 0 0,-2-1 0 0,-1 1 0 15,1 2 0-15,0-1 0 0,-4-2 0 0,1 0 128 0,3 3-128 0,-3 1 0 0,0 0 0 0,-1 0 0 32,0-1 0-32,2 0 0 0,-1 2 0 0,0-1 0 15,-3-1 0-15,1 0 0 0,3 0 0 0,0-1 0 16,1 0 0-16,0 4 0 0,1 1 0 0,-2-2 0 15,2-5 0-15,1 3 0 0,1 3 0 0,1-3 0 0,-2-1 0 0,3-1 0 16,-2 1 0-16,0 1 0 0,1 2 0 0,0-2 0 16,0-3 0-16,7-4 0 0,-6 8 0 0,0-1 0 15,-3-2 0-15,4-1 0 0,5-4 0 0,-9 5 0 16,3 0 0-16,6-5 0 0,-8 5 0 0,8-5 0 16,-8 2 0-16,2 1 0 0,-1 3 0 0,7-6 0 15,0 0 0-15,-4 4 0 0,4-4 0 0,0 0 0 16,-8 8 0-16,8-8 0 0,0 0 0 0,0 0 0 15,0 0 0-15,0 0 0 0,0 0 0 0,0 0 0 16,-5 8 0-16,5-8 0 0,0 0-128 0,0 0 128 16,0 0 0-16,0 0 0 0,0 0 0 0,0 0 0 15,0 0-144-15,0 0 144 0,0 0 0 0,0 0 0 16,9-5 0-16,0 2 0 0,-1 1-128 0,-1-3 128 0,1-1 0 0,1-3 0 16,1-2 0-16,-2 1 0 15,0-1 0-15,0-1 0 0,1-4 0 0,1 2 0 0,-1 0 0 0,2 1 144 16,-3-2-144-16,2 2 0 0,-1 0 0 0,1 0 128 15,0 2-128-15,1-1 160 0,-1-2-160 0,1 3 160 16,2 2-160-16,-4-1 0 0,-1-1 0 0,-1 2 0 16,4 2 0-16,1 2 0 0,-3-1 0 0,0 2 0 15,-9 4 928-15,9-5 96 0,0 2 32 0,-9 3 0 32,0 0-1664-32,9-3-336 0,-9 3-64 0,8-1-16 0,-8 1 848 0,0 0 176 0,0 0 0 0,0 0 0 15,0 0 208-15,0 0 0 0,0 0 0 0,0 0 0 16,1 12 64-16,-2-3 16 0,1-9 0 0,-4 11 0 0,-2 0-144 0,1-3-16 15,-1 2-128-15,-2-1 192 16,0-1-192-16,-2 1 144 0,-1-1-144 0,1 0 128 16,-1 3-128-16,1-1 0 0,1 0 144 0,-1 2-144 0,-2 2 0 15,2 0 0-15,-3-3 0 0,2 0 128 16,2 3-128-16,-2 0 0 0,1 0 0 0,3-3 0 0,-3-4 0 0,2 2 0 16,-3 2 0-16,2 0 0 0,3-2 0 0,-2-3 0 0,8-6 0 0,-9 7 0 0,3 2 0 15,0-3 0 1,1 0 0-16,5-6 0 0,0 0 0 0,-6 5 0 15,6-5 0-15,0 0 0 0,0 0 0 0,0 0 0 16,0 0 0-16,0 0 0 0,0 0 0 0,0 0 0 16,0 0 0-16,0 0 0 0,0 0 0 0,0 0 0 15,0 0 0-15,0 0 0 0,0 0 0 0,0 0 0 16,0 0 0-16,6-6-128 0,-3-2 128 0,-3 8-160 16,6-6 160-16,0 1-160 0,-1-2-96 0,2 0 0 0,0-3-16 0,-1 2 0 31,1 3-160-31,0-2-16 0,0-2-16 0,1 0 0 15,0 1-1520-15,-3 0-288 0,1 1-64 0</inkml:trace>
  <inkml:trace contextRef="#ctx0" brushRef="#br1" timeOffset="2">19938 12769 4607 0,'0'0'400'0,"0"0"-400"16,3 10 0-16,-3-10 0 0,0 0 1296 0,0 9 176 15,0-9 48-15,1 8 0 0,-1 0-608 0,0-8-112 16,0 0-32-16,0 0 0 0,0 0-112 0,0 0-16 15,0 0-16-15,0 0 0 0,0 0-96 0,0 0-16 16,0 0 0-16,0 0 0 0,0 0 16 0,0 0 0 0,0 0 0 0,0 0 0 16,-4-9-16-16,0 2 0 0,-1-2 0 0,2 2 0 15,-3-3 0-15,3 2 0 0,0-1 0 0,1 0 0 16,2 0-96-16,-6 1-32 0,-2 2 0 0,1-1 0 16,1-2-128-16,1 0-16 0,-4-4-16 0,4 5 0 15,-2 3-96-15,1 1 0 0,1-7-128 0,-3 3 192 0,3 0-192 0,-3 1 0 16,3-3 0-16,-2 0 0 15,0 0 0-15,3 2 0 0,-2-3 0 0,2 1 0 16,1 1 0-16,0-2 0 0,1 1 0 0,-2 1 0 16,0-1 128-16,-1-1-128 0,1 0 0 0,0 0 0 15,3-1 128-15,0 1-128 0,-1 0 0 0,0 0 0 16,1-2 160-16,0 1-160 0,-4 1 160 0,3-2-160 16,1-1 0-16,0 2 0 0,0 1 0 0,0-1 0 15,-1 0 0-15,1 0 0 0,0 0 0 0,1 1 0 0,0-4 0 0,-1 3 0 16,1 0 0-16,0 1 0 0,0 0 0 0,-1 1 0 15,-2 0 0-15,2 0 0 0,0-1 0 0,1 2 0 16,-1-2 0-16,-1 2 0 0,2-1 0 0,0 3 0 0,-1-2 0 0,1 3 0 16,0-2 0-16,0 0 0 15,0 8 0-15,0-7 0 0,0-2 0 0,0 9 0 16,0-9 0-16,0 9 0 0,-1-8 0 0,1 8 0 16,-1-7 128-16,1 7-128 0,0 0 0 0,0 0 0 15,0 0 0-15,0 0 0 0,0 0 0 0,0 0 0 16,0 0 0-16,0 0 0 0,0 0 0 0,0 0 0 15,0 0 0-15,0 0 0 0,0 0 128 0,0 0-128 16,0 0 0-16,0 0 0 0,0 0 0 0,0 0 0 16,0 0 0-16,0 0 0 0,0 0 128 0,0 0-128 0,0 0 0 0,0 0 0 15,0 0 0-15,0 0 128 0,0 0-128 0,0 0 0 16,0 0 0-16,5 9 176 0,-5-9-176 0,0 0 160 16,2 8-32-16,-2-8-128 0,0 11 192 0,0-2-64 15,0-9 0-15,0 12-128 0,1 0 192 0,-1 0-64 16,-1-1-128-16,1 0 128 0,0 3-128 0,2-1 128 15,1-1-128-15,-3 1 160 0,0 1-160 0,1 2 160 0,1 0-32 0,2 2-128 16,-2-2 192-16,1 2-64 0,1-1 0 0,-2 1 0 0,2-1 0 16,1 0 0-1,0 0-128-15,-2-2 0 0,1 1 144 0,0-1-144 0,2 0 0 0,-1 1 0 16,-2-1 0-16,3 0 128 16,0-2-128-16,1 0 0 0,-5 0 0 0,2-2 128 15,0-1-128-15,3 0 0 0,-3 1 0 0,2 0 0 0,0-2 0 16,0 1 0-16,2 1 0 0,-2-4 0 15,-6-7 0-15,0 0 144 0,6 6-144 0,1 0 0 0,-1 1 176 0,-6-7-176 16,0 0 160-16,0 0-160 0,0 0 224 0,6 7-48 16,-6-7-16-16,0 0 0 0,8 0-16 0,-8 0 0 15,0 0 0-15,0 0 0 0,0 0-16 0,0 0-128 16,0 0 192-16,0 0-64 0,0 0 816 0,0 0 144 16,0 0 48-16,-6-5 0 15,0 2-1648-15,6 3-336 0,0 0-64 0,-7-3-16 0,2-2 784 0,5 5 144 16,0 0 0-16,-8-2 0 0,3-1 160 0,5 3-160 15,0 0 192-15,-7-9-192 0,-1-1 0 0,3-1 0 16,0 2 0-16,1-1 0 0,1 0 128 0,-3-2-128 0,2-1 192 0,0 0-192 16,3-1 144-16,-1 0-144 15,-3 0 0-15,2 1 144 0,2-5-144 0,-1 5 0 0,-1-1 0 16,-2 0 0-16,3-1 0 0,1 1 0 0,0-1 0 0,0-1 0 16,-1 1 0-16,1-2 0 0,1 1 0 0,0-1 0 15,-2 0 0-15,4 1 0 0,1 1 0 0,-1-3 0 16,-2 1 0-16,1-1 0 0,0 0 0 0,2 3 0 15,1 1 0-15,-3 2 0 0,-1-2 0 0,0 2 0 16,1-1 0-16,0 1 0 0,-1 1 0 0,0 1 0 0,0 1 0 0,-1 2 0 0,1 7 0 16,-1-8 0-1,1 8 0-15,-1-8 128 0,1 8-128 0,0 0 0 16,0 0 0-16,0 0 0 0,0 0 0 0,0 0 0 16,0 0 0-16,0 0 0 0,0 0 0 0,-1 9 0 15,0 1-176-15,-1 1 176 0,2-1-128 0,0 2 128 0,-2 0-192 0,2 1 32 16,2 0 16-16,1 6 0 0,-2 2 0 0,0 0 0 15,1-2 0-15,0 0 0 0,-1 1 144 0,2 0 0 0,-1 0-144 0,1 0 144 16,-2-3 0-16,2 1 0 16,-1-1 0-16,0 0 0 0,0-2-208 0,0 1 80 0,0-1 128 0,1-1-208 31,-1-1-256-31,1-1-48 0,-2-2-16 0,2-2 0 0,-3-8-496 16,6 9-80-16,0-2-32 0,-6-7-6720 15,0 0-1344-15</inkml:trace>
  <inkml:trace contextRef="#ctx0" brushRef="#br1" timeOffset="3">19218 12341 3679 0,'0'0'320'0,"0"0"-320"0,0 0 0 0,0 0 0 16,0 0 1680-16,0 0 272 0,-3-8 48 0,3 8 16 0,0 0-1056 0,0 0-224 16,0-7-32-16,0 7-16 15,0 0-176-15,0 0-16 0,0 0-16 0,0 0 0 0,0 0-96 0,0 0-32 16,0 0 0-16,0 0 0 0,0 0-16 0,0 0 0 15,3 10 0-15,-3-10 0 0,2 9-16 0,0 1-16 16,-1-1 0-16,0 1 0 0,0 0 32 0,-1 3 16 16,0-1 0-16,1 0 0 0,0 2-64 0,3 0-16 15,-3 1 0-15,1 1 0 0,-1-2-48 0,0 1-16 16,0 2 0-16,0-1 0 0,1 0-32 0,0 1-16 0,-1 3 0 0,2-1 0 0,-1-2 32 0,3 2 0 31,-2 1 0-31,1 0 0 0,-1 1-32 0,0 0 0 0,-1-2 0 16,1 0 0-16,4 0-160 0,-3-1 192 15,2 0-192-15,-1 1 192 0,1-1-192 0,-2 1 0 16,2 0 0-16,-2 0 128 0,3-1-128 0,-1 1 0 16,0-1 0-16,2-2 0 0,-4-1 0 0,2 2 0 0,-2 1 0 0,-1-1 0 15,2 0 0-15,-1-1 128 0,0 1-128 0,0-1 0 16,-2 0 192-16,1-1-64 0,-1-1 0 0,2-1 0 0,-3 3 112 16,-1-3 16-16,1-1 0 0,1-1 0 15,0 0-96-15,-1-1-16 0,-2-2 0 0,2 1 0 16,3-1-144-16,-4-8 0 0,0 10 144 0,0-1-144 0,0-9 0 0,1 9 144 15,-1-9-144-15,2 9 0 16,-2-9 128-16,2 8-128 0,-2-8 0 0,2 9 0 16,2 0 0-16,-1 0 0 0,-3-9 0 0,2 8 0 15,-2-8 0-15,4 11 0 0,-1-4 0 0,-3-7 0 16,0 0 0-16,5 9 0 0,-1 0 0 0,-4-9 0 16,0 0 0-16,6 8 0 0,-2-1 0 0,-4-7 0 15,9 6 128-15,-9-6-128 0,0 0 0 0,0 0 0 16,8 6 144-16,-8-6-16 0,0 0-128 0,0 0 192 15,7 7-192-15,-7-7 128 0,0 0-128 0,0 0 0 0,0 0 128 0,0 0-128 16,0 0 0-16,0 0 144 0,0 0-144 0,0 0 0 16,0 0 144-16,-8-6-144 0,1-1 128 0,3-1-128 15,0 3 128-15,-1-2-128 0,-1-1 0 0,1-1 128 0,1 0-128 0,1 0 0 16,-3 0 0-16,1 0 0 16,0-1 0-16,0-1 128 0,-1-1-128 0,3 0 0 0,-4-1 0 0,3-1 128 15,1-3-128-15,0 1 0 0,-2-1 0 0,0-1 0 0,1-2 0 16,0 0 0-1,-1 1 0-15,1 0 0 0,1 0 0 0,-3-1 0 16,2 1 0-16,0 3 0 0,2-3 0 0,-3 1 0 16,0-2 0-16,1 3 0 0,-1 0 0 0,2 2 0 0,0 0 0 0,0-1 0 0,0 0 0 15,0-1 0 1,0 0 0-16,1 1 0 0,-1-1 0 0,2-1 0 16,0-2 0-16,0 1 0 0,1 2 0 0,-1-1 0 0,0 1 0 0,-1-3-128 0,2-1 128 0,0 1 0 31,-3 0-144-31,3 1 144 0,2-1-144 0,-2 2 144 0,-2 2-192 0,2-1 192 15,0-2-176-15,0 3 176 0,-1 1-160 0,1 0 160 0,0 2-160 0,0 1 160 0,-1 3-160 0,0 0 160 16,0-1-128-16,1 3 128 0,0 7 0 0,0 0-144 31,-1-9 144-31,0 2-192 0,1 7 192 0,0 0-192 16,-1-7 192-16,1 7-128 0,0 0 128 0,0 0-128 16,0 0 128-16,0 0-160 0,0 0 160 0,0 0-160 15,0-8 160-15,0 8 0 0,0 0 0 0,0 0-128 16,0 0 128-16,0 0 0 0,0 0 0 0,0 0 0 15,0 0 0-15,0 0 0 0,0 0 0 0,0 0 0 0,0 0 0 0,0 0 0 16,-1 10 0-16,1-10 0 0,-3 9 0 0,0 1 0 0,1-1 0 0,1 1 0 16,-1-1 0-16,1 0 0 15,-1 0 0-15,1 0 0 0,0 2 0 0,0 1 0 0,1 1 160 0,-1 0-160 16,1 0 128-16,-2 3-128 16,0 1 0-16,1 2 144 0,-1 0-144 0,1 0 0 0,0 2 144 0,1 0-144 0,0-1 0 15,0 2 128 1,0-1-128-16,1 0 0 0,0 0 0 0,1 0 0 15,0 0 0-15,1-2 128 0,-2 0-128 0,1 2 0 0,2 1 0 0,-2 0 128 16,0-1-128-16,0 2 0 16,2 1 0-16,-3 0 0 0,0 2 0 0,1-1 128 0,-1-3-128 0,1 0 0 15,0-2 0-15,1-2 0 16,0-1 0-16,-2-2 128 0,1 1-128 0,0-1 0 0,1-1 0 16,-1 2 128-16,0-2-128 0,2 2 0 0,-2-1 0 0,0-1 0 15,0-1 0-15,0 1 0 0,0-2 0 0,2 1 128 0,-2 0-128 0,0-1 0 16,1-2 0-16,1 0 0 15,-2-2 0-15,1 4 0 0,-2-1 0 0,3-1 0 16,-4-10 0-16,4 11 128 0,1 1-128 0,-1-2 0 0,-4-10 0 0,5 9 0 16,-5-9 0-16,7 9 0 15,-4 1 0-15,0-3 0 0,-3-7 0 0,4 9 128 16,-4-9-128-16,0 0 0 0,0 0 0 0,0 0 128 16,0 0 16-16,0 0 16 0,0 0 0 0,0 0 0 0,0 0-16 0,0 0 0 0,0 0 0 15,0 0 0 1,0 0-144-16,0 0 0 0,-1-12 144 0,-2 1-144 15,0 1 128-15,1-1-128 0,-4 0 160 0,3 0-160 0,-1 0 0 0,0-1 128 16,-2-2-128-16,1 1 0 0,1 1 0 0,0-1 0 0,0-2 128 0,1 1-128 16,1 0 0-1,-4 1 0-15,2-1 0 0,1-2 0 0,2 0 0 0,-2-1 0 16,-1 0 0-16,1-2 0 0,-1-1 0 0,2 0 0 16,0-2 0-16,-1 2 0 0,0 0 0 0,2-1 0 0,-1 0 0 0,0 0 0 15,0-1 0-15,1 0 0 16,-4-1 0-16,2 1 0 0,1-2-128 0,0 3 128 0,-2-1 0 0,2 0 0 0,-2-1-160 0,0 1 160 15,1 1-128-15,1 1 128 0,1 0-144 16,-3 1 144 0,1 0-160-16,1 1 160 0,0 3-128 0,0 0 128 15,-1 1 0-15,3 0-144 0,-1-1 144 0,-1 3 0 16,0 2-144-16,1 2 144 0,0-1-160 0,0 0 160 16,1 9-208-16,-3-7 80 0,2-1 0 0,1 8 0 15,0-7 0-15,0 7 0 0,0 0-48 0,0 0 0 16,0-10 0-16,0 10 0 0,-1-8 176 0,1 8-192 0,0 0 192 0,0 0-192 15,0-7 192-15,0 7 0 0,0-6-144 0,0 6 144 16,0 0 0-16,0 0 0 0,0 0-144 0,0 0 144 16,0 0 0-16,0 0 0 0,0 0 0 0,0 0 0 15,0 0 0-15,0 0 0 0,0 0 0 0,0 0 0 0,0 0-128 16,0 0 128-16,0 0 0 0,0 0 0 16,0 0 0-16,2 9 0 0,-2-9 0 0,1 11 0 0,1 1 0 0,-1-1-128 0,0 0 128 15,-1 0 0-15,-1 0 0 0,1 2 0 0,0 2-128 0,1-1 128 31,-1-2 0-31,1 2 0 0,0 3 0 0,2 0 0 16,-2 2 0-16,2 1 0 0,-2-4 0 0,2 4 0 0,0 1 0 0,2 0 0 16,-3 0 0-16,1 0 0 0,0 1 0 0,1-1 0 0,0-2 0 0,-2 2 0 15,2 1 0-15,-1 1 0 16,0 1 0-16,2 0 0 0,-2-1 192 0,1 0-64 16,2-1-128-16,-3-1 192 0,0 1-192 0,3-2 128 15,-1-3-128-15,0 0 0 0,-1-2 0 0,2-1 128 16,-2 0-128-16,2-2 0 0,0 0 0 0,-2 1 0 15,-2 2 128-15,1-4-128 0,3-1 0 0,-3 1 0 16,0 0 0-16,-1-1 0 0,2-2 0 0,-4-8 0 16,4 9 0-16,-2 0 0 0,2-1 128 0,-1 0-128 0,-3-8 0 0,4 10 0 15,-2-1 0-15,-2-9 0 16,2 9 0-16,-2-9 0 0,0 0 0 0,0 0-192 16,0 0 16-16,0 0 0 0,0 0-368 0,0 0-80 15,0 0-16-15,0 0 0 0,7-6 272 0,-1-2 48 16,-4 0 16-16,-1-1 0 15,-2 1-192-15,1 0-32 0,1 1-16 0,-1-1 0 0,-2-1 112 0,2 9 32 0,-2-9 0 0,-2 1 0 0,0-2 272 0,1 0 128 16,-1 3-128-16,-1-1 128 0,-2-1 0 0,3 0 0 0,-3 0 0 0,2-1 0 31,-3-2 272-31,0 0 48 0,0-4 0 0,0 1 0 0,0-4-48 0,0 3 0 0,1-4 0 0,-1-2 0 32,1-2-144-32,2 0-128 0,1-2 192 0,-2 1-192 0,2 0 160 0,-1-1-160 15,1 3 128-15,2 1-128 16,-2-2 320-16,1 2 0 0,1-2-16 0,1 3 0 15,-3 0 80-15,2-1 0 0,0-2 16 0,2 1 0 0,2 1-112 0,-2 0-32 16,0 1 0-16,0-1 0 0,1-1-256 0,-1 1 0 16,-1 1 0-16,1 0 0 0,0 0 0 0,1 1 0 15,-1 1 0-15,1 1 0 0,-1 3 0 0,3 0 0 16,-3 3 128-16,0 1-128 0,1 1 0 0,0 1 0 16,-1 9 0-16,0-8 0 0,0-1 0 0,0 9-144 15,0 0 144-15,0 0-128 0,2-8-192 0,-2 8-48 16,2-9 0-16,-2 9 0 0,0 0-576 15,0 0-112-15</inkml:trace>
  <inkml:trace contextRef="#ctx0" brushRef="#br2" timeOffset="4">19505 13708 7199 0,'0'0'320'15,"0"0"64"-15,0 0-384 0,0 0 0 0,0 0 0 0,0 0 0 0,-7 3 384 0,7-3 16 16,0 0 0-16,0 0 0 0,0 0-176 0,-5 3-32 0,5-3-16 0,0 0 0 16,0 0-176-1,0 0 0-15,0 0 0 0,0 0 128 0,-7-3-128 0,7 3 0 0,-6-5 0 0,6 5 0 16,0 0 128-16,0 0 0 15,-1-9 0-15,1 9 0 0,0 0 176 0,0 0 16 16,-1-6 16-16,1 6 0 0,-4-8 112 0,4 8 32 0,0 0 0 0,0 0 0 0,-3-7-176 16,3 7-48-1,0 0 0-15,0 0 0 0,-6-4 0 0,6 4 0 16,-2-5 0-16,2 5 0 0,0 0 0 0,0 0-16 16,0 0 0-16,-8 0 0 0,8 0-48 0,-6 1 0 0,6-1 0 0,0 0 0 15,0 0 32-15,0 0 0 16,-8 2 0-16,8-2 0 0,0 0 32 0,0 0 0 0,0 0 0 0,0 0 0 15,0 0 0-15,0 0 0 16,0 0 0-16,0 0 0 0,0 0 0 0,0 0 16 0,0 0 0 0,0 0 0 16,0 0 0-16,-7 0 0 0,7 0 0 0,0 0 0 15,0 0 16-15,0 0 0 0,0 0 0 0,0 0 0 0,-9-2-32 0,9 2-16 0,0 0 0 0,0 0 0 16,0 0-48-16,0 0-16 16,-7 3 0-16,7-3 0 0,0 0-16 0,0 0 0 15,0 0 0-15,0 0 0 16,0 0-32-16,0 0 0 0,0 0 0 0,0 0 0 0,0 0-128 0,0 0 192 15,0 0-192-15,0 0 192 16,0 0-192-16,0 0 160 0,0 0-160 0,0 0 160 0,0 0-32 0,0 0 0 16,0 0 0-16,0 0 0 15,-2 7 0-15,2-7 0 0,0 0 0 0,0 0 0 0,0 0 16 0,0 0 0 16,0 0 0-16,0 0 0 16,0 0-144-16,0 0 192 0,0 0-192 0,0 0 192 0,0 0-64 0,0 0-128 15,0 0 192-15,5 9-64 0,5-2-128 0,-3 0 128 16,-7-7-128-16,8 6 128 0,-1 0-128 0,-7-6 0 15,5 9 0-15,-5-9 128 0,7 6-128 0,-7-6 128 0,8 8-128 0,1-2 128 16,-2 0-128-16,-7-6 192 0,0 0-192 0,8 7 192 16,3-2-192-16,-3 1 0 15,2-2 0-15,-3-2 128 0,2 0-128 0,1 2 0 16,1-1 0-16,-1 0 0 0,0-1 0 0,-1 2 0 0,-9-4 0 0,11 4 0 0,-3-1 144 0,1 1-144 16,0-1 160-16,-9-3-160 15,10 3 224-15,0 3-48 16,-5-2-16-16,4 2 0 0,-1-2-16 0,-1 1 0 15,-7-5 0-15,7 4 0 0,0-2-16 0,0 3 0 0,1-1 0 0,-8-4 0 16,9 4-128-16,1 1 0 16,-10-5 144-16,9 5-144 0,-3 1 0 0,2-1 128 0,0 1-128 0,-2-1 0 15,-6-5 0-15,10 9 128 0,-2-1-128 0,1-2 0 16,-2 1 0-16,1 0 144 0,0-2-144 0,1 3 0 0,-1-2 144 0,0 0-144 16,-8-6 0-16,12 6 144 15,-2 1-144-15,2 0 0 0,0-3 144 0,-1 0-144 16,-3 2 0-16,0 2 0 0,-4 0 0 0,-4-8 128 15,8 5-128-15,1-1 0 0,1 2 0 0,-1-3 0 0,-1 1 0 0,1 1 128 16,1-2-128-16,1 0 0 16,-4 3 0-16,2 1 0 0,-9-7 0 0,9 5 128 0,2 1-128 0,0-1 0 0,-5 4 0 15,3-5 128-15,-1 0-128 0,1-3 0 0,0 1 128 0,-2 1-128 16,0 3 128-16,1-2-128 0,-2-1 128 0,3 1-128 16,-9-4 128-1,9 4-128-15,-2 2 160 0,-1-2-160 0,2 0 128 0,-3 2-128 16,4-2 0-16,-9-4 144 0,7 5-144 0,-1-1 192 15,1 0-192-15,-7-4 192 0,8 6-192 0,-2-3 128 0,-6-3-128 0,7 7 128 0,-1-2-128 0,-6-5 192 32,9 6-192-32,-2-2 192 0,-7-4-192 0,9 5 128 15,-2-1-128-15,-7-4 128 0,0 0-128 0,8 6 0 16,-8-6 144-16,10 5-144 0,-2-1 0 0,-8-4 128 16,8 4-128-16,0-1 0 0,-8-3 0 0,9 4 128 15,-9-4-128-15,11 4 0 0,-3-1 128 0,-8-3-128 16,8 3 128-16,-8-3-128 0,8 4 128 0,1 0-128 15,0 0 160-15,-9-4-160 0,9 3 0 0,-1-1 0 0,-8-2 0 0,10 2 0 16,-1 0 128-16,-1 0-128 0,-8-2 0 0,0 0 144 16,0 0-144-16,9 7 0 0,0-3 0 0,-1 1 0 0,-8-5 0 0,8 4 128 15,0 2-128-15,-1-3 0 0,-7-3 0 0,10 2 0 16,-1 0 128-16,0 2-128 16,-9-4 0-16,10 3 0 0,-10-3 144 0,8 3-144 15,-8-3 128-15,8 5-128 0,-8-5 128 0,10 4-128 16,-10-4 128-16,8 2-128 0,-8-2 128 0,10 3-128 0,-3-1 0 0,-7-2 144 15,9 4-144-15,-2 1 0 16,-7-5 144-16,7 5-144 0,-1 1 0 0,2-2 144 0,-8-4-144 0,6 3 0 16,1 2 0-16,-7-5 0 15,0 0 128-15,6 3-128 0,-6-3 0 0,8 2 128 16,-1 3-128-16,-7-5 0 0,7 1 0 0,-7-1 0 16,0 0 128-16,8 3-128 0,-8-3 0 0,7 3 128 15,-7-3-128-15,7 4 0 0,-7-4 0 0,8 2 0 0,0-1 0 0,-8-1 128 16,0 0-128-16,8 2 0 0,-8-2 0 0,8 2 0 15,-8-2 0-15,8 1 0 0,-8-1 0 0,8 3 0 0,-8-3 128 0,0 0-128 16,9 0 0-16,-9 0 0 0,8 3 0 0,-1-2 0 0,-7-1 0 16,7 4 0-1,-7-4 128-15,7 4-128 0,-7-4 0 0,8 3 0 0,-8-3 0 0,8 2 128 16,-8-2-128-16,0 0 0 16,8 2 0-16,-8-2 0 0,8 5 0 0,-8-5 0 15,0 0 128-15,0 0-128 0,9 2 0 0,-9-2 0 16,8 5 144-16,-8-5-144 0,0 0 0 0,7 6 128 15,-7-6-128-15,7 3 0 0,-7-3 0 0,0 0 144 0,8 4-144 0,-8-4 0 16,0 0 192-16,7 3-192 0,-7-3 192 16,0 0-192-16,0 0 0 0,0 0 0 0,7 5 0 0,0-1 0 15,0 0 0-15,-7-4 160 0,0 0-160 0,7 4 128 0,2 2-128 0,-9-6 0 16,0 0 0-16,0 0 128 16,7 3-128-16,-7-3 0 0,0 0 144 0,0 0-144 15,9 2 0-15,-9-2 0 0,0 0 0 0,0 0 128 16,8 8-128-16,-8-8 0 0,0 0 0 0,0 0 0 15,0 0 0-15,0 0 0 0,0 0 128 0,0 0-128 16,0 0 0-16,0 0-160 0,0 0 16 0,0 0 0 16,0 0-1936-16,-8-4-384 0,-1-1-80 0</inkml:trace>
  <inkml:trace contextRef="#ctx0" brushRef="#br2" timeOffset="5">20165 13137 2751 0,'0'0'256'0,"0"0"-256"16,0 0 0-16,0 0 0 15,0 0 880-15,0 0 128 0,0 0 16 0,0 0 16 0,0 0-656 0,0 0-128 16,0 0-16-16,0 0-16 16,0 0 160-16,0 0 48 0,0 0 0 0,0 0 0 0,0 0 336 0,0 0 64 15,0 0 0-15,0 0 16 16,0 0-16-16,0 0-16 0,0 0 0 0,0 0 0 15,0 0-176-15,0 0-48 0,-5-5 0 0,5 5 0 0,0 0-144 0,0 0-48 16,-2-8 0-16,2 8 0 0,0 0-128 0,0 0-16 16,0 0-16-16,0 0 0 0,0 0 16 0,0 0 0 15,0 0 0-15,0 0 0 0,0 0 48 0,0 0 16 16,0 0 0-16,0 0 0 0,0 0 32 0,0 0 16 16,0 0 0-16,0 0 0 0,0 0 64 0,5 7 16 15,-5-7 0-15,5 6 0 0,-5-6-176 0,7 5-16 16,-1 0-16-16,2 1 0 0,-5 0-96 0,3 1-16 0,-6-7 0 0,9 9 0 15,-2-3 0-15,0 1 0 0,-7-7 0 0,6 7 0 16,-6-7 0-16,9 8 0 16,-3-1 0-16,0 0 0 0,1-2 64 0,0 1 0 0,-7-6 0 0,6 8 0 15,1 0-192-15,-7-8 160 0,0 0-160 0,9 9 160 0,0 1-160 0,-1-2 0 32,0-3 0-32,-3 2 0 0,-5-7 128 0,9 7-128 0,1 2 0 15,-3-1 128-15,-7-8 0 0,8 8 0 0,5-1 0 16,-6-1 0-16,-7-6 16 0,8 6 0 0,-8-6 0 0,5 6 0 0,-5-6-16 0,10 5 0 0,0-1 0 0,-1-1 0 31,-9-3-128-31,9 4 0 0,-9-4 0 0,10 6 0 0,1-2 0 16,-2 1 0-16,-9-5 176 0,6 3-176 15,-6-3 0-15,9 5 0 0,-2 0 0 0,0-2 0 16,-7-3 0-16,9 2 128 0,-2 2-128 0,-7-4 144 16,8 4-144-16,-8-4 160 0,8 4-160 0,-1 0 160 0,-7-4-160 0,9 6 160 15,-3 1-160-15,0-3 160 16,-6-4-160-16,8 4 160 0,-1-1-160 0,-7-3 160 0,8 3-160 0,-8-3 128 15,5 4-128-15,-5-4 128 0,9 3-128 0,-3-1 128 0,-6-2-128 0,9 4 128 16,-3 0-128-16,1 0 128 0,-7-4-128 0,7 7 128 16,-1-3-128-16,1 1 160 15,0-1-160-15,-7-4 160 0,0 0-160 0,8 4 160 0,-3 0-160 0,-5-4 160 16,7 4-160-16,-7-4 0 16,8 4 144-16,-8-4-144 0,6 4 128 0,1 0-128 15,-1 2 128-15,-6-6-128 0,10 5 176 0,-3 2-48 16,-1-2 0-16,-6-5 0 0,0 0-128 0,0 0 160 15,8 6-160-15,-8-6 160 0,0 0-160 0,9 5 128 16,-2 1-128-16,0-1 128 0,-2 1-128 0,-5-6 128 16,6 5-128-16,-6-5 128 0,8 6-128 0,-1-2 192 15,-7-4-192-15,7 6 192 0,-7-6-192 0,8 5 0 16,-1 0 144-16,-7-5-144 0,5 6 128 0,-5-6-128 0,10 5 128 0,-10-5-128 16,8 4 0-16,-8-4 128 0,7 4-128 0,-7-4 0 15,9 5 128-15,-9-5-128 0,0 0 128 0,9 5-128 0,0 0 0 0,-9-5 144 16,0 0-144-16,9 4 0 0,-9-4 144 0,6 4-144 15,-6-4 0-15,8 7 144 16,0-4-144-16,-8-3 0 0,0 0 144 0,0 0-144 16,7 5 128-16,-7-5-128 0,9 3 128 0,-9-3-128 0,0 0 0 0,8 3 128 15,-8-3-128-15,10 3 0 16,-4-1 0-16,-6-2 144 0,0 0-144 0,9 4 0 0,-9-4 128 0,7 5-128 0,3 0 0 0,-10-5 0 31,0 0 144-31,0 0-144 0,7 2 0 0,-7-2 144 16,9 5-144-16,-9-5 128 0,0 0-128 0,9 2 128 15,0 0-128-15,-9-2 128 0,0 0-128 0,0 0 128 0,7 3-128 0,0 1 0 16,-7-4 0-16,0 0 0 0,0 0 0 0,7 2 0 0,-7-2 0 0,0 0 0 0,7 4 128 16,-7-4-128-1,0 0 0-15,0 0 128 0,6 4-128 0,-6-4 0 16,0 0 0-16,0 0 128 0,9 1-128 0,-9-1 128 16,5 6-128-16,-5-6 128 0,0 0-128 0,0 0 0 15,0 0 0-15,9 0 128 0,-9 0-128 0,0 0 160 16,0 0-160-16,5 2 160 0,-5-2-160 0,6 5 0 15,-6-5 0-15,0 0 0 0,0 0 0 0,0 0 0 16,6 4 0-16,-6-4 0 0,0 0 0 0,0 0 0 16,6 2 0-16,-6-2 0 0,0 0 0 0,0 0 0 15,0 0 128-15,9 4-128 0,-9-4 0 0,0 0 160 16,0 0-160-16,0 0 160 0,0 0-160 0,6 4 0 0,-6-4 0 16,0 0 0-16,0 0 0 0,0 0 0 0,6 5 0 0,-6-5 128 15,0 0-128-15,0 0 0 0,0 0 0 0,0 0 128 16,6 4-128-16,-6-4 0 0,0 0 144 15,0 0-144-15,0 0 0 0,0 0 0 0,0 0 0 0,0 0 128 16,0 0-128-16,0 0 0 0,0 0 0 0,7 3 0 0,-7-3 0 0,0 0 144 16,0 0-144-16,0 0 0 15,0 0 176-15,0 0-176 0,0 0 160 0,0 0-160 16,0 0 0-16,0 0 128 0,0 0-128 0,0 0 0 16,0 0 0-16,0 0 0 0,0 0 0 0,0 0 0 15,0 0 0-15,0 0 0 0,0 0 0 0,0 0 0 16,0 0 0-16,0 0 0 0,0 0 0 0,0 0 0 15,0 0 0-15,0 0 0 0,0 0 0 0,0 0 0 16,0 0-384-16,0 0-112 0,0 0-16 0,0 0-16 16,0 0-1696-16,0 0-336 0,0 0-64 0,0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03:07:10.6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21122 12519 4607 0,'0'0'400'0,"0"9"-400"0,0-9 0 0,-4 9 0 16,4-9 1360-16,0 9 192 0,-1 1 48 0,1-10 0 15,0 0-736-15,0 0-144 0,-3 9-16 0,3-9-16 16,0 0-128-16,-2 9-32 0,2-9 0 0,0 0 0 15,0 0-96-15,0 0-32 0,0 0 0 0,-2 9 0 16,2-9 32-16,-3 9 0 0,3-9 0 0,0 0 0 16,0 0 64-16,0 0 16 0,0 0 0 0,0 0 0 15,0 0-48-15,0 0 0 0,0 0 0 0,0 0 0 16,0 0-16-16,0 0 0 0,0 0 0 0,0 0 0 0,0 0-16 0,0 0-16 16,5-8 0-16,-5 8 0 0,5-6-96 0,-5 6-32 15,3-7 0-15,-3 7 0 0,2-11-16 0,-1 2 0 16,0 0 0-16,-1 9 0 0,2-7 16 0,-1-1 0 15,-3-1 0-15,2 9 0 0,-1-8 32 0,0 0 16 16,0 0 0-16,0-2 0 0,1 1-32 0,0 2-16 0,-1-1 0 0,1 0 0 16,0-1-32-16,-2 1-16 15,1-1 0-15,-1 1 0 0,2 0-80 0,0 8-16 16,-1-7 0-16,1-1 0 0,0 0-144 0,0 1 160 16,-2-2-160-16,1 0 160 0,2 1 32 0,-1-1 0 15,0 9 0-15,0-9 0 0,1-2 16 0,-1 1 16 0,-1 0 0 0,0 1 0 0,1 0-32 16,-1 1-16-1,1 8 0-15,-1-9 0 0,-1 1-48 0,1-2 0 16,0 1 0-16,1 1 0 0,0 8 0 0,-1-9-128 0,0 0 192 0,1 0-64 16,-1 1-128-16,1 8 160 0,-3-6-160 0,0-2 160 0,5-1-160 0,-4-1 128 15,1 1-128-15,0 2 128 16,1 7-128-16,0-8 192 0,-2 0-192 0,1 2 192 16,1-1-192-16,0 7 192 0,-2-8-192 0,1 1 192 15,1 0-64-15,0 7 0 0,-5-8 0 0,5 8 0 16,-2-7 0-16,0 0-128 0,0 1 192 0,1-1-64 15,-1 0-128-15,2 7 0 0,-2-7 144 0,2 7-144 16,-1-8 128-16,1 8-128 0,-4-7 128 0,4 7-128 16,-1-6 0-16,1 6 128 0,0 0-128 0,0 0 0 15,-3-9 0-15,3 9 128 0,-3-7-128 0,3 7 0 16,0 0 0-16,0 0 0 0,0 0 0 0,0 0 0 16,-3-7 0-16,3 7 0 0,0 0 0 0,0-7 128 0,0 7-128 0,0 0 0 15,0 0 0-15,0 0 0 0,-2-7 0 0,2 7 0 0,0 0 0 0,0 0 0 16,0 0 0-16,0-6 0 15,0 6 0-15,0 0 0 0,0 0 0 0,0 0 0 16,0 0 0-16,0 0 0 0,0 0 0 0,0 0 0 16,1-7 0-16,-1 7 0 0,0 0 0 0,0 0 0 15,0 0 0-15,0 0 0 0,1-6 0 0,-1 6 0 16,0 0 0-16,0 0 0 0,0 0 0 0,0 0 0 16,0 0 0-16,0 0 0 0,0 0 0 0,0 0 0 15,0 0 0-15,0 0 0 0,0 0 0 0,0 0 0 16,0 0 128-16,0 0-128 0,0 0 0 0,0 0 0 15,0 0 0-15,0 0 128 0,0 0-128 0,0 0 0 16,0 0 0-16,0 0 0 0,0 0 0 0,0 0 0 16,0 0 0-16,0 0 0 0,0 0 0 0,0 0 0 15,0 0 0-15,0 0 0 0,0 0 128 0,0 0-128 0,0 0 128 0,0 0-128 16,0 0 160-16,0 0-32 0,0 0-128 0,0 0 192 16,0 0-192-16,0 0 128 0,0 0-128 0,0 0 0 15,0 0 128-15,0 0-128 0,0 0 0 0,0 0 144 0,0 0-144 0,0 0 0 16,0 0 0-16,0 0 128 15,0 0-128-15,0 0 128 0,0 0-128 0,0 0 128 0,0 0-128 0,0 0 128 0,-9 4-128 16,9-4 128-16,0 0-128 0,0 0 0 16,0 0 144-16,0 0-144 15,0 0 128-15,-7 3-128 0,7-3 160 0,-8 0-160 16,8 0 144-16,-7 5-144 0,-2-3 128 0,9-2-128 16,0 0 0-16,-7 3 0 0,-3 1 128 0,3-2-128 15,7-2 0-15,-9 3 0 0,3-2 0 0,6-1 128 0,-9 1-128 0,2 1 0 16,-3 0 144-16,5 0-144 0,5-2 0 0,-10 2 144 0,0 0-144 0,1 0 0 15,2-2 128 1,-1 1-128-16,-2 1 0 0,0-2 0 0,2 1 0 0,1 1 0 16,-1-1 128-16,2 0-128 0,6-1 0 0,-7 0 0 15,7 0 0-15,-11 1 0 0,0 0 128 0,-2 1-128 16,2 0 0-16,2 0 0 0,-3-2 144 0,3 2-144 16,1-1 0-16,0-2 144 0,0 1-144 0,-2 0 0 0,10 0 0 15,-9 0 128-15,1 0-128 0,1 0 0 16,-2 0 0-16,1 1 0 0,0 0 0 0,8-1 0 15,-8 1 128-15,8-1-128 0,-10 2 0 0,1 0 0 0,1-2 0 0,8 0 0 16,-10 2 0-16,10-2 0 16,-9 4 0-16,1-3 0 0,8-1 0 0,-10 0 0 0,2 0 0 0,8 0 0 15,0 0 0-15,-11 1 0 0,2-1 0 0,9 0 0 0,-9 0 0 0,3 0 0 0,-2 0 0 16,3 0 0 0,-3 1 0-16,8-1 0 0,-8 2 0 0,-1-1 0 15,3-1 0-15,-2 1 128 0,0-2-128 0,8 1 0 16,-7 1 0-16,1 0 0 0,-3 0 0 0,9-1 0 15,0 0 0-15,-7 2 0 0,-4 0 0 0,3-2 0 16,8 0 0-16,-9 0 0 0,-1 3 0 0,2-3 0 16,8 0 0-16,0 0 0 0,-10 0 0 0,3 0 0 15,0 0 0-15,7 0 0 0,0 0 0 0,-7 0 0 16,-2 0 0-16,2 1 0 0,0 0 128 0,-1-1-128 16,-2 0 0-16,10 0 0 0,0 0 0 0,-7-2 0 15,-4 2 0-15,3-3 0 0,-1 3 0 0,2-1 0 16,2 0 0-16,0 0 0 0,-2 0 0 0,7 1 0 0,-8-2 0 0,1 0 0 15,7 2 0-15,-8-2 0 0,8 2 0 0,-8-1 0 16,0 0 0-16,8 1 0 0,-8-1 0 0,8 1 0 16,-7 0 0-16,7 0 0 0,-10 0 0 0,10 0 0 15,-8-3 0-15,8 3 0 0,-10-2 0 0,10 2 0 16,0 0 0-16,-9-3 0 0,2 1 0 0,7 2 0 16,0 0 0-16,0 0 0 0,-8-2 0 0,8 2 0 15,0 0 0-15,-8-2 0 0,8 2 0 0,-7-1 0 0,7 1 0 0,0 0 0 16,-8-4 0-16,8 4 0 15,0 0 0-15,0 0 0 0,-8-3 0 0,8 3 0 16,0 0 0-16,0 0 0 0,-7-3 0 0,7 3 0 16,0 0 0-16,0 0 0 0,-9-1 0 0,9 1 0 15,0 0 0-15,0 0 0 0,-8-1 0 0,8 1 0 16,0 0 0-16,0 0 0 0,0 0 0 0,-9-1 0 0,9 1 0 0,0 0 0 16,0 0 0-16,0 0 0 0,-7-3 0 0,7 3 0 15,0 0 0-15,0 0 0 0,-9-2 0 0,9 2 0 16,0 0 0-16,0 0 0 0,-7-1 0 0,7 1 0 15,0 0 0-15,0 0 0 0,-9-1 0 0,9 1 0 16,-7 0 0-16,7 0 0 0,0 0 0 0,0 0 0 0,-9-1 0 0,9 1 0 16,-7-2 0-16,7 2 0 15,-9-1 0-15,9 1 0 0,-6-2 0 0,6 2 0 16,-7-2 0-16,7 2 0 0,-6-2 0 0,6 2 0 16,0 0 0-16,-8-1 0 0,1-1 0 0,7 2 0 15,-5-1 0-15,5 1 0 0,-9-3 0 0,9 3 0 16,0 0 0-16,-5-1 0 0,-4 1 0 0,3-1 0 15,6 1 0-15,0 0 0 0,-9-1 0 0,4 0 0 0,5 1 0 16,-6-1 0-16,6 1 0 0,0 0 0 0,0 0 0 0,-6-1 0 16,-1 0 0-16,7 1 0 0,-8 0 0 0,8 0 0 0,0 0 0 0,-5 0 0 0,-2-1 0 15,7 1 0 1,0 0 0-16,0 0 0 0,0 0 0 0,-5-4 0 16,5 4 0-16,0 0 0 0,0 0 0 0,0 0 0 15,0 0 0-15,0 0 0 0,-5-1 0 0,5 1 0 16,-7-1 0-16,7 1 0 0,-8-1 0 0,8 1 0 15,0 0 0-15,0 0 0 0,-8-1 0 0,8 1 0 16,0 0 0-16,0 0 0 0,-7-1 0 0,7 1 0 16,0 0 0-16,0 0 0 0,-9 0 0 0,3 0 0 0,6 0 0 0,0 0 0 0,-7 0 0 0,7 0 0 31,0 0 0-31,-6 0 0 0,1 1 0 0,5-1 0 0,-7-1 0 0,7 1 0 16,0 0 0-16,0 0 0 0,-6 0 0 0,-1 0 0 15,7 0 0-15,0 0 0 0,-8 1 0 0,8-1 0 16,0 0 352-16,-3 0-16 0,-4 0 0 15,2 0 0-15,5 0-336 0,0 0 0 0,-4-1 0 0,-1 0 0 16,0 1 0-16,1 0 0 0,4 0 0 0,0 0 0 16,-6-1 0-16,6 1 0 0,-6-1 0 0,6 1 0 15,-4-3 0-15,4 3 0 0,-7-1 0 0,7 1 0 16,0 0-192-16,-7-1-128 0,7 1 0 0,-9-2-16 0,1 2 336 0,8 0 0 16,0 0 0-16,0 0 0 15,-9-2 0-15,9 2 0 0,0 0 0 0,-6 2 0 16,6-2 0-16,0 0 0 0,-10 0 0 0,10 0 0 15,0 0 0-15,0 0 0 0,-9 0 0 0,9 0 0 16,0 0 0-16,-9-1 0 0,9 1 0 0,0 0 0 0,-9-2 0 0,9 2 0 16,0 0 0-16,0 0 0 0,-9-1 0 0,9 1 0 15,-7-3 0-15,7 3 0 0,0 0 0 0,0 0 0 16,-8-1 0-16,8 1 0 0,0 0 0 0,0 0 0 16,-11-1 0-16,11 1 0 0,0 0 0 0,0 0 0 15,-9-1 0-15,9 1 0 0,0 0 0 0,-9-1 0 16,9 1 0-16,0 0 0 0,-7-1 0 0,7 1 0 0,0 0 0 0,-9-1 0 0,9 1 0 0,0 0 0 31,-9-2 0-31,9 2 0 0,0 0 0 0,-8 0 0 16,8 0 0-16,0 0 0 0,0 0 0 0,-10-2 0 15,3 2 0-15,7 0 0 0,0 0 0 0,-10-1 0 0,1 0 0 0,9 1 0 16,0 0 0-16,-8-1 0 0,1 1 0 0,7 0 0 16,0 0 0-16,0 0 0 0,-10 0 0 0,2 0 0 15,8 0 0-15,-8-1 0 0,2 0 0 0,-1 1 0 16,-1 0 0-16,8 0 0 0,0 0 0 0,-7-1 0 15,-2 1 0-15,3-1 0 0,6 1 0 0,0 0 0 16,-7 0 0-16,0 0 0 0,2 0 0 0,5 0 0 16,-9-1 0-16,9 1 0 0,-7-3 0 0,0 2 128 15,0-1-128-15,-1 2 0 0,-1-1 0 0,1 0 128 16,0 1-128-16,-1 0 0 0,3 0 0 0,-3 1 128 16,2-1-128-16,-2 0 0 0,-1 0 0 0,2 1 0 15,0-1 0-15,-1 0 0 0,-1 0 128 0,3 0-128 16,-4 0 0-16,2 0 0 0,-1 0 0 0,1 0 0 15,1 2 0-15,0-2 0 0,0 0 128 0,-2 1-128 16,10-1 0-16,-12 3 0 0,0-3 0 0,1 0 0 0,2 0 0 0,-1 0 0 16,-1-1 0-16,0 1 0 0,1 0 0 0,0 0 0 15,-1 0 0-15,0 0 128 0,0 0-128 0,-2 0 0 16,1 0 0-16,1 0 0 0,1 1 0 0,-2-1 128 16,-2 0-128-16,3 0 0 0,3 2 0 0,-1-1 0 15,3 0 0-15,-4-1 0 0,-1 0 0 0,0 1 0 16,2 1 128-16,1 1-128 0,-3-3 0 0,2 2 0 15,2-2 0-15,-1 1 0 0,-1 0 0 0,0 0 0 16,2-1 0-16,0 1 0 0,7-1 0 0,-9 1 0 0,0 0 0 0,3 0 0 0,-3-1 0 16,9 0 0-1,-9 0 0-15,0 0 0 0,3 0 0 0,6 0 0 16,-10 2 128-16,2 0-128 0,8-2 0 0,-9 2 0 16,1-2 0-16,8 0 0 0,-10 0 0 0,0 2 0 15,10-2 0-15,-10 1 0 0,10-1 0 0,-9 1 0 16,-1 0 128-16,3-1-128 0,-3 0 0 0,3 2 0 0,-2-1 0 15,9-1 0-15,-10 0 0 0,2 1 0 0,-1 0 0 0,1 0 0 16,0 0 0-16,0-1 0 0,-2 0 0 0,3 0 128 0,-1 0-128 0,1 0 0 16,-7 0 0-16,5 0 0 15,2 1 0-15,-3-1 0 0,-1 0 0 0,1 0 0 16,1 0 0-16,3 0 0 0,-3 1 0 0,9-1 0 16,0 0 0-16,-7 0 0 0,-5-1 0 0,2 1 0 0,2 1 0 0,-1 0 0 15,0-1 128-15,-1 0-128 16,2 0 0-16,1 0 0 0,-1 0 0 0,0 0 0 15,-1 0 0-15,2 0 0 0,-1 0 0 0,1 0 0 16,7 0 0-16,-8 0 0 0,-1 0 0 0,9 0 0 16,-8 0 0-16,0 0 0 0,1-1 0 0,7 1 0 0,-9 0 0 0,9 0 0 15,-8 0 0-15,8 0 0 0,-9 0 0 0,9 0 0 16,-9-1 0-16,9 1 0 0,0 0 0 0,-11-1 0 16,2-1 0-16,9 2 0 0,-8 0 0 0,8 0 0 15,-9-1 0-15,9 1 0 0,-9-1 0 0,9 1 0 16,-8-1 0-16,8 1 0 0,-11-2 0 0,11 2 0 15,-10 0 0-15,10 0 0 0,0 0 0 0,-9 0 0 16,0-1 0-16,9 1 0 0,-8 0 0 0,8 0 0 16,-9-1 0-16,9 1 0 0,0 0 0 0,-9 0 0 0,1 0 0 15,8 0 0-15,0 0 0 0,-8 0 0 16,1 0 0-16,7 0 0 0,0 0 0 0,-6 0 0 0,6 0 0 0,0 0 0 16,-10 1 0-16,10-1 0 15,0 0 0-15,-7 0 0 0,0 0 0 0,7 0 0 0,0 0 0 0,0 0 0 16,0 0 0-16,-9-1 0 0,0-2 0 0,5 3 0 15,4 0 0-15,0 0 0 0,-8-1 0 0,8 1 0 16,-5 0 0-16,5 0 0 0,-9-1 0 0,9 1 0 16,-7-1 0-16,7 1 0 0,-8-1 0 0,8 1 0 15,0 0 0-15,-7-3 0 0,-2 1 0 0,4 1 0 16,5 1 0-16,0 0 0 0,-8-1 0 0,8 1 0 16,0 0 0-16,0 0 0 0,-8-1 0 0,1 0 0 15,-1 1 0-15,8 0 0 0,0 0 0 0,-7-2 0 16,0 2 0-16,2-2 0 0,5 2 0 0,-8-2 0 0,2 1 0 0,-1 0 0 0,7 1 0 15,0 0 0 1,-7-1 0-16,7 1 0 0,-8-1 0 0,8 1 0 16,-8-1 0-16,2 0 0 0,-1-2 0 0,7 3 0 0,0 0 0 0,-7-3 0 15,2 0 0-15,5 3 0 0,-8-1 0 0,8 1 0 16,-9-2 0-16,9 2 0 0,-5-3 0 0,5 3 0 16,-9-2 0-16,9 2 0 0,-7-2 0 0,7 2 0 15,0 0 0-15,-8-2 0 0,8 2 0 0,-7-2 0 16,7 2 0-16,-9-3 0 0,3 1 0 0,6 2 0 15,0 0 0-15,0 0 0 0,-9-2 0 0,9 2 0 16,-8-2 0-16,8 2 0 0,-10-1 0 0,10 1 0 16,0 0 0-16,-9-1 0 0,9 1 0 0,-8-3 0 15,8 3 0-15,-9 0 0 0,9 0 0 0,0 0 0 16,-9-2 0-16,9 2 0 0,0 0 0 0,-9-2 0 0,3 0 0 0,6 2 0 16,-9-2 0-16,9 2 0 15,0 0 0-15,-7-4 0 0,-2 1 0 0,4-1 0 0,5 4 0 16,-6-4 0-16,1 1 0 0,5 3 0 15,-7-3 0-15,0 0 0 0,7 3 0 0,-8-3 0 0,0 0 0 0,8 3 0 16,0 0 0-16,-6-3 0 0,-1 0 0 0,7 3 0 16,-8-1 0-16,3-2 0 0,-1 1 0 0,6 2 0 15,-6-2 0-15,6 2 0 0,-7-4 0 0,2 2 0 16,-1 1 0-16,6 1 0 0,0 0 0 0,-8-1 0 0,3 1 0 0,-1-2 0 16,1-1 0-16,5 3 0 15,0 0 0-15,0 0 0 0,-7-2 0 0,1 0 0 16,0 1 0-16,6 1 0 0,-7-3 0 0,7 3 0 15,0 0 0-15,0 0 0 0,0 0 0 0,0 0 0 16,0 0 0-16,-7 0 0 0,-2 0 0 0,9 0 0 16,0 0 0-16,-6-1 0 0,-1-1 0 0,3 2 0 15,4 0 0-15,0 0 0 0,-7-2 0 0,7 2 0 0,0 0 0 0,0 0 0 16,0 0 0-16,0 0 0 0,-9-3 0 0,3 1 0 0,-3-2 0 0,3 2 0 16,6 2 0-16,0 0 0 15,-7-1 0-15,1 0 0 0,6 1 0 0,-8 0 0 16,1-3 0-16,7 3 0 0,0 0 0 0,-8-1 0 0,0-2 0 0,3 1 0 15,5 2 0-15,-8-3 0 16,1 1 0-16,7 2 0 0,-6-1 0 0,6 1 0 16,-8 0 0-16,8 0 0 0,-8 0 0 0,8 0 0 15,-7-4 0-15,7 4 0 0,-9 0 0 0,9 0 0 16,-8-1 0-16,8 1 0 0,-7 0 0 0,7 0 0 16,-8-1 0-16,8 1 0 0,0 0 0 0,-9 1 0 0,9-1 0 0,-7 0 0 15,7 0 0-15,0 0 0 16,-9 1 0-16,9-1 0 0,0 0 0 0,0 0 0 0,-8-2 0 0,8 2 0 15,0 0 0-15,0 0 0 0,-9-4 0 0,9 4 0 16,0 0 0-16,0 0 0 0,-9-5 0 0,9 5 0 0,0 0 0 0,0 0 0 0,-9-1 0 0,9 1 0 31,0 0 0-31,-7-2 0 0,7 2 0 0,0 0 0 16,0 0 0-16,0 0 0 0,-9-3-176 0,9 3 176 16,0 0-400-16,0 0 0 0,-9-2 0 0,9 2 0 31,0 0-368-31,0 0-80 0,0 0-16 0,0 0 0 0,0 0-1360 15,0 0-272-15,0 0-48 0,0 0-11712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 4607 0 0,'0'0'102'0'0,"0"0"20"0"0,0 0 6 0 0,0 2-21 0 0,-2 5-14 0 0,2-5 278 0 0,0-2 117 0 0,-3 2 276 0 0,2-1-723 0 0,0 0 0 0 0,0-1 0 0 0,0 1 0 0 0,0 0 0 0 0,0 0 0 0 0,0-1 0 0 0,0 1 0 0 0,0-1-1 0 0,0 1 1 0 0,-1 0-41 0 0,1-1 387 0 0,1 0 101 0 0,0 0 21 0 0,-1 2-66 0 0,-16 28-278 0 0,0 0-229 0 0,16-28-273 0 0,-5 6-646 0 0,5-6 541 0 0,-1-1 292 0 0,-4 4 134 0 0,-5 3 169 0 0,7-8-114 0 0,4 0-20 0 0,0 0 0 0 0,0 0 0 0 0,0 0 0 0 0,0 0 0 0 0,-1 0 0 0 0,1 0 0 0 0,0 0 0 0 0,0 0 0 0 0,0 0 0 0 0,0 0 0 0 0,-1 0 0 0 0,1 0 0 0 0,0 0 0 0 0,0 0 0 0 0,0 0 0 0 0,0 0 0 0 0,0 0 0 0 0,-1 0 0 0 0,1 1 0 0 0,0-1 0 0 0,0 0 0 0 0,0 0 0 0 0,0 0 0 0 0,0 0 0 0 0,-1 0 0 0 0,1 0 0 0 0,0 0 0 0 0,0 1 0 0 0,0-1 0 0 0,0 0 0 0 0,0 0 0 0 0,0 0 0 0 0,0 0 0 0 0,0 0 0 0 0,0 1 0 0 0,-1-1-19 0 0,-3 5 312 0 0,2-4 2375 0 0,3 0-2674 0 0,-1-1 0 0 0,1 0 0 0 0,-1 1 1 0 0,1-1-1 0 0,0 0 0 0 0,-1 1 0 0 0,1-1 0 0 0,-1 1 0 0 0,1-1 0 0 0,-1 1 0 0 0,1-1 1 0 0,0 1-14 0 0,1 1 7 0 0,3 2 164 0 0,-1 0 0 0 0,2 0-1 0 0,-1-1 1 0 0,0 0 0 0 0,1 0-1 0 0,-1-1 1 0 0,1 1 0 0 0,0-1-1 0 0,0 0 1 0 0,0-1 0 0 0,0 0-1 0 0,6 1-170 0 0,10 2 0 0 0,0 1 0 0 0,17 6 0 0 0,9 3 0 0 0,-23-9 0 0 0,17 0 0 0 0,-19-2 0 0 0,-1 1 0 0 0,1 1 0 0 0,86 25 443 0 0,-87-24 108 0 0,0 2 1 0 0,3 3-552 0 0,23 7 502 0 0,-16-6-502 0 0,0 2 0 0 0,4 3 0 0 0,5 3 0 0 0,-19-8 0 0 0,-3 0 18 0 0,-1 0 0 0 0,-1 1 0 0 0,0 1 0 0 0,5 6-18 0 0,-13-12 395 0 0,-1 0 1 0 0,0 1-1 0 0,0 0 0 0 0,-1 0 0 0 0,2 4-395 0 0,17 26 0 0 0,-3-6 0 0 0,12 26 0 0 0,-29-45 0 0 0,4 13 0 0 0,-5-18 0 0 0,-4-6 0 0 0,1 0 0 0 0,-1 0 0 0 0,1 0 0 0 0,-1 0 0 0 0,0 1 0 0 0,0-1 0 0 0,0 0 0 0 0,-1 1 0 0 0,2 5 0 0 0,0-1 0 0 0,-1 1 0 0 0,0 0 0 0 0,0 7 0 0 0,-1-14 0 0 0,1 1 0 0 0,-1-1 0 0 0,0 0 0 0 0,1 0 0 0 0,0 0 0 0 0,-1 0 0 0 0,1 0 0 0 0,0 0 0 0 0,0 0 0 0 0,4 12 0 0 0,-1 11 0 0 0,-3-23 0 0 0,-1 0 0 0 0,1 0 0 0 0,-1 1 0 0 0,0-1 0 0 0,1 0 0 0 0,-1 0 0 0 0,0 1 0 0 0,-1-1 0 0 0,1 0 0 0 0,-1 2 0 0 0,1 4 0 0 0,0 1 0 0 0,1 1 0 0 0,0 1 0 0 0,-1 4 0 0 0,1 16 414 0 0,0-25-180 0 0,-1 0-1 0 0,1 0 0 0 0,-1-1 1 0 0,-1 1-1 0 0,1 0 1 0 0,-1 2-234 0 0,-1 3-531 0 0,0 1 0 0 0,1 0 0 0 0,0 10 531 0 0,1-17-19 0 0,-1 0 0 0 0,1 0 0 0 0,-1 0 0 0 0,-1 0 0 0 0,1 0 0 0 0,-1 0 0 0 0,1-1 0 0 0,-3 4 19 0 0,0 1-14 0 0,0 0 14 0 0,3-7 0 0 0,1-1 0 0 0,-1 0 0 0 0,0 1 0 0 0,0-1 0 0 0,1 1 0 0 0,-1-1 0 0 0,1 1 0 0 0,0-1 0 0 0,-1 1 0 0 0,1-1 0 0 0,0 1 0 0 0,0-1 0 0 0,0 2 0 0 0,-1 2 0 0 0,-7 8 0 0 0,2-5 0 0 0,-5 7 64 0 0,10-14 274 0 0,1-1 136 0 0,0 0 34 0 0,-7 6 42 0 0,6-4-508 0 0,-2 0-31 0 0,2-1-10 0 0,0 0-1 0 0,-1 0 1 0 0,1 0-1 0 0,0 0 1 0 0,0 0-1 0 0,1 1 1 0 0,-1-1-1 0 0,0 0 1 0 0,0 1-1 0 0,0 0 0 0 0,-12 14 0 0 0,8-6 0 0 0,0 1 0 0 0,1-1 0 0 0,1 0 0 0 0,0 0 0 0 0,-6 22 0 0 0,5-21 0 0 0,1 0 0 0 0,-2-2 0 0 0,0 1 0 0 0,-2-2 0 0 0,3-3 0 0 0,-3 0 0 0 0,-5 1 0 0 0,4 0 0 0 0,0 2 0 0 0,0 0 0 0 0,0 0 0 0 0,6-7 0 0 0,0 0 0 0 0,0 1 0 0 0,0-1 0 0 0,0 1 0 0 0,0-1 0 0 0,1 1 0 0 0,-1 0 0 0 0,1 0 0 0 0,-1 0 0 0 0,0 0 0 0 0,-2 5 0 0 0,-4 0 0 0 0,-20 10 0 0 0,19-11 0 0 0,0 0 0 0 0,2 1 0 0 0,5-6 0 0 0,-6 7 0 0 0,6-7 0 0 0,0-1 0 0 0,1 1 0 0 0,0-1 0 0 0,0 0 0 0 0,-1 1 0 0 0,1-1 0 0 0,0 1 0 0 0,0-1 0 0 0,-1 1 0 0 0,1 0 0 0 0,0 0 0 0 0,-1 0 0 0 0,-1 1 0 0 0,-14 8 0 0 0,0-5 0 0 0,11-4 0 0 0,-4 3 0 0 0,-8 7 0 0 0,-2-4 0 0 0,15-5 0 0 0,0 0 0 0 0,1 1 0 0 0,-1-1 0 0 0,0 2 0 0 0,-5 2 0 0 0,-1-1 0 0 0,-4 2 0 0 0,-18 11 0 0 0,22-12 0 0 0,1 0 0 0 0,-1-1 0 0 0,-7 2 0 0 0,4-2 0 0 0,3-2 0 0 0,0 1 0 0 0,0 0 0 0 0,1 1 0 0 0,-4 2 0 0 0,2-1 0 0 0,0 0 0 0 0,0 0 0 0 0,0-1 0 0 0,-9 2 0 0 0,19-7 0 0 0,1 1 0 0 0,-1-1 0 0 0,1 1 0 0 0,0-1 0 0 0,-1 1 0 0 0,1-1 0 0 0,0 1 0 0 0,0 0 0 0 0,-1 0 0 0 0,-12 8 0 0 0,10-7 0 0 0,0 0 0 0 0,0 0 0 0 0,0-1 0 0 0,-4 2 0 0 0,-6 1 0 0 0,0 1 0 0 0,10-4 0 0 0,0 0 0 0 0,-1 1 0 0 0,1 0 0 0 0,-2 1 0 0 0,-5 4 0 0 0,7-4 0 0 0,0 0 0 0 0,-1-1 0 0 0,1 0 0 0 0,-1 1 0 0 0,1-1 0 0 0,-1-1 0 0 0,1 1 0 0 0,-1-1 0 0 0,-4 1 0 0 0,-16 2 0 0 0,24-3 0 0 0,0-1 0 0 0,-1 0 0 0 0,1 1 0 0 0,-1-1 0 0 0,1 0 0 0 0,0 0 0 0 0,-1 0 0 0 0,1 0 0 0 0,-1-1 0 0 0,-2 1 0 0 0,-12-1 0 0 0,3 1 0 0 0,11 1 0 0 0,-1 1 0 0 0,-9-2 0 0 0,9-1 0 0 0,0 0 0 0 0,-11 0 0 0 0,13 1 0 0 0,0 0 0 0 0,1 0 0 0 0,-1 0 0 0 0,0 0 0 0 0,0 0 0 0 0,0 1 0 0 0,0-1 0 0 0,0 0 0 0 0,0 0 0 0 0,1 1 0 0 0,-1-1 0 0 0,0 0 0 0 0,0 1 0 0 0,0-1 0 0 0,1 1 0 0 0,-1-1 0 0 0,0 1 0 0 0,0-1 0 0 0,-18 12 0 0 0,10-9 0 0 0,0-1 0 0 0,-5 3 0 0 0,11-3 0 0 0,0 0 0 0 0,-27 15 0 0 0,10-6 0 0 0,17-9 0 0 0,-15 4 0 0 0,-12 0 0 0 0,28-6 0 0 0,-1 1 0 0 0,1-1 0 0 0,0 1 0 0 0,0 0 0 0 0,-1-1 0 0 0,1 1 0 0 0,0 0 0 0 0,0 0 0 0 0,0 1 0 0 0,0-1 0 0 0,-1 1 0 0 0,2-1 0 0 0,0 0 0 0 0,0-1 0 0 0,0 1 0 0 0,0-1 0 0 0,0 1 0 0 0,0-1 0 0 0,0 1 0 0 0,0-1 0 0 0,0 0 0 0 0,0 1 0 0 0,0-1 0 0 0,0 0 0 0 0,-19 2 0 0 0,16-2 0 0 0,0 0 0 0 0,0 0 0 0 0,0 1 0 0 0,1 0 0 0 0,-1-1 0 0 0,0 1 0 0 0,0 1 0 0 0,-16 4 0 0 0,6-4 0 0 0,11-3 0 0 0,0 0 0 0 0,-1-1 0 0 0,1 1 0 0 0,-12 2 0 0 0,-5 3 0 0 0,7-2 0 0 0,10-3 0 0 0,0 0 0 0 0,-5 2 0 0 0,1 3 0 0 0,5-3 0 0 0,1 0 0 0 0,-1 0 0 0 0,0 0 0 0 0,0 0 0 0 0,0 0 0 0 0,0 0 0 0 0,0 0 0 0 0,0-1 0 0 0,0 1 0 0 0,-5 2 0 0 0,5-2 0 0 0,0 1 0 0 0,-1-1 0 0 0,1 0 0 0 0,0 0 0 0 0,-1-1 0 0 0,1 1 0 0 0,-3 0 0 0 0,-5 1 0 0 0,6-2 0 0 0,0 1 0 0 0,1 0 0 0 0,-1 0 0 0 0,0 0 0 0 0,-2 2 0 0 0,-1 1 0 0 0,-11 7 0 0 0,15-9 0 0 0,-1 0 0 0 0,0 0 0 0 0,1 0 0 0 0,-1-1 0 0 0,0 0 0 0 0,-3 1 0 0 0,5-1 0 0 0,0-1 0 0 0,0 1 0 0 0,1-1 0 0 0,-1 1 0 0 0,0-1 0 0 0,1 1 0 0 0,-1 0 0 0 0,0 0 0 0 0,-22 17 0 0 0,12-14 0 0 0,11-3 0 0 0,-1-1 0 0 0,0 1 0 0 0,1 0 0 0 0,-1-1 0 0 0,1 1 0 0 0,-1 0 0 0 0,0 1 0 0 0,-24 19 0 0 0,7-7 0 0 0,11-8 0 0 0,-1 0 0 0 0,0 0 0 0 0,0-1 0 0 0,-3 1 0 0 0,7-4 0 0 0,2 0 0 0 0,0 0 0 0 0,0 0 0 0 0,0 0 0 0 0,0 0 0 0 0,0 0 0 0 0,1 0 0 0 0,-1 1 0 0 0,1-1 0 0 0,-1 1 0 0 0,1 0 0 0 0,0 0 0 0 0,-12 13 0 0 0,11-14 0 0 0,-8 10 0 0 0,-7 15 0 0 0,13-18 0 0 0,-10 18 0 0 0,9-14 0 0 0,6-10 0 0 0,0 0 0 0 0,-4 10 0 0 0,2-10 0 0 0,0 0 0 0 0,-3 11 0 0 0,3-5 0 0 0,-10 28 0 0 0,3-11 0 0 0,2 1 0 0 0,-1 11 0 0 0,4-17 0 0 0,-2 4 0 0 0,0 0 0 0 0,2 1 0 0 0,0 1 0 0 0,2-17 0 0 0,-2 11 0 0 0,1-1 0 0 0,1 5 0 0 0,2-20 0 0 0,-2 31 0 0 0,1-16 0 0 0,-4 11 0 0 0,5-16 0 0 0,1-2 0 0 0,-1-3 0 0 0,-1-5 0 0 0,0 34 0 0 0,1-23 0 0 0,-3 0 0 0 0,2-12 0 0 0,-2 15 0 0 0,0 5 0 0 0,0 6 0 0 0,1-15 0 0 0,-3 13 0 0 0,3-22 0 0 0,2-1 0 0 0,-1 1 0 0 0,0-1 0 0 0,1 4 0 0 0,-1 8 0 0 0,-1-1 0 0 0,0 34 0 0 0,2-33 0 0 0,7 15 0 0 0,-5-17 0 0 0,0 0 0 0 0,3 1 0 0 0,2-1 0 0 0,3 12 0 0 0,-6-23 0 0 0,2 10 0 0 0,1 11 0 0 0,3 12 0 0 0,-5-17 0 0 0,0 0 0 0 0,-1 2 0 0 0,-3-16 0 0 0,7 28 0 0 0,14 53 0 0 0,-18-72 0 0 0,10 18 0 0 0,-8-19 0 0 0,9 24 0 0 0,-10-22 0 0 0,-3-13 0 0 0,-1 0 0 0 0,1 0 0 0 0,0 0 0 0 0,0 0 0 0 0,2 1 0 0 0,0 2 0 0 0,24 31 0 0 0,-14-19 0 0 0,-12-13 0 0 0,-1 0 0 0 0,5 12 0 0 0,0-1 0 0 0,3-3 0 0 0,2 0 0 0 0,0-1 0 0 0,-6 2 0 0 0,9 14 0 0 0,-4-6 0 0 0,-8-17 0 0 0,3 9 0 0 0,-6 0 0 0 0,2 0 0 0 0,2 0 0 0 0,1 0 0 0 0,-1 0 0 0 0,-2 0 0 0 0,1 1 0 0 0,1 4 0 0 0,-3-15 0 0 0,0 0 0 0 0,3 14 0 0 0,1-4 0 0 0,2 1 0 0 0,1 2 0 0 0,2 3 0 0 0,-8-15 0 0 0,0 0 0 0 0,3 8 0 0 0,2-1 0 0 0,5 16 0 0 0,-11-27 0 0 0,8 10 0 0 0,-3-9 0 0 0,-3-1 0 0 0,1 0 0 0 0,-1 0 0 0 0,0 0 0 0 0,1 0 0 0 0,-1 0 0 0 0,0 1 0 0 0,0-1 0 0 0,1 1 0 0 0,-2-1 0 0 0,2 0 0 0 0,-1 1 0 0 0,1-1 0 0 0,-1 0 0 0 0,1 0 0 0 0,-1 0 0 0 0,1 0 0 0 0,0 0 0 0 0,1 0 0 0 0,21 2 0 0 0,-23-3 0 0 0,0 0 0 0 0,0 0 0 0 0,0 1 0 0 0,-1-1 0 0 0,1 1 0 0 0,0-1 0 0 0,0 1 0 0 0,3 1 0 0 0,9 2 0 0 0,0-4 0 0 0,16-5 0 0 0,-19 5 0 0 0,-7 0 0 0 0,1 0 0 0 0,-1 0 0 0 0,0 0 0 0 0,1-1 0 0 0,3-1 0 0 0,-4 1 0 0 0,18 0 0 0 0,-8 1 0 0 0,0 1 0 0 0,0 0 0 0 0,-1-1 0 0 0,0 0 0 0 0,-4-3-133 0 0,-7 2-563 0 0,-2 1-257 0 0,0 0-1013 0 0,0 0-3830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4054 2287 4607 0 0,'0'0'102'0'0,"0"0"20"0"0,0 0 6 0 0,0 0 51 0 0,0 0 213 0 0,0 0 96 0 0,0 0 21 0 0,0 0-66 0 0,0 2-294 0 0,1 8-133 0 0,-1 2-16 0 0,-3 8 443 0 0,3-18 45 0 0,0 0 21 0 0,0 1-346 0 0,0 0 203 0 0,0 9 3793 0 0,1-17-4141 0 0,-1 1-18 0 0,0 0-1 0 0,0-1 1 0 0,0 1 0 0 0,0 0-1 0 0,-1 0 1 0 0,0-43-17 0 0,1 32 62 0 0,0-1-1 0 0,-3-13-44 0 0,-3-11 988 0 0,2 1 0 0 0,1-21-988 0 0,1 17 0 0 0,1 18 0 0 0,1-12 0 0 0,9-85 0 0 0,2-11 0 0 0,-5 45 443 0 0,-3 50 350 0 0,-1-1-1 0 0,-2 1-792 0 0,-1 9 20 0 0,-3-39-20 0 0,6-21 0 0 0,1 72 0 0 0,-2 12 0 0 0,0 0 0 0 0,0 0 0 0 0,-1-1 0 0 0,0 1 0 0 0,0-3 0 0 0,0-12 0 0 0,0-3 0 0 0,0 4 0 0 0,0 10 0 0 0,-2 0 0 0 0,0-2 0 0 0,0 1 0 0 0,0 0 0 0 0,0 0 0 0 0,1 2 72 0 0,0 6 299 0 0,0-1 335 0 0,-1 1-605 0 0,-4-11 681 0 0,2 2-766 0 0,4 11-14 0 0,0-4-4 0 0,-4-20 2 0 0,2 14 0 0 0,0 0 0 0 0,2 0 0 0 0,0 0 0 0 0,4 0 0 0 0,0 0 0 0 0,-1 5 0 0 0,-1 6 0 0 0,0 5 0 0 0,2 18 0 0 0,2 15 0 0 0,4 29 0 0 0,9 32 0 0 0,16 67 0 0 0,-7-56 0 0 0,3 44 0 0 0,-9 14 0 0 0,-20-125 0 0 0,-1 3 0 0 0,2 44 0 0 0,25 158 0 0 0,-18-179 0 0 0,-8-60 0 0 0,0 2 0 0 0,-2-11 0 0 0,0-3 0 0 0,-1-9 0 0 0,-3-17 0 0 0,-2-19 0 0 0,2 22 0 0 0,-9-47 0 0 0,-25-172 0 0 0,10 85 0 0 0,2 9 0 0 0,-13-57 931 0 0,31 162 214 0 0,-1-27-1145 0 0,-2-15-28 0 0,9 65 28 0 0,-2 3 0 0 0,4 18 0 0 0,-2-17 0 0 0,4-13 0 0 0,-2 31 0 0 0,2-16 0 0 0,-2 14 0 0 0,-2-12 0 0 0,1 4 0 0 0,1 0 0 0 0,1 1 0 0 0,1-1 0 0 0,-2 0 0 0 0,7 44 0 0 0,-3-13 0 0 0,1 9 0 0 0,23 268 0 0 0,-22-194 0 0 0,-2-36 0 0 0,3 80 0 0 0,8 94 0 0 0,-8-121 0 0 0,-5-70 0 0 0,-1-20 0 0 0,-2-29 0 0 0,0-2 0 0 0,-2-8 0 0 0,-2-11 0 0 0,1-4 0 0 0,-1-8 0 0 0,1-1 0 0 0,1-23 0 0 0,7-168 0 0 0,-1 120 0 0 0,-8-76 0 0 0,1 114 0 0 0,-18-327 0 0 0,22 372 0 0 0,1 12 0 0 0,-1 1 0 0 0,-1-1 0 0 0,0 0 0 0 0,0 0 0 0 0,-1-3 0 0 0,0 2 0 0 0,-2 0 0 0 0,1 1 0 0 0,0-1 0 0 0,-1 0 0 0 0,-4 7 0 0 0,1-2 0 0 0,0-4 0 0 0,2-1 0 0 0,3 1 0 0 0,1 0 0 0 0,-2 0 0 0 0,2 0 0 0 0,0-1 0 0 0,-1 0 0 0 0,2 1 0 0 0,-2 2 0 0 0,-4 6 0 0 0,-2 2 0 0 0,0 0 0 0 0,-4 2 0 0 0,0 2 0 0 0,3-4 0 0 0,-1 1 0 0 0,-3 0 0 0 0,11-2 0 0 0,-12 5 0 0 0,8-3 0 0 0,2-2 0 0 0,0 1 0 0 0,0-1 0 0 0,0 0 0 0 0,0 0 0 0 0,0 0 0 0 0,0 0 0 0 0,0-1 0 0 0,-1 0 0 0 0,1 0 0 0 0,-2 0 0 0 0,3 0 0 0 0,-13 0 0 0 0,-8 1 0 0 0,-18 2 0 0 0,26-3 0 0 0,-1 1 0 0 0,1-2 0 0 0,-8-1 0 0 0,23 2 0 0 0,-61-10 0 0 0,58 9 0 0 0,-17 0 0 0 0,-21 0 0 0 0,-3-2 0 0 0,36 3 0 0 0,-1 0 0 0 0,1 1 0 0 0,-2 0 0 0 0,7-1 0 0 0,-8 2 0 0 0,10 0 0 0 0,-1 0 0 0 0,-4 0 0 0 0,-1 0 0 0 0,1-1 0 0 0,-3 0 0 0 0,-13 3 0 0 0,13-3 0 0 0,-18-2 0 0 0,12 1 0 0 0,-25 8 0 0 0,34-6 0 0 0,0-1 0 0 0,-1 0 0 0 0,1 0 0 0 0,0 0 0 0 0,-1-1 0 0 0,1 0 0 0 0,-13 0 0 0 0,10 0 0 0 0,-2 0 0 0 0,1 0 0 0 0,-8 2 0 0 0,14-1 0 0 0,0-1 0 0 0,0 1 0 0 0,0 1 0 0 0,-2-1 0 0 0,5 0 0 0 0,1-1 0 0 0,-1 1 0 0 0,1-1 0 0 0,-1 0 0 0 0,0 1 0 0 0,1-1 0 0 0,-2 0 0 0 0,-47 2 0 0 0,-17-2 0 0 0,64 0 0 0 0,-12-2 0 0 0,-95-22 0 0 0,101 22 0 0 0,0-1 0 0 0,0 0 0 0 0,-1 0 0 0 0,-9-4 0 0 0,-4 2 0 0 0,-1 0 0 0 0,1 2 0 0 0,-1 0 0 0 0,-9 1 0 0 0,-35 2 0 0 0,63 0 0 0 0,-13-3 0 0 0,14 2 0 0 0,-33-7 0 0 0,8 2 0 0 0,16 4 0 0 0,10 1 0 0 0,-13 0 0 0 0,8-1 0 0 0,6 1 0 0 0,0 1 0 0 0,1-1 0 0 0,-1 0 0 0 0,0 1 0 0 0,0 0 0 0 0,0-1 0 0 0,0 1 0 0 0,-1 0 0 0 0,1 0 0 0 0,-1 1 0 0 0,-12-2 0 0 0,14 0 0 0 0,0 1 0 0 0,0-1 0 0 0,0 1 0 0 0,0-1 0 0 0,0 1 0 0 0,0-1 0 0 0,-1 1 0 0 0,1 0 0 0 0,0 0 0 0 0,0-1 0 0 0,0 1 0 0 0,0 0 0 0 0,0 0 0 0 0,-31-6 0 0 0,21 5 0 0 0,-15-2 0 0 0,16 0 0 0 0,1 1 0 0 0,0-1 0 0 0,-2-2 0 0 0,3 2 0 0 0,-1-1 0 0 0,0 2 0 0 0,-6-2 0 0 0,-2 0 0 0 0,8 2 0 0 0,-1 1 0 0 0,1-1 0 0 0,-9 1 0 0 0,-8 0-4 0 0,1-1 0 0 0,-4-2 4 0 0,-6-1 451 0 0,17 3 20 0 0,10 0-148 0 0,-1 1 0 0 0,0 1 0 0 0,-5 0-323 0 0,-116 2 165 0 0,42 0-165 0 0,-7 1 0 0 0,81-3 0 0 0,0 0 0 0 0,-3-1 0 0 0,7 0 0 0 0,0 0 0 0 0,0 1 0 0 0,0 1 0 0 0,0 0 0 0 0,-2 0 0 0 0,3 1 0 0 0,0-1 0 0 0,0 0 0 0 0,0-1 0 0 0,-1 0 0 0 0,1 0 0 0 0,3 0 0 0 0,3 1 0 0 0,-15-2 0 0 0,14 1 0 0 0,-15-4 0 0 0,-13-4 0 0 0,-37-12 0 0 0,18 4 0 0 0,4-2 0 0 0,-35-15 0 0 0,60 26 0 0 0,14 4 0 0 0,0 1 0 0 0,0-1 0 0 0,0-1 0 0 0,-5-3 0 0 0,1 0 0 0 0,-1 1 0 0 0,-5-2 0 0 0,-27-13 0 0 0,37 17 0 0 0,3 1 0 0 0,-1 1 0 0 0,1-1 0 0 0,0 1 0 0 0,-1 0 0 0 0,1 1 0 0 0,-2-1 0 0 0,-4-1 0 0 0,1 0 0 0 0,-1-1 0 0 0,1-1 0 0 0,0 1 0 0 0,0-2 0 0 0,0 1 0 0 0,-2-3 0 0 0,-3-1 0 0 0,-13-7 0 0 0,-7-2 0 0 0,24 12 0 0 0,2 1 0 0 0,-9-7 0 0 0,-10-5 0 0 0,1-2 0 0 0,7 4 0 0 0,-78-40 0 0 0,88 50 0 0 0,0 0 0 0 0,0 1 0 0 0,-2 0 0 0 0,-21-10 0 0 0,-32-15 0 0 0,-50-14 0 0 0,111 41 0 0 0,-24-9 0 0 0,16 6 0 0 0,1 0 0 0 0,-7-1 0 0 0,1 1 0 0 0,0 0 0 0 0,1-2 0 0 0,-1 0 0 0 0,-6-4 0 0 0,3 2 0 0 0,15 7 0 0 0,1 0 0 0 0,-1 0 0 0 0,1 0 0 0 0,0 0 0 0 0,-1-1 0 0 0,-23-16 0 0 0,15 11 0 0 0,-1-1 0 0 0,2-1 0 0 0,-5-4 0 0 0,13 11 0 0 0,0 0 0 0 0,0-1 0 0 0,0 1 0 0 0,-1 1 0 0 0,1-1 0 0 0,-4-1 0 0 0,4 3 0 0 0,1-1 0 0 0,0 0 0 0 0,0 0 0 0 0,0 0 0 0 0,0-1 0 0 0,1 1 0 0 0,-3-3 0 0 0,1 1 0 0 0,0 0 0 0 0,0 1 0 0 0,-4-3 0 0 0,-24-16 0 0 0,30 20 0 0 0,-1 0 0 0 0,1-1 0 0 0,0 1 0 0 0,0-1 0 0 0,0 0 0 0 0,-8-8 0 0 0,6 9 0 0 0,-1 0 0 0 0,-4-9 0 0 0,3 4 0 0 0,-5-5-1 0 0,5 8-2 0 0,-4-3-57 0 0,9 6-277 0 0,1-1-138 0 0,2-6-613 0 0,-1 8 963 0 0,0 0-1 0 0,-1 0 1 0 0,1 0-1 0 0,0 1 1 0 0,-1-1-1 0 0,1 0 1 0 0,0 0 0 0 0,0 0-1 0 0,-1 0 1 0 0,1 0-1 0 0,0-1 1 0 0,0 1 125 0 0,4 0-351 0 0,13 2-1761 0 0,5 4-4372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2604 5159 4607 0 0,'0'0'102'0'0,"0"0"20"0"0,0 0 6 0 0,0 0 51 0 0,0 0 213 0 0,0 0 96 0 0,0 0 21 0 0,0 0-66 0 0,2 2-294 0 0,3 6-61 0 0,-4-6 283 0 0,-1-2 117 0 0,0 0 21 0 0,0 0-66 0 0,0 0-222 0 0,0 0 166 0 0,0 0 101 0 0,0 0 21 0 0,0 0-66 0 0,-2-1-294 0 0,-12-2 662 0 0,0 1-1 0 0,-5 0-810 0 0,-10-2 427 0 0,8 1-408 0 0,11 2-20 0 0,1 0 0 0 0,0-1 0 0 0,-2-1 1 0 0,-1 0 126 0 0,1 1-1 0 0,-1 0 1 0 0,1 1-1 0 0,-4 0-125 0 0,-20-2 429 0 0,-15-5-182 0 0,-6 1 188 0 0,0-3 0 0 0,-31-11-435 0 0,69 15 0 0 0,-12-7 0 0 0,-11-3 0 0 0,3 3 0 0 0,2-1 0 0 0,0-2 0 0 0,-15-9 0 0 0,33 15 0 0 0,-1 1 0 0 0,-10-3 0 0 0,18 6 251 0 0,0 1 0 0 0,1-2 1 0 0,-1 1-1 0 0,1-1 0 0 0,-4-4-251 0 0,-21-15 627 0 0,-6-2-451 0 0,21 13-187 0 0,-18-9 11 0 0,27 17 0 0 0,2 0 0 0 0,-1 0 0 0 0,1-1 0 0 0,-5-4 0 0 0,5 3 0 0 0,-2 0 0 0 0,1 1 0 0 0,-4-2 0 0 0,-4-3 0 0 0,1 1 0 0 0,-4-7 0 0 0,-22-15 0 0 0,-21-14 0 0 0,36 28 0 0 0,-12-14 0 0 0,9 7 0 0 0,8 6 0 0 0,-14-15 0 0 0,14 12 0 0 0,16 16 0 0 0,-1-1 0 0 0,-2-4 0 0 0,5 5 0 0 0,0 1 0 0 0,-1 0 0 0 0,-1 0 0 0 0,-1-1 0 0 0,-1 0 0 0 0,1 2 0 0 0,0-1 0 0 0,-3-4 0 0 0,-6-5 0 0 0,13 13 0 0 0,0-1 0 0 0,0 1 0 0 0,0-1 0 0 0,-2-3 0 0 0,-52-66 0 0 0,56 69 69 0 0,-1 1-1 0 0,-1-1 1 0 0,1 1 0 0 0,-3-2-69 0 0,3 3 166 0 0,0-1 1 0 0,1 1-1 0 0,-1-1 1 0 0,1 0-1 0 0,0 1 1 0 0,-1-1-1 0 0,0-3-166 0 0,-5-8 304 0 0,0 0 0 0 0,-8-8-304 0 0,8 10 0 0 0,1 0 0 0 0,-6-13 0 0 0,-6-11 0 0 0,-43-72 0 0 0,52 94 0 0 0,6 9 0 0 0,1 0 0 0 0,0 0 0 0 0,-3-4 0 0 0,-61-133 0 0 0,39 82 0 0 0,23 50 0 0 0,0-1 0 0 0,-5-6 0 0 0,-7-14 0 0 0,-37-90 0 0 0,45 100 0 0 0,-1-1 0 0 0,-1-9 0 0 0,-20-53 0 0 0,29 81 0 0 0,1-1 0 0 0,-1 1 0 0 0,1 0 0 0 0,-1 0 0 0 0,-2-2 0 0 0,3 2 0 0 0,-1 1 0 0 0,0-1 0 0 0,1 0 0 0 0,-1 0 0 0 0,1 0 0 0 0,0 0 0 0 0,-1-2 0 0 0,-2-13 0 0 0,2 7 0 0 0,0 1 0 0 0,-1 0 0 0 0,-2-2 0 0 0,-6-18 0 0 0,-4-21 0 0 0,12 40 0 0 0,-11-50 0 0 0,4 13 0 0 0,-17-74 0 0 0,18 74 0 0 0,1 19 0 0 0,4 18 0 0 0,1-1 0 0 0,0-3 0 0 0,2 11 0 0 0,-2-17 0 0 0,-1 1 0 0 0,-3-9 0 0 0,2 12 0 0 0,1-1 0 0 0,-1-13 0 0 0,1 1 0 0 0,-3-23 0 0 0,6 34 0 0 0,-1 1 0 0 0,-1 0 0 0 0,-5-14 0 0 0,-1-5 0 0 0,1-1 0 0 0,-2-29 0 0 0,10 65 0 0 0,-8-49 0 0 0,-2-19 0 0 0,4 30 0 0 0,-6-22 0 0 0,3 22 0 0 0,0-18 0 0 0,6 31 16 0 0,-2-17 220 0 0,1-26-236 0 0,4 43 294 0 0,-2 1 0 0 0,-1 0 0 0 0,-3-8-294 0 0,2 8 7 0 0,0-25-7 0 0,3 25 28 0 0,-2 0 1 0 0,-1-2-29 0 0,-4-27 172 0 0,-1-38-172 0 0,2 6-2 0 0,3 60 2 0 0,-1-13 0 0 0,2-1 0 0 0,1-23 0 0 0,1-14 0 0 0,0 24 0 0 0,0 32 2 0 0,-3-20-2 0 0,-1 1 52 0 0,0 5-25 0 0,-1-1 0 0 0,-10-31-27 0 0,2 9 20 0 0,-10-47-20 0 0,14 60 0 0 0,4 24 0 0 0,2 0 0 0 0,0-5 0 0 0,-3-27 0 0 0,-3 1 0 0 0,-6-12 0 0 0,10 38 0 0 0,1 0 0 0 0,-1-27 0 0 0,2 25 0 0 0,-3-54 0 0 0,5 73 0 0 0,1 1 0 0 0,0-1 0 0 0,1 0 0 0 0,1-7 0 0 0,0-1 0 0 0,-1 9 0 0 0,0 5 0 0 0,0-1 0 0 0,0 1 0 0 0,0 0 0 0 0,0 0 0 0 0,-1-1 0 0 0,0-1 0 0 0,0 2 1 0 0,0-1-1 0 0,1 1 1 0 0,0-1-1 0 0,0 1 0 0 0,0-3 0 0 0,2-30-24 0 0,-2 35-86 0 0,0 2-4 0 0,0 0-14 0 0,0 1 84 0 0,1 0 1 0 0,-1 1-1 0 0,1-1 1 0 0,-1 0-1 0 0,0 1 1 0 0,1-1-1 0 0,-1 0 1 0 0,0 1-1 0 0,0 0 44 0 0,1 5-91 0 0,0 2-122 0 0,0 1 1 0 0,0 0 0 0 0,-1 0-1 0 0,0 0 1 0 0,-1 2 212 0 0,0 0-480 0 0,1 0-1 0 0,1 11 481 0 0,2-3-519 0 0,-2-13-101 0 0,1 0-1 0 0,-2 0 1 0 0,1 0 0 0 0,-1 0-1 0 0,0 0 1 0 0,-1 5 620 0 0,-3 22-2032 0 0,3-26 1351 0 0,2 1 1 0 0,-1-1-1 0 0,1 1 681 0 0,-1-9-5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2456 6447 0 0,'0'0'142'0'0,"0"0"22"0"0,0 0 13 0 0,-1 0-20 0 0,-3 0-153 0 0,1 0-1 0 0,0-1 0 0 0,0 1 0 0 0,0-1 0 0 0,0 0 0 0 0,0 0 0 0 0,0 0 1 0 0,0 0-1 0 0,-2-2-3 0 0,-26-16 458 0 0,19 11 34 0 0,0 0-205 0 0,0-1 0 0 0,1 0 0 0 0,0-1 0 0 0,-4-6-287 0 0,-37-46 412 0 0,42 51 19 0 0,-1-1-1 0 0,-3-1-430 0 0,5 5 232 0 0,2 0 0 0 0,-1 0 0 0 0,1 0 0 0 0,0-1 0 0 0,-1-2-232 0 0,-60-110 1616 0 0,54 97-1607 0 0,2 0 1 0 0,-8-21-10 0 0,-16-53 0 0 0,-2-5-3 0 0,-1 5 345 0 0,4-2-1 0 0,4-1 0 0 0,5-1 1 0 0,5-2-1 0 0,4 0 0 0 0,1-40-341 0 0,0-144 0 0 0,10 134 0 0 0,-1-114 0 0 0,1 100 0 0 0,0 0 0 0 0,6 165-22 0 0,2 4-47 0 0,2 14-241 0 0,9 88-2209 0 0,-11-79 1714 0 0,0 0-1 0 0,-2 10 806 0 0,0 21-1529 0 0,2-22-1883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01.0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17504 17116 30687 0,'-18'-2'1360'0,"9"3"288"0,2 1-1328 0,7-2-320 15,-8 4 0-15,8-4 0 16,0 0-384-16,0 0-160 0,0 0-32 0,0 0 0 0,0 0 384 0,0 0 192 15,0 0-192-15,12-4 192 0,3-1 0 0,3-3-128 16,4-6 128-16,3-2 0 0,6-3 0 0,7-5 0 16,3-3-128-16,4 1 128 0,3-1 0 0,-2 3-128 15,-2 0 128-15,-2 1 0 0,-4 2 0 0,-1 4-128 0,-6 5 128 16,-2 4 0-16,-4 5 0 0,-3 2 0 0,-6 5 0 0,-5 6 0 16,-7 4 144-16,-5 4 96 0,-7 5 16 0,0 6 0 15,-8 6 416-15,-5 5 96 0,-2 2 0 0,0-1 16 16,-1 1-96-16,-5-3-32 0,1-3 0 0,-1-2 0 15,2-2-144-15,1-1-16 0,4-4-16 0,6-3 0 16,3-5-304-16,7-2-176 0,5-5 192 0,5-3-192 16,5-5 0-16,7-4 0 0,3-4 0 0,7-5 0 15,3-4-256-15,4-5 32 0,6-4 16 0,4-1 0 16,3 0-368-16,1 1-80 16,-1 2-16-16,-4 7 0 0,-4 4 240 0,-9 8 48 0,-4 7 16 0,-7 7 0 15,-3 6 160-15,-7 7 16 0,-2 6 16 0,-5 3 0 16,0 3 176-16,-1 3 256 0,-2 0-64 0,1 0-16 0,0-1 16 0,2-5 0 15,0-5 0-15,3-5 0 0,2-3-192 0,4-3 128 16,2-4-128-16,3-4 128 0,4-3-272 0,6-5-64 16,3-3-16-16,9-5-9200 15,8-7-1840-15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3038 6447 0 0,'0'0'142'0'0,"0"0"22"0"0,-2-1 13 0 0,-1-1-154 0 0,1-1-1 0 0,-1 0 1 0 0,1 0 0 0 0,-1 0-1 0 0,1 0 1 0 0,0 0-1 0 0,0 0 1 0 0,0-1 0 0 0,0 1-1 0 0,1-1 1 0 0,-1-3-23 0 0,-3-8 321 0 0,0-1 0 0 0,1-3-321 0 0,2 10 245 0 0,-35-214 2755 0 0,-31-420-787 0 0,44 201-293 0 0,21 373-1808 0 0,1-41-92 0 0,6-28-20 0 0,15-108-4 0 0,-17 221 4 0 0,37-284 0 0 0,-32 258 0 0 0,25-145 0 0 0,3-26 0 0 0,-34 216 0 0 0,36-230 0 0 0,-36 232 19 0 0,5-11-171 0 0,-5 13-544 0 0,-1 2-257 0 0,4 33-2105 0 0,-7 17 1384 0 0,2-35 1300 0 0,-1 26-650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2503 6447 0 0,'0'-2'298'0'0,"-7"-60"100"0"0,5 50-217 0 0,2-1-1 0 0,0 1 0 0 0,1-4-180 0 0,-1-11 382 0 0,2-49 1950 0 0,7-33-2332 0 0,16-75 833 0 0,-6 83 191 0 0,19-58-1024 0 0,42-95 1024 0 0,-21 77-1024 0 0,-32 93 0 0 0,12-22 807 0 0,45-80-807 0 0,-2 2 633 0 0,106-227-25 0 0,-160 351-608 0 0,27-50 0 0 0,-24 49-401 0 0,8-23 401 0 0,-34 73-475 0 0,-4 9-33 0 0,-1 2 66 0 0,0 0 152 0 0,-1 3-451 0 0,-12 25-1243 0 0,3-9 961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2846 6447 0 0,'1'-2'142'0'0,"7"-11"-3"0"0,0-1 1 0 0,-1 0 0 0 0,0-1-1 0 0,1-6-139 0 0,18-64 189 0 0,-10 30 541 0 0,70-209 1827 0 0,-19 81-1950 0 0,-37 106-606 0 0,35-77 1860 0 0,25-32-1861 0 0,-49 102 171 0 0,192-341-155 0 0,-168 317-16 0 0,61-103 0 0 0,-96 160 0 0 0,3 1 0 0 0,36-41 0 0 0,-58 79 0 0 0,1 0 0 0 0,0 1 0 0 0,1 0 0 0 0,1 0 0 0 0,-7 6 0 0 0,-6 4 0 0 0,0 0 0 0 0,-1 1 0 0 0,1-1 0 0 0,0 1 0 0 0,0-1 0 0 0,0 0 0 0 0,0 1 0 0 0,-1 0 0 0 0,1-1 0 0 0,0 1 0 0 0,0-1 0 0 0,1 1 0 0 0,-2 0 0 0 0,0 0 0 0 0,1 0 0 0 0,-1 0 0 0 0,0 1 0 0 0,0-1 0 0 0,1 0 0 0 0,-1 0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0,-1 1 0 0 0,0 17 0 0 0,0-12 0 0 0,0 2-31 0 0,1 0 1 0 0,-1-1-1 0 0,-1 1 0 0 0,0-1 0 0 0,0 0 0 0 0,0 1 0 0 0,-1-1 0 0 0,0 0 0 0 0,0 0 1 0 0,-1-1-1 0 0,0 1 0 0 0,0-1 0 0 0,-3 4 31 0 0,-13 16-533 0 0,2 1-1 0 0,2 1 1 0 0,-2 4 533 0 0,-11 20-433 0 0,-23 29-1157 0 0,29-46 1583 0 0,-2-1-1 0 0,-18 19 8 0 0,9-12-1 0 0,6-6 1 0 0,-14 16 0 0 0,-4 14 0 0 0,-18 23 0 0 0,23-34 0 0 0,3 3 0 0 0,-30 59 0 0 0,-20 57 0 0 0,81-157 0 0 0,-4 13 0 0 0,7-16 0 0 0,0-1 0 0 0,-1 0 0 0 0,-6 9 0 0 0,1 0 0 0 0,9-18 6 0 0,0 0 0 0 0,0 0-1 0 0,-1 0 1 0 0,1-1 0 0 0,-1 1 0 0 0,1-1 0 0 0,-1 1 0 0 0,0-1 0 0 0,0 1-1 0 0,0-1 1 0 0,-2 1-6 0 0,3-2 338 0 0,1-1 136 0 0,0 0 34 0 0,-2 0-65 0 0,-6-2-294 0 0,7 1-148 0 0,0 0 0 0 0,0-1 0 0 0,-1 1 0 0 0,1-1 0 0 0,0 1 0 0 0,0-1 0 0 0,1 1 1 0 0,-1-1-1 0 0,0 0 0 0 0,0 1 0 0 0,1-1 0 0 0,-1 0 0 0 0,1 0 0 0 0,-1 0 0 0 0,1 1 0 0 0,0-1 0 0 0,0-1-1 0 0,-1-6-1 0 0,1 0 1 0 0,0 0-1 0 0,1-1 1 0 0,0 0 15 0 0,1 1 1 0 0,0 0-1 0 0,0-1 0 0 0,2-2-15 0 0,4-13 382 0 0,32-146 1223 0 0,-15 59-601 0 0,-16 82-490 0 0,1 1 0 0 0,9-20-514 0 0,11-26 20 0 0,-11 27-24 0 0,5-5 4 0 0,0 7 0 0 0,2 1 0 0 0,2 1 0 0 0,7-5 0 0 0,34-53 1072 0 0,-5 7-96 0 0,-35 53-976 0 0,-13 19 0 0 0,1 0 0 0 0,1 1 0 0 0,5-4 0 0 0,-10 11 0 0 0,-1 1 0 0 0,7-11 0 0 0,-8 10 0 0 0,1 0 0 0 0,8-8 0 0 0,-5 8 0 0 0,3-2 0 0 0,-2-1 0 0 0,3-3 0 0 0,-11 10 0 0 0,2 1 0 0 0,2-2 0 0 0,-2 2 0 0 0,0 0 0 0 0,0-1 0 0 0,-3 2 0 0 0,1 0 0 0 0,0 1 0 0 0,1 0 0 0 0,5-4 0 0 0,-3 3 0 0 0,7-10 0 0 0,-7 9 0 0 0,0 0 0 0 0,0 0 0 0 0,1 1 0 0 0,1 1 0 0 0,0 0 0 0 0,7-3 0 0 0,89-43 0 0 0,-87 42 0 0 0,9-6 0 0 0,-15 9 0 0 0,-1 0 0 0 0,1 1 0 0 0,16-6 0 0 0,-22 11 0 0 0,-1-1 0 0 0,0 0 0 0 0,4-4 0 0 0,-6 4 0 0 0,13-3 0 0 0,-17 6 0 0 0,0-1 0 0 0,0 1 0 0 0,0 0 0 0 0,1-1 0 0 0,-1 1 0 0 0,0-1 0 0 0,-1 0 0 0 0,4-2 0 0 0,-1-1 0 0 0,16-13 0 0 0,-19 16 0 0 0,1 0 0 0 0,11-4 0 0 0,18-6 0 0 0,-25 10 252 0 0,0 1 1 0 0,0-1-1 0 0,4 1-252 0 0,-7 0 129 0 0,1 1 0 0 0,-1-1 0 0 0,0 0 0 0 0,1 0 1 0 0,-1 0-1 0 0,0-1 0 0 0,0 1 0 0 0,0-1 0 0 0,0 0 0 0 0,3-2-129 0 0,2-2 0 0 0,-8 5 0 0 0,0 1 0 0 0,-1 0 0 0 0,1 0 0 0 0,0-1 0 0 0,0 1 0 0 0,0 0 0 0 0,0 0 0 0 0,0 0 0 0 0,0 0 0 0 0,-1 0 0 0 0,1 0 0 0 0,0 0 0 0 0,0 0 0 0 0,6 1 0 0 0,-1-1 0 0 0,1 0 0 0 0,4-1 0 0 0,54-8 0 0 0,-53 8-227 0 0,1 0 0 0 0,-1-1 0 0 0,1-1 0 0 0,-1 0 0 0 0,3-2 227 0 0,-9 3-143 0 0,1 0 0 0 0,0 1 1 0 0,0-1-1 0 0,0 1 0 0 0,0 0 0 0 0,6 1 143 0 0,-2-1 223 0 0,1 0 0 0 0,0-1 1 0 0,-1 0-1 0 0,0-1 0 0 0,3-1-223 0 0,2 0 438 0 0,0 0 0 0 0,2 1-438 0 0,-10 1-162 0 0,1 0-1 0 0,-1 0 1 0 0,0-1-1 0 0,0 0 0 0 0,0-1 1 0 0,-1 0-1 0 0,7-4 163 0 0,8-3-620 0 0,14-6 2487 0 0,2 2-1867 0 0,-28 11-109 0 0,9-5 109 0 0,-13 2 0 0 0,-4 3 0 0 0,4-3-64 0 0,-5 6-273 0 0,-1 1-138 0 0,0 0-33 0 0,0 0-72 0 0,0 0-285 0 0,0 0-126 0 0,1 2-847 0 0,6 10-3280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1068 6447 0 0,'0'0'142'0'0,"0"0"22"0"0,0 0 13 0 0,-2 1-20 0 0,-7 3-125 0 0,9-4-32 0 0,0 1 6 0 0,-1-1-1 0 0,1 0 0 0 0,-1 0 1 0 0,1 1-1 0 0,-1-1 0 0 0,1 0 1 0 0,-1 0-1 0 0,1 0 0 0 0,-1 0 1 0 0,1 1-1 0 0,-1-1 0 0 0,1 0 1 0 0,-1 0-1 0 0,0 0-5 0 0,1-1 38 0 0,-1 1 0 0 0,1-1 0 0 0,-1 1 0 0 0,1-1 0 0 0,-1 0 0 0 0,1 1-1 0 0,0-1 1 0 0,-1 0 0 0 0,1 1 0 0 0,0-1 0 0 0,-1 0 0 0 0,1 1 0 0 0,0-1 0 0 0,0 0 0 0 0,0 1 0 0 0,-1-1 0 0 0,1 0 0 0 0,0 0-1 0 0,0 1 1 0 0,0-1 0 0 0,0 0 0 0 0,1 0 0 0 0,-1 1 0 0 0,0-1 0 0 0,0 0 0 0 0,0 1-38 0 0,1-4 209 0 0,-1 0 1 0 0,1 1-1 0 0,0-1 1 0 0,1-3-210 0 0,0 2 47 0 0,-1 1 0 0 0,1-1-1 0 0,0 1 1 0 0,1 0 0 0 0,-1-1 0 0 0,1 1-1 0 0,0 0 1 0 0,0 1 0 0 0,0-1 0 0 0,1 0-1 0 0,-1 1 1 0 0,1 0 0 0 0,1-1-47 0 0,19-14 1509 0 0,5-6-1509 0 0,-13 10 32 0 0,0 1 0 0 0,1 1 0 0 0,13-8-32 0 0,12-5 410 0 0,3-4-410 0 0,-12 7 811 0 0,0 2 0 0 0,11-4-811 0 0,-6 6 16 0 0,16-8-16 0 0,15-11 0 0 0,52-27 1065 0 0,-9 6-98 0 0,-50 25-949 0 0,-37 20-18 0 0,0 0-1 0 0,-1-2 1 0 0,-1-1-1 0 0,10-9 1 0 0,62-48 0 0 0,-2 2 0 0 0,-6-4 0 0 0,-67 60 0 0 0,1 1 0 0 0,0 0 0 0 0,18-7 0 0 0,-4 2 0 0 0,0-2 0 0 0,-18 10 0 0 0,1 0 0 0 0,1 2 0 0 0,15-7 0 0 0,66-15 0 0 0,-79 26 0 0 0,0 0 0 0 0,7 2 0 0 0,5-2 0 0 0,-7 1 0 0 0,1 2 0 0 0,8 1 0 0 0,13 0 0 0 0,14-4 0 0 0,94-4 0 0 0,-144 10 0 0 0,-1 0 0 0 0,7 2 0 0 0,-8-2 0 0 0,0 0 0 0 0,1 0 0 0 0,3 0 0 0 0,17-3 0 0 0,-16 0 0 0 0,0 2 0 0 0,0 0 0 0 0,10 1 0 0 0,139 26 0 0 0,-125-16 0 0 0,-30-8 0 0 0,0 0 0 0 0,0-1 0 0 0,0 0 0 0 0,0-1 0 0 0,0 0 0 0 0,1 0 0 0 0,10-1 0 0 0,-1 1 0 0 0,1 1 0 0 0,-1 0 0 0 0,0 2 0 0 0,2 1 0 0 0,-13-4 0 0 0,1 0 0 0 0,0 0 0 0 0,-1-1 0 0 0,1 0 0 0 0,0 0 0 0 0,0-1 0 0 0,0 0 0 0 0,3-1 0 0 0,0 1 0 0 0,0 1 0 0 0,5 1 0 0 0,10 2 0 0 0,-20-1 0 0 0,1-1 0 0 0,0 0 0 0 0,0-1 0 0 0,0 0 0 0 0,2 0 0 0 0,0-1 0 0 0,-1 0 0 0 0,1 1 0 0 0,0 0 0 0 0,-1 0 0 0 0,1 1 0 0 0,7 2 0 0 0,-2 0-157 0 0,-8-2-350 0 0,-1 1 0 0 0,0 0 1 0 0,1 0-1 0 0,-1 0 0 0 0,0 1 0 0 0,0-1 0 0 0,0 2 0 0 0,3 2 507 0 0,-7-5-4772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6447 0 0,'0'0'142'0'0,"0"0"22"0"0,0 0 13 0 0,2-2-20 0 0,6-9-125 0 0,1 3-32 0 0,-6 7 95 0 0,0 0-1 0 0,0 0 0 0 0,0 1 1 0 0,1-1-1 0 0,-1 1 0 0 0,0 0 1 0 0,0 0-1 0 0,4 0-94 0 0,14-1 701 0 0,5-5-63 0 0,12-4-638 0 0,-17 3 207 0 0,0 2-1 0 0,18-2-206 0 0,-13 5 834 0 0,9 1-834 0 0,19-1 606 0 0,107-7-435 0 0,-55 5-177 0 0,213-13 6 0 0,-225 12 0 0 0,70-3 0 0 0,-89 6 0 0 0,65-10 0 0 0,-118 9 0 0 0,130-20 0 0 0,-98 12 0 0 0,41-14 0 0 0,-4-3-75 0 0,33-10 90 0 0,-42 11-3035 0 0,-42 14-476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6447 0 0,'0'0'142'0'0,"0"0"22"0"0,0 0 13 0 0,1 0 55 0 0,9-5 436 0 0,1 0 1 0 0,-1 1-1 0 0,1 0-668 0 0,5-1 19 0 0,-10 3-20 0 0,1 0 0 0 0,-1 0 0 0 0,5 0 1 0 0,-1 0 133 0 0,0 1 0 0 0,-1 0 0 0 0,1 0 0 0 0,0 1 0 0 0,-1 0 0 0 0,1 1 0 0 0,6 1-133 0 0,111 23 1117 0 0,-100-20-1117 0 0,28 1 0 0 0,-29-4 0 0 0,0 1 0 0 0,14 4 0 0 0,79 26 0 0 0,36 10-40 0 0,-34-9 1011 0 0,-84-26-483 0 0,0-2-1 0 0,12 0-487 0 0,-4-1 142 0 0,-26-2-142 0 0,0 2 0 0 0,0 0 0 0 0,12 6 0 0 0,-11-4 0 0 0,0-1 0 0 0,21 4 0 0 0,17 1 0 0 0,18 7 0 0 0,-62-15 0 0 0,1 0 0 0 0,4-1 0 0 0,-10-2 0 0 0,1 1 0 0 0,-1 1 0 0 0,0 0 0 0 0,0 0 0 0 0,0 0 0 0 0,-1 1 0 0 0,7 3 0 0 0,-7-1-64 0 0,-6-4-273 0 0,-2-1-138 0 0,0 0-749 0 0,0 0-2868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58 142 6447 0 0,'0'0'142'0'0,"0"0"22"0"0,0 0 13 0 0,2-2-20 0 0,3-3 17 0 0,0 1 0 0 0,0-1 0 0 0,3-1-174 0 0,-6 5 138 0 0,-1 0 0 0 0,1 0 0 0 0,-1 0 0 0 0,1-1 0 0 0,-1 1 0 0 0,0-1 0 0 0,1 0-138 0 0,1 1 512 0 0,59 9 1467 0 0,124 4-1814 0 0,-87-5-165 0 0,40 6 0 0 0,-18 10-26 0 0,-49-9 495 0 0,-34-5 66 0 0,-1 1 0 0 0,0 2 0 0 0,12 7-535 0 0,-34-14 0 0 0,1 0 0 0 0,0-2 0 0 0,6 2 0 0 0,-10-3 0 0 0,-7-1 0 0 0,0 0 0 0 0,-1 1 0 0 0,1 0 0 0 0,3 2 0 0 0,-1 0 0 0 0,-7-4 0 0 0,0 0 0 0 0,0 0 0 0 0,0 1 0 0 0,1-1 0 0 0,-1 0 0 0 0,0 0 0 0 0,0 0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0,-4 0 0 0 0,-1 0 0 0 0,0 0 0 0 0,0 0 0 0 0,0-1 0 0 0,0 0 0 0 0,0 0 0 0 0,-2-2 0 0 0,-22-2 0 0 0,-169-21-401 0 0,176 24 18 0 0,9 1 36 0 0,0 0-1 0 0,0-2 1 0 0,-5-1 347 0 0,1-1-33 0 0,-135-39-96 0 0,102 27 125 0 0,-46-23 4 0 0,38 15 0 0 0,-55-15 0 0 0,70 26 0 0 0,-51-12 0 0 0,81 22 272 0 0,-15-2-272 0 0,21 4 130 0 0,8 2-103 0 0,-8-1 780 0 0,12 6-82 0 0,-2-3-694 0 0,3 3-31 0 0,1-1 0 0 0,0 1 0 0 0,0-1 0 0 0,0 0 0 0 0,0 0 0 0 0,1-1 0 0 0,-1 1 0 0 0,1-2 0 0 0,0 1 0 0 0,5 1 0 0 0,5 0 0 0 0,-1-1 0 0 0,1-1 0 0 0,-1 0 0 0 0,4-1 0 0 0,14 3 0 0 0,0 1 0 0 0,12 4 0 0 0,39 6 0 0 0,-5-4 720 0 0,-1 3 0 0 0,67 22-720 0 0,-70-14 265 0 0,116 38 78 0 0,-83-22-4555 0 0,-93-33-560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1623 24 6447 0 0,'0'0'298'0'0,"0"0"-10"0"0,-2 0-188 0 0,-11-5 128 0 0,0 0 905 0 0,1 0-1 0 0,-4-3-1132 0 0,15 8 488 0 0,1 0 21 0 0,-2 0-66 0 0,-3 0-222 0 0,4 0 166 0 0,1 0 101 0 0,0 0 21 0 0,0 0-66 0 0,0 0-222 0 0,0 0 166 0 0,0 0 101 0 0,0 0 21 0 0,0 0-66 0 0,1 1-294 0 0,8 6-133 0 0,-1 1-16 0 0,-2 3 0 0 0,1 0 0 0 0,-3-6 111 0 0,1 0 0 0 0,-1 0 0 0 0,1 0-1 0 0,0 0 1 0 0,0-1 0 0 0,0 0 0 0 0,1 0-1 0 0,0 0 1 0 0,-1-1 0 0 0,1 0 0 0 0,1 0-1 0 0,-1 0 1 0 0,1-1-111 0 0,45 22 654 0 0,-27-12-700 0 0,7 1 46 0 0,-16-6 0 0 0,0 0 0 0 0,0 1 0 0 0,-1 0 0 0 0,7 6 0 0 0,-12-8 0 0 0,-1-1 0 0 0,5 2 0 0 0,17 9 0 0 0,-9-3 0 0 0,2-1 0 0 0,12 5 0 0 0,-27-13 0 0 0,36 19 0 0 0,-36-20 0 0 0,16 6 0 0 0,-17-6 0 0 0,18 10 0 0 0,19 13 0 0 0,-37-21 0 0 0,-3-1 0 0 0,-1-1 0 0 0,1 0 0 0 0,0-1 0 0 0,4 2 0 0 0,-5-2 0 0 0,13 7 0 0 0,-12-6 0 0 0,0 1 0 0 0,0 0 0 0 0,-1 0 0 0 0,4 4 0 0 0,-1 0 0 0 0,1 0 0 0 0,-5-5 122 0 0,-1 0 0 0 0,1 0 0 0 0,-1 0 0 0 0,0 0 0 0 0,1 0 0 0 0,-2 1 0 0 0,1-1 0 0 0,1 3-122 0 0,2 4 464 0 0,-3-7-289 0 0,4 12 191 0 0,-4-10-299 0 0,7 20-67 0 0,-7-13 0 0 0,-1-3 0 0 0,0 1 0 0 0,-1 0 0 0 0,0-1 0 0 0,-2 7 0 0 0,1-3 0 0 0,1-8 0 0 0,-1 0 0 0 0,1 1 0 0 0,-1-1 0 0 0,-1 0 0 0 0,1 0 0 0 0,-1 0 0 0 0,1 0 0 0 0,-3 3 0 0 0,0 3 0 0 0,-1 1 0 0 0,-1-1 0 0 0,-6 11 0 0 0,9-17 0 0 0,0 1 0 0 0,0 0 0 0 0,0 0 0 0 0,0 3 0 0 0,0 2 0 0 0,0-3 0 0 0,0 0 0 0 0,0 0 0 0 0,-1 0 0 0 0,0 1 0 0 0,2-4 0 0 0,0-2 0 0 0,0 0 0 0 0,0 0 0 0 0,-1 0 0 0 0,1 0 0 0 0,0 0 0 0 0,-1 0 0 0 0,-1 0 0 0 0,0 1 0 0 0,-1 0 0 0 0,1 0 0 0 0,-1 0 0 0 0,-1 0 0 0 0,0-1 0 0 0,-17 14 0 0 0,15-9 0 0 0,3-3 0 0 0,0 0 0 0 0,0-1 0 0 0,-4 3 0 0 0,-2 1 0 0 0,-13 12 0 0 0,20-16 0 0 0,1-1 0 0 0,0 1 0 0 0,-1-1 0 0 0,0 0 0 0 0,-1 0 0 0 0,0 1 0 0 0,-36 22 0 0 0,32-21 0 0 0,0 0 0 0 0,7-5 0 0 0,-11 7 0 0 0,8-3 0 0 0,-9 10 0 0 0,-12 6 0 0 0,18-14 0 0 0,-2 0 0 0 0,2 0 0 0 0,-5 3 0 0 0,-2-1 0 0 0,11-4 0 0 0,-2 0 0 0 0,-11 3 0 0 0,7-5 0 0 0,9-2 0 0 0,0 1 0 0 0,0-1 0 0 0,-1 0 0 0 0,1 1 0 0 0,0-1 0 0 0,0 0 0 0 0,0 1 0 0 0,0-1 0 0 0,0 1 0 0 0,0 0 0 0 0,0-1 0 0 0,0 1 0 0 0,0 0 0 0 0,-2 2 0 0 0,0-1 0 0 0,-14 7 0 0 0,13-6 0 0 0,0-1 0 0 0,-1 0 0 0 0,1-1 0 0 0,0 1 0 0 0,-5 0 0 0 0,0 1 0 0 0,-2 1 0 0 0,10-1 0 0 0,-1 0 0 0 0,-8 1 0 0 0,2-2 0 0 0,-20 7 0 0 0,10-5 0 0 0,15-4 0 0 0,1 0 0 0 0,-10 5 0 0 0,10-4 0 0 0,0 0 0 0 0,0 0 0 0 0,0-1 0 0 0,0 1 0 0 0,0 0 0 0 0,0-1 0 0 0,0 1 0 0 0,-1-1 0 0 0,1 0 0 0 0,0 1 0 0 0,0-1 0 0 0,1 1 0 0 0,-1-1 0 0 0,0 1 0 0 0,0-1 0 0 0,1 1 0 0 0,-2 0 0 0 0,2 0 0 0 0,0-1 0 0 0,0 0 0 0 0,1 0 0 0 0,-1 1 0 0 0,0-1 0 0 0,0 1 0 0 0,0-1 0 0 0,1 0 0 0 0,-1 1 0 0 0,0 0 0 0 0,0-1 0 0 0,1 1 0 0 0,-1-1 0 0 0,1 1 0 0 0,-1 0 0 0 0,-1 1 0 0 0,-7 3 0 0 0,-5-1 0 0 0,2 3 0 0 0,1 0 0 0 0,1-1 0 0 0,6-4 0 0 0,-11 5 0 0 0,14-6 0 0 0,0 0 0 0 0,-1 1 0 0 0,1-1 0 0 0,-1 0 0 0 0,1 0 0 0 0,-1 0 0 0 0,0 0 0 0 0,1 0 0 0 0,-2 0 0 0 0,-1 2 0 0 0,-3 0 0 0 0,-6 2 0 0 0,8-4 0 0 0,1 1 0 0 0,-11 10 0 0 0,5-6 0 0 0,7-5 0 0 0,1-1 0 0 0,0 1 0 0 0,0 0 0 0 0,0-1 0 0 0,-1 1 0 0 0,1-1 0 0 0,-2 0 0 0 0,-1 3 0 0 0,-5 4 0 0 0,0 1 0 0 0,0 0 0 0 0,5-3 0 0 0,-6 5 0 0 0,-3 7 0 0 0,-1-1 0 0 0,14-14 0 0 0,-11 14 0 0 0,-8 9 0 0 0,10-12 0 0 0,-5-1 0 0 0,10-7 0 0 0,0-1 0 0 0,0 1 0 0 0,-4 4 0 0 0,-12 16 0 0 0,9-11 0 0 0,1 0 0 0 0,-7 11 0 0 0,16-20 0 0 0,0-3 0 0 0,-15 14 0 0 0,-4 9 0 0 0,10-15 0 0 0,-3-1 0 0 0,6-4 0 0 0,1 0 0 0 0,0 0 0 0 0,1 1 0 0 0,-2 0 0 0 0,-4 6 0 0 0,-14 6 0 0 0,-22 17 0 0 0,17-15 0 0 0,12-7 0 0 0,-12 13 0 0 0,19-16 0 0 0,-1 0 0 0 0,-3 1 0 0 0,-7 5 0 0 0,11-7 0 0 0,-1 0 0 0 0,0-1 0 0 0,-5 1 0 0 0,14-7 0 0 0,0 0 0 0 0,0 0 0 0 0,1 1 0 0 0,-1-1 0 0 0,0 1 0 0 0,1 0 0 0 0,-3 2 0 0 0,-5 8 0 0 0,0 0 0 0 0,1 1 0 0 0,9-13 0 0 0,-17 19 0 0 0,8-7 0 0 0,9-11 0 0 0,1-2 0 0 0,0 0 0 0 0,1 0 0 0 0,-1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0,-1-1 0 0 0,1 0 0 0 0,0 0 0 0 0,0 0 0 0 0,0 0 0 0 0,0 0 0 0 0,0 0 0 0 0,0 0 0 0 0,0 0 0 0 0,0 0 0 0 0,0 0 0 0 0,-1 0 0 0 0,-17 25 0 0 0,8-15 0 0 0,-6 7 0 0 0,7-6 0 0 0,5-5 0 0 0,1-2 0 0 0,2-2 0 0 0,-1 0 0 0 0,1 0 0 0 0,-1 0 0 0 0,0-1 0 0 0,1 1 0 0 0,-1 0 0 0 0,-1 0 0 0 0,0 0 0 0 0,1-1 0 0 0,-1 1 0 0 0,1 0 0 0 0,-1 0 0 0 0,1 0 0 0 0,0 1 0 0 0,0-1 0 0 0,0 0 0 0 0,0 1 0 0 0,0 0 0 0 0,-6 6 0 0 0,-3-2 0 0 0,-2-1 0 0 0,0 2 0 0 0,2 0 0 0 0,-8 9 0 0 0,15-14 0 0 0,-10 8 0 0 0,-8 17 0 0 0,12-18 0 0 0,-3 2 0 0 0,7-6 0 0 0,-9 14 0 0 0,4-9 0 0 0,1 0 0 0 0,-5 4 0 0 0,-12 20 0 0 0,17-20 0 0 0,2-1 0 0 0,1 1 0 0 0,0 0 0 0 0,-3-2 0 0 0,0-1 0 0 0,-3-2 0 0 0,1 1 0 0 0,-6 16 0 0 0,7-15 0 0 0,-1 0 0 0 0,3 2 0 0 0,-1-1 0 0 0,-10 12 0 0 0,9-12 0 0 0,-7 17 0 0 0,15-26 0 0 0,-10 18 0 0 0,7-7 0 0 0,5-9 0 0 0,-8 18 0 0 0,4-10 0 0 0,2 0 0 0 0,-1 0 0 0 0,2 2 0 0 0,1 8 0 0 0,1-21 0 0 0,-3 19 0 0 0,-1 1 0 0 0,3-19 0 0 0,-4 31 0 0 0,3-20 0 0 0,-8 16 0 0 0,7-17 0 0 0,-3 18 0 0 0,4-26 0 0 0,2 20 0 0 0,-1 2 0 0 0,0-22 0 0 0,-1 11 0 0 0,1-2 0 0 0,1-13 0 0 0,0 1 0 0 0,1-1 0 0 0,-1 0 0 0 0,0 1 0 0 0,1-1 0 0 0,0 0 0 0 0,0 1 0 0 0,0 0 0 0 0,-1 9 0 0 0,-1 3 0 0 0,0 1 0 0 0,0-13 0 0 0,1 1 0 0 0,0-1 0 0 0,0 0 0 0 0,0 0 0 0 0,0 0 0 0 0,1 3 0 0 0,-3 17 0 0 0,-1 1 0 0 0,4-20 0 0 0,-1-1 0 0 0,0 0 0 0 0,0 0 0 0 0,0 1 0 0 0,0-1 0 0 0,0 0 0 0 0,-1 1 0 0 0,-1 26 0 0 0,2-24 0 0 0,-2 18 0 0 0,-1-7 0 0 0,2-11 0 0 0,0-1 0 0 0,-7 12 0 0 0,1-5 0 0 0,-3 5 0 0 0,10-16 0 0 0,0 3 0 0 0,-11 27 0 0 0,5-18 0 0 0,0-2 0 0 0,-1 0 0 0 0,1 2 0 0 0,1-1 0 0 0,0 0 0 0 0,4-11 0 0 0,1 0 0 0 0,0-1 0 0 0,0 1 0 0 0,-1 0 0 0 0,1-1 0 0 0,0 1 0 0 0,0-1 0 0 0,-1 1 0 0 0,1-1 0 0 0,0 1 0 0 0,-1-1 0 0 0,1 1 0 0 0,-1-1 0 0 0,1 0 0 0 0,-1 1 0 0 0,1-1 0 0 0,-1 0 0 0 0,1 1 0 0 0,-1-1 0 0 0,0 0 0 0 0,1 0 0 0 0,-1 0 0 0 0,1 0 0 0 0,-1 0 0 0 0,0-1 0 0 0,1 1 0 0 0,-1 0 0 0 0,1 0 0 0 0,-1 0 0 0 0,1 0 0 0 0,-1-1 0 0 0,1 1 0 0 0,-1 0 0 0 0,1 0 0 0 0,-1-1 0 0 0,1 1 0 0 0,-1 0 0 0 0,-9-11 0 0 0,2-1 0 0 0,3 0 0 0 0,0 1 0 0 0,1-1 0 0 0,1 1 0 0 0,0-1 0 0 0,-1-9 0 0 0,-4-10 0 0 0,5 21 0 0 0,1-1 0 0 0,-1-4 0 0 0,1-9 0 0 0,1 1 0 0 0,1-1 0 0 0,3-12 0 0 0,-3 36 0 0 0,0-22 0 0 0,-1 16 0 0 0,1 0 0 0 0,0 0 0 0 0,1-6 0 0 0,1 2 0 0 0,-1 0 0 0 0,0 0 0 0 0,-1 0 0 0 0,0-3 0 0 0,1 2 0 0 0,-1 0 0 0 0,1 1 0 0 0,1-1 0 0 0,0 1 0 0 0,1-1 0 0 0,0 0 0 0 0,1-4 0 0 0,-2 6 0 0 0,1 1 0 0 0,0-1 0 0 0,0 0 0 0 0,1 1 0 0 0,0 0 0 0 0,1-1 0 0 0,3-4 0 0 0,33-55 0 0 0,-19 41 0 0 0,2-1 0 0 0,-2 3 0 0 0,5-9 0 0 0,-19 24 0 0 0,0 0 0 0 0,5-3 0 0 0,-5 5 0 0 0,-1 1 0 0 0,0-1 0 0 0,4-7 0 0 0,-2 1 0 0 0,9-9 0 0 0,-9 12 0 0 0,0-1 0 0 0,3-6 0 0 0,1-5 0 0 0,4-6 0 0 0,7-7 0 0 0,14-20 0 0 0,-27 40 0 0 0,-8 14 0 0 0,9-19 0 0 0,-3 6 0 0 0,-3 7 0 0 0,-6 8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1 0 0 0,0-1 0 0 0,0 0 0 0 0,0 8 0 0 0,-2 8 0 0 0,-1 0 0 0 0,-1-3 0 0 0,-9 18 0 0 0,-8 16 0 0 0,12-30 0 0 0,1 0 0 0 0,-47 80 0 0 0,47-83 0 0 0,-1 0 0 0 0,-1 0 0 0 0,-2 2 0 0 0,-9 13 0 0 0,-28 42 0 0 0,28-42 0 0 0,12-16 0 0 0,0 0 0 0 0,-2 3 0 0 0,-5 9 0 0 0,11-18 0 0 0,0 0 0 0 0,1 1 0 0 0,-1 1 0 0 0,-44 100 0 0 0,38-84 0 0 0,-3 16 0 0 0,5-14 0 0 0,-23 80 0 0 0,29-99 0 0 0,1 0 0 0 0,0 0 0 0 0,0 0 0 0 0,1 0 0 0 0,0 1 0 0 0,0 7 0 0 0,0-4 0 0 0,0 0 0 0 0,-1 1 0 0 0,-2 9 0 0 0,2-13 0 0 0,0 0 0 0 0,0 0 0 0 0,1 1 0 0 0,1-1 0 0 0,-1 0 0 0 0,2 6 0 0 0,1 2 0 0 0,-3-5 0 0 0,1-3 0 0 0,0 1 0 0 0,0-1 0 0 0,1 3 0 0 0,0-9 12 0 0,-1-3-53 0 0,2-7-192 0 0,0-15-757 0 0,3-43-1960 0 0,-4 30 1416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7:5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21 6447 0 0,'0'0'142'0'0,"0"0"22"0"0,0 0 13 0 0,-2 0-20 0 0,-8-2-125 0 0,1-1 43 0 0,7 2 306 0 0,0 0 110 0 0,-20-11 2066 0 0,20 11-2114 0 0,2 1-222 0 0,-5 0 354 0 0,5 0-475 0 0,-1-1 0 0 0,0 1 1 0 0,1 0-1 0 0,-1 0 0 0 0,1 0 0 0 0,-1 0 0 0 0,0 0 0 0 0,1 1 0 0 0,-1-1 0 0 0,1 0 0 0 0,-1 0 0 0 0,0 0 0 0 0,1 0 0 0 0,-1 1-100 0 0,-8 3 16 0 0,0 5-16 0 0,-4 15 0 0 0,8-12 0 0 0,-6 33 1440 0 0,10-37-1307 0 0,-1 1 1 0 0,2-1-1 0 0,-1 0 0 0 0,1 3-133 0 0,0 9 75 0 0,-1-5-75 0 0,1 1 0 0 0,1-1 0 0 0,1 1 0 0 0,0-1 0 0 0,1 1 0 0 0,3 8 0 0 0,-4-13 0 0 0,0-1 0 0 0,0 0 0 0 0,-1 6 0 0 0,3 22 0 0 0,18 58 0 0 0,-10-42 0 0 0,-8-36 0 0 0,16 65 0 0 0,10 24 0 0 0,-23-82-10 0 0,0 1 92 0 0,-5-51 1286 0 0,-4 14-1269 0 0,0 0-1 0 0,-1 0 0 0 0,0 0 1 0 0,-1 0-1 0 0,0 0 1 0 0,-3-3-99 0 0,-5-17 17 0 0,-5-15-17 0 0,-32-82 0 0 0,33 91 0 0 0,-4-17 0 0 0,2 5 0 0 0,10 32 0 0 0,2-1 0 0 0,-5-17 0 0 0,-28-109 0 0 0,35 129 0 0 0,2 1 0 0 0,6 22 0 0 0,1 0 0 0 0,0-1 0 0 0,1 2 0 0 0,5 8 0 0 0,0-1 0 0 0,1 7 0 0 0,-3-4 0 0 0,3 7 0 0 0,5 9 0 0 0,-4-10 491 0 0,-1 1-1 0 0,7 23-490 0 0,5 12 902 0 0,-17-45-861 0 0,-1 0 1 0 0,-1 1-1 0 0,0-1 0 0 0,0 8-41 0 0,17 65 0 0 0,-19-72 0 0 0,-3-17 0 0 0,0 1 0 0 0,0 0 0 0 0,0 0 0 0 0,0 0 0 0 0,0 0 0 0 0,0 0 0 0 0,0 0 0 0 0,0-1 0 0 0,0 1 0 0 0,0 0 0 0 0,-1 1 0 0 0,-16-39 0 0 0,15 34 0 0 0,-18-50 0 0 0,2-2 0 0 0,-11-51 0 0 0,25 90 0 0 0,4 16 0 0 0,0-1 0 0 0,0 1 0 0 0,0-1 0 0 0,0 1 0 0 0,0-1 0 0 0,-1 1 0 0 0,1-1 0 0 0,0 1 0 0 0,0-1 0 0 0,0 0 0 0 0,0 1 0 0 0,0-1 0 0 0,1 1 0 0 0,-1-1 0 0 0,0 1 0 0 0,0-1 0 0 0,0 1 0 0 0,0-1 0 0 0,1 1 0 0 0,-1-1 0 0 0,0 1 0 0 0,0-1 0 0 0,2 1 0 0 0,0 1 0 0 0,0-1 0 0 0,-1 1 0 0 0,1-1 0 0 0,-1 1 0 0 0,1 0 0 0 0,0 0 0 0 0,-1-1 0 0 0,1 1 0 0 0,-1 0 0 0 0,0 0 0 0 0,1 1 0 0 0,-1-1 0 0 0,24 19 0 0 0,-17-12 0 0 0,-1 1 0 0 0,0 0 0 0 0,0 0 0 0 0,0 1 0 0 0,-1-1 0 0 0,-1 1 0 0 0,0 1 0 0 0,0-1 0 0 0,-1 1 0 0 0,0-1 0 0 0,0 6 0 0 0,1 0-219 0 0,0-1 0 0 0,1 0 0 0 0,1-1 0 0 0,0 2 219 0 0,-5-14-1236 0 0,-2-2-3062 0 0,0 0-1316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3069 6447 0 0,'0'0'142'0'0,"0"0"22"0"0,0 0 13 0 0,-2 0-20 0 0,-8 0-125 0 0,-4 3-32 0 0,2 2 0 0 0,8-5 0 0 0,0-1 0 0 0,-14-6 0 0 0,-9-5 848 0 0,26 11-729 0 0,0 0-1 0 0,-1 0 1 0 0,1 0 0 0 0,0 0 0 0 0,0 0 0 0 0,0 0 0 0 0,0 0 0 0 0,0 0-119 0 0,-3-4 169 0 0,-18-23 1367 0 0,20 24-1093 0 0,2 2-427 0 0,0 0 1 0 0,-1 0-1 0 0,1 0 1 0 0,0 0-1 0 0,-1 0 1 0 0,1 0-1 0 0,-1 1 1 0 0,1-1-1 0 0,-1 0 1 0 0,0 0-17 0 0,-1-3 0 0 0,-5-24 0 0 0,3 16 72 0 0,5-1 223 0 0,-1 11-183 0 0,0-1 1 0 0,1 1 0 0 0,-1 0 0 0 0,0-1 0 0 0,-1 0-113 0 0,-1-9 340 0 0,0 5-150 0 0,1 1 0 0 0,0-1 1 0 0,1 0-1 0 0,0-4-190 0 0,3-27 9 0 0,3 0-1 0 0,2-2-8 0 0,-4 20-1 0 0,-3 9 1 0 0,0 0 0 0 0,0-6 0 0 0,-1 5 0 0 0,1 0 0 0 0,1-3 0 0 0,-1 11 5 0 0,18-92 1036 0 0,-13 72-548 0 0,1 1 0 0 0,10-22-493 0 0,-5 17 14 0 0,-1 1-13 0 0,1 2 0 0 0,1-1-1 0 0,6-5 0 0 0,52-86 0 0 0,-59 99 0 0 0,0 1 0 0 0,13-13 0 0 0,-2 2 0 0 0,3-7 0 0 0,27-33 0 0 0,-50 63 0 0 0,1 1 0 0 0,0 0 0 0 0,-1-1 0 0 0,0-1 0 0 0,0 2 0 0 0,-1 0 0 0 0,1 1 0 0 0,0-1 0 0 0,1 1 0 0 0,-1-1 0 0 0,1 1 0 0 0,29-32 0 0 0,-22 24 0 0 0,9-4 0 0 0,-16 13 0 0 0,-1-2 0 0 0,18-19 1673 0 0,1-4-1673 0 0,-7 9 359 0 0,-7 8-354 0 0,-1-1 0 0 0,0 0 0 0 0,5-12-5 0 0,-4 8 1 0 0,-5 8-1 0 0,1 1 0 0 0,0 0 0 0 0,0 1 0 0 0,1-1 0 0 0,0 1 0 0 0,2-2 0 0 0,-4 4 0 0 0,1 0 0 0 0,-1 0 0 0 0,-1 0 0 0 0,3-3 0 0 0,0-4 0 0 0,-4 10 0 0 0,-1-1 0 0 0,1 0 0 0 0,0 0 0 0 0,0 1 0 0 0,0-1 0 0 0,1 1 0 0 0,-1-1 0 0 0,4-3 0 0 0,0 0 0 0 0,0 0 0 0 0,4-1 0 0 0,15-9 0 0 0,-18 12 0 0 0,0-1 0 0 0,0 0 0 0 0,0 0 0 0 0,3-2 0 0 0,2-6 0 0 0,2 1 0 0 0,5-3 0 0 0,-13 11 0 0 0,-1-1 0 0 0,0 1 0 0 0,0-1 0 0 0,3-3 0 0 0,-4 4 0 0 0,1-2 0 0 0,11-8 0 0 0,19-8 0 0 0,-21 13 0 0 0,-1-1 0 0 0,4-4 0 0 0,-10 8 0 0 0,1-1 0 0 0,0 1 0 0 0,0 0 0 0 0,1 1 0 0 0,-1 0 0 0 0,1 0 0 0 0,0 0 0 0 0,2 1 0 0 0,8-3 0 0 0,-9 3 0 0 0,0 0 0 0 0,-1 1 0 0 0,6 0 0 0 0,43-7 0 0 0,-51 8 0 0 0,-1 0 0 0 0,1 0 0 0 0,-1 0 0 0 0,0-1 0 0 0,0 0 0 0 0,1 0 0 0 0,-1-1 0 0 0,-1 1 0 0 0,5-3 0 0 0,-7 3 0 0 0,1 1 0 0 0,-1 0 0 0 0,1 0 0 0 0,0 0 0 0 0,-1 1 0 0 0,1-1 0 0 0,0 1 0 0 0,0-1 0 0 0,-1 1 0 0 0,1 0 0 0 0,2 0 0 0 0,-1 0 0 0 0,0 0 0 0 0,0-1 0 0 0,0 1 0 0 0,0-1 0 0 0,1-1 0 0 0,19-7 0 0 0,-12 8 0 0 0,4 0 0 0 0,-10 1 0 0 0,-1 0 0 0 0,0-1 0 0 0,1 1 0 0 0,-1-1 0 0 0,0 0 0 0 0,0-1 0 0 0,3 0 0 0 0,9-5 0 0 0,-13 7 0 0 0,1 0 0 0 0,0-1 0 0 0,6-2 0 0 0,-1-1 0 0 0,12-4 0 0 0,67-21 0 0 0,-87 28 0 0 0,1 0 0 0 0,-1 0 0 0 0,0 0 0 0 0,1 0 0 0 0,-1 0 0 0 0,0 0 0 0 0,0-1 0 0 0,1 1 0 0 0,-1-2 0 0 0,7-2 0 0 0,4 0 0 0 0,0-1 0 0 0,-1 0 0 0 0,9-6 0 0 0,-18 10 0 0 0,1 0 0 0 0,-1 0 0 0 0,0 1 0 0 0,1-1 0 0 0,-1 1 0 0 0,1 0 0 0 0,-1 0 0 0 0,1 1 0 0 0,0-1 0 0 0,7-1 0 0 0,1-1 0 0 0,9-4 0 0 0,0-1 0 0 0,-10 4 0 0 0,1 0 0 0 0,-1 0 0 0 0,12-1 0 0 0,-18 4 0 0 0,0 0 0 0 0,0 0 0 0 0,0-1 0 0 0,0 0 0 0 0,0 1 0 0 0,2-3 0 0 0,-3 3 0 0 0,-1 0 0 0 0,1 0 0 0 0,-1 0 0 0 0,1 0 0 0 0,0 1 0 0 0,-1-1 0 0 0,1 1 0 0 0,0 0 0 0 0,3 0 0 0 0,-3 0 0 0 0,-1 0 0 0 0,1 0 0 0 0,0 0 0 0 0,-1-1 0 0 0,1 1 0 0 0,0-1 0 0 0,-1 0 0 0 0,1 0 0 0 0,2-1 0 0 0,5-3 33 0 0,1 0 1 0 0,4 0-34 0 0,-6 2 491 0 0,-1-1 0 0 0,0 1 1 0 0,0-2-1 0 0,3-1-491 0 0,-6 2 15 0 0,-3 2-15 0 0,0 0 0 0 0,0 0 0 0 0,0 1 1 0 0,0 0-1 0 0,0-1 0 0 0,0 1 0 0 0,0 0 0 0 0,0 1 0 0 0,2-1 0 0 0,2-1 0 0 0,-4 1 0 0 0,1 0 0 0 0,-1 0 0 0 0,0 0 0 0 0,0-1 0 0 0,0 1 0 0 0,0-1 0 0 0,0 0 0 0 0,0 0 0 0 0,1-1 0 0 0,17-10 0 0 0,-2 0 0 0 0,-11 7 0 0 0,-5 4 0 0 0,1 0 0 0 0,-1-1 0 0 0,1 1 0 0 0,-1-1 0 0 0,0 0 0 0 0,0 0 0 0 0,0 0 0 0 0,-1 0 0 0 0,1 0 0 0 0,0-2 0 0 0,1-1 0 0 0,0 1 0 0 0,0 0 0 0 0,1 0 0 0 0,1-2 0 0 0,-4 6 0 0 0,0-1 0 0 0,1 0 0 0 0,-1-1 0 0 0,-1 1 0 0 0,1 0 0 0 0,0 0 0 0 0,0-1 0 0 0,-1 1 0 0 0,0-1 0 0 0,1-1 0 0 0,1-2 0 0 0,-1 1 0 0 0,1 0 0 0 0,3-4 0 0 0,29-51 0 0 0,-21 39 0 0 0,-13 20 0 0 0,1-1 0 0 0,-1 0 0 0 0,0 0 0 0 0,0 0 0 0 0,0 0 0 0 0,0 0 0 0 0,0 0 0 0 0,0 0 0 0 0,0 0 0 0 0,0 0 0 0 0,-1-2 0 0 0,2-3 0 0 0,6-13 0 0 0,-4 7 0 0 0,0 0 0 0 0,-1-1 0 0 0,-1 1 0 0 0,0-1 0 0 0,-1-2 0 0 0,2-6 0 0 0,-2 8 0 0 0,-2 10 0 0 0,0 0 0 0 0,1-5 0 0 0,-1-16 0 0 0,0-10 0 0 0,0 7 0 0 0,2-7 0 0 0,-5 0 0 0 0,4 32 0 0 0,0 0 0 0 0,0 0 0 0 0,1-1 0 0 0,-1 1 0 0 0,1 0 0 0 0,0 0 0 0 0,2-18 0 0 0,-1-13 0 0 0,1 5 0 0 0,-2 21 0 0 0,0 1 0 0 0,-1 0 0 0 0,0 0 0 0 0,0 0 0 0 0,0 0 0 0 0,-2-2 0 0 0,2 6 0 0 0,0 0 0 0 0,0 0 0 0 0,-1 1 0 0 0,1-1 0 0 0,-1 0 0 0 0,0-1 0 0 0,-1-2 0 0 0,1-4 0 0 0,-2 2 0 0 0,-5-10 0 0 0,5 12 0 0 0,2 3 0 0 0,-1 0 0 0 0,0-1 0 0 0,1 1 0 0 0,-2 0 0 0 0,0-1 0 0 0,1-1 0 0 0,-15-15 0 0 0,17 19 0 0 0,-1 0 0 0 0,0 0 0 0 0,1 0 0 0 0,-1 0 0 0 0,0 0 0 0 0,0 0 0 0 0,0 1 0 0 0,0-1 0 0 0,0 0 0 0 0,0 0 0 0 0,0 1 0 0 0,0-1 0 0 0,0 1 0 0 0,0-1 0 0 0,0 1 0 0 0,-1-1 0 0 0,-4-1 0 0 0,-1-5 0 0 0,5 6 0 0 0,0-1 0 0 0,0 0 0 0 0,0 1 0 0 0,0-1 0 0 0,-1 1 0 0 0,1 0 0 0 0,0 0 0 0 0,-1 0 0 0 0,1 0 0 0 0,-1 0 0 0 0,1 0 0 0 0,-1 1 0 0 0,1-1 0 0 0,-2 1 0 0 0,-36-8 0 0 0,36 7 0 0 0,-15 0 0 0 0,13 1 0 0 0,4 1 0 0 0,0-1 0 0 0,0 0 0 0 0,1-1 0 0 0,-1 1 0 0 0,0 0 0 0 0,0 0 0 0 0,0-1 0 0 0,1 1 0 0 0,-1-1 0 0 0,0 0 0 0 0,0 0 0 0 0,-8-1 0 0 0,2-2 0 0 0,-2 0 0 0 0,2 0 0 0 0,0-2 0 0 0,0 2 0 0 0,1-1 0 0 0,0-1 0 0 0,1-1 0 0 0,0-2 0 0 0,0 2 0 0 0,1 0 0 0 0,-1 0 0 0 0,0 0 0 0 0,1-1 0 0 0,-2 3 0 0 0,2-2 0 0 0,0 1 0 0 0,0-1 0 0 0,5 7 0 0 0,0-1 0 0 0,0 1 0 0 0,0-1 0 0 0,0 1 0 0 0,0-1 0 0 0,0 1 0 0 0,0-1 0 0 0,0 1 0 0 0,0-1 0 0 0,0 1 0 0 0,1-1 0 0 0,-1 1 0 0 0,0-1 0 0 0,0 1 0 0 0,0-1 0 0 0,1 1 0 0 0,-1-1 0 0 0,3-2 0 0 0,-1 1 0 0 0,1-1 0 0 0,0 1 0 0 0,0-1 0 0 0,0 1 0 0 0,0-1 0 0 0,6-3 0 0 0,1 0 0 0 0,-9 5 0 0 0,0 1 0 0 0,-1 0 0 0 0,1-1 0 0 0,0 1 0 0 0,0 0 0 0 0,0 0 0 0 0,0 0 0 0 0,0 0 0 0 0,0 0 0 0 0,0 0 0 0 0,0 0 0 0 0,0 0 0 0 0,19 0 0 0 0,-15 0 0 0 0,1 1 0 0 0,0-1 0 0 0,-1 1 0 0 0,1 0 0 0 0,0 1 0 0 0,-1-1 0 0 0,2 1 0 0 0,4 3 0 0 0,-1 0 0 0 0,1 0 0 0 0,-1 2 0 0 0,16 5 0 0 0,-19-9 0 0 0,-1 1 0 0 0,1-1 0 0 0,0 1 0 0 0,-1 1 0 0 0,1 0 0 0 0,14 12 0 0 0,-4-4 0 0 0,10 11 0 0 0,-22-18 0 0 0,0-1 0 0 0,0 0 0 0 0,-1 1 0 0 0,0 0 0 0 0,0 0 0 0 0,0 1 0 0 0,-1-1 0 0 0,18 34 0 0 0,2-1 0 0 0,2-2 0 0 0,9 10 0 0 0,15 24 0 0 0,-19-23 0 0 0,18 42 0 0 0,-44-80 0 0 0,1 0 0 0 0,-2 1 0 0 0,1-1 0 0 0,-1 1 0 0 0,-1-1 0 0 0,0 1 0 0 0,-1 0 0 0 0,0 0 0 0 0,0 0 0 0 0,-1 0 0 0 0,-1 5 0 0 0,0-2 0 0 0,0-5 0 0 0,1 0 0 0 0,0 0 0 0 0,0 0 0 0 0,1 0 0 0 0,0 0 0 0 0,1 4 0 0 0,-1-9 0 0 0,0-1 0 0 0,-1-1 0 0 0,0 0 0 0 0,1 1 0 0 0,-1-1 0 0 0,0 1 0 0 0,0-1 0 0 0,-1 2 0 0 0,-1 4 0 0 0,0 0 0 0 0,-1-1 0 0 0,-2 5 0 0 0,3-8 0 0 0,-1 1 0 0 0,0 0 0 0 0,1-1 0 0 0,-2 0 0 0 0,0 1 0 0 0,-9 14 0 0 0,5-8 0 0 0,0 1 0 0 0,0-1 0 0 0,-1-1 0 0 0,-1 0 0 0 0,-5 5 0 0 0,7-7 0 0 0,0 1 0 0 0,0 1 0 0 0,0 1 0 0 0,1-1 0 0 0,-1 0 0 0 0,-8 7 0 0 0,-35 28 0 0 0,19-17 0 0 0,-27 31 0 0 0,37-35 0 0 0,4-4 0 0 0,0 1 0 0 0,0 4 0 0 0,1-5-133 0 0,17-19-31 0 0,-1-1-1 0 0,1 1 1 0 0,-1 0 0 0 0,0-1-1 0 0,1 1 1 0 0,-1 0 0 0 0,0-1-1 0 0,0 1 1 0 0,0-1 0 0 0,1 0 0 0 0,-1 1-1 0 0,0-1 1 0 0,0 0 0 0 0,0 1-1 0 0,0-1 1 0 0,0 0 0 0 0,0 0-1 0 0,0 0 1 0 0,1 0 0 0 0,-1 0 0 0 0,0 0-1 0 0,-1 0 165 0 0,-8-4-5796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5:32:01.53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20546 16814 17503 0,'-22'-8'768'0,"9"2"176"0,2 2-752 0,1 0-192 16,4-3 0-16,1 3 0 0,4-2 2064 0,3 2 384 15,2-2 80-15,-2 0 16 0,3-1-2272 0,4 2-448 16,1-3-80-16,1 3-32 0,-1 2 288 0,-1 0 192 16,1 0-16-16,-10 3-16 0,12 2-160 0,-2 1 0 15,1 1 144-15,-1 3-144 0,-2 2 256 0,1 0 0 16,0-3-16-16,0 2 0 0,2 1 16 0,-1-2 16 15,1 1 0-15,1-1 0 0,1-5-64 0,-2-1-16 16,2-1 0-16,0 0 0 0,1 1-64 0,1-3 0 16,2-5-128-16,1 1 192 0,3 2-192 0,-2-1 0 15,0-3-192-15,-2-3-8448 0,1-4-1712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1574 8287 0 0,'0'0'191'0'0,"0"0"26"0"0,0 0 9 0 0,-1-1-34 0 0,-1-2-165 0 0,-1 4-12 0 0,-1 6 57 0 0,4-5 316 0 0,0-2 110 0 0,0 0 12 0 0,0 0-67 0 0,-2 1-294 0 0,-4 4-61 0 0,4-4-4 0 0,1-1 1 0 0,0 0-1 0 0,0 0 0 0 0,0 0 0 0 0,0 0 0 0 0,-1 0 0 0 0,1 0 0 0 0,0-1 0 0 0,0 1 0 0 0,0 0 0 0 0,0 0 0 0 0,0-1 1 0 0,0 1-1 0 0,-1-1 0 0 0,1 1 0 0 0,0-1 0 0 0,0 1 0 0 0,0-1-84 0 0,-7-3 297 0 0,2 2-151 0 0,0-1 0 0 0,1 0 0 0 0,0 0 0 0 0,-1 0 0 0 0,1-1 0 0 0,0 1 0 0 0,0-1-1 0 0,1 0 1 0 0,-1-1 0 0 0,1 1 0 0 0,-4-6-146 0 0,-6-8 328 0 0,8 11-235 0 0,0-1 1 0 0,0 0-1 0 0,-1-2-93 0 0,-11-24 0 0 0,1-1 0 0 0,2-1 0 0 0,-3-6 0 0 0,4 11 0 0 0,1-3 0 0 0,-3-13 0 0 0,2 0 0 0 0,3 0 0 0 0,1-1 0 0 0,3-1 0 0 0,0-24 0 0 0,6 37 0 0 0,1 1 0 0 0,1-1 0 0 0,5-18 0 0 0,32-184 0 0 0,-19 130 0 0 0,-18 102 0 0 0,0 0 0 0 0,-1 0 0 0 0,1 0 0 0 0,-1 0 0 0 0,-1-3 0 0 0,1-20 0 0 0,-4-25 0 0 0,3 47 0 0 0,0 0 0 0 0,1 0 0 0 0,0 0 0 0 0,1 0 0 0 0,0-5 0 0 0,1-2 0 0 0,0-2 0 0 0,-1 13 0 0 0,2 1 0 0 0,-2-1 0 0 0,0 1 0 0 0,0 0 0 0 0,0-1 0 0 0,1 1 0 0 0,-1 0 0 0 0,1 0 0 0 0,0 0 0 0 0,0 0 0 0 0,0 1 0 0 0,-1-1 0 0 0,3-1 0 0 0,2-1 0 0 0,17-15 0 0 0,-3 3 0 0 0,8-10 0 0 0,-13 12-461 0 0,1 0 0 0 0,1 1-1 0 0,17-11 462 0 0,-21 14-867 0 0,1-1-1 0 0,-1 0 0 0 0,3-5 868 0 0,6-5-853 0 0,4 2-171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1356 6447 0 0,'-1'-2'298'0'0,"-3"-16"-123"0"0,0 0 0 0 0,1-1 1 0 0,1 0-1 0 0,0-9-175 0 0,0 3 620 0 0,1-17 731 0 0,1 1 0 0 0,5-29-1351 0 0,-1 16 447 0 0,-2 29-451 0 0,15-173 128 0 0,-12 163 321 0 0,2 0 0 0 0,1 1-1 0 0,2 0 1 0 0,9-20-445 0 0,-1 9 55 0 0,2 1 0 0 0,2 0 0 0 0,18-26-55 0 0,-1 7 0 0 0,-17 27 0 0 0,11-12 0 0 0,0 7 0 0 0,2 2 0 0 0,1 1 0 0 0,30-22 0 0 0,-53 49-521 0 0,0 1 0 0 0,0 1-1 0 0,1 0 1 0 0,0 1 0 0 0,1 0-1 0 0,0 2 1 0 0,1-1 521 0 0,4-1-4135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2051 6447 0 0,'1'-1'142'0'0,"0"-3"-98"0"0,1 0 1 0 0,-1 0 0 0 0,0-1-1 0 0,0 1 1 0 0,0 0 0 0 0,0 0-1 0 0,-1-1 1 0 0,1 1-1 0 0,-1 0 1 0 0,0 0 0 0 0,-1-1-1 0 0,0-2-44 0 0,1 0-1 0 0,0 1 0 0 0,0-1 0 0 0,0 0 0 0 0,1 0 0 0 0,0-3 1 0 0,8-29 456 0 0,7-13-456 0 0,-6 18 484 0 0,-7 24-323 0 0,-1 0-1 0 0,1 1 1 0 0,1 0 0 0 0,0-1-1 0 0,0 1 1 0 0,1 1-1 0 0,2-4-160 0 0,1 1 0 0 0,14-19 0 0 0,8-7 0 0 0,-23 28 0 0 0,2 1 0 0 0,-1 0 0 0 0,1 0 0 0 0,1 1 0 0 0,-1 0 0 0 0,2 0 0 0 0,122-69 0 0 0,-104 60 873 0 0,13-4-873 0 0,-16 8 580 0 0,-1-1-1 0 0,9-7-579 0 0,3-5 16 0 0,17-6-16 0 0,-32 19 0 0 0,15-12 0 0 0,3-3 0 0 0,63-28 0 0 0,-52 29 0 0 0,-39 20 0 0 0,-1 1 0 0 0,1 1 0 0 0,0 0 0 0 0,0 0 0 0 0,3 1 0 0 0,4-2-18 0 0,-1-1-1 0 0,4-3 19 0 0,-5 3 240 0 0,0 0 0 0 0,9-2-240 0 0,2 2 1589 0 0,10 0-1589 0 0,-14 2 20 0 0,-17 2-21 0 0,1 1-1 0 0,-1 0 1 0 0,8 0 1 0 0,2 1 0 0 0,-6 0 0 0 0,-1 0 0 0 0,0 0 0 0 0,9-2 0 0 0,-9 0 0 0 0,4 1 0 0 0,-11 0 0 0 0,12-5 0 0 0,3-4 0 0 0,-4 4 0 0 0,-10 2 0 0 0,5-2 0 0 0,-6 3 0 0 0,11-10 0 0 0,-9 9 0 0 0,1 0 0 0 0,-1 0 0 0 0,0-1 0 0 0,0 0 0 0 0,0 0 0 0 0,3-4 0 0 0,4-6 0 0 0,8-11 0 0 0,-19 24 0 0 0,0 0 0 0 0,1 0 0 0 0,-1 0 0 0 0,1 1 0 0 0,-1-1 0 0 0,1 0 0 0 0,0 1 0 0 0,0-1 0 0 0,-1 1 0 0 0,2-1 0 0 0,2-1 0 0 0,15-9 0 0 0,-18 10 0 0 0,0 1 0 0 0,0-1 0 0 0,0 0 0 0 0,0 1 0 0 0,0-1 0 0 0,0 0 0 0 0,0 0 0 0 0,0 0 0 0 0,0-2 0 0 0,9-7 0 0 0,-10 9 0 0 0,5-11 0 0 0,0-4 854 0 0,-4 12-615 0 0,-1 0-1 0 0,1 0 1 0 0,0 0 0 0 0,0 0 0 0 0,1 0-239 0 0,3-7 0 0 0,-5 9 0 0 0,2-10 0 0 0,-2 6 0 0 0,-1 3 0 0 0,1-1 0 0 0,0 1 0 0 0,0 0 0 0 0,2-4 0 0 0,-1 1 0 0 0,-1 0 0 0 0,1 0 0 0 0,-1-5 0 0 0,1-6 0 0 0,-1 14 0 0 0,0 0 0 0 0,-1 0 0 0 0,1-1 0 0 0,-1 1 0 0 0,0 0 0 0 0,0 0 0 0 0,-1-1 0 0 0,0 1 0 0 0,0-1 0 0 0,1 2 0 0 0,-1 1 0 0 0,1-1 0 0 0,0 0 0 0 0,0 0 0 0 0,0 0 0 0 0,0 0 0 0 0,1-19 0 0 0,0-1 0 0 0,-2 1 0 0 0,0-3 0 0 0,0 15 0 0 0,0 0 0 0 0,2 0 0 0 0,0-10 0 0 0,-1 14 0 0 0,1 1 0 0 0,-1-1 0 0 0,0 0 0 0 0,-1 1 0 0 0,0-4 0 0 0,0 4 0 0 0,0-22 0 0 0,-3-105 1883 0 0,3 112-1856 0 0,-1 1 1 0 0,0 0 0 0 0,-2-1-1 0 0,0 1 1 0 0,-2 1-1 0 0,-1-4-27 0 0,6 18 0 0 0,-1 0 0 0 0,-1-1 0 0 0,1 1 0 0 0,0 0 0 0 0,-1 0 0 0 0,0 1 0 0 0,0-1 0 0 0,0 1 0 0 0,0-1 0 0 0,-1 1 0 0 0,0 0 0 0 0,-2-2 0 0 0,-2 0 0 0 0,-1 0 0 0 0,1 0 0 0 0,-1 1 0 0 0,-1 0 0 0 0,-4-1 0 0 0,1 0 0 0 0,0-2 0 0 0,-11-6 0 0 0,-3-1 0 0 0,-107-50 0 0 0,118 57 0 0 0,1-1 0 0 0,0-1 0 0 0,-3-3 0 0 0,-14-9 0 0 0,29 19-11 0 0,0 1-10 0 0,1-1 1 0 0,-1 0 0 0 0,1 0-1 0 0,-1-1 1 0 0,1 1 0 0 0,-2-3 20 0 0,3 4-696 0 0,1 1-257 0 0,0 0-58 0 0,0 0-12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3296 77 6447 0 0,'0'0'298'0'0,"0"0"-10"0"0,0 0-118 0 0,0 0 206 0 0,-1 1 111 0 0,-5 8 465 0 0,1-1-803 0 0,1-5-129 0 0,3-3-21 0 0,0 0 1 0 0,-1 1 0 0 0,1-1 0 0 0,0 1-1 0 0,-1-1 1 0 0,1 1 0 0 0,0 0-1 0 0,0-1 1 0 0,-1 1 0 0 0,1 0-1 0 0,-1 0 1 0 0,-6 4 32 0 0,-21 12 910 0 0,25-16-760 0 0,0 1 0 0 0,0-1-1 0 0,0 0 1 0 0,0 0 0 0 0,0 0-182 0 0,-21 0 176 0 0,20-1-179 0 0,0 0 1 0 0,-1 0-1 0 0,1 1 0 0 0,0 0 3 0 0,-6 1 0 0 0,0-1 0 0 0,0 0 0 0 0,1-1 0 0 0,-1 0 0 0 0,-5 0 0 0 0,-10-1-8 0 0,17 2 158 0 0,0-1 1 0 0,1-1-1 0 0,-5 0-150 0 0,0-2 229 0 0,0 1 1 0 0,0 1-1 0 0,0 0 0 0 0,-1 1 1 0 0,1 1-1 0 0,0 0 0 0 0,-8 1-229 0 0,11 0 0 0 0,0-1 0 0 0,0 0 0 0 0,1-1 0 0 0,-1 0 0 0 0,0-1 0 0 0,0 0 0 0 0,-2 0 0 0 0,3 0 0 0 0,1 1 0 0 0,-1 0 0 0 0,1 1 0 0 0,-1 0 0 0 0,0 0 0 0 0,-27 2 0 0 0,5-3 0 0 0,-1-2 0 0 0,-27-6 0 0 0,22 4 0 0 0,1 0 0 0 0,-30 3 0 0 0,3-2 0 0 0,43 1 0 0 0,-16-3 0 0 0,27 3 0 0 0,0 0 0 0 0,0 1 0 0 0,-8 0 0 0 0,7 1 133 0 0,0 0 0 0 0,0-1 0 0 0,0 0 0 0 0,0 0 0 0 0,1-1 0 0 0,-1-1 0 0 0,-6-2-133 0 0,8 2 186 0 0,0 1 0 0 0,-1-1 1 0 0,1 2-1 0 0,0-1 0 0 0,-1 1 0 0 0,-4 0-186 0 0,4 0 0 0 0,0-1 0 0 0,0 0 0 0 0,-5-1 0 0 0,5 0 0 0 0,0 1 0 0 0,0 1 0 0 0,-5-1 0 0 0,6 1 0 0 0,-1-1 0 0 0,-7-1 0 0 0,9 1 0 0 0,0 1 0 0 0,0 0 0 0 0,0 0 0 0 0,-3 0 0 0 0,-24 0 0 0 0,16 0 0 0 0,-14 2 0 0 0,13 0 0 0 0,14 0 0 0 0,-1 0 0 0 0,1-1 0 0 0,-1 0 0 0 0,0 0 0 0 0,1 0 0 0 0,-1-1 0 0 0,-1 0 0 0 0,-17-7 0 0 0,19 7 0 0 0,0-1 0 0 0,1 0 0 0 0,-1 1 0 0 0,0 0 0 0 0,0 0 0 0 0,0 0 0 0 0,0 1 0 0 0,-3 0 0 0 0,3 0 0 0 0,-1 0 0 0 0,1 0 0 0 0,0-1 0 0 0,-1 0 0 0 0,1 0 0 0 0,0 0 0 0 0,0 0 0 0 0,-1-1 0 0 0,-3-2 0 0 0,6 3 0 0 0,-1 0 0 0 0,1 1 0 0 0,0-1 0 0 0,-1 1 0 0 0,1-1 0 0 0,-1 1 0 0 0,1 0 0 0 0,0 0 0 0 0,-1 0 0 0 0,1 1 0 0 0,-1-1 0 0 0,-3 1 0 0 0,4 0 0 0 0,1-2 0 0 0,-11 0 0 0 0,9 1 0 0 0,0 0 0 0 0,0 0 0 0 0,0 0 0 0 0,0 1 0 0 0,-1 0 0 0 0,1 0 0 0 0,0 0 0 0 0,1 0 0 0 0,-4 1 0 0 0,5-1 0 0 0,0 0 0 0 0,0 0 0 0 0,-1-1 0 0 0,1 1 0 0 0,0-1 0 0 0,-1 1 0 0 0,1-1 0 0 0,-1 0 0 0 0,3 0 0 0 0,-1 0 0 0 0,0 0 0 0 0,1-1 0 0 0,-1 1 0 0 0,0 0 0 0 0,1 0 0 0 0,-1-1 0 0 0,0 1 0 0 0,1 0 0 0 0,-1-1 0 0 0,1 1 0 0 0,-1 0 0 0 0,0-1 0 0 0,-3-1 0 0 0,0 0 0 0 0,3 1 0 0 0,-1 0 0 0 0,1 1 0 0 0,-1-1 0 0 0,0 0 0 0 0,1 1 0 0 0,-1 0 0 0 0,-1-1 0 0 0,-21 3 0 0 0,18-2 0 0 0,-13 0 0 0 0,6 0 0 0 0,10-2 0 0 0,0 0 0 0 0,-12 3 0 0 0,3 0 0 0 0,9 0 0 0 0,1-1 0 0 0,-1 1 0 0 0,0-1 0 0 0,1 0 0 0 0,-1 0 0 0 0,1 0 0 0 0,-1 0 0 0 0,1-1 0 0 0,-1 1 0 0 0,0-1 0 0 0,1 1 0 0 0,-2-2 0 0 0,2 1 0 0 0,0 0 0 0 0,0 0 0 0 0,0 1 0 0 0,0-1 0 0 0,0 0 0 0 0,0 1 0 0 0,-1-1 0 0 0,1 1 0 0 0,0-1 0 0 0,-2 1 0 0 0,-1 0 0 0 0,-12 1 0 0 0,16-1 0 0 0,-1 1 0 0 0,0-1 0 0 0,1 0 0 0 0,-1 0 0 0 0,0 0 0 0 0,0 0 0 0 0,1 0 0 0 0,-1 0 0 0 0,0-1 0 0 0,0 1 0 0 0,1-1 0 0 0,-2 1 0 0 0,-5-3 0 0 0,-1 1 0 0 0,1 0 0 0 0,-1 0 0 0 0,1 1 0 0 0,-1 0 0 0 0,0 1 0 0 0,1 0 0 0 0,-2 1 0 0 0,-1-1 0 0 0,-3-1 0 0 0,8 1 0 0 0,1 0 0 0 0,-1 0 0 0 0,1 0 0 0 0,-1 1 0 0 0,1 0 0 0 0,-6 1 0 0 0,-4 4 0 0 0,-15 6 0 0 0,17-6 0 0 0,0 0 0 0 0,0-2 0 0 0,-2 1 0 0 0,11-4 0 0 0,0 1 0 0 0,0 0 0 0 0,0 0 0 0 0,0 0 0 0 0,0 0 0 0 0,1 1 0 0 0,-1-1 0 0 0,-2 4 0 0 0,0-2 0 0 0,0 1 0 0 0,0-1 0 0 0,0 0 0 0 0,-7 3 0 0 0,1-1 0 0 0,-1 0 0 0 0,0-1 0 0 0,0 0 0 0 0,-2-1 0 0 0,-8 3 0 0 0,0 0 0 0 0,-20 10 0 0 0,41-15 0 0 0,-24 9 0 0 0,-8 7 0 0 0,0 0 0 0 0,-35 23 0 0 0,66-39 0 0 0,0-1 0 0 0,0 1 0 0 0,0-1 0 0 0,0 0 0 0 0,-1 1 0 0 0,1-2 0 0 0,-2 2 0 0 0,-3-1 0 0 0,-15 6 0 0 0,14-7 0 0 0,-15 0 0 0 0,22 0 0 0 0,0 1 0 0 0,1-1 0 0 0,-1 0 0 0 0,1 1 0 0 0,-1-1 0 0 0,1 1 0 0 0,-1-1 0 0 0,1 1 0 0 0,-2 0 0 0 0,-3 2 0 0 0,1 0 0 0 0,-1-1 0 0 0,-6 2 0 0 0,9-4 0 0 0,1 0 0 0 0,1 0 0 0 0,0 0 0 0 0,0 0 0 0 0,-1 0 0 0 0,1 0 0 0 0,0 1 0 0 0,0-1 0 0 0,-1 0 0 0 0,1 0 0 0 0,0 1 0 0 0,0-1 0 0 0,-1 1 0 0 0,-3 1 0 0 0,1 0 0 0 0,-1 1 0 0 0,0-1 0 0 0,1 1 0 0 0,-1 0 0 0 0,1 0 0 0 0,-2 2 0 0 0,-19 13 0 0 0,6-8 0 0 0,-11 4 0 0 0,24-12 0 0 0,-1 1 0 0 0,0-1 0 0 0,0 0 0 0 0,0 0 0 0 0,0-1 0 0 0,-4 0 0 0 0,-4 0 0 0 0,0 1 0 0 0,1 0 0 0 0,-1 1 0 0 0,1 0 0 0 0,-8 4 0 0 0,4-1 0 0 0,-12 1 0 0 0,-7 2 0 0 0,18-4 0 0 0,4-1 0 0 0,1 1 0 0 0,-11 5 0 0 0,4-1 0 0 0,0 1 0 0 0,1 0 0 0 0,-2 2 0 0 0,14-6-170 0 0,-1-1 0 0 0,1 0 0 0 0,-1-1 0 0 0,0 0 0 0 0,-1 0 0 0 0,-8 2 170 0 0,16-6-5100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1763 0 4607 0 0,'0'0'102'0'0,"-2"1"20"0"0,-18 19 206 0 0,-10 5-328 0 0,-30 24 726 0 0,-34 27 524 0 0,71-57-1250 0 0,1 1 0 0 0,-3 5 0 0 0,-13 12 0 0 0,-3 4 0 0 0,1 2 0 0 0,2 1 0 0 0,-11 20 0 0 0,-131 187 0 0 0,79-116 0 0 0,-10 14 0 0 0,20-10 0 0 0,-5 24 0 0 0,-70 151 0 0 0,119-225 0 0 0,-15 28 0 0 0,-29 63 0 0 0,-34 46 0 0 0,95-171 0 0 0,-3 12 0 0 0,22-43 0 0 0,1 5 0 0 0,-6 12 0 0 0,3-8 0 0 0,2 0 0 0 0,2 1 0 0 0,-4 27 0 0 0,-9 60 0 0 0,18-85 0 0 0,1 1 0 0 0,1 14 0 0 0,-1 31 0 0 0,-3 6 0 0 0,-4 44 0 0 0,-4 33 0 0 0,14-15 0 0 0,0-80 0 0 0,2 0 0 0 0,8 41 0 0 0,24 139 0 0 0,-13-131 0 0 0,-16-85 0 0 0,0-1 0 0 0,0 21 0 0 0,1 32-18 0 0,1 2 108 0 0,2 49 1622 0 0,7 12-1712 0 0,-5-60 264 0 0,25 158-264 0 0,16-16 0 0 0,-31-147 0 0 0,2-3 832 0 0,27 58-832 0 0,-42-117 99 0 0,53 123 1018 0 0,-38-88-1117 0 0,2 5 0 0 0,20 49 0 0 0,-22-52 0 0 0,10 15 0 0 0,-4-8 0 0 0,-19-39 0 0 0,1-2 0 0 0,7 11 0 0 0,9 13 0 0 0,9 29 0 0 0,-14-32 0 0 0,1-1 0 0 0,29 42 0 0 0,4 4 0 0 0,-4 2 0 0 0,17 48 0 0 0,-29-61-10 0 0,9 20 463 0 0,-4-8 1152 0 0,37 56-1605 0 0,-42-83 0 0 0,9 6 0 0 0,-31-47 0 0 0,1-2 0 0 0,1 0 0 0 0,1-1 0 0 0,8 5 0 0 0,-6-7-57 0 0,2-2 0 0 0,-1 0-1 0 0,2-2 1 0 0,0 0 0 0 0,1-2-1 0 0,0-1 1 0 0,20 5 57 0 0,-26-11-849 0 0,0 0-1 0 0,21 2 850 0 0,-3-3-4092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0,'0'0'102'0'0,"2"3"20"0"0,4 6-56 0 0,0 0 0 0 0,-1 0-1 0 0,-1 1 1 0 0,3 6-66 0 0,15 46 45 0 0,-20-58-25 0 0,43 118 985 0 0,3 7-34 0 0,-45-117-967 0 0,35 102 923 0 0,13 16-927 0 0,38 84 1101 0 0,-33-82-800 0 0,9 3-301 0 0,71 124 1308 0 0,-69-134-869 0 0,-40-74-432 0 0,140 257 3 0 0,16-10-11 0 0,-102-186 1 0 0,35 32 0 0 0,-58-80 0 0 0,22 16 0 0 0,-52-55-16 0 0,2-1-1 0 0,1-2 0 0 0,18 9 17 0 0,-44-27-14 0 0,3 1-256 0 0,0 0-1 0 0,1-1 0 0 0,2 1 271 0 0,-8-4-508 0 0,-3-1-4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6447 0 0,'0'0'142'0'0,"-3"1"22"0"0,-11 4 13 0 0,3 2-20 0 0,8-4-155 0 0,1 1 0 0 0,-1 0 0 0 0,1-1 0 0 0,-1 1 0 0 0,1 0 0 0 0,0 0 0 0 0,1 0 0 0 0,-1 0 0 0 0,1 0 0 0 0,0 1 0 0 0,0-1 0 0 0,0 0 0 0 0,0 1-1 0 0,1-1 1 0 0,0 0 0 0 0,0 1 0 0 0,0-1 0 0 0,0 3-2 0 0,2 11-1 0 0,1 0 0 0 0,1 0 0 0 0,4 14 1 0 0,-8-32 0 0 0,1 5-7 0 0,11 40 739 0 0,2 0-1 0 0,3 1-731 0 0,-6-20 144 0 0,16 40 320 0 0,16 24-464 0 0,199 304 2032 0 0,-184-304-2021 0 0,106 156-5 0 0,-104-164-7 0 0,64 68 1 0 0,189 165 0 0 0,-286-289 0 0 0,499 461 0 0 0,-458-430 0 0 0,40 23 0 0 0,-83-63 0 0 0,0-2 0 0 0,2 0 0 0 0,0-1 0 0 0,23 7 0 0 0,-27-11-12 0 0,-13-5-132 0 0,1-1 0 0 0,0 0 0 0 0,0 0 0 0 0,0-1 0 0 0,0-1 0 0 0,1 0 144 0 0,11-1-508 0 0,-19-1-4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0,'1'3'142'0'0,"2"12"-21"0"0,1 0 0 0 0,1 0 0 0 0,1-1 0 0 0,0 0 0 0 0,7 12-121 0 0,13 19 987 0 0,2-2-1 0 0,7 7-986 0 0,-13-22 21 0 0,3 5 198 0 0,2-1 0 0 0,8 6-219 0 0,15 8 751 0 0,1-3 0 0 0,5 0-751 0 0,114 72 103 0 0,-66-51-103 0 0,3-5 0 0 0,93 36 0 0 0,-163-79 0 0 0,46 19 0 0 0,88 25 0 0 0,-134-50 0 0 0,92 24 0 0 0,-94-26 0 0 0,0-3 0 0 0,27 2 0 0 0,12-6 34 0 0,-36-1-944 0 0,28 5 910 0 0,-63-5-508 0 0,-3 0-4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0,'2'3'142'0'0,"12"13"86"0"0,1 0-1 0 0,15 11-227 0 0,39 31 103 0 0,-34-31-56 0 0,23 18 940 0 0,3-2-1 0 0,24 10-986 0 0,218 117 16 0 0,-109-63-34 0 0,-99-50 108 0 0,-3 5-90 0 0,32 20 1180 0 0,-93-64-914 0 0,1-1-1 0 0,0-1 0 0 0,5-1-265 0 0,-12-5 18 0 0,1-2 0 0 0,10 2-18 0 0,-29-8-40 0 0,-1-1 0 0 0,1 0 0 0 0,0 0 1 0 0,-1-1-1 0 0,1 0 0 0 0,0 0 1 0 0,0 0-1 0 0,0-1 0 0 0,-1 0 1 0 0,1 0-1 0 0,4-2 40 0 0,-6 0-475 0 0,2-6-33 0 0,-4-2-4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8T03:08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0,'0'0'142'0'0,"0"0"22"0"0,0 0 13 0 0,2 2-20 0 0,31 28-112 0 0,-12-11 889 0 0,18 13-934 0 0,160 98 1270 0 0,-29-21 17 0 0,184 114-679 0 0,-195-137-608 0 0,101 37 0 0 0,-235-112 0 0 0,0-1 0 0 0,0-2 0 0 0,1-1 0 0 0,11 2 0 0 0,-33-8 0 0 0,38 6 0 0 0,27 2 0 0 0,-56-8 0 0 0,1-1 0 0 0,-1 0 0 0 0,0-1 0 0 0,1 0 0 0 0,-1-1 0 0 0,0-1 0 0 0,4-1 0 0 0,-13 3-19 0 0,-1 0 0 0 0,1-1-1 0 0,-1 1 1 0 0,0-1 0 0 0,1 0-1 0 0,-1 0 1 0 0,0 0 0 0 0,0 0-1 0 0,0 0 1 0 0,2-4 19 0 0,-3 5-63 0 0,-1-1 1 0 0,0 1-1 0 0,1-1 0 0 0,-1 0 1 0 0,0 0-1 0 0,0 0 0 0 0,0 0 1 0 0,0 1-1 0 0,-1-1 0 0 0,1 0 1 0 0,0-1-1 0 0,-1 1 0 0 0,0 0 1 0 0,1 0-1 0 0,-1 0 0 0 0,0 0 1 0 0,0 0-1 0 0,0 0 0 0 0,0-2 63 0 0,-4-12-512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2.xml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6.xml"/><Relationship Id="rId40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1.xml"/><Relationship Id="rId30" Type="http://schemas.openxmlformats.org/officeDocument/2006/relationships/image" Target="../media/image17.png"/><Relationship Id="rId35" Type="http://schemas.openxmlformats.org/officeDocument/2006/relationships/customXml" Target="../ink/ink15.xml"/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.xml"/><Relationship Id="rId13" Type="http://schemas.openxmlformats.org/officeDocument/2006/relationships/customXml" Target="../ink/ink166.xml"/><Relationship Id="rId18" Type="http://schemas.openxmlformats.org/officeDocument/2006/relationships/image" Target="../media/image230.png"/><Relationship Id="rId26" Type="http://schemas.openxmlformats.org/officeDocument/2006/relationships/image" Target="../media/image65.png"/><Relationship Id="rId3" Type="http://schemas.openxmlformats.org/officeDocument/2006/relationships/image" Target="../media/image620.png"/><Relationship Id="rId21" Type="http://schemas.openxmlformats.org/officeDocument/2006/relationships/customXml" Target="../ink/ink171.xml"/><Relationship Id="rId7" Type="http://schemas.openxmlformats.org/officeDocument/2006/relationships/image" Target="../media/image190.png"/><Relationship Id="rId12" Type="http://schemas.openxmlformats.org/officeDocument/2006/relationships/customXml" Target="../ink/ink165.xml"/><Relationship Id="rId17" Type="http://schemas.openxmlformats.org/officeDocument/2006/relationships/customXml" Target="../ink/ink169.xml"/><Relationship Id="rId25" Type="http://schemas.openxmlformats.org/officeDocument/2006/relationships/customXml" Target="../ink/ink173.xml"/><Relationship Id="rId2" Type="http://schemas.openxmlformats.org/officeDocument/2006/relationships/customXml" Target="../ink/ink160.xml"/><Relationship Id="rId16" Type="http://schemas.openxmlformats.org/officeDocument/2006/relationships/image" Target="../media/image22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2.xml"/><Relationship Id="rId11" Type="http://schemas.openxmlformats.org/officeDocument/2006/relationships/image" Target="../media/image210.png"/><Relationship Id="rId24" Type="http://schemas.openxmlformats.org/officeDocument/2006/relationships/image" Target="../media/image630.png"/><Relationship Id="rId5" Type="http://schemas.openxmlformats.org/officeDocument/2006/relationships/image" Target="../media/image180.png"/><Relationship Id="rId15" Type="http://schemas.openxmlformats.org/officeDocument/2006/relationships/customXml" Target="../ink/ink168.xml"/><Relationship Id="rId23" Type="http://schemas.openxmlformats.org/officeDocument/2006/relationships/customXml" Target="../ink/ink172.xml"/><Relationship Id="rId10" Type="http://schemas.openxmlformats.org/officeDocument/2006/relationships/customXml" Target="../ink/ink164.xml"/><Relationship Id="rId19" Type="http://schemas.openxmlformats.org/officeDocument/2006/relationships/customXml" Target="../ink/ink170.xml"/><Relationship Id="rId4" Type="http://schemas.openxmlformats.org/officeDocument/2006/relationships/customXml" Target="../ink/ink161.xml"/><Relationship Id="rId9" Type="http://schemas.openxmlformats.org/officeDocument/2006/relationships/image" Target="../media/image200.png"/><Relationship Id="rId14" Type="http://schemas.openxmlformats.org/officeDocument/2006/relationships/customXml" Target="../ink/ink167.xml"/><Relationship Id="rId22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customXml" Target="../ink/ink17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customXml" Target="../ink/ink17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17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7.xml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24.xml"/><Relationship Id="rId18" Type="http://schemas.openxmlformats.org/officeDocument/2006/relationships/image" Target="../media/image130.png"/><Relationship Id="rId26" Type="http://schemas.openxmlformats.org/officeDocument/2006/relationships/image" Target="../media/image25.png"/><Relationship Id="rId3" Type="http://schemas.openxmlformats.org/officeDocument/2006/relationships/customXml" Target="../ink/ink19.xml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100.png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2" Type="http://schemas.openxmlformats.org/officeDocument/2006/relationships/image" Target="../media/image3.png"/><Relationship Id="rId16" Type="http://schemas.openxmlformats.org/officeDocument/2006/relationships/image" Target="../media/image120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customXml" Target="../ink/ink23.xml"/><Relationship Id="rId24" Type="http://schemas.openxmlformats.org/officeDocument/2006/relationships/image" Target="../media/image24.png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28" Type="http://schemas.openxmlformats.org/officeDocument/2006/relationships/image" Target="../media/image26.png"/><Relationship Id="rId10" Type="http://schemas.openxmlformats.org/officeDocument/2006/relationships/image" Target="../media/image90.png"/><Relationship Id="rId19" Type="http://schemas.openxmlformats.org/officeDocument/2006/relationships/customXml" Target="../ink/ink27.xml"/><Relationship Id="rId4" Type="http://schemas.openxmlformats.org/officeDocument/2006/relationships/image" Target="../media/image68.png"/><Relationship Id="rId9" Type="http://schemas.openxmlformats.org/officeDocument/2006/relationships/customXml" Target="../ink/ink22.xml"/><Relationship Id="rId14" Type="http://schemas.openxmlformats.org/officeDocument/2006/relationships/image" Target="../media/image110.png"/><Relationship Id="rId22" Type="http://schemas.openxmlformats.org/officeDocument/2006/relationships/image" Target="../media/image150.png"/><Relationship Id="rId27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200.png"/><Relationship Id="rId3" Type="http://schemas.openxmlformats.org/officeDocument/2006/relationships/image" Target="../media/image161.png"/><Relationship Id="rId7" Type="http://schemas.openxmlformats.org/officeDocument/2006/relationships/image" Target="../media/image160.png"/><Relationship Id="rId12" Type="http://schemas.openxmlformats.org/officeDocument/2006/relationships/customXml" Target="../ink/ink37.xml"/><Relationship Id="rId17" Type="http://schemas.openxmlformats.org/officeDocument/2006/relationships/image" Target="../media/image27.png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190.png"/><Relationship Id="rId5" Type="http://schemas.openxmlformats.org/officeDocument/2006/relationships/image" Target="../media/image170.png"/><Relationship Id="rId15" Type="http://schemas.openxmlformats.org/officeDocument/2006/relationships/image" Target="../media/image210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180.png"/><Relationship Id="rId14" Type="http://schemas.openxmlformats.org/officeDocument/2006/relationships/customXml" Target="../ink/ink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200.png"/><Relationship Id="rId18" Type="http://schemas.openxmlformats.org/officeDocument/2006/relationships/customXml" Target="../ink/ink47.xml"/><Relationship Id="rId26" Type="http://schemas.openxmlformats.org/officeDocument/2006/relationships/image" Target="../media/image250.png"/><Relationship Id="rId21" Type="http://schemas.openxmlformats.org/officeDocument/2006/relationships/customXml" Target="../ink/ink49.xml"/><Relationship Id="rId7" Type="http://schemas.openxmlformats.org/officeDocument/2006/relationships/image" Target="../media/image160.png"/><Relationship Id="rId12" Type="http://schemas.openxmlformats.org/officeDocument/2006/relationships/customXml" Target="../ink/ink43.xml"/><Relationship Id="rId17" Type="http://schemas.openxmlformats.org/officeDocument/2006/relationships/customXml" Target="../ink/ink46.xml"/><Relationship Id="rId25" Type="http://schemas.openxmlformats.org/officeDocument/2006/relationships/customXml" Target="../ink/ink51.xml"/><Relationship Id="rId2" Type="http://schemas.openxmlformats.org/officeDocument/2006/relationships/customXml" Target="../ink/ink40.xml"/><Relationship Id="rId16" Type="http://schemas.openxmlformats.org/officeDocument/2006/relationships/customXml" Target="../ink/ink45.xml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0.png"/><Relationship Id="rId24" Type="http://schemas.openxmlformats.org/officeDocument/2006/relationships/image" Target="../media/image240.png"/><Relationship Id="rId15" Type="http://schemas.openxmlformats.org/officeDocument/2006/relationships/image" Target="../media/image220.png"/><Relationship Id="rId23" Type="http://schemas.openxmlformats.org/officeDocument/2006/relationships/customXml" Target="../ink/ink50.xml"/><Relationship Id="rId28" Type="http://schemas.openxmlformats.org/officeDocument/2006/relationships/image" Target="../media/image28.png"/><Relationship Id="rId10" Type="http://schemas.openxmlformats.org/officeDocument/2006/relationships/customXml" Target="../ink/ink42.xml"/><Relationship Id="rId19" Type="http://schemas.openxmlformats.org/officeDocument/2006/relationships/customXml" Target="../ink/ink48.xml"/><Relationship Id="rId9" Type="http://schemas.openxmlformats.org/officeDocument/2006/relationships/image" Target="../media/image180.png"/><Relationship Id="rId14" Type="http://schemas.openxmlformats.org/officeDocument/2006/relationships/customXml" Target="../ink/ink44.xml"/><Relationship Id="rId22" Type="http://schemas.openxmlformats.org/officeDocument/2006/relationships/image" Target="../media/image230.png"/><Relationship Id="rId27" Type="http://schemas.openxmlformats.org/officeDocument/2006/relationships/customXml" Target="../ink/ink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200.png"/><Relationship Id="rId18" Type="http://schemas.openxmlformats.org/officeDocument/2006/relationships/customXml" Target="../ink/ink59.xml"/><Relationship Id="rId21" Type="http://schemas.openxmlformats.org/officeDocument/2006/relationships/image" Target="../media/image250.png"/><Relationship Id="rId7" Type="http://schemas.openxmlformats.org/officeDocument/2006/relationships/image" Target="../media/image160.png"/><Relationship Id="rId12" Type="http://schemas.openxmlformats.org/officeDocument/2006/relationships/customXml" Target="../ink/ink56.xml"/><Relationship Id="rId17" Type="http://schemas.openxmlformats.org/officeDocument/2006/relationships/image" Target="../media/image230.png"/><Relationship Id="rId2" Type="http://schemas.openxmlformats.org/officeDocument/2006/relationships/customXml" Target="../ink/ink53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0.png"/><Relationship Id="rId15" Type="http://schemas.openxmlformats.org/officeDocument/2006/relationships/image" Target="../media/image220.png"/><Relationship Id="rId23" Type="http://schemas.openxmlformats.org/officeDocument/2006/relationships/image" Target="../media/image29.png"/><Relationship Id="rId10" Type="http://schemas.openxmlformats.org/officeDocument/2006/relationships/customXml" Target="../ink/ink55.xml"/><Relationship Id="rId19" Type="http://schemas.openxmlformats.org/officeDocument/2006/relationships/image" Target="../media/image240.png"/><Relationship Id="rId9" Type="http://schemas.openxmlformats.org/officeDocument/2006/relationships/image" Target="../media/image180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0.png"/><Relationship Id="rId21" Type="http://schemas.openxmlformats.org/officeDocument/2006/relationships/customXml" Target="../ink/ink74.xml"/><Relationship Id="rId42" Type="http://schemas.openxmlformats.org/officeDocument/2006/relationships/image" Target="../media/image35.png"/><Relationship Id="rId47" Type="http://schemas.openxmlformats.org/officeDocument/2006/relationships/customXml" Target="../ink/ink88.xml"/><Relationship Id="rId63" Type="http://schemas.openxmlformats.org/officeDocument/2006/relationships/customXml" Target="../ink/ink96.xml"/><Relationship Id="rId68" Type="http://schemas.openxmlformats.org/officeDocument/2006/relationships/image" Target="../media/image48.png"/><Relationship Id="rId84" Type="http://schemas.openxmlformats.org/officeDocument/2006/relationships/image" Target="../media/image56.png"/><Relationship Id="rId16" Type="http://schemas.openxmlformats.org/officeDocument/2006/relationships/customXml" Target="../ink/ink69.xml"/><Relationship Id="rId11" Type="http://schemas.openxmlformats.org/officeDocument/2006/relationships/image" Target="../media/image230.png"/><Relationship Id="rId32" Type="http://schemas.openxmlformats.org/officeDocument/2006/relationships/image" Target="../media/image30.png"/><Relationship Id="rId37" Type="http://schemas.openxmlformats.org/officeDocument/2006/relationships/customXml" Target="../ink/ink83.xml"/><Relationship Id="rId53" Type="http://schemas.openxmlformats.org/officeDocument/2006/relationships/customXml" Target="../ink/ink91.xml"/><Relationship Id="rId58" Type="http://schemas.openxmlformats.org/officeDocument/2006/relationships/image" Target="../media/image43.png"/><Relationship Id="rId74" Type="http://schemas.openxmlformats.org/officeDocument/2006/relationships/image" Target="../media/image51.png"/><Relationship Id="rId79" Type="http://schemas.openxmlformats.org/officeDocument/2006/relationships/customXml" Target="../ink/ink104.xml"/><Relationship Id="rId5" Type="http://schemas.openxmlformats.org/officeDocument/2006/relationships/image" Target="../media/image190.png"/><Relationship Id="rId19" Type="http://schemas.openxmlformats.org/officeDocument/2006/relationships/customXml" Target="../ink/ink72.xml"/><Relationship Id="rId14" Type="http://schemas.openxmlformats.org/officeDocument/2006/relationships/customXml" Target="../ink/ink68.xml"/><Relationship Id="rId22" Type="http://schemas.openxmlformats.org/officeDocument/2006/relationships/customXml" Target="../ink/ink75.xml"/><Relationship Id="rId27" Type="http://schemas.openxmlformats.org/officeDocument/2006/relationships/customXml" Target="../ink/ink78.xml"/><Relationship Id="rId30" Type="http://schemas.openxmlformats.org/officeDocument/2006/relationships/image" Target="../media/image290.png"/><Relationship Id="rId35" Type="http://schemas.openxmlformats.org/officeDocument/2006/relationships/customXml" Target="../ink/ink82.xml"/><Relationship Id="rId43" Type="http://schemas.openxmlformats.org/officeDocument/2006/relationships/customXml" Target="../ink/ink86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69" Type="http://schemas.openxmlformats.org/officeDocument/2006/relationships/customXml" Target="../ink/ink99.xml"/><Relationship Id="rId77" Type="http://schemas.openxmlformats.org/officeDocument/2006/relationships/customXml" Target="../ink/ink103.xml"/><Relationship Id="rId8" Type="http://schemas.openxmlformats.org/officeDocument/2006/relationships/customXml" Target="../ink/ink65.xml"/><Relationship Id="rId51" Type="http://schemas.openxmlformats.org/officeDocument/2006/relationships/customXml" Target="../ink/ink90.xml"/><Relationship Id="rId72" Type="http://schemas.openxmlformats.org/officeDocument/2006/relationships/image" Target="../media/image50.png"/><Relationship Id="rId80" Type="http://schemas.openxmlformats.org/officeDocument/2006/relationships/image" Target="../media/image54.png"/><Relationship Id="rId85" Type="http://schemas.openxmlformats.org/officeDocument/2006/relationships/customXml" Target="../ink/ink107.xml"/><Relationship Id="rId3" Type="http://schemas.openxmlformats.org/officeDocument/2006/relationships/image" Target="../media/image180.png"/><Relationship Id="rId12" Type="http://schemas.openxmlformats.org/officeDocument/2006/relationships/customXml" Target="../ink/ink67.xml"/><Relationship Id="rId17" Type="http://schemas.openxmlformats.org/officeDocument/2006/relationships/customXml" Target="../ink/ink70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94.xml"/><Relationship Id="rId67" Type="http://schemas.openxmlformats.org/officeDocument/2006/relationships/customXml" Target="../ink/ink98.xml"/><Relationship Id="rId20" Type="http://schemas.openxmlformats.org/officeDocument/2006/relationships/customXml" Target="../ink/ink73.xml"/><Relationship Id="rId41" Type="http://schemas.openxmlformats.org/officeDocument/2006/relationships/customXml" Target="../ink/ink85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75" Type="http://schemas.openxmlformats.org/officeDocument/2006/relationships/customXml" Target="../ink/ink102.xml"/><Relationship Id="rId83" Type="http://schemas.openxmlformats.org/officeDocument/2006/relationships/customXml" Target="../ink/ink10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5" Type="http://schemas.openxmlformats.org/officeDocument/2006/relationships/image" Target="../media/image250.png"/><Relationship Id="rId23" Type="http://schemas.openxmlformats.org/officeDocument/2006/relationships/customXml" Target="../ink/ink76.xml"/><Relationship Id="rId28" Type="http://schemas.openxmlformats.org/officeDocument/2006/relationships/image" Target="../media/image280.png"/><Relationship Id="rId36" Type="http://schemas.openxmlformats.org/officeDocument/2006/relationships/image" Target="../media/image32.png"/><Relationship Id="rId49" Type="http://schemas.openxmlformats.org/officeDocument/2006/relationships/customXml" Target="../ink/ink89.xml"/><Relationship Id="rId57" Type="http://schemas.openxmlformats.org/officeDocument/2006/relationships/customXml" Target="../ink/ink93.xml"/><Relationship Id="rId10" Type="http://schemas.openxmlformats.org/officeDocument/2006/relationships/customXml" Target="../ink/ink66.xml"/><Relationship Id="rId31" Type="http://schemas.openxmlformats.org/officeDocument/2006/relationships/customXml" Target="../ink/ink80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97.xml"/><Relationship Id="rId73" Type="http://schemas.openxmlformats.org/officeDocument/2006/relationships/customXml" Target="../ink/ink101.xml"/><Relationship Id="rId78" Type="http://schemas.openxmlformats.org/officeDocument/2006/relationships/image" Target="../media/image53.png"/><Relationship Id="rId81" Type="http://schemas.openxmlformats.org/officeDocument/2006/relationships/customXml" Target="../ink/ink105.xml"/><Relationship Id="rId86" Type="http://schemas.openxmlformats.org/officeDocument/2006/relationships/image" Target="../media/image57.png"/><Relationship Id="rId4" Type="http://schemas.openxmlformats.org/officeDocument/2006/relationships/customXml" Target="../ink/ink63.xml"/><Relationship Id="rId9" Type="http://schemas.openxmlformats.org/officeDocument/2006/relationships/image" Target="../media/image220.png"/><Relationship Id="rId13" Type="http://schemas.openxmlformats.org/officeDocument/2006/relationships/image" Target="../media/image240.png"/><Relationship Id="rId18" Type="http://schemas.openxmlformats.org/officeDocument/2006/relationships/customXml" Target="../ink/ink71.xml"/><Relationship Id="rId39" Type="http://schemas.openxmlformats.org/officeDocument/2006/relationships/customXml" Target="../ink/ink84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92.xml"/><Relationship Id="rId76" Type="http://schemas.openxmlformats.org/officeDocument/2006/relationships/image" Target="../media/image52.png"/><Relationship Id="rId7" Type="http://schemas.openxmlformats.org/officeDocument/2006/relationships/image" Target="../media/image200.png"/><Relationship Id="rId71" Type="http://schemas.openxmlformats.org/officeDocument/2006/relationships/customXml" Target="../ink/ink100.xml"/><Relationship Id="rId2" Type="http://schemas.openxmlformats.org/officeDocument/2006/relationships/customXml" Target="../ink/ink62.xml"/><Relationship Id="rId29" Type="http://schemas.openxmlformats.org/officeDocument/2006/relationships/customXml" Target="../ink/ink79.xml"/><Relationship Id="rId24" Type="http://schemas.openxmlformats.org/officeDocument/2006/relationships/image" Target="../media/image260.png"/><Relationship Id="rId40" Type="http://schemas.openxmlformats.org/officeDocument/2006/relationships/image" Target="../media/image34.png"/><Relationship Id="rId45" Type="http://schemas.openxmlformats.org/officeDocument/2006/relationships/customXml" Target="../ink/ink87.xml"/><Relationship Id="rId66" Type="http://schemas.openxmlformats.org/officeDocument/2006/relationships/image" Target="../media/image47.png"/><Relationship Id="rId61" Type="http://schemas.openxmlformats.org/officeDocument/2006/relationships/customXml" Target="../ink/ink95.xml"/><Relationship Id="rId8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.xml"/><Relationship Id="rId21" Type="http://schemas.openxmlformats.org/officeDocument/2006/relationships/image" Target="../media/image280.png"/><Relationship Id="rId42" Type="http://schemas.openxmlformats.org/officeDocument/2006/relationships/customXml" Target="../ink/ink128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141.xml"/><Relationship Id="rId84" Type="http://schemas.openxmlformats.org/officeDocument/2006/relationships/customXml" Target="../ink/ink152.xml"/><Relationship Id="rId89" Type="http://schemas.openxmlformats.org/officeDocument/2006/relationships/image" Target="../media/image59.png"/><Relationship Id="rId16" Type="http://schemas.openxmlformats.org/officeDocument/2006/relationships/customXml" Target="../ink/ink115.xml"/><Relationship Id="rId11" Type="http://schemas.openxmlformats.org/officeDocument/2006/relationships/image" Target="../media/image230.png"/><Relationship Id="rId32" Type="http://schemas.openxmlformats.org/officeDocument/2006/relationships/customXml" Target="../ink/ink123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136.xml"/><Relationship Id="rId74" Type="http://schemas.openxmlformats.org/officeDocument/2006/relationships/customXml" Target="../ink/ink144.xml"/><Relationship Id="rId79" Type="http://schemas.openxmlformats.org/officeDocument/2006/relationships/customXml" Target="../ink/ink147.xml"/><Relationship Id="rId5" Type="http://schemas.openxmlformats.org/officeDocument/2006/relationships/image" Target="../media/image190.png"/><Relationship Id="rId90" Type="http://schemas.openxmlformats.org/officeDocument/2006/relationships/customXml" Target="../ink/ink155.xml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31.png"/><Relationship Id="rId30" Type="http://schemas.openxmlformats.org/officeDocument/2006/relationships/customXml" Target="../ink/ink122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131.xml"/><Relationship Id="rId56" Type="http://schemas.openxmlformats.org/officeDocument/2006/relationships/customXml" Target="../ink/ink135.xml"/><Relationship Id="rId64" Type="http://schemas.openxmlformats.org/officeDocument/2006/relationships/customXml" Target="../ink/ink139.xml"/><Relationship Id="rId69" Type="http://schemas.openxmlformats.org/officeDocument/2006/relationships/image" Target="../media/image52.png"/><Relationship Id="rId77" Type="http://schemas.openxmlformats.org/officeDocument/2006/relationships/image" Target="../media/image56.png"/><Relationship Id="rId8" Type="http://schemas.openxmlformats.org/officeDocument/2006/relationships/customXml" Target="../ink/ink111.xml"/><Relationship Id="rId51" Type="http://schemas.openxmlformats.org/officeDocument/2006/relationships/image" Target="../media/image43.png"/><Relationship Id="rId72" Type="http://schemas.openxmlformats.org/officeDocument/2006/relationships/customXml" Target="../ink/ink143.xml"/><Relationship Id="rId80" Type="http://schemas.openxmlformats.org/officeDocument/2006/relationships/customXml" Target="../ink/ink148.xml"/><Relationship Id="rId85" Type="http://schemas.openxmlformats.org/officeDocument/2006/relationships/image" Target="../media/image570.png"/><Relationship Id="rId3" Type="http://schemas.openxmlformats.org/officeDocument/2006/relationships/image" Target="../media/image180.png"/><Relationship Id="rId12" Type="http://schemas.openxmlformats.org/officeDocument/2006/relationships/customXml" Target="../ink/ink113.xml"/><Relationship Id="rId17" Type="http://schemas.openxmlformats.org/officeDocument/2006/relationships/image" Target="../media/image260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126.xml"/><Relationship Id="rId46" Type="http://schemas.openxmlformats.org/officeDocument/2006/relationships/customXml" Target="../ink/ink130.xml"/><Relationship Id="rId59" Type="http://schemas.openxmlformats.org/officeDocument/2006/relationships/image" Target="../media/image47.png"/><Relationship Id="rId67" Type="http://schemas.openxmlformats.org/officeDocument/2006/relationships/image" Target="../media/image51.png"/><Relationship Id="rId20" Type="http://schemas.openxmlformats.org/officeDocument/2006/relationships/customXml" Target="../ink/ink117.xml"/><Relationship Id="rId41" Type="http://schemas.openxmlformats.org/officeDocument/2006/relationships/image" Target="../media/image38.png"/><Relationship Id="rId54" Type="http://schemas.openxmlformats.org/officeDocument/2006/relationships/customXml" Target="../ink/ink134.xml"/><Relationship Id="rId62" Type="http://schemas.openxmlformats.org/officeDocument/2006/relationships/customXml" Target="../ink/ink138.xml"/><Relationship Id="rId70" Type="http://schemas.openxmlformats.org/officeDocument/2006/relationships/customXml" Target="../ink/ink142.xml"/><Relationship Id="rId75" Type="http://schemas.openxmlformats.org/officeDocument/2006/relationships/image" Target="../media/image55.png"/><Relationship Id="rId83" Type="http://schemas.openxmlformats.org/officeDocument/2006/relationships/customXml" Target="../ink/ink151.xml"/><Relationship Id="rId88" Type="http://schemas.openxmlformats.org/officeDocument/2006/relationships/customXml" Target="../ink/ink154.xml"/><Relationship Id="rId91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5" Type="http://schemas.openxmlformats.org/officeDocument/2006/relationships/image" Target="../media/image250.png"/><Relationship Id="rId23" Type="http://schemas.openxmlformats.org/officeDocument/2006/relationships/image" Target="../media/image290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112.xml"/><Relationship Id="rId31" Type="http://schemas.openxmlformats.org/officeDocument/2006/relationships/image" Target="../media/image33.png"/><Relationship Id="rId44" Type="http://schemas.openxmlformats.org/officeDocument/2006/relationships/customXml" Target="../ink/ink129.xml"/><Relationship Id="rId52" Type="http://schemas.openxmlformats.org/officeDocument/2006/relationships/customXml" Target="../ink/ink133.xml"/><Relationship Id="rId60" Type="http://schemas.openxmlformats.org/officeDocument/2006/relationships/customXml" Target="../ink/ink137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146.xml"/><Relationship Id="rId81" Type="http://schemas.openxmlformats.org/officeDocument/2006/relationships/customXml" Target="../ink/ink149.xml"/><Relationship Id="rId86" Type="http://schemas.openxmlformats.org/officeDocument/2006/relationships/customXml" Target="../ink/ink153.xml"/><Relationship Id="rId4" Type="http://schemas.openxmlformats.org/officeDocument/2006/relationships/customXml" Target="../ink/ink109.xml"/><Relationship Id="rId9" Type="http://schemas.openxmlformats.org/officeDocument/2006/relationships/image" Target="../media/image220.png"/><Relationship Id="rId13" Type="http://schemas.openxmlformats.org/officeDocument/2006/relationships/image" Target="../media/image240.png"/><Relationship Id="rId18" Type="http://schemas.openxmlformats.org/officeDocument/2006/relationships/customXml" Target="../ink/ink116.xml"/><Relationship Id="rId39" Type="http://schemas.openxmlformats.org/officeDocument/2006/relationships/image" Target="../media/image37.png"/><Relationship Id="rId34" Type="http://schemas.openxmlformats.org/officeDocument/2006/relationships/customXml" Target="../ink/ink124.xml"/><Relationship Id="rId50" Type="http://schemas.openxmlformats.org/officeDocument/2006/relationships/customXml" Target="../ink/ink132.xml"/><Relationship Id="rId55" Type="http://schemas.openxmlformats.org/officeDocument/2006/relationships/image" Target="../media/image45.png"/><Relationship Id="rId76" Type="http://schemas.openxmlformats.org/officeDocument/2006/relationships/customXml" Target="../ink/ink145.xml"/><Relationship Id="rId7" Type="http://schemas.openxmlformats.org/officeDocument/2006/relationships/image" Target="../media/image200.png"/><Relationship Id="rId71" Type="http://schemas.openxmlformats.org/officeDocument/2006/relationships/image" Target="../media/image53.png"/><Relationship Id="rId2" Type="http://schemas.openxmlformats.org/officeDocument/2006/relationships/customXml" Target="../ink/ink108.xml"/><Relationship Id="rId29" Type="http://schemas.openxmlformats.org/officeDocument/2006/relationships/image" Target="../media/image32.png"/><Relationship Id="rId24" Type="http://schemas.openxmlformats.org/officeDocument/2006/relationships/customXml" Target="../ink/ink119.xml"/><Relationship Id="rId40" Type="http://schemas.openxmlformats.org/officeDocument/2006/relationships/customXml" Target="../ink/ink127.xml"/><Relationship Id="rId45" Type="http://schemas.openxmlformats.org/officeDocument/2006/relationships/image" Target="../media/image40.png"/><Relationship Id="rId66" Type="http://schemas.openxmlformats.org/officeDocument/2006/relationships/customXml" Target="../ink/ink140.xml"/><Relationship Id="rId87" Type="http://schemas.openxmlformats.org/officeDocument/2006/relationships/image" Target="../media/image58.png"/><Relationship Id="rId61" Type="http://schemas.openxmlformats.org/officeDocument/2006/relationships/image" Target="../media/image48.png"/><Relationship Id="rId82" Type="http://schemas.openxmlformats.org/officeDocument/2006/relationships/customXml" Target="../ink/ink150.xml"/><Relationship Id="rId19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157.xml"/><Relationship Id="rId4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customXml" Target="../ink/ink15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customXml" Target="../ink/ink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18CBA2-8F8C-4840-BF9F-8A57A5ED00B1}"/>
                  </a:ext>
                </a:extLst>
              </p14:cNvPr>
              <p14:cNvContentPartPr/>
              <p14:nvPr/>
            </p14:nvContentPartPr>
            <p14:xfrm>
              <a:off x="-2043100" y="4531450"/>
              <a:ext cx="3060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18CBA2-8F8C-4840-BF9F-8A57A5ED0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61100" y="4513450"/>
                <a:ext cx="66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AD43D8-C247-4316-9B4B-6CA6465E29E6}"/>
                  </a:ext>
                </a:extLst>
              </p14:cNvPr>
              <p14:cNvContentPartPr/>
              <p14:nvPr/>
            </p14:nvContentPartPr>
            <p14:xfrm>
              <a:off x="7599240" y="639036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AD43D8-C247-4316-9B4B-6CA6465E29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3400" y="63270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5B2416-072B-4602-9812-0C25B3596753}"/>
                  </a:ext>
                </a:extLst>
              </p14:cNvPr>
              <p14:cNvContentPartPr/>
              <p14:nvPr/>
            </p14:nvContentPartPr>
            <p14:xfrm>
              <a:off x="7138440" y="6136560"/>
              <a:ext cx="453600" cy="24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5B2416-072B-4602-9812-0C25B35967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22600" y="6073200"/>
                <a:ext cx="484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96D71F-9993-4549-86E6-80E532F9B3A6}"/>
                  </a:ext>
                </a:extLst>
              </p14:cNvPr>
              <p14:cNvContentPartPr/>
              <p14:nvPr/>
            </p14:nvContentPartPr>
            <p14:xfrm>
              <a:off x="7123680" y="3939120"/>
              <a:ext cx="548280" cy="167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96D71F-9993-4549-86E6-80E532F9B3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7840" y="3875760"/>
                <a:ext cx="579600" cy="18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EC64DB-03DD-48AF-A18C-DA75BE8A26E0}"/>
                  </a:ext>
                </a:extLst>
              </p14:cNvPr>
              <p14:cNvContentPartPr/>
              <p14:nvPr/>
            </p14:nvContentPartPr>
            <p14:xfrm>
              <a:off x="7712640" y="2822040"/>
              <a:ext cx="693720" cy="41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EC64DB-03DD-48AF-A18C-DA75BE8A26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96800" y="2758680"/>
                <a:ext cx="7250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C54A24-C84D-44B4-90A9-646B94409C37}"/>
                  </a:ext>
                </a:extLst>
              </p14:cNvPr>
              <p14:cNvContentPartPr/>
              <p14:nvPr/>
            </p14:nvContentPartPr>
            <p14:xfrm>
              <a:off x="6748920" y="2803320"/>
              <a:ext cx="650880" cy="45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C54A24-C84D-44B4-90A9-646B94409C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3080" y="2739960"/>
                <a:ext cx="68220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D648E0-5A03-4C6E-801D-738EBBDE713E}"/>
                  </a:ext>
                </a:extLst>
              </p14:cNvPr>
              <p14:cNvContentPartPr/>
              <p14:nvPr/>
            </p14:nvContentPartPr>
            <p14:xfrm>
              <a:off x="6529680" y="4153320"/>
              <a:ext cx="484560" cy="851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D648E0-5A03-4C6E-801D-738EBBDE71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3840" y="4089960"/>
                <a:ext cx="51588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90F504-8472-4AD2-9C8F-F41AAE5181AB}"/>
                  </a:ext>
                </a:extLst>
              </p14:cNvPr>
              <p14:cNvContentPartPr/>
              <p14:nvPr/>
            </p14:nvContentPartPr>
            <p14:xfrm>
              <a:off x="6286320" y="6054480"/>
              <a:ext cx="381240" cy="32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90F504-8472-4AD2-9C8F-F41AAE5181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0480" y="5991120"/>
                <a:ext cx="4125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7A7EFA-B267-4D25-B8BF-53D8D36AB812}"/>
                  </a:ext>
                </a:extLst>
              </p14:cNvPr>
              <p14:cNvContentPartPr/>
              <p14:nvPr/>
            </p14:nvContentPartPr>
            <p14:xfrm>
              <a:off x="7372080" y="6021000"/>
              <a:ext cx="14508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7A7EFA-B267-4D25-B8BF-53D8D36AB8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56240" y="5957640"/>
                <a:ext cx="176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EB01530-A76C-42ED-856B-FB0C6D8DD079}"/>
                  </a:ext>
                </a:extLst>
              </p14:cNvPr>
              <p14:cNvContentPartPr/>
              <p14:nvPr/>
            </p14:nvContentPartPr>
            <p14:xfrm>
              <a:off x="7448040" y="5465520"/>
              <a:ext cx="82080" cy="11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EB01530-A76C-42ED-856B-FB0C6D8DD07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32200" y="5402160"/>
                <a:ext cx="1134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C644064-2A39-4BEF-897A-14A5F211EB65}"/>
                  </a:ext>
                </a:extLst>
              </p14:cNvPr>
              <p14:cNvContentPartPr/>
              <p14:nvPr/>
            </p14:nvContentPartPr>
            <p14:xfrm>
              <a:off x="6140880" y="3486600"/>
              <a:ext cx="1297440" cy="266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C644064-2A39-4BEF-897A-14A5F211EB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25040" y="3423240"/>
                <a:ext cx="1328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7A6E7E-AF39-408F-9676-84DDBFE11B5B}"/>
                  </a:ext>
                </a:extLst>
              </p14:cNvPr>
              <p14:cNvContentPartPr/>
              <p14:nvPr/>
            </p14:nvContentPartPr>
            <p14:xfrm>
              <a:off x="6144840" y="3402720"/>
              <a:ext cx="1362960" cy="40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7A6E7E-AF39-408F-9676-84DDBFE11B5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9000" y="3339360"/>
                <a:ext cx="13942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719E57-5511-4A14-9B92-B4C67178F408}"/>
                  </a:ext>
                </a:extLst>
              </p14:cNvPr>
              <p14:cNvContentPartPr/>
              <p14:nvPr/>
            </p14:nvContentPartPr>
            <p14:xfrm>
              <a:off x="5978520" y="3657960"/>
              <a:ext cx="276840" cy="843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719E57-5511-4A14-9B92-B4C67178F4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62680" y="3594600"/>
                <a:ext cx="308160" cy="9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3BF74BF-6DD0-4CBC-9685-B08F7F4C2204}"/>
                  </a:ext>
                </a:extLst>
              </p14:cNvPr>
              <p14:cNvContentPartPr/>
              <p14:nvPr/>
            </p14:nvContentPartPr>
            <p14:xfrm>
              <a:off x="6490800" y="4004640"/>
              <a:ext cx="697680" cy="1206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3BF74BF-6DD0-4CBC-9685-B08F7F4C22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74960" y="3941280"/>
                <a:ext cx="729000" cy="13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6AC2F7-1A22-4693-84EB-73F81B845C34}"/>
                  </a:ext>
                </a:extLst>
              </p14:cNvPr>
              <p14:cNvContentPartPr/>
              <p14:nvPr/>
            </p14:nvContentPartPr>
            <p14:xfrm>
              <a:off x="6147720" y="5629320"/>
              <a:ext cx="790200" cy="753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6AC2F7-1A22-4693-84EB-73F81B845C3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1880" y="5565960"/>
                <a:ext cx="8215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51AC4F-CFFC-4C9F-90CE-2A003A283F35}"/>
                  </a:ext>
                </a:extLst>
              </p14:cNvPr>
              <p14:cNvContentPartPr/>
              <p14:nvPr/>
            </p14:nvContentPartPr>
            <p14:xfrm>
              <a:off x="7376400" y="5377680"/>
              <a:ext cx="104400" cy="125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51AC4F-CFFC-4C9F-90CE-2A003A283F3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60560" y="5314320"/>
                <a:ext cx="1357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EF8601-93CE-4C39-862D-61F2EECCCFB6}"/>
                  </a:ext>
                </a:extLst>
              </p14:cNvPr>
              <p14:cNvContentPartPr/>
              <p14:nvPr/>
            </p14:nvContentPartPr>
            <p14:xfrm>
              <a:off x="7420320" y="4349880"/>
              <a:ext cx="72360" cy="19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EF8601-93CE-4C39-862D-61F2EECCCFB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04480" y="4286520"/>
                <a:ext cx="1036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42B702-21F5-4DD4-93B2-FA90DFE00EE8}"/>
                  </a:ext>
                </a:extLst>
              </p14:cNvPr>
              <p14:cNvContentPartPr/>
              <p14:nvPr/>
            </p14:nvContentPartPr>
            <p14:xfrm>
              <a:off x="790920" y="1429560"/>
              <a:ext cx="8260920" cy="543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42B702-21F5-4DD4-93B2-FA90DFE00EE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1560" y="1420200"/>
                <a:ext cx="8279640" cy="54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5E7982-61A9-4C98-B807-D81760FF8224}"/>
              </a:ext>
            </a:extLst>
          </p:cNvPr>
          <p:cNvGrpSpPr/>
          <p:nvPr/>
        </p:nvGrpSpPr>
        <p:grpSpPr>
          <a:xfrm>
            <a:off x="279386" y="1257953"/>
            <a:ext cx="2357572" cy="3806693"/>
            <a:chOff x="950777" y="764033"/>
            <a:chExt cx="3942703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567CF-FF7C-45C6-808E-E610A5C73C8F}"/>
                    </a:ext>
                  </a:extLst>
                </p14:cNvPr>
                <p14:cNvContentPartPr/>
                <p14:nvPr/>
              </p14:nvContentPartPr>
              <p14:xfrm>
                <a:off x="4507560" y="3148920"/>
                <a:ext cx="385920" cy="21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567CF-FF7C-45C6-808E-E610A5C73C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1906" y="3136488"/>
                  <a:ext cx="417227" cy="240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6BB0D1-FAAB-41D9-900E-958DA6FD7C0E}"/>
                    </a:ext>
                  </a:extLst>
                </p14:cNvPr>
                <p14:cNvContentPartPr/>
                <p14:nvPr/>
              </p14:nvContentPartPr>
              <p14:xfrm>
                <a:off x="2906877" y="2579942"/>
                <a:ext cx="2448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6BB0D1-FAAB-41D9-900E-958DA6FD7C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92547" y="2568494"/>
                  <a:ext cx="53737" cy="42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ED69A0-0E29-48F2-9C6D-4AB0A0715440}"/>
                    </a:ext>
                  </a:extLst>
                </p14:cNvPr>
                <p14:cNvContentPartPr/>
                <p14:nvPr/>
              </p14:nvContentPartPr>
              <p14:xfrm>
                <a:off x="1056289" y="764033"/>
                <a:ext cx="2928960" cy="506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ED69A0-0E29-48F2-9C6D-4AB0A0715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0636" y="751586"/>
                  <a:ext cx="2960266" cy="508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945E67-11D0-4C7F-BD77-350BD4FDC7D2}"/>
                    </a:ext>
                  </a:extLst>
                </p14:cNvPr>
                <p14:cNvContentPartPr/>
                <p14:nvPr/>
              </p14:nvContentPartPr>
              <p14:xfrm>
                <a:off x="3021169" y="4942193"/>
                <a:ext cx="193320" cy="26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945E67-11D0-4C7F-BD77-350BD4FDC7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5559" y="4929746"/>
                  <a:ext cx="223939" cy="293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EB9BFD-D7C5-46AC-98D8-70D68E658E99}"/>
                    </a:ext>
                  </a:extLst>
                </p14:cNvPr>
                <p14:cNvContentPartPr/>
                <p14:nvPr/>
              </p14:nvContentPartPr>
              <p14:xfrm>
                <a:off x="950777" y="1440492"/>
                <a:ext cx="2175480" cy="313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EB9BFD-D7C5-46AC-98D8-70D68E658E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5126" y="1428045"/>
                  <a:ext cx="2206782" cy="31633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E7E53-256A-4EFA-8EB5-9DE5F148BBF4}"/>
              </a:ext>
            </a:extLst>
          </p:cNvPr>
          <p:cNvGrpSpPr/>
          <p:nvPr/>
        </p:nvGrpSpPr>
        <p:grpSpPr>
          <a:xfrm>
            <a:off x="3054773" y="898020"/>
            <a:ext cx="2461675" cy="5061960"/>
            <a:chOff x="5460120" y="762101"/>
            <a:chExt cx="3048872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B2660B-C583-4F2C-BBF9-6B125F736C3D}"/>
                    </a:ext>
                  </a:extLst>
                </p14:cNvPr>
                <p14:cNvContentPartPr/>
                <p14:nvPr/>
              </p14:nvContentPartPr>
              <p14:xfrm>
                <a:off x="7430620" y="2578010"/>
                <a:ext cx="2448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B2660B-C583-4F2C-BBF9-6B125F736C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19938" y="2569370"/>
                  <a:ext cx="46289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E215FC-B99A-4A43-B4B1-CE58CCF13012}"/>
                    </a:ext>
                  </a:extLst>
                </p14:cNvPr>
                <p14:cNvContentPartPr/>
                <p14:nvPr/>
              </p14:nvContentPartPr>
              <p14:xfrm>
                <a:off x="7518272" y="762101"/>
                <a:ext cx="990720" cy="506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E215FC-B99A-4A43-B4B1-CE58CCF130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6679" y="752741"/>
                  <a:ext cx="1013905" cy="50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5355FC-CC81-4657-9C88-5F368B24FD12}"/>
                    </a:ext>
                  </a:extLst>
                </p14:cNvPr>
                <p14:cNvContentPartPr/>
                <p14:nvPr/>
              </p14:nvContentPartPr>
              <p14:xfrm>
                <a:off x="7544912" y="4940261"/>
                <a:ext cx="193320" cy="26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5355FC-CC81-4657-9C88-5F368B24FD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3331" y="4930901"/>
                  <a:ext cx="216483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AF84B0-891E-41F5-8F00-617317DF14A9}"/>
                    </a:ext>
                  </a:extLst>
                </p14:cNvPr>
                <p14:cNvContentPartPr/>
                <p14:nvPr/>
              </p14:nvContentPartPr>
              <p14:xfrm>
                <a:off x="7622280" y="3412800"/>
                <a:ext cx="27720" cy="28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AF84B0-891E-41F5-8F00-617317DF14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0655" y="3403440"/>
                  <a:ext cx="50969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BCF7B4-5F99-4BB5-8405-FD1761334EDF}"/>
                    </a:ext>
                  </a:extLst>
                </p14:cNvPr>
                <p14:cNvContentPartPr/>
                <p14:nvPr/>
              </p14:nvContentPartPr>
              <p14:xfrm>
                <a:off x="5460120" y="1195560"/>
                <a:ext cx="2581560" cy="370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BCF7B4-5F99-4BB5-8405-FD1761334E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8528" y="1186200"/>
                  <a:ext cx="2604745" cy="37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C283C1-B346-48D7-9368-697E323B1D1C}"/>
                    </a:ext>
                  </a:extLst>
                </p14:cNvPr>
                <p14:cNvContentPartPr/>
                <p14:nvPr/>
              </p14:nvContentPartPr>
              <p14:xfrm>
                <a:off x="6912720" y="4336560"/>
                <a:ext cx="676800" cy="86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C283C1-B346-48D7-9368-697E323B1D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1128" y="4327200"/>
                  <a:ext cx="699984" cy="8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8D513D-1755-4AD2-A7BF-322E3D9304DB}"/>
                    </a:ext>
                  </a:extLst>
                </p14:cNvPr>
                <p14:cNvContentPartPr/>
                <p14:nvPr/>
              </p14:nvContentPartPr>
              <p14:xfrm>
                <a:off x="6263280" y="4239000"/>
                <a:ext cx="1342800" cy="29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8D513D-1755-4AD2-A7BF-322E3D9304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51689" y="4229640"/>
                  <a:ext cx="1365982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5D0641-D4D0-4B3A-8EDA-1AAC7AF1B327}"/>
                  </a:ext>
                </a:extLst>
              </p14:cNvPr>
              <p14:cNvContentPartPr/>
              <p14:nvPr/>
            </p14:nvContentPartPr>
            <p14:xfrm>
              <a:off x="5831581" y="1043093"/>
              <a:ext cx="2969941" cy="491688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5D0641-D4D0-4B3A-8EDA-1AAC7AF1B3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22221" y="1033733"/>
                <a:ext cx="2988661" cy="4935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B3B8FF-4D00-49C0-8E8E-F65D82B10BF1}"/>
                  </a:ext>
                </a:extLst>
              </p14:cNvPr>
              <p14:cNvContentPartPr/>
              <p14:nvPr/>
            </p14:nvContentPartPr>
            <p14:xfrm>
              <a:off x="960120" y="133920"/>
              <a:ext cx="7661880" cy="614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B3B8FF-4D00-49C0-8E8E-F65D82B10B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0760" y="124560"/>
                <a:ext cx="7680600" cy="61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18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7501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2" y="3079992"/>
            <a:ext cx="2121633" cy="216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4" y="5550061"/>
            <a:ext cx="654114" cy="1210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755" y="3429000"/>
            <a:ext cx="1192390" cy="1230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BD605B-5FB4-4D24-A80A-890EA036285A}"/>
                  </a:ext>
                </a:extLst>
              </p14:cNvPr>
              <p14:cNvContentPartPr/>
              <p14:nvPr/>
            </p14:nvContentPartPr>
            <p14:xfrm>
              <a:off x="608040" y="3011760"/>
              <a:ext cx="8460000" cy="34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BD605B-5FB4-4D24-A80A-890EA03628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680" y="3002400"/>
                <a:ext cx="8478720" cy="34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99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50575E-52E8-43D5-B2B3-545F9280701F}"/>
                  </a:ext>
                </a:extLst>
              </p14:cNvPr>
              <p14:cNvContentPartPr/>
              <p14:nvPr/>
            </p14:nvContentPartPr>
            <p14:xfrm>
              <a:off x="127800" y="1486440"/>
              <a:ext cx="9234720" cy="518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50575E-52E8-43D5-B2B3-545F928070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440" y="1477080"/>
                <a:ext cx="9253440" cy="52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09192B-736C-4E38-9CAF-38347AD6235E}"/>
                  </a:ext>
                </a:extLst>
              </p14:cNvPr>
              <p14:cNvContentPartPr/>
              <p14:nvPr/>
            </p14:nvContentPartPr>
            <p14:xfrm>
              <a:off x="716400" y="150480"/>
              <a:ext cx="8440560" cy="630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09192B-736C-4E38-9CAF-38347AD623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040" y="141120"/>
                <a:ext cx="8459280" cy="63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30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2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234761"/>
            <a:ext cx="4276718" cy="63884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84B4CE-311F-4228-9E73-4671447AEF07}"/>
                  </a:ext>
                </a:extLst>
              </p14:cNvPr>
              <p14:cNvContentPartPr/>
              <p14:nvPr/>
            </p14:nvContentPartPr>
            <p14:xfrm>
              <a:off x="4837320" y="75960"/>
              <a:ext cx="4881600" cy="508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84B4CE-311F-4228-9E73-4671447AEF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960" y="66600"/>
                <a:ext cx="4900320" cy="51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34D59-735D-4CAF-91D7-1D7CF353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5" y="1225583"/>
            <a:ext cx="2473992" cy="4578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1E6204-601B-473D-AAF2-7015B1D3EEEA}"/>
                  </a:ext>
                </a:extLst>
              </p14:cNvPr>
              <p14:cNvContentPartPr/>
              <p14:nvPr/>
            </p14:nvContentPartPr>
            <p14:xfrm>
              <a:off x="1197000" y="1533960"/>
              <a:ext cx="2128680" cy="305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1E6204-601B-473D-AAF2-7015B1D3E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160" y="1470600"/>
                <a:ext cx="2160000" cy="31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49311D-69B8-4673-A5CE-E486C899E2E5}"/>
                  </a:ext>
                </a:extLst>
              </p14:cNvPr>
              <p14:cNvContentPartPr/>
              <p14:nvPr/>
            </p14:nvContentPartPr>
            <p14:xfrm>
              <a:off x="1286640" y="2419560"/>
              <a:ext cx="43200" cy="98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49311D-69B8-4673-A5CE-E486C899E2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800" y="2356200"/>
                <a:ext cx="7452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75E2EF-43F5-4CAB-9708-3B136615D273}"/>
                  </a:ext>
                </a:extLst>
              </p14:cNvPr>
              <p14:cNvContentPartPr/>
              <p14:nvPr/>
            </p14:nvContentPartPr>
            <p14:xfrm>
              <a:off x="2772720" y="1999800"/>
              <a:ext cx="450360" cy="1214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75E2EF-43F5-4CAB-9708-3B136615D2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6880" y="1936440"/>
                <a:ext cx="481680" cy="13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D8FE25-401F-4A82-90BB-FA06B858FC5C}"/>
                  </a:ext>
                </a:extLst>
              </p14:cNvPr>
              <p14:cNvContentPartPr/>
              <p14:nvPr/>
            </p14:nvContentPartPr>
            <p14:xfrm>
              <a:off x="2644200" y="3368160"/>
              <a:ext cx="516240" cy="87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D8FE25-401F-4A82-90BB-FA06B858FC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8360" y="3304800"/>
                <a:ext cx="54756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721980-035F-4987-A34D-5349AC34172A}"/>
                  </a:ext>
                </a:extLst>
              </p14:cNvPr>
              <p14:cNvContentPartPr/>
              <p14:nvPr/>
            </p14:nvContentPartPr>
            <p14:xfrm>
              <a:off x="2662920" y="4730400"/>
              <a:ext cx="509040" cy="68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721980-035F-4987-A34D-5349AC3417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7080" y="4667040"/>
                <a:ext cx="54036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E2F390-EBC8-43D4-87CB-1B4C10EA3C2B}"/>
                  </a:ext>
                </a:extLst>
              </p14:cNvPr>
              <p14:cNvContentPartPr/>
              <p14:nvPr/>
            </p14:nvContentPartPr>
            <p14:xfrm>
              <a:off x="3071880" y="3142800"/>
              <a:ext cx="300600" cy="30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E2F390-EBC8-43D4-87CB-1B4C10EA3C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6040" y="3079440"/>
                <a:ext cx="3319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89F791-72C0-496C-92EA-1C836D9B00ED}"/>
                  </a:ext>
                </a:extLst>
              </p14:cNvPr>
              <p14:cNvContentPartPr/>
              <p14:nvPr/>
            </p14:nvContentPartPr>
            <p14:xfrm>
              <a:off x="3072600" y="1830960"/>
              <a:ext cx="259560" cy="29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89F791-72C0-496C-92EA-1C836D9B00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6760" y="1767600"/>
                <a:ext cx="290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97CDE9-59E9-4D36-A3A0-73643476D124}"/>
                  </a:ext>
                </a:extLst>
              </p14:cNvPr>
              <p14:cNvContentPartPr/>
              <p14:nvPr/>
            </p14:nvContentPartPr>
            <p14:xfrm>
              <a:off x="3177720" y="1327680"/>
              <a:ext cx="107280" cy="445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97CDE9-59E9-4D36-A3A0-73643476D1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1880" y="1264320"/>
                <a:ext cx="138600" cy="45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D69E18-DEA3-4FB2-8220-246402738715}"/>
                  </a:ext>
                </a:extLst>
              </p14:cNvPr>
              <p14:cNvContentPartPr/>
              <p14:nvPr/>
            </p14:nvContentPartPr>
            <p14:xfrm>
              <a:off x="4357800" y="3240360"/>
              <a:ext cx="441000" cy="22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D69E18-DEA3-4FB2-8220-2464027387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8440" y="3231000"/>
                <a:ext cx="459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0B2F01-9D89-4338-B6AE-540694894D64}"/>
                  </a:ext>
                </a:extLst>
              </p14:cNvPr>
              <p14:cNvContentPartPr/>
              <p14:nvPr/>
            </p14:nvContentPartPr>
            <p14:xfrm>
              <a:off x="5851800" y="918360"/>
              <a:ext cx="3032280" cy="50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0B2F01-9D89-4338-B6AE-540694894D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2440" y="909000"/>
                <a:ext cx="305100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FE9E03-4FE8-4D8F-9F32-E70FAA5C1887}"/>
                  </a:ext>
                </a:extLst>
              </p14:cNvPr>
              <p14:cNvContentPartPr/>
              <p14:nvPr/>
            </p14:nvContentPartPr>
            <p14:xfrm>
              <a:off x="4016160" y="596520"/>
              <a:ext cx="867240" cy="92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FE9E03-4FE8-4D8F-9F32-E70FAA5C18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00320" y="533160"/>
                <a:ext cx="89856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E87755-D09E-4C2F-9D96-E48BE0A582D5}"/>
                  </a:ext>
                </a:extLst>
              </p14:cNvPr>
              <p14:cNvContentPartPr/>
              <p14:nvPr/>
            </p14:nvContentPartPr>
            <p14:xfrm>
              <a:off x="3822840" y="591480"/>
              <a:ext cx="1109520" cy="103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E87755-D09E-4C2F-9D96-E48BE0A582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7000" y="528120"/>
                <a:ext cx="1140840" cy="11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13670C-ADAA-4E76-9A34-74BEEB9C0464}"/>
                  </a:ext>
                </a:extLst>
              </p14:cNvPr>
              <p14:cNvContentPartPr/>
              <p14:nvPr/>
            </p14:nvContentPartPr>
            <p14:xfrm>
              <a:off x="2826000" y="342000"/>
              <a:ext cx="5441040" cy="578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13670C-ADAA-4E76-9A34-74BEEB9C04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16640" y="332640"/>
                <a:ext cx="5459760" cy="58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2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E8A1A66-C0DF-479C-AB0C-7F5864DAE8B3}"/>
              </a:ext>
            </a:extLst>
          </p:cNvPr>
          <p:cNvGrpSpPr/>
          <p:nvPr/>
        </p:nvGrpSpPr>
        <p:grpSpPr>
          <a:xfrm>
            <a:off x="892048" y="762101"/>
            <a:ext cx="3032280" cy="5061960"/>
            <a:chOff x="892048" y="762101"/>
            <a:chExt cx="3032280" cy="50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E7B780-0F68-4A40-A506-960359DF432E}"/>
                    </a:ext>
                  </a:extLst>
                </p14:cNvPr>
                <p14:cNvContentPartPr/>
                <p14:nvPr/>
              </p14:nvContentPartPr>
              <p14:xfrm>
                <a:off x="892048" y="762101"/>
                <a:ext cx="3032280" cy="506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E7B780-0F68-4A40-A506-960359DF43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2688" y="752741"/>
                  <a:ext cx="3051000" cy="50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D5333A-3EA6-4F53-BB1D-7812C4D45E07}"/>
                    </a:ext>
                  </a:extLst>
                </p14:cNvPr>
                <p14:cNvContentPartPr/>
                <p14:nvPr/>
              </p14:nvContentPartPr>
              <p14:xfrm>
                <a:off x="2960248" y="4093901"/>
                <a:ext cx="241920" cy="111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D5333A-3EA6-4F53-BB1D-7812C4D45E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0888" y="4084541"/>
                  <a:ext cx="260640" cy="11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3148920"/>
              <a:ext cx="385920" cy="21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14:cNvPr>
              <p14:cNvContentPartPr/>
              <p14:nvPr/>
            </p14:nvContentPartPr>
            <p14:xfrm>
              <a:off x="7430620" y="2578010"/>
              <a:ext cx="2448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1980" y="256937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14:cNvPr>
              <p14:cNvContentPartPr/>
              <p14:nvPr/>
            </p14:nvContentPartPr>
            <p14:xfrm>
              <a:off x="5580032" y="762101"/>
              <a:ext cx="2928960" cy="506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0672" y="752741"/>
                <a:ext cx="294768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14:cNvPr>
              <p14:cNvContentPartPr/>
              <p14:nvPr/>
            </p14:nvContentPartPr>
            <p14:xfrm>
              <a:off x="7544912" y="4940261"/>
              <a:ext cx="193320" cy="26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5552" y="493090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14:cNvPr>
              <p14:cNvContentPartPr/>
              <p14:nvPr/>
            </p14:nvContentPartPr>
            <p14:xfrm>
              <a:off x="5474520" y="1438560"/>
              <a:ext cx="2175480" cy="313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65160" y="1429200"/>
                <a:ext cx="2194200" cy="31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01CE49-257C-469D-ADF3-270E7E65DD6A}"/>
                  </a:ext>
                </a:extLst>
              </p14:cNvPr>
              <p14:cNvContentPartPr/>
              <p14:nvPr/>
            </p14:nvContentPartPr>
            <p14:xfrm>
              <a:off x="1001160" y="3362760"/>
              <a:ext cx="2087640" cy="110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01CE49-257C-469D-ADF3-270E7E65DD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800" y="3353400"/>
                <a:ext cx="210636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23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3148920"/>
              <a:ext cx="385920" cy="21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14:cNvPr>
              <p14:cNvContentPartPr/>
              <p14:nvPr/>
            </p14:nvContentPartPr>
            <p14:xfrm>
              <a:off x="7430620" y="2578010"/>
              <a:ext cx="2448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B2660B-C583-4F2C-BBF9-6B125F736C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1980" y="256937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14:cNvPr>
              <p14:cNvContentPartPr/>
              <p14:nvPr/>
            </p14:nvContentPartPr>
            <p14:xfrm>
              <a:off x="7518272" y="762101"/>
              <a:ext cx="990720" cy="506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E215FC-B99A-4A43-B4B1-CE58CCF130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8912" y="75274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14:cNvPr>
              <p14:cNvContentPartPr/>
              <p14:nvPr/>
            </p14:nvContentPartPr>
            <p14:xfrm>
              <a:off x="7544912" y="4940261"/>
              <a:ext cx="193320" cy="26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355FC-CC81-4657-9C88-5F368B24FD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5552" y="493090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14:cNvPr>
              <p14:cNvContentPartPr/>
              <p14:nvPr/>
            </p14:nvContentPartPr>
            <p14:xfrm>
              <a:off x="7622280" y="3412800"/>
              <a:ext cx="27720" cy="28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AF84B0-891E-41F5-8F00-617317DF14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12920" y="340344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6BB0D1-FAAB-41D9-900E-958DA6FD7C0E}"/>
                  </a:ext>
                </a:extLst>
              </p14:cNvPr>
              <p14:cNvContentPartPr/>
              <p14:nvPr/>
            </p14:nvContentPartPr>
            <p14:xfrm>
              <a:off x="2906877" y="2579942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6BB0D1-FAAB-41D9-900E-958DA6FD7C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8237" y="2571302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ED69A0-0E29-48F2-9C6D-4AB0A0715440}"/>
                  </a:ext>
                </a:extLst>
              </p14:cNvPr>
              <p14:cNvContentPartPr/>
              <p14:nvPr/>
            </p14:nvContentPartPr>
            <p14:xfrm>
              <a:off x="1056289" y="764033"/>
              <a:ext cx="292896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ED69A0-0E29-48F2-9C6D-4AB0A07154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6929" y="754673"/>
                <a:ext cx="294768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45E67-11D0-4C7F-BD77-350BD4FDC7D2}"/>
                  </a:ext>
                </a:extLst>
              </p14:cNvPr>
              <p14:cNvContentPartPr/>
              <p14:nvPr/>
            </p14:nvContentPartPr>
            <p14:xfrm>
              <a:off x="3021169" y="4942193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45E67-11D0-4C7F-BD77-350BD4FDC7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1809" y="4932833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EB9BFD-D7C5-46AC-98D8-70D68E658E99}"/>
                  </a:ext>
                </a:extLst>
              </p14:cNvPr>
              <p14:cNvContentPartPr/>
              <p14:nvPr/>
            </p14:nvContentPartPr>
            <p14:xfrm>
              <a:off x="950777" y="1440492"/>
              <a:ext cx="2175480" cy="3138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EB9BFD-D7C5-46AC-98D8-70D68E658E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1417" y="1431132"/>
                <a:ext cx="2194200" cy="31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BCF7B4-5F99-4BB5-8405-FD1761334EDF}"/>
                  </a:ext>
                </a:extLst>
              </p14:cNvPr>
              <p14:cNvContentPartPr/>
              <p14:nvPr/>
            </p14:nvContentPartPr>
            <p14:xfrm>
              <a:off x="5460120" y="1195560"/>
              <a:ext cx="2581560" cy="370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BCF7B4-5F99-4BB5-8405-FD1761334E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50760" y="1186200"/>
                <a:ext cx="2600280" cy="37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C283C1-B346-48D7-9368-697E323B1D1C}"/>
                  </a:ext>
                </a:extLst>
              </p14:cNvPr>
              <p14:cNvContentPartPr/>
              <p14:nvPr/>
            </p14:nvContentPartPr>
            <p14:xfrm>
              <a:off x="6912720" y="4336560"/>
              <a:ext cx="676800" cy="86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C283C1-B346-48D7-9368-697E323B1D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360" y="432720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8D513D-1755-4AD2-A7BF-322E3D9304DB}"/>
                  </a:ext>
                </a:extLst>
              </p14:cNvPr>
              <p14:cNvContentPartPr/>
              <p14:nvPr/>
            </p14:nvContentPartPr>
            <p14:xfrm>
              <a:off x="6263280" y="4239000"/>
              <a:ext cx="1342800" cy="29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8D513D-1755-4AD2-A7BF-322E3D9304D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53920" y="4229640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8B039E-6554-48FA-A042-59B84A0E8EA0}"/>
                  </a:ext>
                </a:extLst>
              </p14:cNvPr>
              <p14:cNvContentPartPr/>
              <p14:nvPr/>
            </p14:nvContentPartPr>
            <p14:xfrm>
              <a:off x="1659960" y="99720"/>
              <a:ext cx="6832440" cy="578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8B039E-6554-48FA-A042-59B84A0E8EA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0600" y="90360"/>
                <a:ext cx="6851160" cy="58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52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14:cNvPr>
              <p14:cNvContentPartPr/>
              <p14:nvPr/>
            </p14:nvContentPartPr>
            <p14:xfrm>
              <a:off x="4507560" y="1167480"/>
              <a:ext cx="4409280" cy="470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567CF-FF7C-45C6-808E-E610A5C7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00" y="1158120"/>
                <a:ext cx="44280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14:cNvPr>
              <p14:cNvContentPartPr/>
              <p14:nvPr/>
            </p14:nvContentPartPr>
            <p14:xfrm>
              <a:off x="2826708" y="2721550"/>
              <a:ext cx="2448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8068" y="271291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14:cNvPr>
              <p14:cNvContentPartPr/>
              <p14:nvPr/>
            </p14:nvContentPartPr>
            <p14:xfrm>
              <a:off x="2914360" y="905641"/>
              <a:ext cx="990720" cy="506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000" y="89628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14:cNvPr>
              <p14:cNvContentPartPr/>
              <p14:nvPr/>
            </p14:nvContentPartPr>
            <p14:xfrm>
              <a:off x="2941000" y="5083801"/>
              <a:ext cx="193320" cy="2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1640" y="507444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14:cNvPr>
              <p14:cNvContentPartPr/>
              <p14:nvPr/>
            </p14:nvContentPartPr>
            <p14:xfrm>
              <a:off x="3018368" y="3556340"/>
              <a:ext cx="27720" cy="28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9008" y="354698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14:cNvPr>
              <p14:cNvContentPartPr/>
              <p14:nvPr/>
            </p14:nvContentPartPr>
            <p14:xfrm>
              <a:off x="856208" y="1339100"/>
              <a:ext cx="2581560" cy="370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848" y="1329740"/>
                <a:ext cx="2600280" cy="37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14:cNvPr>
              <p14:cNvContentPartPr/>
              <p14:nvPr/>
            </p14:nvContentPartPr>
            <p14:xfrm>
              <a:off x="2308808" y="4480100"/>
              <a:ext cx="676800" cy="86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9448" y="447074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14:cNvPr>
              <p14:cNvContentPartPr/>
              <p14:nvPr/>
            </p14:nvContentPartPr>
            <p14:xfrm>
              <a:off x="1659368" y="4382540"/>
              <a:ext cx="1342800" cy="29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50008" y="4373180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03DC4C-DE26-4BA7-9C6B-844598060F85}"/>
                  </a:ext>
                </a:extLst>
              </p14:cNvPr>
              <p14:cNvContentPartPr/>
              <p14:nvPr/>
            </p14:nvContentPartPr>
            <p14:xfrm>
              <a:off x="354960" y="109080"/>
              <a:ext cx="8902080" cy="629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03DC4C-DE26-4BA7-9C6B-844598060F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5600" y="99720"/>
                <a:ext cx="8920800" cy="63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05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14:cNvPr>
              <p14:cNvContentPartPr/>
              <p14:nvPr/>
            </p14:nvContentPartPr>
            <p14:xfrm>
              <a:off x="2826708" y="2721550"/>
              <a:ext cx="2448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3781DD-82DA-4B7F-BBD1-DC7F04A16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068" y="2712910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14:cNvPr>
              <p14:cNvContentPartPr/>
              <p14:nvPr/>
            </p14:nvContentPartPr>
            <p14:xfrm>
              <a:off x="2914360" y="905641"/>
              <a:ext cx="990720" cy="506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748B3E-7204-4F9D-B037-F1481F3A7A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5000" y="896281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14:cNvPr>
              <p14:cNvContentPartPr/>
              <p14:nvPr/>
            </p14:nvContentPartPr>
            <p14:xfrm>
              <a:off x="2941000" y="5083801"/>
              <a:ext cx="193320" cy="2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489531-F68B-456A-BA52-EE33C25187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1640" y="5074441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14:cNvPr>
              <p14:cNvContentPartPr/>
              <p14:nvPr/>
            </p14:nvContentPartPr>
            <p14:xfrm>
              <a:off x="3018368" y="3556340"/>
              <a:ext cx="27720" cy="28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87EA7D-6B09-4270-9A5B-1AC9A1D860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9008" y="3546980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14:cNvPr>
              <p14:cNvContentPartPr/>
              <p14:nvPr/>
            </p14:nvContentPartPr>
            <p14:xfrm>
              <a:off x="856208" y="1451420"/>
              <a:ext cx="2534040" cy="359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87034F-5518-4E4D-A1CC-12429E7E2C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848" y="1442060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14:cNvPr>
              <p14:cNvContentPartPr/>
              <p14:nvPr/>
            </p14:nvContentPartPr>
            <p14:xfrm>
              <a:off x="2308808" y="4480100"/>
              <a:ext cx="676800" cy="86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F4590D-43C8-4154-9FE7-AA25133FA7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9448" y="4470740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14:cNvPr>
              <p14:cNvContentPartPr/>
              <p14:nvPr/>
            </p14:nvContentPartPr>
            <p14:xfrm>
              <a:off x="1659368" y="4382540"/>
              <a:ext cx="1342800" cy="29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106B19-131E-4B60-88E8-8C0A04CAC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0008" y="4373180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14:cNvPr>
              <p14:cNvContentPartPr/>
              <p14:nvPr/>
            </p14:nvContentPartPr>
            <p14:xfrm>
              <a:off x="7381759" y="2704617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119" y="2695977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14:cNvPr>
              <p14:cNvContentPartPr/>
              <p14:nvPr/>
            </p14:nvContentPartPr>
            <p14:xfrm>
              <a:off x="7469411" y="888708"/>
              <a:ext cx="99072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051" y="879348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14:cNvPr>
              <p14:cNvContentPartPr/>
              <p14:nvPr/>
            </p14:nvContentPartPr>
            <p14:xfrm>
              <a:off x="7496051" y="5066868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6691" y="5057508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14:cNvPr>
              <p14:cNvContentPartPr/>
              <p14:nvPr/>
            </p14:nvContentPartPr>
            <p14:xfrm>
              <a:off x="7573419" y="3539407"/>
              <a:ext cx="2772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4059" y="3530047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14:cNvPr>
              <p14:cNvContentPartPr/>
              <p14:nvPr/>
            </p14:nvContentPartPr>
            <p14:xfrm>
              <a:off x="5411259" y="1434487"/>
              <a:ext cx="2534040" cy="359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1899" y="1425127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14:cNvPr>
              <p14:cNvContentPartPr/>
              <p14:nvPr/>
            </p14:nvContentPartPr>
            <p14:xfrm>
              <a:off x="6863859" y="4463167"/>
              <a:ext cx="676800" cy="86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4499" y="4453807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14:cNvPr>
              <p14:cNvContentPartPr/>
              <p14:nvPr/>
            </p14:nvContentPartPr>
            <p14:xfrm>
              <a:off x="6214419" y="4365607"/>
              <a:ext cx="1342800" cy="29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5059" y="4356247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14:cNvPr>
              <p14:cNvContentPartPr/>
              <p14:nvPr/>
            </p14:nvContentPartPr>
            <p14:xfrm>
              <a:off x="7224613" y="1424547"/>
              <a:ext cx="673560" cy="144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973" y="1415907"/>
                <a:ext cx="691200" cy="14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E1AB849-271C-40CC-B43B-C134BACCE52A}"/>
              </a:ext>
            </a:extLst>
          </p:cNvPr>
          <p:cNvGrpSpPr/>
          <p:nvPr/>
        </p:nvGrpSpPr>
        <p:grpSpPr>
          <a:xfrm>
            <a:off x="5311213" y="1349667"/>
            <a:ext cx="2619360" cy="3675240"/>
            <a:chOff x="5311213" y="1349667"/>
            <a:chExt cx="2619360" cy="36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14:cNvPr>
                <p14:cNvContentPartPr/>
                <p14:nvPr/>
              </p14:nvContentPartPr>
              <p14:xfrm>
                <a:off x="6044893" y="4165227"/>
                <a:ext cx="1530720" cy="85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5893" y="4156587"/>
                  <a:ext cx="154836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14:cNvPr>
                <p14:cNvContentPartPr/>
                <p14:nvPr/>
              </p14:nvContentPartPr>
              <p14:xfrm>
                <a:off x="5484733" y="2577987"/>
                <a:ext cx="940320" cy="186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6093" y="2569347"/>
                  <a:ext cx="957960" cy="18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14:cNvPr>
                <p14:cNvContentPartPr/>
                <p14:nvPr/>
              </p14:nvContentPartPr>
              <p14:xfrm>
                <a:off x="5442613" y="2676267"/>
                <a:ext cx="247320" cy="88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3973" y="2667627"/>
                  <a:ext cx="26496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14:cNvPr>
                <p14:cNvContentPartPr/>
                <p14:nvPr/>
              </p14:nvContentPartPr>
              <p14:xfrm>
                <a:off x="5419933" y="2284227"/>
                <a:ext cx="68040" cy="10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1293" y="2275227"/>
                  <a:ext cx="8568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14:cNvPr>
                <p14:cNvContentPartPr/>
                <p14:nvPr/>
              </p14:nvContentPartPr>
              <p14:xfrm>
                <a:off x="5379973" y="1860507"/>
                <a:ext cx="292680" cy="90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71333" y="1851507"/>
                  <a:ext cx="310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14:cNvPr>
                <p14:cNvContentPartPr/>
                <p14:nvPr/>
              </p14:nvContentPartPr>
              <p14:xfrm>
                <a:off x="5440453" y="1448667"/>
                <a:ext cx="821520" cy="10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31813" y="1440027"/>
                  <a:ext cx="83916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14:cNvPr>
                <p14:cNvContentPartPr/>
                <p14:nvPr/>
              </p14:nvContentPartPr>
              <p14:xfrm>
                <a:off x="5792533" y="1384227"/>
                <a:ext cx="1071000" cy="38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3533" y="1375227"/>
                  <a:ext cx="1088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14:cNvPr>
                <p14:cNvContentPartPr/>
                <p14:nvPr/>
              </p14:nvContentPartPr>
              <p14:xfrm>
                <a:off x="6270253" y="1349667"/>
                <a:ext cx="738720" cy="10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1253" y="1341027"/>
                  <a:ext cx="75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14:cNvPr>
                <p14:cNvContentPartPr/>
                <p14:nvPr/>
              </p14:nvContentPartPr>
              <p14:xfrm>
                <a:off x="6870733" y="1415187"/>
                <a:ext cx="531720" cy="10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62093" y="1406187"/>
                  <a:ext cx="549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14:cNvPr>
                <p14:cNvContentPartPr/>
                <p14:nvPr/>
              </p14:nvContentPartPr>
              <p14:xfrm>
                <a:off x="7022653" y="1443627"/>
                <a:ext cx="38304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13653" y="1434627"/>
                  <a:ext cx="40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14:cNvPr>
                <p14:cNvContentPartPr/>
                <p14:nvPr/>
              </p14:nvContentPartPr>
              <p14:xfrm>
                <a:off x="7052893" y="2965347"/>
                <a:ext cx="835560" cy="120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3893" y="2956707"/>
                  <a:ext cx="85320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14:cNvPr>
                <p14:cNvContentPartPr/>
                <p14:nvPr/>
              </p14:nvContentPartPr>
              <p14:xfrm>
                <a:off x="7045693" y="4528827"/>
                <a:ext cx="9792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7053" y="4519827"/>
                  <a:ext cx="115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14:cNvPr>
                <p14:cNvContentPartPr/>
                <p14:nvPr/>
              </p14:nvContentPartPr>
              <p14:xfrm>
                <a:off x="7047133" y="2982267"/>
                <a:ext cx="883440" cy="110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38493" y="2973627"/>
                  <a:ext cx="901080" cy="11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14:cNvPr>
                <p14:cNvContentPartPr/>
                <p14:nvPr/>
              </p14:nvContentPartPr>
              <p14:xfrm>
                <a:off x="7226413" y="2277747"/>
                <a:ext cx="127800" cy="57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17773" y="2269107"/>
                  <a:ext cx="1454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14:cNvPr>
                <p14:cNvContentPartPr/>
                <p14:nvPr/>
              </p14:nvContentPartPr>
              <p14:xfrm>
                <a:off x="7238293" y="2065707"/>
                <a:ext cx="207000" cy="48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9653" y="2057067"/>
                  <a:ext cx="2246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14:cNvPr>
                <p14:cNvContentPartPr/>
                <p14:nvPr/>
              </p14:nvContentPartPr>
              <p14:xfrm>
                <a:off x="7306693" y="1508067"/>
                <a:ext cx="548280" cy="73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8053" y="1499067"/>
                  <a:ext cx="565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14:cNvPr>
                <p14:cNvContentPartPr/>
                <p14:nvPr/>
              </p14:nvContentPartPr>
              <p14:xfrm>
                <a:off x="6056773" y="1422027"/>
                <a:ext cx="1186560" cy="17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48133" y="1413387"/>
                  <a:ext cx="120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14:cNvPr>
                <p14:cNvContentPartPr/>
                <p14:nvPr/>
              </p14:nvContentPartPr>
              <p14:xfrm>
                <a:off x="5311213" y="1520307"/>
                <a:ext cx="634680" cy="276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02573" y="1511307"/>
                  <a:ext cx="652320" cy="27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14:cNvPr>
                <p14:cNvContentPartPr/>
                <p14:nvPr/>
              </p14:nvContentPartPr>
              <p14:xfrm>
                <a:off x="5423533" y="3295827"/>
                <a:ext cx="556920" cy="9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4533" y="3286827"/>
                  <a:ext cx="5745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14:cNvPr>
                <p14:cNvContentPartPr/>
                <p14:nvPr/>
              </p14:nvContentPartPr>
              <p14:xfrm>
                <a:off x="5508493" y="3373587"/>
                <a:ext cx="761400" cy="9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9853" y="3364587"/>
                  <a:ext cx="77904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14:cNvPr>
                <p14:cNvContentPartPr/>
                <p14:nvPr/>
              </p14:nvContentPartPr>
              <p14:xfrm>
                <a:off x="5782813" y="3907107"/>
                <a:ext cx="62820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4173" y="3898107"/>
                  <a:ext cx="645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14:cNvPr>
                <p14:cNvContentPartPr/>
                <p14:nvPr/>
              </p14:nvContentPartPr>
              <p14:xfrm>
                <a:off x="5901253" y="4068387"/>
                <a:ext cx="538920" cy="31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92613" y="4059387"/>
                  <a:ext cx="556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14:cNvPr>
                <p14:cNvContentPartPr/>
                <p14:nvPr/>
              </p14:nvContentPartPr>
              <p14:xfrm>
                <a:off x="5869933" y="4106907"/>
                <a:ext cx="595080" cy="29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61293" y="4097907"/>
                  <a:ext cx="612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14:cNvPr>
                <p14:cNvContentPartPr/>
                <p14:nvPr/>
              </p14:nvContentPartPr>
              <p14:xfrm>
                <a:off x="6078373" y="4255947"/>
                <a:ext cx="591840" cy="12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69373" y="4246947"/>
                  <a:ext cx="60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14:cNvPr>
                <p14:cNvContentPartPr/>
                <p14:nvPr/>
              </p14:nvContentPartPr>
              <p14:xfrm>
                <a:off x="6343693" y="4335867"/>
                <a:ext cx="77364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34693" y="4326867"/>
                  <a:ext cx="79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14:cNvPr>
                <p14:cNvContentPartPr/>
                <p14:nvPr/>
              </p14:nvContentPartPr>
              <p14:xfrm>
                <a:off x="6535573" y="4426227"/>
                <a:ext cx="596880" cy="4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26573" y="4417227"/>
                  <a:ext cx="614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14:cNvPr>
                <p14:cNvContentPartPr/>
                <p14:nvPr/>
              </p14:nvContentPartPr>
              <p14:xfrm>
                <a:off x="6816733" y="4434507"/>
                <a:ext cx="4798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07733" y="4425507"/>
                  <a:ext cx="497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14:cNvPr>
                <p14:cNvContentPartPr/>
                <p14:nvPr/>
              </p14:nvContentPartPr>
              <p14:xfrm>
                <a:off x="6920053" y="4396707"/>
                <a:ext cx="411120" cy="2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11413" y="4387707"/>
                  <a:ext cx="428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14:cNvPr>
                <p14:cNvContentPartPr/>
                <p14:nvPr/>
              </p14:nvContentPartPr>
              <p14:xfrm>
                <a:off x="6945613" y="4420827"/>
                <a:ext cx="51480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36973" y="4411827"/>
                  <a:ext cx="532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14:cNvPr>
                <p14:cNvContentPartPr/>
                <p14:nvPr/>
              </p14:nvContentPartPr>
              <p14:xfrm>
                <a:off x="7503613" y="4466907"/>
                <a:ext cx="90000" cy="48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94613" y="4458267"/>
                  <a:ext cx="10764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3EAA32-C845-42E2-BAD9-460E337319C1}"/>
                  </a:ext>
                </a:extLst>
              </p14:cNvPr>
              <p14:cNvContentPartPr/>
              <p14:nvPr/>
            </p14:nvContentPartPr>
            <p14:xfrm>
              <a:off x="1116720" y="943200"/>
              <a:ext cx="6504840" cy="498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3EAA32-C845-42E2-BAD9-460E337319C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7360" y="933840"/>
                <a:ext cx="6523560" cy="50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9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14:cNvPr>
              <p14:cNvContentPartPr/>
              <p14:nvPr/>
            </p14:nvContentPartPr>
            <p14:xfrm>
              <a:off x="7381759" y="2704617"/>
              <a:ext cx="2448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C840EF-0968-425D-BDEA-C59E290C3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3119" y="2695977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14:cNvPr>
              <p14:cNvContentPartPr/>
              <p14:nvPr/>
            </p14:nvContentPartPr>
            <p14:xfrm>
              <a:off x="7469411" y="888708"/>
              <a:ext cx="990720" cy="506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0A104B-E98C-420F-BB5E-C8603AEA1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0051" y="879348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14:cNvPr>
              <p14:cNvContentPartPr/>
              <p14:nvPr/>
            </p14:nvContentPartPr>
            <p14:xfrm>
              <a:off x="7496051" y="5066868"/>
              <a:ext cx="193320" cy="26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7AC0BB-EEEC-4702-9928-598C13AAD8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6691" y="5057508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14:cNvPr>
              <p14:cNvContentPartPr/>
              <p14:nvPr/>
            </p14:nvContentPartPr>
            <p14:xfrm>
              <a:off x="7573419" y="3539407"/>
              <a:ext cx="27720" cy="28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3DF804-3ACC-4F1B-A97A-175979005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4059" y="3530047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14:cNvPr>
              <p14:cNvContentPartPr/>
              <p14:nvPr/>
            </p14:nvContentPartPr>
            <p14:xfrm>
              <a:off x="5411259" y="1434487"/>
              <a:ext cx="2534040" cy="359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9A4A90-72C1-4A08-A0E3-E7EBA3AE83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1899" y="1425127"/>
                <a:ext cx="2552760" cy="36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14:cNvPr>
              <p14:cNvContentPartPr/>
              <p14:nvPr/>
            </p14:nvContentPartPr>
            <p14:xfrm>
              <a:off x="6863859" y="4463167"/>
              <a:ext cx="676800" cy="86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5ED98-D1ED-4628-B64C-B941E9DCE9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4499" y="4453807"/>
                <a:ext cx="6955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14:cNvPr>
              <p14:cNvContentPartPr/>
              <p14:nvPr/>
            </p14:nvContentPartPr>
            <p14:xfrm>
              <a:off x="6214419" y="4365607"/>
              <a:ext cx="1342800" cy="29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8D3D9E-AD1D-44D7-9851-D7332B5FC8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5059" y="4356247"/>
                <a:ext cx="1361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14:cNvPr>
              <p14:cNvContentPartPr/>
              <p14:nvPr/>
            </p14:nvContentPartPr>
            <p14:xfrm>
              <a:off x="7224613" y="1424547"/>
              <a:ext cx="673560" cy="144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FC8094-2960-432C-928E-67B3CC1A90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15973" y="1415907"/>
                <a:ext cx="691200" cy="14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E1AB849-271C-40CC-B43B-C134BACCE52A}"/>
              </a:ext>
            </a:extLst>
          </p:cNvPr>
          <p:cNvGrpSpPr/>
          <p:nvPr/>
        </p:nvGrpSpPr>
        <p:grpSpPr>
          <a:xfrm>
            <a:off x="5311213" y="1349667"/>
            <a:ext cx="2619360" cy="3675240"/>
            <a:chOff x="5311213" y="1349667"/>
            <a:chExt cx="2619360" cy="36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14:cNvPr>
                <p14:cNvContentPartPr/>
                <p14:nvPr/>
              </p14:nvContentPartPr>
              <p14:xfrm>
                <a:off x="6044893" y="4165227"/>
                <a:ext cx="1530720" cy="85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3DC455-515B-470F-BEF0-5146B5684E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5893" y="4156587"/>
                  <a:ext cx="154836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14:cNvPr>
                <p14:cNvContentPartPr/>
                <p14:nvPr/>
              </p14:nvContentPartPr>
              <p14:xfrm>
                <a:off x="5484733" y="2577987"/>
                <a:ext cx="940320" cy="186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CE3680-2A0F-42FB-9F14-EA4D755697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6093" y="2569347"/>
                  <a:ext cx="957960" cy="18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14:cNvPr>
                <p14:cNvContentPartPr/>
                <p14:nvPr/>
              </p14:nvContentPartPr>
              <p14:xfrm>
                <a:off x="5442613" y="2676267"/>
                <a:ext cx="247320" cy="88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A5D16D-FC1F-4181-9639-95CD143AA0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33973" y="2667627"/>
                  <a:ext cx="26496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14:cNvPr>
                <p14:cNvContentPartPr/>
                <p14:nvPr/>
              </p14:nvContentPartPr>
              <p14:xfrm>
                <a:off x="5419933" y="2284227"/>
                <a:ext cx="68040" cy="10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486D13-B44B-44AF-A96D-2AE680B544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11293" y="2275227"/>
                  <a:ext cx="8568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14:cNvPr>
                <p14:cNvContentPartPr/>
                <p14:nvPr/>
              </p14:nvContentPartPr>
              <p14:xfrm>
                <a:off x="5379973" y="1860507"/>
                <a:ext cx="292680" cy="90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F9208F-586C-462B-936F-74E8112184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71333" y="1851507"/>
                  <a:ext cx="310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14:cNvPr>
                <p14:cNvContentPartPr/>
                <p14:nvPr/>
              </p14:nvContentPartPr>
              <p14:xfrm>
                <a:off x="5440453" y="1448667"/>
                <a:ext cx="821520" cy="10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160E11-A4E1-47DF-9AE0-DF01B7E335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1813" y="1440027"/>
                  <a:ext cx="83916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14:cNvPr>
                <p14:cNvContentPartPr/>
                <p14:nvPr/>
              </p14:nvContentPartPr>
              <p14:xfrm>
                <a:off x="5792533" y="1384227"/>
                <a:ext cx="1071000" cy="38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9C70BA-C234-46C2-B766-6FABDF3B73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83533" y="1375227"/>
                  <a:ext cx="1088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14:cNvPr>
                <p14:cNvContentPartPr/>
                <p14:nvPr/>
              </p14:nvContentPartPr>
              <p14:xfrm>
                <a:off x="6270253" y="1349667"/>
                <a:ext cx="738720" cy="10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0D6922-A2F2-41F8-BF17-D97A73AA66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1253" y="1341027"/>
                  <a:ext cx="75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14:cNvPr>
                <p14:cNvContentPartPr/>
                <p14:nvPr/>
              </p14:nvContentPartPr>
              <p14:xfrm>
                <a:off x="6870733" y="1415187"/>
                <a:ext cx="531720" cy="10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227646-2343-4647-BC0E-C7741AC747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2093" y="1406187"/>
                  <a:ext cx="549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14:cNvPr>
                <p14:cNvContentPartPr/>
                <p14:nvPr/>
              </p14:nvContentPartPr>
              <p14:xfrm>
                <a:off x="7022653" y="1443627"/>
                <a:ext cx="38304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BE92A7-4D68-4F33-B704-0BD758E1A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3653" y="1434627"/>
                  <a:ext cx="40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14:cNvPr>
                <p14:cNvContentPartPr/>
                <p14:nvPr/>
              </p14:nvContentPartPr>
              <p14:xfrm>
                <a:off x="7052893" y="2965347"/>
                <a:ext cx="835560" cy="120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2CEE44-FC11-4331-9AFF-913C863C77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43893" y="2956707"/>
                  <a:ext cx="85320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14:cNvPr>
                <p14:cNvContentPartPr/>
                <p14:nvPr/>
              </p14:nvContentPartPr>
              <p14:xfrm>
                <a:off x="7045693" y="4528827"/>
                <a:ext cx="9792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57C62D-66D1-42B6-A065-2E4FB42141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7053" y="4519827"/>
                  <a:ext cx="115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14:cNvPr>
                <p14:cNvContentPartPr/>
                <p14:nvPr/>
              </p14:nvContentPartPr>
              <p14:xfrm>
                <a:off x="7047133" y="2982267"/>
                <a:ext cx="883440" cy="110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F1C049-7D9A-47F9-B11F-BF90CDF585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8493" y="2973627"/>
                  <a:ext cx="901080" cy="11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14:cNvPr>
                <p14:cNvContentPartPr/>
                <p14:nvPr/>
              </p14:nvContentPartPr>
              <p14:xfrm>
                <a:off x="7226413" y="2277747"/>
                <a:ext cx="127800" cy="57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01BEA-9220-4B63-83AF-DDD7629F72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7773" y="2269107"/>
                  <a:ext cx="1454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14:cNvPr>
                <p14:cNvContentPartPr/>
                <p14:nvPr/>
              </p14:nvContentPartPr>
              <p14:xfrm>
                <a:off x="7238293" y="2065707"/>
                <a:ext cx="207000" cy="48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316E59-D14A-4E7E-ABC8-9FBD9F88FA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29653" y="2057067"/>
                  <a:ext cx="2246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14:cNvPr>
                <p14:cNvContentPartPr/>
                <p14:nvPr/>
              </p14:nvContentPartPr>
              <p14:xfrm>
                <a:off x="7306693" y="1508067"/>
                <a:ext cx="548280" cy="73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7D780D-CF6A-49D9-9290-AFB1F9D540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98053" y="1499067"/>
                  <a:ext cx="565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14:cNvPr>
                <p14:cNvContentPartPr/>
                <p14:nvPr/>
              </p14:nvContentPartPr>
              <p14:xfrm>
                <a:off x="6056773" y="1422027"/>
                <a:ext cx="1186560" cy="17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3478E0-DFD9-4355-80CC-EEB41A8B4A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8133" y="1413387"/>
                  <a:ext cx="120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14:cNvPr>
                <p14:cNvContentPartPr/>
                <p14:nvPr/>
              </p14:nvContentPartPr>
              <p14:xfrm>
                <a:off x="5311213" y="1520307"/>
                <a:ext cx="634680" cy="276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573D86-974C-412E-87FD-93B0AFA7F7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2573" y="1511307"/>
                  <a:ext cx="652320" cy="27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14:cNvPr>
                <p14:cNvContentPartPr/>
                <p14:nvPr/>
              </p14:nvContentPartPr>
              <p14:xfrm>
                <a:off x="5423533" y="3295827"/>
                <a:ext cx="556920" cy="9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CBAB9-7790-464A-A731-6B93B849B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4533" y="3286827"/>
                  <a:ext cx="5745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14:cNvPr>
                <p14:cNvContentPartPr/>
                <p14:nvPr/>
              </p14:nvContentPartPr>
              <p14:xfrm>
                <a:off x="5508493" y="3373587"/>
                <a:ext cx="761400" cy="9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F89478-797D-4364-AF11-3AA790B935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99853" y="3364587"/>
                  <a:ext cx="77904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14:cNvPr>
                <p14:cNvContentPartPr/>
                <p14:nvPr/>
              </p14:nvContentPartPr>
              <p14:xfrm>
                <a:off x="5782813" y="3907107"/>
                <a:ext cx="62820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66F397-2A3B-4771-A8C8-AAF9D11626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4173" y="3898107"/>
                  <a:ext cx="645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14:cNvPr>
                <p14:cNvContentPartPr/>
                <p14:nvPr/>
              </p14:nvContentPartPr>
              <p14:xfrm>
                <a:off x="5901253" y="4068387"/>
                <a:ext cx="538920" cy="31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C3BB5A-C647-4FA0-AA7F-D22D81F658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2613" y="4059387"/>
                  <a:ext cx="556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14:cNvPr>
                <p14:cNvContentPartPr/>
                <p14:nvPr/>
              </p14:nvContentPartPr>
              <p14:xfrm>
                <a:off x="5869933" y="4106907"/>
                <a:ext cx="595080" cy="29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8544B7-DF08-4BE7-9D4B-69EDBE2EA0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61293" y="4097907"/>
                  <a:ext cx="612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14:cNvPr>
                <p14:cNvContentPartPr/>
                <p14:nvPr/>
              </p14:nvContentPartPr>
              <p14:xfrm>
                <a:off x="6078373" y="4255947"/>
                <a:ext cx="591840" cy="12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F15DDC-EFEC-4DDA-98F5-FFF61E95B5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9373" y="4246947"/>
                  <a:ext cx="60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14:cNvPr>
                <p14:cNvContentPartPr/>
                <p14:nvPr/>
              </p14:nvContentPartPr>
              <p14:xfrm>
                <a:off x="6343693" y="4335867"/>
                <a:ext cx="77364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87039-D1A4-41F8-804A-9B4A3DC3C9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34693" y="4326867"/>
                  <a:ext cx="79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14:cNvPr>
                <p14:cNvContentPartPr/>
                <p14:nvPr/>
              </p14:nvContentPartPr>
              <p14:xfrm>
                <a:off x="6535573" y="4426227"/>
                <a:ext cx="596880" cy="4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B4BE1B-FF3B-4B22-AE0E-AF76664B09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26573" y="4417227"/>
                  <a:ext cx="614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14:cNvPr>
                <p14:cNvContentPartPr/>
                <p14:nvPr/>
              </p14:nvContentPartPr>
              <p14:xfrm>
                <a:off x="6816733" y="4434507"/>
                <a:ext cx="4798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19E846-F1C0-4C94-B898-C9C8BC05C1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07733" y="4425507"/>
                  <a:ext cx="497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14:cNvPr>
                <p14:cNvContentPartPr/>
                <p14:nvPr/>
              </p14:nvContentPartPr>
              <p14:xfrm>
                <a:off x="6920053" y="4396707"/>
                <a:ext cx="411120" cy="2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4E65EA-415D-4EAA-BF98-227F01D0A1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11413" y="4387707"/>
                  <a:ext cx="428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14:cNvPr>
                <p14:cNvContentPartPr/>
                <p14:nvPr/>
              </p14:nvContentPartPr>
              <p14:xfrm>
                <a:off x="6945613" y="4420827"/>
                <a:ext cx="514800" cy="6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089AEB-71EA-4ADE-93D1-6DFE4C82D83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6973" y="4411827"/>
                  <a:ext cx="532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14:cNvPr>
                <p14:cNvContentPartPr/>
                <p14:nvPr/>
              </p14:nvContentPartPr>
              <p14:xfrm>
                <a:off x="7503613" y="4466907"/>
                <a:ext cx="90000" cy="48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9A09BE-8A43-4FAB-9C04-7D72F639A0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94613" y="4458267"/>
                  <a:ext cx="10764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CB47A4-270E-4C5E-942D-56E3AEC57493}"/>
                  </a:ext>
                </a:extLst>
              </p14:cNvPr>
              <p14:cNvContentPartPr/>
              <p14:nvPr/>
            </p14:nvContentPartPr>
            <p14:xfrm>
              <a:off x="3334714" y="2672872"/>
              <a:ext cx="24480" cy="19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CB47A4-270E-4C5E-942D-56E3AEC574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074" y="2664232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F5E1BA2-52B2-4235-B5B4-AC901BDA11AD}"/>
                  </a:ext>
                </a:extLst>
              </p14:cNvPr>
              <p14:cNvContentPartPr/>
              <p14:nvPr/>
            </p14:nvContentPartPr>
            <p14:xfrm>
              <a:off x="3422366" y="856963"/>
              <a:ext cx="990720" cy="5061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F5E1BA2-52B2-4235-B5B4-AC901BDA1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3006" y="847603"/>
                <a:ext cx="1009440" cy="50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053E4F-1E54-4585-A967-07B15B8AA878}"/>
                  </a:ext>
                </a:extLst>
              </p14:cNvPr>
              <p14:cNvContentPartPr/>
              <p14:nvPr/>
            </p14:nvContentPartPr>
            <p14:xfrm>
              <a:off x="3449006" y="5035123"/>
              <a:ext cx="193320" cy="268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053E4F-1E54-4585-A967-07B15B8AA8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646" y="5025763"/>
                <a:ext cx="212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AC0B4E0-11BD-4646-A02E-C5C7688734E8}"/>
                  </a:ext>
                </a:extLst>
              </p14:cNvPr>
              <p14:cNvContentPartPr/>
              <p14:nvPr/>
            </p14:nvContentPartPr>
            <p14:xfrm>
              <a:off x="3526374" y="3507662"/>
              <a:ext cx="27720" cy="28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AC0B4E0-11BD-4646-A02E-C5C7688734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7014" y="3498302"/>
                <a:ext cx="46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CEA789-958D-460B-A5F2-29A0C0B75243}"/>
                  </a:ext>
                </a:extLst>
              </p14:cNvPr>
              <p14:cNvContentPartPr/>
              <p14:nvPr/>
            </p14:nvContentPartPr>
            <p14:xfrm>
              <a:off x="1582374" y="1570142"/>
              <a:ext cx="2076480" cy="3427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CEA789-958D-460B-A5F2-29A0C0B752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3014" y="1560782"/>
                <a:ext cx="2095200" cy="34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738C5E2-20E3-429D-BD25-1C48ADD1A101}"/>
                  </a:ext>
                </a:extLst>
              </p14:cNvPr>
              <p14:cNvContentPartPr/>
              <p14:nvPr/>
            </p14:nvContentPartPr>
            <p14:xfrm>
              <a:off x="2816814" y="4532222"/>
              <a:ext cx="676800" cy="762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738C5E2-20E3-429D-BD25-1C48ADD1A1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7454" y="4522862"/>
                <a:ext cx="6955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5191BCA-2052-414A-A324-D2ADE5FA83FF}"/>
              </a:ext>
            </a:extLst>
          </p:cNvPr>
          <p:cNvGrpSpPr/>
          <p:nvPr/>
        </p:nvGrpSpPr>
        <p:grpSpPr>
          <a:xfrm>
            <a:off x="3408073" y="5287773"/>
            <a:ext cx="122040" cy="404640"/>
            <a:chOff x="3408073" y="5370323"/>
            <a:chExt cx="1220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F437E4-075D-4EC5-BC55-3DF2BADE41D7}"/>
                    </a:ext>
                  </a:extLst>
                </p14:cNvPr>
                <p14:cNvContentPartPr/>
                <p14:nvPr/>
              </p14:nvContentPartPr>
              <p14:xfrm>
                <a:off x="3408073" y="5370323"/>
                <a:ext cx="102600" cy="37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F437E4-075D-4EC5-BC55-3DF2BADE41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0433" y="5352323"/>
                  <a:ext cx="1382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89B64E-08B8-46BE-A6B8-6DF6DB947B70}"/>
                    </a:ext>
                  </a:extLst>
                </p14:cNvPr>
                <p14:cNvContentPartPr/>
                <p14:nvPr/>
              </p14:nvContentPartPr>
              <p14:xfrm>
                <a:off x="3477553" y="5456363"/>
                <a:ext cx="52560" cy="27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89B64E-08B8-46BE-A6B8-6DF6DB947B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9553" y="5438363"/>
                  <a:ext cx="88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A8DD64-DAAE-45DE-BE2D-83B6F0AA2B31}"/>
                    </a:ext>
                  </a:extLst>
                </p14:cNvPr>
                <p14:cNvContentPartPr/>
                <p14:nvPr/>
              </p14:nvContentPartPr>
              <p14:xfrm>
                <a:off x="3430393" y="5535923"/>
                <a:ext cx="89640" cy="23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A8DD64-DAAE-45DE-BE2D-83B6F0AA2B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2393" y="5517923"/>
                  <a:ext cx="1252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26326E-8FB0-4651-8A45-5E594E689BBA}"/>
                  </a:ext>
                </a:extLst>
              </p14:cNvPr>
              <p14:cNvContentPartPr/>
              <p14:nvPr/>
            </p14:nvContentPartPr>
            <p14:xfrm>
              <a:off x="310680" y="68400"/>
              <a:ext cx="8787240" cy="637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26326E-8FB0-4651-8A45-5E594E689BB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1320" y="59040"/>
                <a:ext cx="8805960" cy="63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2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50" y="739259"/>
            <a:ext cx="2543606" cy="1418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DF41F3-D1E9-4BD0-B209-31CD93BB8B5C}"/>
              </a:ext>
            </a:extLst>
          </p:cNvPr>
          <p:cNvSpPr txBox="1"/>
          <p:nvPr/>
        </p:nvSpPr>
        <p:spPr>
          <a:xfrm>
            <a:off x="247007" y="661899"/>
            <a:ext cx="8725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 tangle is rational if one can remove </a:t>
            </a:r>
          </a:p>
          <a:p>
            <a:pPr algn="l"/>
            <a:r>
              <a:rPr lang="en-US" sz="2400" dirty="0"/>
              <a:t>all crossings by moving the endpoints </a:t>
            </a:r>
          </a:p>
          <a:p>
            <a:pPr algn="l"/>
            <a:r>
              <a:rPr lang="en-US" sz="2400" dirty="0"/>
              <a:t>of strings on the boundary of the </a:t>
            </a:r>
          </a:p>
          <a:p>
            <a:pPr algn="l"/>
            <a:r>
              <a:rPr lang="en-US" sz="2400" dirty="0"/>
              <a:t>ball, while keeping these endpoints </a:t>
            </a:r>
          </a:p>
          <a:p>
            <a:pPr algn="l"/>
            <a:r>
              <a:rPr lang="en-US" sz="2400" dirty="0"/>
              <a:t>on the boundary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One cannot deform the shape of the ball to determine if a tangle is rational:</a:t>
            </a:r>
          </a:p>
          <a:p>
            <a:pPr algn="l"/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B9D31A-34DD-463D-B1AE-D035B184970E}"/>
                  </a:ext>
                </a:extLst>
              </p14:cNvPr>
              <p14:cNvContentPartPr/>
              <p14:nvPr/>
            </p14:nvContentPartPr>
            <p14:xfrm>
              <a:off x="913320" y="3195360"/>
              <a:ext cx="7095600" cy="247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B9D31A-34DD-463D-B1AE-D035B18497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960" y="3186000"/>
                <a:ext cx="7114320" cy="24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EC6B6C-540E-4074-81C4-8213CDE3648A}"/>
                  </a:ext>
                </a:extLst>
              </p14:cNvPr>
              <p14:cNvContentPartPr/>
              <p14:nvPr/>
            </p14:nvContentPartPr>
            <p14:xfrm>
              <a:off x="412560" y="1406520"/>
              <a:ext cx="8594280" cy="486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EC6B6C-540E-4074-81C4-8213CDE364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200" y="1397160"/>
                <a:ext cx="8613000" cy="48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33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4BA6A-E81C-4274-828E-482A1CACDA74}"/>
                  </a:ext>
                </a:extLst>
              </p14:cNvPr>
              <p14:cNvContentPartPr/>
              <p14:nvPr/>
            </p14:nvContentPartPr>
            <p14:xfrm>
              <a:off x="520200" y="1445040"/>
              <a:ext cx="7773480" cy="541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4BA6A-E81C-4274-828E-482A1CACDA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840" y="1435680"/>
                <a:ext cx="7792200" cy="54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FCD14B-84DB-4571-BF74-95365FBF9F47}"/>
                  </a:ext>
                </a:extLst>
              </p14:cNvPr>
              <p14:cNvContentPartPr/>
              <p14:nvPr/>
            </p14:nvContentPartPr>
            <p14:xfrm>
              <a:off x="6271560" y="2813040"/>
              <a:ext cx="1882800" cy="123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FCD14B-84DB-4571-BF74-95365FBF9F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2200" y="2803680"/>
                <a:ext cx="1901520" cy="12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97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7182</TotalTime>
  <Words>46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81</cp:revision>
  <dcterms:created xsi:type="dcterms:W3CDTF">2020-09-07T00:11:40Z</dcterms:created>
  <dcterms:modified xsi:type="dcterms:W3CDTF">2020-09-29T02:11:57Z</dcterms:modified>
</cp:coreProperties>
</file>