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69" r:id="rId2"/>
    <p:sldId id="479" r:id="rId3"/>
    <p:sldId id="480" r:id="rId4"/>
    <p:sldId id="482" r:id="rId5"/>
    <p:sldId id="481" r:id="rId6"/>
    <p:sldId id="485" r:id="rId7"/>
    <p:sldId id="486" r:id="rId8"/>
    <p:sldId id="483" r:id="rId9"/>
    <p:sldId id="490" r:id="rId10"/>
    <p:sldId id="508" r:id="rId11"/>
    <p:sldId id="491" r:id="rId12"/>
    <p:sldId id="466" r:id="rId13"/>
    <p:sldId id="487" r:id="rId14"/>
    <p:sldId id="442" r:id="rId15"/>
    <p:sldId id="492" r:id="rId16"/>
    <p:sldId id="44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2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30:26.5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84 0 11143 0 0,'-34'4'488'0'0,"19"0"112"0"0,4 1-480 0 0,11-5-120 0 0,-11 8 0 0 0,11-8 0 0 0,-13 7 88 0 0,13-7-8 0 0,0 0 0 0 0,0 0 0 0 0,0 0-80 0 0,0 0 0 0 0,0 0-80 0 0,0 15 80 0 0,0-15-224 0 0,0 0 0 0 0,0 0 0 0 0,21 6-4576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6:59:17.3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12197 9076 14735 0,'0'0'640'0,"0"0"160"0,0 0-640 0,0 0-160 15,0 0 0-15,0 0 0 0,0 0 832 0,0 0 144 16,0 0 32-16,0 0 0 0,0 0-112 0,0 0-32 16,0 0 0-16,0 0 0 0,10-1-48 0,-10 1-16 15,0 0 0-15,0 0 0 0,0 0-96 0,11 1-32 16,1-2 0-16,3-1 0 0,0 2-144 0,3-1-16 16,0 0-16-16,3 1 0 0,1 1-112 0,1-2-32 0,0-2 0 0,2 2 0 15,-1 1-112-15,1-2-32 0,2-2 0 16,0-1 0-16,1 2-80 0,1 1-128 0,2 0 176 0,1-3-176 15,1-1 192-15,2 0-192 0,-2 1 192 0,1 0-192 16,-2 2 144-16,-1 1-144 0,-2 1 0 0,-1-2 144 16,-4 1-144-16,1 0 0 0,-1 1 144 0,-1 0-144 15,-1-2 0-15,0 0 0 0,-1 4 0 0,0-1 128 16,-2 0-128-16,-2 0 0 0,-3-1 0 0,-3 1 0 16,0 4 0-16,1-3 0 0,0-3 0 0,-2 2 0 15,-1 3 0-15,-1 1-192 0,-2 2 32 0,-6-6 0 16,0 0-1504-16,0 0-320 15,-1 9-48-15,-3-3-9760 0</inkml:trace>
  <inkml:trace contextRef="#ctx0" brushRef="#br0" timeOffset="482.7">12105 9609 16287 0,'0'0'720'0,"0"0"160"0,0 0-704 0,0 0-176 16,0 0 0-16,0 0 0 0,0 0 384 0,0 0 64 0,0 0 0 15,0 0 0-15,0 0 256 0,0 0 48 0,0 0 16 0,0 0 0 16,0 0 384-16,0 0 96 0,11 4 16 0,1-1 0 16,0-3-384-16,4-2-80 0,0 0-16 0,4 0 0 15,0 0-144-15,6-2-16 0,4-1-16 0,3 1 0 16,1 2-256-16,3-1-48 0,1-4-16 0,0 2 0 16,2-5-96-16,3 2-32 0,1 1 0 0,4-1 0 15,2 0 48-15,-2 3 16 0,-1 2 0 0,-3 3 0 16,1 1 96-16,-5-2 0 0,-2-2 16 0,-1-1 0 15,1 2 32-15,-5 0 0 0,-3 1 0 0,0 2 0 16,-2 3-128-16,0 2-32 0,-2-2 0 0,-2-1 0 16,-2-3-16-16,-2 2-16 0,-2 1 0 0,-3 1 0 0,-2 0-176 0,1-2 192 15,-3-2-192-15,-4 3 192 0,-7-3-192 0,0 0 0 16,0 0 144-16,0 0-144 0,0 0 0 0,0 0 0 16,0 0 0-16,0 0 0 15,0 0-1632-15,-7 2-288 0,-1 0-64 0,0 1-12464 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9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6447 0 0,'0'0'142'0'0,"0"0"22"0"0,0 0 13 0 0,1 0 55 0 0,9-5 436 0 0,1 0 1 0 0,-1 1-1 0 0,1 0-668 0 0,5-1 19 0 0,-10 3-20 0 0,1 0 0 0 0,-1 0 0 0 0,5 0 1 0 0,-1 0 133 0 0,0 1 0 0 0,-1 0 0 0 0,1 0 0 0 0,0 1 0 0 0,-1 0 0 0 0,1 1 0 0 0,6 1-133 0 0,111 23 1117 0 0,-100-20-1117 0 0,28 1 0 0 0,-29-4 0 0 0,0 1 0 0 0,14 4 0 0 0,79 26 0 0 0,36 10-40 0 0,-34-9 1011 0 0,-84-26-483 0 0,0-2-1 0 0,12 0-487 0 0,-4-1 142 0 0,-26-2-142 0 0,0 2 0 0 0,0 0 0 0 0,12 6 0 0 0,-11-4 0 0 0,0-1 0 0 0,21 4 0 0 0,17 1 0 0 0,18 7 0 0 0,-62-15 0 0 0,1 0 0 0 0,4-1 0 0 0,-10-2 0 0 0,1 1 0 0 0,-1 1 0 0 0,0 0 0 0 0,0 0 0 0 0,0 0 0 0 0,-1 1 0 0 0,7 3 0 0 0,-7-1-64 0 0,-6-4-273 0 0,-2-1-138 0 0,0 0-749 0 0,0 0-2868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50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58 142 6447 0 0,'0'0'142'0'0,"0"0"22"0"0,0 0 13 0 0,2-2-20 0 0,3-3 17 0 0,0 1 0 0 0,0-1 0 0 0,3-1-174 0 0,-6 5 138 0 0,-1 0 0 0 0,1 0 0 0 0,-1 0 0 0 0,1-1 0 0 0,-1 1 0 0 0,0-1 0 0 0,1 0-138 0 0,1 1 512 0 0,59 9 1467 0 0,124 4-1814 0 0,-87-5-165 0 0,40 6 0 0 0,-18 10-26 0 0,-49-9 495 0 0,-34-5 66 0 0,-1 1 0 0 0,0 2 0 0 0,12 7-535 0 0,-34-14 0 0 0,1 0 0 0 0,0-2 0 0 0,6 2 0 0 0,-10-3 0 0 0,-7-1 0 0 0,0 0 0 0 0,-1 1 0 0 0,1 0 0 0 0,3 2 0 0 0,-1 0 0 0 0,-7-4 0 0 0,0 0 0 0 0,0 0 0 0 0,0 1 0 0 0,1-1 0 0 0,-1 0 0 0 0,0 0 0 0 0,0 0 0 0 0,0 0 0 0 0,0 0 0 0 0,0 0 0 0 0,0 0 0 0 0,0 0 0 0 0,0 0 0 0 0,0 0 0 0 0,0 0 0 0 0,0 0 0 0 0,0 0 0 0 0,0 0 0 0 0,0 0 0 0 0,0 1 0 0 0,0-1 0 0 0,0 0 0 0 0,0 0 0 0 0,0 0 0 0 0,0 0 0 0 0,0 0 0 0 0,-1 0 0 0 0,1 0 0 0 0,0 0 0 0 0,0 0 0 0 0,0 0 0 0 0,0 0 0 0 0,0 0 0 0 0,0 0 0 0 0,0 0 0 0 0,0 0 0 0 0,0 0 0 0 0,0 0 0 0 0,0 0 0 0 0,0 0 0 0 0,0 0 0 0 0,0 0 0 0 0,0 0 0 0 0,0 1 0 0 0,0-1 0 0 0,0 0 0 0 0,-1 0 0 0 0,-4 0 0 0 0,-1 0 0 0 0,0 0 0 0 0,0 0 0 0 0,0-1 0 0 0,0 0 0 0 0,0 0 0 0 0,-2-2 0 0 0,-22-2 0 0 0,-169-21-401 0 0,176 24 18 0 0,9 1 36 0 0,0 0-1 0 0,0-2 1 0 0,-5-1 347 0 0,1-1-33 0 0,-135-39-96 0 0,102 27 125 0 0,-46-23 4 0 0,38 15 0 0 0,-55-15 0 0 0,70 26 0 0 0,-51-12 0 0 0,81 22 272 0 0,-15-2-272 0 0,21 4 130 0 0,8 2-103 0 0,-8-1 780 0 0,12 6-82 0 0,-2-3-694 0 0,3 3-31 0 0,1-1 0 0 0,0 1 0 0 0,0-1 0 0 0,0 0 0 0 0,0 0 0 0 0,1-1 0 0 0,-1 1 0 0 0,1-2 0 0 0,0 1 0 0 0,5 1 0 0 0,5 0 0 0 0,-1-1 0 0 0,1-1 0 0 0,-1 0 0 0 0,4-1 0 0 0,14 3 0 0 0,0 1 0 0 0,12 4 0 0 0,39 6 0 0 0,-5-4 720 0 0,-1 3 0 0 0,67 22-720 0 0,-70-14 265 0 0,116 38 78 0 0,-83-22-4555 0 0,-93-33-560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58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1623 24 6447 0 0,'0'0'298'0'0,"0"0"-10"0"0,-2 0-188 0 0,-11-5 128 0 0,0 0 905 0 0,1 0-1 0 0,-4-3-1132 0 0,15 8 488 0 0,1 0 21 0 0,-2 0-66 0 0,-3 0-222 0 0,4 0 166 0 0,1 0 101 0 0,0 0 21 0 0,0 0-66 0 0,0 0-222 0 0,0 0 166 0 0,0 0 101 0 0,0 0 21 0 0,0 0-66 0 0,1 1-294 0 0,8 6-133 0 0,-1 1-16 0 0,-2 3 0 0 0,1 0 0 0 0,-3-6 111 0 0,1 0 0 0 0,-1 0 0 0 0,1 0-1 0 0,0 0 1 0 0,0-1 0 0 0,0 0 0 0 0,1 0-1 0 0,0 0 1 0 0,-1-1 0 0 0,1 0 0 0 0,1 0-1 0 0,-1 0 1 0 0,1-1-111 0 0,45 22 654 0 0,-27-12-700 0 0,7 1 46 0 0,-16-6 0 0 0,0 0 0 0 0,0 1 0 0 0,-1 0 0 0 0,7 6 0 0 0,-12-8 0 0 0,-1-1 0 0 0,5 2 0 0 0,17 9 0 0 0,-9-3 0 0 0,2-1 0 0 0,12 5 0 0 0,-27-13 0 0 0,36 19 0 0 0,-36-20 0 0 0,16 6 0 0 0,-17-6 0 0 0,18 10 0 0 0,19 13 0 0 0,-37-21 0 0 0,-3-1 0 0 0,-1-1 0 0 0,1 0 0 0 0,0-1 0 0 0,4 2 0 0 0,-5-2 0 0 0,13 7 0 0 0,-12-6 0 0 0,0 1 0 0 0,0 0 0 0 0,-1 0 0 0 0,4 4 0 0 0,-1 0 0 0 0,1 0 0 0 0,-5-5 122 0 0,-1 0 0 0 0,1 0 0 0 0,-1 0 0 0 0,0 0 0 0 0,1 0 0 0 0,-2 1 0 0 0,1-1 0 0 0,1 3-122 0 0,2 4 464 0 0,-3-7-289 0 0,4 12 191 0 0,-4-10-299 0 0,7 20-67 0 0,-7-13 0 0 0,-1-3 0 0 0,0 1 0 0 0,-1 0 0 0 0,0-1 0 0 0,-2 7 0 0 0,1-3 0 0 0,1-8 0 0 0,-1 0 0 0 0,1 1 0 0 0,-1-1 0 0 0,-1 0 0 0 0,1 0 0 0 0,-1 0 0 0 0,1 0 0 0 0,-3 3 0 0 0,0 3 0 0 0,-1 1 0 0 0,-1-1 0 0 0,-6 11 0 0 0,9-17 0 0 0,0 1 0 0 0,0 0 0 0 0,0 0 0 0 0,0 3 0 0 0,0 2 0 0 0,0-3 0 0 0,0 0 0 0 0,0 0 0 0 0,-1 0 0 0 0,0 1 0 0 0,2-4 0 0 0,0-2 0 0 0,0 0 0 0 0,0 0 0 0 0,-1 0 0 0 0,1 0 0 0 0,0 0 0 0 0,-1 0 0 0 0,-1 0 0 0 0,0 1 0 0 0,-1 0 0 0 0,1 0 0 0 0,-1 0 0 0 0,-1 0 0 0 0,0-1 0 0 0,-17 14 0 0 0,15-9 0 0 0,3-3 0 0 0,0 0 0 0 0,0-1 0 0 0,-4 3 0 0 0,-2 1 0 0 0,-13 12 0 0 0,20-16 0 0 0,1-1 0 0 0,0 1 0 0 0,-1-1 0 0 0,0 0 0 0 0,-1 0 0 0 0,0 1 0 0 0,-36 22 0 0 0,32-21 0 0 0,0 0 0 0 0,7-5 0 0 0,-11 7 0 0 0,8-3 0 0 0,-9 10 0 0 0,-12 6 0 0 0,18-14 0 0 0,-2 0 0 0 0,2 0 0 0 0,-5 3 0 0 0,-2-1 0 0 0,11-4 0 0 0,-2 0 0 0 0,-11 3 0 0 0,7-5 0 0 0,9-2 0 0 0,0 1 0 0 0,0-1 0 0 0,-1 0 0 0 0,1 1 0 0 0,0-1 0 0 0,0 0 0 0 0,0 1 0 0 0,0-1 0 0 0,0 1 0 0 0,0 0 0 0 0,0-1 0 0 0,0 1 0 0 0,0 0 0 0 0,-2 2 0 0 0,0-1 0 0 0,-14 7 0 0 0,13-6 0 0 0,0-1 0 0 0,-1 0 0 0 0,1-1 0 0 0,0 1 0 0 0,-5 0 0 0 0,0 1 0 0 0,-2 1 0 0 0,10-1 0 0 0,-1 0 0 0 0,-8 1 0 0 0,2-2 0 0 0,-20 7 0 0 0,10-5 0 0 0,15-4 0 0 0,1 0 0 0 0,-10 5 0 0 0,10-4 0 0 0,0 0 0 0 0,0 0 0 0 0,0-1 0 0 0,0 1 0 0 0,0 0 0 0 0,0-1 0 0 0,0 1 0 0 0,-1-1 0 0 0,1 0 0 0 0,0 1 0 0 0,0-1 0 0 0,1 1 0 0 0,-1-1 0 0 0,0 1 0 0 0,0-1 0 0 0,1 1 0 0 0,-2 0 0 0 0,2 0 0 0 0,0-1 0 0 0,0 0 0 0 0,1 0 0 0 0,-1 1 0 0 0,0-1 0 0 0,0 1 0 0 0,0-1 0 0 0,1 0 0 0 0,-1 1 0 0 0,0 0 0 0 0,0-1 0 0 0,1 1 0 0 0,-1-1 0 0 0,1 1 0 0 0,-1 0 0 0 0,-1 1 0 0 0,-7 3 0 0 0,-5-1 0 0 0,2 3 0 0 0,1 0 0 0 0,1-1 0 0 0,6-4 0 0 0,-11 5 0 0 0,14-6 0 0 0,0 0 0 0 0,-1 1 0 0 0,1-1 0 0 0,-1 0 0 0 0,1 0 0 0 0,-1 0 0 0 0,0 0 0 0 0,1 0 0 0 0,-2 0 0 0 0,-1 2 0 0 0,-3 0 0 0 0,-6 2 0 0 0,8-4 0 0 0,1 1 0 0 0,-11 10 0 0 0,5-6 0 0 0,7-5 0 0 0,1-1 0 0 0,0 1 0 0 0,0 0 0 0 0,0-1 0 0 0,-1 1 0 0 0,1-1 0 0 0,-2 0 0 0 0,-1 3 0 0 0,-5 4 0 0 0,0 1 0 0 0,0 0 0 0 0,5-3 0 0 0,-6 5 0 0 0,-3 7 0 0 0,-1-1 0 0 0,14-14 0 0 0,-11 14 0 0 0,-8 9 0 0 0,10-12 0 0 0,-5-1 0 0 0,10-7 0 0 0,0-1 0 0 0,0 1 0 0 0,-4 4 0 0 0,-12 16 0 0 0,9-11 0 0 0,1 0 0 0 0,-7 11 0 0 0,16-20 0 0 0,0-3 0 0 0,-15 14 0 0 0,-4 9 0 0 0,10-15 0 0 0,-3-1 0 0 0,6-4 0 0 0,1 0 0 0 0,0 0 0 0 0,1 1 0 0 0,-2 0 0 0 0,-4 6 0 0 0,-14 6 0 0 0,-22 17 0 0 0,17-15 0 0 0,12-7 0 0 0,-12 13 0 0 0,19-16 0 0 0,-1 0 0 0 0,-3 1 0 0 0,-7 5 0 0 0,11-7 0 0 0,-1 0 0 0 0,0-1 0 0 0,-5 1 0 0 0,14-7 0 0 0,0 0 0 0 0,0 0 0 0 0,1 1 0 0 0,-1-1 0 0 0,0 1 0 0 0,1 0 0 0 0,-3 2 0 0 0,-5 8 0 0 0,0 0 0 0 0,1 1 0 0 0,9-13 0 0 0,-17 19 0 0 0,8-7 0 0 0,9-11 0 0 0,1-2 0 0 0,0 0 0 0 0,1 0 0 0 0,-1 0 0 0 0,0 0 0 0 0,0 1 0 0 0,0-1 0 0 0,0 0 0 0 0,0 0 0 0 0,0 0 0 0 0,0 0 0 0 0,0 0 0 0 0,0 0 0 0 0,0 0 0 0 0,0 0 0 0 0,0 1 0 0 0,0-1 0 0 0,0 0 0 0 0,0 0 0 0 0,0 0 0 0 0,0 0 0 0 0,0 0 0 0 0,0 0 0 0 0,0 0 0 0 0,0 1 0 0 0,0-1 0 0 0,0 0 0 0 0,0 0 0 0 0,0 0 0 0 0,0 0 0 0 0,0 0 0 0 0,0 0 0 0 0,0 0 0 0 0,0 0 0 0 0,0 1 0 0 0,-1-1 0 0 0,1 0 0 0 0,0 0 0 0 0,0 0 0 0 0,0 0 0 0 0,0 0 0 0 0,0 0 0 0 0,0 0 0 0 0,0 0 0 0 0,0 0 0 0 0,0 0 0 0 0,-1 0 0 0 0,-17 25 0 0 0,8-15 0 0 0,-6 7 0 0 0,7-6 0 0 0,5-5 0 0 0,1-2 0 0 0,2-2 0 0 0,-1 0 0 0 0,1 0 0 0 0,-1 0 0 0 0,0-1 0 0 0,1 1 0 0 0,-1 0 0 0 0,-1 0 0 0 0,0 0 0 0 0,1-1 0 0 0,-1 1 0 0 0,1 0 0 0 0,-1 0 0 0 0,1 0 0 0 0,0 1 0 0 0,0-1 0 0 0,0 0 0 0 0,0 1 0 0 0,0 0 0 0 0,-6 6 0 0 0,-3-2 0 0 0,-2-1 0 0 0,0 2 0 0 0,2 0 0 0 0,-8 9 0 0 0,15-14 0 0 0,-10 8 0 0 0,-8 17 0 0 0,12-18 0 0 0,-3 2 0 0 0,7-6 0 0 0,-9 14 0 0 0,4-9 0 0 0,1 0 0 0 0,-5 4 0 0 0,-12 20 0 0 0,17-20 0 0 0,2-1 0 0 0,1 1 0 0 0,0 0 0 0 0,-3-2 0 0 0,0-1 0 0 0,-3-2 0 0 0,1 1 0 0 0,-6 16 0 0 0,7-15 0 0 0,-1 0 0 0 0,3 2 0 0 0,-1-1 0 0 0,-10 12 0 0 0,9-12 0 0 0,-7 17 0 0 0,15-26 0 0 0,-10 18 0 0 0,7-7 0 0 0,5-9 0 0 0,-8 18 0 0 0,4-10 0 0 0,2 0 0 0 0,-1 0 0 0 0,2 2 0 0 0,1 8 0 0 0,1-21 0 0 0,-3 19 0 0 0,-1 1 0 0 0,3-19 0 0 0,-4 31 0 0 0,3-20 0 0 0,-8 16 0 0 0,7-17 0 0 0,-3 18 0 0 0,4-26 0 0 0,2 20 0 0 0,-1 2 0 0 0,0-22 0 0 0,-1 11 0 0 0,1-2 0 0 0,1-13 0 0 0,0 1 0 0 0,1-1 0 0 0,-1 0 0 0 0,0 1 0 0 0,1-1 0 0 0,0 0 0 0 0,0 1 0 0 0,0 0 0 0 0,-1 9 0 0 0,-1 3 0 0 0,0 1 0 0 0,0-13 0 0 0,1 1 0 0 0,0-1 0 0 0,0 0 0 0 0,0 0 0 0 0,0 0 0 0 0,1 3 0 0 0,-3 17 0 0 0,-1 1 0 0 0,4-20 0 0 0,-1-1 0 0 0,0 0 0 0 0,0 0 0 0 0,0 1 0 0 0,0-1 0 0 0,0 0 0 0 0,-1 1 0 0 0,-1 26 0 0 0,2-24 0 0 0,-2 18 0 0 0,-1-7 0 0 0,2-11 0 0 0,0-1 0 0 0,-7 12 0 0 0,1-5 0 0 0,-3 5 0 0 0,10-16 0 0 0,0 3 0 0 0,-11 27 0 0 0,5-18 0 0 0,0-2 0 0 0,-1 0 0 0 0,1 2 0 0 0,1-1 0 0 0,0 0 0 0 0,4-11 0 0 0,1 0 0 0 0,0-1 0 0 0,0 1 0 0 0,-1 0 0 0 0,1-1 0 0 0,0 1 0 0 0,0-1 0 0 0,-1 1 0 0 0,1-1 0 0 0,0 1 0 0 0,-1-1 0 0 0,1 1 0 0 0,-1-1 0 0 0,1 0 0 0 0,-1 1 0 0 0,1-1 0 0 0,-1 0 0 0 0,1 1 0 0 0,-1-1 0 0 0,0 0 0 0 0,1 0 0 0 0,-1 0 0 0 0,1 0 0 0 0,-1 0 0 0 0,0-1 0 0 0,1 1 0 0 0,-1 0 0 0 0,1 0 0 0 0,-1 0 0 0 0,1 0 0 0 0,-1-1 0 0 0,1 1 0 0 0,-1 0 0 0 0,1 0 0 0 0,-1-1 0 0 0,1 1 0 0 0,-1 0 0 0 0,-9-11 0 0 0,2-1 0 0 0,3 0 0 0 0,0 1 0 0 0,1-1 0 0 0,1 1 0 0 0,0-1 0 0 0,-1-9 0 0 0,-4-10 0 0 0,5 21 0 0 0,1-1 0 0 0,-1-4 0 0 0,1-9 0 0 0,1 1 0 0 0,1-1 0 0 0,3-12 0 0 0,-3 36 0 0 0,0-22 0 0 0,-1 16 0 0 0,1 0 0 0 0,0 0 0 0 0,1-6 0 0 0,1 2 0 0 0,-1 0 0 0 0,0 0 0 0 0,-1 0 0 0 0,0-3 0 0 0,1 2 0 0 0,-1 0 0 0 0,1 1 0 0 0,1-1 0 0 0,0 1 0 0 0,1-1 0 0 0,0 0 0 0 0,1-4 0 0 0,-2 6 0 0 0,1 1 0 0 0,0-1 0 0 0,0 0 0 0 0,1 1 0 0 0,0 0 0 0 0,1-1 0 0 0,3-4 0 0 0,33-55 0 0 0,-19 41 0 0 0,2-1 0 0 0,-2 3 0 0 0,5-9 0 0 0,-19 24 0 0 0,0 0 0 0 0,5-3 0 0 0,-5 5 0 0 0,-1 1 0 0 0,0-1 0 0 0,4-7 0 0 0,-2 1 0 0 0,9-9 0 0 0,-9 12 0 0 0,0-1 0 0 0,3-6 0 0 0,1-5 0 0 0,4-6 0 0 0,7-7 0 0 0,14-20 0 0 0,-27 40 0 0 0,-8 14 0 0 0,9-19 0 0 0,-3 6 0 0 0,-3 7 0 0 0,-6 8 0 0 0,0 0 0 0 0,0 0 0 0 0,0 0 0 0 0,0 0 0 0 0,0 0 0 0 0,0 0 0 0 0,0 0 0 0 0,0 0 0 0 0,0 0 0 0 0,1 0 0 0 0,-1 0 0 0 0,0 0 0 0 0,0 0 0 0 0,0 0 0 0 0,0 0 0 0 0,0 0 0 0 0,0 0 0 0 0,0 0 0 0 0,0 0 0 0 0,0 0 0 0 0,0 0 0 0 0,0 0 0 0 0,0 0 0 0 0,0 0 0 0 0,0 0 0 0 0,0 0 0 0 0,1 0 0 0 0,-1 0 0 0 0,0 0 0 0 0,0 0 0 0 0,0 0 0 0 0,0 0 0 0 0,0 0 0 0 0,0 1 0 0 0,0-1 0 0 0,0 0 0 0 0,0 0 0 0 0,0 0 0 0 0,0 0 0 0 0,0 0 0 0 0,0 0 0 0 0,0 0 0 0 0,0 0 0 0 0,0 0 0 0 0,0 0 0 0 0,0 0 0 0 0,0 0 0 0 0,0 0 0 0 0,0 0 0 0 0,0 0 0 0 0,0 1 0 0 0,0-1 0 0 0,0 0 0 0 0,0 8 0 0 0,-2 8 0 0 0,-1 0 0 0 0,-1-3 0 0 0,-9 18 0 0 0,-8 16 0 0 0,12-30 0 0 0,1 0 0 0 0,-47 80 0 0 0,47-83 0 0 0,-1 0 0 0 0,-1 0 0 0 0,-2 2 0 0 0,-9 13 0 0 0,-28 42 0 0 0,28-42 0 0 0,12-16 0 0 0,0 0 0 0 0,-2 3 0 0 0,-5 9 0 0 0,11-18 0 0 0,0 0 0 0 0,1 1 0 0 0,-1 1 0 0 0,-44 100 0 0 0,38-84 0 0 0,-3 16 0 0 0,5-14 0 0 0,-23 80 0 0 0,29-99 0 0 0,1 0 0 0 0,0 0 0 0 0,0 0 0 0 0,1 0 0 0 0,0 1 0 0 0,0 7 0 0 0,0-4 0 0 0,0 0 0 0 0,-1 1 0 0 0,-2 9 0 0 0,2-13 0 0 0,0 0 0 0 0,0 0 0 0 0,1 1 0 0 0,1-1 0 0 0,-1 0 0 0 0,2 6 0 0 0,1 2 0 0 0,-3-5 0 0 0,1-3 0 0 0,0 1 0 0 0,0-1 0 0 0,1 3 0 0 0,0-9 12 0 0,-1-3-53 0 0,2-7-192 0 0,0-15-757 0 0,3-43-1960 0 0,-4 30 1416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59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21 6447 0 0,'0'0'142'0'0,"0"0"22"0"0,0 0 13 0 0,-2 0-20 0 0,-8-2-125 0 0,1-1 43 0 0,7 2 306 0 0,0 0 110 0 0,-20-11 2066 0 0,20 11-2114 0 0,2 1-222 0 0,-5 0 354 0 0,5 0-475 0 0,-1-1 0 0 0,0 1 1 0 0,1 0-1 0 0,-1 0 0 0 0,1 0 0 0 0,-1 0 0 0 0,0 0 0 0 0,1 1 0 0 0,-1-1 0 0 0,1 0 0 0 0,-1 0 0 0 0,0 0 0 0 0,1 0 0 0 0,-1 1-100 0 0,-8 3 16 0 0,0 5-16 0 0,-4 15 0 0 0,8-12 0 0 0,-6 33 1440 0 0,10-37-1307 0 0,-1 1 1 0 0,2-1-1 0 0,-1 0 0 0 0,1 3-133 0 0,0 9 75 0 0,-1-5-75 0 0,1 1 0 0 0,1-1 0 0 0,1 1 0 0 0,0-1 0 0 0,1 1 0 0 0,3 8 0 0 0,-4-13 0 0 0,0-1 0 0 0,0 0 0 0 0,-1 6 0 0 0,3 22 0 0 0,18 58 0 0 0,-10-42 0 0 0,-8-36 0 0 0,16 65 0 0 0,10 24 0 0 0,-23-82-10 0 0,0 1 92 0 0,-5-51 1286 0 0,-4 14-1269 0 0,0 0-1 0 0,-1 0 0 0 0,0 0 1 0 0,-1 0-1 0 0,0 0 1 0 0,-3-3-99 0 0,-5-17 17 0 0,-5-15-17 0 0,-32-82 0 0 0,33 91 0 0 0,-4-17 0 0 0,2 5 0 0 0,10 32 0 0 0,2-1 0 0 0,-5-17 0 0 0,-28-109 0 0 0,35 129 0 0 0,2 1 0 0 0,6 22 0 0 0,1 0 0 0 0,0-1 0 0 0,1 2 0 0 0,5 8 0 0 0,0-1 0 0 0,1 7 0 0 0,-3-4 0 0 0,3 7 0 0 0,5 9 0 0 0,-4-10 491 0 0,-1 1-1 0 0,7 23-490 0 0,5 12 902 0 0,-17-45-861 0 0,-1 0 1 0 0,-1 1-1 0 0,0-1 0 0 0,0 8-41 0 0,17 65 0 0 0,-19-72 0 0 0,-3-17 0 0 0,0 1 0 0 0,0 0 0 0 0,0 0 0 0 0,0 0 0 0 0,0 0 0 0 0,0 0 0 0 0,0 0 0 0 0,0-1 0 0 0,0 1 0 0 0,0 0 0 0 0,-1 1 0 0 0,-16-39 0 0 0,15 34 0 0 0,-18-50 0 0 0,2-2 0 0 0,-11-51 0 0 0,25 90 0 0 0,4 16 0 0 0,0-1 0 0 0,0 1 0 0 0,0-1 0 0 0,0 1 0 0 0,0-1 0 0 0,-1 1 0 0 0,1-1 0 0 0,0 1 0 0 0,0-1 0 0 0,0 0 0 0 0,0 1 0 0 0,0-1 0 0 0,1 1 0 0 0,-1-1 0 0 0,0 1 0 0 0,0-1 0 0 0,0 1 0 0 0,0-1 0 0 0,1 1 0 0 0,-1-1 0 0 0,0 1 0 0 0,0-1 0 0 0,2 1 0 0 0,0 1 0 0 0,0-1 0 0 0,-1 1 0 0 0,1-1 0 0 0,-1 1 0 0 0,1 0 0 0 0,0 0 0 0 0,-1-1 0 0 0,1 1 0 0 0,-1 0 0 0 0,0 0 0 0 0,1 1 0 0 0,-1-1 0 0 0,24 19 0 0 0,-17-12 0 0 0,-1 1 0 0 0,0 0 0 0 0,0 0 0 0 0,0 1 0 0 0,-1-1 0 0 0,-1 1 0 0 0,0 1 0 0 0,0-1 0 0 0,-1 1 0 0 0,0-1 0 0 0,0 6 0 0 0,1 0-219 0 0,0-1 0 0 0,1 0 0 0 0,1-1 0 0 0,0 2 219 0 0,-5-14-1236 0 0,-2-2-3062 0 0,0 0-1316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2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3069 6447 0 0,'0'0'142'0'0,"0"0"22"0"0,0 0 13 0 0,-2 0-20 0 0,-8 0-125 0 0,-4 3-32 0 0,2 2 0 0 0,8-5 0 0 0,0-1 0 0 0,-14-6 0 0 0,-9-5 848 0 0,26 11-729 0 0,0 0-1 0 0,-1 0 1 0 0,1 0 0 0 0,0 0 0 0 0,0 0 0 0 0,0 0 0 0 0,0 0 0 0 0,0 0-119 0 0,-3-4 169 0 0,-18-23 1367 0 0,20 24-1093 0 0,2 2-427 0 0,0 0 1 0 0,-1 0-1 0 0,1 0 1 0 0,0 0-1 0 0,-1 0 1 0 0,1 0-1 0 0,-1 1 1 0 0,1-1-1 0 0,-1 0 1 0 0,0 0-17 0 0,-1-3 0 0 0,-5-24 0 0 0,3 16 72 0 0,5-1 223 0 0,-1 11-183 0 0,0-1 1 0 0,1 1 0 0 0,-1 0 0 0 0,0-1 0 0 0,-1 0-113 0 0,-1-9 340 0 0,0 5-150 0 0,1 1 0 0 0,0-1 1 0 0,1 0-1 0 0,0-4-190 0 0,3-27 9 0 0,3 0-1 0 0,2-2-8 0 0,-4 20-1 0 0,-3 9 1 0 0,0 0 0 0 0,0-6 0 0 0,-1 5 0 0 0,1 0 0 0 0,1-3 0 0 0,-1 11 5 0 0,18-92 1036 0 0,-13 72-548 0 0,1 1 0 0 0,10-22-493 0 0,-5 17 14 0 0,-1 1-13 0 0,1 2 0 0 0,1-1-1 0 0,6-5 0 0 0,52-86 0 0 0,-59 99 0 0 0,0 1 0 0 0,13-13 0 0 0,-2 2 0 0 0,3-7 0 0 0,27-33 0 0 0,-50 63 0 0 0,1 1 0 0 0,0 0 0 0 0,-1-1 0 0 0,0-1 0 0 0,0 2 0 0 0,-1 0 0 0 0,1 1 0 0 0,0-1 0 0 0,1 1 0 0 0,-1-1 0 0 0,1 1 0 0 0,29-32 0 0 0,-22 24 0 0 0,9-4 0 0 0,-16 13 0 0 0,-1-2 0 0 0,18-19 1673 0 0,1-4-1673 0 0,-7 9 359 0 0,-7 8-354 0 0,-1-1 0 0 0,0 0 0 0 0,5-12-5 0 0,-4 8 1 0 0,-5 8-1 0 0,1 1 0 0 0,0 0 0 0 0,0 1 0 0 0,1-1 0 0 0,0 1 0 0 0,2-2 0 0 0,-4 4 0 0 0,1 0 0 0 0,-1 0 0 0 0,-1 0 0 0 0,3-3 0 0 0,0-4 0 0 0,-4 10 0 0 0,-1-1 0 0 0,1 0 0 0 0,0 0 0 0 0,0 1 0 0 0,0-1 0 0 0,1 1 0 0 0,-1-1 0 0 0,4-3 0 0 0,0 0 0 0 0,0 0 0 0 0,4-1 0 0 0,15-9 0 0 0,-18 12 0 0 0,0-1 0 0 0,0 0 0 0 0,0 0 0 0 0,3-2 0 0 0,2-6 0 0 0,2 1 0 0 0,5-3 0 0 0,-13 11 0 0 0,-1-1 0 0 0,0 1 0 0 0,0-1 0 0 0,3-3 0 0 0,-4 4 0 0 0,1-2 0 0 0,11-8 0 0 0,19-8 0 0 0,-21 13 0 0 0,-1-1 0 0 0,4-4 0 0 0,-10 8 0 0 0,1-1 0 0 0,0 1 0 0 0,0 0 0 0 0,1 1 0 0 0,-1 0 0 0 0,1 0 0 0 0,0 0 0 0 0,2 1 0 0 0,8-3 0 0 0,-9 3 0 0 0,0 0 0 0 0,-1 1 0 0 0,6 0 0 0 0,43-7 0 0 0,-51 8 0 0 0,-1 0 0 0 0,1 0 0 0 0,-1 0 0 0 0,0-1 0 0 0,0 0 0 0 0,1 0 0 0 0,-1-1 0 0 0,-1 1 0 0 0,5-3 0 0 0,-7 3 0 0 0,1 1 0 0 0,-1 0 0 0 0,1 0 0 0 0,0 0 0 0 0,-1 1 0 0 0,1-1 0 0 0,0 1 0 0 0,0-1 0 0 0,-1 1 0 0 0,1 0 0 0 0,2 0 0 0 0,-1 0 0 0 0,0 0 0 0 0,0-1 0 0 0,0 1 0 0 0,0-1 0 0 0,1-1 0 0 0,19-7 0 0 0,-12 8 0 0 0,4 0 0 0 0,-10 1 0 0 0,-1 0 0 0 0,0-1 0 0 0,1 1 0 0 0,-1-1 0 0 0,0 0 0 0 0,0-1 0 0 0,3 0 0 0 0,9-5 0 0 0,-13 7 0 0 0,1 0 0 0 0,0-1 0 0 0,6-2 0 0 0,-1-1 0 0 0,12-4 0 0 0,67-21 0 0 0,-87 28 0 0 0,1 0 0 0 0,-1 0 0 0 0,0 0 0 0 0,1 0 0 0 0,-1 0 0 0 0,0 0 0 0 0,0-1 0 0 0,1 1 0 0 0,-1-2 0 0 0,7-2 0 0 0,4 0 0 0 0,0-1 0 0 0,-1 0 0 0 0,9-6 0 0 0,-18 10 0 0 0,1 0 0 0 0,-1 0 0 0 0,0 1 0 0 0,1-1 0 0 0,-1 1 0 0 0,1 0 0 0 0,-1 0 0 0 0,1 1 0 0 0,0-1 0 0 0,7-1 0 0 0,1-1 0 0 0,9-4 0 0 0,0-1 0 0 0,-10 4 0 0 0,1 0 0 0 0,-1 0 0 0 0,12-1 0 0 0,-18 4 0 0 0,0 0 0 0 0,0 0 0 0 0,0-1 0 0 0,0 0 0 0 0,0 1 0 0 0,2-3 0 0 0,-3 3 0 0 0,-1 0 0 0 0,1 0 0 0 0,-1 0 0 0 0,1 0 0 0 0,0 1 0 0 0,-1-1 0 0 0,1 1 0 0 0,0 0 0 0 0,3 0 0 0 0,-3 0 0 0 0,-1 0 0 0 0,1 0 0 0 0,0 0 0 0 0,-1-1 0 0 0,1 1 0 0 0,0-1 0 0 0,-1 0 0 0 0,1 0 0 0 0,2-1 0 0 0,5-3 33 0 0,1 0 1 0 0,4 0-34 0 0,-6 2 491 0 0,-1-1 0 0 0,0 1 1 0 0,0-2-1 0 0,3-1-491 0 0,-6 2 15 0 0,-3 2-15 0 0,0 0 0 0 0,0 0 0 0 0,0 1 1 0 0,0 0-1 0 0,0-1 0 0 0,0 1 0 0 0,0 0 0 0 0,0 1 0 0 0,2-1 0 0 0,2-1 0 0 0,-4 1 0 0 0,1 0 0 0 0,-1 0 0 0 0,0 0 0 0 0,0-1 0 0 0,0 1 0 0 0,0-1 0 0 0,0 0 0 0 0,0 0 0 0 0,1-1 0 0 0,17-10 0 0 0,-2 0 0 0 0,-11 7 0 0 0,-5 4 0 0 0,1 0 0 0 0,-1-1 0 0 0,1 1 0 0 0,-1-1 0 0 0,0 0 0 0 0,0 0 0 0 0,0 0 0 0 0,-1 0 0 0 0,1 0 0 0 0,0-2 0 0 0,1-1 0 0 0,0 1 0 0 0,0 0 0 0 0,1 0 0 0 0,1-2 0 0 0,-4 6 0 0 0,0-1 0 0 0,1 0 0 0 0,-1-1 0 0 0,-1 1 0 0 0,1 0 0 0 0,0 0 0 0 0,0-1 0 0 0,-1 1 0 0 0,0-1 0 0 0,1-1 0 0 0,1-2 0 0 0,-1 1 0 0 0,1 0 0 0 0,3-4 0 0 0,29-51 0 0 0,-21 39 0 0 0,-13 20 0 0 0,1-1 0 0 0,-1 0 0 0 0,0 0 0 0 0,0 0 0 0 0,0 0 0 0 0,0 0 0 0 0,0 0 0 0 0,0 0 0 0 0,0 0 0 0 0,0 0 0 0 0,-1-2 0 0 0,2-3 0 0 0,6-13 0 0 0,-4 7 0 0 0,0 0 0 0 0,-1-1 0 0 0,-1 1 0 0 0,0-1 0 0 0,-1-2 0 0 0,2-6 0 0 0,-2 8 0 0 0,-2 10 0 0 0,0 0 0 0 0,1-5 0 0 0,-1-16 0 0 0,0-10 0 0 0,0 7 0 0 0,2-7 0 0 0,-5 0 0 0 0,4 32 0 0 0,0 0 0 0 0,0 0 0 0 0,1-1 0 0 0,-1 1 0 0 0,1 0 0 0 0,0 0 0 0 0,2-18 0 0 0,-1-13 0 0 0,1 5 0 0 0,-2 21 0 0 0,0 1 0 0 0,-1 0 0 0 0,0 0 0 0 0,0 0 0 0 0,0 0 0 0 0,-2-2 0 0 0,2 6 0 0 0,0 0 0 0 0,0 0 0 0 0,-1 1 0 0 0,1-1 0 0 0,-1 0 0 0 0,0-1 0 0 0,-1-2 0 0 0,1-4 0 0 0,-2 2 0 0 0,-5-10 0 0 0,5 12 0 0 0,2 3 0 0 0,-1 0 0 0 0,0-1 0 0 0,1 1 0 0 0,-2 0 0 0 0,0-1 0 0 0,1-1 0 0 0,-15-15 0 0 0,17 19 0 0 0,-1 0 0 0 0,0 0 0 0 0,1 0 0 0 0,-1 0 0 0 0,0 0 0 0 0,0 0 0 0 0,0 1 0 0 0,0-1 0 0 0,0 0 0 0 0,0 0 0 0 0,0 1 0 0 0,0-1 0 0 0,0 1 0 0 0,0-1 0 0 0,0 1 0 0 0,-1-1 0 0 0,-4-1 0 0 0,-1-5 0 0 0,5 6 0 0 0,0-1 0 0 0,0 0 0 0 0,0 1 0 0 0,0-1 0 0 0,-1 1 0 0 0,1 0 0 0 0,0 0 0 0 0,-1 0 0 0 0,1 0 0 0 0,-1 0 0 0 0,1 0 0 0 0,-1 1 0 0 0,1-1 0 0 0,-2 1 0 0 0,-36-8 0 0 0,36 7 0 0 0,-15 0 0 0 0,13 1 0 0 0,4 1 0 0 0,0-1 0 0 0,0 0 0 0 0,1-1 0 0 0,-1 1 0 0 0,0 0 0 0 0,0 0 0 0 0,0-1 0 0 0,1 1 0 0 0,-1-1 0 0 0,0 0 0 0 0,0 0 0 0 0,-8-1 0 0 0,2-2 0 0 0,-2 0 0 0 0,2 0 0 0 0,0-2 0 0 0,0 2 0 0 0,1-1 0 0 0,0-1 0 0 0,1-1 0 0 0,0-2 0 0 0,0 2 0 0 0,1 0 0 0 0,-1 0 0 0 0,0 0 0 0 0,1-1 0 0 0,-2 3 0 0 0,2-2 0 0 0,0 1 0 0 0,0-1 0 0 0,5 7 0 0 0,0-1 0 0 0,0 1 0 0 0,0-1 0 0 0,0 1 0 0 0,0-1 0 0 0,0 1 0 0 0,0-1 0 0 0,0 1 0 0 0,0-1 0 0 0,0 1 0 0 0,1-1 0 0 0,-1 1 0 0 0,0-1 0 0 0,0 1 0 0 0,0-1 0 0 0,1 1 0 0 0,-1-1 0 0 0,3-2 0 0 0,-1 1 0 0 0,1-1 0 0 0,0 1 0 0 0,0-1 0 0 0,0 1 0 0 0,0-1 0 0 0,6-3 0 0 0,1 0 0 0 0,-9 5 0 0 0,0 1 0 0 0,-1 0 0 0 0,1-1 0 0 0,0 1 0 0 0,0 0 0 0 0,0 0 0 0 0,0 0 0 0 0,0 0 0 0 0,0 0 0 0 0,0 0 0 0 0,0 0 0 0 0,0 0 0 0 0,19 0 0 0 0,-15 0 0 0 0,1 1 0 0 0,0-1 0 0 0,-1 1 0 0 0,1 0 0 0 0,0 1 0 0 0,-1-1 0 0 0,2 1 0 0 0,4 3 0 0 0,-1 0 0 0 0,1 0 0 0 0,-1 2 0 0 0,16 5 0 0 0,-19-9 0 0 0,-1 1 0 0 0,1-1 0 0 0,0 1 0 0 0,-1 1 0 0 0,1 0 0 0 0,14 12 0 0 0,-4-4 0 0 0,10 11 0 0 0,-22-18 0 0 0,0-1 0 0 0,0 0 0 0 0,-1 1 0 0 0,0 0 0 0 0,0 0 0 0 0,0 1 0 0 0,-1-1 0 0 0,18 34 0 0 0,2-1 0 0 0,2-2 0 0 0,9 10 0 0 0,15 24 0 0 0,-19-23 0 0 0,18 42 0 0 0,-44-80 0 0 0,1 0 0 0 0,-2 1 0 0 0,1-1 0 0 0,-1 1 0 0 0,-1-1 0 0 0,0 1 0 0 0,-1 0 0 0 0,0 0 0 0 0,0 0 0 0 0,-1 0 0 0 0,-1 5 0 0 0,0-2 0 0 0,0-5 0 0 0,1 0 0 0 0,0 0 0 0 0,0 0 0 0 0,1 0 0 0 0,0 0 0 0 0,1 4 0 0 0,-1-9 0 0 0,0-1 0 0 0,-1-1 0 0 0,0 0 0 0 0,1 1 0 0 0,-1-1 0 0 0,0 1 0 0 0,0-1 0 0 0,-1 2 0 0 0,-1 4 0 0 0,0 0 0 0 0,-1-1 0 0 0,-2 5 0 0 0,3-8 0 0 0,-1 1 0 0 0,0 0 0 0 0,1-1 0 0 0,-2 0 0 0 0,0 1 0 0 0,-9 14 0 0 0,5-8 0 0 0,0 1 0 0 0,0-1 0 0 0,-1-1 0 0 0,-1 0 0 0 0,-5 5 0 0 0,7-7 0 0 0,0 1 0 0 0,0 1 0 0 0,0 1 0 0 0,1-1 0 0 0,-1 0 0 0 0,-8 7 0 0 0,-35 28 0 0 0,19-17 0 0 0,-27 31 0 0 0,37-35 0 0 0,4-4 0 0 0,0 1 0 0 0,0 4 0 0 0,1-5-133 0 0,17-19-31 0 0,-1-1-1 0 0,1 1 1 0 0,-1 0 0 0 0,0-1-1 0 0,1 1 1 0 0,-1 0 0 0 0,0-1-1 0 0,0 1 1 0 0,0-1 0 0 0,1 0 0 0 0,-1 1-1 0 0,0-1 1 0 0,0 0 0 0 0,0 1-1 0 0,0-1 1 0 0,0 0 0 0 0,0 0-1 0 0,0 0 1 0 0,1 0 0 0 0,-1 0 0 0 0,0 0-1 0 0,-1 0 165 0 0,-8-4-5796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3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1574 8287 0 0,'0'0'191'0'0,"0"0"26"0"0,0 0 9 0 0,-1-1-34 0 0,-1-2-165 0 0,-1 4-12 0 0,-1 6 57 0 0,4-5 316 0 0,0-2 110 0 0,0 0 12 0 0,0 0-67 0 0,-2 1-294 0 0,-4 4-61 0 0,4-4-4 0 0,1-1 1 0 0,0 0-1 0 0,0 0 0 0 0,0 0 0 0 0,0 0 0 0 0,-1 0 0 0 0,1 0 0 0 0,0-1 0 0 0,0 1 0 0 0,0 0 0 0 0,0 0 0 0 0,0-1 1 0 0,0 1-1 0 0,-1-1 0 0 0,1 1 0 0 0,0-1 0 0 0,0 1 0 0 0,0-1-84 0 0,-7-3 297 0 0,2 2-151 0 0,0-1 0 0 0,1 0 0 0 0,0 0 0 0 0,-1 0 0 0 0,1-1 0 0 0,0 1 0 0 0,0-1-1 0 0,1 0 1 0 0,-1-1 0 0 0,1 1 0 0 0,-4-6-146 0 0,-6-8 328 0 0,8 11-235 0 0,0-1 1 0 0,0 0-1 0 0,-1-2-93 0 0,-11-24 0 0 0,1-1 0 0 0,2-1 0 0 0,-3-6 0 0 0,4 11 0 0 0,1-3 0 0 0,-3-13 0 0 0,2 0 0 0 0,3 0 0 0 0,1-1 0 0 0,3-1 0 0 0,0-24 0 0 0,6 37 0 0 0,1 1 0 0 0,1-1 0 0 0,5-18 0 0 0,32-184 0 0 0,-19 130 0 0 0,-18 102 0 0 0,0 0 0 0 0,-1 0 0 0 0,1 0 0 0 0,-1 0 0 0 0,-1-3 0 0 0,1-20 0 0 0,-4-25 0 0 0,3 47 0 0 0,0 0 0 0 0,1 0 0 0 0,0 0 0 0 0,1 0 0 0 0,0-5 0 0 0,1-2 0 0 0,0-2 0 0 0,-1 13 0 0 0,2 1 0 0 0,-2-1 0 0 0,0 1 0 0 0,0 0 0 0 0,0-1 0 0 0,1 1 0 0 0,-1 0 0 0 0,1 0 0 0 0,0 0 0 0 0,0 0 0 0 0,0 1 0 0 0,-1-1 0 0 0,3-1 0 0 0,2-1 0 0 0,17-15 0 0 0,-3 3 0 0 0,8-10 0 0 0,-13 12-461 0 0,1 0 0 0 0,1 1-1 0 0,17-11 462 0 0,-21 14-867 0 0,1-1-1 0 0,-1 0 0 0 0,3-5 868 0 0,6-5-853 0 0,4 2-171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3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1356 6447 0 0,'-1'-2'298'0'0,"-3"-16"-123"0"0,0 0 0 0 0,1-1 1 0 0,1 0-1 0 0,0-9-175 0 0,0 3 620 0 0,1-17 731 0 0,1 1 0 0 0,5-29-1351 0 0,-1 16 447 0 0,-2 29-451 0 0,15-173 128 0 0,-12 163 321 0 0,2 0 0 0 0,1 1-1 0 0,2 0 1 0 0,9-20-445 0 0,-1 9 55 0 0,2 1 0 0 0,2 0 0 0 0,18-26-55 0 0,-1 7 0 0 0,-17 27 0 0 0,11-12 0 0 0,0 7 0 0 0,2 2 0 0 0,1 1 0 0 0,30-22 0 0 0,-53 49-521 0 0,0 1 0 0 0,0 1-1 0 0,1 0 1 0 0,0 1 0 0 0,1 0-1 0 0,0 2 1 0 0,1-1 521 0 0,4-1-4135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4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2051 6447 0 0,'1'-1'142'0'0,"0"-3"-98"0"0,1 0 1 0 0,-1 0 0 0 0,0-1-1 0 0,0 1 1 0 0,0 0 0 0 0,0 0-1 0 0,-1-1 1 0 0,1 1-1 0 0,-1 0 1 0 0,0 0 0 0 0,-1-1-1 0 0,0-2-44 0 0,1 0-1 0 0,0 1 0 0 0,0-1 0 0 0,0 0 0 0 0,1 0 0 0 0,0-3 1 0 0,8-29 456 0 0,7-13-456 0 0,-6 18 484 0 0,-7 24-323 0 0,-1 0-1 0 0,1 1 1 0 0,1 0 0 0 0,0-1-1 0 0,0 1 1 0 0,1 1-1 0 0,2-4-160 0 0,1 1 0 0 0,14-19 0 0 0,8-7 0 0 0,-23 28 0 0 0,2 1 0 0 0,-1 0 0 0 0,1 0 0 0 0,1 1 0 0 0,-1 0 0 0 0,2 0 0 0 0,122-69 0 0 0,-104 60 873 0 0,13-4-873 0 0,-16 8 580 0 0,-1-1-1 0 0,9-7-579 0 0,3-5 16 0 0,17-6-16 0 0,-32 19 0 0 0,15-12 0 0 0,3-3 0 0 0,63-28 0 0 0,-52 29 0 0 0,-39 20 0 0 0,-1 1 0 0 0,1 1 0 0 0,0 0 0 0 0,0 0 0 0 0,3 1 0 0 0,4-2-18 0 0,-1-1-1 0 0,4-3 19 0 0,-5 3 240 0 0,0 0 0 0 0,9-2-240 0 0,2 2 1589 0 0,10 0-1589 0 0,-14 2 20 0 0,-17 2-21 0 0,1 1-1 0 0,-1 0 1 0 0,8 0 1 0 0,2 1 0 0 0,-6 0 0 0 0,-1 0 0 0 0,0 0 0 0 0,9-2 0 0 0,-9 0 0 0 0,4 1 0 0 0,-11 0 0 0 0,12-5 0 0 0,3-4 0 0 0,-4 4 0 0 0,-10 2 0 0 0,5-2 0 0 0,-6 3 0 0 0,11-10 0 0 0,-9 9 0 0 0,1 0 0 0 0,-1 0 0 0 0,0-1 0 0 0,0 0 0 0 0,0 0 0 0 0,3-4 0 0 0,4-6 0 0 0,8-11 0 0 0,-19 24 0 0 0,0 0 0 0 0,1 0 0 0 0,-1 0 0 0 0,1 1 0 0 0,-1-1 0 0 0,1 0 0 0 0,0 1 0 0 0,0-1 0 0 0,-1 1 0 0 0,2-1 0 0 0,2-1 0 0 0,15-9 0 0 0,-18 10 0 0 0,0 1 0 0 0,0-1 0 0 0,0 0 0 0 0,0 1 0 0 0,0-1 0 0 0,0 0 0 0 0,0 0 0 0 0,0 0 0 0 0,0-2 0 0 0,9-7 0 0 0,-10 9 0 0 0,5-11 0 0 0,0-4 854 0 0,-4 12-615 0 0,-1 0-1 0 0,1 0 1 0 0,0 0 0 0 0,0 0 0 0 0,1 0-239 0 0,3-7 0 0 0,-5 9 0 0 0,2-10 0 0 0,-2 6 0 0 0,-1 3 0 0 0,1-1 0 0 0,0 1 0 0 0,0 0 0 0 0,2-4 0 0 0,-1 1 0 0 0,-1 0 0 0 0,1 0 0 0 0,-1-5 0 0 0,1-6 0 0 0,-1 14 0 0 0,0 0 0 0 0,-1 0 0 0 0,1-1 0 0 0,-1 1 0 0 0,0 0 0 0 0,0 0 0 0 0,-1-1 0 0 0,0 1 0 0 0,0-1 0 0 0,1 2 0 0 0,-1 1 0 0 0,1-1 0 0 0,0 0 0 0 0,0 0 0 0 0,0 0 0 0 0,0 0 0 0 0,1-19 0 0 0,0-1 0 0 0,-2 1 0 0 0,0-3 0 0 0,0 15 0 0 0,0 0 0 0 0,2 0 0 0 0,0-10 0 0 0,-1 14 0 0 0,1 1 0 0 0,-1-1 0 0 0,0 0 0 0 0,-1 1 0 0 0,0-4 0 0 0,0 4 0 0 0,0-22 0 0 0,-3-105 1883 0 0,3 112-1856 0 0,-1 1 1 0 0,0 0 0 0 0,-2-1-1 0 0,0 1 1 0 0,-2 1-1 0 0,-1-4-27 0 0,6 18 0 0 0,-1 0 0 0 0,-1-1 0 0 0,1 1 0 0 0,0 0 0 0 0,-1 0 0 0 0,0 1 0 0 0,0-1 0 0 0,0 1 0 0 0,0-1 0 0 0,-1 1 0 0 0,0 0 0 0 0,-2-2 0 0 0,-2 0 0 0 0,-1 0 0 0 0,1 0 0 0 0,-1 1 0 0 0,-1 0 0 0 0,-4-1 0 0 0,1 0 0 0 0,0-2 0 0 0,-11-6 0 0 0,-3-1 0 0 0,-107-50 0 0 0,118 57 0 0 0,1-1 0 0 0,0-1 0 0 0,-3-3 0 0 0,-14-9 0 0 0,29 19-11 0 0,0 1-10 0 0,1-1 1 0 0,-1 0 0 0 0,1 0-1 0 0,-1-1 1 0 0,1 1 0 0 0,-2-3 20 0 0,3 4-696 0 0,1 1-257 0 0,0 0-58 0 0,0 0-12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6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3296 77 6447 0 0,'0'0'298'0'0,"0"0"-10"0"0,0 0-118 0 0,0 0 206 0 0,-1 1 111 0 0,-5 8 465 0 0,1-1-803 0 0,1-5-129 0 0,3-3-21 0 0,0 0 1 0 0,-1 1 0 0 0,1-1 0 0 0,0 1-1 0 0,-1-1 1 0 0,1 1 0 0 0,0 0-1 0 0,0-1 1 0 0,-1 1 0 0 0,1 0-1 0 0,-1 0 1 0 0,-6 4 32 0 0,-21 12 910 0 0,25-16-760 0 0,0 1 0 0 0,0-1-1 0 0,0 0 1 0 0,0 0 0 0 0,0 0-182 0 0,-21 0 176 0 0,20-1-179 0 0,0 0 1 0 0,-1 0-1 0 0,1 1 0 0 0,0 0 3 0 0,-6 1 0 0 0,0-1 0 0 0,0 0 0 0 0,1-1 0 0 0,-1 0 0 0 0,-5 0 0 0 0,-10-1-8 0 0,17 2 158 0 0,0-1 1 0 0,1-1-1 0 0,-5 0-150 0 0,0-2 229 0 0,0 1 1 0 0,0 1-1 0 0,0 0 0 0 0,-1 1 1 0 0,1 1-1 0 0,0 0 0 0 0,-8 1-229 0 0,11 0 0 0 0,0-1 0 0 0,0 0 0 0 0,1-1 0 0 0,-1 0 0 0 0,0-1 0 0 0,0 0 0 0 0,-2 0 0 0 0,3 0 0 0 0,1 1 0 0 0,-1 0 0 0 0,1 1 0 0 0,-1 0 0 0 0,0 0 0 0 0,-27 2 0 0 0,5-3 0 0 0,-1-2 0 0 0,-27-6 0 0 0,22 4 0 0 0,1 0 0 0 0,-30 3 0 0 0,3-2 0 0 0,43 1 0 0 0,-16-3 0 0 0,27 3 0 0 0,0 0 0 0 0,0 1 0 0 0,-8 0 0 0 0,7 1 133 0 0,0 0 0 0 0,0-1 0 0 0,0 0 0 0 0,0 0 0 0 0,1-1 0 0 0,-1-1 0 0 0,-6-2-133 0 0,8 2 186 0 0,0 1 0 0 0,-1-1 1 0 0,1 2-1 0 0,0-1 0 0 0,-1 1 0 0 0,-4 0-186 0 0,4 0 0 0 0,0-1 0 0 0,0 0 0 0 0,-5-1 0 0 0,5 0 0 0 0,0 1 0 0 0,0 1 0 0 0,-5-1 0 0 0,6 1 0 0 0,-1-1 0 0 0,-7-1 0 0 0,9 1 0 0 0,0 1 0 0 0,0 0 0 0 0,0 0 0 0 0,-3 0 0 0 0,-24 0 0 0 0,16 0 0 0 0,-14 2 0 0 0,13 0 0 0 0,14 0 0 0 0,-1 0 0 0 0,1-1 0 0 0,-1 0 0 0 0,0 0 0 0 0,1 0 0 0 0,-1-1 0 0 0,-1 0 0 0 0,-17-7 0 0 0,19 7 0 0 0,0-1 0 0 0,1 0 0 0 0,-1 1 0 0 0,0 0 0 0 0,0 0 0 0 0,0 0 0 0 0,0 1 0 0 0,-3 0 0 0 0,3 0 0 0 0,-1 0 0 0 0,1 0 0 0 0,0-1 0 0 0,-1 0 0 0 0,1 0 0 0 0,0 0 0 0 0,0 0 0 0 0,-1-1 0 0 0,-3-2 0 0 0,6 3 0 0 0,-1 0 0 0 0,1 1 0 0 0,0-1 0 0 0,-1 1 0 0 0,1-1 0 0 0,-1 1 0 0 0,1 0 0 0 0,0 0 0 0 0,-1 0 0 0 0,1 1 0 0 0,-1-1 0 0 0,-3 1 0 0 0,4 0 0 0 0,1-2 0 0 0,-11 0 0 0 0,9 1 0 0 0,0 0 0 0 0,0 0 0 0 0,0 0 0 0 0,0 1 0 0 0,-1 0 0 0 0,1 0 0 0 0,0 0 0 0 0,1 0 0 0 0,-4 1 0 0 0,5-1 0 0 0,0 0 0 0 0,0 0 0 0 0,-1-1 0 0 0,1 1 0 0 0,0-1 0 0 0,-1 1 0 0 0,1-1 0 0 0,-1 0 0 0 0,3 0 0 0 0,-1 0 0 0 0,0 0 0 0 0,1-1 0 0 0,-1 1 0 0 0,0 0 0 0 0,1 0 0 0 0,-1-1 0 0 0,0 1 0 0 0,1 0 0 0 0,-1-1 0 0 0,1 1 0 0 0,-1 0 0 0 0,0-1 0 0 0,-3-1 0 0 0,0 0 0 0 0,3 1 0 0 0,-1 0 0 0 0,1 1 0 0 0,-1-1 0 0 0,0 0 0 0 0,1 1 0 0 0,-1 0 0 0 0,-1-1 0 0 0,-21 3 0 0 0,18-2 0 0 0,-13 0 0 0 0,6 0 0 0 0,10-2 0 0 0,0 0 0 0 0,-12 3 0 0 0,3 0 0 0 0,9 0 0 0 0,1-1 0 0 0,-1 1 0 0 0,0-1 0 0 0,1 0 0 0 0,-1 0 0 0 0,1 0 0 0 0,-1 0 0 0 0,1-1 0 0 0,-1 1 0 0 0,0-1 0 0 0,1 1 0 0 0,-2-2 0 0 0,2 1 0 0 0,0 0 0 0 0,0 0 0 0 0,0 1 0 0 0,0-1 0 0 0,0 0 0 0 0,0 1 0 0 0,-1-1 0 0 0,1 1 0 0 0,0-1 0 0 0,-2 1 0 0 0,-1 0 0 0 0,-12 1 0 0 0,16-1 0 0 0,-1 1 0 0 0,0-1 0 0 0,1 0 0 0 0,-1 0 0 0 0,0 0 0 0 0,0 0 0 0 0,1 0 0 0 0,-1 0 0 0 0,0-1 0 0 0,0 1 0 0 0,1-1 0 0 0,-2 1 0 0 0,-5-3 0 0 0,-1 1 0 0 0,1 0 0 0 0,-1 0 0 0 0,1 1 0 0 0,-1 0 0 0 0,0 1 0 0 0,1 0 0 0 0,-2 1 0 0 0,-1-1 0 0 0,-3-1 0 0 0,8 1 0 0 0,1 0 0 0 0,-1 0 0 0 0,1 0 0 0 0,-1 1 0 0 0,1 0 0 0 0,-6 1 0 0 0,-4 4 0 0 0,-15 6 0 0 0,17-6 0 0 0,0 0 0 0 0,0-2 0 0 0,-2 1 0 0 0,11-4 0 0 0,0 1 0 0 0,0 0 0 0 0,0 0 0 0 0,0 0 0 0 0,0 0 0 0 0,1 1 0 0 0,-1-1 0 0 0,-2 4 0 0 0,0-2 0 0 0,0 1 0 0 0,0-1 0 0 0,0 0 0 0 0,-7 3 0 0 0,1-1 0 0 0,-1 0 0 0 0,0-1 0 0 0,0 0 0 0 0,-2-1 0 0 0,-8 3 0 0 0,0 0 0 0 0,-20 10 0 0 0,41-15 0 0 0,-24 9 0 0 0,-8 7 0 0 0,0 0 0 0 0,-35 23 0 0 0,66-39 0 0 0,0-1 0 0 0,0 1 0 0 0,0-1 0 0 0,0 0 0 0 0,-1 1 0 0 0,1-2 0 0 0,-2 2 0 0 0,-3-1 0 0 0,-15 6 0 0 0,14-7 0 0 0,-15 0 0 0 0,22 0 0 0 0,0 1 0 0 0,1-1 0 0 0,-1 0 0 0 0,1 1 0 0 0,-1-1 0 0 0,1 1 0 0 0,-1-1 0 0 0,1 1 0 0 0,-2 0 0 0 0,-3 2 0 0 0,1 0 0 0 0,-1-1 0 0 0,-6 2 0 0 0,9-4 0 0 0,1 0 0 0 0,1 0 0 0 0,0 0 0 0 0,0 0 0 0 0,-1 0 0 0 0,1 0 0 0 0,0 1 0 0 0,0-1 0 0 0,-1 0 0 0 0,1 0 0 0 0,0 1 0 0 0,0-1 0 0 0,-1 1 0 0 0,-3 1 0 0 0,1 0 0 0 0,-1 1 0 0 0,0-1 0 0 0,1 1 0 0 0,-1 0 0 0 0,1 0 0 0 0,-2 2 0 0 0,-19 13 0 0 0,6-8 0 0 0,-11 4 0 0 0,24-12 0 0 0,-1 1 0 0 0,0-1 0 0 0,0 0 0 0 0,0 0 0 0 0,0-1 0 0 0,-4 0 0 0 0,-4 0 0 0 0,0 1 0 0 0,1 0 0 0 0,-1 1 0 0 0,1 0 0 0 0,-8 4 0 0 0,4-1 0 0 0,-12 1 0 0 0,-7 2 0 0 0,18-4 0 0 0,4-1 0 0 0,1 1 0 0 0,-11 5 0 0 0,4-1 0 0 0,0 1 0 0 0,1 0 0 0 0,-2 2 0 0 0,14-6-170 0 0,-1-1 0 0 0,1 0 0 0 0,-1-1 0 0 0,0 0 0 0 0,-1 0 0 0 0,-8 2 170 0 0,16-6-5100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8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1763 0 4607 0 0,'0'0'102'0'0,"-2"1"20"0"0,-18 19 206 0 0,-10 5-328 0 0,-30 24 726 0 0,-34 27 524 0 0,71-57-1250 0 0,1 1 0 0 0,-3 5 0 0 0,-13 12 0 0 0,-3 4 0 0 0,1 2 0 0 0,2 1 0 0 0,-11 20 0 0 0,-131 187 0 0 0,79-116 0 0 0,-10 14 0 0 0,20-10 0 0 0,-5 24 0 0 0,-70 151 0 0 0,119-225 0 0 0,-15 28 0 0 0,-29 63 0 0 0,-34 46 0 0 0,95-171 0 0 0,-3 12 0 0 0,22-43 0 0 0,1 5 0 0 0,-6 12 0 0 0,3-8 0 0 0,2 0 0 0 0,2 1 0 0 0,-4 27 0 0 0,-9 60 0 0 0,18-85 0 0 0,1 1 0 0 0,1 14 0 0 0,-1 31 0 0 0,-3 6 0 0 0,-4 44 0 0 0,-4 33 0 0 0,14-15 0 0 0,0-80 0 0 0,2 0 0 0 0,8 41 0 0 0,24 139 0 0 0,-13-131 0 0 0,-16-85 0 0 0,0-1 0 0 0,0 21 0 0 0,1 32-18 0 0,1 2 108 0 0,2 49 1622 0 0,7 12-1712 0 0,-5-60 264 0 0,25 158-264 0 0,16-16 0 0 0,-31-147 0 0 0,2-3 832 0 0,27 58-832 0 0,-42-117 99 0 0,53 123 1018 0 0,-38-88-1117 0 0,2 5 0 0 0,20 49 0 0 0,-22-52 0 0 0,10 15 0 0 0,-4-8 0 0 0,-19-39 0 0 0,1-2 0 0 0,7 11 0 0 0,9 13 0 0 0,9 29 0 0 0,-14-32 0 0 0,1-1 0 0 0,29 42 0 0 0,4 4 0 0 0,-4 2 0 0 0,17 48 0 0 0,-29-61-10 0 0,9 20 463 0 0,-4-8 1152 0 0,37 56-1605 0 0,-42-83 0 0 0,9 6 0 0 0,-31-47 0 0 0,1-2 0 0 0,1 0 0 0 0,1-1 0 0 0,8 5 0 0 0,-6-7-57 0 0,2-2 0 0 0,-1 0-1 0 0,2-2 1 0 0,0 0 0 0 0,1-2-1 0 0,0-1 1 0 0,20 5 57 0 0,-26-11-849 0 0,0 0-1 0 0,21 2 850 0 0,-3-3-4092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7:01:00.16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18465 4474 9215 0,'0'0'400'0,"0"0"96"0,0 0-496 0,0 0 0 15,-4 2 0-15,4-2 0 0,0 0 912 0,0 0 96 0,0 0 16 16,0 0 0-16,0 0 0 0,0 0 0 0,0 0 0 0,0 0 0 16,0 0-832-16,0 0-192 0,0 0 0 0,0 0 0 15,0 0 864-15,0 0 128 16,0 0 32-16,0 0 0 0,0 0-832 0,6-1-192 0,-6 1 0 0,7-2 0 16,-7 2 0-16,7-3 0 0,0 1 0 0,-1 0 0 15,-6 2 864-15,6-3 128 0,1 3 32 0,0-1 0 16,-7 1-832-16,6-3-192 0,1 2 0 0,-7 1 0 15,6-3 0-15,0 0 0 0,2-2 0 0,-1 4 0 16,0 0 0-16,-1 0 0 0,2-1 0 0,-1 0 0 16,-7 2 0-16,6-1 0 0,2-1 0 0,-1 0 0 15,1 0 864-15,0 0 128 0,1 0 32 0,-1-1 0 16,0 2-832-16,1 0-192 0,-1-2 0 0,1 1 0 0,1 2 0 0,0-1 0 16,-2 1 0-16,1-3 0 0,0 3 0 0,-1 0 0 15,-1-1 0-15,1 1 0 0,-1-1 0 0,0-1 0 16,0 0 0-16,1 1 0 0,-2 0 0 0,2 0 0 15,-3-2 0-15,-5 3 0 0,9 0 0 0,-2 0 0 16,2-1 0-16,-3 1 0 0,3 0 0 0,-2 0 0 16,-1-2 0-16,2 1 0 0,-1-1 0 0,0 1 0 15,0 0 0-15,1 1 0 0,-2-2 0 0,2 2 0 16,-3 0 0-16,3-1 0 0,-2 0 0 0,1 0 0 16,1 0 0-16,0 1 0 0,-1 0 0 0,1-1 0 15,0 0 0-15,-1 1 0 0,0-2 0 0,1 1 0 16,1-1 0-16,-1 2 0 0,0 2 0 0,2-2 0 15,-2-2 0-15,0 2 0 0,-2 0 0 0,3-1 0 0,-2 0 0 0,2 0 0 16,-3 1 0-16,0 0 0 0,2 1 0 16,2-1 0-16,-3 0 0 0,1 0 0 15,-1-1 0-15,3 1 0 0,-2-1 864 0,0 1 128 0,0-1 32 0,1 1 0 16,0 1-832-16,-1-1-192 0,2 0 0 0,-2 0 0 16,2 1 0-16,-1 0 0 0,-2 0 0 0,2-1 0 15,0 0 0-15,0 0 0 0,-1 0 0 16,-1 0 0-16,2 0 0 0,1-1 0 0,-3-1 0 0,1 1 0 15,-1 2 0-15,3 0 0 0,-2-1 0 0,0-1 0 16,1 0 0-16,1 0 0 0,1 0 0 0,-2 0 0 16,0 0 0-16,2 1 0 0,0 1 0 0,0-1 0 15,0-1 0-15,0-1 0 0,1 0 0 0,1 1 0 16,-1 1 0-16,1 1 0 0,-3-1 0 0,1 0 0 16,-1 0 864-16,-1 0 128 0,1 0 32 0,4 0 0 15,-1 0-1648-15,-1 0-320 0,4 0-64 0,-6 2-16 0,0-2 832 0,-3 2 192 16,2 0 0-16,0-1 0 0,1 0 0 0,1 0 0 15,-2-1 0-15,-1 2 0 0,1 0 0 0,0 1 0 16,-1-1 0-16,-1-1 0 0,1 0 0 0,0-1 0 16,-2 0 0-16,2 0 0 0,-1 1 0 0,0-1 0 15,1 0 0-15,0 1 0 0,-1 0 0 0,1 0 0 16,-1-1 0-16,0 2 0 0,1-2 0 0,0 1 0 16,0-1 0-16,-1 0 0 0,2 0 0 0,-1 1 0 15,0 0 0-15,-1-1 0 0,1 0 0 0,1-1 0 16,-1 0 0-16,1 1 0 0,0 2 0 0,-1-1 0 15,2 0 0-15,0-1 0 0,0 0 0 0,0 0 0 16,-2 0 0-16,1 0 0 0,1 0 0 0,0 2 0 16,0-2 0-16,-1 0 0 0,0 0 0 0,2 0 0 0,-3 0 0 0,2-2 0 15,-1 2 768-15,1 2 208 0,1-2 48 0,-3 1 0 16,1-1-832-16,0 0-192 0,0 1 0 0,2-1 0 16,-3 0 0-16,0 0 0 0,-1 0 0 15,2 0 0-15,-3 2 0 0,3-1 0 0,-2 0 0 0,2 0 0 16,-4 0 0-16,4 0 0 0,-2 0 0 0,1 0 0 15,-1-1 0-15,2 0 0 0,-4-1 0 0,2 1 0 16,-1 1 0-16,2-1 0 0,1 0 0 0,-1 0 0 16,-2 0 0-16,1 0 0 0,1-1 0 0,-2 1 0 15,3 1 0-15,-1 0 0 0,0 0 0 0,1 2 0 16,-1-3 0-16,1 0 0 0,0 0 0 0,0 0 0 16,-2 0 0-16,2 2 0 0,-3-1 0 0,3 0 0 0,-2-1 0 15,2 0 0-15,-3 0 0 0,3 1 0 0,-3 1 0 0,0 1 0 16,1-1 0-16,0 1 0 0,1-3 0 0,0 0 0 15,1 1 0-15,-1 0 0 0,1 0 0 0,1 0 0 16,-2 1 0-16,1-1 0 0,-3 0 0 0,3 1 0 16,-1 0 0-16,-1 0 0 0,1-2 0 0,0 0 0 15,-2 0 0-15,3 0 0 0,-2 3 0 0,2-1 0 16,-3 0 0-16,3 0 0 0,-3-1 0 0,1-1 0 16,-1-1 0-16,0 0 0 0,1 3 0 0,0 0 0 15,0 2 0-15,-1-2 0 0,-6-2 0 0,9 1 0 16,-3 0 0-16,5 1 0 0,-2 1 0 0,-1-1 0 15,-8-2 0-15,10 2 0 0,-1-1 0 0,1 0 0 16,-1 4 0-16,-9-5 0 0,10 2 0 0,1 0 0 0,-2-2 0 16,1 0 0-16,-1 3 0 0,0-1 0 0,1 0 0 15,-1 0 0-15,-9-2 0 0,10 2 0 0,1-1 0 0,-2 1 0 16,1 0 0-16,0 1 0 16,0-1 0-16,-2-1 0 0,-8-1 0 0,7 4 0 0,-7-4 0 0,10 3 0 15,0-1 0-15,0-2 0 0,0 2 0 0,-4 0 0 16,-6-2 0-16,0 0 0 0,10 5 0 0,-1-3 0 15,0-2 0-15,-1 0 0 0,-8 0 0 0,10 0 0 16,0 3 0-16,-2 0 0 0,0 0 0 0,0-3 0 16,1 0 0-16,-9 0 0 0,9 0 0 0,-9 0 0 15,11 2 0-15,-1 2 0 0,-10-4 0 0,10 2 0 16,-1-2 0-16,-9 0 0 0,11 0 0 0,-11 0 0 16,8 4 864-16,1-1 128 0,-9-3 32 0,9 2 0 0,0 0-832 15,-9-2-192-15,11 1 0 0,-3 2 0 0,-8-3 0 16,9 2 0-16,-9-2 0 0,10 1 0 0,0 0 0 0,0 1 0 15,-10-2 0-15,10 2 0 0,-1-3 0 0,1 1 0 16,-10 0 0-16,9 0 0 0,-1-1 0 0,2 3 0 16,-2 3 0-16,-8-5 0 0,0 0 0 0,12-1 0 15,-3 1 0-15,0 0 0 0,-9 0 0 0,10 3 0 16,-10-3 0-16,9 1 0 0,1-2 0 0,-1-1 0 16,1-1 0-16,-10 3 0 0,0 0 0 0,0 0 0 15,0 0 0-15,10 2 0 0,-2-2 0 0,-8 0 0 16,0 0 0-16,10-2 0 0,-3 4 0 0,-7-2 0 15,0 0 0-15,10 1 0 0,0 1 0 0,-1 1 0 16,-9-3 0-16,9 1 0 0,-3-1 0 0,-6 0 0 16,10 0 0-16,-2 0 0 0,-8 0 0 0,10 0 0 0,-10 0 0 0,10 3 0 15,-2-2 0-15,-8-1 0 16,11-2 0-16,-3 2 0 0,1 4 0 0,-9-4 0 0,9 0 0 16,-9 0 0-16,9 0 0 0,-2 2 0 0,-7-2 0 0,9 2 0 15,-9-2 0-15,11-1 0 0,-3 1 0 0,-8 0 0 16,0 0 0-16,10 4 0 0,-3-2 0 0,-7-2 0 15,10 2 0-15,-10-2 0 0,10 2 0 0,-10-2 0 16,8 2 0-16,-8-2 0 0,10 4 0 0,-10-4 0 16,9 0 0-16,-9 0 0 0,8 1 0 0,-8-1 0 15,11 2 0-15,-3 0 0 0,-8-2 0 0,9 2 0 16,-9-2 0-16,9 3 0 0,-1-2 0 0,-8-1 0 16,10 3 0-16,-10-3 0 0,8 2 0 0,2 0 0 15,-2-3 0-15,2 1 0 0,-10 0 0 0,8 2 0 16,2 1 0-16,0-1 0 0,-2 0 0 0,-8-2 0 0,10 1 0 0,-1 1 0 15,-9-2 0-15,11 1 0 0,0 2 0 0,-3 0 0 16,1 1 0-16,-1 1 0 0,-8-5 0 0,9 0 0 16,-9 0 0-16,12 0 0 0,-3 2 0 0,-1 0 0 15,-8-2 0-15,9 3 0 0,1 2 0 0,-10-5 0 16,10 3 0-16,-10-3 0 0,10 3 0 0,-1 2 0 16,-3 0 0-16,2-1 0 0,-8-4 0 0,10 1 0 15,-2-1 0-15,-8 0 0 0,9 4 0 0,-2 1 0 16,-7-5 0-16,11 2 0 0,-3-1 0 0,-8-1 0 15,9 5 0-15,-9-5 0 0,7 5 0 0,0-1 0 16,-7-4 0-16,8 5 0 0,-8-5 0 0,7 3 0 16,-7-3 0-16,0 0 0 0,9 4 0 0,-1 0 0 15,-8-4 0-15,7 3 0 0,-7-3 0 0,9 4 0 0,-9-4 0 0,9 5 0 16,-9-5 0-16,9 4 0 0,-9-4 0 0,10 4 0 16,-10-4 0-16,7 4 0 0,-7-4 0 0,10 3 0 15,-10-3 0-15,10 3 0 0,-10-3 0 0,10 4 0 16,-1 0 0-16,-9-4 0 0,8 6 0 0,-8-6 0 15,8 3 0-15,-8-3 0 0,8 4 0 0,-8-4 0 16,0 0 0-16,10 6 0 0,-1-3 0 0,-9-3 0 16,9 4 0-16,-2 1 0 0,-7-5 0 0,7 3 0 15,0 0 0-15,-1 2 0 0,-1-3 0 0,0 1 0 16,1 2 0-16,-6-5 0 0,6 3 0 0,1 0 0 16,-3 1 0-16,2-1 0 0,-6-3 0 0,7 3 0 15,-2 2 0-15,0-3 0 0,-5-2 0 0,7 3 0 16,-2 0 0-16,-5-3 0 0,5 5 0 0,-5-5 0 0,0 0 0 0,6 3 0 15,2 0 0-15,-2 1 0 0,-6-4 0 0,6 4 0 16,1 2 0-16,-7-6 0 0,5 3 0 0,-5-3 0 16,7 3 0-16,-1-1 0 0,0 3 0 0,-1-1 0 15,0 1 0-15,-5-5 0 0,0 0 0 0,6 3 0 16,-6-3 0-16,7 3 0 0,-7-3 0 0,4 6 0 16,-4-6 0-16,6 5 0 0,1 1 0 0,-4-2 0 15,-3-4 0-15,0 0 0 0,6 5 0 0,0-1 0 16,-2 0 0-16,-4-4 0 0,0 0 0 0,6 6 0 15,-6-6 0-15,5 5 0 0,-1 1 0 0,-4-6 0 16,0 0 0-16,4 6 0 0,0 0 0 0,-4-6 0 16,0 0 0-16,0 0 0 0,5 4 0 0,-1 2 0 0,1-1 0 15,-5-5 0-15,0 0 0 0,5 6 0 0,-3 0 0 16,2 0 0-16,-4-6 0 0,0 0 0 0,4 7 0 16,-4-7 0-16,6 4 0 0,-6-4 0 0,0 0 0 0,3 7 0 15,-3-7 0-15,0 0 0 0,3 6 0 0,-3-6 0 16,0 0 0-16,3 6 0 0,-3-6 0 0,3 6 0 15,-3-6 0-15,0 0 0 0,0 0 0 0,0 0 0 16,4 6 0-16,-4-6 0 0,0 0 0 0,1 7 0 16,-1-7 0-16,0 0 0 0,0 0 0 0,0 0 0 15,2 7 0-15,-2-7 0 0,1 7 0 0,-1-7 0 16,0 0 0-16,0 0 0 0,0 0 0 0,0 0 0 16,2 6 0-16,-1 1 0 0,-1-7 0 0,0 0 0 15,0 0 0-15,0 0 0 0,0 0 0 0,0 0 0 16,0 0 0-16,0 0 0 0,0 8 0 0,1-2 0 15,-1-6 0-15,0 0 0 0,0 0 0 0,0 0 0 0,-1 5 0 0,1-5 0 16,0 0 0-16,0 0 0 0,0 0 0 0,0 0 0 16,0 0 0-16,0 0 0 0,0 0 0 0,0 0 0 15,-1 6 0-15,1-6 0 0,0 0 0 0,0 0 0 16,0 0 0-16,0 0 0 0,-2 7 0 0,2-7 0 16,-1 6 0-16,1-6 0 0,0 0 0 0,0 0 0 15,-2 7 0-15,2-7 0 0,0 0 0 0,0 0 0 16,-1 4 0-16,1-4 0 0,0 0 0 0,0 0 0 15,0 0 0-15,0 0 0 0,-2 7 0 0,2-7 0 16,0 0 0-16,0 0 0 0,-5 5 0 0,5-5 0 16,0 0 0-16,0 0 0 0,0 0 0 0,0 0 0 15,0 0 0-15,0 0 0 0,0 0 0 0,-2 6 0 16,2-6 0-16,0 0 0 0,0 0 0 0,0 0 0 0,0 0 0 16,0 0 0-16,0 0 0 0,0 0 0 0,-3 4 0 0,3-4 0 15,0 0 0-15,0 0 0 0,0 0 0 0,0 0 0 16,0 0 0-16,0 0 0 0,0 0 0 0,0 0 0 15,0 0 0-15,0 0 0 0,0 0 0 0,0 0 0 32,0 0-768-32,0 0-208 0,0 0-48 0,0 0 0 0,0 0-1632 0,0 0-336 15,0 0-64-15,0-10-16 0</inkml:trace>
  <inkml:trace contextRef="#ctx0" brushRef="#br0" timeOffset="2026.47">22480 5148 9215 0,'0'0'192'0,"0"0"64"0,0 0 0 0,0 0 0 0,0 0-256 0,0 0 0 15,0 0 0-15,0 0 0 0,0 0 864 0,0 0 128 0,0 0 32 0,0 0 0 16,0 0 0-16,0 0 0 0,0 0 0 0,0 0 0 16,0 0-832-16,0 0-192 15,0 0 0-15,0 0 0 0,0 0 864 0,0 0 128 0,0 0 32 0,0 0 0 16,0 0-832-16,0 0-192 0,0 0 0 0,0 0 0 15,-5 0 864-15,-1-1 128 0,2 0 32 0,4 1 0 16,-7 0-832-16,2 0-192 0,0-1 0 0,-1 1 0 16,6 0 0-16,-7 2 0 0,1 0 0 0,-1-1 0 15,3 0 0-15,-3 2 0 0,1-1 0 0,0 0 0 16,-1-2 0-16,3 0 0 0,-4-1 0 0,0 1 0 16,1 1 864-16,-1 1 128 0,0-2 32 0,2 0 0 15,-1 0-832-15,1-2-192 0,0 0 0 0,-2 1 0 16,2 1 0-16,-2 1 0 0,0 1 0 0,2 0 0 15,-1-4 0-15,7 2 0 0,-3-2 0 0,-4 1 0 16,0 1 0-16,-1 0 0 0,1 0 0 0,1 0 0 0,-2-1 0 16,0-1 0-16,1 1 0 0,-1 0 0 15,1 0 0-15,2 1 0 0,-3 1 0 0,3-1 0 0,-3-1 864 0,0-1 128 16,8 2 32-16,-9-1 0 0,2 1-832 0,7 0-192 16,-9 0 0-16,2 0 0 0,0 0 0 0,7 0 0 15,0 0 0-15,0 0 0 0,-8 1 0 0,8-1 0 16,-8 2 0-16,8-2 0 0,-8 2 0 0,8-2 0 15,-8 0 0-15,8 0 0 0,-7 0 0 0,7 0 0 16,-9 3 0-16,9-3 0 0,-6 2 0 0,-2-1 0 16,8-1 0-16,-8 0 0 0,8 0 0 0,-7 3 0 15,0-2 0-15,7-1 0 0,-8 1 0 0,2 0 0 16,6-1 0-16,-8 2 0 0,1 0 0 0,7-2 0 16,-7-1 0-16,7 1 0 0,-8 1 0 0,2 0 0 15,-1-1 0-15,7 0 0 0,0 0 0 0,-7-1 0 0,-2 0 0 16,9 1 0-16,-6 0 0 0,6 0 0 0,-8 0 0 0,8 0 0 15,-8 0 0-15,8 0 0 16,-8-1 0-16,8 1 0 0,-7 2 0 0,7-2 0 0,-11 3 0 0,11-3 0 16,-8 2 0-16,8-2 0 0,-9 2 0 0,2 3 0 15,7-5 0-15,-8 3 0 0,0-1 0 0,2 1 0 16,-2 0 0-16,1 0 0 0,2-2 0 16,5-1 0-16,-9 5 0 0,3-2 0 0,-3-1 0 0,9-2 0 15,-7 5 0-15,-2-2 0 0,3 0 0 0,-3 0 0 16,2 0 0-16,0-1 0 0,0 0 0 0,7-2 0 15,-8 4 0-15,2 1 0 0,-1-3 0 0,7-2 0 16,-8 3 0-16,8-3 0 0,-7 5 0 0,0-2 0 0,2-1 0 16,5-2 0-16,0 0 0 0,-8 2 0 15,1 2 0-15,7-4 0 0,0 0 0 0,-7 3 0 0,7-3 0 16,-7 3 0-16,7-3 0 0,-7 4 0 0,7-4 0 0,0 0 0 16,-6 4 0-16,6-4 0 0,-6 4 0 0,6-4 0 15,0 0 0-15,-7 5 0 0,7-5 0 0,0 0 0 16,-7 3 0-16,7-3 0 0,-7 6 0 0,7-6 0 15,0 0 0-15,0 0 0 0,-6 4 0 0,6-4 0 16,-6 6 0-16,6-6 0 0,-6 4 0 0,6-4 0 16,0 0 0-16,-6 4 0 0,6-4 0 0,-5 4 0 15,5-4 0-15,-6 4 0 0,6-4 0 0,-4 4 0 16,4-4 0-16,0 0 0 0,-8 6 0 0,8-6 0 16,-8 5 0-16,3 0 0 0,5-5 0 0,-6 4 0 0,6-4 0 15,-5 5 0-15,-2-1 0 0,2-1 0 0,-2 1 0 16,7-4 0-16,-5 6 0 0,-1 0 0 15,6-6 0-15,-7 5 0 0,0 2 0 0,1-2 0 0,1 2 0 0,-1 0 0 16,1-2 864-16,1 1 128 0,-1 0 32 0,2 2 0 16,-3 1-832-16,2-2-192 0,0 2 0 0,-3 0 0 15,1 0 0-15,3 0 0 0,-2-1 0 0,0-1 0 16,5-7 0-16,-4 9 0 0,-3 1 0 0,2-3 0 16,5-7 0-16,-5 10 0 0,0 0 0 0,2-1 0 15,0 0 0-15,0-3 0 0,3-6 0 0,-4 8 0 16,0 1 0-16,1-1 0 0,-1-1 0 0,4-7 0 15,0 0 0-15,0 0 0 0,-3 8 0 0,-1 0 0 16,1-3 0-16,3-5 0 0,0 0 0 0,0 0 0 16,-7 7 0-16,2-1 0 0,5-6 0 0,-7 3 0 15,7-3 0-15,-8 2 0 0,0 0 0 0,8-2 0 16,0 0-2416-16,0 0-528 0,0 0-96 0,-3-12-32 0</inkml:trace>
  <inkml:trace contextRef="#ctx0" brushRef="#br0" timeOffset="6395.36">21721 5894 12895 0,'0'0'576'0,"0"0"112"0,0 0-560 0,0 0-128 0,0 0 0 0,0 0 0 0,0 0 848 0,0 0 144 15,0 0 32-15,0 0 0 0,0 0-832 0,0 0-192 16,0 0 0-16,0 0 0 0,0 0 864 0,0 0 128 16,0 0 32-16,0 0 0 0,0 0-832 0,0 0-192 15,0 0 0-15,0 0 0 0,2-8 864 0,-2 8 128 16,4-9 32-16,-4 9 0 0,0 0-832 0,0 0-192 15,0 0 0-15,9-3 0 0,-4-1 864 0,-5 4 128 16,0 0 32-16,7-6 0 0,-1 1-832 0,-6 5-192 16,0 0 0-16,7-5 0 0,2-1 0 0,-1 0 0 15,1 2 0-15,-1 0 0 0,-8 4 0 0,10-2 0 16,0 0 0-16,-1-1 0 0,-9 3 0 0,8-6 0 16,1 1 0-16,0 1 0 0,1 2 864 0,-2 0 128 15,0 0 32-15,1-3 0 0,-2 0-832 0,0-1-192 16,2 2 0-16,-2 1 0 0,-7 3 0 0,10-1 0 15,-1 0 0-15,-9 1 0 0,9-4 0 0,1 1 0 16,-2 0 0-16,1-1 0 0,-3 1 0 0,-6 3 0 0,11 0 0 0,0-3 0 16,-2-1 0-16,0 1 0 0,-1-1 0 0,1 0 0 15,-1 3 0-15,0-1 0 0,-8 2 0 0,11-4 0 16,-3 2 0-16,2-1 0 0,-10 3 0 16,8-4 0-16,1-2 0 0,0 3 0 0,-1 0 0 0,-8 3 0 15,7-5 0-15,1 2 0 0,0 1 0 0,-8 2 0 16,9-4 0-16,-2-1 0 0,0 1 0 0,1 0 0 15,0 3 0-15,-8 1 0 0,10-3 0 0,-2 0 0 16,2-1 0-16,-1 1 0 0,-9 3 0 0,9-3 0 16,-1-2 0-16,-8 5 0 0,9-2 0 0,1-2 0 15,-3-2 0-15,1 1 0 0,-1-1 0 0,1 2 0 16,-8 4 864-16,7-2 128 0,3 0 32 0,-2-1 0 16,1 1-832-16,-9 2-192 0,9-4 0 0,-1 0 0 0,-8 4 0 0,11-1 0 15,-11 1 0-15,9-4 0 0,0 1 0 0,-1-1 0 16,-2 0 0-16,-6 4 0 0,9-2 0 0,-9 2 0 15,10-2 0-15,-1 0 0 0,-9 2 0 0,10-2 0 16,-10 2 0-16,10-2 0 0,-3-1 0 0,-7 3 0 16,9-5 0-16,-1 1 0 0,-8 4 0 0,9-3 0 15,-9 3 0-15,8-4 0 0,-1 0 0 0,0 1 0 16,-7 3 0-16,8-3 0 0,-8 3 0 0,11-2 0 16,-4-1 0-16,0 1 0 0,-7 2 0 0,8-6 0 15,1 0 0-15,-3 2 0 0,-6 4 0 0,10-2 0 16,-10 2 0-16,7-3 0 0,3-3 0 0,-3 2 0 15,-7 4 0-15,9-3 0 0,-2 0 0 0,1 1 0 0,-8 2 0 0,9-3 0 16,-3-1 0-16,1-1 0 0,1 0 0 0,-2 1 0 16,-6 4 0-16,11 0 0 0,-3 0 0 0,0-4 0 15,-2-2 0-15,2 2 0 0,0 2 0 0,1-1 0 16,-9 3 0-16,7-2 0 0,-7 2 0 0,10-1 0 16,2 0 0-16,-4 0 0 0,-8 1 0 0,9-3 0 15,0-2 0-15,-2 1 0 0,0 0 0 0,1 0 0 16,1 2 0-16,-9 2 0 0,9-1 0 0,0-2 0 15,0-3 0-15,0 0 0 0,-5-2 0 0,3 2 0 16,0 3 0-16,0 0 0 0,-7 3 0 0,9-5 0 16,-2 1 0-16,0-1 0 0,0 0 0 0,-1 0 0 15,-1 0 864-15,-5 5 128 0,7-2 32 0,-7 2 0 16,9-7-832-16,-2 2-192 0,-2 1 0 0,-5 4 0 0,9-5 0 16,-9 5 0-16,7-4 0 0,-1 0 0 0,1-2 0 0,-3 0 0 15,1 1 0-15,-5 5 0 0,7-5 0 0,-7 5 0 16,0 0 0-16,7-5 0 0,-2-2 0 0,-5 7 0 15,5-5 0-15,-5 5 0 0,5-6 0 0,-5 6 0 16,0 0 0-16,5-7 0 0,-1 0 0 0,-2 0 0 16,2 1 0-16,-4 6 0 0,0 0 0 0,3-8 0 15,-3 8 0-15,3-8 0 0,-3 8 0 0,5-9 0 16,-3-1 0-16,0 2 0 0,-2 8 0 0,0 0 0 16,1-10 0-16,1 1 0 0,-2 9 0 0,3-9 0 15,-3 9 0-15,3-8 0 0,-1-1 0 0,-2 1 0 16,-1 0 0-16,1 8 0 0,0-7 0 0,0-1 0 15,-1 0 0-15,-1 1 0 0,1-1 0 0,1 8 0 16,-2-9 0-16,1 0 0 0,-1 1 0 0,1-1 0 0,1 9 0 0,-2-10 0 16,0 0 0-16,-1 1 0 15,0-1 0-15,1 1 0 0,0 1 0 0,0 1 0 0,0 0 0 0,1 0 0 16,0-1 0-16,0-1 0 0,0-1 0 0,-1 2 0 16,1 1 0-16,-1 1 0 0,-2 1 0 0,1-4 0 15,2 0 0-15,-1 1 0 0,-3 0 0 0,2 1 0 16,3 7 0-16,-4-7 0 0,-2-1 0 0,2 0 0 15,0-1 0-15,1 2 0 0,-1-1 0 0,0 1 0 16,0 0 0-16,1 0 0 0,3 7 0 0,-8-7 0 16,0-2 0-16,3 0 0 0,-1 0 0 0,2 2 0 15,-4 2 0-15,2-1 0 0,-1 1 0 0,-1-1 0 16,2 1 0-16,-2-4 0 0,0 0 0 0,1 5 0 16,-1-2 0-16,0 0 0 0,-1-2 0 0,1 0 0 0,-1 1 0 0,0-1 0 15,-3 0 0-15,1 1 0 0,2 0 0 0,-1-1 0 16,-2-1 0-16,0 2 0 0,1 0 0 0,-1 1 0 15,0-1 0-15,0 0 0 0,0 1 0 0,-2 0 0 16,3 2 0-16,-1-1 0 0,-2 0 0 0,3 1 0 16,-2-3 0-16,2 1 0 0,0 2 0 0,1 0 0 15,0-2 0-15,0 1 0 0,0-2 0 0,0 2 0 16,1 1 0-16,-2 0 0 0,2-3 0 0,1 2 0 16,-3-1 0-16,1 2 0 0,0-2 0 0,-1 1 0 15,-1 0 0-15,2 1 0 0,-1-1 0 0,1-1 0 16,-2 1 0-16,1 0 0 0,0 1 0 0,0-1 0 15,1 0 0-15,-2 0 0 0,1 0 0 0,1 1 0 16,-2-1 0-16,1 2 0 0,1 0 0 0,-1-2 0 16,-1 3 0-16,0-1 0 0,0-2 0 0,1 0 0 0,-3-1 0 15,0 1 0-15,2 0 0 0,0 3 0 0,2-1 0 16,-1-2 0-16,0 1 0 0,1 1 0 0,-3-2 0 0,3 1 0 16,3 1 0-16,-3 0 0 0,0 2 0 15,1-1 0-15,0-2 0 0,1-1 0 0,-3 1 0 0,2 2 0 16,-1 0 0-16,0-1 0 0,0 0 0 0,0 1 0 15,-1-3 288-15,1 2 16 0,0-1 0 0,-1 2 0 16,-1-2-304-16,1 2 0 0,-3 0 0 0,2-1 0 16,0-2 0-16,-1 1 0 0,2 0 0 0,-2 2 0 15,1 0 0-15,-1 1 0 0,-1 0 0 0,2 1 0 16,1-5 0-16,-3 3 0 0,3 0 0 0,0 1 0 16,0-1 0-16,-2 1 0 0,2-2 0 0,0 2 0 0,0 0 0 15,-1-1 0-15,1-1 0 0,1 2 0 0,-2 3 0 0,1-1 0 16,0-1 0-16,0-1 0 0,0-2 0 0,0 0 0 15,1 1 0-15,-2 0 0 0,0-1 0 0,0 2 0 16,1-3 0-16,-2 1 0 0,-2 0-224 0,1-2-48 16,-1 2-16-16,0-1 0 0,2 1 288 0,1 1 0 15,-1-2 0-15,1 0 0 0,-4 1 0 0,4 0 0 16,1-2 0-16,-1 2 0 0,-3 1 0 0,2 0 0 16,-1-2 0-16,2 0 0 0,2 3 0 0,0-1 0 15,-3-3 0-15,2 2 0 0,4 1 0 0,-3 0 0 16,1-1 0-16,0 0 0 0,0-1 0 0,2 0 0 15,-1-1 0-15,0 2 0 0,0 0 0 0,1 1 0 16,-1-1 0-16,0-1 0 0,2 2 0 0,-1 0 0 16,1-2 0-16,-1 1 0 0,0-2 0 0,-1 3 0 0,1 0 0 0,-1 0 0 15,2-3 0-15,-1 0 0 0,-1 0 0 0,2 2 0 16,-2 1 0-16,0-3 0 16,1 2 0-16,-1 1 0 0,0 1 0 0,1 1 0 0,-2 0 0 0,0-1 0 15,1 0 0-15,-2-1 0 0,0 1 0 0,2-2 0 16,-1 1 0-16,1 0 0 0,0-2 0 0,1 2 0 15,-1 0 0-15,3 0 0 0,0-2 0 0,5 4 0 16,-9-2 0-16,3 1 0 0,-3-1 0 0,1 0 0 16,-2 0 0-16,2-2 0 0,0 2 0 0,0 0 0 15,0-1 0-15,1-1 0 0,-2 1 0 0,0 1 0 16,1 0 0-16,2-1 0 0,0 0 0 0,2 0 0 16,-4 1 0-16,8 2 0 0,-7 0 0 0,-2-3 0 15,2 0 0-15,1-1 0 0,-2-2 0 0,0 5 0 0,-1 0 0 16,2 0 0-16,-1-1 0 0,0-2 0 0,1 0 0 0,0 1 0 15,0-2 0-15,1 2 0 0,-2-1 0 0,3 1 0 16,5 3 0-16,-11-2 0 0,2-1 0 0,0 0 0 16,-1 0 0-16,2-1 0 0,0 2 0 0,1-2 0 15,-3 0 0-15,0-1 0 0,0 1 0 0,0 1 0 16,-1-1 0-16,1-1 0 0,-2 3 0 0,1 0 0 16,-1 0 0-16,1-2 0 0,-1 1 0 0,1 0 0 15,1 2 0-15,-2-2 0 0,-1 1 0 0,2 1 0 16,2 0 0-16,-3 0 0 0,0 0 0 0,-1-1 0 15,-3-2 0-15,1 3 0 0,0 1 0 0,0 0 0 16,3-1 0-16,-2-1 0 0,-2-1 0 0,1 0 0 16,1 1 0-16,-2 1 0 0,1 1 0 0,1-2 0 15,-2 0 0-15,2-1 0 0,0 1 0 0,0-1 0 16,0 0 0-16,0-1 0 0,0 3 0 0,-1 1 0 0,0-1 0 0,2 1 0 16,-3-3 0-16,2 1 0 0,0 1 0 0,-2-1 0 15,-1 2 0-15,-2 2 0 0,2-1 0 0,1-1 0 16,-2 0 0-16,2 0 0 15,-1-1 0-15,1 1 0 0,-1 1 0 0,1 1 0 0,-1 0 0 0,2-2 0 16,-1-1 0-16,2 0 0 0,1-1 0 0,1 1 0 16,-1-1 0-16,2 2 0 0,-3-1 0 0,2 0 0 15,0 1 0-15,0-3 0 0,-1 0 0 0,0 0 0 16,-2 2 0-16,2 1 0 0,-1 0 0 0,1 0 0 16,1-2 0-16,1 0 0 0,-3 1 0 0,2 1 0 15,-2 0 0-15,1 0 0 0,1 0 0 0,0 0 0 16,-3-2 0-16,3 1 0 0,0-1 0 0,0 2 0 0,1 3 0 15,-2-1 0-15,3-1 0 0,1-1 0 0,-3-1 0 16,2 1 0-16,2 0 0 0,-3 0 0 0,0 0 0 0,3 0 0 16,0 0 0-16,0 0 0 0,1-2 0 0,-1 1 0 15,-2-1 0-15,2 2 0 0,-2 0 0 0,2 2 0 16,-1-1 0-16,-1-1 0 0,1-1 0 0,-2-1 0 16,1 1 0-16,1 0 0 0,-4-1 0 0,1 1 0 15,-1 0 0-15,0 0 0 0,1 1 0 0,-2 0 0 16,3-2 0-16,0 2 0 0,1 1 0 0,-2 1 0 15,1-1 0-15,0 0 0 0,0-2 0 0,-2 1 0 16,0 1 0-16,1 0 0 0,0 0 0 0,0 0 0 16,-3 0 0-16,3 2 0 0,0-1 0 0,1-1 0 15,0 0 0-15,0 1 0 0,0 0 0 0,1 1 0 16,-2 0 0-16,2-2 0 0,1-1 0 0,-2 0 0 0,2-1 0 16,-1 1 0-16,0 1 0 0,2 1 0 0,-4-2 0 0,2 1 0 15,1 2 0-15,-4-2 0 0,1-1 0 0,1 2 0 16,-1 0 0-16,1 1 0 0,0 1 0 0,0-1 0 15,0-3 0-15,-2 1 0 0,-2 1 0 0,1 0 0 16,2 1 0-16,0 1 0 0,0-4 0 0,-1 3 0 16,-2 1 0-16,1-1 0 0,-3-1 0 0,1 1 0 15,2 1 0-15,-1 0 0 0,1 1 0 0,2-1 0 16,0-2 0-16,0 0 0 0,-3 1 0 0,2 0 0 16,3 0 0-16,2 0 0 0,-5 0 0 0,4-1 0 15,-1 1 0-15,-1-1 0 0,0 1 0 0,0-1 0 0,1 0 0 16,-1 2 0-16,0 2 0 0,1-1 0 0,-2-4 0 0,1 2 0 15,1-1 0-15,-3 1 0 0,1 2 0 0,-1-2 0 16,1-1 0-16,0 2 0 0,-1 3 0 0,1-1 0 16,0-3 0-16,0 0 0 0,0 4 0 0,-3-2 0 15,2 2 0-15,1-3 0 0,1 0 0 0,1-2 0 16,-3-1 0-16,0 3 0 0,1 2 0 0,2-1 0 16,0 1 0-16,0-1 0 0,-1 0 0 0,-1-1 0 15,2 0 0-15,1 2 0 0,-3 1 0 0,2 0 0 16,0 1 0-16,-1-4 0 0,1 0 0 0,2-1 0 15,-3 0 0-15,0 2 0 0,2 1 0 0,-2 0 0 16,0-2 0-16,1 3 0 0,-2 0 0 0,1 0 0 16,-2-3 0-16,-1 2 0 0,3 1 0 0,-2 0 0 15,1 1 0-15,0-1 0 0,0-3 0 0,-1 0 0 0,-4 2 0 16,3 0 0-16,2 2 0 0,1 0 0 0,0-2 0 0,2 2 0 16,0 0 0-16,0-2 0 15,-4-1 0-15,3 0 0 0,3 2 0 0,-3 1 0 0,-1-2 0 0,1 1 0 16,0-2 0-16,2 0 0 0,-2-1 0 0,0 2 0 15,2 1 0-15,-1 0 0 0,1-2 0 0,-1 1 0 16,3-1 0-16,-3 0 0 0,1-2 0 0,-2 3 0 16,4 0 0-16,-3 1 0 0,0-1 0 0,1 0 0 15,1-3 0-15,-2 2 0 0,1-1 0 0,0 0 0 16,0 0 0-16,-1 2 0 0,0 1 0 0,1-2 0 16,-3-1 0-16,1 0 0 0,-1 1 0 0,0 1 0 15,2 3 0-15,-1-1 0 0,-4-2 0 0,3 1 0 16,2-1 0-16,-2 2 0 0,-3 0 0 0,3 0 0 0,0-3 0 15,1 1 0-15,2 0 0 0,0 2 0 0,-3 1 0 16,0-2 0-16,1 0 0 0,-2 1 0 0,1 0 0 0,0 2 0 16,0-2 0-16,1 2 0 0,0 0 0 0,0 1 0 15,1-2 0-15,1-1 0 0,-1 2 0 0,1 0 0 16,-1-2 0-16,3 0 0 0,-2 2 0 0,1-2 0 16,1 1 0-16,0-1 0 0,2 1 0 0,-3-2 0 15,1 1 0-15,0 2 0 0,-1 0 0 0,2-4 0 16,-1 1 0-16,-1 2 0 0,0 0 0 0,1-1 0 15,0 0 0-15,-3 0 0 0,3 0 0 0,-2 0 0 16,3 1 0-16,-2 0 0 0,0 0 0 0,3 1 0 16,-4-3 0-16,3 3 0 0,-2 0 0 0,1-1 0 15,-2 0 0-15,-1 0 0 0,3 0 0 0,-1 0 0 16,1-2 0-16,-1 2 0 0,0 1 0 0,-1-2 0 16,2 1 0-16,-1 0 0 0,0 0 0 0,-1 1 0 0,1-2 0 0,1 3 0 15,0 2 0-15,1-1 0 0,-3-2 0 0,4 1 0 16,0 0 0-16,1-2 0 0,-4 1 0 0,2 0 0 15,2 1 0-15,-3 1 0 16,2-2 0-16,0 0 0 0,-1-1 0 0,2-1 0 0,-1 3 0 0,1 0 0 16,1-3 0-16,-3 3 0 0,2 0 0 0,-1 0 0 15,0-3 0-15,0 2 0 0,1 0 0 0,-2 2 0 16,3-1 0-16,-2 0 0 0,-1 1 0 0,1 0 0 16,-2-1 0-16,3 0 0 0,1-1 0 0,-1 2 0 15,-2 1 0-15,-3 2 0 0,4-1 0 0,1-2 0 16,-3 0 0-16,3 0 0 0,-1 0 0 0,1 4 0 15,-1 0 0-15,1 1 0 0,-1-2 0 0,2 1 0 0,1 0 0 0,-2 0 0 16,1-3 0-16,-1 1 0 0,1 0 0 0,1 2 0 16,0-1 0-16,0-3 0 0,0 0 0 0,1-1 0 15,-1 0 0-15,1 1 0 0,-1 2 0 0,1-2 0 16,0-1 0-16,0 1 0 0,-3 0 0 0,1 0 0 16,1 0 0-16,0-1 0 0,-1-2 0 0,0 1 0 15,-1 1 0-15,2 1 0 0,-2 0 0 0,1 1 0 16,0-1 0-16,0-1 0 0,0-1 0 0,1-2 0 15,-1 1 0-15,0 5 0 0,-3 0 0 0,3 0 0 16,-1-3 0-16,0 1 0 0,1 1 0 0,1-5 0 16,-1-2 0-16,-1 5 0 0,1 1 0 0,-1-1 0 15,2 0 0-15,1-1 0 0,0-10 0 0,3 9 0 16,0-2 0-16,-3-7-11520 0,0 0-2256 16</inkml:trace>
  <inkml:trace contextRef="#ctx0" brushRef="#br0" timeOffset="12323.89">16574 5654 9215 0,'0'0'192'0,"0"0"64"0,0 0 0 0,0 0 0 0,0 0-256 0,0 0 0 15,0 0 0-15,0 0 0 0,0 0 864 0,0 0 128 16,0 0 32-16,0 0 0 0,0 0-832 0,0 0-192 15,0 0 0-15,0 0 0 0,0 0 864 0,0 0 128 16,0 0 32-16,0 0 0 0,0 0-832 0,2 8-192 16,-2-1 0-16,0 1 0 0,-1-1 864 0,0-1 128 15,-1 2 32-15,0 0 0 0,1-1-832 0,-3 2-192 16,2 0 0-16,-1 0 0 0,0 0 0 0,0 1 0 16,-1 1 0-16,1 0 0 0,-1-2 864 0,1 2 128 15,1 0 32-15,1 3 0 0,-4-2-832 0,2 1-192 16,0-1 0-16,1 0 0 0,-4-1 0 0,2 3 0 15,-1 2 0-15,2-1 0 0,-2 1 0 0,0-1 0 16,1-1 0-16,-2 2 0 0,2 0 0 0,-1 1 0 16,0-3 0-16,-1 0 0 0,2 1 864 0,-1-1 128 0,0-1 32 0,1 0 0 15,0 1-832-15,0-2-192 0,2 0 0 0,0 0 0 16,-1 0 0-16,1 0 0 0,0-1 0 0,-2 1 0 16,1 0 0-16,0 0 0 0,0 0 0 0,1 3 0 15,-3-3 0-15,1 1 0 0,-2 0 0 0,0 2 0 16,0 0 0-16,2 0 0 0,-3 0 0 0,2 1 0 15,1 3 0-15,-1 0 0 0,-2-1 0 0,2 1 0 16,-1 0 0-16,1-1 0 0,0 1 0 0,0 0 0 16,-2-2 0-16,2 1 0 0,0-2 0 0,1 2 0 15,-1 0 0-15,-1-1 0 0,3 2 0 0,-1-3 0 16,-1 3 0-16,1 0 0 0,0 0 0 0,2-1 0 0,-2 0 0 16,1-1 0-16,1-1 0 0,1 1 0 0,0 2 0 15,0 0 0-15,0 0 0 0,1 0 0 0,1 2 0 0,-1 0 0 16,-1 0 0-16,1-1 0 0,2 1 0 0,-2 0 0 15,-1 0 0-15,1-1 0 0,1 1 0 0,0 1 0 16,-2-1 0-16,0 1 0 0,0 2 864 0,0 0 128 16,0-2 32-16,0 0 0 0,-2 1-832 0,3-2-192 15,-1-2 0-15,1 1 0 0,0 0 0 0,0-1 0 16,0-1 0-16,1 1 0 0,2-1 0 0,-2 0 0 16,0 1 0-16,-1 0 0 0,0 1 0 0,0-2 0 15,0 1 0-15,0 1 0 0,-1 0 0 0,1 0 0 16,0 2 0-16,1 0 0 0,0 0 0 0,1 0 0 15,-1-2 0-15,0 3 0 0,1-3 0 0,1 1 0 0,-2-2 0 16,2 1 0-16,-2-2 0 0,1 1 0 16,-1 1 0-16,1 1 0 0,-2-3 0 0,1 0 0 0,1 2 0 0,0-2 0 15,1 0 0-15,0 1 0 0,-3 1 0 0,0-3 0 16,1 3 0-16,0-1 0 0,0-1 0 0,-1 1 0 16,-1 0 0-16,1-2 0 0,2 1 0 0,-1 1 0 15,-2-3 0-15,0 0 0 0,0-1 0 16,1 1 0-16,1 2 0 0,-1-3 0 0,-1 1 0 0,0-2 0 15,0 2 0-15,1-1 0 0,0-1 0 0,0 2 0 16,0-1 0-16,-2 0 0 0,-1 1 0 0,1-1 0 16,2 1 0-16,0-1 0 0,-1-1 0 0,0 3 0 15,0 2 0-15,1-4 0 0,-1 0 0 0,1 0 0 16,1 0 0-16,0-1 0 0,-1 0 0 0,1-1 0 16,-1-1 0-16,0 0 0 0,0 0 0 0,0 1 0 0,2 0 0 0,1 0 0 15,-2-1 0-15,2 1 0 0,0-1 0 0,-1 1 0 16,-1-2 0-16,1 1 0 0,3 3 0 0,-3-1 0 15,0-2 0-15,0 1 0 0,1 0 0 0,0 1 0 16,0-2 0-16,-2 0 0 0,2 2 0 0,-1-1 0 16,-2-1 0-16,1 2 0 0,1 0 0 0,0 0 0 15,-1-1 0-15,0-1 0 0,3 2 0 0,-3-1 0 16,0 0 0-16,1 2 0 0,0 1 0 0,1-3 0 16,-2-2 0-16,1 0 0 0,2 0 0 0,0 2 0 15,-1 0 0-15,0 1 0 0,2-1 0 0,-2 0 0 16,0 0 0-16,2 3 0 0,0-2 0 0,-3 0 0 15,3-1 0-15,-2 1 0 0,1-1 0 0,-1 2 0 16,0 0 0-16,0-1 0 0,0-1 864 0,2 0 128 16,-1 0 32-16,1 1 0 0,0-2-832 0,-3 3-192 15,2-1 0-15,0 0 0 0,2 0 0 0,-3-1 0 0,1 1 0 0,3 1 0 16,-5-2 0-16,2 1 0 0,1 3 0 0,0-3 0 16,-1-3 0-16,-1 1 0 0,0 1 0 0,3 2 0 15,-3-1 0-15,1-1 0 0,0-1 0 0,1 3 0 16,-1-3 0-16,0 0 0 0,-1 1 0 0,2-1 0 15,-3 0 0-15,2-1 0 0,1-1 0 0,-1 0 0 16,-1 1 0-16,1-1 0 0,-1 0 0 0,1 0 0 16,-3 0 0-16,3 0 0 0,-1-1 0 0,0 2 0 15,0 2 0-15,0-2 0 0,0 0 0 0,0-2 0 16,0 5 0-16,-2-2 0 0,3 0 0 0,-2 0 0 16,2 0 0-16,-1 0 0 0,0 0 0 0,2 1 0 15,-3-2 0-15,2-1 0 0,0 0 0 0,0 1 0 0,-2 0 0 0,1 0 0 16,0 0 0-16,0 0 0 15,1 1 0-15,0 0 0 0,1-1 0 0,0 0 0 0,-1 0 0 0,-1 2 0 16,2-2 0-16,0 1 0 0,-3-2 0 0,2-1 0 16,0 1 0-16,2 0 0 0,-3 0 0 0,1-1 0 15,0-1 0-15,1 4 0 0,-3-1 0 0,3-1 0 16,-1-2 0-16,3 2 0 0,-1-2 0 0,1 3 0 16,-5-1 0-16,2-1 0 0,4 0 0 0,-2-2 0 15,-1 3 0-15,2 0 0 0,-2-1 0 0,3 1 0 16,-3 0 0-16,2 0 0 0,0 1 0 0,-1-2 0 15,3 1 0-15,-2 0 0 0,-1 1 0 0,0-2 0 16,0 3 0-16,1-2 0 0,0-4 864 0,-1 1 128 16,2 2 32-16,0 0 0 0,-3 1-832 0,2-1-192 0,-1-1 0 0,2 1 0 15,-3 0 0-15,2 1 0 0,1-1 0 0,-3 1 0 16,1-1 0-16,-1 1 0 16,2 1 0-16,-1-1 0 0,-1 0 0 0,0 0 0 0,1 0 0 0,-4-2 0 15,2 0 0-15,1 2 0 0,0-1 0 0,-1 1 0 16,0 0 0-16,3 0 0 0,-3 0 0 0,0 0 0 15,1 0 0-15,-1 1 0 0,1-2 0 16,0 1 0-16,1 0 0 0,-3-1 0 0,2 0 0 0,1 1 0 16,-3 1 0-16,3-1 0 0,0-2 0 0,-1 1 0 15,-1 0 0-15,3 1 0 0,-3 0 0 0,2 1 0 16,0-1 0-16,0-1 0 0,-2-1 0 0,2 1 0 16,-1 0 0-16,1 0 0 0,-1 1 0 0,0 1 0 15,0 0 0-15,2-1 0 0,0-1 0 0,0 5 0 16,-3-2 0-16,2 0 0 0,0-1 0 0,2 0 0 0,1-1 0 0,-1 0 0 15,-2-2 0-15,1 0 0 0,1 1 0 0,-1 0 0 16,1 1 0-16,-1-2 0 0,1 0 0 0,-1 0 0 16,2-2 0-16,0 2 0 0,-1 0 0 0,1 1 0 15,0-1 0-15,1 1 0 0,-2-2 0 0,0 1 0 16,-1 3 0-16,2-3 0 0,-2 2 0 0,2-1 0 16,-1 0 0-16,0 0 0 0,-2 2 0 0,2-1 0 15,-4-1 0-15,4 1 0 0,-1 0 0 0,-1 1 0 16,1-1 0-16,-2 1 0 0,3 1 0 0,-4-3 0 15,3 0 0-15,0 0 0 0,-3-2 0 0,2-1 0 16,-6-6 0-16,6 9 0 0,1-1 0 0,0-1 0 16,-7-7 0-16,6 8 0 0,-1-1 0 0,1 1 0 15,-1 0 0-15,2-2 0 0,-3 1 0 0,2 0 0 16,-2-1 0-16,2 2 0 0,-1 0 0 0,2-2 0 0,-7-6 0 0,4 10 0 16,2-1 0-16,0 0 0 0,-1-3 0 0,3 1 0 15,0 3 0-15,2-2 0 0,-4-2 0 0,3 1 0 16,-2-1 0-16,2 1 0 0,-3-2 0 0,-1 2 0 15,2-1 0-15,-1-1 0 0,-6-5 0 0,9 7 0 16,0-1 0-16,0 1 0 0,1-2 0 0,-2 1 0 16,2 0 0-16,0 1 0 0,-2 0 0 0,2-2 0 15,-1 1 0-15,-1-1 0 0,-1 0 0 0,2 0 0 16,0-1 0-16,2 0 0 0,-2 0 0 0,-2-2 0 16,2 4 0-16,-1-2 0 0,0 0 0 0,-1 0 0 15,2 0 0-15,-2 1 0 0,2-2 0 0,-2 0 0 16,2 1 0-16,-3-1 0 0,3 0 0 0,-3 1 0 0,2-1 0 0,-2 0 0 15,-1 0 0-15,3 2 0 0,0-2 0 0,-2 2 0 16,0-1 0-16,0 0 0 0,-6-4 0 0,6 7 0 16,1-2 0-16,0 0 0 0,-7-5 0 0,9 5 0 15,0 1 0-15,-3-1 0 0,0 1 0 0,-6-6 0 16,7 6 0-16,0 0 0 0,-7-6 0 0,8 7 0 16,1-4 0-16,-3 1 0 0,-6-4 0 0,8 8 0 15,1-1 0-15,-1-2 0 0,-8-5 0 0,8 7 0 16,0-2 0-16,1 1 0 0,1-2 0 0,0 0 0 15,-4 0 0-15,3 0 0 0,-1-1 0 0,-8-3 0 16,9 7 0-16,-3-1 0 0,-6-6 0 0,10 5 0 16,-1-1 0-16,-1 0 0 0,-8-4 0 0,11 5 0 15,-4-1 0-15,3 0 0 0,-2 0 0 0,1 0 0 16,-2-1 0-16,1 0 0 0,-1 1 0 0,0-1 0 0,1 0 0 0,0 0 0 16,-2 2 0-16,3-2 0 0,-3 2 0 0,-6-5 0 15,10 2 0-15,-2 0 0 16,0 1 0-16,-1 1 0 0,1-2 0 0,-8-2 0 0,7 2 0 0,2 1 0 15,-1 1 0-15,-1-1 0 0,-7-3 0 0,8 3 0 16,0-1 0-16,-1 2 0 0,1-1 0 0,1-1 0 16,0 1 0-16,-1-1 0 0,-8-2 0 0,11 5 0 15,-1-1 0-15,-1 1 0 0,1-4 0 0,1 3 0 16,-2 1 0-16,2-1 0 0,0 1 0 0,0-1 0 16,-1-1 0-16,2 1 0 0,1 0 0 0,-1 0 0 15,-3 0 0-15,2-1 0 0,-2 1 0 0,3 0 0 0,0-1 0 16,1-1 0-16,-3 0 0 0,3 3 0 0,2-1 0 0,-1-1 0 15,-2 0 0-15,1-1 0 0,3 1 0 0,-1-2 0 16,-3 3 0-16,2-1 0 0,0-1 0 0,-1 0 0 16,0 2 0-16,-1-1 0 0,1-1 0 0,-2 0 0 15,1 2 0-15,0 0 0 0,-1-1 0 0,-1 2 0 16,1-2 0-16,1 1 0 0,-2-1 0 0,1 1 0 16,1 0 0-16,2 1 0 0,1-2 0 0,-1 0 0 15,0 2 0-15,0-1 0 0,0 1 0 0,-1-1 0 16,-1-1 0-16,2 2 0 0,3 0 0 0,0 1 0 15,-2-1 0-15,2-2 0 0,1 0 0 0,0 1 0 16,0 2 0-16,-2-2 0 0,1-3 0 0,-2 0 0 16,1 1 0-16,-1 1 0 0,-1 0 0 0,-1 0 0 15,3-1 0-15,-2 3 0 0,-1 0 0 0,3 1 0 16,-1-2 0-16,3-1 0 0,1 0 0 0,-2 1 0 0,-1-1 0 16,2 1 0-16,1-3 0 0,-1 0 0 0,-1 3 0 15,3 0 0-15,-5-1 0 0,2 1 0 0,2 2 0 0,0-1 0 16,0 0 0-16,1-1 0 0,-5 0 0 0,1 1 0 15,1-1 0-15,-2-2 0 0,0 2 0 0,-1-1 0 16,1 0 0-16,0 1 0 0,-2-1 0 0,0 0 0 16,-1 1 0-16,3-1 0 0,0 1 0 0,-1 0 0 15,2-1 0-15,-1-1 0 0,0 2 0 0,1-2 0 16,-1 1 0-16,1-1 0 0,-2 0 0 0,1 0 0 16,2 3 0-16,-1-3 0 0,1 1 0 0,-1 1 0 15,1-1 0-15,-1 1 0 0,0 2 0 0,0-3 0 16,1-1 0-16,-2 1 0 0,-1 1 0 0,0 0 0 0,0 0 0 15,0-1 0-15,-1-1 0 0,1 0 0 0,-3 1 0 16,0 0 0-16,0 0 0 0,1-1 0 0,-3 2 0 0,3-2 0 16,0 0 0-16,-2 0 0 0,-10-2 0 0,13 4 0 15,0-2 0-15,-1 0 0 0,-3 0 0 0,2 0 0 16,1 1 0-16,0-1 0 0,1 0 0 0,-2 0 0 16,0 0 0-16,0 1 0 0,-1-1 864 0,0 1 128 15,0 0 32-15,0 0 0 0,3 0-832 0,-1-1-192 16,1 1 0-16,-2 0 0 15,2-1-768-15,-1-1-208 0,-1 0-48 0,0 1 0 0,1 0 832 0,0 1 192 16,-1-2 0-16,0-1 0 0,0 1 0 0,-1 0 0 16,-1-1 0-16,0 1 0 0,1-1 0 0,-2 1 0 15,1 0 0-15,0-1 0 0,-9 0 0 0,10 1 0 16,1-1 0-16,-3 1 0 0,2 3 0 0,-1-2 0 0,-9-2 0 16,12 2 0-16,-1 0 0 0,1 0 0 0,-4 1 0 15,2-2 0-15,-1 1 0 0,-9-2 0 0,11 1 0 0,-1 1 0 16,-1-1 0-16,1 2 0 0,0-2 0 15,0 1 0-15,1-1 0 0,0 0 0 0,-3-1 0 0,-8 0 0 16,0 0 768-16,10 3 208 0,0-3 48 0,-2 0 0 31,-8 0-1648-31,11 1-320 0,0-1-64 0,0 0-16 0,-1 0 832 0,-1 0 192 0,0 0 0 0,1 0 0 16,-1 0 0-16,-1 0 0 0,1 0 0 0,0-1 0 16,0 1 0-16,0 0 0 0,-9 0 0 0,11 0 0 15,-1-2 0-15,-2 2 0 0,-8 0 0 0,11 2 0 16,-2-2 0-16,0 0 0 0,-9 0 0 0,10 0 0 0,-1 0 0 15,1 3 0-15,-3-2 0 0,2 0 0 0,-9-1 0 16,9 1 0-16,0-1 0 0,-9 0 0 0,12 3 0 0,-2-1 0 16,1-1 0-16,0 3 0 0,-3-3 0 0,1 0 0 15,-9-1 0-15,15 1 0 0,-2-1 0 0,-2 2 0 16,-1 0 0-16,1 1 0 0,-1-1 0 0,-1-1 0 16,-9-1 0-16,14 2 0 0,-1-2 0 0,-2 1 0 15,0 0 0-15,1 0 0 0,1-1 256 0,-2 2 112 16,1 0 16-16,0-1 0 0,0 0-384 0,2 0 0 15,-3-1 0-15,2 0 0 0,-1 0 0 0,0 0 0 16,1 0 0-16,-3 2 0 0,0 2 0 0,2-4 0 16,-3-4 0-16,1 4 0 0,-1 0 0 0,-1 1 0 15,2-1 0-15,-1 0 0 0,-1 0 0 0,0 0 0 16,-1 0 0-16,-7 0 128 0,9 0-128 0,1 0 0 16,1 0 0-16,-4 3 0 0,-7-3 0 0,9 2 0 0,1 0 0 0,1-1 0 15,-1 0 0-15,0 0 0 0,-1 1 0 0,0 1 0 16,-9-3 0-16,12 3 0 0,-1-2 0 0,0 0 0 15,-11-1 0-15,11 2 0 0,1-1 0 0,-1 1 0 16,-2-1 0-16,-9-1 0 0,9 0 0 0,2 0 0 16,-3 0 0-16,1 1 0 0,0-1 0 0,0 1 0 15,2-1 0-15,-11 0 0 0,7 0 0 0,2 0 0 16,0 0 0-16,-9 0 0 0,10 0 0 0,-10 0 0 16,10 0 0-16,-2 0 128 0,0 1-128 0,-8-1 0 15,8 0 0-15,-8 0 0 0,11-1 0 0,-3 0 128 16,-8 1-128-16,9-2 0 0,-2 0 0 0,-7 2 0 15,0 0 0-15,9-1 0 0,-9 1 0 0,10 0 128 16,-10 0-128-16,8 1 0 0,-8-1 0 0,8 0 0 0,-8 0 0 0,9 0 0 16,-9 0 0-16,9 2 0 0,-9-2 0 0,9 0 0 15,-9 0 0-15,10 1 0 0,-10-1 0 0,10 1 0 16,-10-1 0-16,8 1 0 0,-8-1 0 0,0 0 0 16,0 0 0-16,11 1 0 0,0-1 0 0,-11 0 128 15,0 0-128-15,10 2 0 0,-10-2 0 0,0 0 0 16,10 3 0-16,-10-3 0 0,10-1 0 0,-10 1 0 15,0 0 0-15,10 0 128 0,0 0-128 0,-10 0 0 16,0 0 0-16,11 0 0 0,-2 0 0 0,-9 0 0 16,0 0 0-16,9 0 0 0,-9 0 0 0,9 0 0 15,-9 0 0-15,10 0 0 0,-10 0 0 0,0 0 0 16,10 0 0-16,0 0 128 0,-1-4-128 0,-9 4 0 0,0 0 0 16,9-1 0-16,-9 1 0 0,9-2 0 0,-9 2 0 15,11-3 0-15,-11 3 0 0,0 0 0 0,0 0 0 16,0 0 0-16,8-3 0 0,-8 3 0 0,9-2 0 0,-9 2 0 15,11 0 0-15,-11 0 0 0,8-4 0 0,-8 4 128 16,10-3-128-16,-10 3 0 0,0 0 0 0,7-4 0 16,1 0 0-16,-8 4 0 0,0 0 0 0,9-5 0 15,-1 1 0-15,-8 4 0 0,0 0 0 0,0 0 128 16,7-5-128-16,-7 5 0 0,0 0 0 0,0 0 0 16,0 0 0-16,0 0 0 0,0 0 0 0,0 0 128 15,0 0-1088-15,0 0-192 16,0 0-64-16,-2 10-15872 0</inkml:trace>
  <inkml:trace contextRef="#ctx0" brushRef="#br0" timeOffset="14231.68">22093 12492 9215 0,'0'0'400'0,"0"0"96"0,0 0-496 0,0 0 0 0,0 0 0 0,0 0 0 15,-3 7 912-15,3-7 96 0,0 0 16 0,0 0 0 16,-4 7 0-16,1-1 0 0,3-6 0 0,0 0 0 16,0 0-832-16,-3 5-192 0,0 1 0 0,3-6 0 15,0 0 864-15,0 0 128 0,-6 5 32 0,6-5 0 16,0 0-832-16,0 0-192 0,-4 3 0 0,4-3 0 16,0 0 864-16,0 0 128 0,-5 5 32 0,5-5 0 15,0 0 0-15,-4 4 0 0,1 2 0 0,3-6 0 16,0 0-832-16,-5 3-192 0,5-3 0 0,0 0 0 15,-4 3 864-15,4-3 128 0,0 0 32 0,0 0 0 16,-6 1 0-16,1-2 0 0,5 1 0 0,-4-3 0 16,-1-1-832-16,1-1-192 0,-2-1 0 0,2-1 0 0,0-1 0 15,0 1 0-15,0-2 0 0,-1 0 0 0,2-4 864 0,0 2 128 16,-1 0 32-16,0 0 0 0,1 0-832 0,-1 0-192 16,1 0 0-16,1 0 0 0,-3-1 0 0,2 0 0 15,1-1 0-15,0 0 0 0,-1-1 0 0,2 0 0 16,-2-1 0-16,2 0 0 0,0 0 0 0,1-1 0 15,0 0 0-15,0-1 0 0,0 2 0 0,1 0 0 16,0 1 0-16,2 0 0 0,-2-2 0 0,2 2 0 16,-1 1 0-16,0 0 0 0,1-2 0 0,1 3 0 15,-2-1 0-15,-1 1 0 0,2 0 0 0,-1 1 0 16,1 0 0-16,-1 1 0 0,1 0 0 0,-2 1 0 16,0-1 0-16,2 2 0 0,-1-1 0 0,0-1 0 15,-1 2 0-15,0-1 0 0,0 1 0 0,1-1 0 16,1 0 0-16,-2 1 0 0,1-3 0 0,0 3 0 0,0-1 0 0,1 1 0 15,0 0 0-15,-1 1 0 0,0-1 0 16,2 1 0-16,-1 2 0 0,-2-2 0 0,0 2 0 0,3-1 0 16,0 0 0-16,-1 0 0 0,-1 1 0 0,3-1 0 15,-1 2 0-15,2-1 0 0,-4 0 0 0,3 0 0 16,-5 5 0-16,5-2 0 0,0-1 0 0,-5 3 0 16,7-3 0-16,-1 0 0 0,2 2 0 0,-1 1 0 15,1 0 0-15,-1 0 0 0,2 3 0 0,0-1 0 16,-2 0 0-16,1 1 0 0,0-2 0 0,-1 3 0 15,2 0 0-15,0 0 0 0,0 1 0 0,-3 0 0 16,-6-5 0-16,6 8 0 0,1 0 0 0,0-1 0 16,-3 1 0-16,1 0 0 0,3 1 0 0,-3-1 0 15,4 2 0-15,-3 0 0 0,-1-2 0 0,2 3 0 16,-1 0 0-16,2 0 0 0,-3 0 0 0,1 0 0 0,-1 0 864 0,1 0 128 16,-1 1 32-16,2 0 0 0,-1-1-832 0,0 2-192 15,-3-1 0-15,2 1 0 0,1-1 0 0,-2 0 0 16,-1-1 0-16,0 2 0 0,1 2 0 0,-1 0 0 15,0-1 0-15,-1-1 0 0,0 0 0 0,-1-1 0 16,-1 1 0-16,1-1 0 0,-1 0 0 0,0 0 0 16,0-1 0-16,0 2 0 0,-1-1 0 0,0 0 0 15,-1 0 0-15,1 3 0 0,1-4 0 0,-1 1 0 16,1 0 0-16,-1 0 0 0,-1-1 0 0,1 0 0 16,-4-1 0-16,2 0 0 0,0 0 0 0,0 0 0 15,-2-2 0-15,1 2 0 0,-1 0 0 0,0 0 0 16,-2-1 0-16,2 0 0 0,-3-1 864 0,0 1 128 15,1 0 32-15,-1 1 0 0,-2-3-832 0,0 1-192 0,-1 1 0 16,0 0 0-16,6 1 0 0,-4 0 0 0,-1 0 0 0,-1 0 0 16,-1-2 0-16,-1 3 0 0,-3-2 0 0,2 0 0 15,0-2 0-15,0 1 0 0,0 2 0 0,2-1 0 16,-2-1 0-16,2-1 0 0,1 1 0 0,1-2 0 16,-2-1 0-16,2 0 0 0,1-1 0 0,-1-1 0 15,1-2 0-15,2-1 0 0,1 0 0 0,-3-1 0 16,4 0 0-16,-3 0 0 0,1 0 0 0,2-2 0 15,-1 2 0-15,2-4 0 0,-3 1 0 0,4-2 0 16,0 2-2416-16,1-3-528 16,1 0-96-16,-1-2-32 0</inkml:trace>
  <inkml:trace contextRef="#ctx0" brushRef="#br0" timeOffset="18840.59">22001 11825 9215 0,'0'0'400'0,"0"0"96"0,0 0-496 0,0 0 0 0,2 6 0 16,-2-6 0-16,0 0 912 0,0 0 96 0,4 6 16 0,-4-6 0 16,4 7 0-16,-4-7 0 0,0 0 0 0,4 5 0 15,-2 1 0-15,-2-6 0 0,2 6 0 0,-2-6 0 16,0 0 0-16,3 6 0 0,-3-6 0 0,2 5 0 16,-2-5-832-16,0 0-192 0,0 0 0 0,2 7 0 0,-2-7 864 0,0 0 128 15,0 0 32-15,3 7 0 0,-3-7-832 0,0 0-192 16,0 0 0-16,0 0 0 0,0 0 864 0,-3 6 128 15,0 0 32-15,0-2 0 0,3-4-832 0,0 0-192 16,-4 7 0-16,-1-3 0 0,0-1 0 0,5-3 0 16,0 0 0-16,-5 4 0 0,-3 0 0 0,2-1 0 15,6-3 0-15,-6 3 0 0,0-1 864 0,2 0 128 16,-3-1 32-16,2 1 0 0,-1-1-832 0,0-1-192 16,-1 0 0-16,-1 0 0 0,0 0 0 0,-1 0 0 15,1 0 0-15,-1 0 0 0,3 0 0 0,-4 0 0 16,0 0 0-16,0 2 0 0,0 0 0 0,0 0 0 15,0-1 0-15,-1 0 0 0,3-1 864 0,-5 1 128 16,2 1 32-16,-2 0 0 0,1-2-832 0,1 0-192 0,-2-2 0 16,1 4 0-16,-1 0 0 0,1-1 0 0,2 0 0 0,-1-1 0 15,-1 1 0-15,1 0 0 16,0 1 0-16,0-1 0 0,0-1 0 0,0 2 0 0,1-1 0 0,-1 1 0 16,0-1 0-16,-3 1 0 0,2-1 0 0,0 1 0 15,-1 1 0-15,1-1 0 0,-3 0 0 0,0 0 0 16,1-1 0-16,0 2 0 0,-3-2 0 15,2 1 0-15,-1 0 864 0,1 0 128 0,-3 2 32 0,3-2 0 16,0 0-832-16,-1-1-192 0,-1-1 0 0,-1 1 0 16,1 0 0-16,1 1 0 0,-2 0 0 0,3-1 0 15,0-1 0-15,0 1 0 0,1 0 0 0,1 0 0 16,1-2 0-16,-3 2 0 0,2 0 0 0,0 0 0 16,0-1 0-16,0 0 0 0,-2 0 0 0,2 0 0 15,-1 0 0-15,-2 0 0 0,0 0 0 0,0 0 0 16,1 0 0-16,1 0 0 0,-2 0 0 0,0 0 0 15,-3-1 0-15,4 1 0 0,3 0 0 0,-3 0 0 0,0 0 0 0,-2 0 0 16,-1-1 0-16,0 1 0 0,-1 0 0 0,2-1 0 16,1 0 0-16,1 0 0 0,-1 0 0 0,0-1 0 15,1 1 0-15,-1 0 0 0,0 0 0 0,0 0 0 16,1-2 0-16,0 2 0 0,-3-2 0 0,2 0 0 16,-3-1 0-16,1-1 0 0,0 5 0 0,0-2 0 15,0-1 0-15,2 1 0 0,0-1 0 0,0 1 0 16,-3-1 0-16,3 0 0 0,0-2 0 0,0 1 0 15,-2-1 0-15,1 2 0 0,1 0 0 0,1-3 0 16,-1 1 0-16,1 0 0 0,0 2 0 0,0-1 0 16,1 0 0-16,-1 0 0 0,-1 0 0 0,1-2 0 15,-1 2 0-15,1-1 0 0,-1 1 0 0,-2 0 0 0,0-2 0 16,1 2 0-16,0-4 0 0,0 1 0 0,-2 1 0 0,0-1 0 16,3 4 0-16,-1-5 0 0,1 2 0 0,-1-1 0 15,2 1 0-15,-1 2 0 16,0 0 0-16,-1-1 0 0,3-1 0 0,0-1 0 0,-1 0 0 0,1 1 0 15,0-1 0-15,0 0 0 0,-1-1 0 0,2 0 0 16,1 0 0-16,-1 0 0 0,1-2 0 0,0 1 0 16,-1-1 0-16,1 2 0 0,0 1 0 0,-1-1 0 15,1-1 0-15,1 1 0 0,-2 0 0 0,-2 0 0 16,2 0 0-16,-1 3 0 0,0-2 0 0,0 1 0 16,1-2 0-16,1 1 0 0,-2 0 0 0,0 0 0 15,3-1 0-15,0 2 0 0,-3-1 0 0,1 2 0 16,0-4 0-16,1 2 0 0,0 1 0 0,0-2 0 0,0 0 0 15,-2 0 0-15,3 1 0 0,0-1 0 0,1 1 0 0,-2 1 0 16,2-3 0-16,1 1 0 0,-4 2 0 0,2-1 0 16,4 1 0-16,-5-1 0 0,1-2 0 0,0 3 0 15,0 0 0-15,0 1 0 0,0-2 0 0,0 0 0 16,-4 0 0-16,2 0 0 0,1 0 0 0,-1 1 0 16,-1-1 0-16,-1 1 0 0,1-2 0 0,2 0 0 15,-2 2 0-15,-1-2 0 0,2-1 0 0,2 1 0 16,1 0 0-16,-3 0 0 0,0 0 0 0,0 1 0 15,0-2 0-15,1 1 0 0,0-1 0 0,1 2 0 16,-1-1 0-16,1 0 0 0,-1-1 0 0,0-1 0 16,1 4 0-16,2-3 0 0,-2 2 0 0,1 1 0 15,1-1 0-15,-2 1 0 0,2-2 0 0,-1 1 0 16,0 1 0-16,0-1 0 0,-1 1 0 0,1-1 0 0,-1 0 0 16,1 2 0-16,-2-2 0 0,1 2 0 15,1-2 0-15,-3 2 0 0,2-2 0 0,0 2 0 0,0-1 0 0,-2 1 0 16,2-1 0-16,0 1 0 0,0 0 0 0,-3 0 0 15,2-1 0-15,0 1 0 0,3-1 0 0,-2 2 0 16,3-4 0-16,-2 3 0 0,1-2 0 0,1 1 0 16,-2 2 0-16,0 0 0 0,1-2 0 0,-2 1 0 15,2-2 0-15,-1 2 0 0,-1-2 0 0,3 3 0 16,-1-3 0-16,1 0 0 0,-1 0 0 0,0 1 0 16,0 1 0-16,1 0 0 0,0 0 0 0,0 0 0 15,0-1 0-15,-1-1 0 0,2 2 0 0,-2-2 0 16,1 0 0-16,-2 0 0 0,2-3 0 0,-1 1 0 0,0 1 0 15,0 1 0-15,-2-1 0 0,1 0 0 0,1-1 0 16,-3 2 0-16,0-1 0 0,0 0 0 0,1 1 0 0,0-1 0 16,-1-1 0-16,2 1 0 0,-3 1 0 0,1-1 0 15,0 0 0-15,0 1 0 0,2-1 0 0,-2 0 0 16,1 1 0-16,1-1 0 0,-1 0 0 0,0 0 0 16,-1 0 0-16,1-1 0 0,-3 0 0 0,2 1 0 15,2 0 0-15,-1-1 0 0,-1 0 0 0,1 0 0 16,0 1 0-16,0 1 0 0,-1-2 0 0,1 0 0 15,2 1 0-15,0 1 0 0,-1-3 0 0,1 2 0 16,-1 0 0-16,2-1 0 0,-3 1 0 0,1 0 0 16,0-1 0-16,1 2 0 0,-1 0 0 0,0-1 0 15,0 1 0-15,-1-1 0 0,0 1 0 0,0-1 0 16,0 1 0-16,1-2 0 0,-2 3 0 0,2-2 0 16,0-1 0-16,-2 0 0 0,1-1 0 0,0 0 0 0,0 2 0 15,-2-3 0-15,4 1 0 0,0 0 0 0,-2-1 0 0,2 1 0 16,3 0 0-16,-1-1 0 0,-3-1 0 0,3 2 0 15,-1 0 0-15,0 0 0 0,-2-1 0 16,3 1 0-16,1 0 0 0,1-1 0 0,-4 2 0 0,3-1 0 16,-3 0 0-16,3-2 0 0,-1 1 0 0,1 0 0 15,0 0 0-15,0 1 0 0,-1-2 0 0,-1 0 0 16,3-1 0-16,-1 0 0 0,0 0 0 0,0-1 0 16,0-1 0-16,0 1 0 0,2-1 0 0,-3-1 0 15,3 0 0-15,-1 0 0 0,-1 2 0 0,0 0 0 16,1 0 0-16,0 1 0 0,0-2 0 0,-1 1 0 0,1 1 0 0,-1-1 0 15,0 1 0-15,-1 0 0 0,0 1 0 16,1-1 0-16,-1-1 0 0,-2 1 0 0,3-1 0 0,-3-1 0 16,0-1 0-16,-1 2 0 0,3 0 0 0,-2-1 0 15,-2 1 0-15,0-1 0 0,2-4 0 0,-1 2 0 16,-1 2 0-16,0-2 0 0,2 1 0 0,3-1 0 16,-5 1 0-16,4-2 0 0,-3-1 0 0,3 0 0 15,-2 0 0-15,2 0 0 0,2 2 0 0,-1-3 0 16,0 1 0-16,0 2 0 0,2-1 0 0,-4-1 0 15,1 2 0-15,1-1 0 0,-1 1 0 0,-1-1 0 16,3 3 0-16,1-3 0 0,-4-2 0 0,1 1 0 16,0 2 0-16,0 0 0 0,0 1 0 0,1-2 0 15,-1 1 0-15,-1-1 0 0,2 2 0 0,0 0 0 16,2 0 0-16,-2 0 0 0,2-1 0 0,0 1 0 16,-1 3 0-16,2-2 0 0,-3 0 0 0,3 1 0 0,0-1 0 0,1 0 0 15,-3 1 0-15,2-1 0 0,1-1 0 0,0 1 0 16,-2-2 0-16,2 1 0 15,-2-3 0-15,1 0 0 0,1 1 0 0,0-2 0 0,0 0 0 0,0 1 0 16,-2 1 0-16,2-1 0 0,0 0 0 0,0 1 0 16,0 0 0-16,0-1 0 0,0 3 0 0,-1-1 0 15,1 1 0-15,0-1 0 0,-1 0 0 0,1 1 0 16,1 0 0-16,1-1 0 0,-1 1 0 0,-2-1 0 16,0-1 0-16,2 0 0 0,0-1 0 0,-1-7 0 15,1 3 0-15,-1 1 0 0,1 0 0 0,0 1 0 16,-1 0 0-16,0 0 0 0,0-2 0 0,0 2 0 15,1 1 0-15,0-1 0 0,0 4 0 0,-2-1 0 16,1 1 0-16,-1-1 0 0,1 2 0 0,-1 1 0 0,0 2 0 0,0 1 0 16,1-2 0-16,-2 2 0 0,1-1 0 0,0 2 0 15,-1 2 0-15,0-2 0 0,1-3 0 0,-1 3 0 16,1 0 0-16,1 1 0 0,-4-1 0 0,3-1 0 16,0-1 0-16,1 1 0 0,-1 0 0 0,0 0 0 15,1-1 0-15,1-1 0 0,-1 3 0 0,1 2 0 16,-1 1 0-16,1-2 0 0,1 0 0 0,0-1 0 15,-1-2 0-15,1 2 0 0,2 1 0 0,0 0 0 16,-2-1 0-16,1 1 0 0,1-2 0 0,-1 0 0 16,-2 0 0-16,1 0 0 0,1-3 0 0,-1 2 0 15,-1 2 0-15,1-1 0 0,0 1 0 0,1 0 0 16,-1-2 0-16,0 1 0 0,0 0 0 0,0 0 0 16,0-4 0-16,0 4 0 0,1 1 0 0,-1-1 0 15,0-2 0-15,1-2 0 0,0 1 0 0,1 1-128 0,0 0 128 0,-1 0 0 16,-1-1 0-16,1 2 0 0,1 0 0 0,-1 1 0 15,-1 0 0-15,1-1 0 0,1-2 0 0,1-1 0 16,-2 1 0-16,2 2 0 0,-2-3 0 0,0 2 0 16,0-1 0-16,1 0 0 0,0 2 0 0,0 0 0 15,0-3 0-15,-1 2 0 0,1 1 0 0,-1 1 0 16,0-1 0-16,-1-1 0 0,2 0 0 0,0 0 0 16,-1 1 0-16,0-1 0 0,0 1 0 0,1-1 0 15,0-1 0-15,2-2 0 0,-3 2 0 0,1-1 0 16,0 0 0-16,0 1 0 0,1 1 0 0,-1-1 0 15,1-1 0-15,-2 2 0 0,1-1 0 0,2 0 0 16,-2 3 0-16,0-1 0 0,-2-1 0 0,1 1 0 0,3-1 0 0,-3 2 0 16,0 0 0-16,1-1 0 0,-2 1 0 0,1 1 0 15,-1 0 0-15,1 0 0 0,-1 0 0 0,1 0 0 16,0 0 0-16,2 1 0 0,-2 0 0 0,1 0 0 16,-2-1 0-16,0 1 0 0,0-1 0 0,1 0 0 15,0-1 0-15,-1-1 0 0,0-2 0 0,1 1 0 16,0 1 0-16,0 1 0 0,0 0 0 0,-1-1 0 15,0 2 0-15,2-1 0 0,-2 3 0 0,1-1 0 16,0 0 0-16,-1 0 0 0,0 0 0 0,1 0 0 16,0-3 0-16,0 2 0 0,-1 0 0 0,0 0 0 15,2 1 0-15,-1 0 0 0,-1 2 0 0,1-2 0 16,2-1 0-16,-1 1 0 0,0 0 0 0,-1-1 0 0,0 0 0 16,1 0 0-16,2-2 0 0,-3 1 0 0,1-2 0 15,0 2 0-15,0-1 0 0,2 3 0 0,0-1 0 0,-3-2 0 16,-1 0 0-16,2 0 0 0,3-1 0 0,-3 2 0 15,0 0 0-15,0 1 0 0,0-2 0 0,-1 1 0 16,2 0 0-16,0 0 0 0,-1 0 0 0,1-1 0 16,0 0 0-16,-1 1 0 0,3 2 0 0,-2 0 0 15,-2-2 0-15,3 0-128 0,0 0 128 0,0 0 0 16,0-1 0-16,1 2 0 0,-2 0 0 0,2 0 0 16,-2 1 0-16,2 0 0 0,0-2 0 0,0 1 0 15,1-2 0-15,-1 2 0 0,1 1 0 0,0-1 0 16,3-1 0-16,-2 0 0 0,-3 1 0 0,1 0 0 15,0-2 0-15,1 2 0 0,0-1 0 0,-1 1 0 0,-1 0 0 16,3 1 0-16,-3-1 0 0,1-1 0 16,2-1 0-16,-1 0 0 0,0 0 0 0,2-3 0 0,0 1-128 0,0 1 128 15,2 0 0-15,-1 2 0 0,2-1 0 0,1 0 0 16,-3-1 0-16,3 2 0 0,-2-2 0 0,-1 2 0 16,0 1 0-16,0 0 0 0,-1 0 0 0,0 0 0 15,-2 2 0-15,2-2 0 0,0 0 0 0,0 0 0 16,-2 2 0-16,2-2 0 0,0 1 0 0,-2 1 0 15,2-1 0-15,-3 1 0 0,3-1 0 0,-1 1 0 16,-1 0 0-16,1 0 0 0,1 0 0 0,-2-2 0 16,0 1 0-16,0 1 0 0,0 0 0 0,0 1 0 15,2-1 0-15,0 1 0 0,-2-3 0 0,1 2 0 16,0-1 0-16,-2 2 0 0,2 0 0 0,-1-1 0 16,0 3 0-16,1-4 0 0,0 1 0 0,1 1 0 0,-3 2 0 15,3-1 0-15,1 0 0 0,0 1 0 0,-4-1 0 0,3-2 0 16,-2 1 0-16,1 0-128 0,0 0 128 0,-2 0 0 15,5-1 0-15,-5 3 0 0,-5 6 0 0,10-8 0 16,-1-2 0-16,1 3 0 0,1 0 0 0,-2 2 0 16,1-1 0-16,-1 1 0 0,-1-1 0 0,2 2 0 15,-1-2 0-15,0 1 0 0,1-2 0 0,-1 1 0 16,2 0 0-16,-3 1 0 0,1-3 0 0,3 2 0 16,-3 0 0-16,1-1 0 0,-1-1 0 0,1 2 0 15,0-1 0-15,-3 2 0 0,2-2 0 0,1 1 0 16,-2-2 0-16,-1 1 0 0,0 1 0 0,1-1 0 15,-1 0 0-15,2 1 0 0,-1-3 0 0,0 2 0 16,-1-1 0-16,2 1 0 0,0 0 0 0,0 1 0 16,-4-1 0-16,3 0 0 0,0-1 0 0,0 1 0 0,0 1 0 0,2 0 0 15,-2 0 0-15,2-1 0 0,-1 0 0 16,0 2 0-16,1-1 0 0,-2 2 0 0,2-3 0 0,-1 3 0 16,-3 0 0-16,1-1 0 0,2 1 0 0,-1-1-128 15,1-1 128-15,0 1 0 0,-2 2 0 0,0 2 0 16,1-1 0-16,1 1 0 0,1-4 0 0,0 2 0 15,1 1 0-15,0 0 0 0,-2-4 0 0,2 2 0 16,-1-1 0-16,0 2 0 0,0 0 0 0,0-1 0 16,1 1 0-16,-1 0 0 0,-1-1 0 0,2 1-128 15,-4 0 128-15,3 0 0 0,-2-2 0 0,0 3 0 16,-2-2 0-16,3 0 0 0,0-1 0 0,-1 3 0 16,-1-3 0-16,-7 5 0 0,9-3 0 0,1 0 0 0,-2-2 0 0,2 2 0 15,-3 1 0-15,-7 2 0 0,9-3 0 0,0 1 0 16,-9 2 0-16,11-3 0 0,-1 3 0 0,0-1 0 15,-10 1 0-15,11-3 0 0,0 1 0 0,-1 1 0 16,-10 1 0-16,10-2 0 0,-10 2 0 0,11-1 0 16,-3-1 0-16,1-1 0 0,-1 1 0 0,-8 2 0 15,0 0 0-15,8-1 0 0,0 0 0 0,-8 1 0 16,10-2 0-16,-1 0 0 0,-9 2 0 0,0 0 0 16,0 0 0-16,0 0 128 0,8-3-128 0,-8 3 0 15,9-3 0-15,-9 3 128 0,0 0-128 0,7-2 0 16,-7 2 128-16,0 0-128 0,0 0 0 0,0 0 144 15,0 0-144-15,0 0 0 0,0 0-160 0,0 0-12304 16,0 0-2448-16</inkml:trace>
  <inkml:trace contextRef="#ctx0" brushRef="#br0" timeOffset="21118.16">22181 14178 16575 0,'0'0'368'0,"0"0"80"0,0 0 0 0,0 0 16 0,0 0-464 0,0 0 0 0,0 0 0 0,0 0 0 15,0 0 912-15,0 0 96 0,0 0 16 0,0 0 0 16,0 0-832-16,0 0-192 0,0 0 0 0,0 0 0 16,0 0 864-16,0 0 128 0,0 0 32 0,0 0 0 0,0 0 0 0,0 0 0 15,0 0 0-15,-4 2 0 0,4-2-832 0,0 0-192 16,-6 0 0-16,6 0 0 0,-5 0 864 0,-1 0 128 15,6 0 32-15,-4 0 0 0,-3 0-832 0,7 0-192 16,-6 0 0-16,-1 1 0 0,0 0 0 0,2 3 0 16,5-4 0-16,-8 3 0 0,3-2 864 0,-2 1 128 15,0 2 32-15,2-1 0 0,-2 0-832 0,2 2-192 16,-2-1 0-16,2 2 0 0,-1-1 0 0,1 2 0 16,-2-2 0-16,2 3 0 0,-1-4 0 0,1 3 0 15,0 1 0-15,-1-1 0 0,0 1 0 0,1 0 0 16,-2 0 0-16,3 1 0 0,-3 1 864 0,3 1 128 15,-1 0 32-15,0 1 0 0,-1 0-832 0,2 2-192 16,-3-1 0-16,2 0 0 0,1 0 0 0,-1 0 0 16,1 1 0-16,-1-1 0 0,3-1 0 0,-2 1 0 15,1 1 0-15,1 0 0 0,1 0 0 0,0 0 0 0,0 0 0 16,1 1 0-16,0-1 0 0,1 0 0 0,-1 0 0 0,1-1 0 16,1-1 0-16,-1 0 0 0,-1 0 0 0,1 0 0 15,1 1 0-15,-1-1 0 0,2 1 0 0,-2-1 0 16,0 1 0-16,1 0 0 0,2 0 0 0,-1 0 0 15,1 1 0-15,-1-1 0 0,0 1 0 0,1 0 0 16,2 0 0-16,-3-2 0 0,1 0 0 0,1-1 0 16,1-2 0-16,0-1 0 0,-1 1 0 0,0-1 0 15,0-1 0-15,2-2 0 0,-3-1 0 0,3 0 0 16,0-2 0-16,1 0 0 0,1-2 0 0,1 0 0 0,-2-1 0 16,2 0 0-16,1-1 0 0,1 0 0 0,0-4 0 0,1 1 0 15,0 0 0-15,3 1 0 0,-2-2 0 0,-2 1 0 16,-1-2 0-16,1 1 0 0,1 0 0 15,2 1 0-15,-4-3 0 0,3-1 0 0,0 0 0 0,-1 0 0 16,-2 1 0-16,0-2 0 0,0 1 0 0,0 0 0 16,0 0 0-16,-3 1 0 0,1-2 0 0,-4-2 0 15,2 1 0-15,0 1 0 0,-3 0 0 0,-1 0 0 16,1-1 0-16,-2 0 0 0,-1-1 0 0,1 0 0 16,-1 0 0-16,0-1 0 0,0 0 0 0,1 0 0 15,-1 0 0-15,-1 1 0 0,0 0 0 0,0 0 0 16,0-1 0-16,0 1 0 0,0-1 0 0,1 2 0 15,-2-2 0-15,0 2 0 0,-2-1 0 0,1 0 0 16,0 0 0-16,0-2 0 0,-4 1 864 0,2 0 128 16,-2 1 32-16,0-1 0 0,-3 0-832 0,0-1-192 15,1 1 0-15,-4 1 0 0,-1 0 0 0,-1-1 0 0,0 3 0 16,-1 0 0-16,1 0 0 0,1 0 0 0,2 1 0 0,-2 3 0 16,-1-2 0-16,0 1 0 0,0 2 0 15,1-1 0-15,-1 2 0 0,2 0 0 0,0 1 0 0,1-1 0 16,0 2 0-16,1 0 0 0,0-1 0 0,3 1 0 15,-1 1 0-15,0 1 0 0,-3-1 0 0,2 1 0 32,2-2-1600-32,1 0-352 0,-1-1-80 0,1 0-16 0</inkml:trace>
  <inkml:trace contextRef="#ctx0" brushRef="#br0" timeOffset="22247.24">22047 14214 16575 0,'0'0'368'0,"0"0"80"0,0 0 0 0,0 0 16 0,0 0-464 0,2 6 0 0,-2-6 0 0,0 0 0 0,0 0 912 0,3 6 96 16,-3-6 16-16,0 0 0 0,0 0 0 0,0 0 0 15,0 0 0-15,0 0 0 0,0 0 0 0,0 0 0 16,0 0 0-16,0 0 0 0,0 0 0 0,0 0 0 16,0 0 0-16,-4 3 0 0,4-3-832 0,-6 1-192 15,1-2 0-15,-1-2 0 0,0 0 864 0,-1-1 128 16,0-1 32-16,-1 0 0 0,0-2-832 0,-1 1-192 15,-1-2 0-15,2 0 0 0,-4 1 0 0,1-3 0 16,-2 1 0-16,0 0 0 0,-2 0 864 0,-1-1 128 16,1 0 32-16,0 1 0 0,-2-2-832 0,1 0-192 15,0 0 0-15,1 1 0 0,-1-1 0 0,1 0 0 16,-1-1 0-16,0-1 0 0,1 1 0 0,-1-2 0 16,1-1 0-16,0-2 0 0,0 1 0 0,0-1 0 0,-1 1 0 0,1 0 0 15,0 0 0-15,-1 1 0 0,3 2 0 0,-1 0 0 16,-2-1 0-16,1 3 0 0,0-1 0 0,-4 0 0 15,2 2 0-15,0-4 0 0,-1 3 0 0,1 0 0 16,-3 0 0-16,3 0 0 0,-1-1 0 0,0-1 0 16,4-2 0-16,-2 0 0 0,0 2 0 0,0 0 0 15,2 0 0-15,0 0 0 0,-2-2 0 0,3 1 0 16,0-2 0-16,-1-1 0 0,2 1 0 0,1-1 0 16,1 1 0-16,-2-1 0 0,1 2 0 0,0 0 0 15,0 1 0-15,0 0 0 0,1 2 0 0,0 0 0 16,0 1 0-16,1 0 0 0,-2-2 0 0,1 2 0 0,1 0 0 0,-1-1 0 15,-1 0 0-15,3 0 0 0,-3 0 0 16,1 0 0-16,1 0 0 0,-1 0 0 0,1 0 0 0,-2 0 0 16,1-1 0-16,2 2 0 0,-1 0 0 0,2 3 0 15,-2-3 0-15,3 0 0 0,-1 0 0 0,2 1 0 16,-2-2 0-16,3-2 0 0,1 3 0 0,1-1 0 16,0 1 0-16,1 0 0 0,1-1 0 0,0 1 0 15,-3 0 0-15,0-1 0 0,2 1 0 0,-1 0 0 16,0 2 0-16,1-2 0 0,1 0 0 0,-1 0 0 15,0-1 0-15,0-1 0 0,1 1 0 0,0 1 0 16,0 0 0-16,0 0 0 0,-2 0 0 0,-1 0 0 16,3 2 0-16,-1 0 0 0,0-1 0 0,1 3 0 15,0-1 0-15,1 0 0 0,-1 1 864 0,-1 0 128 16,1-1 32-16,0 1 0 0,1-1-832 0,-1-1-192 0,0-1 0 0,0 0 0 16,0-2 0-16,0 1 0 0,-1 2 0 0,1 1 0 15,0-1 0-15,1 1 0 16,-1-1 0-16,1 3 0 0,1 0 0 0,-2 0 0 0,0 0 0 0,-2 1 0 15,2 5 0-15,2-5 0 0,-2 5 0 0,1-4 0 32,-2-1-768-32,1 5-208 0,0 0-48 0,0 0 0 15,0 0-1632-15,0 0-336 0,0 0-64 0,0 0-16 0</inkml:trace>
  <inkml:trace contextRef="#ctx0" brushRef="#br0" timeOffset="23503.38">21731 14902 16575 0,'0'0'368'0,"0"0"80"0,0 0 0 0,0 0 16 0,0 0-464 0,0 0 0 15,0 0 0-15,0 0 0 0,0 0 912 0,0 0 96 16,0 0 16-16,0 0 0 0,0 0-832 0,0 0-192 15,0 0 0-15,0 0 0 0,-3-6 0 0,1 2 0 16,-2-4 0-16,2 3 0 0,-2-1 864 0,-1 1 128 16,1-1 32-16,-2 0 0 0,1-3 0 0,1 0 0 15,-4 1 0-15,0 1 0 0,0-3-832 0,1 2-192 16,-1-1 0-16,0 0 0 0,0 2 864 0,0-1 128 16,0-1 32-16,0 0 0 0,-1 1-832 0,-1-1-192 0,0 0 0 0,0-1 0 15,-1-1 0-15,0 0 0 0,-3 0 0 0,1-1 0 16,-2-1 0-16,0 0 0 0,-3-2 0 0,0 2 0 15,2-1 864-15,-6 0 128 16,1-2 32-16,2 1 0 0,0-2-832 0,2 2-192 0,2-1 0 0,-1 2 0 16,0 1 0-16,-1-1 0 0,1-2 0 0,1 1 0 15,1-1 0-15,0 1 0 0,2-1 0 0,-1 0 0 16,-3 1 0-16,3-1 0 0,1 1 0 0,1 0 0 16,0-1 0-16,0-1 0 0,-1 1 0 0,2 2 0 15,-2-2 0-15,1 2 0 0,-1 0 0 0,1 1 0 16,-3-3 0-16,1 2 0 0,0-1 0 0,1 0 0 15,-1 1 0-15,1 0 0 0,-2-1 0 0,1 1 0 16,2 1 0-16,-2 1 0 0,2 0 0 0,-1-2 0 0,3 0 0 16,0 0 0-16,-5 0 0 0,1 0 0 0,0 0 0 0,1 1 0 15,3-1 0-15,-3-2 0 0,1 3 0 0,1-1 0 16,-1-1 0-16,1 1 0 0,1 0 0 0,-2-2 0 16,2 1 0-16,2 0 0 0,-2 0 0 0,1 1 0 15,0-1 0-15,1 0 0 0,-1 2 0 0,1 0 0 16,0-3 0-16,0 3 0 0,2 2 0 0,-3 0 0 15,1-1 0-15,-2 0 0 0,3-1 0 0,-3 3 0 16,1 0 0-16,0 1 0 0,1-3 0 0,-2-1 0 16,1 0 0-16,0 0 0 0,1 2 0 0,-2-2 0 15,0-2 0-15,1 2 0 0,0 1 0 0,0 1 0 16,2-1 0-16,-2 0 0 0,-2-2 0 0,2 1 0 16,1 3 0-16,0 0 0 0,3-1 0 0,-3 0 0 0,0-1 0 15,2 1 0-15,1 2 0 0,-2 1 0 0,1-2 0 0,0 1 0 16,2-1 0-16,0 1 0 15,-1 2 0-15,1-2 0 0,-1 0 0 0,-1-1 0 0,4 0 0 0,-2 0 0 16,1-2 864-16,-1 1 128 0,0 0 32 0,2 1 0 16,1 1-832-16,0 1-192 0,0-3 0 0,0 2 0 15,-1 0 0-15,1 0 0 0,0-1 0 0,-1-1 0 16,-3 0 0-16,3 0 0 0,0-1 0 0,0 2 0 16,0-1 0-16,0 1 0 0,1 1 0 0,-1 0 0 15,0 0 0-15,1 2 0 0,1 2 0 0,-1-1 0 16,-1 1 0-16,0 0 0 0,0 1 0 0,1 4 0 15,-2-5 0-15,2 5 0 0,0 0 0 0,0 0 0 16,0 0 0-16,0 0 0 0,0 0 0 0,0 0 0 16,0 0-2416-16,-1-4-528 0,-3-5-96 0,0 0-32 0</inkml:trace>
  <inkml:trace contextRef="#ctx0" brushRef="#br0" timeOffset="28992.5">20772 11726 16575 0,'0'0'368'0,"0"0"80"0,-3 5 0 0,-2 0 16 0,2 1-464 0,-1-1 0 16,-1-1 0-16,5-4 0 0,-4 6 912 0,4-6 96 16,-5 5 16-16,5-5 0 0,-4 6 0 0,4-6 0 15,0 0 0-15,0 0 0 0,0 0 0 0,0 0 0 16,0 0 0-16,0 0 0 0,0 0-832 0,0 0-192 15,0 0 0-15,0 0 0 0,0 0 864 0,0 0 128 0,0 0 32 0,0 0 0 16,0 0-832-16,-3-6-192 0,0-1 0 0,2 0 0 16,1 1 864-16,0 0 128 0,0 6 32 0,0-8 0 15,0-2-832-15,0-1-192 16,0 0 0-16,0 2 0 0,-1 0 0 0,1-1 0 0,0-1 0 0,0 0 0 16,0 1 0-16,0 1 0 0,1-2 0 0,-1 0 0 15,1 0 864-15,1 0 128 0,-2 1 32 0,1-1 0 16,0-1-832-16,0 0-192 0,1 0 0 0,0 0 0 15,2-1 0-15,-2-2 0 0,-2 0 0 0,1 3 0 16,2-1 0-16,0-2 0 0,0 1 0 0,1 1 0 16,-2 0 0-16,2-2 0 0,-2 0 0 0,1 3 0 15,1 0 0-15,-1 1 0 0,0 1 0 0,0-1 0 0,1 0 0 16,0-2 0-16,-2 1 0 0,1-1 0 0,0 1 0 0,0 0 0 16,1-1 0-16,1 1 0 0,-3 0 0 0,1 1 0 15,3 0 0-15,-3 1 0 0,3-4 0 0,-1 2 0 16,-2-1 0-16,2 1 0 0,-1 1 0 0,1-2 0 15,-2 1 0-15,0 0 0 0,2 0 0 0,-1 0 0 16,1-1 0-16,1 0 0 0,-1 1 0 0,3-4 0 16,-2 0 0-16,-2 1 0 0,3 0 0 0,-2 1 0 15,1 3 0-15,-1 0 0 0,1 0 0 0,-2 0 0 16,-1 0 0-16,3 3 0 0,-4 0 0 0,1 1 0 16,2-1 0-16,1-5 0 0,-2 4 0 0,-1 2 0 15,1-1 0-15,3-5 0 0,0 0 0 0,-1 2 0 16,-3 2 0-16,1 2 0 0,1 0 0 0,0-1 0 15,-1-1 0-15,0 2 0 0,3-1 0 0,-4 0 0 16,2 0 0-16,0 1 0 0,0-2 0 0,0 1 0 0,2-1 0 0,-3 1 0 16,1-1 0-16,0 1 0 0,-1-2 0 15,3-2 0-15,0 3 0 0,-3 2 0 0,0-1 0 0,3-3 0 16,-1 1 0-16,-3 3 0 0,0 0 0 0,2-1 0 16,0 0 0-16,1 1 0 0,-2-3 0 0,3-2 0 15,0 1 0-15,-2 4 0 0,-1-1 0 0,3 1 0 16,-2-2 0-16,5-4 0 0,-1-1 0 0,-3 8 0 15,0-3 0-15,1 2 0 0,1 1 0 0,3-1 0 16,-5-3 0-16,4 3 0 0,0-3 0 0,-2 0 0 16,-2-1 0-16,1 1 0 0,0 1 0 0,6-3 0 15,0-2 0-15,-6 6 0 0,1-1 0 0,5-2 0 16,-1 1 0-16,-3 4 0 0,0 0 0 0,-1 0 0 0,0-1 0 16,2 0 0-16,-1 1 0 0,0-1 0 0,0 1 0 0,1-1 0 15,-2 0 0-15,1 1 0 0,0-1 0 0,0 1 0 16,-2-1 0-16,1 0 0 0,2 2 0 0,-3-3 0 15,1 1 0-15,-1 0 0 0,2 0 0 0,-1 1 0 16,0-2 0-16,-1 1 0 0,1 1 0 0,-2-2 0 16,3-1 0-16,1-2 0 0,-1 0 0 0,-3 6 0 15,2-5 0-15,1 0 0 0,1 1 0 0,-4 4 0 16,0-2 0-16,0 1 0 0,2-3 0 0,-1 2 0 16,2-2 0-16,-3 4 0 0,3 0 0 0,-2 0 0 15,1-2 0-15,-1 1 0 0,2 0 0 0,2-3 0 16,-1 2 0-16,-3 3 0 0,1 2 864 0,2-1 128 15,-3-3 32-15,1 1 0 16,-1-1-1648-16,2-1-320 0,-2 0-64 0,3 2-16 0,-2 0 832 0,1 0 192 0,1-2 0 16,0 2 0-16,0 0 0 0,-1-1 0 0,1-1 0 0,4-1 0 15,-1 2 0-15,-7 2 0 0,3-1 0 16,0 1 0-16,0-1 0 0,0 1 0 0,-2-1 0 0,1 1 0 16,0-2 0-16,-1 3 0 15,2 0 0-15,2-3 0 0,-3 1 0 0,-2 2 0 0,-1-1 0 0,1 0 0 16,1-1 0-16,-1 2 0 0,2 0 0 0,-1 0 0 15,-2-1 0-15,2 3 0 0,0-2 0 0,-1 0 0 16,1-1 0-16,1 0 0 0,-2 1 0 0,6-1 0 16,-2 1 0-16,-3 1 0 0,-1-2 0 0,4 0 0 15,0 1 0-15,-5 1 0 0,1-2 0 0,1 3 0 16,-1-2 0-16,2 1 0 0,-4-1 0 0,2 1 0 16,1 0 0-16,-1-1 0 0,2-1 0 0,-5 1 0 15,-3 3 768-15,5-3 208 0,-1-2 48 0,1 2 0 0,1 1-832 0,1 0-192 16,-7 2 0-16,3-4 0 0,-3 4 0 0,5-3 0 15,2 1 0-15,-3-1 0 0,-4 3 0 0,6-4 0 16,0 0 0-16,1 1 0 0,2 2 0 0,-9 1 0 16,4-4 0-16,3 0 0 15,-7 4-768-15,0 0-208 0,5-2-48 0,2-1 0 0,-2 1 832 0,2-1 192 16,-7 3 0-16,8-3 0 0,-8 3 768 0,5-3 208 16,1 0 48-16,-6 3 0 0,9-3-832 0,-4 2-192 15,-5 1 0-15,6-4 0 0,-1 2 0 0,3-1 0 16,-2 0 0-16,-6 3 0 15,7-4-768-15,-7 4-208 0,9-4-48 0,-4 1 0 0,-5 3 832 0,7-5 192 16,-1 0 0-16,-6 5 0 0,8-4 0 0,-8 4 0 0,6-2 0 0,0 0 0 16,-6 2 768-16,8-2 208 0,-8 2 48 0,5-3 0 31,-5 3-1648-31,7-5-320 0,-1 1-64 0,-6 4-16 0,0 0 1648 0,7-4 320 0,-7 4 64 0,7-5 16 31,-7 5-1648-31,4-1-320 0,2-1-64 0,-6 2-16 0,0 0 1648 0,7-3 320 0,0-2 64 0,-7 5 16 16,7-6-832-16,-7 6-192 0,6-2 0 0,-6 2 0 15,0 0 0-15,9-4 0 0,-5-4 0 0,2 4 0 16,-6 4 0-16,5-1 0 0,-1-2 0 0,-4 3 0 16,6-4 0-16,-6 4 0 0,0 0 0 0,8-3 0 15,-8 3 0-15,7-2 0 0,-7 2 0 0,6-5 0 16,-6 5 0-16,0 0 0 0,6-5 0 0,-6 5 0 16,0 0 0-16,6-2 0 0,-6 2 0 0,8-2 0 0,-8 2 0 0,0 0 0 15,10-3 0-15,-5 0 0 0,-5 3 0 16,0 0 0-16,0 0 0 0,8-5 0 0,-8 5 0 0,7-4 0 15,-7 4 0-15,0 0 0 0,0 0 0 0,0 0 0 16,7 0 0-16,-7 0 0 0,0 0 0 0,8 0 0 16,-8 0 0-16,0 0 0 0,8-6 0 0,-8 6 0 15,0 0 0-15,6-3 0 0,-6 3 0 0,0 0 0 16,5-4 0-16,-5 4 0 0,0 0 0 0,8-4 0 16,-8 4 0-16,0 0 0 0,6-1 0 0,-6 1 0 15,0 0 0-15,7-3 0 0,-7 3 0 0,0 0 0 16,3-6 0-16,-3 6 0 0,0 0 0 0,0 0 0 15,6-3 0-15,0-1 0 0,-6 4 0 0,7-3 0 16,-7 3 0-16,6-5 0 0,-6 5 0 0,7-3 0 16,-7 3 0-16,5-8 0 0,1 4 0 0,-6 4 0 0,5-4 0 15,-5 4 0-15,8-4 0 0,-8 4 0 0,0 0 0 16,9-4 0-16,-1-1 0 0,-2 3 0 0,-6 2 0 0,8-3 0 16,-1-1 0-16,-1 1 0 0,-6 3 0 0,9-4 0 15,-9 4 0-15,9-5 0 0,-3 0 0 0,-6 5 0 31,8-4-768-31,0 2-208 0,-3-1-48 0,-5 3 0 0,9-3 832 0,-9 3 192 0,6-5 0 0,1 2 0 16,-1-1 0-16,-6 4 0 0,0 0 0 0,9-4 0 16,-3 0 768-16,-6 4 208 0,0 0 48 0,8-3 0 15,-2-2-1648-15,1 1-320 0,0-2-64 16,-7 6-16-16,5-3 832 0,-5 3 192 0,7-3 0 0,-7 3 0 16,6-5 768-16,-6 5 208 0,9-4 48 0,-2-2 0 15,-7 6-832-15,5-5-192 0,2-1 0 0,-7 6 0 16,0 0-768-16,5-5-208 0,1-1-48 0,-6 6 0 0,6-4 832 15,-6 4 192-15,0 0 0 0,7-6 0 0,0 0 768 0,-7 6 208 16,5-5 48-16,-5 5 0 0,7-6-832 0,-7 6-192 16,5-6 0-16,-5 6 0 0,8-6 0 0,0 1 0 15,-4 1 0-15,-4 4 0 0,6-8 0 0,0 3 0 16,1-1 0-16,-7 6 0 0,6-7 0 0,-1 0 0 16,1 0 0-16,0 1 0 0,-1 0 0 0,1-1 0 15,-1 1 0-15,1 1 0 0,-1-1 0 0,1 1 0 16,-2-3 0-16,1 1 0 0,0 1 0 0,1-1 0 15,-6 7 0-15,5-9 0 0,1-1 0 0,0 3 0 16,1 1 0-16,-3-2 0 0,1-3 0 0,-2 2 0 16,1 3 0-16,0 1 0 0,-3-3 0 0,0 1 0 15,0 2 0-15,-1 5 0 0,0 0 0 0,4-9 0 0,1 2 0 0,-2 0 0 16,-1 0 0-16,2-2 0 0,0 4 0 0,-2-3 0 16,-1-1 0-16,1 2 0 0,2-3 0 0,-2 2 0 15,-2 8 0-15,2-9 0 0,0-1 0 0,1 1 0 16,-2 2 0-16,-1 7 0 0,0-9 0 0,0 0 0 15,1 0 0-15,0 2 0 0,-1 7 0 0,1-9 0 16,-1-1 0-16,1 1 0 0,-3 1 0 0,1 1 0 16,1-1 0-16,-1 0 0 0,0 0 0 0,-1 0 0 15,1 0 0-15,1 8 0 0,-3-10 0 0,2 1 0 16,-1 0 0-16,0 0 0 0,-1 0 0 0,1 1 0 16,-2 1 0-16,0-1 0 0,1-1 0 0,1 0 0 15,1 0 0-15,0 2 0 0,-5-1 0 0,3 0 0 0,1 0 0 16,1-1 0-16,1 1 0 0,-1 0 0 0,-2 2 0 0,1-1 0 15,-4 2 0-15,1-1 0 0,3-2 0 0,-4 3 0 16,1-1 0-16,-1 2 0 0,6 4 0 0,-6-4 0 16,-1 0 0-16,1 0 0 0,-1-2 0 0,2 3 0 15,5 3 0-15,-10-1 0 0,2-3 0 0,1-1 0 16,2 0 0-16,5 5 0 0,-9-2 0 0,2-1 0 16,1-1 0-16,6 4 0 0,-9-3 0 0,2-1 0 15,2 0 0-15,5 4 0 0,0 0 0 0,-8-3 0 16,1-1 0-16,7 4 0 0,-8-5 0 0,1-1 0 15,2 2 0-15,5 4 0 0,-9-1 0 0,9 1 0 16,-10-2 0-16,2-1 0 0,8 3 0 0,-8-3 0 16,-1 0 0-16,9 3 0 0,-9-1 0 0,1 0 0 0,1 0 0 15,7 1 0-15,-8-3 0 0,-1 1 0 16,2 1 0-16,7 1 0 0,-11 0 0 0,3-1 0 0,-1-1 0 16,0 1 0-16,1 0 0 0,1 1 0 0,-1-3 0 0,8 3 0 15,-9-2 0-15,1 1 0 0,8 1 0 0,-8 0 0 16,0 0 0-16,8 0 0 0,-10-1 0 0,5 1 0 15,5 0 0-15,0 0 0 0,-11-2 0 0,2 2 0 16,1 0 0-16,8 0 0 0,-9 0 0 0,2 0 0 16,-1-1 0-16,1 1 0 0,7 0 0 0,0 0 0 15,-10-1 0-15,3-1 0 0,0 0 0 0,7 2 0 16,-9 0 0-16,0 0 0 0,2 0 0 0,7 0 0 16,-8-2 0-16,0 2 0 0,0 1 0 0,8-1 0 15,-8 0 0-15,-1 0 0 0,9 0 0 0,-7 1 0 16,-1-1 0-16,1-1 0 0,-2 0 0 0,3 0 0 0,6 1 0 0,-9 1 0 15,2 0 0-15,7-1 0 0,-10 0 0 0,4 0 0 16,6 0 0-16,-9 2 0 0,2 1 0 0,7-3 0 16,0 0 0-16,-8 0 0 0,1 1 0 0,7-1 0 15,-9-1 0-15,9 1 0 0,-8 2 0 0,0 0 0 16,8-2 0-16,-7 0 0 0,7 0 0 0,-9-2 0 16,3 1 0-16,6 1 0 0,-10-3 0 0,10 3 0 15,-9 0 0-15,9 0 0 0,-10 0 0 0,2 0 0 16,1-2 0-16,0 1 0 0,7 1 0 0,-9 0 0 15,0 1 0-15,3-1 0 0,6 0 0 0,-9-2 0 16,1 1 0-16,8 1 0 0,-8-1 0 0,1 0 0 16,-2-1 0-16,9 2 0 0,-8 0 0 0,0-3 0 15,1 1 0-15,-2 0 0 0,3 1 0 0,-2 1 0 16,8 0 0-16,-7-1 0 0,-1 0 0 0,1 0 0 0,-2-1 0 0,9 2 0 16,-5-2 0-16,-2 1 0 0,-2-2 0 0,9 3 0 15,-6-3 0-15,6 3 0 0,0 0 0 0,-8-3 0 16,0 0 0-16,8 3 0 0,-7-3 0 0,-1 1 0 15,-1-1 0-15,9 3 0 0,0 0 0 0,-9-3 0 16,-1 0 0-16,0-1 0 0,10 4 0 0,-8-3 0 16,-2 2 0-16,2-1 0 0,1-1 0 0,1-1 0 15,-1 1 0-15,2 0 0 0,-2-1 0 0,7 4 0 16,-6-4 0-16,6 4 0 0,-8-4 0 0,1-2 0 16,1 2 0-16,-1-1 0 0,-1 1 0 0,8 4 0 15,-5-5 0-15,-1 2 0 0,-1-1 0 0,1-1 0 16,6 5 0-16,-5-5 0 0,-3 0 0 0,8 5 0 0,-6-6 0 15,2 0 0-15,-1 0 0 0,-1 2 0 0,1 0 0 0,5 4 0 16,-6-5 0-16,2-1 0 0,-3 1 0 0,3-2 0 16,-1 3 0-16,5 4 0 0,-6-6 0 0,0 1 0 15,2 2 0-15,-3-1 0 0,2-2 0 0,0 2 0 16,-1 1 0-16,0-2 0 0,1 1 0 0,-1 0 0 16,0-2 0-16,-2 2 0 0,2-1 0 0,1 0 0 15,-2-2 0-15,2 3 0 0,-1 2 0 0,0-2 0 16,-2 0 0-16,1-1 0 0,3 2 0 0,-4 0 0 15,4-2 0-15,-1 1 0 0,-2 0 0 0,1-1 0 16,2-1 0-16,-1 1 0 0,-1 2 0 0,0 0 0 16,1-2 0-16,-1 1 0 0,0-1 0 0,0 3 0 15,6 2 0-15,-7-2 0 0,-1-1 0 0,0-1 0 16,0 1 0-16,1-1 0 0,0-4 0 0,2 1 0 16,-2 2 0-16,2-1 0 0,0 0 0 0,-3-1 0 0,3 2 0 15,-3-1 0-15,1 1 0 0,0 0 0 0,7 5 0 0,-9-5 0 16,-1 0 0-16,4 0 0 0,6 5 0 0,-9-8 0 15,1 1 0-15,2 0 0 0,1-1 0 0,5 8 0 16,-4-5 0-16,-3-1 0 0,3-1 0 0,0 0 0 16,-2 1 0-16,6 6 0 0,-7-7 0 0,2 1 0 15,0 0 0-15,5 6 0 0,0 0 0 0,-5-8 0 16,0 0 0-16,0 1 0 0,1 0 0 0,4 7 0 16,-6-6 0-16,-1 1 0 0,3-2 0 0,1 2 0 15,3 5 0-15,-7-7 0 0,2 2 0 0,2-1 0 16,-2 1 0-16,2-1 0 0,3 6 0 0,-6-6 0 15,3-2 0-15,-3 2 0 0,1-1 0 0,3 1 0 0,2 6 0 0,-6-6 0 16,2-1 0-16,-1 2 0 0,3-1 0 16,-2 1 0-16,-1-1 0 0,1 1 0 0,1-1 0 0,-2-1 0 15,1 1 0-15,-1 0 0 0,3 2 0 0,-3-2 0 16,-2 1 0-16,4-1 0 0,-2 0 0 0,2 0 0 16,-1 1 0-16,2-2 0 0,-3 2 0 0,1 1 0 15,-1-1 0-15,3-1 0 0,-2-1 0 0,0 0 0 16,0 2 0-16,1-3 0 0,3 8 0 0,-4-6 0 15,0 1 0-15,0-2 0 0,0 2 0 0,0-3 0 16,1 0 0-16,-1 3 0 0,1-1 0 0,1 0 0 16,2 6 0-16,-5-7 0 0,3-2 0 0,0 1 0 15,0 0 0-15,2 8 0 0,-2-8 0 0,1 2 0 16,-4-1 0-16,3-2 0 0,2 9 0 0,-2-7 0 16,-2-3 0-16,2 2 0 0,2 8 0 0,-1-9 0 0,0 1 0 0,-2 2 0 15,-1-2 0-15,2 2 0 0,2 6 0 0,-1-9 0 16,-2 0 0-16,2 1 0 0,-1 1 0 0,-1 0 0 15,3 7 0-15,-1-10 0 0,-2 0 0 0,3 0 0 16,1 1 0-16,-1 1 0 0,-1-1 0 0,0 0 0 16,0 0 0-16,1-1 0 0,-1 2 0 0,1-2 0 15,0-2 0-15,0 2 0 0,-1-4 0 0,-1 3 0 16,1 2 0-16,0-2 0 0,0 0 0 0,1 1 0 16,1-2 0-16,-1 1 0 0,-1 1 0 0,-1 0 0 15,1 1 0-15,1-1 0 0,1 0 0 0,1 1 0 16,-2 1 0-16,0-1 0 0,-2-3 0 0,1 3 0 15,1 0 0-15,0 0 0 0,0-1 0 0,0 0 0 16,1 1 0-16,1-1 0 0,-2 2 0 0,1-1 0 0,0-1 0 16,0 0 0-16,-1 0 0 0,3 2 0 0,1-1 0 15,-2 1 0-15,-3-1 0 0,1 1 0 0,2 0 0 0,1-1 0 16,-2-1 0-16,0 0 0 0,0 0 0 0,1 2 0 16,-1-1 0-16,1 0 0 0,1-1 0 0,-1 0 0 15,0 0 0-15,-1 1 0 0,1 1 0 0,2-2 0 16,-1-1 0-16,0 0 0 0,2 2 0 0,-4 0 0 15,1 0 0-15,1 1 0 0,0-2 0 0,2 1 0 16,-3 1 0-16,2 0 0 0,3 0 0 0,-1-1 0 16,-2-1 0-16,1-1 0 0,2-1 0 0,-1 1 0 15,-3 0 0-15,1 1 0 0,2 0 0 0,-1-1 0 16,0 3 0-16,-1-2 0 0,0-1 0 0,2 0 0 16,-3 0 0-16,2 0 0 0,-2 3 0 0,2-3 0 15,-1 0 0-15,0 1 0 0,3-1 0 0,-4 0 0 0,0-1 0 0,2 1 0 16,-1 0 0-16,-1 1 0 0,2-2 0 0,1 0 0 15,-2-1 0-15,1 1 0 0,0 1 0 0,0-2 0 16,1-1 0-16,0 1 0 0,-1-1 0 0,0 1 0 16,3-1 0-16,-3 2 0 0,1-1 0 0,-1-1 0 15,1 2 0-15,0 2 0 0,0-3 0 0,-1 0 0 16,1-1 0-16,-2 1 0 0,2 0 0 0,0 2 0 16,-1-3 0-16,0 1 0 0,3-1 0 0,-1 2 0 15,-1 2 0-15,0-1 0 0,3-1 0 0,-3-1 0 16,1 2 0-16,2 0 0 0,0-1 0 0,-2-1 0 15,1-1 0-15,-2 2 0 0,1 0 0 0,1 0 0 16,2-3 0-16,-3 1 0 0,3 0 0 0,-1 0 0 0,-1 2 0 16,-2 1 0-16,1-1 0 0,-2 1 0 0,2-1 0 0,1 3 0 15,-1 1 0-15,1-1 0 0,-1-2 0 16,0 2 0-16,3 1 0 0,-1 1 0 0,-2-2 0 0,-1-1 0 16,0 0 0-16,0 2 0 0,1 3 0 0,-2-3 0 15,-1-2 0-15,-1 4 0 0,-3 6 0 0,0 0 0 16,0 0 0-16,7-7 0 0,-2 0 0 0,-5 7 0 15,0 0 0-15,0 0 0 0,0 0 0 0,0 0 0 16,0 0 0-16,0 0 0 16,0 0-3232-16,0 0-688 0,-13 1-144 0,0 2-32 0</inkml:trace>
  <inkml:trace contextRef="#ctx0" brushRef="#br0" timeOffset="34890.15">20287 11548 12895 0,'0'0'272'0,"0"0"64"0,0 0 16 0,0 0 32 0,0 0-384 0,0 0 0 0,0 0 0 0,0 0 0 0,-1 7 896 0,1-7 96 15,0 0 32-15,0 0 0 0,0 0 0 0,0 0 0 16,0 0 0-16,0 0 0 0,0 0 0 0,0 0 0 15,0 0 0-15,0 0 0 0,1 6 0 0,-1-6 0 16,0 0 0-16,0 0 0 0,0 0-832 0,0 0-192 16,0 0 0-16,0 0 0 0,0 0 864 0,0 0 128 15,0 0 32-15,0 0 0 0,-3-5-832 0,3-1-192 16,0 0 0-16,0-2 0 0,0 0 864 0,0 0 128 16,2 0 32-16,0-2 0 0,-1 1-832 0,1-2-192 15,0-2 0-15,3 0 0 0,-4-3 0 0,1 3 0 16,-1-2 0-16,1-1 0 0,1 1 0 0,-1-2 0 15,1 0 0-15,-1 0 0 0,3 3 0 0,-1-2 0 16,-3-1 0-16,3 0 0 0,-2 2 864 0,1 0 128 0,0-3 32 0,1 1 0 16,1 2-832-16,-2 0-192 15,2-2 0-15,0 2 0 0,-1-1 0 0,0 1 0 0,0 0 0 0,2-1 0 16,-1 2 0-16,0-2 0 0,-1 1 0 0,-3 0 0 16,0-2 0-16,3 2 0 0,-2 0 0 0,2-1 0 15,2 1 0-15,-2-1 0 0,0 1 0 0,-1 0 0 16,2 2 0-16,1 0 0 0,-2 0 0 0,1 0 0 15,-2-1 0-15,1 2 0 0,3 0 0 0,-3-1 0 16,3 1 0-16,-2-1 0 0,1 0 0 0,-1-1 0 16,1 2 0-16,1-1 0 0,0 2 0 0,-1-1 0 15,-1 0 0-15,1 0 0 0,-1 0 0 0,2 1 0 16,-4 0 0-16,2 1 0 0,-1-2 0 0,1 1 0 0,-1 1 0 0,0 0 0 16,2-1 0-16,-2 0 0 0,0 0 0 15,1-1 0-15,-1 0 0 0,2 0 0 0,-1-2 0 0,0 2 0 16,-1-1 0-16,0 1 0 0,2-1 0 0,-2 3 0 15,3-1 0-15,-2 0 0 0,0-1 0 0,0 0 0 16,1 0 0-16,-3-2 0 0,3 1 0 0,-1 0 0 16,0 0 0-16,0-2 0 0,1 3 0 0,-2 0 0 15,1 1 0-15,2 0 0 0,-3 0 0 0,1 1 0 16,1-1 0-16,1-4 0 0,1 3 0 0,-4 1 0 16,1 0 0-16,-1 1 0 0,1 0 0 0,1 0 0 15,-3-1 0-15,2 0 0 0,-2 1 0 0,0 4 0 16,1-1 0-16,1-1 0 0,-2 1 864 0,2-2 128 15,-2-1 32-15,3-2 0 0,-2 2-832 0,-2 3-192 0,3 0 0 0,0-4 0 16,-2 0 0-16,2 2 0 16,1 0 0-16,1 0 0 0,0-1 0 0,-3 2 0 0,1 3 0 0,2-3 0 15,-3 0 0-15,0-1 0 0,-2 0 0 0,2 2 0 16,1 0 0-16,-3 1 0 0,0-1 0 0,-1-2 0 16,3 2 0-16,1-3 0 0,-1-1 0 15,2 2 0-15,-1 2 0 0,-1 3 0 0,0-1 0 0,2 1 0 16,-3-2 0-16,0 1 0 0,1-1 0 0,-1-1 0 15,0 3 0-15,0-1 0 0,1-2 0 0,-1 0 0 16,1 2 0-16,0-1 0 0,1 0 0 0,2-2 0 16,-4 1 0-16,0 3 0 0,1 0 0 0,-1-1 0 15,1 0 0-15,3-3 0 0,0 1 0 0,-4 4 0 16,1-2 0-16,2-1 0 0,-2 2 0 0,0-2 0 16,0 1 0-16,1 0 0 0,-1-1 0 0,2-1 0 0,1 1 0 0,-4 1 0 15,2-1 0-15,1-3 0 0,-1 2 0 0,0 2 0 16,1-1 0-16,-3 2 0 0,1-4 0 0,2 0 0 15,-2 1 0-15,-4 7 0 0,4-7 0 0,0 0 0 16,-1 1 0-16,-3 6 0 0,5-7 0 0,-5 7 0 16,3-6 0-16,1-2 0 0,2 1 0 0,-6 7 0 15,2-5 0-15,2-2 0 0,1 2 0 0,-2-2 0 16,0-1 0-16,0 1 0 0,1-1 0 0,0 0 0 16,-4 8 0-16,5-6 0 0,-2-3 0 0,-3 9 0 15,5-5 0-15,-1-1 0 0,0 0 0 0,-4 6 0 16,6-6 0-16,-1-3 0 0,1-3 0 0,-2 3 0 15,-4 9 0-15,5-7 0 0,0 2 0 0,0-2 0 16,-2-1 0-16,0 1 0 0,3 3 0 0,-6 4 0 0,5-7 0 16,2 3 0-16,-4-1 0 0,1-1 0 0,1-1 0 15,0 1 0-15,1 1 0 0,-1 1 0 0,-5 4 0 0,7-7 0 16,-7 7 0-16,5-6 0 16,3 2 0-16,-8 4 0 0,6-8 0 0,1 3 0 0,-7 5 0 0,6-6 0 15,-6 6 0-15,6-4 0 0,-6 4 0 0,8-6 0 16,-1 1 0-16,-1 1 0 0,-6 4 0 0,8-5 0 15,0 1 0-15,-3-2 0 0,3 0 0 0,-4 0 0 16,-4 6 0-16,8-4 0 0,-8 4 0 0,10-6 0 16,-2 1 0-16,-1-1 0 0,0 2 0 0,0-1 0 15,-1 0 0-15,2 1 0 0,-2-1 0 0,-6 5 0 16,8-3 0-16,-2 0 0 0,2-2 0 0,-8 5 0 16,7-3 0-16,0 1 0 0,-7 2 0 0,7-6 0 15,0 2 0-15,0-1 0 0,-2 1 0 0,3 0 0 0,-4-2 0 16,-4 6 0-16,7-5 0 0,-1 0 0 0,-6 5 0 0,8-4 0 15,-1 0 0-15,-1-1 0 0,-6 5 0 0,9-6 0 16,-5 2 0-16,2-3 0 0,-1 2 0 0,-5 5 0 16,7-3 0-16,1 0 0 0,-8 3 0 0,6-5 0 15,2-3 0-15,-8 8 0 0,6-4 0 0,-6 4 0 16,5-7 0-16,-5 7 0 0,8-3 0 0,-8 3 0 16,7-3 0-16,0 0 0 0,-1-2 0 0,-6 5 0 15,6-3 0-15,-6 3 0 0,9-5 0 0,-2 0 0 16,-3-1 0-16,-4 6 0 0,7-5 0 0,-7 5 0 15,7-2 0-15,-7 2 0 0,8-8 0 0,0 3 0 16,-1 3 0-16,-7 2 0 0,0 0 0 0,9-3 0 16,-2 1 0-16,-7 2 0 0,9-2 0 0,-9 2 0 0,8-4 0 0,-8 4 0 15,10-2 0-15,0 0 0 16,-4-1 0-16,-6 3 0 0,0 0 0 0,10 0 0 0,-10 0 0 0,8-2 0 16,1-1 0-16,-9 3 0 0,0 0 0 0,8-2 0 15,-8 2 0-15,9-3 0 0,-9 3 0 0,8-1 0 16,-8 1 0-16,10-3 0 0,-10 3 0 15,11-1 0-15,-11 1 0 0,8-1 0 0,0 0 0 0,-1-1 0 16,1-1 0-16,-8 3 0 0,9-2 0 0,0 0 0 16,-3-1 0-16,-6 3 0 0,9-2 0 0,-1 1 0 15,0 1 0-15,-8 0 0 0,7 0 0 0,0-3 0 16,-1-1 0-16,-6 4 0 0,10 1 0 0,-2-2 0 16,-1-3 0-16,-7 4 0 0,0 0 0 0,8-4 0 0,-1 2 0 0,-7 2 0 15,0 0 0-15,9-2 0 0,-1 0 0 16,-8 2 0-16,0 0 0 0,8 1 0 0,-8-1 0 0,9 0 0 15,-9 0 0-15,0 0 0 0,0 0 0 0,12 0 0 16,-4 0 0-16,-8 0 0 0,8 2 0 0,-8-2 0 16,8-2 0-16,-8 2 0 0,10 2 0 0,-10-2 0 15,10 3 0-15,-2 0 0 0,2-3 0 0,-10 0 0 16,6-3 0-16,3 2 0 0,1-1 0 0,0 1 0 16,-10 1 0-16,11 0 0 0,-3 1 0 0,1-1 0 15,-9 0 0-15,11 0 0 0,0 2 0 0,-2 0 0 16,0 0 0-16,0-1 0 0,-9-1 0 0,12 3 0 15,-4-1 0-15,2 0 0 0,-1-2 0 0,-9 0 0 16,0 0 0-16,8-1 0 0,2 3 0 0,-10-2 0 16,8-2 0-16,2 1 0 0,2 1 0 0,-3 1 0 0,-9-1 0 15,10 0 0-15,0-3 0 0,-2 3 0 0,-8 0 0 16,11-2 0-16,-3 1 0 0,1 0 0 0,-9 1 0 0,10-2 0 16,0-1 0-16,0 1 0 0,-10 2 0 0,9-3 0 15,0-3 0-15,-1 3 0 0,-8 3 0 16,9-1 0-16,1-1 0 0,-5-1 0 0,-5 3 0 0,8-2 0 15,-8 2 0-15,9-4 0 0,-3 0 0 0,-6 4 0 16,7-1 0-16,-7 1 0 0,6-3 0 0,-6 3 0 16,7-3 0-16,-7 3 0 0,0 0 0 0,8-5 0 15,-1 1 0-15,-7 4 0 0,6-4 0 0,-6 4 0 16,8-7 0-16,-4 1 0 0,-4 6 0 0,6-5 0 16,0-2 0-16,-6 7 0 0,0 0 0 0,7-5 0 15,-2-1 0-15,-5 6 0 0,0 0 0 0,6-5 0 0,-6 5 0 16,0 0 0-16,5-5 0 0,-5 5 0 0,0 0 0 15,5-7 0-15,-5 7 0 0,0 0 0 0,0 0 0 0,0 0 0 16,0 0 0-16,4-8 0 0,-4 8 0 0,0 0 0 16,0 0 0-16,0 0 0 0,2-9 0 0,-2 9 0 15,0 0 0-15,0 0 0 0,2-9 0 0,-2 9 0 16,-1-7 0-16,1 7 0 0,0 0 0 0,0 0 0 16,0-8 0-16,0 8 0 0,-2-5 0 0,2 5 0 15,0 0 0-15,0 0 0 0,-2-6 0 0,2 6 0 16,0 0 0-16,0 0 0 0,-7-5 0 0,7 5 0 15,-3-6 0-15,3 6 0 0,0 0 0 0,-5-4 0 16,5 4 0-16,0 0 0 0,-9-5 0 0,9 5 0 16,-7-3 0-16,7 3 0 0,-8-4 0 0,8 4 0 15,-6-3 0-15,6 3 0 0,-8-3 0 0,3 0 0 0,0-1 0 0,5 4 0 16,-9-2 0-16,9 2 0 0,-9-3 0 16,1 1 0-16,3 0 0 0,-1-1 0 15,-1 0 0-15,1 0 0 0,0-2 0 0,1 0 0 0,-3 2 0 0,1-1 0 16,2 0 0-16,-1-1 0 0,1 1 0 0,-2 2 0 15,2 0 0-15,-1-2 0 0,0 1 0 0,0 0 0 16,1-1 0-16,-1 1 0 0,2 1 0 0,-3 0 0 16,2-2 0-16,0 1 0 0,-4 1 0 0,3 1 0 15,6 1 0-15,-8-2 0 0,2-2 0 0,-1 3 0 16,0-1 0-16,1 0 0 0,-1-1 0 0,3 1 0 16,4 2 0-16,0 0 0 0,-9-1 0 0,9 1 0 15,0 0 864-15,-7-2 128 0,-1 0 32 0,1 1 0 0,-4 1-832 0,2-3-192 16,1 0 0-16,1 2 0 0,-1 1 0 15,3 0 0-15,5 0 0 0,-9 0 0 0,2 0 0 0,-3 0 0 16,1-1 0-16,9 1 0 0,-7 0 0 0,-1 1 0 16,-1-1 0-16,2 1 0 0,7-1 0 0,-9 1 0 15,-1-1 0-15,3 2 0 0,7-2 0 0,-10 3 0 16,4-1 0-16,6-2 0 0,-11 1 0 0,3 1 0 16,8-2 0-16,-9 3 0 0,0-3 0 0,9 0 0 15,-6 1 0-15,6-1 0 0,-9 2 0 0,1-1 0 16,1 0 0-16,7-1 0 0,-8 2 0 0,8-2 0 15,-9 2 0-15,1 1 0 0,1-3 0 0,-1 2 0 16,8-2 0-16,-9 3 0 0,3-1 0 0,-4-1 0 16,2-1 0-16,-2 3 0 0,2-1 0 0,1-1 0 0,-2-1 0 15,0 1 0-15,-1 0 0 0,3 0 0 16,-3 1 0-16,1 0 0 0,0-2 0 0,1 0 0 16,1 1 0-16,-1 0 0 0,0 2 0 0,1-3 0 0,-1 0 0 0,0 0 0 15,0 0 0-15,1 0 0 0,-1 0 0 0,0 0 0 16,1 0 0-16,1 0 0 0,-2 0 0 0,8 0 0 15,-6-2 0-15,-3 2 0 0,2 0 0 16,7 0 0-16,0 0 0 0,-11-1 0 0,2 0 0 0,1 1 0 16,8 0 0-16,-8-1 0 0,2-2 0 0,6 3 0 15,-10-1 0-15,10 1 0 0,0 0 0 0,0 0 0 16,-9-3 0-16,0 1 0 0,9 2 0 0,0 0 0 16,-8-4 0-16,8 4 0 0,-8-4 0 0,8 4 0 15,-9-4 0-15,9 4 0 0,0 0 0 0,-7-5 0 16,1 2 0-16,6 3 0 0,0 0 0 0,0 0 0 15,-7-7 0-15,1 2 0 0,6 5 0 0,-4-6 0 0,0 1 0 0,4 5 0 16,-6-5 0-16,6 5 0 0,-3-6 0 0,-2 0 0 16,2-1 0-16,3 7 0 0,0 0 0 0,-5-5 0 15,5 5 0-15,-4-5 0 0,-2 0 0 0,6 5 0 16,-7-5 0-16,4-1 0 0,-2 0 0 0,2 0 0 16,-1 2 0-16,4 4 0 0,0 0 0 0,-6-6 0 15,1 0 0-15,0 0 0 0,2 3 0 0,3 3 0 16,-7-6 0-16,2 0 0 0,-1 1 0 0,2 1 0 15,-1 0 0-15,1-2 0 0,-1-2 0 0,0 2 0 16,1 0 0-16,-3-1 0 0,2 2 0 0,2 0 0 16,-3 0 0-16,6 5 0 0,-4-7 0 0,-1 0 0 15,0 0 0-15,0 2 0 0,0 1 0 0,5 4 0 16,-6-5 0-16,2 1 0 0,-2-2 0 0,2 0 0 0,-1-1 0 16,-2 2 0-16,1 0 0 0,2 2 0 15,4 3 0-15,-3-5 0 0,-1 1 0 0,0 0 0 0,4 4 0 0,-4-6 0 16,-1 2 0-16,0-1 0 0,-1 1 0 0,6 4 0 15,0 0 0-15,-3-7 0 0,-4 1 0 0,2 0 0 16,0 0 0-16,5 6 0 0,0 0 0 0,0 0 0 16,-1-8 0-16,0 1 0 0,-4 2 0 0,0-1 0 15,1 1 0-15,0-1 0 0,-2 0 0 0,2 2 0 16,0 0 0-16,-1 0 0 0,2-2 0 0,-2 2 0 16,0-1 0-16,5 5 0 0,-6-5 0 0,2-1 0 15,-2 2 0-15,1 0 0 0,-1-1 0 0,0 1 0 16,0-3 0-16,3 3 0 0,-5-2 0 0,4 2 0 15,4 4 0-15,-4-8 0 0,-3 2 0 0,2 0 0 0,2-1 0 0,-2 1 0 16,-1-1 0-16,2 1 0 0,-2-1 0 0,6 7 0 16,-4-7 0-16,-2 1 0 0,1-2 0 0,0 0 0 15,1 0 0-15,0 1 0 0,4 7 0 0,-6-7 0 16,2 1 0-16,0-1 0 0,-2 2 0 0,0-3 0 16,2 0 0-16,-2 1 0 0,4-1 0 0,-2 0 0 15,0 1 0-15,-1-1 0 0,2 0 0 0,-2 2 0 16,1-1 0-16,1 0 0 0,-1 0 0 0,0 0 0 15,-1-1 0-15,1 2 0 0,0-1 0 0,0 1 0 16,-1-1 0-16,0 0 0 0,1 0 0 0,0-1 0 16,-2 0 0-16,3 3 0 0,0-2 0 0,-2 1 0 15,1-1 0-15,0-1 0 0,1 1 0 0,-1-2 0 16,0 0 0-16,0 0 0 0,0 0 0 0,-2 3 0 0,2-3 0 16,0 1 0-16,2-1 0 0,-2 1 0 0,-2-1 0 0,3 0 0 15,2 0 0-15,-5-1 0 16,3 2 0-16,0-1 0 0,1 0 0 0,1 0 0 0,-5-1 0 0,3 1 0 15,2 3 0-15,-2-3 0 0,0 2 0 0,0-2 0 16,0 0 0-16,-1 0 0 0,1 2 0 0,1 0 0 16,-5-2 0-16,4 0 0 0,1 1 0 0,-1 0 0 15,1-1 0-15,-2-1 0 0,2 1 0 0,-1 0 0 16,1 0 0-16,0 1 0 0,1-1 0 0,0 0 0 16,-1 0 0-16,1 3 0 0,-1-3 0 0,1 0 0 15,-1 0 0-15,0 0 0 0,0 1 0 0,0-1 0 16,0 2 0-16,-2-2 0 0,0 1 0 0,0 0 0 15,3-2 0-15,0 0 0 0,-4 0 0 0,0 0 0 0,1 0 0 16,2 1 0-16,-2-1 0 0,1 0 0 0,-2-1 0 16,2 0 0-16,-1 0 0 0,1 1 0 0,-2 0 0 0,2-1 0 15,2-2 0-15,-2 3 0 0,-1 1 0 0,2 0 0 16,0-1 0-16,1-1 0 0,0-1 0 0,0 2 0 16,1 2 0-16,-3-1 0 0,0-2 0 0,1 0 0 15,1 0 0-15,0 0 0 0,-2 0 0 0,2-1 0 16,-1 1 0-16,2 0 0 0,0 1 0 0,-1 0 0 15,-2 1 0-15,1-2 0 0,-1-1 0 0,2 1 0 16,2 1 0-16,-2 0 0 0,-1 0 0 0,1 0 0 16,1 0 0-16,-1 1 0 0,0 0 0 0,0-2 0 15,0 1 0-15,1 0 0 0,0 0 0 0,0 0 0 16,-3-1 0-16,6 0 0 0,-1-1 0 0,-2 1 0 16,0 0 0-16,0-1 0 0,1-1 0 0,-1 1 0 15,-1 0 0-15,1 1 0 0,1 0 0 0,0 1 0 0,0-1 0 16,1 1 0-16,0 0 0 0,0 2 0 0,-2-1 0 0,2 2 0 15,1-2 0-15,-2 1 0 0,1-1 0 0,1-1 0 16,-2 1 0-16,1-1 0 0,3 0 0 0,-2 0 0 16,-3 0 0-16,2 1 0 0,1 1 0 0,1 1 0 15,1-1 0-15,-3 0 0 0,0 1 0 0,0-1 0 16,-2 8 0-16,4-9 0 0,0 0 0 0,-2 1 0 16,-1-2 0-16,3 2 0 0,-1 0 0 0,0 1 0 15,1 0 0-15,-2 0 0 0,0 0 0 0,1 0 0 16,2 0 0-16,-1 1 0 0,-3-2 0 0,3 0 0 15,0 1 0-15,1-1 0 0,-2 1 0 0,0 2 0 16,-1-4 0-16,0 3 0 0,1-7 0 0,-3 6 0 0,-3 1 0 16,2-1 0-16,5-3 0 0,0 1 0 0,-3 1 0 0,-1 8 0 15,3-8 0-15,1 0 0 0,-2-3 0 0,0 2 0 16,0 1 0-16,-1 2 0 0,-1 6 0 0,5-8 0 16,-2-3 0-16,0 3 0 0,-3 8 0 0,5-9 0 15,-1-4 0-15,1 3 0 0,0 4 0 0,-5 6 0 16,2-8 0-16,3-1 0 0,0-1 0 0,2-1 0 15,-1 2 0-15,0 2 0 0,-3 0 0 0,3-1 0 16,1-1 0-16,-2 0 0 0,-1 2 0 0,3 1 0 16,-3-3 0-16,2 0 0 0,-1 0 0 0,-2 1 0 15,2 2 0-15,1-2 0 0,1 0 0 0,-1 0 0 16,-1-1 0-16,-1 0 0 0,3 1 0 0,-1 0 0 16,-2-1 0-16,0 1 0 0,2 1 0 0,-2 2 0 15,2-4 0-15,-1 0 0 0,0 1 0 0,-1-1 0 0,3 1 0 0,-2-1 0 16,1-1 0-16,-1-1 0 0,1 1 0 0,-1 1 0 15,1-1 0-15,-1-1 0 0,0-4 0 0,0 7 0 16,1 2 0-16,0-1 0 0,-1-2 0 0,1-1 0 16,1 2 0-16,-1 0 0 0,2-1 0 0,-2 0 0 15,2-2 0-15,-1 1 0 0,-2 1 0 0,3 1 0 16,1 0 0-16,-1-3 0 0,-2 2 0 16,1 0 0-16,-1 1 0 0,2 1 0 0,1 0 0 0,0-1 0 15,0 0 0-15,-2 1 0 0,1-1 0 0,-3 0 0 16,1-1 0-16,2 1 0 0,-2 0 0 0,4 1 0 15,-1 0 0-15,1-1 0 0,-1 0 0 0,-1 2 0 16,2 0 0-16,-2 0 0 0,2-3 0 0,0 1 0 0,-1 1 0 16,2 3 0-16,-3-3 0 0,2 0 0 0,2-1 0 15,-4 0 0-15,1 1 0 0,0 0 0 0,0 0 0 0,0 2 0 16,-2-3 0-16,2 1 0 0,-3 0 0 0,3 0 0 16,-1 0 0-16,1 1 0 0,-3 2 0 0,3-2 0 15,-1 1 0-15,1-3 0 0,-2-1 0 0,2 2 0 16,0-1 0-16,0 1 0 0,-3 1 0 0,3 0 0 15,0 1 0-15,0-1 0 0,-3 0 0 0,2-2 0 16,0 0 0-16,1 4 0 0,2-2 0 0,-4 1 0 16,1-3 0-16,1 0 0 0,0 4 0 0,-2-2 0 15,0 1 0-15,-1-1 0 0,2 0 0 0,-1 1 0 16,-7 5 0-16,9-4 0 0,-4 0 0 0,-5 4 0 16,6-5 0-16,-6 5 0 0,5-6 0 0,-5 6 0 15,7-6 0-15,-1 3 0 0,-6 3 0 0,6-6 0 0,-1 2 0 16,2 0 0-16,-7 4 0 0,4-6 0 15,-4 6 0-15,0 0 0 0,0 0 0 0,0 0 0 0,6-4 0 0,-6 4 0 16,0 0 0-16,0 0 0 0,0 0 0 0,0 0 0 16,0 0 0-16,0 0 0 0,0 0 0 0,0 0 0 31,0 0-768-31,0 0-208 0,0 0-48 0,0 0-12016 0,3 10-2400 0</inkml:trace>
  <inkml:trace contextRef="#ctx0" brushRef="#br1" timeOffset="47297.81">22052 4939 12895 0,'0'0'272'0,"0"0"64"0,0 0 16 0,0 0 32 0,0 0-384 0,0 0 0 16,0 0 0-16,0 0 0 0,0 0 896 0,0 0 96 15,3 19 32-15,-3-19 0 0,0 0-832 0,0 0-192 16,0 0 0-16,0 0 0 0,0 0 864 0,0 0 128 15,1-5 32-15,1 0 0 0,1-1-832 0,-3 6-192 16,0-5 0-16,0-1 0 0,1 0 864 0,-1-1 128 16,0 2 32-16,0-1 0 0,-1 1-832 0,1-2-192 15,0-1 0-15,-1 1 0 0,-1-1 864 0,1 0 128 16,1-1 32-16,0 1 0 0,0-1-832 0,0 0-192 16,0 0 0-16,0-2 0 0,1 0 0 0,-1 0 0 0,0-1 0 0,0 0 0 15,0-1 0-15,0 0 0 0,0-3 0 0,2 2 0 16,0 1 864-16,-2 0 128 0,0-2 32 0,1 3 0 15,0 1-832-15,1 0-192 0,-2-1 0 0,1 1 0 16,0 0 0-16,0 1 0 0,-1-1 0 0,0 0 0 16,-2-1 0-16,2 0 0 0,0 0 0 0,0 0 0 15,-3-1 0-15,2-6 0 0,1 1 0 0,0 3 0 16,-1 1 0-16,1-1 0 0,0 0 0 0,0 1 0 16,0 1 0-16,0 2 0 0,0-3 0 0,0 2 0 15,1 0 0-15,0 0 0 0,1-1 0 0,-1-3 0 16,0 3 0-16,-2-1 0 0,0-2 0 0,1 3 0 15,2 1 0-15,0-1 0 0,-1-3 0 0,1 1 0 0,2 1 0 16,-3-2 0-16,1 0 0 0,-1-1 0 0,-1 2 0 16,0 0 0-16,0-1 0 0,0 1 0 0,-1-3 0 15,1 2 0-15,1-1 0 0,-1 1 0 0,-1 0 0 0,1 2 0 16,0 1 0-16,1 1 0 0,0 1 0 0,-1-1 0 16,0-1 0-16,0 2 0 0,0 0 0 0,-1 0 0 15,0 2 0-15,0-1 0 0,1-1 864 0,0-1 128 16,0-1 32-16,0 2 0 0,-1 2-832 0,1-1-192 15,-4 1 0-15,2 0 0 0,0 0 0 0,1 3 0 16,1 6 0-16,-2-9 0 0,-2-2 0 0,3 1 0 16,0 0 0-16,-2 2 0 0,0 3 0 0,1-2 0 15,1 0 0-15,1 7 0 0,0 0 0 0,-1-8 0 16,0 0 0-16,1 8 0 0,0 0 0 0,0 0 0 0,-1-6 0 16,1 6 0-16,0 0 0 0,0 0 0 0,-1-6 0 0,1 6 0 15,0 0 0-15,0 0 0 0,0 0 0 0,0 0 0 16,0 0 0-16,0 0 0 0,0 10 0 0,0 1 0 15,2 1 0-15,-1 2 0 0,-2 2 0 0,1 0 0 16,2 3 0-16,1 2 0 0,-1 0 0 0,2 2 0 16,-2 1 0-16,3 0 0 0,-2 0 0 0,0 2 0 15,1 0 0-15,-2 3 0 0,2 0 0 16,0 3 0-16,-2-1 0 0,1 2 0 0,0-1 0 0,1 0 0 16,-1 0 0-16,1 0 0 0,-3-1 0 0,2-2 0 15,-2-2 0-15,0 0 0 0,-1 0 0 0,0-9 0 16,0 2 0-16,0 1 0 0,-1 1 0 0,1 0 0 15,1 0 0-15,-2 0 0 0,-1 0 0 0,0 0 0 0,2-1 864 0,0 1 128 16,0-2 32-16,0 1 0 0,0-2-832 0,0 1-192 16,0-2 0-16,2-3 0 0,-1-1 0 0,1 0 0 15,-2-2 0-15,0-1 0 0,-1-1 0 0,0-3 0 16,2 1 0-16,-1-1 0 0,0-1 0 0,0-6 0 16,0 7 0-16,0-7 0 0,0 0 0 0,0 0 0 15,0 0 0-15,0 0 0 0,0 0 0 0,1 5 0 16,-1-5 0-16,0 0 0 0,0 0 0 0,0 0 0 15,0 0 0-15,0 0 0 0,0 0 864 0,0 0 128 16,0 0 32-16,-5-4 0 0,2 0-832 0,1-2-192 16,-1 1 0-16,0-2 0 0,1-2 0 0,0 0 0 15,2-1 0-15,-1 2 0 0,-1-2 0 0,1 0 0 16,0 0 0-16,1-2 0 0,0-2 0 0,1-3 0 16,-1-2 0-16,1 1 0 0,1 0 0 0,-1-1 0 0,1 0 0 0,0-2 0 15,2-2 0-15,-1-13 0 16,0 3 0-16,-2 9 0 0,3-3 0 0,-1-2 0 0,0-1 0 0,0-3 0 15,-1-4 0-15,-2 0 0 0,-2-1 0 0,4 2 0 16,-1 2 0-16,0 2 0 0,0 1 0 0,-1 2 0 16,-1 1 0-16,1 0 0 0,1 2 0 0,0 2 0 15,-2 2 0-15,0 0 0 0,0 0 0 0,1 1 0 16,-1 2 0-16,-1 3 0 0,-1 1 0 0,0-1 0 16,2-1 0-16,0 3 0 0,-1 2 0 0,-1 1 0 15,2 1 0-15,-1 2 0 0,0-2 0 0,1 2 0 16,0-2 0-16,-1 1 0 0,-1 0 0 0,1 3 0 15,2 6 0-15,0 0 0 0,-1-6 0 0,-2 3 0 16,3 3 0-16,0 0 0 0,-2-6 0 0,2 6 0 16,0 0 0-16,0 0 0 0,0 0 0 0,-5 6 0 0,1 0 0 15,2 3 0-15,-2 1 0 0,2 3 0 0,-1 3 0 0,1 1 0 16,-1 2 0-16,2 2 0 0,1 2 0 0,-1 2 0 16,0 2 0-16,1 0 0 0,0 1 0 0,0 1 0 15,-2 3 0-15,2 1 0 0,2 1 0 0,-1 0 0 16,-2 1 0-16,2 2 0 0,0 4 0 0,1-2 0 15,0 1 0-15,0-3 0 0,0 2 0 0,1-2 0 16,1-1 0-16,-3 1 0 0,-1-1 0 0,0-1 0 16,1-1 0-16,0-3 0 0,-1-3 0 0,0-2 0 15,1-2 0-15,-1-1 0 0,0-1 0 0,0-1 0 16,0-2 0-16,1-3 0 0,0 0 0 0,-1-2 0 16,-1-1 0-16,1-1 0 0,0-1 0 0,0 0 0 15,-1-2 0-15,0 0 0 0,1-2 0 0,0-1 0 16,0-6 0-16,0 0 0 0,0 0 0 0,0 0 0 0,0 0 0 0,0 0 0 15,0 0 0-15,0 0 0 0,0 0 0 0,-2-3 0 16,-3-6 0-16,3-2 0 0,1-1 0 0,0-2 0 16,-1-2 0-16,1 0 0 0,-1-3 0 0,1-2 0 15,1 0 0-15,0-1 0 0,-1-3 0 0,1 0 0 16,1-2 0-16,2 1 0 0,-2-3 0 0,1-11 0 16,0 2 0-16,-1 2 0 0,0 1 0 0,3-2 0 15,-3-2 0-15,0-3 0 0,-2-2 0 0,1 0 0 16,1-1 0-16,-1 1 0 0,-1 1 0 0,1 2 0 15,0 2 0-15,1 2 0 0,0 3 0 0,-1 2 0 16,-1 3 0-16,1 1 0 0,1 3 0 0,-1 3 0 0,0 2 0 0,0 5 0 16,-1 0 0-16,1 2 0 0,0 0 0 0,-1 1 0 15,0 1 0-15,-2 3 0 0,3 8 0 0,0 0 0 16,0 0 0-16,0 0 0 0,-1-7 0 0,1 7 0 16,0 0 0-16,0 0 0 0,0 0 0 0,-5 12 0 15,-1 2 0-15,4 2 0 0,0 5 0 0,1 2 0 16,-1 4 0-16,0 3 0 0,1 4 0 0,1 3 0 15,0 3 0-15,-1 1 0 0,-2 3 0 0,2 2 0 16,2 0 0-16,0 4 0 0,-2 3 0 0,2-2 0 16,1-4 0-16,-1-14 0 0,0 1 0 0,2 2 0 15,-2 2 0-15,0-2 0 0,3-3 0 0,-4-1 0 16,0-2 0-16,0-3 0 0,2 0 0 0,0-3 0 16,-2-2 0-16,1-2 0 0,0-4 0 0,0 0 0 15,-1-3 0-15,1-1 0 0,0-1 0 0,0-2 0 0,-1-3 0 16,0-6 0-16,0 0 0 0,0 0 0 0,0 0 0 0,0 0 0 15,0 0 0-15,0 0 0 0,0 0 0 0,-3-6 0 16,0-3 0-16,-1-3 0 0,3 0 0 0,-2-4 0 16,1-2 0-16,1-3 0 0,-1-2 0 0,2-2 0 15,2 0 0-15,-1 0 0 0,-1-2 0 0,0-12 0 16,1 1 0-16,-1 3 0 0,-1 1 0 0,0 2 0 16,-2 0 864-16,1 0 128 0,0-2 32 0,1 3 0 15,1-2-1648 1,0 3-320-16,0 0-64 0,0 2-16 0,0 2 832 0,0 3 192 0,0 3 0 0,0 4 0 15,0 1 0-15,0 4 0 0,1 1 0 0,0 3 0 16,-1 7 0-16,0 0 0 0,0 0 0 0,0 0 0 16,0 0 0-16,0 0 0 0,0 0 0 0,0 0 0 0,1 11 0 15,-1 4 0-15,-2 2 0 0,1 4 0 0,2 6 0 0,-1 2 0 16,-1 0 0-16,-1 4 0 0,2 1 0 0,0 2 0 16,0 0 0-16,0 2 0 0,1 2 0 0,-1-10 0 15,-1 3 0-15,-2 2 0 0,2 1 0 0,1 2 0 16,0 1 0-16,0-2 0 0,-1-4 0 0,1-3 0 15,1-1 0-15,0-2 0 0,-1-1 0 0,0-4 0 16,-1-2 0-16,1-2 0 0,0-1 0 0,0-3 0 16,0-1 0-16,0-1 0 0,1-1 0 0,-1 0 0 15,0-1 0-15,0-2 0 0,0 0 0 0,0-8 0 16,0 0 0-16,0 0 0 0,0 0 0 0,0 6 0 16,0-6 0-16,0 0 0 0,0 0 0 0,0 0 0 15,0 0 0-15,0 0 0 0,0 0 0 0,0 0 0 0,0 0 0 0,0 0 0 16,0 0 0-16,0 0 0 0,3-6 0 15,-2-2 0-15,-1 4 0 0,1-2 0 0,-1-1 0 0,0 7 0 16,0 0 0-16,2-4 0 0,-2-1 0 0,0 5 0 16,2-6 0-16,-2 6 0 0,0 0 0 0,0 0 0 15,0 0 0-15,0 0 0 0,0 0 0 0,0 0 0 16,0 0 0-16,0 0 0 0,0 0 0 0,0 7 0 16,0 0 0-16,0 1 0 0,0 0 0 0,0-2 0 15,0 1 0-15,0-7 0 0,-1 4 0 0,1-4 0 16,-1 7 0-16,1-7 0 0,0 7 0 0,0-7 0 15,0 0 0-15,0 0 0 0,0 0 0 0,0 0 0 16,0 5 0-16,0-5 0 0,0 0 0 0,0 7 0 16,0-7 0-16,0 0 0 0,0 0 0 0,0 0 0 15,0 0 0-15,-1 5 0 0,-1 3 0 0,-2-2 0 0,4-6 0 0,-1 6 0 16,1-6 0-16,0 0 0 0,-1 5 0 16,1-5 0-16,-1 6 0 0,1-6 0 0,0 0 0 0,0 0 0 15,0 0 0-15,0 0 0 0,0 0 0 0,0 0 0 16,0 0 0-16,0 0 0 0,0 0 0 0,0 0 0 15,0 0 0-15,0 0 0 0,0 0 0 0,0 0 0 16,2-6 0-16,2 1 0 0,-3-1 0 0,-1 6 0 16,1-5 0-16,0-1 0 0,1 1 0 0,-2 5 0 15,0 0 0-15,0 0 0 0,1-7 0 0,-1 7 0 16,1-6 0-16,-1 6 0 0,1-6 0 0,-1 6 0 16,2-5 0-16,-2 5 0 0,0 0 0 0,0 0 0 15,0 0 0-15,1-6 0 0,-1 1 0 0,0 5 0 16,0-7 0-16,1 2 0 0,-1-1 0 0,1 1 0 15,1-1 0-15,-1 0 0 0,0-1 0 0,0-1 0 0,-1-1 0 0,1-2 0 16,1-1 0-16,-1-2 0 0,-2-2 0 0,2-2 0 16,0-1 0-16,-1-2 0 0,-1-4 0 0,1 1 0 15,1-5 0-15,0-2 0 0,-1-2 0 0,0-13 0 16,1 4 0-16,-1 3 0 0,0-1 0 0,-2 2 0 16,0-1 0-16,0 1 0 0,2-2 0 0,-1 3 0 15,0 0 0-15,-1 1 0 0,2 0 0 0,1 4 0 16,0-2 0-16,-2 4 0 0,0 5 0 0,-1 0 0 15,1 0 0-15,0 2 0 0,0 1 0 0,-1 1 0 16,2 2 0-16,0 0 0 0,-1 1 0 0,-1 1 0 16,1-1 0-16,0 2 0 0,0-2 0 0,1 6 0 15,0 3 0-15,0 2 0 0,0 7 0 0,0 0 0 0,-2-7 0 16,2 7 0-16,0 0 0 0,0 0 0 0,0 0 0 0,0 0 0 16,0 0 0-16,-5 7 0 0,2 4 0 0,2 4 0 15,1 1 0-15,0 7 0 0,0 5 0 0,0 2 0 16,0 1 0-16,1 4 0 0,1 1 0 0,-2 2 0 15,0 3 0-15,0 3 0 0,2 2 0 0,-1 0 0 16,-2 1 0-16,1-1 0 0,1 1 0 0,-1-12 0 16,3 5 0-16,-2 2 0 0,0 3 0 0,-1-1 0 15,0-1 0-15,0-3 0 0,0 0 0 0,0-5 0 16,0 0 0-16,0-3 0 0,-1-4 0 0,1-3 0 16,0-2 0-16,0-2 0 0,0 0 0 0,0-1 0 15,0-1 0-15,0-4 0 0,0-2 0 0,0-2 0 16,-1-2 0-16,1-2 0 0,0-7 0 0,1 7 0 15,-1-7 0-15,0 0 0 0,0 0 0 0,0 0 0 0,-1-5 0 16,-2-2 0-16,2-1 0 0,0-1 0 0,0-5 0 0,1 0 0 16,0-2 0-16,1-2 0 0,-1-1 0 0,0-1 0 15,0-2 0-15,1 0 0 0,0 0 0 0,2-1 0 16,-3-3 0-16,0-2 0 0,1 0 0 0,-1 1 0 16,0 4 0-16,0 2 0 0,0 3 0 0,1 1 0 15,-2 4 0-15,1 2 0 0,0 1 0 0,1 6 0 16,-1 4 0-16,0 0 0 0,0 0 0 0,-1 7 0 15,1 3 0-15,0 5 0 0,0 0 0 0,0 6 0 16,-1 2 0-16,-2 2 0 0,2 1 0 0,1-1 0 16,1-2 0-16,-1 2 0 0,0-4 0 0,0-1 0 15,3-1 0-15,-2-3 0 0,-1-1 0 0,0-4 0 16,0-3 0-16,1-1 0 0,-1-7 0 0,0 0 0 16,0 0-2496-16,6-4-464 0,9-14-96 15,-9-3-16-15</inkml:trace>
  <inkml:trace contextRef="#ctx0" brushRef="#br1" timeOffset="49404.23">22160 6047 12895 0,'0'0'272'0,"0"0"64"0,0 0 16 0,0 0 32 0,0 0-384 0,0 0 0 15,0 0 0-15,0 0 0 0,0 0 896 0,0 0 96 16,0-7 32-16,-1 1 0 0,1 6 0 0,0 0 0 16,-1-7 0-16,1 7 0 0,-2-6 0 0,2 6 0 15,0 0 0-15,-1-5 0 0,-3-3-832 0,2 3-192 0,2 5 0 0,-2-5 0 16,-1 0 864-16,3 5 128 0,0 0 32 0,0 0 0 16,0 0-832-16,-5-6-192 0,2-2 0 0,0 4 0 15,3 4 864-15,0 0 128 0,0 0 32 0,0 0 0 16,0 0-832-16,0 0-192 0,0 0 0 0,0 0 0 15,0 0 864-15,-5 4 128 0,1 2 32 0,3 0 0 16,-1 0-832-16,0 4-192 0,0 2 0 0,0 1 0 16,0 2 0-16,1 0 0 0,0 2 0 0,1 2 0 15,2 6 864-15,-1 0 128 0,0 2 32 0,0 1 0 16,1 2-832-16,1 2-192 0,0 1 0 0,-2 1 0 16,1 0 0-16,0 3 0 0,1 1 0 0,0-1 0 15,1-1 0-15,0 3 0 0,-2-4 0 0,0 0 0 0,0 0 0 0,-1 2 0 16,0-1 0-16,3-2 0 0,-3-2 0 0,1-1 0 15,0 0 0-15,0-1 0 0,1-1 0 0,1-2 0 16,-3 0 0-16,0-3 0 0,1-1 0 0,1-1 0 16,-2-2 0-16,0 0 0 0,-1-2 0 0,0 0 0 15,0 0 0-15,0-2 0 0,-1-2 0 0,0 0 0 16,-1-1 0-16,1-2 0 0,0-1 0 0,0-1 0 16,1 0 0-16,-1-2 0 0,1-7 864 0,0 0 128 15,0 0 32-15,0 0 0 0,0 0-832 0,0 0-192 16,0 0 0-16,0 0 0 15,-5-9-768-15,1-2-208 0,2-3-48 0,1-3 0 0,0-1 832 0,0-2 192 16,-1-1 0-16,-3-1 0 0,4-1 0 0,1-3 0 16,0-2 0-16,0-2 0 0,0-3 0 0,0-2 0 0,0-1 0 15,0 1 0-15,-1-1 0 0,0 1 0 0,-1 0 0 0,-1 0 0 16,3 2 0-16,0 1 0 0,-1 0 0 0,1 3 0 16,0 4 0-16,0 2 0 0,-1 2 0 0,1 5 0 15,-1 1 768-15,-1 4 208 0,0 3 48 0,1 0 0 16,-2 0-832-16,0 3-192 0,3 5 0 0,0 0 0 31,0 0-768-31,0 0-208 0,-4 5-48 0,-3 4 0 0,2 2 1648 0,1 3 320 0,1 4 64 0,1 3 16 16,0 3-832-16,1 5-192 0,-1 4 0 0,1 3 0 15,0 1 0-15,1 7 0 0,0-1 0 0,0 4 0 16,0 3 0-16,0 2 0 0,0-2 0 0,0 1 0 16,0-2 0-16,0 1 0 0,-2 2 0 0,2-3 0 15,0-1 0-15,0-1 0 0,0-2 0 0,-1-5 0 0,1-1 0 16,1-2 0-16,-2-1 0 0,-1-2 0 0,1-2 0 0,1-4 0 15,0-3 0-15,0-3 0 0,0-3 0 0,0-5 0 16,0-1 0-16,1-4 0 0,-1-2 0 0,0-7 0 16,0 0 0-16,0 0 0 0,0-7 0 0,2-4 0 15,-1-3 0-15,0-5 0 0,-1-3 0 0,0-2 0 16,1-2 0-16,0-3 0 0,0-2 0 0,1 0 0 16,-2-2 0-16,2-3 0 0,1-1 0 0,1 2 0 15,-2-3 0-15,1-1 0 0,1-2 0 0,0-2 0 16,0 1 0-16,0-1 0 0,0 2 0 0,-1-2 0 15,0-1 0-15,1 2 0 0,-3 6 0 0,1 0 0 16,0 2 0-16,0 1 0 0,-1 1 0 0,2 4 0 16,-2 1 0-16,-1 5 0 0,-1 4 0 0,-2 2 0 0,2 2 0 15,0 3 0-15,0 1 0 0,-1 2 0 0,0 2 0 16,-1 1 0-16,3 5 0 0,0 0 0 0,-5 0 0 16,1 4 0-16,-1 0 0 0,2 2 0 0,-3 2 0 0,3 5 0 15,1 2 0-15,0 5 0 0,-1 3 0 0,0 3 0 16,2 4 0-16,0 2 0 0,-1 3 0 0,1 4 0 15,0 1 0-15,-1 3 0 0,2 1 0 0,0 0 0 16,2 0 0-16,-1 0 0 0,0 1 0 0,0 0 0 16,1 2 0-16,1-2 0 0,-2-4 0 0,1 1 0 15,-1-4 0-15,0-2 0 0,0-1 0 0,2-2 0 16,-1-1 0-16,-1-2 0 0,-1-3 0 0,2-3 0 16,1-3 0-16,-2-4 0 0,0-5 0 0,1-2 0 15,0-4 0-15,-2-6 0 0,0 0 0 0,0 0 0 16,6-9 0-16,-3-6 0 0,1-5 0 0,-2-3 0 15,-1-4 0-15,-1-4 0 0,0-1 0 0,-1-5 0 0,-1-3 0 0,-1-5 0 16,2-2 0-16,-3-2 0 0,2 1 0 0,-1 1 0 16,0 0 0-16,1 3 0 0,1 2 0 0,1 4 0 15,0 4 0-15,0 4 0 0,0 3 0 0,2 5 0 16,-1 3 0-16,0 7 0 0,0 4 0 0,-1 8 0 16,0 0 0-16,0 0 0 0,1 11 0 0,1 5 0 15,-2 4 0-15,1 5 0 0,0 5 0 0,0 3 0 16,-1 3 0-16,-1 1 0 0,0 3 0 0,0 1 0 15,-2 1 0-15,0 2 0 0,0-1 0 0,-3-1 0 16,5-2 0-16,-2-3 0 0,-2-3 0 0,2-2 0 16,1-2 0-16,1-5 0 0,0-4 0 0,0-3 0 15,0-4 0-15,1-3 0 16,0-2-768-16,0-9-208 0,0 0-48 0,0 0-10912 0,0 0-2192 0</inkml:trace>
  <inkml:trace contextRef="#ctx0" brushRef="#br1" timeOffset="56030.57">22192 7508 12895 0,'0'0'272'0,"6"-7"64"0,-6 7 16 0,0 0 32 0,0 0-384 0,0 0 0 16,0 0 0-16,0 0 0 0,4-8 0 0,-4 8 0 16,0 0 0-16,0 0 0 0,-4-5 896 0,4 5 96 15,0 0 32-15,0 0 0 0,0 0 0 0,0 0 0 16,0 0 0-16,0 0 0 0,0 0 0 0,0 0 0 16,-10 4 0-16,2 2 0 0,2 0-832 0,2 3-192 15,-1 1 0-15,0 1 0 0,2 2 864 0,1 3 128 16,-4 0 32-16,4 2 0 0,2 0-832 0,0 3-192 0,-2 2 0 15,1-2 0-15,2-1 0 0,0 0 0 0,-2 1 0 0,1 1 0 16,1 1 0-16,0 0 0 0,0 0 0 0,1 1 0 16,2 2 864-16,-2-1 128 0,1-1 32 0,0 0 0 15,0 0-832-15,1 4-192 0,-2-1 0 0,1 1 0 16,0-2 0-16,-1 0 0 0,-1-3 0 0,1 3 0 16,3 4 0-16,-3-4 0 0,0 0 0 0,0-1 0 15,0-2 0-15,1-2 0 0,1-2 0 0,-4-1 0 16,0 0 0-16,0-2 0 0,1-2 0 0,-1 0 0 15,-1 1 864-15,1-2 128 0,0 0 32 0,0-5 0 16,-1 1-832-16,0 1-192 0,-1 1 0 0,0-1 0 16,1-3 0-16,0 2 0 0,-1 1 0 0,1 0 0 15,0-2 0-15,0 0 0 0,-1-1 0 0,2 0 0 0,-2-2 0 16,1 2 0-16,1-7 0 0,-2 7 0 0,1-2 0 0,1-5 0 16,0 0 0-16,0 0 0 0,0 0 0 0,0 0 0 15,0 6 0-15,0-6 0 0,0 0 864 0,0 0 128 16,-1 5 32-16,1-5 0 0,0 0-832 0,0 0-192 15,0 0 0-15,0 0 0 0,0 0 0 0,0 0 0 16,0 0 0-16,0 0 0 0,-2 6 0 0,2-6 0 16,0 0 0-16,-2 5 0 0,-2 1 0 0,4-6 0 15,0 0 0-15,0 0 0 0,-3 3 0 0,-3 0 0 16,6-3 0-16,0 0 0 0,-3 4 0 0,3-4 0 16,-3 4 0-16,2 1 0 0,1-5 0 0,-2 5 0 15,-3-1 0-15,3 2 0 0,1-1 0 0,-1 1 0 16,-1-2 0-16,3-4 0 0,0 0 0 0,0 0 0 0,0 0 0 0,0 0 0 15,0 0 0-15,0 0 0 0,0 0 0 0,0 0 0 16,0 0 0-16,0 0 0 16,0 0 0-16,0 0 0 0,0 0 0 0,-2 5 0 0,2-5 0 0,0 0 0 15,-4 3 0-15,4-3 0 0,0 0 0 0,-2 4 0 16,2-4 0-16,-3 7 0 0,3-7 0 0,-2 3 0 16,2-3 0-16,-1 6 0 0,-1 0 0 0,2-6 0 15,0 0 0-15,0 0 0 0,0 0 0 0,0 0 0 16,0 0 0-16,0 0 0 0,0 0 0 0,0 0 0 15,0-6 0-15,0-2 0 0,2-1 0 0,0-1 0 16,-1-3 0-16,2 1 0 0,0-2 0 0,0-1 0 16,-3 1 0-16,0-10 0 0,5 0 0 0,-2 1 0 15,-1-2 0-15,0 1 0 0,2-1 0 0,-3-3 0 16,1-1 0-16,-2-2 0 0,0-1 0 0,0-1 0 0,0-3 0 0,0-3 0 16,-1-2 0-16,1 3 0 0,-1 1 0 0,1 0 0 15,1 1 0-15,0 4 0 0,-1 3 0 0,1 2 0 16,-1 1 0-16,0 2 0 0,-1 4 0 0,1 3 0 15,0 3 0-15,-1-2 0 0,0 1 0 0,-4 5 0 16,3 1 0-16,0 2 0 0,2 7 0 0,-2-7 0 16,2 7 0-16,-4-6 0 0,4 6 0 0,0 0 0 15,-7-2 0-15,7 2 0 0,-6 5 0 0,2 1 0 16,-5 2 0-16,5 2 0 0,1 0 0 0,0 3 0 16,-2 3 0-16,1 3 0 0,2 1 0 0,0 3 0 15,-4 2 0-15,4 3 0 0,1-1 0 0,0 3 0 16,-1 1 0-16,1 2 0 0,0 1 0 0,1 2 0 15,1 2 0-15,-1-1 0 0,0 0 864 0,1 0 128 0,0-3 32 0,0-1 0 16,-2-2-832-16,1-10-192 0,0 1 0 0,0 2 0 16,1 2 0-16,-1 1 0 0,1-2 0 0,0-1 0 15,0-1 0-15,0 0 0 0,-1-1 0 0,0-1 0 16,2-1 0-16,-1-2 0 0,0-3 0 16,1 0 0-16,-2 0 0 0,1-2 0 0,0-2 0 0,1 0 0 15,1-1 0-15,-2-1 0 0,-1-1 0 0,0-8 0 16,0 0 0-16,0 0 0 0,0 0 0 0,0 0 0 15,0 0 0-15,0 0 0 0,1-5 0 0,-1-2 0 16,0 0 0-16,0-3 0 0,1-2 0 0,-1-1 0 16,0-4 0-16,0 0 0 0,1 1 0 0,0-3 0 15,2-2 0-15,-2-1 0 0,1 0 0 0,0-1 0 16,0 0 0-16,0-9 0 0,-3 1 0 0,1 3 0 0,0 0 0 16,0 3 0-16,0-1 0 0,0 1 0 15,-1 1 0-15,1 2 0 0,0 2 0 0,0 2 0 0,0 0 0 0,0 4 0 16,0 4 0-16,0 1 0 0,0 0 0 0,0 9 0 15,0-6 0-15,0 6 0 0,0 0 0 0,0 0 0 16,0 0 0-16,0 0 0 0,0 0 0 0,-2 7 0 16,-2 2 0-16,1 3 0 0,3 6 0 0,0 2 0 15,-1 1 0-15,1 1 0 0,0 1 0 0,0 1 0 16,0 0 0-16,1-3 0 0,-1 1 0 0,2 3 0 16,-2 2 0-16,1-1 0 0,1-1 0 0,0 1 0 15,-1-3 0-15,1 0 0 0,0-2 0 0,0-1 0 16,0-3 0-16,0-1 0 0,-2-2 0 0,1-1 0 15,0-1 0-15,1-1 0 0,0-2 0 0,1-1 0 0,-3-2 0 0,0-6 0 16,0 0 0-16,0 0 0 0,0 0 0 16,0 0 0-16,2 6 0 0,-2-6 0 0,0 0 0 0,0 0 0 15,0 0 0-15,0 0 0 0,-1-7 0 0,1-1 0 16,0 1 0-16,0-3 0 0,-1-3 0 0,-1-3 0 16,1 0 0-16,1-3 0 0,0-1 0 0,1-2 0 15,1-2 0-15,-1-12 0 0,-1 1 0 0,1 2 0 16,-1-2 0-16,1 1 0 0,-1-3 0 0,1 1 0 15,2-2 0-15,-1 2 0 0,2 1 0 0,-1 3 0 16,-1 3 0-16,3 4 0 0,-3 1 0 0,1 3 0 16,2 3 0-16,-1 4 0 0,-2 2 0 0,-1 5 0 15,-1 7 0-15,0 0 0 0,0 0 0 0,0 0 0 16,0 0-768-16,0 0-208 0,0 13-48 0,-1 5 0 16,2 3 832-16,-1 1 192 0,0 1 0 0,-1 0 0 0,0 0 768 0,0 4 208 15,-1 0 48-15,0 2 0 0,-3-1-832 0,2 3-192 16,5-1 0-16,-2 0 0 0,-3-1 0 0,2-8 0 15,0 2 0-15,-2 1 0 0,3 1 0 0,-1-1 0 16,-1-1 0-16,1-2 0 16,1-1-768-16,0-3-208 0,0-1-48 0,0-2 0 0,0 0 1648 0,-1-1 320 15,-1-2 64-15,1-2 16 0,1 0-832 0,0-9-192 16,0 0 0-16,0 0 0 0,0 0 0 0,0 0 0 16,0 0 0-16,-2-7 0 0,1 0 0 0,0-3 0 15,0-3 0-15,-1-2 0 0,1-1 0 0,0-3 0 16,1-2 0-16,0 0 0 0,0-1 0 0,0-8 0 15,-1 2 0-15,1 5 0 0,1 0 0 0,0 3 0 16,-1 1 0-16,1 4 0 0,2 0 0 0,-2 0 0 0,-1 3 0 16,-1 3 0-16,1 9 0 0,0 0 0 0,0 0 0 0,0 0 0 15,0 0 0-15,0 0 0 0,0 0 0 0,0 0 0 16,0 9 0-16,0 0 0 0,0 3 0 0,0 1 0 16,0 2 0-16,0-4 0 0,0 2 0 0,0 0 0 15,-1 2 0-15,-1 3 0 0,1-3 0 0,0 3 0 16,0 1 0-16,0-1 0 0,1 1 0 0,-2-1 0 15,2 1 0-15,0 1 0 0,-1 0 0 0,1 0 0 16,0-1 0-16,0-1 0 0,-1-1 0 0,0-1 0 16,0 0 0-16,0-2 0 0,0-1 0 0,1-1 0 15,0 0 0-15,0-1 0 0,0-2 0 0,0-1 0 16,0-2 0-16,0-6 0 0,0 0 0 0,0 7 0 16,0-7 0-16,0 0 0 0,0 0 0 0,0 0 0 0,0 0 0 15,0 0 0-15,0 0 0 0,0 0 0 0,0 0 0 0,0 0 0 16,4-3 0-16,1-2 0 0,-2 0 0 0,0-2 0 15,1 1 0-15,-1-1 0 0,0-1 0 0,-1 0 0 16,2-1 0-16,-3-1 0 0,1 0 0 0,-1 0 0 16,0 2 0-16,0-2 0 0,0-1 0 0,2 2 0 15,-2-1 0-15,-1 2 0 0,-1 1 0 0,1 7 0 16,2-5 0-16,-2 5 0 0,0-6 0 0,0 6 0 16,0 0 0-16,0 0 0 0,0 0 0 0,0 0 0 15,0 0 0-15,0 7 0 0,0 1 0 0,0-3 0 16,0 2 0-16,0 0 0 0,0 2 0 0,0 1 0 15,0 1 0-15,-1 0 0 0,0-1 0 0,-1 0 0 16,2 0 0-16,0 0 0 0,0 0 0 0,0 0 0 16,0-1 0-16,0-1 0 0,-1 0 0 0,1-2 0 0,0-6 0 15,-1 7 0-15,1-7 0 0,-1 7 0 0,1-7 0 0,0 0 0 16,0 0 0-16,0 0 0 0,0 0 0 0,0 0 0 16,0 0 0-16,0 0 0 15,-4-1 0-15,4 1 0 0,0 0 0 0,-2-6 0 0,-3-1 0 0,4 1 0 16,0-2 0-16,0 0 0 0,-1 1 0 0,1-1 0 15,1 0 0-15,0 1 0 0,0-1 0 0,0-1 0 16,0 0 0-16,0 2 0 0,0-1 0 0,2 2 0 16,-2 6 0-16,0 0 0 0,0 0 0 0,0 0 0 15,0 0 0-15,0 0 0 0,0 0 0 0,0 0 0 16,0 0 0-16,0 0 0 0,0 0 0 0,1 8 0 16,-3 0 0-16,2 0 0 0,0-2 0 0,0 3 0 0,-1 0 0 15,-1 1 0-15,1 0 0 0,0-2 0 0,1 0 0 16,0 0 0-16,-1-1 0 0,-1 0 0 0,1 0 0 0,0-1 0 15,1-6 0-15,0 0 0 0,0 0 0 0,0 0 0 16,0 0 0-16,0 0 0 0,0 0 0 0,0 0 0 16,0 0 0-16,0 0 0 0,0 0 0 0,0 0 0 15,0 0 0-15,1-6 0 0,-1 0 0 0,1 0 0 16,1 1 0-16,-1 0 0 0,1-2 0 0,1-1 0 16,-1 2 0-16,0-1 0 0,0 1 0 0,2-1 0 15,-3 0 0-15,0 1 0 0,-1-1 0 0,1 1 0 16,-1 6 0-16,0-5 0 0,0 0 0 0,0 5 0 15,0 0 0-15,0 0 0 0,0 0 0 0,0 0 0 16,0 0 0-16,0 0 0 0,0 0 0 0,0 0 0 16,0 0 0-16,0 0 0 0,0 0 0 0,0 0 0 0,0 0 0 0,-1 6 0 15,1-6 0-15,0 8 0 0,0-1 0 16,0 0 0-16,0 1 0 0,0 0 0 16,0-1 0-16,0 0 0 0,0-7 0 0,0 0 0 0,0 0 0 0,0 7 0 15,0-7 0-15,0 6 0 0,0-6 0 0,0 0 0 16,0 0 0-16,0 0 0 0,0 0 0 0,0 0 0 15,0 0 0-15,0 0 0 0,0 0 0 16,0 0 0-16,2-5 0 0,-1-2 0 0,-1-1 0 0,1 1 0 16,0-1 0-16,0 0 0 0,-1-1 0 0,-1 0 0 15,0-2 0-15,0-2 0 0,-1 0 0 0,1 0 0 16,-1-1 0-16,-2-1 0 0,2 2 0 0,0-2 0 16,0-1 0-16,-1 1 0 0,1 0 0 0,2-3 0 0,0-2 0 0,-3-8 0 15,-1 1 0-15,0 2 0 0,3 3 0 16,0-2 0-16,-1-2 0 0,2 0 0 0,0-4 0 15,0-2 0-15,-1-3 0 0,1 0 0 0,1 0 0 0,1 1 0 16,-1-1 0-16,0-2 0 0,0-2 0 0,2 0 0 16,0 2 0-16,-3 0 0 0,-2 2 0 0,1 1 0 15,1-1 0-15,0 3 0 0,1 1 0 0,0 2 0 16,-1 2 0-16,0-1 0 0,-1-3 0 0,0-1 0 16,-2 3 0-16,1 3 0 0,0 2 0 0,1 2 0 15,-4 2 0-15,2 1 0 0,1 2 0 0,-1-1 0 16,-1-1 0-16,-1 3 0 0,3-1 0 0,-1 3 0 15,-1 1 0-15,1 0 0 0,-1-2 0 0,1 2 0 16,0 1 0-16,1 2 0 0,-3 1 0 0,5 9 0 16,0 0 0-16,-4-5 0 0,-1 0 0 0,5 5 0 0,0 0 0 15,0 0 0-15,0 0 0 0,-4 8 0 16,-1 2 0-16,2 3 0 0,3 1 0 0,0 4 0 0,-1 1 0 0,2 3 0 16,2 2 0-16,-1 5 0 0,-1 2 0 0,2 2 0 15,-2 4 0-15,1 2 0 0,-2 2 0 0,4 5 0 16,1 6 0-16,2 1 0 0,-3-2 0 0,1 3 0 15,-1-2 0-15,0 1 0 0,1-1 0 0,-2-5 0 16,-1-5 0-16,1-5 0 0,-1-3 0 0,-1-2 0 16,-1-4 0-16,1-2 0 0,0-2 0 0,-1-4 0 15,0-1 0-15,0-5 0 0,0-3 0 0,0-1 0 16,1 0 0-16,-1-10 0 0,0 0 0 0,0 0 0 16,0 0 0-16,0 0 0 0,0 0 0 0,-4-10 0 15,0-1 0-15,0-3 0 0,0-4 0 0,0-4 0 0,1-3 0 16,0-5 0-16,1-5 0 0,-2-2 0 0,0 1 0 0,2-3 0 15,2-3 0-15,0-2 0 0,-4 0 0 16,4 0 0-16,4 0 0 0,-3-2 0 0,-2-5 0 0,1-1 0 16,1-1 0-16,1 2 0 0,0 0 0 0,0 2 0 15,1-1 0-15,1 1 0 0,-3-1 0 0,1 4 0 16,-1 1 0-16,2 1 0 0,0 0 0 0,-1 3 0 16,-1 3 0-16,2 5 0 0,-1 2 0 0,-1 4 0 15,-2 4 0-15,1 2 0 0,0 3 0 0,-2-1 0 16,1 3 0-16,-2 5 0 0,1 0 0 0,1 3 0 15,0 0 0-15,1 8 0 0,-5-6 0 0,2 1 0 16,3 5 0-16,0 0 0 0,0 0 0 0,0 0 0 16,-6 9 0-16,4 1 0 0,1 1 0 0,0 2 0 0,1 2 0 15,0 4 0-15,0 3 0 0,2 3 0 0,0 4 0 0,2 4 0 16,-1 0 0-16,1 3 0 0,0 2 0 16,2 4 0-16,0 6 0 0,0-1 0 0,-1-1 0 0,-2 1 0 15,2-2 0-15,2-1 0 0,0-1 0 16,-3-6 0-16,-3-6 0 0,2-3 0 0,-2-1 0 0,0-5 0 15,2-5 0-15,-1-2 0 0,2-4 0 0,-4-2 0 16,0-9 0-16,0 0 0 0,0 0 0 0,0 0 0 16,0 0 0-16,0-11 0 0,0-3 0 0,0-2 0 15,0-5 0-15,-2-4 0 0,-1-5 0 0,1-2 0 16,1-3 0-16,0-1 0 0,-5-2 0 0,3-1 0 16,1-2 0-16,0-4 0 0,-2-1 0 0,0-1 0 15,2 2 0-15,1-1 0 0,-2-5 0 0,2 2 0 0,0-1 0 16,0 2 0-16,0 0 0 0,0 0 0 0,1 0 0 15,-1 1 0-15,1-1 0 0,0 5 0 0,-4 4 0 0,2 3 0 16,0 1 0-16,0 4 0 0,-1 0 0 0,0 2 0 16,-1 3 0-16,1-2 0 0,0 0 0 0,1 0 0 15,0 6 0-15,-1 3 0 0,2 4 0 0,0 1 0 16,-1-2 0-16,1 2 0 0,0 0 0 0,0 1 0 16,0 3 0-16,-1 1 0 0,0 3 0 0,2 6 0 15,0 0 0-15,0 0 0 0,-5-5 0 0,5 5 0 16,0 0 0-16,0 0 0 0,-2 12 0 0,1 2 0 15,1 1 0-15,0 2 0 16,0 3-768-16,2 2-208 0,-1 1-48 0,3 2 0 0,-3 5 832 0,0 2 192 16,0 2 0-16,0-1 0 0,1-1 0 0,-1-2 0 15,-1-2 0-15,0 0 0 0,0-3 0 0,-1 3 0 0,-1-4 0 16,0-3 0-16,1-6 0 0,1-3 0 0,-4-2 0 0,4-10 0 16,-2 8 0-16,2-8 0 15,0 0 0-15,0 0 0 0,0 0 0 0,0 0 0 0,-1-10 0 0,-1-2 0 16,-1-1 768-16,-1-4 208 0,2-3 48 0,-1-5 0 15,1-5-832-15,0-2-192 0,-1 0 0 0,1-3 0 16,1 0 0-16,-4-2 0 0,1-1 0 16,1-1 0-16,1-3 0 0,2-1 0 0,-2 0 0 0,2 1 0 15,2 2 0-15,-1 1 0 0,-2 3 0 0,-1 3 0 16,6 3 0-16,-1 3 0 0,-2 1 0 0,0 3 0 16,0 1 0-16,0 2 0 0,3 6 0 0,-4 3 0 15,-1 1-768-15,2 2-208 16,-1 8-48-16,1-7 0 0,-1-1 1648 0,0 8 320 0,0-8 64 0,0 8 16 15,0 0-1648-15,0 0-320 0,-1 12-64 16,0 2-16-16,-3 2 832 0,2 2 192 0,1 2 0 0,1 2 0 0,1 2 0 16,0 3 0-16,-2 4 0 0,1 2 0 0,2 0 0 0,2 3 0 15,-7 2 0-15,6 0 0 0,-1 4 0 0,-2-5 0 16,0 0 0-16,0-4 0 0,2 0 0 0,1-5 0 16,0-1 0-16,-1-3 0 0,-2-2 0 0,3 0 0 15,-1-6 0-15,-2 0 0 0,-1-3 0 0,2-3 0 16,-1-10 0-16,0 0 0 0,0 9 0 0,0-9 0 15,0 0 0-15,0 0 0 0,0 0 0 0,0 0 0 16,2-10 0-16,1-1 0 0,-2-3 0 0,-1-3 0 16,-1-3 0-16,0-2 0 0,-1-3 768 0,1-1 208 15,0-1 48-15,-1-3 0 0,0 1-832 0,1-1-192 16,1 0 0-16,0 1 0 0,0 0 0 0,1 0 0 16,2 1 0-16,-2-1 0 0,-1 1 0 0,1 0 0 0,3 1 0 0,-1 1 0 31,-1 3-768-31,0 2-208 0,3 4-48 0,-3-3 0 0,0 1 1648 0,-1 3 320 0,0 0 64 0,2 5 16 15,-1 4-832-15,-2 7-192 0,0 0 0 0,0 0 0 16,0 0 0-16,0 0 0 0,0 0 0 0,0 0 0 31,0 10-768-31,-1 4-208 0,0 0-48 0,1 4 0 0,0 3 832 0,0 2 192 0,-2 1 0 0,1 3 0 16,0 2 0-16,1 2 0 0,0 3 0 0,-1 0 0 16,-2 0 0-16,2-2 0 0,1-3 0 0,0-2 0 15,-1 0 0-15,1-4 0 0,-1-5 0 0,2-2 0 16,0-5 0-16,-1-11 0 0,0 0 0 0,0 0 0 15,5 6 0-15,-5-6 0 0,0 0 0 0,6-5 0 0,0-4 768 16,0-6 208-16,-1-6 48 0,-1-1 0 0,1 0-832 16,0-4-192-16,-2-1 0 0,-1-3 0 0,0-1 0 0,-1 2 0 15,-2-1 0-15,0-2 0 0,-1-3 0 0,1-2 0 16,1-2 0-16,0 5 0 0,0 1 0 0,0 2 0 16,0 3 0-16,0 1 0 0,0 4 0 0,0 3 0 15,-1 3 0-15,1 5 0 0,1 4 0 0,-1 8 0 16,0 0 0-16,0 0 0 0,0 0 0 0,0 0 0 15,0 0 0-15,-3 11 0 0,1 3 0 0,1 5 0 16,-2-2 0-16,1 3 0 0,2 1 0 0,-1 2 0 16,-3 3 0-16,3 2 0 0,-1 3 0 0,2 0 0 15,0-2 0-15,0-2 0 0,0-4 0 0,0-2 0 16,2-4 0-16,-4 0 0 0,0-2 0 0,2-3 0 16,0-12 0-16,0 0 0 0,4 9 0 0,-4-9 0 0,0 0 0 15,0 0 0-15,0 0 0 0,5-6 0 0,-1-3 0 0,-1-4 0 16,1-3 0-16,-3 1 0 15,1-3 0-15,0 1 0 0,-1-2 0 0,-1 0 0 0,-1 1 0 0,1 2 0 16,1 6 0-16,2 1 0 0,-1 1 0 0,-2 8 0 16,0 0 0-16,0 0 0 0,-4-7 0 0,4 7 0 15,0 0 0-15,-4 7 0 0,2 5 0 0,-3-1 0 32,1 1-2416-32,0 0-528 0,-3 3-96 0,0 0-32 0</inkml:trace>
  <inkml:trace contextRef="#ctx0" brushRef="#br1" timeOffset="57506.63">22045 4832 12895 0,'0'0'272'0,"2"16"64"0,-2-16 16 0,0 9 32 0,0-9-384 0,0 11 0 15,0-3 0-15,0-1 0 0,0 0 896 0,0 0 96 0,0-1 32 0,1 0 0 16,0 1 0-16,0 1 0 0,-1-1 0 15,0 0 0-15,1 0 0 0,-1-7 0 0,0 6 0 0,0 1 0 16,0-1-832-16,0-6-192 0,0 0 0 0,0 0 0 16,0 0 864-16,0 0 128 0,0 0 32 0,0 0 0 15,0 0 0-15,0 0 0 0,0 0 0 0,0 0 0 16,4-7-832-16,-2-5-192 0,-2-3 0 0,3 0 0 16,-1-1 0-16,0-1 0 0,0-4 0 0,-1-2 0 15,2-2 0-15,0-4 0 0,-2-4 0 0,3-1 0 16,-2-2 864-16,1-5 128 0,-1-2 32 0,2-1 0 15,0-1-832-15,-3-2-192 0,-1-2 0 0,0-3 0 16,2-4 0-16,1 1 0 0,-2 3 0 0,1 1 0 0,0 3 0 0,1 4 0 16,-2 2 0-16,-1 4 0 15,0 3 0-15,0 3 0 0,0 1 0 0,0 3 0 0,0 3 0 16,0 4 0-16,-5 4 0 0,3 3 0 0,1 1 0 0,0 2 0 16,-2 2 0-16,3 9 0 0,0 0 0 0,0 0 0 15,-3-7 0-15,3 7 0 0,0 0 0 0,0 0 0 16,0 0 0-16,0 0 0 0,0 0 0 0,-4 9 0 15,-1 1 0-15,2 3 0 0,0 4 0 0,-1 0 0 16,1 5 0-16,1 2 0 0,1 5 0 0,0 2 0 16,0 4 0-16,-1 0 0 0,1 3 0 0,0 1 0 15,0 4 0-15,0-1 0 0,1 3 0 0,2-1 0 16,-1-2 0-16,3-4 0 0,-2-1 0 0,0-3 0 16,0-1 0-16,2-5 0 0,-3-5 0 0,1-1 0 15,-2-1 0-15,1-1 0 0,0-2 0 0,2-3 0 0,-2-2 0 16,-1-13 0-16,0 0 0 0,0 0 0 0,0 0 0 0,0 0 0 15,0 0 864-15,0 0 128 16,0 0 32-16,6-11 0 0,-5-3-832 0,1-5-192 0,0 0 0 0,0-3 0 16,-4 0 0-16,2-3 0 0,0-1 0 0,0-4 0 15,-1-2 0-15,-1-3 0 0,0-2 0 0,-1-4 0 16,0-4 0-16,1 0 0 0,-2 0 0 0,2-1 0 16,-2-3 0-16,2 1 0 0,0-1 0 0,1 0 0 15,-1-1 0-15,2 2 0 0,0 2 0 0,0 6 0 16,-3 4 0-16,2 5 0 0,1 4 0 0,0 3 0 15,0 4 0-15,0 2 0 0,-1 5 0 0,1 3 0 16,1 2 0-16,-1 8 0 0,0 0 0 0,0 0 0 16,0 0 0-16,0 0 0 0,0 0 0 0,0 0 0 0,-1 11 0 15,0 2 0-15,-3 4 0 0,2 2 0 0,2 3 0 0,-2 2 0 16,0 2 0-16,1 4 0 0,0 2 0 0,1 2 0 16,0 3 0-16,0 1 0 0,-1-4 0 0,2 0 0 15,0 0 0-15,-1-2 0 0,-1-4 0 0,0-1 0 16,1-3 0-16,0-1 0 0,-1-1 0 0,1-2 0 15,2-1 0-15,0-5 0 0,-1-4 0 0,-1-10 0 16,0 10 0-16,0-10 0 0,0 0 0 0,0 0 0 16,0 0 0-16,0 0 0 0,4-8 0 0,-2-5 0 15,-2-5 0-15,2-3 0 0,-1-3 0 0,-1-2 0 16,-1-5 0-16,-1-2 0 0,2-3 0 0,0-4 0 16,-1-2 0-16,0 0 0 0,0 1 0 0,1 0 0 15,1 0 0-15,0 5 0 0,-2 3 0 0,3 7 0 16,2 0 0-16,-2 4 0 0,1 4 0 0,-1 1 0 15,0 4 0-15,0 1 0 0,2 3 0 0,-4 9 0 0,0-8 0 0,0 8 0 16,1-7 0-16,-1 7 0 0,0 0 0 0,0 0 0 31,0 0-2416-31,0 0-528 0,0 0-96 0,3 15-32 0</inkml:trace>
  <inkml:trace contextRef="#ctx0" brushRef="#br1" timeOffset="63429.66">22815 11046 14287 0,'0'0'0'0,"0"0"0"16,0 0 0-16,0 0 0 0,0 0 0 0,0 0 0 15,0 0 0-15,0 0-5696 16</inkml:trace>
  <inkml:trace contextRef="#ctx0" brushRef="#br1" timeOffset="66718.36">22157 10038 3679 0,'0'0'160'0,"0"0"32"0,0 0-192 0,0 0 0 0,0 0 0 0,0-7 0 16,-1 0 1312-16,1 7 224 0,-2-7 32 0,-2 0 16 0,2 1-816 0,2 6-144 15,0 0-48-15,0 0 0 0,0 0-48 0,-2-8-16 16,2 8 0-16,0 0 0 0,-3-6 0 0,3 6 0 15,-3-8 0-15,3 8 0 0,0 0 64 0,0 0 0 16,-2-6 0-16,2 6 0 0,0 0 0 0,0 0 0 16,0 0 0-16,0 0 0 0,0 0 0 0,0 0 0 15,0 0 0-15,-9-1 0 0,9 1-64 0,0 0-16 16,0 0 0-16,-5 2 0 0,-3-1 0 0,8-1 0 16,0 0 0-16,0 0 0 0,0 0-80 0,-8 7-16 15,2-2 0-15,6-5 0 0,0 0-96 0,-6 7-32 16,6-7 0-16,-6 7 0 0,1-1-80 0,5-6-32 15,0 0 0-15,0 0 0 0,-5 6-32 0,5-6 0 16,0 0 0-16,0 0 0 0,0 0-128 0,0 0 0 16,0 0 0-16,0 0 0 0,0 0 144 0,0 0-144 0,0 0 160 0,0 0-160 15,0 0 144-15,0 0-144 0,-6-6 128 0,3 0-128 16,3 6 0-16,-2-9 128 0,0 0-128 0,2 9 0 16,0 0 0-16,0-8 0 0,0 8 0 0,0 0 0 15,-3-7 0-15,3 7 0 0,0 0 0 0,0 0 0 16,0 0 0-16,0-7 0 0,0 7 0 0,0 0 0 15,0 0 0-15,0 0 0 0,0 0 0 0,0 0 0 16,0 0 0-16,0 0 0 0,0 0 0 0,0 0 0 16,0 0 0-16,0 0 0 0,0 0 128 0,0 0-128 15,0 0 0-15,0 0 0 0,0 0 144 0,0 0-144 16,-4 11 208-16,-1-2-16 0,5-9-16 0,-4 11 0 16,2 0-48-16,1-1-128 0,0-2 192 0,1 2-64 0,-1 1-128 0,1 1 192 15,-1 2-192-15,-2-1 192 16,2 1-16-16,1 2 0 0,0-1 0 0,0 1 0 0,-1 3 16 0,1 1 0 15,0 0 0-15,0 3 0 0,0-1-32 0,0 4 0 16,-1 2 0-16,1-1 0 0,2 2-160 0,-1-1 192 16,-1 2-192-16,4 0 192 0,-2-2-192 0,0 1 192 15,-2-1-192-15,2-2 192 0,1 0-192 0,-1 1 0 16,-1-1 144-16,-1-1-144 0,-1 1 0 0,1-2 144 16,3-1-144-16,-1 1 0 0,-1 2 128 0,0-2-128 15,1-1 0-15,-1-1 0 0,-1-1 0 0,2 0 128 16,0-2-128-16,1 1 0 0,1-1 128 0,-1 1-128 15,-1-4 0-15,0 1 0 0,1-2 144 0,-2 1-144 16,0-1 0-16,1-1 144 0,-2-2-16 0,0 0 0 16,-2-1 0-16,1 0 0 0,-2 0 0 0,1 0-128 15,2 2 192-15,0-5-64 0,0 1-128 0,0 0 0 16,0 0 0-16,0 0 0 0,0-1 0 0,0 0 0 0,0-8 0 16,0 9 0-16,0 1 0 0,0-1 0 15,-1-1 0-15,1 0 0 0,0-8 0 0,0 8 0 0,0-8 0 0,-2 9 0 16,1-2 0-16,0 0 0 0,0-1 0 0,1 2 0 15,-1-1 0-15,1-1 0 0,-3-1 0 0,2 0 0 16,0 0 0-16,0 0 0 0,1-5 0 0,0 0 0 16,0 0 0-16,-2 5 0 0,2-5 0 0,-1 5 0 15,-1 1 0-15,2-6 0 0,0 0 0 0,-2 6 0 16,2-6 0-16,-1 7 0 0,0-2 0 0,1-5 0 16,0 0 0-16,0 6 0 0,0-1 0 0,0-5 0 15,0 0 0-15,0 0 0 0,0 7 0 0,0-7 0 16,0 0 0-16,0 0 0 0,0 0 0 0,0 0 0 0,0 0 848 0,0 0 144 15,0 0 32-15,0 0 0 0,0 0-832 16,1-7-192-16,3 1 0 0,-2-1 0 0,-1 0 0 0,1 1 0 16,-1-2 0-16,4-6 0 15,-4-5-768-15,1 3-208 0,0 1-48 0,0 1 0 0,1 0 1648 0,-1-1 320 16,1 2 64-16,-2-2 16 0,1-1-832 0,1 0-192 16,-3-1 0-16,1 0 0 15,1-2-768-15,0 2-208 0,-1 1-48 0,2-1 0 0,-3-2 832 0,3 1 192 16,-1 1 0-16,-1-1 0 0,-1 2 0 0,0 0 0 15,1 3 0-15,-1-1 0 0,-2-2 0 0,2 2 0 16,2-1 0-16,-2-2 0 0,-2-3 0 0,-1 3 0 16,1 1 0-16,2 2 0 0,0 0 0 0,0 0 0 15,0 1 0-15,-1 1 0 0,-1 0 0 0,1 5 0 0,0 1 0 16,0-2 0-16,0 0 0 0,1 1-176 16,-1 0 176-16,1 1-160 0,0-1 160 0,-3-7 0 0,1 0 160 0,0 5-160 15,1-2 0-15,-1 0 0 0,2-2 0 0,0 2 0 16,0 0 0-16,-1 2 0 0,0-1 0 0,1 0 0 15,0-2 0-15,0 0 0 0,0 3 0 0,1-1 0 32,0 0-240-32,1 0-144 0,-1 0-16 0,-1-1-16 0,0 2 416 0,1 1 0 0,0-1 0 0,1 0-128 15,1 1 128-15,-2 1 0 0,-1-1 0 0,1-1 0 16,0 0 0-16,-1-1 0 0,-1 0 0 0,0 2 0 16,0-1 0-16,0 1 0 0,-2 0 0 0,2 2 0 15,1-1 0-15,0 7 0 0,-1-7 0 0,1 7 0 16,0 0 0-16,0-6 0 0,-1-2 0 0,1 8 0 0,0 0 0 0,0 0 0 15,0 0 0-15,0 0 0 0,0-6 0 0,0 6 0 16,-3-6 0-16,3 6 0 0,0 0 0 0,0 0 0 16,0 0 0-16,0 0 128 0,0 0-128 0,-2-5 0 15,2 5 0-15,0 0 0 0,-2-8 0 0,2 8 0 16,0 0 0-16,0 0 0 0,0 0 0 0,0-5 0 16,0 5 0-16,0 0 0 0,0 0 0 0,0 0 192 15,-1-8-64-15,1 8 0 0,0 0-128 0,0 0-160 16,0 0 160-16,0 0-208 0,0-7 208 0,0 7 0 15,0 0 0-15,0 0 0 0,0 0 0 0,0 0 0 16,-3-5 0-16,3 5 0 0,0 0 0 0,0 0 0 16,0-6 0-16,0 6 0 0,0-6 0 0,0 6 0 15,0-9 0-15,0 9 0 0,1-5 0 0,-1 5 0 0,0-7 0 16,0 7 0-16,0 0 0 0,2-8 0 0,-2 1 0 16,0 7 0-16,0-7 0 0,0 7 0 0,0 0 0 0,0-8 0 15,0 3 0-15,0 5 0 0,0 0 0 0,-1-8 0 16,0 0 0-16,0 3 0 0,1 5 0 0,-1-7 0 15,0 0 0-15,1 7 0 0,-1-7 0 0,1 0 0 16,2 1 0-16,-1-2 0 0,-1 0 0 0,-1 2 0 16,0-1 0-16,1 0 0 0,0 1 0 0,0-2 0 15,-2-1 0-15,2 2 0 0,-4 1 0 0,4 6 0 16,0-7 0-16,0 7 0 0,0-7 0 0,0 7 0 16,0 0 0-16,0 0 0 0,-1-8 0 0,1 8 0 15,0 0 0-15,0 0 0 0,0 0 0 0,0 0-144 16,0 0 144-16,0 0 0 0,-1-8 0 0,1 8 0 0,0 0 0 15,0 0 0-15,0 0 0 0,0 0 0 0,0 0 0 0,0 0 0 16,0 0 0-16,0 0 0 0,0 0 0 0,0 0 0 16,0 0 0-16,-2 11 0 0,0 0 0 0,1 0 0 15,0 1 0-15,-1 1 0 0,1 2 0 0,0 3 0 16,1 1 0-16,-1 4 128 0,2 3-128 0,-2 2 128 16,-2 3-128-16,2 4 128 0,1 5 0 0,0 1 0 15,-2 0 0-15,2 0 0 0,2 3-128 0,1 1 176 16,-3 1-176-16,1 2 192 0,-1-1-192 0,1 1 0 15,0 2 0-15,-1 1 128 0,0 1-128 0,0 0 0 16,0-2 144-16,0-2-144 0,-1-1 0 0,1-1 0 16,0 0 0-16,0-1 128 0,-2-1-128 0,2 1 0 15,1-2 0-15,-1-2 128 0,1-2-128 0,-1-2 0 16,0 0 0-16,0-1 0 0,5 0 0 0,-2-1 0 0,-1 0 0 16,3-1 0-16,-3-1 0 0,2 0 0 0,-1-4 0 15,3 1 128-15,-3-2-128 0,1-2 0 0,-2-4 0 0,0 2 0 31,-1-3-512-31,0-1-128 0,-1 0-32 0,0-2-9376 0,-1-1-1888 0</inkml:trace>
  <inkml:trace contextRef="#ctx0" brushRef="#br1" timeOffset="68656.52">22139 11628 12895 0,'0'0'576'0,"0"0"112"0,0 0-560 0,0 0-128 16,0 0 0-16,0 0 0 0,0 0 0 0,0 0 0 16,0 0 0-16,0 0 0 0,0 0 848 0,-3 9 144 15,3-9 32-15,-1 12 0 0,0-1 0 0,1 1 0 0,0 4 0 0,1-2 0 16,2 1 0-16,-2 2 0 0,-1 5 0 0,2 0 0 15,2 0-832-15,-2 2-192 16,-1 1 0-16,1 2 0 0,3 0 864 0,-3 3 128 0,0-1 32 0,-1 0 0 16,-1 1-832-16,1 2-192 0,1 0 0 0,0-14 0 15,-1 4 0-15,2 3 0 0,-2 0 0 0,0 1 0 16,0 2 0-16,1 3 0 0,1-3 0 0,-1 7 0 16,-1 0 0-16,0-4 0 0,0 0 0 0,-1 0 0 15,0 0 0-15,0 1 0 0,-1 2 0 0,1-2 0 16,-1-4 0-16,1-1 0 0,-1-2 0 0,0 8 0 15,0-4 448-15,1-5 64 0,0-3 0 0,1-8 0 16,0 0-832-16,0 3-144 0,0-2-48 0,0 0 0 16,2-1 1232-16,-1 1 240 0,-1 1 64 0,0 4 0 0,0-3-1024 0,-1-6-384 15,0-1 0-15,0-1 16 0,0 1 368 0,0 0 0 16,0 0 128-16,0-1-128 0,1-1 144 0,-1 6-144 16,-2-5 160-16,2-8-160 0,0 0 160 0,0 0-160 15,0 0 160-15,0 0-160 0,0 0 0 0,0 0 128 16,0 0-128-16,0 0 0 0,0 0 0 0,-2-10 0 15,-1 1 128-15,-1-1-128 0,0 0 0 0,1 1 0 16,2-1 0-16,1-1 0 0,-1-1 0 0,0-1 0 16,0 1 0-16,-1-2 0 0,1 1-128 0,1-2 128 15,0-1 0-15,0 0 0 0,0-1 0 0,-1 6 0 16,1-3 0-16,1-2 0 0,0-2 0 0,1-3-128 16,-1-2 128-16,0-3 0 0,-1-3 0 0,2-25 0 15,-2 9 0-15,1 23 0 0,1-2 0 0,-1 1 224 0,0-1-32 0,0-3-16 16,1 1-176-16,-1-1 0 0,-1 1 0 15,2 2 0-15,-2 1 0 0,0-19 0 0,0 3 0 0,1 9 0 16,1 8 0-16,-2 2 0 0,-2 2 0 0,1 2 0 16,-1 2 0-16,0 2 0 0,0 1 0 0,-2 0 0 15,1 0 0-15,-3 1-176 0,2 2 48 0,1 0 0 16,0 1 128-16,-2 2 176 0,1-1-48 0,4 6 0 16,0 0-128-16,0 0 0 0,0 0 0 0,-5-6 0 15,2 1 0-15,3 5 0 0,0 0 0 0,0 0 0 16,0 0 0-16,0 0 0 0,0 0 0 0,0 0 0 15,0 0 0-15,0 0 0 0,-5 7 0 0,1 3 0 16,2 1 0-16,1 1 0 0,0 1 0 0,1-4 0 16,-1 3 0-16,1 2 0 0,-1 2 0 0,1 0 0 0,0 5 0 15,0 1 0-15,0 0 0 0,0 1 0 0,1 1 848 0,-1 3 144 16,1 0 32-16,1 9 0 0,0-2-832 0,1 1-192 16,-1 0 0-16,0 1 0 0,1 1 0 0,-2 2 0 15,2 6 0-15,-2-3 0 0,0-2 0 0,-1-2 0 16,0-1 0-16,0-2 0 0,0-1 0 0,0-1 0 15,-1-1 0-15,-2 12 0 0,1-7 0 0,1 3 0 16,1-1 0-16,0-14 0 0,0-2 0 0,1 0 0 16,-1 1 0-16,0-1 0 0,1-1 0 0,0-1 0 15,2-2 0-15,-1 6 0 0,0-4 0 0,-1-4 0 16,-1 1 0-16,1-9 0 0,3 0 0 0,-3-1 0 16,0 0 0-16,-1 0 0 0,0-8 0 0,0 0 0 0,0 0 0 15,0 0 0-15,0 0 0 0,0 0 0 0,0 0 0 16,1-10 0-16,-1-1-160 0,1 5-80 0,0-3-16 0,0-1 0 15,-1-1 256-15,1-3-192 0,0 0 192 0,2-2-192 32,-1-2-384-32,1-3-80 0,-2 1-16 0,0-3 0 0,4-2 928 0,-2 0 192 0,-1-1 48 0,1 1 0 31,-1 0-800-31,-2-6-144 0,-2 1-48 0,1-12 0 0,-1 5 704 0,2 2 144 0,5 2 32 0,-5 10 0 16,0-4-624-16,0-1-112 0,-3-5-32 0,1 2 0 15,1-1 384-15,0 2 0 0,-1 4 0 0,0 1 0 16,-1-1 0-16,1 4 0 0,2 3 0 0,-1 0 0 15,-2 1 0-15,2 2 0 0,-2 1 0 0,2 2 0 16,0 1 0-16,0 2 0 0,0 0 0 0,0 3 0 16,1 0 0-16,-1 2 0 0,0-1 0 0,1 6 0 15,0 0 0-15,0 0 0 0,0 0 0 0,0 0 0 0,0 0 0 0,-2 4 0 16,-5 3 0-16,3 2 0 0,0 2 752 0,1 2 208 16,0 1 64-16,0 3 0 0,1 0-832 0,0 4-192 15,0 2 0-15,-1 3 0 0,0-2 0 0,1 7 0 16,0 5 0-16,0 0 0 0,-2-2 0 0,1 1 0 15,1-1 0-15,0 1 0 0,0-1 0 0,-1 1 0 16,1 0 0-16,1 4 0 0,1 2 0 0,-3-1 0 16,-1 0 0-16,1 16 0 0,1-9 192 0,1-21 0 15,-1-1 0-15,1 1 0 0,-3 3-192 0,2-2 0 16,0 1 0-16,0 2 0 0,1 1 0 0,-2 30 0 16,2-9 0-16,0-20 0 0,1-2 0 0,0-9-240 15,0 1 32-15,1-1 0 0,-1 0 368 0,0-1 80 0,0-1 16 16,0-1 0-16,1-1-256 0,0-1 0 0,1-1 0 0,-1-1 0 15,0-1 0-15,1 9 0 0,-1-9 0 0,0-2 0 16,0-2-224-16,-1-9 64 0,0 0 16 0,0 0 0 31,0 0-320-31,0 0-64 0,0 0-16 0,0 0 0 16,7-8-144-16,-3 1-16 0,0-3-16 0,0-1 0 16,-3-1-416-16,1-2-80 0,0 0 0 0,1 1-7152 0,-1-2-1424 0</inkml:trace>
  <inkml:trace contextRef="#ctx0" brushRef="#br1" timeOffset="72319.83">22136 13291 7359 0,'0'0'656'0,"0"0"-528"16,0 0-128-16,0 0 0 0,-3 7 1728 0,3-7 304 16,-4 8 64-16,1 1 16 0,1-1-832 0,-1 2-176 15,0 0-16-15,2 3-16 0,-1 3 64 0,0 0 16 16,-1 1 0-16,0 5 0 0,-1 0-272 0,2 0-48 0,0 0-16 0,-1 2 0 15,1 5-288-15,1-4-48 0,-2 1-16 0,1 1 0 16,-1 0-112-16,1 2-32 0,1-1 0 0,0 2 0 16,0-1-128-16,0 0-48 0,0 3 0 0,1-1 0 15,0-1-144-15,0-1 0 0,0 1 144 0,2 1-144 16,-1 0 0-16,1 0 0 0,-1-4 0 0,0 1 128 16,2-2-128-16,-1-1 0 0,0 3 0 0,-1-3 128 15,1-1-128-15,0 0 0 0,0 1 0 0,0-1 0 16,0-3 0-16,0 2 0 0,1-1 0 0,-3-1 0 15,2-3 0-15,-2 0 0 0,0-3 0 0,0 1 0 16,0-1 0-16,0 1 128 0,-2-3-128 0,2-1 0 16,-1-1 0-16,1-1 0 0,1-1 0 0,-1-2 0 0,0-7-144 15,-1 6 0-15,1-6 0 0,0 0 0 16,0 0-288-16,0 0-48 0,0 0-16 16,0 0 0-16,0 0 144 0,0 0 32 0,0 0 0 0,0 0 0 0,0 0 160 0,1-9 160 15,-1 9-208-15,0-12 80 0,0-1 128 0,0 2-208 16,0-1 80-16,3 0 128 0,-1-2-256 0,-1 1 80 15,-1 0 16-15,2 0 0 0,-2 1 160 0,1-3-192 16,1 0 192-16,2-2-192 0,-3 0 192 0,-1-2 0 16,0 4 0-16,0-2-128 0,0-1 128 0,0 0 0 15,0 0 0-15,-1 2-128 0,1-1 128 0,0 2 0 16,0 1 0-16,0-2 0 0,1 1 0 0,-1 1 0 16,1-2 0-16,-1 2 0 0,0 2 0 0,0 0 0 15,1 4 0-15,0-3 0 0,1-1 0 0,-1 2 0 16,-1 2 0-16,0 8 0 0,0-10 176 0,2 2-48 0,-2 8 0 0,0-8 0 15,0 8 48-15,0 0 0 0,0 0 0 0,0 0 0 16,0 0 96-16,0 0 32 0,0 0 0 0,0 0 0 16,0 0 16-16,0 0 16 0,-8 4 0 0,2 2 0 15,6-6 0-15,-4 10 0 0,0 0 0 0,1 1 0 16,1 2-16-16,0 0 0 0,0 0 0 0,1 3 0 16,-2-1-48-16,2 1-16 0,0 3 0 0,1 0 0 15,0-2-48-15,0 2-16 0,-1 1 0 0,1 1 0 16,0 0-64-16,1 2 0 0,0 0-128 0,2 0 192 15,-2 2-64-15,1-2-128 0,0-1 176 0,1 0-176 16,-2 2 128-16,2-4-128 0,-2 1 0 0,1 0 0 16,1 0 128-16,-1-1-128 0,2-1 0 0,-4 3 0 15,0-1 0-15,0-1 128 0,1 1-128 0,-1 0 0 16,0-1 128-16,0 1-128 0,0 1 0 0,0-1 0 0,-1-2 0 16,1 0 0-16,-2 1 0 0,2-1 0 0,0 1 0 15,-2-3 0-15,0 1 0 0,1-1 0 0,0 2 128 0,0-3-128 16,0-1 0-16,2-2 0 0,-2-1 0 0,0 1 0 15,0-2 0-15,0-1 0 0,1-2 0 0,0-8 0 16,-2 8 0-16,2-8 0 0,0 0 0 0,0 0 0 16,0 0 0-16,0 0 0 0,0 0 0 0,0 0-176 15,0 0 176-15,0 0-160 0,-4-8 160 0,2-1 0 16,1-2-144-16,0 0 144 0,0-1 0 0,-1-1-144 16,2-1 144-16,0-1 0 0,0-1-144 0,2-1 144 15,0 2 0-15,-1 1-144 0,0-1 144 0,0 0 0 16,-1 3 0-16,3-4 0 0,-2 0 0 0,1 1 0 15,-4-1 0-15,2 1 0 0,-1-1 0 0,-2 2 0 0,1 3 0 16,0 0 0-16,1 0 0 0,-1 2 0 0,1 0 0 0,1 9 0 16,0 0 0-16,-1-8 0 0,1 8 0 0,0 0 128 15,0 0-128-15,0 0 176 0,0 0-176 0,0 0 192 16,0 0-48-16,0 0 0 0,0 0 0 0,0 0 0 16,0 0 16-16,0 0 0 0,-5 4 0 0,0 3 0 15,3 3 16-15,0 1 0 0,0 1 0 0,2 1 0 16,1 2 0-16,1 3 0 0,-1 1 0 0,0 0 0 15,0 1-32-15,0 1 0 0,1 0 0 0,0 1 0 16,0-2-144-16,-1 2 160 0,-1-1-160 0,2 1 160 16,0 1-160-16,1 0 0 0,0-1 144 0,-1 1-144 15,1-1 0-15,-3 1 0 0,2 0 0 0,-1 0 128 0,0-1-128 16,1 0 0-16,0 1 0 0,0 0 0 0,1 1 0 0,0-5 0 16,-3-3 0-16,1 1 0 0,0 1 0 0,0 1 144 15,2-1-144-15,0-2 0 0,-2-4 0 0,0 1 0 16,-2-1 0-16,1-1 0 0,0-2 128 0,0-1-128 15,0-8 0-15,0 0 0 0,0 0 0 0,0 0 0 16,0 0 0-16,0 0 0 0,0 0 0 0,0 0 0 16,0 0 0-16,0 0-144 0,-2-9 144 0,-1-1-160 15,1-1 160-15,1-2-160 0,1-3 160 0,-1-1-128 16,1-1 128-16,1 1-128 0,2-1 128 0,0 1 0 16,-2-2 0-16,1 0 0 0,1 2 0 0,-2 0 0 15,-1-1 0-15,1 1 0 0,0 0 0 0,-1 2 0 16,0 0 0-16,2 2 0 0,-1 1 0 0,-1 1 0 15,0 0 0-15,-1 2 0 0,1 9 0 0,0-8 0 0,0 8 0 16,0 0 0-16,0 0 0 0,0 0 0 0,0 0 0 0,0 0 0 16,0 0 0-16,0 0 0 0,0 0 0 0,0 0 0 15,0 0 0-15,0 0 0 0,-4 8 0 0,0 2 128 16,2 2-128-16,-1 2 0 0,2 0 0 0,0 3 0 16,0 2 0-16,0 2 0 0,0 1 0 0,1 1 128 15,0 2-128-15,0 0 0 0,0-2 0 0,1 0 128 16,1 0-128-16,2 1 128 0,-3 0-128 0,1 1 128 15,1-2-128-15,-2-1 0 0,1 1 0 0,0 0 128 16,-2-2-128-16,2 1 0 0,1 0 0 0,-1 0 128 16,-2-1-128-16,1 0 0 0,3-3 0 0,-3 0 0 15,1-3 0-15,1 0 0 0,-1-3 0 0,1-2 0 16,0-2 0-16,-3-8 0 0,0 0 0 0,0 0 0 16,-3 7 0-16,3-7 0 0,0 0 0 0,0 0 128 0,0 0-128 15,0 0 0-15,0 0 0 0,0 0 0 0,0 0 0 0,0 0 0 16,-7-7 0-16,7 7 0 0,-5-8 0 0,-1 0 0 15,2 0 0-15,0-1 0 0,0 1 0 0,2-1 0 16,2-1 0-16,-1 1 0 0,-2 0 0 0,2 0 0 16,1 9 0-16,0-9 0 0,0 0 0 0,0 9 0 15,0-10 0-15,0 10 0 0,0-9 0 0,0 9 0 16,0-9 0-16,0 9 0 0,0 0 0 0,0 0 0 16,0 0 0-16,0 0 0 0,0 0 0 0,0 0 0 15,0 0 0-15,0 0 0 0,0 0 0 0,0 0 0 16,0 0 0-16,-3 9 0 0,1 1 0 0,2-1 0 15,-1-2 0-15,-1 2 0 0,-1 1 0 0,2 0 0 0,1 1 0 16,-1 1 0-16,0-1 0 0,1 0 0 16,-1 3 0-16,1-1 0 0,0-2 0 0,-1 0 0 0,0 0 0 15,0 2 0-15,0 1 0 0,-1-1 0 0,2 0 0 0,-1 1 0 16,-2 0 0-16,2-2 128 0,-1 0-128 0,1-1 0 16,1 0 0-16,0-1 0 0,0 0 0 0,0 1 0 15,0-3 0-15,0 2 0 0,0-1 0 0,0 1 0 16,0 1 0-16,0-2 0 0,0-1 0 0,0 0 0 15,0-8 0-15,1 8 0 0,-1-8 0 0,0 0 0 16,0 0 0-16,0 0 0 0,0 0 0 0,0 0 0 16,0 0 0-16,0 0-128 0,0 0 128 0,0 0 0 15,0 0-128-15,0 0 128 0,-4-7-128 0,2-1 128 16,0-1-128-16,2 0 128 0,-3-1-128 0,2 2 128 16,1-1 0-16,0 0 0 0,0-2 0 0,-1 0 0 15,-1 0 0-15,2 1-128 0,-1-2 128 0,0 1 0 0,1 0 0 0,0 0 0 16,1-1 0-16,2 0 0 0,-2-1 0 0,0-1 0 15,-1 2 0-15,0 0-128 0,2 0 128 0,-1-2 0 16,-1-3 0-16,2 2 0 0,0 0 0 0,0-1 0 16,-2-1 0-16,0-1 0 0,0 0 0 0,0 2 0 15,0-3 0-15,1 2 0 0,0-2 0 0,0 2 0 16,-1-1 0-16,0 0 0 0,0 0 0 0,1 3 0 16,0-1 0-16,-1-1 0 0,0-1 0 0,0 1 0 15,0-2 0-15,4 2 0 0,-2-1 0 0,-2 4 0 16,-2 2 0-16,2-1 0 0,2 0 0 0,-1 1 0 15,-2 1 0-15,-1 0 0 0,2-1 0 0,-1 0 0 16,1 2 0-16,0-2 0 0,-2-1 0 0,2 1 0 0,-1 0 0 16,1-2 0-16,-2 2 0 0,1 0 0 0,-1 0 0 15,0 1 0-15,2 0 0 0,-1 1 0 0,0 1 0 0,0 1 0 16,1-2 0-16,1 1 0 0,0 0 0 0,0 0 0 16,-2 0 0-16,1 1 0 0,0-1 0 0,1 1 0 15,1 0 0-15,-2 8 0 0,0-11 0 0,1 5 0 16,-1 6 0-16,2-9 0 0,-2 0 0 0,1 0 0 15,1 1 0-15,1 0 0 0,-3 0 0 0,2 1 0 16,-2-3 0-16,1 2 0 0,1 0 0 0,-2 8 0 16,0-9 0-16,1 2 0 0,1-1 0 0,-2 8 0 15,1-8 0-15,0 0 0 0,0-2 0 0,1 1 0 16,0 0 0-16,-1 1 0 0,-1 8 0 0,0-7 0 16,0-2 0-16,0 1 0 0,1 0 0 0,-1 8 0 15,0-7 0-15,0 7 0 0,1-11 0 0,-1 4 0 0,0 7 0 0,2-9 0 16,0 3 0-16,0-3 0 0,-2 9 0 0,1-7 0 15,-1 7 0-15,1-7 0 0,0-1 0 0,-1 8 0 16,1-8 0-16,-1 1 0 0,0 7 0 0,0-8 0 16,0 0 0-16,0 8 0 0,0 0 0 0,0-8 0 15,2 1 0-15,-2 7 0 0,0 0 0 0,1-8 0 16,-1 8 0-16,0-8 0 0,0 8 0 0,0 0 0 16,1-7 0-16,-1 7 0 0,3-8 0 0,-3 8 0 15,2-8 0-15,-2 8 0 0,0-7 0 0,0 7 0 16,0-7 0-16,0 7 0 0,2-8 0 0,-2 8 0 15,0 0 0-15,2-7 0 0,-2 7 0 0,2-8 0 16,1 0 0-16,-3 8 0 0,0 0 0 0,0 0 0 16,2-9 0-16,-1 3 0 0,-1 6 0 0,0 0 0 15,1-8 0-15,-1 8 0 0,4-9 0 0,-1 3 0 16,-3-1 0-16,0 7 0 0,0-9 0 0,0 2 0 0,0-1 0 0,0 8 0 16,0 0 0-16,0-8 0 0,0 0 0 0,0 8 0 15,1-8 0-15,-1 1 0 0,0 7 0 0,0-7 0 16,0 1 0-16,0-2 0 0,0 8 0 0,0-8 0 15,1 1 0-15,-1-2 0 0,-1 0 0 0,1 3 0 16,0 6 0-16,0 0 0 0,0 0 0 0,0-9 0 16,0 0 0-16,0 9 0 0,0-7 0 0,0 0 0 15,-1-3 0-15,2 2 0 0,3 3 0 0,-4 5 0 16,-4-7 0-16,4 7 0 0,0-9 0 0,0 1 0 16,-3 2 0-16,3 6 0 0,-2-8 0 0,1 0 0 15,0 0 0-15,1 0 0 0,-1 0 0 0,1 8 0 0,0-9 0 16,-1 1 0-16,0 0 0 0,-1 1 0 0,2 7 0 0,0-7 0 15,0-1 0-15,0 1 0 0,0 7 0 0,-3-8 0 16,1 0 0-16,2 8 0 0,0-8 0 0,0 2 0 16,-1-1 0-16,1 7 0 0,0-7 0 0,0 7 0 15,-2-10 0-15,2 10 0 0,-1-8 0 0,1 8 0 16,-1-9 0-16,0 1 0 0,-2 0 0 0,3 8 0 16,-1-8 0-16,1 0 0 0,0 0 0 0,0-1 0 15,0 9 0-15,-3-8 0 0,3 8 0 0,0-8 0 16,-1-1 0-16,1 9 0 0,1-8 0 0,-1 8 0 15,0-8 0-15,0 0 0 0,0 0 0 0,0 8 0 16,2-9 0-16,-1 2 0 0,-2-1 0 0,1 0 0 16,0 1 0-16,0-1 0 0,1 0 0 0,-1 1 0 15,0-2 0-15,0 1 0 0,0 8 0 0,2-10 0 0,0-1 0 16,-2 0 0-16,0 0 0 0,-2 2 0 0,2 1 0 0,0-1 0 16,2-1 0-16,-1 2 0 0,0-2 0 0,0 3 0 15,0 0 0-15,-1-2 0 0,0 3 0 0,0-1 0 16,0 0 0-16,1 0 0 0,0-1 0 0,4-1 0 15,-3 1 0-15,0 1 0 0,-1-1 0 0,0 0 0 16,-1 1 0-16,1-1 0 0,-1-1 0 0,0 0 0 16,0-1 0-16,0 2 0 0,1 0 0 0,-1 0 0 15,0-1 0-15,0 2 0 0,0-1 0 0,0 1 0 16,0 1 0-16,-1-1 0 0,-1 0 0 0,2 7 0 16,1-9 0-16,-1 9 0 0,-2-8 0 0,0 1 0 15,0 1 0-15,-2-1 0 0,2 0 0 0,2 7 0 16,-1-10 0-16,-1 2 0 0,0-2 0 0,0 1 0 0,1 2 0 0,0-1 0 15,0 1 0-15,1 0 0 0,1-2 0 0,0 1 0 16,-2 1 0-16,1 7 0 0,0-6 0 0,0-1 0 16,1 0 0-16,2 0 0 0,-3 7 0 0,2-10 0 15,0 0 0-15,-1 2 0 0,-1 2 0 0,0 6 0 16,0-9 0-16,1 0 0 0,-1 0 0 0,0 9 0 16,0 0 0-16,2-8 0 0,3-2 0 0,-4 1 0 15,-1-2 0-15,1 3 0 0,1 2 0 0,0-2 0 16,1-1 0-16,-1 1 0 0,2 2 0 0,-3-1 0 15,0-2 0-15,2 3 0 0,-1-1 0 0,-2 7 0 16,3-9 0-16,0 2 0 0,-2-1 0 0,1 0 0 16,0 0 0-16,-1 1 0 0,-1 7 0 0,0-9 0 15,2 0 0-15,0 2 0 0,-2-1 0 0,0 8 0 16,0-8 0-16,0 6 0 0,0-3-160 0,0 0-48 16,0 0-16-16,0-1 0 0,-1 0 224 0,1-2 0 0,0 1 0 0,0 1 0 15,1-1 0-15,-1-2 0 0,0 0 0 0,0 1 0 16,0-2 0-16,0 2 0 0,1 1 0 0,0 0 0 15,1-5 0-15,-2 5 0 0,-4 0 0 0,3 1 0 16,2-2 0-16,0-2 0 0,0-3 0 0,1 2 0 16,-2 2 0-16,0 2 0 0,0-2 0 0,0 1 0 15,-2 0 0-15,0 4 0 0,1-3 0 0,1 2 0 16,1-1 0-16,-1 6 0 0,0 0 0 0,0 0 0 16,1-4 0-16,-1 0 0 0,0-1 0 0,0 1 0 15,0 4 0-15,0-7 0 0,-1 3 0 0,1-2 0 16,1 1 0-16,-1 0 0 0,-2 2 0 0,1-1 0 15,1-3 0-15,0 2 0 0,-1-1 0 0,2 2 0 0,2-2 0 16,0 1 0-16,-5-1 0 0,1 2 0 16,0-1 0-16,1 5 0 0,-2-5 0 0,1-1 0 0,0 2 0 0,1 4 0 15,-2-6 0-15,1 1 0 0,-1-2 0 0,1 1 0 16,-1 2 0-16,2-1 0 0,0-2 0 0,0 0 0 16,2-1 0-16,-1 1 0 0,-2-1 0 0,2 1 0 15,1-2 0-15,-2 3 0 16,1-2-864-16,0-1-128 0,1 4-32 0,0-1 0 0</inkml:trace>
  <inkml:trace contextRef="#ctx0" brushRef="#br1" timeOffset="74901.45">22173 13040 9215 0,'0'0'192'0,"0"0"64"0,0 0 0 0,0 0 0 0,0 0-256 0,0 0 0 0,0 0 0 0,0 0 0 16,0 0 0-16,0 0 0 0,0 0 0 0,0 0 0 0,0 0 0 0,0 0 0 15,0 0 0-15,0 0 0 0,0 0 0 16,0 0 0-16,0 0 0 0,0 0 0 0,0 0 0 0,0 0 0 16,0 0 0-16,0 0 0 0,0 0 0 0,0 0 0 15,0 0 0-15,0 0 0 0,0 0 0 0,0 0 0 16,0 0 0-16,0 0 0 0,0 0 0 0,0 0 0 15,0 0 0-15,0 0 0 0,0 0 0 0,0 0 0 16,-3 4 0-16,3-4 0 0,0 0 864 0,0 0 128 16,0 0 32-16,0 0 0 0,0 0-832 0,0 0-192 15,0 0 0-15,0 0 0 0,0 0 0 0,-3-4 0 16,2-4 0-16,0 0 0 0,-1 2 864 0,2-2 128 16,2-1 32-16,-1-1 0 0,0 0-832 0,2-1-192 15,-2-1 0-15,0 0 0 0,-1-1 0 0,0 1 0 16,2 0 0-16,0-3 0 0,-2 2 0 0,0 0 0 0,0 0 0 15,0 0 0-15,2-1 0 0,0 1 0 0,-2 1 0 16,0-2 0-16,1-1 864 0,0 1 128 0,-1 0 32 0,2 0 0 16,-1-1-832-16,1 2-192 0,-2 0 0 0,0 0 0 15,-2-3 0-15,2 3 0 0,-1-5 0 0,1 3 0 16,-2 1 0-16,2-2 0 0,0-1 0 0,-1 0 0 16,-1 1 0-16,1 0 0 0,0 2 0 0,1 0 0 15,1 1 0-15,-1-1 0 0,-1 2 0 0,1 0 0 16,2-1 0-16,-1 0 0 0,-1 2 0 0,1-1 0 15,2 0 0-15,-2-2 0 0,1 2 0 0,-2-3 0 16,0-1 0-16,-2 1 0 0,1 0 0 0,-1-1 0 16,1 1 0-16,1-1 0 0,0-1 0 0,0 1 0 15,0 1 0-15,-1 0 0 0,0 3 0 0,1-2 0 0,0 1 0 16,0 0 0-16,0 1 0 0,0 0 0 0,-1 0 0 0,0 1 0 16,-2 0 0-16,2 0 0 0,0 1 0 0,0-1 0 15,1 0 0-15,0 0 0 0,0 0 0 0,0 0 0 16,-1 0 0-16,0-1 0 0,1 2 0 0,0-1 0 15,0-1 0-15,0 0 0 0,0-1 0 0,0 0 0 16,-2 1 0-16,2-1 0 0,0-1 0 0,2 0 0 16,-1 1 0-16,0-1 0 0,-1 0 0 0,0 0 0 15,0 2 0-15,0 0 0 0,0-1 0 0,-1 1 0 16,1-1 0-16,0 1 0 0,-3 1 0 0,3-1 0 16,0 1 0-16,0 1 0 0,0 0 0 0,0 0 0 15,-1 0 0-15,1-1 0 0,0 0 0 0,0 0 0 16,-1 0 0-16,1 0 0 0,0 0 864 0,-2 0 128 0,1 0 32 15,1 2 0-15,-1-3-832 0,0 2-192 0,0-1 0 0,0 1 0 16,0 1 0-16,1-3 0 0,-1 4 0 0,1-2 0 16,-1 1 0-16,0 0 0 0,-2-1 0 0,3 1 0 15,0-1 0-15,0 1 0 0,0-2 0 0,-1 1 0 16,-1 0 0-16,0-1 0 0,0-1 0 0,1 1 0 16,-2 1 0-16,2-1 0 0,-2-1 0 0,2 1 0 15,1-1 0-15,-1-1 0 0,-3 1 0 0,2 0 0 16,0 2 0-16,1-1 0 0,0-2 0 0,1 1 0 15,-1 1 0-15,1 0 0 0,0-1 0 0,-2 1 0 16,0 0 0-16,0-1 0 0,0-1 0 0,1 1 0 16,1 1 0-16,0 0 0 0,0 0 0 0,-1 1 0 15,0 0 0-15,0-1 0 0,0 2 0 0,-1-1 0 16,2 0 0-16,0-1 0 0,-3 0 0 0,0 0 0 0,0-2 0 16,0 2 0-16,1 0 0 0,1 0 0 0,-2 0 864 0,2 1 128 15,0 0 32-15,-1 1 0 0,1 1-832 0,0-2-192 16,1-4 0-16,-1 0 0 0,0 3 0 0,1 0 0 15,1 0 0-15,0 1 0 0,-2 1 0 0,1 0 0 16,0 1 0-16,1-1 0 0,-1-1 0 0,0 0 0 16,0 4 0-16,0-3 0 0,0 1 0 0,-1 0 0 15,0 0 0-15,1-1 0 0,1 0 0 0,0 0 0 16,-1 0 0-16,0 1 0 0,0 0 0 0,0 0 0 16,0 1 0-16,1-3 0 0,0 1 0 0,2 0 0 15,-2 1 0-15,1-2 0 0,-1 1 0 0,0 2 0 16,2-2 0-16,0 3 0 0,-3-4 0 0,2 1 0 15,1-1 0-15,0 1 0 0,0 0 864 0,0 1 128 16,0-3 32-16,1 1 0 0,-1-1-832 0,-1 2-192 0,2-1 0 0,0 0 0 16,-2 0 0-16,1-1 0 0,1-1 0 0,-2 1 0 15,-1 0 0-15,1 0 0 0,-1-1 0 0,1 1 0 16,1 2 0-16,-3 0 0 0,-3-1 0 0,3 2 0 16,0-1 864-16,-1 1 128 0,0 0 32 0,-1 3 0 15,0-3-832-15,0 2-192 0,0 0 0 0,0-2 0 16,-1 2 0-16,1-1 0 0,0 2 0 0,2 5 0 15,-2-8 0-15,2 8 0 0,-1-8 0 0,1 3 0 16,-1-1 0-16,1 6 0 0,0 0 0 0,0-6 0 16,0 6 0-16,0 0 0 0,0 0 0 0,0 0 0 15,0 0 0-15,0 0 0 0,-2-5 0 0,2 5 0 16,0 0-1600-16,0 0-352 0,0 0-80 16,-10 5-16-16</inkml:trace>
  <inkml:trace contextRef="#ctx0" brushRef="#br1" timeOffset="76150.23">22154 7761 12895 0,'0'0'272'0,"0"0"64"0,0 0 16 0,0 0 32 0,0 0-384 0,0 0 0 0,0 0 0 0,0 0 0 0,0 0 896 0,0 0 96 15,0 0 32-15,0 0 0 0,0-6 0 0,0-1 0 16,1 0 0-16,0-1 0 0,-1 1-832 0,2 0-192 15,-1-1 0-15,1-1 0 0,0-1 864 0,1-2 128 16,-2 0 32-16,2-1 0 0,-2-1-832 0,-1-1-192 16,-1 0 0-16,1-2 0 0,1 0 0 0,0-1 0 15,-1 0 0-15,0-2 0 0,0-1 864 0,0 0 128 16,-1-1 32-16,1 1 0 0,-2 2-832 0,-1 1-192 16,0-1 0-16,1 0 0 0,1-2 0 0,0 3 0 15,-1-1 0-15,1 0 0 0,-1 1 0 0,-2 1 0 16,1-1 0-16,1 2 0 0,1-2 0 0,1 1 0 15,-1 0 0-15,1 1 0 0,-2-1 0 0,1 2 0 16,0 1 0-16,1-1 0 0,0 1 864 0,0 0 128 16,0 0 32-16,0 0 0 0,0 1-832 0,0-2-192 0,0 0 0 0,0 1 0 15,-4 0 0-15,2 0 0 0,-1 1 0 0,2-1 0 16,-1 0 0-16,1-1 0 0,-1 1 0 0,2 0 0 16,-1-2 0-16,-1 4 0 15,0-1 0-15,1 0 0 0,1 0 0 0,0-1 0 0,0 0 0 0,0 2 0 16,0-1 0-16,0 2 0 0,0 1 0 0,1 0 0 15,1 0 0-15,0 0 0 0,-2 0 0 0,1 2 0 16,-1-1 0-16,0 1 0 0,0 0 0 0,0 1 0 16,0-1 0-16,0 0 0 0,1-1 0 0,0 1 0 15,0 0 0-15,1-2 0 0,1 0 0 0,-2 1 0 16,0 1 0-16,-1 0 0 0,0 0 0 0,0-1 0 16,-1 1 0-16,0 1 0 0,-1-2 0 0,1 4 0 15,-1 0 0-15,0 1 0 0,1-2 0 0,-2 1 0 0,0 0 864 0,1 1 128 16,0-1 32-16,2 5 0 0,-2-4-832 0,2 4-192 15,0 0 0-15,-2-5 0 0,-1 1 0 0,3 4 0 16,0 0 0-16,0 0 0 0,0 0 0 0,0 0 0 16,0 0 0-16,0 0 0 0,0 0 0 0,0 0 0 15,0 0 0-15,0 0 0 16,0 0-1600-16,0 0-352 0,0 0-80 0,0 0-16 0</inkml:trace>
  <inkml:trace contextRef="#ctx0" brushRef="#br1" timeOffset="77186.82">22072 4767 12895 0,'0'0'272'0,"0"0"64"15,0 0 16-15,0 0 32 0,0 0-384 0,0 0 0 0,0 0 0 0,0 0 0 0,0 0 896 0,0 0 96 16,0 0 32-16,0 0 0 0,0 0-832 0,2-6-192 16,1-1 0-16,-2 2 0 0,-1-1 864 0,0 0 128 15,0-2 32-15,1 0 0 0,0 1-832 0,0-1-192 16,-1-1 0-16,1-2 0 0,1-2 0 0,0-1 0 16,0-2 0-16,-1 0 0 0,0-1 864 0,1 0 128 15,-1-2 32-15,-1-1 0 0,1 0-832 0,0 0-192 16,1 0 0-16,0-1 0 0,-1 0 864 0,0-1 128 15,1-1 32-15,-1 0 0 0,0-1-832 0,1 0-192 16,-2-1 0-16,1-1 0 0,-1-3 0 0,3 0 0 16,-2 0 0-16,2-13 0 0,1 4 864 0,0 3 128 15,-3 1 32-15,2 3 0 0,0 3-832 0,1-1-192 0,-2 1 0 16,1-1 0-16,-3-2 0 0,0 0 0 0,0 1 0 16,0 0 0-16,0 1 0 0,0 2 0 0,-1 0 0 0,-2 4 0 15,0 1 0-15,0 2 0 0,2 3 0 16,0 0 0-16,-1 2 864 0,1 1 128 0,1 0 32 0,-1 3 0 15,-3 2-832-15,2 0-192 0,0 0 0 0,0 0 0 16,0 0 0-16,1 2 0 0,-1 0 0 0,1 0 0 16,-1 1 0-16,1-2 0 0,0 0 0 0,0 3 0 15,1 5 0-15,0-8 0 0,0 2 0 0,0 6 0 16,0 0 0-16,0 0 0 0,-1-7 0 0,1 7 0 16,0 0 0-16,0 0 0 0,0 0 0 0,0 0 0 15,0 0-2416-15,0 0-528 0,0 0-96 16,-1 15-32-16</inkml:trace>
  <inkml:trace contextRef="#ctx0" brushRef="#br1" timeOffset="79483.58">22040 3710 12895 0,'0'0'272'0,"0"0"64"0,0 0 16 0,0 0 32 0,-1 6-384 0,1-6 0 0,-3 5 0 0,2 1 0 16,1-6 896-16,-1 6 96 0,1-6 32 0,0 0 0 16,0 0 0-16,-1 7 0 0,-1 1 0 0,2-8 0 15,0 0 0-15,0 0 0 0,0 0 0 0,0 0 0 16,0 0 0-16,0 0 0 0,0 0 0 0,0 0 0 15,0 0-832-15,0 0-192 0,-1-7 0 0,1 1 0 16,1 0 0-16,-1 6 0 0,-1-7 0 0,1 0 0 16,0-2 0-16,0-2 0 0,0 2 0 0,0-1 0 0,-1-2 864 0,2 0 128 15,0 0 32-15,-1 1 0 0,2 0-832 0,-1 0-192 16,0 0 0-16,0-1 0 0,0 0 0 0,-1 0 0 16,0 0 0-16,1-2 0 0,1 3 0 0,-1-2 0 15,-1 0 0-15,1 0 0 0,3 1 864 0,-3 1 128 16,-1-1 32-16,1 2 0 0,0 0-832 0,0 1-192 15,-2 1 0-15,2-3 0 0,1 0 0 0,-1 2 0 16,1-2 0-16,-1 3 0 0,0-1 0 0,0 0 0 16,1-2 0-16,-1 3 0 0,0 0 0 0,-1 0 0 15,1 1 0-15,0 1 0 0,1-3 0 0,-1-3 0 16,0 0 0-16,1 1 0 0,0 1 0 0,-1-1 0 16,-1 1 0-16,0 1 0 0,1 0 0 0,-1 2 0 15,0 7 0-15,0-9 0 0,4-1 0 0,-4 1 0 16,0 1 0-16,1 1 0 0,1-2 864 0,-1 1 128 0,-1 0 32 0,0 2 0 15,0 6-832-15,2-7-192 0,-2 7 0 0,1-9 0 16,-1 1 0-16,1 0 0 0,-1 1 0 0,3 0 0 16,0-1 0-16,-1 0 0 15,1 1 0-15,-3 7 0 0,2-7 0 0,0 0 0 0,1 0 0 0,-3 7 0 16,4-9 0-16,0 2 0 0,-4 7 0 0,4-7 0 16,3-2 0-16,-4 3 0 0,-3 6 0 0,3-7 0 15,-3 7 0-15,0 0 0 0,4-7 0 0,-4 7 0 16,0 0 0-16,0 0 0 0,0 0 0 0,0 0 0 15,0 0 0-15,0 0 0 0,0 0 0 0,0 0 0 16,0 0-2416-16,0 0-528 0,0 0-96 0,-9 5-32 16</inkml:trace>
  <inkml:trace contextRef="#ctx0" brushRef="#br1" timeOffset="85134.57">22070 3333 9215 0,'0'0'192'0,"0"0"64"0,0 0 0 0,0 0 0 0,0 0-256 0,0 0 0 0,0 0 0 0,-1 10 0 16,-2-2 864-16,3-8 128 0,1 10 32 0,-1-10 0 15,0 0 0-15,-3 8 0 0,3-8 0 0,-1 9 0 16,1-9-832-16,-1 9-192 0,1-9 0 0,0 0 0 16,-2 10 864-16,2-10 128 0,0 0 32 0,0 0 0 0,0 0-832 15,0 0-192-15,0 0 0 0,0 0 0 0,0 0 864 0,0 0 128 16,0 0 32-16,0 0 0 0,0 0 0 0,0 0 0 15,0 0 0-15,0 0 0 0,0 0-832 0,0 0-192 16,0 0 0-16,0 0 0 0,0 0 0 0,0 0 0 16,-2-9 0-16,2 9 0 0,-2-10 0 0,2 1 0 15,1 1 0-15,2-1 0 0,-2 1 864 0,0 0 128 16,1-2 32-16,1 1 0 0,-1-1-832 0,0 1-192 16,-1 0 0-16,1 0 0 0,2 0 0 0,-1 0 0 15,0-2 0-15,1 0 0 0,0-3 0 0,-3 2 0 16,0 0 0-16,1 1 0 0,2 1 0 0,-1 1 0 15,-1 2 0-15,1-3 0 0,1-1 0 0,-2 1 0 16,-1 1 0-16,1 0 0 0,-2 9 0 0,4-7 0 16,-1-3 0-16,-1 2 0 0,-2 8 0 0,3-8 0 0,1 1 0 15,1-1 0-15,-2 0 864 0,2 1 128 0,-5 7 32 0,5-9 0 16,0-1-832-16,0 0-192 0,1 2 0 0,-1 1 0 16,1-1 0-16,-2 1 0 0,1-3 0 0,-2 0 0 15,3 1 0-15,0-1 0 0,-2 0 0 0,1 1 0 16,2 1 0-16,-1 1 0 0,-3-3 0 0,2 1 0 15,-2-2 0-15,2 3 0 0,3 0 0 0,-3 1 0 16,0-2 0-16,2 0 0 0,-1 0 0 0,2 4 0 16,0 2 0-16,-1-2 0 0,1-3 0 0,0 2 0 15,-2-2 0-15,3 0 0 0,-1 0 0 0,1 0 0 16,-1 1 0-16,0 2 0 0,1 0 0 0,0 0 0 16,2-4 0-16,-5 1 0 0,3 1 0 0,-2-1 0 0,3 1 0 0,-3 2 0 15,1-4 0-15,-1 3 0 0,1-2 0 0,-1 1 0 16,2 1 0-16,-3 0 0 0,2 2 0 0,-1-3 0 15,2 2 0-15,-3 1 0 0,2-1 0 0,-3 0 0 16,3 0 0-16,0 1 0 0,-1-1 0 0,3 1 0 16,0-1 0-16,0 1 0 0,-2 0 0 0,1 0 0 15,-1 0 0-15,2 1 0 0,-2 0 864 0,2 1 128 16,-1 0 32-16,1 0 0 0,2 0-832 0,-3-2-192 16,-1-1 0-16,4 3 0 0,-1 2 0 0,0 0 0 15,-1-2 0-15,1-1 0 0,1 2 0 0,1-1 0 16,-1 0 0-16,0-1 0 0,-2 0 0 0,1 1 0 15,1 0 0-15,-2 2 0 0,1 0 0 0,-1-1 0 16,-1 0 0-16,1-1 0 0,-2 1 0 0,2 0 0 16,0-1 0-16,-2 1 0 0,0 1 0 0,2 1 0 0,-1 0 0 0,1 0 0 15,-2 0 0-15,0-1 0 0,-8 0 0 0,14 1 0 16,-3 1 0-16,0 0 0 16,0-2 0-16,-3 2 0 0,3 0 0 0,0 0 0 0,-1-1 0 0,0 2 0 15,0-1 0-15,0 1 0 0,0-1 0 0,1 2 0 16,-2 0 0-16,1 0 0 0,0-2 0 0,1 2 0 15,1-1 0-15,1 2 0 0,1-2 0 0,2 2 0 16,-3-2 0-16,0-1 0 0,0 0 0 0,0 1 0 16,2 1 0-16,-2 0 0 0,0-1 0 0,0 2 0 15,-2 0 0-15,0 1 0 0,-1-3 0 0,0 1 0 16,1 2 0-16,0-1 0 0,-3 2 0 0,2 0 0 16,2-2 0-16,-3 3 0 0,-1 1 0 0,2-1 0 15,-1 1 0-15,2 1 0 0,-2 0 0 0,0 1 0 16,-2 1 0-16,3-2 0 0,2 2 0 0,2 0 0 0,-5-1 128 15,2 2 0-15,0-2-128 0,2 3 192 0,0 1-192 0,-2 0 0 16,1 0 128-16,1-1-128 0,-2 1 0 0,1 1 0 16,0-2 0-16,0 0 0 0,-2 2 128 0,0-1-128 15,1 0 0-15,0 0 0 0,1 0 128 0,-1-1-128 16,1 0 0-16,-2 0 144 0,2 0-144 0,-2 1 0 16,-1-2 0-16,0 1 0 0,3 3 0 0,-3-3 0 15,0 0 0-15,-1 2 0 0,0-1 0 0,1 2 0 16,0 0 128-16,-1 0-128 0,-2-3 0 0,2 0 0 15,-1 1 0-15,1 1 0 0,-1 0 0 0,0-2 0 16,2-1 0-16,1 0 0 0,-3 2 0 0,1-1 0 0,-1-1 0 0,3 0 0 16,-3 0 0-16,2 2 0 0,-1-1 128 0,1-2-128 15,-2 1 0-15,0-1 0 16,2 2 0-16,-1-1 0 0,-3 0 0 0,4 1 0 0,-3 2 0 0,3-3 128 16,4 2-128-16,-5 0 0 0,-2 0 0 0,-2 0 0 15,1 1 0-15,1-1 0 0,3 1 0 0,2-2 0 16,-3-1 0-16,1-1 0 0,-2 0 0 0,1 0 0 15,-1 4 0-15,0-1 0 0,0 1 0 0,3-1 0 16,-5 3 0-16,4-5 0 0,-3 2 128 0,0 1-128 16,0-2 0-16,-2 1 0 0,0 2 0 0,2-2 128 15,-3 0-128-15,1-1 0 0,-2 1 144 0,2 1-144 16,-2 0 0-16,2 2 144 0,-1-1-144 0,0 1 0 16,2-2 160-16,-3 1-160 0,0-1 128 0,0 2-128 15,-1 2 0-15,2 0 0 0,2 1 128 0,-3-3-128 0,2 0 0 0,-1-2 0 16,-1 0 0-16,0 0 128 0,0 4-128 15,0-1 0-15,0-2 144 0,0 0-144 0,-1-1 0 0,0 0 0 16,0-1 0-16,1 2 128 0,1-1-128 0,0 1 0 16,-2-1 0-16,1 2 0 0,0-2 0 0,0 1 0 15,-1-1 0-15,1 2 128 0,0 1-128 0,1 0 0 16,-3 2 0-16,1-1 0 0,1-2 0 0,-1 0 0 16,0 2 0-16,-1 1 0 0,-1 0 0 0,1 0 128 15,0 0-128-15,0-1 0 0,0-2 0 0,2 2 128 16,0 1-128-16,-1 0 0 0,-1 0 0 0,1 0 0 15,1 1 0-15,1-1 128 0,-3-3-128 0,1 3 0 16,-1 0 0-16,2 2 0 0,0 1 0 0,0 1 0 16,1-5 0-16,0 2 0 0,1 2 0 0,1-2 0 15,-3-2 0-15,1 1 0 0,2 0 0 0,-2 1 0 0,0 0 0 0,-1 0 0 16,-1-1 0-16,1 1 0 0,3 1 0 0,-3 3 0 16,0 0 0-16,2-1 0 0,1-2 0 0,-1-1 0 15,-1 0 0-15,-1 0 0 0,1 1 0 0,2 1 0 16,-3-2 0-16,2 2 0 0,1-4 0 0,-1 0 0 15,-2 0 0-15,2 2 0 0,-1-1 0 0,0 0 0 16,2-2 0-16,-2 2 0 0,1 1 0 0,2-1 128 16,-2 1-128-16,0 1 0 0,-2-1 0 0,0 0 0 15,3 0 0-15,-2 2 0 0,-3-1 0 0,2 1 0 16,1 1 0-16,3 0 0 0,-4-2 0 0,1-1 128 16,-1-1-128-16,3-2 0 0,0 2 0 0,1-1 0 15,-2 1 0-15,1 1 0 0,-3 1 0 0,0-1 0 16,-1-2 0-16,-1 0 0 0,0-2 0 0,2 3 0 0,2 1 0 15,-2 0 0-15,-2-2 0 0,2 1 0 0,2 2 0 0,1 0 0 16,-2-3 0-16,3 0 0 0,0-1 0 0,-1-1 128 16,-2 2-128-16,1 0 0 0,3-1 0 0,-3 0 0 15,-2 2 0-15,2 0 0 0,-2 0 0 0,2 0 0 16,1 1 0-16,-1 0 0 0,-1-1 0 0,3 0 0 16,-1 0 0-16,2 0 0 0,-1 1 0 0,0 0 0 15,2 0 0-15,-3 0 0 0,2-2 0 0,-2 4 0 16,-1-5 0-16,0 2 128 0,2 0-128 0,-4 1 0 15,1 0 0-15,0 0 0 0,3 2 0 0,-4-2 0 16,0 0 0-16,2 1 0 0,0 3 0 0,0 0 0 16,-1 2 0-16,-1-1 0 0,0-4 0 0,-1-2 0 0,0 2 0 15,0 0 128-15,-1 3-128 0,1-1 0 0,1-1 0 16,-2 1 0-16,0 1 0 0,0-3 0 0,2 2 0 0,-2 2 0 16,1 0 0-16,-1 1 0 0,0-1 0 0,-1 3 128 15,1-3-128-15,1 2 0 0,0-1 0 0,-1 1 0 16,0-1 0-16,0-2 0 0,-1 0 0 0,1 1 0 15,0 2 0-15,0 0 0 0,-3-1 0 0,1 0 0 16,1 1 0-16,0-2 0 0,-1 1 0 0,1 1 128 16,0 2-128-16,0 0 0 0,-1 0 0 0,0-4 0 15,1 1 0-15,-2-1 0 0,0 0 0 0,-1 1 0 16,2 2 0-16,-1 4 0 0,-3-2 0 0,2-1 0 16,-1-3 0-16,-1 3 144 0,2 2-144 0,-1 1 0 15,-1 0 0-15,0-1 0 0,2-1 0 0,-3-1 0 16,4 0 128-16,0 1-128 0,-2-1 0 0,1 2 0 15,-1 1 0-15,2-2 0 0,-5 1 0 0,4-3 0 0,2 0 0 0,-4 3 0 16,0 3 0-16,1-1 0 0,2-4 0 0,-1 2 0 16,-3 0 0-16,3 4 0 0,-1-1 0 0,1 3 0 15,-1-1 0-15,-2-1 0 0,1 0 0 0,4-1 0 16,-1 0 0-16,-2 2 0 0,-1 0 0 0,1 0 0 16,5-1 0-16,0-1 0 0,-1 2 128 0,-1-1-128 15,-2 2 0-15,0-2 0 0,4-4 0 0,-1 1 0 16,-2 0 0-16,2 0 0 0,0 1 0 0,0-4 0 15,-1 1 0-15,2 1 0 0,2 0 0 0,-1 0 0 16,0 3 0-16,0-2 0 0,-1 0 0 0,0 0 0 16,0-1 0-16,3 0 0 0,2 0 0 0,-2-1 0 15,-1 1 0-15,0-1 0 0,2-2 0 0,-3 2 0 0,-2 0 0 0,-2 2 0 16,1-2 128-16,4 0-128 16,5 0 0-16,-2-2 0 0,-1-3 0 0,0 2 0 0,1 1 128 0,0-2-128 15,1 1 0-15,-2-1 0 0,0 2 0 0,2-2 0 16,-3-1 0-16,0 3 0 0,0-2 0 0,0 4 0 15,1-1 128-15,1-2-128 0,-1-2 0 0,3 2 0 16,-3 3 0-16,1-3 0 0,1-1 0 0,-4-1 0 16,-1 3 128-16,1 0-128 0,0-2 0 0,0 2 0 15,-1 0 0-15,-1 2 0 0,0 1 128 0,1-1-128 16,-2-1 0-16,1 0 0 0,1-1 0 0,1 1 0 16,-1 0 0-16,-1-2 0 0,0 0 0 0,2 2 0 15,-2-2 0-15,0 0 0 0,0 0 0 0,1 1 0 16,-1 1 128-16,-1 0-128 0,-1 1 0 0,1-1 0 15,1-4 0-15,0 1 0 0,-2-1 0 0,2 1 0 0,0 0 0 0,2-2 0 16,-1-2 0-16,-1 0 0 0,0 1 0 0,0-2 0 16,2 3 0-16,-2-2 0 0,-2 1 128 0,1 2-128 15,-2-1 0-15,2 3 0 0,0-2 0 0,1-1 0 16,-2-1 0-16,1-1 0 0,-1 3 0 0,1 0 0 16,-1-1 0-16,1 1 0 0,0-1 128 0,-2-1-128 15,-2-2 0-15,2 2 0 0,1-1 0 0,-4 3 0 16,0 2 0-16,0 1 0 0,-2-3 0 0,3-2 0 15,-1-3 0-15,2 4 0 0,1 2 128 0,-1-1-128 16,3-3 0-16,-3 0 0 0,0 2 0 0,-1 1 0 16,3-3 0-16,-6-1 0 0,1 0 0 0,1 3 0 15,6 0 0-15,-1 1 0 0,-3-1 0 0,0 5 0 16,-1-1 0-16,0 0 0 0,2-2 0 0,1 0 0 0,-6 3 0 16,4-2 0-16,0-1 0 0,0-1 0 0,0-4 0 0,-2 1 0 15,3 1 0-15,-3 0 0 0,3 2 0 0,0 0 0 16,1 1 0-16,-4-1 0 0,2 2 0 0,0-2 0 15,2 0 0-15,-3 0 0 0,1 1 0 0,1-1 0 16,1 0 0-16,-3-1 0 0,2-1 0 0,-1 2 0 16,0-1 0-16,0 1 0 0,2-1 0 0,0 0 0 15,-3-1 0-15,3 1 0 0,1-1 0 0,-2 2 0 16,-1-3 0-16,1 0 0 0,1-2 0 0,0 1 0 16,2 3 0-16,-1-3 0 0,-3-2 0 0,3-2 0 15,0 0 0-15,0 1 0 0,1-1 0 0,-1-1 0 16,0 0 0-16,0 2 0 0,0-1 0 0,-1 0 0 15,1-1 0-15,-1 0 0 0,1 3 0 0,-2 1 0 16,2 0 0-16,0 0 0 0,-1 0 0 0,0 1 0 0,-1-2 0 0,1 2 0 16,2 1 0-16,-4-4 0 0,0 0 0 15,1-1 0-15,1-3 0 0,-1 1 0 0,-1-1 0 0,1 2 0 16,0-5 0-16,0 2 0 0,1-3 0 0,-2 1 0 16,0-1 0-16,1 0 0 0,1-1 0 0,0 0 0 15,-2 1 0-15,1 0 0 0,-3-1 0 0,3 1 0 16,-3 0 0-16,1 1 0 0,1 1 0 0,-3 1 0 15,3 0 0-15,-1 0 0 0,-1-1 0 0,0 1 0 16,2 0 0-16,-4 0 0 0,2 0 176 0,-1 0-176 16,1 0 160-16,1 2-160 0,-6-3 0 0,2 1 0 15,1-2 0-15,1 0-160 0,0 2 160 0,-1 1 0 16,0-3 128-16,0 1-128 0,2-1 0 0,1 2 0 0,-7-1 0 0,4 0-128 16,3 1 128-16,0-1 0 0,-2 1 0 0,-1 1 0 15,-5-1 0-15,3-1 0 16,2 0 0-16,-2 0 0 0,-3 0 0 0,3 1 0 0,0-3 0 0,0 0 0 15,0-1 0-15,0 1 0 0,1 0 0 0,-1 0 0 16,-1 0 0-16,1 0 0 0,0 0 0 0,1 0 0 31,0 1-368-31,-1-1-32 0,3 0-16 0,-2 1 0 0,0-3 416 0,0 1 0 0,-1 0 0 0,5-3 0 16,-2-1 0-16,0 2 0 0,-1 2 0 0,-3 3 0 16,0-2 0-16,0 1 0 0,-1-1 0 0,1 0 0 15,0-1 0-15,0 0 0 0,1 0 0 0,-3 1 0 16,-1 1 0-16,2 0 0 0,1 3 0 0,0-5 0 15,-3 0 0-15,2 4 0 0,2 0 0 0,-1 1 0 16,-1-2 0-16,0 0 0 0,0 0 0 0,1-2 0 0,-4-2 0 16,2 2 0-16,1 1 0 0,1 2 0 0,1-1 0 0,-1-2 0 15,-1 0 0-15,2-1 0 0,-1 0 0 0,1 0 0 16,0 0 0-16,-2 0 0 0,2 0 0 0,-1-1 0 16,0-2 0-16,0 2 0 0,0 1 0 0,0-1 0 15,-2-2 0-15,1 1 0 0,0 0 0 0,0-1 0 16,0 1 0-16,-2 0 0 0,0-2 0 0,1 0 0 15,0 2 0-15,0 0 0 0,-2 0 0 0,4-2 0 16,-2 1 0-16,3 0 0 0,3-1 0 0,-4 0 0 16,-3-3 0-16,2 2 0 0,2-1 0 0,-2 1 0 15,0-2 0-15,1 0 0 0,0-3 0 0,0 1 0 16,-2 2 0-16,2 0 0 0,0-2 0 0,1 0 0 16,-1-1 0-16,1 1 0 0,-2 1 0 0,3-2 0 15,-1-2 0-15,1 2 0 0,-1 3 0 0,0-2 0 0,1-3 0 0,0 0 0 16,-2 1 0-16,1 0 0 0,1 0 0 0,1 0 0 15,-1 0 0-15,-2-2 0 0,1 1 0 0,1 0 0 16,-1 0 0-16,0-2 0 0,0-1 0 16,2 1 0-16,-1 3 0 0,-2-5 0 0,1 0 0 0,1-1 0 15,0 1 0-15,1-1 0 0,-3 0 0 0,1 1 0 16,2-1 0-16,-2 0 0 0,-1 1 0 0,1-1 0 16,0 1 0-16,3-1 0 0,-3-2 0 0,1 3 0 15,-1-1 0-15,1 2 0 0,1-1 0 0,1 0 0 16,-1-1 0-16,-1 2 0 0,3 2 0 0,-2-2 0 15,0-3 0-15,2 2 0 0,-1 1 0 0,0 0 0 16,1-1 0-16,1 1 0 0,-3 0 0 0,1-1 0 0,0 0 0 16,1 0 0-16,-2 1 0 0,2 0 0 0,1-1 0 15,-3 2 0-15,2 2 0 0,0-5 0 0,1 1 0 16,0 0 0-16,-2-1 0 0,1 0 0 0,2 3 0 0,-3-4 0 16,2 0 0-16,-1 1 0 0,1 3 0 0,-1 0 0 15,1-2 0-15,-1 0 0 0,2-4 0 0,4 9 0 16,-8-1 0-16,2-5 0 0,2-3 0 0,-1 1 0 15,-1 0 0-15,3 1 0 0,-1 1 0 0,0-2 0 16,0-2 0-16,1 5 0 0,3 5 0 0,-8-1 0 16,0-4 0-16,8 5 0 0,-5-4 0 0,-1 0 0 15,2 0 0-15,-2 0 0 0,3-3 0 0,0-1 0 16,-1 1 0-16,0 0 0 0,4 7 0 0,-6-7 0 16,1-1 0-16,-1 2 0 0,1 2 0 0,5 4 0 15,-4-6 0-15,-2 1 0 0,-1-2 0 0,3 2 0 0,4 5 0 0,-5-7 0 16,0-2 0-16,2 3 0 0,3 6 0 0,-2-7 0 15,2 7 0-15,0-9 0 16,1 2 0-16,-1 1 0 0,0 6 0 0,-5-10 0 0,2 2 0 0,3 8 0 16,-2-7 0-16,0-1 0 0,-1 3 0 0,1-1 0 15,-2 1 0-15,1-1 0 0,0-1 0 0,3 7 0 16,-4-6 0-16,0-1 0 0,-1 1 0 0,5 6 0 16,-3-7 0-16,3 7 0 0,-3-7 0 0,3 7 0 15,-5-6 0-15,5 6 0 0,-4-7 0 0,4 7 0 16,-5-6 0-16,3 0 0 0,0 1 0 0,2 5 0 15,-4-6 0-15,4 6 0 0,-4-6 0 0,4 6 0 16,-1-8 0-16,1 8 0 0,-3-6 0 0,3 6 0 16,-2-6 0-16,2 6 0 0,-6-7 0 0,6 7 0 15,-2-6 0-15,2 6 0 0,-2-8 0 0,2 8 0 0,-2-6 0 0,2 6 0 16,-4-7 0-16,4 7 0 0,-1-6 0 0,1 6 0 16,-2-6 0-16,2 6 0 0,-2-9 0 0,2 9 0 15,-4-5 0-15,4 5 0 0,-3-7 0 0,1 0 0 16,1 0 0-16,1 7 0 0,0 0 0 0,-3-7 0 15,-1-2 0-15,3 3 0 0,1 6 0 0,0 0 0 16,-2-7 0-16,2 7 0 0,0 0 0 0,-1-7 0 16,1 7 0-16,-1-6 0 0,1-2 0 0,0 8 0 15,0 0 0-15,0 0 0 0,0 0 0 0,0-8 0 16,0 8 0-16,0 0 0 0,0 0 0 0,0 0 0 16,0 0 0-16,0 0 0 0,0 0 0 0,0 0 0 15,0 0 0-15,0 0 0 0,0 0 0 0,0 0 0 0,0 0 0 0,0 0 0 16,0 0 0-16,0 0 0 15,0 0 0-15,0 0 0 0,0 0 0 0,0 0 0 0,0 0 0 0,1 11 0 16,-1-11 0-16,-1 9 0 0,-1-1 0 0,2-8 0 31,0 0-1728-31,0 0-256 0,-6 7-48 0,6-7-16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8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4607 0 0,'0'0'102'0'0,"2"3"20"0"0,4 6-56 0 0,0 0 0 0 0,-1 0-1 0 0,-1 1 1 0 0,3 6-66 0 0,15 46 45 0 0,-20-58-25 0 0,43 118 985 0 0,3 7-34 0 0,-45-117-967 0 0,35 102 923 0 0,13 16-927 0 0,38 84 1101 0 0,-33-82-800 0 0,9 3-301 0 0,71 124 1308 0 0,-69-134-869 0 0,-40-74-432 0 0,140 257 3 0 0,16-10-11 0 0,-102-186 1 0 0,35 32 0 0 0,-58-80 0 0 0,22 16 0 0 0,-52-55-16 0 0,2-1-1 0 0,1-2 0 0 0,18 9 17 0 0,-44-27-14 0 0,3 1-256 0 0,0 0-1 0 0,1-1 0 0 0,2 1 271 0 0,-8-4-508 0 0,-3-1-4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9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0 6447 0 0,'0'0'142'0'0,"-3"1"22"0"0,-11 4 13 0 0,3 2-20 0 0,8-4-155 0 0,1 1 0 0 0,-1 0 0 0 0,1-1 0 0 0,-1 1 0 0 0,1 0 0 0 0,0 0 0 0 0,1 0 0 0 0,-1 0 0 0 0,1 0 0 0 0,0 1 0 0 0,0-1 0 0 0,0 0 0 0 0,0 1-1 0 0,1-1 1 0 0,0 0 0 0 0,0 1 0 0 0,0-1 0 0 0,0 3-2 0 0,2 11-1 0 0,1 0 0 0 0,1 0 0 0 0,4 14 1 0 0,-8-32 0 0 0,1 5-7 0 0,11 40 739 0 0,2 0-1 0 0,3 1-731 0 0,-6-20 144 0 0,16 40 320 0 0,16 24-464 0 0,199 304 2032 0 0,-184-304-2021 0 0,106 156-5 0 0,-104-164-7 0 0,64 68 1 0 0,189 165 0 0 0,-286-289 0 0 0,499 461 0 0 0,-458-430 0 0 0,40 23 0 0 0,-83-63 0 0 0,0-2 0 0 0,2 0 0 0 0,0-1 0 0 0,23 7 0 0 0,-27-11-12 0 0,-13-5-132 0 0,1-1 0 0 0,0 0 0 0 0,0 0 0 0 0,0-1 0 0 0,0-1 0 0 0,1 0 144 0 0,11-1-508 0 0,-19-1-4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9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6447 0 0,'1'3'142'0'0,"2"12"-21"0"0,1 0 0 0 0,1 0 0 0 0,1-1 0 0 0,0 0 0 0 0,7 12-121 0 0,13 19 987 0 0,2-2-1 0 0,7 7-986 0 0,-13-22 21 0 0,3 5 198 0 0,2-1 0 0 0,8 6-219 0 0,15 8 751 0 0,1-3 0 0 0,5 0-751 0 0,114 72 103 0 0,-66-51-103 0 0,3-5 0 0 0,93 36 0 0 0,-163-79 0 0 0,46 19 0 0 0,88 25 0 0 0,-134-50 0 0 0,92 24 0 0 0,-94-26 0 0 0,0-3 0 0 0,27 2 0 0 0,12-6 34 0 0,-36-1-944 0 0,28 5 910 0 0,-63-5-508 0 0,-3 0-4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0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6447 0 0,'2'3'142'0'0,"12"13"86"0"0,1 0-1 0 0,15 11-227 0 0,39 31 103 0 0,-34-31-56 0 0,23 18 940 0 0,3-2-1 0 0,24 10-986 0 0,218 117 16 0 0,-109-63-34 0 0,-99-50 108 0 0,-3 5-90 0 0,32 20 1180 0 0,-93-64-914 0 0,1-1-1 0 0,0-1 0 0 0,5-1-265 0 0,-12-5 18 0 0,1-2 0 0 0,10 2-18 0 0,-29-8-40 0 0,-1-1 0 0 0,1 0 0 0 0,0 0 1 0 0,-1-1-1 0 0,1 0 0 0 0,0 0 1 0 0,0 0-1 0 0,0-1 0 0 0,-1 0 1 0 0,1 0-1 0 0,4-2 40 0 0,-6 0-475 0 0,2-6-33 0 0,-4-2-4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0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6447 0 0,'0'0'142'0'0,"0"0"22"0"0,0 0 13 0 0,2 2-20 0 0,31 28-112 0 0,-12-11 889 0 0,18 13-934 0 0,160 98 1270 0 0,-29-21 17 0 0,184 114-679 0 0,-195-137-608 0 0,101 37 0 0 0,-235-112 0 0 0,0-1 0 0 0,0-2 0 0 0,1-1 0 0 0,11 2 0 0 0,-33-8 0 0 0,38 6 0 0 0,27 2 0 0 0,-56-8 0 0 0,1-1 0 0 0,-1 0 0 0 0,0-1 0 0 0,1 0 0 0 0,-1-1 0 0 0,0-1 0 0 0,4-1 0 0 0,-13 3-19 0 0,-1 0 0 0 0,1-1-1 0 0,-1 1 1 0 0,0-1 0 0 0,1 0-1 0 0,-1 0 1 0 0,0 0 0 0 0,0 0-1 0 0,0 0 1 0 0,2-4 19 0 0,-3 5-63 0 0,-1-1 1 0 0,0 1-1 0 0,1-1 0 0 0,-1 0 1 0 0,0 0-1 0 0,0 0 0 0 0,0 0 1 0 0,0 1-1 0 0,-1-1 0 0 0,1 0 1 0 0,0-1-1 0 0,-1 1 0 0 0,0 0 1 0 0,1 0-1 0 0,-1 0 0 0 0,0 0 1 0 0,0 0-1 0 0,0 0 0 0 0,0-2 63 0 0,-4-12-512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1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8287 0 0,'0'18'191'0'0,"0"-17"-179"0"0,0-1 0 0 0,0 1 0 0 0,0-1 0 0 0,0 0 0 0 0,0 1 0 0 0,0-1 1 0 0,0 0-1 0 0,0 1 0 0 0,0-1 0 0 0,1 0 0 0 0,-1 1 0 0 0,0-1 0 0 0,0 0 0 0 0,0 0 0 0 0,0 1 0 0 0,0-1 0 0 0,1 0 0 0 0,-1 1-12 0 0,8 12 226 0 0,3 1-34 0 0,-6-10-180 0 0,0 0 0 0 0,-1 0 1 0 0,1 0-1 0 0,1-1 0 0 0,-1 0 1 0 0,0 0-1 0 0,1 0 0 0 0,0-1 1 0 0,5 2-13 0 0,12 3 731 0 0,22 4-731 0 0,-36-10 158 0 0,45 8 222 0 0,2-3 1 0 0,-1-2-1 0 0,7-2-380 0 0,81 5-23 0 0,-44 3 23 0 0,58 16 0 0 0,73 17 0 0 0,87 21 0 0 0,-83-9 0 0 0,-154-37 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1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6447 0 0,'0'0'142'0'0,"0"0"22"0"0,0 0 13 0 0,2 3-20 0 0,3 5-152 0 0,0 0 0 0 0,1-1 0 0 0,0 1 0 0 0,0-2 0 0 0,1 1 0 0 0,0-1 0 0 0,4 4-5 0 0,4 1-1 0 0,1 0 0 0 0,0-1 0 0 0,8 4 1 0 0,-4-5 63 0 0,0-1-1 0 0,0 0 1 0 0,21 3-63 0 0,-21-5 268 0 0,117 25 793 0 0,-32-9-514 0 0,211 43 1336 0 0,-201-48-1710 0 0,47-3-173 0 0,34 4-8 0 0,-131-8 8 0 0,-1 3 0 0 0,33 12 0 0 0,123 47 0 0 0,-177-56 0 0 0,56 18 0 0 0,3-3 42 0 0,-37-10-2048 0 0,24 2 2006 0 0,-63-17-3412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2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6447 0 0,'0'0'142'0'0,"0"0"22"0"0,0 0 13 0 0,3 0-20 0 0,57 2-121 0 0,-44-1-38 0 0,-1-1 0 0 0,11-1 2 0 0,23-3 354 0 0,108-10 1340 0 0,-85 10-1675 0 0,58 3-19 0 0,-59 2-3 0 0,23 2 3 0 0,17 7 0 0 0,-10-1 0 0 0,79 12 0 0 0,-62-6 0 0 0,87 10 0 0 0,-21 1 72 0 0,-168-23 217 0 0,-9-1 71 0 0,0-1 0 0 0,0 0-1 0 0,5 0-359 0 0,-10-1 375 0 0,1 1-576 0 0,-2 0 68 0 0,0-1 70 0 0,-1 1 0 0 0,1-1 0 0 0,0 1 1 0 0,-1-1-1 0 0,1 0 0 0 0,0 1 0 0 0,0-1 0 0 0,-1 0 0 0 0,1 0 0 0 0,0 0 0 0 0,-1 1 0 0 0,1-1 0 0 0,0 0 63 0 0,-1 0-511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2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6447 0 0,'0'0'142'0'0,"4"0"22"0"0,14-1 19 0 0,-1 1 0 0 0,6 1-183 0 0,32 2 243 0 0,-1-2 0 0 0,12-4-243 0 0,-14 1 970 0 0,88 0-362 0 0,6 4-608 0 0,-32 1 0 0 0,-77-2 0 0 0,34-1 0 0 0,-1-3 0 0 0,0-3 0 0 0,25-3 0 0 0,15 3 0 0 0,-66 8 0 0 0,-7 0 0 0 0,-20-2 0 0 0,1 2 0 0 0,5 1 0 0 0,16 2 0 0 0,-27-3 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3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 6447 0 0,'0'0'142'0'0,"0"0"22"0"0,2-1 13 0 0,4-4-116 0 0,1 0 1 0 0,1 1-1 0 0,3-1-61 0 0,0-1 80 0 0,0 2 236 0 0,-1 0-1 0 0,1 0 1 0 0,0 1 0 0 0,0 0-1 0 0,0 1 1 0 0,4 0-316 0 0,5-1 79 0 0,36-5-71 0 0,0 3 0 0 0,41 2-8 0 0,-92 3 0 0 0,84 1 975 0 0,21 5-975 0 0,89 13 1067 0 0,-186-18-1061 0 0,185 27-6 0 0,-28-2-401 0 0,-167-26-74 0 0,-3 0-33 0 0,0 0-4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7:05:54.13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18465 4474 9215 0,'0'0'400'0,"0"0"96"0,0 0-496 0,0 0 0 15,-4 2 0-15,4-2 0 0,0 0 912 0,0 0 96 0,0 0 16 16,0 0 0-16,0 0 0 0,0 0 0 0,0 0 0 0,0 0 0 16,0 0-832-16,0 0-192 0,0 0 0 0,0 0 0 15,0 0 864-15,0 0 128 16,0 0 32-16,0 0 0 0,0 0-832 0,6-1-192 0,-6 1 0 0,7-2 0 16,-7 2 0-16,7-3 0 0,0 1 0 0,-1 0 0 15,-6 2 864-15,6-3 128 0,1 3 32 0,0-1 0 16,-7 1-832-16,6-3-192 0,1 2 0 0,-7 1 0 15,6-3 0-15,0 0 0 0,2-2 0 0,-1 4 0 16,0 0 0-16,-1 0 0 0,2-1 0 0,-1 0 0 16,-7 2 0-16,6-1 0 0,2-1 0 0,-1 0 0 15,1 0 864-15,0 0 128 0,1 0 32 0,-1-1 0 16,0 2-832-16,1 0-192 0,-1-2 0 0,1 1 0 0,1 2 0 0,0-1 0 16,-2 1 0-16,1-3 0 0,0 3 0 0,-1 0 0 15,-1-1 0-15,1 1 0 0,-1-1 0 0,0-1 0 16,0 0 0-16,1 1 0 0,-2 0 0 0,2 0 0 15,-3-2 0-15,-5 3 0 0,9 0 0 0,-2 0 0 16,2-1 0-16,-3 1 0 0,3 0 0 0,-2 0 0 16,-1-2 0-16,2 1 0 0,-1-1 0 0,0 1 0 15,0 0 0-15,1 1 0 0,-2-2 0 0,2 2 0 16,-3 0 0-16,3-1 0 0,-2 0 0 0,1 0 0 16,1 0 0-16,0 1 0 0,-1 0 0 0,1-1 0 15,0 0 0-15,-1 1 0 0,0-2 0 0,1 1 0 16,1-1 0-16,-1 2 0 0,0 2 0 0,2-2 0 15,-2-2 0-15,0 2 0 0,-2 0 0 0,3-1 0 0,-2 0 0 0,2 0 0 16,-3 1 0-16,0 0 0 0,2 1 0 16,2-1 0-16,-3 0 0 0,1 0 0 15,-1-1 0-15,3 1 0 0,-2-1 864 0,0 1 128 0,0-1 32 0,1 1 0 16,0 1-832-16,-1-1-192 0,2 0 0 0,-2 0 0 16,2 1 0-16,-1 0 0 0,-2 0 0 0,2-1 0 15,0 0 0-15,0 0 0 0,-1 0 0 16,-1 0 0-16,2 0 0 0,1-1 0 0,-3-1 0 0,1 1 0 15,-1 2 0-15,3 0 0 0,-2-1 0 0,0-1 0 16,1 0 0-16,1 0 0 0,1 0 0 0,-2 0 0 16,0 0 0-16,2 1 0 0,0 1 0 0,0-1 0 15,0-1 0-15,0-1 0 0,1 0 0 0,1 1 0 16,-1 1 0-16,1 1 0 0,-3-1 0 0,1 0 0 16,-1 0 864-16,-1 0 128 0,1 0 32 0,4 0 0 15,-1 0-1648-15,-1 0-320 0,4 0-64 0,-6 2-16 0,0-2 832 0,-3 2 192 16,2 0 0-16,0-1 0 0,1 0 0 0,1 0 0 15,-2-1 0-15,-1 2 0 0,1 0 0 0,0 1 0 16,-1-1 0-16,-1-1 0 0,1 0 0 0,0-1 0 16,-2 0 0-16,2 0 0 0,-1 1 0 0,0-1 0 15,1 0 0-15,0 1 0 0,-1 0 0 0,1 0 0 16,-1-1 0-16,0 2 0 0,1-2 0 0,0 1 0 16,0-1 0-16,-1 0 0 0,2 0 0 0,-1 1 0 15,0 0 0-15,-1-1 0 0,1 0 0 0,1-1 0 16,-1 0 0-16,1 1 0 0,0 2 0 0,-1-1 0 15,2 0 0-15,0-1 0 0,0 0 0 0,0 0 0 16,-2 0 0-16,1 0 0 0,1 0 0 0,0 2 0 16,0-2 0-16,-1 0 0 0,0 0 0 0,2 0 0 0,-3 0 0 0,2-2 0 15,-1 2 768-15,1 2 208 0,1-2 48 0,-3 1 0 16,1-1-832-16,0 0-192 0,0 1 0 0,2-1 0 16,-3 0 0-16,0 0 0 0,-1 0 0 15,2 0 0-15,-3 2 0 0,3-1 0 0,-2 0 0 0,2 0 0 16,-4 0 0-16,4 0 0 0,-2 0 0 0,1 0 0 15,-1-1 0-15,2 0 0 0,-4-1 0 0,2 1 0 16,-1 1 0-16,2-1 0 0,1 0 0 0,-1 0 0 16,-2 0 0-16,1 0 0 0,1-1 0 0,-2 1 0 15,3 1 0-15,-1 0 0 0,0 0 0 0,1 2 0 16,-1-3 0-16,1 0 0 0,0 0 0 0,0 0 0 16,-2 0 0-16,2 2 0 0,-3-1 0 0,3 0 0 0,-2-1 0 15,2 0 0-15,-3 0 0 0,3 1 0 0,-3 1 0 0,0 1 0 16,1-1 0-16,0 1 0 0,1-3 0 0,0 0 0 15,1 1 0-15,-1 0 0 0,1 0 0 0,1 0 0 16,-2 1 0-16,1-1 0 0,-3 0 0 0,3 1 0 16,-1 0 0-16,-1 0 0 0,1-2 0 0,0 0 0 15,-2 0 0-15,3 0 0 0,-2 3 0 0,2-1 0 16,-3 0 0-16,3 0 0 0,-3-1 0 0,1-1 0 16,-1-1 0-16,0 0 0 0,1 3 0 0,0 0 0 15,0 2 0-15,-1-2 0 0,-6-2 0 0,9 1 0 16,-3 0 0-16,5 1 0 0,-2 1 0 0,-1-1 0 15,-8-2 0-15,10 2 0 0,-1-1 0 0,1 0 0 16,-1 4 0-16,-9-5 0 0,10 2 0 0,1 0 0 0,-2-2 0 16,1 0 0-16,-1 3 0 0,0-1 0 0,1 0 0 15,-1 0 0-15,-9-2 0 0,10 2 0 0,1-1 0 0,-2 1 0 16,1 0 0-16,0 1 0 16,0-1 0-16,-2-1 0 0,-8-1 0 0,7 4 0 0,-7-4 0 0,10 3 0 15,0-1 0-15,0-2 0 0,0 2 0 0,-4 0 0 16,-6-2 0-16,0 0 0 0,10 5 0 0,-1-3 0 15,0-2 0-15,-1 0 0 0,-8 0 0 0,10 0 0 16,0 3 0-16,-2 0 0 0,0 0 0 0,0-3 0 16,1 0 0-16,-9 0 0 0,9 0 0 0,-9 0 0 15,11 2 0-15,-1 2 0 0,-10-4 0 0,10 2 0 16,-1-2 0-16,-9 0 0 0,11 0 0 0,-11 0 0 16,8 4 864-16,1-1 128 0,-9-3 32 0,9 2 0 0,0 0-832 15,-9-2-192-15,11 1 0 0,-3 2 0 0,-8-3 0 16,9 2 0-16,-9-2 0 0,10 1 0 0,0 0 0 0,0 1 0 15,-10-2 0-15,10 2 0 0,-1-3 0 0,1 1 0 16,-10 0 0-16,9 0 0 0,-1-1 0 0,2 3 0 16,-2 3 0-16,-8-5 0 0,0 0 0 0,12-1 0 15,-3 1 0-15,0 0 0 0,-9 0 0 0,10 3 0 16,-10-3 0-16,9 1 0 0,1-2 0 0,-1-1 0 16,1-1 0-16,-10 3 0 0,0 0 0 0,0 0 0 15,0 0 0-15,10 2 0 0,-2-2 0 0,-8 0 0 16,0 0 0-16,10-2 0 0,-3 4 0 0,-7-2 0 15,0 0 0-15,10 1 0 0,0 1 0 0,-1 1 0 16,-9-3 0-16,9 1 0 0,-3-1 0 0,-6 0 0 16,10 0 0-16,-2 0 0 0,-8 0 0 0,10 0 0 0,-10 0 0 0,10 3 0 15,-2-2 0-15,-8-1 0 16,11-2 0-16,-3 2 0 0,1 4 0 0,-9-4 0 0,9 0 0 16,-9 0 0-16,9 0 0 0,-2 2 0 0,-7-2 0 0,9 2 0 15,-9-2 0-15,11-1 0 0,-3 1 0 0,-8 0 0 16,0 0 0-16,10 4 0 0,-3-2 0 0,-7-2 0 15,10 2 0-15,-10-2 0 0,10 2 0 0,-10-2 0 16,8 2 0-16,-8-2 0 0,10 4 0 0,-10-4 0 16,9 0 0-16,-9 0 0 0,8 1 0 0,-8-1 0 15,11 2 0-15,-3 0 0 0,-8-2 0 0,9 2 0 16,-9-2 0-16,9 3 0 0,-1-2 0 0,-8-1 0 16,10 3 0-16,-10-3 0 0,8 2 0 0,2 0 0 15,-2-3 0-15,2 1 0 0,-10 0 0 0,8 2 0 16,2 1 0-16,0-1 0 0,-2 0 0 0,-8-2 0 0,10 1 0 0,-1 1 0 15,-9-2 0-15,11 1 0 0,0 2 0 0,-3 0 0 16,1 1 0-16,-1 1 0 0,-8-5 0 0,9 0 0 16,-9 0 0-16,12 0 0 0,-3 2 0 0,-1 0 0 15,-8-2 0-15,9 3 0 0,1 2 0 0,-10-5 0 16,10 3 0-16,-10-3 0 0,10 3 0 0,-1 2 0 16,-3 0 0-16,2-1 0 0,-8-4 0 0,10 1 0 15,-2-1 0-15,-8 0 0 0,9 4 0 0,-2 1 0 16,-7-5 0-16,11 2 0 0,-3-1 0 0,-8-1 0 15,9 5 0-15,-9-5 0 0,7 5 0 0,0-1 0 16,-7-4 0-16,8 5 0 0,-8-5 0 0,7 3 0 16,-7-3 0-16,0 0 0 0,9 4 0 0,-1 0 0 15,-8-4 0-15,7 3 0 0,-7-3 0 0,9 4 0 0,-9-4 0 0,9 5 0 16,-9-5 0-16,9 4 0 0,-9-4 0 0,10 4 0 16,-10-4 0-16,7 4 0 0,-7-4 0 0,10 3 0 15,-10-3 0-15,10 3 0 0,-10-3 0 0,10 4 0 16,-1 0 0-16,-9-4 0 0,8 6 0 0,-8-6 0 15,8 3 0-15,-8-3 0 0,8 4 0 0,-8-4 0 16,0 0 0-16,10 6 0 0,-1-3 0 0,-9-3 0 16,9 4 0-16,-2 1 0 0,-7-5 0 0,7 3 0 15,0 0 0-15,-1 2 0 0,-1-3 0 0,0 1 0 16,1 2 0-16,-6-5 0 0,6 3 0 0,1 0 0 16,-3 1 0-16,2-1 0 0,-6-3 0 0,7 3 0 15,-2 2 0-15,0-3 0 0,-5-2 0 0,7 3 0 16,-2 0 0-16,-5-3 0 0,5 5 0 0,-5-5 0 0,0 0 0 0,6 3 0 15,2 0 0-15,-2 1 0 0,-6-4 0 0,6 4 0 16,1 2 0-16,-7-6 0 0,5 3 0 0,-5-3 0 16,7 3 0-16,-1-1 0 0,0 3 0 0,-1-1 0 15,0 1 0-15,-5-5 0 0,0 0 0 0,6 3 0 16,-6-3 0-16,7 3 0 0,-7-3 0 0,4 6 0 16,-4-6 0-16,6 5 0 0,1 1 0 0,-4-2 0 15,-3-4 0-15,0 0 0 0,6 5 0 0,0-1 0 16,-2 0 0-16,-4-4 0 0,0 0 0 0,6 6 0 15,-6-6 0-15,5 5 0 0,-1 1 0 0,-4-6 0 16,0 0 0-16,4 6 0 0,0 0 0 0,-4-6 0 16,0 0 0-16,0 0 0 0,5 4 0 0,-1 2 0 0,1-1 0 15,-5-5 0-15,0 0 0 0,5 6 0 0,-3 0 0 16,2 0 0-16,-4-6 0 0,0 0 0 0,4 7 0 16,-4-7 0-16,6 4 0 0,-6-4 0 0,0 0 0 0,3 7 0 15,-3-7 0-15,0 0 0 0,3 6 0 0,-3-6 0 16,0 0 0-16,3 6 0 0,-3-6 0 0,3 6 0 15,-3-6 0-15,0 0 0 0,0 0 0 0,0 0 0 16,4 6 0-16,-4-6 0 0,0 0 0 0,1 7 0 16,-1-7 0-16,0 0 0 0,0 0 0 0,0 0 0 15,2 7 0-15,-2-7 0 0,1 7 0 0,-1-7 0 16,0 0 0-16,0 0 0 0,0 0 0 0,0 0 0 16,2 6 0-16,-1 1 0 0,-1-7 0 0,0 0 0 15,0 0 0-15,0 0 0 0,0 0 0 0,0 0 0 16,0 0 0-16,0 0 0 0,0 8 0 0,1-2 0 15,-1-6 0-15,0 0 0 0,0 0 0 0,0 0 0 0,-1 5 0 0,1-5 0 16,0 0 0-16,0 0 0 0,0 0 0 0,0 0 0 16,0 0 0-16,0 0 0 0,0 0 0 0,0 0 0 15,-1 6 0-15,1-6 0 0,0 0 0 0,0 0 0 16,0 0 0-16,0 0 0 0,-2 7 0 0,2-7 0 16,-1 6 0-16,1-6 0 0,0 0 0 0,0 0 0 15,-2 7 0-15,2-7 0 0,0 0 0 0,0 0 0 16,-1 4 0-16,1-4 0 0,0 0 0 0,0 0 0 15,0 0 0-15,0 0 0 0,-2 7 0 0,2-7 0 16,0 0 0-16,0 0 0 0,-5 5 0 0,5-5 0 16,0 0 0-16,0 0 0 0,0 0 0 0,0 0 0 15,0 0 0-15,0 0 0 0,0 0 0 0,-2 6 0 16,2-6 0-16,0 0 0 0,0 0 0 0,0 0 0 0,0 0 0 16,0 0 0-16,0 0 0 0,0 0 0 0,-3 4 0 0,3-4 0 15,0 0 0-15,0 0 0 0,0 0 0 0,0 0 0 16,0 0 0-16,0 0 0 0,0 0 0 0,0 0 0 15,0 0 0-15,0 0 0 0,0 0 0 0,0 0 0 32,0 0-768-32,0 0-208 0,0 0-48 0,0 0 0 0,0 0-1632 0,0 0-336 15,0 0-64-15,0-10-16 0</inkml:trace>
  <inkml:trace contextRef="#ctx0" brushRef="#br0" timeOffset="1">22480 5148 9215 0,'0'0'192'0,"0"0"64"0,0 0 0 0,0 0 0 0,0 0-256 0,0 0 0 15,0 0 0-15,0 0 0 0,0 0 864 0,0 0 128 0,0 0 32 0,0 0 0 16,0 0 0-16,0 0 0 0,0 0 0 0,0 0 0 16,0 0-832-16,0 0-192 15,0 0 0-15,0 0 0 0,0 0 864 0,0 0 128 0,0 0 32 0,0 0 0 16,0 0-832-16,0 0-192 0,0 0 0 0,0 0 0 15,-5 0 864-15,-1-1 128 0,2 0 32 0,4 1 0 16,-7 0-832-16,2 0-192 0,0-1 0 0,-1 1 0 16,6 0 0-16,-7 2 0 0,1 0 0 0,-1-1 0 15,3 0 0-15,-3 2 0 0,1-1 0 0,0 0 0 16,-1-2 0-16,3 0 0 0,-4-1 0 0,0 1 0 16,1 1 864-16,-1 1 128 0,0-2 32 0,2 0 0 15,-1 0-832-15,1-2-192 0,0 0 0 0,-2 1 0 16,2 1 0-16,-2 1 0 0,0 1 0 0,2 0 0 15,-1-4 0-15,7 2 0 0,-3-2 0 0,-4 1 0 16,0 1 0-16,-1 0 0 0,1 0 0 0,1 0 0 0,-2-1 0 16,0-1 0-16,1 1 0 0,-1 0 0 15,1 0 0-15,2 1 0 0,-3 1 0 0,3-1 0 0,-3-1 864 0,0-1 128 16,8 2 32-16,-9-1 0 0,2 1-832 0,7 0-192 16,-9 0 0-16,2 0 0 0,0 0 0 0,7 0 0 15,0 0 0-15,0 0 0 0,-8 1 0 0,8-1 0 16,-8 2 0-16,8-2 0 0,-8 2 0 0,8-2 0 15,-8 0 0-15,8 0 0 0,-7 0 0 0,7 0 0 16,-9 3 0-16,9-3 0 0,-6 2 0 0,-2-1 0 16,8-1 0-16,-8 0 0 0,8 0 0 0,-7 3 0 15,0-2 0-15,7-1 0 0,-8 1 0 0,2 0 0 16,6-1 0-16,-8 2 0 0,1 0 0 0,7-2 0 16,-7-1 0-16,7 1 0 0,-8 1 0 0,2 0 0 15,-1-1 0-15,7 0 0 0,0 0 0 0,-7-1 0 0,-2 0 0 16,9 1 0-16,-6 0 0 0,6 0 0 0,-8 0 0 0,8 0 0 15,-8 0 0-15,8 0 0 16,-8-1 0-16,8 1 0 0,-7 2 0 0,7-2 0 0,-11 3 0 0,11-3 0 16,-8 2 0-16,8-2 0 0,-9 2 0 0,2 3 0 15,7-5 0-15,-8 3 0 0,0-1 0 0,2 1 0 16,-2 0 0-16,1 0 0 0,2-2 0 16,5-1 0-16,-9 5 0 0,3-2 0 0,-3-1 0 0,9-2 0 15,-7 5 0-15,-2-2 0 0,3 0 0 0,-3 0 0 16,2 0 0-16,0-1 0 0,0 0 0 0,7-2 0 15,-8 4 0-15,2 1 0 0,-1-3 0 0,7-2 0 16,-8 3 0-16,8-3 0 0,-7 5 0 0,0-2 0 0,2-1 0 16,5-2 0-16,0 0 0 0,-8 2 0 15,1 2 0-15,7-4 0 0,0 0 0 0,-7 3 0 0,7-3 0 16,-7 3 0-16,7-3 0 0,-7 4 0 0,7-4 0 0,0 0 0 16,-6 4 0-16,6-4 0 0,-6 4 0 0,6-4 0 15,0 0 0-15,-7 5 0 0,7-5 0 0,0 0 0 16,-7 3 0-16,7-3 0 0,-7 6 0 0,7-6 0 15,0 0 0-15,0 0 0 0,-6 4 0 0,6-4 0 16,-6 6 0-16,6-6 0 0,-6 4 0 0,6-4 0 16,0 0 0-16,-6 4 0 0,6-4 0 0,-5 4 0 15,5-4 0-15,-6 4 0 0,6-4 0 0,-4 4 0 16,4-4 0-16,0 0 0 0,-8 6 0 0,8-6 0 16,-8 5 0-16,3 0 0 0,5-5 0 0,-6 4 0 0,6-4 0 15,-5 5 0-15,-2-1 0 0,2-1 0 0,-2 1 0 16,7-4 0-16,-5 6 0 0,-1 0 0 15,6-6 0-15,-7 5 0 0,0 2 0 0,1-2 0 0,1 2 0 0,-1 0 0 16,1-2 864-16,1 1 128 0,-1 0 32 0,2 2 0 16,-3 1-832-16,2-2-192 0,0 2 0 0,-3 0 0 15,1 0 0-15,3 0 0 0,-2-1 0 0,0-1 0 16,5-7 0-16,-4 9 0 0,-3 1 0 0,2-3 0 16,5-7 0-16,-5 10 0 0,0 0 0 0,2-1 0 15,0 0 0-15,0-3 0 0,3-6 0 0,-4 8 0 16,0 1 0-16,1-1 0 0,-1-1 0 0,4-7 0 15,0 0 0-15,0 0 0 0,-3 8 0 0,-1 0 0 16,1-3 0-16,3-5 0 0,0 0 0 0,0 0 0 16,-7 7 0-16,2-1 0 0,5-6 0 0,-7 3 0 15,7-3 0-15,-8 2 0 0,0 0 0 0,8-2 0 16,0 0-2416-16,0 0-528 0,0 0-96 0,-3-12-32 0</inkml:trace>
  <inkml:trace contextRef="#ctx0" brushRef="#br0" timeOffset="2">21721 5894 12895 0,'0'0'576'0,"0"0"112"0,0 0-560 0,0 0-128 0,0 0 0 0,0 0 0 0,0 0 848 0,0 0 144 15,0 0 32-15,0 0 0 0,0 0-832 0,0 0-192 16,0 0 0-16,0 0 0 0,0 0 864 0,0 0 128 16,0 0 32-16,0 0 0 0,0 0-832 0,0 0-192 15,0 0 0-15,0 0 0 0,2-8 864 0,-2 8 128 16,4-9 32-16,-4 9 0 0,0 0-832 0,0 0-192 15,0 0 0-15,9-3 0 0,-4-1 864 0,-5 4 128 16,0 0 32-16,7-6 0 0,-1 1-832 0,-6 5-192 16,0 0 0-16,7-5 0 0,2-1 0 0,-1 0 0 15,1 2 0-15,-1 0 0 0,-8 4 0 0,10-2 0 16,0 0 0-16,-1-1 0 0,-9 3 0 0,8-6 0 16,1 1 0-16,0 1 0 0,1 2 864 0,-2 0 128 15,0 0 32-15,1-3 0 0,-2 0-832 0,0-1-192 16,2 2 0-16,-2 1 0 0,-7 3 0 0,10-1 0 15,-1 0 0-15,-9 1 0 0,9-4 0 0,1 1 0 16,-2 0 0-16,1-1 0 0,-3 1 0 0,-6 3 0 0,11 0 0 0,0-3 0 16,-2-1 0-16,0 1 0 0,-1-1 0 0,1 0 0 15,-1 3 0-15,0-1 0 0,-8 2 0 0,11-4 0 16,-3 2 0-16,2-1 0 0,-10 3 0 16,8-4 0-16,1-2 0 0,0 3 0 0,-1 0 0 0,-8 3 0 15,7-5 0-15,1 2 0 0,0 1 0 0,-8 2 0 16,9-4 0-16,-2-1 0 0,0 1 0 0,1 0 0 15,0 3 0-15,-8 1 0 0,10-3 0 0,-2 0 0 16,2-1 0-16,-1 1 0 0,-9 3 0 0,9-3 0 16,-1-2 0-16,-8 5 0 0,9-2 0 0,1-2 0 15,-3-2 0-15,1 1 0 0,-1-1 0 0,1 2 0 16,-8 4 864-16,7-2 128 0,3 0 32 0,-2-1 0 16,1 1-832-16,-9 2-192 0,9-4 0 0,-1 0 0 0,-8 4 0 0,11-1 0 15,-11 1 0-15,9-4 0 0,0 1 0 0,-1-1 0 16,-2 0 0-16,-6 4 0 0,9-2 0 0,-9 2 0 15,10-2 0-15,-1 0 0 0,-9 2 0 0,10-2 0 16,-10 2 0-16,10-2 0 0,-3-1 0 0,-7 3 0 16,9-5 0-16,-1 1 0 0,-8 4 0 0,9-3 0 15,-9 3 0-15,8-4 0 0,-1 0 0 0,0 1 0 16,-7 3 0-16,8-3 0 0,-8 3 0 0,11-2 0 16,-4-1 0-16,0 1 0 0,-7 2 0 0,8-6 0 15,1 0 0-15,-3 2 0 0,-6 4 0 0,10-2 0 16,-10 2 0-16,7-3 0 0,3-3 0 0,-3 2 0 15,-7 4 0-15,9-3 0 0,-2 0 0 0,1 1 0 0,-8 2 0 0,9-3 0 16,-3-1 0-16,1-1 0 0,1 0 0 0,-2 1 0 16,-6 4 0-16,11 0 0 0,-3 0 0 0,0-4 0 15,-2-2 0-15,2 2 0 0,0 2 0 0,1-1 0 16,-9 3 0-16,7-2 0 0,-7 2 0 0,10-1 0 16,2 0 0-16,-4 0 0 0,-8 1 0 0,9-3 0 15,0-2 0-15,-2 1 0 0,0 0 0 0,1 0 0 16,1 2 0-16,-9 2 0 0,9-1 0 0,0-2 0 15,0-3 0-15,0 0 0 0,-5-2 0 0,3 2 0 16,0 3 0-16,0 0 0 0,-7 3 0 0,9-5 0 16,-2 1 0-16,0-1 0 0,0 0 0 0,-1 0 0 15,-1 0 864-15,-5 5 128 0,7-2 32 0,-7 2 0 16,9-7-832-16,-2 2-192 0,-2 1 0 0,-5 4 0 0,9-5 0 16,-9 5 0-16,7-4 0 0,-1 0 0 0,1-2 0 0,-3 0 0 15,1 1 0-15,-5 5 0 0,7-5 0 0,-7 5 0 16,0 0 0-16,7-5 0 0,-2-2 0 0,-5 7 0 15,5-5 0-15,-5 5 0 0,5-6 0 0,-5 6 0 16,0 0 0-16,5-7 0 0,-1 0 0 0,-2 0 0 16,2 1 0-16,-4 6 0 0,0 0 0 0,3-8 0 15,-3 8 0-15,3-8 0 0,-3 8 0 0,5-9 0 16,-3-1 0-16,0 2 0 0,-2 8 0 0,0 0 0 16,1-10 0-16,1 1 0 0,-2 9 0 0,3-9 0 15,-3 9 0-15,3-8 0 0,-1-1 0 0,-2 1 0 16,-1 0 0-16,1 8 0 0,0-7 0 0,0-1 0 15,-1 0 0-15,-1 1 0 0,1-1 0 0,1 8 0 16,-2-9 0-16,1 0 0 0,-1 1 0 0,1-1 0 0,1 9 0 0,-2-10 0 16,0 0 0-16,-1 1 0 15,0-1 0-15,1 1 0 0,0 1 0 0,0 1 0 0,0 0 0 0,1 0 0 16,0-1 0-16,0-1 0 0,0-1 0 0,-1 2 0 16,1 1 0-16,-1 1 0 0,-2 1 0 0,1-4 0 15,2 0 0-15,-1 1 0 0,-3 0 0 0,2 1 0 16,3 7 0-16,-4-7 0 0,-2-1 0 0,2 0 0 15,0-1 0-15,1 2 0 0,-1-1 0 0,0 1 0 16,0 0 0-16,1 0 0 0,3 7 0 0,-8-7 0 16,0-2 0-16,3 0 0 0,-1 0 0 0,2 2 0 15,-4 2 0-15,2-1 0 0,-1 1 0 0,-1-1 0 16,2 1 0-16,-2-4 0 0,0 0 0 0,1 5 0 16,-1-2 0-16,0 0 0 0,-1-2 0 0,1 0 0 0,-1 1 0 0,0-1 0 15,-3 0 0-15,1 1 0 0,2 0 0 0,-1-1 0 16,-2-1 0-16,0 2 0 0,1 0 0 0,-1 1 0 15,0-1 0-15,0 0 0 0,0 1 0 0,-2 0 0 16,3 2 0-16,-1-1 0 0,-2 0 0 0,3 1 0 16,-2-3 0-16,2 1 0 0,0 2 0 0,1 0 0 15,0-2 0-15,0 1 0 0,0-2 0 0,0 2 0 16,1 1 0-16,-2 0 0 0,2-3 0 0,1 2 0 16,-3-1 0-16,1 2 0 0,0-2 0 0,-1 1 0 15,-1 0 0-15,2 1 0 0,-1-1 0 0,1-1 0 16,-2 1 0-16,1 0 0 0,0 1 0 0,0-1 0 15,1 0 0-15,-2 0 0 0,1 0 0 0,1 1 0 16,-2-1 0-16,1 2 0 0,1 0 0 0,-1-2 0 16,-1 3 0-16,0-1 0 0,0-2 0 0,1 0 0 0,-3-1 0 15,0 1 0-15,2 0 0 0,0 3 0 0,2-1 0 16,-1-2 0-16,0 1 0 0,1 1 0 0,-3-2 0 0,3 1 0 16,3 1 0-16,-3 0 0 0,0 2 0 15,1-1 0-15,0-2 0 0,1-1 0 0,-3 1 0 0,2 2 0 16,-1 0 0-16,0-1 0 0,0 0 0 0,0 1 0 15,-1-3 288-15,1 2 16 0,0-1 0 0,-1 2 0 16,-1-2-304-16,1 2 0 0,-3 0 0 0,2-1 0 16,0-2 0-16,-1 1 0 0,2 0 0 0,-2 2 0 15,1 0 0-15,-1 1 0 0,-1 0 0 0,2 1 0 16,1-5 0-16,-3 3 0 0,3 0 0 0,0 1 0 16,0-1 0-16,-2 1 0 0,2-2 0 0,0 2 0 0,0 0 0 15,-1-1 0-15,1-1 0 0,1 2 0 0,-2 3 0 0,1-1 0 16,0-1 0-16,0-1 0 0,0-2 0 0,0 0 0 15,1 1 0-15,-2 0 0 0,0-1 0 0,0 2 0 16,1-3 0-16,-2 1 0 0,-2 0-224 0,1-2-48 16,-1 2-16-16,0-1 0 0,2 1 288 0,1 1 0 15,-1-2 0-15,1 0 0 0,-4 1 0 0,4 0 0 16,1-2 0-16,-1 2 0 0,-3 1 0 0,2 0 0 16,-1-2 0-16,2 0 0 0,2 3 0 0,0-1 0 15,-3-3 0-15,2 2 0 0,4 1 0 0,-3 0 0 16,1-1 0-16,0 0 0 0,0-1 0 0,2 0 0 15,-1-1 0-15,0 2 0 0,0 0 0 0,1 1 0 16,-1-1 0-16,0-1 0 0,2 2 0 0,-1 0 0 16,1-2 0-16,-1 1 0 0,0-2 0 0,-1 3 0 0,1 0 0 0,-1 0 0 15,2-3 0-15,-1 0 0 0,-1 0 0 0,2 2 0 16,-2 1 0-16,0-3 0 16,1 2 0-16,-1 1 0 0,0 1 0 0,1 1 0 0,-2 0 0 0,0-1 0 15,1 0 0-15,-2-1 0 0,0 1 0 0,2-2 0 16,-1 1 0-16,1 0 0 0,0-2 0 0,1 2 0 15,-1 0 0-15,3 0 0 0,0-2 0 0,5 4 0 16,-9-2 0-16,3 1 0 0,-3-1 0 0,1 0 0 16,-2 0 0-16,2-2 0 0,0 2 0 0,0 0 0 15,0-1 0-15,1-1 0 0,-2 1 0 0,0 1 0 16,1 0 0-16,2-1 0 0,0 0 0 0,2 0 0 16,-4 1 0-16,8 2 0 0,-7 0 0 0,-2-3 0 15,2 0 0-15,1-1 0 0,-2-2 0 0,0 5 0 0,-1 0 0 16,2 0 0-16,-1-1 0 0,0-2 0 0,1 0 0 0,0 1 0 15,0-2 0-15,1 2 0 0,-2-1 0 0,3 1 0 16,5 3 0-16,-11-2 0 0,2-1 0 0,0 0 0 16,-1 0 0-16,2-1 0 0,0 2 0 0,1-2 0 15,-3 0 0-15,0-1 0 0,0 1 0 0,0 1 0 16,-1-1 0-16,1-1 0 0,-2 3 0 0,1 0 0 16,-1 0 0-16,1-2 0 0,-1 1 0 0,1 0 0 15,1 2 0-15,-2-2 0 0,-1 1 0 0,2 1 0 16,2 0 0-16,-3 0 0 0,0 0 0 0,-1-1 0 15,-3-2 0-15,1 3 0 0,0 1 0 0,0 0 0 16,3-1 0-16,-2-1 0 0,-2-1 0 0,1 0 0 16,1 1 0-16,-2 1 0 0,1 1 0 0,1-2 0 15,-2 0 0-15,2-1 0 0,0 1 0 0,0-1 0 16,0 0 0-16,0-1 0 0,0 3 0 0,-1 1 0 0,0-1 0 0,2 1 0 16,-3-3 0-16,2 1 0 0,0 1 0 0,-2-1 0 15,-1 2 0-15,-2 2 0 0,2-1 0 0,1-1 0 16,-2 0 0-16,2 0 0 15,-1-1 0-15,1 1 0 0,-1 1 0 0,1 1 0 0,-1 0 0 0,2-2 0 16,-1-1 0-16,2 0 0 0,1-1 0 0,1 1 0 16,-1-1 0-16,2 2 0 0,-3-1 0 0,2 0 0 15,0 1 0-15,0-3 0 0,-1 0 0 0,0 0 0 16,-2 2 0-16,2 1 0 0,-1 0 0 0,1 0 0 16,1-2 0-16,1 0 0 0,-3 1 0 0,2 1 0 15,-2 0 0-15,1 0 0 0,1 0 0 0,0 0 0 16,-3-2 0-16,3 1 0 0,0-1 0 0,0 2 0 0,1 3 0 15,-2-1 0-15,3-1 0 0,1-1 0 0,-3-1 0 16,2 1 0-16,2 0 0 0,-3 0 0 0,0 0 0 0,3 0 0 16,0 0 0-16,0 0 0 0,1-2 0 0,-1 1 0 15,-2-1 0-15,2 2 0 0,-2 0 0 0,2 2 0 16,-1-1 0-16,-1-1 0 0,1-1 0 0,-2-1 0 16,1 1 0-16,1 0 0 0,-4-1 0 0,1 1 0 15,-1 0 0-15,0 0 0 0,1 1 0 0,-2 0 0 16,3-2 0-16,0 2 0 0,1 1 0 0,-2 1 0 15,1-1 0-15,0 0 0 0,0-2 0 0,-2 1 0 16,0 1 0-16,1 0 0 0,0 0 0 0,0 0 0 16,-3 0 0-16,3 2 0 0,0-1 0 0,1-1 0 15,0 0 0-15,0 1 0 0,0 0 0 0,1 1 0 16,-2 0 0-16,2-2 0 0,1-1 0 0,-2 0 0 0,2-1 0 16,-1 1 0-16,0 1 0 0,2 1 0 0,-4-2 0 0,2 1 0 15,1 2 0-15,-4-2 0 0,1-1 0 0,1 2 0 16,-1 0 0-16,1 1 0 0,0 1 0 0,0-1 0 15,0-3 0-15,-2 1 0 0,-2 1 0 0,1 0 0 16,2 1 0-16,0 1 0 0,0-4 0 0,-1 3 0 16,-2 1 0-16,1-1 0 0,-3-1 0 0,1 1 0 15,2 1 0-15,-1 0 0 0,1 1 0 0,2-1 0 16,0-2 0-16,0 0 0 0,-3 1 0 0,2 0 0 16,3 0 0-16,2 0 0 0,-5 0 0 0,4-1 0 15,-1 1 0-15,-1-1 0 0,0 1 0 0,0-1 0 0,1 0 0 16,-1 2 0-16,0 2 0 0,1-1 0 0,-2-4 0 0,1 2 0 15,1-1 0-15,-3 1 0 0,1 2 0 0,-1-2 0 16,1-1 0-16,0 2 0 0,-1 3 0 0,1-1 0 16,0-3 0-16,0 0 0 0,0 4 0 0,-3-2 0 15,2 2 0-15,1-3 0 0,1 0 0 0,1-2 0 16,-3-1 0-16,0 3 0 0,1 2 0 0,2-1 0 16,0 1 0-16,0-1 0 0,-1 0 0 0,-1-1 0 15,2 0 0-15,1 2 0 0,-3 1 0 0,2 0 0 16,0 1 0-16,-1-4 0 0,1 0 0 0,2-1 0 15,-3 0 0-15,0 2 0 0,2 1 0 0,-2 0 0 16,0-2 0-16,1 3 0 0,-2 0 0 0,1 0 0 16,-2-3 0-16,-1 2 0 0,3 1 0 0,-2 0 0 15,1 1 0-15,0-1 0 0,0-3 0 0,-1 0 0 0,-4 2 0 16,3 0 0-16,2 2 0 0,1 0 0 0,0-2 0 0,2 2 0 16,0 0 0-16,0-2 0 15,-4-1 0-15,3 0 0 0,3 2 0 0,-3 1 0 0,-1-2 0 0,1 1 0 16,0-2 0-16,2 0 0 0,-2-1 0 0,0 2 0 15,2 1 0-15,-1 0 0 0,1-2 0 0,-1 1 0 16,3-1 0-16,-3 0 0 0,1-2 0 0,-2 3 0 16,4 0 0-16,-3 1 0 0,0-1 0 0,1 0 0 15,1-3 0-15,-2 2 0 0,1-1 0 0,0 0 0 16,0 0 0-16,-1 2 0 0,0 1 0 0,1-2 0 16,-3-1 0-16,1 0 0 0,-1 1 0 0,0 1 0 15,2 3 0-15,-1-1 0 0,-4-2 0 0,3 1 0 16,2-1 0-16,-2 2 0 0,-3 0 0 0,3 0 0 0,0-3 0 15,1 1 0-15,2 0 0 0,0 2 0 0,-3 1 0 16,0-2 0-16,1 0 0 0,-2 1 0 0,1 0 0 0,0 2 0 16,0-2 0-16,1 2 0 0,0 0 0 0,0 1 0 15,1-2 0-15,1-1 0 0,-1 2 0 0,1 0 0 16,-1-2 0-16,3 0 0 0,-2 2 0 0,1-2 0 16,1 1 0-16,0-1 0 0,2 1 0 0,-3-2 0 15,1 1 0-15,0 2 0 0,-1 0 0 0,2-4 0 16,-1 1 0-16,-1 2 0 0,0 0 0 0,1-1 0 15,0 0 0-15,-3 0 0 0,3 0 0 0,-2 0 0 16,3 1 0-16,-2 0 0 0,0 0 0 0,3 1 0 16,-4-3 0-16,3 3 0 0,-2 0 0 0,1-1 0 15,-2 0 0-15,-1 0 0 0,3 0 0 0,-1 0 0 16,1-2 0-16,-1 2 0 0,0 1 0 0,-1-2 0 16,2 1 0-16,-1 0 0 0,0 0 0 0,-1 1 0 0,1-2 0 0,1 3 0 15,0 2 0-15,1-1 0 0,-3-2 0 0,4 1 0 16,0 0 0-16,1-2 0 0,-4 1 0 0,2 0 0 15,2 1 0-15,-3 1 0 16,2-2 0-16,0 0 0 0,-1-1 0 0,2-1 0 0,-1 3 0 0,1 0 0 16,1-3 0-16,-3 3 0 0,2 0 0 0,-1 0 0 15,0-3 0-15,0 2 0 0,1 0 0 0,-2 2 0 16,3-1 0-16,-2 0 0 0,-1 1 0 0,1 0 0 16,-2-1 0-16,3 0 0 0,1-1 0 0,-1 2 0 15,-2 1 0-15,-3 2 0 0,4-1 0 0,1-2 0 16,-3 0 0-16,3 0 0 0,-1 0 0 0,1 4 0 15,-1 0 0-15,1 1 0 0,-1-2 0 0,2 1 0 0,1 0 0 0,-2 0 0 16,1-3 0-16,-1 1 0 0,1 0 0 0,1 2 0 16,0-1 0-16,0-3 0 0,0 0 0 0,1-1 0 15,-1 0 0-15,1 1 0 0,-1 2 0 0,1-2 0 16,0-1 0-16,0 1 0 0,-3 0 0 0,1 0 0 16,1 0 0-16,0-1 0 0,-1-2 0 0,0 1 0 15,-1 1 0-15,2 1 0 0,-2 0 0 0,1 1 0 16,0-1 0-16,0-1 0 0,0-1 0 0,1-2 0 15,-1 1 0-15,0 5 0 0,-3 0 0 0,3 0 0 16,-1-3 0-16,0 1 0 0,1 1 0 0,1-5 0 16,-1-2 0-16,-1 5 0 0,1 1 0 0,-1-1 0 15,2 0 0-15,1-1 0 0,0-10 0 0,3 9 0 16,0-2 0-16,-3-7-11520 0,0 0-2256 16</inkml:trace>
  <inkml:trace contextRef="#ctx0" brushRef="#br0" timeOffset="3">16574 5654 9215 0,'0'0'192'0,"0"0"64"0,0 0 0 0,0 0 0 0,0 0-256 0,0 0 0 15,0 0 0-15,0 0 0 0,0 0 864 0,0 0 128 16,0 0 32-16,0 0 0 0,0 0-832 0,0 0-192 15,0 0 0-15,0 0 0 0,0 0 864 0,0 0 128 16,0 0 32-16,0 0 0 0,0 0-832 0,2 8-192 16,-2-1 0-16,0 1 0 0,-1-1 864 0,0-1 128 15,-1 2 32-15,0 0 0 0,1-1-832 0,-3 2-192 16,2 0 0-16,-1 0 0 0,0 0 0 0,0 1 0 16,-1 1 0-16,1 0 0 0,-1-2 864 0,1 2 128 15,1 0 32-15,1 3 0 0,-4-2-832 0,2 1-192 16,0-1 0-16,1 0 0 0,-4-1 0 0,2 3 0 15,-1 2 0-15,2-1 0 0,-2 1 0 0,0-1 0 16,1-1 0-16,-2 2 0 0,2 0 0 0,-1 1 0 16,0-3 0-16,-1 0 0 0,2 1 864 0,-1-1 128 0,0-1 32 0,1 0 0 15,0 1-832-15,0-2-192 0,2 0 0 0,0 0 0 16,-1 0 0-16,1 0 0 0,0-1 0 0,-2 1 0 16,1 0 0-16,0 0 0 0,0 0 0 0,1 3 0 15,-3-3 0-15,1 1 0 0,-2 0 0 0,0 2 0 16,0 0 0-16,2 0 0 0,-3 0 0 0,2 1 0 15,1 3 0-15,-1 0 0 0,-2-1 0 0,2 1 0 16,-1 0 0-16,1-1 0 0,0 1 0 0,0 0 0 16,-2-2 0-16,2 1 0 0,0-2 0 0,1 2 0 15,-1 0 0-15,-1-1 0 0,3 2 0 0,-1-3 0 16,-1 3 0-16,1 0 0 0,0 0 0 0,2-1 0 0,-2 0 0 16,1-1 0-16,1-1 0 0,1 1 0 0,0 2 0 15,0 0 0-15,0 0 0 0,1 0 0 0,1 2 0 0,-1 0 0 16,-1 0 0-16,1-1 0 0,2 1 0 0,-2 0 0 15,-1 0 0-15,1-1 0 0,1 1 0 0,0 1 0 16,-2-1 0-16,0 1 0 0,0 2 864 0,0 0 128 16,0-2 32-16,0 0 0 0,-2 1-832 0,3-2-192 15,-1-2 0-15,1 1 0 0,0 0 0 0,0-1 0 16,0-1 0-16,1 1 0 0,2-1 0 0,-2 0 0 16,0 1 0-16,-1 0 0 0,0 1 0 0,0-2 0 15,0 1 0-15,0 1 0 0,-1 0 0 0,1 0 0 16,0 2 0-16,1 0 0 0,0 0 0 0,1 0 0 15,-1-2 0-15,0 3 0 0,1-3 0 0,1 1 0 0,-2-2 0 16,2 1 0-16,-2-2 0 0,1 1 0 16,-1 1 0-16,1 1 0 0,-2-3 0 0,1 0 0 0,1 2 0 0,0-2 0 15,1 0 0-15,0 1 0 0,-3 1 0 0,0-3 0 16,1 3 0-16,0-1 0 0,0-1 0 0,-1 1 0 16,-1 0 0-16,1-2 0 0,2 1 0 0,-1 1 0 15,-2-3 0-15,0 0 0 0,0-1 0 16,1 1 0-16,1 2 0 0,-1-3 0 0,-1 1 0 0,0-2 0 15,0 2 0-15,1-1 0 0,0-1 0 0,0 2 0 16,0-1 0-16,-2 0 0 0,-1 1 0 0,1-1 0 16,2 1 0-16,0-1 0 0,-1-1 0 0,0 3 0 15,0 2 0-15,1-4 0 0,-1 0 0 0,1 0 0 16,1 0 0-16,0-1 0 0,-1 0 0 0,1-1 0 16,-1-1 0-16,0 0 0 0,0 0 0 0,0 1 0 0,2 0 0 0,1 0 0 15,-2-1 0-15,2 1 0 0,0-1 0 0,-1 1 0 16,-1-2 0-16,1 1 0 0,3 3 0 0,-3-1 0 15,0-2 0-15,0 1 0 0,1 0 0 0,0 1 0 16,0-2 0-16,-2 0 0 0,2 2 0 0,-1-1 0 16,-2-1 0-16,1 2 0 0,1 0 0 0,0 0 0 15,-1-1 0-15,0-1 0 0,3 2 0 0,-3-1 0 16,0 0 0-16,1 2 0 0,0 1 0 0,1-3 0 16,-2-2 0-16,1 0 0 0,2 0 0 0,0 2 0 15,-1 0 0-15,0 1 0 0,2-1 0 0,-2 0 0 16,0 0 0-16,2 3 0 0,0-2 0 0,-3 0 0 15,3-1 0-15,-2 1 0 0,1-1 0 0,-1 2 0 16,0 0 0-16,0-1 0 0,0-1 864 0,2 0 128 16,-1 0 32-16,1 1 0 0,0-2-832 0,-3 3-192 15,2-1 0-15,0 0 0 0,2 0 0 0,-3-1 0 0,1 1 0 0,3 1 0 16,-5-2 0-16,2 1 0 0,1 3 0 0,0-3 0 16,-1-3 0-16,-1 1 0 0,0 1 0 0,3 2 0 15,-3-1 0-15,1-1 0 0,0-1 0 0,1 3 0 16,-1-3 0-16,0 0 0 0,-1 1 0 0,2-1 0 15,-3 0 0-15,2-1 0 0,1-1 0 0,-1 0 0 16,-1 1 0-16,1-1 0 0,-1 0 0 0,1 0 0 16,-3 0 0-16,3 0 0 0,-1-1 0 0,0 2 0 15,0 2 0-15,0-2 0 0,0 0 0 0,0-2 0 16,0 5 0-16,-2-2 0 0,3 0 0 0,-2 0 0 16,2 0 0-16,-1 0 0 0,0 0 0 0,2 1 0 15,-3-2 0-15,2-1 0 0,0 0 0 0,0 1 0 0,-2 0 0 0,1 0 0 16,0 0 0-16,0 0 0 15,1 1 0-15,0 0 0 0,1-1 0 0,0 0 0 0,-1 0 0 0,-1 2 0 16,2-2 0-16,0 1 0 0,-3-2 0 0,2-1 0 16,0 1 0-16,2 0 0 0,-3 0 0 0,1-1 0 15,0-1 0-15,1 4 0 0,-3-1 0 0,3-1 0 16,-1-2 0-16,3 2 0 0,-1-2 0 0,1 3 0 16,-5-1 0-16,2-1 0 0,4 0 0 0,-2-2 0 15,-1 3 0-15,2 0 0 0,-2-1 0 0,3 1 0 16,-3 0 0-16,2 0 0 0,0 1 0 0,-1-2 0 15,3 1 0-15,-2 0 0 0,-1 1 0 0,0-2 0 16,0 3 0-16,1-2 0 0,0-4 864 0,-1 1 128 16,2 2 32-16,0 0 0 0,-3 1-832 0,2-1-192 0,-1-1 0 0,2 1 0 15,-3 0 0-15,2 1 0 0,1-1 0 0,-3 1 0 16,1-1 0-16,-1 1 0 16,2 1 0-16,-1-1 0 0,-1 0 0 0,0 0 0 0,1 0 0 0,-4-2 0 15,2 0 0-15,1 2 0 0,0-1 0 0,-1 1 0 16,0 0 0-16,3 0 0 0,-3 0 0 0,0 0 0 15,1 0 0-15,-1 1 0 0,1-2 0 16,0 1 0-16,1 0 0 0,-3-1 0 0,2 0 0 0,1 1 0 16,-3 1 0-16,3-1 0 0,0-2 0 0,-1 1 0 15,-1 0 0-15,3 1 0 0,-3 0 0 0,2 1 0 16,0-1 0-16,0-1 0 0,-2-1 0 0,2 1 0 16,-1 0 0-16,1 0 0 0,-1 1 0 0,0 1 0 15,0 0 0-15,2-1 0 0,0-1 0 0,0 5 0 16,-3-2 0-16,2 0 0 0,0-1 0 0,2 0 0 0,1-1 0 0,-1 0 0 15,-2-2 0-15,1 0 0 0,1 1 0 0,-1 0 0 16,1 1 0-16,-1-2 0 0,1 0 0 0,-1 0 0 16,2-2 0-16,0 2 0 0,-1 0 0 0,1 1 0 15,0-1 0-15,1 1 0 0,-2-2 0 0,0 1 0 16,-1 3 0-16,2-3 0 0,-2 2 0 0,2-1 0 16,-1 0 0-16,0 0 0 0,-2 2 0 0,2-1 0 15,-4-1 0-15,4 1 0 0,-1 0 0 0,-1 1 0 16,1-1 0-16,-2 1 0 0,3 1 0 0,-4-3 0 15,3 0 0-15,0 0 0 0,-3-2 0 0,2-1 0 16,-6-6 0-16,6 9 0 0,1-1 0 0,0-1 0 16,-7-7 0-16,6 8 0 0,-1-1 0 0,1 1 0 15,-1 0 0-15,2-2 0 0,-3 1 0 0,2 0 0 16,-2-1 0-16,2 2 0 0,-1 0 0 0,2-2 0 0,-7-6 0 0,4 10 0 16,2-1 0-16,0 0 0 0,-1-3 0 0,3 1 0 15,0 3 0-15,2-2 0 0,-4-2 0 0,3 1 0 16,-2-1 0-16,2 1 0 0,-3-2 0 0,-1 2 0 15,2-1 0-15,-1-1 0 0,-6-5 0 0,9 7 0 16,0-1 0-16,0 1 0 0,1-2 0 0,-2 1 0 16,2 0 0-16,0 1 0 0,-2 0 0 0,2-2 0 15,-1 1 0-15,-1-1 0 0,-1 0 0 0,2 0 0 16,0-1 0-16,2 0 0 0,-2 0 0 0,-2-2 0 16,2 4 0-16,-1-2 0 0,0 0 0 0,-1 0 0 15,2 0 0-15,-2 1 0 0,2-2 0 0,-2 0 0 16,2 1 0-16,-3-1 0 0,3 0 0 0,-3 1 0 0,2-1 0 0,-2 0 0 15,-1 0 0-15,3 2 0 0,0-2 0 0,-2 2 0 16,0-1 0-16,0 0 0 0,-6-4 0 0,6 7 0 16,1-2 0-16,0 0 0 0,-7-5 0 0,9 5 0 15,0 1 0-15,-3-1 0 0,0 1 0 0,-6-6 0 16,7 6 0-16,0 0 0 0,-7-6 0 0,8 7 0 16,1-4 0-16,-3 1 0 0,-6-4 0 0,8 8 0 15,1-1 0-15,-1-2 0 0,-8-5 0 0,8 7 0 16,0-2 0-16,1 1 0 0,1-2 0 0,0 0 0 15,-4 0 0-15,3 0 0 0,-1-1 0 0,-8-3 0 16,9 7 0-16,-3-1 0 0,-6-6 0 0,10 5 0 16,-1-1 0-16,-1 0 0 0,-8-4 0 0,11 5 0 15,-4-1 0-15,3 0 0 0,-2 0 0 0,1 0 0 16,-2-1 0-16,1 0 0 0,-1 1 0 0,0-1 0 0,1 0 0 0,0 0 0 16,-2 2 0-16,3-2 0 0,-3 2 0 0,-6-5 0 15,10 2 0-15,-2 0 0 16,0 1 0-16,-1 1 0 0,1-2 0 0,-8-2 0 0,7 2 0 0,2 1 0 15,-1 1 0-15,-1-1 0 0,-7-3 0 0,8 3 0 16,0-1 0-16,-1 2 0 0,1-1 0 0,1-1 0 16,0 1 0-16,-1-1 0 0,-8-2 0 0,11 5 0 15,-1-1 0-15,-1 1 0 0,1-4 0 0,1 3 0 16,-2 1 0-16,2-1 0 0,0 1 0 0,0-1 0 16,-1-1 0-16,2 1 0 0,1 0 0 0,-1 0 0 15,-3 0 0-15,2-1 0 0,-2 1 0 0,3 0 0 0,0-1 0 16,1-1 0-16,-3 0 0 0,3 3 0 0,2-1 0 0,-1-1 0 15,-2 0 0-15,1-1 0 0,3 1 0 0,-1-2 0 16,-3 3 0-16,2-1 0 0,0-1 0 0,-1 0 0 16,0 2 0-16,-1-1 0 0,1-1 0 0,-2 0 0 15,1 2 0-15,0 0 0 0,-1-1 0 0,-1 2 0 16,1-2 0-16,1 1 0 0,-2-1 0 0,1 1 0 16,1 0 0-16,2 1 0 0,1-2 0 0,-1 0 0 15,0 2 0-15,0-1 0 0,0 1 0 0,-1-1 0 16,-1-1 0-16,2 2 0 0,3 0 0 0,0 1 0 15,-2-1 0-15,2-2 0 0,1 0 0 0,0 1 0 16,0 2 0-16,-2-2 0 0,1-3 0 0,-2 0 0 16,1 1 0-16,-1 1 0 0,-1 0 0 0,-1 0 0 15,3-1 0-15,-2 3 0 0,-1 0 0 0,3 1 0 16,-1-2 0-16,3-1 0 0,1 0 0 0,-2 1 0 0,-1-1 0 16,2 1 0-16,1-3 0 0,-1 0 0 0,-1 3 0 15,3 0 0-15,-5-1 0 0,2 1 0 0,2 2 0 0,0-1 0 16,0 0 0-16,1-1 0 0,-5 0 0 0,1 1 0 15,1-1 0-15,-2-2 0 0,0 2 0 0,-1-1 0 16,1 0 0-16,0 1 0 0,-2-1 0 0,0 0 0 16,-1 1 0-16,3-1 0 0,0 1 0 0,-1 0 0 15,2-1 0-15,-1-1 0 0,0 2 0 0,1-2 0 16,-1 1 0-16,1-1 0 0,-2 0 0 0,1 0 0 16,2 3 0-16,-1-3 0 0,1 1 0 0,-1 1 0 15,1-1 0-15,-1 1 0 0,0 2 0 0,0-3 0 16,1-1 0-16,-2 1 0 0,-1 1 0 0,0 0 0 0,0 0 0 15,0-1 0-15,-1-1 0 0,1 0 0 0,-3 1 0 16,0 0 0-16,0 0 0 0,1-1 0 0,-3 2 0 0,3-2 0 16,0 0 0-16,-2 0 0 0,-10-2 0 0,13 4 0 15,0-2 0-15,-1 0 0 0,-3 0 0 0,2 0 0 16,1 1 0-16,0-1 0 0,1 0 0 0,-2 0 0 16,0 0 0-16,0 1 0 0,-1-1 864 0,0 1 128 15,0 0 32-15,0 0 0 0,3 0-832 0,-1-1-192 16,1 1 0-16,-2 0 0 15,2-1-768-15,-1-1-208 0,-1 0-48 0,0 1 0 0,1 0 832 0,0 1 192 16,-1-2 0-16,0-1 0 0,0 1 0 0,-1 0 0 16,-1-1 0-16,0 1 0 0,1-1 0 0,-2 1 0 15,1 0 0-15,0-1 0 0,-9 0 0 0,10 1 0 16,1-1 0-16,-3 1 0 0,2 3 0 0,-1-2 0 0,-9-2 0 16,12 2 0-16,-1 0 0 0,1 0 0 0,-4 1 0 15,2-2 0-15,-1 1 0 0,-9-2 0 0,11 1 0 0,-1 1 0 16,-1-1 0-16,1 2 0 0,0-2 0 15,0 1 0-15,1-1 0 0,0 0 0 0,-3-1 0 0,-8 0 0 16,0 0 768-16,10 3 208 0,0-3 48 0,-2 0 0 31,-8 0-1648-31,11 1-320 0,0-1-64 0,0 0-16 0,-1 0 832 0,-1 0 192 0,0 0 0 0,1 0 0 16,-1 0 0-16,-1 0 0 0,1 0 0 0,0-1 0 16,0 1 0-16,0 0 0 0,-9 0 0 0,11 0 0 15,-1-2 0-15,-2 2 0 0,-8 0 0 0,11 2 0 16,-2-2 0-16,0 0 0 0,-9 0 0 0,10 0 0 0,-1 0 0 15,1 3 0-15,-3-2 0 0,2 0 0 0,-9-1 0 16,9 1 0-16,0-1 0 0,-9 0 0 0,12 3 0 0,-2-1 0 16,1-1 0-16,0 3 0 0,-3-3 0 0,1 0 0 15,-9-1 0-15,15 1 0 0,-2-1 0 0,-2 2 0 16,-1 0 0-16,1 1 0 0,-1-1 0 0,-1-1 0 16,-9-1 0-16,14 2 0 0,-1-2 0 0,-2 1 0 15,0 0 0-15,1 0 0 0,1-1 256 0,-2 2 112 16,1 0 16-16,0-1 0 0,0 0-384 0,2 0 0 15,-3-1 0-15,2 0 0 0,-1 0 0 0,0 0 0 16,1 0 0-16,-3 2 0 0,0 2 0 0,2-4 0 16,-3-4 0-16,1 4 0 0,-1 0 0 0,-1 1 0 15,2-1 0-15,-1 0 0 0,-1 0 0 0,0 0 0 16,-1 0 0-16,-7 0 128 0,9 0-128 0,1 0 0 16,1 0 0-16,-4 3 0 0,-7-3 0 0,9 2 0 0,1 0 0 0,1-1 0 15,-1 0 0-15,0 0 0 0,-1 1 0 0,0 1 0 16,-9-3 0-16,12 3 0 0,-1-2 0 0,0 0 0 15,-11-1 0-15,11 2 0 0,1-1 0 0,-1 1 0 16,-2-1 0-16,-9-1 0 0,9 0 0 0,2 0 0 16,-3 0 0-16,1 1 0 0,0-1 0 0,0 1 0 15,2-1 0-15,-11 0 0 0,7 0 0 0,2 0 0 16,0 0 0-16,-9 0 0 0,10 0 0 0,-10 0 0 16,10 0 0-16,-2 0 128 0,0 1-128 0,-8-1 0 15,8 0 0-15,-8 0 0 0,11-1 0 0,-3 0 128 16,-8 1-128-16,9-2 0 0,-2 0 0 0,-7 2 0 15,0 0 0-15,9-1 0 0,-9 1 0 0,10 0 128 16,-10 0-128-16,8 1 0 0,-8-1 0 0,8 0 0 0,-8 0 0 0,9 0 0 16,-9 0 0-16,9 2 0 0,-9-2 0 0,9 0 0 15,-9 0 0-15,10 1 0 0,-10-1 0 0,10 1 0 16,-10-1 0-16,8 1 0 0,-8-1 0 0,0 0 0 16,0 0 0-16,11 1 0 0,0-1 0 0,-11 0 128 15,0 0-128-15,10 2 0 0,-10-2 0 0,0 0 0 16,10 3 0-16,-10-3 0 0,10-1 0 0,-10 1 0 15,0 0 0-15,10 0 128 0,0 0-128 0,-10 0 0 16,0 0 0-16,11 0 0 0,-2 0 0 0,-9 0 0 16,0 0 0-16,9 0 0 0,-9 0 0 0,9 0 0 15,-9 0 0-15,10 0 0 0,-10 0 0 0,0 0 0 16,10 0 0-16,0 0 128 0,-1-4-128 0,-9 4 0 0,0 0 0 16,9-1 0-16,-9 1 0 0,9-2 0 0,-9 2 0 15,11-3 0-15,-11 3 0 0,0 0 0 0,0 0 0 16,0 0 0-16,8-3 0 0,-8 3 0 0,9-2 0 0,-9 2 0 15,11 0 0-15,-11 0 0 0,8-4 0 0,-8 4 128 16,10-3-128-16,-10 3 0 0,0 0 0 0,7-4 0 16,1 0 0-16,-8 4 0 0,0 0 0 0,9-5 0 15,-1 1 0-15,-8 4 0 0,0 0 0 0,0 0 128 16,7-5-128-16,-7 5 0 0,0 0 0 0,0 0 0 16,0 0 0-16,0 0 0 0,0 0 0 0,0 0 128 15,0 0-1088-15,0 0-192 16,0 0-64-16,-2 10-15872 0</inkml:trace>
  <inkml:trace contextRef="#ctx0" brushRef="#br0" timeOffset="4">22093 12492 9215 0,'0'0'400'0,"0"0"96"0,0 0-496 0,0 0 0 0,0 0 0 0,0 0 0 15,-3 7 912-15,3-7 96 0,0 0 16 0,0 0 0 16,-4 7 0-16,1-1 0 0,3-6 0 0,0 0 0 16,0 0-832-16,-3 5-192 0,0 1 0 0,3-6 0 15,0 0 864-15,0 0 128 0,-6 5 32 0,6-5 0 16,0 0-832-16,0 0-192 0,-4 3 0 0,4-3 0 16,0 0 864-16,0 0 128 0,-5 5 32 0,5-5 0 15,0 0 0-15,-4 4 0 0,1 2 0 0,3-6 0 16,0 0-832-16,-5 3-192 0,5-3 0 0,0 0 0 15,-4 3 864-15,4-3 128 0,0 0 32 0,0 0 0 16,-6 1 0-16,1-2 0 0,5 1 0 0,-4-3 0 16,-1-1-832-16,1-1-192 0,-2-1 0 0,2-1 0 0,0-1 0 15,0 1 0-15,0-2 0 0,-1 0 0 0,2-4 864 0,0 2 128 16,-1 0 32-16,0 0 0 0,1 0-832 0,-1 0-192 16,1 0 0-16,1 0 0 0,-3-1 0 0,2 0 0 15,1-1 0-15,0 0 0 0,-1-1 0 0,2 0 0 16,-2-1 0-16,2 0 0 0,0 0 0 0,1-1 0 15,0 0 0-15,0-1 0 0,0 2 0 0,1 0 0 16,0 1 0-16,2 0 0 0,-2-2 0 0,2 2 0 16,-1 1 0-16,0 0 0 0,1-2 0 0,1 3 0 15,-2-1 0-15,-1 1 0 0,2 0 0 0,-1 1 0 16,1 0 0-16,-1 1 0 0,1 0 0 0,-2 1 0 16,0-1 0-16,2 2 0 0,-1-1 0 0,0-1 0 15,-1 2 0-15,0-1 0 0,0 1 0 0,1-1 0 16,1 0 0-16,-2 1 0 0,1-3 0 0,0 3 0 0,0-1 0 0,1 1 0 15,0 0 0-15,-1 1 0 0,0-1 0 16,2 1 0-16,-1 2 0 0,-2-2 0 0,0 2 0 0,3-1 0 16,0 0 0-16,-1 0 0 0,-1 1 0 0,3-1 0 15,-1 2 0-15,2-1 0 0,-4 0 0 0,3 0 0 16,-5 5 0-16,5-2 0 0,0-1 0 0,-5 3 0 16,7-3 0-16,-1 0 0 0,2 2 0 0,-1 1 0 15,1 0 0-15,-1 0 0 0,2 3 0 0,0-1 0 16,-2 0 0-16,1 1 0 0,0-2 0 0,-1 3 0 15,2 0 0-15,0 0 0 0,0 1 0 0,-3 0 0 16,-6-5 0-16,6 8 0 0,1 0 0 0,0-1 0 16,-3 1 0-16,1 0 0 0,3 1 0 0,-3-1 0 15,4 2 0-15,-3 0 0 0,-1-2 0 0,2 3 0 16,-1 0 0-16,2 0 0 0,-3 0 0 0,1 0 0 0,-1 0 864 0,1 0 128 16,-1 1 32-16,2 0 0 0,-1-1-832 0,0 2-192 15,-3-1 0-15,2 1 0 0,1-1 0 0,-2 0 0 16,-1-1 0-16,0 2 0 0,1 2 0 0,-1 0 0 15,0-1 0-15,-1-1 0 0,0 0 0 0,-1-1 0 16,-1 1 0-16,1-1 0 0,-1 0 0 0,0 0 0 16,0-1 0-16,0 2 0 0,-1-1 0 0,0 0 0 15,-1 0 0-15,1 3 0 0,1-4 0 0,-1 1 0 16,1 0 0-16,-1 0 0 0,-1-1 0 0,1 0 0 16,-4-1 0-16,2 0 0 0,0 0 0 0,0 0 0 15,-2-2 0-15,1 2 0 0,-1 0 0 0,0 0 0 16,-2-1 0-16,2 0 0 0,-3-1 864 0,0 1 128 15,1 0 32-15,-1 1 0 0,-2-3-832 0,0 1-192 0,-1 1 0 16,0 0 0-16,6 1 0 0,-4 0 0 0,-1 0 0 0,-1 0 0 16,-1-2 0-16,-1 3 0 0,-3-2 0 0,2 0 0 15,0-2 0-15,0 1 0 0,0 2 0 0,2-1 0 16,-2-1 0-16,2-1 0 0,1 1 0 0,1-2 0 16,-2-1 0-16,2 0 0 0,1-1 0 0,-1-1 0 15,1-2 0-15,2-1 0 0,1 0 0 0,-3-1 0 16,4 0 0-16,-3 0 0 0,1 0 0 0,2-2 0 15,-1 2 0-15,2-4 0 0,-3 1 0 0,4-2 0 16,0 2-2416-16,1-3-528 16,1 0-96-16,-1-2-32 0</inkml:trace>
  <inkml:trace contextRef="#ctx0" brushRef="#br0" timeOffset="5">22001 11825 9215 0,'0'0'400'0,"0"0"96"0,0 0-496 0,0 0 0 0,2 6 0 16,-2-6 0-16,0 0 912 0,0 0 96 0,4 6 16 0,-4-6 0 16,4 7 0-16,-4-7 0 0,0 0 0 0,4 5 0 15,-2 1 0-15,-2-6 0 0,2 6 0 0,-2-6 0 16,0 0 0-16,3 6 0 0,-3-6 0 0,2 5 0 16,-2-5-832-16,0 0-192 0,0 0 0 0,2 7 0 0,-2-7 864 0,0 0 128 15,0 0 32-15,3 7 0 0,-3-7-832 0,0 0-192 16,0 0 0-16,0 0 0 0,0 0 864 0,-3 6 128 15,0 0 32-15,0-2 0 0,3-4-832 0,0 0-192 16,-4 7 0-16,-1-3 0 0,0-1 0 0,5-3 0 16,0 0 0-16,-5 4 0 0,-3 0 0 0,2-1 0 15,6-3 0-15,-6 3 0 0,0-1 864 0,2 0 128 16,-3-1 32-16,2 1 0 0,-1-1-832 0,0-1-192 16,-1 0 0-16,-1 0 0 0,0 0 0 0,-1 0 0 15,1 0 0-15,-1 0 0 0,3 0 0 0,-4 0 0 16,0 0 0-16,0 2 0 0,0 0 0 0,0 0 0 15,0-1 0-15,-1 0 0 0,3-1 864 0,-5 1 128 16,2 1 32-16,-2 0 0 0,1-2-832 0,1 0-192 0,-2-2 0 16,1 4 0-16,-1 0 0 0,1-1 0 0,2 0 0 0,-1-1 0 15,-1 1 0-15,1 0 0 16,0 1 0-16,0-1 0 0,0-1 0 0,0 2 0 0,1-1 0 0,-1 1 0 16,0-1 0-16,-3 1 0 0,2-1 0 0,0 1 0 15,-1 1 0-15,1-1 0 0,-3 0 0 0,0 0 0 16,1-1 0-16,0 2 0 0,-3-2 0 15,2 1 0-15,-1 0 864 0,1 0 128 0,-3 2 32 0,3-2 0 16,0 0-832-16,-1-1-192 0,-1-1 0 0,-1 1 0 16,1 0 0-16,1 1 0 0,-2 0 0 0,3-1 0 15,0-1 0-15,0 1 0 0,1 0 0 0,1 0 0 16,1-2 0-16,-3 2 0 0,2 0 0 0,0 0 0 16,0-1 0-16,0 0 0 0,-2 0 0 0,2 0 0 15,-1 0 0-15,-2 0 0 0,0 0 0 0,0 0 0 16,1 0 0-16,1 0 0 0,-2 0 0 0,0 0 0 15,-3-1 0-15,4 1 0 0,3 0 0 0,-3 0 0 0,0 0 0 0,-2 0 0 16,-1-1 0-16,0 1 0 0,-1 0 0 0,2-1 0 16,1 0 0-16,1 0 0 0,-1 0 0 0,0-1 0 15,1 1 0-15,-1 0 0 0,0 0 0 0,0 0 0 16,1-2 0-16,0 2 0 0,-3-2 0 0,2 0 0 16,-3-1 0-16,1-1 0 0,0 5 0 0,0-2 0 15,0-1 0-15,2 1 0 0,0-1 0 0,0 1 0 16,-3-1 0-16,3 0 0 0,0-2 0 0,0 1 0 15,-2-1 0-15,1 2 0 0,1 0 0 0,1-3 0 16,-1 1 0-16,1 0 0 0,0 2 0 0,0-1 0 16,1 0 0-16,-1 0 0 0,-1 0 0 0,1-2 0 15,-1 2 0-15,1-1 0 0,-1 1 0 0,-2 0 0 0,0-2 0 16,1 2 0-16,0-4 0 0,0 1 0 0,-2 1 0 0,0-1 0 16,3 4 0-16,-1-5 0 0,1 2 0 0,-1-1 0 15,2 1 0-15,-1 2 0 16,0 0 0-16,-1-1 0 0,3-1 0 0,0-1 0 0,-1 0 0 0,1 1 0 15,0-1 0-15,0 0 0 0,-1-1 0 0,2 0 0 16,1 0 0-16,-1 0 0 0,1-2 0 0,0 1 0 16,-1-1 0-16,1 2 0 0,0 1 0 0,-1-1 0 15,1-1 0-15,1 1 0 0,-2 0 0 0,-2 0 0 16,2 0 0-16,-1 3 0 0,0-2 0 0,0 1 0 16,1-2 0-16,1 1 0 0,-2 0 0 0,0 0 0 15,3-1 0-15,0 2 0 0,-3-1 0 0,1 2 0 16,0-4 0-16,1 2 0 0,0 1 0 0,0-2 0 0,0 0 0 15,-2 0 0-15,3 1 0 0,0-1 0 0,1 1 0 0,-2 1 0 16,2-3 0-16,1 1 0 0,-4 2 0 0,2-1 0 16,4 1 0-16,-5-1 0 0,1-2 0 0,0 3 0 15,0 0 0-15,0 1 0 0,0-2 0 0,0 0 0 16,-4 0 0-16,2 0 0 0,1 0 0 0,-1 1 0 16,-1-1 0-16,-1 1 0 0,1-2 0 0,2 0 0 15,-2 2 0-15,-1-2 0 0,2-1 0 0,2 1 0 16,1 0 0-16,-3 0 0 0,0 0 0 0,0 1 0 15,0-2 0-15,1 1 0 0,0-1 0 0,1 2 0 16,-1-1 0-16,1 0 0 0,-1-1 0 0,0-1 0 16,1 4 0-16,2-3 0 0,-2 2 0 0,1 1 0 15,1-1 0-15,-2 1 0 0,2-2 0 0,-1 1 0 16,0 1 0-16,0-1 0 0,-1 1 0 0,1-1 0 0,-1 0 0 16,1 2 0-16,-2-2 0 0,1 2 0 15,1-2 0-15,-3 2 0 0,2-2 0 0,0 2 0 0,0-1 0 0,-2 1 0 16,2-1 0-16,0 1 0 0,0 0 0 0,-3 0 0 15,2-1 0-15,0 1 0 0,3-1 0 0,-2 2 0 16,3-4 0-16,-2 3 0 0,1-2 0 0,1 1 0 16,-2 2 0-16,0 0 0 0,1-2 0 0,-2 1 0 15,2-2 0-15,-1 2 0 0,-1-2 0 0,3 3 0 16,-1-3 0-16,1 0 0 0,-1 0 0 0,0 1 0 16,0 1 0-16,1 0 0 0,0 0 0 0,0 0 0 15,0-1 0-15,-1-1 0 0,2 2 0 0,-2-2 0 16,1 0 0-16,-2 0 0 0,2-3 0 0,-1 1 0 0,0 1 0 15,0 1 0-15,-2-1 0 0,1 0 0 0,1-1 0 16,-3 2 0-16,0-1 0 0,0 0 0 0,1 1 0 0,0-1 0 16,-1-1 0-16,2 1 0 0,-3 1 0 0,1-1 0 15,0 0 0-15,0 1 0 0,2-1 0 0,-2 0 0 16,1 1 0-16,1-1 0 0,-1 0 0 0,0 0 0 16,-1 0 0-16,1-1 0 0,-3 0 0 0,2 1 0 15,2 0 0-15,-1-1 0 0,-1 0 0 0,1 0 0 16,0 1 0-16,0 1 0 0,-1-2 0 0,1 0 0 15,2 1 0-15,0 1 0 0,-1-3 0 0,1 2 0 16,-1 0 0-16,2-1 0 0,-3 1 0 0,1 0 0 16,0-1 0-16,1 2 0 0,-1 0 0 0,0-1 0 15,0 1 0-15,-1-1 0 0,0 1 0 0,0-1 0 16,0 1 0-16,1-2 0 0,-2 3 0 0,2-2 0 16,0-1 0-16,-2 0 0 0,1-1 0 0,0 0 0 0,0 2 0 15,-2-3 0-15,4 1 0 0,0 0 0 0,-2-1 0 0,2 1 0 16,3 0 0-16,-1-1 0 0,-3-1 0 0,3 2 0 15,-1 0 0-15,0 0 0 0,-2-1 0 16,3 1 0-16,1 0 0 0,1-1 0 0,-4 2 0 0,3-1 0 16,-3 0 0-16,3-2 0 0,-1 1 0 0,1 0 0 15,0 0 0-15,0 1 0 0,-1-2 0 0,-1 0 0 16,3-1 0-16,-1 0 0 0,0 0 0 0,0-1 0 16,0-1 0-16,0 1 0 0,2-1 0 0,-3-1 0 15,3 0 0-15,-1 0 0 0,-1 2 0 0,0 0 0 16,1 0 0-16,0 1 0 0,0-2 0 0,-1 1 0 0,1 1 0 0,-1-1 0 15,0 1 0-15,-1 0 0 0,0 1 0 16,1-1 0-16,-1-1 0 0,-2 1 0 0,3-1 0 0,-3-1 0 16,0-1 0-16,-1 2 0 0,3 0 0 0,-2-1 0 15,-2 1 0-15,0-1 0 0,2-4 0 0,-1 2 0 16,-1 2 0-16,0-2 0 0,2 1 0 0,3-1 0 16,-5 1 0-16,4-2 0 0,-3-1 0 0,3 0 0 15,-2 0 0-15,2 0 0 0,2 2 0 0,-1-3 0 16,0 1 0-16,0 2 0 0,2-1 0 0,-4-1 0 15,1 2 0-15,1-1 0 0,-1 1 0 0,-1-1 0 16,3 3 0-16,1-3 0 0,-4-2 0 0,1 1 0 16,0 2 0-16,0 0 0 0,0 1 0 0,1-2 0 15,-1 1 0-15,-1-1 0 0,2 2 0 0,0 0 0 16,2 0 0-16,-2 0 0 0,2-1 0 0,0 1 0 16,-1 3 0-16,2-2 0 0,-3 0 0 0,3 1 0 0,0-1 0 0,1 0 0 15,-3 1 0-15,2-1 0 0,1-1 0 0,0 1 0 16,-2-2 0-16,2 1 0 15,-2-3 0-15,1 0 0 0,1 1 0 0,0-2 0 0,0 0 0 0,0 1 0 16,-2 1 0-16,2-1 0 0,0 0 0 0,0 1 0 16,0 0 0-16,0-1 0 0,0 3 0 0,-1-1 0 15,1 1 0-15,0-1 0 0,-1 0 0 0,1 1 0 16,1 0 0-16,1-1 0 0,-1 1 0 0,-2-1 0 16,0-1 0-16,2 0 0 0,0-1 0 0,-1-7 0 15,1 3 0-15,-1 1 0 0,1 0 0 0,0 1 0 16,-1 0 0-16,0 0 0 0,0-2 0 0,0 2 0 15,1 1 0-15,0-1 0 0,0 4 0 0,-2-1 0 16,1 1 0-16,-1-1 0 0,1 2 0 0,-1 1 0 0,0 2 0 0,0 1 0 16,1-2 0-16,-2 2 0 0,1-1 0 0,0 2 0 15,-1 2 0-15,0-2 0 0,1-3 0 0,-1 3 0 16,1 0 0-16,1 1 0 0,-4-1 0 0,3-1 0 16,0-1 0-16,1 1 0 0,-1 0 0 0,0 0 0 15,1-1 0-15,1-1 0 0,-1 3 0 0,1 2 0 16,-1 1 0-16,1-2 0 0,1 0 0 0,0-1 0 15,-1-2 0-15,1 2 0 0,2 1 0 0,0 0 0 16,-2-1 0-16,1 1 0 0,1-2 0 0,-1 0 0 16,-2 0 0-16,1 0 0 0,1-3 0 0,-1 2 0 15,-1 2 0-15,1-1 0 0,0 1 0 0,1 0 0 16,-1-2 0-16,0 1 0 0,0 0 0 0,0 0 0 16,0-4 0-16,0 4 0 0,1 1 0 0,-1-1 0 15,0-2 0-15,1-2 0 0,0 1 0 0,1 1-128 0,0 0 128 0,-1 0 0 16,-1-1 0-16,1 2 0 0,1 0 0 0,-1 1 0 15,-1 0 0-15,1-1 0 0,1-2 0 0,1-1 0 16,-2 1 0-16,2 2 0 0,-2-3 0 0,0 2 0 16,0-1 0-16,1 0 0 0,0 2 0 0,0 0 0 15,0-3 0-15,-1 2 0 0,1 1 0 0,-1 1 0 16,0-1 0-16,-1-1 0 0,2 0 0 0,0 0 0 16,-1 1 0-16,0-1 0 0,0 1 0 0,1-1 0 15,0-1 0-15,2-2 0 0,-3 2 0 0,1-1 0 16,0 0 0-16,0 1 0 0,1 1 0 0,-1-1 0 15,1-1 0-15,-2 2 0 0,1-1 0 0,2 0 0 16,-2 3 0-16,0-1 0 0,-2-1 0 0,1 1 0 0,3-1 0 0,-3 2 0 16,0 0 0-16,1-1 0 0,-2 1 0 0,1 1 0 15,-1 0 0-15,1 0 0 0,-1 0 0 0,1 0 0 16,0 0 0-16,2 1 0 0,-2 0 0 0,1 0 0 16,-2-1 0-16,0 1 0 0,0-1 0 0,1 0 0 15,0-1 0-15,-1-1 0 0,0-2 0 0,1 1 0 16,0 1 0-16,0 1 0 0,0 0 0 0,-1-1 0 15,0 2 0-15,2-1 0 0,-2 3 0 0,1-1 0 16,0 0 0-16,-1 0 0 0,0 0 0 0,1 0 0 16,0-3 0-16,0 2 0 0,-1 0 0 0,0 0 0 15,2 1 0-15,-1 0 0 0,-1 2 0 0,1-2 0 16,2-1 0-16,-1 1 0 0,0 0 0 0,-1-1 0 0,0 0 0 16,1 0 0-16,2-2 0 0,-3 1 0 0,1-2 0 15,0 2 0-15,0-1 0 0,2 3 0 0,0-1 0 0,-3-2 0 16,-1 0 0-16,2 0 0 0,3-1 0 0,-3 2 0 15,0 0 0-15,0 1 0 0,0-2 0 0,-1 1 0 16,2 0 0-16,0 0 0 0,-1 0 0 0,1-1 0 16,0 0 0-16,-1 1 0 0,3 2 0 0,-2 0 0 15,-2-2 0-15,3 0-128 0,0 0 128 0,0 0 0 16,0-1 0-16,1 2 0 0,-2 0 0 0,2 0 0 16,-2 1 0-16,2 0 0 0,0-2 0 0,0 1 0 15,1-2 0-15,-1 2 0 0,1 1 0 0,0-1 0 16,3-1 0-16,-2 0 0 0,-3 1 0 0,1 0 0 15,0-2 0-15,1 2 0 0,0-1 0 0,-1 1 0 0,-1 0 0 16,3 1 0-16,-3-1 0 0,1-1 0 16,2-1 0-16,-1 0 0 0,0 0 0 0,2-3 0 0,0 1-128 0,0 1 128 15,2 0 0-15,-1 2 0 0,2-1 0 0,1 0 0 16,-3-1 0-16,3 2 0 0,-2-2 0 0,-1 2 0 16,0 1 0-16,0 0 0 0,-1 0 0 0,0 0 0 15,-2 2 0-15,2-2 0 0,0 0 0 0,0 0 0 16,-2 2 0-16,2-2 0 0,0 1 0 0,-2 1 0 15,2-1 0-15,-3 1 0 0,3-1 0 0,-1 1 0 16,-1 0 0-16,1 0 0 0,1 0 0 0,-2-2 0 16,0 1 0-16,0 1 0 0,0 0 0 0,0 1 0 15,2-1 0-15,0 1 0 0,-2-3 0 0,1 2 0 16,0-1 0-16,-2 2 0 0,2 0 0 0,-1-1 0 16,0 3 0-16,1-4 0 0,0 1 0 0,1 1 0 0,-3 2 0 15,3-1 0-15,1 0 0 0,0 1 0 0,-4-1 0 0,3-2 0 16,-2 1 0-16,1 0-128 0,0 0 128 0,-2 0 0 15,5-1 0-15,-5 3 0 0,-5 6 0 0,10-8 0 16,-1-2 0-16,1 3 0 0,1 0 0 0,-2 2 0 16,1-1 0-16,-1 1 0 0,-1-1 0 0,2 2 0 15,-1-2 0-15,0 1 0 0,1-2 0 0,-1 1 0 16,2 0 0-16,-3 1 0 0,1-3 0 0,3 2 0 16,-3 0 0-16,1-1 0 0,-1-1 0 0,1 2 0 15,0-1 0-15,-3 2 0 0,2-2 0 0,1 1 0 16,-2-2 0-16,-1 1 0 0,0 1 0 0,1-1 0 15,-1 0 0-15,2 1 0 0,-1-3 0 0,0 2 0 16,-1-1 0-16,2 1 0 0,0 0 0 0,0 1 0 16,-4-1 0-16,3 0 0 0,0-1 0 0,0 1 0 0,0 1 0 0,2 0 0 15,-2 0 0-15,2-1 0 0,-1 0 0 16,0 2 0-16,1-1 0 0,-2 2 0 0,2-3 0 0,-1 3 0 16,-3 0 0-16,1-1 0 0,2 1 0 0,-1-1-128 15,1-1 128-15,0 1 0 0,-2 2 0 0,0 2 0 16,1-1 0-16,1 1 0 0,1-4 0 0,0 2 0 15,1 1 0-15,0 0 0 0,-2-4 0 0,2 2 0 16,-1-1 0-16,0 2 0 0,0 0 0 0,0-1 0 16,1 1 0-16,-1 0 0 0,-1-1 0 0,2 1-128 15,-4 0 128-15,3 0 0 0,-2-2 0 0,0 3 0 16,-2-2 0-16,3 0 0 0,0-1 0 0,-1 3 0 16,-1-3 0-16,-7 5 0 0,9-3 0 0,1 0 0 0,-2-2 0 0,2 2 0 15,-3 1 0-15,-7 2 0 0,9-3 0 0,0 1 0 16,-9 2 0-16,11-3 0 0,-1 3 0 0,0-1 0 15,-10 1 0-15,11-3 0 0,0 1 0 0,-1 1 0 16,-10 1 0-16,10-2 0 0,-10 2 0 0,11-1 0 16,-3-1 0-16,1-1 0 0,-1 1 0 0,-8 2 0 15,0 0 0-15,8-1 0 0,0 0 0 0,-8 1 0 16,10-2 0-16,-1 0 0 0,-9 2 0 0,0 0 0 16,0 0 0-16,0 0 128 0,8-3-128 0,-8 3 0 15,9-3 0-15,-9 3 128 0,0 0-128 0,7-2 0 16,-7 2 128-16,0 0-128 0,0 0 0 0,0 0 144 15,0 0-144-15,0 0 0 0,0 0-160 0,0 0-12304 16,0 0-2448-16</inkml:trace>
  <inkml:trace contextRef="#ctx0" brushRef="#br0" timeOffset="6">22181 14178 16575 0,'0'0'368'0,"0"0"80"0,0 0 0 0,0 0 16 0,0 0-464 0,0 0 0 0,0 0 0 0,0 0 0 15,0 0 912-15,0 0 96 0,0 0 16 0,0 0 0 16,0 0-832-16,0 0-192 0,0 0 0 0,0 0 0 16,0 0 864-16,0 0 128 0,0 0 32 0,0 0 0 0,0 0 0 0,0 0 0 15,0 0 0-15,-4 2 0 0,4-2-832 0,0 0-192 16,-6 0 0-16,6 0 0 0,-5 0 864 0,-1 0 128 15,6 0 32-15,-4 0 0 0,-3 0-832 0,7 0-192 16,-6 0 0-16,-1 1 0 0,0 0 0 0,2 3 0 16,5-4 0-16,-8 3 0 0,3-2 864 0,-2 1 128 15,0 2 32-15,2-1 0 0,-2 0-832 0,2 2-192 16,-2-1 0-16,2 2 0 0,-1-1 0 0,1 2 0 16,-2-2 0-16,2 3 0 0,-1-4 0 0,1 3 0 15,0 1 0-15,-1-1 0 0,0 1 0 0,1 0 0 16,-2 0 0-16,3 1 0 0,-3 1 864 0,3 1 128 15,-1 0 32-15,0 1 0 0,-1 0-832 0,2 2-192 16,-3-1 0-16,2 0 0 0,1 0 0 0,-1 0 0 16,1 1 0-16,-1-1 0 0,3-1 0 0,-2 1 0 15,1 1 0-15,1 0 0 0,1 0 0 0,0 0 0 0,0 0 0 16,1 1 0-16,0-1 0 0,1 0 0 0,-1 0 0 0,1-1 0 16,1-1 0-16,-1 0 0 0,-1 0 0 0,1 0 0 15,1 1 0-15,-1-1 0 0,2 1 0 0,-2-1 0 16,0 1 0-16,1 0 0 0,2 0 0 0,-1 0 0 15,1 1 0-15,-1-1 0 0,0 1 0 0,1 0 0 16,2 0 0-16,-3-2 0 0,1 0 0 0,1-1 0 16,1-2 0-16,0-1 0 0,-1 1 0 0,0-1 0 15,0-1 0-15,2-2 0 0,-3-1 0 0,3 0 0 16,0-2 0-16,1 0 0 0,1-2 0 0,1 0 0 0,-2-1 0 16,2 0 0-16,1-1 0 0,1 0 0 0,0-4 0 0,1 1 0 15,0 0 0-15,3 1 0 0,-2-2 0 0,-2 1 0 16,-1-2 0-16,1 1 0 0,1 0 0 15,2 1 0-15,-4-3 0 0,3-1 0 0,0 0 0 0,-1 0 0 16,-2 1 0-16,0-2 0 0,0 1 0 0,0 0 0 16,0 0 0-16,-3 1 0 0,1-2 0 0,-4-2 0 15,2 1 0-15,0 1 0 0,-3 0 0 0,-1 0 0 16,1-1 0-16,-2 0 0 0,-1-1 0 0,1 0 0 16,-1 0 0-16,0-1 0 0,0 0 0 0,1 0 0 15,-1 0 0-15,-1 1 0 0,0 0 0 0,0 0 0 16,0-1 0-16,0 1 0 0,0-1 0 0,1 2 0 15,-2-2 0-15,0 2 0 0,-2-1 0 0,1 0 0 16,0 0 0-16,0-2 0 0,-4 1 864 0,2 0 128 16,-2 1 32-16,0-1 0 0,-3 0-832 0,0-1-192 15,1 1 0-15,-4 1 0 0,-1 0 0 0,-1-1 0 0,0 3 0 16,-1 0 0-16,1 0 0 0,1 0 0 0,2 1 0 0,-2 3 0 16,-1-2 0-16,0 1 0 0,0 2 0 15,1-1 0-15,-1 2 0 0,2 0 0 0,0 1 0 0,1-1 0 16,0 2 0-16,1 0 0 0,0-1 0 0,3 1 0 15,-1 1 0-15,0 1 0 0,-3-1 0 0,2 1 0 32,2-2-1600-32,1 0-352 0,-1-1-80 0,1 0-16 0</inkml:trace>
  <inkml:trace contextRef="#ctx0" brushRef="#br0" timeOffset="7">22047 14214 16575 0,'0'0'368'0,"0"0"80"0,0 0 0 0,0 0 16 0,0 0-464 0,2 6 0 0,-2-6 0 0,0 0 0 0,0 0 912 0,3 6 96 16,-3-6 16-16,0 0 0 0,0 0 0 0,0 0 0 15,0 0 0-15,0 0 0 0,0 0 0 0,0 0 0 16,0 0 0-16,0 0 0 0,0 0 0 0,0 0 0 16,0 0 0-16,-4 3 0 0,4-3-832 0,-6 1-192 15,1-2 0-15,-1-2 0 0,0 0 864 0,-1-1 128 16,0-1 32-16,-1 0 0 0,0-2-832 0,-1 1-192 15,-1-2 0-15,2 0 0 0,-4 1 0 0,1-3 0 16,-2 1 0-16,0 0 0 0,-2 0 864 0,-1-1 128 16,1 0 32-16,0 1 0 0,-2-2-832 0,1 0-192 15,0 0 0-15,1 1 0 0,-1-1 0 0,1 0 0 16,-1-1 0-16,0-1 0 0,1 1 0 0,-1-2 0 16,1-1 0-16,0-2 0 0,0 1 0 0,0-1 0 0,-1 1 0 0,1 0 0 15,0 0 0-15,-1 1 0 0,3 2 0 0,-1 0 0 16,-2-1 0-16,1 3 0 0,0-1 0 0,-4 0 0 15,2 2 0-15,0-4 0 0,-1 3 0 0,1 0 0 16,-3 0 0-16,3 0 0 0,-1-1 0 0,0-1 0 16,4-2 0-16,-2 0 0 0,0 2 0 0,0 0 0 15,2 0 0-15,0 0 0 0,-2-2 0 0,3 1 0 16,0-2 0-16,-1-1 0 0,2 1 0 0,1-1 0 16,1 1 0-16,-2-1 0 0,1 2 0 0,0 0 0 15,0 1 0-15,0 0 0 0,1 2 0 0,0 0 0 16,0 1 0-16,1 0 0 0,-2-2 0 0,1 2 0 0,1 0 0 0,-1-1 0 15,-1 0 0-15,3 0 0 0,-3 0 0 16,1 0 0-16,1 0 0 0,-1 0 0 0,1 0 0 0,-2 0 0 16,1-1 0-16,2 2 0 0,-1 0 0 0,2 3 0 15,-2-3 0-15,3 0 0 0,-1 0 0 0,2 1 0 16,-2-2 0-16,3-2 0 0,1 3 0 0,1-1 0 16,0 1 0-16,1 0 0 0,1-1 0 0,0 1 0 15,-3 0 0-15,0-1 0 0,2 1 0 0,-1 0 0 16,0 2 0-16,1-2 0 0,1 0 0 0,-1 0 0 15,0-1 0-15,0-1 0 0,1 1 0 0,0 1 0 16,0 0 0-16,0 0 0 0,-2 0 0 0,-1 0 0 16,3 2 0-16,-1 0 0 0,0-1 0 0,1 3 0 15,0-1 0-15,1 0 0 0,-1 1 864 0,-1 0 128 16,1-1 32-16,0 1 0 0,1-1-832 0,-1-1-192 0,0-1 0 0,0 0 0 16,0-2 0-16,0 1 0 0,-1 2 0 0,1 1 0 15,0-1 0-15,1 1 0 16,-1-1 0-16,1 3 0 0,1 0 0 0,-2 0 0 0,0 0 0 0,-2 1 0 15,2 5 0-15,2-5 0 0,-2 5 0 0,1-4 0 32,-2-1-768-32,1 5-208 0,0 0-48 0,0 0 0 15,0 0-1632-15,0 0-336 0,0 0-64 0,0 0-16 0</inkml:trace>
  <inkml:trace contextRef="#ctx0" brushRef="#br0" timeOffset="8">21731 14902 16575 0,'0'0'368'0,"0"0"80"0,0 0 0 0,0 0 16 0,0 0-464 0,0 0 0 15,0 0 0-15,0 0 0 0,0 0 912 0,0 0 96 16,0 0 16-16,0 0 0 0,0 0-832 0,0 0-192 15,0 0 0-15,0 0 0 0,-3-6 0 0,1 2 0 16,-2-4 0-16,2 3 0 0,-2-1 864 0,-1 1 128 16,1-1 32-16,-2 0 0 0,1-3 0 0,1 0 0 15,-4 1 0-15,0 1 0 0,0-3-832 0,1 2-192 16,-1-1 0-16,0 0 0 0,0 2 864 0,0-1 128 16,0-1 32-16,0 0 0 0,-1 1-832 0,-1-1-192 0,0 0 0 0,0-1 0 15,-1-1 0-15,0 0 0 0,-3 0 0 0,1-1 0 16,-2-1 0-16,0 0 0 0,-3-2 0 0,0 2 0 15,2-1 864-15,-6 0 128 16,1-2 32-16,2 1 0 0,0-2-832 0,2 2-192 0,2-1 0 0,-1 2 0 16,0 1 0-16,-1-1 0 0,1-2 0 0,1 1 0 15,1-1 0-15,0 1 0 0,2-1 0 0,-1 0 0 16,-3 1 0-16,3-1 0 0,1 1 0 0,1 0 0 16,0-1 0-16,0-1 0 0,-1 1 0 0,2 2 0 15,-2-2 0-15,1 2 0 0,-1 0 0 0,1 1 0 16,-3-3 0-16,1 2 0 0,0-1 0 0,1 0 0 15,-1 1 0-15,1 0 0 0,-2-1 0 0,1 1 0 16,2 1 0-16,-2 1 0 0,2 0 0 0,-1-2 0 0,3 0 0 16,0 0 0-16,-5 0 0 0,1 0 0 0,0 0 0 0,1 1 0 15,3-1 0-15,-3-2 0 0,1 3 0 0,1-1 0 16,-1-1 0-16,1 1 0 0,1 0 0 0,-2-2 0 16,2 1 0-16,2 0 0 0,-2 0 0 0,1 1 0 15,0-1 0-15,1 0 0 0,-1 2 0 0,1 0 0 16,0-3 0-16,0 3 0 0,2 2 0 0,-3 0 0 15,1-1 0-15,-2 0 0 0,3-1 0 0,-3 3 0 16,1 0 0-16,0 1 0 0,1-3 0 0,-2-1 0 16,1 0 0-16,0 0 0 0,1 2 0 0,-2-2 0 15,0-2 0-15,1 2 0 0,0 1 0 0,0 1 0 16,2-1 0-16,-2 0 0 0,-2-2 0 0,2 1 0 16,1 3 0-16,0 0 0 0,3-1 0 0,-3 0 0 0,0-1 0 15,2 1 0-15,1 2 0 0,-2 1 0 0,1-2 0 0,0 1 0 16,2-1 0-16,0 1 0 15,-1 2 0-15,1-2 0 0,-1 0 0 0,-1-1 0 0,4 0 0 0,-2 0 0 16,1-2 864-16,-1 1 128 0,0 0 32 0,2 1 0 16,1 1-832-16,0 1-192 0,0-3 0 0,0 2 0 15,-1 0 0-15,1 0 0 0,0-1 0 0,-1-1 0 16,-3 0 0-16,3 0 0 0,0-1 0 0,0 2 0 16,0-1 0-16,0 1 0 0,1 1 0 0,-1 0 0 15,0 0 0-15,1 2 0 0,1 2 0 0,-1-1 0 16,-1 1 0-16,0 0 0 0,0 1 0 0,1 4 0 15,-2-5 0-15,2 5 0 0,0 0 0 0,0 0 0 16,0 0 0-16,0 0 0 0,0 0 0 0,0 0 0 16,0 0-2416-16,-1-4-528 0,-3-5-96 0,0 0-32 0</inkml:trace>
  <inkml:trace contextRef="#ctx0" brushRef="#br0" timeOffset="9">20772 11726 16575 0,'0'0'368'0,"0"0"80"0,-3 5 0 0,-2 0 16 0,2 1-464 0,-1-1 0 16,-1-1 0-16,5-4 0 0,-4 6 912 0,4-6 96 16,-5 5 16-16,5-5 0 0,-4 6 0 0,4-6 0 15,0 0 0-15,0 0 0 0,0 0 0 0,0 0 0 16,0 0 0-16,0 0 0 0,0 0-832 0,0 0-192 15,0 0 0-15,0 0 0 0,0 0 864 0,0 0 128 0,0 0 32 0,0 0 0 16,0 0-832-16,-3-6-192 0,0-1 0 0,2 0 0 16,1 1 864-16,0 0 128 0,0 6 32 0,0-8 0 15,0-2-832-15,0-1-192 16,0 0 0-16,0 2 0 0,-1 0 0 0,1-1 0 0,0-1 0 0,0 0 0 16,0 1 0-16,0 1 0 0,1-2 0 0,-1 0 0 15,1 0 864-15,1 0 128 0,-2 1 32 0,1-1 0 16,0-1-832-16,0 0-192 0,1 0 0 0,0 0 0 15,2-1 0-15,-2-2 0 0,-2 0 0 0,1 3 0 16,2-1 0-16,0-2 0 0,0 1 0 0,1 1 0 16,-2 0 0-16,2-2 0 0,-2 0 0 0,1 3 0 15,1 0 0-15,-1 1 0 0,0 1 0 0,0-1 0 0,1 0 0 16,0-2 0-16,-2 1 0 0,1-1 0 0,0 1 0 0,0 0 0 16,1-1 0-16,1 1 0 0,-3 0 0 0,1 1 0 15,3 0 0-15,-3 1 0 0,3-4 0 0,-1 2 0 16,-2-1 0-16,2 1 0 0,-1 1 0 0,1-2 0 15,-2 1 0-15,0 0 0 0,2 0 0 0,-1 0 0 16,1-1 0-16,1 0 0 0,-1 1 0 0,3-4 0 16,-2 0 0-16,-2 1 0 0,3 0 0 0,-2 1 0 15,1 3 0-15,-1 0 0 0,1 0 0 0,-2 0 0 16,-1 0 0-16,3 3 0 0,-4 0 0 0,1 1 0 16,2-1 0-16,1-5 0 0,-2 4 0 0,-1 2 0 15,1-1 0-15,3-5 0 0,0 0 0 0,-1 2 0 16,-3 2 0-16,1 2 0 0,1 0 0 0,0-1 0 15,-1-1 0-15,0 2 0 0,3-1 0 0,-4 0 0 16,2 0 0-16,0 1 0 0,0-2 0 0,0 1 0 0,2-1 0 0,-3 1 0 16,1-1 0-16,0 1 0 0,-1-2 0 15,3-2 0-15,0 3 0 0,-3 2 0 0,0-1 0 0,3-3 0 16,-1 1 0-16,-3 3 0 0,0 0 0 0,2-1 0 16,0 0 0-16,1 1 0 0,-2-3 0 0,3-2 0 15,0 1 0-15,-2 4 0 0,-1-1 0 0,3 1 0 16,-2-2 0-16,5-4 0 0,-1-1 0 0,-3 8 0 15,0-3 0-15,1 2 0 0,1 1 0 0,3-1 0 16,-5-3 0-16,4 3 0 0,0-3 0 0,-2 0 0 16,-2-1 0-16,1 1 0 0,0 1 0 0,6-3 0 15,0-2 0-15,-6 6 0 0,1-1 0 0,5-2 0 16,-1 1 0-16,-3 4 0 0,0 0 0 0,-1 0 0 0,0-1 0 16,2 0 0-16,-1 1 0 0,0-1 0 0,0 1 0 0,1-1 0 15,-2 0 0-15,1 1 0 0,0-1 0 0,0 1 0 16,-2-1 0-16,1 0 0 0,2 2 0 0,-3-3 0 15,1 1 0-15,-1 0 0 0,2 0 0 0,-1 1 0 16,0-2 0-16,-1 1 0 0,1 1 0 0,-2-2 0 16,3-1 0-16,1-2 0 0,-1 0 0 0,-3 6 0 15,2-5 0-15,1 0 0 0,1 1 0 0,-4 4 0 16,0-2 0-16,0 1 0 0,2-3 0 0,-1 2 0 16,2-2 0-16,-3 4 0 0,3 0 0 0,-2 0 0 15,1-2 0-15,-1 1 0 0,2 0 0 0,2-3 0 16,-1 2 0-16,-3 3 0 0,1 2 864 0,2-1 128 15,-3-3 32-15,1 1 0 16,-1-1-1648-16,2-1-320 0,-2 0-64 0,3 2-16 0,-2 0 832 0,1 0 192 0,1-2 0 16,0 2 0-16,0 0 0 0,-1-1 0 0,1-1 0 0,4-1 0 15,-1 2 0-15,-7 2 0 0,3-1 0 16,0 1 0-16,0-1 0 0,0 1 0 0,-2-1 0 0,1 1 0 16,0-2 0-16,-1 3 0 15,2 0 0-15,2-3 0 0,-3 1 0 0,-2 2 0 0,-1-1 0 0,1 0 0 16,1-1 0-16,-1 2 0 0,2 0 0 0,-1 0 0 15,-2-1 0-15,2 3 0 0,0-2 0 0,-1 0 0 16,1-1 0-16,1 0 0 0,-2 1 0 0,6-1 0 16,-2 1 0-16,-3 1 0 0,-1-2 0 0,4 0 0 15,0 1 0-15,-5 1 0 0,1-2 0 0,1 3 0 16,-1-2 0-16,2 1 0 0,-4-1 0 0,2 1 0 16,1 0 0-16,-1-1 0 0,2-1 0 0,-5 1 0 15,-3 3 768-15,5-3 208 0,-1-2 48 0,1 2 0 0,1 1-832 0,1 0-192 16,-7 2 0-16,3-4 0 0,-3 4 0 0,5-3 0 15,2 1 0-15,-3-1 0 0,-4 3 0 0,6-4 0 16,0 0 0-16,1 1 0 0,2 2 0 0,-9 1 0 16,4-4 0-16,3 0 0 15,-7 4-768-15,0 0-208 0,5-2-48 0,2-1 0 0,-2 1 832 0,2-1 192 16,-7 3 0-16,8-3 0 0,-8 3 768 0,5-3 208 16,1 0 48-16,-6 3 0 0,9-3-832 0,-4 2-192 15,-5 1 0-15,6-4 0 0,-1 2 0 0,3-1 0 16,-2 0 0-16,-6 3 0 15,7-4-768-15,-7 4-208 0,9-4-48 0,-4 1 0 0,-5 3 832 0,7-5 192 16,-1 0 0-16,-6 5 0 0,8-4 0 0,-8 4 0 0,6-2 0 0,0 0 0 16,-6 2 768-16,8-2 208 0,-8 2 48 0,5-3 0 31,-5 3-1648-31,7-5-320 0,-1 1-64 0,-6 4-16 0,0 0 1648 0,7-4 320 0,-7 4 64 0,7-5 16 31,-7 5-1648-31,4-1-320 0,2-1-64 0,-6 2-16 0,0 0 1648 0,7-3 320 0,0-2 64 0,-7 5 16 16,7-6-832-16,-7 6-192 0,6-2 0 0,-6 2 0 15,0 0 0-15,9-4 0 0,-5-4 0 0,2 4 0 16,-6 4 0-16,5-1 0 0,-1-2 0 0,-4 3 0 16,6-4 0-16,-6 4 0 0,0 0 0 0,8-3 0 15,-8 3 0-15,7-2 0 0,-7 2 0 0,6-5 0 16,-6 5 0-16,0 0 0 0,6-5 0 0,-6 5 0 16,0 0 0-16,6-2 0 0,-6 2 0 0,8-2 0 0,-8 2 0 0,0 0 0 15,10-3 0-15,-5 0 0 0,-5 3 0 16,0 0 0-16,0 0 0 0,8-5 0 0,-8 5 0 0,7-4 0 15,-7 4 0-15,0 0 0 0,0 0 0 0,0 0 0 16,7 0 0-16,-7 0 0 0,0 0 0 0,8 0 0 16,-8 0 0-16,0 0 0 0,8-6 0 0,-8 6 0 15,0 0 0-15,6-3 0 0,-6 3 0 0,0 0 0 16,5-4 0-16,-5 4 0 0,0 0 0 0,8-4 0 16,-8 4 0-16,0 0 0 0,6-1 0 0,-6 1 0 15,0 0 0-15,7-3 0 0,-7 3 0 0,0 0 0 16,3-6 0-16,-3 6 0 0,0 0 0 0,0 0 0 15,6-3 0-15,0-1 0 0,-6 4 0 0,7-3 0 16,-7 3 0-16,6-5 0 0,-6 5 0 0,7-3 0 16,-7 3 0-16,5-8 0 0,1 4 0 0,-6 4 0 0,5-4 0 15,-5 4 0-15,8-4 0 0,-8 4 0 0,0 0 0 16,9-4 0-16,-1-1 0 0,-2 3 0 0,-6 2 0 0,8-3 0 16,-1-1 0-16,-1 1 0 0,-6 3 0 0,9-4 0 15,-9 4 0-15,9-5 0 0,-3 0 0 0,-6 5 0 31,8-4-768-31,0 2-208 0,-3-1-48 0,-5 3 0 0,9-3 832 0,-9 3 192 0,6-5 0 0,1 2 0 16,-1-1 0-16,-6 4 0 0,0 0 0 0,9-4 0 16,-3 0 768-16,-6 4 208 0,0 0 48 0,8-3 0 15,-2-2-1648-15,1 1-320 0,0-2-64 16,-7 6-16-16,5-3 832 0,-5 3 192 0,7-3 0 0,-7 3 0 16,6-5 768-16,-6 5 208 0,9-4 48 0,-2-2 0 15,-7 6-832-15,5-5-192 0,2-1 0 0,-7 6 0 16,0 0-768-16,5-5-208 0,1-1-48 0,-6 6 0 0,6-4 832 15,-6 4 192-15,0 0 0 0,7-6 0 0,0 0 768 0,-7 6 208 16,5-5 48-16,-5 5 0 0,7-6-832 0,-7 6-192 16,5-6 0-16,-5 6 0 0,8-6 0 0,0 1 0 15,-4 1 0-15,-4 4 0 0,6-8 0 0,0 3 0 16,1-1 0-16,-7 6 0 0,6-7 0 0,-1 0 0 16,1 0 0-16,0 1 0 0,-1 0 0 0,1-1 0 15,-1 1 0-15,1 1 0 0,-1-1 0 0,1 1 0 16,-2-3 0-16,1 1 0 0,0 1 0 0,1-1 0 15,-6 7 0-15,5-9 0 0,1-1 0 0,0 3 0 16,1 1 0-16,-3-2 0 0,1-3 0 0,-2 2 0 16,1 3 0-16,0 1 0 0,-3-3 0 0,0 1 0 15,0 2 0-15,-1 5 0 0,0 0 0 0,4-9 0 0,1 2 0 0,-2 0 0 16,-1 0 0-16,2-2 0 0,0 4 0 0,-2-3 0 16,-1-1 0-16,1 2 0 0,2-3 0 0,-2 2 0 15,-2 8 0-15,2-9 0 0,0-1 0 0,1 1 0 16,-2 2 0-16,-1 7 0 0,0-9 0 0,0 0 0 15,1 0 0-15,0 2 0 0,-1 7 0 0,1-9 0 16,-1-1 0-16,1 1 0 0,-3 1 0 0,1 1 0 16,1-1 0-16,-1 0 0 0,0 0 0 0,-1 0 0 15,1 0 0-15,1 8 0 0,-3-10 0 0,2 1 0 16,-1 0 0-16,0 0 0 0,-1 0 0 0,1 1 0 16,-2 1 0-16,0-1 0 0,1-1 0 0,1 0 0 15,1 0 0-15,0 2 0 0,-5-1 0 0,3 0 0 0,1 0 0 16,1-1 0-16,1 1 0 0,-1 0 0 0,-2 2 0 0,1-1 0 15,-4 2 0-15,1-1 0 0,3-2 0 0,-4 3 0 16,1-1 0-16,-1 2 0 0,6 4 0 0,-6-4 0 16,-1 0 0-16,1 0 0 0,-1-2 0 0,2 3 0 15,5 3 0-15,-10-1 0 0,2-3 0 0,1-1 0 16,2 0 0-16,5 5 0 0,-9-2 0 0,2-1 0 16,1-1 0-16,6 4 0 0,-9-3 0 0,2-1 0 15,2 0 0-15,5 4 0 0,0 0 0 0,-8-3 0 16,1-1 0-16,7 4 0 0,-8-5 0 0,1-1 0 15,2 2 0-15,5 4 0 0,-9-1 0 0,9 1 0 16,-10-2 0-16,2-1 0 0,8 3 0 0,-8-3 0 16,-1 0 0-16,9 3 0 0,-9-1 0 0,1 0 0 0,1 0 0 15,7 1 0-15,-8-3 0 0,-1 1 0 16,2 1 0-16,7 1 0 0,-11 0 0 0,3-1 0 0,-1-1 0 16,0 1 0-16,1 0 0 0,1 1 0 0,-1-3 0 0,8 3 0 15,-9-2 0-15,1 1 0 0,8 1 0 0,-8 0 0 16,0 0 0-16,8 0 0 0,-10-1 0 0,5 1 0 15,5 0 0-15,0 0 0 0,-11-2 0 0,2 2 0 16,1 0 0-16,8 0 0 0,-9 0 0 0,2 0 0 16,-1-1 0-16,1 1 0 0,7 0 0 0,0 0 0 15,-10-1 0-15,3-1 0 0,0 0 0 0,7 2 0 16,-9 0 0-16,0 0 0 0,2 0 0 0,7 0 0 16,-8-2 0-16,0 2 0 0,0 1 0 0,8-1 0 15,-8 0 0-15,-1 0 0 0,9 0 0 0,-7 1 0 16,-1-1 0-16,1-1 0 0,-2 0 0 0,3 0 0 0,6 1 0 0,-9 1 0 15,2 0 0-15,7-1 0 0,-10 0 0 0,4 0 0 16,6 0 0-16,-9 2 0 0,2 1 0 0,7-3 0 16,0 0 0-16,-8 0 0 0,1 1 0 0,7-1 0 15,-9-1 0-15,9 1 0 0,-8 2 0 0,0 0 0 16,8-2 0-16,-7 0 0 0,7 0 0 0,-9-2 0 16,3 1 0-16,6 1 0 0,-10-3 0 0,10 3 0 15,-9 0 0-15,9 0 0 0,-10 0 0 0,2 0 0 16,1-2 0-16,0 1 0 0,7 1 0 0,-9 0 0 15,0 1 0-15,3-1 0 0,6 0 0 0,-9-2 0 16,1 1 0-16,8 1 0 0,-8-1 0 0,1 0 0 16,-2-1 0-16,9 2 0 0,-8 0 0 0,0-3 0 15,1 1 0-15,-2 0 0 0,3 1 0 0,-2 1 0 16,8 0 0-16,-7-1 0 0,-1 0 0 0,1 0 0 0,-2-1 0 0,9 2 0 16,-5-2 0-16,-2 1 0 0,-2-2 0 0,9 3 0 15,-6-3 0-15,6 3 0 0,0 0 0 0,-8-3 0 16,0 0 0-16,8 3 0 0,-7-3 0 0,-1 1 0 15,-1-1 0-15,9 3 0 0,0 0 0 0,-9-3 0 16,-1 0 0-16,0-1 0 0,10 4 0 0,-8-3 0 16,-2 2 0-16,2-1 0 0,1-1 0 0,1-1 0 15,-1 1 0-15,2 0 0 0,-2-1 0 0,7 4 0 16,-6-4 0-16,6 4 0 0,-8-4 0 0,1-2 0 16,1 2 0-16,-1-1 0 0,-1 1 0 0,8 4 0 15,-5-5 0-15,-1 2 0 0,-1-1 0 0,1-1 0 16,6 5 0-16,-5-5 0 0,-3 0 0 0,8 5 0 0,-6-6 0 15,2 0 0-15,-1 0 0 0,-1 2 0 0,1 0 0 0,5 4 0 16,-6-5 0-16,2-1 0 0,-3 1 0 0,3-2 0 16,-1 3 0-16,5 4 0 0,-6-6 0 0,0 1 0 15,2 2 0-15,-3-1 0 0,2-2 0 0,0 2 0 16,-1 1 0-16,0-2 0 0,1 1 0 0,-1 0 0 16,0-2 0-16,-2 2 0 0,2-1 0 0,1 0 0 15,-2-2 0-15,2 3 0 0,-1 2 0 0,0-2 0 16,-2 0 0-16,1-1 0 0,3 2 0 0,-4 0 0 15,4-2 0-15,-1 1 0 0,-2 0 0 0,1-1 0 16,2-1 0-16,-1 1 0 0,-1 2 0 0,0 0 0 16,1-2 0-16,-1 1 0 0,0-1 0 0,0 3 0 15,6 2 0-15,-7-2 0 0,-1-1 0 0,0-1 0 16,0 1 0-16,1-1 0 0,0-4 0 0,2 1 0 16,-2 2 0-16,2-1 0 0,0 0 0 0,-3-1 0 0,3 2 0 15,-3-1 0-15,1 1 0 0,0 0 0 0,7 5 0 0,-9-5 0 16,-1 0 0-16,4 0 0 0,6 5 0 0,-9-8 0 15,1 1 0-15,2 0 0 0,1-1 0 0,5 8 0 16,-4-5 0-16,-3-1 0 0,3-1 0 0,0 0 0 16,-2 1 0-16,6 6 0 0,-7-7 0 0,2 1 0 15,0 0 0-15,5 6 0 0,0 0 0 0,-5-8 0 16,0 0 0-16,0 1 0 0,1 0 0 0,4 7 0 16,-6-6 0-16,-1 1 0 0,3-2 0 0,1 2 0 15,3 5 0-15,-7-7 0 0,2 2 0 0,2-1 0 16,-2 1 0-16,2-1 0 0,3 6 0 0,-6-6 0 15,3-2 0-15,-3 2 0 0,1-1 0 0,3 1 0 0,2 6 0 0,-6-6 0 16,2-1 0-16,-1 2 0 0,3-1 0 16,-2 1 0-16,-1-1 0 0,1 1 0 0,1-1 0 0,-2-1 0 15,1 1 0-15,-1 0 0 0,3 2 0 0,-3-2 0 16,-2 1 0-16,4-1 0 0,-2 0 0 0,2 0 0 16,-1 1 0-16,2-2 0 0,-3 2 0 0,1 1 0 15,-1-1 0-15,3-1 0 0,-2-1 0 0,0 0 0 16,0 2 0-16,1-3 0 0,3 8 0 0,-4-6 0 15,0 1 0-15,0-2 0 0,0 2 0 0,0-3 0 16,1 0 0-16,-1 3 0 0,1-1 0 0,1 0 0 16,2 6 0-16,-5-7 0 0,3-2 0 0,0 1 0 15,0 0 0-15,2 8 0 0,-2-8 0 0,1 2 0 16,-4-1 0-16,3-2 0 0,2 9 0 0,-2-7 0 16,-2-3 0-16,2 2 0 0,2 8 0 0,-1-9 0 0,0 1 0 0,-2 2 0 15,-1-2 0-15,2 2 0 0,2 6 0 0,-1-9 0 16,-2 0 0-16,2 1 0 0,-1 1 0 0,-1 0 0 15,3 7 0-15,-1-10 0 0,-2 0 0 0,3 0 0 16,1 1 0-16,-1 1 0 0,-1-1 0 0,0 0 0 16,0 0 0-16,1-1 0 0,-1 2 0 0,1-2 0 15,0-2 0-15,0 2 0 0,-1-4 0 0,-1 3 0 16,1 2 0-16,0-2 0 0,0 0 0 0,1 1 0 16,1-2 0-16,-1 1 0 0,-1 1 0 0,-1 0 0 15,1 1 0-15,1-1 0 0,1 0 0 0,1 1 0 16,-2 1 0-16,0-1 0 0,-2-3 0 0,1 3 0 15,1 0 0-15,0 0 0 0,0-1 0 0,0 0 0 16,1 1 0-16,1-1 0 0,-2 2 0 0,1-1 0 0,0-1 0 16,0 0 0-16,-1 0 0 0,3 2 0 0,1-1 0 15,-2 1 0-15,-3-1 0 0,1 1 0 0,2 0 0 0,1-1 0 16,-2-1 0-16,0 0 0 0,0 0 0 0,1 2 0 16,-1-1 0-16,1 0 0 0,1-1 0 0,-1 0 0 15,0 0 0-15,-1 1 0 0,1 1 0 0,2-2 0 16,-1-1 0-16,0 0 0 0,2 2 0 0,-4 0 0 15,1 0 0-15,1 1 0 0,0-2 0 0,2 1 0 16,-3 1 0-16,2 0 0 0,3 0 0 0,-1-1 0 16,-2-1 0-16,1-1 0 0,2-1 0 0,-1 1 0 15,-3 0 0-15,1 1 0 0,2 0 0 0,-1-1 0 16,0 3 0-16,-1-2 0 0,0-1 0 0,2 0 0 16,-3 0 0-16,2 0 0 0,-2 3 0 0,2-3 0 15,-1 0 0-15,0 1 0 0,3-1 0 0,-4 0 0 0,0-1 0 0,2 1 0 16,-1 0 0-16,-1 1 0 0,2-2 0 0,1 0 0 15,-2-1 0-15,1 1 0 0,0 1 0 0,0-2 0 16,1-1 0-16,0 1 0 0,-1-1 0 0,0 1 0 16,3-1 0-16,-3 2 0 0,1-1 0 0,-1-1 0 15,1 2 0-15,0 2 0 0,0-3 0 0,-1 0 0 16,1-1 0-16,-2 1 0 0,2 0 0 0,0 2 0 16,-1-3 0-16,0 1 0 0,3-1 0 0,-1 2 0 15,-1 2 0-15,0-1 0 0,3-1 0 0,-3-1 0 16,1 2 0-16,2 0 0 0,0-1 0 0,-2-1 0 15,1-1 0-15,-2 2 0 0,1 0 0 0,1 0 0 16,2-3 0-16,-3 1 0 0,3 0 0 0,-1 0 0 0,-1 2 0 16,-2 1 0-16,1-1 0 0,-2 1 0 0,2-1 0 0,1 3 0 15,-1 1 0-15,1-1 0 0,-1-2 0 16,0 2 0-16,3 1 0 0,-1 1 0 0,-2-2 0 0,-1-1 0 16,0 0 0-16,0 2 0 0,1 3 0 0,-2-3 0 15,-1-2 0-15,-1 4 0 0,-3 6 0 0,0 0 0 16,0 0 0-16,7-7 0 0,-2 0 0 0,-5 7 0 15,0 0 0-15,0 0 0 0,0 0 0 0,0 0 0 16,0 0 0-16,0 0 0 16,0 0-3232-16,0 0-688 0,-13 1-144 0,0 2-32 0</inkml:trace>
  <inkml:trace contextRef="#ctx0" brushRef="#br0" timeOffset="10">20287 11548 12895 0,'0'0'272'0,"0"0"64"0,0 0 16 0,0 0 32 0,0 0-384 0,0 0 0 0,0 0 0 0,0 0 0 0,-1 7 896 0,1-7 96 15,0 0 32-15,0 0 0 0,0 0 0 0,0 0 0 16,0 0 0-16,0 0 0 0,0 0 0 0,0 0 0 15,0 0 0-15,0 0 0 0,1 6 0 0,-1-6 0 16,0 0 0-16,0 0 0 0,0 0-832 0,0 0-192 16,0 0 0-16,0 0 0 0,0 0 864 0,0 0 128 15,0 0 32-15,0 0 0 0,-3-5-832 0,3-1-192 16,0 0 0-16,0-2 0 0,0 0 864 0,0 0 128 16,2 0 32-16,0-2 0 0,-1 1-832 0,1-2-192 15,0-2 0-15,3 0 0 0,-4-3 0 0,1 3 0 16,-1-2 0-16,1-1 0 0,1 1 0 0,-1-2 0 15,1 0 0-15,-1 0 0 0,3 3 0 0,-1-2 0 16,-3-1 0-16,3 0 0 0,-2 2 864 0,1 0 128 0,0-3 32 0,1 1 0 16,1 2-832-16,-2 0-192 15,2-2 0-15,0 2 0 0,-1-1 0 0,0 1 0 0,0 0 0 0,2-1 0 16,-1 2 0-16,0-2 0 0,-1 1 0 0,-3 0 0 16,0-2 0-16,3 2 0 0,-2 0 0 0,2-1 0 15,2 1 0-15,-2-1 0 0,0 1 0 0,-1 0 0 16,2 2 0-16,1 0 0 0,-2 0 0 0,1 0 0 15,-2-1 0-15,1 2 0 0,3 0 0 0,-3-1 0 16,3 1 0-16,-2-1 0 0,1 0 0 0,-1-1 0 16,1 2 0-16,1-1 0 0,0 2 0 0,-1-1 0 15,-1 0 0-15,1 0 0 0,-1 0 0 0,2 1 0 16,-4 0 0-16,2 1 0 0,-1-2 0 0,1 1 0 0,-1 1 0 0,0 0 0 16,2-1 0-16,-2 0 0 0,0 0 0 15,1-1 0-15,-1 0 0 0,2 0 0 0,-1-2 0 0,0 2 0 16,-1-1 0-16,0 1 0 0,2-1 0 0,-2 3 0 15,3-1 0-15,-2 0 0 0,0-1 0 0,0 0 0 16,1 0 0-16,-3-2 0 0,3 1 0 0,-1 0 0 16,0 0 0-16,0-2 0 0,1 3 0 0,-2 0 0 15,1 1 0-15,2 0 0 0,-3 0 0 0,1 1 0 16,1-1 0-16,1-4 0 0,1 3 0 0,-4 1 0 16,1 0 0-16,-1 1 0 0,1 0 0 0,1 0 0 15,-3-1 0-15,2 0 0 0,-2 1 0 0,0 4 0 16,1-1 0-16,1-1 0 0,-2 1 864 0,2-2 128 15,-2-1 32-15,3-2 0 0,-2 2-832 0,-2 3-192 0,3 0 0 0,0-4 0 16,-2 0 0-16,2 2 0 16,1 0 0-16,1 0 0 0,0-1 0 0,-3 2 0 0,1 3 0 0,2-3 0 15,-3 0 0-15,0-1 0 0,-2 0 0 0,2 2 0 16,1 0 0-16,-3 1 0 0,0-1 0 0,-1-2 0 16,3 2 0-16,1-3 0 0,-1-1 0 15,2 2 0-15,-1 2 0 0,-1 3 0 0,0-1 0 0,2 1 0 16,-3-2 0-16,0 1 0 0,1-1 0 0,-1-1 0 15,0 3 0-15,0-1 0 0,1-2 0 0,-1 0 0 16,1 2 0-16,0-1 0 0,1 0 0 0,2-2 0 16,-4 1 0-16,0 3 0 0,1 0 0 0,-1-1 0 15,1 0 0-15,3-3 0 0,0 1 0 0,-4 4 0 16,1-2 0-16,2-1 0 0,-2 2 0 0,0-2 0 16,0 1 0-16,1 0 0 0,-1-1 0 0,2-1 0 0,1 1 0 0,-4 1 0 15,2-1 0-15,1-3 0 0,-1 2 0 0,0 2 0 16,1-1 0-16,-3 2 0 0,1-4 0 0,2 0 0 15,-2 1 0-15,-4 7 0 0,4-7 0 0,0 0 0 16,-1 1 0-16,-3 6 0 0,5-7 0 0,-5 7 0 16,3-6 0-16,1-2 0 0,2 1 0 0,-6 7 0 15,2-5 0-15,2-2 0 0,1 2 0 0,-2-2 0 16,0-1 0-16,0 1 0 0,1-1 0 0,0 0 0 16,-4 8 0-16,5-6 0 0,-2-3 0 0,-3 9 0 15,5-5 0-15,-1-1 0 0,0 0 0 0,-4 6 0 16,6-6 0-16,-1-3 0 0,1-3 0 0,-2 3 0 15,-4 9 0-15,5-7 0 0,0 2 0 0,0-2 0 16,-2-1 0-16,0 1 0 0,3 3 0 0,-6 4 0 0,5-7 0 16,2 3 0-16,-4-1 0 0,1-1 0 0,1-1 0 15,0 1 0-15,1 1 0 0,-1 1 0 0,-5 4 0 0,7-7 0 16,-7 7 0-16,5-6 0 16,3 2 0-16,-8 4 0 0,6-8 0 0,1 3 0 0,-7 5 0 0,6-6 0 15,-6 6 0-15,6-4 0 0,-6 4 0 0,8-6 0 16,-1 1 0-16,-1 1 0 0,-6 4 0 0,8-5 0 15,0 1 0-15,-3-2 0 0,3 0 0 0,-4 0 0 16,-4 6 0-16,8-4 0 0,-8 4 0 0,10-6 0 16,-2 1 0-16,-1-1 0 0,0 2 0 0,0-1 0 15,-1 0 0-15,2 1 0 0,-2-1 0 0,-6 5 0 16,8-3 0-16,-2 0 0 0,2-2 0 0,-8 5 0 16,7-3 0-16,0 1 0 0,-7 2 0 0,7-6 0 15,0 2 0-15,0-1 0 0,-2 1 0 0,3 0 0 0,-4-2 0 16,-4 6 0-16,7-5 0 0,-1 0 0 0,-6 5 0 0,8-4 0 15,-1 0 0-15,-1-1 0 0,-6 5 0 0,9-6 0 16,-5 2 0-16,2-3 0 0,-1 2 0 0,-5 5 0 16,7-3 0-16,1 0 0 0,-8 3 0 0,6-5 0 15,2-3 0-15,-8 8 0 0,6-4 0 0,-6 4 0 16,5-7 0-16,-5 7 0 0,8-3 0 0,-8 3 0 16,7-3 0-16,0 0 0 0,-1-2 0 0,-6 5 0 15,6-3 0-15,-6 3 0 0,9-5 0 0,-2 0 0 16,-3-1 0-16,-4 6 0 0,7-5 0 0,-7 5 0 15,7-2 0-15,-7 2 0 0,8-8 0 0,0 3 0 16,-1 3 0-16,-7 2 0 0,0 0 0 0,9-3 0 16,-2 1 0-16,-7 2 0 0,9-2 0 0,-9 2 0 0,8-4 0 0,-8 4 0 15,10-2 0-15,0 0 0 16,-4-1 0-16,-6 3 0 0,0 0 0 0,10 0 0 0,-10 0 0 0,8-2 0 16,1-1 0-16,-9 3 0 0,0 0 0 0,8-2 0 15,-8 2 0-15,9-3 0 0,-9 3 0 0,8-1 0 16,-8 1 0-16,10-3 0 0,-10 3 0 15,11-1 0-15,-11 1 0 0,8-1 0 0,0 0 0 0,-1-1 0 16,1-1 0-16,-8 3 0 0,9-2 0 0,0 0 0 16,-3-1 0-16,-6 3 0 0,9-2 0 0,-1 1 0 15,0 1 0-15,-8 0 0 0,7 0 0 0,0-3 0 16,-1-1 0-16,-6 4 0 0,10 1 0 0,-2-2 0 16,-1-3 0-16,-7 4 0 0,0 0 0 0,8-4 0 0,-1 2 0 0,-7 2 0 15,0 0 0-15,9-2 0 0,-1 0 0 16,-8 2 0-16,0 0 0 0,8 1 0 0,-8-1 0 0,9 0 0 15,-9 0 0-15,0 0 0 0,0 0 0 0,12 0 0 16,-4 0 0-16,-8 0 0 0,8 2 0 0,-8-2 0 16,8-2 0-16,-8 2 0 0,10 2 0 0,-10-2 0 15,10 3 0-15,-2 0 0 0,2-3 0 0,-10 0 0 16,6-3 0-16,3 2 0 0,1-1 0 0,0 1 0 16,-10 1 0-16,11 0 0 0,-3 1 0 0,1-1 0 15,-9 0 0-15,11 0 0 0,0 2 0 0,-2 0 0 16,0 0 0-16,0-1 0 0,-9-1 0 0,12 3 0 15,-4-1 0-15,2 0 0 0,-1-2 0 0,-9 0 0 16,0 0 0-16,8-1 0 0,2 3 0 0,-10-2 0 16,8-2 0-16,2 1 0 0,2 1 0 0,-3 1 0 0,-9-1 0 15,10 0 0-15,0-3 0 0,-2 3 0 0,-8 0 0 16,11-2 0-16,-3 1 0 0,1 0 0 0,-9 1 0 0,10-2 0 16,0-1 0-16,0 1 0 0,-10 2 0 0,9-3 0 15,0-3 0-15,-1 3 0 0,-8 3 0 16,9-1 0-16,1-1 0 0,-5-1 0 0,-5 3 0 0,8-2 0 15,-8 2 0-15,9-4 0 0,-3 0 0 0,-6 4 0 16,7-1 0-16,-7 1 0 0,6-3 0 0,-6 3 0 16,7-3 0-16,-7 3 0 0,0 0 0 0,8-5 0 15,-1 1 0-15,-7 4 0 0,6-4 0 0,-6 4 0 16,8-7 0-16,-4 1 0 0,-4 6 0 0,6-5 0 16,0-2 0-16,-6 7 0 0,0 0 0 0,7-5 0 15,-2-1 0-15,-5 6 0 0,0 0 0 0,6-5 0 0,-6 5 0 16,0 0 0-16,5-5 0 0,-5 5 0 0,0 0 0 15,5-7 0-15,-5 7 0 0,0 0 0 0,0 0 0 0,0 0 0 16,0 0 0-16,4-8 0 0,-4 8 0 0,0 0 0 16,0 0 0-16,0 0 0 0,2-9 0 0,-2 9 0 15,0 0 0-15,0 0 0 0,2-9 0 0,-2 9 0 16,-1-7 0-16,1 7 0 0,0 0 0 0,0 0 0 16,0-8 0-16,0 8 0 0,-2-5 0 0,2 5 0 15,0 0 0-15,0 0 0 0,-2-6 0 0,2 6 0 16,0 0 0-16,0 0 0 0,-7-5 0 0,7 5 0 15,-3-6 0-15,3 6 0 0,0 0 0 0,-5-4 0 16,5 4 0-16,0 0 0 0,-9-5 0 0,9 5 0 16,-7-3 0-16,7 3 0 0,-8-4 0 0,8 4 0 15,-6-3 0-15,6 3 0 0,-8-3 0 0,3 0 0 0,0-1 0 0,5 4 0 16,-9-2 0-16,9 2 0 0,-9-3 0 16,1 1 0-16,3 0 0 0,-1-1 0 15,-1 0 0-15,1 0 0 0,0-2 0 0,1 0 0 0,-3 2 0 0,1-1 0 16,2 0 0-16,-1-1 0 0,1 1 0 0,-2 2 0 15,2 0 0-15,-1-2 0 0,0 1 0 0,0 0 0 16,1-1 0-16,-1 1 0 0,2 1 0 0,-3 0 0 16,2-2 0-16,0 1 0 0,-4 1 0 0,3 1 0 15,6 1 0-15,-8-2 0 0,2-2 0 0,-1 3 0 16,0-1 0-16,1 0 0 0,-1-1 0 0,3 1 0 16,4 2 0-16,0 0 0 0,-9-1 0 0,9 1 0 15,0 0 864-15,-7-2 128 0,-1 0 32 0,1 1 0 0,-4 1-832 0,2-3-192 16,1 0 0-16,1 2 0 0,-1 1 0 15,3 0 0-15,5 0 0 0,-9 0 0 0,2 0 0 0,-3 0 0 16,1-1 0-16,9 1 0 0,-7 0 0 0,-1 1 0 16,-1-1 0-16,2 1 0 0,7-1 0 0,-9 1 0 15,-1-1 0-15,3 2 0 0,7-2 0 0,-10 3 0 16,4-1 0-16,6-2 0 0,-11 1 0 0,3 1 0 16,8-2 0-16,-9 3 0 0,0-3 0 0,9 0 0 15,-6 1 0-15,6-1 0 0,-9 2 0 0,1-1 0 16,1 0 0-16,7-1 0 0,-8 2 0 0,8-2 0 15,-9 2 0-15,1 1 0 0,1-3 0 0,-1 2 0 16,8-2 0-16,-9 3 0 0,3-1 0 0,-4-1 0 16,2-1 0-16,-2 3 0 0,2-1 0 0,1-1 0 0,-2-1 0 15,0 1 0-15,-1 0 0 0,3 0 0 16,-3 1 0-16,1 0 0 0,0-2 0 0,1 0 0 16,1 1 0-16,-1 0 0 0,0 2 0 0,1-3 0 0,-1 0 0 0,0 0 0 15,0 0 0-15,1 0 0 0,-1 0 0 0,0 0 0 16,1 0 0-16,1 0 0 0,-2 0 0 0,8 0 0 15,-6-2 0-15,-3 2 0 0,2 0 0 16,7 0 0-16,0 0 0 0,-11-1 0 0,2 0 0 0,1 1 0 16,8 0 0-16,-8-1 0 0,2-2 0 0,6 3 0 15,-10-1 0-15,10 1 0 0,0 0 0 0,0 0 0 16,-9-3 0-16,0 1 0 0,9 2 0 0,0 0 0 16,-8-4 0-16,8 4 0 0,-8-4 0 0,8 4 0 15,-9-4 0-15,9 4 0 0,0 0 0 0,-7-5 0 16,1 2 0-16,6 3 0 0,0 0 0 0,0 0 0 15,-7-7 0-15,1 2 0 0,6 5 0 0,-4-6 0 0,0 1 0 0,4 5 0 16,-6-5 0-16,6 5 0 0,-3-6 0 0,-2 0 0 16,2-1 0-16,3 7 0 0,0 0 0 0,-5-5 0 15,5 5 0-15,-4-5 0 0,-2 0 0 0,6 5 0 16,-7-5 0-16,4-1 0 0,-2 0 0 0,2 0 0 16,-1 2 0-16,4 4 0 0,0 0 0 0,-6-6 0 15,1 0 0-15,0 0 0 0,2 3 0 0,3 3 0 16,-7-6 0-16,2 0 0 0,-1 1 0 0,2 1 0 15,-1 0 0-15,1-2 0 0,-1-2 0 0,0 2 0 16,1 0 0-16,-3-1 0 0,2 2 0 0,2 0 0 16,-3 0 0-16,6 5 0 0,-4-7 0 0,-1 0 0 15,0 0 0-15,0 2 0 0,0 1 0 0,5 4 0 16,-6-5 0-16,2 1 0 0,-2-2 0 0,2 0 0 0,-1-1 0 16,-2 2 0-16,1 0 0 0,2 2 0 15,4 3 0-15,-3-5 0 0,-1 1 0 0,0 0 0 0,4 4 0 0,-4-6 0 16,-1 2 0-16,0-1 0 0,-1 1 0 0,6 4 0 15,0 0 0-15,-3-7 0 0,-4 1 0 0,2 0 0 16,0 0 0-16,5 6 0 0,0 0 0 0,0 0 0 16,-1-8 0-16,0 1 0 0,-4 2 0 0,0-1 0 15,1 1 0-15,0-1 0 0,-2 0 0 0,2 2 0 16,0 0 0-16,-1 0 0 0,2-2 0 0,-2 2 0 16,0-1 0-16,5 5 0 0,-6-5 0 0,2-1 0 15,-2 2 0-15,1 0 0 0,-1-1 0 0,0 1 0 16,0-3 0-16,3 3 0 0,-5-2 0 0,4 2 0 15,4 4 0-15,-4-8 0 0,-3 2 0 0,2 0 0 0,2-1 0 0,-2 1 0 16,-1-1 0-16,2 1 0 0,-2-1 0 0,6 7 0 16,-4-7 0-16,-2 1 0 0,1-2 0 0,0 0 0 15,1 0 0-15,0 1 0 0,4 7 0 0,-6-7 0 16,2 1 0-16,0-1 0 0,-2 2 0 0,0-3 0 16,2 0 0-16,-2 1 0 0,4-1 0 0,-2 0 0 15,0 1 0-15,-1-1 0 0,2 0 0 0,-2 2 0 16,1-1 0-16,1 0 0 0,-1 0 0 0,0 0 0 15,-1-1 0-15,1 2 0 0,0-1 0 0,0 1 0 16,-1-1 0-16,0 0 0 0,1 0 0 0,0-1 0 16,-2 0 0-16,3 3 0 0,0-2 0 0,-2 1 0 15,1-1 0-15,0-1 0 0,1 1 0 0,-1-2 0 16,0 0 0-16,0 0 0 0,0 0 0 0,-2 3 0 0,2-3 0 16,0 1 0-16,2-1 0 0,-2 1 0 0,-2-1 0 0,3 0 0 15,2 0 0-15,-5-1 0 16,3 2 0-16,0-1 0 0,1 0 0 0,1 0 0 0,-5-1 0 0,3 1 0 15,2 3 0-15,-2-3 0 0,0 2 0 0,0-2 0 16,0 0 0-16,-1 0 0 0,1 2 0 0,1 0 0 16,-5-2 0-16,4 0 0 0,1 1 0 0,-1 0 0 15,1-1 0-15,-2-1 0 0,2 1 0 0,-1 0 0 16,1 0 0-16,0 1 0 0,1-1 0 0,0 0 0 16,-1 0 0-16,1 3 0 0,-1-3 0 0,1 0 0 15,-1 0 0-15,0 0 0 0,0 1 0 0,0-1 0 16,0 2 0-16,-2-2 0 0,0 1 0 0,0 0 0 15,3-2 0-15,0 0 0 0,-4 0 0 0,0 0 0 0,1 0 0 16,2 1 0-16,-2-1 0 0,1 0 0 0,-2-1 0 16,2 0 0-16,-1 0 0 0,1 1 0 0,-2 0 0 0,2-1 0 15,2-2 0-15,-2 3 0 0,-1 1 0 0,2 0 0 16,0-1 0-16,1-1 0 0,0-1 0 0,0 2 0 16,1 2 0-16,-3-1 0 0,0-2 0 0,1 0 0 15,1 0 0-15,0 0 0 0,-2 0 0 0,2-1 0 16,-1 1 0-16,2 0 0 0,0 1 0 0,-1 0 0 15,-2 1 0-15,1-2 0 0,-1-1 0 0,2 1 0 16,2 1 0-16,-2 0 0 0,-1 0 0 0,1 0 0 16,1 0 0-16,-1 1 0 0,0 0 0 0,0-2 0 15,0 1 0-15,1 0 0 0,0 0 0 0,0 0 0 16,-3-1 0-16,6 0 0 0,-1-1 0 0,-2 1 0 16,0 0 0-16,0-1 0 0,1-1 0 0,-1 1 0 15,-1 0 0-15,1 1 0 0,1 0 0 0,0 1 0 0,0-1 0 16,1 1 0-16,0 0 0 0,0 2 0 0,-2-1 0 0,2 2 0 15,1-2 0-15,-2 1 0 0,1-1 0 0,1-1 0 16,-2 1 0-16,1-1 0 0,3 0 0 0,-2 0 0 16,-3 0 0-16,2 1 0 0,1 1 0 0,1 1 0 15,1-1 0-15,-3 0 0 0,0 1 0 0,0-1 0 16,-2 8 0-16,4-9 0 0,0 0 0 0,-2 1 0 16,-1-2 0-16,3 2 0 0,-1 0 0 0,0 1 0 15,1 0 0-15,-2 0 0 0,0 0 0 0,1 0 0 16,2 0 0-16,-1 1 0 0,-3-2 0 0,3 0 0 15,0 1 0-15,1-1 0 0,-2 1 0 0,0 2 0 16,-1-4 0-16,0 3 0 0,1-7 0 0,-3 6 0 0,-3 1 0 16,2-1 0-16,5-3 0 0,0 1 0 0,-3 1 0 0,-1 8 0 15,3-8 0-15,1 0 0 0,-2-3 0 0,0 2 0 16,0 1 0-16,-1 2 0 0,-1 6 0 0,5-8 0 16,-2-3 0-16,0 3 0 0,-3 8 0 0,5-9 0 15,-1-4 0-15,1 3 0 0,0 4 0 0,-5 6 0 16,2-8 0-16,3-1 0 0,0-1 0 0,2-1 0 15,-1 2 0-15,0 2 0 0,-3 0 0 0,3-1 0 16,1-1 0-16,-2 0 0 0,-1 2 0 0,3 1 0 16,-3-3 0-16,2 0 0 0,-1 0 0 0,-2 1 0 15,2 2 0-15,1-2 0 0,1 0 0 0,-1 0 0 16,-1-1 0-16,-1 0 0 0,3 1 0 0,-1 0 0 16,-2-1 0-16,0 1 0 0,2 1 0 0,-2 2 0 15,2-4 0-15,-1 0 0 0,0 1 0 0,-1-1 0 0,3 1 0 0,-2-1 0 16,1-1 0-16,-1-1 0 0,1 1 0 0,-1 1 0 15,1-1 0-15,-1-1 0 0,0-4 0 0,0 7 0 16,1 2 0-16,0-1 0 0,-1-2 0 0,1-1 0 16,1 2 0-16,-1 0 0 0,2-1 0 0,-2 0 0 15,2-2 0-15,-1 1 0 0,-2 1 0 0,3 1 0 16,1 0 0-16,-1-3 0 0,-2 2 0 16,1 0 0-16,-1 1 0 0,2 1 0 0,1 0 0 0,0-1 0 15,0 0 0-15,-2 1 0 0,1-1 0 0,-3 0 0 16,1-1 0-16,2 1 0 0,-2 0 0 0,4 1 0 15,-1 0 0-15,1-1 0 0,-1 0 0 0,-1 2 0 16,2 0 0-16,-2 0 0 0,2-3 0 0,0 1 0 0,-1 1 0 16,2 3 0-16,-3-3 0 0,2 0 0 0,2-1 0 15,-4 0 0-15,1 1 0 0,0 0 0 0,0 0 0 0,0 2 0 16,-2-3 0-16,2 1 0 0,-3 0 0 0,3 0 0 16,-1 0 0-16,1 1 0 0,-3 2 0 0,3-2 0 15,-1 1 0-15,1-3 0 0,-2-1 0 0,2 2 0 16,0-1 0-16,0 1 0 0,-3 1 0 0,3 0 0 15,0 1 0-15,0-1 0 0,-3 0 0 0,2-2 0 16,0 0 0-16,1 4 0 0,2-2 0 0,-4 1 0 16,1-3 0-16,1 0 0 0,0 4 0 0,-2-2 0 15,0 1 0-15,-1-1 0 0,2 0 0 0,-1 1 0 16,-7 5 0-16,9-4 0 0,-4 0 0 0,-5 4 0 16,6-5 0-16,-6 5 0 0,5-6 0 0,-5 6 0 15,7-6 0-15,-1 3 0 0,-6 3 0 0,6-6 0 0,-1 2 0 16,2 0 0-16,-7 4 0 0,4-6 0 15,-4 6 0-15,0 0 0 0,0 0 0 0,0 0 0 0,6-4 0 0,-6 4 0 16,0 0 0-16,0 0 0 0,0 0 0 0,0 0 0 16,0 0 0-16,0 0 0 0,0 0 0 0,0 0 0 31,0 0-768-31,0 0-208 0,0 0-48 0,0 0-12016 0,3 10-2400 0</inkml:trace>
  <inkml:trace contextRef="#ctx0" brushRef="#br1" timeOffset="11">22052 4939 12895 0,'0'0'272'0,"0"0"64"0,0 0 16 0,0 0 32 0,0 0-384 0,0 0 0 16,0 0 0-16,0 0 0 0,0 0 896 0,0 0 96 15,3 19 32-15,-3-19 0 0,0 0-832 0,0 0-192 16,0 0 0-16,0 0 0 0,0 0 864 0,0 0 128 15,1-5 32-15,1 0 0 0,1-1-832 0,-3 6-192 16,0-5 0-16,0-1 0 0,1 0 864 0,-1-1 128 16,0 2 32-16,0-1 0 0,-1 1-832 0,1-2-192 15,0-1 0-15,-1 1 0 0,-1-1 864 0,1 0 128 16,1-1 32-16,0 1 0 0,0-1-832 0,0 0-192 16,0 0 0-16,0-2 0 0,1 0 0 0,-1 0 0 0,0-1 0 0,0 0 0 15,0-1 0-15,0 0 0 0,0-3 0 0,2 2 0 16,0 1 864-16,-2 0 128 0,0-2 32 0,1 3 0 15,0 1-832-15,1 0-192 0,-2-1 0 0,1 1 0 16,0 0 0-16,0 1 0 0,-1-1 0 0,0 0 0 16,-2-1 0-16,2 0 0 0,0 0 0 0,0 0 0 15,-3-1 0-15,2-6 0 0,1 1 0 0,0 3 0 16,-1 1 0-16,1-1 0 0,0 0 0 0,0 1 0 16,0 1 0-16,0 2 0 0,0-3 0 0,0 2 0 15,1 0 0-15,0 0 0 0,1-1 0 0,-1-3 0 16,0 3 0-16,-2-1 0 0,0-2 0 0,1 3 0 15,2 1 0-15,0-1 0 0,-1-3 0 0,1 1 0 0,2 1 0 16,-3-2 0-16,1 0 0 0,-1-1 0 0,-1 2 0 16,0 0 0-16,0-1 0 0,0 1 0 0,-1-3 0 15,1 2 0-15,1-1 0 0,-1 1 0 0,-1 0 0 0,1 2 0 16,0 1 0-16,1 1 0 0,0 1 0 0,-1-1 0 16,0-1 0-16,0 2 0 0,0 0 0 0,-1 0 0 15,0 2 0-15,0-1 0 0,1-1 864 0,0-1 128 16,0-1 32-16,0 2 0 0,-1 2-832 0,1-1-192 15,-4 1 0-15,2 0 0 0,0 0 0 0,1 3 0 16,1 6 0-16,-2-9 0 0,-2-2 0 0,3 1 0 16,0 0 0-16,-2 2 0 0,0 3 0 0,1-2 0 15,1 0 0-15,1 7 0 0,0 0 0 0,-1-8 0 16,0 0 0-16,1 8 0 0,0 0 0 0,0 0 0 0,-1-6 0 16,1 6 0-16,0 0 0 0,0 0 0 0,-1-6 0 0,1 6 0 15,0 0 0-15,0 0 0 0,0 0 0 0,0 0 0 16,0 0 0-16,0 0 0 0,0 10 0 0,0 1 0 15,2 1 0-15,-1 2 0 0,-2 2 0 0,1 0 0 16,2 3 0-16,1 2 0 0,-1 0 0 0,2 2 0 16,-2 1 0-16,3 0 0 0,-2 0 0 0,0 2 0 15,1 0 0-15,-2 3 0 0,2 0 0 16,0 3 0-16,-2-1 0 0,1 2 0 0,0-1 0 0,1 0 0 16,-1 0 0-16,1 0 0 0,-3-1 0 0,2-2 0 15,-2-2 0-15,0 0 0 0,-1 0 0 0,0-9 0 16,0 2 0-16,0 1 0 0,-1 1 0 0,1 0 0 15,1 0 0-15,-2 0 0 0,-1 0 0 0,0 0 0 0,2-1 864 0,0 1 128 16,0-2 32-16,0 1 0 0,0-2-832 0,0 1-192 16,0-2 0-16,2-3 0 0,-1-1 0 0,1 0 0 15,-2-2 0-15,0-1 0 0,-1-1 0 0,0-3 0 16,2 1 0-16,-1-1 0 0,0-1 0 0,0-6 0 16,0 7 0-16,0-7 0 0,0 0 0 0,0 0 0 15,0 0 0-15,0 0 0 0,0 0 0 0,1 5 0 16,-1-5 0-16,0 0 0 0,0 0 0 0,0 0 0 15,0 0 0-15,0 0 0 0,0 0 864 0,0 0 128 16,0 0 32-16,-5-4 0 0,2 0-832 0,1-2-192 16,-1 1 0-16,0-2 0 0,1-2 0 0,0 0 0 15,2-1 0-15,-1 2 0 0,-1-2 0 0,1 0 0 16,0 0 0-16,1-2 0 0,0-2 0 0,1-3 0 16,-1-2 0-16,1 1 0 0,1 0 0 0,-1-1 0 0,1 0 0 0,0-2 0 15,2-2 0-15,-1-13 0 16,0 3 0-16,-2 9 0 0,3-3 0 0,-1-2 0 0,0-1 0 0,0-3 0 15,-1-4 0-15,-2 0 0 0,-2-1 0 0,4 2 0 16,-1 2 0-16,0 2 0 0,0 1 0 0,-1 2 0 16,-1 1 0-16,1 0 0 0,1 2 0 0,0 2 0 15,-2 2 0-15,0 0 0 0,0 0 0 0,1 1 0 16,-1 2 0-16,-1 3 0 0,-1 1 0 0,0-1 0 16,2-1 0-16,0 3 0 0,-1 2 0 0,-1 1 0 15,2 1 0-15,-1 2 0 0,0-2 0 0,1 2 0 16,0-2 0-16,-1 1 0 0,-1 0 0 0,1 3 0 15,2 6 0-15,0 0 0 0,-1-6 0 0,-2 3 0 16,3 3 0-16,0 0 0 0,-2-6 0 0,2 6 0 16,0 0 0-16,0 0 0 0,0 0 0 0,-5 6 0 0,1 0 0 15,2 3 0-15,-2 1 0 0,2 3 0 0,-1 3 0 0,1 1 0 16,-1 2 0-16,2 2 0 0,1 2 0 0,-1 2 0 16,0 2 0-16,1 0 0 0,0 1 0 0,0 1 0 15,-2 3 0-15,2 1 0 0,2 1 0 0,-1 0 0 16,-2 1 0-16,2 2 0 0,0 4 0 0,1-2 0 15,0 1 0-15,0-3 0 0,0 2 0 0,1-2 0 16,1-1 0-16,-3 1 0 0,-1-1 0 0,0-1 0 16,1-1 0-16,0-3 0 0,-1-3 0 0,0-2 0 15,1-2 0-15,-1-1 0 0,0-1 0 0,0-1 0 16,0-2 0-16,1-3 0 0,0 0 0 0,-1-2 0 16,-1-1 0-16,1-1 0 0,0-1 0 0,0 0 0 15,-1-2 0-15,0 0 0 0,1-2 0 0,0-1 0 16,0-6 0-16,0 0 0 0,0 0 0 0,0 0 0 0,0 0 0 0,0 0 0 15,0 0 0-15,0 0 0 0,0 0 0 0,-2-3 0 16,-3-6 0-16,3-2 0 0,1-1 0 0,0-2 0 16,-1-2 0-16,1 0 0 0,-1-3 0 0,1-2 0 15,1 0 0-15,0-1 0 0,-1-3 0 0,1 0 0 16,1-2 0-16,2 1 0 0,-2-3 0 0,1-11 0 16,0 2 0-16,-1 2 0 0,0 1 0 0,3-2 0 15,-3-2 0-15,0-3 0 0,-2-2 0 0,1 0 0 16,1-1 0-16,-1 1 0 0,-1 1 0 0,1 2 0 15,0 2 0-15,1 2 0 0,0 3 0 0,-1 2 0 16,-1 3 0-16,1 1 0 0,1 3 0 0,-1 3 0 0,0 2 0 0,0 5 0 16,-1 0 0-16,1 2 0 0,0 0 0 0,-1 1 0 15,0 1 0-15,-2 3 0 0,3 8 0 0,0 0 0 16,0 0 0-16,0 0 0 0,-1-7 0 0,1 7 0 16,0 0 0-16,0 0 0 0,0 0 0 0,-5 12 0 15,-1 2 0-15,4 2 0 0,0 5 0 0,1 2 0 16,-1 4 0-16,0 3 0 0,1 4 0 0,1 3 0 15,0 3 0-15,-1 1 0 0,-2 3 0 0,2 2 0 16,2 0 0-16,0 4 0 0,-2 3 0 0,2-2 0 16,1-4 0-16,-1-14 0 0,0 1 0 0,2 2 0 15,-2 2 0-15,0-2 0 0,3-3 0 0,-4-1 0 16,0-2 0-16,0-3 0 0,2 0 0 0,0-3 0 16,-2-2 0-16,1-2 0 0,0-4 0 0,0 0 0 15,-1-3 0-15,1-1 0 0,0-1 0 0,0-2 0 0,-1-3 0 16,0-6 0-16,0 0 0 0,0 0 0 0,0 0 0 0,0 0 0 15,0 0 0-15,0 0 0 0,0 0 0 0,-3-6 0 16,0-3 0-16,-1-3 0 0,3 0 0 0,-2-4 0 16,1-2 0-16,1-3 0 0,-1-2 0 0,2-2 0 15,2 0 0-15,-1 0 0 0,-1-2 0 0,0-12 0 16,1 1 0-16,-1 3 0 0,-1 1 0 0,0 2 0 16,-2 0 864-16,1 0 128 0,0-2 32 0,1 3 0 15,1-2-1648 1,0 3-320-16,0 0-64 0,0 2-16 0,0 2 832 0,0 3 192 0,0 3 0 0,0 4 0 15,0 1 0-15,0 4 0 0,1 1 0 0,0 3 0 16,-1 7 0-16,0 0 0 0,0 0 0 0,0 0 0 16,0 0 0-16,0 0 0 0,0 0 0 0,0 0 0 0,1 11 0 15,-1 4 0-15,-2 2 0 0,1 4 0 0,2 6 0 0,-1 2 0 16,-1 0 0-16,-1 4 0 0,2 1 0 0,0 2 0 16,0 0 0-16,0 2 0 0,1 2 0 0,-1-10 0 15,-1 3 0-15,-2 2 0 0,2 1 0 0,1 2 0 16,0 1 0-16,0-2 0 0,-1-4 0 0,1-3 0 15,1-1 0-15,0-2 0 0,-1-1 0 0,0-4 0 16,-1-2 0-16,1-2 0 0,0-1 0 0,0-3 0 16,0-1 0-16,0-1 0 0,1-1 0 0,-1 0 0 15,0-1 0-15,0-2 0 0,0 0 0 0,0-8 0 16,0 0 0-16,0 0 0 0,0 0 0 0,0 6 0 16,0-6 0-16,0 0 0 0,0 0 0 0,0 0 0 15,0 0 0-15,0 0 0 0,0 0 0 0,0 0 0 0,0 0 0 0,0 0 0 16,0 0 0-16,0 0 0 0,3-6 0 15,-2-2 0-15,-1 4 0 0,1-2 0 0,-1-1 0 0,0 7 0 16,0 0 0-16,2-4 0 0,-2-1 0 0,0 5 0 16,2-6 0-16,-2 6 0 0,0 0 0 0,0 0 0 15,0 0 0-15,0 0 0 0,0 0 0 0,0 0 0 16,0 0 0-16,0 0 0 0,0 0 0 0,0 7 0 16,0 0 0-16,0 1 0 0,0 0 0 0,0-2 0 15,0 1 0-15,0-7 0 0,-1 4 0 0,1-4 0 16,-1 7 0-16,1-7 0 0,0 7 0 0,0-7 0 15,0 0 0-15,0 0 0 0,0 0 0 0,0 0 0 16,0 5 0-16,0-5 0 0,0 0 0 0,0 7 0 16,0-7 0-16,0 0 0 0,0 0 0 0,0 0 0 15,0 0 0-15,-1 5 0 0,-1 3 0 0,-2-2 0 0,4-6 0 0,-1 6 0 16,1-6 0-16,0 0 0 0,-1 5 0 16,1-5 0-16,-1 6 0 0,1-6 0 0,0 0 0 0,0 0 0 15,0 0 0-15,0 0 0 0,0 0 0 0,0 0 0 16,0 0 0-16,0 0 0 0,0 0 0 0,0 0 0 15,0 0 0-15,0 0 0 0,0 0 0 0,0 0 0 16,2-6 0-16,2 1 0 0,-3-1 0 0,-1 6 0 16,1-5 0-16,0-1 0 0,1 1 0 0,-2 5 0 15,0 0 0-15,0 0 0 0,1-7 0 0,-1 7 0 16,1-6 0-16,-1 6 0 0,1-6 0 0,-1 6 0 16,2-5 0-16,-2 5 0 0,0 0 0 0,0 0 0 15,0 0 0-15,1-6 0 0,-1 1 0 0,0 5 0 16,0-7 0-16,1 2 0 0,-1-1 0 0,1 1 0 15,1-1 0-15,-1 0 0 0,0-1 0 0,0-1 0 0,-1-1 0 0,1-2 0 16,1-1 0-16,-1-2 0 0,-2-2 0 0,2-2 0 16,0-1 0-16,-1-2 0 0,-1-4 0 0,1 1 0 15,1-5 0-15,0-2 0 0,-1-2 0 0,0-13 0 16,1 4 0-16,-1 3 0 0,0-1 0 0,-2 2 0 16,0-1 0-16,0 1 0 0,2-2 0 0,-1 3 0 15,0 0 0-15,-1 1 0 0,2 0 0 0,1 4 0 16,0-2 0-16,-2 4 0 0,0 5 0 0,-1 0 0 15,1 0 0-15,0 2 0 0,0 1 0 0,-1 1 0 16,2 2 0-16,0 0 0 0,-1 1 0 0,-1 1 0 16,1-1 0-16,0 2 0 0,0-2 0 0,1 6 0 15,0 3 0-15,0 2 0 0,0 7 0 0,0 0 0 0,-2-7 0 16,2 7 0-16,0 0 0 0,0 0 0 0,0 0 0 0,0 0 0 16,0 0 0-16,-5 7 0 0,2 4 0 0,2 4 0 15,1 1 0-15,0 7 0 0,0 5 0 0,0 2 0 16,0 1 0-16,1 4 0 0,1 1 0 0,-2 2 0 15,0 3 0-15,0 3 0 0,2 2 0 0,-1 0 0 16,-2 1 0-16,1-1 0 0,1 1 0 0,-1-12 0 16,3 5 0-16,-2 2 0 0,0 3 0 0,-1-1 0 15,0-1 0-15,0-3 0 0,0 0 0 0,0-5 0 16,0 0 0-16,0-3 0 0,-1-4 0 0,1-3 0 16,0-2 0-16,0-2 0 0,0 0 0 0,0-1 0 15,0-1 0-15,0-4 0 0,0-2 0 0,0-2 0 16,-1-2 0-16,1-2 0 0,0-7 0 0,1 7 0 15,-1-7 0-15,0 0 0 0,0 0 0 0,0 0 0 0,-1-5 0 16,-2-2 0-16,2-1 0 0,0-1 0 0,0-5 0 0,1 0 0 16,0-2 0-16,1-2 0 0,-1-1 0 0,0-1 0 15,0-2 0-15,1 0 0 0,0 0 0 0,2-1 0 16,-3-3 0-16,0-2 0 0,1 0 0 0,-1 1 0 16,0 4 0-16,0 2 0 0,0 3 0 0,1 1 0 15,-2 4 0-15,1 2 0 0,0 1 0 0,1 6 0 16,-1 4 0-16,0 0 0 0,0 0 0 0,-1 7 0 15,1 3 0-15,0 5 0 0,0 0 0 0,0 6 0 16,-1 2 0-16,-2 2 0 0,2 1 0 0,1-1 0 16,1-2 0-16,-1 2 0 0,0-4 0 0,0-1 0 15,3-1 0-15,-2-3 0 0,-1-1 0 0,0-4 0 16,0-3 0-16,1-1 0 0,-1-7 0 0,0 0 0 16,0 0-2496-16,6-4-464 0,9-14-96 15,-9-3-16-15</inkml:trace>
  <inkml:trace contextRef="#ctx0" brushRef="#br1" timeOffset="12">22160 6047 12895 0,'0'0'272'0,"0"0"64"0,0 0 16 0,0 0 32 0,0 0-384 0,0 0 0 15,0 0 0-15,0 0 0 0,0 0 896 0,0 0 96 16,0-7 32-16,-1 1 0 0,1 6 0 0,0 0 0 16,-1-7 0-16,1 7 0 0,-2-6 0 0,2 6 0 15,0 0 0-15,-1-5 0 0,-3-3-832 0,2 3-192 0,2 5 0 0,-2-5 0 16,-1 0 864-16,3 5 128 0,0 0 32 0,0 0 0 16,0 0-832-16,-5-6-192 0,2-2 0 0,0 4 0 15,3 4 864-15,0 0 128 0,0 0 32 0,0 0 0 16,0 0-832-16,0 0-192 0,0 0 0 0,0 0 0 15,0 0 864-15,-5 4 128 0,1 2 32 0,3 0 0 16,-1 0-832-16,0 4-192 0,0 2 0 0,0 1 0 16,0 2 0-16,1 0 0 0,0 2 0 0,1 2 0 15,2 6 864-15,-1 0 128 0,0 2 32 0,0 1 0 16,1 2-832-16,1 2-192 0,0 1 0 0,-2 1 0 16,1 0 0-16,0 3 0 0,1 1 0 0,0-1 0 15,1-1 0-15,0 3 0 0,-2-4 0 0,0 0 0 0,0 0 0 0,-1 2 0 16,0-1 0-16,3-2 0 0,-3-2 0 0,1-1 0 15,0 0 0-15,0-1 0 0,1-1 0 0,1-2 0 16,-3 0 0-16,0-3 0 0,1-1 0 0,1-1 0 16,-2-2 0-16,0 0 0 0,-1-2 0 0,0 0 0 15,0 0 0-15,0-2 0 0,-1-2 0 0,0 0 0 16,-1-1 0-16,1-2 0 0,0-1 0 0,0-1 0 16,1 0 0-16,-1-2 0 0,1-7 864 0,0 0 128 15,0 0 32-15,0 0 0 0,0 0-832 0,0 0-192 16,0 0 0-16,0 0 0 15,-5-9-768-15,1-2-208 0,2-3-48 0,1-3 0 0,0-1 832 0,0-2 192 16,-1-1 0-16,-3-1 0 0,4-1 0 0,1-3 0 16,0-2 0-16,0-2 0 0,0-3 0 0,0-2 0 0,0-1 0 15,0 1 0-15,-1-1 0 0,0 1 0 0,-1 0 0 0,-1 0 0 16,3 2 0-16,0 1 0 0,-1 0 0 0,1 3 0 16,0 4 0-16,0 2 0 0,-1 2 0 0,1 5 0 15,-1 1 768-15,-1 4 208 0,0 3 48 0,1 0 0 16,-2 0-832-16,0 3-192 0,3 5 0 0,0 0 0 31,0 0-768-31,0 0-208 0,-4 5-48 0,-3 4 0 0,2 2 1648 0,1 3 320 0,1 4 64 0,1 3 16 16,0 3-832-16,1 5-192 0,-1 4 0 0,1 3 0 15,0 1 0-15,1 7 0 0,0-1 0 0,0 4 0 16,0 3 0-16,0 2 0 0,0-2 0 0,0 1 0 16,0-2 0-16,0 1 0 0,-2 2 0 0,2-3 0 15,0-1 0-15,0-1 0 0,0-2 0 0,-1-5 0 0,1-1 0 16,1-2 0-16,-2-1 0 0,-1-2 0 0,1-2 0 0,1-4 0 15,0-3 0-15,0-3 0 0,0-3 0 0,0-5 0 16,0-1 0-16,1-4 0 0,-1-2 0 0,0-7 0 16,0 0 0-16,0 0 0 0,0-7 0 0,2-4 0 15,-1-3 0-15,0-5 0 0,-1-3 0 0,0-2 0 16,1-2 0-16,0-3 0 0,0-2 0 0,1 0 0 16,-2-2 0-16,2-3 0 0,1-1 0 0,1 2 0 15,-2-3 0-15,1-1 0 0,1-2 0 0,0-2 0 16,0 1 0-16,0-1 0 0,0 2 0 0,-1-2 0 15,0-1 0-15,1 2 0 0,-3 6 0 0,1 0 0 16,0 2 0-16,0 1 0 0,-1 1 0 0,2 4 0 16,-2 1 0-16,-1 5 0 0,-1 4 0 0,-2 2 0 0,2 2 0 15,0 3 0-15,0 1 0 0,-1 2 0 0,0 2 0 16,-1 1 0-16,3 5 0 0,0 0 0 0,-5 0 0 16,1 4 0-16,-1 0 0 0,2 2 0 0,-3 2 0 0,3 5 0 15,1 2 0-15,0 5 0 0,-1 3 0 0,0 3 0 16,2 4 0-16,0 2 0 0,-1 3 0 0,1 4 0 15,0 1 0-15,-1 3 0 0,2 1 0 0,0 0 0 16,2 0 0-16,-1 0 0 0,0 1 0 0,0 0 0 16,1 2 0-16,1-2 0 0,-2-4 0 0,1 1 0 15,-1-4 0-15,0-2 0 0,0-1 0 0,2-2 0 16,-1-1 0-16,-1-2 0 0,-1-3 0 0,2-3 0 16,1-3 0-16,-2-4 0 0,0-5 0 0,1-2 0 15,0-4 0-15,-2-6 0 0,0 0 0 0,0 0 0 16,6-9 0-16,-3-6 0 0,1-5 0 0,-2-3 0 15,-1-4 0-15,-1-4 0 0,0-1 0 0,-1-5 0 0,-1-3 0 0,-1-5 0 16,2-2 0-16,-3-2 0 0,2 1 0 0,-1 1 0 16,0 0 0-16,1 3 0 0,1 2 0 0,1 4 0 15,0 4 0-15,0 4 0 0,0 3 0 0,2 5 0 16,-1 3 0-16,0 7 0 0,0 4 0 0,-1 8 0 16,0 0 0-16,0 0 0 0,1 11 0 0,1 5 0 15,-2 4 0-15,1 5 0 0,0 5 0 0,0 3 0 16,-1 3 0-16,-1 1 0 0,0 3 0 0,0 1 0 15,-2 1 0-15,0 2 0 0,0-1 0 0,-3-1 0 16,5-2 0-16,-2-3 0 0,-2-3 0 0,2-2 0 16,1-2 0-16,1-5 0 0,0-4 0 0,0-3 0 15,0-4 0-15,1-3 0 16,0-2-768-16,0-9-208 0,0 0-48 0,0 0-10912 0,0 0-2192 0</inkml:trace>
  <inkml:trace contextRef="#ctx0" brushRef="#br1" timeOffset="13">22192 7508 12895 0,'0'0'272'0,"6"-7"64"0,-6 7 16 0,0 0 32 0,0 0-384 0,0 0 0 16,0 0 0-16,0 0 0 0,4-8 0 0,-4 8 0 16,0 0 0-16,0 0 0 0,-4-5 896 0,4 5 96 15,0 0 32-15,0 0 0 0,0 0 0 0,0 0 0 16,0 0 0-16,0 0 0 0,0 0 0 0,0 0 0 16,-10 4 0-16,2 2 0 0,2 0-832 0,2 3-192 15,-1 1 0-15,0 1 0 0,2 2 864 0,1 3 128 16,-4 0 32-16,4 2 0 0,2 0-832 0,0 3-192 0,-2 2 0 15,1-2 0-15,2-1 0 0,0 0 0 0,-2 1 0 0,1 1 0 16,1 1 0-16,0 0 0 0,0 0 0 0,1 1 0 16,2 2 864-16,-2-1 128 0,1-1 32 0,0 0 0 15,0 0-832-15,1 4-192 0,-2-1 0 0,1 1 0 16,0-2 0-16,-1 0 0 0,-1-3 0 0,1 3 0 16,3 4 0-16,-3-4 0 0,0 0 0 0,0-1 0 15,0-2 0-15,1-2 0 0,1-2 0 0,-4-1 0 16,0 0 0-16,0-2 0 0,1-2 0 0,-1 0 0 15,-1 1 864-15,1-2 128 0,0 0 32 0,0-5 0 16,-1 1-832-16,0 1-192 0,-1 1 0 0,0-1 0 16,1-3 0-16,0 2 0 0,-1 1 0 0,1 0 0 15,0-2 0-15,0 0 0 0,-1-1 0 0,2 0 0 0,-2-2 0 16,1 2 0-16,1-7 0 0,-2 7 0 0,1-2 0 0,1-5 0 16,0 0 0-16,0 0 0 0,0 0 0 0,0 0 0 15,0 6 0-15,0-6 0 0,0 0 864 0,0 0 128 16,-1 5 32-16,1-5 0 0,0 0-832 0,0 0-192 15,0 0 0-15,0 0 0 0,0 0 0 0,0 0 0 16,0 0 0-16,0 0 0 0,-2 6 0 0,2-6 0 16,0 0 0-16,-2 5 0 0,-2 1 0 0,4-6 0 15,0 0 0-15,0 0 0 0,-3 3 0 0,-3 0 0 16,6-3 0-16,0 0 0 0,-3 4 0 0,3-4 0 16,-3 4 0-16,2 1 0 0,1-5 0 0,-2 5 0 15,-3-1 0-15,3 2 0 0,1-1 0 0,-1 1 0 16,-1-2 0-16,3-4 0 0,0 0 0 0,0 0 0 0,0 0 0 0,0 0 0 15,0 0 0-15,0 0 0 0,0 0 0 0,0 0 0 16,0 0 0-16,0 0 0 16,0 0 0-16,0 0 0 0,0 0 0 0,-2 5 0 0,2-5 0 0,0 0 0 15,-4 3 0-15,4-3 0 0,0 0 0 0,-2 4 0 16,2-4 0-16,-3 7 0 0,3-7 0 0,-2 3 0 16,2-3 0-16,-1 6 0 0,-1 0 0 0,2-6 0 15,0 0 0-15,0 0 0 0,0 0 0 0,0 0 0 16,0 0 0-16,0 0 0 0,0 0 0 0,0 0 0 15,0-6 0-15,0-2 0 0,2-1 0 0,0-1 0 16,-1-3 0-16,2 1 0 0,0-2 0 0,0-1 0 16,-3 1 0-16,0-10 0 0,5 0 0 0,-2 1 0 15,-1-2 0-15,0 1 0 0,2-1 0 0,-3-3 0 16,1-1 0-16,-2-2 0 0,0-1 0 0,0-1 0 0,0-3 0 0,0-3 0 16,-1-2 0-16,1 3 0 0,-1 1 0 0,1 0 0 15,1 1 0-15,0 4 0 0,-1 3 0 0,1 2 0 16,-1 1 0-16,0 2 0 0,-1 4 0 0,1 3 0 15,0 3 0-15,-1-2 0 0,0 1 0 0,-4 5 0 16,3 1 0-16,0 2 0 0,2 7 0 0,-2-7 0 16,2 7 0-16,-4-6 0 0,4 6 0 0,0 0 0 15,-7-2 0-15,7 2 0 0,-6 5 0 0,2 1 0 16,-5 2 0-16,5 2 0 0,1 0 0 0,0 3 0 16,-2 3 0-16,1 3 0 0,2 1 0 0,0 3 0 15,-4 2 0-15,4 3 0 0,1-1 0 0,0 3 0 16,-1 1 0-16,1 2 0 0,0 1 0 0,1 2 0 15,1 2 0-15,-1-1 0 0,0 0 864 0,1 0 128 0,0-3 32 0,0-1 0 16,-2-2-832-16,1-10-192 0,0 1 0 0,0 2 0 16,1 2 0-16,-1 1 0 0,1-2 0 0,0-1 0 15,0-1 0-15,0 0 0 0,-1-1 0 0,0-1 0 16,2-1 0-16,-1-2 0 0,0-3 0 16,1 0 0-16,-2 0 0 0,1-2 0 0,0-2 0 0,1 0 0 15,1-1 0-15,-2-1 0 0,-1-1 0 0,0-8 0 16,0 0 0-16,0 0 0 0,0 0 0 0,0 0 0 15,0 0 0-15,0 0 0 0,1-5 0 0,-1-2 0 16,0 0 0-16,0-3 0 0,1-2 0 0,-1-1 0 16,0-4 0-16,0 0 0 0,1 1 0 0,0-3 0 15,2-2 0-15,-2-1 0 0,1 0 0 0,0-1 0 16,0 0 0-16,0-9 0 0,-3 1 0 0,1 3 0 0,0 0 0 16,0 3 0-16,0-1 0 0,0 1 0 15,-1 1 0-15,1 2 0 0,0 2 0 0,0 2 0 0,0 0 0 0,0 4 0 16,0 4 0-16,0 1 0 0,0 0 0 0,0 9 0 15,0-6 0-15,0 6 0 0,0 0 0 0,0 0 0 16,0 0 0-16,0 0 0 0,0 0 0 0,-2 7 0 16,-2 2 0-16,1 3 0 0,3 6 0 0,0 2 0 15,-1 1 0-15,1 1 0 0,0 1 0 0,0 1 0 16,0 0 0-16,1-3 0 0,-1 1 0 0,2 3 0 16,-2 2 0-16,1-1 0 0,1-1 0 0,0 1 0 15,-1-3 0-15,1 0 0 0,0-2 0 0,0-1 0 16,0-3 0-16,0-1 0 0,-2-2 0 0,1-1 0 15,0-1 0-15,1-1 0 0,0-2 0 0,1-1 0 0,-3-2 0 0,0-6 0 16,0 0 0-16,0 0 0 0,0 0 0 16,0 0 0-16,2 6 0 0,-2-6 0 0,0 0 0 0,0 0 0 15,0 0 0-15,0 0 0 0,-1-7 0 0,1-1 0 16,0 1 0-16,0-3 0 0,-1-3 0 0,-1-3 0 16,1 0 0-16,1-3 0 0,0-1 0 0,1-2 0 15,1-2 0-15,-1-12 0 0,-1 1 0 0,1 2 0 16,-1-2 0-16,1 1 0 0,-1-3 0 0,1 1 0 15,2-2 0-15,-1 2 0 0,2 1 0 0,-1 3 0 16,-1 3 0-16,3 4 0 0,-3 1 0 0,1 3 0 16,2 3 0-16,-1 4 0 0,-2 2 0 0,-1 5 0 15,-1 7 0-15,0 0 0 0,0 0 0 0,0 0 0 16,0 0-768-16,0 0-208 0,0 13-48 0,-1 5 0 16,2 3 832-16,-1 1 192 0,0 1 0 0,-1 0 0 0,0 0 768 0,0 4 208 15,-1 0 48-15,0 2 0 0,-3-1-832 0,2 3-192 16,5-1 0-16,-2 0 0 0,-3-1 0 0,2-8 0 15,0 2 0-15,-2 1 0 0,3 1 0 0,-1-1 0 16,-1-1 0-16,1-2 0 16,1-1-768-16,0-3-208 0,0-1-48 0,0-2 0 0,0 0 1648 0,-1-1 320 15,-1-2 64-15,1-2 16 0,1 0-832 0,0-9-192 16,0 0 0-16,0 0 0 0,0 0 0 0,0 0 0 16,0 0 0-16,-2-7 0 0,1 0 0 0,0-3 0 15,0-3 0-15,-1-2 0 0,1-1 0 0,0-3 0 16,1-2 0-16,0 0 0 0,0-1 0 0,0-8 0 15,-1 2 0-15,1 5 0 0,1 0 0 0,0 3 0 16,-1 1 0-16,1 4 0 0,2 0 0 0,-2 0 0 0,-1 3 0 16,-1 3 0-16,1 9 0 0,0 0 0 0,0 0 0 0,0 0 0 15,0 0 0-15,0 0 0 0,0 0 0 0,0 0 0 16,0 9 0-16,0 0 0 0,0 3 0 0,0 1 0 16,0 2 0-16,0-4 0 0,0 2 0 0,0 0 0 15,-1 2 0-15,-1 3 0 0,1-3 0 0,0 3 0 16,0 1 0-16,0-1 0 0,1 1 0 0,-2-1 0 15,2 1 0-15,0 1 0 0,-1 0 0 0,1 0 0 16,0-1 0-16,0-1 0 0,-1-1 0 0,0-1 0 16,0 0 0-16,0-2 0 0,0-1 0 0,1-1 0 15,0 0 0-15,0-1 0 0,0-2 0 0,0-1 0 16,0-2 0-16,0-6 0 0,0 0 0 0,0 7 0 16,0-7 0-16,0 0 0 0,0 0 0 0,0 0 0 0,0 0 0 15,0 0 0-15,0 0 0 0,0 0 0 0,0 0 0 0,0 0 0 16,4-3 0-16,1-2 0 0,-2 0 0 0,0-2 0 15,1 1 0-15,-1-1 0 0,0-1 0 0,-1 0 0 16,2-1 0-16,-3-1 0 0,1 0 0 0,-1 0 0 16,0 2 0-16,0-2 0 0,0-1 0 0,2 2 0 15,-2-1 0-15,-1 2 0 0,-1 1 0 0,1 7 0 16,2-5 0-16,-2 5 0 0,0-6 0 0,0 6 0 16,0 0 0-16,0 0 0 0,0 0 0 0,0 0 0 15,0 0 0-15,0 7 0 0,0 1 0 0,0-3 0 16,0 2 0-16,0 0 0 0,0 2 0 0,0 1 0 15,0 1 0-15,-1 0 0 0,0-1 0 0,-1 0 0 16,2 0 0-16,0 0 0 0,0 0 0 0,0 0 0 16,0-1 0-16,0-1 0 0,-1 0 0 0,1-2 0 0,0-6 0 15,-1 7 0-15,1-7 0 0,-1 7 0 0,1-7 0 0,0 0 0 16,0 0 0-16,0 0 0 0,0 0 0 0,0 0 0 16,0 0 0-16,0 0 0 15,-4-1 0-15,4 1 0 0,0 0 0 0,-2-6 0 0,-3-1 0 0,4 1 0 16,0-2 0-16,0 0 0 0,-1 1 0 0,1-1 0 15,1 0 0-15,0 1 0 0,0-1 0 0,0-1 0 16,0 0 0-16,0 2 0 0,0-1 0 0,2 2 0 16,-2 6 0-16,0 0 0 0,0 0 0 0,0 0 0 15,0 0 0-15,0 0 0 0,0 0 0 0,0 0 0 16,0 0 0-16,0 0 0 0,0 0 0 0,1 8 0 16,-3 0 0-16,2 0 0 0,0-2 0 0,0 3 0 0,-1 0 0 15,-1 1 0-15,1 0 0 0,0-2 0 0,1 0 0 16,0 0 0-16,-1-1 0 0,-1 0 0 0,1 0 0 0,0-1 0 15,1-6 0-15,0 0 0 0,0 0 0 0,0 0 0 16,0 0 0-16,0 0 0 0,0 0 0 0,0 0 0 16,0 0 0-16,0 0 0 0,0 0 0 0,0 0 0 15,0 0 0-15,1-6 0 0,-1 0 0 0,1 0 0 16,1 1 0-16,-1 0 0 0,1-2 0 0,1-1 0 16,-1 2 0-16,0-1 0 0,0 1 0 0,2-1 0 15,-3 0 0-15,0 1 0 0,-1-1 0 0,1 1 0 16,-1 6 0-16,0-5 0 0,0 0 0 0,0 5 0 15,0 0 0-15,0 0 0 0,0 0 0 0,0 0 0 16,0 0 0-16,0 0 0 0,0 0 0 0,0 0 0 16,0 0 0-16,0 0 0 0,0 0 0 0,0 0 0 0,0 0 0 0,-1 6 0 15,1-6 0-15,0 8 0 0,0-1 0 16,0 0 0-16,0 1 0 0,0 0 0 16,0-1 0-16,0 0 0 0,0-7 0 0,0 0 0 0,0 0 0 0,0 7 0 15,0-7 0-15,0 6 0 0,0-6 0 0,0 0 0 16,0 0 0-16,0 0 0 0,0 0 0 0,0 0 0 15,0 0 0-15,0 0 0 0,0 0 0 16,0 0 0-16,2-5 0 0,-1-2 0 0,-1-1 0 0,1 1 0 16,0-1 0-16,0 0 0 0,-1-1 0 0,-1 0 0 15,0-2 0-15,0-2 0 0,-1 0 0 0,1 0 0 16,-1-1 0-16,-2-1 0 0,2 2 0 0,0-2 0 16,0-1 0-16,-1 1 0 0,1 0 0 0,2-3 0 0,0-2 0 0,-3-8 0 15,-1 1 0-15,0 2 0 0,3 3 0 16,0-2 0-16,-1-2 0 0,2 0 0 0,0-4 0 15,0-2 0-15,-1-3 0 0,1 0 0 0,1 0 0 0,1 1 0 16,-1-1 0-16,0-2 0 0,0-2 0 0,2 0 0 16,0 2 0-16,-3 0 0 0,-2 2 0 0,1 1 0 15,1-1 0-15,0 3 0 0,1 1 0 0,0 2 0 16,-1 2 0-16,0-1 0 0,-1-3 0 0,0-1 0 16,-2 3 0-16,1 3 0 0,0 2 0 0,1 2 0 15,-4 2 0-15,2 1 0 0,1 2 0 0,-1-1 0 16,-1-1 0-16,-1 3 0 0,3-1 0 0,-1 3 0 15,-1 1 0-15,1 0 0 0,-1-2 0 0,1 2 0 16,0 1 0-16,1 2 0 0,-3 1 0 0,5 9 0 16,0 0 0-16,-4-5 0 0,-1 0 0 0,5 5 0 0,0 0 0 15,0 0 0-15,0 0 0 0,-4 8 0 16,-1 2 0-16,2 3 0 0,3 1 0 0,0 4 0 0,-1 1 0 0,2 3 0 16,2 2 0-16,-1 5 0 0,-1 2 0 0,2 2 0 15,-2 4 0-15,1 2 0 0,-2 2 0 0,4 5 0 16,1 6 0-16,2 1 0 0,-3-2 0 0,1 3 0 15,-1-2 0-15,0 1 0 0,1-1 0 0,-2-5 0 16,-1-5 0-16,1-5 0 0,-1-3 0 0,-1-2 0 16,-1-4 0-16,1-2 0 0,0-2 0 0,-1-4 0 15,0-1 0-15,0-5 0 0,0-3 0 0,0-1 0 16,1 0 0-16,-1-10 0 0,0 0 0 0,0 0 0 16,0 0 0-16,0 0 0 0,0 0 0 0,-4-10 0 15,0-1 0-15,0-3 0 0,0-4 0 0,0-4 0 0,1-3 0 16,0-5 0-16,1-5 0 0,-2-2 0 0,0 1 0 0,2-3 0 15,2-3 0-15,0-2 0 0,-4 0 0 16,4 0 0-16,4 0 0 0,-3-2 0 0,-2-5 0 0,1-1 0 16,1-1 0-16,1 2 0 0,0 0 0 0,0 2 0 15,1-1 0-15,1 1 0 0,-3-1 0 0,1 4 0 16,-1 1 0-16,2 1 0 0,0 0 0 0,-1 3 0 16,-1 3 0-16,2 5 0 0,-1 2 0 0,-1 4 0 15,-2 4 0-15,1 2 0 0,0 3 0 0,-2-1 0 16,1 3 0-16,-2 5 0 0,1 0 0 0,1 3 0 15,0 0 0-15,1 8 0 0,-5-6 0 0,2 1 0 16,3 5 0-16,0 0 0 0,0 0 0 0,0 0 0 16,-6 9 0-16,4 1 0 0,1 1 0 0,0 2 0 0,1 2 0 15,0 4 0-15,0 3 0 0,2 3 0 0,0 4 0 0,2 4 0 16,-1 0 0-16,1 3 0 0,0 2 0 16,2 4 0-16,0 6 0 0,0-1 0 0,-1-1 0 0,-2 1 0 15,2-2 0-15,2-1 0 0,0-1 0 16,-3-6 0-16,-3-6 0 0,2-3 0 0,-2-1 0 0,0-5 0 15,2-5 0-15,-1-2 0 0,2-4 0 0,-4-2 0 16,0-9 0-16,0 0 0 0,0 0 0 0,0 0 0 16,0 0 0-16,0-11 0 0,0-3 0 0,0-2 0 15,0-5 0-15,-2-4 0 0,-1-5 0 0,1-2 0 16,1-3 0-16,0-1 0 0,-5-2 0 0,3-1 0 16,1-2 0-16,0-4 0 0,-2-1 0 0,0-1 0 15,2 2 0-15,1-1 0 0,-2-5 0 0,2 2 0 0,0-1 0 16,0 2 0-16,0 0 0 0,0 0 0 0,1 0 0 15,-1 1 0-15,1-1 0 0,0 5 0 0,-4 4 0 0,2 3 0 16,0 1 0-16,0 4 0 0,-1 0 0 0,0 2 0 16,-1 3 0-16,1-2 0 0,0 0 0 0,1 0 0 15,0 6 0-15,-1 3 0 0,2 4 0 0,0 1 0 16,-1-2 0-16,1 2 0 0,0 0 0 0,0 1 0 16,0 3 0-16,-1 1 0 0,0 3 0 0,2 6 0 15,0 0 0-15,0 0 0 0,-5-5 0 0,5 5 0 16,0 0 0-16,0 0 0 0,-2 12 0 0,1 2 0 15,1 1 0-15,0 2 0 16,0 3-768-16,2 2-208 0,-1 1-48 0,3 2 0 0,-3 5 832 0,0 2 192 16,0 2 0-16,0-1 0 0,1-1 0 0,-1-2 0 15,-1-2 0-15,0 0 0 0,0-3 0 0,-1 3 0 0,-1-4 0 16,0-3 0-16,1-6 0 0,1-3 0 0,-4-2 0 0,4-10 0 16,-2 8 0-16,2-8 0 15,0 0 0-15,0 0 0 0,0 0 0 0,0 0 0 0,-1-10 0 0,-1-2 0 16,-1-1 768-16,-1-4 208 0,2-3 48 0,-1-5 0 15,1-5-832-15,0-2-192 0,-1 0 0 0,1-3 0 16,1 0 0-16,-4-2 0 0,1-1 0 16,1-1 0-16,1-3 0 0,2-1 0 0,-2 0 0 0,2 1 0 15,2 2 0-15,-1 1 0 0,-2 3 0 0,-1 3 0 16,6 3 0-16,-1 3 0 0,-2 1 0 0,0 3 0 16,0 1 0-16,0 2 0 0,3 6 0 0,-4 3 0 15,-1 1-768-15,2 2-208 16,-1 8-48-16,1-7 0 0,-1-1 1648 0,0 8 320 0,0-8 64 0,0 8 16 15,0 0-1648-15,0 0-320 0,-1 12-64 16,0 2-16-16,-3 2 832 0,2 2 192 0,1 2 0 0,1 2 0 0,1 2 0 16,0 3 0-16,-2 4 0 0,1 2 0 0,2 0 0 0,2 3 0 15,-7 2 0-15,6 0 0 0,-1 4 0 0,-2-5 0 16,0 0 0-16,0-4 0 0,2 0 0 0,1-5 0 16,0-1 0-16,-1-3 0 0,-2-2 0 0,3 0 0 15,-1-6 0-15,-2 0 0 0,-1-3 0 0,2-3 0 16,-1-10 0-16,0 0 0 0,0 9 0 0,0-9 0 15,0 0 0-15,0 0 0 0,0 0 0 0,0 0 0 16,2-10 0-16,1-1 0 0,-2-3 0 0,-1-3 0 16,-1-3 0-16,0-2 0 0,-1-3 768 0,1-1 208 15,0-1 48-15,-1-3 0 0,0 1-832 0,1-1-192 16,1 0 0-16,0 1 0 0,0 0 0 0,1 0 0 16,2 1 0-16,-2-1 0 0,-1 1 0 0,1 0 0 0,3 1 0 0,-1 1 0 31,-1 3-768-31,0 2-208 0,3 4-48 0,-3-3 0 0,0 1 1648 0,-1 3 320 0,0 0 64 0,2 5 16 15,-1 4-832-15,-2 7-192 0,0 0 0 0,0 0 0 16,0 0 0-16,0 0 0 0,0 0 0 0,0 0 0 31,0 10-768-31,-1 4-208 0,0 0-48 0,1 4 0 0,0 3 832 0,0 2 192 0,-2 1 0 0,1 3 0 16,0 2 0-16,1 2 0 0,0 3 0 0,-1 0 0 16,-2 0 0-16,2-2 0 0,1-3 0 0,0-2 0 15,-1 0 0-15,1-4 0 0,-1-5 0 0,2-2 0 16,0-5 0-16,-1-11 0 0,0 0 0 0,0 0 0 15,5 6 0-15,-5-6 0 0,0 0 0 0,6-5 0 0,0-4 768 16,0-6 208-16,-1-6 48 0,-1-1 0 0,1 0-832 16,0-4-192-16,-2-1 0 0,-1-3 0 0,0-1 0 0,-1 2 0 15,-2-1 0-15,0-2 0 0,-1-3 0 0,1-2 0 16,1-2 0-16,0 5 0 0,0 1 0 0,0 2 0 16,0 3 0-16,0 1 0 0,0 4 0 0,0 3 0 15,-1 3 0-15,1 5 0 0,1 4 0 0,-1 8 0 16,0 0 0-16,0 0 0 0,0 0 0 0,0 0 0 15,0 0 0-15,-3 11 0 0,1 3 0 0,1 5 0 16,-2-2 0-16,1 3 0 0,2 1 0 0,-1 2 0 16,-3 3 0-16,3 2 0 0,-1 3 0 0,2 0 0 15,0-2 0-15,0-2 0 0,0-4 0 0,0-2 0 16,2-4 0-16,-4 0 0 0,0-2 0 0,2-3 0 16,0-12 0-16,0 0 0 0,4 9 0 0,-4-9 0 0,0 0 0 15,0 0 0-15,0 0 0 0,5-6 0 0,-1-3 0 0,-1-4 0 16,1-3 0-16,-3 1 0 15,1-3 0-15,0 1 0 0,-1-2 0 0,-1 0 0 0,-1 1 0 0,1 2 0 16,1 6 0-16,2 1 0 0,-1 1 0 0,-2 8 0 16,0 0 0-16,0 0 0 0,-4-7 0 0,4 7 0 15,0 0 0-15,-4 7 0 0,2 5 0 0,-3-1 0 32,1 1-2416-32,0 0-528 0,-3 3-96 0,0 0-32 0</inkml:trace>
  <inkml:trace contextRef="#ctx0" brushRef="#br1" timeOffset="14">22045 4832 12895 0,'0'0'272'0,"2"16"64"0,-2-16 16 0,0 9 32 0,0-9-384 0,0 11 0 15,0-3 0-15,0-1 0 0,0 0 896 0,0 0 96 0,0-1 32 0,1 0 0 16,0 1 0-16,0 1 0 0,-1-1 0 15,0 0 0-15,1 0 0 0,-1-7 0 0,0 6 0 0,0 1 0 16,0-1-832-16,0-6-192 0,0 0 0 0,0 0 0 16,0 0 864-16,0 0 128 0,0 0 32 0,0 0 0 15,0 0 0-15,0 0 0 0,0 0 0 0,0 0 0 16,4-7-832-16,-2-5-192 0,-2-3 0 0,3 0 0 16,-1-1 0-16,0-1 0 0,0-4 0 0,-1-2 0 15,2-2 0-15,0-4 0 0,-2-4 0 0,3-1 0 16,-2-2 864-16,1-5 128 0,-1-2 32 0,2-1 0 15,0-1-832-15,-3-2-192 0,-1-2 0 0,0-3 0 16,2-4 0-16,1 1 0 0,-2 3 0 0,1 1 0 0,0 3 0 0,1 4 0 16,-2 2 0-16,-1 4 0 15,0 3 0-15,0 3 0 0,0 1 0 0,0 3 0 0,0 3 0 16,0 4 0-16,-5 4 0 0,3 3 0 0,1 1 0 0,0 2 0 16,-2 2 0-16,3 9 0 0,0 0 0 0,0 0 0 15,-3-7 0-15,3 7 0 0,0 0 0 0,0 0 0 16,0 0 0-16,0 0 0 0,0 0 0 0,-4 9 0 15,-1 1 0-15,2 3 0 0,0 4 0 0,-1 0 0 16,1 5 0-16,1 2 0 0,1 5 0 0,0 2 0 16,0 4 0-16,-1 0 0 0,1 3 0 0,0 1 0 15,0 4 0-15,0-1 0 0,1 3 0 0,2-1 0 16,-1-2 0-16,3-4 0 0,-2-1 0 0,0-3 0 16,0-1 0-16,2-5 0 0,-3-5 0 0,1-1 0 15,-2-1 0-15,1-1 0 0,0-2 0 0,2-3 0 0,-2-2 0 16,-1-13 0-16,0 0 0 0,0 0 0 0,0 0 0 0,0 0 0 15,0 0 864-15,0 0 128 16,0 0 32-16,6-11 0 0,-5-3-832 0,1-5-192 0,0 0 0 0,0-3 0 16,-4 0 0-16,2-3 0 0,0-1 0 0,0-4 0 15,-1-2 0-15,-1-3 0 0,0-2 0 0,-1-4 0 16,0-4 0-16,1 0 0 0,-2 0 0 0,2-1 0 16,-2-3 0-16,2 1 0 0,0-1 0 0,1 0 0 15,-1-1 0-15,2 2 0 0,0 2 0 0,0 6 0 16,-3 4 0-16,2 5 0 0,1 4 0 0,0 3 0 15,0 4 0-15,0 2 0 0,-1 5 0 0,1 3 0 16,1 2 0-16,-1 8 0 0,0 0 0 0,0 0 0 16,0 0 0-16,0 0 0 0,0 0 0 0,0 0 0 0,-1 11 0 15,0 2 0-15,-3 4 0 0,2 2 0 0,2 3 0 0,-2 2 0 16,0 2 0-16,1 4 0 0,0 2 0 0,1 2 0 16,0 3 0-16,0 1 0 0,-1-4 0 0,2 0 0 15,0 0 0-15,-1-2 0 0,-1-4 0 0,0-1 0 16,1-3 0-16,0-1 0 0,-1-1 0 0,1-2 0 15,2-1 0-15,0-5 0 0,-1-4 0 0,-1-10 0 16,0 10 0-16,0-10 0 0,0 0 0 0,0 0 0 16,0 0 0-16,0 0 0 0,4-8 0 0,-2-5 0 15,-2-5 0-15,2-3 0 0,-1-3 0 0,-1-2 0 16,-1-5 0-16,-1-2 0 0,2-3 0 0,0-4 0 16,-1-2 0-16,0 0 0 0,0 1 0 0,1 0 0 15,1 0 0-15,0 5 0 0,-2 3 0 0,3 7 0 16,2 0 0-16,-2 4 0 0,1 4 0 0,-1 1 0 15,0 4 0-15,0 1 0 0,2 3 0 0,-4 9 0 0,0-8 0 0,0 8 0 16,1-7 0-16,-1 7 0 0,0 0 0 0,0 0 0 31,0 0-2416-31,0 0-528 0,0 0-96 0,3 15-32 0</inkml:trace>
  <inkml:trace contextRef="#ctx0" brushRef="#br1" timeOffset="15">22815 11046 14287 0,'0'0'0'0,"0"0"0"16,0 0 0-16,0 0 0 0,0 0 0 0,0 0 0 15,0 0 0-15,0 0-5696 16</inkml:trace>
  <inkml:trace contextRef="#ctx0" brushRef="#br1" timeOffset="16">22157 10038 3679 0,'0'0'160'0,"0"0"32"0,0 0-192 0,0 0 0 0,0 0 0 0,0-7 0 16,-1 0 1312-16,1 7 224 0,-2-7 32 0,-2 0 16 0,2 1-816 0,2 6-144 15,0 0-48-15,0 0 0 0,0 0-48 0,-2-8-16 16,2 8 0-16,0 0 0 0,-3-6 0 0,3 6 0 15,-3-8 0-15,3 8 0 0,0 0 64 0,0 0 0 16,-2-6 0-16,2 6 0 0,0 0 0 0,0 0 0 16,0 0 0-16,0 0 0 0,0 0 0 0,0 0 0 15,0 0 0-15,-9-1 0 0,9 1-64 0,0 0-16 16,0 0 0-16,-5 2 0 0,-3-1 0 0,8-1 0 16,0 0 0-16,0 0 0 0,0 0-80 0,-8 7-16 15,2-2 0-15,6-5 0 0,0 0-96 0,-6 7-32 16,6-7 0-16,-6 7 0 0,1-1-80 0,5-6-32 15,0 0 0-15,0 0 0 0,-5 6-32 0,5-6 0 16,0 0 0-16,0 0 0 0,0 0-128 0,0 0 0 16,0 0 0-16,0 0 0 0,0 0 144 0,0 0-144 0,0 0 160 0,0 0-160 15,0 0 144-15,0 0-144 0,-6-6 128 0,3 0-128 16,3 6 0-16,-2-9 128 0,0 0-128 0,2 9 0 16,0 0 0-16,0-8 0 0,0 8 0 0,0 0 0 15,-3-7 0-15,3 7 0 0,0 0 0 0,0 0 0 16,0 0 0-16,0-7 0 0,0 7 0 0,0 0 0 15,0 0 0-15,0 0 0 0,0 0 0 0,0 0 0 16,0 0 0-16,0 0 0 0,0 0 0 0,0 0 0 16,0 0 0-16,0 0 0 0,0 0 128 0,0 0-128 15,0 0 0-15,0 0 0 0,0 0 144 0,0 0-144 16,-4 11 208-16,-1-2-16 0,5-9-16 0,-4 11 0 16,2 0-48-16,1-1-128 0,0-2 192 0,1 2-64 0,-1 1-128 0,1 1 192 15,-1 2-192-15,-2-1 192 16,2 1-16-16,1 2 0 0,0-1 0 0,0 1 0 0,-1 3 16 0,1 1 0 15,0 0 0-15,0 3 0 0,0-1-32 0,0 4 0 16,-1 2 0-16,1-1 0 0,2 2-160 0,-1-1 192 16,-1 2-192-16,4 0 192 0,-2-2-192 0,0 1 192 15,-2-1-192-15,2-2 192 0,1 0-192 0,-1 1 0 16,-1-1 144-16,-1-1-144 0,-1 1 0 0,1-2 144 16,3-1-144-16,-1 1 0 0,-1 2 128 0,0-2-128 15,1-1 0-15,-1-1 0 0,-1-1 0 0,2 0 128 16,0-2-128-16,1 1 0 0,1-1 128 0,-1 1-128 15,-1-4 0-15,0 1 0 0,1-2 144 0,-2 1-144 16,0-1 0-16,1-1 144 0,-2-2-16 0,0 0 0 16,-2-1 0-16,1 0 0 0,-2 0 0 0,1 0-128 15,2 2 192-15,0-5-64 0,0 1-128 0,0 0 0 16,0 0 0-16,0 0 0 0,0-1 0 0,0 0 0 0,0-8 0 16,0 9 0-16,0 1 0 0,0-1 0 15,-1-1 0-15,1 0 0 0,0-8 0 0,0 8 0 0,0-8 0 0,-2 9 0 16,1-2 0-16,0 0 0 0,0-1 0 0,1 2 0 15,-1-1 0-15,1-1 0 0,-3-1 0 0,2 0 0 16,0 0 0-16,0 0 0 0,1-5 0 0,0 0 0 16,0 0 0-16,-2 5 0 0,2-5 0 0,-1 5 0 15,-1 1 0-15,2-6 0 0,0 0 0 0,-2 6 0 16,2-6 0-16,-1 7 0 0,0-2 0 0,1-5 0 16,0 0 0-16,0 6 0 0,0-1 0 0,0-5 0 15,0 0 0-15,0 0 0 0,0 7 0 0,0-7 0 16,0 0 0-16,0 0 0 0,0 0 0 0,0 0 0 0,0 0 848 0,0 0 144 15,0 0 32-15,0 0 0 0,0 0-832 16,1-7-192-16,3 1 0 0,-2-1 0 0,-1 0 0 0,1 1 0 16,-1-2 0-16,4-6 0 15,-4-5-768-15,1 3-208 0,0 1-48 0,0 1 0 0,1 0 1648 0,-1-1 320 16,1 2 64-16,-2-2 16 0,1-1-832 0,1 0-192 16,-3-1 0-16,1 0 0 15,1-2-768-15,0 2-208 0,-1 1-48 0,2-1 0 0,-3-2 832 0,3 1 192 16,-1 1 0-16,-1-1 0 0,-1 2 0 0,0 0 0 15,1 3 0-15,-1-1 0 0,-2-2 0 0,2 2 0 16,2-1 0-16,-2-2 0 0,-2-3 0 0,-1 3 0 16,1 1 0-16,2 2 0 0,0 0 0 0,0 0 0 15,0 1 0-15,-1 1 0 0,-1 0 0 0,1 5 0 0,0 1 0 16,0-2 0-16,0 0 0 0,1 1-176 16,-1 0 176-16,1 1-160 0,0-1 160 0,-3-7 0 0,1 0 160 0,0 5-160 15,1-2 0-15,-1 0 0 0,2-2 0 0,0 2 0 16,0 0 0-16,-1 2 0 0,0-1 0 0,1 0 0 15,0-2 0-15,0 0 0 0,0 3 0 0,1-1 0 32,0 0-240-32,1 0-144 0,-1 0-16 0,-1-1-16 0,0 2 416 0,1 1 0 0,0-1 0 0,1 0-128 15,1 1 128-15,-2 1 0 0,-1-1 0 0,1-1 0 16,0 0 0-16,-1-1 0 0,-1 0 0 0,0 2 0 16,0-1 0-16,0 1 0 0,-2 0 0 0,2 2 0 15,1-1 0-15,0 7 0 0,-1-7 0 0,1 7 0 16,0 0 0-16,0-6 0 0,-1-2 0 0,1 8 0 0,0 0 0 0,0 0 0 15,0 0 0-15,0 0 0 0,0-6 0 0,0 6 0 16,-3-6 0-16,3 6 0 0,0 0 0 0,0 0 0 16,0 0 0-16,0 0 128 0,0 0-128 0,-2-5 0 15,2 5 0-15,0 0 0 0,-2-8 0 0,2 8 0 16,0 0 0-16,0 0 0 0,0 0 0 0,0-5 0 16,0 5 0-16,0 0 0 0,0 0 0 0,0 0 192 15,-1-8-64-15,1 8 0 0,0 0-128 0,0 0-160 16,0 0 160-16,0 0-208 0,0-7 208 0,0 7 0 15,0 0 0-15,0 0 0 0,0 0 0 0,0 0 0 16,-3-5 0-16,3 5 0 0,0 0 0 0,0 0 0 16,0-6 0-16,0 6 0 0,0-6 0 0,0 6 0 15,0-9 0-15,0 9 0 0,1-5 0 0,-1 5 0 0,0-7 0 16,0 7 0-16,0 0 0 0,2-8 0 0,-2 1 0 16,0 7 0-16,0-7 0 0,0 7 0 0,0 0 0 0,0-8 0 15,0 3 0-15,0 5 0 0,0 0 0 0,-1-8 0 16,0 0 0-16,0 3 0 0,1 5 0 0,-1-7 0 15,0 0 0-15,1 7 0 0,-1-7 0 0,1 0 0 16,2 1 0-16,-1-2 0 0,-1 0 0 0,-1 2 0 16,0-1 0-16,1 0 0 0,0 1 0 0,0-2 0 15,-2-1 0-15,2 2 0 0,-4 1 0 0,4 6 0 16,0-7 0-16,0 7 0 0,0-7 0 0,0 7 0 16,0 0 0-16,0 0 0 0,-1-8 0 0,1 8 0 15,0 0 0-15,0 0 0 0,0 0 0 0,0 0-144 16,0 0 144-16,0 0 0 0,-1-8 0 0,1 8 0 0,0 0 0 15,0 0 0-15,0 0 0 0,0 0 0 0,0 0 0 0,0 0 0 16,0 0 0-16,0 0 0 0,0 0 0 0,0 0 0 16,0 0 0-16,-2 11 0 0,0 0 0 0,1 0 0 15,0 1 0-15,-1 1 0 0,1 2 0 0,0 3 0 16,1 1 0-16,-1 4 128 0,2 3-128 0,-2 2 128 16,-2 3-128-16,2 4 128 0,1 5 0 0,0 1 0 15,-2 0 0-15,2 0 0 0,2 3-128 0,1 1 176 16,-3 1-176-16,1 2 192 0,-1-1-192 0,1 1 0 15,0 2 0-15,-1 1 128 0,0 1-128 0,0 0 0 16,0-2 144-16,0-2-144 0,-1-1 0 0,1-1 0 16,0 0 0-16,0-1 128 0,-2-1-128 0,2 1 0 15,1-2 0-15,-1-2 128 0,1-2-128 0,-1-2 0 16,0 0 0-16,0-1 0 0,5 0 0 0,-2-1 0 0,-1 0 0 16,3-1 0-16,-3-1 0 0,2 0 0 0,-1-4 0 15,3 1 128-15,-3-2-128 0,1-2 0 0,-2-4 0 0,0 2 0 31,-1-3-512-31,0-1-128 0,-1 0-32 0,0-2-9376 0,-1-1-1888 0</inkml:trace>
  <inkml:trace contextRef="#ctx0" brushRef="#br1" timeOffset="17">22139 11628 12895 0,'0'0'576'0,"0"0"112"0,0 0-560 0,0 0-128 16,0 0 0-16,0 0 0 0,0 0 0 0,0 0 0 16,0 0 0-16,0 0 0 0,0 0 848 0,-3 9 144 15,3-9 32-15,-1 12 0 0,0-1 0 0,1 1 0 0,0 4 0 0,1-2 0 16,2 1 0-16,-2 2 0 0,-1 5 0 0,2 0 0 15,2 0-832-15,-2 2-192 16,-1 1 0-16,1 2 0 0,3 0 864 0,-3 3 128 0,0-1 32 0,-1 0 0 16,-1 1-832-16,1 2-192 0,1 0 0 0,0-14 0 15,-1 4 0-15,2 3 0 0,-2 0 0 0,0 1 0 16,0 2 0-16,1 3 0 0,1-3 0 0,-1 7 0 16,-1 0 0-16,0-4 0 0,0 0 0 0,-1 0 0 15,0 0 0-15,0 1 0 0,-1 2 0 0,1-2 0 16,-1-4 0-16,1-1 0 0,-1-2 0 0,0 8 0 15,0-4 448-15,1-5 64 0,0-3 0 0,1-8 0 16,0 0-832-16,0 3-144 0,0-2-48 0,0 0 0 16,2-1 1232-16,-1 1 240 0,-1 1 64 0,0 4 0 0,0-3-1024 0,-1-6-384 15,0-1 0-15,0-1 16 0,0 1 368 0,0 0 0 16,0 0 128-16,0-1-128 0,1-1 144 0,-1 6-144 16,-2-5 160-16,2-8-160 0,0 0 160 0,0 0-160 15,0 0 160-15,0 0-160 0,0 0 0 0,0 0 128 16,0 0-128-16,0 0 0 0,0 0 0 0,-2-10 0 15,-1 1 128-15,-1-1-128 0,0 0 0 0,1 1 0 16,2-1 0-16,1-1 0 0,-1-1 0 0,0-1 0 16,0 1 0-16,-1-2 0 0,1 1-128 0,1-2 128 15,0-1 0-15,0 0 0 0,0-1 0 0,-1 6 0 16,1-3 0-16,1-2 0 0,0-2 0 0,1-3-128 16,-1-2 128-16,0-3 0 0,-1-3 0 0,2-25 0 15,-2 9 0-15,1 23 0 0,1-2 0 0,-1 1 224 0,0-1-32 0,0-3-16 16,1 1-176-16,-1-1 0 0,-1 1 0 15,2 2 0-15,-2 1 0 0,0-19 0 0,0 3 0 0,1 9 0 16,1 8 0-16,-2 2 0 0,-2 2 0 0,1 2 0 16,-1 2 0-16,0 2 0 0,0 1 0 0,-2 0 0 15,1 0 0-15,-3 1-176 0,2 2 48 0,1 0 0 16,0 1 128-16,-2 2 176 0,1-1-48 0,4 6 0 16,0 0-128-16,0 0 0 0,0 0 0 0,-5-6 0 15,2 1 0-15,3 5 0 0,0 0 0 0,0 0 0 16,0 0 0-16,0 0 0 0,0 0 0 0,0 0 0 15,0 0 0-15,0 0 0 0,-5 7 0 0,1 3 0 16,2 1 0-16,1 1 0 0,0 1 0 0,1-4 0 16,-1 3 0-16,1 2 0 0,-1 2 0 0,1 0 0 0,0 5 0 15,0 1 0-15,0 0 0 0,0 1 0 0,1 1 848 0,-1 3 144 16,1 0 32-16,1 9 0 0,0-2-832 0,1 1-192 16,-1 0 0-16,0 1 0 0,1 1 0 0,-2 2 0 15,2 6 0-15,-2-3 0 0,0-2 0 0,-1-2 0 16,0-1 0-16,0-2 0 0,0-1 0 0,0-1 0 15,-1-1 0-15,-2 12 0 0,1-7 0 0,1 3 0 16,1-1 0-16,0-14 0 0,0-2 0 0,1 0 0 16,-1 1 0-16,0-1 0 0,1-1 0 0,0-1 0 15,2-2 0-15,-1 6 0 0,0-4 0 0,-1-4 0 16,-1 1 0-16,1-9 0 0,3 0 0 0,-3-1 0 16,0 0 0-16,-1 0 0 0,0-8 0 0,0 0 0 0,0 0 0 15,0 0 0-15,0 0 0 0,0 0 0 0,0 0 0 16,1-10 0-16,-1-1-160 0,1 5-80 0,0-3-16 0,0-1 0 15,-1-1 256-15,1-3-192 0,0 0 192 0,2-2-192 32,-1-2-384-32,1-3-80 0,-2 1-16 0,0-3 0 0,4-2 928 0,-2 0 192 0,-1-1 48 0,1 1 0 31,-1 0-800-31,-2-6-144 0,-2 1-48 0,1-12 0 0,-1 5 704 0,2 2 144 0,5 2 32 0,-5 10 0 16,0-4-624-16,0-1-112 0,-3-5-32 0,1 2 0 15,1-1 384-15,0 2 0 0,-1 4 0 0,0 1 0 16,-1-1 0-16,1 4 0 0,2 3 0 0,-1 0 0 15,-2 1 0-15,2 2 0 0,-2 1 0 0,2 2 0 16,0 1 0-16,0 2 0 0,0 0 0 0,0 3 0 16,1 0 0-16,-1 2 0 0,0-1 0 0,1 6 0 15,0 0 0-15,0 0 0 0,0 0 0 0,0 0 0 0,0 0 0 0,-2 4 0 16,-5 3 0-16,3 2 0 0,0 2 752 0,1 2 208 16,0 1 64-16,0 3 0 0,1 0-832 0,0 4-192 15,0 2 0-15,-1 3 0 0,0-2 0 0,1 7 0 16,0 5 0-16,0 0 0 0,-2-2 0 0,1 1 0 15,1-1 0-15,0 1 0 0,0-1 0 0,-1 1 0 16,1 0 0-16,1 4 0 0,1 2 0 0,-3-1 0 16,-1 0 0-16,1 16 0 0,1-9 192 0,1-21 0 15,-1-1 0-15,1 1 0 0,-3 3-192 0,2-2 0 16,0 1 0-16,0 2 0 0,1 1 0 0,-2 30 0 16,2-9 0-16,0-20 0 0,1-2 0 0,0-9-240 15,0 1 32-15,1-1 0 0,-1 0 368 0,0-1 80 0,0-1 16 16,0-1 0-16,1-1-256 0,0-1 0 0,1-1 0 0,-1-1 0 15,0-1 0-15,1 9 0 0,-1-9 0 0,0-2 0 16,0-2-224-16,-1-9 64 0,0 0 16 0,0 0 0 31,0 0-320-31,0 0-64 0,0 0-16 0,0 0 0 16,7-8-144-16,-3 1-16 0,0-3-16 0,0-1 0 16,-3-1-416-16,1-2-80 0,0 0 0 0,1 1-7152 0,-1-2-1424 0</inkml:trace>
  <inkml:trace contextRef="#ctx0" brushRef="#br1" timeOffset="18">22136 13291 7359 0,'0'0'656'0,"0"0"-528"16,0 0-128-16,0 0 0 0,-3 7 1728 0,3-7 304 16,-4 8 64-16,1 1 16 0,1-1-832 0,-1 2-176 15,0 0-16-15,2 3-16 0,-1 3 64 0,0 0 16 16,-1 1 0-16,0 5 0 0,-1 0-272 0,2 0-48 0,0 0-16 0,-1 2 0 15,1 5-288-15,1-4-48 0,-2 1-16 0,1 1 0 16,-1 0-112-16,1 2-32 0,1-1 0 0,0 2 0 16,0-1-128-16,0 0-48 0,0 3 0 0,1-1 0 15,0-1-144-15,0-1 0 0,0 1 144 0,2 1-144 16,-1 0 0-16,1 0 0 0,-1-4 0 0,0 1 128 16,2-2-128-16,-1-1 0 0,0 3 0 0,-1-3 128 15,1-1-128-15,0 0 0 0,0 1 0 0,0-1 0 16,0-3 0-16,0 2 0 0,1-1 0 0,-3-1 0 15,2-3 0-15,-2 0 0 0,0-3 0 0,0 1 0 16,0-1 0-16,0 1 128 0,-2-3-128 0,2-1 0 16,-1-1 0-16,1-1 0 0,1-1 0 0,-1-2 0 0,0-7-144 15,-1 6 0-15,1-6 0 0,0 0 0 16,0 0-288-16,0 0-48 0,0 0-16 16,0 0 0-16,0 0 144 0,0 0 32 0,0 0 0 0,0 0 0 0,0 0 160 0,1-9 160 15,-1 9-208-15,0-12 80 0,0-1 128 0,0 2-208 16,0-1 80-16,3 0 128 0,-1-2-256 0,-1 1 80 15,-1 0 16-15,2 0 0 0,-2 1 160 0,1-3-192 16,1 0 192-16,2-2-192 0,-3 0 192 0,-1-2 0 16,0 4 0-16,0-2-128 0,0-1 128 0,0 0 0 15,0 0 0-15,-1 2-128 0,1-1 128 0,0 2 0 16,0 1 0-16,0-2 0 0,1 1 0 0,-1 1 0 16,1-2 0-16,-1 2 0 0,0 2 0 0,0 0 0 15,1 4 0-15,0-3 0 0,1-1 0 0,-1 2 0 16,-1 2 0-16,0 8 0 0,0-10 176 0,2 2-48 0,-2 8 0 0,0-8 0 15,0 8 48-15,0 0 0 0,0 0 0 0,0 0 0 16,0 0 96-16,0 0 32 0,0 0 0 0,0 0 0 16,0 0 16-16,0 0 16 0,-8 4 0 0,2 2 0 15,6-6 0-15,-4 10 0 0,0 0 0 0,1 1 0 16,1 2-16-16,0 0 0 0,0 0 0 0,1 3 0 16,-2-1-48-16,2 1-16 0,0 3 0 0,1 0 0 15,0-2-48-15,0 2-16 0,-1 1 0 0,1 1 0 16,0 0-64-16,1 2 0 0,0 0-128 0,2 0 192 15,-2 2-64-15,1-2-128 0,0-1 176 0,1 0-176 16,-2 2 128-16,2-4-128 0,-2 1 0 0,1 0 0 16,1 0 128-16,-1-1-128 0,2-1 0 0,-4 3 0 15,0-1 0-15,0-1 128 0,1 1-128 0,-1 0 0 16,0-1 128-16,0 1-128 0,0 1 0 0,0-1 0 0,-1-2 0 16,1 0 0-16,-2 1 0 0,2-1 0 0,0 1 0 15,-2-3 0-15,0 1 0 0,1-1 0 0,0 2 128 0,0-3-128 16,0-1 0-16,2-2 0 0,-2-1 0 0,0 1 0 15,0-2 0-15,0-1 0 0,1-2 0 0,0-8 0 16,-2 8 0-16,2-8 0 0,0 0 0 0,0 0 0 16,0 0 0-16,0 0 0 0,0 0 0 0,0 0-176 15,0 0 176-15,0 0-160 0,-4-8 160 0,2-1 0 16,1-2-144-16,0 0 144 0,0-1 0 0,-1-1-144 16,2-1 144-16,0-1 0 0,0-1-144 0,2-1 144 15,0 2 0-15,-1 1-144 0,0-1 144 0,0 0 0 16,-1 3 0-16,3-4 0 0,-2 0 0 0,1 1 0 15,-4-1 0-15,2 1 0 0,-1-1 0 0,-2 2 0 0,1 3 0 16,0 0 0-16,1 0 0 0,-1 2 0 0,1 0 0 0,1 9 0 16,0 0 0-16,-1-8 0 0,1 8 0 0,0 0 128 15,0 0-128-15,0 0 176 0,0 0-176 0,0 0 192 16,0 0-48-16,0 0 0 0,0 0 0 0,0 0 0 16,0 0 16-16,0 0 0 0,-5 4 0 0,0 3 0 15,3 3 16-15,0 1 0 0,0 1 0 0,2 1 0 16,1 2 0-16,1 3 0 0,-1 1 0 0,0 0 0 15,0 1-32-15,0 1 0 0,1 0 0 0,0 1 0 16,0-2-144-16,-1 2 160 0,-1-1-160 0,2 1 160 16,0 1-160-16,1 0 0 0,0-1 144 0,-1 1-144 15,1-1 0-15,-3 1 0 0,2 0 0 0,-1 0 128 0,0-1-128 16,1 0 0-16,0 1 0 0,0 0 0 0,1 1 0 0,0-5 0 16,-3-3 0-16,1 1 0 0,0 1 0 0,0 1 144 15,2-1-144-15,0-2 0 0,-2-4 0 0,0 1 0 16,-2-1 0-16,1-1 0 0,0-2 128 0,0-1-128 15,0-8 0-15,0 0 0 0,0 0 0 0,0 0 0 16,0 0 0-16,0 0 0 0,0 0 0 0,0 0 0 16,0 0 0-16,0 0-144 0,-2-9 144 0,-1-1-160 15,1-1 160-15,1-2-160 0,1-3 160 0,-1-1-128 16,1-1 128-16,1 1-128 0,2-1 128 0,0 1 0 16,-2-2 0-16,1 0 0 0,1 2 0 0,-2 0 0 15,-1-1 0-15,1 1 0 0,0 0 0 0,-1 2 0 16,0 0 0-16,2 2 0 0,-1 1 0 0,-1 1 0 15,0 0 0-15,-1 2 0 0,1 9 0 0,0-8 0 0,0 8 0 16,0 0 0-16,0 0 0 0,0 0 0 0,0 0 0 0,0 0 0 16,0 0 0-16,0 0 0 0,0 0 0 0,0 0 0 15,0 0 0-15,0 0 0 0,-4 8 0 0,0 2 128 16,2 2-128-16,-1 2 0 0,2 0 0 0,0 3 0 16,0 2 0-16,0 2 0 0,0 1 0 0,1 1 128 15,0 2-128-15,0 0 0 0,0-2 0 0,1 0 128 16,1 0-128-16,2 1 128 0,-3 0-128 0,1 1 128 15,1-2-128-15,-2-1 0 0,1 1 0 0,0 0 128 16,-2-2-128-16,2 1 0 0,1 0 0 0,-1 0 128 16,-2-1-128-16,1 0 0 0,3-3 0 0,-3 0 0 15,1-3 0-15,1 0 0 0,-1-3 0 0,1-2 0 16,0-2 0-16,-3-8 0 0,0 0 0 0,0 0 0 16,-3 7 0-16,3-7 0 0,0 0 0 0,0 0 128 0,0 0-128 15,0 0 0-15,0 0 0 0,0 0 0 0,0 0 0 0,0 0 0 16,-7-7 0-16,7 7 0 0,-5-8 0 0,-1 0 0 15,2 0 0-15,0-1 0 0,0 1 0 0,2-1 0 16,2-1 0-16,-1 1 0 0,-2 0 0 0,2 0 0 16,1 9 0-16,0-9 0 0,0 0 0 0,0 9 0 15,0-10 0-15,0 10 0 0,0-9 0 0,0 9 0 16,0-9 0-16,0 9 0 0,0 0 0 0,0 0 0 16,0 0 0-16,0 0 0 0,0 0 0 0,0 0 0 15,0 0 0-15,0 0 0 0,0 0 0 0,0 0 0 16,0 0 0-16,-3 9 0 0,1 1 0 0,2-1 0 15,-1-2 0-15,-1 2 0 0,-1 1 0 0,2 0 0 0,1 1 0 16,-1 1 0-16,0-1 0 0,1 0 0 16,-1 3 0-16,1-1 0 0,0-2 0 0,-1 0 0 0,0 0 0 15,0 2 0-15,0 1 0 0,-1-1 0 0,2 0 0 0,-1 1 0 16,-2 0 0-16,2-2 128 0,-1 0-128 0,1-1 0 16,1 0 0-16,0-1 0 0,0 0 0 0,0 1 0 15,0-3 0-15,0 2 0 0,0-1 0 0,0 1 0 16,0 1 0-16,0-2 0 0,0-1 0 0,0 0 0 15,0-8 0-15,1 8 0 0,-1-8 0 0,0 0 0 16,0 0 0-16,0 0 0 0,0 0 0 0,0 0 0 16,0 0 0-16,0 0-128 0,0 0 128 0,0 0 0 15,0 0-128-15,0 0 128 0,-4-7-128 0,2-1 128 16,0-1-128-16,2 0 128 0,-3-1-128 0,2 2 128 16,1-1 0-16,0 0 0 0,0-2 0 0,-1 0 0 15,-1 0 0-15,2 1-128 0,-1-2 128 0,0 1 0 0,1 0 0 0,0 0 0 16,1-1 0-16,2 0 0 0,-2-1 0 0,0-1 0 15,-1 2 0-15,0 0-128 0,2 0 128 0,-1-2 0 16,-1-3 0-16,2 2 0 0,0 0 0 0,0-1 0 16,-2-1 0-16,0-1 0 0,0 0 0 0,0 2 0 15,0-3 0-15,1 2 0 0,0-2 0 0,0 2 0 16,-1-1 0-16,0 0 0 0,0 0 0 0,1 3 0 16,0-1 0-16,-1-1 0 0,0-1 0 0,0 1 0 15,0-2 0-15,4 2 0 0,-2-1 0 0,-2 4 0 16,-2 2 0-16,2-1 0 0,2 0 0 0,-1 1 0 15,-2 1 0-15,-1 0 0 0,2-1 0 0,-1 0 0 16,1 2 0-16,0-2 0 0,-2-1 0 0,2 1 0 0,-1 0 0 16,1-2 0-16,-2 2 0 0,1 0 0 0,-1 0 0 15,0 1 0-15,2 0 0 0,-1 1 0 0,0 1 0 0,0 1 0 16,1-2 0-16,1 1 0 0,0 0 0 0,0 0 0 16,-2 0 0-16,1 1 0 0,0-1 0 0,1 1 0 15,1 0 0-15,-2 8 0 0,0-11 0 0,1 5 0 16,-1 6 0-16,2-9 0 0,-2 0 0 0,1 0 0 15,1 1 0-15,1 0 0 0,-3 0 0 0,2 1 0 16,-2-3 0-16,1 2 0 0,1 0 0 0,-2 8 0 16,0-9 0-16,1 2 0 0,1-1 0 0,-2 8 0 15,1-8 0-15,0 0 0 0,0-2 0 0,1 1 0 16,0 0 0-16,-1 1 0 0,-1 8 0 0,0-7 0 16,0-2 0-16,0 1 0 0,1 0 0 0,-1 8 0 15,0-7 0-15,0 7 0 0,1-11 0 0,-1 4 0 0,0 7 0 0,2-9 0 16,0 3 0-16,0-3 0 0,-2 9 0 0,1-7 0 15,-1 7 0-15,1-7 0 0,0-1 0 0,-1 8 0 16,1-8 0-16,-1 1 0 0,0 7 0 0,0-8 0 16,0 0 0-16,0 8 0 0,0 0 0 0,0-8 0 15,2 1 0-15,-2 7 0 0,0 0 0 0,1-8 0 16,-1 8 0-16,0-8 0 0,0 8 0 0,0 0 0 16,1-7 0-16,-1 7 0 0,3-8 0 0,-3 8 0 15,2-8 0-15,-2 8 0 0,0-7 0 0,0 7 0 16,0-7 0-16,0 7 0 0,2-8 0 0,-2 8 0 15,0 0 0-15,2-7 0 0,-2 7 0 0,2-8 0 16,1 0 0-16,-3 8 0 0,0 0 0 0,0 0 0 16,2-9 0-16,-1 3 0 0,-1 6 0 0,0 0 0 15,1-8 0-15,-1 8 0 0,4-9 0 0,-1 3 0 16,-3-1 0-16,0 7 0 0,0-9 0 0,0 2 0 0,0-1 0 0,0 8 0 16,0 0 0-16,0-8 0 0,0 0 0 0,0 8 0 15,1-8 0-15,-1 1 0 0,0 7 0 0,0-7 0 16,0 1 0-16,0-2 0 0,0 8 0 0,0-8 0 15,1 1 0-15,-1-2 0 0,-1 0 0 0,1 3 0 16,0 6 0-16,0 0 0 0,0 0 0 0,0-9 0 16,0 0 0-16,0 9 0 0,0-7 0 0,0 0 0 15,-1-3 0-15,2 2 0 0,3 3 0 0,-4 5 0 16,-4-7 0-16,4 7 0 0,0-9 0 0,0 1 0 16,-3 2 0-16,3 6 0 0,-2-8 0 0,1 0 0 15,0 0 0-15,1 0 0 0,-1 0 0 0,1 8 0 0,0-9 0 16,-1 1 0-16,0 0 0 0,-1 1 0 0,2 7 0 0,0-7 0 15,0-1 0-15,0 1 0 0,0 7 0 0,-3-8 0 16,1 0 0-16,2 8 0 0,0-8 0 0,0 2 0 16,-1-1 0-16,1 7 0 0,0-7 0 0,0 7 0 15,-2-10 0-15,2 10 0 0,-1-8 0 0,1 8 0 16,-1-9 0-16,0 1 0 0,-2 0 0 0,3 8 0 16,-1-8 0-16,1 0 0 0,0 0 0 0,0-1 0 15,0 9 0-15,-3-8 0 0,3 8 0 0,0-8 0 16,-1-1 0-16,1 9 0 0,1-8 0 0,-1 8 0 15,0-8 0-15,0 0 0 0,0 0 0 0,0 8 0 16,2-9 0-16,-1 2 0 0,-2-1 0 0,1 0 0 16,0 1 0-16,0-1 0 0,1 0 0 0,-1 1 0 15,0-2 0-15,0 1 0 0,0 8 0 0,2-10 0 0,0-1 0 16,-2 0 0-16,0 0 0 0,-2 2 0 0,2 1 0 0,0-1 0 16,2-1 0-16,-1 2 0 0,0-2 0 0,0 3 0 15,0 0 0-15,-1-2 0 0,0 3 0 0,0-1 0 16,0 0 0-16,1 0 0 0,0-1 0 0,4-1 0 15,-3 1 0-15,0 1 0 0,-1-1 0 0,0 0 0 16,-1 1 0-16,1-1 0 0,-1-1 0 0,0 0 0 16,0-1 0-16,0 2 0 0,1 0 0 0,-1 0 0 15,0-1 0-15,0 2 0 0,0-1 0 0,0 1 0 16,0 1 0-16,-1-1 0 0,-1 0 0 0,2 7 0 16,1-9 0-16,-1 9 0 0,-2-8 0 0,0 1 0 15,0 1 0-15,-2-1 0 0,2 0 0 0,2 7 0 16,-1-10 0-16,-1 2 0 0,0-2 0 0,0 1 0 0,1 2 0 0,0-1 0 15,0 1 0-15,1 0 0 0,1-2 0 0,0 1 0 16,-2 1 0-16,1 7 0 0,0-6 0 0,0-1 0 16,1 0 0-16,2 0 0 0,-3 7 0 0,2-10 0 15,0 0 0-15,-1 2 0 0,-1 2 0 0,0 6 0 16,0-9 0-16,1 0 0 0,-1 0 0 0,0 9 0 16,0 0 0-16,2-8 0 0,3-2 0 0,-4 1 0 15,-1-2 0-15,1 3 0 0,1 2 0 0,0-2 0 16,1-1 0-16,-1 1 0 0,2 2 0 0,-3-1 0 15,0-2 0-15,2 3 0 0,-1-1 0 0,-2 7 0 16,3-9 0-16,0 2 0 0,-2-1 0 0,1 0 0 16,0 0 0-16,-1 1 0 0,-1 7 0 0,0-9 0 15,2 0 0-15,0 2 0 0,-2-1 0 0,0 8 0 16,0-8 0-16,0 6 0 0,0-3-160 0,0 0-48 16,0 0-16-16,0-1 0 0,-1 0 224 0,1-2 0 0,0 1 0 0,0 1 0 15,1-1 0-15,-1-2 0 0,0 0 0 0,0 1 0 16,0-2 0-16,0 2 0 0,1 1 0 0,0 0 0 15,1-5 0-15,-2 5 0 0,-4 0 0 0,3 1 0 16,2-2 0-16,0-2 0 0,0-3 0 0,1 2 0 16,-2 2 0-16,0 2 0 0,0-2 0 0,0 1 0 15,-2 0 0-15,0 4 0 0,1-3 0 0,1 2 0 16,1-1 0-16,-1 6 0 0,0 0 0 0,0 0 0 16,1-4 0-16,-1 0 0 0,0-1 0 0,0 1 0 15,0 4 0-15,0-7 0 0,-1 3 0 0,1-2 0 16,1 1 0-16,-1 0 0 0,-2 2 0 0,1-1 0 15,1-3 0-15,0 2 0 0,-1-1 0 0,2 2 0 0,2-2 0 16,0 1 0-16,-5-1 0 0,1 2 0 16,0-1 0-16,1 5 0 0,-2-5 0 0,1-1 0 0,0 2 0 0,1 4 0 15,-2-6 0-15,1 1 0 0,-1-2 0 0,1 1 0 16,-1 2 0-16,2-1 0 0,0-2 0 0,0 0 0 16,2-1 0-16,-1 1 0 0,-2-1 0 0,2 1 0 15,1-2 0-15,-2 3 0 16,1-2-864-16,0-1-128 0,1 4-32 0,0-1 0 0</inkml:trace>
  <inkml:trace contextRef="#ctx0" brushRef="#br1" timeOffset="19">22173 13040 9215 0,'0'0'192'0,"0"0"64"0,0 0 0 0,0 0 0 0,0 0-256 0,0 0 0 0,0 0 0 0,0 0 0 16,0 0 0-16,0 0 0 0,0 0 0 0,0 0 0 0,0 0 0 0,0 0 0 15,0 0 0-15,0 0 0 0,0 0 0 16,0 0 0-16,0 0 0 0,0 0 0 0,0 0 0 0,0 0 0 16,0 0 0-16,0 0 0 0,0 0 0 0,0 0 0 15,0 0 0-15,0 0 0 0,0 0 0 0,0 0 0 16,0 0 0-16,0 0 0 0,0 0 0 0,0 0 0 15,0 0 0-15,0 0 0 0,0 0 0 0,0 0 0 16,-3 4 0-16,3-4 0 0,0 0 864 0,0 0 128 16,0 0 32-16,0 0 0 0,0 0-832 0,0 0-192 15,0 0 0-15,0 0 0 0,0 0 0 0,-3-4 0 16,2-4 0-16,0 0 0 0,-1 2 864 0,2-2 128 16,2-1 32-16,-1-1 0 0,0 0-832 0,2-1-192 15,-2-1 0-15,0 0 0 0,-1-1 0 0,0 1 0 16,2 0 0-16,0-3 0 0,-2 2 0 0,0 0 0 0,0 0 0 15,0 0 0-15,2-1 0 0,0 1 0 0,-2 1 0 16,0-2 0-16,1-1 864 0,0 1 128 0,-1 0 32 0,2 0 0 16,-1-1-832-16,1 2-192 0,-2 0 0 0,0 0 0 15,-2-3 0-15,2 3 0 0,-1-5 0 0,1 3 0 16,-2 1 0-16,2-2 0 0,0-1 0 0,-1 0 0 16,-1 1 0-16,1 0 0 0,0 2 0 0,1 0 0 15,1 1 0-15,-1-1 0 0,-1 2 0 0,1 0 0 16,2-1 0-16,-1 0 0 0,-1 2 0 0,1-1 0 15,2 0 0-15,-2-2 0 0,1 2 0 0,-2-3 0 16,0-1 0-16,-2 1 0 0,1 0 0 0,-1-1 0 16,1 1 0-16,1-1 0 0,0-1 0 0,0 1 0 15,0 1 0-15,-1 0 0 0,0 3 0 0,1-2 0 0,0 1 0 16,0 0 0-16,0 1 0 0,0 0 0 0,-1 0 0 0,0 1 0 16,-2 0 0-16,2 0 0 0,0 1 0 0,0-1 0 15,1 0 0-15,0 0 0 0,0 0 0 0,0 0 0 16,-1 0 0-16,0-1 0 0,1 2 0 0,0-1 0 15,0-1 0-15,0 0 0 0,0-1 0 0,0 0 0 16,-2 1 0-16,2-1 0 0,0-1 0 0,2 0 0 16,-1 1 0-16,0-1 0 0,-1 0 0 0,0 0 0 15,0 2 0-15,0 0 0 0,0-1 0 0,-1 1 0 16,1-1 0-16,0 1 0 0,-3 1 0 0,3-1 0 16,0 1 0-16,0 1 0 0,0 0 0 0,0 0 0 15,-1 0 0-15,1-1 0 0,0 0 0 0,0 0 0 16,-1 0 0-16,1 0 0 0,0 0 864 0,-2 0 128 0,1 0 32 15,1 2 0-15,-1-3-832 0,0 2-192 0,0-1 0 0,0 1 0 16,0 1 0-16,1-3 0 0,-1 4 0 0,1-2 0 16,-1 1 0-16,0 0 0 0,-2-1 0 0,3 1 0 15,0-1 0-15,0 1 0 0,0-2 0 0,-1 1 0 16,-1 0 0-16,0-1 0 0,0-1 0 0,1 1 0 16,-2 1 0-16,2-1 0 0,-2-1 0 0,2 1 0 15,1-1 0-15,-1-1 0 0,-3 1 0 0,2 0 0 16,0 2 0-16,1-1 0 0,0-2 0 0,1 1 0 15,-1 1 0-15,1 0 0 0,0-1 0 0,-2 1 0 16,0 0 0-16,0-1 0 0,0-1 0 0,1 1 0 16,1 1 0-16,0 0 0 0,0 0 0 0,-1 1 0 15,0 0 0-15,0-1 0 0,0 2 0 0,-1-1 0 16,2 0 0-16,0-1 0 0,-3 0 0 0,0 0 0 0,0-2 0 16,0 2 0-16,1 0 0 0,1 0 0 0,-2 0 864 0,2 1 128 15,0 0 32-15,-1 1 0 0,1 1-832 0,0-2-192 16,1-4 0-16,-1 0 0 0,0 3 0 0,1 0 0 15,1 0 0-15,0 1 0 0,-2 1 0 0,1 0 0 16,0 1 0-16,1-1 0 0,-1-1 0 0,0 0 0 16,0 4 0-16,0-3 0 0,0 1 0 0,-1 0 0 15,0 0 0-15,1-1 0 0,1 0 0 0,0 0 0 16,-1 0 0-16,0 1 0 0,0 0 0 0,0 0 0 16,0 1 0-16,1-3 0 0,0 1 0 0,2 0 0 15,-2 1 0-15,1-2 0 0,-1 1 0 0,0 2 0 16,2-2 0-16,0 3 0 0,-3-4 0 0,2 1 0 15,1-1 0-15,0 1 0 0,0 0 864 0,0 1 128 16,0-3 32-16,1 1 0 0,-1-1-832 0,-1 2-192 0,2-1 0 0,0 0 0 16,-2 0 0-16,1-1 0 0,1-1 0 0,-2 1 0 15,-1 0 0-15,1 0 0 0,-1-1 0 0,1 1 0 16,1 2 0-16,-3 0 0 0,-3-1 0 0,3 2 0 16,0-1 864-16,-1 1 128 0,0 0 32 0,-1 3 0 15,0-3-832-15,0 2-192 0,0 0 0 0,0-2 0 16,-1 2 0-16,1-1 0 0,0 2 0 0,2 5 0 15,-2-8 0-15,2 8 0 0,-1-8 0 0,1 3 0 16,-1-1 0-16,1 6 0 0,0 0 0 0,0-6 0 16,0 6 0-16,0 0 0 0,0 0 0 0,0 0 0 15,0 0 0-15,0 0 0 0,-2-5 0 0,2 5 0 16,0 0-1600-16,0 0-352 0,0 0-80 16,-10 5-16-16</inkml:trace>
  <inkml:trace contextRef="#ctx0" brushRef="#br1" timeOffset="20">22154 7761 12895 0,'0'0'272'0,"0"0"64"0,0 0 16 0,0 0 32 0,0 0-384 0,0 0 0 0,0 0 0 0,0 0 0 0,0 0 896 0,0 0 96 15,0 0 32-15,0 0 0 0,0-6 0 0,0-1 0 16,1 0 0-16,0-1 0 0,-1 1-832 0,2 0-192 15,-1-1 0-15,1-1 0 0,0-1 864 0,1-2 128 16,-2 0 32-16,2-1 0 0,-2-1-832 0,-1-1-192 16,-1 0 0-16,1-2 0 0,1 0 0 0,0-1 0 15,-1 0 0-15,0-2 0 0,0-1 864 0,0 0 128 16,-1-1 32-16,1 1 0 0,-2 2-832 0,-1 1-192 16,0-1 0-16,1 0 0 0,1-2 0 0,0 3 0 15,-1-1 0-15,1 0 0 0,-1 1 0 0,-2 1 0 16,1-1 0-16,1 2 0 0,1-2 0 0,1 1 0 15,-1 0 0-15,1 1 0 0,-2-1 0 0,1 2 0 16,0 1 0-16,1-1 0 0,0 1 864 0,0 0 128 16,0 0 32-16,0 0 0 0,0 1-832 0,0-2-192 0,0 0 0 0,0 1 0 15,-4 0 0-15,2 0 0 0,-1 1 0 0,2-1 0 16,-1 0 0-16,1-1 0 0,-1 1 0 0,2 0 0 16,-1-2 0-16,-1 4 0 15,0-1 0-15,1 0 0 0,1 0 0 0,0-1 0 0,0 0 0 0,0 2 0 16,0-1 0-16,0 2 0 0,0 1 0 0,1 0 0 15,1 0 0-15,0 0 0 0,-2 0 0 0,1 2 0 16,-1-1 0-16,0 1 0 0,0 0 0 0,0 1 0 16,0-1 0-16,0 0 0 0,1-1 0 0,0 1 0 15,0 0 0-15,1-2 0 0,1 0 0 0,-2 1 0 16,0 1 0-16,-1 0 0 0,0 0 0 0,0-1 0 16,-1 1 0-16,0 1 0 0,-1-2 0 0,1 4 0 15,-1 0 0-15,0 1 0 0,1-2 0 0,-2 1 0 0,0 0 864 0,1 1 128 16,0-1 32-16,2 5 0 0,-2-4-832 0,2 4-192 15,0 0 0-15,-2-5 0 0,-1 1 0 0,3 4 0 16,0 0 0-16,0 0 0 0,0 0 0 0,0 0 0 16,0 0 0-16,0 0 0 0,0 0 0 0,0 0 0 15,0 0 0-15,0 0 0 16,0 0-1600-16,0 0-352 0,0 0-80 0,0 0-16 0</inkml:trace>
  <inkml:trace contextRef="#ctx0" brushRef="#br1" timeOffset="21">22072 4767 12895 0,'0'0'272'0,"0"0"64"15,0 0 16-15,0 0 32 0,0 0-384 0,0 0 0 0,0 0 0 0,0 0 0 0,0 0 896 0,0 0 96 16,0 0 32-16,0 0 0 0,0 0-832 0,2-6-192 16,1-1 0-16,-2 2 0 0,-1-1 864 0,0 0 128 15,0-2 32-15,1 0 0 0,0 1-832 0,0-1-192 16,-1-1 0-16,1-2 0 0,1-2 0 0,0-1 0 16,0-2 0-16,-1 0 0 0,0-1 864 0,1 0 128 15,-1-2 32-15,-1-1 0 0,1 0-832 0,0 0-192 16,1 0 0-16,0-1 0 0,-1 0 864 0,0-1 128 15,1-1 32-15,-1 0 0 0,0-1-832 0,1 0-192 16,-2-1 0-16,1-1 0 0,-1-3 0 0,3 0 0 16,-2 0 0-16,2-13 0 0,1 4 864 0,0 3 128 15,-3 1 32-15,2 3 0 0,0 3-832 0,1-1-192 0,-2 1 0 16,1-1 0-16,-3-2 0 0,0 0 0 0,0 1 0 16,0 0 0-16,0 1 0 0,0 2 0 0,-1 0 0 0,-2 4 0 15,0 1 0-15,0 2 0 0,2 3 0 16,0 0 0-16,-1 2 864 0,1 1 128 0,1 0 32 0,-1 3 0 15,-3 2-832-15,2 0-192 0,0 0 0 0,0 0 0 16,0 0 0-16,1 2 0 0,-1 0 0 0,1 0 0 16,-1 1 0-16,1-2 0 0,0 0 0 0,0 3 0 15,1 5 0-15,0-8 0 0,0 2 0 0,0 6 0 16,0 0 0-16,0 0 0 0,-1-7 0 0,1 7 0 16,0 0 0-16,0 0 0 0,0 0 0 0,0 0 0 15,0 0-2416-15,0 0-528 0,0 0-96 16,-1 15-32-16</inkml:trace>
  <inkml:trace contextRef="#ctx0" brushRef="#br1" timeOffset="22">22040 3710 12895 0,'0'0'272'0,"0"0"64"0,0 0 16 0,0 0 32 0,-1 6-384 0,1-6 0 0,-3 5 0 0,2 1 0 16,1-6 896-16,-1 6 96 0,1-6 32 0,0 0 0 16,0 0 0-16,-1 7 0 0,-1 1 0 0,2-8 0 15,0 0 0-15,0 0 0 0,0 0 0 0,0 0 0 16,0 0 0-16,0 0 0 0,0 0 0 0,0 0 0 15,0 0-832-15,0 0-192 0,-1-7 0 0,1 1 0 16,1 0 0-16,-1 6 0 0,-1-7 0 0,1 0 0 16,0-2 0-16,0-2 0 0,0 2 0 0,0-1 0 0,-1-2 864 0,2 0 128 15,0 0 32-15,-1 1 0 0,2 0-832 0,-1 0-192 16,0 0 0-16,0-1 0 0,0 0 0 0,-1 0 0 16,0 0 0-16,1-2 0 0,1 3 0 0,-1-2 0 15,-1 0 0-15,1 0 0 0,3 1 864 0,-3 1 128 16,-1-1 32-16,1 2 0 0,0 0-832 0,0 1-192 15,-2 1 0-15,2-3 0 0,1 0 0 0,-1 2 0 16,1-2 0-16,-1 3 0 0,0-1 0 0,0 0 0 16,1-2 0-16,-1 3 0 0,0 0 0 0,-1 0 0 15,1 1 0-15,0 1 0 0,1-3 0 0,-1-3 0 16,0 0 0-16,1 1 0 0,0 1 0 0,-1-1 0 16,-1 1 0-16,0 1 0 0,1 0 0 0,-1 2 0 15,0 7 0-15,0-9 0 0,4-1 0 0,-4 1 0 16,0 1 0-16,1 1 0 0,1-2 864 0,-1 1 128 0,-1 0 32 0,0 2 0 15,0 6-832-15,2-7-192 0,-2 7 0 0,1-9 0 16,-1 1 0-16,1 0 0 0,-1 1 0 0,3 0 0 16,0-1 0-16,-1 0 0 15,1 1 0-15,-3 7 0 0,2-7 0 0,0 0 0 0,1 0 0 0,-3 7 0 16,4-9 0-16,0 2 0 0,-4 7 0 0,4-7 0 16,3-2 0-16,-4 3 0 0,-3 6 0 0,3-7 0 15,-3 7 0-15,0 0 0 0,4-7 0 0,-4 7 0 16,0 0 0-16,0 0 0 0,0 0 0 0,0 0 0 15,0 0 0-15,0 0 0 0,0 0 0 0,0 0 0 16,0 0-2416-16,0 0-528 0,0 0-96 0,-9 5-32 16</inkml:trace>
  <inkml:trace contextRef="#ctx0" brushRef="#br1" timeOffset="23">22070 3333 9215 0,'0'0'192'0,"0"0"64"0,0 0 0 0,0 0 0 0,0 0-256 0,0 0 0 0,0 0 0 0,-1 10 0 16,-2-2 864-16,3-8 128 0,1 10 32 0,-1-10 0 15,0 0 0-15,-3 8 0 0,3-8 0 0,-1 9 0 16,1-9-832-16,-1 9-192 0,1-9 0 0,0 0 0 16,-2 10 864-16,2-10 128 0,0 0 32 0,0 0 0 0,0 0-832 15,0 0-192-15,0 0 0 0,0 0 0 0,0 0 864 0,0 0 128 16,0 0 32-16,0 0 0 0,0 0 0 0,0 0 0 15,0 0 0-15,0 0 0 0,0 0-832 0,0 0-192 16,0 0 0-16,0 0 0 0,0 0 0 0,0 0 0 16,-2-9 0-16,2 9 0 0,-2-10 0 0,2 1 0 15,1 1 0-15,2-1 0 0,-2 1 864 0,0 0 128 16,1-2 32-16,1 1 0 0,-1-1-832 0,0 1-192 16,-1 0 0-16,1 0 0 0,2 0 0 0,-1 0 0 15,0-2 0-15,1 0 0 0,0-3 0 0,-3 2 0 16,0 0 0-16,1 1 0 0,2 1 0 0,-1 1 0 15,-1 2 0-15,1-3 0 0,1-1 0 0,-2 1 0 16,-1 1 0-16,1 0 0 0,-2 9 0 0,4-7 0 16,-1-3 0-16,-1 2 0 0,-2 8 0 0,3-8 0 0,1 1 0 15,1-1 0-15,-2 0 864 0,2 1 128 0,-5 7 32 0,5-9 0 16,0-1-832-16,0 0-192 0,1 2 0 0,-1 1 0 16,1-1 0-16,-2 1 0 0,1-3 0 0,-2 0 0 15,3 1 0-15,0-1 0 0,-2 0 0 0,1 1 0 16,2 1 0-16,-1 1 0 0,-3-3 0 0,2 1 0 15,-2-2 0-15,2 3 0 0,3 0 0 0,-3 1 0 16,0-2 0-16,2 0 0 0,-1 0 0 0,2 4 0 16,0 2 0-16,-1-2 0 0,1-3 0 0,0 2 0 15,-2-2 0-15,3 0 0 0,-1 0 0 0,1 0 0 16,-1 1 0-16,0 2 0 0,1 0 0 0,0 0 0 16,2-4 0-16,-5 1 0 0,3 1 0 0,-2-1 0 0,3 1 0 0,-3 2 0 15,1-4 0-15,-1 3 0 0,1-2 0 0,-1 1 0 16,2 1 0-16,-3 0 0 0,2 2 0 0,-1-3 0 15,2 2 0-15,-3 1 0 0,2-1 0 0,-3 0 0 16,3 0 0-16,0 1 0 0,-1-1 0 0,3 1 0 16,0-1 0-16,0 1 0 0,-2 0 0 0,1 0 0 15,-1 0 0-15,2 1 0 0,-2 0 864 0,2 1 128 16,-1 0 32-16,1 0 0 0,2 0-832 0,-3-2-192 16,-1-1 0-16,4 3 0 0,-1 2 0 0,0 0 0 15,-1-2 0-15,1-1 0 0,1 2 0 0,1-1 0 16,-1 0 0-16,0-1 0 0,-2 0 0 0,1 1 0 15,1 0 0-15,-2 2 0 0,1 0 0 0,-1-1 0 16,-1 0 0-16,1-1 0 0,-2 1 0 0,2 0 0 16,0-1 0-16,-2 1 0 0,0 1 0 0,2 1 0 0,-1 0 0 0,1 0 0 15,-2 0 0-15,0-1 0 0,-8 0 0 0,14 1 0 16,-3 1 0-16,0 0 0 16,0-2 0-16,-3 2 0 0,3 0 0 0,0 0 0 0,-1-1 0 0,0 2 0 15,0-1 0-15,0 1 0 0,0-1 0 0,1 2 0 16,-2 0 0-16,1 0 0 0,0-2 0 0,1 2 0 15,1-1 0-15,1 2 0 0,1-2 0 0,2 2 0 16,-3-2 0-16,0-1 0 0,0 0 0 0,0 1 0 16,2 1 0-16,-2 0 0 0,0-1 0 0,0 2 0 15,-2 0 0-15,0 1 0 0,-1-3 0 0,0 1 0 16,1 2 0-16,0-1 0 0,-3 2 0 0,2 0 0 16,2-2 0-16,-3 3 0 0,-1 1 0 0,2-1 0 15,-1 1 0-15,2 1 0 0,-2 0 0 0,0 1 0 16,-2 1 0-16,3-2 0 0,2 2 0 0,2 0 0 0,-5-1 128 15,2 2 0-15,0-2-128 0,2 3 192 0,0 1-192 0,-2 0 0 16,1 0 128-16,1-1-128 0,-2 1 0 0,1 1 0 16,0-2 0-16,0 0 0 0,-2 2 128 0,0-1-128 15,1 0 0-15,0 0 0 0,1 0 128 0,-1-1-128 16,1 0 0-16,-2 0 144 0,2 0-144 0,-2 1 0 16,-1-2 0-16,0 1 0 0,3 3 0 0,-3-3 0 15,0 0 0-15,-1 2 0 0,0-1 0 0,1 2 0 16,0 0 128-16,-1 0-128 0,-2-3 0 0,2 0 0 15,-1 1 0-15,1 1 0 0,-1 0 0 0,0-2 0 16,2-1 0-16,1 0 0 0,-3 2 0 0,1-1 0 0,-1-1 0 0,3 0 0 16,-3 0 0-16,2 2 0 0,-1-1 128 0,1-2-128 15,-2 1 0-15,0-1 0 16,2 2 0-16,-1-1 0 0,-3 0 0 0,4 1 0 0,-3 2 0 0,3-3 128 16,4 2-128-16,-5 0 0 0,-2 0 0 0,-2 0 0 15,1 1 0-15,1-1 0 0,3 1 0 0,2-2 0 16,-3-1 0-16,1-1 0 0,-2 0 0 0,1 0 0 15,-1 4 0-15,0-1 0 0,0 1 0 0,3-1 0 16,-5 3 0-16,4-5 0 0,-3 2 128 0,0 1-128 16,0-2 0-16,-2 1 0 0,0 2 0 0,2-2 128 15,-3 0-128-15,1-1 0 0,-2 1 144 0,2 1-144 16,-2 0 0-16,2 2 144 0,-1-1-144 0,0 1 0 16,2-2 160-16,-3 1-160 0,0-1 128 0,0 2-128 15,-1 2 0-15,2 0 0 0,2 1 128 0,-3-3-128 0,2 0 0 0,-1-2 0 16,-1 0 0-16,0 0 128 0,0 4-128 15,0-1 0-15,0-2 144 0,0 0-144 0,-1-1 0 0,0 0 0 16,0-1 0-16,1 2 128 0,1-1-128 0,0 1 0 16,-2-1 0-16,1 2 0 0,0-2 0 0,0 1 0 15,-1-1 0-15,1 2 128 0,0 1-128 0,1 0 0 16,-3 2 0-16,1-1 0 0,1-2 0 0,-1 0 0 16,0 2 0-16,-1 1 0 0,-1 0 0 0,1 0 128 15,0 0-128-15,0-1 0 0,0-2 0 0,2 2 128 16,0 1-128-16,-1 0 0 0,-1 0 0 0,1 0 0 15,1 1 0-15,1-1 128 0,-3-3-128 0,1 3 0 16,-1 0 0-16,2 2 0 0,0 1 0 0,0 1 0 16,1-5 0-16,0 2 0 0,1 2 0 0,1-2 0 15,-3-2 0-15,1 1 0 0,2 0 0 0,-2 1 0 0,0 0 0 0,-1 0 0 16,-1-1 0-16,1 1 0 0,3 1 0 0,-3 3 0 16,0 0 0-16,2-1 0 0,1-2 0 0,-1-1 0 15,-1 0 0-15,-1 0 0 0,1 1 0 0,2 1 0 16,-3-2 0-16,2 2 0 0,1-4 0 0,-1 0 0 15,-2 0 0-15,2 2 0 0,-1-1 0 0,0 0 0 16,2-2 0-16,-2 2 0 0,1 1 0 0,2-1 128 16,-2 1-128-16,0 1 0 0,-2-1 0 0,0 0 0 15,3 0 0-15,-2 2 0 0,-3-1 0 0,2 1 0 16,1 1 0-16,3 0 0 0,-4-2 0 0,1-1 128 16,-1-1-128-16,3-2 0 0,0 2 0 0,1-1 0 15,-2 1 0-15,1 1 0 0,-3 1 0 0,0-1 0 16,-1-2 0-16,-1 0 0 0,0-2 0 0,2 3 0 0,2 1 0 15,-2 0 0-15,-2-2 0 0,2 1 0 0,2 2 0 0,1 0 0 16,-2-3 0-16,3 0 0 0,0-1 0 0,-1-1 128 16,-2 2-128-16,1 0 0 0,3-1 0 0,-3 0 0 15,-2 2 0-15,2 0 0 0,-2 0 0 0,2 0 0 16,1 1 0-16,-1 0 0 0,-1-1 0 0,3 0 0 16,-1 0 0-16,2 0 0 0,-1 1 0 0,0 0 0 15,2 0 0-15,-3 0 0 0,2-2 0 0,-2 4 0 16,-1-5 0-16,0 2 128 0,2 0-128 0,-4 1 0 15,1 0 0-15,0 0 0 0,3 2 0 0,-4-2 0 16,0 0 0-16,2 1 0 0,0 3 0 0,0 0 0 16,-1 2 0-16,-1-1 0 0,0-4 0 0,-1-2 0 0,0 2 0 15,0 0 128-15,-1 3-128 0,1-1 0 0,1-1 0 16,-2 1 0-16,0 1 0 0,0-3 0 0,2 2 0 0,-2 2 0 16,1 0 0-16,-1 1 0 0,0-1 0 0,-1 3 128 15,1-3-128-15,1 2 0 0,0-1 0 0,-1 1 0 16,0-1 0-16,0-2 0 0,-1 0 0 0,1 1 0 15,0 2 0-15,0 0 0 0,-3-1 0 0,1 0 0 16,1 1 0-16,0-2 0 0,-1 1 0 0,1 1 128 16,0 2-128-16,0 0 0 0,-1 0 0 0,0-4 0 15,1 1 0-15,-2-1 0 0,0 0 0 0,-1 1 0 16,2 2 0-16,-1 4 0 0,-3-2 0 0,2-1 0 16,-1-3 0-16,-1 3 144 0,2 2-144 0,-1 1 0 15,-1 0 0-15,0-1 0 0,2-1 0 0,-3-1 0 16,4 0 128-16,0 1-128 0,-2-1 0 0,1 2 0 15,-1 1 0-15,2-2 0 0,-5 1 0 0,4-3 0 0,2 0 0 0,-4 3 0 16,0 3 0-16,1-1 0 0,2-4 0 0,-1 2 0 16,-3 0 0-16,3 4 0 0,-1-1 0 0,1 3 0 15,-1-1 0-15,-2-1 0 0,1 0 0 0,4-1 0 16,-1 0 0-16,-2 2 0 0,-1 0 0 0,1 0 0 16,5-1 0-16,0-1 0 0,-1 2 128 0,-1-1-128 15,-2 2 0-15,0-2 0 0,4-4 0 0,-1 1 0 16,-2 0 0-16,2 0 0 0,0 1 0 0,0-4 0 15,-1 1 0-15,2 1 0 0,2 0 0 0,-1 0 0 16,0 3 0-16,0-2 0 0,-1 0 0 0,0 0 0 16,0-1 0-16,3 0 0 0,2 0 0 0,-2-1 0 15,-1 1 0-15,0-1 0 0,2-2 0 0,-3 2 0 0,-2 0 0 0,-2 2 0 16,1-2 128-16,4 0-128 16,5 0 0-16,-2-2 0 0,-1-3 0 0,0 2 0 0,1 1 128 0,0-2-128 15,1 1 0-15,-2-1 0 0,0 2 0 0,2-2 0 16,-3-1 0-16,0 3 0 0,0-2 0 0,0 4 0 15,1-1 128-15,1-2-128 0,-1-2 0 0,3 2 0 16,-3 3 0-16,1-3 0 0,1-1 0 0,-4-1 0 16,-1 3 128-16,1 0-128 0,0-2 0 0,0 2 0 15,-1 0 0-15,-1 2 0 0,0 1 128 0,1-1-128 16,-2-1 0-16,1 0 0 0,1-1 0 0,1 1 0 16,-1 0 0-16,-1-2 0 0,0 0 0 0,2 2 0 15,-2-2 0-15,0 0 0 0,0 0 0 0,1 1 0 16,-1 1 128-16,-1 0-128 0,-1 1 0 0,1-1 0 15,1-4 0-15,0 1 0 0,-2-1 0 0,2 1 0 0,0 0 0 0,2-2 0 16,-1-2 0-16,-1 0 0 0,0 1 0 0,0-2 0 16,2 3 0-16,-2-2 0 0,-2 1 128 0,1 2-128 15,-2-1 0-15,2 3 0 0,0-2 0 0,1-1 0 16,-2-1 0-16,1-1 0 0,-1 3 0 0,1 0 0 16,-1-1 0-16,1 1 0 0,0-1 128 0,-2-1-128 15,-2-2 0-15,2 2 0 0,1-1 0 0,-4 3 0 16,0 2 0-16,0 1 0 0,-2-3 0 0,3-2 0 15,-1-3 0-15,2 4 0 0,1 2 128 0,-1-1-128 16,3-3 0-16,-3 0 0 0,0 2 0 0,-1 1 0 16,3-3 0-16,-6-1 0 0,1 0 0 0,1 3 0 15,6 0 0-15,-1 1 0 0,-3-1 0 0,0 5 0 16,-1-1 0-16,0 0 0 0,2-2 0 0,1 0 0 0,-6 3 0 16,4-2 0-16,0-1 0 0,0-1 0 0,0-4 0 0,-2 1 0 15,3 1 0-15,-3 0 0 0,3 2 0 0,0 0 0 16,1 1 0-16,-4-1 0 0,2 2 0 0,0-2 0 15,2 0 0-15,-3 0 0 0,1 1 0 0,1-1 0 16,1 0 0-16,-3-1 0 0,2-1 0 0,-1 2 0 16,0-1 0-16,0 1 0 0,2-1 0 0,0 0 0 15,-3-1 0-15,3 1 0 0,1-1 0 0,-2 2 0 16,-1-3 0-16,1 0 0 0,1-2 0 0,0 1 0 16,2 3 0-16,-1-3 0 0,-3-2 0 0,3-2 0 15,0 0 0-15,0 1 0 0,1-1 0 0,-1-1 0 16,0 0 0-16,0 2 0 0,0-1 0 0,-1 0 0 15,1-1 0-15,-1 0 0 0,1 3 0 0,-2 1 0 16,2 0 0-16,0 0 0 0,-1 0 0 0,0 1 0 0,-1-2 0 0,1 2 0 16,2 1 0-16,-4-4 0 0,0 0 0 15,1-1 0-15,1-3 0 0,-1 1 0 0,-1-1 0 0,1 2 0 16,0-5 0-16,0 2 0 0,1-3 0 0,-2 1 0 16,0-1 0-16,1 0 0 0,1-1 0 0,0 0 0 15,-2 1 0-15,1 0 0 0,-3-1 0 0,3 1 0 16,-3 0 0-16,1 1 0 0,1 1 0 0,-3 1 0 15,3 0 0-15,-1 0 0 0,-1-1 0 0,0 1 0 16,2 0 0-16,-4 0 0 0,2 0 176 0,-1 0-176 16,1 0 160-16,1 2-160 0,-6-3 0 0,2 1 0 15,1-2 0-15,1 0-160 0,0 2 160 0,-1 1 0 16,0-3 128-16,0 1-128 0,2-1 0 0,1 2 0 0,-7-1 0 0,4 0-128 16,3 1 128-16,0-1 0 0,-2 1 0 0,-1 1 0 15,-5-1 0-15,3-1 0 16,2 0 0-16,-2 0 0 0,-3 0 0 0,3 1 0 0,0-3 0 0,0 0 0 15,0-1 0-15,0 1 0 0,1 0 0 0,-1 0 0 16,-1 0 0-16,1 0 0 0,0 0 0 0,1 0 0 31,0 1-368-31,-1-1-32 0,3 0-16 0,-2 1 0 0,0-3 416 0,0 1 0 0,-1 0 0 0,5-3 0 16,-2-1 0-16,0 2 0 0,-1 2 0 0,-3 3 0 16,0-2 0-16,0 1 0 0,-1-1 0 0,1 0 0 15,0-1 0-15,0 0 0 0,1 0 0 0,-3 1 0 16,-1 1 0-16,2 0 0 0,1 3 0 0,0-5 0 15,-3 0 0-15,2 4 0 0,2 0 0 0,-1 1 0 16,-1-2 0-16,0 0 0 0,0 0 0 0,1-2 0 0,-4-2 0 16,2 2 0-16,1 1 0 0,1 2 0 0,1-1 0 0,-1-2 0 15,-1 0 0-15,2-1 0 0,-1 0 0 0,1 0 0 16,0 0 0-16,-2 0 0 0,2 0 0 0,-1-1 0 16,0-2 0-16,0 2 0 0,0 1 0 0,0-1 0 15,-2-2 0-15,1 1 0 0,0 0 0 0,0-1 0 16,0 1 0-16,-2 0 0 0,0-2 0 0,1 0 0 15,0 2 0-15,0 0 0 0,-2 0 0 0,4-2 0 16,-2 1 0-16,3 0 0 0,3-1 0 0,-4 0 0 16,-3-3 0-16,2 2 0 0,2-1 0 0,-2 1 0 15,0-2 0-15,1 0 0 0,0-3 0 0,0 1 0 16,-2 2 0-16,2 0 0 0,0-2 0 0,1 0 0 16,-1-1 0-16,1 1 0 0,-2 1 0 0,3-2 0 15,-1-2 0-15,1 2 0 0,-1 3 0 0,0-2 0 0,1-3 0 0,0 0 0 16,-2 1 0-16,1 0 0 0,1 0 0 0,1 0 0 15,-1 0 0-15,-2-2 0 0,1 1 0 0,1 0 0 16,-1 0 0-16,0-2 0 0,0-1 0 16,2 1 0-16,-1 3 0 0,-2-5 0 0,1 0 0 0,1-1 0 15,0 1 0-15,1-1 0 0,-3 0 0 0,1 1 0 16,2-1 0-16,-2 0 0 0,-1 1 0 0,1-1 0 16,0 1 0-16,3-1 0 0,-3-2 0 0,1 3 0 15,-1-1 0-15,1 2 0 0,1-1 0 0,1 0 0 16,-1-1 0-16,-1 2 0 0,3 2 0 0,-2-2 0 15,0-3 0-15,2 2 0 0,-1 1 0 0,0 0 0 16,1-1 0-16,1 1 0 0,-3 0 0 0,1-1 0 0,0 0 0 16,1 0 0-16,-2 1 0 0,2 0 0 0,1-1 0 15,-3 2 0-15,2 2 0 0,0-5 0 0,1 1 0 16,0 0 0-16,-2-1 0 0,1 0 0 0,2 3 0 0,-3-4 0 16,2 0 0-16,-1 1 0 0,1 3 0 0,-1 0 0 15,1-2 0-15,-1 0 0 0,2-4 0 0,4 9 0 16,-8-1 0-16,2-5 0 0,2-3 0 0,-1 1 0 15,-1 0 0-15,3 1 0 0,-1 1 0 0,0-2 0 16,0-2 0-16,1 5 0 0,3 5 0 0,-8-1 0 16,0-4 0-16,8 5 0 0,-5-4 0 0,-1 0 0 15,2 0 0-15,-2 0 0 0,3-3 0 0,0-1 0 16,-1 1 0-16,0 0 0 0,4 7 0 0,-6-7 0 16,1-1 0-16,-1 2 0 0,1 2 0 0,5 4 0 15,-4-6 0-15,-2 1 0 0,-1-2 0 0,3 2 0 0,4 5 0 0,-5-7 0 16,0-2 0-16,2 3 0 0,3 6 0 0,-2-7 0 15,2 7 0-15,0-9 0 16,1 2 0-16,-1 1 0 0,0 6 0 0,-5-10 0 0,2 2 0 0,3 8 0 16,-2-7 0-16,0-1 0 0,-1 3 0 0,1-1 0 15,-2 1 0-15,1-1 0 0,0-1 0 0,3 7 0 16,-4-6 0-16,0-1 0 0,-1 1 0 0,5 6 0 16,-3-7 0-16,3 7 0 0,-3-7 0 0,3 7 0 15,-5-6 0-15,5 6 0 0,-4-7 0 0,4 7 0 16,-5-6 0-16,3 0 0 0,0 1 0 0,2 5 0 15,-4-6 0-15,4 6 0 0,-4-6 0 0,4 6 0 16,-1-8 0-16,1 8 0 0,-3-6 0 0,3 6 0 16,-2-6 0-16,2 6 0 0,-6-7 0 0,6 7 0 15,-2-6 0-15,2 6 0 0,-2-8 0 0,2 8 0 0,-2-6 0 0,2 6 0 16,-4-7 0-16,4 7 0 0,-1-6 0 0,1 6 0 16,-2-6 0-16,2 6 0 0,-2-9 0 0,2 9 0 15,-4-5 0-15,4 5 0 0,-3-7 0 0,1 0 0 16,1 0 0-16,1 7 0 0,0 0 0 0,-3-7 0 15,-1-2 0-15,3 3 0 0,1 6 0 0,0 0 0 16,-2-7 0-16,2 7 0 0,0 0 0 0,-1-7 0 16,1 7 0-16,-1-6 0 0,1-2 0 0,0 8 0 15,0 0 0-15,0 0 0 0,0 0 0 0,0-8 0 16,0 8 0-16,0 0 0 0,0 0 0 0,0 0 0 16,0 0 0-16,0 0 0 0,0 0 0 0,0 0 0 15,0 0 0-15,0 0 0 0,0 0 0 0,0 0 0 0,0 0 0 0,0 0 0 16,0 0 0-16,0 0 0 15,0 0 0-15,0 0 0 0,0 0 0 0,0 0 0 0,0 0 0 0,1 11 0 16,-1-11 0-16,-1 9 0 0,-1-1 0 0,2-8 0 31,0 0-1728-31,0 0-256 0,-6 7-48 0,6-7-16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3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6447 0 0,'0'0'142'0'0,"3"1"22"0"0,19 8 137 0 0,-10-4-277 0 0,-1 0-1 0 0,1-1 0 0 0,0-1 1 0 0,0 0-1 0 0,0-1 0 0 0,5 1-23 0 0,143 3 984 0 0,15 1 21 0 0,-78 0-763 0 0,133 13 956 0 0,-44-4-590 0 0,-132-10-608 0 0,130 18 0 0 0,-146-18 41 0 0,48 9-292 0 0,-65-10-140 0 0,-1 0-1 0 0,0 2 1 0 0,1 0 391 0 0,3 3-512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4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6447 0 0,'0'0'298'0'0,"0"0"-10"0"0,1 2-188 0 0,0 7-90 0 0,2 1-10 0 0,6 7 436 0 0,-9-16 51 0 0,5 7 465 0 0,5 8-787 0 0,10 9 1867 0 0,-1-2-2016 0 0,-9-13-16 0 0,-1 1 0 0 0,0 1 0 0 0,-1-1 0 0 0,-1 1 0 0 0,5 9 0 0 0,-1 6 0 0 0,-1-1 0 0 0,-1 2 0 0 0,-2-1 0 0 0,2 12 0 0 0,32 205 2048 0 0,-16-2-3837 0 0,-24-230 1752 0 0,6 110-125 0 0,-2-14 158 0 0,-4-79 4 0 0,-1-1 0 0 0,-1 2 0 0 0,-4-5 0 0 0,5-25-1 0 0,0 0-1 0 0,0 0 0 0 0,0 0 0 0 0,0 0 0 0 0,0 0 0 0 0,0 0 1 0 0,0 0-1 0 0,0 0 0 0 0,0 0 0 0 0,-1 0 0 0 0,1 0 1 0 0,0 0-1 0 0,0 0 0 0 0,0 0 0 0 0,0 0 0 0 0,0 0 0 0 0,0 0 1 0 0,0 0-1 0 0,0 0 0 0 0,0 0 0 0 0,0 0 0 0 0,0 0 1 0 0,0 0-1 0 0,0 0 0 0 0,0 0 0 0 0,0 0 0 0 0,0 0 0 0 0,0 0 1 0 0,0 0-1 0 0,-1 0 0 0 0,1 0 0 0 0,0 0 0 0 0,0 0 1 0 0,0 0-1 0 0,0 0 0 0 0,0 0 0 0 0,0 0 0 0 0,0 0 0 0 0,0 0 1 0 0,0 0-1 0 0,0 0 0 0 0,0 0 0 0 0,0 0 0 0 0,0 0 1 0 0,0 0-1 0 0,0 0 0 0 0,0 0 0 0 0,0 0 0 0 0,0 0 0 0 0,0 0 1 0 0,0 0-1 0 0,0 0 0 0 0,0 0 0 0 0,0 1 2 0 0,-4-11-241 0 0,-1-13-350 0 0,5 18 407 0 0,0 0 0 0 0,0 0 0 0 0,0 0 0 0 0,1 0 0 0 0,0-1 184 0 0,0 1-39 0 0,-1 1-1 0 0,1-1 1 0 0,-1 0-1 0 0,0 0 0 0 0,-1-4 40 0 0,-14-81 0 0 0,-4-89-1440 0 0,13 100 820 0 0,2 23 632 0 0,-2 1-12 0 0,-5-68 0 0 0,-20-73 0 0 0,17 132 134 0 0,-2 0 0 0 0,-4 2 0 0 0,-5-9-134 0 0,21 63 400 0 0,-1 0 1 0 0,1 0-1 0 0,-4-4-400 0 0,-2-3 805 0 0,9 14-293 0 0,1 1 0 0 0,0 0-69 0 0,-1 1-294 0 0,-1 4 10 0 0,0 0 0 0 0,0 1 0 0 0,0-1 0 0 0,0 0-1 0 0,1 0 1 0 0,0 1 0 0 0,0-1 0 0 0,1 4-159 0 0,-2 11 1209 0 0,3 16-1209 0 0,10 103 1343 0 0,-5-80-1054 0 0,-1-9-283 0 0,34 323 431 0 0,9 36-217 0 0,-23-237-1513 0 0,-21-146-2274 0 0,0-7-1220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3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53 6911 0 0,'-19'-13'608'0'0,"3"2"-480"0"0,3 0-128 0 0,1 1 0 0 0,5 3 1024 0 0,7 7 176 0 0,0 0 40 0 0,0 0 8 0 0,0 0-1248 0 0,0 0-320 0 0,0 0-24 0 0,0 0-4368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8:38.03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22181 14178 16575 0,'0'0'368'0,"0"0"80"0,0 0 0 0,0 0 16 0,0 0-464 0,0 0 0 0,0 0 0 0,0 0 0 15,0 0 912-15,0 0 96 0,0 0 16 0,0 0 0 16,0 0-832-16,0 0-192 0,0 0 0 0,0 0 0 16,0 0 864-16,0 0 128 0,0 0 32 0,0 0 0 0,0 0 0 0,0 0 0 15,0 0 0-15,-4 2 0 0,4-2-832 0,0 0-192 16,-6 0 0-16,6 0 0 0,-5 0 864 0,-1 0 128 15,6 0 32-15,-4 0 0 0,-3 0-832 0,7 0-192 16,-6 0 0-16,-1 1 0 0,0 0 0 0,2 3 0 16,5-4 0-16,-8 3 0 0,3-2 864 0,-2 1 128 15,0 2 32-15,2-1 0 0,-2 0-832 0,2 2-192 16,-2-1 0-16,2 2 0 0,-1-1 0 0,1 2 0 16,-2-2 0-16,2 3 0 0,-1-4 0 0,1 3 0 15,0 1 0-15,-1-1 0 0,0 1 0 0,1 0 0 16,-2 0 0-16,3 1 0 0,-3 1 864 0,3 1 128 15,-1 0 32-15,0 1 0 0,-1 0-832 0,2 2-192 16,-3-1 0-16,2 0 0 0,1 0 0 0,-1 0 0 16,1 1 0-16,-1-1 0 0,3-1 0 0,-2 1 0 15,1 1 0-15,1 0 0 0,1 0 0 0,0 0 0 0,0 0 0 16,1 1 0-16,0-1 0 0,1 0 0 0,-1 0 0 0,1-1 0 16,1-1 0-16,-1 0 0 0,-1 0 0 0,1 0 0 15,1 1 0-15,-1-1 0 0,2 1 0 0,-2-1 0 16,0 1 0-16,1 0 0 0,2 0 0 0,-1 0 0 15,1 1 0-15,-1-1 0 0,0 1 0 0,1 0 0 16,2 0 0-16,-3-2 0 0,1 0 0 0,1-1 0 16,1-2 0-16,0-1 0 0,-1 1 0 0,0-1 0 15,0-1 0-15,2-2 0 0,-3-1 0 0,3 0 0 16,0-2 0-16,1 0 0 0,1-2 0 0,1 0 0 0,-2-1 0 16,2 0 0-16,1-1 0 0,1 0 0 0,0-4 0 0,1 1 0 15,0 0 0-15,3 1 0 0,-2-2 0 0,-2 1 0 16,-1-2 0-16,1 1 0 0,1 0 0 15,2 1 0-15,-4-3 0 0,3-1 0 0,0 0 0 0,-1 0 0 16,-2 1 0-16,0-2 0 0,0 1 0 0,0 0 0 16,0 0 0-16,-3 1 0 0,1-2 0 0,-4-2 0 15,2 1 0-15,0 1 0 0,-3 0 0 0,-1 0 0 16,1-1 0-16,-2 0 0 0,-1-1 0 0,1 0 0 16,-1 0 0-16,0-1 0 0,0 0 0 0,1 0 0 15,-1 0 0-15,-1 1 0 0,0 0 0 0,0 0 0 16,0-1 0-16,0 1 0 0,0-1 0 0,1 2 0 15,-2-2 0-15,0 2 0 0,-2-1 0 0,1 0 0 16,0 0 0-16,0-2 0 0,-4 1 864 0,2 0 128 16,-2 1 32-16,0-1 0 0,-3 0-832 0,0-1-192 15,1 1 0-15,-4 1 0 0,-1 0 0 0,-1-1 0 0,0 3 0 16,-1 0 0-16,1 0 0 0,1 0 0 0,2 1 0 0,-2 3 0 16,-1-2 0-16,0 1 0 0,0 2 0 15,1-1 0-15,-1 2 0 0,2 0 0 0,0 1 0 0,1-1 0 16,0 2 0-16,1 0 0 0,0-1 0 0,3 1 0 15,-1 1 0-15,0 1 0 0,-3-1 0 0,2 1 0 32,2-2-1600-32,1 0-352 0,-1-1-80 0,1 0-16 0</inkml:trace>
  <inkml:trace contextRef="#ctx0" brushRef="#br1" timeOffset="1">22052 4939 12895 0,'0'0'272'0,"0"0"64"0,0 0 16 0,0 0 32 0,0 0-384 0,0 0 0 16,0 0 0-16,0 0 0 0,0 0 896 0,0 0 96 15,3 19 32-15,-3-19 0 0,0 0-832 0,0 0-192 16,0 0 0-16,0 0 0 0,0 0 864 0,0 0 128 15,1-5 32-15,1 0 0 0,1-1-832 0,-3 6-192 16,0-5 0-16,0-1 0 0,1 0 864 0,-1-1 128 16,0 2 32-16,0-1 0 0,-1 1-832 0,1-2-192 15,0-1 0-15,-1 1 0 0,-1-1 864 0,1 0 128 16,1-1 32-16,0 1 0 0,0-1-832 0,0 0-192 16,0 0 0-16,0-2 0 0,1 0 0 0,-1 0 0 0,0-1 0 0,0 0 0 15,0-1 0-15,0 0 0 0,0-3 0 0,2 2 0 16,0 1 864-16,-2 0 128 0,0-2 32 0,1 3 0 15,0 1-832-15,1 0-192 0,-2-1 0 0,1 1 0 16,0 0 0-16,0 1 0 0,-1-1 0 0,0 0 0 16,-2-1 0-16,2 0 0 0,0 0 0 0,0 0 0 15,-3-1 0-15,2-6 0 0,1 1 0 0,0 3 0 16,-1 1 0-16,1-1 0 0,0 0 0 0,0 1 0 16,0 1 0-16,0 2 0 0,0-3 0 0,0 2 0 15,1 0 0-15,0 0 0 0,1-1 0 0,-1-3 0 16,0 3 0-16,-2-1 0 0,0-2 0 0,1 3 0 15,2 1 0-15,0-1 0 0,-1-3 0 0,1 1 0 0,2 1 0 16,-3-2 0-16,1 0 0 0,-1-1 0 0,-1 2 0 16,0 0 0-16,0-1 0 0,0 1 0 0,-1-3 0 15,1 2 0-15,1-1 0 0,-1 1 0 0,-1 0 0 0,1 2 0 16,0 1 0-16,1 1 0 0,0 1 0 0,-1-1 0 16,0-1 0-16,0 2 0 0,0 0 0 0,-1 0 0 15,0 2 0-15,0-1 0 0,1-1 864 0,0-1 128 16,0-1 32-16,0 2 0 0,-1 2-832 0,1-1-192 15,-4 1 0-15,2 0 0 0,0 0 0 0,1 3 0 16,1 6 0-16,-2-9 0 0,-2-2 0 0,3 1 0 16,0 0 0-16,-2 2 0 0,0 3 0 0,1-2 0 15,1 0 0-15,1 7 0 0,0 0 0 0,-1-8 0 16,0 0 0-16,1 8 0 0,0 0 0 0,0 0 0 0,-1-6 0 16,1 6 0-16,0 0 0 0,0 0 0 0,-1-6 0 0,1 6 0 15,0 0 0-15,0 0 0 0,0 0 0 0,0 0 0 16,0 0 0-16,0 0 0 0,0 10 0 0,0 1 0 15,2 1 0-15,-1 2 0 0,-2 2 0 0,1 0 0 16,2 3 0-16,1 2 0 0,-1 0 0 0,2 2 0 16,-2 1 0-16,3 0 0 0,-2 0 0 0,0 2 0 15,1 0 0-15,-2 3 0 0,2 0 0 16,0 3 0-16,-2-1 0 0,1 2 0 0,0-1 0 0,1 0 0 16,-1 0 0-16,1 0 0 0,-3-1 0 0,2-2 0 15,-2-2 0-15,0 0 0 0,-1 0 0 0,0-9 0 16,0 2 0-16,0 1 0 0,-1 1 0 0,1 0 0 15,1 0 0-15,-2 0 0 0,-1 0 0 0,0 0 0 0,2-1 864 0,0 1 128 16,0-2 32-16,0 1 0 0,0-2-832 0,0 1-192 16,0-2 0-16,2-3 0 0,-1-1 0 0,1 0 0 15,-2-2 0-15,0-1 0 0,-1-1 0 0,0-3 0 16,2 1 0-16,-1-1 0 0,0-1 0 0,0-6 0 16,0 7 0-16,0-7 0 0,0 0 0 0,0 0 0 15,0 0 0-15,0 0 0 0,0 0 0 0,1 5 0 16,-1-5 0-16,0 0 0 0,0 0 0 0,0 0 0 15,0 0 0-15,0 0 0 0,0 0 864 0,0 0 128 16,0 0 32-16,-5-4 0 0,2 0-832 0,1-2-192 16,-1 1 0-16,0-2 0 0,1-2 0 0,0 0 0 15,2-1 0-15,-1 2 0 0,-1-2 0 0,1 0 0 16,0 0 0-16,1-2 0 0,0-2 0 0,1-3 0 16,-1-2 0-16,1 1 0 0,1 0 0 0,-1-1 0 0,1 0 0 0,0-2 0 15,2-2 0-15,-1-13 0 16,0 3 0-16,-2 9 0 0,3-3 0 0,-1-2 0 0,0-1 0 0,0-3 0 15,-1-4 0-15,-2 0 0 0,-2-1 0 0,4 2 0 16,-1 2 0-16,0 2 0 0,0 1 0 0,-1 2 0 16,-1 1 0-16,1 0 0 0,1 2 0 0,0 2 0 15,-2 2 0-15,0 0 0 0,0 0 0 0,1 1 0 16,-1 2 0-16,-1 3 0 0,-1 1 0 0,0-1 0 16,2-1 0-16,0 3 0 0,-1 2 0 0,-1 1 0 15,2 1 0-15,-1 2 0 0,0-2 0 0,1 2 0 16,0-2 0-16,-1 1 0 0,-1 0 0 0,1 3 0 15,2 6 0-15,0 0 0 0,-1-6 0 0,-2 3 0 16,3 3 0-16,0 0 0 0,-2-6 0 0,2 6 0 16,0 0 0-16,0 0 0 0,0 0 0 0,-5 6 0 0,1 0 0 15,2 3 0-15,-2 1 0 0,2 3 0 0,-1 3 0 0,1 1 0 16,-1 2 0-16,2 2 0 0,1 2 0 0,-1 2 0 16,0 2 0-16,1 0 0 0,0 1 0 0,0 1 0 15,-2 3 0-15,2 1 0 0,2 1 0 0,-1 0 0 16,-2 1 0-16,2 2 0 0,0 4 0 0,1-2 0 15,0 1 0-15,0-3 0 0,0 2 0 0,1-2 0 16,1-1 0-16,-3 1 0 0,-1-1 0 0,0-1 0 16,1-1 0-16,0-3 0 0,-1-3 0 0,0-2 0 15,1-2 0-15,-1-1 0 0,0-1 0 0,0-1 0 16,0-2 0-16,1-3 0 0,0 0 0 0,-1-2 0 16,-1-1 0-16,1-1 0 0,0-1 0 0,0 0 0 15,-1-2 0-15,0 0 0 0,1-2 0 0,0-1 0 16,0-6 0-16,0 0 0 0,0 0 0 0,0 0 0 0,0 0 0 0,0 0 0 15,0 0 0-15,0 0 0 0,0 0 0 0,-2-3 0 16,-3-6 0-16,3-2 0 0,1-1 0 0,0-2 0 16,-1-2 0-16,1 0 0 0,-1-3 0 0,1-2 0 15,1 0 0-15,0-1 0 0,-1-3 0 0,1 0 0 16,1-2 0-16,2 1 0 0,-2-3 0 0,1-11 0 16,0 2 0-16,-1 2 0 0,0 1 0 0,3-2 0 15,-3-2 0-15,0-3 0 0,-2-2 0 0,1 0 0 16,1-1 0-16,-1 1 0 0,-1 1 0 0,1 2 0 15,0 2 0-15,1 2 0 0,0 3 0 0,-1 2 0 16,-1 3 0-16,1 1 0 0,1 3 0 0,-1 3 0 0,0 2 0 0,0 5 0 16,-1 0 0-16,1 2 0 0,0 0 0 0,-1 1 0 15,0 1 0-15,-2 3 0 0,3 8 0 0,0 0 0 16,0 0 0-16,0 0 0 0,-1-7 0 0,1 7 0 16,0 0 0-16,0 0 0 0,0 0 0 0,-5 12 0 15,-1 2 0-15,4 2 0 0,0 5 0 0,1 2 0 16,-1 4 0-16,0 3 0 0,1 4 0 0,1 3 0 15,0 3 0-15,-1 1 0 0,-2 3 0 0,2 2 0 16,2 0 0-16,0 4 0 0,-2 3 0 0,2-2 0 16,1-4 0-16,-1-14 0 0,0 1 0 0,2 2 0 15,-2 2 0-15,0-2 0 0,3-3 0 0,-4-1 0 16,0-2 0-16,0-3 0 0,2 0 0 0,0-3 0 16,-2-2 0-16,1-2 0 0,0-4 0 0,0 0 0 15,-1-3 0-15,1-1 0 0,0-1 0 0,0-2 0 0,-1-3 0 16,0-6 0-16,0 0 0 0,0 0 0 0,0 0 0 0,0 0 0 15,0 0 0-15,0 0 0 0,0 0 0 0,-3-6 0 16,0-3 0-16,-1-3 0 0,3 0 0 0,-2-4 0 16,1-2 0-16,1-3 0 0,-1-2 0 0,2-2 0 15,2 0 0-15,-1 0 0 0,-1-2 0 0,0-12 0 16,1 1 0-16,-1 3 0 0,-1 1 0 0,0 2 0 16,-2 0 864-16,1 0 128 0,0-2 32 0,1 3 0 15,1-2-1648 1,0 3-320-16,0 0-64 0,0 2-16 0,0 2 832 0,0 3 192 0,0 3 0 0,0 4 0 15,0 1 0-15,0 4 0 0,1 1 0 0,0 3 0 16,-1 7 0-16,0 0 0 0,0 0 0 0,0 0 0 16,0 0 0-16,0 0 0 0,0 0 0 0,0 0 0 0,1 11 0 15,-1 4 0-15,-2 2 0 0,1 4 0 0,2 6 0 0,-1 2 0 16,-1 0 0-16,-1 4 0 0,2 1 0 0,0 2 0 16,0 0 0-16,0 2 0 0,1 2 0 0,-1-10 0 15,-1 3 0-15,-2 2 0 0,2 1 0 0,1 2 0 16,0 1 0-16,0-2 0 0,-1-4 0 0,1-3 0 15,1-1 0-15,0-2 0 0,-1-1 0 0,0-4 0 16,-1-2 0-16,1-2 0 0,0-1 0 0,0-3 0 16,0-1 0-16,0-1 0 0,1-1 0 0,-1 0 0 15,0-1 0-15,0-2 0 0,0 0 0 0,0-8 0 16,0 0 0-16,0 0 0 0,0 0 0 0,0 6 0 16,0-6 0-16,0 0 0 0,0 0 0 0,0 0 0 15,0 0 0-15,0 0 0 0,0 0 0 0,0 0 0 0,0 0 0 0,0 0 0 16,0 0 0-16,0 0 0 0,3-6 0 15,-2-2 0-15,-1 4 0 0,1-2 0 0,-1-1 0 0,0 7 0 16,0 0 0-16,2-4 0 0,-2-1 0 0,0 5 0 16,2-6 0-16,-2 6 0 0,0 0 0 0,0 0 0 15,0 0 0-15,0 0 0 0,0 0 0 0,0 0 0 16,0 0 0-16,0 0 0 0,0 0 0 0,0 7 0 16,0 0 0-16,0 1 0 0,0 0 0 0,0-2 0 15,0 1 0-15,0-7 0 0,-1 4 0 0,1-4 0 16,-1 7 0-16,1-7 0 0,0 7 0 0,0-7 0 15,0 0 0-15,0 0 0 0,0 0 0 0,0 0 0 16,0 5 0-16,0-5 0 0,0 0 0 0,0 7 0 16,0-7 0-16,0 0 0 0,0 0 0 0,0 0 0 15,0 0 0-15,-1 5 0 0,-1 3 0 0,-2-2 0 0,4-6 0 0,-1 6 0 16,1-6 0-16,0 0 0 0,-1 5 0 16,1-5 0-16,-1 6 0 0,1-6 0 0,0 0 0 0,0 0 0 15,0 0 0-15,0 0 0 0,0 0 0 0,0 0 0 16,0 0 0-16,0 0 0 0,0 0 0 0,0 0 0 15,0 0 0-15,0 0 0 0,0 0 0 0,0 0 0 16,2-6 0-16,2 1 0 0,-3-1 0 0,-1 6 0 16,1-5 0-16,0-1 0 0,1 1 0 0,-2 5 0 15,0 0 0-15,0 0 0 0,1-7 0 0,-1 7 0 16,1-6 0-16,-1 6 0 0,1-6 0 0,-1 6 0 16,2-5 0-16,-2 5 0 0,0 0 0 0,0 0 0 15,0 0 0-15,1-6 0 0,-1 1 0 0,0 5 0 16,0-7 0-16,1 2 0 0,-1-1 0 0,1 1 0 15,1-1 0-15,-1 0 0 0,0-1 0 0,0-1 0 0,-1-1 0 0,1-2 0 16,1-1 0-16,-1-2 0 0,-2-2 0 0,2-2 0 16,0-1 0-16,-1-2 0 0,-1-4 0 0,1 1 0 15,1-5 0-15,0-2 0 0,-1-2 0 0,0-13 0 16,1 4 0-16,-1 3 0 0,0-1 0 0,-2 2 0 16,0-1 0-16,0 1 0 0,2-2 0 0,-1 3 0 15,0 0 0-15,-1 1 0 0,2 0 0 0,1 4 0 16,0-2 0-16,-2 4 0 0,0 5 0 0,-1 0 0 15,1 0 0-15,0 2 0 0,0 1 0 0,-1 1 0 16,2 2 0-16,0 0 0 0,-1 1 0 0,-1 1 0 16,1-1 0-16,0 2 0 0,0-2 0 0,1 6 0 15,0 3 0-15,0 2 0 0,0 7 0 0,0 0 0 0,-2-7 0 16,2 7 0-16,0 0 0 0,0 0 0 0,0 0 0 0,0 0 0 16,0 0 0-16,-5 7 0 0,2 4 0 0,2 4 0 15,1 1 0-15,0 7 0 0,0 5 0 0,0 2 0 16,0 1 0-16,1 4 0 0,1 1 0 0,-2 2 0 15,0 3 0-15,0 3 0 0,2 2 0 0,-1 0 0 16,-2 1 0-16,1-1 0 0,1 1 0 0,-1-12 0 16,3 5 0-16,-2 2 0 0,0 3 0 0,-1-1 0 15,0-1 0-15,0-3 0 0,0 0 0 0,0-5 0 16,0 0 0-16,0-3 0 0,-1-4 0 0,1-3 0 16,0-2 0-16,0-2 0 0,0 0 0 0,0-1 0 15,0-1 0-15,0-4 0 0,0-2 0 0,0-2 0 16,-1-2 0-16,1-2 0 0,0-7 0 0,1 7 0 15,-1-7 0-15,0 0 0 0,0 0 0 0,0 0 0 0,-1-5 0 16,-2-2 0-16,2-1 0 0,0-1 0 0,0-5 0 0,1 0 0 16,0-2 0-16,1-2 0 0,-1-1 0 0,0-1 0 15,0-2 0-15,1 0 0 0,0 0 0 0,2-1 0 16,-3-3 0-16,0-2 0 0,1 0 0 0,-1 1 0 16,0 4 0-16,0 2 0 0,0 3 0 0,1 1 0 15,-2 4 0-15,1 2 0 0,0 1 0 0,1 6 0 16,-1 4 0-16,0 0 0 0,0 0 0 0,-1 7 0 15,1 3 0-15,0 5 0 0,0 0 0 0,0 6 0 16,-1 2 0-16,-2 2 0 0,2 1 0 0,1-1 0 16,1-2 0-16,-1 2 0 0,0-4 0 0,0-1 0 15,3-1 0-15,-2-3 0 0,-1-1 0 0,0-4 0 16,0-3 0-16,1-1 0 0,-1-7 0 0,0 0 0 16,0 0-2496-16,6-4-464 0,9-14-96 15,-9-3-16-15</inkml:trace>
  <inkml:trace contextRef="#ctx0" brushRef="#br1" timeOffset="2">22160 6047 12895 0,'0'0'272'0,"0"0"64"0,0 0 16 0,0 0 32 0,0 0-384 0,0 0 0 15,0 0 0-15,0 0 0 0,0 0 896 0,0 0 96 16,0-7 32-16,-1 1 0 0,1 6 0 0,0 0 0 16,-1-7 0-16,1 7 0 0,-2-6 0 0,2 6 0 15,0 0 0-15,-1-5 0 0,-3-3-832 0,2 3-192 0,2 5 0 0,-2-5 0 16,-1 0 864-16,3 5 128 0,0 0 32 0,0 0 0 16,0 0-832-16,-5-6-192 0,2-2 0 0,0 4 0 15,3 4 864-15,0 0 128 0,0 0 32 0,0 0 0 16,0 0-832-16,0 0-192 0,0 0 0 0,0 0 0 15,0 0 864-15,-5 4 128 0,1 2 32 0,3 0 0 16,-1 0-832-16,0 4-192 0,0 2 0 0,0 1 0 16,0 2 0-16,1 0 0 0,0 2 0 0,1 2 0 15,2 6 864-15,-1 0 128 0,0 2 32 0,0 1 0 16,1 2-832-16,1 2-192 0,0 1 0 0,-2 1 0 16,1 0 0-16,0 3 0 0,1 1 0 0,0-1 0 15,1-1 0-15,0 3 0 0,-2-4 0 0,0 0 0 0,0 0 0 0,-1 2 0 16,0-1 0-16,3-2 0 0,-3-2 0 0,1-1 0 15,0 0 0-15,0-1 0 0,1-1 0 0,1-2 0 16,-3 0 0-16,0-3 0 0,1-1 0 0,1-1 0 16,-2-2 0-16,0 0 0 0,-1-2 0 0,0 0 0 15,0 0 0-15,0-2 0 0,-1-2 0 0,0 0 0 16,-1-1 0-16,1-2 0 0,0-1 0 0,0-1 0 16,1 0 0-16,-1-2 0 0,1-7 864 0,0 0 128 15,0 0 32-15,0 0 0 0,0 0-832 0,0 0-192 16,0 0 0-16,0 0 0 15,-5-9-768-15,1-2-208 0,2-3-48 0,1-3 0 0,0-1 832 0,0-2 192 16,-1-1 0-16,-3-1 0 0,4-1 0 0,1-3 0 16,0-2 0-16,0-2 0 0,0-3 0 0,0-2 0 0,0-1 0 15,0 1 0-15,-1-1 0 0,0 1 0 0,-1 0 0 0,-1 0 0 16,3 2 0-16,0 1 0 0,-1 0 0 0,1 3 0 16,0 4 0-16,0 2 0 0,-1 2 0 0,1 5 0 15,-1 1 768-15,-1 4 208 0,0 3 48 0,1 0 0 16,-2 0-832-16,0 3-192 0,3 5 0 0,0 0 0 31,0 0-768-31,0 0-208 0,-4 5-48 0,-3 4 0 0,2 2 1648 0,1 3 320 0,1 4 64 0,1 3 16 16,0 3-832-16,1 5-192 0,-1 4 0 0,1 3 0 15,0 1 0-15,1 7 0 0,0-1 0 0,0 4 0 16,0 3 0-16,0 2 0 0,0-2 0 0,0 1 0 16,0-2 0-16,0 1 0 0,-2 2 0 0,2-3 0 15,0-1 0-15,0-1 0 0,0-2 0 0,-1-5 0 0,1-1 0 16,1-2 0-16,-2-1 0 0,-1-2 0 0,1-2 0 0,1-4 0 15,0-3 0-15,0-3 0 0,0-3 0 0,0-5 0 16,0-1 0-16,1-4 0 0,-1-2 0 0,0-7 0 16,0 0 0-16,0 0 0 0,0-7 0 0,2-4 0 15,-1-3 0-15,0-5 0 0,-1-3 0 0,0-2 0 16,1-2 0-16,0-3 0 0,0-2 0 0,1 0 0 16,-2-2 0-16,2-3 0 0,1-1 0 0,1 2 0 15,-2-3 0-15,1-1 0 0,1-2 0 0,0-2 0 16,0 1 0-16,0-1 0 0,0 2 0 0,-1-2 0 15,0-1 0-15,1 2 0 0,-3 6 0 0,1 0 0 16,0 2 0-16,0 1 0 0,-1 1 0 0,2 4 0 16,-2 1 0-16,-1 5 0 0,-1 4 0 0,-2 2 0 0,2 2 0 15,0 3 0-15,0 1 0 0,-1 2 0 0,0 2 0 16,-1 1 0-16,3 5 0 0,0 0 0 0,-5 0 0 16,1 4 0-16,-1 0 0 0,2 2 0 0,-3 2 0 0,3 5 0 15,1 2 0-15,0 5 0 0,-1 3 0 0,0 3 0 16,2 4 0-16,0 2 0 0,-1 3 0 0,1 4 0 15,0 1 0-15,-1 3 0 0,2 1 0 0,0 0 0 16,2 0 0-16,-1 0 0 0,0 1 0 0,0 0 0 16,1 2 0-16,1-2 0 0,-2-4 0 0,1 1 0 15,-1-4 0-15,0-2 0 0,0-1 0 0,2-2 0 16,-1-1 0-16,-1-2 0 0,-1-3 0 0,2-3 0 16,1-3 0-16,-2-4 0 0,0-5 0 0,1-2 0 15,0-4 0-15,-2-6 0 0,0 0 0 0,0 0 0 16,6-9 0-16,-3-6 0 0,1-5 0 0,-2-3 0 15,-1-4 0-15,-1-4 0 0,0-1 0 0,-1-5 0 0,-1-3 0 0,-1-5 0 16,2-2 0-16,-3-2 0 0,2 1 0 0,-1 1 0 16,0 0 0-16,1 3 0 0,1 2 0 0,1 4 0 15,0 4 0-15,0 4 0 0,0 3 0 0,2 5 0 16,-1 3 0-16,0 7 0 0,0 4 0 0,-1 8 0 16,0 0 0-16,0 0 0 0,1 11 0 0,1 5 0 15,-2 4 0-15,1 5 0 0,0 5 0 0,0 3 0 16,-1 3 0-16,-1 1 0 0,0 3 0 0,0 1 0 15,-2 1 0-15,0 2 0 0,0-1 0 0,-3-1 0 16,5-2 0-16,-2-3 0 0,-2-3 0 0,2-2 0 16,1-2 0-16,1-5 0 0,0-4 0 0,0-3 0 15,0-4 0-15,1-3 0 16,0-2-768-16,0-9-208 0,0 0-48 0,0 0-10912 0,0 0-2192 0</inkml:trace>
  <inkml:trace contextRef="#ctx0" brushRef="#br1" timeOffset="3">22192 7508 12895 0,'0'0'272'0,"6"-7"64"0,-6 7 16 0,0 0 32 0,0 0-384 0,0 0 0 16,0 0 0-16,0 0 0 0,4-8 0 0,-4 8 0 16,0 0 0-16,0 0 0 0,-4-5 896 0,4 5 96 15,0 0 32-15,0 0 0 0,0 0 0 0,0 0 0 16,0 0 0-16,0 0 0 0,0 0 0 0,0 0 0 16,-10 4 0-16,2 2 0 0,2 0-832 0,2 3-192 15,-1 1 0-15,0 1 0 0,2 2 864 0,1 3 128 16,-4 0 32-16,4 2 0 0,2 0-832 0,0 3-192 0,-2 2 0 15,1-2 0-15,2-1 0 0,0 0 0 0,-2 1 0 0,1 1 0 16,1 1 0-16,0 0 0 0,0 0 0 0,1 1 0 16,2 2 864-16,-2-1 128 0,1-1 32 0,0 0 0 15,0 0-832-15,1 4-192 0,-2-1 0 0,1 1 0 16,0-2 0-16,-1 0 0 0,-1-3 0 0,1 3 0 16,3 4 0-16,-3-4 0 0,0 0 0 0,0-1 0 15,0-2 0-15,1-2 0 0,1-2 0 0,-4-1 0 16,0 0 0-16,0-2 0 0,1-2 0 0,-1 0 0 15,-1 1 864-15,1-2 128 0,0 0 32 0,0-5 0 16,-1 1-832-16,0 1-192 0,-1 1 0 0,0-1 0 16,1-3 0-16,0 2 0 0,-1 1 0 0,1 0 0 15,0-2 0-15,0 0 0 0,-1-1 0 0,2 0 0 0,-2-2 0 16,1 2 0-16,1-7 0 0,-2 7 0 0,1-2 0 0,1-5 0 16,0 0 0-16,0 0 0 0,0 0 0 0,0 0 0 15,0 6 0-15,0-6 0 0,0 0 864 0,0 0 128 16,-1 5 32-16,1-5 0 0,0 0-832 0,0 0-192 15,0 0 0-15,0 0 0 0,0 0 0 0,0 0 0 16,0 0 0-16,0 0 0 0,-2 6 0 0,2-6 0 16,0 0 0-16,-2 5 0 0,-2 1 0 0,4-6 0 15,0 0 0-15,0 0 0 0,-3 3 0 0,-3 0 0 16,6-3 0-16,0 0 0 0,-3 4 0 0,3-4 0 16,-3 4 0-16,2 1 0 0,1-5 0 0,-2 5 0 15,-3-1 0-15,3 2 0 0,1-1 0 0,-1 1 0 16,-1-2 0-16,3-4 0 0,0 0 0 0,0 0 0 0,0 0 0 0,0 0 0 15,0 0 0-15,0 0 0 0,0 0 0 0,0 0 0 16,0 0 0-16,0 0 0 16,0 0 0-16,0 0 0 0,0 0 0 0,-2 5 0 0,2-5 0 0,0 0 0 15,-4 3 0-15,4-3 0 0,0 0 0 0,-2 4 0 16,2-4 0-16,-3 7 0 0,3-7 0 0,-2 3 0 16,2-3 0-16,-1 6 0 0,-1 0 0 0,2-6 0 15,0 0 0-15,0 0 0 0,0 0 0 0,0 0 0 16,0 0 0-16,0 0 0 0,0 0 0 0,0 0 0 15,0-6 0-15,0-2 0 0,2-1 0 0,0-1 0 16,-1-3 0-16,2 1 0 0,0-2 0 0,0-1 0 16,-3 1 0-16,0-10 0 0,5 0 0 0,-2 1 0 15,-1-2 0-15,0 1 0 0,2-1 0 0,-3-3 0 16,1-1 0-16,-2-2 0 0,0-1 0 0,0-1 0 0,0-3 0 0,0-3 0 16,-1-2 0-16,1 3 0 0,-1 1 0 0,1 0 0 15,1 1 0-15,0 4 0 0,-1 3 0 0,1 2 0 16,-1 1 0-16,0 2 0 0,-1 4 0 0,1 3 0 15,0 3 0-15,-1-2 0 0,0 1 0 0,-4 5 0 16,3 1 0-16,0 2 0 0,2 7 0 0,-2-7 0 16,2 7 0-16,-4-6 0 0,4 6 0 0,0 0 0 15,-7-2 0-15,7 2 0 0,-6 5 0 0,2 1 0 16,-5 2 0-16,5 2 0 0,1 0 0 0,0 3 0 16,-2 3 0-16,1 3 0 0,2 1 0 0,0 3 0 15,-4 2 0-15,4 3 0 0,1-1 0 0,0 3 0 16,-1 1 0-16,1 2 0 0,0 1 0 0,1 2 0 15,1 2 0-15,-1-1 0 0,0 0 864 0,1 0 128 0,0-3 32 0,0-1 0 16,-2-2-832-16,1-10-192 0,0 1 0 0,0 2 0 16,1 2 0-16,-1 1 0 0,1-2 0 0,0-1 0 15,0-1 0-15,0 0 0 0,-1-1 0 0,0-1 0 16,2-1 0-16,-1-2 0 0,0-3 0 16,1 0 0-16,-2 0 0 0,1-2 0 0,0-2 0 0,1 0 0 15,1-1 0-15,-2-1 0 0,-1-1 0 0,0-8 0 16,0 0 0-16,0 0 0 0,0 0 0 0,0 0 0 15,0 0 0-15,0 0 0 0,1-5 0 0,-1-2 0 16,0 0 0-16,0-3 0 0,1-2 0 0,-1-1 0 16,0-4 0-16,0 0 0 0,1 1 0 0,0-3 0 15,2-2 0-15,-2-1 0 0,1 0 0 0,0-1 0 16,0 0 0-16,0-9 0 0,-3 1 0 0,1 3 0 0,0 0 0 16,0 3 0-16,0-1 0 0,0 1 0 15,-1 1 0-15,1 2 0 0,0 2 0 0,0 2 0 0,0 0 0 0,0 4 0 16,0 4 0-16,0 1 0 0,0 0 0 0,0 9 0 15,0-6 0-15,0 6 0 0,0 0 0 0,0 0 0 16,0 0 0-16,0 0 0 0,0 0 0 0,-2 7 0 16,-2 2 0-16,1 3 0 0,3 6 0 0,0 2 0 15,-1 1 0-15,1 1 0 0,0 1 0 0,0 1 0 16,0 0 0-16,1-3 0 0,-1 1 0 0,2 3 0 16,-2 2 0-16,1-1 0 0,1-1 0 0,0 1 0 15,-1-3 0-15,1 0 0 0,0-2 0 0,0-1 0 16,0-3 0-16,0-1 0 0,-2-2 0 0,1-1 0 15,0-1 0-15,1-1 0 0,0-2 0 0,1-1 0 0,-3-2 0 0,0-6 0 16,0 0 0-16,0 0 0 0,0 0 0 16,0 0 0-16,2 6 0 0,-2-6 0 0,0 0 0 0,0 0 0 15,0 0 0-15,0 0 0 0,-1-7 0 0,1-1 0 16,0 1 0-16,0-3 0 0,-1-3 0 0,-1-3 0 16,1 0 0-16,1-3 0 0,0-1 0 0,1-2 0 15,1-2 0-15,-1-12 0 0,-1 1 0 0,1 2 0 16,-1-2 0-16,1 1 0 0,-1-3 0 0,1 1 0 15,2-2 0-15,-1 2 0 0,2 1 0 0,-1 3 0 16,-1 3 0-16,3 4 0 0,-3 1 0 0,1 3 0 16,2 3 0-16,-1 4 0 0,-2 2 0 0,-1 5 0 15,-1 7 0-15,0 0 0 0,0 0 0 0,0 0 0 16,0 0-768-16,0 0-208 0,0 13-48 0,-1 5 0 16,2 3 832-16,-1 1 192 0,0 1 0 0,-1 0 0 0,0 0 768 0,0 4 208 15,-1 0 48-15,0 2 0 0,-3-1-832 0,2 3-192 16,5-1 0-16,-2 0 0 0,-3-1 0 0,2-8 0 15,0 2 0-15,-2 1 0 0,3 1 0 0,-1-1 0 16,-1-1 0-16,1-2 0 16,1-1-768-16,0-3-208 0,0-1-48 0,0-2 0 0,0 0 1648 0,-1-1 320 15,-1-2 64-15,1-2 16 0,1 0-832 0,0-9-192 16,0 0 0-16,0 0 0 0,0 0 0 0,0 0 0 16,0 0 0-16,-2-7 0 0,1 0 0 0,0-3 0 15,0-3 0-15,-1-2 0 0,1-1 0 0,0-3 0 16,1-2 0-16,0 0 0 0,0-1 0 0,0-8 0 15,-1 2 0-15,1 5 0 0,1 0 0 0,0 3 0 16,-1 1 0-16,1 4 0 0,2 0 0 0,-2 0 0 0,-1 3 0 16,-1 3 0-16,1 9 0 0,0 0 0 0,0 0 0 0,0 0 0 15,0 0 0-15,0 0 0 0,0 0 0 0,0 0 0 16,0 9 0-16,0 0 0 0,0 3 0 0,0 1 0 16,0 2 0-16,0-4 0 0,0 2 0 0,0 0 0 15,-1 2 0-15,-1 3 0 0,1-3 0 0,0 3 0 16,0 1 0-16,0-1 0 0,1 1 0 0,-2-1 0 15,2 1 0-15,0 1 0 0,-1 0 0 0,1 0 0 16,0-1 0-16,0-1 0 0,-1-1 0 0,0-1 0 16,0 0 0-16,0-2 0 0,0-1 0 0,1-1 0 15,0 0 0-15,0-1 0 0,0-2 0 0,0-1 0 16,0-2 0-16,0-6 0 0,0 0 0 0,0 7 0 16,0-7 0-16,0 0 0 0,0 0 0 0,0 0 0 0,0 0 0 15,0 0 0-15,0 0 0 0,0 0 0 0,0 0 0 0,0 0 0 16,4-3 0-16,1-2 0 0,-2 0 0 0,0-2 0 15,1 1 0-15,-1-1 0 0,0-1 0 0,-1 0 0 16,2-1 0-16,-3-1 0 0,1 0 0 0,-1 0 0 16,0 2 0-16,0-2 0 0,0-1 0 0,2 2 0 15,-2-1 0-15,-1 2 0 0,-1 1 0 0,1 7 0 16,2-5 0-16,-2 5 0 0,0-6 0 0,0 6 0 16,0 0 0-16,0 0 0 0,0 0 0 0,0 0 0 15,0 0 0-15,0 7 0 0,0 1 0 0,0-3 0 16,0 2 0-16,0 0 0 0,0 2 0 0,0 1 0 15,0 1 0-15,-1 0 0 0,0-1 0 0,-1 0 0 16,2 0 0-16,0 0 0 0,0 0 0 0,0 0 0 16,0-1 0-16,0-1 0 0,-1 0 0 0,1-2 0 0,0-6 0 15,-1 7 0-15,1-7 0 0,-1 7 0 0,1-7 0 0,0 0 0 16,0 0 0-16,0 0 0 0,0 0 0 0,0 0 0 16,0 0 0-16,0 0 0 15,-4-1 0-15,4 1 0 0,0 0 0 0,-2-6 0 0,-3-1 0 0,4 1 0 16,0-2 0-16,0 0 0 0,-1 1 0 0,1-1 0 15,1 0 0-15,0 1 0 0,0-1 0 0,0-1 0 16,0 0 0-16,0 2 0 0,0-1 0 0,2 2 0 16,-2 6 0-16,0 0 0 0,0 0 0 0,0 0 0 15,0 0 0-15,0 0 0 0,0 0 0 0,0 0 0 16,0 0 0-16,0 0 0 0,0 0 0 0,1 8 0 16,-3 0 0-16,2 0 0 0,0-2 0 0,0 3 0 0,-1 0 0 15,-1 1 0-15,1 0 0 0,0-2 0 0,1 0 0 16,0 0 0-16,-1-1 0 0,-1 0 0 0,1 0 0 0,0-1 0 15,1-6 0-15,0 0 0 0,0 0 0 0,0 0 0 16,0 0 0-16,0 0 0 0,0 0 0 0,0 0 0 16,0 0 0-16,0 0 0 0,0 0 0 0,0 0 0 15,0 0 0-15,1-6 0 0,-1 0 0 0,1 0 0 16,1 1 0-16,-1 0 0 0,1-2 0 0,1-1 0 16,-1 2 0-16,0-1 0 0,0 1 0 0,2-1 0 15,-3 0 0-15,0 1 0 0,-1-1 0 0,1 1 0 16,-1 6 0-16,0-5 0 0,0 0 0 0,0 5 0 15,0 0 0-15,0 0 0 0,0 0 0 0,0 0 0 16,0 0 0-16,0 0 0 0,0 0 0 0,0 0 0 16,0 0 0-16,0 0 0 0,0 0 0 0,0 0 0 0,0 0 0 0,-1 6 0 15,1-6 0-15,0 8 0 0,0-1 0 16,0 0 0-16,0 1 0 0,0 0 0 16,0-1 0-16,0 0 0 0,0-7 0 0,0 0 0 0,0 0 0 0,0 7 0 15,0-7 0-15,0 6 0 0,0-6 0 0,0 0 0 16,0 0 0-16,0 0 0 0,0 0 0 0,0 0 0 15,0 0 0-15,0 0 0 0,0 0 0 16,0 0 0-16,2-5 0 0,-1-2 0 0,-1-1 0 0,1 1 0 16,0-1 0-16,0 0 0 0,-1-1 0 0,-1 0 0 15,0-2 0-15,0-2 0 0,-1 0 0 0,1 0 0 16,-1-1 0-16,-2-1 0 0,2 2 0 0,0-2 0 16,0-1 0-16,-1 1 0 0,1 0 0 0,2-3 0 0,0-2 0 0,-3-8 0 15,-1 1 0-15,0 2 0 0,3 3 0 16,0-2 0-16,-1-2 0 0,2 0 0 0,0-4 0 15,0-2 0-15,-1-3 0 0,1 0 0 0,1 0 0 0,1 1 0 16,-1-1 0-16,0-2 0 0,0-2 0 0,2 0 0 16,0 2 0-16,-3 0 0 0,-2 2 0 0,1 1 0 15,1-1 0-15,0 3 0 0,1 1 0 0,0 2 0 16,-1 2 0-16,0-1 0 0,-1-3 0 0,0-1 0 16,-2 3 0-16,1 3 0 0,0 2 0 0,1 2 0 15,-4 2 0-15,2 1 0 0,1 2 0 0,-1-1 0 16,-1-1 0-16,-1 3 0 0,3-1 0 0,-1 3 0 15,-1 1 0-15,1 0 0 0,-1-2 0 0,1 2 0 16,0 1 0-16,1 2 0 0,-3 1 0 0,5 9 0 16,0 0 0-16,-4-5 0 0,-1 0 0 0,5 5 0 0,0 0 0 15,0 0 0-15,0 0 0 0,-4 8 0 16,-1 2 0-16,2 3 0 0,3 1 0 0,0 4 0 0,-1 1 0 0,2 3 0 16,2 2 0-16,-1 5 0 0,-1 2 0 0,2 2 0 15,-2 4 0-15,1 2 0 0,-2 2 0 0,4 5 0 16,1 6 0-16,2 1 0 0,-3-2 0 0,1 3 0 15,-1-2 0-15,0 1 0 0,1-1 0 0,-2-5 0 16,-1-5 0-16,1-5 0 0,-1-3 0 0,-1-2 0 16,-1-4 0-16,1-2 0 0,0-2 0 0,-1-4 0 15,0-1 0-15,0-5 0 0,0-3 0 0,0-1 0 16,1 0 0-16,-1-10 0 0,0 0 0 0,0 0 0 16,0 0 0-16,0 0 0 0,0 0 0 0,-4-10 0 15,0-1 0-15,0-3 0 0,0-4 0 0,0-4 0 0,1-3 0 16,0-5 0-16,1-5 0 0,-2-2 0 0,0 1 0 0,2-3 0 15,2-3 0-15,0-2 0 0,-4 0 0 16,4 0 0-16,4 0 0 0,-3-2 0 0,-2-5 0 0,1-1 0 16,1-1 0-16,1 2 0 0,0 0 0 0,0 2 0 15,1-1 0-15,1 1 0 0,-3-1 0 0,1 4 0 16,-1 1 0-16,2 1 0 0,0 0 0 0,-1 3 0 16,-1 3 0-16,2 5 0 0,-1 2 0 0,-1 4 0 15,-2 4 0-15,1 2 0 0,0 3 0 0,-2-1 0 16,1 3 0-16,-2 5 0 0,1 0 0 0,1 3 0 15,0 0 0-15,1 8 0 0,-5-6 0 0,2 1 0 16,3 5 0-16,0 0 0 0,0 0 0 0,0 0 0 16,-6 9 0-16,4 1 0 0,1 1 0 0,0 2 0 0,1 2 0 15,0 4 0-15,0 3 0 0,2 3 0 0,0 4 0 0,2 4 0 16,-1 0 0-16,1 3 0 0,0 2 0 16,2 4 0-16,0 6 0 0,0-1 0 0,-1-1 0 0,-2 1 0 15,2-2 0-15,2-1 0 0,0-1 0 16,-3-6 0-16,-3-6 0 0,2-3 0 0,-2-1 0 0,0-5 0 15,2-5 0-15,-1-2 0 0,2-4 0 0,-4-2 0 16,0-9 0-16,0 0 0 0,0 0 0 0,0 0 0 16,0 0 0-16,0-11 0 0,0-3 0 0,0-2 0 15,0-5 0-15,-2-4 0 0,-1-5 0 0,1-2 0 16,1-3 0-16,0-1 0 0,-5-2 0 0,3-1 0 16,1-2 0-16,0-4 0 0,-2-1 0 0,0-1 0 15,2 2 0-15,1-1 0 0,-2-5 0 0,2 2 0 0,0-1 0 16,0 2 0-16,0 0 0 0,0 0 0 0,1 0 0 15,-1 1 0-15,1-1 0 0,0 5 0 0,-4 4 0 0,2 3 0 16,0 1 0-16,0 4 0 0,-1 0 0 0,0 2 0 16,-1 3 0-16,1-2 0 0,0 0 0 0,1 0 0 15,0 6 0-15,-1 3 0 0,2 4 0 0,0 1 0 16,-1-2 0-16,1 2 0 0,0 0 0 0,0 1 0 16,0 3 0-16,-1 1 0 0,0 3 0 0,2 6 0 15,0 0 0-15,0 0 0 0,-5-5 0 0,5 5 0 16,0 0 0-16,0 0 0 0,-2 12 0 0,1 2 0 15,1 1 0-15,0 2 0 16,0 3-768-16,2 2-208 0,-1 1-48 0,3 2 0 0,-3 5 832 0,0 2 192 16,0 2 0-16,0-1 0 0,1-1 0 0,-1-2 0 15,-1-2 0-15,0 0 0 0,0-3 0 0,-1 3 0 0,-1-4 0 16,0-3 0-16,1-6 0 0,1-3 0 0,-4-2 0 0,4-10 0 16,-2 8 0-16,2-8 0 15,0 0 0-15,0 0 0 0,0 0 0 0,0 0 0 0,-1-10 0 0,-1-2 0 16,-1-1 768-16,-1-4 208 0,2-3 48 0,-1-5 0 15,1-5-832-15,0-2-192 0,-1 0 0 0,1-3 0 16,1 0 0-16,-4-2 0 0,1-1 0 16,1-1 0-16,1-3 0 0,2-1 0 0,-2 0 0 0,2 1 0 15,2 2 0-15,-1 1 0 0,-2 3 0 0,-1 3 0 16,6 3 0-16,-1 3 0 0,-2 1 0 0,0 3 0 16,0 1 0-16,0 2 0 0,3 6 0 0,-4 3 0 15,-1 1-768-15,2 2-208 16,-1 8-48-16,1-7 0 0,-1-1 1648 0,0 8 320 0,0-8 64 0,0 8 16 15,0 0-1648-15,0 0-320 0,-1 12-64 16,0 2-16-16,-3 2 832 0,2 2 192 0,1 2 0 0,1 2 0 0,1 2 0 16,0 3 0-16,-2 4 0 0,1 2 0 0,2 0 0 0,2 3 0 15,-7 2 0-15,6 0 0 0,-1 4 0 0,-2-5 0 16,0 0 0-16,0-4 0 0,2 0 0 0,1-5 0 16,0-1 0-16,-1-3 0 0,-2-2 0 0,3 0 0 15,-1-6 0-15,-2 0 0 0,-1-3 0 0,2-3 0 16,-1-10 0-16,0 0 0 0,0 9 0 0,0-9 0 15,0 0 0-15,0 0 0 0,0 0 0 0,0 0 0 16,2-10 0-16,1-1 0 0,-2-3 0 0,-1-3 0 16,-1-3 0-16,0-2 0 0,-1-3 768 0,1-1 208 15,0-1 48-15,-1-3 0 0,0 1-832 0,1-1-192 16,1 0 0-16,0 1 0 0,0 0 0 0,1 0 0 16,2 1 0-16,-2-1 0 0,-1 1 0 0,1 0 0 0,3 1 0 0,-1 1 0 31,-1 3-768-31,0 2-208 0,3 4-48 0,-3-3 0 0,0 1 1648 0,-1 3 320 0,0 0 64 0,2 5 16 15,-1 4-832-15,-2 7-192 0,0 0 0 0,0 0 0 16,0 0 0-16,0 0 0 0,0 0 0 0,0 0 0 31,0 10-768-31,-1 4-208 0,0 0-48 0,1 4 0 0,0 3 832 0,0 2 192 0,-2 1 0 0,1 3 0 16,0 2 0-16,1 2 0 0,0 3 0 0,-1 0 0 16,-2 0 0-16,2-2 0 0,1-3 0 0,0-2 0 15,-1 0 0-15,1-4 0 0,-1-5 0 0,2-2 0 16,0-5 0-16,-1-11 0 0,0 0 0 0,0 0 0 15,5 6 0-15,-5-6 0 0,0 0 0 0,6-5 0 0,0-4 768 16,0-6 208-16,-1-6 48 0,-1-1 0 0,1 0-832 16,0-4-192-16,-2-1 0 0,-1-3 0 0,0-1 0 0,-1 2 0 15,-2-1 0-15,0-2 0 0,-1-3 0 0,1-2 0 16,1-2 0-16,0 5 0 0,0 1 0 0,0 2 0 16,0 3 0-16,0 1 0 0,0 4 0 0,0 3 0 15,-1 3 0-15,1 5 0 0,1 4 0 0,-1 8 0 16,0 0 0-16,0 0 0 0,0 0 0 0,0 0 0 15,0 0 0-15,-3 11 0 0,1 3 0 0,1 5 0 16,-2-2 0-16,1 3 0 0,2 1 0 0,-1 2 0 16,-3 3 0-16,3 2 0 0,-1 3 0 0,2 0 0 15,0-2 0-15,0-2 0 0,0-4 0 0,0-2 0 16,2-4 0-16,-4 0 0 0,0-2 0 0,2-3 0 16,0-12 0-16,0 0 0 0,4 9 0 0,-4-9 0 0,0 0 0 15,0 0 0-15,0 0 0 0,5-6 0 0,-1-3 0 0,-1-4 0 16,1-3 0-16,-3 1 0 15,1-3 0-15,0 1 0 0,-1-2 0 0,-1 0 0 0,-1 1 0 0,1 2 0 16,1 6 0-16,2 1 0 0,-1 1 0 0,-2 8 0 16,0 0 0-16,0 0 0 0,-4-7 0 0,4 7 0 15,0 0 0-15,-4 7 0 0,2 5 0 0,-3-1 0 32,1 1-2416-32,0 0-528 0,-3 3-96 0,0 0-32 0</inkml:trace>
  <inkml:trace contextRef="#ctx0" brushRef="#br1" timeOffset="4">22045 4832 12895 0,'0'0'272'0,"2"16"64"0,-2-16 16 0,0 9 32 0,0-9-384 0,0 11 0 15,0-3 0-15,0-1 0 0,0 0 896 0,0 0 96 0,0-1 32 0,1 0 0 16,0 1 0-16,0 1 0 0,-1-1 0 15,0 0 0-15,1 0 0 0,-1-7 0 0,0 6 0 0,0 1 0 16,0-1-832-16,0-6-192 0,0 0 0 0,0 0 0 16,0 0 864-16,0 0 128 0,0 0 32 0,0 0 0 15,0 0 0-15,0 0 0 0,0 0 0 0,0 0 0 16,4-7-832-16,-2-5-192 0,-2-3 0 0,3 0 0 16,-1-1 0-16,0-1 0 0,0-4 0 0,-1-2 0 15,2-2 0-15,0-4 0 0,-2-4 0 0,3-1 0 16,-2-2 864-16,1-5 128 0,-1-2 32 0,2-1 0 15,0-1-832-15,-3-2-192 0,-1-2 0 0,0-3 0 16,2-4 0-16,1 1 0 0,-2 3 0 0,1 1 0 0,0 3 0 0,1 4 0 16,-2 2 0-16,-1 4 0 15,0 3 0-15,0 3 0 0,0 1 0 0,0 3 0 0,0 3 0 16,0 4 0-16,-5 4 0 0,3 3 0 0,1 1 0 0,0 2 0 16,-2 2 0-16,3 9 0 0,0 0 0 0,0 0 0 15,-3-7 0-15,3 7 0 0,0 0 0 0,0 0 0 16,0 0 0-16,0 0 0 0,0 0 0 0,-4 9 0 15,-1 1 0-15,2 3 0 0,0 4 0 0,-1 0 0 16,1 5 0-16,1 2 0 0,1 5 0 0,0 2 0 16,0 4 0-16,-1 0 0 0,1 3 0 0,0 1 0 15,0 4 0-15,0-1 0 0,1 3 0 0,2-1 0 16,-1-2 0-16,3-4 0 0,-2-1 0 0,0-3 0 16,0-1 0-16,2-5 0 0,-3-5 0 0,1-1 0 15,-2-1 0-15,1-1 0 0,0-2 0 0,2-3 0 0,-2-2 0 16,-1-13 0-16,0 0 0 0,0 0 0 0,0 0 0 0,0 0 0 15,0 0 864-15,0 0 128 16,0 0 32-16,6-11 0 0,-5-3-832 0,1-5-192 0,0 0 0 0,0-3 0 16,-4 0 0-16,2-3 0 0,0-1 0 0,0-4 0 15,-1-2 0-15,-1-3 0 0,0-2 0 0,-1-4 0 16,0-4 0-16,1 0 0 0,-2 0 0 0,2-1 0 16,-2-3 0-16,2 1 0 0,0-1 0 0,1 0 0 15,-1-1 0-15,2 2 0 0,0 2 0 0,0 6 0 16,-3 4 0-16,2 5 0 0,1 4 0 0,0 3 0 15,0 4 0-15,0 2 0 0,-1 5 0 0,1 3 0 16,1 2 0-16,-1 8 0 0,0 0 0 0,0 0 0 16,0 0 0-16,0 0 0 0,0 0 0 0,0 0 0 0,-1 11 0 15,0 2 0-15,-3 4 0 0,2 2 0 0,2 3 0 0,-2 2 0 16,0 2 0-16,1 4 0 0,0 2 0 0,1 2 0 16,0 3 0-16,0 1 0 0,-1-4 0 0,2 0 0 15,0 0 0-15,-1-2 0 0,-1-4 0 0,0-1 0 16,1-3 0-16,0-1 0 0,-1-1 0 0,1-2 0 15,2-1 0-15,0-5 0 0,-1-4 0 0,-1-10 0 16,0 10 0-16,0-10 0 0,0 0 0 0,0 0 0 16,0 0 0-16,0 0 0 0,4-8 0 0,-2-5 0 15,-2-5 0-15,2-3 0 0,-1-3 0 0,-1-2 0 16,-1-5 0-16,-1-2 0 0,2-3 0 0,0-4 0 16,-1-2 0-16,0 0 0 0,0 1 0 0,1 0 0 15,1 0 0-15,0 5 0 0,-2 3 0 0,3 7 0 16,2 0 0-16,-2 4 0 0,1 4 0 0,-1 1 0 15,0 4 0-15,0 1 0 0,2 3 0 0,-4 9 0 0,0-8 0 0,0 8 0 16,1-7 0-16,-1 7 0 0,0 0 0 0,0 0 0 31,0 0-2416-31,0 0-528 0,0 0-96 0,3 15-32 0</inkml:trace>
  <inkml:trace contextRef="#ctx0" brushRef="#br1" timeOffset="5">22815 11046 14287 0,'0'0'0'0,"0"0"0"16,0 0 0-16,0 0 0 0,0 0 0 0,0 0 0 15,0 0 0-15,0 0-5696 16</inkml:trace>
  <inkml:trace contextRef="#ctx0" brushRef="#br1" timeOffset="7">22154 7761 12895 0,'0'0'272'0,"0"0"64"0,0 0 16 0,0 0 32 0,0 0-384 0,0 0 0 0,0 0 0 0,0 0 0 0,0 0 896 0,0 0 96 15,0 0 32-15,0 0 0 0,0-6 0 0,0-1 0 16,1 0 0-16,0-1 0 0,-1 1-832 0,2 0-192 15,-1-1 0-15,1-1 0 0,0-1 864 0,1-2 128 16,-2 0 32-16,2-1 0 0,-2-1-832 0,-1-1-192 16,-1 0 0-16,1-2 0 0,1 0 0 0,0-1 0 15,-1 0 0-15,0-2 0 0,0-1 864 0,0 0 128 16,-1-1 32-16,1 1 0 0,-2 2-832 0,-1 1-192 16,0-1 0-16,1 0 0 0,1-2 0 0,0 3 0 15,-1-1 0-15,1 0 0 0,-1 1 0 0,-2 1 0 16,1-1 0-16,1 2 0 0,1-2 0 0,1 1 0 15,-1 0 0-15,1 1 0 0,-2-1 0 0,1 2 0 16,0 1 0-16,1-1 0 0,0 1 864 0,0 0 128 16,0 0 32-16,0 0 0 0,0 1-832 0,0-2-192 0,0 0 0 0,0 1 0 15,-4 0 0-15,2 0 0 0,-1 1 0 0,2-1 0 16,-1 0 0-16,1-1 0 0,-1 1 0 0,2 0 0 16,-1-2 0-16,-1 4 0 15,0-1 0-15,1 0 0 0,1 0 0 0,0-1 0 0,0 0 0 0,0 2 0 16,0-1 0-16,0 2 0 0,0 1 0 0,1 0 0 15,1 0 0-15,0 0 0 0,-2 0 0 0,1 2 0 16,-1-1 0-16,0 1 0 0,0 0 0 0,0 1 0 16,0-1 0-16,0 0 0 0,1-1 0 0,0 1 0 15,0 0 0-15,1-2 0 0,1 0 0 0,-2 1 0 16,0 1 0-16,-1 0 0 0,0 0 0 0,0-1 0 16,-1 1 0-16,0 1 0 0,-1-2 0 0,1 4 0 15,-1 0 0-15,0 1 0 0,1-2 0 0,-2 1 0 0,0 0 864 0,1 1 128 16,0-1 32-16,2 5 0 0,-2-4-832 0,2 4-192 15,0 0 0-15,-2-5 0 0,-1 1 0 0,3 4 0 16,0 0 0-16,0 0 0 0,0 0 0 0,0 0 0 16,0 0 0-16,0 0 0 0,0 0 0 0,0 0 0 15,0 0 0-15,0 0 0 16,0 0-1600-16,0 0-352 0,0 0-80 0,0 0-16 0</inkml:trace>
  <inkml:trace contextRef="#ctx0" brushRef="#br1" timeOffset="8">22072 4767 12895 0,'0'0'272'0,"0"0"64"15,0 0 16-15,0 0 32 0,0 0-384 0,0 0 0 0,0 0 0 0,0 0 0 0,0 0 896 0,0 0 96 16,0 0 32-16,0 0 0 0,0 0-832 0,2-6-192 16,1-1 0-16,-2 2 0 0,-1-1 864 0,0 0 128 15,0-2 32-15,1 0 0 0,0 1-832 0,0-1-192 16,-1-1 0-16,1-2 0 0,1-2 0 0,0-1 0 16,0-2 0-16,-1 0 0 0,0-1 864 0,1 0 128 15,-1-2 32-15,-1-1 0 0,1 0-832 0,0 0-192 16,1 0 0-16,0-1 0 0,-1 0 864 0,0-1 128 15,1-1 32-15,-1 0 0 0,0-1-832 0,1 0-192 16,-2-1 0-16,1-1 0 0,-1-3 0 0,3 0 0 16,-2 0 0-16,2-13 0 0,1 4 864 0,0 3 128 15,-3 1 32-15,2 3 0 0,0 3-832 0,1-1-192 0,-2 1 0 16,1-1 0-16,-3-2 0 0,0 0 0 0,0 1 0 16,0 0 0-16,0 1 0 0,0 2 0 0,-1 0 0 0,-2 4 0 15,0 1 0-15,0 2 0 0,2 3 0 16,0 0 0-16,-1 2 864 0,1 1 128 0,1 0 32 0,-1 3 0 15,-3 2-832-15,2 0-192 0,0 0 0 0,0 0 0 16,0 0 0-16,1 2 0 0,-1 0 0 0,1 0 0 16,-1 1 0-16,1-2 0 0,0 0 0 0,0 3 0 15,1 5 0-15,0-8 0 0,0 2 0 0,0 6 0 16,0 0 0-16,0 0 0 0,-1-7 0 0,1 7 0 16,0 0 0-16,0 0 0 0,0 0 0 0,0 0 0 15,0 0-2416-15,0 0-528 0,0 0-96 16,-1 15-32-16</inkml:trace>
  <inkml:trace contextRef="#ctx0" brushRef="#br1" timeOffset="9">22040 3710 12895 0,'0'0'272'0,"0"0"64"0,0 0 16 0,0 0 32 0,-1 6-384 0,1-6 0 0,-3 5 0 0,2 1 0 16,1-6 896-16,-1 6 96 0,1-6 32 0,0 0 0 16,0 0 0-16,-1 7 0 0,-1 1 0 0,2-8 0 15,0 0 0-15,0 0 0 0,0 0 0 0,0 0 0 16,0 0 0-16,0 0 0 0,0 0 0 0,0 0 0 15,0 0-832-15,0 0-192 0,-1-7 0 0,1 1 0 16,1 0 0-16,-1 6 0 0,-1-7 0 0,1 0 0 16,0-2 0-16,0-2 0 0,0 2 0 0,0-1 0 0,-1-2 864 0,2 0 128 15,0 0 32-15,-1 1 0 0,2 0-832 0,-1 0-192 16,0 0 0-16,0-1 0 0,0 0 0 0,-1 0 0 16,0 0 0-16,1-2 0 0,1 3 0 0,-1-2 0 15,-1 0 0-15,1 0 0 0,3 1 864 0,-3 1 128 16,-1-1 32-16,1 2 0 0,0 0-832 0,0 1-192 15,-2 1 0-15,2-3 0 0,1 0 0 0,-1 2 0 16,1-2 0-16,-1 3 0 0,0-1 0 0,0 0 0 16,1-2 0-16,-1 3 0 0,0 0 0 0,-1 0 0 15,1 1 0-15,0 1 0 0,1-3 0 0,-1-3 0 16,0 0 0-16,1 1 0 0,0 1 0 0,-1-1 0 16,-1 1 0-16,0 1 0 0,1 0 0 0,-1 2 0 15,0 7 0-15,0-9 0 0,4-1 0 0,-4 1 0 16,0 1 0-16,1 1 0 0,1-2 864 0,-1 1 128 0,-1 0 32 0,0 2 0 15,0 6-832-15,2-7-192 0,-2 7 0 0,1-9 0 16,-1 1 0-16,1 0 0 0,-1 1 0 0,3 0 0 16,0-1 0-16,-1 0 0 15,1 1 0-15,-3 7 0 0,2-7 0 0,0 0 0 0,1 0 0 0,-3 7 0 16,4-9 0-16,0 2 0 0,-4 7 0 0,4-7 0 16,3-2 0-16,-4 3 0 0,-3 6 0 0,3-7 0 15,-3 7 0-15,0 0 0 0,4-7 0 0,-4 7 0 16,0 0 0-16,0 0 0 0,0 0 0 0,0 0 0 15,0 0 0-15,0 0 0 0,0 0 0 0,0 0 0 16,0 0-2416-16,0 0-528 0,0 0-96 0,-9 5-32 16</inkml:trace>
  <inkml:trace contextRef="#ctx0" brushRef="#br1" timeOffset="10">22070 3333 9215 0,'0'0'192'0,"0"0"64"0,0 0 0 0,0 0 0 0,0 0-256 0,0 0 0 0,0 0 0 0,-1 10 0 16,-2-2 864-16,3-8 128 0,1 10 32 0,-1-10 0 15,0 0 0-15,-3 8 0 0,3-8 0 0,-1 9 0 16,1-9-832-16,-1 9-192 0,1-9 0 0,0 0 0 16,-2 10 864-16,2-10 128 0,0 0 32 0,0 0 0 0,0 0-832 15,0 0-192-15,0 0 0 0,0 0 0 0,0 0 864 0,0 0 128 16,0 0 32-16,0 0 0 0,0 0 0 0,0 0 0 15,0 0 0-15,0 0 0 0,0 0-832 0,0 0-192 16,0 0 0-16,0 0 0 0,0 0 0 0,0 0 0 16,-2-9 0-16,2 9 0 0,-2-10 0 0,2 1 0 15,1 1 0-15,2-1 0 0,-2 1 864 0,0 0 128 16,1-2 32-16,1 1 0 0,-1-1-832 0,0 1-192 16,-1 0 0-16,1 0 0 0,2 0 0 0,-1 0 0 15,0-2 0-15,1 0 0 0,0-3 0 0,-3 2 0 16,0 0 0-16,1 1 0 0,2 1 0 0,-1 1 0 15,-1 2 0-15,1-3 0 0,1-1 0 0,-2 1 0 16,-1 1 0-16,1 0 0 0,-2 9 0 0,4-7 0 16,-1-3 0-16,-1 2 0 0,-2 8 0 0,3-8 0 0,1 1 0 15,1-1 0-15,-2 0 864 0,2 1 128 0,-5 7 32 0,5-9 0 16,0-1-832-16,0 0-192 0,1 2 0 0,-1 1 0 16,1-1 0-16,-2 1 0 0,1-3 0 0,-2 0 0 15,3 1 0-15,0-1 0 0,-2 0 0 0,1 1 0 16,2 1 0-16,-1 1 0 0,-3-3 0 0,2 1 0 15,-2-2 0-15,2 3 0 0,3 0 0 0,-3 1 0 16,0-2 0-16,2 0 0 0,-1 0 0 0,2 4 0 16,0 2 0-16,-1-2 0 0,1-3 0 0,0 2 0 15,-2-2 0-15,3 0 0 0,-1 0 0 0,1 0 0 16,-1 1 0-16,0 2 0 0,1 0 0 0,0 0 0 16,2-4 0-16,-5 1 0 0,3 1 0 0,-2-1 0 0,3 1 0 0,-3 2 0 15,1-4 0-15,-1 3 0 0,1-2 0 0,-1 1 0 16,2 1 0-16,-3 0 0 0,2 2 0 0,-1-3 0 15,2 2 0-15,-3 1 0 0,2-1 0 0,-3 0 0 16,3 0 0-16,0 1 0 0,-1-1 0 0,3 1 0 16,0-1 0-16,0 1 0 0,-2 0 0 0,1 0 0 15,-1 0 0-15,2 1 0 0,-2 0 864 0,2 1 128 16,-1 0 32-16,1 0 0 0,2 0-832 0,-3-2-192 16,-1-1 0-16,4 3 0 0,-1 2 0 0,0 0 0 15,-1-2 0-15,1-1 0 0,1 2 0 0,1-1 0 16,-1 0 0-16,0-1 0 0,-2 0 0 0,1 1 0 15,1 0 0-15,-2 2 0 0,1 0 0 0,-1-1 0 16,-1 0 0-16,1-1 0 0,-2 1 0 0,2 0 0 16,0-1 0-16,-2 1 0 0,0 1 0 0,2 1 0 0,-1 0 0 0,1 0 0 15,-2 0 0-15,0-1 0 0,-8 0 0 0,14 1 0 16,-3 1 0-16,0 0 0 16,0-2 0-16,-3 2 0 0,3 0 0 0,0 0 0 0,-1-1 0 0,0 2 0 15,0-1 0-15,0 1 0 0,0-1 0 0,1 2 0 16,-2 0 0-16,1 0 0 0,0-2 0 0,1 2 0 15,1-1 0-15,1 2 0 0,1-2 0 0,2 2 0 16,-3-2 0-16,0-1 0 0,0 0 0 0,0 1 0 16,2 1 0-16,-2 0 0 0,0-1 0 0,0 2 0 15,-2 0 0-15,0 1 0 0,-1-3 0 0,0 1 0 16,1 2 0-16,0-1 0 0,-3 2 0 0,2 0 0 16,2-2 0-16,-3 3 0 0,-1 1 0 0,2-1 0 15,-1 1 0-15,2 1 0 0,-2 0 0 0,0 1 0 16,-2 1 0-16,3-2 0 0,2 2 0 0,2 0 0 0,-5-1 128 15,2 2 0-15,0-2-128 0,2 3 192 0,0 1-192 0,-2 0 0 16,1 0 128-16,1-1-128 0,-2 1 0 0,1 1 0 16,0-2 0-16,0 0 0 0,-2 2 128 0,0-1-128 15,1 0 0-15,0 0 0 0,1 0 128 0,-1-1-128 16,1 0 0-16,-2 0 144 0,2 0-144 0,-2 1 0 16,-1-2 0-16,0 1 0 0,3 3 0 0,-3-3 0 15,0 0 0-15,-1 2 0 0,0-1 0 0,1 2 0 16,0 0 128-16,-1 0-128 0,-2-3 0 0,2 0 0 15,-1 1 0-15,1 1 0 0,-1 0 0 0,0-2 0 16,2-1 0-16,1 0 0 0,-3 2 0 0,1-1 0 0,-1-1 0 0,3 0 0 16,-3 0 0-16,2 2 0 0,-1-1 128 0,1-2-128 15,-2 1 0-15,0-1 0 16,2 2 0-16,-1-1 0 0,-3 0 0 0,4 1 0 0,-3 2 0 0,3-3 128 16,4 2-128-16,-5 0 0 0,-2 0 0 0,-2 0 0 15,1 1 0-15,1-1 0 0,3 1 0 0,2-2 0 16,-3-1 0-16,1-1 0 0,-2 0 0 0,1 0 0 15,-1 4 0-15,0-1 0 0,0 1 0 0,3-1 0 16,-5 3 0-16,4-5 0 0,-3 2 128 0,0 1-128 16,0-2 0-16,-2 1 0 0,0 2 0 0,2-2 128 15,-3 0-128-15,1-1 0 0,-2 1 144 0,2 1-144 16,-2 0 0-16,2 2 144 0,-1-1-144 0,0 1 0 16,2-2 160-16,-3 1-160 0,0-1 128 0,0 2-128 15,-1 2 0-15,2 0 0 0,2 1 128 0,-3-3-128 0,2 0 0 0,-1-2 0 16,-1 0 0-16,0 0 128 0,0 4-128 15,0-1 0-15,0-2 144 0,0 0-144 0,-1-1 0 0,0 0 0 16,0-1 0-16,1 2 128 0,1-1-128 0,0 1 0 16,-2-1 0-16,1 2 0 0,0-2 0 0,0 1 0 15,-1-1 0-15,1 2 128 0,0 1-128 0,1 0 0 16,-3 2 0-16,1-1 0 0,1-2 0 0,-1 0 0 16,0 2 0-16,-1 1 0 0,-1 0 0 0,1 0 128 15,0 0-128-15,0-1 0 0,0-2 0 0,2 2 128 16,0 1-128-16,-1 0 0 0,-1 0 0 0,1 0 0 15,1 1 0-15,1-1 128 0,-3-3-128 0,1 3 0 16,-1 0 0-16,2 2 0 0,0 1 0 0,0 1 0 16,1-5 0-16,0 2 0 0,1 2 0 0,1-2 0 15,-3-2 0-15,1 1 0 0,2 0 0 0,-2 1 0 0,0 0 0 0,-1 0 0 16,-1-1 0-16,1 1 0 0,3 1 0 0,-3 3 0 16,0 0 0-16,2-1 0 0,1-2 0 0,-1-1 0 15,-1 0 0-15,-1 0 0 0,1 1 0 0,2 1 0 16,-3-2 0-16,2 2 0 0,1-4 0 0,-1 0 0 15,-2 0 0-15,2 2 0 0,-1-1 0 0,0 0 0 16,2-2 0-16,-2 2 0 0,1 1 0 0,2-1 128 16,-2 1-128-16,0 1 0 0,-2-1 0 0,0 0 0 15,3 0 0-15,-2 2 0 0,-3-1 0 0,2 1 0 16,1 1 0-16,3 0 0 0,-4-2 0 0,1-1 128 16,-1-1-128-16,3-2 0 0,0 2 0 0,1-1 0 15,-2 1 0-15,1 1 0 0,-3 1 0 0,0-1 0 16,-1-2 0-16,-1 0 0 0,0-2 0 0,2 3 0 0,2 1 0 15,-2 0 0-15,-2-2 0 0,2 1 0 0,2 2 0 0,1 0 0 16,-2-3 0-16,3 0 0 0,0-1 0 0,-1-1 128 16,-2 2-128-16,1 0 0 0,3-1 0 0,-3 0 0 15,-2 2 0-15,2 0 0 0,-2 0 0 0,2 0 0 16,1 1 0-16,-1 0 0 0,-1-1 0 0,3 0 0 16,-1 0 0-16,2 0 0 0,-1 1 0 0,0 0 0 15,2 0 0-15,-3 0 0 0,2-2 0 0,-2 4 0 16,-1-5 0-16,0 2 128 0,2 0-128 0,-4 1 0 15,1 0 0-15,0 0 0 0,3 2 0 0,-4-2 0 16,0 0 0-16,2 1 0 0,0 3 0 0,0 0 0 16,-1 2 0-16,-1-1 0 0,0-4 0 0,-1-2 0 0,0 2 0 15,0 0 128-15,-1 3-128 0,1-1 0 0,1-1 0 16,-2 1 0-16,0 1 0 0,0-3 0 0,2 2 0 0,-2 2 0 16,1 0 0-16,-1 1 0 0,0-1 0 0,-1 3 128 15,1-3-128-15,1 2 0 0,0-1 0 0,-1 1 0 16,0-1 0-16,0-2 0 0,-1 0 0 0,1 1 0 15,0 2 0-15,0 0 0 0,-3-1 0 0,1 0 0 16,1 1 0-16,0-2 0 0,-1 1 0 0,1 1 128 16,0 2-128-16,0 0 0 0,-1 0 0 0,0-4 0 15,1 1 0-15,-2-1 0 0,0 0 0 0,-1 1 0 16,2 2 0-16,-1 4 0 0,-3-2 0 0,2-1 0 16,-1-3 0-16,-1 3 144 0,2 2-144 0,-1 1 0 15,-1 0 0-15,0-1 0 0,2-1 0 0,-3-1 0 16,4 0 128-16,0 1-128 0,-2-1 0 0,1 2 0 15,-1 1 0-15,2-2 0 0,-5 1 0 0,4-3 0 0,2 0 0 0,-4 3 0 16,0 3 0-16,1-1 0 0,2-4 0 0,-1 2 0 16,-3 0 0-16,3 4 0 0,-1-1 0 0,1 3 0 15,-1-1 0-15,-2-1 0 0,1 0 0 0,4-1 0 16,-1 0 0-16,-2 2 0 0,-1 0 0 0,1 0 0 16,5-1 0-16,0-1 0 0,-1 2 128 0,-1-1-128 15,-2 2 0-15,0-2 0 0,4-4 0 0,-1 1 0 16,-2 0 0-16,2 0 0 0,0 1 0 0,0-4 0 15,-1 1 0-15,2 1 0 0,2 0 0 0,-1 0 0 16,0 3 0-16,0-2 0 0,-1 0 0 0,0 0 0 16,0-1 0-16,3 0 0 0,2 0 0 0,-2-1 0 15,-1 1 0-15,0-1 0 0,2-2 0 0,-3 2 0 0,-2 0 0 0,-2 2 0 16,1-2 128-16,4 0-128 16,5 0 0-16,-2-2 0 0,-1-3 0 0,0 2 0 0,1 1 128 0,0-2-128 15,1 1 0-15,-2-1 0 0,0 2 0 0,2-2 0 16,-3-1 0-16,0 3 0 0,0-2 0 0,0 4 0 15,1-1 128-15,1-2-128 0,-1-2 0 0,3 2 0 16,-3 3 0-16,1-3 0 0,1-1 0 0,-4-1 0 16,-1 3 128-16,1 0-128 0,0-2 0 0,0 2 0 15,-1 0 0-15,-1 2 0 0,0 1 128 0,1-1-128 16,-2-1 0-16,1 0 0 0,1-1 0 0,1 1 0 16,-1 0 0-16,-1-2 0 0,0 0 0 0,2 2 0 15,-2-2 0-15,0 0 0 0,0 0 0 0,1 1 0 16,-1 1 128-16,-1 0-128 0,-1 1 0 0,1-1 0 15,1-4 0-15,0 1 0 0,-2-1 0 0,2 1 0 0,0 0 0 0,2-2 0 16,-1-2 0-16,-1 0 0 0,0 1 0 0,0-2 0 16,2 3 0-16,-2-2 0 0,-2 1 128 0,1 2-128 15,-2-1 0-15,2 3 0 0,0-2 0 0,1-1 0 16,-2-1 0-16,1-1 0 0,-1 3 0 0,1 0 0 16,-1-1 0-16,1 1 0 0,0-1 128 0,-2-1-128 15,-2-2 0-15,2 2 0 0,1-1 0 0,-4 3 0 16,0 2 0-16,0 1 0 0,-2-3 0 0,3-2 0 15,-1-3 0-15,2 4 0 0,1 2 128 0,-1-1-128 16,3-3 0-16,-3 0 0 0,0 2 0 0,-1 1 0 16,3-3 0-16,-6-1 0 0,1 0 0 0,1 3 0 15,6 0 0-15,-1 1 0 0,-3-1 0 0,0 5 0 16,-1-1 0-16,0 0 0 0,2-2 0 0,1 0 0 0,-6 3 0 16,4-2 0-16,0-1 0 0,0-1 0 0,0-4 0 0,-2 1 0 15,3 1 0-15,-3 0 0 0,3 2 0 0,0 0 0 16,1 1 0-16,-4-1 0 0,2 2 0 0,0-2 0 15,2 0 0-15,-3 0 0 0,1 1 0 0,1-1 0 16,1 0 0-16,-3-1 0 0,2-1 0 0,-1 2 0 16,0-1 0-16,0 1 0 0,2-1 0 0,0 0 0 15,-3-1 0-15,3 1 0 0,1-1 0 0,-2 2 0 16,-1-3 0-16,1 0 0 0,1-2 0 0,0 1 0 16,2 3 0-16,-1-3 0 0,-3-2 0 0,3-2 0 15,0 0 0-15,0 1 0 0,1-1 0 0,-1-1 0 16,0 0 0-16,0 2 0 0,0-1 0 0,-1 0 0 15,1-1 0-15,-1 0 0 0,1 3 0 0,-2 1 0 16,2 0 0-16,0 0 0 0,-1 0 0 0,0 1 0 0,-1-2 0 0,1 2 0 16,2 1 0-16,-4-4 0 0,0 0 0 15,1-1 0-15,1-3 0 0,-1 1 0 0,-1-1 0 0,1 2 0 16,0-5 0-16,0 2 0 0,1-3 0 0,-2 1 0 16,0-1 0-16,1 0 0 0,1-1 0 0,0 0 0 15,-2 1 0-15,1 0 0 0,-3-1 0 0,3 1 0 16,-3 0 0-16,1 1 0 0,1 1 0 0,-3 1 0 15,3 0 0-15,-1 0 0 0,-1-1 0 0,0 1 0 16,2 0 0-16,-4 0 0 0,2 0 176 0,-1 0-176 16,1 0 160-16,1 2-160 0,-6-3 0 0,2 1 0 15,1-2 0-15,1 0-160 0,0 2 160 0,-1 1 0 16,0-3 128-16,0 1-128 0,2-1 0 0,1 2 0 0,-7-1 0 0,4 0-128 16,3 1 128-16,0-1 0 0,-2 1 0 0,-1 1 0 15,-5-1 0-15,3-1 0 16,2 0 0-16,-2 0 0 0,-3 0 0 0,3 1 0 0,0-3 0 0,0 0 0 15,0-1 0-15,0 1 0 0,1 0 0 0,-1 0 0 16,-1 0 0-16,1 0 0 0,0 0 0 0,1 0 0 31,0 1-368-31,-1-1-32 0,3 0-16 0,-2 1 0 0,0-3 416 0,0 1 0 0,-1 0 0 0,5-3 0 16,-2-1 0-16,0 2 0 0,-1 2 0 0,-3 3 0 16,0-2 0-16,0 1 0 0,-1-1 0 0,1 0 0 15,0-1 0-15,0 0 0 0,1 0 0 0,-3 1 0 16,-1 1 0-16,2 0 0 0,1 3 0 0,0-5 0 15,-3 0 0-15,2 4 0 0,2 0 0 0,-1 1 0 16,-1-2 0-16,0 0 0 0,0 0 0 0,1-2 0 0,-4-2 0 16,2 2 0-16,1 1 0 0,1 2 0 0,1-1 0 0,-1-2 0 15,-1 0 0-15,2-1 0 0,-1 0 0 0,1 0 0 16,0 0 0-16,-2 0 0 0,2 0 0 0,-1-1 0 16,0-2 0-16,0 2 0 0,0 1 0 0,0-1 0 15,-2-2 0-15,1 1 0 0,0 0 0 0,0-1 0 16,0 1 0-16,-2 0 0 0,0-2 0 0,1 0 0 15,0 2 0-15,0 0 0 0,-2 0 0 0,4-2 0 16,-2 1 0-16,3 0 0 0,3-1 0 0,-4 0 0 16,-3-3 0-16,2 2 0 0,2-1 0 0,-2 1 0 15,0-2 0-15,1 0 0 0,0-3 0 0,0 1 0 16,-2 2 0-16,2 0 0 0,0-2 0 0,1 0 0 16,-1-1 0-16,1 1 0 0,-2 1 0 0,3-2 0 15,-1-2 0-15,1 2 0 0,-1 3 0 0,0-2 0 0,1-3 0 0,0 0 0 16,-2 1 0-16,1 0 0 0,1 0 0 0,1 0 0 15,-1 0 0-15,-2-2 0 0,1 1 0 0,1 0 0 16,-1 0 0-16,0-2 0 0,0-1 0 16,2 1 0-16,-1 3 0 0,-2-5 0 0,1 0 0 0,1-1 0 15,0 1 0-15,1-1 0 0,-3 0 0 0,1 1 0 16,2-1 0-16,-2 0 0 0,-1 1 0 0,1-1 0 16,0 1 0-16,3-1 0 0,-3-2 0 0,1 3 0 15,-1-1 0-15,1 2 0 0,1-1 0 0,1 0 0 16,-1-1 0-16,-1 2 0 0,3 2 0 0,-2-2 0 15,0-3 0-15,2 2 0 0,-1 1 0 0,0 0 0 16,1-1 0-16,1 1 0 0,-3 0 0 0,1-1 0 0,0 0 0 16,1 0 0-16,-2 1 0 0,2 0 0 0,1-1 0 15,-3 2 0-15,2 2 0 0,0-5 0 0,1 1 0 16,0 0 0-16,-2-1 0 0,1 0 0 0,2 3 0 0,-3-4 0 16,2 0 0-16,-1 1 0 0,1 3 0 0,-1 0 0 15,1-2 0-15,-1 0 0 0,2-4 0 0,4 9 0 16,-8-1 0-16,2-5 0 0,2-3 0 0,-1 1 0 15,-1 0 0-15,3 1 0 0,-1 1 0 0,0-2 0 16,0-2 0-16,1 5 0 0,3 5 0 0,-8-1 0 16,0-4 0-16,8 5 0 0,-5-4 0 0,-1 0 0 15,2 0 0-15,-2 0 0 0,3-3 0 0,0-1 0 16,-1 1 0-16,0 0 0 0,4 7 0 0,-6-7 0 16,1-1 0-16,-1 2 0 0,1 2 0 0,5 4 0 15,-4-6 0-15,-2 1 0 0,-1-2 0 0,3 2 0 0,4 5 0 0,-5-7 0 16,0-2 0-16,2 3 0 0,3 6 0 0,-2-7 0 15,2 7 0-15,0-9 0 16,1 2 0-16,-1 1 0 0,0 6 0 0,-5-10 0 0,2 2 0 0,3 8 0 16,-2-7 0-16,0-1 0 0,-1 3 0 0,1-1 0 15,-2 1 0-15,1-1 0 0,0-1 0 0,3 7 0 16,-4-6 0-16,0-1 0 0,-1 1 0 0,5 6 0 16,-3-7 0-16,3 7 0 0,-3-7 0 0,3 7 0 15,-5-6 0-15,5 6 0 0,-4-7 0 0,4 7 0 16,-5-6 0-16,3 0 0 0,0 1 0 0,2 5 0 15,-4-6 0-15,4 6 0 0,-4-6 0 0,4 6 0 16,-1-8 0-16,1 8 0 0,-3-6 0 0,3 6 0 16,-2-6 0-16,2 6 0 0,-6-7 0 0,6 7 0 15,-2-6 0-15,2 6 0 0,-2-8 0 0,2 8 0 0,-2-6 0 0,2 6 0 16,-4-7 0-16,4 7 0 0,-1-6 0 0,1 6 0 16,-2-6 0-16,2 6 0 0,-2-9 0 0,2 9 0 15,-4-5 0-15,4 5 0 0,-3-7 0 0,1 0 0 16,1 0 0-16,1 7 0 0,0 0 0 0,-3-7 0 15,-1-2 0-15,3 3 0 0,1 6 0 0,0 0 0 16,-2-7 0-16,2 7 0 0,0 0 0 0,-1-7 0 16,1 7 0-16,-1-6 0 0,1-2 0 0,0 8 0 15,0 0 0-15,0 0 0 0,0 0 0 0,0-8 0 16,0 8 0-16,0 0 0 0,0 0 0 0,0 0 0 16,0 0 0-16,0 0 0 0,0 0 0 0,0 0 0 15,0 0 0-15,0 0 0 0,0 0 0 0,0 0 0 0,0 0 0 0,0 0 0 16,0 0 0-16,0 0 0 15,0 0 0-15,0 0 0 0,0 0 0 0,0 0 0 0,0 0 0 0,1 11 0 16,-1-11 0-16,-1 9 0 0,-1-1 0 0,2-8 0 31,0 0-1728-31,0 0-256 0,-6 7-48 0,6-7-16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8:38.048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22067 14157 4607 0,'0'0'400'0,"0"0"-400"16,0 0 0-16,0 0 0 0,0 0 1088 0,0 0 144 16,0 0 32-16,0 0 0 0,0 0-480 0,0 0-80 15,0 0-32-15,0 0 0 0,0 0-176 0,-3 9-48 16,3-9 0-16,0 0 0 0,0 0 48 0,0 0 0 16,0 0 0-16,0 0 0 0,0 0-48 0,0 0 0 15,0 0 0-15,0 0 0 0,0 0-32 0,0 0-16 16,0 0 0-16,0 0 0 0,0 0 80 0,0 0 16 15,0 0 0-15,0 0 0 0,0 0 16 0,0 0 16 0,-1 9 0 16,1-9 0-16,0 0-96 0,0 0-32 0,0 0 0 0,0 0 0 16,0 0-112-16,0 0-32 0,0 0 0 0,0 0 0 15,0 0-64-15,0 0 0 0,0 0-16 0,7 5 0 16,-7-5-16-16,0 0 0 0,0 0 0 0,8 0 0 16,-2 0 16-16,3 0 0 0,-9 0 0 0,8-2 0 15,-1 1-48-15,-1 0 0 0,4 0 0 0,-2 1 0 16,-1-1-128-16,2 1 192 0,2 0-192 0,-4 0 192 15,-7 0-192-15,0 0 160 0,7 0-160 0,2 1 160 16,-9-1-160-16,11 2 128 0,0 1-128 0,-2-1 128 16,-1 1-128-16,-2-1 160 0,-6-2-160 0,12 4 160 15,-1 2-160-15,0-2 192 0,-4-2-192 0,2 2 192 16,-2 0-192-16,2 0 192 0,-2 1-192 0,2-1 192 16,-3 1-192-16,1-1 192 0,1 0-192 0,-1 2 192 15,1-2-192-15,-1 1 128 0,-1-2-128 0,0 1 128 0,1 2-128 16,-1 2 160-16,0-3-160 0,0 1 160 0,-6-6-160 0,8 7 0 15,-2 0 144-15,0 0-144 0,-6-7 0 0,7 7 144 16,-2 1-144-16,0-1 0 0,-5-7 128 0,8 8-128 16,-4 0 0-16,2 0 0 0,-1-1 0 0,-5-7 128 15,5 9-128-15,0 0 0 0,1 0 176 0,-6-9-176 16,4 9 160-16,2-2-160 0,-1 1 0 0,-5-8 128 16,0 0-128-16,5 9 0 0,-5-9 0 0,5 10 128 15,1-1-128-15,-6-9 0 0,0 0 128 0,3 9-128 16,0 0 0-16,-3-9 144 0,4 9-144 0,0 1 0 15,-2-2 144-15,-2-8-144 0,2 8 128 0,-2-8-128 16,5 9 128-16,-2 0-128 0,1 0 0 0,-4-9 144 0,0 9-144 16,0-9 0-16,2 11 144 0,0-3-144 0,-2-8 0 0,2 9 144 15,-2-9-144-15,2 9 0 0,-2-9 0 0,1 10 0 16,0-2 208-16,-1-8-32 0,0 8-16 0,0-8 0 16,0 0-160-16,0 9 0 0,0-9 0 0,0 0 0 15,-1 9 0-15,1-9 0 0,-2 7 0 0,2-7 0 16,0 0 0-16,-2 8 0 0,2-8 144 0,0 0-144 15,0 0 0-15,-2 8 144 0,2-8-144 0,-3 7 0 16,3-7 128-16,-5 5-128 0,5-5 0 0,0 0 0 16,-3 7 0-16,3-7 0 0,-6 5 128 0,6-5-128 15,-3 7 0-15,3-7 0 0,-7 5 0 0,7-5 0 16,-5 6 0-16,5-6 0 0,-7 4 0 0,7-4 0 16,-5 6 128-16,5-6-128 0,0 0 0 0,-7 4 0 15,-1-2 144-15,8-2-144 0,0 0 0 0,-6 3 144 0,6-3-144 16,-9 3 0-16,3 1 0 0,6-4 0 0,0 0 0 0,-9 4 0 15,2 0 0-15,7-4 0 0,0 0 0 0,-9 3 0 16,3 2 0-16,6-5 0 0,-8 5 0 0,2 1 0 16,0-2 0-16,6-4 0 0,-6 6 0 0,6-6 0 15,-9 5 0-15,3 0 0 0,6-5 0 0,-6 4 0 16,-1 0 0-16,7-4 0 0,-7 4 0 0,7-4 0 16,-10 3 0-16,2 0 0 0,0 2 0 0,8-5 0 15,-7 0 0-15,-1 1 0 0,2 1 0 0,0 0 0 16,0-1 0-16,6-1 0 0,-6 2 0 0,-2 1 0 15,2-1 128-15,-1-1-128 0,2 2 0 0,5-3 0 16,-7 0 0-16,2 1 0 0,-1 2 0 0,6-3 0 16,-9 2 0-16,3 0 0 0,-2-1 0 0,8-1 0 15,-5 3 0-15,0 3 0 0,-1-4 0 0,0 1 0 0,-1 2 0 0,7-5 0 16,0 0 0-16,0 0 0 0,-5 6 0 0,1 0 0 16,-4-3 0-16,8-3 0 0,-7 7 0 0,1-2 0 15,-2 1 0-15,1-2 0 0,7-4 0 0,-7 3 0 16,2 1 0-16,-1 1 0 0,-1 1 0 0,2-3 0 15,-1-3 0-15,6 0 0 0,-8 2 0 0,1-1 0 16,0 3 0-16,7-4 0 0,-7 2 0 0,1 0 0 16,-1-1 0-16,7-1 0 0,0 0 0 0,-7 1 0 15,-1-2 0-15,1 1 0 0,7 0 0 0,-5 1 0 16,5-1 0-16,0 0 0 0,-9 0 0 0,9 0 0 16,-7 1 0-16,7-1 0 0,0 0 0 0,-8 3 0 15,8-3 0-15,0 0 0 0,-7 1 0 0,7-1 0 16,0 0 0-16,0 0 0 0,-9 1 0 0,9-1 0 0,0 0 0 15,0 0 0-15,-6 2 0 0,6-2 0 0,0 0 0 0,0 0 0 16,0 0 0-16,0 0 0 0,0 0 0 0,0 0 0 16,0 0 0-16,0 0 0 0,0 0 0 0,0 0 0 15,0 0 0-15,0 0 0 0,0 0 0 0,0 0 0 16,0 0 0-16,0 0 0 0,0 0 0 0,0 0 0 16,0 0-144-16,0 0 144 0,0 0 0 0,0 0 0 15,0 0 0-15,0 0 0 0,0 0 0 0,0 0 0 16,0 0 0-16,0 0 0 0,8 3 0 0,1 1 0 15,-9-4 0-15,10 0 0 0,-1 0 0 0,2 1 0 16,-3 1 0-16,-8-2 0 0,9-1-128 0,1 0 128 16,-10 1 0-16,12-3 0 0,1 1 0 0,-2 1 0 15,-2-1 0-15,1 0 0 0,0 2 0 0,0-1 0 0,1 0 0 0,-11 1 0 16,9-5 0-16,-9 5 0 0,11-4 0 0,1-1 0 16,1 2 0-16,-1 0 0 0,-1-1 0 15,-1-1 0-15,0-1 0 0,0 1 0 0,2 1 0 0,0-1 0 16,0 0 0-16,-2-1 0 0,0 1 0 0,1-1 0 15,-2 0 0-15,0 0 0 0,1-2 0 0,-2 4 0 16,2-2 0-16,-3 1 0 0,1-2 0 0,-4 2 0 16,2-2 0-16,1 1 0 0,0 1 0 0,-1-1 0 15,-2-1 0-15,0 2 0 0,-4 5 0 0,6-6 0 16,-6 6 0-16,4-9 0 0,0 0 0 0,1 1 0 16,-1 0 0-16,-2 1 0 0,-2 1 0 0,0 6 0 15,3-9 0-15,-1 0 0 0,-1 0 128 0,0 2-128 16,-1-2 0-16,0 0 0 0,-1-1 0 0,1 1 0 0,0 1 0 0,0-2 0 15,0-1 0-15,0 1 0 0,1 0 0 0,-1-1 0 16,-1 2 0-16,0-1 0 0,0 0 0 0,0 0 128 16,-2-2-128-16,2 2 0 0,-2-2 0 0,1 1 0 15,-1 0 128-15,-1 0-128 0,1 0 0 0,-1 0 0 16,-1 1 0-16,1-2 0 0,-2 1 128 0,0 1-128 16,-1 0 0-16,-2 1 144 0,3-2-16 0,-3 2-128 15,2 0 192-15,-2 2-64 0,4 3 0 0,-4 0-128 16,1-2 192-16,1 2-64 0,1 0-128 0,-1 2 128 15,-2-1-128-15,-3 1 128 0,3-1-128 0,0 3 160 16,-2 2-160-16,0-1 160 0,-1-1-160 0,0 0 0 16,3 0 144-16,0-1-144 0,-2 1 0 0,2 0 0 0,1-2 0 15,0 1 0 1,0-1-336-16,3-1-144 0,-1 0-32 0,1-1-14336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8:38.0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21173 9480 5519 0,'0'0'240'0,"0"0"64"0,0 0-304 0,0 0 0 0,0 0 0 0,0 0 0 16,0 0 1312-16,0 0 208 0,0 0 32 0,0 0 16 15,0 0-832-15,0 0-160 0,0 0-48 0,0 0 0 16,0 0 32-16,0 0 0 0,0 0 0 0,0 0 0 15,0 0-112-15,0 0-32 0,0 0 0 0,0 0 0 16,0 0-32-16,0 0-16 0,0 0 0 0,0 0 0 16,0 0-96-16,0 0-16 0,0 0 0 0,0 0 0 15,0 0 16-15,0 0 0 0,2 9 0 0,-2-9 0 16,2 11 0-16,-2-11 0 0,0 0 0 0,3 8 0 16,-3 4-16-16,1 0-16 0,-1 1 0 0,2-1 0 0,-2-2 16 0,0 1 0 15,-1 0 0-15,2-1 0 0,-1-10 0 0,1 15 16 16,2 3 0-16,-1-3 0 0,-1-2-32 0,0 2-16 0,-1-2 0 0,3 0 0 0,0 1-32 15,-2 0-16 1,1-2 0-16,0 1 0 0,0 2 0 0,-2 1 0 16,-1-2 0-16,2-2 0 0,3 0-16 0,-1 1 0 15,-2 1 0-15,1-2 0 0,0-1-32 0,2 0-128 16,-2 0 192-16,1 2-64 0,-2 2 0 0,0-2-128 16,3 0 192-16,-1-4-64 0,-2 0 0 0,0 0-128 15,-1-9 192-15,2 12-64 0,2 1-128 0,-3-1 192 16,-1-3-192-16,0 0 192 0,0-9-192 0,4 10 192 15,-2-1-192-15,-2-9 192 0,0 11-192 0,0-2 192 16,0-9-192-16,0 8 192 0,0-8-192 0,0 9 192 16,0-9-192-16,0 9 192 0,-2 0-192 0,2-9 192 15,0 0-192-15,-2 9 192 0,-1-1-192 0,-1 1 192 0,4-9-192 16,-1 9 192-16,1-9-192 0,-1 9 192 0,1-9-192 0,-1 10 192 16,1-2-192-16,0-8 160 0,-3 8-160 0,1 0 160 0,2-8-160 0,-2 9 128 15,2-9-128-15,-1 10 128 16,2-2-128-16,-1-8 128 0,0 0-128 0,-1 8 128 15,1-8-128-15,-2 9 160 0,2-3-160 0,0-6 160 16,0 0-160-16,0 0 0 0,-3 10 144 0,3-10-144 16,0 0 128-16,-1 9-128 0,1-9 160 0,0 0-160 15,0 0 176-15,0 0-176 0,-1 8 192 0,1-8-192 16,0 0 192-16,0 0-192 0,0 0 192 0,0 0-192 16,0 0 192-16,0 0-192 0,0 0 192 0,0 0-192 0,0 0 128 0,0 0-128 15,0 0 0-15,0 0 0 0,0 0 128 0,0 0-128 16,0 0 0-16,0 0 0 0,0 0 128 0,0 0-128 15,0 0 0-15,0 0 0 0,0 0 0 0,0 0 0 16,0 0 0-16,0 0 0 0,0 0 0 0,0 0 0 16,0 0 0-16,0 0 0 15,0 0-416-15,0 0-96 0,0 0 0 0,0 0-8832 16,0 0-1776-16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8:38.05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19775 13447 1839 0,'0'0'0'0,"0"0"160"0,0 0-160 15,0 0 0-15,0 0 0 0,0 0 0 0,0 0 144 0,0 0 0 16</inkml:trace>
  <inkml:trace contextRef="#ctx0" brushRef="#br0" timeOffset="1">19769 13455 6735 0,'0'0'288'0,"0"0"80"0,0 0-368 0,0 0 0 16,0 0 0-16,0 0 0 0,0 0 1168 0,0 0 176 15,0 0 16-15,0 0 16 0,0 0-656 0,0 0-128 16,0 0-16-16,0 0-16 0,0 0-224 0,0 0-32 16,0 0-16-16,0 0 0 0,0 0-32 0,0 0-16 15,0 0 0-15,0 0 0 0,0 0 16 0,0 0 16 16,0 0 0-16,0 0 0 0,0 0 48 0,0 0 0 16,0 0 0-16,0 0 0 0,0 0-48 0,0 0 0 0,0 0 0 15,0 0 0-15,0 0 0 0,0 0 0 0,0 0 0 0,0 0 0 16,0 0 48-16,0 0 0 0,0 0 0 0,0 0 0 15,0 0 0-15,0 0 0 0,0 0 0 0,-8 4 0 16,8-4-64-16,0 0-16 0,0 0 0 0,0 0 0 16,-8 4-112-16,8-4 0 0,-6 6-128 0,6-6 192 15,0 0-192-15,0 0 176 0,-7 3-176 0,7-3 160 16,-6 5-160-16,6-5 0 0,-8 5 144 0,8-5-144 16,-7 6 176-16,1 0-48 0,-2-1 0 0,8-5 0 15,0 0 48-15,-8 3 0 0,2-1 0 0,0 1 0 0,1 1-16 0,5-4 0 16,-8 5 0-16,8-5 0 15,0 0-160-15,-8 3 128 0,8-3-128 0,-6 5 128 0,0 1-128 0,2-1 0 16,-3-2 0-16,7-3 128 0,-4 8-128 0,4-8 0 16,0 0 0-16,-6 3 0 0,-2 0 0 0,8-3 0 15,-4 6 0-15,4-6 0 0,0 0 0 0,0 0 128 16,0 0-128-16,-5 5 0 0,0 2 0 0,1-3 128 16,-1-1-128-16,5-3 0 0,0 0 128 0,-5 6-128 0,-1-3 128 0,6-3-128 15,0 0 144-15,0 0-144 16,-4 5 160-16,4-5-160 0,0 0 144 0,0 0-144 0,0 0 128 0,-7 7-128 0,3-1 0 0,4-6 128 31,-2 5-128-31,2-5 0 0,0 0 0 0,0 0 0 16,0 0 0-16,0 0 0 0,0 0 0 0,0 0 128 15,0 0-128-15,0 0 0 0,0 0 0 0,0 0 0 0,0 0 0 0,0 0 0 16,0 0 0-16,0 0 0 16,0 0 0-16,0 0 0 0,-1 8 0 0,1-8 0 0,0 0 0 0,0 0 0 15,0 0 0-15,0 0 0 0,0 0 0 0,0 0 0 0,0 0 0 0,0 0 0 16,0 0 128-16,0 0-128 15,0 0 0-15,0 0 0 0,0 0 0 0,0 0 128 0,0 0-128 0,0 0 128 16,0 0-128-16,0 0 128 16,0 0-128-16,0 0 160 0,-5-9-160 0,5 9 160 15,-1-7-160-15,1 7 192 0,-3-6-192 0,3 6 192 16,-2-8-192-16,-2 2 128 0,-4 0-128 0,8 6 128 16,0 0-128-16,-5-5 0 0,2-4 144 0,-2 2-144 0,5 7 0 0,-4-6 144 15,0-3-144-15,-2 2 0 0,0 2 192 0,1-2-192 0,3 0 192 0,-1 0-192 31,0 0 144-31,3 7-144 0,-4-8 0 0,2-1 144 0,0 0-144 0,2 9 160 16,-1-8-160-16,1 8 160 0,-6-10-160 16,3 2 0-16,2-3 144 0,-2 3-144 0,1 0 128 0,1 0-128 15,-2-1 128-15,1 1-128 0,-2 0 144 0,4 8-144 16,-5-6 192-16,-1-2-192 0,5-2 160 0,-1 1-160 16,-2 1 128-16,1 1-128 0,-1-2 128 0,2 0-128 0,0 1 0 0,-1-1 128 15,-1 1-128-15,1 0 0 16,2-1 144-16,1 9-144 0,-5-7 0 0,2 0 144 15,1-2-144-15,1 2 0 0,-2-1 144 0,-1 1-144 16,1 1 0-16,-1-1 144 0,2-4-144 0,-2 2 0 0,2 2 0 0,-2 0 0 0,1 1 0 0,1 0 0 31,-3-3 0-31,3 0 0 0,2 2 0 0,-2-3 128 16,-2 1-128-16,1 1 0 0,3 8 128 0,-5-9-128 0,1-1 128 16,-1 2-128-16,3 0 128 0,2 8-128 0,-3-7 0 0,2-1 128 15,-3 1-128-15,1-2 0 16,0 3 0-16,3 6 0 0,-3-9 128 0,0 2-128 0,3 7 0 0,-3-9 128 0,1 3-128 0,2 6 0 0,-4-10 0 0,3 2 128 31,1 8-128-31,-4-9 0 0,2-1 0 0,-1 2 0 16,3 8 0-16,-3-8 0 0,0 1 0 0,2 0 0 15,0-2 0-15,-2 1 0 0,3 8 0 0,-2-8 0 16,2 8 0-16,-3-8 0 0,0 0 128 0,3 8-128 16,0 0 0-16,-3-7 0 0,-1 1 0 0,4 6 0 15,-3-6 0-15,3 6 0 0,0 0 0 0,-2-7 128 0,-1 0-128 0,3 7 0 16,-3-6 0-16,3 6 0 15,-1-6 0-15,1 6 0 0,-3-8 0 0,3 8 0 16,-1-6 0-16,1 6 0 0,-3-8 0 0,3 8 0 0,-2-9 0 0,2 9 0 0,-2-8 0 0,2 8 0 16,-1-8 0-1,1 8 0-15,0 0 0 0,-1-9 0 0,1-3 0 0,0 2 0 16,0 10 0-16,-1-8 0 0,1-1 0 0,0-1 128 16,0 2-128-16,0 0 0 0,0 8 0 0,-1-9 0 15,-1 1 0-15,0 1 0 0,2-1 0 0,0 8 0 16,0-9 0-16,0-3 0 0,0 0 0 0,0 1 0 15,0 2 128-15,0 1-128 0,0 2 0 0,0-2 0 16,0-1 0-16,0 9 128 0,2-7-128 0,-2 7 0 16,2-7 0-16,-2 7 0 0,1-8 0 0,-1 8 0 15,0-6 0-15,0-2 0 0,0 1 0 0,0 7 0 16,0 0 0-16,0-8 0 0,0 0 0 0,0 8 0 16,0 0 0-16,2-8 0 0,-1 1 0 0,-1 7 0 15,0 0 0-15,1-9 0 0,-1 2 0 0,0 7 0 0,0 0 0 0,0 0 0 16,0-8 0-16,0 8 0 0,0 0 128 0,0 0-128 0,0 0 0 0,0 0 0 15,0-7 0-15,0 7 128 16,0 0-128-16,0 0 0 0,0 0 0 0,0 0 0 16,0 0 0-16,0 0 0 0,0 0 0 0,0 0 0 15,0 0 0-15,0 0 0 0,0 0 0 0,0 0 0 0,0 0-208 0,0 0 16 16,0 0 16-16,0 0 0 31,0 0-320-31,0 0-64 0,0 0-16 0,7 7-8576 0,-7-7-1728 0</inkml:trace>
  <inkml:trace contextRef="#ctx0" brushRef="#br0" timeOffset="2">19293 11258 1839 0,'0'0'160'0,"0"0"-160"0,0 0 0 0,0 0 0 15,0 0 512-15,0 0 64 0,0 0 0 0,0 0 16 16,0 0-336-16,0 0-80 0,0 0-16 0,0 0 0 0,0 0 128 0,0 0 32 16,-8 2 0-16,8-2 0 15,0 0 128-15,0 0 48 0,0 0 0 0,0 0 0 0,-7 0-240 0,7 0-64 16,0 0 0-16,0 0 0 0,0 0-16 0,0 0-16 15,0 0 0-15,0 0 0 0,0 0-160 0,0 0 0 16,-8 1 0-16,8-1 128 0,0 0-128 0,0 0 0 16,0 0 0-16,0 0 128 0,0 0 16 0,0 0 0 15,0 0 0-15,0 0 0 0,0 0 64 0,0 0 16 16,0 0 0-16,0 0 0 0,0 0-16 0,0 0 0 16,0 0 0-16,0 0 0 0,0 0 32 0,0 0 0 15,0 0 0-15,0 0 0 0,-3 8-80 0,3-8-16 16,0 0 0-16,0 0 0 0,0 0 32 0,0 0 0 15,0 0 0-15,0 0 0 0,-2 8 0 0,2-8 0 16,0 0 0-16,0 0 0 0,0 0 48 0,0 0 16 16,-2 7 0-16,2-7 0 0,-3 8-16 0,3-8 0 15,0 0 0-15,0 0 0 0,0 0-64 0,0 0-16 0,0 0 0 0,0 0 0 16,0 0 0-16,0 0 0 0,0 0 0 0,0 0 0 16,0 0 16-16,0 0 0 0,0 0 0 0,0 0 0 15,0 0 80-15,0 0 16 0,0 0 0 0,0 0 0 16,0 0 0-16,0 0 16 0,0 0 0 0,0 0 0 15,-2-9-64-15,2 9-16 0,-1-8 0 0,1 8 0 16,0 0-32-16,0 0-16 0,1-10 0 0,-1 10 0 16,0-9-16-16,2 2 0 0,-2 7 0 0,3-10 0 15,-3 4 64-15,0 6 0 0,1-10 0 0,-1 10 0 16,1-7-64-16,-1 7 0 0,1-8 0 0,-1 8 0 16,2-9-128-16,0 2 160 0,-2-1-160 0,0 8 160 15,3-8-160-15,-3 8 128 0,1-9-128 0,2 2 128 16,-2-1-128-16,-1 8 0 0,0 0 144 0,2-9-144 15,0-1 0-15,1 3 128 0,-2-1-128 0,-1 8 0 0,2-8 0 0,-2 8 0 16,3-9 0-16,-3 9 128 0,2-7-128 0,-2 7 128 16,4-8-128-16,-4 8 128 0,2-8-128 0,-2 8 176 15,3-7-176-15,-1-2 192 0,1 2-192 0,-3 7 160 16,2-10-160-16,-2 3 160 0,0 7-160 0,2-9 160 16,0 0-160-16,-2 9 160 0,2-9-160 0,0 1 0 0,-1 1 0 0,1-1 0 15,1-1 0-15,-2 2 128 16,-1 7-128-16,1-9 0 0,2 0 0 0,0 0 128 15,-3 9-128-15,3-6 0 0,0-3 128 0,0 1-128 16,-3 8 128-16,0 0-128 0,3-7 128 0,0-1-128 0,-2 1 128 0,-1 7-128 16,3-10 0-16,1 2 0 0,-3 1 128 0,1-1-128 15,0 0 0-15,-2 8 0 0,0 0 0 16,5-7 128-16,-3-1-128 0,1 0 0 16,0 1 0-16,-3 7 0 0,2-10 0 0,0 1 128 0,-1 0-128 0,1 1 0 0,3 1 0 15,-3 0 0-15,1-1 0 0,-3 8 0 0,6-7 128 0,-1-1-128 16,0 0 0-16,-2 1 128 15,-1-1-128-15,2 0 0 0,-1-1 144 0,1 1-144 16,0-2 0-16,2 2 128 0,-5-1-128 0,0 0 0 16,1 1 0-16,2-1 128 0,0 0-128 0,0 0 0 0,1-1 0 0,0 1 144 15,2 1-144-15,-3-2 0 0,-4-1 144 0,1 0-144 0,2 1 0 0,0 0 144 16,0-1-144-16,1-1 160 16,-2-1-160-16,1 2 160 15,3 0-160-15,-3 0 128 0,0 0-128 0,2-1 128 0,1 1-128 0,-3 1 0 16,1 1 144-16,0 0-144 0,3-1 0 15,-3 0 128-15,-1-1-128 0,2 0 0 0,-3 0 0 16,2-1 0-16,0 1 0 0,2 0 128 0,-2-1-128 0,0 2 0 16,3 0 0-16,-3 0 0 0,2-2 0 0,0 2 0 0,-1 2 0 0,-1-1 128 15,1-2-128-15,-1 1 0 16,1 0 0-16,2 0 0 0,-2 0 0 0,1 0 0 0,-2 0 0 16,0 0 0-16,1-1 128 0,3 2-128 0,-5-4 128 15,1 2-128-15,3 2 144 0,-4 0-144 16,2 0 192-16,0-1-192 0,0-1 160 0,0 0-160 0,1 1 128 0,-1 2-128 15,2 2 128-15,-2-4-128 16,-1-4 0-16,1 2 128 0,2 2-128 0,-3 0 0 0,1-1 0 0,1 0 128 0,-3 0-128 0,3 0 0 16,1-1 144-16,-3 1-144 15,1-1 144-15,2 2-144 16,-3 1 192-16,2-1-192 0,0-1 160 0,-2-1-160 16,-1 0 128-16,4 2-128 0,-1-1 160 0,1 2-160 0,-2-2 192 0,2 0-192 0,1 3 176 0,-3 0-176 15,1-3 160-15,-2 1-160 16,-1-1 128-16,2 1-128 0,4-1 0 0,-2 1 144 0,0 0-144 0,-3 1 0 15,3 1 0-15,-1 1 0 16,0-2 128-16,-2-2-128 0,2 1 0 0,0 1 128 16,2 0-128-16,-2 2 0 0,-2-3 144 0,0 2-144 15,4 2 128-15,0-3-128 0,-4-2 160 0,3 1-160 0,-2 3 128 0,1 0-128 16,-1-4 0-16,2 3 144 16,-1-1-144-16,1 1 0 0,-1-3 0 0,3 0 128 0,-3 1-128 15,0 3 0-15,-6 7 0 0,6-9 0 0,1-1 0 0,-1 1 0 0,0-3 0 16,-1 3 128-16,1 4-128 0,-1 0 0 15,2-1 0-15,-3 0 0 0,0-1 0 0,1-1 0 16,0 0 0-16,0 0 0 0,1 1 0 0,-2-1 0 16,0-1 0-16,1 2 0 0,1 1 0 0,-2 1 0 15,0-1 0-15,2 1 0 0,-3-2 0 0,1 0 128 0,1 2-128 0,0-1 0 16,0 1 0-16,-5 5 0 16,0 0 128-16,5-8-128 0,1 0 0 0,-1 2 0 15,-5 6 0-15,7-8 128 0,-1 3-128 0,0 0 0 16,-6 5 0-16,6-5 0 0,-2-1 0 0,-4 6 128 15,6-5-128-15,0 1 0 0,-1-2 0 0,2 0 0 16,0 0 0-16,-2 1 0 0,-5 5 0 0,7-6 0 16,-2-3 128-16,1 3-128 0,-6 6 0 0,0 0 0 15,5-5 0-15,2-1 0 0,-1 1 0 0,0 1 0 16,-6 4 0-16,11-5 0 0,-3-1 0 0,-1 0 0 0,-2-1 144 16,1 3-144-16,2 0 128 0,-1-1-128 0,-1 0 128 0,-1-2-128 15,-1-1 128-15,3 2-128 0,-2 0 128 0,-5 6-128 16,10-3 128-16,-10 3-128 0,5-5 160 0,4-2-160 15,-2-1 0-15,-1 3 128 0,0-2-128 0,-6 7 0 16,7-4 0-16,-7 4 128 0,7-7-128 0,0 2 0 0,-1-1 144 0,1 2-144 16,3-1 128-16,-10 5-128 15,0 0 0-15,8-4 128 0,0-2-128 0,0 2 0 0,0 0 0 0,-8 4 0 16,9 0 0-16,-3-3 0 16,2-1 0-16,0 0 0 0,-3-2 0 0,-5 6 0 15,9-1 0-15,-4 0 0 0,-5 1 128 0,10-2-128 0,-2-2 0 16,0 1 0-16,-4-1 0 0,2-1 0 15,-6 5 0-15,6-3 0 0,-6 3 0 0,8-4 0 16,0-3 0-16,-8 7 0 0,0 0 144 0,6-4-144 0,2-1 0 0,-8 5 128 16,7-1-128-16,-7 1 0 0,7-4 0 15,-7 4 144-15,6-4-144 0,1 1 0 0,-1 0 128 0,-6 3-128 16,7 1 0-16,-7-1 0 0,7-4 128 0,-7 4-128 16,6-6 0-16,-6 6 0 0,9-1 0 0,-9 1 0 15,0 0 0-15,7-1 0 0,-7 1 0 0,9-2 0 16,-9 2 0-16,8-3 0 0,-8 3 0 0,9-1 0 0,-3 2 0 15,-6-1 0-15,0 0 0 0,9-4 0 0,-1 0 0 0,-8 4 0 16,0 0 0-16,8-1 0 0,-8 1 0 0,9-3 0 16,-9 3 0-16,10-1 0 0,-10 1 0 0,11-2 0 15,-4 1 128-15,-7 1-128 16,0 0 0-16,10-2 0 0,-2-2 128 0,-8 4-128 16,8-3 0-16,-8 3 0 0,0 0 0 0,11-2 0 15,-3 0 128-15,-8 2-128 0,10-2 0 0,-10 2 0 0,9-4 0 16,-9 4 0-16,0 0 0 0,0 0 0 0,9-2 0 0,-9 2 0 15,0 0 128-15,10-2-128 0,-3-1 0 0,-7 3 0 16,11-3 0-16,-3 2 0 0,-8 1 128 0,8-1-128 16,-8 1 0-16,10-2 0 0,-1 1 0 0,-1-1 0 15,-8 2 128-15,0 0-128 0,0 0 0 0,9-4 0 16,-3-1 0-16,1 2 0 0,-7 3 0 0,9-4 0 16,-1 2 0-16,-8 2 0 0,7-3 128 0,-7 3-128 15,7-2 0-15,0-1 0 0,1 1 0 0,-8 2 0 16,0 0 128-16,7-4-128 0,0 0 0 0,-7 4 0 15,0 0 0-15,9-3 0 0,-2-1 0 0,-7 4 0 16,9-2 0-16,-3-1 0 0,0-1 128 0,-6 4-128 0,6-3 0 0,-6 3 0 16,8-1 0-16,0-2 0 0,-4-1 0 0,-4 4 0 15,0 0 0-15,7-4 0 0,-7 4 144 0,6-4-144 16,-6 4 0-16,9-4 144 0,0-1-144 0,-3 2 0 0,-6 3 0 0,0 0 0 0,0 0 0 0,7-3 0 16,0 2 0-16,-7 1 0 15,7-4 0-15,-7 4 128 16,7-3-128-16,-7 3 0 0,0 0 0 0,0 0 0 15,9-1 0-15,-9 1 0 0,6-2 0 0,1-1 0 16,-7 3 128-16,7-5-128 0,-7 5 0 0,7 0 0 16,-7 0 0-16,8-1 0 0,-8 1 0 0,7-3 0 15,-7 3 0-15,7-1 0 0,-7 1 0 0,0 0 0 16,0 0 0-16,10-1 0 0,0-2 0 0,-2 1 128 0,-8 2-128 16,0 0 0-16,9-1 0 0,-1 0 0 0,-1 0 0 0,-7 1 0 15,0 0 0-15,8-5 0 0,-1 2 128 0,-7 3-128 16,0 0 0-16,9-1 0 0,0-1 0 0,-1 0 0 15,-8 2 128-15,0 0-128 0,6-5 0 0,-6 5 128 0,8-4-128 0,-8 4 0 16,0 0 144-16,7-6-144 0,-1 0 0 0,0 1 144 0,-6 5-144 16,0 0 0-16,7-2 144 0,-7 2-144 0,9-3 0 0,0 1 144 31,-9 2-144-31,8-6 0 0,-8 6 144 0,10-4-144 0,-10 4 0 0,6-2 0 16,-6 2 0-16,0 0 128 15,9-4-128-15,-4-1 0 0,2 1 0 0,-7 4 0 16,0 0 0-16,8-2 0 0,-8 2 0 0,6-3 0 15,-6 3 0-15,9-4 128 0,-1-1-128 0,-8 5 0 16,0 0 0-16,0 0 0 0,6-3 0 0,-6 3 0 0,7-5 0 0,-7 5 0 16,7-6 0-16,-7 6 128 15,5-5-128-15,-5 5 0 0,0 0 128 0,0 0-128 0,8-4 0 0,-8 4 128 16,0 0-128-16,4-8 0 0,2 3 128 0,-6 5-128 16,6-5 128-16,-6 5-128 0,4-5 0 0,0-2 144 0,-1-1-144 15,-3 8 0-15,0 0 0 0,0 0 0 16,6-5 0-16,-6 5 0 0,4-8 128 0,1 3-128 0,-1-3 0 15,-4 8 0-15,2-5 0 0,-2 5 0 16,0 0 0-16,0 0 0 0,5-10 0 0,0 3 0 16,-5 7 0-16,6-6 0 0,-6 6 0 0,0 0 0 15,0 0 0-15,3-6 0 0,-3 6 0 0,4-6 0 16,-4 6 0-16,3-8 0 0,-3 8 0 0,3-7 0 16,-3 7 0-16,0 0 0 0,2-9 128 0,-2 9-128 15,0 0 0-15,1-7 0 0,-1 7 0 0,0 0 0 16,2-8 0-16,-2 8 0 0,0 0 0 0,1-7 0 0,-1 7 0 0,2-7 0 0,-2-1 0 0,0 8 0 15,0 0 128-15,0 0-128 16,0-5 0-16,0 5 0 0,0 0 0 0,0 0 0 16,1-9 0-16,-2 2 0 0,-1-1 0 0,2 8 0 15,0 0 0-15,0 0 0 0,0 0 0 0,0-6 0 0,2-2 0 0,-2 8 0 16,1-8 0-16,-1 8 0 16,0-7 0-16,0 7 0 0,0 0 0 0,2-8 0 15,-2 8 0-15,1-9 0 0,0 2 0 0,-1 7 0 16,0 0 0-16,3-7 0 0,-3 7 0 0,1-8 0 0,1 1 0 0,-2 7 0 15,1-7 0-15,-1 7 0 16,1-7 0-16,-1 7 0 0,0-7 0 0,0 7 0 16,0 0 128-16,0-8-128 0,0 0 0 0,0 8 0 0,0 0 0 0,0 0 0 15,-1-7 0-15,1 7 0 0,0 0 0 0,0 0 0 16,-3-7 0-16,3 7 0 0,-1-7 128 0,1 7-128 16,-3-7 0-16,3 7 0 0,0 0 0 0,0 0 0 15,-4-5 0-15,4 5 0 0,-3-6 0 0,3 6 0 16,0 0 0-16,0 0 0 0,0 0 0 0,0 0 0 15,-4-5 0-15,4 5 0 0,0 0 0 0,-7-3 0 16,2-1 0-16,5 4 0 0,0 0 0 0,0 0 0 0,-4 0 0 0,4 0 0 16,-6-6 0-16,6 6 0 15,-7-3 0-15,7 3 0 0,0 0 0 0,0 0 0 16,-7-1 0-16,7 1 0 0,-7-1 0 0,7 1 0 16,-4-5 0-16,4 5 0 0,-7-3 0 0,7 3 0 15,-6 1 0-15,6-1 0 0,-6-2 0 0,6 2 0 16,-8-2 0-16,4-2 0 0,4 4 0 0,0 0 0 0,-9-1 0 0,9 1 0 0,0 0 0 0,-5 0 0 15,5 0 0 1,0 0 0-16,0 0 0 0,0 0 0 0,-11 0 0 0,5 0 0 0,6 0 0 0,0 0 0 16,-9-2 0-16,9 2 0 15,-5 0 128-15,5 0-128 0,0 0 0 0,0 0 0 16,0 0 0-16,-8 2 0 0,0 0 0 0,8-2 0 16,-5-3 0-16,5 3 0 0,0 0 0 0,0 0 0 15,-8-1 0-15,8 1 0 0,-6 0 0 0,6 0 0 16,0 0 0-16,-6-1 0 0,6 1 0 0,0 0 0 15,-6 0 0-15,6 0 0 0,-8-2 0 0,8 2 0 16,0 0 0-16,0 0 0 0,-6 0 0 0,6 0 0 0,0 0 0 0,0 0 0 16,0 0 0-16,0 0 0 15,0 0 128-15,-6-1-128 0,-2-1 0 0,8 2 0 0,0 0 176 0,-5-1-176 0,-2-1 160 0,7 2-160 16,0 0 0-16,0 0 128 16,0 0-128-16,0 0 0 0,0 0 0 0,0 0 0 15,-7-2 0-15,7 2 0 0,-8 0 0 0,8 0 0 16,-7 2 0-16,7-2 0 0,0 0 0 0,0 0 0 15,-11-2 0-15,11 2 0 0,0 0 192 0,-9 0-64 0,-1 0-128 0,10 0 192 16,0 0-192-16,0 0 0 16,-7-1 0-16,7 1 0 0,0 0 0 0,-7-1 0 15,-1 1 0-15,8 0 0 0,-7-2 0 0,7 2 0 16,0 0 0-16,0 0 0 0,-10-2 0 0,10 2 0 16,0 0 0-16,0 0 0 0,0 0 0 0,0 0 0 15,-8 0 0-15,8 0 0 0,0 0 0 0,0 0 0 16,-9-6 0-16,9 6 0 0,0 0 0 0,0 0 0 15,0 0 0-15,0 0 0 0,0 0 0 0,0 0 0 16,-6-6 0-16,6 6 0 0,0 0 0 0,0 0 0 0,0 0 0 0,0 0 0 16,0 0-144-16,0 0 144 0,0 0 0 0,0 0-144 15,0 0 144-15,0 0 0 0,0 0 0 0,0 0-128 32,8 0-368-32,-8 0-64 0,9-2-16 0,-9 2-10352 0,0 0-2064 0</inkml:trace>
  <inkml:trace contextRef="#ctx0" brushRef="#br0" timeOffset="3">20893 8040 2751 0,'0'0'256'0,"0"0"-256"15,0 0 0-15,0 0 0 0,0 0 384 0,0 0 48 0</inkml:trace>
  <inkml:trace contextRef="#ctx0" brushRef="#br0" timeOffset="4">20847 8283 2751 0,'0'0'128'0,"0"0"16"15,0 0-144-15,0 0 0 0,-6 6 0 0,6-6 0 0,0 0 2112 0,0 0 384 16,0 0 64-16,0 0 32 0,0 0-1824 0,0 0-384 0,-5 4-64 0,5-4 0 16,0 0-128-16,0 0-32 0,0 0 0 0,0 0 0 15,0 0-160-15,0 0 0 16,0 0 0-16,0 0 0 0,0 0 0 0,0 0 0 16,0 0 0-16,0 0 0 0,0 0 176 0,0 0-48 15,0 0-128-15,0 0 192 0,0 0 64 0,0 0 0 16,0 0 0-16,0 0 0 0,0 0 160 0,0 0 32 15,9 0 16-15,-9 0 0 0,0 0 80 0,0 0 16 16,0 0 0-16,0 0 0 0,6-3-176 0,-6 3-16 16,0 0-16-16,0 0 0 0,0 0-160 0,0 0-16 0,0 0-16 0,0 0 0 15,2-8 0-15,-2 8 0 16,0 0 0-16,0 0 0 0,0 0-160 0,0 0 160 0,1-8-160 0,-1 8 160 16,0 0-160-16,0 0 0 0,0 0 0 0,0 0 128 15,0 0-128-15,0 0 0 0,0 0 0 0,0 0 0 16,0 0 128-16,0 0-128 0,0 0 128 0,0 0-128 15,0 0 256-15,0 0-48 0,0 0 0 0,0 0 0 16,0 0 32-16,0 0 0 0,0 0 0 0,0 0 0 16,0 0-48-16,0 0 0 0,0 0 0 0,0 0 0 15,0 0-16-15,0 0-16 0,0 0 0 0,0 0 0 0,0 0 0 0,0 0 0 16,0 0 0-16,0 0 0 16,0 0-160-16,0 0 192 0,0 0-192 0,0 0 192 15,0 0-64-15,0 0 0 0,0 0 0 0,0 0 0 0,0 0 16 0,-7-4 0 16,7 4 0-16,0 0 0 0,0 0 32 0,0 0 0 0,-8-6 0 0,1 2 0 15,7 4-16-15,0 0 0 16,-7-2 0-16,7 2 0 0,-6-4 16 0,6 4 0 16,-10-4 0-16,3 1 0 0,-1 1 16 0,8 2 16 15,0 0 0-15,-8-3 0 0,1 2-16 0,-2-1 0 0,2-2 0 0,-1 0 0 16,2 1-64-16,6 3 0 16,-9-4-128-16,1-1 192 0,1-1-192 0,0 1 128 15,7 5-128-15,-8-5 0 0,0 0 128 0,0 0-128 16,-1-1 0-16,1 1 0 0,1 0 0 0,-1 1 128 15,0-1-128-15,1 1 0 0,-1 2 0 0,-1-1 128 16,0-2-128-16,-2 1 0 0,1-2 208 0,2 1-48 16,-3 2-16-16,0-2 0 0,-2-1-144 0,2-1 128 0,-2-1-128 0,1 2 128 15,0 0-128-15,2 2 192 0,-3-2-192 0,1 1 192 16,-1-1-192-16,1 1 128 0,1-2-128 0,-3 1 128 16,2-1 0-16,-1 2 0 0,1-1 0 0,1-1 0 0,0 0 16 0,-1-1 0 15,-2 0 0-15,4 1 0 16,-1 0-144-16,2-1 0 0,-1 0 0 0,1-1 128 15,3 0-128-15,-4 0 0 0,2 0 0 0,-2-2 0 16,2 1 0-16,0 2 0 0,-1-1 0 0,-1-1 0 16,0 1 0-16,0 0 0 0,1 2 0 0,0-2 0 15,1-3 0-15,-3 2 0 0,1-1 0 0,0 1 128 0,0 3-128 16,2-1 0-16,-2 0 0 0,2-1 0 16,-1-1 0-16,0 1 128 0,-1 2-128 0,-1-1 128 15,1-2-128-15,2 1 160 0,-3 3-160 0,3-3 160 0,-1 0-160 0,-1-1 0 16,2-1 0-16,1 1 128 0,-1-1-128 0,1 1 0 0,-2 0 0 0,3 3 0 15,-1-4 0-15,3 1 0 16,-3 0 0-16,2 0 0 0,-1 0 0 0,3 1 0 16,0-1 0-16,-2 3 0 0,-1-3 0 0,0 1 0 15,3-1 0-15,-2 1 0 0,0-1 0 0,-1 2 0 0,1-2 0 0,2 1 0 16,-2 1 0-16,2 1 0 16,-4 0 0-16,4-1 0 0,1-1 0 0,-1 1 0 0,-3-2 0 0,2 1 0 0,0 0 0 0,2 0 0 31,-3-1 0-31,1 1 0 0,2 2 0 0,-1-2 0 15,1-1 0-15,-2 1 0 0,2 0 0 0,1 0 0 16,-2-1 0-16,2 0 0 0,0 0 0 0,-2 1 0 16,1 2 0-16,0-1 0 0,2-3 0 0,-1 1 0 0,-1 0 0 0,0-2 0 15,1 1 0-15,-1 1 0 0,0 0 0 0,1 0 0 16,1-1 0-16,-2 1 0 0,-2 2 0 16,2 0 0-16,0-2 0 0,0 0 0 0,0 2 0 0,0 1 0 0,1-1 0 15,0 0 0-15,-1-1 0 0,1 1 0 16,-1-1 0-16,1 0 0 0,-1 1 0 0,0 1 0 15,1-2 0-15,0 1 0 0,1 0 0 0,0 1 0 16,-1-2 0-16,1 0 0 0,-1 0 0 0,0 1 0 0,-2-2 0 0,1 1 0 16,1 0 0-16,0-1 0 0,0 4 0 0,0-3 0 15,1 0 0-15,0-1 0 16,-1-2 0-16,0 4 0 0,-1 1 0 0,2-1 0 0,0-1 0 0,-1 1 0 16,0 0 0-16,-2 0 0 15,2-1 0-15,0 0 0 0,1-1 0 0,0 3 0 0,0 7 0 0,-1-9 0 0,-1 0 0 0,1-1 0 31,0 0 0-31,-1 1 0 0,0-3 0 0,1 4 0 0,1-1 0 16,0 1 0-16,0-1 0 0,0 0 0 0,0 1 0 0,0-1 0 0,0 1 0 0,0-1 0 16,0 1 0-1,0 0 0-15,-1 0 0 0,-1 2 0 0,1-1 0 0,1 0 0 16,0 0 0-16,0-1 0 0,1-2 0 0,1 1 0 0,-2 2 128 0,0-1-128 0,1-1 0 0,0 0 0 16,-1 0 0-16,1 2 0 15,2-3 0-15,-1 1 0 16,-1-1 0-16,-1 0 0 0,0 3 0 0,1-6 0 15,0 0 0-15,0 3 0 0,0 2 0 0,-1-2 0 0,0-4 0 0,4 2 0 16,-3 5 0-16,1-3 0 0,-1-3 0 0,1 3 0 0,0-1 0 16,1 1 0-1,0 1 0-15,-1 0 0 0,-1-1 0 0,1 1 0 0,0 1 0 0,0-2 0 16,0 0 0-16,0 0 0 0,0-1 0 0,0 0 0 16,2 2 0-16,-1 0 0 0,-1-1 0 0,1 2 0 15,1-2 0-15,-1 1 0 0,-1 0 0 0,1-1 0 16,-1 0 0-16,2-2 0 0,-2 1 0 0,2 1 0 0,-1 0 0 0,0 1 0 15,1-4 0-15,-2 2 0 16,1 2 0-16,2 0 0 0,0-1 0 0,0 0 0 16,1 0 0-16,0-1 0 0,-4 0 0 0,2 1 0 0,3 1 0 0,-4-2 0 15,0-1 0-15,4-1 0 16,2 0 0-16,-4-1 0 0,-3 0 0 0,2 2 0 16,1 2 0-16,0 0 0 0,-3-1 0 0,2 0 128 15,2 0-128-15,-1 0 0 0,-2 0 0 0,2-1 0 0,-1 1 0 0,3 1 0 16,-3 2 0-16,1-1 0 15,-2 0 0-15,0 0 0 0,1 0 0 0,-1 1 0 0,0-1 0 0,2 0 0 16,-3 0 0-16,2 0 0 0,2 1 0 0,0-1 0 16,-2 0 0-16,0 0 0 0,0 0 0 0,-1 1 0 15,0-2 0-15,1 1 0 0,2-1 0 0,-2 3 0 16,1 0 0-16,-2-2 0 0,0-2 0 0,-1 0 0 16,3 0 0-16,1 2 0 0,-1 1 0 0,-1 1 0 15,-1-2 0-15,1 2 0 0,0 2 0 0,1-3 0 16,-2-2 0-16,2 1 0 0,-1 3 0 0,1-1 0 0,-1 1 0 0,1-2 0 15,-2 1 0-15,2-1 0 16,1 0 0-16,0 0 0 0,-6 8 0 0,6-5 0 16,1-2 0-16,0 2 0 0,-1 0 0 0,-1 1 0 15,0-2 0-15,1 1 0 0,0-4 0 0,0 5 0 16,-1-3 0-16,1 1 0 0,1 0 0 0,-1 0 0 0,1 1 0 16,-1-1 0-16,2 1 0 0,-2-1 0 0,1 2 0 0,1 0 0 15,-3-1 0-15,4 2 0 0,-2 1 0 0,-7 2 0 16,7-5 0-16,1 1 0 0,2 1 0 0,-2-1 0 15,-8 4 0-15,10-3 0 0,1 0 0 0,-5-2 0 16,-6 5 0-16,9-6 0 0,1 1 0 0,0 0 0 16,-1 0 0-16,-1 2 0 0,0-1 0 0,1-2 0 15,1 1 0-15,-3 0 0 0,1 1 0 0,0-2 0 16,0 1 0-16,-2-1 0 0,2 1 0 0,-2-1 0 16,5 1 0-16,-3-1 0 0,0 1 0 0,0-1 0 15,-1 2 0-15,1 0 0 0,0-2 0 0,-2 2 0 16,-6 4 0-16,9-5 0 0,0 1 0 0,-3-1 0 0,0 1 0 0,2-1 0 0,-3-1 0 0,3 2 0 31,-3-1 0-31,2 1 0 0,1-2 0 0,-2 1 0 0,1-1 0 0,-2 2 0 16,3 2 0-16,0-3 0 0,-8 5 0 0,6-4 0 15,1 1 0-15,0-1 0 0,-1-2 0 0,1 1 0 16,-1 1 0-16,0-2 0 0,-6 6 0 0,8-5 0 16,-2-3 0-16,2 3 0 0,0-1 0 0,-2 2 0 15,2-1 0-15,-4 0 0 0,1-4 0 0,0 3 0 0,0 0 128 0,0 2-128 0,-5 4 0 16,8-6 0-1,-2 1 0-15,2 0 0 0,-8 5 0 0,8-5 0 16,1-1 0-16,-3 3 0 0,-6 3 0 0,10-2 0 0,-2-2 0 0,-8 4 0 16,7-5 0-16,-7 5 0 15,9-6 0-15,1 2 0 0,2-1 0 0,-5 2 0 16,-7 3 0-16,0 0 0 0,9-5 0 0,-3 0 0 0,-6 5 0 0,7-5 0 0,-7 5 0 0,9-4 0 16,-1 1 0-1,-8 3 0-15,8-3 0 0,-8 3 0 0,9-3 0 0,-9 3 0 0,9-1 0 0,-9 1 0 16,9-3 0-16,0 2 0 15,-1-1 0-15,-8 2 0 0,0 0 0 0,10-3 0 0,-3 1 0 0,1-2 0 0,-1 2 0 0,-7 2 128 32,0 0-128-32,9-3 0 0,-3 1 0 0,2-1 0 15,-8 3 0-15,6-1 0 0,-6 1 0 0,6-2 0 16,3 0 0-16,-9 2 0 0,6-3 0 0,-6 3 0 0,7-5 0 0,-7 5 0 16,7-3 0-16,-7 3 0 15,6-2 0-15,1 1 0 0,2-3 0 0,-9 4 0 16,0 0 0-16,5-2 0 0,-5 2 0 0,9-1 0 0,-9 1 0 0,7-2 0 0,-7 2 0 15,7-2 0 1,-7 2 0-16,6-3 0 0,1 1 0 0,-7 2 0 0,6-2 0 0,-6 2 0 16,7-3 0-16,-7 3 0 0,7-4 0 0,-7 4 128 15,0 0-128-15,7-1 0 0,-7 1 0 0,0 0 0 16,8-2 0-16,-8 2 0 0,7-3 0 0,-7 3 0 16,0 0 0-16,0 0 0 0,0 0 0 0,9-3 0 15,-2-1 0-15,-7 4 0 0,8-3 0 0,-8 3 0 16,5-2 128-16,-5 2-128 0,0 0 0 0,0 0 0 15,7-2 0-15,-7 2 0 0,0 0 0 0,0 0 0 16,6-5 0-16,-6 5 0 0,0 0 0 0,0 0 0 0,0 0 0 0,9-3 0 16,-1 1 0-16,-8 2 0 15,0 0 0-15,0 0 0 0,7-3 0 0,-7 3 0 16,0 0 0-16,0 0 0 0,0 0 0 0,9-2 0 16,-9 2 0-16,0 0 0 0,10-1 0 0,-10 1 0 0,7-1 0 0,-7 1 0 15,0 0 0-15,0 0 128 0,9-3-128 0,-9 3 0 16,0 0 0-16,5-5 0 0,-5 5 0 0,0 0 0 15,0 0 0-15,0 0 0 0,6-5 0 0,-6 5 0 16,0 0 0-16,0 0 0 0,0 0 128 0,0 0-128 16,8-6 0-16,-8 6 0 0,6-5 0 0,-6 5 0 15,8-5 0-15,-2 3 0 0,-6 2 0 0,0 0 0 16,0 0 0-16,0 0 0 0,9-6 0 0,-9 6 0 16,0 0 0-16,0 0 0 0,2-6 0 0,-2 6 0 15,3-6 0-15,-3 6 0 0,4-7 0 0,-4 7 0 16,0 0 0-16,0 0 0 0,6-8 0 0,-6 8 0 15,6-5 0-15,-6 5 0 0,5-7 0 0,-5 7 0 16,0 0 0-16,0 0 0 0,4-6 0 0,-4 6 0 16,3-9 0-16,-3 9 0 0,4-6 0 0,-4 6 0 15,7-5 0-15,-7 5 0 0,0 0 0 0,3-6 0 0,-3 6 0 0,0 0 0 16,5-7 0-16,-5 7 0 0,5-8 0 0,-5 8 0 16,0 0 0-16,5-7 0 0,-2 1 0 0,-3 6 0 15,0 0 0-15,4-8 0 0,0 1 0 0,-4 7 0 16,4-6 0-16,-4 6 0 0,0 0 0 0,3-8 128 15,1 3-128-15,-4 5 0 0,5-8 0 0,-5 8 0 16,0 0 0-16,0 0 0 0,0 0 0 0,3-8 0 16,0-2 0-16,-3 10 0 0,0 0 0 0,0 0 0 15,3-9 0-15,-1 3 0 0,-2 6 0 0,0 0 0 16,3-8 128-16,1 0-128 0,-3 1 0 0,-1 7 0 16,0 0 0-16,1-8 0 0,-1 8 0 0,1-9 0 15,-1 2 0-15,0 7 0 0,2-8 0 0,-2 8 0 16,0 0 0-16,1-9 0 0,-1 0 0 0,0 9 0 0,0 0 0 0,-1-6 0 15,1 6 0-15,-1-8 128 0,-2 1-128 16,3 7 0-16,0 0 0 0,0-7 0 0,0-1 0 0,0 8 0 0,-1-8 128 0,1 8-128 0,-4-7 0 0,4 7 128 31,-3-8-128-31,1 1 0 0,0 0 0 0,2 7 0 16,1-6 0-16,-1 6 0 0,-2-10 0 0,2 10 0 16,-3-6 0-16,3 6 0 0,-5-6 0 0,3 1 0 0,-1-2 0 0,3 7 0 15,-3-7 0-15,3 7 0 16,-3-4 0-16,-2 0 0 0,5 4 0 0,-4-5 0 0,0 1 0 0,4 4 0 15,-6-5 0-15,6 5 0 16,-5-5 0-16,-1 0 0 0,0 1 0 0,1 1 128 16,5 3-128-16,-4-6 0 0,-4 1 0 0,3 0 0 0,5 5 0 0,-4-5 0 15,-1 0 0-15,5 5 0 0,-5-4 0 0,5 4 0 16,0 0 0-16,-4-7 0 0,4 7 0 0,-2-5 0 0,-3-1 0 0,5 6 0 16,-8-4 0-16,2 1 0 15,6 3 0-15,0 0 0 0,-9-5 128 0,3 2-128 0,6 3 0 0,0 0 128 16,-8-3-128-16,8 3 0 15,-9-4 0-15,9 4 128 0,0 0-128 0,-8-4 0 0,1 0 0 0,0 0 128 0,7 4-128 0,-8-4 0 32,8 4 0-32,-6-4 0 0,6 4 0 0,-9-5 0 15,0 0 0-15,9 5 0 0,0 0 0 0,0 0 0 16,-9-4 128-16,9 4-128 0,-8-4 0 0,8 4 0 16,-6-4 144-16,6 4-144 0,-9-4 0 0,9 4 0 15,0 0 0-15,-7-1 128 0,7 1-128 0,0 0 0 0,-8-3 0 0,8 3 0 16,-8-2 0-16,8 2 0 0,0 0 0 0,0 0 0 15,0 0 0-15,0 0 0 0,0 0 0 0,0 0 0 16,0 0 0-16,0 0 0 0,0 0 0 0,0 0 0 16,0 0-128-16,0 0 128 0,0 0-128 0,-2 8 128 15,2-8-176-15,0 0 176 0,0 0-208 0,3 9 80 0,-3-9-112 0,6 8-16 16,-6-8 0-16,0 0 0 31,0 0-448-31,5 7-112 0,2-2-16 0,-7-5-8992 0,0 0-1808 0</inkml:trace>
  <inkml:trace contextRef="#ctx0" brushRef="#br0" timeOffset="5">17522 11057 4607 0,'0'0'400'0,"0"0"-400"0,0 0 0 16,0 0 0-16,0 0 1360 0,0 0 192 0,0 0 48 0,0 0 0 15,0 0-1024-15,0 0-192 0,0 0-32 0,0 0-16 0,-7 0 16 0,7 0 0 16,0 0 0-1,0 0 0-15,0 0 0 0,0 0 0 0,-7-2 0 0,7 2 0 16,0 0-64-16,0 0-16 0,0 0 0 0,0 0 0 0,0 0-80 16,0 0-32-16,0 0 0 0,0 0 0 15,-5-4-32-15,5 4 0 0,-6-4 0 0,6 4 0 16,-6-4 64-16,6 4 0 0,0 0 0 0,0 0 0 16,-5-5 48-16,5 5 16 0,-4-6 0 0,4 6 0 15,0 0-256-15,0 0 176 0,-5-8-176 0,5 8 160 16,-4-5-160-16,4 5 0 0,-3-8 0 0,3 8 0 15,0 0-320-15,0 0 16 0,0 0 0 0,0 0-4816 16,0 0-976-16</inkml:trace>
  <inkml:trace contextRef="#ctx0" brushRef="#br0" timeOffset="6">20641 4305 9151 0,'0'0'400'0,"0"0"96"0,0 0-496 0,0 0 0 0,0 0 0 0,0 0 0 16,0 0 384-16,0 0 0 0,0 0-16 0,0 0 0 16,0 0 80-16,0 0 32 0,0 0 0 0,0 0 0 15,0 0 112-15,0 0 32 0,0 0 0 0,0 0 0 16,0 0-160-16,0 0-16 0,0 0-16 0,0 0 0 15,0 0-128-15,1 9-32 0,-1-9 0 0,0 0 0 16,0 0 80-16,0 0 16 0,-2 9 0 0,2-9 0 16,0 0 16-16,-2 7 0 0,2-7 0 0,0 0 0 15,0 0-96-15,0 0-16 0,0 0 0 0,0 0 0 16,-7 5-16-16,7-5 0 0,0 0 0 0,0 0 0 0,0 0-96 0,0 0-32 16,0 0 0-16,0 0 0 15,0 0-128-15,0 0 128 0,-6 6-128 0,6-6 128 16,0 0 32-16,0 0 0 0,0 0 0 0,0 0 0 0,0 0 32 0,0 0 0 15,0 0 0-15,0 0 0 0,0 0-192 0,0 0 192 16,0 0-192-16,0 0 192 0,0 0-192 0,0 0 160 0,0 0-160 0,0 0 160 16,0 0-160-16,0 0 0 15,0 0 144-15,0 0-144 0,-7 0 176 0,7 0-48 16,0 0 0-16,0 0 0 0,0 0-128 0,0 0 0 16,0 0 0-16,0 0 0 0,0 0 0 0,0 0 160 15,0 0-160-15,0 0 160 0,0 0 0 0,0 0 0 0,0 0 0 0,0 0 0 16,0 0 0-16,0 0 0 15,-9-4 0-15,9 4 0 0,0 0-16 0,0 0 0 16,-8 0 0-16,8 0 0 0,0 0-16 0,0 0 0 16,-7-1 0-16,7 1 0 0,-9-2 16 0,9 2 0 15,-4-4 0-15,4 4 0 0,0 0-16 0,-6-3 0 0,6 3 0 16,-8-2 0-16,3-3-128 0,5 5 192 16,0 0-192-16,0 0 192 0,-8-6-64 0,3 2-128 0,5 4 192 0,0 0-64 15,-5-5-128-15,5 5 192 0,-9-4-192 0,4 0 192 0,5 4-64 0,-8-5 0 0,3 1 0 16,5 4 0-1,0 0 16-15,-7-2 0 0,7 2 0 0,-9-5 0 16,2 0-144-16,1 1 160 0,6 4-160 0,0 0 160 16,-4-4-160-16,4 4 0 0,-8-7 144 0,8 7-144 15,-8-4 128-15,0 2-128 0,8 2 160 0,-7-6-160 16,1 0 128-16,6 6-128 0,-7-5 0 0,7 5 0 16,0 0 912-16,0 0 96 0,0 0 16 0,-7-2 0 15,7 2-1600-15,0 0-304 16,-8-5-64-16,4-1-16 0,4 6 832 0,-9-4 128 0,9 4 0 0,-9-1 128 0,9 1-128 0,-8-1 128 0,8 1-128 15,-9-2 128-15,0 0-128 0,9 2 0 16,0 0 0-16,0 0 0 0,-9-1 0 0,2 0 0 16,7 1 0-16,0 0 0 0,-10 0 0 0,3 0 128 15,7 0-128-15,-10-1 0 0,1 0 0 0,2 0 128 16,7 1-128-16,-8-1 0 0,1 1 144 0,7 0-144 16,-8-3 192-16,0 3-192 0,8 0 192 0,-9-1-192 0,0-1 192 0,2 2-192 15,7 0 176-15,-9 3-176 16,0 0 160-16,2-2-160 0,7-1 176 0,-10 2-176 15,4-1 192-15,-3-1-192 0,1-1 128 0,-2 1-128 16,10 0 0-16,-8 1 0 0,-1 1 0 0,0-3 128 16,1-2-128-16,0 2 0 0,0 2 0 0,-2 0 0 15,2-1 0-15,-1-1 0 0,1 0 128 0,-1 1-128 0,0 0 0 0,0 0 0 16,-1-1 0-16,3 0 160 0,-3-1-160 0,1 2 128 16,0 2-128-16,-2-2 128 0,0-2-128 0,2 2 128 0,2-1-128 0,0 0 0 15,0-1 144-15,0 1-144 16,-2-3 128-16,0 2-128 0,0 2 128 0,0-1-128 15,-3-3 0-15,2 1 144 0,2 2-144 0,-2-3 0 0,2 2 144 0,-3-1-144 16,1-2 0-16,1 3 144 16,-2-1-144-16,3 2 0 0,-1 0 0 0,0-3 0 0,1-1 0 0,-2 0 0 0,1 2 0 0,0 0 0 31,1-2 0-31,0 1 0 0,1 2 0 0,-1-1 0 16,0-2 0-16,0 3 0 0,0 0 0 0,-1 0 0 15,1-2 0-15,0 2 0 0,1 1 0 0,-1 1 0 16,1 0 0-16,-1-1 0 0,0-1 0 0,-1 1 0 0,-1 1 0 0,3 0 0 15,-3 0 0-15,1 0 0 0,-1-3 0 0,0 2 0 0,3 0 0 0,-2 0 0 16,0 0 0-16,0 1 0 16,-1-1 0-16,2 1 0 0,-3 0 0 0,1 1 0 15,1 1 0-15,0-3 0 0,9 1 0 0,-7-3 0 0,-6 1 0 0,2 2 0 0,2 2 0 16,-1-1 0 0,1-2 0-16,0 0 0 0,0 0 0 0,1 2 0 15,-2 1 0-15,2-1 0 0,-1-2 0 0,1 1 0 16,0 0 0-16,-1 0 0 0,2 0 0 0,-1 1 0 15,0 0 0-15,1 2 0 0,-1 2 0 0,0-3 0 0,0-2 0 0,2 0 0 16,-2-1 0-16,8 1 0 16,-9-2 0-16,2 2 0 0,-1 2 0 0,0 0 0 15,-1 0 0-15,2-2 0 0,0-2 0 0,1 0 0 0,-2 1 0 0,0 0 0 16,3 0 0-16,-5 1 0 16,1 0 0-16,1 0 0 0,2 1 0 0,6-1 0 0,-9 0 0 0,-1 0 0 15,0 0 0-15,-3 0 0 0,2 1 0 0,0-1 0 16,1-2 0-16,-2-1 160 0,1 1-160 0,1 1 160 15,-2 2-160-15,1 1 0 0,0 1 0 0,1-2 0 0,0-2 0 0,0-3 0 16,-1 2 0-16,1 1 0 16,0 0 0-16,0 1 0 0,-1 1 0 0,2-1 0 15,-1-2 0-15,0 1 0 0,1 1 0 0,-2 1 0 16,1 0 0-16,1-1 0 0,0 0 0 0,2 1 0 0,-4 0 0 0,2 0 0 16,-1-1 0-16,0 0 0 0,-1 0 0 0,1-1 0 15,-2 0 0-15,3 1 0 16,1 2 0-16,-2 0 0 0,-2 1 0 0,1-3 0 0,1 0 0 0,1 0 0 15,-1 0 0-15,-1 0 0 16,1 1 0-16,0 0 0 0,0-2 0 0,1 1 0 0,-3 2 0 16,0 1 0-16,-1 0 0 0,3 0 0 0,-2-2 0 0,2 1 0 15,-1-2 0-15,0 1 0 0,2 1 0 0,2-1 0 16,-3 2 0-16,1-2 0 0,-1-2 0 0,0-1 0 0,-1 1 0 0,0 2 0 0,0 3 0 0,1-1 0 16,1 0 0-16,1-2 0 0,-1 3 0 0,-2-2 0 15,1 0 0-15,0-1 0 0,0-1 0 0,0 1 0 31,-1 2 0-31,1-1 0 0,3 0 0 0,-3 1 0 0,0 2 0 0,1-2 0 16,0-1 0-16,0-2 0 16,-3 1 0-16,2 3 0 0,2 0 0 0,-3-1 0 15,0 1 0-15,0-3 0 0,0 0 0 0,-3 0 0 16,1-1 0-16,2 1 0 0,1 1 0 0,-2 1 0 16,-2 3 0-16,2-3 0 0,0-1 0 0,1 1 0 0,-2-2 0 0,0 2 0 0,0 1 0 0,1 1 0 15,1 0 0-15,-1 2 0 16,-2 0-128-16,2-3 128 0,0 0 0 0,-1 2 0 0,0 0 0 0,1 1 0 0,0 0 0 15,0-2 0 1,0-2 0-16,1 2 0 0,-1-1 0 0,3 1 0 16,-2-3 0-16,1 0 0 0,0 0 0 0,-2 2 0 0,1 0 0 0,0 0 0 0,-1 0 0 15,0-1 0-15,1 1-144 0,0-1 144 0,0-1 0 0,-2 1 0 32,2 4-160-32,-1-3 160 0,-3 0-128 0,3 1 128 15,0-3-128-15,1 0 128 0,1 0-128 0,-1 2 128 16,1 0 0-16,1 1 0 0,-4-3 0 0,3 0 0 15,4-1 0-15,-5 0 0 0,1-1 0 0,0 2 0 16,0 2 0-16,2-2 0 0,-3 0 0 0,4 0-128 16,0-1 128-16,-1-1 0 0,1 0 0 0,-1 0 0 0,8 0 0 0,-9 3 0 15,0-2 0-15,2 0 0 0,7-1 0 0,-9 1 0 16,9-1 0-16,-9 1 0 0,-2-1 0 0,2 0 0 0,9 0 0 0,-9 3 0 16,9-3 0-16,-8 2 0 15,-1 1 0-15,1-2 0 0,8-1 0 0,-8 0 0 16,-1 0 0-16,2 0 0 0,7 0 0 0,-9 2 0 15,9-2 0-15,-10 2 0 0,1-2 0 0,2 0 0 16,-1 1 0-16,8-1 0 0,-9 5 0 0,2-3 0 16,-1 1 0-16,0-1-128 0,0-1 128 0,1 1 0 0,-1 0 0 0,1 1 0 0,0 0 0 15,-1 2 0-15,0-1 0 16,8-4 0-16,-8 2 0 0,-1 2 0 16,0-3 0-16,0 1 0 0,3 1 0 0,-4 1 0 15,3-2 0-15,-2 3 0 0,2 0 0 0,-3-1 0 0,1 0 0 0,0 1 0 0,-1-1 0 0,4 0 0 0,6-4 0 16,-9 5 0-1,0 2 0-15,0-2 0 0,4-2 0 0,-2 2-128 16,2 0 128-16,-2 1 0 0,0-2 0 0,3 1 0 16,-4 0 0-16,3 1 0 0,0-1 0 0,-1 0 0 15,6-5 0-15,-8 2 0 0,-2 1 0 0,4 3 0 16,-3 3 0-16,2 1 0 0,-1-1 0 0,3-1 0 16,-2-2 0-16,2 0 0 0,5-6 0 0,-8 7-128 0,0 1 128 0,3 1 0 15,-2-1 0-15,3-2 0 0,4-6 0 0,-4 8 0 16,-3-3 0-16,1 1 0 15,2 1 0-15,-3-1 0 0,2 0 0 0,-1-1 0 16,6-5 0-16,-6 9 0 0,0 0 0 0,-1-1 0 16,0-1 0-16,2 1 0 0,-1 0 0 0,1-2 0 0,-4 2 0 0,2 0 0 15,-2 1 0-15,4-2 0 0,-4 2 0 0,2 0 0 16,0-1 0-16,-1 0 0 0,-2 0 0 0,4 0 0 16,-2 1 0-16,1-1-128 0,-2 1 128 0,2 1 0 0,-5 0 0 0,2 1 0 15,2 1 0-15,-1 0 0 16,0-1 0-16,-2 0 0 0,3 1 0 0,-1 0 0 15,0-1 0-15,1 1 0 0,-3 3 0 0,5-2 0 0,-2-1 0 0,0-1 0 16,-3-1 0-16,1 0 0 16,2 1 0-16,-2 1-128 0,1 1 128 0,1 0 0 0,1 1 0 0,-1-2 0 15,0-2 0-15,-1-1 0 16,5 1 0-16,-4 1 0 0,2 0 0 0,-1 0 0 0,-1-1 0 0,2 0 0 16,-2-1 0-16,3 1 0 15,-1-1 0-15,1-1 0 0,-2 2 0 0,1 1 0 16,1 1 0-16,-2-4 0 0,7-8 0 0,-6 9 0 0,-2-1 0 0,3 0 0 0,1 0 0 0,-2 0 0 15,0-2 0-15,2 1 0 16,4-7 0-16,-7 6 0 0,2 0 0 0,1 2 0 16,-2-2 0-16,1 2 0 0,1-1 0 0,-2 0 0 15,2 0 0-15,0-1 0 0,4-6 0 0,-6 9 0 16,1-3 0-16,5-6 0 0,-7 7 0 0,0-1 0 16,3 2 0-16,1 1 0 0,-4-1 0 0,3-2 0 15,4-6 0-15,0 0 0 0,-8 4 0 0,3 1 0 16,5-5 0-16,-6 6 0 0,-1 0 0 0,3-1 0 0,0 1 0 0,4-6 0 15,-6 5 0-15,2 1 0 16,-1-1 0-16,5-5 0 0,-6 8 0 0,1 0 0 0,3 1 0 0,2-9 0 16,-4 5 0-16,-2 2 0 0,2-1 0 0,1 1 0 15,-1-2 0-15,4-5 0 0,-4 7 0 0,-1 0 0 16,1 0 0-16,2-1 0 0,2-6 0 0,0 0 0 16,-6 9 0-16,2-3 0 0,0 1 0 0,4-7 0 15,-3 9 0-15,3-9 0 0,0 0 0 0,-4 8 0 16,-2 0 0-16,3 1 0 0,2-1 0 0,-3-1 0 15,4-7 0-15,-4 9 0 0,4-9 0 0,-3 9 0 16,0-1 0-16,-3-1 0 0,2 3 0 0,-1-1 0 16,2-2 0-16,3-7 0 0,-5 5 0 0,0 4 0 0,1 0 0 0,-1-2 0 15,3 1 0-15,0 1 0 0,0 1 0 0,0-3 0 16,2-7 0-16,0 0 0 16,0 0 0-16,-4 11 0 0,-3 2 0 0,1-1 0 15,2-1 0-15,0-3 0 0,4-8 0 0,-3 11 0 16,-1-2 0-16,2 0 0 0,2-9 0 0,-5 11 0 0,1 0 0 0,0-1 0 15,3-1 0-15,-1 0 0 0,-2-1 0 0,0 4 0 16,2-2 0-16,-1-1 0 0,1 2 0 0,-3 0 0 16,2 0 0-16,1-1 0 0,0-1 0 0,-1 1 0 0,2 1 0 0,-3-1 0 15,1-2 0-15,-1 2 0 16,1 1 0-16,0 0 0 0,1-1 0 0,-1-2 0 16,3-8 0-16,-4 9 0 0,1 0 0 0,2 0 0 15,-3 2 0-15,2-1 0 0,-1-1 0 0,-1 0 0 0,4-9 0 0,-2 9 0 16,1-2 0-16,-2 2 0 0,1 4 0 0,-1-2 0 15,0-2 0-15,1-1 0 16,0 1 0-16,-3 0 0 0,2 0 0 0,0 2 0 16,2-2 0-16,-2 2 0 0,2 1 0 0,-2-2 0 0,0-2 0 0,3-8 0 15,-2 8 0-15,-1 3 0 16,1 1 0-16,1-1 0 0,-1 1 0 0,-1-2 0 0,0-1 0 0,2 0 0 0,0-1 0 0,-1 2 0 16,-1 1 0-16,0 1 0 15,-1-1 0-15,2 1 0 0,0-3 0 0,-1 3 0 16,0-2 0-16,-1 1 0 0,2 0 0 0,-2 1 0 15,0 2 0-15,-1 0 0 0,1-3 0 0,0 1 0 16,-1 1 0-16,-1-2 0 0,2 0 0 0,1 1 0 0,-1-1 0 0,-1 1 0 16,1-1 0-16,1 0 0 15,-2-1 0-15,3 0 0 0,-1-2 0 0,-1 3 0 0,-1 0 0 0,2 0 0 16,-1 0 0-16,1 0 0 0,0 0 0 0,-2-1 0 0,2-1 0 16,0 2 0-1,-1 0 0-15,-1 0 0 0,2 0 0 0,-1-1 0 0,1 0 0 0,0 2 0 16,2 2 0-16,-2-3 0 15,-2 1 0-15,3 0 0 0,1 1 0 0,1 0 0 0,-5-2 0 16,3 0 0-16,1-2 0 0,0 0 0 0,-1 0 0 0,-1 2 0 0,1-3 0 0,1 2 0 16,1 2 0-16,-2-3 0 15,2-9 0-15,-1 11 0 0,0 0 0 0,0-2 0 16,-2 2 0-16,1 1 0 0,0 0 0 0,0 0 0 16,1-1 0-16,-4 0 0 0,2 1 0 0,0 0 0 0,0 3 0 0,2-2 0 15,1 0 0-15,-1-1 0 16,1 0 0-16,-2-1 0 0,0-1 0 0,1 1 0 0,-1 0 0 0,0 2 0 15,0 2 0-15,0-3 0 0,1-2 0 0,0 0 0 16,1 0 0-16,-1-1 0 16,-4 1 0-16,4-1 0 0,1 1 0 0,-2 0 0 0,-1 1 0 0,1 1 0 15,2-1 0-15,-2-1 0 0,1 0 0 0,-1 0 0 16,0 1 0-16,1-1 0 0,0 2 0 0,1-1 0 16,0 0 0-16,1 0 0 0,0 0 0 0,-2 0 0 15,-2 0 0-15,-1 0 0 0,4 1 0 0,0-1 0 0,-1 0 0 0,0 0 0 0,1 1 0 0,0-1 0 31,-1-1 0-31,-1 1 0 0,0 0 0 0,0 1 0 16,2 0 0-16,0 0 0 0,0 0 0 0,2 0 0 0,0-1 0 0,-2 0 0 16,-1 1 0-16,0-1 0 15,2 3 0-15,2-1 0 0,-1-1 0 0,-1-1 0 16,-1 2 0-16,2 0 0 0,2 1 0 0,-2-1 0 0,0-1 0 16,1-1 0-16,0-1 0 0,-2 1 0 15,-2-1 0-15,0 2 0 0,2 0 0 0,-1 0 0 16,0 1 0-16,1-1 0 0,1 0 0 0,-1 0 0 0,-1 2 0 0,0-1 0 15,-1 0 0-15,2-1 0 0,2-1 0 0,-2 1 0 16,-2 1 0-16,1 3 0 0,5-1 0 0,-3-3 0 16,0-3 0-16,0 2 0 0,2 5 0 0,-1-2 0 15,0-2 0-15,-3 0 0 0,-3 0 160 0,3 2-160 0,4-1 0 0,-1-1 0 16,-2 0 0-16,1 0-160 0,0 1 160 0,0 0 0 0,0-1 0 0,2 2 0 16,-2-3 0-16,0 1 0 15,-2-2 0-15,2 2 0 16,1-1 0-16,-1-1 0 0,-1-1 0 0,2 2 128 0,-2 0-128 0,1-1 0 15,2 0 0-15,-2 1 0 0,-2 4 0 0,2-4 144 0,1 0-144 0,-1-2 0 32,-2 1 128-32,1 0-128 0,3-1 0 0,-1 4 0 0,-2-1 0 0,1 0 0 15,-1-3 128-15,2 3-128 16,-1-1 0-16,0 0 0 0,-1 0 0 0,3 1 0 0,1 2 0 0,-1-2 0 0,-1 0 0 16,0-1 0-16,3-2 0 0,-4 2 0 0,1-1 0 0,2-1 0 15,-2 2 128-15,1 0-128 16,0 0 0-16,0 0 0 0,-1-1 0 0,3 0 0 15,-2-2 0-15,1 2 0 0,0 0 0 0,-2 1 0 16,2 0 0-16,0 0 0 0,-3-2 0 0,2 2 0 0,0-3 128 0,-1 2-128 0,2 1 0 16,-3 1 0-16,1 0 0 0,1-1 0 0,0-1 0 0,-2 0 0 31,2 0 0-31,0 0 0 0,-1 0 0 0,2 2 128 0,-3 1-128 0,1-1 0 16,0-2 128-16,2 0-128 0,-3 0 0 0,0 1 0 0,2 0 0 0,-2 1 0 31,1 0 0-31,1-1 0 0,-1-2 0 0,0 1 0 15,0 2 0-15,1-2 0 0,-1 1 0 0,0 0 0 16,0-1 0-16,1 0 0 0,0 0 128 0,-2-3-128 0,2 1 0 0,0 0 0 16,-1 1 128-16,1-1-128 15,-1 2 0-15,1-1 0 0,1-2 0 0,-1-1 0 0,-4-6 0 0,5 10 0 16,-1-1 0-16,1-1 0 0,0-1 0 0,0 1 0 16,1-1 128-16,-3 1-128 0,2 0 0 0,1 3 0 15,-6-11 0-15,7 11 0 0,2 1 0 0,-5-1 0 16,1 0 0-16,3-1 0 0,-3-1 0 0,0 2 0 15,1 1 128-15,-2 0-128 0,1-1 0 0,1-1 0 0,-3 1 0 0,2-1 128 16,1-1-128-16,-1 1 0 0,1 3 128 0,0-2-128 16,-3-2 0-16,1 1 0 0,3 0 128 0,-4-2-128 0,3 1 0 0,2 1 0 31,-1 0 0-31,1-1 128 0,-3-2-128 0,2 3 0 0,0 1 144 0,-1-1-144 16,0-1 0-16,0-1 144 0,2-1-144 0,-2 1 128 15,1 0-128-15,0 2 128 0,1-4-128 0,-1 1 128 16,0-2-128-16,-1 1 128 0,2-1-128 0,0 3 0 15,-3 0 144-15,3-2-144 0,-1 0 128 0,-1 1-128 0,0-1 128 0,0 0-128 0,2-1 128 0,-4 2-128 32,2-2 128-32,1 2-128 0,0-1 0 0,0 1 144 0,-2-1-144 0,1-1 0 15,-2 2 144-15,-4-7-144 16,6 6 0-16,-1 0 144 0,1 0-144 0,0 2 0 16,1 0 144-16,-3-3-144 0,-4-5 0 0,7 7 144 15,-2-1-144-15,1 3 0 0,-2 0 144 0,2-2-144 16,-1-1 0-16,0 1 144 0,-5-7-144 0,6 8 0 15,-6-8 144-15,6 9-144 0,-2 5 0 0,2-2 128 0,-1-2-128 0,0-3 0 16,-5-7 0-16,6 6 144 0,-6-6-144 0,9 10 0 16,-2 0 128-16,-1-2-128 0,-6-8 0 0,9 8 0 0,-2 3 0 0,0-2 0 15,-2 0 128-15,0-2-128 16,2 0 0-16,-1 1 0 0,2 1 0 0,-2-1 0 0,-6-8 0 16,8 9 0-16,-1-1 128 0,2 0-128 0,-5 0 0 0,3 1 0 15,-2-1 0-15,2 1 0 0,1-1 128 0,-1 1-128 16,2 1 0-16,0-1 0 15,-1 0 0-15,-1-2 0 0,1 2 0 0,0 0 0 16,-1-1 128-16,1 1-128 0,0-1 0 0,2 1 0 0,0-1 128 0,0 1-128 0,-5-3 0 0,2 3 0 31,1 0 128-31,2-3-128 0,-1 0 0 0,-1-1 0 16,-2 2 0-16,2-1 128 0,-1-1-128 0,0 1 0 0,-1 1 0 0,1 0 0 0,-1-1 0 16,1 0 0-16,-7-6 128 0,9 5-128 15,-1 2 0-15,-1 0 0 0,-2-1 0 0,2 3 0 16,-3-1 0-16,2 1 0 0,2-3 0 0,-4 0 0 15,-4-6 0-15,8 6 0 0,-2 1 0 0,1 1 0 16,-2-2 0-16,1 1 0 0,-6-7 128 0,9 7-128 16,-5 1 0-16,3-1 0 0,-1-1 0 0,0 1 0 15,-6-7 0-15,8 8 0 0,-3-2 0 0,-5-6 0 0,6 6 128 0,-1 0-128 0,-5-6 0 16,6 7 0 0,-1-2 128-16,-5-5-128 0,6 7 0 0,-1-1 0 15,3-2 0-15,-8-4 0 0,3 10 0 0,4-2 0 16,0-3 0-16,-2 2 0 0,-5-7 0 0,5 6 0 15,1 2 0-15,-1-3 0 0,-5-5 128 0,6 7-128 16,-6-7 0-16,5 9 0 0,1-1 0 0,-2-2 0 0,-4-6 0 0,7 9 0 16,-2-2 0-16,2-1 0 15,-5 1 0-15,-2-7 0 0,9 6 0 0,-3 1 0 0,0-2 0 0,1 1 0 0,-3-2 0 0,-4-4 0 16,7 6 128-16,-1-1-128 16,-6-5 0-16,6 8 0 0,-2-2 0 0,-4-6 0 15,6 7 128-15,-3 0-128 0,-3-7 0 0,4 8 0 16,1-3 0-16,-1 2 0 0,0-1 0 0,2 1 0 15,-2-1 0-15,-4-6 0 0,4 7 0 0,0 0 0 16,3-1 0-16,-4 1 0 0,-3-7 0 0,3 10 0 0,1-1 128 0,-1-2-128 16,-3-7 0-16,4 8 0 15,-4-8 0-15,5 7 0 0,-5-7 0 0,4 8 0 0,0 0 0 0,-1 0 0 16,2-1 0-16,-2 0 0 16,0 0 128-16,1-1-128 0,-4-6 0 0,4 9 0 0,-4-9 0 15,5 4 0-15,-5-4 0 0,6 8 0 0,0 1 0 16,-6-9 0-16,0 0 0 0,4 7 0 0,2-1 128 15,-2 1-128-15,1-3 0 0,-5-4 0 0,5 7 0 0,-5-7 0 16,2 6 0-16,3 1 0 0,0-3 0 0,-5-4 0 16,0 0 0-16,0 0 0 0,6 7 0 0,-6-7 0 15,0 0 0-15,4 7 0 0,-1-1 0 0,2 1 0 16,-5-7 128-16,3 6-128 0,-3-6 0 0,5 8 0 16,-2-1 0-16,-3-7 0 0,0 0 0 0,0 0 0 15,5 5 0-15,-1 3 0 0,-4-8 0 0,0 0 0 16,0 0 0-16,4 6 0 0,0 1 0 0,1 0 0 15,-5-7 0-15,3 5 0 0,-3-5 0 0,5 7 0 0,1-2 0 0,-6-5 0 16,0 0 0-16,0 0 0 16,3 7 0-16,-3-7 0 0,0 0 0 0,6 5 0 0,-6-5 0 0,7 7 0 15,-7-7 0-15,4 3 0 0,-4-3 0 0,0 0 0 16,5 5 0-16,2-1 0 0,-7-4 0 0,6 4 0 16,-6-4 128-16,0 0-128 0,9 4 0 0,-9-4 0 15,0 0 0-15,6 3 0 0,-6-3 0 0,7 3 0 16,-1 2 0-16,-6-5 0 0,7 2 0 0,-7-2 0 15,0 0 128-15,7 3-128 0,-7-3 0 0,7 4 0 16,-7-4 0-16,9 3 0 0,-9-3 0 0,9 3 0 0,-9-3 0 0,8 1 0 0,-8-1 0 0,0 0 0 31,11 2 0-31,-4 1 0 0,-7-3 0 0,9 1 0 16,-9-1 0-16,0 0 0 0,0 0 0 0,9 3 0 16,-1-1 0-16,-8-2 0 0,0 0 0 0,10 4 0 0,0-3 0 0,-10-1 0 15,0 0 0-15,10 2 0 0,0-1 0 0,-2 0 0 16,-8-1 0-16,0 0 0 0,9-1 0 0,-1 1 0 0,-8 0 0 0,11 0 0 15,-11 0 0-15,9 1 0 16,-1 0 0-16,-8-1 0 0,10 2 0 0,-1-1 0 0,-2-2 0 0,-7 1 0 16,10 0 0-16,-1 0 0 0,0-1 0 0,-2 1 0 0,-7 0 0 0,9-1 0 15,1 0 0-15,-2 0 0 0,-2-1 0 0,1 1 0 32,-7 1 0-32,9 1 0 0,2 0 0 0,-5 0 0 15,1 0 0-15,0 0 0 0,-7-1 0 0,8 1 0 16,1 0 0-16,1-1 0 0,-3-1 0 0,2 1 0 15,-9 0 0-15,7 0 0 0,2 0 0 0,-1 0 0 16,-8 0 0-16,9 1 0 0,-1 0 0 0,1-1 0 0,0-1 0 0,0 1 0 16,0 0 0-16,-3 0 0 15,3-1 0-15,-2 0 0 0,-7 1 0 0,0 0 0 16,12 0 0-16,0 0 0 0,-5 0 0 0,3 0 0 0,-2 1 0 0,1 1 0 0,-1 1 128 16,-1-2-128-16,-7-1 0 0,10 2 0 15,-1 0 0-15,2 0 0 0,-3-1 0 0,0 1 0 16,-8-2 0-16,10 0 0 0,-1 1 0 0,1 0 0 15,-10-1 0-15,10 3 0 0,0 1 0 0,0 0 0 0,-3-1 128 0,3 0-128 16,-10-3 0-16,9 4 0 0,0 0 0 0,0-1 0 16,0 1 0-16,-3-1 0 0,-6-3 0 0,9 3 0 15,1 1 128-15,-5-1-128 0,-5-3 0 0,8 4 0 16,-1-2 0-16,0 4 0 16,1-3 0-16,-1 1 0 0,-7-4 0 0,8 3 0 0,-1 0 128 0,0 0-128 0,0 2 0 0,0-1 0 31,-7-4 0-31,7 6 0 0,0-2 128 0,-1 1-128 0,1-2 0 15,0 0 0-15,-7-3 0 0,7 5 0 0,-1-1 144 16,1 0-144-16,2 0 0 0,-4-1 144 0,-5-3-144 16,10 8 0-16,-1-3 0 0,0 0 128 0,-9-5-128 0,8 6 0 15,1 2 0-15,-1-2 128 0,-1 0-128 0,0-3 0 16,1-1 0-16,3 3 0 0,-2-1 0 0,-2 2 0 0,-7-6 0 16,9 5 128-16,2 1-128 0,0-2 0 15,-4 2 0-15,-7-6 0 0,0 0 0 0,9 5 0 0,-4 1 0 0,4-2 0 16,-2-1 0-16,-7-3 0 15,9 5 0-15,-3 0 128 0,1 1-128 0,0-2 0 0,1-2 0 0,0 2 0 0,-8-4 0 0,7 6 0 16,1-1 128-16,-1-1-128 16,-7-4 0-16,7 4 0 15,-7-4 0-15,8 6 0 0,-8-6 0 0,9 7 128 0,-9-7-128 0,11 4 0 0,-3 0 0 0,-1 1 0 0,-7-5 128 32,7 4-128-32,-1 1 0 0,-6-5 0 0,8 4 0 0,-1-1 0 15,-7-3 0-15,0 0 0 0,9 4 128 0,-9-4-128 16,9 2 0-16,-2 1 0 0,-7-3 0 15,9 4 128-15,-3 0-128 0,-6-4 0 0,0 0 0 0,10 4 0 0,-10-4 0 0,8 5 128 16,-8-5-128-16,9 2 0 16,-9-2 0-16,9 4 0 0,-9-4 128 0,8 2-128 15,-8-2 0-15,8 3 0 0,-8-3 0 0,9 2 0 16,-9-2 0-16,8 2 0 0,-1-3 0 0,0 1 0 16,-7 0 0-16,0 0 0 0,0 0 0 0,10 3 0 0,0-1 0 0,-5 3 0 15,-5-5 0-15,10 2 0 16,-3-1 0-16,-7-1 0 0,10 2 128 0,-10-2-128 15,7 2 0-15,1-2 0 0,-8 0 0 0,8 0 0 0,-8 0 0 0,9 3 0 16,-1-3 0-16,1 1 0 0,-9-1 0 0,9 2 0 16,1 0 0-16,-2-1 0 0,-8-1 0 0,0 0 0 15,7 1 0-15,2-1 0 0,-2-1 0 0,1 0 0 0,-2 1 0 0,1 0 0 16,-7 0 0-16,8 0 0 16,2 0 0-16,-1 0 0 0,-9 0 0 0,10 0 0 0,-10 0 0 0,12 0 0 15,-2-2 0-15,0 1 0 16,-10 1 0-16,11-1 0 0,-2 0 0 0,-1 0 0 15,1-2 0-15,-2 1 0 0,-7 2 0 0,10-1 0 0,1-1 0 0,-2 1 0 16,-9 1 0-16,8-2 0 0,0-2 0 0,-8 4 0 16,10-3 0-16,-1 1 0 15,-9 2 0-15,11-1 0 0,-4 0 0 0,1-1 0 0,0 1 0 0,0 1 0 0,-8 0 0 0,7 1 0 32,-7-1 0-32,9 0 0 0,-9 0 0 0,10-1 0 0,-10 1 0 0,11 0 0 0,-1 0 0 0,-4 0 0 15,-6 0 0-15,9 1 0 16,-9-1 0-16,9 0 0 0,-2 0 0 0,-7 0 0 15,10-1 0-15,-3 1 0 0,0 0 0 0,-7 0 0 16,0 0 0-16,10 0 0 0,1 1 0 0,-5 1 0 16,-6-2 0-16,10 1 0 0,-1 0 0 0,-1-1 0 0,-8 0 0 0,9 1 0 0,-9-1 0 0,8-1 0 31,1 0 0-31,-2 1 0 0,-7 0 0 0,7 1 0 16,2 0 0-16,-1 0 0 0,-8-1 0 0,10 1 0 15,-1-1 0-15,-9 0 0 0,0 0 0 0,10 1 0 16,-1-1 0-16,-1 0 0 0,-8 0 0 0,7 0 0 0,-7 0 0 0,12 0 0 0,-4 0 0 0,0 0 0 31,-8 0 0-31,8 0 0 0,-8 0 0 0,10 0 0 0,-1-1 0 16,-2 1 0-16,-7 0 0 0,11-1 0 0,-3 0 0 0,1 1 0 15,-9 0 0-15,9-1 0 0,0 0 0 0,-9 1 0 16,11 0 0-16,-4 0 0 0,-7 0 0 0,10 0 0 16,-10 0 0-16,8 1 0 0,1-1 128 0,-9 0-128 15,0 0 128-15,11 0-128 0,-3 0 0 0,1 0 0 16,-9 0 128-16,7-1-128 0,-7 1 0 0,0 0 0 15,10-1-160-15,-1 1 160 0,-9 0 0 0,8 1 0 16,1 0 0-16,-9-1 0 0,9 0 0 0,-9 0 0 16,10 2 0-16,-10-2 0 0,9 0 0 0,-9 0 0 15,8 0 0-15,0 0 0 0,-8 0 0 0,10 0 0 0,-1 0 0 0,0 1 0 0,-1 0 0 0,-8-1 0 16,8 1 0-16,2 1 0 0,-1 0 0 0,0 0 0 0,-9-2 0 0,0 0 0 31,11 1 0-31,-2 0 0 0,0 0 0 0,0-1 0 16,-9 0 0-16,10 1 0 0,1-2 0 0,-2 3 0 15,-9-2 0-15,11 4 0 0,0-1 0 0,-1 0 0 16,0-3 0-16,0 2 0 0,-3 2 0 0,2-2 0 0,-9-2 0 0,10 2 0 16,0 0 0-16,0-1 0 15,-10-1 0-15,9 3 0 0,0-1 0 0,0-1 0 16,-1 0 0-16,-8-1 0 0,11 1 0 0,-3 1 0 16,2-2 0-16,-3 2 0 0,1 4 0 0,-8-6 0 15,10 0 0-15,-1 1 0 0,-2 0 0 0,-7-1 0 16,0 0 0-16,10 0 0 0,0 0 0 0,-3 1 0 15,-7-1 0-15,10 2 0 0,-1 1 0 0,-9-3 0 16,8 0 0-16,0 1 0 0,-8-1 0 0,9 2 0 0,-9-2 0 0,10 1 0 0,-10-1 0 16,7 1 0-16,-7-1 0 0,10 0 0 0,-10 0 0 0,8 0 0 0,1 0 0 15,-9 0 0 1,9 3 0-16,-9-3 0 0,8-1 0 0,-1 1 0 16,-7 0 0-16,9 0 0 0,-9 0 0 0,8 0 0 15,-8 0 0-15,7 0 0 0,-7 0 0 0,10 0 0 0,-3 0 0 0,-7 0 0 16,0 0 0-16,0 0 0 15,11 3 0-15,-11-3 0 0,0 0 0 0,10-2 0 16,0 2 0-16,1 0 0 0,-11 0 0 0,0 0 0 16,7-3 0-16,2 1 0 0,0 1 0 0,-9 1 0 0,0 0 0 0,8-1 0 15,0 0 0-15,0 1 0 0,-8 0 0 16,9 0 0-16,-9 0 0 0,9-1 0 16,-9 1 0-16,10-2 0 0,-3-1 0 0,1 1 0 15,-8 2 0-15,5-2 0 0,-5 2 0 0,11-1 0 0,-4-2 0 0,-7 3 0 16,0 0 0-16,9-1 0 0,-9 1-128 0,8-1 128 0,-8 1 0 15,8-2 0-15,0 1 0 0,-8 1 0 16,0 0 0-16,10-2 0 0,1-3 0 0,-4 3 0 0,-7 2 0 0,0 0 0 16,0 0 0-16,9-1 0 15,-9 1 0-15,8-1 0 0,-8 1 0 0,9-1 0 16,-1-1 0-16,-8 2 0 0,0 0 0 0,0 0 0 16,7-4 0-16,0 2 0 0,1 0 0 0,-8 2 0 15,0 0 0-15,0 0 0 0,0 0 0 0,0 0 0 16,10-2 0-16,-10 2 0 0,0 0 0 0,8-1 0 15,-8 1 0-15,0 0 0 0,10 0 0 0,-10 0 0 16,8-1 0-16,-8 1 0 0,10-3 0 0,-10 3 0 0,0 0 0 16,9 0 0-16,-9 0 0 0,8-2 0 0,-8 2 0 0,0 0 0 15,0 0 0-15,10-1 0 0,0-1 0 0,-1 1 0 0,-9 1 0 0,0 0 0 16,0 0 0-16,7 0 0 0,-7 0 0 0,7-4 0 16,-7 4 0-16,0 0 0 15,9-3 0-15,-9 3 0 0,0 0 0 0,0 0 0 16,9 0 0-16,-9 0 0 0,8-3 0 0,-8 3 0 15,0 0 0-15,8 0 0 0,-8 0 0 0,0 0 0 16,9-1 0-16,-2-1 0 0,-7 2 0 0,0 0 0 16,0 0 0-16,9 0 0 0,-2 0 0 0,-7 0 0 15,0 0 0-15,0 0 0 0,11-2 0 0,-4 1 0 0,-7 1 0 0,0 0 0 16,0 0 0-16,0 0 0 16,9 1 0-16,-9-1 0 0,0 0 0 0,7 2 0 15,-7-2 0-15,8 1 0 0,-8-1 0 0,0 0 0 0,9 0 0 0,-9 0 0 16,0 0 0-16,0 0 0 0,10 1 0 15,-10-1 0-15,0 0 0 0,9 2 0 0,-2-1 0 0,-7-1 0 16,0 0 0-16,0 0 0 0,8 1 0 0,0-1 0 16,-8 0 0-16,7 1 0 0,-7-1 0 0,0 0 0 15,10 0 0-15,-10 0 0 0,0 0 0 0,0 0 0 16,0 0 0-16,0 0 0 0,0 0 0 0,0 0 0 16,10 4 0-16,-10-4 0 0,6 2 0 0,-6-2 0 15,10 2 0-15,-10-2 0 0,0 0 0 0,0 0 0 16,6 2 0-16,-6-2 0 0,9 2 0 0,-9-2 0 15,0 0 0-15,0 0 0 0,0 0 0 0,8 1 0 0,-8-1 0 0,7 5 0 0,-7-5 0 0,6 1 0 16,2 1 0-16,-8-2 0 16,0 0 0-16,0 0 0 0,11 2 0 0,-3 2 0 0,-8-4 0 0,0 0 0 0,0 0 0 15,0 0 0 1,8 0 0-16,-8 0 0 0,0 0 0 0,8 2 0 0,-8-2 0 0,0 0 0 16,0 0 0-16,8 2 0 15,-8-2 0-15,0 0 0 0,0 0 0 0,0 0 0 16,0 0 0-16,8 2 0 0,-8-2 0 0,0 0 0 15,7-2 0-15,-7 2 0 0,0 0 0 0,0 0 0 16,0 0 0-16,0 0 0 0,0 0 0 0,0 0 0 16,0 0 0-16,0 0 0 0,0 0 0 0,0 0 0 15,0 0 0-15,0 0 0 0,0 0 0 0,0 0 0 16,8-3 0-16,-8 3 0 0,0 0 0 0,0 0 0 16,0 0 0-16,0 0 0 0,0 0 0 0,0 0 0 15,0 0 0-15,0 0 0 0,0 0 0 0,2-9 0 16,2 1 0-16,-4 8 0 0,0 0 0 0,0 0 0 0,4-7 0 0,-4 7 0 15,0 0 0-15,0 0 0 0,0 0 0 0,1-8 0 0,3 0 0 0,-4 8 0 0,0 0 0 16,0 0 0 0,2-9 0-16,0 2 0 0,-2 7 160 0,0 0-160 0,0-8 0 0,0 8 0 15,0-8 0-15,0 8 0 16,0 0 0-16,0 0 0 0,2-10 0 0,-1 3 0 16,-1 7 0-16,2-9 0 0,-2 9 0 0,2-9 0 15,-2 9 0-15,2-10 0 0,-2 10 0 0,0-8-176 16,0 8 176-16,0-7 0 0,0 7 0 0,0-9 0 15,0 9 0-15,0-8 0 0,-2-1 0 0,2 2 0 16,0 7 0-16,0-9 0 0,0 9 0 0,0 0 0 16,2-9 0-16,-1 1 0 0,-1 0 0 0,0 8 0 15,0 0 0-15,-1-9 0 0,2 1 0 0,-1 8 0 0,0 0 0 0,1-8 0 16,-1-1 0-16,0 9 0 0,0 0 0 0,3-9 0 0,-3 9 0 0,2-10 0 0,-2 10 0 16,2-9 0-1,-1 0 0-15,-1 9 0 0,0 0 0 0,0-10 0 0,0 0 128 16,1 3-128-16,-1 7 0 0,1-9 0 0,-1 9 0 0,0-10-128 0,4-1 128 15,-4 3 0 1,0 8 160-16,0 0-160 0,1-11 0 0,0 3 0 0,-2 0 0 0,1 8 0 16,0 0 0-16,0-9 0 15,-1 0 0-15,1 9 0 0,1-7 0 0,-1 0 0 16,0 7 0-16,1-10 0 0,1 1 0 0,0 3 0 16,-2 6 0-16,0 0 0 0,1-9 0 0,0 0 0 15,2 1 0-15,-3 8 0 0,2-7 0 0,-2 7 0 0,2-9 0 0,0 2-160 16,-2 7 160-16,2-7 0 15,1 0 0-15,0 0 0 0,2 0 0 0,-2 1 0 0,-3 6 0 16,0 0 0-16,2-10 0 0,0 3 0 0,-1-1 0 0,-1 8 0 16,2-8 0-16,-2 8 0 0,4-10 128 0,-1 3-128 0,-3 7 0 0,1-8 0 15,1-1 0-15,-2 9-128 16,2-9 128-16,1 0 0 0,-2 0 0 0,1 0 0 16,-2 9 0-16,2-10 0 0,-2 0 0 0,2 0 0 0,-1 0 0 0,2 0 0 15,-1-1 0-15,0 1 0 16,-2 10 0-16,2-10 0 0,0 1 0 0,0-1 0 15,0 0 0-15,-1 1 0 0,-1 9 0 0,1-9 0 16,2-3 0-16,-1 1 0 0,1 2 128 0,-1 0-128 0,2 1 0 0,-2-1 0 0,1-2 0 16,-1 2-128-1,-2 9 128-15,2-10 0 0,1 0 0 0,1 1 0 0,-2 1 0 16,0-1 0-16,0 1 0 0,0 0 0 0,0 0 0 0,0 0 0 16,1 0 0-16,0 1 0 0,-3 7 0 0,5-10 0 15,-2-1 0-15,1 1 0 0,-1 2 0 0,0 0 0 16,-1 0 0-16,1 1 0 0,-3 7 0 0,5-10 0 15,-3 0 0-15,1 0 0 0,1-1 0 0,-1 1 0 0,0 0 0 0,-1 2 0 16,2 0 0-16,-2 0 0 16,-1-2 0-16,1 3 0 0,2-2 0 0,-2 1 0 15,-2 0 160-15,2 1-160 0,1-2 0 0,-3 9 0 16,0 0 0-16,1-9-160 0,-1-4 160 0,1 3 0 0,3 1 0 0,-1 2 0 16,-3-2 0-16,0 0 0 15,-1 1 0-15,3-1 0 0,-2 9 0 0,0 0 0 16,1-12 0-16,3 2 0 0,-1-1 0 0,-1 3 0 15,1-1 0-15,-3 9 0 0,3-10 0 0,-2 0 0 0,1 2 0 0,-1 0 0 0,-1-1 0 0,2 1 0 0,1 0 0 16,1 1 0 0,-3-3 0-16,0 1 0 0,-1 1 0 0,0 1 0 15,2-2 0-15,1-1 0 0,-1 1 0 0,-1 1 0 0,-1 1 0 0,-1-1 0 16,-2 0 0-16,3 1 0 16,3-1 0-16,-2-1 0 0,-2 0 0 0,2 0 0 15,1 1 0-15,1 0 0 0,-5-2 0 0,2 10 0 16,-1-8 0-16,0 0 0 0,1-2 0 0,-1 0 0 15,-2 1 0-15,2-1 0 0,0-1 0 0,1 2 0 16,0 9 0-16,0-7 0 0,-1-2 0 0,-1 0 0 16,0 2 0-16,2 7 0 0,2-10 0 0,-2 3 0 15,0 7 0-15,0 0 0 0,0 0 0 0,0 0 0 16,0-11 0-16,-1 1 0 0,-2 1 0 0,3 9 0 0,0 0 0 0,0 0 0 16,-4-7 0-16,4 7 0 0,0-8 0 0,0 8 0 15,0 0 0-15,0 0 0 0,0 0 0 0,0 0 0 16,-1-9 0-16,1 9 0 0,0 0 0 0,-1-9 0 0,0 2 0 0,1 7 0 15,0 0 0-15,0 0 0 16,0-8 0-16,0 8 0 0,0 0 0 0,0 0 0 16,0 0 0-16,0-8 0 0,0 8 0 0,0 0 0 15,0-9 128-15,0 9-128 0,-1-8 0 0,1 8 0 16,0-8 0-16,0 8 0 0,0 0 0 0,0 0 0 0,-1-9 0 0,1 9 0 16,1-8 0-16,-1 8 0 15,-2-11 0-15,1 3-128 0,1 8 128 0,0 0 0 16,0 0 0-16,0 0 0 0,-6-7 0 0,2-2 0 15,0 1 0-15,4 8 0 0,0 0 0 0,0 0 0 16,-2-9 0-16,2 9 0 0,-2-6 0 0,-2-2 0 0,1 0 0 0,3 8 0 16,-2-7 0-16,2 7 0 0,-2-9 0 0,2 9 0 15,-4-6 0-15,4 6 0 0,-4-8 0 0,2 0 0 16,1 0 0-16,1 8 0 0,-3-5 0 0,2-2 0 16,1 7 0-16,0-8 0 0,-3 2 0 0,3 6 0 15,0-8 0-15,0 8 0 0,0 0 0 0,-4-6 0 16,4 6 0-16,-2-7 0 0,2 7 0 0,0 0 0 15,-2-8 0-15,0 1 0 0,1-2 0 0,0 3 0 16,1 6 0-16,0 0 0 0,0 0 0 0,0 0 0 0,-3-7 0 0,2-1 0 16,1 8 0-16,0 0 0 0,0 0 0 0,0 0 0 15,0 0 0-15,-1-8 0 16,1 8 0-16,-5-6 0 0,5 6 0 0,-2-6 0 16,2 6 0-16,0 0 0 0,0 0 0 0,0 0 0 0,0-9 0 0,0 9 0 0,0 0 0 0,0 0 0 15,0 0 0 1,-1-6 0-16,1 6 0 0,0 0 0 0,-3-8 0 0,3 8 0 15,0 0 0-15,-2-8 0 0,-1 1 0 0,1-1 0 16,2 8 0-16,0 0-128 0,0 0 128 0,-2-8 0 0,2 8 0 0,0 0 0 16,0-8 0-16,0 8 0 15,0 0 0-15,0 0 0 0,0 0 0 0,0 0 0 16,0 0 0-16,0 0 0 0,0 0 0 0,0 0 0 16,0 0 0-16,0 0 0 0,0 0 0 0,0 0 0 15,0 0 0-15,0 0 0 0,0 0 0 0,0 0 0 16,0 0 0-16,0 0 0 0,8 6 0 0,-8-6 0 15,6 9 0-15,-6-9 0 0,0 0 0 0,6 9 0 0,-6-9-144 0,3 8 144 0,-3-8-288 0,2 10 16 16,0-1 0-16,-2-9 0 31,2 8-240-31,-1 3-64 0,0-1 0 0,-1-2 0 0,0-8-1584 0,-1 11-320 0,1 0-64 0,0-11-16 32,0 0-640-32,0 0-144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8:38.061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19552 13497 5807 0,'0'0'256'0,"0"0"64"0,0 0-320 0,0 0 0 16,0 0 0-16,0 0 0 0,0 0 432 0,0 0 16 15,0 0 16-15,0 0 0 0,0 11 32 0,0-11 0 16,0 0 0-16,0 0 0 0,0 0-160 0,0 0-16 15,0 0-16-15,0 0 0 0,0 0-112 0,0 0-32 0,0 0 0 0,0 0 0 16,0 0 16-16,0 0 0 16,0 0 0-16,3 8 0 0,-3-8 48 0,0 0 16 15,0 0 0-15,0 0 0 0,0 0 112 0,0 0 32 16,0 0 0-16,0 0 0 0,2 10 64 0,1-1 0 16,-3-9 16-16,0 11 0 0,3-4-128 0,-3-7-16 15,0 0-16-15,0 9 0 0,2 0-80 0,-2-9-16 0,0 0 0 0,0 0 0 16,1 9 32-16,-1-9 0 0,0 0 0 0,1 8 0 15,-1 0 48-15,0-8 16 0,0 9 0 0,0-9 0 16,5 10 0-16,-3 0 0 0,-3-3 0 0,1-7 0 16,0 0-32-16,0 0 0 0,-1 8 0 0,1-8 0 15,0 0 48-15,3 8 0 0,-3-8 0 0,0 0 0 16,0 0-80-16,1 8-16 0,-1-8 0 0,0 0 0 16,0 0 16-16,0 0 0 0,0 0 0 0,0 0 0 0,0 0 16 0,0 0 16 15,0 0 0-15,0 0 0 16,-5 4-16-16,5-4-16 0,0 0 0 0,-9 0 0 15,9 0-64-15,-7-1-16 0,7 1 0 0,-9-3 0 0,9 3 32 0,-6-4 16 16,-3 2 0-16,9 2 0 16,0 0-80-16,-4-8 0 0,0 2-128 0,4 6 192 0,-6-8-32 0,1 1-16 15,2 1 0-15,3 6 0 0,-7-6-144 0,7 6 160 16,-6-7-160-16,3-1 160 0,-3 0-160 0,3 2 128 16,-1-2-128-16,2 1 128 0,-2 1-128 0,1 0 0 15,0-1 0-15,2-2 128 0,0 2-128 0,0-2 0 16,-1 3 0-16,1-3 0 0,1 9 0 0,-2-10 128 0,4-2-128 0,-2 2 0 15,-5 1 0-15,5 9 0 16,1-7 128-16,1-1-128 0,-2-1 0 0,0 0 0 16,-3 0 0-16,4 2 0 0,4 0 0 0,-5 7 0 15,-5-9 0-15,4 3 0 0,1 6 0 0,1-8 0 16,-1 0 0-16,0 8 0 0,4-8 0 0,-2 0 0 0,-2 8 0 0,4-9 0 0,0 1 0 16,-1 1 0-1,-3 7 0-15,4-8 0 0,0 0 0 0,-4 8 0 16,5-9 0-16,1 2 0 0,-1 0 0 0,-5 7 0 0,3-9 0 0,-3 9 0 15,6-7 0-15,-2-2 0 0,1 2 0 0,1 0 0 0,0 2 0 0,-6 5 0 16,4-5 0-16,-4 5 0 16,9-8 0-16,-3 2 0 0,-6 6 0 0,6-6 0 0,-6 6 0 0,6-6 0 15,-1 1 0-15,-5 5 0 16,7-5 0-16,-2 1 0 0,1-3 0 0,-6 7 0 16,6-4 0-16,1-1 0 0,-7 5 0 0,7-6 128 15,-2 2-128-15,-5 4 0 0,0 0 0 0,9-4 0 16,-4 0 0-16,-5 4 128 0,5-6-128 0,-5 6 0 15,6-3 128-15,-6 3-128 0,7-8 0 0,1 3 128 16,-2 1-128-16,-6 4 0 0,8-4 0 0,-8 4 0 16,5-4 0-16,-5 4 0 0,7-3 0 0,-7 3 0 0,9-5 128 0,-9 5-128 15,8-4 0-15,-8 4 128 0,8-5-128 0,-1 1 0 0,-7 4 144 0,9-6-144 0,1 2 144 16,-10 4-144 0,0 0 192-16,0 0-192 0,9-1 0 0,-9 1 0 15,9-1 0-15,-9 1 0 0,10-1 160 0,0 1-160 16,-10 0 128-16,10 2-128 0,-10-2 0 0,11 1 0 0,-11-1 0 0,11 0 0 0,-1 3 128 0,-10-3-128 31,9 3 128-31,-9-3-128 0,10 3 0 0,0-1 0 16,-2-2 128-16,-8 0-128 0,10 2 0 0,-10-2 0 0,12 5 144 0,-3-2-144 15,1-1 128-15,-2 1-128 0,-8-3 128 0,7 5-128 0,-7-5 144 0,10 5-144 16,0 0 192-16,-1-2-192 16,0-1 960-16,-9-2 64 15,9 4 32-15,-2-2 0 16,1-2-1632-16,1 0-336 0,-1 0-64 0,-8 0-16 0,0 0 800 0,11 5 192 0,-4 0 0 15,3-2 0-15,-4-1 0 0,1-1 0 0,-7-1 0 16,8 1 0-16,1 2 0 0,-4-1 0 0,2-1 128 0,-7-1-128 16,0 0 0-16,9 2 0 0,-9-2 0 0,9 2 0 15,-9-2 144-15,0 0-144 0,6 2 0 0,-6-2 144 16,0 0-144-16,0 0 0 0,9 0 144 0,-9 0-144 16,0 0 128-16,0 0-128 0,6 6 128 0,-6-6-128 15,0 0 0-15,0 0 144 0,0 0-144 0,0 0 0 16,0 0 144-16,0 0-144 0,0 0 0 0,0 0 144 0,0 0-144 0,0 0 0 15,0 0 144-15,0 0-144 16,0 0 128-16,0 0-128 0,0 0 128 0,0 0-128 0,0 0 128 0,0 0-128 16,0 0 128-16,0 0-128 15,0 0 0-15,0 0 0 0,0 0 0 0,0 0 128 0,0 0-128 0,0 0 0 0,0 0 0 0,0 0 128 16,0 0-128-16,0 0 0 0,-4-8 0 0,4 8 0 16,0 0 0-16,0 0 0 15,-8-6 0-15,8 6 0 0,0 0 0 0,0 0 0 16,0 0 0-16,0 0 0 0,-4-7 0 0,4 7 0 15,0 0 0-15,0 0 0 0,0 0 0 0,0 0 0 0,0 0 0 0,0 0 0 16,-5-5 0-16,5 5 0 16,-7-7 0-16,7 7 0 0,0 0 0 0,0 0 0 15,-7-3 0-15,7 3 0 0,-7-5 0 0,7 5 0 16,-8-2 0-16,0 0 128 0,1-1-128 0,-2 1 0 16,9 2 0-16,-8 0 128 0,-2-2-128 0,4 0 0 0,-3 0 0 0,3 0 0 15,-1 1 0-15,0-2 0 16,-1 1 0-16,2 1 0 0,-2 1 0 0,0-1 0 15,-1-2 0-15,2 0 0 0,7 3 0 0,-11 0 0 0,-1-1 0 0,2 0 0 16,-1 0 0-16,0 1 0 0,-2 0 0 0,3 0 128 16,-2 1-128-16,1-1 0 0,1-1 0 0,-2 0 0 0,1 1 0 0,0 0 0 0,0 1 0 0,-2 0 128 31,4-1-128-31,0 1 0 0,-3 0 0 0,2 3 0 16,0-3 0-16,-1 0 0 0,1-1 0 0,1 3 0 0,-1 3 0 0,-1-2 0 15,0-1 0-15,-1 1 0 0,3 0 0 0,1 1 0 0,-3-3 0 0,2 2 0 31,1 2 0-31,-1 0 0 0,-1 1 0 0,0-2 0 16,4 0 0-16,-3 0 0 0,1 1 0 0,1 0 0 16,1 2 0-16,0-4 0 0,-1 1 0 0,0 1 0 15,1 0 0-15,0 2 0 0,-1-1 0 0,1 3 0 16,3-3 0-16,-3 2 0 0,1-1 0 0,0 1 0 0,-5-1 0 0,5-1 0 0,-2-2 0 0,3 2-128 16,1-1 128-16,0 3 0 15,-2 1 0-15,2-3 0 0,3-7 0 0,-4 8 0 16,1 2 0-16,0 1 0 0,1 0 0 0,-2-1 0 0,1-2 0 0,2 2 0 0,0 1 0 15,0 1-128-15,1 1 128 0,0 0 0 16,0-2 0-16,0-1 0 0,-3-1 0 0,3-9 0 16,0 9 0-16,3 0 0 15,-1-1 0-15,-1 1-128 0,-1 0 128 0,0-9 0 16,2 11 0-16,0-2 0 0,-2-9 0 0,0 0 0 16,0 0 0-16,6 9 0 0,-6-9 0 0,0 0 0 15,0 0 0-15,5 7 0 0,-5-7 0 0,7 7 0 16,-7-7 0-16,0 0 0 0,0 0 0 0,0 0 0 0,0 0 0 0,0 0 0 0,10 2 0 0,-10-2 0 31,0 0 0-31,0 0 0 0,0 0 0 0,0 0 0 0,8-4 0 0,-8 4 0 16,0 0 0-16,0 0 0 0,7-6 0 0,-7 6 0 15,0 0 0-15,0 0 0 0,7-5 0 0,-7 5 0 16,5-9 0-16,-5 9 0 0,0 0 0 0,0 0 0 16,-2-10 0-16,2 1 0 0,0 3 0 0,0 6 128 15,0 0-128-15,0-10 0 0,2 0 0 0,-4 1 0 16,1 1 0-16,1 8 0 0,-3-7 0 0,2-1 128 15,3-1-128-15,-1 1 0 0,-2 1 0 0,1-1 0 0,1-1 0 0,3-1 0 16,-1-1 0-16,-1 1 0 16,-2 2 0-16,2-2 0 0,2-2 0 0,1-1 0 0,-5 1 0 0,0 1 0 15,1 0 0-15,2-1 0 0,2-2 0 0,1 0 0 0,-3 0 0 0,3 1 0 16,4 0 0 0,-1 0 0-16,-2-3 0 0,1 1 0 0,0 2 0 15,-1 1 0-15,0 0 0 0,1 1 0 0,-1 0 0 0,2 1-128 0,0 0 128 0,2-1 0 16,-2 0 0-16,1 1 0 15,-1 0 0-15,-1 0 0 0,2-2 0 0,-2 1 0 0,1 0 0 0,0 3 0 16,0 4 0-16,-1 0 0 16,-1-1 0-16,0 1 0 0,2-1 0 0,0 2 0 15,-9 3 0-15,10-3 0 0,0-2 0 0,0 2 0 16,0 0 0-16,1 1-128 0,-3-1 128 0,-8 3 0 16,13 0 0-16,-1-2 0 0,0 2 0 0,-2 2 0 0,1-2 0 0,1 0 0 15,2 0 0-15,-3 1 0 16,-1 1 0-16,0-2 0 0,-10 0 0 0,11 0 0 0,-1 2 0 0,1 1 0 15,2-1 0-15,-3 0 0 0,-1 0 0 0,0 0 0 16,-1 0 0-16,3 1 0 0,-11-3 0 0,8 6 128 16,0-1-128-16,-3 1 0 0,2-2 0 0,0 2 0 0,1-1 0 0,-8-5 0 0,7 6 0 0,-1-1 128 15,3 0-128-15,-2 0 0 16,-7-5 0-16,6 7 128 0,1-2-128 0,-7-5 0 16,7 6 0-16,-7-6 0 15,6 7 0-15,-6-7 0 0,5 7 0 0,-5-7 128 16,6 8-128-16,-6-8 0 0,2 7 0 0,-2-7 128 0,5 8-128 0,-5-8 0 15,0 0 0-15,6 8 0 0,-6-8 0 0,5 6 0 16,-5-6 0-16,4 8 0 0,-4-8 0 16,4 9 0-16,-4-9 0 0,4 9 0 0,-4-9 0 15,0 0 128-15,3 6-128 0,-3-6 0 16,5 7 0-16,-5-7 0 0,0 0 0 0,0 0 0 0,0 0 0 0,0 0 0 16,0 0 0-16,0 0 128 0,0 0-128 0,0 0 0 15,0 0 0-15,0 0 0 0,0 0 0 0,0 0 144 16,0 0-144-16,0 0 0 0,0 0 128 0,0 0-128 0,0 0 0 0,-7-6 0 15,-1 1 0-15,3 0 160 16,5 5-160-16,-7-4 128 0,1 0-128 0,0-1 128 0,-3 2-128 0,4 0 128 16,-4-1-128-16,2-1 0 0,-2-1 144 0,1 2-144 15,-2-2 0-15,0 2 128 16,1-4-128-16,-2 2 0 0,1-1 0 0,-1 2 128 0,-1 1-128 0,0 0 0 16,-1 0 0-16,3 1 0 15,-1 0 0-15,0 0 128 0,-2-2-128 0,-2 3 0 16,-1 2 0-16,2 0 0 0,0-1 0 0,0 0 128 15,0 1-128-15,-2 0 0 0,2 1 0 0,-1 0 0 16,0 1 0-16,1 2 128 0,0 0-128 0,1 2 0 0,2-1 0 0,-1 1 0 16,-1 0 0-16,1 1 0 0,-1-2 0 0,2 1 0 15,-1-2 0-15,0-1 0 0,-1 2 0 0,1-1 0 16,2 1 0-16,-1 0 0 0,1 1 0 0,0-2 0 16,1 0 0-16,-2 2 0 0,-1-1 0 0,0 2 0 15,5 1 0-15,0 1 0 0,-2-1 0 0,4 0 0 0,5-8 0 0,-4 9 0 16,-1 0 0-16,-1-1 0 0,-1-1 0 0,1 0 0 15,1-1 0-15,1 3-128 16,-4 1 128-16,3 0 0 0,3-1 0 0,-3 2 0 16,2 2 0-16,0 0 0 0,-2-1 0 0,4 2 0 0,0-1 0 0,-2-1 0 15,1 0 0-15,0 2-128 0,4 3 128 0,-2-2 0 0,-2-2 0 16,2 3-128-16,0 1 128 0,0 0 0 0,-1-3 0 0,2 1 0 16,3 1 0-1,-1-3 0-15,-5-2 0 0,2 0 0 0,3-1 0 0,-2 0 0 0,1-1 0 0,1-1 0 16,-1 1 0-16,-2-9 0 15,0 0 0-15,4 8-128 0,-4-8 128 0,0 0 0 16,0 0 0-16,5 9 0 0,-5-9 0 0,2 8 0 16,-2-8 0-16,0 0 0 0,0 0 0 0,0 0 0 15,0 0 0-15,0 0 0 0,8 5 0 0,-8-5 0 16,0 0 0-16,0 0 0 0,0 0 0 0,0 0 0 16,0 0 0-16,0 0 0 0,0 0 0 0,0 0 0 15,-4-8 0-15,4 8 0 0,-2-9 0 0,1 2 0 0,1 7 0 0,-2-8 0 16,1 1 0-16,1 0 0 0,1-3 0 0,0 2 0 0,-2 0 0 0,2 0 0 31,1-3 0-31,1-2 0 0,1 1 0 0,0 0 0 16,-2 0 0-16,4 0-128 0,0-2 128 0,-3-2 0 0,-2 0 0 0,2-1 0 0,4 2 0 15,-1-2 0-15,-1 0 0 0,2-1 0 0,2 3 0 0,1-1 0 16,-1 1 0-16,2-1 0 16,3-1 0-16,-1-1 0 0,-1 2 0 0,-1-1-128 15,1 1 128-15,1-1 0 0,0 0 0 0,0 1 0 16,0 1 0-16,-2 1 0 0,1-1 0 0,0 2 0 15,-2 0 0-15,0 1 0 0,0 1 0 0,1 0 0 16,0 0 0-16,-1 0 0 0,-1 2 0 0,1 1 0 16,1 2 0-16,-3-2 0 0,1 0 0 0,2 2 0 0,-2 0 0 15,1 0 0-15,-2 0 0 0,2 0 0 0,-1-1 0 0,1 3 0 16,1 3 0-16,2-4 0 0,0 1 0 0,-3 0 0 0,-2 3 0 0,2 0 0 16,0 1 0-16,1 0 0 0,3 0 0 15,1 2 0-15,0 1 0 0,1-1 0 16,-3-1 0-16,1 0 0 0,0-1 0 0,1 2 0 0,-2 2 0 0,0-1 0 15,0 0 0-15,1 0 0 0,-5 3 0 0,2-2 0 16,0 2 0-16,-2-1 0 0,0 0 0 0,-1-1 0 0,-2 1 0 0,2 0 0 31,-8-5 0-31,7 7 0 0,-7-7 0 0,6 5 0 0,-6-5 0 0,0 0 0 16,8 6 0-16,-8-6 0 16,0 0 0-16,0 0 0 0,4 6 0 0,-4-6 144 15,0 0-144-15,0 0 0 0,0 0 128 0,0 0-128 0,0 0 0 0,0 0 0 16,0 0 0-16,0 0 128 15,0 0-128-15,0 0 0 0,0 0 128 0,-8 1-128 16,8-1 0-16,-9 3 0 0,1-3 0 0,8 0 0 16,0 0 128-16,-9-4-128 0,0 2 0 0,3 1 0 0,6 1 0 0,-11-2 0 15,4-2 0-15,-3 1 0 0,2 0 0 0,-1 0 0 16,0 0 0-16,1 1 0 0,-4 0 0 0,2 0 0 16,1-2 128-16,-3 2-128 0,0 1 0 0,0-1 0 0,0-2 0 15,-1 1 0-15,-1 0 128 0,-1 1-128 16,0 0 0-16,-1-1 0 0,4 0 0 0,-3 1 0 0,-4 2 128 0,1 0-128 0,1 0 0 0,0 0 0 15,-1 1 0-15,1 1 0 0,1 0 0 0,-1 1 0 16,2-1 0-16,0 0 0 16,-1 1 0-16,2 2 0 15,1-1 0-15,-2 3 0 0,1-4 0 0,0 3 0 0,-1 0 0 0,2 1 0 16,0-1 0-16,0 0 0 0,-2-2 0 0,3 4 0 16,1 0 0-16,-2-3 0 15,2-2 0-15,2 2 0 0,-2 1 0 0,4 3 0 0,0 0 0 0,2 1 0 16,-5-1 0-16,5 1-144 0,0 1 144 0,1 1 0 15,0-2 0-15,2 3 0 0,2-2 0 0,-1 1-160 0,-4 0 160 0,4-1 0 0,1 2-128 16,-2 0 128 0,-2 1 0-16,1-1 0 0,0 0-128 0,2 0 128 15,-1 2 0-15,1 0 0 0,1 0 0 0,-1 1 0 16,-2-1 0-16,2 2 0 0,1-1 0 0,0 0-128 0,-1-3 128 0,1 2 0 16,1 1 0-16,-1-1 0 0,-1-2 0 0,1 0 0 0,0-1 0 15,1 1 0-15,0-5 0 0,-1 2 0 0,0 1 0 0,2 0 0 16,0-1 0-16,1-1 0 15,1 0 0-15,-1-2-128 0,-1 3 128 0,-1-1 0 16,-1-9 0-16,2 10 0 0,-2-10 0 0,7 9 0 0,-3-1 0 0,-4-8-128 31,0 0 128-31,9 8 0 0,1 0 0 0,0-2 0 0,-10-6 0 0,10 5 0 16,-2-2 0-16,2 1-128 0,-1-3 128 0,1 2 0 16,-10-3 0-16,10 3 0 0,-1 0 0 0,0-2 0 15,-9-1 0-15,0 0 0 0,0 0 0 0,7 2 0 0,3-2 0 0,-10 0 0 16,0 0 0-16,6-1 0 15,-6 1 0-15,0 0 0 0,0 0 0 0,0 0 0 0,0 0 0 0,0 0 0 16,0 0 0-16,0 0 0 16,1-8 0-16,-1 8 0 0,-4-9 0 0,4 9 0 0,-3-10 128 15,1 2-128-15,-5 0 0 0,3 1 0 16,4 7 0-16,-3-7 0 0,-3-1 0 0,2 1 0 0,-1 0 0 0,3 0 0 0,-2-1 0 0,2 1 0 31,-1-1 0-31,2 0 0 0,0-2 0 0,1-1 0 0,0-2 0 0,1 1 0 16,0 0 0-16,-1 0 0 0,0-3 0 0,3 0 0 15,-1 0 0-15,0-2 0 0,1 1 0 0,-2-1 0 0,2 2 0 0,0 0 0 16,0 2 0-16,3 1 0 0,-4-1 0 0,1 1 0 16,0-1 0-16,1 1 0 15,0-1 0-15,2 1 0 0,-1 0 0 0,1-1 0 16,-1 0 0-16,2 2 0 0,-2-1 0 0,2 0 0 0,1-3 0 0,-2 2 0 0,1 0 0 0,-2-1 0 31,3-3 0-31,-3 3 0 0,1 3 0 0,1 0 0 16,-2-1 0-16,2-1 0 0,-1-1 0 0,1 1-128 0,-1 2 128 15,2 0 0-15,0 1 0 0,1 1 0 16,-3 2 0-16,3-2 0 0,0 0 0 0,0 1 0 16,-2 1-128-16,1 1 128 0,3 1 0 0,0 3 0 0,1-1 0 0,-1 2 0 15,2-1 0-15,2 1 0 0,0 1 0 0,-1 1 0 16,0 0 0-16,1 0 0 0,2 0 0 0,-1 2 0 16,0 1 0-16,1 0 0 0,-2 0 0 0,1 0 0 0,-1 0 0 15,1 2 0-15,-3-1 0 0,0 0 0 16,0-4 0-16,0 2 0 0,-3 4 0 0,0-2 0 0,-1 0 0 0,1 0 0 15,0 1 0-15,-5-1 0 0,2 1 0 0,-2 0 0 16,-5-6 0-16,6 7 0 16,-6-7 0-16,8 8 0 0,-4-1 0 0,-4-7 0 15,0 0 0-15,6 7 128 0,-2 1-128 0,-4-8 0 0,0 0 0 0,0 0 0 16,0 0 0-16,0 0 0 16,1 10 144-16,-1-10-144 0,0 0 128 0,0 0-128 15,0 0 0-15,0 0 128 0,0 0-128 0,0 0 0 0,0 0 0 0,0 0 0 16,0 0 128-16,0 0-128 0,0 0 0 15,0 0 0-15,0 0 0 0,0 0-176 16,0 0-1552-16,0 0-320 0,0 0-64 0</inkml:trace>
  <inkml:trace contextRef="#ctx0" brushRef="#br1" timeOffset="1">19686 13650 6383 0,'0'0'272'0,"0"0"80"0,0 0-352 0,0 0 0 15,0 0 0-15,0 0 0 0,-6 2 224 0,6-2-32 0,0 0 0 0,-10 5 0 16,3-4-64-16,7-1 0 16,0 0-128-16,0 0 192 0,-10-1 128 0,10 1 32 15,-6-1 0-15,6 1 0 0,0 0-32 0,-9-5-16 16,3 1 0-16,6 4 0 0,-6-6-112 0,0 1 0 0,2-1-16 0,-2 3 0 16,6 3-176-16,-5-6 0 15,0 2 0-15,0 0 128 0,5 4-128 0,0 0 192 0,-7-5-192 0,7 5 192 16,-6-3 128-16,6 3 16 0,0 0 16 0,0 0 0 15,-6-4 32-15,6 4 0 0,-2-7 0 0,2 7 0 16,0 0-144-16,0 0-32 0,0 0 0 0,0 0 0 16,0 0-208-16,0 0 0 0,0 0 128 0,0 0-128 15,0 0 0-15,5-7 0 0,1 2 0 0,-6 5 0 16,0 0 0-16,0 0 0 0,4-8-192 0,-4 8 192 16,5-6 0-16,-5 6-128 0,4-9 128 0,-4 9 0 15,0 0 0-15,0 0 0 0,0 0 0 0,5-8 0 16,-5 8 256-16,0 0-32 0,0 0-16 0,0 0 0 15,0-8-208-15,0 8 176 0,1-10-176 0,-1 10 160 16,0 0-160-16,0 0 128 0,0 0-128 0,0 0 128 16,0 0-128-16,0 0 0 0,0 0 0 0,0 0 128 0,0 0-128 0,0 0 0 15,0 0 144-15,0 0-144 0,0 0 0 0,0 0 128 16,-1 10-128-16,1-1 0 0,0-9 128 0,-2 9-128 16,2-9 128-16,-4 10-128 0,2 0 0 0,0-1 144 15,2-9-144-15,-4 8 0 0,4-8 288 0,0 0-48 16,-3 7-16-16,3-7 0 0,-5 9 32 0,1-3 0 15,4-6 0-15,-3 8 0 0,3-8 0 0,0 0 16 16,-4 9 0-16,4-9 0 0,0 0 32 0,-6 5 0 16,6-5 0-16,0 0 0 0,0 0 16 0,-5 7 0 15,-3-4 0-15,8-3 0 0,0 0-64 0,0 0-16 16,-7 5 0-16,7-5 0 0,-7 3-32 0,1 0 0 16,1-1 0-16,5-2 0 0,0 0-16 0,0 0 0 15,0 0 0-15,-6 3 0 0,-2-1-32 0,8-2-16 16,0 0 0-16,-6 0 0 0,6 0-16 0,0 0 0 0,-6-2 0 0,6 2 0 15,0 0-128-15,0 0 0 0,0 0 144 0,0 0-144 16,0 0 0-16,0 0 128 0,0 0-128 0,0 0 0 16,10-5 0-16,-3 0 144 0,2-2-144 0,-2 2 0 15,4 0 256-15,0 0-64 0,-3-4-16 0,2 0 0 16,2 1 32-16,-2 0 16 0,2-3 0 0,-1 1 0 16,2-2 0-16,-1 0 0 0,0 1 0 0,0-4 0 15,1 1-80-15,-1 1-16 0,0 2 0 0,0 0 0 0,0 1-128 0,1-1 128 16,-2 0-128-16,1 0 128 15,-1-1-128-15,2 0 0 0,2 0 0 0,0-2 128 16,1 3-128-16,-2 0 0 0,-2 0 0 0,3 1 0 0,2 1 0 0,-3 0 0 16,-2 0 0-16,0 1 0 0,0 2 0 15,3-1 128-15,-2-3-128 0,0 5 0 0,0 0 0 0,-1 1 0 16,1-3 0-16,0 2 0 0,-2 0 0 0,0 2 0 16,0 1 128-16,-1-1-128 0,-3-2 0 0,2 1 0 15,1 0 0-15,-1 1 128 0,-4-1-128 0,2 0 0 16,0 0 0-16,-7 4 0 0,6-3 128 0,-6 3-128 15,8-6 0-15,-8 6 128 0,7-5-128 0,-3-1 192 16,-4 6-192-16,4-5 192 0,-4 5-192 0,5-8 160 0,-5 8-160 0,3-5 160 0,-3 5-160 0,0 0 192 31,0 0-192-31,0 0 192 0,0 0-192 0,0 0 0 16,0-10 144-16,0 10-144 0,0 0 0 0,0 0 144 16,0 0-144-16,0 0 0 0,0 0 256 0,0 0-64 0,0 0-16 0,0 0 0 15,0 0-176-15,0 0 192 16,-7 6-192-16,7-6 192 0,0 0-192 0,-7 5 0 0,-1-1 0 0,1 0 128 15,7-4-128-15,-7 8 0 0,-1-1 0 16,1-1 128-16,3 2-128 0,-4-2 0 0,1 0 0 0,0 1 0 16,0-3 0-16,-1 1 0 0,-2-1 0 0,-1 1 0 15,1 2 0-15,0-1 0 0,-4-2 0 0,1 0 128 0,3 3-128 0,-3 1 0 0,0 0 0 0,-1 0 0 32,0-1 0-32,2 0 0 0,-1 2 0 0,0-1 0 15,-3-1 0-15,1 0 0 0,3 0 0 0,0-1 0 16,1 0 0-16,0 4 0 0,1 1 0 0,-2-2 0 15,2-5 0-15,1 3 0 0,1 3 0 0,1-3 0 0,-2-1 0 0,3-1 0 16,-2 1 0-16,0 1 0 0,1 2 0 0,0-2 0 16,0-3 0-16,7-4 0 0,-6 8 0 0,0-1 0 15,-3-2 0-15,4-1 0 0,5-4 0 0,-9 5 0 16,3 0 0-16,6-5 0 0,-8 5 0 0,8-5 0 16,-8 2 0-16,2 1 0 0,-1 3 0 0,7-6 0 15,0 0 0-15,-4 4 0 0,4-4 0 0,0 0 0 16,-8 8 0-16,8-8 0 0,0 0 0 0,0 0 0 15,0 0 0-15,0 0 0 0,0 0 0 0,0 0 0 16,-5 8 0-16,5-8 0 0,0 0-128 0,0 0 128 16,0 0 0-16,0 0 0 0,0 0 0 0,0 0 0 15,0 0-144-15,0 0 144 0,0 0 0 0,0 0 0 16,9-5 0-16,0 2 0 0,-1 1-128 0,-1-3 128 0,1-1 0 0,1-3 0 16,1-2 0-16,-2 1 0 15,0-1 0-15,0-1 0 0,1-4 0 0,1 2 0 0,-1 0 0 0,2 1 144 16,-3-2-144-16,2 2 0 0,-1 0 0 0,1 0 128 15,0 2-128-15,1-1 160 0,-1-2-160 0,1 3 160 16,2 2-160-16,-4-1 0 0,-1-1 0 0,-1 2 0 16,4 2 0-16,1 2 0 0,-3-1 0 0,0 2 0 15,-9 4 928-15,9-5 96 0,0 2 32 0,-9 3 0 32,0 0-1664-32,9-3-336 0,-9 3-64 0,8-1-16 0,-8 1 848 0,0 0 176 0,0 0 0 0,0 0 0 15,0 0 208-15,0 0 0 0,0 0 0 0,0 0 0 16,1 12 64-16,-2-3 16 0,1-9 0 0,-4 11 0 0,-2 0-144 0,1-3-16 15,-1 2-128-15,-2-1 192 16,0-1-192-16,-2 1 144 0,-1-1-144 0,1 0 128 16,-1 3-128-16,1-1 0 0,1 0 144 0,-1 2-144 0,-2 2 0 15,2 0 0-15,-3-3 0 0,2 0 128 16,2 3-128-16,-2 0 0 0,1 0 0 0,3-3 0 0,-3-4 0 0,2 2 0 16,-3 2 0-16,2 0 0 0,3-2 0 0,-2-3 0 0,8-6 0 0,-9 7 0 0,3 2 0 15,0-3 0 1,1 0 0-16,5-6 0 0,0 0 0 0,-6 5 0 15,6-5 0-15,0 0 0 0,0 0 0 0,0 0 0 16,0 0 0-16,0 0 0 0,0 0 0 0,0 0 0 16,0 0 0-16,0 0 0 0,0 0 0 0,0 0 0 15,0 0 0-15,0 0 0 0,0 0 0 0,0 0 0 16,0 0 0-16,6-6-128 0,-3-2 128 0,-3 8-160 16,6-6 160-16,0 1-160 0,-1-2-96 0,2 0 0 0,0-3-16 0,-1 2 0 31,1 3-160-31,0-2-16 0,0-2-16 0,1 0 0 15,0 1-1520-15,-3 0-288 0,1 1-64 0</inkml:trace>
  <inkml:trace contextRef="#ctx0" brushRef="#br1" timeOffset="3">19218 12341 3679 0,'0'0'320'0,"0"0"-320"0,0 0 0 0,0 0 0 16,0 0 1680-16,0 0 272 0,-3-8 48 0,3 8 16 0,0 0-1056 0,0 0-224 16,0-7-32-16,0 7-16 15,0 0-176-15,0 0-16 0,0 0-16 0,0 0 0 0,0 0-96 0,0 0-32 16,0 0 0-16,0 0 0 0,0 0-16 0,0 0 0 15,3 10 0-15,-3-10 0 0,2 9-16 0,0 1-16 16,-1-1 0-16,0 1 0 0,0 0 32 0,-1 3 16 16,0-1 0-16,1 0 0 0,0 2-64 0,3 0-16 15,-3 1 0-15,1 1 0 0,-1-2-48 0,0 1-16 16,0 2 0-16,0-1 0 0,1 0-32 0,0 1-16 0,-1 3 0 0,2-1 0 0,-1-2 32 0,3 2 0 31,-2 1 0-31,1 0 0 0,-1 1-32 0,0 0 0 0,-1-2 0 16,1 0 0-16,4 0-160 0,-3-1 192 15,2 0-192-15,-1 1 192 0,1-1-192 0,-2 1 0 16,2 0 0-16,-2 0 128 0,3-1-128 0,-1 1 0 16,0-1 0-16,2-2 0 0,-4-1 0 0,2 2 0 0,-2 1 0 0,-1-1 0 15,2 0 0-15,-1-1 128 0,0 1-128 0,0-1 0 16,-2 0 192-16,1-1-64 0,-1-1 0 0,2-1 0 0,-3 3 112 16,-1-3 16-16,1-1 0 0,1-1 0 15,0 0-96-15,-1-1-16 0,-2-2 0 0,2 1 0 16,3-1-144-16,-4-8 0 0,0 10 144 0,0-1-144 0,0-9 0 0,1 9 144 15,-1-9-144-15,2 9 0 16,-2-9 128-16,2 8-128 0,-2-8 0 0,2 9 0 16,2 0 0-16,-1 0 0 0,-3-9 0 0,2 8 0 15,-2-8 0-15,4 11 0 0,-1-4 0 0,-3-7 0 16,0 0 0-16,5 9 0 0,-1 0 0 0,-4-9 0 16,0 0 0-16,6 8 0 0,-2-1 0 0,-4-7 0 15,9 6 128-15,-9-6-128 0,0 0 0 0,0 0 0 16,8 6 144-16,-8-6-16 0,0 0-128 0,0 0 192 15,7 7-192-15,-7-7 128 0,0 0-128 0,0 0 0 0,0 0 128 0,0 0-128 16,0 0 0-16,0 0 144 0,0 0-144 0,0 0 0 16,0 0 144-16,-8-6-144 0,1-1 128 0,3-1-128 15,0 3 128-15,-1-2-128 0,-1-1 0 0,1-1 128 0,1 0-128 0,1 0 0 16,-3 0 0-16,1 0 0 16,0-1 0-16,0-1 128 0,-1-1-128 0,3 0 0 0,-4-1 0 0,3-1 128 15,1-3-128-15,0 1 0 0,-2-1 0 0,0-1 0 0,1-2 0 16,0 0 0-1,-1 1 0-15,1 0 0 0,1 0 0 0,-3-1 0 16,2 1 0-16,0 3 0 0,2-3 0 0,-3 1 0 16,0-2 0-16,1 3 0 0,-1 0 0 0,2 2 0 0,0 0 0 0,0-1 0 0,0 0 0 15,0-1 0 1,0 0 0-16,1 1 0 0,-1-1 0 0,2-1 0 16,0-2 0-16,0 1 0 0,1 2 0 0,-1-1 0 0,0 1 0 0,-1-3-128 0,2-1 128 0,0 1 0 31,-3 0-144-31,3 1 144 0,2-1-144 0,-2 2 144 0,-2 2-192 0,2-1 192 15,0-2-176-15,0 3 176 0,-1 1-160 0,1 0 160 0,0 2-160 0,0 1 160 0,-1 3-160 0,0 0 160 16,0-1-128-16,1 3 128 0,0 7 0 0,0 0-144 31,-1-9 144-31,0 2-192 0,1 7 192 0,0 0-192 16,-1-7 192-16,1 7-128 0,0 0 128 0,0 0-128 16,0 0 128-16,0 0-160 0,0 0 160 0,0 0-160 15,0-8 160-15,0 8 0 0,0 0 0 0,0 0-128 16,0 0 128-16,0 0 0 0,0 0 0 0,0 0 0 15,0 0 0-15,0 0 0 0,0 0 0 0,0 0 0 0,0 0 0 0,0 0 0 16,-1 10 0-16,1-10 0 0,-3 9 0 0,0 1 0 0,1-1 0 0,1 1 0 16,-1-1 0-16,1 0 0 15,-1 0 0-15,1 0 0 0,0 2 0 0,0 1 0 0,1 1 160 0,-1 0-160 16,1 0 128-16,-2 3-128 16,0 1 0-16,1 2 144 0,-1 0-144 0,1 0 0 0,0 2 144 0,1 0-144 0,0-1 0 15,0 2 128 1,0-1-128-16,1 0 0 0,0 0 0 0,1 0 0 15,0 0 0-15,1-2 128 0,-2 0-128 0,1 2 0 0,2 1 0 0,-2 0 128 16,0-1-128-16,0 2 0 16,2 1 0-16,-3 0 0 0,0 2 0 0,1-1 128 0,-1-3-128 0,1 0 0 15,0-2 0-15,1-2 0 16,0-1 0-16,-2-2 128 0,1 1-128 0,0-1 0 0,1-1 0 16,-1 2 128-16,0-2-128 0,2 2 0 0,-2-1 0 0,0-1 0 15,0-1 0-15,0 1 0 0,0-2 0 0,2 1 128 0,-2 0-128 0,0-1 0 16,1-2 0-16,1 0 0 15,-2-2 0-15,1 4 0 0,-2-1 0 0,3-1 0 16,-4-10 0-16,4 11 128 0,1 1-128 0,-1-2 0 0,-4-10 0 0,5 9 0 16,-5-9 0-16,7 9 0 15,-4 1 0-15,0-3 0 0,-3-7 0 0,4 9 128 16,-4-9-128-16,0 0 0 0,0 0 0 0,0 0 128 16,0 0 16-16,0 0 16 0,0 0 0 0,0 0 0 0,0 0-16 0,0 0 0 0,0 0 0 15,0 0 0 1,0 0-144-16,0 0 0 0,-1-12 144 0,-2 1-144 15,0 1 128-15,1-1-128 0,-4 0 160 0,3 0-160 0,-1 0 0 0,0-1 128 16,-2-2-128-16,1 1 0 0,1 1 0 0,0-1 0 0,0-2 128 0,1 1-128 16,1 0 0-1,-4 1 0-15,2-1 0 0,1-2 0 0,2 0 0 0,-2-1 0 16,-1 0 0-16,1-2 0 0,-1-1 0 0,2 0 0 16,0-2 0-16,-1 2 0 0,0 0 0 0,2-1 0 0,-1 0 0 0,0 0 0 15,0-1 0-15,1 0 0 16,-4-1 0-16,2 1 0 0,1-2-128 0,0 3 128 0,-2-1 0 0,2 0 0 0,-2-1-160 0,0 1 160 15,1 1-128-15,1 1 128 0,1 0-144 16,-3 1 144 0,1 0-160-16,1 1 160 0,0 3-128 0,0 0 128 15,-1 1 0-15,3 0-144 0,-1-1 144 0,-1 3 0 16,0 2-144-16,1 2 144 0,0-1-160 0,0 0 160 16,1 9-208-16,-3-7 80 0,2-1 0 0,1 8 0 15,0-7 0-15,0 7 0 0,0 0-48 0,0 0 0 16,0-10 0-16,0 10 0 0,-1-8 176 0,1 8-192 0,0 0 192 0,0 0-192 15,0-7 192-15,0 7 0 0,0-6-144 0,0 6 144 16,0 0 0-16,0 0 0 0,0 0-144 0,0 0 144 16,0 0 0-16,0 0 0 0,0 0 0 0,0 0 0 15,0 0 0-15,0 0 0 0,0 0 0 0,0 0 0 0,0 0-128 16,0 0 128-16,0 0 0 0,0 0 0 16,0 0 0-16,2 9 0 0,-2-9 0 0,1 11 0 0,1 1 0 0,-1-1-128 0,0 0 128 15,-1 0 0-15,-1 0 0 0,1 2 0 0,0 2-128 0,1-1 128 31,-1-2 0-31,1 2 0 0,0 3 0 0,2 0 0 16,-2 2 0-16,2 1 0 0,-2-4 0 0,2 4 0 0,0 1 0 0,2 0 0 16,-3 0 0-16,1 0 0 0,0 1 0 0,1-1 0 0,0-2 0 0,-2 2 0 15,2 1 0-15,-1 1 0 16,0 1 0-16,2 0 0 0,-2-1 192 0,1 0-64 16,2-1-128-16,-3-1 192 0,0 1-192 0,3-2 128 15,-1-3-128-15,0 0 0 0,-1-2 0 0,2-1 128 16,-2 0-128-16,2-2 0 0,0 0 0 0,-2 1 0 15,-2 2 128-15,1-4-128 0,3-1 0 0,-3 1 0 16,0 0 0-16,-1-1 0 0,2-2 0 0,-4-8 0 16,4 9 0-16,-2 0 0 0,2-1 128 0,-1 0-128 0,-3-8 0 0,4 10 0 15,-2-1 0-15,-2-9 0 16,2 9 0-16,-2-9 0 0,0 0 0 0,0 0-192 16,0 0 16-16,0 0 0 0,0 0-368 0,0 0-80 15,0 0-16-15,0 0 0 0,7-6 272 0,-1-2 48 16,-4 0 16-16,-1-1 0 15,-2 1-192-15,1 0-32 0,1 1-16 0,-1-1 0 0,-2-1 112 0,2 9 32 0,-2-9 0 0,-2 1 0 0,0-2 272 0,1 0 128 16,-1 3-128-16,-1-1 128 0,-2-1 0 0,3 0 0 0,-3 0 0 0,2-1 0 31,-3-2 272-31,0 0 48 0,0-4 0 0,0 1 0 0,0-4-48 0,0 3 0 0,1-4 0 0,-1-2 0 32,1-2-144-32,2 0-128 0,1-2 192 0,-2 1-192 0,2 0 160 0,-1-1-160 15,1 3 128-15,2 1-128 16,-2-2 320-16,1 2 0 0,1-2-16 0,1 3 0 15,-3 0 80-15,2-1 0 0,0-2 16 0,2 1 0 0,2 1-112 0,-2 0-32 16,0 1 0-16,0-1 0 0,1-1-256 0,-1 1 0 16,-1 1 0-16,1 0 0 0,0 0 0 0,1 1 0 15,-1 1 0-15,1 1 0 0,-1 3 0 0,3 0 0 16,-3 3 128-16,0 1-128 0,1 1 0 0,0 1 0 16,-1 9 0-16,0-8 0 0,0-1 0 0,0 9-144 15,0 0 144-15,0 0-128 0,2-8-192 0,-2 8-48 16,2-9 0-16,-2 9 0 0,0 0-576 15,0 0-112-15</inkml:trace>
  <inkml:trace contextRef="#ctx0" brushRef="#br2" timeOffset="4">19505 13708 7199 0,'0'0'320'15,"0"0"64"-15,0 0-384 0,0 0 0 0,0 0 0 0,0 0 0 0,-7 3 384 0,7-3 16 16,0 0 0-16,0 0 0 0,0 0-176 0,-5 3-32 0,5-3-16 0,0 0 0 16,0 0-176-1,0 0 0-15,0 0 0 0,0 0 128 0,-7-3-128 0,7 3 0 0,-6-5 0 0,6 5 0 16,0 0 128-16,0 0 0 15,-1-9 0-15,1 9 0 0,0 0 176 0,0 0 16 16,-1-6 16-16,1 6 0 0,-4-8 112 0,4 8 32 0,0 0 0 0,0 0 0 0,-3-7-176 16,3 7-48-1,0 0 0-15,0 0 0 0,-6-4 0 0,6 4 0 16,-2-5 0-16,2 5 0 0,0 0 0 0,0 0-16 16,0 0 0-16,-8 0 0 0,8 0-48 0,-6 1 0 0,6-1 0 0,0 0 0 15,0 0 32-15,0 0 0 16,-8 2 0-16,8-2 0 0,0 0 32 0,0 0 0 0,0 0 0 0,0 0 0 15,0 0 0-15,0 0 0 16,0 0 0-16,0 0 0 0,0 0 0 0,0 0 16 0,0 0 0 0,0 0 0 16,0 0 0-16,-7 0 0 0,7 0 0 0,0 0 0 15,0 0 16-15,0 0 0 0,0 0 0 0,0 0 0 0,-9-2-32 0,9 2-16 0,0 0 0 0,0 0 0 16,0 0-48-16,0 0-16 16,-7 3 0-16,7-3 0 0,0 0-16 0,0 0 0 15,0 0 0-15,0 0 0 16,0 0-32-16,0 0 0 0,0 0 0 0,0 0 0 0,0 0-128 0,0 0 192 15,0 0-192-15,0 0 192 16,0 0-192-16,0 0 160 0,0 0-160 0,0 0 160 0,0 0-32 0,0 0 0 16,0 0 0-16,0 0 0 15,-2 7 0-15,2-7 0 0,0 0 0 0,0 0 0 0,0 0 16 0,0 0 0 16,0 0 0-16,0 0 0 16,0 0-144-16,0 0 192 0,0 0-192 0,0 0 192 0,0 0-64 0,0 0-128 15,0 0 192-15,5 9-64 0,5-2-128 0,-3 0 128 16,-7-7-128-16,8 6 128 0,-1 0-128 0,-7-6 0 15,5 9 0-15,-5-9 128 0,7 6-128 0,-7-6 128 0,8 8-128 0,1-2 128 16,-2 0-128-16,-7-6 192 0,0 0-192 0,8 7 192 16,3-2-192-16,-3 1 0 15,2-2 0-15,-3-2 128 0,2 0-128 0,1 2 0 16,1-1 0-16,-1 0 0 0,0-1 0 0,-1 2 0 0,-9-4 0 0,11 4 0 0,-3-1 144 0,1 1-144 16,0-1 160-16,-9-3-160 15,10 3 224-15,0 3-48 16,-5-2-16-16,4 2 0 0,-1-2-16 0,-1 1 0 15,-7-5 0-15,7 4 0 0,0-2-16 0,0 3 0 0,1-1 0 0,-8-4 0 16,9 4-128-16,1 1 0 16,-10-5 144-16,9 5-144 0,-3 1 0 0,2-1 128 0,0 1-128 0,-2-1 0 15,-6-5 0-15,10 9 128 0,-2-1-128 0,1-2 0 16,-2 1 0-16,1 0 144 0,0-2-144 0,1 3 0 0,-1-2 144 0,0 0-144 16,-8-6 0-16,12 6 144 15,-2 1-144-15,2 0 0 0,0-3 144 0,-1 0-144 16,-3 2 0-16,0 2 0 0,-4 0 0 0,-4-8 128 15,8 5-128-15,1-1 0 0,1 2 0 0,-1-3 0 0,-1 1 0 0,1 1 128 16,1-2-128-16,1 0 0 16,-4 3 0-16,2 1 0 0,-9-7 0 0,9 5 128 0,2 1-128 0,0-1 0 0,-5 4 0 15,3-5 128-15,-1 0-128 0,1-3 0 0,0 1 128 0,-2 1-128 16,0 3 128-16,1-2-128 0,-2-1 128 0,3 1-128 16,-9-4 128-1,9 4-128-15,-2 2 160 0,-1-2-160 0,2 0 128 0,-3 2-128 16,4-2 0-16,-9-4 144 0,7 5-144 0,-1-1 192 15,1 0-192-15,-7-4 192 0,8 6-192 0,-2-3 128 0,-6-3-128 0,7 7 128 0,-1-2-128 0,-6-5 192 32,9 6-192-32,-2-2 192 0,-7-4-192 0,9 5 128 15,-2-1-128-15,-7-4 128 0,0 0-128 0,8 6 0 16,-8-6 144-16,10 5-144 0,-2-1 0 0,-8-4 128 16,8 4-128-16,0-1 0 0,-8-3 0 0,9 4 128 15,-9-4-128-15,11 4 0 0,-3-1 128 0,-8-3-128 16,8 3 128-16,-8-3-128 0,8 4 128 0,1 0-128 15,0 0 160-15,-9-4-160 0,9 3 0 0,-1-1 0 0,-8-2 0 0,10 2 0 16,-1 0 128-16,-1 0-128 0,-8-2 0 0,0 0 144 16,0 0-144-16,9 7 0 0,0-3 0 0,-1 1 0 0,-8-5 0 0,8 4 128 15,0 2-128-15,-1-3 0 0,-7-3 0 0,10 2 0 16,-1 0 128-16,0 2-128 16,-9-4 0-16,10 3 0 0,-10-3 144 0,8 3-144 15,-8-3 128-15,8 5-128 0,-8-5 128 0,10 4-128 16,-10-4 128-16,8 2-128 0,-8-2 128 0,10 3-128 0,-3-1 0 0,-7-2 144 15,9 4-144-15,-2 1 0 16,-7-5 144-16,7 5-144 0,-1 1 0 0,2-2 144 0,-8-4-144 0,6 3 0 16,1 2 0-16,-7-5 0 15,0 0 128-15,6 3-128 0,-6-3 0 0,8 2 128 16,-1 3-128-16,-7-5 0 0,7 1 0 0,-7-1 0 16,0 0 128-16,8 3-128 0,-8-3 0 0,7 3 128 15,-7-3-128-15,7 4 0 0,-7-4 0 0,8 2 0 0,0-1 0 0,-8-1 128 16,0 0-128-16,8 2 0 0,-8-2 0 0,8 2 0 15,-8-2 0-15,8 1 0 0,-8-1 0 0,8 3 0 0,-8-3 128 0,0 0-128 16,9 0 0-16,-9 0 0 0,8 3 0 0,-1-2 0 0,-7-1 0 16,7 4 0-1,-7-4 128-15,7 4-128 0,-7-4 0 0,8 3 0 0,-8-3 0 0,8 2 128 16,-8-2-128-16,0 0 0 16,8 2 0-16,-8-2 0 0,8 5 0 0,-8-5 0 15,0 0 128-15,0 0-128 0,9 2 0 0,-9-2 0 16,8 5 144-16,-8-5-144 0,0 0 0 0,7 6 128 15,-7-6-128-15,7 3 0 0,-7-3 0 0,0 0 144 0,8 4-144 0,-8-4 0 16,0 0 192-16,7 3-192 0,-7-3 192 16,0 0-192-16,0 0 0 0,0 0 0 0,7 5 0 0,0-1 0 15,0 0 0-15,-7-4 160 0,0 0-160 0,7 4 128 0,2 2-128 0,-9-6 0 16,0 0 0-16,0 0 128 16,7 3-128-16,-7-3 0 0,0 0 144 0,0 0-144 15,9 2 0-15,-9-2 0 0,0 0 0 0,0 0 128 16,8 8-128-16,-8-8 0 0,0 0 0 0,0 0 0 15,0 0 0-15,0 0 0 0,0 0 128 0,0 0-128 16,0 0 0-16,0 0-160 0,0 0 16 0,0 0 0 16,0 0-1936-16,-8-4-384 0,-1-1-80 0</inkml:trace>
  <inkml:trace contextRef="#ctx0" brushRef="#br2" timeOffset="5">20165 13137 2751 0,'0'0'256'0,"0"0"-256"16,0 0 0-16,0 0 0 15,0 0 880-15,0 0 128 0,0 0 16 0,0 0 16 0,0 0-656 0,0 0-128 16,0 0-16-16,0 0-16 16,0 0 160-16,0 0 48 0,0 0 0 0,0 0 0 0,0 0 336 0,0 0 64 15,0 0 0-15,0 0 16 16,0 0-16-16,0 0-16 0,0 0 0 0,0 0 0 15,0 0-176-15,0 0-48 0,-5-5 0 0,5 5 0 0,0 0-144 0,0 0-48 16,-2-8 0-16,2 8 0 0,0 0-128 0,0 0-16 16,0 0-16-16,0 0 0 0,0 0 16 0,0 0 0 15,0 0 0-15,0 0 0 0,0 0 48 0,0 0 16 16,0 0 0-16,0 0 0 0,0 0 32 0,0 0 16 16,0 0 0-16,0 0 0 0,0 0 64 0,5 7 16 15,-5-7 0-15,5 6 0 0,-5-6-176 0,7 5-16 16,-1 0-16-16,2 1 0 0,-5 0-96 0,3 1-16 0,-6-7 0 0,9 9 0 15,-2-3 0-15,0 1 0 0,-7-7 0 0,6 7 0 16,-6-7 0-16,9 8 0 16,-3-1 0-16,0 0 0 0,1-2 64 0,0 1 0 0,-7-6 0 0,6 8 0 15,1 0-192-15,-7-8 160 0,0 0-160 0,9 9 160 0,0 1-160 0,-1-2 0 32,0-3 0-32,-3 2 0 0,-5-7 128 0,9 7-128 0,1 2 0 15,-3-1 128-15,-7-8 0 0,8 8 0 0,5-1 0 16,-6-1 0-16,-7-6 16 0,8 6 0 0,-8-6 0 0,5 6 0 0,-5-6-16 0,10 5 0 0,0-1 0 0,-1-1 0 31,-9-3-128-31,9 4 0 0,-9-4 0 0,10 6 0 0,1-2 0 16,-2 1 0-16,-9-5 176 0,6 3-176 15,-6-3 0-15,9 5 0 0,-2 0 0 0,0-2 0 16,-7-3 0-16,9 2 128 0,-2 2-128 0,-7-4 144 16,8 4-144-16,-8-4 160 0,8 4-160 0,-1 0 160 0,-7-4-160 0,9 6 160 15,-3 1-160-15,0-3 160 16,-6-4-160-16,8 4 160 0,-1-1-160 0,-7-3 160 0,8 3-160 0,-8-3 128 15,5 4-128-15,-5-4 128 0,9 3-128 0,-3-1 128 0,-6-2-128 0,9 4 128 16,-3 0-128-16,1 0 128 0,-7-4-128 0,7 7 128 16,-1-3-128-16,1 1 160 15,0-1-160-15,-7-4 160 0,0 0-160 0,8 4 160 0,-3 0-160 0,-5-4 160 16,7 4-160-16,-7-4 0 16,8 4 144-16,-8-4-144 0,6 4 128 0,1 0-128 15,-1 2 128-15,-6-6-128 0,10 5 176 0,-3 2-48 16,-1-2 0-16,-6-5 0 0,0 0-128 0,0 0 160 15,8 6-160-15,-8-6 160 0,0 0-160 0,9 5 128 16,-2 1-128-16,0-1 128 0,-2 1-128 0,-5-6 128 16,6 5-128-16,-6-5 128 0,8 6-128 0,-1-2 192 15,-7-4-192-15,7 6 192 0,-7-6-192 0,8 5 0 16,-1 0 144-16,-7-5-144 0,5 6 128 0,-5-6-128 0,10 5 128 0,-10-5-128 16,8 4 0-16,-8-4 128 0,7 4-128 0,-7-4 0 15,9 5 128-15,-9-5-128 0,0 0 128 0,9 5-128 0,0 0 0 0,-9-5 144 16,0 0-144-16,9 4 0 0,-9-4 144 0,6 4-144 15,-6-4 0-15,8 7 144 16,0-4-144-16,-8-3 0 0,0 0 144 0,0 0-144 16,7 5 128-16,-7-5-128 0,9 3 128 0,-9-3-128 0,0 0 0 0,8 3 128 15,-8-3-128-15,10 3 0 16,-4-1 0-16,-6-2 144 0,0 0-144 0,9 4 0 0,-9-4 128 0,7 5-128 0,3 0 0 0,-10-5 0 31,0 0 144-31,0 0-144 0,7 2 0 0,-7-2 144 16,9 5-144-16,-9-5 128 0,0 0-128 0,9 2 128 15,0 0-128-15,-9-2 128 0,0 0-128 0,0 0 128 0,7 3-128 0,0 1 0 16,-7-4 0-16,0 0 0 0,0 0 0 0,7 2 0 0,-7-2 0 0,0 0 0 0,7 4 128 16,-7-4-128-1,0 0 0-15,0 0 128 0,6 4-128 0,-6-4 0 16,0 0 0-16,0 0 128 0,9 1-128 0,-9-1 128 16,5 6-128-16,-5-6 128 0,0 0-128 0,0 0 0 15,0 0 0-15,9 0 128 0,-9 0-128 0,0 0 160 16,0 0-160-16,5 2 160 0,-5-2-160 0,6 5 0 15,-6-5 0-15,0 0 0 0,0 0 0 0,0 0 0 16,6 4 0-16,-6-4 0 0,0 0 0 0,0 0 0 16,6 2 0-16,-6-2 0 0,0 0 0 0,0 0 0 15,0 0 128-15,9 4-128 0,-9-4 0 0,0 0 160 16,0 0-160-16,0 0 160 0,0 0-160 0,6 4 0 0,-6-4 0 16,0 0 0-16,0 0 0 0,0 0 0 0,6 5 0 0,-6-5 128 15,0 0-128-15,0 0 0 0,0 0 0 0,0 0 128 16,6 4-128-16,-6-4 0 0,0 0 144 15,0 0-144-15,0 0 0 0,0 0 0 0,0 0 0 0,0 0 128 16,0 0-128-16,0 0 0 0,0 0 0 0,7 3 0 0,-7-3 0 0,0 0 144 16,0 0-144-16,0 0 0 15,0 0 176-15,0 0-176 0,0 0 160 0,0 0-160 16,0 0 0-16,0 0 128 0,0 0-128 0,0 0 0 16,0 0 0-16,0 0 0 0,0 0 0 0,0 0 0 15,0 0 0-15,0 0 0 0,0 0 0 0,0 0 0 16,0 0 0-16,0 0 0 0,0 0 0 0,0 0 0 15,0 0 0-15,0 0 0 0,0 0 0 0,0 0 0 16,0 0-384-16,0 0-112 0,0 0-16 0,0 0-16 16,0 0-1696-16,0 0-336 0,0 0-64 0,0 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9:54.3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156 1052 5039 0 0,'0'0'231'0'0,"0"0"28"0"0,0 0 11 0 0,0 0 2 0 0,0 0 0 0 0,0 0-21 0 0,0 0-90 0 0,0 0-38 0 0,0 0-10 0 0,0 0-5 0 0,0-1-17 0 0,-15-29 204 0 0,12 24-261 0 0,1 0 1 0 0,-1 1-1 0 0,1-1 1 0 0,0 0-1 0 0,1 0 0 0 0,-1 0 1 0 0,1-1-1 0 0,0-1-34 0 0,-6-25 103 0 0,1 12 149 0 0,1-1 0 0 0,-1-21-252 0 0,-4-16 440 0 0,4 19-35 0 0,0 0 0 0 0,3-3-405 0 0,1 15 126 0 0,-11-64 99 0 0,2 12-76 0 0,9 57-111 0 0,-3-22-2 0 0,3 5-36 0 0,0 19 64 0 0,1-18-64 0 0,2-14 130 0 0,-3-15-130 0 0,1 58 181 0 0,0 1 0 0 0,-3-8-181 0 0,0 0 159 0 0,-1 1-66 0 0,2 8-26 0 0,1-3-27 0 0,3 8-26 0 0,0 0-1 0 0,-1 0-13 0 0,0 0 1 0 0,0 0 0 0 0,0 0 0 0 0,-1 0-1 0 0,1 0 1 0 0,-1 0 0 0 0,1 0 0 0 0,-1 1 0 0 0,0-1-1 0 0,0 0 1 0 0,0 0 0 0 0,0 1 0 0 0,-1-1-1 0 0,0 0 0 0 0,1 1 2 0 0,1 2 1 0 0,-1-1 0 0 0,1 1 0 0 0,0 0 0 0 0,0-1 0 0 0,-1 1 0 0 0,1-1 0 0 0,0 1 0 0 0,0 0 0 0 0,0-1 0 0 0,-1 1 0 0 0,1-1 0 0 0,0 1 1 0 0,0-1-1 0 0,0 1 0 0 0,0-1 0 0 0,0 1 0 0 0,0-1-3 0 0,0-5 23 0 0,0 2-49 0 0,-2-8 231 0 0,3 7-153 0 0,0 4 288 0 0,0 19-276 0 0,-1 3-40 0 0,0 6 80 0 0,0-24-104 0 0,2 13 11 0 0,3 28 53 0 0,1-12 107 0 0,-1 7-171 0 0,-2-21 51 0 0,1 0 1 0 0,0 0 0 0 0,3 5-52 0 0,1 2 75 0 0,-1 6-75 0 0,-2-12 88 0 0,1-1-1 0 0,0 0 1 0 0,2 0-1 0 0,2 5-87 0 0,3 4 81 0 0,-4-3 22 0 0,2 8-103 0 0,6 19 249 0 0,7 10 103 0 0,-16-41-328 0 0,-6-12 10 0 0,-1-4-30 0 0,0 0-1 0 0,0-1 1 0 0,1 1 0 0 0,-1 0 0 0 0,1 0-4 0 0,2 3 0 0 0,-2-5 0 0 0,-1 1 0 0 0,1-1 0 0 0,-1 1 0 0 0,0-1 0 0 0,0 1 0 0 0,0 0 0 0 0,0 0 0 0 0,3 7 0 0 0,-1-3 0 0 0,0 0 0 0 0,0 0 0 0 0,1 0 0 0 0,0-1 0 0 0,-3-4 0 0 0,4 6 11 0 0,10 30 96 0 0,-11-30-97 0 0,5 4-10 0 0,-6-10 0 0 0,10 15 0 0 0,-6-8 0 0 0,-5-6 0 0 0,3 10 0 0 0,-2-6-29 0 0,-3-6-122 0 0,0-1-46 0 0,0 0-567 0 0,0 0-2343 0 0,0 0-1005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9:54.9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 0 3223 0 0,'-5'7'78'0'0,"1"0"0"0"0,-1 0 0 0 0,1 1 0 0 0,0 1-78 0 0,0-2-36 0 0,3-6 271 0 0,1 1 0 0 0,-1-1 0 0 0,0 1 0 0 0,1-1-1 0 0,-1 1 1 0 0,1-1 0 0 0,-1 1 0 0 0,1-1 0 0 0,0 1-235 0 0,-3 22 2582 0 0,2-17-2484 0 0,0 1 0 0 0,0-1-1 0 0,1 1 1 0 0,0 0-98 0 0,-1 18 32 0 0,1-18-25 0 0,-1-1 0 0 0,1 1 0 0 0,1 1-7 0 0,27 180 142 0 0,-24-155 54 0 0,-2-17-7 0 0,1-1 0 0 0,1 3-189 0 0,7 33 492 0 0,-3-16 260 0 0,7 20-752 0 0,-8-34 185 0 0,0 0 94 0 0,7 14-279 0 0,13 28 134 0 0,-26-62-159 0 0,0 0 1 0 0,0 1-1 0 0,0-1 1 0 0,0 0 0 0 0,0 0-1 0 0,1 0 1 0 0,-1 0-1 0 0,1 1 25 0 0,0-1-119 0 0,-1 0-141 0 0,-1-2-11 0 0,0 0-51 0 0,0 0-214 0 0,0 0-96 0 0,0 0-22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7:05:54.15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22067 14157 4607 0,'0'0'400'0,"0"0"-400"16,0 0 0-16,0 0 0 0,0 0 1088 0,0 0 144 16,0 0 32-16,0 0 0 0,0 0-480 0,0 0-80 15,0 0-32-15,0 0 0 0,0 0-176 0,-3 9-48 16,3-9 0-16,0 0 0 0,0 0 48 0,0 0 0 16,0 0 0-16,0 0 0 0,0 0-48 0,0 0 0 15,0 0 0-15,0 0 0 0,0 0-32 0,0 0-16 16,0 0 0-16,0 0 0 0,0 0 80 0,0 0 16 15,0 0 0-15,0 0 0 0,0 0 16 0,0 0 16 0,-1 9 0 16,1-9 0-16,0 0-96 0,0 0-32 0,0 0 0 0,0 0 0 16,0 0-112-16,0 0-32 0,0 0 0 0,0 0 0 15,0 0-64-15,0 0 0 0,0 0-16 0,7 5 0 16,-7-5-16-16,0 0 0 0,0 0 0 0,8 0 0 16,-2 0 16-16,3 0 0 0,-9 0 0 0,8-2 0 15,-1 1-48-15,-1 0 0 0,4 0 0 0,-2 1 0 16,-1-1-128-16,2 1 192 0,2 0-192 0,-4 0 192 15,-7 0-192-15,0 0 160 0,7 0-160 0,2 1 160 16,-9-1-160-16,11 2 128 0,0 1-128 0,-2-1 128 16,-1 1-128-16,-2-1 160 0,-6-2-160 0,12 4 160 15,-1 2-160-15,0-2 192 0,-4-2-192 0,2 2 192 16,-2 0-192-16,2 0 192 0,-2 1-192 0,2-1 192 16,-3 1-192-16,1-1 192 0,1 0-192 0,-1 2 192 15,1-2-192-15,-1 1 128 0,-1-2-128 0,0 1 128 0,1 2-128 16,-1 2 160-16,0-3-160 0,0 1 160 0,-6-6-160 0,8 7 0 15,-2 0 144-15,0 0-144 0,-6-7 0 0,7 7 144 16,-2 1-144-16,0-1 0 0,-5-7 128 0,8 8-128 16,-4 0 0-16,2 0 0 0,-1-1 0 0,-5-7 128 15,5 9-128-15,0 0 0 0,1 0 176 0,-6-9-176 16,4 9 160-16,2-2-160 0,-1 1 0 0,-5-8 128 16,0 0-128-16,5 9 0 0,-5-9 0 0,5 10 128 15,1-1-128-15,-6-9 0 0,0 0 128 0,3 9-128 16,0 0 0-16,-3-9 144 0,4 9-144 0,0 1 0 15,-2-2 144-15,-2-8-144 0,2 8 128 0,-2-8-128 16,5 9 128-16,-2 0-128 0,1 0 0 0,-4-9 144 0,0 9-144 16,0-9 0-16,2 11 144 0,0-3-144 0,-2-8 0 0,2 9 144 15,-2-9-144-15,2 9 0 0,-2-9 0 0,1 10 0 16,0-2 208-16,-1-8-32 0,0 8-16 0,0-8 0 16,0 0-160-16,0 9 0 0,0-9 0 0,0 0 0 15,-1 9 0-15,1-9 0 0,-2 7 0 0,2-7 0 16,0 0 0-16,-2 8 0 0,2-8 144 0,0 0-144 15,0 0 0-15,-2 8 144 0,2-8-144 0,-3 7 0 16,3-7 128-16,-5 5-128 0,5-5 0 0,0 0 0 16,-3 7 0-16,3-7 0 0,-6 5 128 0,6-5-128 15,-3 7 0-15,3-7 0 0,-7 5 0 0,7-5 0 16,-5 6 0-16,5-6 0 0,-7 4 0 0,7-4 0 16,-5 6 128-16,5-6-128 0,0 0 0 0,-7 4 0 15,-1-2 144-15,8-2-144 0,0 0 0 0,-6 3 144 0,6-3-144 16,-9 3 0-16,3 1 0 0,6-4 0 0,0 0 0 0,-9 4 0 15,2 0 0-15,7-4 0 0,0 0 0 0,-9 3 0 16,3 2 0-16,6-5 0 0,-8 5 0 0,2 1 0 16,0-2 0-16,6-4 0 0,-6 6 0 0,6-6 0 15,-9 5 0-15,3 0 0 0,6-5 0 0,-6 4 0 16,-1 0 0-16,7-4 0 0,-7 4 0 0,7-4 0 16,-10 3 0-16,2 0 0 0,0 2 0 0,8-5 0 15,-7 0 0-15,-1 1 0 0,2 1 0 0,0 0 0 16,0-1 0-16,6-1 0 0,-6 2 0 0,-2 1 0 15,2-1 128-15,-1-1-128 0,2 2 0 0,5-3 0 16,-7 0 0-16,2 1 0 0,-1 2 0 0,6-3 0 16,-9 2 0-16,3 0 0 0,-2-1 0 0,8-1 0 15,-5 3 0-15,0 3 0 0,-1-4 0 0,0 1 0 0,-1 2 0 0,7-5 0 16,0 0 0-16,0 0 0 0,-5 6 0 0,1 0 0 16,-4-3 0-16,8-3 0 0,-7 7 0 0,1-2 0 15,-2 1 0-15,1-2 0 0,7-4 0 0,-7 3 0 16,2 1 0-16,-1 1 0 0,-1 1 0 0,2-3 0 15,-1-3 0-15,6 0 0 0,-8 2 0 0,1-1 0 16,0 3 0-16,7-4 0 0,-7 2 0 0,1 0 0 16,-1-1 0-16,7-1 0 0,0 0 0 0,-7 1 0 15,-1-2 0-15,1 1 0 0,7 0 0 0,-5 1 0 16,5-1 0-16,0 0 0 0,-9 0 0 0,9 0 0 16,-7 1 0-16,7-1 0 0,0 0 0 0,-8 3 0 15,8-3 0-15,0 0 0 0,-7 1 0 0,7-1 0 16,0 0 0-16,0 0 0 0,-9 1 0 0,9-1 0 0,0 0 0 15,0 0 0-15,-6 2 0 0,6-2 0 0,0 0 0 0,0 0 0 16,0 0 0-16,0 0 0 0,0 0 0 0,0 0 0 16,0 0 0-16,0 0 0 0,0 0 0 0,0 0 0 15,0 0 0-15,0 0 0 0,0 0 0 0,0 0 0 16,0 0 0-16,0 0 0 0,0 0 0 0,0 0 0 16,0 0-144-16,0 0 144 0,0 0 0 0,0 0 0 15,0 0 0-15,0 0 0 0,0 0 0 0,0 0 0 16,0 0 0-16,0 0 0 0,8 3 0 0,1 1 0 15,-9-4 0-15,10 0 0 0,-1 0 0 0,2 1 0 16,-3 1 0-16,-8-2 0 0,9-1-128 0,1 0 128 16,-10 1 0-16,12-3 0 0,1 1 0 0,-2 1 0 15,-2-1 0-15,1 0 0 0,0 2 0 0,0-1 0 0,1 0 0 0,-11 1 0 16,9-5 0-16,-9 5 0 0,11-4 0 0,1-1 0 16,1 2 0-16,-1 0 0 0,-1-1 0 15,-1-1 0-15,0-1 0 0,0 1 0 0,2 1 0 0,0-1 0 16,0 0 0-16,-2-1 0 0,0 1 0 0,1-1 0 15,-2 0 0-15,0 0 0 0,1-2 0 0,-2 4 0 16,2-2 0-16,-3 1 0 0,1-2 0 0,-4 2 0 16,2-2 0-16,1 1 0 0,0 1 0 0,-1-1 0 15,-2-1 0-15,0 2 0 0,-4 5 0 0,6-6 0 16,-6 6 0-16,4-9 0 0,0 0 0 0,1 1 0 16,-1 0 0-16,-2 1 0 0,-2 1 0 0,0 6 0 15,3-9 0-15,-1 0 0 0,-1 0 128 0,0 2-128 16,-1-2 0-16,0 0 0 0,-1-1 0 0,1 1 0 0,0 1 0 0,0-2 0 15,0-1 0-15,0 1 0 0,1 0 0 0,-1-1 0 16,-1 2 0-16,0-1 0 0,0 0 0 0,0 0 128 16,-2-2-128-16,2 2 0 0,-2-2 0 0,1 1 0 15,-1 0 128-15,-1 0-128 0,1 0 0 0,-1 0 0 16,-1 1 0-16,1-2 0 0,-2 1 128 0,0 1-128 16,-1 0 0-16,-2 1 144 0,3-2-16 0,-3 2-128 15,2 0 192-15,-2 2-64 0,4 3 0 0,-4 0-128 16,1-2 192-16,1 2-64 0,1 0-128 0,-1 2 128 15,-2-1-128-15,-3 1 128 0,3-1-128 0,0 3 160 16,-2 2-160-16,0-1 160 0,-1-1-160 0,0 0 0 16,3 0 144-16,0-1-144 0,-2 1 0 0,2 0 0 0,1-2 0 15,0 1 0 1,0-1-336-16,3-1-144 0,-1 0-32 0,1-1-14336 0</inkml:trace>
  <inkml:trace contextRef="#ctx0" brushRef="#br0" timeOffset="1">22040 11838 9215 0,'0'0'192'0,"0"0"64"0,0 0 0 0,0 0 0 0,0 0-256 0,0 0 0 0,0 0 0 0,0 0 0 0,0 0 864 0,0 0 128 15,-4 1 32-15,4-1 0 0,0 0-832 0,0 0-192 16,-6-1 0-16,0 0 0 0,6 1 864 0,0 0 128 16,0 0 32-16,0 0 0 0,-6 0-832 0,6 0-192 15,0 0 0-15,0 0 0 0,-4-1 864 0,4 1 128 16,0 0 32-16,0 0 0 0,0 0-832 0,0 0-192 15,-7 1 0-15,7-1 0 0,0 0 0 0,0 0 0 16,0 0 0-16,0 0 0 0,0 0 0 0,0 0 0 16,0 0 0-16,0 0 0 0,0 0 0 0,0 0 0 15,0 0 0-15,0 0 0 0,0 0 0 0,0 0 0 16,0 0 0-16,0-4 0 0,0 4 0 0,0 0 0 16,0 0 0-16,0 0 0 0,4-5 864 0,-4 5 128 15,5-2 32-15,1 0 0 0,-6 2-832 0,0 0-192 16,5-2 0-16,-5 2 0 0,7-1 0 0,-2-1 0 0,2-1 0 0,-7 3 0 15,6-1 0-15,2 0 0 0,-2 0 0 0,5-1 0 16,-4 1 0-16,-7 1 0 0,10 0 0 0,0 0 0 16,0 0 0-16,-10 0 0 0,10 3 0 0,0-2 0 15,1 1 0-15,-1-1 0 0,-10-1 0 0,10 3 0 16,2-1 0-16,-2 0 0 0,-10-2 0 0,0 0 0 16,9 4 0-16,0-1 0 0,1-1 0 0,-10-2 0 15,10 4 864-15,-1 0 128 0,-9-4 32 0,10 3 0 16,1 2-832-16,-1 1-192 0,-10-6 0 0,10 5 0 15,-1 1 0-15,1-1 0 0,-4 2 0 0,3-3 0 16,-4 0 0-16,3-1 0 0,0 1 0 0,-2 0 0 0,-6-4 0 16,9 4 0-16,-1 2 0 0,2-2 0 0,-2 1 0 15,-2-1 0-15,-6-4 0 0,9 6 0 0,-3 0 0 16,1-1 0-16,1 0 0 0,-3 0 0 0,-5-5 0 0,9 9 0 16,0-1 0-16,-3-2 0 0,-6-6 0 0,7 7 0 15,-1 0 0-15,1-2 0 0,-7-5 0 0,9 8 0 16,-9-8 0-16,5 9 0 0,3-1 0 0,-4 0 0 15,1 2 0-15,-1-1 0 0,2-2 0 0,-6-7 0 16,4 9 0-16,1-1 0 0,-5-8 0 0,5 9 0 16,-1 0 0-16,-4-9 0 0,6 11 496 0,-1-3 48 15,-5-8 16-15,5 10 0 0,-1 0-416 0,2-2-144 16,-4 1 0-16,0-1 144 0,0 1-144 0,-2-9 160 16,3 9-160-16,-3-9 160 0,3 10-160 0,1-2 128 15,-4-8-128-15,1 11 128 0,0-1-128 0,2-2 128 0,-3-8-128 0,3 9 128 16,-1-1-128-16,-2 2 0 0,0-10 144 0,0 10-144 15,0-10 128-15,0 10-128 0,-1-2 160 0,1-8-160 16,0 10 144-16,0-10-144 0,1 10 128 0,-1-1-128 16,0-9 128-16,-1 9-128 0,1-9 128 0,-1 9-128 15,-1 0 128-15,0-2-128 0,2-7 128 0,-4 10-128 16,4-10 128-16,-3 9-128 0,1 0 0 0,2-9 128 16,-4 8-128-16,2 0 0 0,2-8 144 0,-2 9-144 15,0-1 0-15,2-8 0 0,-2 7 0 0,2-7 128 16,-5 9-128-16,5-9 0 0,-4 8 0 0,1-1 128 15,3-7-128-15,0 0 0 0,-6 8 0 0,6-8 0 16,-4 8 0-16,4-8 128 0,-5 6-128 0,5-6 0 0,0 0 0 16,-4 7 0-16,4-7 0 0,-7 6 128 0,7-6-128 15,-5 7 0-15,-1 0 128 0,6-7-128 0,-7 4 0 0,7-4 0 16,-8 8 0-16,8-8 128 0,-8 5-128 0,8-5 0 16,0 0 0-16,-9 7 128 0,2 0-128 0,0-2 0 15,7-5 0-15,-7 6 0 0,2-2 0 0,5-4 0 16,-9 8 0-16,4-5 128 0,5-3-128 0,-9 2 0 15,2 2 128-15,7-4-128 0,-9 0 0 0,3 1 128 16,-3 1-128-16,2-1 0 16,7-1-352-16,-8 3-144 0,0-1-16 0,-1 1-16 0,9-3 1232 0,-8 1 256 15,0 1 64-15,3-2 0 16,1-1-1648-16,-2 0-320 0,0 1-64 0,-1-1-16 0,-1 0 832 0,0-1 192 16,0 0 0-16,-3 1 0 0,2 3 768 0,0 2 208 15,-2-1 48-15,-1 0 0 16,3-2-1648-16,1 3-320 0,-1 1-64 0,1-3-16 0,2-2 1648 0,-3 1 320 0,2 1 64 15,-2-1 16-15,2-1-832 0,-2 1-192 0,2 1 0 0,0-1 0 16,2 0 0-16,2 0 0 0,-4-1 0 0,1 0 0 31,6 0-768-31,0 0-208 0,0 0-48 0,-4 1 0 0,-2-3 832 0,6 2 192 0,0 0 0 0,0 0 0 16,0 0 0-16,0 0 0 0,-5-2 0 0,5 2 0 16,0 0 0-16,0 0 0 0,0 0 0 0,0 0 0 15,0 0 0-15,0 0 0 0,0 0 0 0,0 0 0 16,0 0 768-16,0 0 208 0,0 0 48 0,0 0 0 15,0 0-1648-15,0 0-320 0,0 0-64 16,0 0-16-16,0 0 832 0,7-2 192 0,-7 2 0 0,7-1 0 16,-1-2 0-16,2 1 0 0,-2 1 0 0,3-1 0 15,-3-1 0-15,3 2 0 0,-2-2 0 0,3 2 0 0,-2 0 0 16,0-1 0-16,-1-1 0 0,3 0 0 0,2 1 0 0,-2 1 0 16,1-2 0-16,1 1 0 0,1-2 0 0,-2 2 0 15,2 0 0-15,-1 0 0 0,0-2 0 0,2 1 0 16,-3 1 0-16,2 0 0 0,-1 1 0 0,-1-2 0 15,0 0 0-15,0 0 0 0,-1-2 0 0,1 2 0 16,-1 1 0-16,0-2 0 0,-1 0 768 0,0 1 208 16,-1 0 48-16,0-1 0 0,-1 2-832 0,-1 0-192 15,2 0 0-15,0-2 0 0,-2-1 0 0,2 2 0 16,-2-3 0-16,1 2 0 0,-2-1 0 0,0 1 0 16,2-2 0-16,-3 1 0 0,2-1 0 0,0 1 0 15,-2-1 0-15,0 0 0 0,0-2 0 0,1 0 0 16,0 1 0-16,0-1 0 0,-1-1 0 0,-3 0 0 0,4 1 0 15,-1 0 0-15,0 0 0 0,-3 1 0 0,2-1 0 0,-1 0 0 16,0-1 0-16,0 3 0 0,2 1 0 0,-1 0 0 16,-3-4 0-16,0 1 0 0,3 3 0 0,-1-3 0 15,-1 0 0-15,1 2 0 0,0-1 0 0,-2 2 0 16,0-1 0-16,-1-5 0 0,-2-3 0 0,2 0 0 16,2 4 0-16,-2 0 0 0,-3 1 0 0,2-1 0 15,-4-1 0-15,3 1 0 0,0 1 0 0,0 2 0 16,-1-2 0-16,1 2 0 0,-1 2 0 0,0-1 0 15,-1 0 0-15,-1 0 0 0,2 0 0 0,-2 0 0 16,0 1 0-16,1-1 0 0,-1 0 0 0,0 0 0 16,-2 1 0-16,1-1 0 0,-2 2 0 0,1 0 0 15,0-1 0-15,2 0 0 0,-1 1 0 0,1 0 0 16,0-1 0-16,-2 1 0 0,2-2 0 0,-3 2 0 16,1-3 0-16,-2 0 0 0,2-1 0 0,3 4 0 0,1 0 0 0,-1-1 0 15,-2-2 0-15,1 3 0 0,-1-1 0 0,0-1 0 16,-1 1 0-16,-6-3 0 0,3-1 0 0,-1 3 0 15,1 2 0-15,0-2 0 0,0 2 0 0,0 1 0 16,1-2 0-16,0 2 0 0,0 0 0 0,1-1 0 16,-3 0 0-16,2 1 0 0,4 0 0 0,-3 0 0 15,1-2 0-15,-2 2 0 0,4 1 0 0,-4 1 0 16,1-1 0-16,0 0 0 0,0-2 0 0,2 2 0 16,-3 1 0-16,2 0 0 0,-1 1 0 0,3-1 0 15,-4-1 0-15,1 0 0 0,1 2 0 0,1 1 0 16,-1-1 0-16,0 0 0 0,-1 0 0 0,3 1 0 15,6-1 0-15,-9 1 0 0,0-1 0 0,2 2 0 16,7-2 0-16,-8 4 0 0,8-4 0 0,-8 5 0 0,8-5 0 0,-8 3 0 16,8-3 0-16,0 0 0 0,0 0 0 0,0 0 0 15,0 0 0-15,0 0 0 0,-7 5 0 0,7-5 0 16,0 0 0-16,0 0 0 0,0 0 0 0,0 0 0 16,0 0 0-16,0 0 0 0,0 0 0 0,0 0 0 15,0 0 0-15,0 0 0 0,0 0 0 0,10-3 0 16,-3 1 0-16,1 0 0 0,1 0 0 0,0 0 0 15,-9 2 0-15,8-5 0 0,3 0 0 0,2 1 0 16,-5 2 0-16,3 1 0 0,1-3 0 0,3 3 0 16,-2-1 0-16,1 2 0 0,-1 2 0 0,0-2 0 15,-2-2 0-15,-2 5 0 0,2 1 0 0,2 0 0 16,0 1 0-16,-3-2 0 0,0 0 0 0,2 2 0 16,2 0 0-16,-1 2 0 0,-1-2 0 0,1 1 0 0,1-1 0 15,1 2 0-15,-2 0 0 0,0-2 0 0,2 0 0 0,-3-1 0 16,-1 1 0-16,1 2 0 0,0 0 0 0,-1-2 0 15,0 1 0-15,0-1 0 0,-2 1 0 0,0-1 0 16,2 1 0-16,-4 0 0 0,1 2 0 0,0 0 0 16,-1-1 0-16,0 2 0 0,2-1 0 0,-1 1 0 15,-1-1 0-15,0 2 0 0,2-2 0 0,-3 1 0 16,0 0 0-16,0-1 0 0,0 5 0 0,0-5 0 16,-6-8 0-16,6 11 0 0,1 0 0 0,-1 0 0 15,1 0 0-15,-1 1 0 0,0-1 0 0,-1 2 0 16,1-2 0-16,-3-4 0 0,-1 3 0 0,1 0 0 15,-1-1 0-15,1 0 0 0,-2-1 0 0,2 2 0 0,-4-2 0 16,1 2 0-16,0 1 0 0,1 0 0 0,1 0 0 0,-2 0 0 16,-2 0 0-16,1 1 0 0,-1-1 0 0,2-1 0 15,-1 0 0-15,0-1 0 0,-3-1 0 0,1 1 0 16,1 0 0-16,-1 0 0 0,0-1 0 0,-2-1 0 16,1 0 0-16,-1 1 0 0,1-2 0 0,0 1 0 15,0-3 0-15,0 4 0 0,-1-2 0 0,1 1 0 16,-1-1 0-16,0-2 0 0,1 3 0 0,-4 1 0 15,-1 0 0-15,5-4 0 0,1 2 0 0,-3-1 0 16,2 1 0-16,-1-1 0 0,-1 1 0 0,0-1 0 16,2 1 128-16,-8 4-128 0,1-1 0 0,3-2 0 15,0 0 0-15,2-2 0 0,-2 1 0 0,4-3 0 16,-1 2 0-16,0-2 0 0,-1 1 0 0,1 0 0 16,-2-2 0-16,0 1 0 0,0 4 0 0,-1-6 0 0,0-1 0 0,1 1 128 15,-3 0-128-15,2 0 192 0,-3-1-192 0,1-1 0 16,1 0 0-16,-2 0 0 0,1 0 0 0,-8-4 0 15,1 1 0-15,3 1 0 0,1 0 0 0,3 2 0 16,-1-3 0-16,5 3 0 0,-1 0 0 0,1 1 0 16,-2 0-208-16,2 0 64 0,0 0 144 0,1 0 0 15,-1-1 0-15,-1 1 0 0,0 1 0 0,-1 1 0 16,0 2 0-16,-3-3 0 0,1-1 0 0,5 2 176 16,0 0-48-16,-1-1 0 0,0 0-128 0,1 0 0 15,-1-1 0-15,0 0 0 0,2 0 0 0,-2 0-176 16,2 0 48-16,1 1 0 0,-2 0 128 0,5-1 0 15,0 0 0-15,-3 0 0 0,3 0 0 0,-5-1 0 0,5 1 0 16,0 0 0-16,0 0 0 0,0 0 0 0,-4 0 0 0,4 0 0 16,0 0 0-16,0 0 0 0,0 0 0 15,0 0 0-15,0 0 0 0,0 0 0 0,0 0 0 0,0 0 0 16,1-8 0-16,-1 8 0 0,0 0 0 0,7-1 128 16,-1 1-128-16,1-2 0 0,2 2 0 0,0-1-128 15,3 0 128-15,0 0 0 0,-1-4 0 0,6 1 0 16,-5 3 0-16,-4-2 0 0,1-1 0 0,1 0 0 15,1 0 0-15,2-1 0 0,-2 1 0 0,2-2 0 16,0 1 0-16,13-5 0 0,-5 0 0 0,-3 3 0 16,-1-1 0-16,-2 1 0 0,-3 1 0 0,0 1 0 15,1-2 0-15,-4 3 0 0,1 0 0 0,0-1 0 16,-2 0 0-16,2 0 0 0,-4 0 0 0,2-1 0 16,-5 0 0-16,3-1 0 0,1 0 0 0,-3 0 128 0,1 2-128 15,2-1 0-15,-4-2 0 0,1 3 0 0,0-2 0 0,-1 4 0 16,0-3 0-16,0 0-128 0,-1-2 128 0,1 1 0 15,2-2 0-15,-3 1 0 0,1-2 0 0,1-2 0 16,-2 1 0-16,2 1 0 0,-1 0 0 0,1 0 0 16,-2-1 0-16,1 1 0 0,2 0 0 0,-2-6 0 15,0-2 0-15,-1 0 0 0,1 2 0 0,-2 3 0 16,2 3 0-16,-2 1 0 0,0-1 0 0,0 0 0 16,-1-1 0-16,0 2 0 0,-1 2 0 0,0-1 0 15,0-1 0-15,1 2 0 0,-4 0 0 0,1-1 0 16,1 1 0-16,0-1 0 0,-1-1 0 0,1 1 0 15,-3 2 0-15,5 6 0 0,-5-8 0 0,-1 0 0 0,-3 1 0 16,3 1 0-16,-1 1 0 0,1-1 0 0,-2 1 0 16,0-1 0-16,-1 1 0 0,2 0 0 15,-3 1 0-15,2-1 0 0,-3 0 0 0,1 1 0 0,0-1 0 16,4 3 0-16,-1 0 0 0,-1 0 0 0,1-1 0 0,-3 0 0 16,-1 0 0-16,1 1 0 0,-2-1 0 0,-8 0 0 15,5 0 0-15,-1-2 0 0,1 2 0 0,-1 0 0 16,3-1 0-16,-1 2 0 0,-2-1 0 0,4 1 0 15,5 1 0-15,-3 0 0 0,3-2 0 0,-3 2 0 16,0 0 0-16,2-1 0 0,-3 0 0 0,2 1 0 16,1-3 0-16,-1 2 0 0,0-1 0 0,1 2 0 15,8 1 0-15,-8-1 0 0,0-2 0 0,8 3 0 16,-9-1 0-16,3 1 0 0,6 0 0 0,-8 0 0 16,2 0 0-16,6 0 0 0,0 0 0 0,0 0 0 15,-8 4 0-15,8-4 0 0,0 0 0 0,0 0 0 0,0 0 0 16,0 0 0-16,0 0 0 0,0 0 0 0,0 0 0 15,0 0 0-15,0 0 0 0,0 0 0 0,0 0 0 0,0 0 0 16,0 0 0-16,0 0 0 0,0 0 0 0,0 0 0 16,12 2 0-16,-1-1 0 0,1-1 0 0,0 0 0 15,1 0 0-15,3 0 0 0,-1-1 0 0,-2 0 0 16,-3 0 0-16,2 0 0 0,3 1 0 0,-1 0 0 16,-1 0 0-16,3 1 0 0,0 2 0 0,1 1 0 15,-1 2 0-15,1-1 0 0,-2 1 0 0,-1 0 0 16,-1 1 0-16,2 3 0 0,-3-2 0 0,1-1 0 15,-2 1 0-15,0 1 0 0,-2-1 0 0,0 1 0 16,-1-1 0-16,2 1 0 0,0 1 0 0,0 0 0 16,-1 0 0-16,1 0 0 0,-4-1 0 0,3 2 0 15,-3 0 0-15,0 2 0 0,1-2 0 0,0 0 0 0,0-2 0 0,-1 1 0 16,0 2 0-16,1-1 0 0,-2-1 0 0,2 1 0 16,-3 1 0-16,-1-4 0 0,-1 1 0 0,0 1 0 15,1-1 0-15,-2-1 0 0,-1 1 0 0,0 0 0 16,0 0 0-16,0 10 0 0,0-5 0 0,-3-1 0 15,0 1 0-15,-2 0 0 0,1-3 0 0,0 1 0 16,-1 1 0-16,1-1 0 0,1 1 0 0,-4-1 0 16,-1-1 0-16,2 0 0 0,0 2 0 0,1-2 0 15,-4-3 0-15,4 1 0 0,-2 0 0 0,0 1 0 16,1-2 0-16,-2 2 0 0,0 0 0 0,2-1 0 16,0-1 0-16,-1-1 0 0,1 2 0 0,-3 0 0 15,2-1 0-15,-1-1 0 0,1 1 0 0,-2-1 0 0,3-3 0 16,-2 1 0-16,0 2 0 0,1-1 0 0,-1-2 0 0,-2 1 0 15,0-1 0-15,-1-1 0 0,0-1 0 0,-3 2 0 16,-2-3 0-16,1 1 0 0,0 1 0 0,0 0 0 16,2-3 0-16,2-2 0 0,-2 1 0 0,0 0 0 15,-2 1 0-15,2-1 0 0,0-1 0 0,0 0 0 16,1 2 0-16,-3-4 0 0,3 1 0 0,0 0 0 16,1 1 0-16,2 1 0 0,2 1 0 0,0-2 0 15,2 1 0-15,-1-2 0 0,6 3 0 0,0 0 0 16,-5-2 0-16,5 2 0 0,0 0 0 0,0 0 0 15,0 0 0-15,0 0 0 0,0 0 0 0,0 0 0 16,0 0 0-16,5-3 0 0,2 0 0 0,0 2 0 16,1 1 0-16,1 0-10416 15,-1-1-2048-15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9:55.9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134 94 3679 0 0,'24'124'3418'0'0,"-16"-75"-2443"0"0,1-1 0 0 0,9 20-975 0 0,-14-56 109 0 0,-1 1 0 0 0,0 8-109 0 0,-1-10 57 0 0,0 0 0 0 0,1 0 0 0 0,0 0 0 0 0,0 0 0 0 0,1 0 0 0 0,4 7-57 0 0,-3-10 0 0 0,-2 1 0 0 0,1 1 0 0 0,0-2 0 0 0,-1-1-10 0 0,-2-6-46 0 0,-1-1-26 0 0,0 0-14 0 0,0 0 14 0 0,0 0 8 0 0,0 0-12 0 0,0 0-61 0 0,0-2-21 0 0,-3-9-233 0 0,0-1 0 0 0,0 1 0 0 0,-1-1 0 0 0,-4-6 401 0 0,-1-5-360 0 0,-12-21 285 0 0,18 38 220 0 0,0-1 0 0 0,0 1 0 0 0,-1 0 0 0 0,0 0-1 0 0,0 0 1 0 0,-2 0-145 0 0,1-1 174 0 0,-1-1-1 0 0,1 0 1 0 0,-1-2-174 0 0,-51-109 998 0 0,33 78-738 0 0,18 29-3 0 0,6 12-247 0 0,0 0 1 0 0,0 0 0 0 0,0 0 0 0 0,0 0-1 0 0,0 0 1 0 0,0 0 0 0 0,0 0-1 0 0,0-1 1 0 0,0 1 0 0 0,-1 0 0 0 0,1 0-1 0 0,0 0 1 0 0,0 0 0 0 0,0 0 0 0 0,0 0-1 0 0,0 0 1 0 0,0 0 0 0 0,0 0-1 0 0,0 0 1 0 0,0 0 0 0 0,0 0 0 0 0,0 0-1 0 0,0 0 1 0 0,0 0 0 0 0,0 0 0 0 0,0 0-1 0 0,0 0 1 0 0,0 0 0 0 0,0 0-1 0 0,0 0 1 0 0,0 0 0 0 0,0 0 0 0 0,0 0-1 0 0,0 0 1 0 0,-1 0 0 0 0,1 0 0 0 0,0 0-1 0 0,0 0 1 0 0,0 0 0 0 0,0 0-1 0 0,0 0 1 0 0,0 0 0 0 0,0 0 0 0 0,0 0-1 0 0,0 0 1 0 0,0 0 0 0 0,0 0 0 0 0,0 0-1 0 0,0 0 1 0 0,0 0 0 0 0,0 0-1 0 0,0 0 1 0 0,0 0 0 0 0,0 0 0 0 0,0 0-1 0 0,0 0 1 0 0,-1 0 0 0 0,1 0 0 0 0,0 0-1 0 0,0 0 1 0 0,0 0 0 0 0,0 0-1 0 0,0 1 1 0 0,0-1 0 0 0,0 0 0 0 0,0 0-1 0 0,0 0 1 0 0,0 0 0 0 0,0 0-11 0 0,1 10 443 0 0,4 15-306 0 0,1 0-1 0 0,1-1 0 0 0,1 0 1 0 0,4 6-137 0 0,1 5 114 0 0,4 15 288 0 0,-2 2-1 0 0,-2-1 0 0 0,1 25-401 0 0,-10-54 489 0 0,5 16-489 0 0,-7-29 7 0 0,0 0-7 0 0,0-1 11 0 0,-4-18 30 0 0,1 0-1 0 0,0-6-40 0 0,0 4 24 0 0,-1 1 0 0 0,-1-6-24 0 0,-70-236-52 0 0,36 133 28 0 0,-20-53 24 0 0,47 133-13 0 0,9 39-51 0 0,5 9-15 0 0,86 301-645 0 0,-86-293 500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27:50.94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4463 10836 9215 0,'0'0'192'0,"0"0"64"0,0 0 0 0,0 0 0 0,0 0-256 0,0 0 0 0,0 0 0 0,0 0 0 15,0 0 864-15,0 0 128 0,0 0 32 0,0 0 0 16,0 0 0-16,0 0 0 0,0 0 0 0,0 0 0 0,0 0-832 0,0 0-192 16,-6-4 0-16,6 4 0 0,0 0 864 0,0 0 128 15,0 0 32-15,0 0 0 16,0 0-832-16,0 0-192 0,0 0 0 0,0 0 0 0,0 0 864 0,0 0 128 0,0 0 32 0,0 0 0 15,0 0-832-15,0 0-192 16,0 0 0-16,0 0 0 0,9-2 0 0,0 3 0 16,1 2 0-16,-3-1 0 0,-7-2 0 0,10 2 0 0,-4 2 0 0,4-2 0 15,-2-3 0-15,1 2 0 16,-9-1 0-16,11 4 0 0,-1 0 864 0,-1 0 128 16,-1 0 32-16,1 2 0 0,1 1-832 0,2-1-192 15,-1 0 0-15,1-2 0 0,-2-1 0 0,1 2 0 16,0-1 0-16,2 1 0 0,-2-1 0 0,1 1 0 0,0-2 0 0,0 1 0 15,3 2 0-15,-4-2 0 16,1-2 0-16,0 1 0 0,1 3 0 0,1-1 0 0,-1 0 0 16,2-2 0-16,-2 0 0 0,0 1 0 15,1 0 0-15,1-1 0 0,3 1 0 0,-4 0 0 16,-3 1 0-16,2-1 0 0,1 0 0 0,0 3 0 0,-1-3 0 0,0 1 0 16,1 1 0-16,1 0 0 0,-3-1 0 0,2 1 0 15,-2-3 0-15,1 2 0 0,-2 1 0 16,0 0 0-16,-1-1 0 0,0 1 0 0,1-2 0 0,-1 2 0 15,1 0 0-15,-1 0 0 0,0-2 0 0,-1 2 0 16,-2-1 0-16,2 1 0 0,1-1 0 0,-2-1 0 0,0 1 0 0,1-1 0 16,0 1 0-16,0 0 0 0,0-3 0 0,1 2 0 0,-10-4 0 0,9 5 0 15,1 2 0-15,1-1 0 16,-2-1 0-16,1-1 0 16,-1 2 864-16,-1 0 128 0,-1 1 32 0,1-2 0 15,-8-5-832-15,11 7-192 0,-3 0 0 0,2-2 0 16,-10-5 0-16,9 10 0 0,1-5 0 0,1 4 0 0,-2-2 0 15,0-3 0-15,-9-4 0 0,12 6 0 16,-3-1 0-16,1 3 0 0,1-3 0 0,-4 0 0 0,-7-5 0 16,10 5 0-16,-1 2 0 0,-1-2 0 0,-8-5 0 0,10 7 0 15,-1 0 0-15,-2-1 0 0,1 3 0 0,-1-1 0 16,-1-1 0-16,0 2 0 0,-2 0 0 0,3-2 0 0,-2-1 0 16,2 0 0-16,-7-6 0 0,4 10 0 0,1-3 0 0,0 1 0 15,-3 0 0-15,2-2 0 0,-4-6 0 16,4 11 0-16,1-1 0 0,-2-1 0 15,-3-9 0-15,4 9 0 0,-1-1 0 0,1 0 0 16,-1-1 0-16,-1 1 0 0,-2-8 0 0,3 7 0 16,2 0 0-16,-1 1 0 0,-4-8 0 0,2 8 0 15,-2-8 0-15,4 10 0 0,-1 0 0 0,0-2 0 0,-3-8 0 0,5 9 0 0,-3-2 0 0,0 1 0 32,0 1 0-32,-2-9 0 0,0 0 0 0,3 11 0 15,-2-3 0-15,-1-8 0 0,2 10 0 0,1-2 0 0,-3-8 0 16,1 9 0-16,-1 2 0 0,2-2 0 0,-2-9 0 0,2 11 0 15,-2-1 0-15,0-1 0 0,0-1 0 0,0 1 0 0,0-9 864 0,0 11 128 16,1 0 32-16,-2-1 0 16,1-10-832-16,-2 10-192 0,2-10 0 0,-2 12 0 15,2 0 0-15,-1-1 0 0,-2-2 0 0,1 0 0 16,-1 0 0-16,2-2 0 0,1-7 0 0,-3 9 0 0,1 1 0 0,0-1 0 16,-3-1 0-16,3-1 0 0,0 2 0 0,2-9 0 15,0 0 0-15,-5 10 0 16,3 0 0-16,-2-1 0 0,4-9 0 0,-2 6 0 0,2-6 0 0,-4 8 0 0,1 0 0 15,3-8 0-15,0 0 0 0,0 0 0 16,-2 7 0-16,2-7 0 16,0 0 0-16,0 0 0 0,-7 5 0 0,7-5 0 0,0 0 864 0,0 0 128 15,0 0 32-15,0 0 0 0,0 0-832 0,0 0-192 0,0 0 0 0,0 0 0 16,0 0-768-16,0 0-208 16,0 0-48-16,0 0-9824 15,0 0-1968-15</inkml:trace>
  <inkml:trace contextRef="#ctx0" brushRef="#br0" timeOffset="2656.61">5153 11364 9215 0,'0'0'192'0,"0"0"64"0,0 0 0 0,0 0 0 0,0 0-256 0,0 0 0 16,0 0 0-16,0 0 0 0,0 0 0 0,0 0 0 16,0 0 0-16,0 0 0 0,0 0 864 0,0 0 128 15,0 0 32-15,0 0 0 0,0 0-832 0,0 0-192 16,0 0 0-16,0 0 0 0,0 0 0 0,0 0 0 15,0 0 0-15,0 0 0 0,0 0 864 0,0 0 128 16,0 0 32-16,0 0 0 0,0 0-832 0,0 0-192 16,0 0 0-16,0 0 0 0,0 0 0 0,0 0 0 15,0 0 0-15,0 0 0 0,0 0 864 0,0 0 128 16,0 0 32-16,0 0 0 0,0 0-832 0,0 0-192 16,0 0 0-16,0 0 0 0,0 0 0 0,0 0 0 15,0 0 0-15,0 0 0 0,-1 6 0 0,-4-1 0 16,5-5 0-16,-3 5 0 0,3-5 0 0,0 0 0 0,-4 4 0 0,0 0 0 15,-1 1 0-15,5-5 0 16,-6 3 0-16,3 2 0 0,-2-1 0 0,0 0 0 0,0 1 0 0,-1-1 0 16,1 1 864-16,-1-1 128 0,2 3 32 15,-2-3 0-15,1-2-832 0,-1 3-192 0,1-2 0 0,0 1 0 16,-1 0 0-16,0 1 0 0,2-1 0 0,-2 1 0 16,2-1 0-16,0 2 0 0,-3-1 0 0,0 1 0 15,1-2 0-15,0 1 0 0,1 0 0 0,-1 1 0 0,1-2 0 16,0 1 0-16,-2 1 0 0,1-1 0 15,2 1 0-15,-2-1 0 0,3 1 0 0,-1-1 0 16,-1 1 0-16,0 1 0 0,-1-3 0 0,2 1 0 16,-1 1 0-16,1-2 0 0,0 2 0 0,-3 0 0 0,3 0 0 0,-1-1 0 15,-3 1 0-15,3-1 0 0,-3 1 0 0,2-2 0 16,-1 3 0-16,-1 1 0 0,2-1 0 0,-1 2 0 0,2 0 0 0,-3-1 0 16,1-2 0-16,1 1 0 15,1-1 0-15,0 1 0 0,-1-1 864 0,1-1 128 16,5-5 32-16,-5 7 0 0,1 1-832 0,0 0-192 15,0-3 0-15,1 1 0 0,-1 2 0 0,0 0 0 0,1-1 0 0,1 1 0 16,0-3 0-16,1 2 0 16,-3 0 0-16,2-1 0 0,0 0 0 0,0 0 0 15,-1 0 0-15,1 0 0 0,1 2 0 0,0 0 0 0,-1-2 0 0,0 1 0 0,-1 1 0 0,2-1 0 32,-1 1 0-32,1 0 0 0,0-2 0 0,0 1 0 15,1 3 0-15,-1-3 0 0,-3-1 0 0,3 1 0 0,1-7 0 0,-1 7 0 16,0 1 0-16,1-1 0 0,0-7 0 0,0 7 0 15,0 2 0-15,-1-1 0 0,1-1 0 0,0 0 0 16,1 1 0-16,0 0 0 0,0-1 0 0,3 1 0 16,-3 0 0-16,0-3 0 0,-1 3 0 0,2 0 0 15,0-1 0-15,2 0 0 0,-4-7 0 0,3 9 0 16,1 2 0-16,-2-1 0 0,2-3 0 0,-1 1 0 0,1-1 0 16,-1 1 0-16,0 2 0 0,1-2 0 15,-4-8 0-15,7 8 0 0,-3-1 0 0,2 2 0 16,0-1 0-16,1-1 0 0,1-4 0 0,-3 3 0 0,1 3 0 0,0 0 0 15,1-2 0-15,1 0 0 16,-3 3 0-16,4-1 0 0,-2 0 0 0,1-1 0 16,-1-3 864-16,3 1 128 0,-2-1 32 0,0 2 0 15,1 0-832-15,-1 1-192 0,-3-1 0 0,5 3 0 0,2-1 0 0,-2-1 0 16,-1 0 0-16,0-3 0 0,-1 2 0 0,3 0 0 16,-3-1 0-16,3 1 0 15,-1-3 0-15,1 1 0 0,0-1 0 0,1 1 0 0,-3 2 0 0,1 0 0 16,-1-3 0-16,1 2 0 0,0 0 0 0,0 1 0 15,-2-3 0-15,0 1 0 0,-8-5 0 0,10 7 0 16,0 3 0-16,-2-3 0 0,-8-7 0 0,11 5 0 16,0 2 0-16,-4-2 0 0,2 1 0 0,-2-1 0 15,-7-5 0-15,11 8 0 0,2 1 0 0,-3-1 0 16,1-3 0-16,-1 1 0 0,0-2 0 0,1 1 0 0,0 3 0 0,2-3 0 16,-2-2 0-16,1 1 0 0,1 1 0 0,-1 0 0 15,-2 1 0-15,-1-3 0 16,-9-3 0-16,13 4 0 0,2 4 0 0,0-1 0 15,-5-2 0-15,1 2 0 0,1-4 0 0,0 1 0 0,-4 2 0 0,3-3 0 0,2-2 0 0,-3 0 0 16,-10-1 0-16,12 7 0 16,-1-3 0-16,-1 1 0 15,-10-5 0-15,12 5 0 0,-1 6 0 0,0-1 0 0,-2 0 0 0,-1-2 0 16,0-2 0-16,0 3 0 0,-1 0 0 0,2-1 0 16,-1-2 0-16,0 0 0 0,0-2 0 0,-1 3 0 15,0 2 0-15,-1-2 0 0,1-1 0 0,2 0 0 16,-4 3 0-16,3-1 0 0,-4 0 0 0,3 0 0 15,2 1 0-15,-3 0 0 0,1 0 0 0,-3-3 0 16,-4-6 0-16,10 9 0 0,-2 0 0 0,1 0 0 16,-4-1 0-16,1-1 0 0,-6-7 0 0,6 10 0 15,0 0 0-15,-2 0 0 0,-1-1 0 0,1 0 0 16,-4-9 864-16,4 9 128 0,-1 1 32 0,-3-10 0 0,0 0-832 16,0 0-192-16,0 0 0 0,0 0 0 0,0 0 0 0,0 0 0 15,0 0 0-15,0 0 0 0,-1 9 0 0,1-9 0 16,0 0 0-16,0 0-10336 0,-6-6-2112 0</inkml:trace>
  <inkml:trace contextRef="#ctx0" brushRef="#br0" timeOffset="3260.15">5610 11924 12895 0,'0'0'272'0,"0"0"64"0,0 0 16 0,0 0 32 0,0 0-384 0,0 0 0 16,0 0 0-16,0 0 0 0,0 0 896 0,0 0 96 0,0 0 32 0,0 0 0 15,0 0-832-15,0 0-192 16,0 0 0-16,0 0 0 0,0 0 864 0,0 0 128 15,0 0 32-15,0 0 0 0,6 10-832 0,-5 0-192 16,-1-1 0-16,-1 0 0 0,-2-1 864 0,0 3 128 0,1 1 32 0,1-2 0 16,-2-1-832-16,0 0-192 15,-4 1 0-15,3 0 0 0,0-1 0 0,2-2 0 0,-5 0 0 0,3-1 0 16,1 2 864-16,3-8 128 16,-7 7 32-16,3-1 0 0,4-6-832 0,0 0-192 0,-1 9 0 0,1-9-12240 15</inkml:trace>
  <inkml:trace contextRef="#ctx0" brushRef="#br0" timeOffset="5117.8">5019 12760 12895 0,'0'0'272'0,"0"0"64"0,0 0 16 0,0 0 32 0,0 0-384 16,0 0 0-16,0 0 0 0,0 0 0 0,0 0 0 0,0 0 0 16,0 0 0-16,0 0 0 0,0 0 896 0,0 0 96 15,0 0 32-15,0 0 0 0,0 0-832 0,0 0-192 16,0 0 0-16,0 0 0 0,-7 7 864 0,-2-5 128 15,9-2 32-15,-6 3 0 0,-3 2-832 0,9-5-192 16,-7 3 0-16,-2 1 0 0,2 3 0 0,-2 0 0 16,3-1 0-16,6-6 0 0,-8 6 0 0,2 0 0 0,2 1 0 0,-3-1 0 15,-2 1 864-15,2 0 128 0,2-2 32 0,-2 4 0 16,0-2-832-16,-2 2-192 0,1-1 0 0,1-1 0 16,1-1 0-16,1 2 0 0,-1 2 0 0,1-1 0 15,-2-3 0-15,2 3 0 0,0 1 0 0,1-1 0 16,-2-3 0-16,2 1 0 0,0 0 0 0,4-7 0 15,-4 11 0-15,0-1 0 0,4-10 0 0,-5 11 0 0,2 2 864 0,1 0 128 16,0 1 32-16,1-4 0 16,1-10-832-16,-3 10-192 0,1 0 0 0,2 0 0 15,0-1 0-15,-1-1 0 0,1-8 0 0,-1 13 0 16,1 0 0-16,0-1 0 0,0-1 0 0,0 0 0 16,0-2 0-16,1 2 0 0,1-3 0 0,1 1 0 15,-1 1 0-15,1 1 0 0,1-2 0 0,-1 0 0 16,0 1 0-16,-1-4 0 0,-2-6 0 0,7 11 0 0,-2-2 0 15,2-1 0-15,-1-2 0 0,-6-6 0 0,8 10 0 0,-2-3 0 16,-1 1 0-16,5 0 0 0,-2-1 0 0,1-2 0 16,-2 0 0-16,2 3 0 0,0 0 0 0,0-2 0 0,-9-6 0 15,12 5 0-15,-6 4 0 0,3-2 0 16,2-2 0-16,-1 0 0 0,-10-5 0 0,11 5 0 16,1 0 0-16,-2-1 0 0,0-1 0 0,-1-1 0 15,1 1 0-15,0 0 0 0,-1 2 0 0,1 1 0 16,1-2 0-16,-2 1 0 0,2-1 864 0,0 1 128 15,0-1 32-15,0 0 0 0,-1 0-832 0,0 1-192 0,-1 4 0 0,1-2 0 0,-2-3 0 0,2 0 0 32,-1 4 0-32,0 0 0 0,1-3 0 0,-1-1 0 0,-9-4 0 15,11 3 0-15,1 5 0 0,-1-2 0 0,-1-4 0 0,1 2 0 16,-3-1 0-16,2 4 0 16,1-2 0-16,-2 1 0 0,1-4 0 0,2 1 0 0,-1 1 0 15,1 0 0-15,-1-2 0 0,-2 0 0 0,-9-2 0 0,10 5 0 16,4-1 0-16,-2 1 0 0,-2 0 0 0,0-1 0 15,1 1 0-15,-1-1 0 0,3 2 0 0,-1-3 0 16,-1-1 0-16,0 0 0 0,0 0 0 0,0 2 0 16,1 0 0-16,-3-2 0 0,-9-2 0 0,12 1 0 0,0 3 0 15,-1 0 0-15,-1 1 0 0,0-2 0 0,-3-1 0 0,2 0 0 16,-4 3 0-16,4-3 0 16,-9-2 0-16,8 1 0 0,0 1 0 0,0 0 0 15,-8-2 0-15,9 4 0 0,-9-4 0 0,12 4 0 0,-3 2 0 0,0-1 0 0,-3 1 0 16,3-2 0-16,-3-1 0 0,1 2 0 15,-1-3 0-15,1 2 0 16,-7-4 0-16,9 5 0 0,-1-1 0 0,0 0 0 0,-1 2 0 0,1-1 0 0,-8-5 0 16,11 6 0-16,-1-1 0 0,0 1 0 0,0-1 0 0,-4 1 0 15,-6-6 0-15,10 7 0 0,-4-2 0 16,3 2 0-16,-9-7 864 0,8 6 128 16,1 1 32-16,-3 1 0 15,-6-8-1648-15,8 6-320 0,-8-6-64 0,6 5-16 0,3 0 832 0,-4 1 192 16,-5-6 0-16,6 5 0 0,-6-5 768 0,5 6 208 15,0-2 48-15,-5-4 0 0,0 0-832 0,0 0-192 16,0 0 0-16,4 4 0 0,-4-4 0 0,0 0 0 0,0 0 0 0,0 0 0 0,0 0 0 16,0 0 0-1,0 0 0-15,0 0 0 0,0 0 0 0,0 0 0 16,0 0 0-16,-3-7 0 16,1-1-2416-16,-1 0-528 0,1 1-96 0,-1 1-32 0</inkml:trace>
  <inkml:trace contextRef="#ctx0" brushRef="#br0" timeOffset="5752.4">5762 12892 12895 0,'0'0'272'0,"0"0"64"0,0 0 16 0,0 0 32 0,0 0-384 0,0 0 0 0,0 0 0 0,0 0 0 15,0 0 0-15,0 0 0 0,0 0 0 0,12 7 0 16,-12-7 896-16,0 0 96 0,0 0 32 0,0 0 0 16,0 0 0-16,0 0 0 0,5 6 0 0,-2 2 0 15,-2 0-832-15,-1-1-192 0,-1 1 0 0,0 1 0 16,0 0 864-16,1 1 128 0,0 0 32 0,-1 1 0 15,-3 0-832-15,1 0-192 0,-1-3 0 0,-1 2 0 16,1 0 864-16,1-3 128 0,-4 2 32 0,3-3 0 0,-1 3-832 16,1-2-192-16,-1-1 0 0,2 1 0 0,0-2 0 15,3-5 0-15,-2 5 0 0,2-5 0 0,0 0 0 0,0 0 0 16,0 0 0-16,0 0 0 0,0 0 0 0,0 0 0 16,0 0 0-16,0 0-12240 0</inkml:trace>
  <inkml:trace contextRef="#ctx0" brushRef="#br0" timeOffset="9129.92">5197 13935 9215 0,'0'0'192'0,"0"0"64"0,0 0 0 0,0 0 0 0,0 0-256 0,0 0 0 16,0 0 0-16,0 0 0 0,0 0 0 0,0 0 0 15,0 0 0-15,0 0 0 0,0 0 864 0,0 0 128 16,0 0 32-16,0 0 0 0,0 0-832 0,0 0-192 16,0 0 0-16,4-4 0 0,0-3 864 0,-4 7 128 15,0 0 32-15,0 0 0 0,0 0-832 0,0 0-192 16,0 0 0-16,0 0 0 0,0 0 0 0,0 0 0 15,0 0 0-15,0 0 0 0,0 0 864 0,0 0 128 0,0 0 32 0,0 0 0 16,0 0-832-16,0 0-192 0,0 0 0 0,0 0 0 16,0 0 0-16,0 0 0 15,0 0 0-15,0 0 0 0,0 0 0 0,0 0 0 0,0 0 0 0,0 0 0 16,0 0 864-16,0 0 128 0,0 0 32 0,0 0 0 16,0 0-832-16,0 0-192 0,0 0 0 0,0 0 0 15,0 0 0-15,-5 9 0 0,5-9 0 0,-3 6 0 16,3-6 864-16,-6 9 128 0,6-9 32 0,-5 7 0 15,0 2-832-15,5-9-192 0,-6 6 0 0,0 1 0 16,3-1 0-16,-4 2 0 0,1-1 0 0,0-1 0 16,1 1 0-16,0-1 0 0,-1 0 0 0,-1 1 0 15,1 0 0-15,-1 2 0 0,3-1 0 0,-4-1 0 16,1 1 0-16,1 1 0 0,-2 1 0 0,0 0 0 16,2-1 0-16,-2-1 0 0,-1 2 0 0,2 0 0 0,-1 0 0 0,0 0 0 15,-1 0 0-15,-1 0 0 0,1 0 0 0,-2 1 0 0,3-1 0 0,0-1 0 16,0-1 0-16,0 1 0 15,0 2 0-15,0-1 0 0,-1-1 0 0,3-1 0 16,-2 0 0-16,-1 2 0 0,-1-1 864 0,-2 1 128 16,-1 0 32-16,2 1 0 15,1 1-1648-15,0 0-320 0,-1 0-64 0,0-1-16 0,-1-1 1648 0,0 0 320 0,0 3 64 0,0 1 16 16,1-1-832-16,1-2-192 0,-2-2 0 0,1 2 0 16,0 4 0-16,1-3 0 15,0-4 0-15,2 1 0 0,0 1 0 0,1 0 0 16,-2-1 0-16,4-1 0 0,-3-3 0 0,3 2 0 15,-1 1 0-15,2-2 0 0,-2-1 0 0,3 1 0 16,-3-1 0-16,2 1 0 0,0-1 0 0,-2 1 0 0,1-1 0 0,0 1 0 16,-1-1 0-16,1 2 0 15,1 0 0-15,-2-2 0 0,1 0 0 0,0-1 0 0,-1 1 0 16,0 1 0-16,2-1 0 0,-3 1 0 0,2-2 0 0,0 1 0 0,1-1 0 0,0 2 0 16,-2-1 0-16,-2 1 0 15,2-2 0-15,-1 2 0 0,1-1 0 0,-1 1 0 16,0-2 0-16,4 0 0 0,3-4 0 0,-2 6 0 15,-4 0 0-15,2-1 0 0,0-1 0 0,-1 0 0 16,0 0 0-16,0-1 0 0,5-3 0 0,0 0 0 0,0 0 0 0,0 0 0 16,-2 5 0-16,2-5 0 0,0 0 0 0,0 0 0 15,0 0 0-15,0 0 0 16,0 0 0-16,0 0 0 0,0 0 0 0,0 0 0 0,0 0 0 0,0 0 0 16,0 0 0-16,0 0 0 0,0 0 0 0,0 0 0 0,0 0 0 0,0 0-9232 15,0 0-1904-15</inkml:trace>
  <inkml:trace contextRef="#ctx0" brushRef="#br0" timeOffset="11819.47">5608 11002 9215 0,'0'0'192'0,"0"0"64"0,0 0 0 0,0 0 0 0,0 0-256 0,0 0 0 0,-2 8 0 0,2-8 0 16,0 0 864-16,0 0 128 0,0 0 32 0,0 0 0 0,-5 4-832 0,5-4-192 31,0 0 0-31,0 0 0 0,-7 6 0 0,7-6 0 16,0 0 0-16,0 0 0 0,0 0 864 0,0 0 128 0,0 0 32 0,0 0 0 15,-6 4-832-15,6-4-192 0,0 0 0 0,0 0 0 16,0 0 864-16,0 0 128 0,0 0 32 0,0 0 0 16,0 0-832-16,0 0-192 0,0 0 0 0,0 0 0 0,0 0 0 0,0 0 0 15,0 0 0-15,0 0 0 0,0 0 864 0,0 0 128 16,0 0 32-16,0 0 0 16,0 0-832-16,0 0-192 0,0 0 0 0,0 0 0 15,0 0 0-15,0 0 0 0,6-6 0 0,-6 6 0 16,0 0 0-16,8-5 0 0,-8 5 0 0,6-3 0 0,1-2 0 0,-7 5 0 15,5-6 0-15,-5 6 0 0,10-4 0 0,-10 4 0 16,7-6 0-16,2 3 0 0,-9 3 0 0,8-5 0 16,1 0 0-16,-3 1 0 0,-6 4 0 0,10-5 0 15,-3 2 0-15,1-2 0 0,-2 0 0 0,-6 5 0 0,9-6 0 16,-2 3 0-16,-7 3 864 0,11-3 128 16,-1-4 32-16,-1 4 0 0,-9 3-832 0,10-2-192 0,-2 1 0 0,1-2 0 0,0 1 0 15,-9 2 0 1,10-2 0-16,0 1 0 0,-2-1 0 0,0 1 0 15,-8 1 0-15,9-1 0 0,-9 1 0 0,9-2 0 16,-1-2 0-16,-8 4 0 0,10 0 0 0,1 0 0 16,-3-1 0-16,1 1 0 0,0-1 0 0,1 1 0 15,1 2 0-15,-1-1 0 0,-1-1 0 0,2 0 0 16,-2 0 0-16,1 1 0 0,1 3 0 0,-1-2 0 0,1-2 0 0,0 2 0 16,0 2 0-16,-1 0 0 15,0-3 0-15,1 2 0 0,0-1 0 0,0 0 0 0,0 1 0 0,-2-1 0 16,2-1 0-16,1 0 0 0,-3-1 0 0,0 1 0 0,-2 2 0 0,2 1 0 15,-9-4 0-15,12 1 0 0,-3 3 0 0,1 0 0 16,1-2 0-16,-1 0 0 0,-1 0 0 0,0 0 0 16,1 2 0-16,0-1 0 0,-10-3 0 0,9 4 0 0,1 0 0 0,-1 0 0 15,-2-1 0-15,1 3 0 16,-8-6 0-16,10 5 0 16,0 2 0-16,0 0 0 0,-1-3 0 0,1 1 0 15,-2 1 0-15,2 1 0 0,-1-1 0 0,1 1 0 0,1-3 0 0,-1 3 0 16,-2 2 0-16,0-2 0 0,1 1 0 15,1 0 0-15,-2-1 0 0,1 0 0 16,-1 2 0-16,1 0 0 0,-1-1 0 0,0 1 0 0,-2-1 0 16,2 1 0-16,1 1 0 0,-3-1 0 0,0 0 0 0,-1-2 0 15,-5-7 0-15,10 10 0 0,-1 2 0 0,-4-1 0 16,2-2 0-16,0-1 0 0,-1 5 0 0,1-1 0 16,-3 0 0-16,2 0 0 0,0-1 0 0,1 2 0 15,-2 4 0-15,0-2 0 0,1-1 0 0,1 2 0 0,-1-1 0 16,-1 3 0-16,2-1 0 0,-2 3 0 0,2-1 0 0,-2-2 0 0,5 3 0 15,-3-1 0-15,2 0 0 16,-4-1 0-16,1-1 0 0,0-2 0 16,2 1 0-16,1-2 0 0,1 0 0 0,-2-1 0 15,-1-1 0-15,-2 2 0 0,1 0 0 0,1 0 0 16,-4-2 0-16,1 0 0 0,1 1 864 0,-1 0 128 16,2 2 32-16,0 1 0 0,0-2-832 0,-1 1-192 15,0 2 0-15,-1-2 0 0,0 1 0 0,0-1 0 0,-3 1 0 0,1 2 0 16,2-3 0-16,-1 2 0 0,-1-4 0 15,1 3 0-15,0 1 0 0,2 0 0 0,-2-2 0 16,-1 0 0-16,0 0 0 0,0 0 0 0,3 2 0 0,-3-2 0 16,0-2 0-16,2 0 0 0,-1 2 0 0,-2 0 0 15,4 2 0-15,-5-1 0 0,0-2 0 0,0 2 0 16,2 0 0-16,-1 1 0 0,-2-2 0 0,2 1 0 16,2-2 0-16,-1 0 0 0,-2 2 0 0,0-3 0 0,0-1 0 0,0 0 0 15,0-1 0-15,3 1 0 0,0 1 0 0,-3 3 0 16,-3-4 0-16,0 0 0 0,3 0 0 0,-1 1 0 0,0 4 0 0,0-2 0 15,0-1 0-15,0 3 0 16,1 1 0-16,-2-2 0 0,-2-3 0 0,0 2 0 16,3 0 0-16,1 3 0 0,-1 1 0 0,-1 0 0 15,-2-2 0-15,3-1 0 0,3 5 864 0,-2-1 128 16,-1-2 32-16,0 2 0 0,1-7-832 0,-1 2-192 0,-2-1 0 0,-1 1 0 16,1-1 0-16,-1-1 0 15,-2 0 0-15,2 1 0 0,1 3 0 0,0-2 0 16,1 0 0-16,-3-4 0 0,-3 3 0 0,4 1 0 15,0 4 0-15,0-6 0 0,-4-2 0 0,2 1 0 16,2 3 0-16,2-3 0 0,-8-2 0 0,5 1 0 0,0 1 0 16,0-1 0-16,-4 3 0 0,1-2 0 15,-1-2 0-15,3 0 0 0,1 3 0 0,-1-1 0 16,-1 0 0-16,4-3 0 0,-1 0 0 0,-1 1 0 16,2 1 0-16,0-1 0 0,-2 1 0 0,1-1 0 0,-2-2 0 0,2 2 0 0,-1 1 0 15,1 0 0-15,1-2 0 0,-4-1 0 16,1 1 0-16,0 0 0 0,1 1 0 0,-1-1 0 15,1-1 0-15,-1 0 0 0,2-2 0 0,-3 2 0 16,0 1 0-16,1-2 0 0,0 0 0 0,1 0 0 0,-3-1 0 0,2 1 0 16,-1-1 0-16,0 1 0 15,2 0 0-15,-3 1 0 0,2 2 0 0,-1-1 0 0,0-2 0 0,1-1 0 16,-2 2 0-16,0-1 0 16,1-1 0-16,-1 0 0 0,-1-2 0 0,1 4 0 15,2-2 0-15,-2 1 0 0,-1-2 0 0,2 1 0 16,-1-2 0-16,-1 2 0 0,1-1 0 0,2 2 0 15,-2-5 0-15,2 3 0 0,-1 0 0 0,1 1 0 16,-2-1 864-16,1 1 128 0,-2-2 32 0,2 1 0 0,-1 2-832 16,2 0-192-16,1-2 0 0,-1 2 0 0,2-2 0 0,-3 1 0 15,2 0 0-15,0 0 0 0,-1-3 0 0,-1 2 0 16,1-1 0-16,-1 1 0 0,2 0 0 0,-3-1 0 16,0 0 0-16,2-1 0 0,0 1 0 0,4 1 0 15,-6-2 0-15,3 1 0 0,0 1 0 0,-1 0 0 16,-1 0 0-16,3-1 0 0,-2-1 0 0,1 2 0 15,-1-1 0-15,1 1 0 0,0 0 0 0,-1-2 0 16,-1 1 0-16,3-1 0 0,-3 0 0 0,2-1 0 16,-2 1 0-16,1-1 0 0,2 0 0 0,0 1 0 15,-1 0 0-15,1-1 0 0,-1 0 0 0,0-1 0 16,1 0 0-16,4-1 0 0,-5 1 0 0,-1 0 0 16,0-1 0-16,2 1 0 0,-3 2 0 0,2-3 0 0,-1 0 0 0,-1 0 0 15,2 0 0-15,-1 0 0 16,1 0 0-16,1 0 0 0,-4-4 0 0,2 2 0 0,1 1 0 15,-2 0 0-15,2-1 0 0,-3 0 0 0,0-2 0 0,0 1 0 16,1-1 0-16,-2 1 0 0,3 1 0 0,-2 1 0 0,1-1 0 0,1 2 0 16,-2-2 0-16,-1-1 0 15,1 1 0-15,2 0 0 0,-1 1 0 0,2-1 0 16,-2 0 0-16,1 0 0 0,0-2 0 0,2 2 0 16,-1 1 0-16,5 1 0 0,-2-2 0 0,-2-1 0 15,4 3 0-15,0 0 0 0,0 0 0 0,0 0 0 0,-6-3 0 0,2 1 0 16,4 2 0-16,0 0 0 0,0 0 0 0,0 0 0 0,0 0 0 0,0 0 0 31,0 0 0-31,0 0 0 0,0 0 0 0,0 0-11424 16,0 0-2336-16</inkml:trace>
  <inkml:trace contextRef="#ctx0" brushRef="#br0" timeOffset="15042.61">8756 10400 12895 0,'0'0'272'16,"0"0"64"-16,0 0 16 0,0 0 32 0,0 0-384 0,0 0 0 0,0 0 0 0,0 0 0 0,0 0 0 0,0 0 0 0,0 0 0 0,0 0 0 15,0 0 896-15,0 0 96 16,0 0 32-16,0 0 0 0,0 0 0 0,0 0 0 16,0 0 0-16,0 0 0 0,0 0-832 0,0 0-192 15,0 0 0-15,0 0 0 0,0 0 0 0,0 0 0 16,2-8 0-16,-2 8 0 0,0 0 864 0,0 0 128 16,0 0 32-16,0 0 0 0,0 0-832 0,0 0-192 15,0 0 0-15,0 0 0 0,0 0 0 0,-9 0 0 16,9 0 0-16,-7 5 0 0,-2-1 864 0,9-4 128 15,0 0 32-15,-7 6 0 0,-3 2-832 0,3 0-192 16,-3-1 0-16,3 1 0 0,-2 3 0 0,0 0 0 16,-1-1 0-16,1 1 0 0,3 2 0 0,-4 1 0 15,-1 3 0-15,1 1 0 0,0-3 0 0,0 3 0 16,0-1 0-16,0 2 0 0,1 1 0 0,-4 1 0 0,-1-3 0 0,1 4 0 16,1 4 0-16,0 1 0 0,-1-2 0 0,0 1 0 15,-1-2 0-15,2 1 0 0,0 0 0 0,2 1 0 16,-2-3 0-16,2 1 0 0,-1-1 0 0,0 1 0 15,0 1 0-15,1-1 0 0,0-2 0 0,0 2 0 0,1-1 864 0,-2 1 128 16,0 0 32-16,3 3 0 16,-3 3-832-16,1-2-192 0,1 0 0 0,-2 0 0 0,0 3 0 0,2-1 0 15,-2-2 0-15,2 1 0 0,2-2 0 0,-1 1 0 16,-1-3 0-16,1 1 0 0,2 0 0 0,1-1 0 0,-2 1 0 16,0-2 0-16,-2 2 0 0,2-3 0 15,-1 4 0-15,1-3 0 0,-2 0 0 0,3 0 0 0,4 0 0 0,-3 2 0 16,2 0 0-16,-1-1 0 0,-2 0 0 0,-1 0 0 15,3-2 0-15,-1 0 0 0,0 0 0 0,2 1 0 0,1-2 0 16,-1 2 0 0,-1 0 0-16,2-1 0 0,0-2 0 0,-1 1 0 15,1 0 0-15,-2 1 0 0,3 0 0 0,-3 0 0 16,-1-1 0-16,4 0 0 0,1 2 0 0,-1-2 0 16,-3 0 0-16,2-1 0 0,0 0 0 0,1 0 0 15,0 0 0-15,2 1 0 0,1-2 0 0,-2-2 0 16,0 0 0-16,-1 2 0 0,-2 2 0 0,2 0 0 0,1 0 0 15,1-2 0-15,-2 0 0 0,1 2 0 16,0 2 0-16,2-4 0 0,1 1 0 0,-1-2 0 0,2 0 0 0,-2-1 0 0,0 1 0 0,0 1 0 31,0-2 0-31,2-1 0 0,1 2 0 0,-3 1 0 0,1 1 0 0,0-2 0 16,4 1 0-16,-3 1 0 0,0 0 0 0,0 0 0 16,-1-2 0-16,0-2 0 0,3 0 0 0,0 2 0 0,-5 2 0 0,3 0 0 15,-2-1 0-15,0 1 0 0,1 0 0 0,2 0 0 16,-4-1 0-16,4-2 0 0,3-2 0 0,-5-3 0 0,2 1 0 15,0 2 0 1,2-3 0-16,-2 4 0 0,-1-3 0 0,1 3 0 0,4 1 0 0,0-1 0 16,-1 0 0-16,-1-2 0 0,1 1 864 0,1 1 128 0,1 4 32 0,-2-2 0 31,2-2-832-31,1 1-192 0,-1 0 0 0,1-2 0 0,0 2 0 0,-2-2 0 0,1 1 0 16,2-2 0-16,-2 1 0 0,1 0 0 15,0-1 0-15,0 1 0 16,-1-1 0-16,1 3 0 0,-1-2 0 0,1 1 0 0,0-2 0 15,1 1 0-15,-2-2 0 0,1 2 0 0,1 0 0 0,-1-2 0 16,0-1 0-16,2 2 0 0,5 1 0 0,-3 2 0 0,-5-3 0 0,2 1 0 0,0-1 864 16,4 1 128-16,0 1 32 0,3-1 0 0,-3 0-832 0,0-1-192 31,1 1 0-31,1-3 0 0,-2 0 0 0,1 0 0 16,-2 0 0-16,1 0 0 0,-2-2 0 0,-1 0 0 15,0 0 0-15,1-3 0 0,-3 1 0 0,1 0 0 0,-1 0 0 0,1-2 0 16,-3 0 0-16,0-3 0 15,-1 0 0-15,0-3-11424 16,-8-1-2336-16</inkml:trace>
  <inkml:trace contextRef="#ctx0" brushRef="#br0" timeOffset="16575.29">4534 10838 9215 0,'0'0'192'0,"0"0"64"0,0 0 0 0,0 0 0 0,0 0-256 0,0 0 0 0,0 0 0 0,0 0 0 0,0 0 0 0,0 0 0 16,0 0 0-16,0 0 0 16,0 0 864-16,0 0 128 0,0 0 32 0,0 0 0 15,0 0 0-15,0 0 0 0,0 0 0 0,0 0 0 16,0 0-832-16,-9 0-192 0,2 4 0 0,7-4 0 16,0 0 864-16,0 0 128 0,0 0 32 0,0 0 0 15,0 0-832-15,-9-1-192 0,3 1 0 0,6 0 0 16,0 0 864-16,0 0 128 0,-10-1 32 0,3-1 0 0,7 2-832 0,-9 2-192 15,9-2 0-15,0 0 0 0,-7-2 0 0,7 2 0 16,0 0 0-16,-11 4 0 0,-1-4 864 0,2 1 128 16,2 0 32-16,8-1 0 0,-8 2-832 0,8-2-192 15,-10-1 0-15,3 2 0 16,-1 2 0-16,8-3 0 0,0 0 0 0,-8 3 0 0,1-1 0 0,7-2 0 16,0 0 0-16,0 0 0 0,-8-5 0 0,8 5 0 15,-7-4 0-15,7 4 0 0,0 0 0 0,0 0 0 16,0 0 0-16,0 0 0 0,0 0 0 0,0 0 0 15,0 0 0-15,-7-3 0 0,1-3 0 0,6 6 0 16,0 0 0-16,0 0 0 0,-5-7 0 0,5 7 0 16,-6-6 0-16,6 6 0 0,0 0 0 0,0 0 0 0,-5-4 0 15,5 4 0-15,0 0 0 0,0 0 0 0,0 0 0 0,0 0 0 16,-8-7 0-16,1 3 0 0,7 4 0 0,-5-6 0 16,5 6 0-16,-6-5 0 15,6 5 0-15,-5-7 0 0,5 7 0 0,0 0 0 0,-6-4 0 0,6 4 0 16,0 0 0-16,-6-6 0 0,6 6 0 0,0 0 0 15,-8-5 0-15,1 1 0 0,7 4 0 0,-5-5 0 0,5 5 0 0,-4-7 0 16,4 7 0-16,-7-3 0 16,7 3 0-16,-7-4 0 0,7 4 0 15,0 0 0-15,0 0 0 0,-7-5 0 0,7 5 0 0,-8-4 0 0,8 4 0 0,0 0 0 16,0 0 0-16,-8-4 0 0,1 1 0 0,7 3 0 16,-9-2 0-16,9 2 0 0,0 0 0 0,-8-2 0 15,8 2 0-15,-8-4 0 16,1 2 0-16,7 2 0 0,-7-3 0 0,7 3 0 15,0 0 0-15,-5-3 0 0,5 3 0 0,0 0 0 0,-8-4 0 0,8 4 0 0,-6-5 0 0,1 2 0 16,5 3 0 0,0 0 0-16,-7-5 0 0,7 5 0 0,0 0 0 0,0 0 0 15,0 0 0-15,0 0 0 0,-5-5 864 0,5 5 128 16,0 0 32-16,0 0 0 0,-4-6-832 0,4 6-192 16,0 0 0-16,0 0 0 0,0 0 0 0,0 0 0 15,-7-5 0-15,7 5 0 0,0 0 0 0,0 0 0 0,0 0 0 0,0 0 0 16,-6-4 0-16,6 4 0 0,0 0 0 0,0 0 0 15,0 0 0-15,0 0 0 0,0 0 0 0,0 0 0 16,0 0-768 0,0 0-208-16,0 0-48 0,11 6-11872 0</inkml:trace>
  <inkml:trace contextRef="#ctx0" brushRef="#br1" timeOffset="28903.59">8998 10546 9215 0,'0'0'192'0,"0"0"64"0,0 0 0 0,0 0 0 0,0 0-256 0,0 0 0 0,0 0 0 0,7 3 0 0,-7-3 864 0,7 2 128 16,1 1 32-16,-8-3 0 0,0 0 0 0,0 0 0 15,0 0 0-15,7 1 0 0,1 0 0 0,-8-1 0 16,0 0 0-16,5 0 0 0,2 1-832 0,-7-1-192 15,0 0 0-15,0 0 0 0,0 0 864 0,6 0 128 16,-6 0 32-16,0 0 0 0,7-1-832 0,-7 1-192 16,0 0 0-16,0 0 0 0,6-4 864 0,-6 4 128 15,2-4 32-15,-2 4 0 0,0 0-832 0,0 0-192 16,0 0 0-16,0 0 0 0,-1-7 864 0,-2 2 128 16,3 5 32-16,-4-6 0 0,0 0-832 0,-1 0-192 15,1 0 0-15,-1 0 0 0,1 2 0 0,0-2 0 16,-3 1 0-16,2-1 0 0,-2 2 0 0,0 0 0 15,0 0 0-15,-2 0 0 0,0-2 864 0,0 2 128 16,-2 1 32-16,0-3 0 0,1 2-832 0,-2-2-192 16,0 2 0-16,0-2 0 0,-1 2 0 0,1 0 0 0,-3-4 0 0,2 2 0 0,-1 3 0 15,0-1 0-15,-2-1 0 0,1 0 0 0,-2-3 0 0,1 1 0 0,-1 3 0 16,1-1 0 0,-1-3 0-16,-2 1 0 0,-1 2 0 0,1-1 0 15,1 1 0-15,2-2 0 0,-1 2 0 0,0 0 0 16,-3 2 0-16,1 0 0 0,0-2 0 0,1 1 0 0,-3-1 0 0,1 1 0 15,0 2 0-15,1-1 0 16,0-3 0-16,-1 2 0 0,0-2 0 0,1 1 0 16,0 0 0-16,-1 3 0 0,-1-2 0 0,-1-1 0 15,1 1 0-15,0 3 0 0,2 0 0 0,-2-2 0 16,-1-1 0-16,1 1 0 0,0 2 0 0,0-2 0 0,0 0 0 16,1 0 0-16,-1 1 0 0,0-1 0 15,2 2 0-15,-1 0 0 0,0-1 0 0,0 1 0 16,0 0 0-16,-2 1 0 0,0 0 0 0,-1-1 0 0,0 0 0 15,-1 0 0-15,-1 1 0 0,-1 0 0 0,3-2 864 0,0 1 128 16,-3 0 32-16,-9 1 0 16,3 2-1648-16,2-3-320 0,3-2-64 0,8 2-16 0,-1 1 832 0,0 0 192 15,-1 0 0-15,-1-1 0 0,-3 0 0 0,2-3 0 16,-3 3 0-16,-1 0 0 0,-1-1 0 0,-1 1 0 16,3 0 0-16,-3 0 0 0,-1 0 768 0,2 1 208 0,-1 0 48 0,-11 0 0 31,4 0-1648-31,4 0-320 0,1 0-64 0,12 0-16 0,-2-1 1648 0,-2-1 320 0,0 1 64 0,-4-1 16 15,1 1-832-15,0 0-192 0,-1-1 0 0,-1 1 0 16,1 1 0-16,2-1 0 0,-3-1 0 0,3 1 0 0,1 0 0 0,1 1 0 16,1-1 0-1,-2 0 0-15,1 0 0 0,-1-1 0 0,1 1 0 0,-2 0 0 0,-2-1 0 0,1 1 0 16,-2 0 0-16,2 1 0 0,1 0 0 0,-3 1 0 16,2-1 0-1,-1 1 0-15,1-1 0 0,-1 2 0 0,0 0 0 0,3 0 0 0,-1-2 0 0,-1 0 0 16,1 0 0-16,1 0 0 15,1 0 0-15,-5 0 0 0,0 0 0 0,-10 0 0 16,3 0-768-16,3 1-208 16,0-1-48-16,11 1 0 0,-2 1 1648 0,0 1 320 0,-1-1 64 0,0 0 16 15,-2-1-832-15,4-2-192 0,-2 1 0 0,2 1 0 16,0 0 0-16,-1-1 0 0,0 0 0 0,-11 2 0 16,3 1-768-16,1-1-208 0,2 0-48 0,1 0 0 0,1 0 1648 15,1 3 320-15,-1-3 64 0,-1 0 16 16,2-1-1184-16,2 1-224 0,-1 1-64 0,4-1 0 15,0 0 448-15,-2 0 0 0,0-2 0 0,0 2 0 0,-2 2 0 0,0-1 0 0,0-1 0 0,8 0 0 16,-5 2 352-16,1-1 48 16,0-1 16-16,-7 2 0 15,1-1-688-15,3-1-144 0,4 0-32 16,-2 2 0-16,1-2 448 0,1 0 0 0,3-1 0 0,-1 1 0 0,0 0 0 0,1 1 0 16,3-1 0-16,-1 0 0 0,-2 0 0 0,2 2 0 15,-1 0 0-15,-1-1 0 0,2-3 0 0,1 2 0 16,-2 2 0-16,2-1 0 0,1-3 0 0,1 2 0 0,-3-2 0 0,2 4 0 15,-2 0 0-15,2 0 0 16,1 1 0-16,-1-2 0 0,1 0 0 0,2 2 0 0,-2-1 0 0,3-1 0 16,-1-1 0-16,-1 0 0 0,1 0 0 0,-1 1 0 15,5-1 0-15,-5 2 0 0,0-1 0 0,3 0 0 16,1 1 272-16,-2-1 144 0,-2 0 32 0,-1 4 0 31,0 2-1184-31,1-2-224 0,1-1-64 0,2-2 0 0,1 2 832 0,0-1 192 0,-2 1 0 0,0 1 0 16,1-1 0-16,-1 1 0 0,0-3 0 0,0 3 0 0,1 2 0 0,-1-1 0 0,-1-1 0 15,2 0 0 1,-1 1 0-16,0 1 0 0,-1-1 0 0,1-1 0 16,0 1 0-16,-2 0 0 0,-1 1 0 0,1-2 0 15,-1 1 0-15,0 0 0 0,1-2 0 0,-2 2 0 16,2 2 0-16,1-1 0 0,-3-2 0 0,2 2 0 0,0 0 0 16,-1 0 0-16,0 0 0 0,0-1 0 15,0 1 0-15,0 0 0 0,2 0 0 0,0 0 0 0,0 0 0 16,0 1 0-16,-2 0 0 0,-3 5 0 15,2-1 384-15,2-1 128 0,-1-2 32 0,1 1 0 0,0 1-544 0,-1 1 0 0,0-2 0 16,2 0 0-16,-2-1 0 0,4 1 0 16,-1 2 0-16,0 0 0 0,-2 1 0 0,1-3 0 0,3-1 0 15,-2 2 0-15,0 4 0 0,1-1 0 16,-1-4 0-16,0 0 0 0,2 0 0 0,0 2 0 16,-1-1 0-16,0-1 0 0,-2-1 0 0,3 0 0 15,-2 2 0-15,1-1 0 0,0 1 0 0,-1-1 0 16,-2-2 0-16,2 2 0 0,-2 2 0 0,3-1 0 15,-2 0 0-15,0 0 0 0,0 2 0 0,2-1 0 16,1 1 0-16,-3-3 0 0,-1-2 0 0,2 1 0 16,1 1 0-16,0 0 0 0,0 1 0 0,0-1 0 15,-1-4 0-15,1 5 0 0,-1 0 0 0,0 0 0 16,-1 1 0-16,4-1 0 0,3 1 0 0,0 0 0 0,-2 2 0 16,0-1 0-16,-5-2 0 0,4 1 0 0,-3-1 0 15,2 2 0-15,2-1 0 0,-2 0 0 0,2 2 0 0,1-3 0 16,1 1 0-16,-4 1 0 0,1-2 0 0,1 1 0 0,-1 0 0 15,-1 1 0-15,3-1 0 0,1 1 0 16,-4 2 0-16,2-3 0 0,1-2 0 0,0 1 0 16,0 3 0-16,1-1 0 0,0 3 0 0,-1-3 0 0,0 4 0 15,1-1 0-15,-4-1 0 0,3 0 0 16,1 0 0-16,0 1 0 0,0 1-128 0,-3-3 128 16,2-2 0-16,1 2 0 0,-1 1 0 0,2 0 0 15,-1-1 0-15,-1 0 0 0,1-3 0 0,-2 2 0 0,2 3 0 0,1 1 0 16,0 2 0-16,0-3-144 0,0 0 144 0,-3 1 0 15,2 1 0-15,1-2 0 0,0 1 0 0,0-3 0 0,0 1 0 0,1 0 0 16,-1 2 0-16,1-2 0 0,0-3 0 0,-1 3 0 0,0 1 0 16,-1-1 0-16,2-2 0 0,-1-1 0 15,1-2 0-15,0 4 0 16,0 0 0-16,0 0 0 0,0-5 0 0,-2 1 0 16,2 1 0-16,0 2 0 0,0 1 0 0,0-1 0 15,0 1 0-15,2-1 0 0,-2 0 0 0,1 1 0 16,1 0 0-16,-1 1 0 0,-1 0 0 0,1 2 0 15,0 1 0-15,0-3 0 0,0 2 0 0,0-2 0 16,1-1 0-16,-1 1 0 0,1 1 0 0,0-1 0 0,-1-4 0 0,0 1 0 16,1 2 0-16,0-1 0 0,1 1 0 0,0-2 0 15,1-2 0-15,-2 1 0 0,2 6 0 0,-1-4 0 0,3 0 0 16,-4-2 0-16,-1 2 0 0,2 1 0 16,2-2 0-16,0 0 0 15,-4-1 0-15,2 3 0 0,1 1 0 0,-1 1 0 16,1-2 0-16,-1 3 0 0,0-2 0 0,-1-1 0 0,5 2 0 0,-4-2 0 0,0-1 0 0,1 0 0 15,-2-2 0-15,2 1 128 16,-2 0-128-16,2 1 0 0,-2-2 0 0,1 0 0 0,3 2 0 16,-3-1 0-16,0 3 0 0,2-2 0 15,0-1 0-15,-1 2 0 0,-2 0 0 0,1 1 0 16,1-2 0-16,0 2 0 0,-1-2 0 0,1 1 0 16,2 0 0-16,-3-2 0 0,-3-2 0 0,1 3 0 0,3 2 0 0,-1 0 0 15,0-1 0-15,-1 0 0 16,4-3 0-16,-1 1 0 0,1 3 0 0,-2-3 0 15,0-2 0-15,1 0 128 0,3 0-128 0,0 1 0 0,-5 1 0 0,2-2 0 16,2-1 0-16,-4 1 0 0,4-1 0 0,-2 1 0 16,-1 0 0-16,0-1 128 0,3 0-128 0,-3-1 0 0,2 0 0 15,0 0 0-15,-1 1 0 0,0 0 0 16,1 0 0-16,-2-3 128 0,1-1-128 0,2 1 0 16,-3 1 0-16,2-1 0 0,-1 1 0 0,1 0 0 0,-2 0 128 0,2 0-128 0,-3-3 0 15,2 4 0 1,0-1 0-16,-2 0 128 0,2-2-128 0,-1 2 0 15,2-1 0-15,-3 1 0 0,0-1 0 0,1 1 128 16,-4-9-128-16,5 10 0 0,1-1 0 0,-2 0 0 16,1 0 0-16,-1-2 0 0,-1 0 0 0,0 1 0 15,2-2 0-15,-3 1 128 0,2-2-128 0,2 3 0 16,-6-8 0-16,5 8 0 0,2 3 0 0,0 0 0 0,-4-4 0 0,0 1 0 0,3-1 0 0,-2-1 0 16,0 2 0-16,0-1 0 0,-4-7 0 0,0 0 128 15,7 9-128-15,0-1 0 16,-7-8 0-16,9 10 0 0,-4-1 0 0,2 0 128 15,-7-9-128-15,8 8 0 0,-2 2 0 0,-6-10 0 0,8 9 0 0,1-1 0 16,-3 0 0-16,2-1 128 16,-8-7-128-16,10 9 0 0,0 0 0 0,-5-1 0 15,0 3 0-15,-5-11 0 0,0 0 0 0,12 9 0 0,0 1 0 0,0 0 0 16,-12-10 0-16,11 9 0 16,0 0 0-16,0 0 0 0,-1-2 0 0,-1 0 128 0,2 0-128 0,-1 0 0 0,1 2 0 15,0-1 0 1,-3-1 0-16,1 1 0 0,2-1 0 0,-2 0 0 0,1 1 0 0,0-1 0 15,0-2 0-15,0 2 128 0,0-2-128 0,-1 2 0 16,2-2 0-16,-1 2 0 0,0-3 0 0,1 1 128 0,-2-1-128 0,1 2 0 16,1-1 0-16,-3 1 0 15,0-3 0-15,2 1 128 0,0 2-128 0,1-1 0 16,-3 0 0-16,2-1 0 0,0 1 0 0,0-1 0 16,0 0 0-16,-1 2 0 0,2-2 0 0,0 0 0 15,2 2 0-15,-5-1 128 0,-8-5-128 0,11 4 0 16,3-2 0-16,-5 3 0 0,4-1 0 0,-1 0 0 0,0 2 0 15,-2-1 0-15,1 0 0 0,1-1 128 16,1 2-128-16,-2-2 0 0,1 2 0 0,0-4 0 16,-1 1 0-16,0 0 0 0,0 1 0 0,0 0 0 15,-2 1 0-15,2-1 0 0,0 1 0 0,2-1 0 0,-2-2 0 0,0 1 128 0,-1 2-128 16,0-1 0-16,1-1 0 0,0 2 0 16,-1-3 0-16,1 1 0 0,1 2 0 0,0-2 0 15,-3-1 0-15,1 1 0 16,1 2 0-16,0-2 0 0,2 0 0 0,0 1 0 0,-2-2 0 0,2 1 128 15,-1-1-128-15,1 2 0 0,-4 0 0 0,4-2 0 0,-1 1 0 0,0-1 0 16,1 2 0-16,0 1 128 16,0-3-128-16,-2 2 0 0,1-2 0 0,2 1 0 15,0 0 0-15,0-1 0 0,1-1 0 0,-2 2 0 16,-1 2 0-16,0-1 0 0,0 0 0 0,0 1 0 16,0-1 0-16,-1 1 0 0,1 0 0 0,0 0 0 0,2-2 0 0,-4 0 0 15,1 3 0-15,1-2 0 16,1 1 0-16,1 0 0 0,-3 0 0 0,2-2 0 15,1-1 0-15,-2 1 0 0,1 1 0 0,2 0 0 0,2-1 0 0,-2 2 0 16,-2-2 0-16,-1 1 128 0,4-1-128 0,-2 0 0 16,0-1 0-16,2 1 0 0,-1 1 0 0,1 0 0 0,-2-2 0 15,1 1 0-15,1-1 0 0,-1 1 128 16,-1 0-128-16,2 0 0 0,-1-2 0 0,0 2 0 16,-2-3 0-16,1 1 128 0,1 0-128 0,0 0 0 0,-1-1 0 15,1 0 0-15,1 0 0 0,-1 0 0 0,-2 0 0 0,4 0 128 0,2-1-128 16,-3 1 0-1,2 0 0-15,0 0 0 0,0 0 0 0,0 0 0 0,-2 0 0 0,4 0 0 16,0 1 0-16,0-1 0 16,-3 0 0-16,3 0 0 0,-2 0 0 0,0 0 128 15,0 0-128-15,-1 0 0 0,1 0 0 0,1 0 0 16,-3 0 0-16,1 1 0 0,-2-1 0 0,2 0 0 16,0-1 0-16,1 1 0 0,-2 0 0 0,2-1 0 0,2-1 0 15,-3 2 0-15,2 0 0 0,0-2 0 0,-3 1 0 0,3 0 128 16,1 1-128-16,-2-2 0 0,3 2 0 0,1-1 0 15,-3 0 0-15,1 0 0 0,2 0 0 0,-3 1 0 16,-2-1 0-16,1 0 0 0,-2-1 0 0,2 1 0 16,-1 1 0-16,2-3 0 0,-1 1 0 0,-2 1 0 15,1-1 0-15,0 1 0 0,1-1 0 0,1 0 128 16,0 1-128-16,0 0 0 0,2 0 0 0,-2 1 0 0,-2 0 0 16,1-2 0-16,-3 0 0 0,4 2 0 15,1 2 0-15,-1 0 0 0,0-2 0 0,-2 0 0 0,0 0 0 0,0 0 0 16,-1 0 0-16,1 0 0 15,1-2 0-15,0 0 0 0,2-2 0 0,-2 1 0 16,-1 1 0-16,1 0 0 0,-1-4 0 0,1 3 0 0,2 0 0 16,-1 0 0-16,-2-1 0 0,1 1 0 0,-1-2 0 0,4 2 128 15,0 2-128-15,1-3 0 0,-1 0 0 0,-1 1 128 16,-1-1-128-16,0-1 0 0,-1 2 0 0,-2-2 0 16,2 0 0-16,-1 1 0 0,-1 0 0 0,1 1 0 15,1-1 0-15,0 1 0 0,1-1 0 0,-3 0 128 16,1-1-128-16,0 1 0 0,1-2 0 0,-1 1 0 0,0-2 0 15,-2 2 128-15,1-1-128 0,-1 1 0 16,-2-3 0-16,4 0 128 0,0 4-128 0,1-1 0 16,0 1 0-16,-1 0 0 0,-1-1 0 0,1 1 128 15,1 2-128-15,-1-3 0 0,-2-1 128 0,-1 0-128 16,-1 1 128-16,0-1-128 0,3 0 0 0,-4 0 128 0,0-1-128 0,0 2 0 16,1-1 0-16,0 2 0 0,1 0 0 0,-2-1 128 15,2-2-128-15,0 1 0 16,2 1 128-16,-2-1-128 0,-1-1 0 0,0 1 0 15,1-2 0-15,1 2 128 0,0-1-128 0,1-1 0 0,-3-1 0 0,-1 1 0 0,2 0 0 0,1 0 128 0,-2 1-128 16,0-1 0 0,1-3 0-16,1 3 128 0,0-1-128 0,-4-1 0 15,1-1 144-15,0 0-144 0,-1 0 192 0,0 0-192 16,0-1 176-16,0-1-176 0,1-1 160 0,-2 2-160 16,0 0 144-16,2 0-144 0,-2-3 128 0,1 1-128 0,-1-1 0 0,0 0 128 15,0 2-128-15,1-1 0 16,0-2 0-16,1 2 0 0,0-1 128 0,0 1-128 0,3 2 0 15,-4-1 0-15,0-2 144 0,1 0-144 0,2 1 0 0,-1 0 0 16,-4-2 0-16,1 0 128 0,-1-4-128 0,1 0 0 16,1 1 0-16,1-1 128 0,-4-2-128 0,5 1 144 15,-1-2-144-15,-1 1 160 0,1 1-160 0,-1-1 0 16,0-3 0-16,-2 0 0 0,0 2 0 0,1 0 0 0,-1 3 0 16,1-2 0-16,-3-1 0 0,3 0 0 15,-4 1 0-15,2-1 0 0,-3-1 0 0,2-3 0 0,-2 0 0 16,2 1 128-16,1 0-128 0,-4-1 0 15,2-5 0-15,0 3 0 0,1 2 0 0,1-1 0 16,-3 0 128-16,3-2-128 0,-4 4 0 0,3-2 0 16,-1-2 0-16,1 2 0 0,1-2 0 0,-2-1 0 15,1-3 0-15,-2 1 0 0,1 0 0 0,0-1 0 16,-1 2 0-16,0 1 0 0,1 2 0 0,-3 0 0 0,3-1 0 16,2 1 0-16,-1 0 0 0,2-1 0 15,-4 0 128-15,3-2-128 0,-2-2 0 0,-1 1 0 0,-1 0 0 16,1-2 0-16,0 2 0 0,2 0 0 0,-5 0 0 0,1 0 0 15,4 3 0-15,-1-1 0 0,-2 0 128 0,-1 0-128 0,2-5 0 0,-3 1 0 16,1 0 0-16,2 2 0 0,-2 0 0 0,1 0 0 16,-3-2 0-16,3 4 0 15,0 0 0-15,0 0 0 0,-1-1 0 0,-2 0 0 0,0 1 0 0,-1-1 0 16,-1-2 0-16,0-2 0 0,1-5 0 0,-1 5 0 16,-1 3 0-16,0 0 0 0,1-1 0 0,-1 0 0 0,0-1 128 15,0 1-128 1,-1 3 0-16,1-2 0 0,-3 0 0 0,0 0 0 15,1 1 0-15,2 2 0 0,-4 0 0 0,3 2 0 16,0-3 0-16,-1 0 0 0,-1 4 0 0,-3-2 0 0,-2 1 0 0,2-1 0 16,-3-2 0-16,2 4 0 0,-1-1 0 15,-4-2 0-15,2-1 0 0,0-2 0 0,0 2 0 16,1 1 0-16,-2-1 0 0,1-2 0 0,0 0 0 16,1 4 0-16,-2 2 0 0,0 1 0 0,2-2 0 0,-1 3 0 15,1 0 0-15,-1 0 0 0,-1 2 0 0,0-1 0 16,0-2 0-16,-2 0 0 0,2 3 0 0,-1 2 0 0,-3-1 0 0,2 0 0 0,-3 3 0 0,3 0 0 31,1 0 0-31,0 1 0 0,3-1 0 0,0-1 0 0,-2 1 0 0,1 4 0 16,-2 2 0-16,0 0 0 15,0-1 0-15,2 2 0 0,-1 2 0 0,3 0 0 0,-1 3 0 0,0-3 0 0,-1 1-128 0,0 0 128 32,0 3 0-32,0 1 0 0,0-1 0 0,2 1 0 15,-3 1 0-15,0 2 0 0,1 1-368 0,1 1 48 0,-1 0 16 16,1 2 0-1,0 2-2560-15,1 1-512 0</inkml:trace>
  <inkml:trace contextRef="#ctx0" brushRef="#br0" timeOffset="36861.46">21597 10565 9215 0,'0'0'192'0,"0"0"64"0,0 0 0 0,0 0 0 0,0 0-256 0,0 0 0 16,0 0 0-16,0 0 0 0,0 0 864 0,0 0 128 0,0 0 32 0,0 0 0 15,0 0 0-15,0 0 0 16,7-4 0-16,-7 4 0 0,0 0 0 0,0 0 0 16,0 0 0-16,0 0 0 0,0 0-832 0,9 1-192 15,-9-1 0-15,0 0 0 0,0 0 864 0,0 0 128 16,0 0 32-16,0 0 0 0,0 0-832 0,0 0-192 0,0 0 0 0,0 0 0 16,0 0 864-16,0 0 128 15,0 0 32-15,0 0 0 0,0 0-832 0,0 0-192 16,0 0 0-16,0 0 0 0,0 0 0 0,0 0 0 15,0 0 0-15,0 0 0 0,0 0 864 0,0 0 128 16,0 0 32-16,0 0 0 0,0 0-832 0,0 0-192 0,0 0 0 16,0 0 0-16,-5 8 0 0,5-8 0 0,0 0 0 0,0 0 0 15,-4 8 0-15,4-8 0 0,0 0 0 0,-6 6 0 16,6-6 864-16,0 0 128 0,-5 7 32 0,5-7 0 16,-7 9-832-16,7-9-192 0,-4 6 0 0,4-6 0 15,-8 9 0-15,3 0 0 0,1-2 0 0,-3 0 0 16,2 0 0-16,2 1 0 0,-4-1 0 0,2 1 0 15,5-8 0-15,-7 8 0 0,0 0 0 0,3 2 0 16,-3-1 0-16,2 0 0 0,-2-2 0 0,2 2 0 16,0 2 0-16,2 0 0 0,-4 0 0 0,2 0 0 15,-1 0 0-15,1 2 0 0,-1 1 0 0,2-1 0 16,-3-4 0-16,3 1 0 0,0 0 0 0,-1 2 0 0,0 1 0 0,1-1 0 16,-2-1 0-16,1 1 0 0,2 1 0 0,-3 2 0 15,-1-2 0-15,1-1 0 16,1-1 0-16,1 1 0 0,-3 1 0 0,3-1 0 0,-1-3 864 15,0 3 128-15,-3-1 32 0,4 1 0 0,-1-1-832 0,1 0-192 16,-3 0 0-16,3 0 0 0,2 0 0 0,-2 1 0 16,-1 3 0-16,-1-2 0 0,1-1 0 0,1 1 0 15,3 2 0-15,1-1 0 0,-2-1 0 0,-1 0 0 16,0-1 0-16,-1 0 0 0,-1 1 0 0,-1 0 0 16,1 0 0-16,1 1 0 0,-1 2 0 0,1-1 0 15,-1 2 0-15,3-1 0 0,-2 1 0 0,-2-1 0 16,3 1 0-16,1-2 0 0,-4-1 0 0,3 1 0 15,-1-1 0-15,3 2 0 0,-1-1 0 0,-2-1 0 16,0 0 0-16,1 1 0 0,1-2 0 0,-2 1 0 16,0 0 0-16,2 2 0 0,0-1 0 0,-1 1 0 0,-2-2 0 0,1 3 0 0,0 0 0 0,1-2 0 31,2 1 0-31,-2-1 0 0,1 1 0 0,-1 0 0 0,1 1 0 0,0-1 0 16,-1 1 0-16,-1-1 0 0,2 1 0 0,0 0 0 15,0-1 0-15,0-1 0 0,-2 1 0 0,1 0 0 16,1-1 0-16,0 2 0 0,-2-2 0 0,2 2 0 15,1-1 0-15,0 0 0 0,-4-3 0 0,3 3 0 0,0 1 0 0,0 0 0 0,0-1 0 0,1 0 0 32,-2 1 0-32,-2 0 0 0,3 1 0 0,-1 0 0 15,0-3 0-15,2 0 0 0,-1 1 0 0,-1 0 0 16,0 2 0-16,1-3 0 0,0 0 0 0,0 0 0 16,1 1 0-16,1 0 0 0,-3-2 0 0,1 0 0 0,1 1 0 0,0-4 0 15,-1 0 0-15,1 2 0 0,0-1 864 0,0 0 128 16,-2 1 32-16,2 1 0 0,1-1-832 0,-1 4-192 15,0-1 0-15,-1 0 0 0,1 0 0 0,0 0 0 16,0 2 0-16,-1 0 0 0,2-2 0 0,0 0 0 16,-1 1 0-16,0-2 0 0,1 0 0 0,0-1 0 15,0 0 0-15,-1 0 0 0,1 1 0 0,0 1 0 0,0-1 0 0,1-1 0 0,0 0 0 16,0 0 0 0,-1 2 0-16,2-3 0 0,0 1 0 0,-1 1 0 15,1-1 0-15,0 0 0 0,-1 1 0 0,2-1 0 16,-3 0 0-16,1 0 0 0,0 2 0 0,0-2 0 15,0 2 0-15,0-1 0 0,-1 0 0 0,1 2 0 16,0-1 0-16,1 1 0 0,-2 2 0 0,2-3 0 0,-2-1 0 0,1 1 0 16,-1 0 0-16,1 1 0 0,0-2 0 0,0 2 0 15,-1-1 0-15,1 2 0 0,-1-3 0 0,1 1 0 0,0-1 0 0,-1-2 0 16,0 2 0-16,1-1 0 16,0 1 0-16,2 1 0 0,-1-1 0 0,-2 0 0 15,1 1 0-15,0 0 0 0,-1 1 0 0,0 2 0 16,2-1 0-16,0-1 0 0,-2-4 0 0,2 1 0 0,0 3 0 0,0-1 0 15,0 1 0-15,1-2 0 16,-3-1 0-16,2 1 0 0,0-3 0 0,-2 3 0 16,0 0 0-16,1-1 0 0,0-1 0 0,0 0 0 15,0 0 0-15,0 2 0 0,0-1 0 0,0 0 0 0,3 2 0 0,-3-2 0 0,-1-1 0 0,0 2 0 16,2-2 0 0,-1 0 0-16,-1 0 0 0,0 3 0 0,1-1 0 0,1 0 0 15,-2 0 0-15,3-1 0 0,-1-1 0 0,1 3 0 16,-2-1 0-16,0-3 0 15,0 0 0-15,2 0 0 0,-1 0 0 0,-1 2 0 0,-1-2 0 0,1 0 0 16,1 0 0-16,2 0 0 0,-3 0 0 0,0 2 0 16,0 0 0-16,1-2 0 0,-1-1 0 0,0 0 0 0,0 1 0 0,2-2 0 15,-2-2 0-15,2 2 0 16,-2 0 0-16,0 0 0 0,2 0 0 0,0 0 0 16,-1 1 0-16,1 0 0 0,2 0 0 0,-3 1 0 15,1-2 0-15,-1 1 0 0,4 1 0 0,-3 0 0 0,0 0 0 0,1-1 0 0,1 0 0 0,-3 0 0 31,2-1 0-31,-1 0 0 0,1 0 0 0,1 1 0 16,-1 0 0-16,2 0 0 0,-1 0 0 0,0 0 0 16,-4 0 0-16,2 0 0 0,1 0 0 0,-1-1 0 0,-1-1 0 0,1-1 0 15,0 0 0-15,-2 1 0 16,-3-1 0-16,1-2 0 0,4 1 0 0,2-3 0 0,-5-4 0 0,2 7 0 16,1-1 0-16,-3-6 0 0,0 0 0 0,0 0 0 15,5 6 0-15,-5-6 0 0,0 0 0 0,0 0 0 0,0 0 0 0,1 5 0 0,-1-5 0 0,4 6 0 16,-4-6 0-1,0 0 0-15,1 5 0 0,-1-5 0 16,0 0 0-16,4 7 0 0,-1-3 0 0,0 3 0 0,-3-7 0 16,5 6 0-16,-3 0 0 0,0 0 0 15,0-1 0-15,-1 1 0 0,-1-6 0 0,1 5 0 0,2 3 0 0,-3-8 0 16,4 5 0-16,-2 1 0 16,3-1 0-16,-2 2 0 0,-1 1 0 0,3-4 0 0,-2 2 0 0,1-1 0 0,0 1 0 0,0-1 0 15,-1-1 0-15,2 2 0 16,-2-1 0-16,1 1 0 0,-4-6 0 0,4 5 0 15,0 1 0-15,0-1 0 0,0 1 0 0,-1-1 0 16,0 2 0-16,1-1 0 0,0-2 0 0,-2 0 0 16,-2-4 0-16,2 7 0 0,1 1 0 0,-1-2 0 15,-2-6 0-15,0 6 0 0,0-6 0 0,0 0 0 16,-1 5 0-16,1-5 0 16,0 0-768-16,0 0-208 0,-5-3-48 0,0-4-10912 0,-1 0-2192 0</inkml:trace>
  <inkml:trace contextRef="#ctx0" brushRef="#br1" timeOffset="49674.17">20560 9968 12895 0,'0'0'272'0,"0"0"64"0,0 0 16 0,-14-5 32 0,7 5-384 0,7 0 0 0,-7-2 0 0,2-1 0 0,5 3 896 0,0 0 96 15,0 0 32-15,-7-2 0 16,7 2 0-16,0 0 0 0,0 0 0 0,0 0 0 16,-7 0 0-16,7 0 0 0,0 0 0 0,0 0 0 15,0 0-832-15,0 0-192 0,0 0 0 0,0 0 0 16,0 0 0-16,0 0 0 0,0 0 0 0,0 0 0 0,9 1 864 0,0 0 128 16,-9-1 32-16,8 0 0 15,-8 0-832-15,10-1-192 0,-2 2 0 0,1 2 0 0,-9-3 0 0,11 2 0 16,0-3 0-16,-1 2 0 0,0 1 864 0,-1 0 128 0,2-2 32 0,1 0 0 15,-1 1-832 1,0 0-192-16,1 1 0 0,0 1 0 0,1-2 0 0,-2 1 0 0,-1-1 0 0,2 1 0 16,-1 1 0-16,1-1 0 15,1-1 0-15,0 1 0 0,0 1 0 0,1 1 0 16,-3 0 0-16,5-2 0 0,-1 3 0 0,-2-2 0 16,-3 3 0-16,0-2 0 0,0 0 0 0,1 2 0 15,2-1 0-15,1 2 0 0,-1 0 0 0,1-1 0 16,0 0 0-16,-1 0 0 0,1 1 864 0,-1-2 128 15,2 2 32-15,-1 0 0 0,0-3-832 0,-3 0-192 16,1 1 0-16,0-1 0 0,1 1 0 0,-2-1 0 16,0 0 0-16,1 1 0 0,1 0 0 0,1 0 0 15,-5-2 0-15,2 1 0 0,2 2 0 0,-4-1 0 0,2 0 0 0,2-1 0 0,0 1 0 0,-3 1 0 32,0 2 0-32,2-2 0 0,1 0 0 0,-3 1 0 0,-1-1 0 0,-1 1 0 0,1-2 0 0,2 2 0 15,1-1 0-15,0 1 0 16,-1 0 0-16,0-1 0 0,0 1 0 0,0-1 0 15,0 0 0-15,3 1 0 0,-5-1 0 0,2 1 0 0,0-4 864 16,0 4 128-16,-1-2 32 0,1 2 0 16,-1 0-832-16,0 0-192 0,0-3 0 0,0 3 0 15,-1 2 0-15,1 0 0 0,-3-3 0 0,2 2 0 16,-3-1 0-16,2-1 0 0,-1 1 0 0,1-1 0 16,-1 2 0-16,1 0 0 0,0-1 0 0,0 0 0 0,-2 2 0 0,3 0 0 0,0-2 0 0,1 2 0 15,-4 2 0-15,2 0 0 16,-3-1 0-16,1-3 0 0,1 0 0 0,-1 3 0 15,2-1 0-15,-3 1 0 0,2-1 0 0,0 1 0 16,-1 1 0-16,2 0 0 0,0 0 0 0,0-1 0 16,0-2 0-16,0 2 0 0,-1 2 0 0,1-1 0 15,-1-1 0-15,-1 0 0 0,2-1 0 0,0 1 0 16,2 1 0-16,-2-2 0 0,0-1 0 0,0 1 0 16,-2 0 0-16,2 4 0 0,-1-1 240 0,-1-2 0 15,0 1 0-15,0 0 0 0,0 0-240 0,-1 1 0 16,0 0 0-16,-1-1 0 0,2 0 0 0,-1 2 0 0,1 2 0 0,0 0 0 15,0 0 144-15,-4-2-16 0,2-1 0 0,2 1 0 0,-1 4-128 0,2-2 0 32,-4-1-160-32,3 1 160 0,-3-1 0 0,2 2 0 0,0 1 0 0,-2-2 0 15,1 1 0-15,-1-1 0 0,0 1 0 0,3 1 0 16,-2 1 128-16,1-1-128 0,0 0 0 0,-3-2 0 16,3 3 0-16,-1-1 0 0,0 3 0 0,1 0 0 15,-1 1 128-15,2 1-128 0,-3-1 0 0,1 1 0 16,1-3 0-16,-1 0 0 0,1 3 0 0,-1-1 0 0,2-1 0 0,-4 0 0 15,1-1 0-15,1 1 0 0,2 1 0 0,-4 1 0 16,1-1 0-16,2 0 0 0,0 0 128 0,-1 1-128 16,-1 0 0-16,1 0 0 15,2 0 128-15,-3 2-128 0,2-2 0 0,-2 2 0 16,0 1 0-16,-1 0 0 0,2-3 0 0,-1 1 0 16,0 1 128-16,3 0-128 0,-1-2 0 0,0 2 0 15,-1 0 128-15,-2 0-128 0,2 0 0 0,-1 0 0 16,0-2 128-16,2 3-128 0,-3 0 0 0,1-1 0 0,0-1 0 15,2 0 0-15,-3 0 0 0,0 2 0 0,0-1 0 0,1 0 0 16,-1 1 0-16,0-2 0 0,2-1 128 0,-1 0-128 16,0 0 0-16,-1 3 0 0,-2-3 0 0,1 1 0 0,1-1 0 15,2 1 0-15,-3 0 160 0,0 0-160 16,1-3 128-16,0 3-128 0,-1 2 128 0,2-2-128 16,-1 0 0-16,-3 0 128 0,-3 2-128 0,1-1 128 15,1 0-128-15,2-1 128 0,2-1-128 0,1 2 0 0,0-1 144 0,-1-2-144 16,0 0 224-16,-2 0-32 15,-3 2 0-15,2 0 0 0,1-1-192 0,-2 1 0 0,0 1 0 0,1-4 0 16,0 1 0-16,0 1 0 16,-1 1 0-16,1 1 0 0,-3-1 0 0,2-1 0 15,-1-1 0-15,0-1 0 0,0 1 0 0,-1-1 0 0,1-1 0 16,-1 1 0-16,0 1 0 0,2-1 0 16,-4 0 0-16,2 1 0 0,1-1 0 0,-2 1 0 0,1 1 0 0,0 0 0 15,1-1 0-15,1 0 0 0,-5-2 0 16,2 1 0-16,2 3 0 0,-4-2 0 15,0-1 0-15,1 1 0 0,1-1 0 0,1 1 0 0,-3-3 0 0,1 2 0 16,-2-1 0-16,1 1 0 0,3-4 0 0,-4 3 0 0,3 1 0 0,-2-1 0 0,1 1 0 16,0 1 0-1,-2-1 0-15,3 0 0 0,-1-2 0 0,1 2 0 0,-2 0 0 16,0 1 0-16,0-1 0 0,0-2 0 16,1 1 128-16,-2 0 0 0,0-2-128 0,1 0 192 15,-1-1-192-15,-1 0 0 0,-1-2 0 0,-1 2 0 0,-1 0 0 0,1-1 0 16,0 0 0-16,-1 0 0 0,1 2 0 0,1 0 0 0,-4 1 0 15,1-2 0-15,0 0 0 0,2-1 0 16,2 2 0-16,-3-2 0 0,-2-3 0 0,2 0 0 0,2 1 0 0,-3 2 0 0,-1 0 0 16,2 1 0-16,1-3 0 0,0 1 0 15,-3 0 0-15,0 2 0 16,3-1 0-16,0-1 0 0,-1 0 0 16,0-1 0-16,1 1 0 0,0-1 0 0,0-1 0 0,0 3 0 15,-1-2 0-15,2 0 0 0,-2-1 0 0,1 1 0 16,-1 1 0-16,2-1 0 0,-2 0 0 0,0 0 0 15,-1 0 0-15,-1 1 0 0,1-1 0 0,0 1 0 16,0 3 0-16,0-3 0 0,-1-3 0 0,0 0 0 0,-1 1 0 16,0 1 0-16,2-1 0 0,2 0 0 0,1-1 0 0,-1 2 0 15,0 0 0-15,-3 0 0 0,1 0 0 0,0 0 0 16,-2 1 0-16,2-2 0 0,0 1 0 0,2-1 0 0,-3 0 0 16,2-1 0-16,1-2 0 0,1 3 0 15,-2-1 0-15,1 0 0 0,0-1 0 0,0 0 0 0,0 2 0 16,-2-1-128-16,-1 0 128 0,2 0 0 15,-1 0 0-15,-1 0 0 0,0 0-128 0,-1 1 128 16,-2 0 0-16,1 1 0 0,-1-1 0 0,1 0 0 16,-1 1 0-16,3-2-128 0,1-2 128 0,-1 1 0 15,-4 1 0-15,2 3 0 0,0-5 0 0,1 1 0 16,-1 0 0-16,1 1 0 0,2 0 0 0,-2-1 0 16,0-1 0-16,0-1-128 0,-1-2 128 0,2 1 0 0,1-1 0 15,-2 1 0-15,0 1-128 0,0-3 128 16,0 2 0-16,1-1 0 0,-1 1 0 0,-1-1 0 15,-1-1 0-15,0 2-128 0,0-1 128 0,-1 1 0 0,-1-2 0 0,4 1 0 16,2-2 0-16,-2 1 0 0,1 0 0 0,0 1 0 16,-1-2 0-16,1 0 0 0,-1 1 0 0,0-1 0 15,1 1-128-15,1-1 128 0,-1 0 0 0,-1 1 0 16,2-1 0-16,0 0 0 0,-1-1 0 0,0-1-128 0,0-1 128 16,0 2 0-16,2 1 0 0,-3-1 0 15,0 0 0-15,0 1 0 0,-1-1 0 0,0 0 0 0,-3-1 0 0,0 1 0 0,0-1 0 16,0 0 0-16,-1 2 0 0,0 0 0 15,-1-1 0-15,3-1 0 16,-3-1 0-16,1 0 0 0,0 4 0 0,-1-2 0 16,4-1 0-16,-1 2 0 0,0 0 0 0,1-1 0 15,-1 0 0-15,0-1 0 0,1 0 0 0,2 1 0 0,-2 1 0 0,1-2 0 16,-1-1 0-16,1 1 0 16,-2 1 0-16,1 3 0 0,2-4 0 0,-1 0 0 0,-3-3 0 15,-1 2 0-15,5 3 0 0,-2-1 0 0,0-1 0 0,3 0 0 16,6 0 0-16,-2 0 0 0,-4-2 0 0,1 2 0 15,1 1 0-15,-1-1 0 0,0-3 0 0,1 1 0 0,0 1 0 0,1 1 0 0,-2 1 0 16,4-3 0 0,0 1 0-16,-1 1 0 0,1-1 0 0,0 0 0 15,0-1 0-15,2 2 0 0,0 2 0 0,7-4 0 16,-9 4 0-16,1-3 0 0,0-1 0 0,-1 2 0 0,9-2 0 0,-8 4 0 16,-2-2 0-16,4 0 0 15,-2 0 0-15,2 0 0 0,-4 0 0 0,3 0 0 16,-4 0 0-16,3 0 0 0,1-1 0 0,-3 1 0 0,0-3 0 0,-1 2 0 15,2 1 0-15,0-2 0 0,-2 0 0 0,0 0 0 0,1 0 0 0,-2 1 0 16,1 1 0-16,1 0 0 0,0 1 0 0,2 0 0 16,-1-3 0-16,-1 0 0 0,1 0 0 0,1-2 0 15,8 2 0-15,0 0 0 16,-7-1 0-16,-2 1 0 0,3 1 0 0,-1 1 0 16,-1-1 0-16,0 0 0 0,8-1 0 0,-7 0 0 15,-2 0 0-15,2 0 0 0,7 0 0 0,0 0 0 16,0 0 128-16,0 0-128 0,-7 1 0 0,7-1 0 0,-8-1 0 0,8 1 0 0,0 0 0 15,0 0 0 1,-8 0 0-16,8 0 0 0,-8-1 0 0,8 1 0 16,0 0 0-16,0 0 0 0,0 0 0 0,0 0 0 15,0 0 0-15,-7 0 0 0,0-1 0 0,7 1 0 0,0 0 0 0,0 0 0 16,0 0 0-16,0 0 0 0,0 0 0 0,0 0 0 16,0 0 0-16,0 0 0 0,0 0 0 0,0 0 0 15,0 0 0-15,0 0-192 0,0 0 192 0,0 0-160 31,0 0-288-31,0 0-64 0,0 0-16 0,1-8 0 0,-1 8-1744 16,7-8-352-16,1 2-64 0</inkml:trace>
  <inkml:trace contextRef="#ctx0" brushRef="#br1" timeOffset="69592.23">20614 9999 9215 0,'0'0'400'0,"0"0"96"0,0 0-496 0,0 0 0 0,0 0 0 0,0 0 0 16,0 0 912-16,0 0 96 0,0 0 16 0,0 0 0 15,0 0-832-15,0 0-192 0,0 0 0 0,0 0 0 16,0 0 864-16,7 1 128 0,-7-1 32 0,0 0 0 0,0 0 0 0,0 0 0 15,0 0 0-15,0 0 0 16,0 0-832-16,4-3-192 0,-4 3 0 0,0 0 0 16,0 0 0-16,0 0 0 0,3-6 0 0,-3 6 0 0,0 0 864 0,0 0 128 15,0-5 32-15,0 5 0 0,0 0-832 0,0 0-192 16,0 0 0-16,0 0 0 0,-5 0 0 0,5 0 0 16,-6-2 0-16,6 2 0 0,-7 1 864 0,1-1 128 0,-1-2 32 0,2 1 0 15,-2 2-832-15,0 0-192 16,1 0 0-16,-2-1 0 0,0-1 0 0,1 0 0 0,-2 4 0 0,0-3 0 15,1 0 0-15,1-2 0 16,-3 1 0-16,2 0 0 0,-4 1 864 0,2 0 128 16,2 1 32-16,-2-1 0 0,1-1-832 0,-4-1-192 15,2 2 0-15,2 0 0 0,-4 2 0 0,2 0 0 0,2 0 0 0,-4 1 0 0,1-2 0 0,-1 0 0 32,-2 1 0-32,2 0 0 0,-1-1 0 0,1-2 0 0,-1-4 0 15,0 3 0-15,-1 5 0 0,0 0 0 0,-2-2 0 0,2 1 0 16,-2 0 0-16,1 0 0 0,-2-2 0 0,2 0 0 15,-1 0 0-15,1 0 0 0,-2 0 0 0,1 0 0 16,-4 0 0-16,1 0 0 0,1 3 0 0,4-1 0 16,-2-1 0-16,2-2 0 0,-1 1 0 0,1 3 0 0,0 3 864 0,-2-2 128 15,1-1 32-15,-2 1 0 16,2 0-832-16,-1-2-192 0,-1 1 0 0,2 0 0 16,1 1 0-16,-1-2 0 0,-1-3 0 0,0 2 0 15,2 3 0-15,-1-1 0 0,1-1 0 0,-1-2 0 0,0-1 0 0,-1 1 0 16,1 3 0-16,1-1 0 15,-1-2 0-15,0 0 0 0,-3 0 0 0,4 3 0 16,4-1-768-16,-4-1-208 16,1 2-48-16,-1 1 0 0,-2 0 1648 0,1-1 320 0,-1-2 64 0,2 3 16 15,-1-1-832-15,1 0-192 0,-1-1 0 0,3 4 0 0,1-5 0 16,-1 1 0-16,0-1 0 0,2 0 0 0,-2 1 0 0,0-2 0 0,0-2 0 16,0 2 0-16,0 2 0 0,1 0 0 15,-3 1 0-15,2 0 0 0,-2-3 0 0,1 0 0 16,-2 3 0-16,0-2 0 0,-1-1 0 0,2 0 0 15,0 1 0-15,2 1 0 0,0 0 0 0,0 0 0 0,-3-2 0 16,2 3 0-16,1 0 0 0,-1 0 0 16,2-1 0-16,1 3 0 0,0-3 0 0,-2 1 0 0,2 2 0 0,0-2 0 0,2-1 0 0,-4 0 0 15,2 1 0-15,-1-2 0 16,2 2 0-16,-2-1 0 16,1-1 0-16,1 1 0 0,-3 2 0 0,1-1 0 15,0-1 0-15,1 0 0 0,0 1 0 0,0-1 0 0,0 0 0 0,1 1 0 0,-3-2 0 0,1 2 0 16,0 0 0-1,1 0 0-15,-1-1 0 0,1 2 0 0,-1-3 0 16,1 0 0-16,-3 1 0 0,4 1 0 0,-1 0 0 0,3-1 0 16,0 0 0-16,8-2 0 15,-7 3 0-15,1 0 0 0,-2-1 0 0,-1-1 0 0,0 0 0 0,3 1 0 16,6-2 0-16,-8 3 0 0,0 0 0 0,0-1 0 0,-1 0 0 0,1 0 0 0,2 2 0 0,-2-2 0 31,-1-2 0-31,1 1 0 0,8-1 0 0,-8 3 0 0,0-3 0 16,1 2 0-16,7-2 0 0,-6 3 0 15,-2-1 0-15,1-1 0 0,3-1 0 0,-4 2 0 0,8-2 0 0,-6 4 0 16,-3 0 0-16,9-4 0 0,-8 1 0 0,-1 1 0 0,4 1 0 16,5-3 0-1,-9 1 0-15,2 1 0 0,1-1 0 0,6-1 0 0,-6 5 0 0,6-5 0 16,-8 0 0-16,0 1 0 0,8-1 0 0,-5 5 0 0,5-5 0 0,-8 3 0 16,2-2 0-16,6-1 0 15,-9 4 0-15,9-4 0 0,-7 4 0 0,7-4 0 16,-9 2 0-16,3 0 0 0,-1 0 0 0,7-2 0 15,-8 1 0-15,2 3 0 0,6-4 0 0,-6 5 0 16,1 0 0-16,5-5 0 0,-7 4 0 0,7-4 0 16,-7 4 0-16,7-4 0 0,-9 2 0 0,3 0 0 15,-3 0 0-15,9-2 0 0,-7 3 0 0,0-1 0 0,0-2 0 0,2 2 0 16,-2 1 0-16,1 1 0 16,0 0 0-16,6-4 0 0,-7 3 0 0,7-3 0 15,-9 3 0-15,9-3 0 0,-6 2 0 0,6-2 0 0,-9 3 0 0,1-2 0 16,0-1 0-16,8 0 0 0,0 0 0 0,0 0 0 0,-7 3 0 0,7-3 0 15,-9 3 0-15,9-3 0 16,0 0 0-16,-6 2 0 16,6-2 0-16,0 0 0 0,-7 3 0 0,7-3 0 0,-7 0 0 0,7 0 0 15,0 0 0-15,0 0 0 0,-4 0 0 0,4 0 0 16,-8 1 0-16,8-1 0 0,0 0 0 0,0 0 0 16,-6 0 0-16,6 0 0 0,0 0 0 0,0 0 0 0,0 0 0 0,0 0 0 15,0 0 0-15,0 0 0 0,0 0 0 0,0 0 0 0,0 0 0 16,0 0 0-16,-8 0 0 0,8 0 0 15,0 0 0-15,0 0 0 16,0 0 0-16,0 0 0 0,0 0 0 0,0 0 0 16,0 0 0-16,0 0 0 0,-6-1 0 0,6 1 0 15,0 0 0-15,0 0 0 0,0 0 0 0,0 0 0 0,0 0 0 16,0 0 0-16,0 0 0 0,0 0 0 0,0 0 0 0,0 0 0 16,0 0 0-16,0 0 0 0,0 0 0 0,0 0 0 15,0 0 0-15,0 0 0 0,0 0 0 0,0 0 0 16,0 0 0-16,0 0 0 0,0 0 0 0,0 0 0 15,0 0 0-15,0 0 0 0,0 0 0 0,0 0 0 16,0 0 0-16,0 0 0 0,0 0 0 0,0 0 0 16,0 0 0-16,0 0 0 0,0 0 0 0,0 0 0 15,0 0 0-15,0 0 0 0,0 0 0 0,0 0 0 16,0 0 0-16,0 0 0 0,0 0 0 0,0 0 0 0,0 0 0 0,0 0 0 16,0 0 0-16,0 0 0 0,0 0 0 0,0 0 0 15,0 0 0-15,0 0 0 0,0 0 0 0,0 0 0 16,0 0 0-16,0 0 0 15,0 0 0-15,0 0 0 0,0 0 0 0,0 0 0 16,0 0 0-16,0 0 0 0,0 0 0 0,0 0 0 0,0 0 0 0,0 0 0 16,0 0 0-16,0 0 0 0,0 0 0 0,0 0 0 15,0 0 0-15,0 0 0 0,0 0 0 0,0 0 0 16,0 0 0-16,0 0 0 0,0 0 0 0,0 0 0 16,0 0 0-16,0 0 0 0,0 0 0 0,0 0 0 15,0 0 0-15,0 0 0 0,0 0 0 0,0 0 0 16,0 0 0-16,0 0 0 0,0 0 0 0,9 0 0 0,-9 0 0 0,0 0 0 15,0 0 0-15,0 0 0 16,0 0 0-16,0 0 0 0,0 0 0 0,0 0 0 16,0 0 0-16,0 0 0 0,0 0 0 0,0 0 0 0,10 1 0 0,-10-1 0 15,0 0 0-15,0 0 0 0,0 0 0 0,0 0 0 16,0 0 0-16,0 0 0 0,0 0 0 0,11 0 0 16,-11 0 0-16,0 0 0 0,0 0 0 0,0 0 0 0,10 0 0 0,-10 0 0 15,0 0 0-15,0 0 0 0,0 0 0 0,10 2 0 16,-10-2 0-1,0 0 0-15,0 0 0 0,10 2 0 0,-10-2 0 0,9 3 0 16,-9-3 0-16,0 0 0 0,0 0 0 0,10 4 0 16,-10-4 0-16,0 0 0 0,0 0 0 0,11 2 0 15,-11-2 0-15,6 4 0 0,-6-4 0 0,0 0 0 16,0 0 0-16,11 4 0 0,-11-4 0 0,0 0 0 0,9 1 0 0,-9-1 0 16,9 3 0-16,-9-3 0 15,9 4 0-15,-9-4 0 0,0 0 0 0,8 5 0 16,-8-5 0-16,10 4 0 0,-10-4 0 0,8 4 0 0,-8-4 0 0,0 0 0 0,10 4 0 0,-10-4 0 15,10 0 0-15,-10 0 0 16,10 5 0-16,-2 0 0 0,-8-5 0 0,0 0 0 16,8 2 0-16,-8-2 0 15,9 3 0-15,-9-3 0 0,9-1 0 0,-9 1 0 16,9 4 0-16,-9-4 0 0,0 0 0 0,8 1 0 0,-8-1 0 0,10 2 0 16,-10-2 0-16,9 3 0 0,-9-3 0 0,7 3 0 15,-7-3 0-15,10 3 0 0,-10-3 0 0,6 4 0 0,-6-4 0 0,10 0 0 16,-10 0 0-16,0 0 0 15,9 1 0-15,-9-1 0 0,0 0 0 0,9 0 0 16,2 3 0-16,-11-3 0 0,0 0 0 0,7 2 0 0,-7-2 0 16,10 2 0-16,-10-2 0 0,8 1 0 15,-8-1 0-15,0 0 0 0,11 2 0 0,-11-2 0 16,0 0 0-16,11 2 0 0,-2-1 0 0,-9-1 0 0,11 4 0 0,0-2 0 0,-4-1 0 0,-7-1 0 16,11 3 0-1,-2 2 0-15,-1-1 0 0,1-1 0 0,1 0 0 0,-2-1 0 16,-8-2 0-16,9 2 0 0,0 0 0 0,-9-2 0 15,0 0 0-15,0 0 0 0,13 5 0 0,-3-1 0 16,-1-2 0-16,2 0 0 0,-2 2 0 0,1-1 0 16,-10-3 0-16,12 2 0 0,-12-2 0 0,10 5 0 15,0-3 0-15,1 0 0 0,-11-2 0 0,9 2 0 16,1 0 0-16,-10-2 0 0,12 6 0 0,-3-2 0 16,0 0 0-16,0-1 0 0,-1 0 0 0,-8-3 0 15,8 6 0-15,1 0 0 0,-1-1 0 0,0 0 0 16,1 0 0-16,-2-1 0 0,-7-4 0 0,11 4 0 0,-11-4 0 15,10 7 0-15,0 0 0 0,0-1 0 0,-3 1 0 0,2-2 0 0,-9-5 0 0,10 7 0 16,0-1 0-16,0 0 0 16,-3 1 0-16,2-4 0 15,-1 0 0-15,0 2 0 0,-8-5 0 0,10 6 0 0,0-1 0 0,0 0 0 16,-5 1 0-16,2-1 0 0,-7-5 0 0,10 6 0 0,-2-2 0 16,-1 1 0-16,0 1 0 0,0-2 0 15,-7-4 0-15,11 5 0 0,-2 0 0 0,-1 1 0 16,-2-1 0-16,2 1 0 0,-8-6 0 0,8 6 0 0,-8-6 0 15,9 8 0-15,-9-8 0 0,5 10 0 16,3 0 0-16,-4 0 0 0,2 2 0 0,0-3 0 16,-6-9 0-16,5 4 0 0,-5-4 0 0,6 4 0 15,0 3 0-15,-1-3 0 0,1 2 0 0,-2-1 0 0,1 2 0 0,-1 2 0 16,3-4 0-16,-3 2 0 0,0 0 0 0,2-1 0 16,-3 0 0-16,2 0 0 0,-1 1 0 15,0-2 0-15,1 1 0 0,0 0 0 0,1-1 0 16,-3 0 0-16,-3-5 0 0,4 8 0 0,2 0 0 0,-3-1 0 15,2 0 0-15,-1-1 0 0,0 0 0 0,-1 1 0 16,0 0 0-16,1 1 0 0,0-2 0 0,-1-1 0 16,0 1 0-16,1-1 0 0,-2 2 0 0,0-1 0 15,-2-6 0-15,4 8 0 0,-1 0 0 0,-1-1 0 16,0 2 0-16,0-2 0 0,0 1 0 0,2-3 0 0,-2 3 0 0,0-2 0 16,-2-6 0-16,2 7 0 0,-2-7 0 0,4 8 0 15,-1-2 0-15,0 1 0 0,-3-7 0 0,1 8 0 16,1-1 0-16,1 2 0 15,-1 0 0-15,-1-1 0 0,0-2 0 0,0 1 0 0,0-2 0 0,1 2 0 16,-2-7 0-16,2 6 0 0,-2-6 0 0,1 9 0 16,-1 0 0-16,1 0 0 0,0-3 0 0,0 3 0 15,0-2 0-15,0 1 0 16,0-1 0-16,0 1 0 0,0 0 0 0,1-1 0 0,-1 1 0 0,2-1 0 16,-3-7 0-16,1 7 0 0,0 1 0 0,1 0 0 15,1-2 0-15,-1 2 0 0,-1-1 0 0,1-1 0 16,1 1 0-16,-2-1 0 0,1 3 0 0,0-2 0 15,0-1 0-15,0 1 0 0,0-1 0 0,-1-1 0 16,-1-5 864-16,3 6 128 0,-2-1 32 0,0 2 0 16,-1-2-832-16,1 1-192 0,0-1 0 0,0 1 0 15,0-1 0-15,0 1 0 0,0-1 0 0,2 2 0 0,-3-7 0 16,1 6 0-16,0 1 0 0,1-2 0 0,-2-5 0 0,2 6 0 16,-2 1 0-16,1-2 0 0,-1-5 0 0,3 7 0 15,-3-7 0-15,2 6 0 0,0 1 0 0,-1-1 0 16,0 0 0-16,0-1 0 0,-1-5 0 0,0 0 0 15,4 7 0-15,-3-1 0 0,-1 0 0 0,0-1 0 0,0-5 0 16,0 0 0-16,1 5 0 0,-1-5 0 0,0 0 0 0,1 7 0 16,-1-2 0-16,0-5 0 0,1 7 0 0,-1-7 0 15,0 0 864-15,0 0 128 0,0 6 32 0,0 0 0 16,0-6-832-16,0 0-192 16,0 0 0-16,0 0 0 0,0 0 0 0,0 0 0 15,0 0 0-15,0 0 0 0,-1 5 0 0,1-5 0 16,0 0 0-16,0 0 0 0,0 0 0 0,0 0 0 15,0 0 0-15,0 0 0 0,0 0 0 0,0 0 0 0,0 0 0 0,0 0 0 16,0 0 0-16,0 0 0 16,0 0 0-16,0 0 0 15,-1-5-768-15,0-1-208 0,0 2-48 0,-3-4-10912 0,1 1-2192 0</inkml:trace>
  <inkml:trace contextRef="#ctx0" brushRef="#br1" timeOffset="71899.48">17777 10659 9215 0,'0'0'400'0,"0"0"96"0,0 0-496 0,-9-2 0 0,2-2 0 0,7 4 0 0,-6-4 912 0,6 4 96 0,-8-2 16 16,8 2 0-1,-8-2-832-15,8 2-192 0,0 0 0 0,0 0 0 16,-8-3 864-16,8 3 128 0,-5-3 32 0,5 3 0 16,0 0-832-16,0 0-192 0,-7 0 0 0,7 0 0 15,0 0 864-15,0 0 128 0,0 0 32 0,0 0 0 16,0 0-832-16,0 0-192 0,0 0 0 0,0 0 0 15,0 0 0-15,0 0 0 0,0 0 0 0,11 6 0 0,-2-2 0 0,0 0 0 16,-9-4 0-16,9 1 0 0,0 1 864 0,0 1 128 0,-9-3 32 0,10 2 0 16,0 1-832-16,1-1-192 0,-2 1 0 0,1-1 0 15,0-1 0-15,0 0 0 16,0-1 0-16,0 3 0 0,-1 1 0 0,1-1 0 0,-2-3 0 0,1 1 0 16,0 5 0-16,-1-2 0 15,1 0 0-15,0-2 0 0,1 0 864 0,-2 0 128 0,0 0 32 0,1 1 0 0,1-1-832 0,-1 0-192 16,-9-2 0-16,11 6 0 0,1-3 0 0,0-1 0 31,1 0 0-31,-2 0 0 0,0 4 0 0,1-2 0 0,4 1 0 16,-2-1 0-16,-5 1 0 0,2-1 0 15,1-1 0-15,2 3 0 0,-3-3 0 0,3 0 0 0,0 1 0 0,0 0 0 16,-1 3 0-16,1-3 0 0,-1-2 0 0,-1 2 0 0,0 1 0 16,0 3 0-16,-1-3 0 0,0 0 0 0,0-1 0 15,-1 0 0-15,2 4 0 0,-3-2 0 16,1-3 0-16,-1-1 0 0,-9-2 0 0,11 5 0 0,0 2 0 15,-2 0 0-15,0-2 0 0,1 1 0 0,-2-1 864 0,1 1 128 16,1-2 32-16,-1 1 0 0,2-1-832 0,-2-1-192 16,1 4 0-16,1-2 0 15,-2-1 0-15,1 0 0 0,0 1 0 0,0 1 0 0,-2 2 0 0,1-2 0 16,-9-6 0-16,10 8 0 16,-2 1 0-16,0 0 0 0,-2-2 0 0,3 1 0 15,0-1 0-15,-2 0 0 0,-1 1 0 0,2-1 0 0,2-3 0 0,-2 4 0 16,-8-8 0-16,10 6 0 15,-1 3 0-15,-1-1 0 0,-8-8 0 0,9 8 0 16,-1 2 0-16,-1-2 0 0,0 1 0 0,-2-1 0 0,3-2 0 0,-3 0 0 16,-5-6 0-16,9 9 0 0,-2-3 0 0,-2 1 0 15,-5-7 0-15,7 8 0 0,-2-1 0 0,0 0 0 16,-5-7 0-16,5 11 0 0,-5-11 0 0,6 10 0 0,-1 0 0 0,0-3 0 16,-5-7 0-16,5 10 0 15,1 1 0-15,-1-1 0 0,-2-2 0 0,1-3 0 16,-2 2 0-16,0 1 0 0,1-1 0 0,-2 2 0 0,2 0 0 0,-1 0 0 15,0 0 0-15,0 2 0 0,3-1 0 0,-4-1 0 16,0 0 0-16,-1 0 0 0,1 2 0 0,-1-2 0 16,0 0 0-16,0-2 0 15,0 1 0-15,0 1 0 0,1 1 0 0,-1-1 0 0,-1-3 0 0,1 1 0 16,-1 0 864-16,1 1 128 0,0 1 32 0,0-2 0 0,0-7-832 0,0 7-192 16,-1 1 0-16,0 0 0 0,-2-3 0 0,2 1 0 15,1-6 0-15,-1 7 0 16,0 2 0-16,0 1 0 0,0-2 0 15,1-1 0-15,-1 1 0 0,1 0 0 0,0 0 0 0,-1-1 0 16,0 1 0-16,1 0 0 0,-1 0 0 16,1 2 0-16,-2-3 0 0,2 2 0 0,-1-3 0 0,1 3 0 15,-1 1 0-15,-1 0 0 0,1-1 0 0,0 2 0 16,0 1 0-16,0-1 0 0,0-1 0 0,-1 1 0 0,0-4 0 0,1 4 0 16,0-2 0-16,0 1 0 0,0 0 0 0,-2 0 0 15,0-1 0-15,1 0 0 0,1 0 0 0,0 0 0 16,-1 0 0-16,0-2 0 0,0 3 0 0,-1-2 0 15,1 1 0-15,0-1 0 16,0-2 0-16,-1 1 0 0,1 1 0 0,1-2 0 16,-2 1 0-16,1 1 0 0,-3-2 0 0,2 2 0 0,-2-1 0 0,3-2 0 0,-2-1 0 0,1 2 0 15,-1 1 0 1,0-1 0-16,1-1 0 0,0 1 0 0,1 0 0 0,0-1 0 0,-2 1 0 0,0-1 0 16,4-5 0-16,-4 6 0 15,1-2 0-15,-3 0 0 0,3 2 0 0,-2-1 0 16,2 0 0-16,-2 0 0 0,0 1 864 0,1-1 128 15,-1 2 32-15,2-2 0 0,0 1-832 0,-1-1-192 0,1 1 0 0,-3-2 0 16,-1 1 0-16,1-1 0 16,2-1 0-16,0 0 0 0,0 2 0 0,-1 0 0 15,5-5 0-15,0 0 0 0,0 0 0 0,-2 5 0 0,-2-1 0 0,4-4 0 16,0 0 0-16,0 0 0 16,0 0 0-16,0 0 0 0,0 0 0 0,0 0 0 0,0-4 0 0,3 0 0 15,0-2-1600 1,2 1-352-16,0-2-80 0,1-1-8208 0,2 0-1632 0</inkml:trace>
  <inkml:trace contextRef="#ctx0" brushRef="#br1" timeOffset="72591.97">19330 11535 12895 0,'0'0'272'0,"0"0"64"0,0 0 16 0,0 0 32 0,0 0-384 0,0 0 0 16,0 0 0-16,0 0 0 0,0 0 896 0,0 0 96 15,0 0 32-15,0 0 0 0,0 0 0 0,0 0 0 0,0 0 0 0,0 0 0 16,0 7-832-16,-1 1-192 0,-2-2 0 0,1 1 0 16,1 1 864-16,-3 0 128 0,-2 1 32 0,2 0 0 15,-3 0-832-15,2 1-192 0,-1 1 0 0,-1 1 0 16,1 1 864-16,-3 1 128 0,2-1 32 0,-3 1 0 16,1 2-832-16,0-1-192 0,-1 1 0 0,1 0 0 15,-2-2 0-15,0 3 0 0,3 0 0 0,-5 0 0 0,1-3 864 0,-1 0 128 16,0 2 32-16,1-1 0 0,-2 2-832 0,-2-1-192 0,3-2 0 15,1 2 0-15,0-1 0 0,1 1 0 16,-4-1 0-16,1-1 0 0,1 2 0 0,0-2 0 0,1-1 0 0,0 2 0 16,-1-4 864-16,2 1 128 15,0 0 32-15,3 0 0 0,-3 0-832 0,2-1-192 16,-1-1 0-16,1 0 0 0,1 0 0 0,0 0 0 0,0-1 0 0,-1 0 0 16,4-2 0-16,-3-1 0 0,2 2 0 0,2-5 0 15,-3 2 0-15,7-5 0 16,0 0 0-16,-3 4 0 0,3-4 0 0,0 0 0 15,0 0 0-15,0 0 0 0,0 0 0 0,0 0 0 16,0 0 0-16,0 0 0 0,0 0 0 0,0 0 0 16,0 0 0-16,7-5 0 15,-1-3-768-15,1-1-208 0,1 0-48 0,-1 0-13504 0</inkml:trace>
  <inkml:trace contextRef="#ctx0" brushRef="#br1" timeOffset="74377.19">18344 11281 12895 0,'0'0'272'0,"0"0"64"0,0 0 16 0,0 0 32 0,0 0-384 0,0 0 0 15,0 0 0-15,0 0 0 0,0 0 0 0,0 0 0 16,0 0 0-16,0 0 0 0,0 0 896 0,0 0 96 0,0 0 32 0,0 0 0 16,0 0 0-16,0 0 0 15,0 0 0-15,-8 2 0 0,8-2-832 0,-8 4-192 16,0-3 0-16,8-1 0 0,-8 7 0 0,2-2 0 16,-2 0 0-16,2 0 0 0,1 3 0 0,-2-2 0 15,2 3 0-15,-2-3 0 0,1-2 864 0,0 3 128 16,-3 2 32-16,3 0 0 0,-4-1-832 0,0 2-192 15,0 0 0-15,1 0 0 0,2 1 0 0,-1 0 0 0,0 1 0 0,-2-1 0 16,-1 1 0-16,1-1 0 16,4 0 0-16,-2 0 0 0,0 0 864 0,0-1 128 0,-1 1 32 0,1 1 0 0,-2 0-832 0,1-1-192 15,-1-2 0-15,2 1 0 16,-1 4 0-16,1-3 0 0,0 0 0 0,3 1 0 16,-1 1 0-16,2-1 0 0,-6-1 0 0,4 0 0 0,-2 0 0 0,2 3 0 15,0 0 0-15,0-1 0 0,2 0 0 0,-2 0 0 16,2-1 0-16,1 1 0 0,0 0 864 0,2 0 128 15,-3 1 32-15,2-2 0 16,-2 0-832-16,3 1-192 0,1 1 0 0,0 0 0 16,-1-3 0-16,1 1 0 0,0 0 0 0,1-1 0 0,0 0 0 0,2 1 0 0,-1-2 0 0,2 1 0 15,-2 1 0 1,3-2 0-16,-2 0 0 0,3 0 0 16,-3 1 0-16,1 0 0 0,0 0 0 0,2 0 0 0,0-4 0 0,0 3 0 0,1 0 0 0,1 0 0 15,-1-1 0 1,0 0 0-16,1-3 0 0,-2 0 0 0,2 0 0 0,1 2 0 15,1-1 0-15,2-1 0 0,-2 1 0 0,1 0 0 16,0 6 0-16,2-4 0 0,-3-2 0 0,3 1 0 0,1-1 0 16,1 4 0-16,-1-1 0 0,0-1 0 15,-1-1 0-15,2 3 0 0,-2-1 0 0,1 1 0 16,-1-1 0-16,1-3 0 0,0 2 0 0,-1 1 0 16,0-1 0-16,2-1 0 0,-3-3 0 0,2 1 0 0,-1 1 0 0,3 0 0 15,-3-2 0-15,1 1 0 0,0-2 0 0,2 1 0 0,-1-2 0 16,1 2 0-16,-2 0 0 0,1-1 0 15,1 1 0-15,-1 0 0 16,-1 2 0-16,1 0 0 0,-4-2 0 0,2 1 0 0,0 2 0 0,0 0 0 16,-1 0 864-16,-1-2 128 0,1-1 32 15,1 2 0-15,-2 3-832 0,-2 1-192 0,0 2 0 0,0-3 0 0,0 0 0 0,1 1 0 16,-4 2 0 0,3-2 0-16,-2-2 0 0,2 2 0 0,-4 1 0 0,4 0 0 15,-3 2 0-15,1-2 0 0,-1-2 0 0,0 1 0 16,2 2 0-16,-4 0 0 0,3-1 0 0,-2 1 0 15,0-2 0-15,0 1 0 0,0 0 0 0,-1-3 0 16,0-2 0-16,2 1 0 0,-4-3 0 0,1 1 0 16,-1-1 0-16,-2-5 0 0,0 0 0 0,0 0 0 0,1 7 0 0,-1-7 0 15,0 0 0-15,0 0 0 0,0 0 0 0,0 0 0 16,0 0 0-16,0 0 0 16,-3-9-1600-16,0 0-352 0,0 0-80 0,-4-1-16 0</inkml:trace>
  <inkml:trace contextRef="#ctx0" brushRef="#br1" timeOffset="75993.73">18014 11221 9215 0,'0'0'192'0,"0"0"64"0,0 0 0 0,0 0 0 0,0 0-256 0,0 0 0 0,0 0 0 16,0 0 0-16,0 0 864 0,0 0 128 15,0 0 32-15,0 0 0 0,0 0-832 0,0 0-192 0,0 0 0 0,0 0 0 16,0 0 864-16,0 0 128 0,0 0 32 0,0 0 0 16,0 0-832-16,0 0-192 0,-6 1 0 0,6-1 0 15,-11 4 0-15,3-1 0 0,8-3 0 0,-9 5 0 16,1 0 0-16,1 0 0 0,-1-1 0 0,0 1 0 15,1 3 864-15,-1-3 128 0,0-1 32 0,0 1 0 16,1 7-832-16,-1-4-192 0,-1 0 0 0,0-3 0 16,0 2 0-16,-2-1 0 0,0 1 0 0,-3 2 0 0,1 0 864 0,0-2 128 15,-1-1 32-15,2 3 0 16,1 0-832-16,-3 1-192 0,0-1 0 0,2 1 0 16,1 1 0-16,0 1 0 0,0 1 0 0,1-1 0 15,0-1 0-15,-1 0 0 0,0 2 0 0,2-1 0 0,-1 0 864 0,3 1 128 16,-4-3 32-16,2 2 0 0,0 2-832 0,-1 2-192 0,3-2 0 0,-3 1 0 15,5 3 0-15,-2 0 0 16,0-4 0-16,1 0 0 0,2-1 0 0,-1 3 0 0,-1-1 0 0,2-1 0 16,1-1 0-16,0-1 0 15,1 1 0-15,-2 0 0 0,1 2 0 0,1-1 0 16,1-1 0-16,0 1 0 0,0 0 0 0,1 0 0 16,-1 0 0-16,0-3 0 0,1 0 0 0,0 1 0 15,0 0 0-15,0-1 0 0,1 0 0 0,1 0 0 0,0 0 0 0,0 1 0 16,1 0 0-16,-1-1 0 15,1 0 0-15,0 0 0 0,3 0 0 0,-1 0 0 0,-1-1 0 0,0 0 0 16,0-1 0-16,1 2 0 16,0 2 0-16,1-1 0 0,-2-2 0 0,2-4 0 0,-1 0 0 0,2 3 0 0,-2 0 0 15,3 0 0-15,-2-3 0 0,0 4 0 16,0 0 0-16,-2 1 0 0,2 0 0 0,0-1 0 16,1-1 864-16,-1 0 128 0,2 0 32 0,0 1 0 15,-2 0-832-15,3-1-192 0,-2-2 0 0,3 1 0 0,3 2 0 0,-2 0 0 16,1-3 0-16,1 1 0 0,1 0 0 0,1 2 0 15,-1-1 0-15,1 0 0 0,1-3 0 0,-3 2 0 16,-2 1 0-16,2-1 0 16,0-1 0-16,0 0 0 0,-1-2 0 0,-2 3 0 15,-1 1 0-15,2 0 0 0,-2-2 0 0,1 1 0 16,0 0 0-16,-1 0 0 0,1 0 0 0,-3 1 0 16,2-3 0-16,-1 0 0 0,2 2 0 0,0 0 0 0,-1-2 0 0,0 0 0 15,1-3 0-15,0 4 0 0,0 1 0 16,-2 1 0-16,1-2 0 0,-2 1 0 0,2 0 0 0,0 1 0 15,2 0 0-15,0-2 0 0,-2-3 0 0,-2 3 0 16,0 1 0-16,2 0 0 0,1-1 0 0,-1-1 0 0,-1 0 0 0,0 1 0 16,2 2 0-16,-2 1 0 15,-1-1 0-15,0 0 0 0,2 0 0 0,-2-1 0 16,1 1 0-16,-2-1 0 0,0-4 0 0,1 2 0 0,-1-1 0 16,0 1 0-16,-1-1 0 0,1 2 0 15,-1-3 0-15,1 2 0 0,-1 0 0 0,2 2 0 16,-1-1 0-16,0-1 0 0,-1 0 0 0,-1 0 0 0,1 3 0 0,0-3 0 15,0-3 0-15,2 1 0 16,-4 3 0-16,2-2 0 0,1 0 0 0,-2-2 0 0,-4-3 0 0,3 9 0 16,2 1 0-16,1-2 0 15,-3-2 0-15,2 2 0 0,-2 0 0 0,1 0 0 16,-2 1 0-16,2-1 0 0,-4-8 0 0,2 8 0 16,1 0 0-16,2 1 0 0,-4-1 0 0,1-2 0 0,-2-6 0 0,2 9 0 15,-1 2 864-15,0-1 128 0,-1-1 32 0,1 0 0 16,1 0-832-16,-1-1-192 0,1 1 0 0,-2-1 0 15,0-8 0-15,1 8 0 0,-2-2 0 0,1 3 0 16,1-1 0-16,-1-1 0 0,-3 0 0 0,2 0 0 16,1 0 0-16,-2 1 0 0,1-1 0 0,0-2 0 0,1-5 0 15,-1 7 0-15,0 1 0 0,0-1 0 0,1-7 0 0,-2 6 0 16,1 0 0-16,0 0 0 0,1-6 0 0,-4 5 0 0,4-5 0 0,0 0 0 16,-2 8 0-16,0-2 0 15,2-6 0-15,0 0 0 0,0 0 864 0,0 0 128 0,-2 7 32 16,2-7 0-16,0 0-832 0,0 0-192 15,0 0 0-15,0 0 0 0,-3 6 0 0,3-6 0 0,0 0 0 0,0 0 0 16,0 0 0-16,0 0 0 0,0 0 0 0,0 0 0 16,0 0 0-16,0 0 0 0,0 0 0 0,0 0 0 31,3-6-1600-31,-1 1-352 0,1-1-80 0,3 1-13120 16</inkml:trace>
  <inkml:trace contextRef="#ctx0" brushRef="#br1" timeOffset="77479.2">18801 12782 9215 0,'0'0'400'0,"0"0"96"0,0 0-496 0,0 0 0 16,0 0 0-16,0 0 0 0,3-4 912 0,-3 4 96 15,0 0 16-15,0 0 0 0,4-4 0 0,-4 4 0 16,0 0 0-16,0 0 0 0,5-4-832 0,-5 4-192 15,0 0 0-15,0 0 0 0,2-5 864 0,-2 5 128 0,0 0 32 0,0 0 0 16,0 0-832-16,0 0-192 16,0 0 0-16,0 0 0 0,0 0 0 0,0 0 0 15,0 0 0-15,0 0 0 0,0 0 864 0,4 4 128 16,-4-4 32-16,5 7 0 0,-1-1-832 0,-2 1-192 16,-2-7 0-16,4 7 0 0,-2 2 864 0,0 1 128 15,0 1 32-15,2 0 0 0,-3 0-832 0,0 1-192 0,0-1 0 0,0 0 0 16,-1 0 0-16,1 2 0 15,-1 2 0-15,0-2 0 0,-1-2 0 0,1 0 0 0,-1 3 0 0,1-1 0 0,-1 1 864 16,0 0 128-16,1 0 32 0,-1 1 0 16,-1-3-832-16,0 0-192 0,0 0 0 0,0 0 0 0,0 0 0 0,-2-1 0 15,2 1 0-15,-2-2 0 0,0-1 864 0,2 1 128 0,-1-5 32 16,1 4 0-16,-3-2-832 0,2 1-192 0,0-1 0 0,1 0 0 31,2-7 0-31,-3 5 0 0,3-5 0 0,0 0 0 16,0 0 0-16,0 0 0 0,0 0 0 0,0 0 0 0,0 0 0 0,0 0 0 15,0 0 0-15,0 0 0 0,0 0 0 0,0 0 0 16,0 0 0-16,0 0 0 16,0 0 0-16,0 0 0 0,0 0 0 0,0 0 0 0,0 0 0 0,1-5 0 15,3-2 0-15,-1 3 0 16,-1-3-1600-16,0 2-352 0,1-1-80 0,-2-1-16 0</inkml:trace>
  <inkml:trace contextRef="#ctx0" brushRef="#br1" timeOffset="79534.81">17977 12789 12895 0,'0'0'272'0,"0"0"64"0,0 0 16 0,0 0 32 0,0 0-384 0,0 0 0 0,0 0 0 0,0 0 0 16,0 0 896-16,0 0 96 0,0 0 32 0,0 0 0 15,0 0-832-15,0 0-192 0,0 0 0 0,0 0 0 16,0 0 864-16,0 0 128 0,0 0 32 0,0 0 0 15,-4 6-832-15,1-1-192 0,3-5 0 0,-4 5 0 16,0 1 864-16,-1 1 128 0,-1-1 32 0,2 1 0 16,-3-2-832-16,2-1-192 0,1 0 0 0,-3 0 0 15,0 5 0-15,1 0 0 0,-1 0 0 0,-1-2 0 0,1 1 864 0,-1 0 128 0,-1 0 32 0,0 2 0 16,1-1-832-16,-3 4-192 16,0-1 0-16,1 3 0 0,-2-1 0 0,1 0 0 15,-3-3 0-15,5 3 0 0,-4 3 864 0,4-1 128 16,0 0 32-16,0 2 0 0,1-1-832 0,-1 1-192 15,3-1 0-15,-2 1 0 0,2-1 0 0,-1-1 0 16,3-1 0-16,0 0 0 0,3-1 0 0,-1-1 0 16,-4-2 0-16,4 0 0 0,2 0 0 0,-1 0 0 15,-1 1 0-15,2-2 0 0,1-1 0 0,-1 1 0 16,-2-1 0-16,2-2 0 0,2 1 0 0,-1-1 0 0,0-2 0 16,0 1 0-16,-1-1 0 0,0-5 0 15,0 0 0-15,0 0 0 0,0 0 0 0,0 0 0 0,0 0 0 0,8 1 0 31,-2-3-1600-31,0 0-352 0,2-1-80 0,-2-3-16 0</inkml:trace>
  <inkml:trace contextRef="#ctx0" brushRef="#br1" timeOffset="80530.95">18107 12964 12895 0,'0'0'272'0,"0"0"64"0,0 0 16 0,0 0 32 0,0 0-384 0,0 0 0 16,0 0 0-16,0 0 0 0,0 0 896 0,0 0 96 15,2-6 32-15,-2 6 0 0,0 0 0 0,0 0 0 16,0 0 0-16,0 0 0 0,0 0-832 0,0 0-192 16,0 0 0-16,0 0 0 0,0 0 0 0,0 0 0 15,0 0 0-15,0 0 0 0,-5 5 864 0,2-2 128 16,-2-2 32-16,0 1 0 0,5-2-832 0,-4 6-192 16,-1 0 0-16,1-1 0 0,0-2 0 0,0 0 0 15,-1 3 0-15,0-2 0 0,1 1 864 0,0-1 128 16,-2 0 32-16,2 3 0 0,0 1-832 0,-1-2-192 15,0-1 0-15,1 1 0 0,0 2 0 0,0 1 0 16,1-2 0-16,0 1 0 0,1 0 0 0,-4 1 0 16,2 2 0-16,-1 0 0 0,2 0 0 0,0 1 0 0,-1-1 0 0,1 0 0 15,1-1 864-15,1 3 128 0,-4-1 32 0,3 0 0 0,-1 0-832 0,1 0-192 16,-1 0 0-16,3-1 0 0,-2-1 0 0,0 1 0 16,1 1 0-16,0 0 0 15,-1 1 0-15,1-2 0 0,1-2 0 0,0 2 0 16,0 2 0-16,0 0 0 0,1-2 0 0,0-1 0 15,0 2 0-15,0 0 0 0,0 1 0 0,2-2 0 16,0-2 0-16,-1 0 0 0,0 1 0 0,0-3 0 0,1 2 0 0,2 0 0 16,-3-1 0-16,1 0 0 15,1 2 0-15,1-2 0 0,-5-8 0 0,3 5 0 16,2 2 0-16,0 0 0 0,1-3 0 0,-1-1 0 16,-5-3 0-16,8 1 0 0,-1 1 0 0,1-2 0 15,-1-3-2416-15,2 0-528 0,7-6-96 0,-6 0-32 0</inkml:trace>
  <inkml:trace contextRef="#ctx0" brushRef="#br1" timeOffset="84106.4">17910 13445 12895 0,'0'0'272'0,"0"0"64"0,0 0 16 0,0 0 32 0,0 0-384 0,0 0 0 15,0 0 0-15,0 0 0 0,0 0 0 0,0 0 0 0,0 0 0 0,0 0 0 16,0 0 0-16,8 4 0 0,-8-4 0 0,0 0 0 15,0 0 896-15,0 0 96 0,0 0 32 0,0 0 0 16,0 0-832-16,0 0-192 0,0 0 0 0,0 0 0 16,7 1 0-16,0 2 0 0,-3 2 0 0,-4-5 0 15,0 0 864-15,0 0 128 0,4 7 32 0,2 0 0 16,-3-3-832-16,-3-4-192 0,0 0 0 0,6 8 0 16,-1-1 0-16,-1 1 0 0,0-2 0 0,-1 0 0 15,-3-6 864-15,6 7 128 0,-2-1 32 0,2 0 0 16,-6-6-832-16,6 6-192 0,-1-1 0 0,0 1 0 0,-5-6 0 0,7 5 0 0,-1 1 0 0,2-1 0 31,-4 0 0-31,3-1 0 0,1-1 0 0,-1 2 0 0,0-1 864 16,0 0 128-16,0-1 32 0,1 1 0 0,0-2-832 0,-2 0-192 0,3 1 0 0,-2-1 0 15,2 0 0-15,-4 1 0 16,-5-3 0-16,10 4 0 0,-2-1 0 0,0-1 0 0,1-1 0 0,0 1 0 16,-1 2 0-16,1-1 0 15,0 1 0-15,-1-1 0 0,1-2 0 0,1 0 0 16,0 2 0-16,0-1 0 0,-4-1 0 0,4 2 0 15,-3-1 0-15,2 1 0 0,-3-2 0 0,3-1 0 16,0 2 0-16,-2 0 0 0,0-1 0 0,1 0 0 16,-3 1 0-16,5-1 0 0,-3 0 0 0,2-1 0 15,-4 0 0-15,4 0 0 0,-3 1 864 0,1 0 128 0,0-1 32 0,-1 0 0 16,1 1-832-16,-1-1-192 16,2-1 0-16,-2 1 0 0,0 0 0 0,2 1 0 15,2 1 0-15,-4-1 0 0,3-2 0 0,-2-1 0 16,3 2 0-16,-3 0 0 0,2-1 0 0,-1 0 0 0,3 1 0 15,1 0 0-15,-3 0 0 0,0 0 0 0,-9 0 0 0,7-1 0 16,3-1 0-16,2 0 0 0,-2 0 0 16,1 0 0-16,0 0 0 0,-1 1 0 0,-2 0 0 0,2 0 0 0,-1-1 0 0,0 0 0 15,0-2 0-15,1 0 0 16,1 3 0-16,-2-1 0 0,0-1 0 0,0 1 0 16,-1 1 0-16,3-1 0 0,-3-3 0 0,1 3 0 0,0 0 0 0,-1 0 0 15,1-3 0-15,0 1 0 0,1 1 0 0,-2-1 0 16,0 1 0-16,0 0 0 15,0-2 864-15,2 1 128 0,-1-1 32 0,0-2 0 0,-2 0-832 0,2 3-192 16,-3 1 0-16,4-2 0 0,-2-1 0 0,2-1 0 0,0 2 0 16,-1 0 0-16,-1-3 0 0,0 3 0 0,2 1 0 0,-2-1 0 15,1 2 0-15,-1 0 0 0,0-3 0 0,1 1 0 16,1-1 0-16,0 1 0 16,-4-2 0-16,2 0 0 0,-3 1 0 0,2-1 0 15,0 2 0-15,0-1 0 0,1 2 0 0,0-1 0 16,1 1 0-16,-2-2 0 0,0 1 0 0,1 1 0 15,0-1 0-15,0 1 0 0,0-1 0 0,-1 1 0 16,1 1 0-16,0-2 0 0,1 0 0 0,-2 0 0 0,0 1 0 16,0 1 0-16,0-3 0 0,1 0 0 15,-1 1 0-15,-2 0 0 0,4-1 0 0,-4 4 0 0,2-2 0 16,0-1 0-16,-2 1 0 0,2 0 0 16,-2 1 0-16,0 0 0 0,0 0 0 0,-2-2 0 0,3 0 0 0,-2-1 0 15,1 3 0-15,0-2 0 0,0 1 0 0,0 0 0 16,-2-1 0-16,1 1 0 0,-4 4 0 0,4-5 0 15,0 1 0-15,1 0 0 16,-1-2 0-16,1 3 0 0,-2-3 0 0,-3 6 0 16,4-5 0-16,1 0 0 0,0-1 0 0,-1 1 0 0,-1 1 0 0,0 0 0 0,2-2 0 0,-2 1 0 15,0 0 0-15,0 1 0 16,2-1 0-16,-3 0 0 0,1-2 0 0,1 0 0 16,-2 3 864-16,2 0 128 0,0 0 32 0,0-1 0 15,-1 0-832-15,2-1-192 0,-2 2 0 0,1-1 0 16,0 0 0-16,0-1 0 0,-2 1 0 0,2 0 0 0,0 0 0 15,1-1 0-15,-2 1 0 0,1 1 0 16,2-2 0-16,-1 2 0 0,-1-2 0 0,1 1 0 16,0 0 0-16,-1 0 0 0,0-1 0 0,0 0 0 0,2 0 0 0,-1 2 0 15,1-1 0-15,-2 1 0 0,0-3 0 0,-1 2 0 16,0-1 0-16,2 1 0 0,-1-3 0 0,2 0 0 0,0 1 0 16,-1 0 0-16,-1 2 0 0,1-2 0 15,-1-3 0-15,0 2 0 0,3 2 0 0,-3-2 0 0,2-1 0 16,1 1 0-16,-1-1 0 0,2 1 0 15,-3 0 0-15,2 2 0 0,-1-3 0 0,1 0 0 16,-1-1 0-16,-1 0 0 0,1 0 0 0,1 1 0 16,-1-2 0-16,0 1 0 0,-1 1 0 0,0 0 0 15,1 0 0-15,-2-1 0 0,1-1 0 0,3 1 0 0,-2 1 0 0,-1-4 0 16,1-1 0-16,0 0 0 0,-1-2 0 0,0 2 0 16,1 0 0-16,1-6 0 0,-1 0 0 0,-1 4 0 0,0 4 0 15,0 1 0-15,2 0 0 16,-1-1 0-16,0-4 0 0,1 1 0 0,-3-1 0 15,3 2 0-15,-1 0 0 0,0-1 0 0,-2 1 0 0,2 0 0 0,-1 0 0 0,2-1 0 0,-5 0 0 0,1 1 0 32,2-1 0-32,0 1 0 0,-2-1 0 0,2-2 0 15,-2-1 0-15,3 2 0 0,-2-1 0 0,2 0 0 16,-1-3 0-16,-1 0 0 0,2-1 0 0,-1 4 0 16,-1 1 0-16,0 0 0 0,3-3 0 0,-3-1 0 15,2 3 0-15,-1 0 0 0,-2 0 0 0,2-1 0 0,-1-1 0 0,1 1 0 16,-3 0 0-16,2-1 0 15,3 0 0-15,-3-1 0 0,-3-3 0 0,2 3 0 16,-1 0 0-16,0 0 0 0,0-2 0 0,2 0 0 16,-1 1 0-16,-2 4 0 0,-2 1 0 0,0 0 0 0,1-4 0 15,-2 2 0-15,4 2 0 0,-4-1 0 0,1-1 0 16,-1 0 0-16,2 1 0 0,2 0 0 0,-1 2 0 0,1-2 0 16,-1 0 0-16,-1 0 0 0,-1 2 0 0,-1-1 0 0,2 0 0 0,-1-1 0 15,-1 1 0-15,1 0 0 0,0 0 0 0,0-1 0 0,0 2 0 0,0 0 0 31,-1-1 0-31,0 2 0 0,2 1 0 0,0 2 0 16,-1-3 0-16,0 2 0 0,0 0 0 0,-2 0 0 0,1 1 0 0,-1-1 0 16,1-1 0-16,0 2 0 0,1 1 0 0,-1 0 0 15,-2-1 0-15,2 1 0 16,0-2 0-16,0 3 0 0,0 2 0 0,0-2 0 16,0-1 0-16,-2 1 0 0,1 1 0 0,-2 1 0 0,2 0 0 0,-2 0 0 15,1 0 0-15,0-1 0 16,-3 3 0-16,2-2 0 0,1-1 0 0,1 1 0 0,-4 2 0 0,2 0 0 15,2-1 0-15,-4 2 0 0,-1-2 0 0,2 1 0 16,6 5 0-16,-8-4 0 16,-1 0 0-16,1 0 0 0,0-2 0 0,1 3 0 0,7 3 0 0,-10-5 0 0,3 0 0 0,-2-2 0 0,3 2 0 15,-1-1 0 1,0 2 0-16,1-2 0 0,1-1 0 0,-1 1 0 16,6 6 0-16,-7-5 0 0,-1 0 0 0,2 0 0 15,1 0 0-15,1 1 0 0,4 4 0 0,-8-5 0 0,2-1 0 0,2 1 0 16,-3 1 0-16,2 1 0 15,5 3 0-15,-8-3 0 0,0-2 0 0,2 3 0 16,6 2 0-16,-9-2 0 0,0 1 0 0,3 0 0 16,-2-2 0-16,0 2 0 0,1 2 0 0,-1-1 0 0,0-1 0 0,0 0 0 15,2 1 0-15,-2 0 0 0,-1 1 0 0,2-1 0 16,7 0 0-16,-9 3 0 0,1-1 0 0,8-2 0 0,0 0 0 0,-9 3 0 16,2-1 0-16,-2 3 0 15,2-2 0-15,7-3 0 0,-11 1 0 0,2-1 0 16,1-1 0-16,0 1 0 0,8 0 0 0,-8 2 0 0,1-2 0 0,7 0 0 15,-8 3 0-15,8-3 0 16,-8 5 0-16,8-5 0 0,-9 0 0 0,9 0 0 16,0 0 0-16,0 0 0 0,-7-2 0 0,7 2 0 15,-4-6 0-15,4 6 0 16,0 0-2416-16,0 0-528 0,6-9-96 0,-1 4-11088 0</inkml:trace>
  <inkml:trace contextRef="#ctx0" brushRef="#br1" timeOffset="86837.84">18988 10623 9215 0,'0'0'192'0,"0"0"64"0,0 0 0 0,0 0 0 0,0 0-256 0,0 0 0 0,0 0 0 0,0 0 0 0,0 0 864 0,0 0 128 15,0 0 32-15,0 0 0 16,7-3-832-16,-7 3-192 0,8-6 0 0,-8 6 0 16,10-2 0-16,-10 2 0 0,5-5 0 0,-5 5 0 15,0 0 864-15,10-3 128 0,-4 1 32 0,-6 2 0 0,6-6-832 0,-6 6-192 16,8-5 0-16,1 2 0 0,0-1 0 0,1 0 0 16,-5 0 0-16,4-2 0 0,0 4 864 0,0-1 128 15,-4-2 32-15,5 2 0 0,-2 0-832 0,2 0-192 16,-2 1 0-16,1-1 0 0,1 0 0 0,-1-1 0 0,1 1 0 15,0 1 0-15,-2-2 0 0,2 1 0 16,0 2 0-16,0-1 0 0,0 0 0 0,-2 1 0 0,2-2 0 0,0 1 0 16,-1 0 864-16,1 0 128 0,-2 0 32 0,2-1 0 0,2 0-832 15,-3 0-192-15,0-2 0 0,1 4 0 16,-1-1 0-16,2 0 0 16,-2-3 0-16,1 3 0 0,1 1 0 0,-1-1 0 15,1 2 0-15,0 0 0 0,-1-1 0 0,1 2 0 16,1 3 0-16,0-3 0 0,-12-1 0 0,9 0 0 15,2 0 0-15,-3 0 0 0,0-1 0 0,3 1 0 0,-2 0 0 16,2 1 0-16,1 2 0 0,-1-1 0 0,0 0 0 0,0 0 0 16,0-1 864-16,-2 3 128 0,1-2 32 0,0 0 0 0,-1 0-832 0,1 2-192 15,-4-2 0-15,3 1 0 0,-2 0 0 16,1 1 0-16,-1-2 0 0,0 1 0 16,0 2 0-16,0-1 0 0,0-1 0 0,-1 1 0 15,1-1 0-15,-1 0 0 0,0 0 0 0,0 1 0 16,0-2 0-16,2 1 0 0,-3 1 0 0,4 0 0 15,-5 0 0-15,3 2 0 0,0-5 0 0,-1 3 0 0,2 3 0 0,-3 0 0 16,4-2 0-16,-2 1 0 16,2-1 0-16,-3 3 0 0,2-3 0 0,1 6 0 0,0-4 0 0,-4-2 0 15,0 0 0-15,5 2 0 16,0 1 0-16,-4-2 0 0,-2-1 0 0,4 4 0 0,0 1 0 0,-2-1 0 0,0-2 0 0,-2-1 0 16,0-1 0-16,5 5 0 0,1-1 0 0,-3-3 0 15,-2-1 0 1,4 4 0-16,0 0 0 0,-4-4 0 0,0 2 0 0,0-1 0 15,2 0 0-15,1-1 0 0,-4 2 0 0,1 1 0 0,2-1 0 16,1 5 0-16,-2-3 0 0,-1 2 0 0,1 1 0 0,1 0 0 16,1-1 0-16,-2 0 0 15,0 0 0-15,0 0 0 0,0 2 0 0,1-2 0 0,-2-2 0 16,1 2 0-16,-1 0 864 0,2 3 128 0,-2-2 32 0,3-1 0 31,-3-1-1648-31,1 0-320 0,-1 2-64 0,1 0-16 0,-1-2 1648 0,1 0 320 0,-2-1 64 0,2 1 16 0,-2 1-832 0,1-1-192 31,-5-10 0-31,6 12 0 0,0 3 0 0,-2-1 0 16,0-1 0-16,1 0 0 0,-2-1 0 0,0 3 0 0,0 1 0 0,0 1 0 16,0-3 0-16,-2 1 0 15,0 1 0-15,2 0 0 0,-1 1 0 0,-1 0 0 0,0 0 0 0,-1-1 0 16,0 0 0-16,1-1 0 0,1 1 0 0,1-3 0 16,-2-1 0-16,0 0 0 0,-2 0 0 0,1 1 0 15,1-2 0-15,-1 0 0 0,1-2 0 0,0 2 0 16,-1 3 0-16,1-1 0 0,1-2 0 0,-1 0 0 0,-1 2 0 0,0 1 0 0,0 0 0 0,1 2 0 15,2-1 0 1,-2 3 0-16,-1 0 0 0,0 0 0 16,2-3 0-16,-1 4 0 0,-2 0 0 0,1 0 0 0,0-1 0 0,0 2 0 15,1-5 0-15,-1 1 0 0,1-1 864 0,-1-2 128 16,0 2 32-16,0-1 0 16,0 0-832-16,0 0-192 0,1 0 0 0,-1 0 0 0,-1 0 0 0,1-1 0 15,0-1 0-15,-1 0 0 0,-2 3 0 0,2-2 0 16,0-2 0-16,-1 0 0 0,1 3 0 0,0 0 0 15,1 1 0-15,0-5 0 0,-1 1 0 0,0 1 0 16,0 1 0-16,0 6 0 0,0-2 0 0,1-3 0 0,-2 1 0 16,-1 0 0-16,2-2 0 0,0-1 0 15,-1-1 0-15,1 1 0 0,0 0 128 0,-1 0 0 0,-1 1-128 0,1-2 192 16,-2-1-192-16,0 1-128 16,2 1 128-16,1 1-208 0,-1-4 384 0,1 1 80 15,1-10 0-15,-3 11 16 0,0 1-272 0,1-2 160 16,-1-2-160-16,0 2 128 0,1 2-128 0,-1-2 0 15,1-1 144-15,0 0-144 0,-2-1-240 0,1 3-112 0,1 1-32 16,-1-1 0-16,0-2 688 0,0 1 128 16,0 0 16-16,0 1 16 15,-3 1-736-15,2-1-160 0,-1-2-16 0,-2 2-16 0,1 1 784 0,2 2 176 0,-4-3 16 0,2 1 16 0,-2 2-400 0,1-1-128 16,0 0 0-16,1 0 0 16,-3-1 448-16,1 0 16 0,2 1 16 0,-2 1 0 15,0-2-1200-15,1 0-240 16,-2-1-64-16,1 1 0 0,0 2 1648 0,1 0 320 0,-1 0 64 0,0-1 16 15,1-2-832-15,-2 1-192 0,0 0 0 0,5-2 0 16,0-1 0-16,-2 1 0 0,-2 0 0 0,0 1 0 16,1 1 0-16,-1-1 0 0,-1 0 0 0,-2 0 0 15,1 2 0-15,0 1 0 0,0-1 0 0,0-1 0 16,2-2 0-16,-1 2 0 0,0 2 0 0,0 0 0 0,0-2 0 0,0 0 0 16,1-1 0-16,0 2 0 0,-1 0 0 0,2 0 0 15,-1-2 0-15,0 0 0 0,1 0 0 16,-1 0 0-16,-1 1 0 0,1 0 0 0,1-2 0 0,-1 0 0 15,0 1 0-15,1 0 0 0,-1 0 0 0,0-1 0 16,-1 0 0-16,1 0 0 0,0 0 0 0,0-1 0 16,-3 2 0-16,1-1 0 0,1-1 0 0,1 0 0 0,-1 1 0 15,-3 0 0-15,0-1 0 0,1-1 0 16,1 0 0-16,0 1 0 0,-2 2 0 0,2-1 0 16,-1 0 0-16,1 0 0 0,0-2 0 0,-3 2 0 0,1 0 0 15,0 0 0-15,0-1 0 0,1 1 0 0,-2 0 0 0,1 0 0 16,0-2 0-16,1 1 0 15,-1 0 0-15,1 2 0 0,1 0 0 0,-2-1 0 16,2-2 0-16,-1 0 0 0,0 2 0 0,0-1 0 16,-1-1 0-16,2 1 0 0,-2-1 0 0,0 2 0 15,0-1 0-15,0 0 0 0,0 0 0 0,-3-3 0 0,2 1 0 0,-5 3 0 0,1 0 128 0,1-2 0 32,0-1-128-32,2 1 192 0,-2 1-192 0,2-2 0 0,-2 0 0 0,5-3 0 15,2 1 0-15,-1 0-128 0,0 1 128 0,0-1-208 16,0 0 208-16,0 0 0 0,-1 1 0 0,0-1 0 0,-1-1 0 0,0 1 0 15,1-2 0-15,0 4 0 0,1-1 0 0,-1 0 0 16,0-1 0-16,-1 1 0 16,0-1 0-16,0 2 0 0,0 1 0 0,-1-2 0 15,1-1 0-15,-2 0 0 0,1 2 0 0,0-3 0 0,-1 3 0 0,2-3 0 16,-4-2 0-16,2 3 0 16,1 0 0-16,-2 1 0 0,0-2 0 0,1-1 0 0,-1-1 0 0,1 1 0 0,-1 2 0 15,3 0 0-15,1-2 0 0,1 1 0 16,-2 3 0-16,1-3 0 0,-3 0 0 0,2-1 0 15,-1 0 0-15,1 0 0 0,1 1 0 0,-1 0 0 16,0 1 0-16,1-1 0 0,1-1 0 0,-1 1 0 0,1-2 0 0,0 0 0 16,-1-2 0-16,0 1 0 15,2 1 0-15,-2 1 0 0,1-2 0 0,0-1 0 16,-1-1 0-16,2 1 0 0,-1 1 0 0,-1-1 0 16,-1-2 0-16,2 0 0 0,-2 2 0 0,-1 0 0 0,0-1 0 0,0 0 0 0,-2 0 0 0,0 1 0 15,2-2 0-15,-1 2 0 0,0-1 0 0,-1 0 0 31,2 0 0-31,1 1 0 0,1 0 0 0,0 0 0 16,-4-1 0-16,1-1 0 0,2 1 0 0,1 0 0 0,0 0 0 0,-1 0 0 0,1 0 0 16,0-1 0-16,0-2 0 0,0 2 0 0,0-1 768 15,1 0 208-15,1-1 48 0,2-1 0 16,-4 2-1648-16,1-2-320 16,0-1-64-16,-1-1-16 0,1 0 832 0,1 1 192 0,-2-1 0 15,1 2 0-15,0-2 768 0,2 2 208 0,-1-1 48 0,-1 2 0 16,1-2-1648-16,1 1-320 15,0-2-64-15,0 2-16 0,1-1 832 0,0 1 192 0,-3-1 0 0,2 1 0 16,1-2 0-16,1 1 0 0,-1 0 0 0,1 0 0 16,-3 0 0-16,1-1 0 0,2-1 0 0,-3 1 0 15,0 2 0-15,0 0 0 0,1-2 0 0,0 2 0 0,1-1 0 0,-1 1 0 0,0-1 0 0,1 1 0 16,5-2 0-16,-5 1 0 16,2 0 0-16,0 1 0 0,-1-2 0 0,0 1 0 15,2 1 0-15,-3-1 0 16,2 1 0-16,-1-2 0 0,-2 1 0 0,3-1 0 0,-2 2 0 15,1-3 0-15,-1 1 0 0,-1 1 0 0,3 0 0 0,-1 0 0 16,1 2 0-16,-1-2 0 0,1-2 0 0,-1 0 0 16,1 0 0-16,-1 0 0 0,2 0 0 0,-3 0 0 15,2 1 0-15,1 0 0 0,-2-1 0 0,1 2 0 16,-1-1 0-16,-1 1 0 0,2-2 0 0,-1 1 0 0,2 2 0 0,-1-3 0 16,-1-2 0-16,1 0 0 0,0 2 0 0,3 0 0 0,-2 2 0 15,1-2 0-15,0-1 0 0,1 2 0 0,1 2 0 0,1 5 0 16,0-7 0-16,0 0 0 15,1 1 0-15,-1 6 0 16,0 0 0-16,0 0 0 0,2-7 0 0,4 2 0 0,-1-1 0 0,2 2 0 16,1 2-1680-1,0-2-304-15,2 0-48 0,1 0-16 0</inkml:trace>
  <inkml:trace contextRef="#ctx0" brushRef="#br1" timeOffset="87686.75">18361 13134 12895 0,'0'0'272'16,"0"0"64"-16,0 0 16 0,0 0 32 0,0 0-384 0,0 0 0 0,0 0 0 0,0 0 0 0,0 0 0 0,0 0 0 16,4 7 0-16,-4-7 0 0,0 0 896 0,1 6 96 0,0 0 32 0,-1-6 0 15,0 0 0-15,0 0 0 16,0 0 0-16,2 8 0 0,1-2-832 0,-2 0-192 16,-1-6 0-16,1 8 0 0,0 1 864 0,0 0 128 15,-1-1 32-15,0-1 0 0,0 0-832 0,0 1-192 16,0 1 0-16,-1-1 0 0,-1 0 864 0,0 0 128 15,0 1 32-15,1 0 0 0,-1 1-832 0,1 0-192 16,-3-1 0-16,1 1 0 0,1 2 864 0,-1-1 128 16,0-2 32-16,0 1 0 0,-1 0-832 0,1 0-192 15,-1-2 0-15,2 2 0 0,0-2 864 0,-1-1 128 16,-1-1 32-16,2 1 0 0,-1-1-832 0,1 0-192 0,2-6 0 0,-5 5 0 0,2 2 0 0,0-2 0 16,3-5 0-1,0 0 0-15,0 0 0 0,0 0 0 0,0 0 0 0,0 0 0 16,-1-3 0-16,2-3 0 0,0 0 0 0,2-1 0 15,4 1-2416 1,-3-2-528-16,3-2-96 0,0 0-32 0</inkml:trace>
  <inkml:trace contextRef="#ctx0" brushRef="#br1" timeOffset="88175.32">18793 13085 12895 0,'0'0'576'0,"0"0"112"0,0 0-560 0,0 0-128 0,3 6 0 0,-3-6 0 16,0 0 848-16,0 0 144 0,1 8 32 0,0 0 0 15,-1-1 0-15,2 0 0 0,-2-7 0 0,0 9 0 16,0 1 0-16,0-2 0 15,0 0 0-15,0 0 0 0,-2 1 0 0,2-1 0 16,-2 1 0-16,0-1 0 0,1 0-832 0,0-1-192 0,-2 1 0 0,-1-2 0 16,2 1 864-16,-2 1 128 0,-1-3 32 0,1 3 0 15,1 2-832-15,-3-1-192 0,1 0 0 0,0-3 0 16,0 3 0-16,0 0 0 0,1-1 0 0,2-1 0 16,-3 2 0-16,2-1 0 0,0-2 0 0,-1 1 0 15,1 0 0-15,0 0 0 0,3-7 0 0,-2 7 0 16,-1-1 0-16,0 0 0 0,3-6 0 0,0 0 0 15,-1 7 0-15,1-7 0 0,0 0 0 0,0 0-9232 0,0 0-1904 0</inkml:trace>
  <inkml:trace contextRef="#ctx0" brushRef="#br1" timeOffset="89991.05">18027 14213 12895 0,'0'0'272'0,"0"0"64"0,0 0 16 0,0 0 32 0,0 0-384 0,0 0 0 16,0 0 0-16,0 0 0 0,0 0 896 0,0 0 96 0,0 0 32 0,0 0 0 15,0 0-832-15,0 0-192 0,0 0 0 16,0 0 0-16,-3 6 864 0,3-6 128 0,-3 5 32 0,3-5 0 16,-6 5-832-16,6-5-192 0,-3 4 0 0,0 2 0 15,-1-1 864-15,4-5 128 0,0 0 32 0,-3 7 0 16,1-1-832-16,0 1-192 0,-1-2 0 0,1 1 0 16,2-6 864-16,-1 8 128 0,-3 0 32 0,2 0 0 15,0 0-832-15,0-1-192 0,0 0 0 0,0 0 0 16,1 1 864-16,-3 1 128 0,2 0 32 0,0 1 0 15,0 0-832-15,0 0-192 0,-1-1 0 0,2-1 0 0,-2 1 0 16,2 0 0-16,1 1 0 0,-1 0 0 0,0-1 0 16,0-1 0-16,1 0 0 0,0 2 0 0,-1-2 0 15,1 0 0-15,0 1 0 0,1 1 0 16,-1-1 864-16,0 1 128 0,0-1 32 0,0-1 0 0,1 0-832 16,-1 0-192-16,0 0 0 0,1-1 0 0,1 1 0 0,0-1 0 0,-1-2 0 0,0 3 0 0,2-1 0 15,-1 1 0 1,-2-8 0-16,2 8 0 0,0-2 0 0,0 1 0 15,2 0 0-15,-3-2 0 0,-1-5 0 0,3 8 0 16,0-3 0-16,1 1 0 0,-4-6 0 0,4 6 0 16,-2 1 0-16,2 0 0 0,-1-2 0 0,0 1 0 15,-3-6 0-15,5 6 0 0,-2 1 0 0,0-1 0 16,-3-6 0-16,5 7 0 0,-1-1 0 0,-4-6 0 16,4 5 0-16,2-1 0 0,-1 1 0 0,-5-5 0 15,0 0 0-15,8 4 0 0,0-3 0 0,-2 2 0 0,-6-3 0 0,0 0 0 16,9 2 0-16,-3 0 0 15,-6-2 0-15,9 1 0 0,-4-1 0 0,3 0 0 16,-2 1 0-16,-6-1 0 0,0 0 0 0,7 0 0 0,1-1 0 0,-2 1 0 16,-6 0 864-16,8-1 128 0,0-1 32 15,-1 0 0-15,0-1-832 0,1 2-192 16,-4-2 0-16,3 1 0 0,0 0 0 0,1-2 0 0,-1 1 0 0,0 0 0 16,1-1 0-16,0 0 0 0,-2 0 0 0,1-1 0 0,1 2 0 0,-3 0 0 15,1-3 0-15,0 2 0 16,1-1 0-16,-1 1 0 0,-1-1 0 0,0 1 0 15,2-1 0-15,-3 1 0 0,3-1 0 0,0 0 0 16,-2 2 0-16,2 1 0 0,-3-4 0 0,2 2 0 0,-1-2 0 0,-1 2 0 16,1-1 0-16,1 0 0 0,-2 0 0 0,0 0 0 15,1 1 0-15,0-1 0 0,-2 0 0 0,2-1 0 16,-2 1 0-16,1 1 0 0,-1-3 0 0,0 0 0 16,0-1 0-16,2 1 0 0,-3 1 0 0,2 0 0 15,0 0 0-15,-1 0 0 0,1-1 0 0,-2 1 0 16,2 1 0-16,-1-3 0 0,-1 1 0 0,2 0 0 15,-3 2 0-15,1-2 0 0,0 0 0 0,0 2 0 16,0-4 0-16,1 3 0 0,0 0 0 0,-1-1 0 16,0 1 0-16,1 0 0 0,0 1 864 0,1-1 128 0,-4 6 32 0,2-6 0 15,2-3-832-15,-2 1-192 16,-2 3 0-16,1 0 0 0,1 0 0 0,-1-1 0 16,0 1 0-16,3-1 0 0,-4 6 0 0,0 0 0 15,0 0 0-15,0 0 0 0,0 0 0 0,0 0 0 16,0 0 0-16,0 0 0 0,0-4 0 0,0 4 0 0,0 0 0 0,0 0 0 15,0 0 0-15,0 0 0 0,0 0 0 0,0 0 0 16,0 0 0-16,0 0 0 0,0 0 0 0,0 0 0 16,0 0 0-16,0 0 0 15,0 0 0-15,0 0 0 0,0 0 0 0,0 0 0 0,-5 7 0 0,3-2 0 32,2-5-1600-32,-2 6-352 0,2-6-80 0,-1 6-16 0</inkml:trace>
  <inkml:trace contextRef="#ctx0" brushRef="#br1" timeOffset="95775.43">17656 10711 9215 0,'0'0'192'0,"0"0"64"0,0 0 0 0,0 0 0 0,0 0-256 0,0 0 0 15,0 0 0-15,0 0 0 0,0 0 0 0,0 0 0 16,0 0 0-16,0 0 0 0,0 0 864 0,0 0 128 15,0 0 32-15,0 0 0 0,0 0-832 0,0 0-192 16,0 0 0-16,0 0 0 0,0 0 0 0,0 0 0 0,2-9 0 0,-2 9 0 16,0 0 0-16,0 0 0 15,0 0 0-15,0 0 0 0,0 0 0 0,0 0 0 0,0 0 0 0,0 0 0 16,5-4 0-16,-5 4 0 16,0 0 0-16,0 0 0 0,0 0 864 0,0 0 128 15,4-6 32-15,-4 6 0 0,0 0-832 0,0 0-192 16,0 0 0-16,0 0 0 0,0 0 0 0,0 0 0 15,0 0 0-15,0 0 0 0,0 0 0 0,0 0 0 0,0 0 0 0,0 0 0 16,0 0 864-16,0 0 128 16,0-8 32-16,0 8 0 0,0 0-832 0,0 0-192 0,0 0 0 0,0 0 0 15,0 0 0-15,0 0 0 0,0 0 0 0,0 0 0 16,0 0 0-16,-8-1 0 16,8 1 0-16,-7 0 0 0,7 0 0 0,-10 0 0 15,4-3 0-15,-2 2 0 0,8 1 0 0,0 0 0 0,-7-1 0 0,7 1 0 0,-8 0 0 0,8 0 0 16,-7 2 0-16,7-2 0 0,-9-2 0 0,9 2 0 15,0 0 0-15,-6 0 0 16,-3 0 0-16,9 0 0 0,0 0 0 0,0 0 0 16,-7 0 864-16,7 0 128 0,0 0 32 0,0 0 0 0,0 0-832 0,-9 2-192 15,9-2 0-15,0 0 0 16,0 0 0-16,0 0 0 0,-7 3 0 0,7-3 0 16,0 0 0-16,0 0 0 0,-10-2 0 0,10 2 0 15,0 0 0-15,-8 3 0 0,8-3 0 0,-8 3 0 0,8-3 0 0,-4 4 0 16,4-4 0-16,0 0 0 0,0 0 0 0,-9 3 0 15,3 1 0-15,6-4 0 0,-9 2 0 0,9-2 0 16,-7 0 0-16,7 0 0 0,-7 5 0 0,7-5 0 0,-8 5 0 16,8-5 0-16,0 0 0 0,-8 5 0 15,0 0 0-15,8-5 0 0,0 0 0 0,0 0 0 16,-8 5 0-16,8-5 0 0,-7 2 0 0,7-2 0 16,-8 1 0-16,8-1 0 0,0 0 0 0,-5 6 0 0,5-6 0 0,-7 4 0 15,7-4 0-15,-6 6 0 0,6-6 0 0,-5 5 0 0,5-5 864 0,0 0 128 31,-9 6 32-31,9-6 0 0,-5 4-832 0,5-4-192 16,0 0 0-16,-7 5 0 0,2 0 0 0,5-5 0 0,0 0 0 0,-5 6 0 16,5-6 0-16,-6 5 0 15,6-5 0-15,0 0 0 0,0 0 0 0,0 0 0 16,-8 6 0-16,8-6 0 0,0 0 0 0,-5 4 0 0,5-4 0 0,0 0 0 16,-5 8 0-16,5-8 0 0,-5 5 0 0,5-5 0 15,-6 6 0-15,2 0 0 0,4-6 0 0,-5 8 0 0,5-8 0 0,-4 6 0 16,-1 0 0-16,0 1 0 0,5-7 0 15,-4 7 0-15,-4-1 0 0,4 1 0 0,0 0 0 16,4-7 0-16,-6 7 0 0,0 2 0 0,2-2 0 0,-2 2 0 16,3 0 0-16,0-1 0 15,3-8 0-15,-6 8 0 0,-1 1 0 0,2-1 0 16,1-1 864-16,-1-1 128 0,-1-1 32 0,1 2 0 16,2 1-832-16,-1 2-192 0,-1-2 0 0,0-1 0 15,1-1 0-15,1 3 0 0,0-3 0 0,-3 3 0 16,6-9 0-16,-5 9 0 0,0 0 0 0,-1-2 0 0,-1 0 0 0,2 1 0 0,-1-4 0 0,1 3 0 15,-2 0 0-15,3 1 0 16,0 0 0-16,1-2 0 0,-5 1 0 16,3-1 0-16,-3 3 0 0,3-2 0 0,5-7 0 0,-5 8 0 0,-1-1 0 0,-1 2 0 15,2 0 0-15,-1-1 0 0,1-4 0 0,-1 3 0 0,1 2 0 0,0 2 0 32,-1 0 0-32,0-1 0 0,2-2 0 0,-3 1 0 15,3 1 0-15,-1-1 0 0,-1-3 0 0,1 1 0 16,2 0 0-16,-1 2 0 0,-1 2 0 0,1-2 0 0,4-9 0 0,-3 10 0 15,-3 1 0-15,2 0 0 16,0-1 0-16,2-1 0 0,-2-1 0 0,0 1 0 0,1 1 0 16,0-1 0-16,1 0 0 0,-3-2 0 15,1 1 0-15,1 1 0 0,0 0 0 0,-1 0 0 0,1-2 0 0,-1 1 0 16,1 0 0-16,2-1 0 0,-3 2 0 0,0-2 0 0,1 3 0 0,0 0 0 31,3-2 0-31,-5 2 0 0,1 0 0 0,1-3 0 16,-1-1 0-16,0 3 0 0,-2 2 0 0,1-1 0 0,5-10 0 0,-5 10 0 0,1 0 0 0,0 0 0 15,1 0 0-15,-1 0 0 16,1-2 0-16,-1 1 0 0,0 0 0 0,2 0 0 16,-4 0 0-16,3-2 0 0,-1 0 0 0,1 2 0 15,-1-1 0-15,0 2 0 0,-1-1 0 0,3 1 0 16,-1 1 0-16,-2 0 0 0,1-1 0 0,2 1 0 16,-4 0 0-16,3 1 0 0,1 0 0 0,-2 0 0 0,2-1 0 0,-2 0 0 15,1-2 0-15,-1 2 0 16,1-1 0-16,-1 1 0 0,1-1 0 0,0-1 0 15,-2 1 0-15,0 1 0 0,2 0 0 0,0 0 0 0,-1-3 0 0,3 2 0 16,-3 0 0-16,0 0 0 0,2-1 0 0,-1 1 0 16,1 1 0-16,1-5 0 0,0 3 0 0,-2-2 0 0,1 2 0 0,0-2 0 15,0 3 0-15,0 1 0 16,-1 0 0-16,2-1 0 0,-3 0 0 0,2 0 0 16,1 1 0-16,-2-1 0 0,0 0 864 0,2-2 128 15,-1 1 32-15,-2 1 0 0,1 0-832 0,0 0-192 16,0 0 0-16,-2 0 0 0,1 1 0 0,0 0 0 0,1-1 0 0,-1 1 0 0,2 0 0 0,-1 1 0 31,0 0 0-31,1-1 0 0,-1-1 0 0,-2 0 0 16,1 1 0-16,0-1 0 0,3 1 0 0,-3-2 0 0,1 0 0 0,-1 1 0 15,2 1 0-15,0 0 0 16,0-1 0-16,-2 0 0 0,1 1 0 0,1-1 0 0,0 0 0 0,0 0 0 16,-1-2 0-16,0 1 0 15,1 3 0-15,0-2 0 0,-2 0 0 0,2 1 0 16,1-1 0-16,-2 1 0 0,2 1 0 0,0 1 0 15,-2-3 0-15,2 0 0 0,0-1 0 0,-1 1 0 16,0 0 0-16,1 0 0 0,0 1 0 0,-2 0 0 0,2 0 0 0,0 1 0 16,0-1 0-16,0 0 0 0,0-1 0 0,0 1 0 15,-1 1 0-15,0 0 0 0,1-1 0 0,0 0 0 0,1-2 0 0,-1-1 0 16,-2 1 0-16,1 1 0 0,-1-1 0 0,1 1 0 16,1-2 0-16,0 0 0 0,0 3 0 0,0-1 0 0,1-2 0 0,-1 2 0 31,-1-1 0-31,0-1 0 0,1 1 0 0,0-1 0 15,0-1 0-15,1 0 0 0,-1 1 0 0,0 0 0 0,0-1 0 16,1 1 0-16,-1 0 0 0,0 1 0 16,0 0 0-16,1 1 0 0,0-2 0 0,0 0 0 0,-2-1 0 0,2 1 0 15,-1 0 0-15,-1 0 0 0,2 0 0 0,-1 1 0 16,0 0 0-16,0 0 0 0,0 0 0 0,1 0 0 16,0-2 0-16,-1 3 0 0,0 0 0 0,-1 0 0 15,2-1 0-15,0-2 0 0,-1 3 0 0,1-2 0 16,-1 0 0-16,0-1 0 0,0 1 0 0,1-3 0 0,0 3 0 0,0 2 0 15,0-2 0-15,0-1 0 16,-1 0 0-16,1 2 0 0,0-1 0 0,0 0 0 0,-1 0 0 0,1 0 0 16,-2-1 0-16,2 1 0 0,-1 0 0 0,1 1 0 15,-2-2 0-15,1 1 0 16,0-1 0-16,1 0 0 0,0 1 0 0,-1 0 0 0,0-2 0 0,1 1 0 0,0 3 0 16,0-1 0-1,0-1 0-15,0 2 0 0,0-1 0 0,0 1 0 0,1 0 0 16,-1 0 0-16,0 0 0 0,1 0 0 0,0-2 0 15,0 1 0-15,-1 1 0 0,2-1 0 0,-2-2 0 16,1 1 0-16,2 3 0 0,-2 0 0 0,-1-2 0 0,1 0 0 16,0 1 0-16,1 0 0 0,0 0 0 0,0-2 0 15,0-1 0-15,0 3 0 0,0-2 0 0,-1-1 0 16,2 1 0-16,-1 0 0 0,0-3 0 0,0 4 0 16,-1-2 0-16,2 1 0 0,0-1 0 0,-2 0 0 0,0 0 0 15,1 1 0-15,0-1 0 0,1 0 0 16,-2 0 0-16,1 1 0 0,1-1 0 0,-2 2 0 0,0-2 0 0,1-1 0 15,-2 1 0-15,2 1 0 0,0-1 0 0,0 1 0 16,-1 0 0-16,3-2 0 0,-3 4 0 0,0-1 0 16,0 0 0-16,1 0 0 0,0-2 0 0,0 2 0 15,0 0 0-15,-1 0 0 0,0 0 0 0,1-1 0 16,-1 0 0-16,-1 1 0 0,1 0 0 0,0-2 0 16,0 0 0-16,0 0 0 0,-1 1 0 0,2 1 0 0,-1 0 0 0,0 0 0 15,0 0 0 1,0 0 0-16,0 1 0 0,0 0 0 0,-1 0 0 0,2 0 0 15,-2 0 0-15,1 0 0 0,1 0 0 0,-2 0 0 16,1-2 0-16,0 2 0 0,0-2 0 0,1 2 0 16,0-1 0-16,0 0 0 0,0-1 0 0,1 1 0 15,-2 0 0-15,1 1 0 0,-1-2 0 0,1-1 0 0,1 1 0 0,-1 1 0 0,-2-2 0 16,3 1 0-16,-1 1 0 0,2 0 0 16,-2 0 0-16,0-2 0 15,-1 1 0-15,1 1 0 0,2 1 0 0,-3-2 0 0,-1 2 0 0,2-1 0 16,0 2 0-16,0-1 0 15,1 0 0-15,-1 0 0 0,1 0 0 0,-1 0 0 0,2-2 0 0,-1 2 0 16,0 0 0-16,0-1 0 16,-1 0 0-16,-1 0 0 0,1 1 0 0,1-1 0 0,0 1 0 0,2 0 0 0,-3-1 0 0,2 1 0 15,1 0 0-15,-1 0 0 0,-2 1 0 0,3-2 0 0,-2 0 0 16,3 1 0 0,-3 0 0-16,1 1 0 0,1-1 0 0,0 0 0 15,0 0 0-15,0 0 0 0,1 0 0 0,-1-3 0 16,1 3 864-16,-1 0 128 0,1 0 32 0,0 0 0 0,-1 0-832 15,-1-1-192-15,0-2 0 0,4 4 0 0,-1 2-272 16,-2-4-112-16,0 0 0 0,-1-1-16 16,-4-8 400-16,7 10 0 0,0-2 144 0,0 0-144 0,-5 1 0 0,3-1 0 15,-1 1 0-15,1-1 0 0,0 1 0 0,0-1 0 16,1-1 0-16,-6-7 0 0,5 8 0 0,1 0 0 16,-1 0 0-16,1-2 0 0,-6-6 0 0,9 9 0 15,-4-1 0-15,3 1 0 0,-4-2 0 0,-4-7 0 16,7 8 0-16,-1 0 0 0,-1-1 0 0,1 1 0 0,1 0 0 0,0 0 0 15,-7-8 0-15,6 9 0 16,2 0 0-16,0-1 0 0,-8-8 0 0,6 9 0 0,2-3 0 0,-3 1 0 16,-5-7 128-16,10 10-128 15,-3-2 0-15,0-2 0 0,-2 1 176 0,-5-7-176 16,9 9 160-16,-3-2-160 0,-6-7 0 0,8 9 0 16,-8-9 0-16,11 10 0 0,0 0 128 0,-1-1-128 15,-2-3 0-15,-1 1 144 0,0-2-144 0,1 1 0 16,-8-6 0-16,11 6 0 0,1 1 0 0,-4 0 0 0,-8-7 0 0,6 7 0 15,2-1 0-15,0 0 0 0,0 1 0 0,1-1 0 16,0-2 0-16,0 1 0 0,2 0-176 0,-2-1 176 16,0 0 0-16,2-1 0 0,-2 1 0 0,2 1 0 0,0-2 0 15,-1 0 0-15,0 2 0 0,1 1 128 16,-2 0-128-16,0-1 0 0,-1 1 128 0,1-1-128 16,0 2 0-16,-1-1 0 0,-8-6 0 0,10 6 0 15,-3 1 0-15,3 0 128 0,-4-1-128 0,1-1 0 0,-2 1 0 0,0 0 0 0,3 1 0 0,-2 0 128 16,1-1-128-16,-1 1 0 15,-1-1 0-15,-5-6 0 16,0 0 0-16,10 8 128 0,0 0-128 0,-4-1 0 16,-6-7 0-16,8 6 0 0,-8-6 0 0,10 9 0 0,-1-2 128 0,-1 1-128 15,-8-8 128-15,10 9-128 0,-3 1 0 0,1-2 0 16,-8-8 0-16,8 7 0 0,1-1 128 0,-2 0-128 16,-7-6 128-16,10 7-128 0,-1-3 0 0,-9-4 0 15,0 0 0-15,11 7 0 0,1-2 0 16,-2 1 144-16,-10-6-144 0,0 0 0 0,8 7 128 0,-1-1-128 15,-7-6 0-15,10 7 0 0,0-2 0 0,0 0 0 16,-10-5 128-16,9 5-128 0,-1 0 0 0,-8-5 128 16,9 4-128-16,-9-4 0 0,9 3 128 0,1 2-128 15,-10-5 0-15,10 4 0 0,2-1 0 0,-1 1 0 16,-11-4 128-16,8 3-128 0,0-2 0 0,-1 0 160 0,-7-1-160 0,10 1 128 16,-2-1-128-16,-8 0 0 0,9 0 0 0,-1 1 128 0,0 0-128 15,-8-1 0-15,8 2 0 0,0-1 0 0,-8-1 0 16,9 2 128-16,-9-2-128 0,8 3 0 15,-8-3 0-15,10 2 0 0,-10-2 0 0,7 1 0 0,-7-1 0 16,8 2 0-16,-8-2 128 0,0 0-128 16,9 2 0-16,-9-2 0 0,9 1 0 0,-9-1 0 15,0 0 0-15,9 2 0 0,-9-2 128 0,9 3-128 0,-9-3 0 0,10 1 0 16,-10-1 0-16,7 2 0 16,-7-2 0-16,0 0 0 0,10 1 0 0,-1 0 0 0,-9-1 0 0,9 1 0 0,-9-1 0 0,10 0 0 31,-10 0 0-31,8 0 0 0,-8 0 0 0,10 0 0 15,-10 0 0-15,10 0 0 0,-10 0 0 0,10 1 0 16,-10-1 0-16,10 1 0 0,-10-1 0 0,10 1 0 16,-10-1 0-16,10 3 0 0,-10-3 0 0,11 3 0 0,-11-3 0 15,9 2 0-15,-9-2 0 0,11 2 0 0,0-1 0 0,-11-1 0 16,0 0 0-16,7 2 0 0,-7-2 0 0,9 3 0 16,-9-3 0-16,0 0 0 0,14 3 0 0,-6 2 0 15,-8-5 0-15,0 0 0 0,9 3 0 0,-9-3 0 16,11 3 0-16,-11-3 0 0,0 0 0 0,11 1 0 15,-11-1 0-15,9 2 0 0,-9-2 0 0,10 1 0 16,-10-1 0-16,10 4 0 0,-1-3 0 0,-9-1 0 0,9 3 0 0,0-1 0 0,-9-2 0 16,10 1 0-1,-10-1 0-15,9 1 0 0,-9-1 0 0,11 1 0 0,-5 1 0 0,-6-2 0 16,10 4 0-16,-1-2 0 0,-9-2 0 0,9 1 0 0,-3-1 0 0,2 2 0 16,-8-2 0-16,9 3 0 15,-9-3 0-15,8 1 128 16,-8-1-128-16,8 1 0 0,-8-1 0 0,9-1 0 0,-9 1 128 0,11 0-128 0,-11 0 0 0,8 1 0 0,-8-1 0 15,9 0 0 1,-9 0 0-16,9 2 0 0,-9-2 0 0,8 2 0 16,-8-2 0-16,10 1 0 0,-10-1 0 0,0 0 0 0,8 1 0 15,-8-1 0-15,10 2 0 0,-10-2 0 16,0 0 0-16,9 2 0 0,-9-2 0 0,0 0 0 16,8 1 0-16,-8-1 0 0,0 0 0 0,9 3 0 15,-9-3 0-15,0 0 0 0,10 3 128 0,-10-3-128 16,0 0 0-16,10 3 0 0,-10-3 0 0,8 2 0 0,-8-2 0 0,0 0 0 15,0 0 0-15,11 1 0 0,0-1 0 0,-11 0 0 16,0 0 0-16,7 2 0 0,-7-2 0 0,11 0 0 16,-1 0 0-16,-10 0 0 0,10 0 0 0,-10 0 0 15,0 0 128-15,10 1-128 0,-10-1 0 0,10 2 0 16,-10-2 0-16,0 0 0 0,10 3 0 0,-10-3 0 16,0 0 0-16,11 2 0 0,-11-2 0 15,9 2 0-15,0 1 0 0,-9-3 0 0,0 0 0 16,8 4 0-16,1-2 0 0,-9-2 0 0,10 3 0 0,-10-3 0 15,8 5 0-15,1-2 0 0,-9-3 0 0,9 3 0 16,-9-3 0-16,10 3 0 0,1 0 0 0,-4 0 0 0,-7-3 0 0,9 4 0 16,-2 0 0-16,-7-4 0 15,0 0 0-15,10 4 0 0,-1 2 0 0,0-4 0 16,-9-2 0-16,0 0 0 0,11 2 0 0,-3 0 0 16,-8-2 0-16,8 0 128 0,-8 0-128 0,10 1 0 0,-1 4 0 0,-9-5 0 15,0 0 0-15,11 2 0 0,-4 0 0 0,-7-2 0 0,0 0 0 0,9 2 0 16,-9-2 0-16,8 2 0 15,-8-2 0-15,8 3 0 0,-8-3 0 0,0 0 0 16,9 4 0-16,-9-4 0 0,0 0 0 0,9 4 0 0,-9-4 0 0,6 6 0 16,-6-6 128-1,0 0-128-15,0 0 0 0,8 5 0 0,-8-5 0 0,0 0 0 16,0 0 0-16,0 0 0 0,0 0 0 0,9 4-176 16,-9-4-160-16,0 0-48 0,0 0 0 0,0 0 0 31,0 0-384-31,0 0-96 0,0 0-16 0,0 0-10320 0,0 0-2048 0</inkml:trace>
  <inkml:trace contextRef="#ctx0" brushRef="#br0" timeOffset="102817.55">18091 14797 12895 0,'0'0'272'0,"0"0"64"0,0 0 16 0,0 0 32 0,0 0-384 0,0 0 0 16,0 0 0-16,0 0 0 0,0 0 0 0,0 0 0 16,2-3 0-16,-2 3 0 0,0 0 896 0,0 0 96 0,0 0 32 0,0 0 0 15,0 0 0-15,0 0 0 16,0 0 0-16,0 0 0 0,0 0-832 0,0 0-192 15,4-5 0-15,-4 5 0 0,0 0 864 0,0 0 128 16,0 0 32-16,0 0 0 0,0 0-832 0,0 0-192 16,0 0 0-16,0 0 0 0,0 0 864 0,0 0 128 15,0 0 32-15,-1 5 0 0,-2 1-832 0,3-6-192 0,0 0 0 0,-2 6 0 16,-2 1 0-16,-1 0 0 16,2 0 0-16,-1 1 0 0,0 1 864 0,-1 2 128 15,0-2 32-15,1 1 0 0,1 2-832 0,-3-1-192 16,2 0 0-16,-1 2 0 0,0 0 0 0,-1 1 0 15,1 0 0-15,-2 1 0 0,2 0 864 0,-1 2 128 16,1-2 32-16,-1 0 0 0,2 1-832 0,0-1-192 0,-1 1 0 0,1 0 0 0,-4-2 0 16,1 2 0-16,2-1 0 0,-1 2 0 15,2-1 0-15,-3 1 0 0,2-1 0 16,1 1 0-16,-2-2 0 0,1-1 0 0,0-2 0 0,0 1 0 16,0-1 0-16,1 0 0 0,-1 1 0 0,1-2 0 0,1-1 0 0,-1-1 0 0,2-1 0 0,-2 1 0 31,2-2 0-31,-1-1 0 0,1 0 0 0,0-1 0 15,2-5 864-15,-1 6 128 0,1-6 32 0,0 0 0 16,0 0-832-16,0 0-192 0,-4 4 0 0,4-4 0 0,0 0 0 0,0 0 0 16,0 0 0-16,0 0 0 15,0 0 0-15,0 0 0 0,0 0 0 0,0 0 0 16,0 0 0-16,0 0 0 0,0 0 0 0,0 0 0 16,0 0 0-16,0 0 0 0,0 0 0 0,0 0 0 0,0 0 0 15,0 0 0-15,1-6 0 0,1-1 0 0,0 2 0 0,-1-3 0 16,1 0 0-16,1 1 0 0,0-1 0 0,2-1 0 15,-2-1 0-15,1-1 0 0,0 2 864 0,2-1 128 16,-3 1 32-16,3-4 0 0,-1-1-832 0,0 1-192 16,0 0 0-16,2 0 0 0,-3-2 0 0,3 2 0 15,-1-2 0-15,1 1 0 0,-1-1 0 0,1 0 0 16,2-1 0-16,-4 2 0 0,2 0 0 0,0-2 0 0,-2 1 0 0,2-1 0 16,-1 1 0-16,3 0 0 15,-2-1 0-15,1 1 0 0,-2 1 0 0,-1-1 0 16,0 1 0-16,-1 0 0 0,1 2 0 0,1 1 0 0,-1 0 0 0,-1 0 0 0,-2 0 0 0,2 2 0 31,-2 0 0-31,-1 3 0 0,0-1 0 0,0 0 0 0,-1 7 0 16,0 0 0-16,1-5 0 0,0-1 0 0,0 2 0 15,-1 4 0-15,0 0 0 0,0 0 0 0,0 0 0 0,0 0 0 16,0 0 0-16,0 0 0 0,0 0 0 0,0 0 0 16,0 0 0-16,0 0 0 0,0 0 0 0,0 0 0 15,0 0 0-15,0 0 0 0,0 0 0 0,0 0 0 16,0 0 0-16,0 0 0 0,-3 3 0 0,0 1 0 15,1 2 0-15,-3 1 0 0,2 2 0 0,0 1 0 0,-2 0 0 16,-3 2 0-16,4 2 0 0,-1 0 0 0,-1 0 0 0,1 2 0 16,-1-1 0-16,1 1 0 0,-1 2 0 0,-2 1 0 15,2-2 0-15,-1 2 0 16,1 0 0-16,-1 1 0 0,-1-2 0 0,3 0 0 0,-3 3 0 0,1 0 0 16,0 1 0-16,0-1 0 0,1-2 0 0,0 0 0 15,-1-2 0-15,0 1 0 0,1 0 0 0,0-2 0 0,0 0 0 0,2-2 0 16,-3 0 0-16,3 0 0 0,0-3 0 0,-1-2 0 15,2 1 0-15,-1-2 0 0,2 0 0 16,1-4 0-16,1-4 0 0,0 0 0 16,0 0 0-16,0 0 0 0,0 0 0 0,0 0 0 15,0 0 0-15,0 0 0 0,0 0 0 0,0 0 0 0,2-4 0 0,2-3 0 16,-1-1 0-16,2 0 0 16,-1-3 0-16,1 1 0 0,1-1 0 0,-2-1 0 15,0-3 0-15,3 1 0 0,-3 0 0 0,2 2 0 0,1-4 0 0,-3 1 0 16,1-1 0-16,2 1 0 15,-3 0 0-15,2-1 0 0,-1-1 0 0,0 1 0 0,1-1 0 0,1 0 0 16,-1 1 0-16,1-1 0 0,-1 0 0 0,0 0 0 16,1 2 0-16,-2-1 0 0,2 0 0 0,-3 0 0 15,3 1 0-15,-1 1 0 16,-1 0 0-16,1 1 0 0,-1 1 0 0,1-3 0 0,-2 3 0 0,0 2 0 16,-1 1 0-16,0 0 0 15,-1 3 0-15,0-1 0 0,-2 7 0 0,0 0 0 16,0 0 0-16,0 0 0 0,0 0 0 0,0 0 0 0,0 0 0 0,0 0 0 0,0 0 0 0,-2 9 0 15,0 2 0-15,-1 1 0 0,-2 1 0 0,0 1 0 16,-1 1 0 0,2 0 0-16,-3 2 0 0,1 0 0 0,-1 1 0 0,0-2 0 15,1 2 0-15,-1-3 0 0,1 1 0 0,-2-1 0 16,2 0 0-16,0 1 0 0,-2-1 0 0,1 0 0 16,1-1 0-16,0 0 0 0,-1 0 0 0,0 2 0 0,-1-2 0 0,1 0 0 15,-1 1 0-15,1-2 0 0,1-2 0 0,-1 3 0 16,3-2 0-16,-2 0 0 0,2-2 0 0,1-1 0 15,1-1 0-15,1-2 0 16,0 0-2416-16,1-6-528 0,0 0-96 0,0 0-12720 0</inkml:trace>
  <inkml:trace contextRef="#ctx0" brushRef="#br0" timeOffset="107451.49">2584 9022 11343 0,'0'0'496'0,"0"0"112"0,0 0-480 0,0 0-128 16,-6 5 0-16,6-5 0 0,0 0 448 0,-7 5 80 15,1 0 16-15,6-5 0 0,0 0 0 0,-7-2 0 16,7 2 0-16,0 0 0 0,-7 2 32 0,7-2 16 15,0 0 0-15,0 0 0 0,0 0 112 0,0 0 0 16,-8 1 16-16,8-1 0 0,0 0-96 0,-6-1-32 16,6 1 0-16,0 0 0 0,0 0-112 0,0 0-32 15,0 0 0-15,0 0 0 0,0 0-112 0,0 0-16 16,0 0-16-16,0 0 0 0,0 0-32 0,0 0 0 0,0 0 0 0,0 0 0 16,0 0 48-16,0 0 16 0,0 0 0 0,0 0 0 15,0 0-32-15,10 2-16 0,0 1 0 0,-10-3 0 0,0 0 16 0,12-2 0 16,1 2 0-16,-3 1 0 15,-10-1-32-15,12 1 0 0,-1-2 0 0,1 1 0 16,-1 1-32-16,0 3-16 0,0-1 0 0,0-3 0 0,5-1-32 0,-1 1 0 16,-1 2 0-16,1-3 0 15,-2-6-64-15,1 5 0 0,-1 3-128 0,2-2 192 0,-2-4-192 16,-2 3 176-16,1 2-176 0,2 1 160 16,-1 2-160-16,1-3 160 0,-4-3-160 0,2 1 160 15,-1 2-160-15,2 0 0 0,1 0 0 0,-3-1 128 0,1 0-128 0,-1 0 128 16,4-1-128-16,-4 1 128 0,1 1-128 0,0 0 0 0,1-2 144 0,1 2-144 15,2 0 0-15,-2 0 144 16,-1 0-144-16,3 0 0 0,-2-1 128 0,1 1-128 16,1 1 0-16,1-1 0 0,0-2 0 0,-3 0 128 15,-3 3-128-15,2-1 0 0,3 0 160 0,-1 0-160 16,0 0 128-16,-1-1-128 0,-2-1 128 0,1 1-128 16,-1 1 0-16,1 0 128 0,2-1-128 0,-1 1 128 0,-1 0-128 0,0 0 128 15,3 0-128-15,-2 0 128 0,1 2-128 0,1-2 128 0,-1-1-128 0,1-1 0 31,0-2 0-31,-2 2 0 0,-14 2 0 0,17-3 128 16,3-2-128-16,-1 2 0 0,0 2 0 0,-1 1 0 0,-1 0 128 16,2-2-128-16,0-3 0 0,-1 1 0 0,0-3 0 15,-1 3 128-15,-1 1-128 0,-1-1 0 16,2 2 0-16,-1-2 0 0,1-1 128 0,-2 2-128 0,0 0 0 0,0-1 128 16,2 0-128-16,-1 2 0 0,1 1 0 0,-1 1 128 15,1-1-128-15,0 1 0 0,3 1 0 0,-2-2 128 0,-1-3-128 16,1 0 0-16,-1 1 0 0,2 0 0 15,2 0 0-15,0 1 0 0,-1-2 128 0,1 2-128 16,-4-1 0-16,1 1 0 0,-3 1 0 0,3-1 128 16,-1-2-128-16,0 2 0 0,-3-1 0 0,0 1 0 0,2-1 0 0,-1 2 0 15,0 0 0-15,0 0 0 0,0 1 0 0,1-2 0 0,-3 1 0 16,1 0 0 0,1 0 0-16,0 0 128 0,0-1-128 0,-1 0 0 15,-5 2 0-15,4 0 128 0,-1 1-128 0,2-1 0 16,-1-1 0-16,-1 0 0 0,3-1 128 0,-2 2-128 15,0 2 0-15,-1 0 0 0,-1-3 144 0,0 1-144 0,1-1 0 0,0 1 0 0,-1 1 0 0,-1-1 0 32,0 0 0-32,0 1 128 0,-1 3-128 0,1-3 0 0,-2-1 0 15,1 1 128-15,0 2-128 0,0-3 0 0,0 1 0 0,-1 0 0 16,1-1 0-16,-1 1 128 0,-8-1-128 0,10 3 0 0,0-1 0 16,0 0 0-16,0-1 0 0,-10-1 128 0,7 2-128 0,2 1 0 15,-9-3 0-15,0 0 0 16,9 0 0-16,-9 0 128 0,10 3-128 0,-1-1 0 15,-9-2 0-15,8 0 0 0,-8 0 0 0,0 0 144 16,0 0-144-16,0 0 0 0,0 0 128 0,10 2-128 16,-10-2 0-16,0 0 0 0,0 0 192 0,0 0-64 15,0 0 0-15,0 0-128 0,0 0 176 0,0 0-176 0,0 0 160 0,0 0-160 16,0 0 192-16,0 0-64 16,0 0-128-16,-10 1 192 0,0 2-192 0,2-2 144 0,0-2-144 0,0-1 128 15,8 2-128-15,-11 0 128 0,-1-2-128 0,1 2 128 16,-3 0-128-16,0 1 0 0,-2 0 0 15,2-1 0-15,0-1 0 0,-2 1 128 0,-1 3-128 16,0-3 0-16,1-3 0 0,-5 2 128 0,-1 1-128 0,0 1 0 16,-1 0 0-16,3 2 0 0,-2 0 0 0,1-2 0 15,0-1 0-15,-2 0 0 0,4 0 128 0,-1 1-128 16,-4 0 0-16,3 1 0 0,-2 2 0 0,2-3 0 16,1-2 0-16,-3 0 0 0,2 1 0 0,-3 2 0 15,1 0 0-15,-3 1 0 0,-2-2 0 0,1 2 0 0,-1 0 0 0,1-1 0 16,5 0 0-16,0 1 0 15,0 0 0-15,-2 0 0 0,2-1 0 0,-2 1 0 0,4-1 0 0,-2 2 0 16,-2 2 0-16,4-1 0 0,-1 0 0 0,1-3 0 16,0 1 0-16,-2 1 0 15,1 2 0-15,2-2 0 0,-1-1 0 0,-2 0 0 0,-5 1 0 0,0 1 0 0,1-2 0 0,4-1 0 0,3-2 0 16,-1 2 0-16,2 1 0 0,-3-2 0 16,0 2 0-16,3-3 0 15,-2-1 0-15,1-1 0 0,2 2 0 0,-2 0 0 16,1-1 0-16,1-2 0 0,-1 1 0 0,0 2 0 15,-1 2 0-15,0-2 0 0,2-3 0 0,-3 2 0 16,-2 1 0-16,2 2 0 0,0 1 0 0,0 0 0 0,3-3 0 0,-1 0 0 16,0-3 0-16,-1 1 0 15,1-1 0-15,1 2 0 0,2 2 0 0,1 1 0 16,-1-2 0-16,1-1 0 0,-2-2 0 0,1 1 0 0,3 0 0 0,-1 2 0 16,0 0 0-16,1-2 0 15,-1 1 0-15,2 0 0 0,-4 0-128 0,3 1 128 16,0-1 0-16,0 0 0 0,0 0 0 0,-2 2 0 0,-2 2 0 0,2-3 0 15,2-4 0-15,0 1 0 0,-2 2 0 0,1 1 0 0,0 0 0 0,-1 0 0 16,2 0 0-16,1 0 0 16,0-1 0-16,3 0 0 0,8 1 0 0,-10 0 0 15,0 0 0-15,1 0 0 0,3-1 0 0,-3 0 0 0,2-1-128 0,7 2 128 16,0 0 0-16,0 0 0 16,-8 0 0-16,8 0-144 0,0 0 144 0,0 0 0 0,0 0 0 0,0 0-128 15,0 0 128-15,0 0 0 0,0 0 0 0,0 0-160 16,0 0 160-16,0 0-128 15,0 0 128-15,0 0 0 0,0 0 0 0,0 0-128 16,11 3 128-16,0-1 0 0,-4-1 0 0,-7-1 0 16,0 0 0-16,10 4-160 0,1-1 160 0,0 0 0 0,0-1 0 0,2 0-128 15,3-2 128-15,-1 1 0 0,-3 2 0 0,4-2 0 16,1-3 0-16,0 1 0 0,-1 2 0 0,0 1 0 0,0-1 0 0,1-1 0 16,-1-1 0-16,3 1 0 0,-2 3-128 0,2-2 128 0,0-1 0 0,0 0 0 15,-2 2 0-15,4-2 0 0,3 0 0 0,2-2 0 31,-4 0 0-31,2 1 0 0,-3 1 0 0,3 0 0 0,3 0 0 0,1 0 0 0,-1 0 0 16,2-1 0 0,-3 0 0-16,0-2 0 0,-1-4 0 0,-2 2 0 15,1 0 0-15,2 3 0 0,-2 2 0 0,4-2 0 0,1 0 0 0,-4-2 0 16,-3 0 0-16,0 1 0 16,5-3 0-16,1 2 0 0,1-1 0 0,1 2 0 0,-2 2 0 15,1-1 0-15,-4-3 0 0,1 2 0 0,0 1 0 0,0 0 0 16,-3-1 0-16,0 2 0 0,0 0 0 15,2 0 0-15,0 0 0 0,-1 0 0 16,3-2 0-16,1 0 0 0,0 3 0 0,0 0 0 0,0 0 0 0,0 0 0 16,1-2 0-16,-3 1 0 0,3-1 0 0,-4 1 0 0,-2 2 0 15,0-2 0-15,1-1 0 0,0-1 0 16,-2 2 0-16,2-1 0 0,2 1 0 0,-3-1 0 16,1 2 0-16,-2 2 0 0,3-2 0 0,-2 0 0 0,1-2 0 0,-1 1 0 15,0 0 0-15,0-1 0 16,1 1 0-16,-5 1 0 0,1-1 0 0,-2 1 0 0,-2 0 0 0,2-1 0 15,-2-2 0-15,0 1 0 0,-4 2 0 0,2 2 0 16,-1 0 0-16,-1-1 0 16,-1-2 0-16,-11 1 0 0,8-3 128 0,-8 3-128 15,0 0 0-15,9 0 128 0,-9 0-128 0,0 0 0 0,0 0 240 0,0 0-48 0,0 0-16 0,0 0 0 16,0 0 128-16,0 0 16 0,0 0 16 0,0 0 0 16,0 0-160-1,-8-2-48-15,1-2 0 0,7 4 0 0,-9-2-128 16,1 1 128-16,8 1-128 0,-10-2 128 0,2-2-128 0,8 4 0 15,-9 0 0-15,1-1 0 0,8 1 0 0,-8 0-256 16,8 0 64-16,0 0 16 16,-9-2-1296-16,9 2-256 0,0 0-48 0,0 0-14064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7:09:21.94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12633 8771 6447 0,'0'0'576'0,"0"0"-576"0,0 0 0 0,0 0 0 15,0 0 832-15,-4 0 64 0,1 0 16 0,3 0 0 16,0 0-512-16,-5 0-96 0,0 0-32 0,5 0 0 16,-5 0 256-16,5 0 48 0,-4 0 16 0,4 0 0 15,-5 2 64-15,5-2 16 0,0 0 0 0,-6 2 0 16,3-2-80-16,3 0-16 0,0 0 0 0,0 0 0 16,0 0-208-16,0 0-48 0,0 0-16 0,0 0 0 15,0 0-144-15,0 0-32 0,0 0 0 0,0 0 0 0,0 0 80 16,0 0 16-16,3 1 0 0,-3-1 0 0,6-1 64 0,0-1 16 15,0 0 0-15,1 1 0 0,1 1 16 0,2 0 16 16,-1-2 0-16,2 1 0 0,-1 2 48 0,2-1 16 16,1-1 0-16,-1 1 0 0,1 0-176 0,-1-2-32 15,1 1-16-15,0 1 0 0,-2-1 16 0,2 0 16 16,0 0 0-16,0-1 0 0,1 1-16 0,1-2-16 16,0 0 0-16,-2 0 0 0,0 1 16 0,0 2 16 15,1 2 0-15,1-2 0 0,-2 0-80 0,1 1 0 16,-2 1-128-16,1 0 192 0,-3-3-192 0,1 1 176 15,-1 0-176-15,-1 1 160 0,-1 0-160 0,0 1 128 16,-1 2-128-16,0-2 128 0,-1-2-128 0,1 0 0 16,-2 0 0-16,1 1 0 0,-1 0 0 0,0 1 0 0,-5-2 0 15,7 0 0-15,-7 0 0 0,5 4-224 16,-5-4 80-16,5 4 16 16,-5-4-704-16,0 0-128 0,3 4-16 0</inkml:trace>
  <inkml:trace contextRef="#ctx0" brushRef="#br0" timeOffset="567.97">12521 9182 7359 0,'0'0'656'0,"0"0"-528"16,0 0-128-16,0 0 0 0,7 3 1040 0,-7-3 176 0,5 1 48 0,0-1 0 15,0-1-336-15,1 1-64 0,-1 0-16 0,2-1 0 16,1-1 64-16,2 0 16 0,-2-1 0 0,3 2 0 16,1-1-16-16,1 1 0 0,0-2 0 0,3 2 0 15,-1 2-400-15,3-1-96 0,-2 2-16 0,1-4 0 16,0-1 144-16,1 3 32 0,1-1 0 0,0 0 0 15,0 0-64-15,1-1-16 0,2 0 0 0,-3 0 0 16,-1 2-96-16,0 0-16 0,1 0 0 0,-1 0 0 16,1 2 0-16,-4-1 0 0,1 0 0 0,-2-1 0 15,-2 0-64-15,1 2-32 0,-2 0 0 0,0-2 0 16,0-1-48-16,-1 1-16 0,1 1 0 0,-2 0 0 16,1 2-32-16,-1-1-16 0,-1-2 0 0,-2 2 0 15,1 0-48-15,-1 0 0 0,0 2 0 0,-2-3 0 16,-4-1-128-16,6 2 128 0,-6-2-128 0,3 4 128 0,-3-4-128 15,0 0-144-15,0 0 144 0,0 0-208 16,0 0-1936-16,-1 8-384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0:51:4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40 6911 0 0,'-12'-10'608'0'0,"2"2"-480"0"0,3-1-128 0 0,0 2 0 0 0,3 2 1024 0 0,4 5 176 0 0,0 0 40 0 0,0 0 8 0 0,0 0-1248 0 0,0 0-320 0 0,0 0-24 0 0,0 0-4368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51:49.39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17692 3997 9215 0,'0'0'400'0,"0"0"96"0,0 0-496 0,0 0 0 15,-3 2 0-15,3-2 0 0,0 0 912 0,0 0 96 0,0 0 16 16,0 0 0-16,0 0 0 0,0 0 0 0,0 0 0 0,0 0 0 16,0 0-832-16,0 0-192 0,0 0 0 0,0 0 0 15,0 0 864-15,0 0 128 16,0 0 32-16,0 0 0 0,0 0-832 0,4-1-192 0,-4 1 0 0,4-2 0 16,-4 2 0-16,4-2 0 0,1 1 0 0,-2-1 0 15,-3 2 864-15,4-2 128 0,0 2 32 0,0-1 0 16,-4 1-832-16,4-2-192 0,0 1 0 0,-4 1 0 15,4-2 0-15,-1 0 0 0,2-2 0 0,-1 3 0 16,0 0 0-16,0 1 0 0,1-2 0 0,-1 1 0 16,-4 1 0-16,3-1 0 0,2-1 0 0,-1 1 0 15,1-1 864-15,0 1 128 0,0-1 32 0,0 0 0 16,0 1-832-16,0 1-192 0,0-3 0 0,0 2 0 0,1 1 0 0,0-1 0 16,-1 1 0-16,1-2 0 0,-1 2 0 0,0 0 0 15,-1-1 0-15,1 1 0 0,-1-1 0 0,0 0 0 16,0-1 0-16,1 2 0 0,-1-1 0 0,0 0 0 15,-1-1 0-15,-3 2 0 0,6 0 0 0,-2 0 0 16,1-1 0-16,-1 1 0 0,1 0 0 0,0 0 0 16,-2-2 0-16,2 2 0 0,-1-2 0 0,0 1 0 15,0 1 0-15,1 0 0 0,-1-2 0 0,1 2 0 16,-2 0 0-16,1-1 0 0,0 1 0 0,0-1 0 16,1 0 0-16,0 1 0 0,-1 0 0 0,1-1 0 15,-1 1 0-15,1 0 0 0,-1-2 0 0,1 1 0 16,0 0 0-16,0 1 0 0,0 1 0 0,1-1 0 15,-2-1 0-15,1 1 0 0,-1 0 0 0,1-1 0 0,-1 0 0 0,2 1 0 16,-3 0 0-16,1 0 0 0,1 0 0 16,1 0 0-16,-2 0 0 0,1 0 0 15,-1 0 0-15,2 0 0 0,-1-1 864 0,-1 1 128 0,1-1 32 0,0 1 0 16,1 1-832-16,-1-1-192 0,1 0 0 0,-2 0 0 16,2 1 0-16,0-1 0 0,-2 1 0 0,1-1 0 15,1 0 0-15,-1 0 0 0,0 0 0 16,-1 0 0-16,1 0 0 0,1-1 0 0,-1 0 0 0,-1 0 0 15,1 2 0-15,1 0 0 0,-2-1 0 0,1-1 0 16,1 0 0-16,-1 0 0 0,2 1 0 0,-2-1 0 16,1 0 0-16,0 1 0 0,1 1 0 0,0-1 0 15,-1-1 0-15,1 0 0 0,0-1 0 0,1 1 0 16,-1 1 0-16,1 1 0 0,-2-1 0 0,0 0 0 16,0 0 864-16,0 0 128 0,0 0 32 0,2 0 0 15,0 0-1648-15,-1 0-320 0,2 0-64 0,-3 2-16 0,0-2 832 0,-1 1 192 16,0 1 0-16,0-2 0 0,1 1 0 0,1 0 0 15,-2-1 0-15,0 1 0 0,0 1 0 0,1 0 0 16,-1 0 0-16,-1-2 0 0,1 1 0 0,-1-1 0 16,0 0 0-16,1 0 0 0,-1 1 0 0,0-1 0 15,1 0 0-15,0 1 0 0,-1-1 0 0,1 1 0 16,-1-1 0-16,0 2 0 0,1-2 0 0,0 0 0 16,-1 0 0-16,1 0 0 0,0 0 0 0,0 1 0 15,-1 0 0-15,1-1 0 0,-1 0 0 0,2-1 0 16,-1 0 0-16,0 1 0 0,0 2 0 0,0-1 0 15,1-1 0-15,0 0 0 0,0 0 0 0,0 0 0 16,-1 0 0-16,0 0 0 0,1 0 0 0,0 2 0 16,0-2 0-16,0 0 0 0,-1 0 0 0,2 0 0 0,-3 0 0 0,2-2 0 15,0 2 768-15,0 2 208 0,0-2 48 0,-1 1 0 16,0-1-832-16,1 0-192 0,-1 0 0 0,2 0 0 16,-3 0 0-16,1 0 0 0,-1 0 0 15,2 0 0-15,-3 2 0 0,3-1 0 0,-2 0 0 0,1-1 0 16,-2 1 0-16,3 0 0 0,-2 0 0 0,1-1 0 15,-1 0 0-15,1 0 0 0,-2 0 0 0,1 0 0 16,0 0 0-16,1 0 0 0,0 0 0 0,0 0 0 16,-1 0 0-16,0 0 0 0,1 0 0 0,-2 0 0 15,3 0 0-15,-2 1 0 0,1 0 0 0,0 1 0 16,0-2 0-16,1 0 0 0,-1 0 0 0,0 0 0 16,0 0 0-16,0 2 0 0,-1-2 0 0,1 1 0 0,-1-1 0 15,2 0 0-15,-3 0 0 0,2 1 0 0,-1 0 0 0,0 2 0 16,0-2 0-16,0 1 0 0,1-2 0 0,0 0 0 15,0 1 0-15,0 0 0 0,0 0 0 0,1-1 0 16,-1 2 0-16,0-1 0 0,-1-1 0 0,1 2 0 16,0-1 0-16,-1 1 0 0,1-2 0 0,0 0 0 15,-2 0 0-15,3 0 0 0,-2 2 0 0,1 0 0 16,-1-1 0-16,1 1 0 0,-1-2 0 0,0 0 0 16,0 0 0-16,-1-1 0 0,1 2 0 0,1 1 0 15,-1 1 0-15,-1-2 0 0,-3-1 0 0,6 1 0 16,-3 0 0-16,4 0 0 0,-2 2 0 0,0-2 0 15,-5-1 0-15,6 2 0 0,-1-2 0 0,1 1 0 16,0 3 0-16,-6-4 0 0,6 1 0 0,0 1 0 0,0-2 0 16,0 0 0-16,-1 2 0 0,1 0 0 0,-1-1 0 15,1 1 0-15,-6-2 0 0,6 1 0 0,0 0 0 0,0 0 0 16,0 1 0-16,0 0 0 16,0 0 0-16,-1-2 0 0,-5 0 0 0,4 3 0 0,-4-3 0 0,6 3 0 15,0-2 0-15,0-1 0 0,0 2 0 0,-3-1 0 16,-3-1 0-16,0 0 0 0,6 4 0 0,0-3 0 15,-1-1 0-15,0 0 0 0,-5 0 0 0,6 0 0 16,0 3 0-16,-2-1 0 0,1 0 0 0,0-2 0 16,0 0 0-16,-5 0 0 0,6 0 0 0,-6 0 0 15,6 2 0-15,0 1 0 0,-6-3 0 0,6 1 0 16,0-1 0-16,-6 0 0 0,6 0 0 0,-6 0 0 16,5 3 864-16,0 0 128 0,-5-3 32 0,6 1 0 0,-1 1-832 15,-5-2-192-15,7 0 0 0,-2 3 0 0,-5-3 0 16,5 1 0-16,-5-1 0 0,6 1 0 0,0 0 0 0,0 0 0 15,-6-1 0-15,6 2 0 0,-1-3 0 0,1 1 0 16,-6 0 0-16,6 0 0 0,-2-1 0 0,2 3 0 16,-1 1 0-16,-5-3 0 0,0 0 0 0,7 0 0 15,-1 0 0-15,-1 0 0 0,-5 0 0 0,6 2 0 16,-6-2 0-16,6 1 0 0,-1-2 0 0,1-1 0 16,0 0 0-16,-6 2 0 0,0 0 0 0,0 0 0 15,0 0 0-15,6 2 0 0,-1-2 0 0,-5 0 0 16,0 0 0-16,6-2 0 0,-2 4 0 0,-4-2 0 15,0 0 0-15,6 0 0 0,0 2 0 0,-1 0 0 16,-5-2 0-16,5 1 0 0,-1-1 0 0,-4 0 0 16,6 0 0-16,-1 0 0 0,-5 0 0 0,6 0 0 0,-6 0 0 0,6 2 0 15,-1-1 0-15,-5-1 0 16,6-2 0-16,-1 2 0 0,0 3 0 0,-5-3 0 0,6 0 0 16,-6 0 0-16,5 0 0 0,-1 2 0 0,-4-2 0 0,6 1 0 15,-6-1 0-15,6 0 0 0,-1 0 0 0,-5 0 0 16,0 0 0-16,6 3 0 0,-2-2 0 0,-4-1 0 15,6 2 0-15,-6-2 0 0,6 1 0 0,-6-1 0 16,5 2 0-16,-5-2 0 0,6 3 0 0,-6-3 0 16,5 0 0-16,-5 0 0 0,5 0 0 0,-5 0 0 15,7 2 0-15,-3-1 0 0,-4-1 0 0,6 2 0 16,-6-2 0-16,5 2 0 0,0-1 0 0,-5-1 0 16,6 2 0-16,-6-2 0 0,5 2 0 0,1-1 0 15,-1-2 0-15,0 1 0 0,-5 0 0 0,5 2 0 16,1 0 0-16,0 0 0 0,-1-1 0 0,-5-1 0 0,6 1 0 0,-1 0 0 15,-5-1 0-15,7 1 0 0,0 1 0 0,-3 1 0 16,2 0 0-16,-2 0 0 0,-4-3 0 0,6 0 0 16,-6 0 0-16,7 0 0 0,-2 2 0 0,0-1 0 15,-5-1 0-15,6 3 0 0,0 1 0 0,-6-4 0 16,6 2 0-16,-6-2 0 0,6 2 0 0,-1 2 0 16,-2 0 0-16,2-1 0 0,-5-3 0 0,6 0 0 15,-1 0 0-15,-5 0 0 0,5 3 0 0,0 1 0 16,-5-4 0-16,6 2 0 0,-1-2 0 0,-5 0 0 15,5 4 0-15,-5-4 0 0,5 4 0 0,-1-1 0 16,-4-3 0-16,5 4 0 0,-5-4 0 0,4 2 0 16,-4-2 0-16,0 0 0 0,5 3 0 0,0 0 0 15,-5-3 0-15,4 2 0 0,-4-2 0 0,5 3 0 0,-5-3 0 0,6 4 0 16,-6-4 0-16,5 3 0 0,-5-3 0 0,6 3 0 16,-6-3 0-16,4 3 0 0,-4-3 0 0,6 2 0 15,-6-2 0-15,6 2 0 0,-6-2 0 0,6 3 0 16,0 0 0-16,-6-3 0 0,4 5 0 0,-4-5 0 15,5 2 0-15,-5-2 0 0,5 3 0 0,-5-3 0 16,0 0 0-16,6 5 0 0,-1-3 0 0,-5-2 0 16,6 3 0-16,-2 1 0 0,-4-4 0 0,4 2 0 15,0 0 0-15,0 2 0 0,-1-2 0 0,0 0 0 16,0 2 0-16,-3-4 0 0,4 2 0 0,0 0 0 16,-1 1 0-16,0-1 0 0,-3-2 0 0,4 3 0 15,-1 0 0-15,0-1 0 0,-3-2 0 0,5 2 0 16,-2 0 0-16,-3-2 0 0,3 4 0 0,-3-4 0 0,0 0 0 0,3 2 0 15,2 1 0-15,-1 0 0 0,-4-3 0 0,3 3 0 16,1 1 0-16,-4-4 0 0,3 2 0 0,-3-2 0 16,4 3 0-16,0-2 0 0,0 3 0 0,-1-1 0 15,0 1 0-15,-3-4 0 0,0 0 0 0,3 2 0 16,-3-2 0-16,4 2 0 0,-4-2 0 0,3 5 0 16,-3-5 0-16,3 4 0 0,2 0 0 0,-4-1 0 15,-1-3 0-15,0 0 0 0,4 4 0 0,0-1 0 16,-2 0 0-16,-2-3 0 0,0 0 0 0,4 4 0 15,-4-4 0-15,3 4 0 0,-1 1 0 0,-2-5 0 16,0 0 0-16,2 4 0 0,1 1 0 0,-3-5 0 16,0 0 0-16,0 0 0 0,3 3 0 0,-1 1 0 0,1 0 0 15,-3-4 0-15,0 0 0 0,3 4 0 0,-2 1 0 16,2-1 0-16,-3-4 0 0,0 0 0 0,2 6 0 16,-2-6 0-16,4 3 0 0,-4-3 0 0,0 0 0 0,1 5 0 15,-1-5 0-15,0 0 0 0,2 4 0 0,-2-4 0 16,0 0 0-16,2 5 0 0,-2-5 0 0,2 5 0 15,-2-5 0-15,0 0 0 0,0 0 0 0,0 0 0 16,2 4 0-16,-2-4 0 0,0 0 0 0,1 5 0 16,-1-5 0-16,0 0 0 0,0 0 0 0,0 0 0 15,1 6 0-15,-1-6 0 0,1 5 0 0,-1-5 0 16,0 0 0-16,0 0 0 0,0 0 0 0,0 0 0 16,1 4 0-16,-1 2 0 0,0-6 0 0,0 0 0 15,0 0 0-15,0 0 0 0,0 0 0 0,0 0 0 16,0 0 0-16,0 0 0 0,0 6 0 0,1-2 0 15,-1-4 0-15,0 0 0 0,0 0 0 0,0 0 0 0,-1 4 0 0,1-4 0 16,0 0 0-16,0 0 0 0,0 0 0 0,0 0 0 16,0 0 0-16,0 0 0 0,0 0 0 0,0 0 0 15,0 4 0-15,0-4 0 0,0 0 0 0,0 0 0 16,0 0 0-16,0 0 0 0,-1 6 0 0,1-6 0 16,-1 4 0-16,1-4 0 0,0 0 0 0,0 0 0 15,-1 5 0-15,1-5 0 0,0 0 0 0,0 0 0 16,-1 3 0-16,1-3 0 0,0 0 0 0,0 0 0 15,0 0 0-15,0 0 0 0,-1 6 0 0,1-6 0 16,0 0 0-16,0 0 0 0,-3 3 0 0,3-3 0 16,0 0 0-16,0 0 0 0,0 0 0 0,0 0 0 15,0 0 0-15,0 0 0 0,0 0 0 0,-1 5 0 16,1-5 0-16,0 0 0 0,0 0 0 0,0 0 0 0,0 0 0 16,0 0 0-16,0 0 0 0,0 0 0 0,-2 3 0 0,2-3 0 15,0 0 0-15,0 0 0 0,0 0 0 0,0 0 0 16,0 0 0-16,0 0 0 0,0 0 0 0,0 0 0 15,0 0 0-15,0 0 0 0,0 0 0 0,0 0 0 32,0 0-768-32,0 0-208 0,0 0-48 0,0 0 0 0,0 0-1632 0,0 0-336 15,0 0-64-15,0-8-16 0</inkml:trace>
  <inkml:trace contextRef="#ctx0" brushRef="#br0" timeOffset="1">20093 4504 9215 0,'0'0'192'0,"0"0"64"0,0 0 0 0,0 0 0 0,0 0-256 0,0 0 0 15,0 0 0-15,0 0 0 0,0 0 864 0,0 0 128 0,0 0 32 0,0 0 0 16,0 0 0-16,0 0 0 0,0 0 0 0,0 0 0 16,0 0-832-16,0 0-192 15,0 0 0-15,0 0 0 0,0 0 864 0,0 0 128 0,0 0 32 0,0 0 0 16,0 0-832-16,0 0-192 0,0 0 0 0,0 0 0 15,-3 0 864-15,-1-1 128 0,2 0 32 0,2 1 0 16,-4 0-832-16,1 0-192 0,0 0 0 0,-1 0 0 16,4 0 0-16,-4 1 0 0,0 1 0 0,0-2 0 15,2 1 0-15,-3 2 0 0,2-2 0 0,-1 1 0 16,0-2 0-16,2 0 0 0,-3-1 0 0,0 1 0 16,1 1 864-16,-1 0 128 0,0-1 32 0,2 0 0 15,-1 0-832-15,0-1-192 0,0-1 0 0,0 1 0 16,0 1 0-16,-1 1 0 0,0 1 0 0,2-1 0 15,-1-2 0-15,4 1 0 0,-2-2 0 0,-2 1 0 16,0 1 0-16,-1 0 0 0,1 0 0 0,0 0 0 0,-1 0 0 16,0-2 0-16,1 1 0 0,-1 0 0 15,1 1 0-15,1 0 0 0,-2 0 0 0,2 0 0 0,-1 0 864 0,-1-2 128 16,5 2 32-16,-5-1 0 0,0 1-832 0,5 0-192 16,-5 0 0-16,1 0 0 0,0 0 0 0,4 0 0 15,0 0 0-15,0 0 0 0,-5 1 0 0,5-1 0 16,-5 2 0-16,5-2 0 0,-5 1 0 0,5-1 0 15,-5 0 0-15,5 0 0 0,-4 0 0 0,4 0 0 16,-5 3 0-16,5-3 0 0,-4 1 0 0,0 0 0 16,4-1 0-16,-5 0 0 0,5 0 0 0,-4 2 0 15,-1-1 0-15,5-1 0 0,-4 1 0 0,0-1 0 16,4 0 0-16,-5 2 0 0,1-1 0 0,4-1 0 16,-4 0 0-16,4 0 0 0,-5 0 0 0,1 1 0 15,0-1 0-15,4 0 0 0,0 0 0 0,-4-1 0 0,-1 1 0 16,5 0 0-16,-4 0 0 0,4 0 0 0,-5 0 0 0,5 0 0 15,-4 0 0-15,4 0 0 16,-5-1 0-16,5 1 0 0,-4 1 0 0,4-1 0 0,-7 3 0 0,7-3 0 16,-5 1 0-16,5-1 0 0,-5 2 0 0,1 1 0 15,4-3 0-15,-5 3 0 0,0-2 0 0,2 1 0 16,-2 1 0-16,1-1 0 0,1-1 0 16,3-1 0-16,-6 3 0 0,3 0 0 0,-3-2 0 0,6-1 0 15,-4 4 0-15,-1-2 0 0,1 0 0 0,-1 1 0 16,0-1 0-16,1-1 0 0,0 1 0 0,4-2 0 15,-5 3 0-15,2 1 0 0,-1-3 0 0,4-1 0 16,-5 2 0-16,5-2 0 0,-4 4 0 0,-1-2 0 0,2 0 0 16,3-2 0-16,0 0 0 0,-4 1 0 15,-1 2 0-15,5-3 0 0,0 0 0 0,-4 3 0 0,4-3 0 16,-4 2 0-16,4-2 0 0,-4 3 0 0,4-3 0 0,0 0 0 16,-4 3 0-16,4-3 0 0,-3 3 0 0,3-3 0 15,0 0 0-15,-4 4 0 0,4-4 0 0,0 0 0 16,-5 2 0-16,5-2 0 0,-4 5 0 0,4-5 0 15,0 0 0-15,0 0 0 0,-3 3 0 0,3-3 0 16,-4 4 0-16,4-4 0 0,-4 3 0 0,4-3 0 16,0 0 0-16,-3 3 0 0,3-3 0 0,-3 3 0 15,3-3 0-15,-4 3 0 0,4-3 0 0,-2 3 0 16,2-3 0-16,0 0 0 0,-5 5 0 0,5-5 0 16,-5 3 0-16,2 1 0 0,3-4 0 0,-3 3 0 0,3-3 0 15,-3 4 0-15,-2-1 0 0,3-1 0 0,-3 1 0 16,5-3 0-16,-3 5 0 0,0-1 0 15,3-4 0-15,-4 4 0 0,-1 1 0 0,2-1 0 0,0 1 0 0,-1 0 0 16,1-1 864-16,1 1 128 0,-1-1 32 0,1 2 0 16,-2 1-832-16,2-2-192 0,0 2 0 0,-3 0 0 15,2 0 0-15,1-1 0 0,-1 0 0 0,0 0 0 16,3-6 0-16,-2 6 0 0,-2 2 0 0,1-3 0 16,3-5 0-16,-3 8 0 0,0-1 0 0,1 0 0 15,0 0 0-15,0-3 0 0,2-4 0 0,-2 6 0 16,-1 1 0-16,2-1 0 0,-2-1 0 0,3-5 0 15,0 0 0-15,0 0 0 0,-2 6 0 0,0 0 0 16,0-2 0-16,2-4 0 0,0 0 0 0,0 0 0 16,-4 5 0-16,1 0 0 0,3-5 0 0,-4 2 0 15,4-2 0-15,-5 2 0 0,0-1 0 0,5-1 0 16,0 0-2416-16,0 0-528 0,0 0-96 0,-1-9-32 0</inkml:trace>
  <inkml:trace contextRef="#ctx0" brushRef="#br0" timeOffset="2">19639 5065 12895 0,'0'0'576'0,"0"0"112"0,0 0-560 0,0 0-128 0,0 0 0 0,0 0 0 0,0 0 848 0,0 0 144 15,0 0 32-15,0 0 0 0,0 0-832 0,0 0-192 16,0 0 0-16,0 0 0 0,0 0 864 0,0 0 128 16,0 0 32-16,0 0 0 0,0 0-832 0,0 0-192 15,0 0 0-15,0 0 0 0,1-6 864 0,-1 6 128 16,2-7 32-16,-2 7 0 0,0 0-832 0,0 0-192 15,0 0 0-15,6-2 0 0,-3-1 864 0,-3 3 128 16,0 0 32-16,4-5 0 0,0 2-832 0,-4 3-192 16,0 0 0-16,4-4 0 0,1-1 0 0,0 1 0 15,0 1 0-15,0 0 0 0,-5 3 0 0,6-2 0 16,0 1 0-16,-1-1 0 0,-5 2 0 0,5-5 0 16,1 1 0-16,-1 1 0 0,1 2 864 0,-1-1 128 15,0 1 32-15,0-3 0 0,-1 0-832 0,0 0-192 16,2 1 0-16,-2 1 0 0,-4 2 0 0,6-1 0 15,-1 0 0-15,-5 1 0 0,6-3 0 0,0 1 0 16,-2 0 0-16,2-2 0 0,-3 2 0 0,-3 2 0 0,7 0 0 0,-1-2 0 16,0-1 0-16,-1 1 0 0,0-1 0 0,0 0 0 15,0 2 0-15,0-1 0 0,-5 2 0 0,7-3 0 16,-3 2 0-16,2-1 0 0,-6 2 0 16,5-3 0-16,0-2 0 0,1 3 0 0,-1 0 0 0,-5 2 0 15,4-4 0-15,1 2 0 0,-1 0 0 0,-4 2 0 16,6-3 0-16,-2-1 0 0,0 1 0 0,1 0 0 15,0 3 0-15,-5 0 0 0,6-3 0 0,-2 1 0 16,2-1 0-16,0 1 0 0,-6 2 0 0,5-2 0 16,0-2 0-16,-5 4 0 0,5-2 0 0,1-1 0 15,-1-1 0-15,-1 0 0 0,1 0 0 0,-1 0 0 16,-4 4 864-16,4-1 128 0,2-1 32 0,-1 0 0 16,1 1-832-16,-6 1-192 0,5-3 0 0,0 0 0 0,-5 3 0 0,6-1 0 15,-6 1 0-15,6-3 0 0,-1 1 0 0,0-1 0 16,-1 0 0-16,-4 3 0 0,5-2 0 0,-5 2 0 15,6-1 0-15,-1-1 0 0,-5 2 0 0,6-1 0 16,-6 1 0-16,6-2 0 0,-2 0 0 0,-4 2 0 16,6-4 0-16,-1 1 0 0,-5 3 0 0,5-2 0 15,-5 2 0-15,5-3 0 0,-1 0 0 0,0 1 0 16,-4 2 0-16,5-3 0 0,-5 3 0 0,6-1 0 16,-1-1 0-16,-1 0 0 0,-4 2 0 0,5-4 0 15,0-1 0-15,-1 2 0 0,-4 3 0 0,6-1 0 16,-6 1 0-16,4-3 0 0,2-1 0 0,-2 1 0 15,-4 3 0-15,5-2 0 0,-1-1 0 0,1 2 0 0,-5 1 0 0,6-3 0 16,-3 0 0-16,1 0 0 0,1-1 0 0,-1 1 0 16,-4 3 0-16,6 0 0 0,-1 0 0 0,0-3 0 15,-1-2 0-15,0 2 0 0,1 2 0 0,0-1 0 16,-5 2 0-16,5-2 0 0,-5 2 0 0,6-1 0 16,1 1 0-16,-2-1 0 0,-5 1 0 0,5-2 0 15,0-2 0-15,0 1 0 0,-1 0 0 0,1 0 0 16,0 1 0-16,-5 2 0 0,5 0 0 0,1-3 0 15,-1-1 0-15,0-1 0 0,-2-1 0 0,1 2 0 16,0 2 0-16,0-1 0 0,-4 3 0 0,6-3 0 16,-2 0 0-16,0-1 0 0,0 0 0 0,0 0 0 15,-1 0 864-15,-3 4 128 0,4-1 32 0,-4 1 0 16,5-5-832-16,0 1-192 0,-2 1 0 0,-3 3 0 0,5-4 0 16,-5 4 0-16,4-3 0 0,0 0 0 0,0-1 0 0,-2-1 0 15,1 1 0-15,-3 4 0 0,5-3 0 0,-5 3 0 16,0 0 0-16,4-4 0 0,-1-1 0 0,-3 5 0 15,3-4 0-15,-3 4 0 0,3-5 0 0,-3 5 0 16,0 0 0-16,3-5 0 0,-1 0 0 0,-1 0 0 16,2 0 0-16,-3 5 0 0,0 0 0 0,1-6 0 15,-1 6 0-15,2-6 0 0,-2 6 0 0,3-7 0 16,-2 0 0-16,1 1 0 0,-2 6 0 0,0 0 0 16,0-8 0-16,1 1 0 0,-1 7 0 0,2-6 0 15,-2 6 0-15,2-6 0 0,-1-1 0 0,-1 1 0 16,0 0 0-16,0 6 0 0,0-5 0 0,0-1 0 15,-1 0 0-15,0 0 0 0,0 0 0 0,1 6 0 16,-1-7 0-16,0 1 0 0,0 0 0 0,1-1 0 0,0 7 0 0,-2-8 0 16,1 1 0-16,-1 0 0 15,1 0 0-15,-1 0 0 0,1 1 0 0,0 1 0 0,0-1 0 0,0 1 0 16,1-1 0-16,-1-1 0 0,0 0 0 0,0 1 0 16,1 0 0-16,-2 2 0 0,0 0 0 0,0-3 0 15,2 1 0-15,-1 0 0 0,-2 0 0 0,1 0 0 16,2 6 0-16,-3-5 0 0,0-1 0 0,0 0 0 15,1-1 0-15,0 2 0 0,0-1 0 0,-1 1 0 16,1-1 0-16,0 1 0 0,2 5 0 0,-5-5 0 16,1-2 0-16,1 0 0 0,-1 1 0 0,2 0 0 15,-3 3 0-15,1-2 0 0,0 1 0 0,-1 0 0 16,2 0 0-16,-2-3 0 0,0 1 0 0,1 3 0 16,-1-2 0-16,0 0 0 0,0-1 0 0,0 0 0 0,0 1 0 0,-1-1 0 15,-1 0 0-15,1 1 0 0,0 0 0 0,0-1 0 16,-1-1 0-16,0 2 0 0,0-1 0 0,0 2 0 15,0-1 0-15,0-1 0 0,0 2 0 0,-2-1 0 16,3 2 0-16,-1-1 0 0,-2 1 0 0,3 0 0 16,-2-3 0-16,1 2 0 0,1 1 0 0,0 0 0 15,0-2 0-15,0 2 0 0,0-3 0 0,0 3 0 16,0 0 0-16,0 0 0 0,0-3 0 0,2 3 0 16,-3-2 0-16,1 2 0 0,0-1 0 0,0 0 0 15,-2 0 0-15,2 1 0 0,0-1 0 0,0 0 0 16,-1 0 0-16,0 0 0 0,1 1 0 0,-1-1 0 15,1 1 0-15,-1-1 0 0,0 0 0 0,1 1 0 16,-1-1 0-16,1 2 0 0,0 0 0 0,-1-2 0 16,0 3 0-16,0-2 0 0,-1 0 0 0,2-1 0 0,-3-1 0 15,1 2 0-15,1-1 0 0,0 2 0 0,1 0 0 16,-1-2 0-16,1 1 0 0,0 1 0 0,-2-2 0 0,2 1 0 16,2 1 0-16,-2 0 0 0,0 1 0 15,0 0 0-15,1-2 0 0,0-1 0 0,-1 1 0 0,0 1 0 16,0 1 0-16,0-2 0 0,0 1 0 0,0 1 0 15,0-3 288-15,0 2 16 0,0-1 0 0,-1 1 0 16,0-1-304-16,0 2 0 0,-1-1 0 0,1 0 0 16,0-2 0-16,-1 1 0 0,1 0 0 0,0 2 0 15,-1-1 0-15,1 1 0 0,-2 1 0 0,2 0 0 16,1-4 0-16,-3 2 0 0,3 1 0 0,-1 0 0 16,0 0 0-16,0 0 0 0,0-1 0 0,0 1 0 0,1 0 0 15,-1 0 0-15,0-2 0 0,1 3 0 0,-1 1 0 0,0 0 0 16,1-1 0-16,-1-1 0 0,1-1 0 0,-1 0 0 15,1 0 0-15,-1 1 0 0,0-2 0 0,0 3 0 16,0-3 0-16,-1 0 0 0,-1 1-224 0,1-2-48 16,-1 2-16-16,0-1 0 0,1 1 288 0,1 0 0 15,-1-1 0-15,1 0 0 0,-2 1 0 0,1 0 0 16,2-2 0-16,-1 2 0 0,-2 0 0 0,1 1 0 16,-1-2 0-16,2 0 0 0,1 2 0 0,0-1 0 15,-1-1 0-15,0 0 0 0,3 2 0 0,-2-1 0 16,0 0 0-16,1 0 0 0,0-1 0 0,0 0 0 15,1-1 0-15,-1 2 0 0,0 0 0 0,1 0 0 16,-1 0 0-16,0-1 0 0,2 1 0 0,-1 1 0 16,0-2 0-16,0 1 0 0,0-2 0 0,-1 2 0 0,1 1 0 0,-1-1 0 15,1-1 0-15,0-1 0 0,-1 0 0 0,2 2 0 16,-2 0 0-16,0-2 0 16,1 2 0-16,-1 1 0 0,0 0 0 0,1 1 0 0,-1 0 0 0,-1-1 0 15,2 0 0-15,-2 0 0 0,0 0 0 0,1-1 0 16,0 0 0-16,0 1 0 0,0-2 0 0,1 1 0 15,-1 1 0-15,2-1 0 0,0-1 0 0,3 3 0 16,-5-1 0-16,1 0 0 0,-1 0 0 0,0-1 0 16,-1 1 0-16,1-2 0 0,0 1 0 0,1 1 0 15,-1-2 0-15,1 0 0 0,-2 1 0 0,1 1 0 16,0-1 0-16,1 0 0 0,1 0 0 0,1-1 0 16,-3 2 0-16,5 1 0 0,-4 0 0 0,-2-2 0 15,2-1 0-15,0 0 0 0,0-1 0 0,-1 3 0 0,-1 0 0 16,2 1 0-16,-1-2 0 0,1-1 0 0,0 0 0 0,-1 1 0 15,1-2 0-15,1 2 0 0,-2-1 0 0,2 0 0 16,3 3 0-16,-7-1 0 0,2-1 0 0,-1-1 0 16,0 1 0-16,2-1 0 0,-1 2 0 0,1-2 0 15,-2 0 0-15,0-1 0 0,0 1 0 0,0 1 0 16,-1-1 0-16,1-1 0 0,-1 2 0 0,0 1 0 16,0-1 0-16,1-1 0 0,-1 1 0 0,0 0 0 15,1 1 0-15,-1-1 0 0,-1 0 0 0,1 2 0 16,2-1 0-16,-2 0 0 0,0 0 0 0,-1 0 0 15,-2-2 0-15,1 2 0 0,0 1 0 0,0 0 0 16,2-1 0-16,-1 0 0 0,-2-1 0 0,1-1 0 16,1 2 0-16,-2 0 0 0,1 1 0 0,1-1 0 15,-1-1 0-15,0 0 0 0,1 0 0 0,-1 0 0 16,1 0 0-16,0-1 0 0,-1 2 0 0,0 1 0 0,0-1 0 0,2 1 0 16,-3-2 0-16,2 0 0 0,-1 2 0 0,0-2 0 15,-1 2 0-15,-2 2 0 0,2-2 0 0,0 0 0 16,0 0 0-16,0 0 0 15,0 0 0-15,0 0 0 0,0 0 0 0,1 2 0 0,-1 0 0 0,1-2 0 16,-1-1 0-16,2 0 0 0,0-1 0 0,1 2 0 16,-1-2 0-16,1 2 0 0,-1-1 0 0,1 1 0 15,0 0 0-15,-1-3 0 0,1 1 0 0,-1 0 0 16,-1 1 0-16,1 1 0 0,0 0 0 0,0 0 0 16,1-1 0-16,0-1 0 0,-1 1 0 0,1 1 0 15,-2 0 0-15,2 0 0 0,-1 0 0 0,1 0 0 16,-2-1 0-16,2 0 0 0,0 0 0 0,0 1 0 0,0 2 0 15,-1-1 0-15,2 0 0 0,1-1 0 0,-2-1 0 16,1 1 0-16,1 0 0 0,-2 0 0 0,1 0 0 0,1 0 0 16,0 0 0-16,1 0 0 0,-1-1 0 0,1 0 0 15,-2 0 0-15,1 1 0 0,-1 0 0 0,1 1 0 16,0 0 0-16,-1-1 0 0,0-1 0 0,0 0 0 16,0 0 0-16,0 0 0 0,-1 0 0 0,-1 0 0 15,1 0 0-15,-1 0 0 0,1 1 0 0,-2 0 0 16,3-1 0-16,-1 1 0 0,1 1 0 0,-1 0 0 15,0 0 0-15,1 0 0 0,-1-2 0 0,-1 1 0 16,1 1 0-16,0-1 0 0,-1 1 0 0,1 0 0 16,-2 0 0-16,2 1 0 0,0-1 0 0,0 0 0 15,1 0 0-15,-1 0 0 0,1 1 0 0,0 0 0 16,-2 0 0-16,2-1 0 0,1-1 0 0,-2 0 0 0,2-1 0 16,-1 1 0-16,0 1 0 0,1 1 0 0,-2-2 0 0,1 0 0 15,1 3 0-15,-3-3 0 0,1 0 0 0,0 2 0 16,0 0 0-16,1 0 0 0,-1 1 0 0,0-1 0 15,1-2 0-15,-2 1 0 0,-1 0 0 0,1 1 0 16,0 0 0-16,1 1 0 0,0-3 0 0,-1 2 0 16,-1 1 0-16,1 0 0 0,-2-2 0 0,0 1 0 15,2 1 0-15,-1 0 0 0,1 1 0 0,0-1 0 16,1-1 0-16,0-1 0 0,-2 1 0 0,1 1 0 16,2-1 0-16,2 0 0 0,-4 0 0 0,2 0 0 15,0 0 0-15,0 0 0 0,-1 0 0 0,1-1 0 0,0 1 0 16,-1 1 0-16,1 1 0 0,0 0 0 0,-2-3 0 0,2 1 0 15,0 0 0-15,-2 0 0 0,1 2 0 0,-1-2 0 16,1 0 0-16,0 1 0 0,-1 2 0 0,1-1 0 16,0-1 0-16,-1-1 0 0,1 3 0 0,-2-1 0 15,2 1 0-15,-1-2 0 0,2 0 0 0,0-1 0 16,-2-2 0-16,0 3 0 0,1 2 0 0,1-1 0 16,0 0 0-16,0 0 0 0,0 0 0 0,-2-1 0 15,2 0 0-15,1 1 0 0,-2 1 0 0,1 1 0 16,0 0 0-16,-1-3 0 0,1 0 0 0,2-1 0 15,-3 0 0-15,0 2 0 0,2 1 0 0,-2-1 0 16,1-1 0-16,0 2 0 0,-1 1 0 0,0-1 0 16,-1-2 0-16,0 1 0 0,1 2 0 0,0-1 0 15,-1 1 0-15,1-1 0 0,0-2 0 0,-1 0 0 0,-2 2 0 16,2-1 0-16,1 2 0 0,0 0 0 0,0-1 0 0,2 1 0 16,0 0 0-16,-1-2 0 15,-1 0 0-15,1 0 0 0,1 1 0 0,-1 1 0 0,0-1 0 0,0 0 0 16,0-1 0-16,1-1 0 0,-1 0 0 0,0 2 0 15,1 0 0-15,0 0 0 0,0-1 0 0,0 1 0 16,1-2 0-16,-1 1 0 0,0-1 0 0,-1 1 0 16,2 1 0-16,-1 0 0 0,0-1 0 0,0 1 0 15,1-3 0-15,-2 2 0 0,2-1 0 0,-1 0 0 16,0 0 0-16,0 1 0 0,-1 2 0 0,1-3 0 16,-1 0 0-16,0 0 0 0,-1 1 0 0,1 1 0 15,0 1 0-15,0 0 0 0,-2-1 0 0,1 0 0 16,2 0 0-16,-2 1 0 0,-1 0 0 0,2 0 0 0,-1-2 0 15,1 0 0-15,1 1 0 0,0 1 0 0,-1 0 0 16,-1 0 0-16,1-1 0 0,-1 1 0 0,1 0 0 0,-1 1 0 16,0-1 0-16,1 2 0 0,0 0 0 0,0 0 0 15,1-1 0-15,0-1 0 0,0 1 0 0,0 1 0 16,0-2 0-16,1 0 0 0,-1 1 0 0,1-1 0 16,1 1 0-16,-1-1 0 0,2 1 0 0,-3-2 0 15,2 1 0-15,-1 2 0 0,0-1 0 0,1-2 0 16,-1 0 0-16,0 2 0 0,0-1 0 0,1 0 0 15,-1 0 0-15,-1 0 0 0,1 0 0 0,-1 0 0 16,2 1 0-16,-1 0 0 0,0 0 0 0,1 0 0 16,-1-1 0-16,1 1 0 0,-2 1 0 0,2-2 0 15,-2 1 0-15,0 0 0 0,1 0 0 0,0-1 0 16,0 0 0-16,0 0 0 0,0 2 0 0,-1-2 0 16,2 1 0-16,-2 0 0 0,1-1 0 0,-1 2 0 0,1-2 0 0,1 2 0 15,-1 2 0-15,1-1 0 0,-2-2 0 0,3 2 0 16,0-1 0-16,0-1 0 0,-2 0 0 0,1 1 0 15,1 0 0-15,-2 1 0 16,2-1 0-16,-1-1 0 0,0 0 0 0,2-1 0 0,-2 2 0 0,1 0 0 16,1-2 0-16,-2 3 0 0,1-1 0 0,0 0 0 15,0-2 0-15,-1 2 0 0,1-1 0 0,-1 2 0 16,2 0 0-16,-1-1 0 0,-1 1 0 0,1 0 0 16,-2-1 0-16,2 0 0 0,1 0 0 0,-1 1 0 15,-1 1 0-15,-2 1 0 0,3 0 0 0,0-2 0 16,-1 0 0-16,1 0 0 0,-1 0 0 0,2 3 0 15,-2 0 0-15,1 1 0 0,0-2 0 0,1 1 0 0,0 0 0 0,-1 0 0 16,1-2 0-16,-1 0 0 0,1 1 0 0,1 1 0 16,-1-1 0-16,0-2 0 0,1 0 0 0,0-1 0 15,-1 1 0-15,1 0 0 0,0 1 0 0,0-1 0 16,0 0 0-16,0 0 0 0,-2 0 0 0,1 0 0 16,0 0 0-16,0-1 0 0,0-1 0 0,0 0 0 15,-1 1 0-15,2 1 0 0,-2 1 0 0,1-1 0 16,0 0 0-16,-1 0 0 0,1-2 0 0,1-1 0 15,-2 1 0-15,1 3 0 0,-2 1 0 0,2-1 0 16,-1-1 0-16,0 0 0 0,1 1 0 0,1-4 0 16,-2-2 0-16,1 4 0 0,-1 1 0 0,1 0 0 15,0-1 0-15,1-1 0 0,0-7 0 0,2 7 0 16,0-2 0-16,-2-5-11520 0,0 0-2256 16</inkml:trace>
  <inkml:trace contextRef="#ctx0" brushRef="#br0" timeOffset="3">19914 11295 16575 0,'0'0'368'0,"0"0"80"0,0 0 0 0,0 0 16 0,0 0-464 0,0 0 0 0,0 0 0 0,0 0 0 15,0 0 912-15,0 0 96 0,0 0 16 0,0 0 0 16,0 0-832-16,0 0-192 0,0 0 0 0,0 0 0 16,0 0 864-16,0 0 128 0,0 0 32 0,0 0 0 0,0 0 0 0,0 0 0 15,0 0 0-15,-3 1 0 0,3-1-832 0,0 0-192 16,-3 0 0-16,3 0 0 0,-3 0 864 0,-1 0 128 15,4 0 32-15,-2 0 0 0,-2 0-832 0,4 0-192 16,-4 0 0-16,0 1 0 0,0 0 0 0,1 2 0 16,3-3 0-16,-5 2 0 0,2-1 864 0,-1 0 128 15,0 2 32-15,1 0 0 0,-2-1-832 0,2 2-192 16,-1-1 0-16,1 1 0 0,0 0 0 0,0 1 0 16,-1-1 0-16,1 2 0 0,-1-3 0 0,1 2 0 15,0 1 0-15,-1-1 0 0,1 1 0 0,0 0 0 16,-1 0 0-16,1 1 0 0,-1 1 864 0,2 0 128 15,-1 0 32-15,0 1 0 0,-1 0-832 0,2 2-192 16,-2-1 0-16,1-1 0 0,0 1 0 0,0 0 0 16,1 1 0-16,-1-2 0 0,2 0 0 0,-2 1 0 15,1 1 0-15,1-1 0 0,1 1 0 0,-1-1 0 0,0 1 0 16,1 0 0-16,0 0 0 0,1-1 0 0,-1 1 0 0,1-2 0 16,0 0 0-16,-1 0 0 0,0 0 0 0,1 0 0 15,0 1 0-15,0-1 0 0,1 1 0 0,-2-1 0 16,1 1 0-16,0 0 0 0,1-1 0 0,0 1 0 15,1 1 0-15,-2-2 0 0,1 2 0 0,1 0 0 16,0-1 0-16,-1-1 0 0,0 0 0 0,1-1 0 16,1-1 0-16,-1-1 0 0,0 1 0 0,0-1 0 15,0-1 0-15,2-1 0 0,-3-1 0 0,2 0 0 16,0-2 0-16,1 1 0 0,1-2 0 0,0 0 0 0,-2-1 0 16,2 0 0-16,1 0 0 0,0-1 0 0,0-2 0 0,1 0 0 15,0 0 0-15,1 1 0 0,0-1 0 0,-2 0 0 16,-1-1 0-16,2 0 0 0,-1 1 0 15,2 0 0-15,-2-2 0 0,1-1 0 0,1 1 0 0,-2-1 0 16,0 1 0-16,0-2 0 0,-1 1 0 0,1 1 0 16,-1-1 0-16,-1 1 0 0,1-2 0 0,-3-1 0 15,1 1 0-15,0 1 0 0,-2-1 0 0,0 1 0 16,0-2 0-16,0 1 0 0,-2-1 0 0,1 0 0 16,0 0 0-16,0-1 0 0,-1 0 0 0,1 1 0 15,0-1 0-15,-1 1 0 0,0 0 0 0,0 0 0 16,0-1 0-16,0 1 0 0,0-1 0 0,1 2 0 15,-2-2 0-15,0 2 0 0,0-1 0 0,-1 0 0 16,1 0 0-16,0-2 0 0,-3 1 864 0,2 1 128 16,-1 0 32-16,-1-1 0 0,-1 0-832 0,-1 0-192 15,1 0 0-15,-2 1 0 0,-1 0 0 0,0-1 0 0,0 2 0 16,-1 1 0-16,0-1 0 0,2 1 0 0,0 0 0 0,-1 3 0 16,0-2 0-16,-1 0 0 0,1 3 0 15,0-2 0-15,0 2 0 0,1 0 0 0,0 1 0 0,0-1 0 16,0 1 0-16,1 1 0 0,0-1 0 0,2 0 0 15,0 1 0-15,-1 1 0 0,-2 0 0 0,2 0 0 32,1-2-1600-32,0 1-352 0,0-2-80 0,0 1-16 0</inkml:trace>
  <inkml:trace contextRef="#ctx0" brushRef="#br0" timeOffset="4">19834 11322 16575 0,'0'0'368'0,"0"0"80"0,0 0 0 0,0 0 16 0,0 0-464 0,1 4 0 0,-1-4 0 0,0 0 0 0,0 0 912 0,2 5 96 16,-2-5 16-16,0 0 0 0,0 0 0 0,0 0 0 15,0 0 0-15,0 0 0 0,0 0 0 0,0 0 0 16,0 0 0-16,0 0 0 0,0 0 0 0,0 0 0 16,0 0 0-16,-3 2 0 0,3-2-832 0,-3 1-192 15,0-2 0-15,-1-1 0 0,1 0 864 0,-2-1 128 16,1-1 32-16,-1 0 0 0,1-1-832 0,-2 0-192 15,0-1 0-15,2 0 0 0,-4 1 0 0,2-3 0 16,-2 2 0-16,0-1 0 0,-1 0 864 0,0 0 128 16,0-1 32-16,0 1 0 0,-1-1-832 0,0 0-192 15,0 0 0-15,1 0 0 0,0 0 0 0,0-1 0 16,-1 0 0-16,1 0 0 0,0 0 0 0,-1-2 0 16,1 0 0-16,0-2 0 0,0 1 0 0,0-1 0 0,0 1 0 0,0 0 0 15,0 0 0-15,-1 1 0 0,3 1 0 0,-2 0 0 16,0 0 0-16,0 1 0 0,0 0 0 0,-3 0 0 15,2 2 0-15,0-4 0 0,-1 3 0 0,1 0 0 16,-2 0 0-16,2-1 0 0,-1 0 0 0,0 0 0 16,3-3 0-16,-2 1 0 0,1 1 0 0,-1 0 0 15,2 1 0-15,0-1 0 0,-2-1 0 0,2 0 0 16,0-1 0-16,0-1 0 0,1 1 0 0,0-1 0 16,1 1 0-16,-1 0 0 0,1 0 0 0,-1 1 0 15,0 0 0-15,1 1 0 0,0 1 0 0,0 0 0 16,0 1 0-16,1-1 0 0,-2 0 0 0,1 0 0 0,1 1 0 0,-1-1 0 15,-1 0 0-15,2 0 0 0,-1 0 0 16,0 0 0-16,0 0 0 0,0 0 0 0,1 0 0 0,-2 0 0 16,1-1 0-16,2 2 0 0,-2 0 0 0,2 1 0 15,-1-1 0-15,1 0 0 0,0 0 0 0,1 0 0 16,-1-1 0-16,1-1 0 0,2 1 0 0,-1 0 0 16,1 1 0-16,1 0 0 0,0-1 0 0,0 0 0 15,-2 1 0-15,0-1 0 0,1 1 0 0,0 0 0 16,0 1 0-16,0-1 0 0,1-1 0 0,0 1 0 15,-1-1 0-15,1-1 0 0,0 1 0 0,0 1 0 16,0 0 0-16,0-1 0 0,-2 1 0 0,1 0 0 16,1 1 0-16,-1 0 0 0,0 0 0 0,1 2 0 15,0-1 0-15,1 0 0 0,-1 0 864 0,-1 1 128 16,1-1 32-16,0 1 0 0,1-1-832 0,-1-1-192 0,0-1 0 0,0 1 0 16,0-2 0-16,0 1 0 0,-1 1 0 0,1 1 0 15,0-1 0-15,1 1 0 16,-1-1 0-16,1 3 0 0,0-1 0 0,-1 1 0 0,0-1 0 0,-1 1 0 15,1 4 0-15,1-3 0 0,-1 3 0 0,0-3 0 32,0-1-768-32,0 4-208 0,0 0-48 0,0 0 0 15,0 0-1632-15,0 0-336 0,0 0-64 0,0 0-16 0</inkml:trace>
  <inkml:trace contextRef="#ctx0" brushRef="#br0" timeOffset="5">19645 11839 16575 0,'0'0'368'0,"0"0"80"0,0 0 0 0,0 0 16 0,0 0-464 0,0 0 0 15,0 0 0-15,0 0 0 0,0 0 912 0,0 0 96 16,0 0 16-16,0 0 0 0,0 0-832 0,0 0-192 15,0 0 0-15,0 0 0 0,-2-4 0 0,1 1 0 16,-2-3 0-16,2 2 0 0,-1-1 864 0,-1 2 128 16,0-2 32-16,0 1 0 0,0-3 0 0,0 0 0 15,-1 1 0-15,-1 1 0 0,0-3-832 0,1 2-192 16,-1-1 0-16,0 1 0 0,1 0 864 0,-1 0 128 16,0 0 32-16,0-1 0 0,0 1-832 0,-1-1-192 0,0 0 0 0,0 0 0 15,-1-1 0-15,1-1 0 0,-3 1 0 0,2-1 0 16,-2-1 0-16,0 0 0 0,-2-1 0 0,0 1 0 15,2 0 864-15,-5-1 128 16,2-1 32-16,1 1 0 0,-1-2-832 0,2 2-192 0,1-1 0 0,-1 1 0 16,1 2 0-16,-1-2 0 0,0-1 0 0,1 1 0 15,1-1 0-15,-1 0 0 0,2 0 0 0,-1 0 0 16,-1 1 0-16,1-1 0 0,1 1 0 0,0 0 0 16,1-2 0-16,-1 1 0 0,0 0 0 0,1 1 0 15,-1-1 0-15,0 2 0 0,0-1 0 0,1 1 0 16,-3-2 0-16,1 2 0 0,1-2 0 0,-1 1 0 15,1 1 0-15,0-1 0 0,-2 0 0 0,1 0 0 16,2 2 0-16,-2-1 0 0,1 1 0 0,0-1 0 0,2-1 0 16,0 1 0-16,-4-1 0 0,1 1 0 0,1-1 0 0,-1 2 0 15,3-2 0-15,-2-1 0 0,0 2 0 0,1 0 0 16,0-2 0-16,0 2 0 0,0-1 0 0,0-1 0 16,0 1 0-16,2 0 0 0,-1-1 0 0,0 2 0 15,0-1 0-15,1-1 0 0,-1 3 0 0,1-1 0 16,0-2 0-16,0 2 0 0,1 2 0 0,-2-1 0 15,1 0 0-15,-2 0 0 0,3 0 0 0,-3 1 0 16,2 1 0-16,-1 0 0 0,1-2 0 0,-2-1 0 16,2 0 0-16,-1 0 0 0,1 2 0 0,-2-2 0 15,1-1 0-15,0 1 0 0,0 1 0 0,0 1 0 16,2-1 0-16,-2 0 0 0,-1-2 0 0,1 2 0 16,1 1 0-16,0 1 0 0,2-2 0 0,-3 1 0 0,1-1 0 15,1 1 0-15,1 1 0 0,-2 1 0 0,1-1 0 0,0 0 0 16,1-1 0-16,1 1 0 15,-2 2 0-15,1-2 0 0,0 1 0 0,-1-2 0 0,2 1 0 0,0-1 0 16,-1-1 864-16,1 1 128 0,-1 0 32 0,1 0 0 16,1 1-832-16,0 1-192 0,0-2 0 0,0 1 0 15,0 0 0-15,0 1 0 0,0-2 0 0,-1 0 0 16,-1 0 0-16,1-1 0 0,1 0 0 0,-1 2 0 16,0-2 0-16,1 2 0 0,0 0 0 0,-1 0 0 15,1 1 0-15,0 0 0 0,0 3 0 0,0-2 0 16,0 1 0-16,-1 1 0 0,0 0 0 0,1 3 0 15,-1-4 0-15,1 4 0 0,0 0 0 0,0 0 0 16,0 0 0-16,0 0 0 0,0 0 0 0,0 0 0 16,0 0-2416-16,0-3-528 0,-3-4-96 0,1 0-32 0</inkml:trace>
  <inkml:trace contextRef="#ctx0" brushRef="#br0" timeOffset="6">19071 9451 16575 0,'0'0'368'0,"0"0"80"0,-1 4 0 0,-2-1 16 0,1 2-464 0,-1-1 0 16,0-1 0-16,3-3 0 0,-2 4 912 0,2-4 96 16,-3 4 16-16,3-4 0 0,-2 4 0 0,2-4 0 15,0 0 0-15,0 0 0 0,0 0 0 0,0 0 0 16,0 0 0-16,0 0 0 0,0 0-832 0,0 0-192 15,0 0 0-15,0 0 0 0,0 0 864 0,0 0 128 0,0 0 32 0,0 0 0 16,0 0-832-16,-2-4-192 0,0-1 0 0,1-1 0 16,1 2 864-16,0-1 128 0,0 5 32 0,0-6 0 15,0-1-832-15,0-2-192 16,0 1 0-16,0 1 0 0,0 1 0 0,0-2 0 0,0 0 0 0,0 0 0 16,0 0 0-16,0 1 0 0,0-1 0 0,0 0 0 15,1 0 864-15,0-1 128 0,-1 2 32 0,1-2 0 16,-1 0-832-16,1 0-192 0,0 0 0 0,0 0 0 15,2 0 0-15,-2-3 0 0,-1 1 0 0,1 2 0 16,0-1 0-16,1-1 0 0,0 0 0 0,0 2 0 16,0-1 0-16,0-1 0 0,-1-1 0 0,1 3 0 15,0 0 0-15,0 1 0 0,0 0 0 0,0 0 0 0,0 0 0 16,1-2 0-16,-2 1 0 0,1-1 0 0,-1 1 0 0,1 0 0 16,0 0 0-16,1-1 0 0,-1 1 0 0,-1 1 0 15,3 0 0-15,-2 0 0 0,1-2 0 0,0 1 0 16,-1-1 0-16,1 1 0 0,0 1 0 0,0-2 0 15,-2 1 0-15,1 0 0 0,1 0 0 0,0 0 0 16,0-1 0-16,0 0 0 0,0 1 0 0,2-3 0 16,-1 0 0-16,-2 1 0 0,2 0 0 0,-1 0 0 15,1 3 0-15,-1 0 0 0,0-1 0 0,0 1 0 16,-2 0 0-16,3 2 0 0,-3 0 0 0,1 1 0 16,1-2 0-16,1-2 0 0,-2 2 0 0,0 2 0 15,0-1 0-15,2-4 0 0,1 0 0 0,-2 2 0 16,-1 1 0-16,0 2 0 0,1 0 0 0,0-1 0 15,0-1 0-15,-1 1 0 0,2 0 0 0,-2 0 0 16,1 0 0-16,0 1 0 0,0-2 0 0,0 1 0 0,1 0 0 0,-1 0 0 16,0-1 0-16,0 1 0 0,-1-2 0 15,2-1 0-15,0 3 0 0,-1 0 0 0,-1 0 0 0,2-2 0 16,0 0 0-16,-2 3 0 0,-1 0 0 0,2-1 0 16,0 0 0-16,1 1 0 0,-2-3 0 0,3-1 0 15,-1 1 0-15,-1 3 0 0,-1-1 0 0,2 0 0 16,-1-1 0-16,3-2 0 0,0-2 0 0,-3 7 0 15,1-3 0-15,0 2 0 0,1 0 0 0,1 0 0 16,-2-3 0-16,2 3 0 0,0-2 0 0,-1-1 0 16,-2 0 0-16,2 0 0 0,-1 1 0 0,4-2 0 15,-1-1 0-15,-3 4 0 0,1-1 0 0,3-1 0 16,-1 0 0-16,-1 4 0 0,-1-1 0 0,0 1 0 0,0-1 0 16,1-1 0-16,-1 2 0 0,0-1 0 0,1 0 0 0,0 0 0 15,-2-1 0-15,2 2 0 0,-1-1 0 0,1 0 0 16,-2 0 0-16,1 0 0 0,1 1 0 0,-2-2 0 15,0 1 0-15,1-1 0 0,0 1 0 0,0 1 0 16,0-2 0-16,-1 0 0 0,1 2 0 0,-2-2 0 16,3-1 0-16,0-1 0 0,-1-1 0 0,-2 6 0 15,2-5 0-15,1 1 0 0,0 0 0 0,-3 3 0 16,1-1 0-16,-1 0 0 0,2-1 0 0,-1 0 0 16,2 0 0-16,-3 2 0 0,3 0 0 0,-2 0 0 15,1-1 0-15,-1 0 0 0,1 1 0 0,2-3 0 16,-1 2 0-16,-2 2 0 0,1 1 864 0,1 0 128 15,-2-2 32-15,1 0 0 16,-1-1-1648-16,1 0-320 0,-1 0-64 0,2 1-16 0,-1 0 832 0,1 1 192 0,0-3 0 16,0 3 0-16,0-1 0 0,-1-1 0 0,1 0 0 0,2-1 0 15,0 1 0-15,-4 2 0 0,1 0 0 16,0 0 0-16,1-1 0 0,-1 1 0 0,-1-1 0 0,1 1 0 16,0-1 0-16,-1 1 0 15,2 1 0-15,0-2 0 0,-1 0 0 0,-2 2 0 0,0-1 0 0,1 0 0 16,0-1 0-16,0 2 0 0,1-1 0 0,-1 1 0 15,-1-1 0-15,1 2 0 0,0-1 0 0,0 0 0 16,0-1 0-16,1 0 0 0,-2 1 0 0,4-1 0 16,-1 0 0-16,-1 2 0 0,-2-2 0 0,3 0 0 15,0 1 0-15,-3 0 0 0,1-1 0 0,0 2 0 16,0-1 0-16,0 0 0 0,-1 0 0 0,0 1 0 16,1-1 0-16,0 0 0 0,1-1 0 0,-3 1 0 15,-2 2 768-15,3-3 208 0,-1 0 48 0,1 0 0 0,1 2-832 0,0-1-192 16,-4 2 0-16,2-3 0 0,-2 3 0 0,3-2 0 15,1 1 0-15,-2-2 0 0,-2 3 0 0,4-3 0 16,-1 0 0-16,2 1 0 0,0 1 0 0,-5 1 0 16,2-3 0-16,2 0 0 15,-4 3-768-15,0 0-208 0,3-1-48 0,2-1 0 0,-2 0 832 0,1 0 192 16,-4 2 0-16,5-2 0 0,-5 2 768 0,3-3 208 16,0 1 48-16,-3 2 0 0,6-2-832 0,-3 1-192 15,-3 1 0-15,3-3 0 0,0 2 0 0,2-2 0 16,-1 1 0-16,-4 2 0 15,4-3-768-15,-4 3-208 0,5-3-48 0,-2 1 0 0,-3 2 832 0,4-4 192 16,0 0 0-16,-4 4 0 0,5-3 0 0,-5 3 0 0,3-1 0 0,1-1 0 16,-4 2 768-16,5-1 208 0,-5 1 48 0,3-3 0 31,-3 3-1648-31,4-3-320 0,-1 0-64 0,-3 3-16 0,0 0 1648 0,5-3 320 0,-5 3 64 0,4-4 16 31,-4 4-1648-31,2-1-320 0,2 0-64 0,-4 1-16 0,0 0 1648 0,4-3 320 0,0 0 64 0,-4 3 16 16,4-5-832-16,-4 5-192 0,4-1 0 0,-4 1 0 15,0 0 0-15,5-3 0 0,-2-3 0 0,0 3 0 16,-3 3 0-16,3-1 0 0,0-1 0 0,-3 2 0 16,3-3 0-16,-3 3 0 0,0 0 0 0,5-3 0 15,-5 3 0-15,4-1 0 0,-4 1 0 0,4-4 0 16,-4 4 0-16,0 0 0 0,3-4 0 0,-3 4 0 16,0 0 0-16,4-1 0 0,-4 1 0 0,5-2 0 0,-5 2 0 0,0 0 0 15,6-2 0-15,-3 0 0 0,-3 2 0 16,0 0 0-16,0 0 0 0,4-4 0 0,-4 4 0 0,5-3 0 15,-5 3 0-15,0 0 0 0,0 0 0 0,0 0 0 16,4 0 0-16,-4 0 0 0,0 0 0 0,5 0 0 16,-5 0 0-16,0 0 0 0,4-4 0 0,-4 4 0 15,0 0 0-15,4-3 0 0,-4 3 0 0,0 0 0 16,3-3 0-16,-3 3 0 0,0 0 0 0,5-3 0 16,-5 3 0-16,0 0 0 0,3-1 0 0,-3 1 0 15,0 0 0-15,5-2 0 0,-5 2 0 0,0 0 0 16,1-4 0-16,-1 4 0 0,0 0 0 0,0 0 0 15,4-3 0-15,-1 0 0 0,-3 3 0 0,5-2 0 16,-5 2 0-16,3-4 0 0,-3 4 0 0,4-2 0 16,-4 2 0-16,3-6 0 0,1 3 0 0,-4 3 0 0,3-3 0 15,-3 3 0-15,5-3 0 0,-5 3 0 0,0 0 0 16,5-3 0-16,0-1 0 0,-1 3 0 0,-4 1 0 0,4-2 0 16,1-1 0-16,-2 0 0 0,-3 3 0 0,5-3 0 15,-5 3 0-15,6-3 0 0,-3-1 0 0,-3 4 0 31,5-3-768-31,0 1-208 0,-2 0-48 0,-3 2 0 0,5-2 832 0,-5 2 192 0,4-4 0 0,0 2 0 16,0-1 0-16,-4 3 0 0,0 0 0 0,5-3 0 16,-1 0 768-16,-4 3 208 0,0 0 48 0,4-3 0 15,0 0-1648-15,0 0-320 0,0-2-64 16,-4 5-16-16,3-2 832 0,-3 2 192 0,5-2 0 0,-5 2 0 16,3-4 768-16,-3 4 208 0,6-3 48 0,-2-2 0 15,-4 5-832-15,3-3-192 0,1-2 0 0,-4 5 0 16,0 0-768-16,3-4-208 0,1 0-48 0,-4 4 0 0,3-3 832 15,-3 3 192-15,0 0 0 0,4-5 0 0,1 1 768 0,-5 4 208 16,2-4 48-16,-2 4 0 0,5-4-832 0,-5 4-192 16,3-5 0-16,-3 5 0 0,4-4 0 0,1 0 0 15,-2 1 0-15,-3 3 0 0,3-6 0 0,1 2 0 16,0-1 0-16,-4 5 0 0,4-5 0 0,-1 0 0 16,0 0 0-16,1 0 0 0,-1 1 0 0,0-2 0 15,0 2 0-15,1 0 0 0,-1 0 0 0,0 0 0 16,0-2 0-16,0 1 0 0,0 0 0 0,0 0 0 15,-3 5 0-15,3-7 0 0,1 0 0 0,0 1 0 16,0 2 0-16,-2-2 0 0,1-3 0 0,-1 3 0 16,0 1 0-16,1 1 0 0,-3-2 0 0,1 1 0 15,0 1 0-15,-1 4 0 0,0 0 0 0,2-6 0 0,1 0 0 0,-1 1 0 16,-1 0 0-16,1-2 0 0,1 3 0 0,-2-2 0 16,-1 0 0-16,2 0 0 0,0-1 0 0,-1 1 0 15,-1 6 0-15,1-7 0 0,1-1 0 0,-1 2 0 16,0 0 0-16,-1 6 0 0,0-6 0 0,0-1 0 15,1 0 0-15,-1 2 0 0,0 5 0 0,1-7 0 16,-1 0 0-16,0 0 0 0,-1 1 0 0,1 0 0 16,0 0 0-16,-1 0 0 0,0 0 0 0,0 0 0 15,1 0 0-15,0 6 0 0,-2-7 0 0,1 0 0 16,0 0 0-16,0 1 0 0,-1-1 0 0,1 1 0 16,-2 1 0-16,1-1 0 0,0-1 0 0,1 0 0 15,1 0 0-15,-1 2 0 0,-3-1 0 0,3 0 0 0,-1 0 0 16,2-1 0-16,0 1 0 0,-1 0 0 0,-1 2 0 0,1-2 0 15,-2 3 0-15,0-2 0 0,1-1 0 0,-1 2 0 16,0 0 0-16,-1 1 0 0,4 3 0 0,-3-3 0 16,-2 0 0-16,2 0 0 0,-1-2 0 0,1 3 0 15,3 2 0-15,-6-1 0 0,1-2 0 0,1-1 0 16,1 1 0-16,3 3 0 0,-6-2 0 0,2 0 0 16,1-1 0-16,3 3 0 0,-6-2 0 0,2-1 0 15,1 0 0-15,3 3 0 0,0 0 0 0,-5-3 0 16,1 0 0-16,4 3 0 0,-5-3 0 0,1-2 0 15,1 2 0-15,3 3 0 0,-5-1 0 0,5 1 0 16,-6-1 0-16,1-1 0 0,5 2 0 0,-5-3 0 16,0 1 0-16,5 2 0 0,-6-1 0 0,2 1 0 0,-1-1 0 15,5 1 0-15,-4-2 0 0,-2 0 0 16,2 1 0-16,4 1 0 0,-6 0 0 0,1 0 0 0,-1-2 0 16,1 1 0-16,0 1 0 0,1 0 0 0,-1-3 0 0,5 3 0 15,-5-1 0-15,0 0 0 0,5 1 0 0,-5 0 0 16,0 0 0-16,5 0 0 0,-6-1 0 0,4 1 0 15,2 0 0-15,0 0 0 0,-7-1 0 0,2 1 0 16,0 0 0-16,5 0 0 0,-6 0 0 0,2 0 0 16,-1-1 0-16,1 1 0 0,4 0 0 0,0 0 0 15,-6-1 0-15,2 0 0 0,0-1 0 0,4 2 0 16,-6 0 0-16,1 0 0 0,1 0 0 0,4 0 0 16,-5-1 0-16,0 1 0 0,1 1 0 0,4-1 0 15,-5 0 0-15,-1 0 0 0,6 0 0 0,-4 0 0 16,-1 0 0-16,1 0 0 0,-1-1 0 0,1 0 0 0,4 1 0 0,-5 1 0 15,1 0 0-15,4-1 0 0,-6 0 0 0,2 0 0 16,4 0 0-16,-5 1 0 0,1 1 0 0,4-2 0 16,0 0 0-16,-5 0 0 0,1 1 0 0,4-1 0 15,-6-1 0-15,6 1 0 0,-5 2 0 0,1-1 0 16,4-1 0-16,-5 0 0 0,5 0 0 0,-5-1 0 16,2 0 0-16,3 1 0 0,-6-2 0 0,6 2 0 15,-6 0 0-15,6 0 0 0,-6 0 0 0,1 0 0 16,1-2 0-16,0 2 0 0,4 0 0 0,-5 0 0 15,-1 0 0-15,3 0 0 0,3 0 0 0,-6-1 0 16,2 0 0-16,4 1 0 0,-5-1 0 0,1 0 0 16,-2 0 0-16,6 1 0 0,-5 0 0 0,1-2 0 15,-1 0 0-15,0 1 0 0,1 0 0 0,0 1 0 16,4 0 0-16,-5-1 0 0,1 0 0 0,-1 1 0 0,0-2 0 0,5 2 0 16,-3-1 0-16,-1 0 0 0,-1-1 0 0,5 2 0 15,-4-3 0-15,4 3 0 0,0 0 0 0,-5-2 0 16,0 0 0-16,5 2 0 0,-4-2 0 0,-1 0 0 15,0 0 0-15,5 2 0 0,0 0 0 0,-5-2 0 16,-1-1 0-16,0 0 0 0,6 3 0 0,-5-2 0 16,-1 1 0-16,1 0 0 0,1-1 0 0,0-1 0 15,0 0 0-15,1 1 0 0,-1-1 0 0,4 3 0 16,-4-3 0-16,4 3 0 0,-4-3 0 0,-1-1 0 16,2 1 0-16,-1-1 0 0,-1 1 0 0,5 3 0 15,-3-4 0-15,-1 2 0 0,0-1 0 0,1-1 0 16,3 4 0-16,-3-4 0 0,-2 0 0 0,5 4 0 0,-4-4 0 15,2-1 0-15,-1 1 0 0,-1 1 0 0,1 0 0 0,3 3 0 16,-3-4 0-16,0 0 0 0,-1 0 0 0,2-1 0 16,-1 2 0-16,3 3 0 0,-4-5 0 0,1 1 0 15,0 2 0-15,-1-1 0 0,1-1 0 0,0 1 0 16,-1 0 0-16,1 0 0 0,0 0 0 0,-1 0 0 16,1-2 0-16,-2 2 0 0,1-1 0 0,1 1 0 15,-1-3 0-15,1 3 0 0,-1 2 0 0,1-2 0 16,-2 0 0-16,1-1 0 0,2 2 0 0,-3-1 0 15,2 0 0-15,0 0 0 0,-1 0 0 0,1-1 0 16,0-1 0-16,0 2 0 0,0 0 0 0,-1 1 0 16,1-2 0-16,-1 1 0 0,1 0 0 0,-1 1 0 15,4 2 0-15,-4-1 0 0,-1-2 0 0,1 0 0 16,-1 1 0-16,1-1 0 0,-1-3 0 0,2 1 0 16,-1 1 0-16,1 0 0 0,0-1 0 0,-2 0 0 0,2 1 0 15,-1-1 0-15,-1 2 0 0,1-1 0 0,4 4 0 0,-5-4 0 16,-1 0 0-16,2 1 0 0,4 3 0 0,-5-6 0 15,0 0 0-15,2 1 0 0,0-1 0 0,3 6 0 16,-3-4 0-16,-1 0 0 0,2-1 0 0,-1-1 0 16,0 2 0-16,3 4 0 0,-5-5 0 0,2 0 0 15,0 0 0-15,3 5 0 0,0 0 0 0,-2-6 0 16,-1 0 0-16,0 1 0 0,0 0 0 0,3 5 0 16,-3-5 0-16,-2 2 0 0,3-3 0 0,0 3 0 15,2 3 0-15,-4-6 0 0,1 3 0 0,1-2 0 16,-1 1 0-16,1 0 0 0,2 4 0 0,-3-5 0 15,1-1 0-15,-2 2 0 0,1-1 0 0,2 0 0 0,1 5 0 0,-3-5 0 16,0 0 0-16,0 1 0 0,2 0 0 16,-1 0 0-16,-1 0 0 0,0 0 0 0,2-1 0 0,-2 0 0 15,0 1 0-15,0-1 0 0,2 2 0 0,-2-1 0 16,-1 0 0-16,2-1 0 0,-1 1 0 0,1-1 0 16,0 2 0-16,1-3 0 0,-2 3 0 0,0 0 0 15,0-1 0-15,2-1 0 0,-1 0 0 0,-1 0 0 16,1 1 0-16,0-2 0 0,2 6 0 0,-2-5 0 15,-1 2 0-15,1-3 0 0,0 3 0 0,-1-3 0 16,1 0 0-16,0 2 0 0,0-1 0 0,1 1 0 16,1 4 0-16,-3-5 0 0,2-2 0 0,0 1 0 15,-1 0 0-15,2 6 0 0,-1-6 0 0,1 1 0 16,-3 0 0-16,1-2 0 0,2 7 0 0,-1-5 0 16,-1-3 0-16,1 2 0 0,1 6 0 0,-1-6 0 0,0 0 0 0,0 1 0 15,-2-1 0-15,2 2 0 0,1 4 0 0,-1-7 0 16,0 0 0-16,0 1 0 0,0 1 0 0,-1-1 0 15,2 6 0-15,-1-7 0 0,0-1 0 0,1 1 0 16,0 0 0-16,0 1 0 0,0-1 0 0,-1 1 0 16,0-1 0-16,1-1 0 0,0 2 0 0,0-1 0 15,0-2 0-15,0 1 0 0,-1-2 0 0,0 1 0 16,0 3 0-16,1-3 0 0,-1 1 0 0,1 1 0 16,1-2 0-16,-1 0 0 0,-1 2 0 0,0-1 0 15,0 2 0-15,1-2 0 0,1 0 0 0,0 2 0 16,-1 0 0-16,0-1 0 0,-1-2 0 0,0 2 0 15,1 0 0-15,0 1 0 0,0-2 0 0,0 1 0 16,1 0 0-16,0-1 0 0,-1 2 0 0,1-1 0 0,-1 0 0 16,1-1 0-16,-1 1 0 0,2 1 0 0,0-1 0 15,-1 1 0-15,-1-1 0 0,0 1 0 0,1 0 0 0,1 0 0 16,-2-2 0-16,1 1 0 0,0-1 0 0,0 2 0 16,-1-1 0-16,2 0 0 0,-1 0 0 0,1-1 0 15,-1 1 0-15,-1 0 0 0,2 1 0 0,0-1 0 16,0-2 0-16,0 1 0 0,1 1 0 0,-3 0 0 15,1 1 0-15,1 0 0 0,0-2 0 0,1 1 0 16,-2 1 0-16,2 0 0 0,1 0 0 0,-1 0 0 16,0-2 0-16,0 0 0 0,1-1 0 0,-1 1 0 15,-1-1 0-15,1 2 0 0,0-1 0 0,0 0 0 16,0 2 0-16,0-2 0 0,-1 0 0 0,2 0 0 16,-3 0 0-16,2-1 0 0,-1 3 0 0,1-2 0 15,0 0 0-15,-1 0 0 0,2 0 0 0,-2 0 0 0,0-1 0 0,1 0 0 16,-1 1 0-16,0 1 0 0,1-2 0 0,0 0 0 15,0-1 0-15,0 1 0 0,0 0 0 0,0 0 0 16,0-2 0-16,1 1 0 0,-1 0 0 0,0 0 0 16,2 0 0-16,-2 1 0 0,0-1 0 0,0-1 0 15,1 2 0-15,0 2 0 0,-1-3 0 0,0 0 0 16,1 0 0-16,-2 0 0 0,2 0 0 0,-1 2 0 16,0-3 0-16,0 1 0 0,2 0 0 0,-1 1 0 15,0 1 0-15,-1 0 0 0,3-1 0 0,-3-1 0 16,2 2 0-16,0 0 0 0,0-1 0 0,-1-1 0 15,1-1 0-15,-1 2 0 0,0 0 0 0,1 0 0 16,1-2 0-16,-2 1 0 0,2-1 0 0,-1 1 0 0,0 0 0 16,-1 2 0-16,0-1 0 0,-1 1 0 0,1-1 0 0,1 2 0 15,-1 1 0-15,1-1 0 0,-1-1 0 16,0 1 0-16,2 1 0 0,0 1 0 0,-2-2 0 0,-1 0 0 16,1-1 0-16,0 2 0 0,0 2 0 0,-1-2 0 15,-1-1 0-15,0 2 0 0,-2 5 0 0,0 0 0 16,0 0 0-16,4-5 0 0,-1 0 0 0,-3 5 0 15,0 0 0-15,0 0 0 0,0 0 0 0,0 0 0 16,0 0 0-16,0 0 0 16,0 0-3232-16,0 0-688 0,-8 1-144 0,1 1-32 0</inkml:trace>
  <inkml:trace contextRef="#ctx0" brushRef="#br0" timeOffset="7">18781 9317 12895 0,'0'0'272'0,"0"0"64"0,0 0 16 0,0 0 32 0,0 0-384 0,0 0 0 0,0 0 0 0,0 0 0 0,0 5 896 0,0-5 96 15,0 0 32-15,0 0 0 0,0 0 0 0,0 0 0 16,0 0 0-16,0 0 0 0,0 0 0 0,0 0 0 15,0 0 0-15,0 0 0 0,0 5 0 0,0-5 0 16,0 0 0-16,0 0 0 0,0 0-832 0,0 0-192 16,0 0 0-16,0 0 0 0,0 0 864 0,0 0 128 15,0 0 32-15,0 0 0 0,-1-4-832 0,1-1-192 16,0 1 0-16,0-2 0 0,0 0 864 0,0 0 128 16,1 0 32-16,0-2 0 0,0 2-832 0,0-3-192 15,0 0 0-15,2-1 0 0,-2-2 0 0,0 2 0 16,-1-1 0-16,2-1 0 0,-1 0 0 0,1 0 0 15,-1-1 0-15,0 0 0 0,2 2 0 0,0-1 0 16,-3 0 0-16,3-1 0 0,-2 2 864 0,1-1 128 0,0-1 32 0,0 0 0 16,1 2-832-16,-1-1-192 15,1 0 0-15,0 0 0 0,-1 0 0 0,1 1 0 0,-1 0 0 0,2-1 0 16,-1 1 0-16,0-1 0 0,-1 1 0 0,-1 0 0 16,-1-2 0-16,3 2 0 0,-2-1 0 0,1 0 0 15,2 1 0-15,-2-1 0 0,0 1 0 0,0-1 0 16,1 3 0-16,1-1 0 0,-2 0 0 0,1 0 0 15,-1 0 0-15,0 1 0 0,3 0 0 0,-3-1 0 16,2 1 0-16,-1-1 0 0,1 0 0 0,-1 0 0 16,0 1 0-16,2-1 0 0,-1 2 0 0,-1-1 0 15,0 0 0-15,1 0 0 0,-1 0 0 0,1 0 0 16,-2 1 0-16,1 1 0 0,-1-2 0 0,1 0 0 0,0 2 0 0,-1-1 0 16,2 0 0-16,-2 0 0 0,0-1 0 15,1 0 0-15,0 0 0 0,0 0 0 0,0-1 0 0,0 1 0 16,0-1 0-16,-1 1 0 0,2-1 0 0,-2 3 0 15,2-2 0-15,-1 1 0 0,0-1 0 0,0 0 0 16,1 0 0-16,-2-1 0 0,1 0 0 0,0 0 0 16,0 0 0-16,0-1 0 0,1 2 0 0,-2 0 0 15,1 1 0-15,1-1 0 0,-1 1 0 0,0 1 0 16,0-2 0-16,1-2 0 0,1 2 0 0,-2 1 0 16,0-1 0-16,-1 2 0 0,1-1 0 0,1 1 0 15,-3-1 0-15,2-1 0 0,-1 2 0 0,0 2 0 16,0 0 0-16,1-1 0 0,-1 1 864 0,1-2 128 15,-1-1 32-15,2-1 0 0,-2 2-832 0,-1 2-192 0,2-1 0 0,0-2 0 16,-1 0 0-16,1 1 0 16,0 0 0-16,2 1 0 0,-1-2 0 0,-2 2 0 0,1 2 0 0,1-2 0 15,-1 0 0-15,-1-1 0 0,-1 1 0 0,2 0 0 16,0 1 0-16,-2 1 0 0,0-2 0 0,0 0 0 16,1 0 0-16,1-1 0 0,0-1 0 15,0 1 0-15,0 1 0 0,0 3 0 0,-1 0 0 0,2 0 0 16,-3-2 0-16,1 1 0 0,0 0 0 0,0-1 0 15,0 2 0-15,0-1 0 0,0-1 0 0,0-1 0 16,0 3 0-16,1-2 0 0,0 1 0 0,1-2 0 16,-2 0 0-16,0 3 0 0,0 0 0 0,0 0 0 15,0-1 0-15,2-2 0 0,1 0 0 0,-4 4 0 16,2-2 0-16,0 0 0 0,0 1 0 0,-1-2 0 16,0 2 0-16,1-1 0 0,0-1 0 0,0 0 0 0,2 1 0 0,-4 0 0 15,2-1 0-15,1-1 0 0,-1 0 0 0,0 3 0 16,1-2 0-16,-3 2 0 0,2-3 0 0,0 0 0 15,0 1 0-15,-3 5 0 0,2-6 0 0,1 1 0 16,-2 1 0-16,-1 4 0 0,3-6 0 0,-3 6 0 16,2-4 0-16,1-2 0 0,0 1 0 0,-3 5 0 15,1-4 0-15,2-1 0 0,0 1 0 0,-2-1 0 16,1-1 0-16,0 0 0 0,0 0 0 0,1 0 0 16,-3 6 0-16,3-4 0 0,-1-3 0 0,-2 7 0 15,3-4 0-15,-1 0 0 0,0-1 0 0,-2 5 0 16,4-4 0-16,-1-3 0 0,1-2 0 0,-2 2 0 15,-2 7 0-15,3-5 0 0,0 1 0 0,0-1 0 16,-1-1 0-16,0 1 0 0,1 2 0 0,-3 3 0 0,3-6 0 16,1 3 0-16,-2 0 0 0,0-2 0 0,1 0 0 15,0 0 0-15,1 2 0 0,-1-1 0 0,-3 4 0 0,4-5 0 16,-4 5 0-16,3-4 0 16,2 1 0-16,-5 3 0 0,4-6 0 0,0 2 0 0,-4 4 0 0,3-5 0 15,-3 5 0-15,4-3 0 0,-4 3 0 0,5-4 0 16,-1 0 0-16,-1 1 0 0,-3 3 0 0,5-4 0 15,0 1 0-15,-2-1 0 0,2-1 0 0,-3 1 0 16,-2 4 0-16,5-3 0 0,-5 3 0 0,6-5 0 16,-1 2 0-16,-1-2 0 0,0 2 0 0,0-1 0 15,0 1 0-15,1-1 0 0,-2 1 0 0,-3 3 0 16,5-3 0-16,-1 1 0 0,0-2 0 0,-4 4 0 16,5-2 0-16,-1 1 0 0,-4 1 0 0,4-5 0 15,0 2 0-15,0-1 0 0,-1 1 0 0,2 0 0 0,-2-1 0 16,-3 4 0-16,4-4 0 0,-1 0 0 0,-3 4 0 0,5-3 0 15,-1 0 0-15,0 0 0 0,-4 3 0 0,5-5 0 16,-2 2 0-16,0-2 0 0,0 1 0 0,-3 4 0 16,4-2 0-16,1 0 0 0,-5 2 0 0,4-4 0 15,1-2 0-15,-5 6 0 0,3-3 0 0,-3 3 0 16,3-6 0-16,-3 6 0 0,5-2 0 0,-5 2 0 16,4-2 0-16,0 0 0 0,0-2 0 0,-4 4 0 15,3-2 0-15,-3 2 0 0,6-4 0 0,-2 0 0 16,-2 0 0-16,-2 4 0 0,5-4 0 0,-5 4 0 15,4-2 0-15,-4 2 0 0,5-6 0 0,-1 3 0 16,1 1 0-16,-5 2 0 0,0 0 0 0,5-2 0 16,-1 0 0-16,-4 2 0 0,5-1 0 0,-5 1 0 0,5-3 0 0,-5 3 0 15,6-2 0-15,0 1 0 16,-2-1 0-16,-4 2 0 0,0 0 0 0,6 0 0 0,-6 0 0 0,5-2 0 16,0 0 0-16,-5 2 0 0,0 0 0 0,5-2 0 15,-5 2 0-15,5-2 0 0,-5 2 0 0,5-1 0 16,-5 1 0-16,6-2 0 0,-6 2 0 15,6-1 0-15,-6 1 0 0,5 0 0 0,0-1 0 0,-1-1 0 16,1 0 0-16,-5 2 0 0,5-1 0 0,1-1 0 16,-3 0 0-16,-3 2 0 0,6-2 0 0,-1 2 0 15,-1 0 0-15,-4 0 0 0,4 0 0 0,1-3 0 16,-2 0 0-16,-3 3 0 0,6 1 0 0,-1-2 0 16,-1-2 0-16,-4 3 0 0,0 0 0 0,5-3 0 0,-1 2 0 0,-4 1 0 15,0 0 0-15,6-2 0 0,-2 1 0 16,-4 1 0-16,0 0 0 0,5 0 0 0,-5 0 0 0,6 0 0 15,-6 0 0-15,0 0 0 0,0 0 0 0,7 0 0 16,-3 0 0-16,-4 0 0 0,5 2 0 0,-5-2 0 16,5-2 0-16,-5 2 0 0,6 2 0 0,-6-2 0 15,6 2 0-15,-1 1 0 0,1-3 0 0,-6 0 0 16,3-3 0-16,3 3 0 0,0-2 0 0,0 1 0 16,-6 1 0-16,6 0 0 0,-1 1 0 0,0-1 0 15,-5 0 0-15,7 0 0 0,0 2 0 0,-2-1 0 16,0 1 0-16,1-2 0 0,-6 0 0 0,7 3 0 15,-2-2 0-15,1 1 0 0,-1-2 0 0,-5 0 0 16,0 0 0-16,5-1 0 0,1 2 0 0,-6-1 0 16,5-1 0-16,1 0 0 0,1 1 0 0,-2 1 0 0,-5-1 0 15,6 0 0-15,0-2 0 0,-1 2 0 0,-5 0 0 16,6-2 0-16,-1 1 0 0,1 1 0 0,-6 0 0 0,6-2 0 16,0 0 0-16,0 0 0 0,-6 2 0 0,5-2 0 15,0-3 0-15,0 3 0 0,-5 2 0 16,5-1 0-16,1 0 0 0,-3-1 0 0,-3 2 0 0,5-2 0 15,-5 2 0-15,6-3 0 0,-3 0 0 0,-3 3 0 16,4-1 0-16,-4 1 0 0,4-2 0 0,-4 2 0 16,4-2 0-16,-4 2 0 0,0 0 0 0,5-4 0 15,-1 1 0-15,-4 3 0 0,4-3 0 0,-4 3 0 16,5-5 0-16,-3 0 0 0,-2 5 0 0,3-3 0 16,1-3 0-16,-4 6 0 0,0 0 0 0,4-3 0 15,-1-2 0-15,-3 5 0 0,0 0 0 0,4-4 0 0,-4 4 0 16,0 0 0-16,3-3 0 0,-3 3 0 0,0 0 0 15,3-6 0-15,-3 6 0 0,0 0 0 0,0 0 0 0,0 0 0 16,0 0 0-16,2-6 0 0,-2 6 0 0,0 0 0 16,0 0 0-16,0 0 0 0,1-6 0 0,-1 6 0 15,0 0 0-15,0 0 0 0,2-7 0 0,-2 7 0 16,-1-6 0-16,1 6 0 0,0 0 0 0,0 0 0 16,0-6 0-16,0 6 0 0,-1-3 0 0,1 3 0 15,0 0 0-15,0 0 0 0,-1-5 0 0,1 5 0 16,0 0 0-16,0 0 0 0,-5-4 0 0,5 4 0 15,-1-4 0-15,1 4 0 0,0 0 0 0,-3-3 0 16,3 3 0-16,0 0 0 0,-6-4 0 0,6 4 0 16,-4-2 0-16,4 2 0 0,-5-3 0 0,5 3 0 15,-3-2 0-15,3 2 0 0,-5-3 0 0,2 1 0 0,0-1 0 0,3 3 0 16,-5-1 0-16,5 1 0 0,-6-3 0 16,1 2 0-16,2-1 0 0,0 0 0 15,-1 0 0-15,0 0 0 0,0-2 0 0,1 0 0 0,-1 2 0 0,0-1 0 16,1 0 0-16,-1-1 0 0,1 1 0 0,-1 2 0 15,1-1 0-15,-1-1 0 0,1 1 0 0,-1-1 0 16,1 0 0-16,-1 1 0 0,2 1 0 0,-2-1 0 16,1-1 0-16,0 1 0 0,-3 0 0 0,3 2 0 15,3 0 0-15,-5-2 0 0,2-1 0 0,-2 2 0 16,1 0 0-16,1-1 0 0,-2 0 0 0,3 1 0 16,2 1 0-16,0 0 0 0,-5-1 0 0,5 1 0 15,0 0 864-15,-5-2 128 0,1 1 32 0,-1 0 0 0,-1 1-832 0,0-2-192 16,2 0 0-16,0 1 0 0,-1 1 0 15,2 0 0-15,3 0 0 0,-6 0 0 0,2 0 0 0,-2 0 0 16,1-1 0-16,5 1 0 0,-4 0 0 0,-1 1 0 16,-1-1 0-16,2 1 0 0,4-1 0 0,-5 0 0 15,-1 0 0-15,2 2 0 0,4-2 0 0,-6 2 0 16,2 0 0-16,4-2 0 0,-6 0 0 0,1 2 0 16,5-2 0-16,-6 2 0 0,1-2 0 0,5 0 0 15,-4 1 0-15,4-1 0 0,-5 1 0 0,0 0 0 16,1 0 0-16,4-1 0 0,-5 1 0 0,5-1 0 15,-5 2 0-15,0 0 0 0,1-2 0 0,-1 2 0 16,5-2 0-16,-5 2 0 0,1-1 0 0,-2 0 0 16,1-1 0-16,-1 2 0 0,2 0 0 0,0-1 0 0,-2-1 0 15,1 0 0-15,-1 1 0 0,2 0 0 16,-2 0 0-16,0 1 0 0,1-2 0 0,0 0 0 16,1 1 0-16,-1-1 0 0,0 3 0 0,1-3 0 0,-1 0 0 0,1 0 0 15,-1 0 0-15,1 0 0 0,-1 0 0 0,0 0 0 16,1 0 0-16,0 0 0 0,-1 0 0 0,5 0 0 15,-3-2 0-15,-3 2 0 0,2 0 0 16,4 0 0-16,0 0 0 0,-6-1 0 0,0 1 0 0,2 0 0 16,4 0 0-16,-5-1 0 0,1-1 0 0,4 2 0 15,-6-1 0-15,6 1 0 0,0 0 0 0,0 0 0 16,-5-2 0-16,-1 0 0 0,6 2 0 0,0 0 0 16,-4-3 0-16,4 3 0 0,-5-3 0 0,5 3 0 15,-6-3 0-15,6 3 0 0,0 0 0 0,-4-4 0 16,1 2 0-16,3 2 0 0,0 0 0 0,0 0 0 15,-4-5 0-15,0 1 0 0,4 4 0 0,-2-4 0 0,-1 0 0 0,3 4 0 16,-3-4 0-16,3 4 0 0,-2-4 0 0,-1-1 0 16,1 0 0-16,2 5 0 0,0 0 0 0,-3-4 0 15,3 4 0-15,-2-4 0 0,-2 1 0 0,4 3 0 16,-4-4 0-16,2-1 0 0,-1 1 0 0,1-1 0 16,0 2 0-16,2 3 0 0,0 0 0 0,-4-4 0 15,1-1 0-15,0 1 0 0,2 1 0 0,1 3 0 16,-5-4 0-16,2-1 0 0,0 2 0 0,0 0 0 15,0 0 0-15,1-2 0 0,-1-1 0 0,0 2 0 16,1-1 0-16,-3 0 0 0,2 1 0 0,2 0 0 16,-3 1 0-16,4 3 0 0,-2-6 0 0,-1 1 0 15,0 0 0-15,0 1 0 0,0 1 0 0,3 3 0 16,-4-4 0-16,2 1 0 0,-2-1 0 0,2-1 0 0,-1 0 0 16,-1 1 0-16,0 0 0 0,2 2 0 15,2 2 0-15,-2-4 0 0,-1 1 0 0,1 0 0 0,2 3 0 0,-2-4 0 16,-1 1 0-16,0-1 0 0,-1 1 0 0,4 3 0 15,0 0 0-15,-2-5 0 0,-2 0 0 0,1 1 0 16,0-1 0-16,3 5 0 0,0 0 0 0,0 0 0 16,-1-6 0-16,1 1 0 0,-3 1 0 0,0 0 0 15,1 0 0-15,-1-1 0 0,0 1 0 0,0 1 0 16,1 0 0-16,-1 0 0 0,1-2 0 0,-1 2 0 16,0 0 0-16,3 3 0 0,-4-4 0 0,2-1 0 15,-2 2 0-15,1 0 0 0,0 0 0 0,-1 0 0 16,1-3 0-16,1 3 0 0,-3-1 0 0,3 1 0 15,2 3 0-15,-3-6 0 0,-1 1 0 0,1 1 0 0,1-2 0 0,-1 2 0 16,0-1 0-16,0 0 0 0,0 0 0 0,3 5 0 16,-3-5 0-16,0 0 0 0,0-1 0 0,0 0 0 15,0 0 0-15,1 1 0 0,2 5 0 0,-4-5 0 16,2 0 0-16,0 0 0 0,-2 1 0 0,0-2 0 16,2 0 0-16,-1 1 0 0,1-1 0 0,0 0 0 15,0 0 0-15,-1 0 0 0,1 0 0 0,-1 2 0 16,0-1 0-16,2-1 0 0,-2 1 0 0,1 0 0 15,-1-1 0-15,0 1 0 0,1 0 0 0,0 1 0 16,-1-2 0-16,0 1 0 0,0 0 0 0,1-1 0 16,-2 0 0-16,2 2 0 0,1-1 0 0,-2 0 0 15,0 0 0-15,1-1 0 0,0 1 0 0,0-2 0 16,-1 0 0-16,1 0 0 0,0 1 0 0,-2 1 0 0,2-2 0 16,-1 1 0-16,2 0 0 0,-1-1 0 0,-2 1 0 0,2-1 0 15,2 0 0-15,-4 0 0 16,2 1 0-16,0-1 0 0,1 0 0 0,1 0 0 0,-4 0 0 0,2 0 0 15,2 3 0-15,-2-3 0 0,0 2 0 0,0-2 0 16,0 0 0-16,0 0 0 0,0 2 0 0,1 0 0 16,-3-2 0-16,2 0 0 0,1 1 0 0,-1 0 0 15,1-1 0-15,-1 0 0 0,0 0 0 0,1 0 0 16,-1 1 0-16,1 0 0 0,1-1 0 0,-1 0 0 16,0 0 0-16,0 3 0 0,0-3 0 0,0 0 0 15,0 0 0-15,0 1 0 0,0 0 0 0,0-1 0 16,-1 2 0-16,0-2 0 0,0 1 0 0,-1 0 0 15,3-2 0-15,-1 1 0 0,-2-1 0 0,0 1 0 0,1-1 0 16,0 1 0-16,0 0 0 0,0-1 0 0,-1 0 0 16,1 0 0-16,0 0 0 0,0 0 0 0,-1 1 0 0,2-2 0 15,0-1 0-15,-1 3 0 0,0 0 0 0,1 0 0 16,-1 0 0-16,2-1 0 0,-1-1 0 0,1 1 0 16,0 2 0-16,-2-1 0 0,0-1 0 0,1 0 0 15,0-1 0-15,1 1 0 0,-2 0 0 0,1-1 0 16,0 1 0-16,1-1 0 0,0 2 0 0,-1-1 0 15,0 2 0-15,-1-3 0 0,1 0 0 0,0 1 0 16,2 0 0-16,-2 1 0 0,0-1 0 0,0 1 0 16,1-1 0-16,0 2 0 0,-1-1 0 0,0-1 0 15,1 0 0-15,0 1 0 0,0-1 0 0,0 0 0 16,-2 0 0-16,4 0 0 0,-1-1 0 0,-1 1 0 16,0-1 0-16,0 0 0 0,1 0 0 0,-1 0 0 15,-1 0 0-15,1 0 0 0,1 1 0 0,-1 0 0 0,1 0 0 16,0 1 0-16,0-1 0 0,0 2 0 0,-1-1 0 0,2 2 0 15,-1-2 0-15,0 1 0 0,0 0 0 0,1-2 0 16,-1 1 0-16,0 0 0 0,2-1 0 0,-1 1 0 16,-2-1 0-16,1 1 0 0,1 1 0 0,0 1 0 15,1-1 0-15,-2 0 0 0,0 1 0 0,1-1 0 16,-2 6 0-16,2-7 0 0,0 0 0 0,-1 1 0 16,0-1 0-16,1 1 0 0,0 0 0 0,0 0 0 15,0 1 0-15,0 0 0 0,-1 0 0 0,1-1 0 16,1 1 0-16,-1 1 0 0,-1-2 0 0,1 0 0 15,0 0 0-15,1 0 0 0,-1 1 0 0,0 1 0 16,-1-2 0-16,0 1 0 0,1-5 0 0,-2 5 0 0,-2 0 0 16,2 0 0-16,2-2 0 0,1 0 0 0,-3 1 0 0,0 6 0 15,2-6 0-15,0 0 0 0,0-2 0 0,-1 1 0 16,0 1 0-16,0 1 0 0,-1 5 0 0,3-6 0 16,-2-2 0-16,1 2 0 0,-2 6 0 0,3-7 0 15,-1-3 0-15,1 3 0 0,0 2 0 0,-3 5 0 16,2-6 0-16,1 0 0 0,0-2 0 0,1 0 0 15,-1 1 0-15,1 2 0 0,-2 0 0 0,1-2 0 16,2 1 0-16,-2-1 0 0,-1 2 0 0,2 0 0 16,-1-2 0-16,0 1 0 0,0-1 0 0,-1 1 0 15,1 1 0-15,0-1 0 0,2 0 0 0,-2 0 0 16,0 0 0-16,0-1 0 0,1 1 0 0,-1 0 0 16,0-1 0-16,-1 1 0 0,2 1 0 0,-2 1 0 15,2-3 0-15,-1 0 0 0,0 1 0 0,-1 0 0 0,2 0 0 0,-1-1 0 16,1-1 0-16,-1 0 0 0,0 1 0 0,0 0 0 15,1-1 0-15,-1 0 0 0,0-3 0 0,0 5 0 16,1 1 0-16,-1 0 0 0,0-2 0 0,1 0 0 16,0 1 0-16,0 0 0 0,0-1 0 0,0 0 0 15,1-1 0-15,-1 0 0 0,-1 1 0 0,2 1 0 16,0 0 0-16,0-2 0 0,-2 1 0 16,2 1 0-16,-2 0 0 0,2 0 0 0,0 1 0 0,1-1 0 15,-1 0 0-15,-1 1 0 0,1-1 0 0,-2 0 0 16,1-1 0-16,0 1 0 0,0 0 0 0,2 1 0 15,-1-1 0-15,1 0 0 0,0 0 0 0,-1 2 0 16,1-1 0-16,-2 1 0 0,2-3 0 0,0 1 0 0,0 1 0 16,0 2 0-16,-1-2 0 0,1-1 0 0,1 0 0 15,-2 0 0-15,0 1 0 0,1 0 0 0,-1-1 0 0,0 3 0 16,0-3 0-16,0 0 0 0,-1 1 0 0,1 0 0 16,0 0 0-16,0 0 0 0,-1 2 0 0,1-1 0 15,0 0 0-15,0-2 0 0,-1-1 0 0,2 2 0 16,-1-1 0-16,1 0 0 0,-3 2 0 0,3-1 0 15,-1 2 0-15,0-2 0 0,-1 1 0 0,1-2 0 16,0 0 0-16,0 3 0 0,1-2 0 0,-1 1 0 16,-1-2 0-16,2 0 0 0,-1 3 0 0,-1-1 0 15,1 0 0-15,-2 0 0 0,2-1 0 0,-1 1 0 16,-4 4 0-16,6-3 0 0,-3 0 0 0,-3 3 0 16,3-4 0-16,-3 4 0 0,3-4 0 0,-3 4 0 15,4-5 0-15,0 3 0 0,-4 2 0 0,3-4 0 0,0 1 0 16,2 0 0-16,-5 3 0 0,2-5 0 15,-2 5 0-15,0 0 0 0,0 0 0 0,0 0 0 0,4-3 0 0,-4 3 0 16,0 0 0-16,0 0 0 0,0 0 0 0,0 0 0 16,0 0 0-16,0 0 0 0,0 0 0 0,0 0 0 31,0 0-768-31,0 0-208 0,0 0-48 0,0 0-12016 0,1 8-2400 0</inkml:trace>
  <inkml:trace contextRef="#ctx0" brushRef="#br1" timeOffset="8">19837 4347 12895 0,'0'0'272'0,"0"0"64"0,0 0 16 0,0 0 32 0,0 0-384 0,0 0 0 16,0 0 0-16,0 0 0 0,0 0 896 0,0 0 96 15,2 14 32-15,-2-14 0 0,0 0-832 0,0 0-192 16,0 0 0-16,0 0 0 0,0 0 864 0,0 0 128 15,0-4 32-15,1 1 0 0,1-2-832 0,-2 5-192 16,0-4 0-16,0 0 0 0,1-1 864 0,-1 0 128 16,0 1 32-16,0 0 0 0,-1 0-832 0,1-1-192 15,0-1 0-15,0 0 0 0,-2 0 864 0,2 0 128 16,0 0 32-16,0 0 0 0,0-1-832 0,0 0-192 16,0 0 0-16,0-1 0 0,0 0 0 0,0 0 0 0,0-2 0 0,0 1 0 15,0 0 0-15,0-1 0 0,0-2 0 0,2 1 0 16,-1 2 864-16,-1-1 128 0,0-1 32 0,0 1 0 15,1 2-832-15,0 0-192 0,-1-1 0 0,1 1 0 16,-1-1 0-16,1 2 0 0,-1-1 0 0,0-1 0 16,-1 0 0-16,1 0 0 0,0 0 0 0,0 0 0 15,-2-1 0-15,1-4 0 0,1 1 0 0,0 1 0 16,0 2 0-16,0-1 0 0,0-1 0 0,0 2 0 16,0 0 0-16,0 2 0 0,0-3 0 0,0 2 0 15,0 0 0-15,1 0 0 0,0-1 0 0,0-2 0 16,-1 2 0-16,0 0 0 0,-1-2 0 0,1 2 0 15,1 1 0-15,1-1 0 0,-2-2 0 0,1 1 0 0,2 1 0 16,-3-3 0-16,1 1 0 0,0 0 0 0,-1 0 0 16,0 1 0-16,0-1 0 0,0 1 0 0,-1-3 0 15,1 2 0-15,1-1 0 0,-1 1 0 0,-1 0 0 0,1 2 0 16,0 0 0-16,1 1 0 0,0 1 0 0,-1-1 0 16,0-1 0-16,0 2 0 0,0-1 0 0,-1 1 0 15,0 1 0-15,1 0 0 0,0-1 864 0,0-1 128 16,0-1 32-16,0 2 0 0,-1 1-832 0,1-1-192 15,-2 1 0-15,1 1 0 0,0-1 0 0,0 2 0 16,1 5 0-16,-1-6 0 0,-2-3 0 0,3 2 0 16,-1-1 0-16,-1 2 0 0,1 3 0 0,-1-3 0 15,2 1 0-15,0 5 0 0,0 0 0 0,-1-6 0 16,1 0 0-16,0 6 0 0,0 0 0 0,0 0 0 0,-1-5 0 16,1 5 0-16,0 0 0 0,0 0 0 0,-1-4 0 0,1 4 0 15,0 0 0-15,0 0 0 0,0 0 0 0,0 0 0 16,0 0 0-16,0 0 0 0,0 7 0 0,0 2 0 15,2 0 0-15,-2 1 0 0,0 2 0 0,0 0 0 16,1 3 0-16,1 0 0 0,-1 1 0 0,1 2 0 16,-1 0 0-16,2 0 0 0,-1 0 0 0,0 1 0 15,0 1 0-15,-1 2 0 0,2-1 0 16,-1 3 0-16,-1 0 0 0,1 1 0 0,0-1 0 0,0 0 0 16,0 0 0-16,1 0 0 0,-3-1 0 0,2-1 0 15,-1-2 0-15,-1 1 0 0,0-1 0 0,0-7 0 16,0 2 0-16,0 1 0 0,0 1 0 0,0-1 0 15,0 1 0-15,0-1 0 0,-2 1 0 0,1 0 0 0,1-2 864 0,0 2 128 16,0-2 32-16,0 1 0 0,0-2-832 0,0 1-192 16,0-1 0-16,1-3 0 0,0-1 0 0,0 1 0 15,-1-2 0-15,0-1 0 0,0 0 0 0,-1-3 0 16,2 1 0-16,-1-1 0 0,0 0 0 0,0-5 0 16,0 5 0-16,0-5 0 0,0 0 0 0,0 0 0 15,0 0 0-15,0 0 0 0,0 0 0 0,0 4 0 16,0-4 0-16,0 0 0 0,0 0 0 0,0 0 0 15,0 0 0-15,0 0 0 0,0 0 864 0,0 0 128 16,0 0 32-16,-3-3 0 0,1 0-832 0,1-2-192 16,-1 2 0-16,1-3 0 0,-1-1 0 0,1 1 0 15,1-2 0-15,0 2 0 0,-2-1 0 0,2-1 0 16,-1 1 0-16,1-2 0 0,0-2 0 0,1-2 0 16,-1-1 0-16,0 0 0 0,2 1 0 0,-2-1 0 0,1-1 0 0,1 0 0 15,0-3 0-15,0-9 0 16,0 2 0-16,-2 7 0 0,3-2 0 0,-2-2 0 0,1 0 0 0,0-3 0 15,-1-3 0-15,-1 0 0 0,-1 0 0 0,2 1 0 16,0 1 0-16,-1 2 0 0,1 1 0 0,-1 1 0 16,-1 1 0-16,1 0 0 0,1 1 0 0,0 2 0 15,-2 2 0-15,0-1 0 0,1 0 0 0,0 2 0 16,-1 0 0-16,0 3 0 0,-1 1 0 0,0-1 0 16,2-1 0-16,-1 3 0 0,0 1 0 0,-1 0 0 15,2 2 0-15,-2 1 0 0,1-2 0 0,1 2 0 16,-1-1 0-16,0 0 0 0,-1 0 0 0,1 3 0 15,1 4 0-15,0 0 0 0,-1-5 0 0,-1 3 0 16,2 2 0-16,0 0 0 0,-1-5 0 0,1 5 0 16,0 0 0-16,0 0 0 0,0 0 0 0,-3 5 0 0,1 0 0 15,1 1 0-15,-2 2 0 0,2 2 0 0,-1 2 0 0,1 0 0 16,-1 3 0-16,2 0 0 0,0 3 0 0,-1 1 0 16,1 1 0-16,0 0 0 0,0 1 0 0,0 1 0 15,-2 2 0-15,2 1 0 0,2 0 0 0,-2 1 0 16,0 0 0-16,0 2 0 0,1 3 0 0,0-2 0 15,0 1 0-15,0-2 0 0,1 2 0 0,-1-3 0 16,2 0 0-16,-3 1 0 0,0-1 0 0,0 0 0 16,1-2 0-16,-1-1 0 0,0-3 0 0,0-2 0 15,1-1 0-15,-1 0 0 0,0-2 0 0,0 0 0 16,0-2 0-16,1-2 0 0,-1 0 0 0,0-1 0 16,0-1 0-16,0-1 0 0,0-1 0 0,0 0 0 15,-1-1 0-15,0 0 0 0,1-2 0 0,0-1 0 16,0-4 0-16,0 0 0 0,0 0 0 0,0 0 0 0,0 0 0 0,0 0 0 15,0 0 0-15,0 0 0 0,0 0 0 0,-1-2 0 16,-2-5 0-16,2-1 0 0,1-1 0 0,-1-1 0 16,0-2 0-16,0 0 0 0,0-3 0 0,0-1 0 15,1 1 0-15,0-2 0 0,0-2 0 0,0 0 0 16,0-1 0-16,2 1 0 0,-1-3 0 0,0-8 0 16,0 1 0-16,0 2 0 0,-1 1 0 0,3-2 0 15,-3-1 0-15,1-3 0 0,-2-1 0 0,1 0 0 16,1-1 0-16,-1 1 0 0,-1 1 0 0,1 1 0 15,0 1 0-15,1 3 0 0,-1 1 0 0,0 2 0 16,0 2 0-16,0 1 0 0,0 2 0 0,0 3 0 0,0 1 0 0,0 3 0 16,0 1 0-16,0 1 0 0,0 1 0 0,-1 0 0 15,1 0 0-15,-2 3 0 0,2 6 0 0,0 0 0 16,0 0 0-16,0 0 0 0,-1-5 0 0,1 5 0 16,0 0 0-16,0 0 0 0,0 0 0 0,-3 9 0 15,0 2 0-15,2 1 0 0,-1 3 0 0,2 3 0 16,-1 2 0-16,-1 3 0 0,2 2 0 0,0 3 0 15,0 2 0-15,-1 1 0 0,-1 2 0 0,2 2 0 16,0-1 0-16,1 4 0 0,-2 2 0 0,2-2 0 16,0-3 0-16,0-10 0 0,-1 1 0 0,2 1 0 15,-1 1 0-15,-1-1 0 0,3-2 0 0,-3-1 0 16,0-1 0-16,0-3 0 0,1 0 0 0,0-1 0 16,-1-3 0-16,1-1 0 0,-1-3 0 0,1 0 0 15,-1-2 0-15,1-1 0 0,-1-1 0 0,1-1 0 0,-1-2 0 16,0-5 0-16,0 0 0 0,0 0 0 0,0 0 0 0,0 0 0 15,0 0 0-15,0 0 0 0,0 0 0 0,-2-5 0 16,0-2 0-16,0-2 0 0,1 0 0 0,-1-3 0 16,1-1 0-16,1-3 0 0,-2-1 0 0,2-2 0 15,2 0 0-15,-2 0 0 0,0-1 0 0,0-10 0 16,1 2 0-16,-1 2 0 0,-1 0 0 0,1 2 0 16,-2 0 864-16,1 0 128 0,-1-2 32 0,2 3 0 15,0-2-1648 1,0 3-320-16,0-1-64 0,0 2-16 0,0 1 832 0,0 3 192 0,0 2 0 0,0 3 0 15,0 1 0-15,0 2 0 0,0 2 0 0,1 2 0 16,-1 5 0-16,0 0 0 0,0 0 0 0,0 0 0 16,0 0 0-16,0 0 0 0,0 0 0 0,0 0 0 0,1 8 0 15,-1 3 0-15,-2 2 0 0,2 3 0 0,0 4 0 0,0 2 0 16,0 0 0-16,-1 3 0 0,1 0 0 0,0 2 0 16,0 0 0-16,0 2 0 0,0 1 0 0,0-7 0 15,0 1 0-15,-2 3 0 0,1 0 0 0,1 1 0 16,0 2 0-16,0-3 0 0,0-2 0 0,0-2 0 15,0-1 0-15,1-2 0 0,-1-1 0 0,0-2 0 16,-1-2 0-16,1-1 0 0,0-2 0 0,0-1 0 16,0-1 0-16,0-1 0 0,1-1 0 0,-1 0 0 15,0 0 0-15,0-2 0 0,0 0 0 0,0-6 0 16,0 0 0-16,0 0 0 0,0 0 0 0,0 4 0 16,0-4 0-16,0 0 0 0,0 0 0 0,0 0 0 15,0 0 0-15,0 0 0 0,0 0 0 0,0 0 0 0,0 0 0 0,0 0 0 16,0 0 0-16,0 0 0 0,2-4 0 15,-2-2 0-15,0 3 0 0,1-2 0 0,-1 0 0 0,0 5 0 16,0 0 0-16,1-3 0 0,-1-1 0 0,0 4 0 16,1-4 0-16,-1 4 0 0,0 0 0 0,0 0 0 15,0 0 0-15,0 0 0 0,0 0 0 0,0 0 0 16,0 0 0-16,0 0 0 0,0 0 0 0,0 5 0 16,0 0 0-16,0 1 0 0,0 0 0 0,0-1 0 15,0 0 0-15,0-5 0 0,0 3 0 0,0-3 0 16,-1 5 0-16,1-5 0 0,0 6 0 0,0-6 0 15,0 0 0-15,0 0 0 0,0 0 0 0,0 0 0 16,0 3 0-16,0-3 0 0,0 0 0 0,0 6 0 16,0-6 0-16,0 0 0 0,0 0 0 0,0 0 0 15,0 0 0-15,-1 3 0 0,0 3 0 0,-1-1 0 0,2-5 0 0,-1 4 0 16,1-4 0-16,0 0 0 0,0 4 0 16,0-4 0-16,-1 5 0 0,1-5 0 0,0 0 0 0,0 0 0 15,0 0 0-15,0 0 0 0,0 0 0 0,0 0 0 16,0 0 0-16,0 0 0 0,0 0 0 0,0 0 0 15,0 0 0-15,0 0 0 0,0 0 0 0,0 0 0 16,1-5 0-16,2 1 0 0,-3 0 0 0,0 4 0 16,1-4 0-16,-1 0 0 0,2 0 0 0,-2 4 0 15,0 0 0-15,0 0 0 0,0-5 0 0,0 5 0 16,1-5 0-16,-1 5 0 0,0-4 0 0,0 4 0 16,2-4 0-16,-2 4 0 0,0 0 0 0,0 0 0 15,0 0 0-15,0-5 0 0,0 2 0 0,0 3 0 16,0-6 0-16,1 3 0 0,-1-2 0 0,0 1 0 15,2 0 0-15,-2-1 0 0,1 0 0 0,-1-1 0 0,0-1 0 0,1-1 0 16,0-1 0-16,0-2 0 0,-2-1 0 0,2-1 0 16,-1-1 0-16,0-2 0 0,0-3 0 0,0 1 0 15,0-4 0-15,1-1 0 0,-1-2 0 0,0-10 0 16,1 4 0-16,-1 1 0 0,0 0 0 0,-2 2 0 16,1-2 0-16,0 2 0 0,1-2 0 0,-1 2 0 15,1 0 0-15,-1 1 0 0,1 0 0 0,0 3 0 16,1-2 0-16,-2 4 0 0,1 3 0 0,-2 0 0 15,2 0 0-15,-1 2 0 0,1 1 0 0,-2 0 0 16,2 1 0-16,0 1 0 0,0 1 0 0,-1 0 0 16,0-1 0-16,0 2 0 0,1-1 0 0,0 4 0 15,0 2 0-15,0 2 0 0,0 5 0 0,0 0 0 0,-1-6 0 16,1 6 0-16,0 0 0 0,0 0 0 0,0 0 0 0,0 0 0 16,0 0 0-16,-3 6 0 0,1 2 0 0,1 3 0 15,1 1 0-15,0 6 0 0,0 3 0 0,0 1 0 16,0 2 0-16,1 2 0 0,0 1 0 0,-1 1 0 15,0 3 0-15,0 2 0 0,1 2 0 0,0 0 0 16,-2 0 0-16,1 0 0 0,1 0 0 0,-1-9 0 16,2 4 0-16,-2 2 0 0,1 2 0 0,-1-1 0 15,0-1 0-15,0-2 0 0,0 0 0 0,0-3 0 16,0-1 0-16,0-2 0 0,-1-3 0 0,1-2 0 16,0-2 0-16,0-1 0 0,0 0 0 0,0-1 0 15,0-1 0-15,0-3 0 0,0-1 0 0,0-2 0 16,0-1 0-16,0-2 0 0,0-5 0 0,0 6 0 15,0-6 0-15,0 0 0 0,0 0 0 0,0 0 0 0,0-4 0 16,-2-1 0-16,1-1 0 0,1-1 0 0,-1-4 0 0,1 1 0 16,0-2 0-16,1-2 0 0,-1 0 0 0,0-1 0 15,0-2 0-15,0 1 0 0,1-1 0 0,1 0 0 16,-2-3 0-16,0-1 0 0,0 0 0 0,0 1 0 16,0 3 0-16,0 1 0 0,0 2 0 0,1 2 0 15,-2 2 0-15,1 2 0 0,0 0 0 0,1 5 0 16,-1 3 0-16,0 0 0 0,0 0 0 0,-1 5 0 15,1 3 0-15,0 3 0 0,0 0 0 0,0 5 0 16,0 1 0-16,-2 2 0 0,1 1 0 0,1-1 0 16,1-2 0-16,-1 2 0 0,0-3 0 0,0-1 0 15,2-1 0-15,-2-2 0 0,0-1 0 0,0-3 0 16,0-2 0-16,1 0 0 0,-1-6 0 0,0 0 0 16,0 0-2496-16,3-3-464 0,6-11-96 15,-5-2-16-15</inkml:trace>
  <inkml:trace contextRef="#ctx0" brushRef="#br1" timeOffset="9">19901 5180 12895 0,'0'0'272'0,"0"0"64"0,0 0 16 0,0 0 32 0,0 0-384 0,0 0 0 15,0 0 0-15,0 0 0 0,0 0 896 0,0 0 96 16,0-5 32-16,0 0 0 0,0 5 0 0,0 0 0 16,-1-5 0-16,1 5 0 0,-1-4 0 0,1 4 0 15,0 0 0-15,-1-4 0 0,-1-2-832 0,1 2-192 0,1 4 0 0,-1-4 0 16,-1 0 864-16,2 4 128 0,0 0 32 0,0 0 0 16,0 0-832-16,-3-4-192 0,1-2 0 0,0 3 0 15,2 3 864-15,0 0 128 0,0 0 32 0,0 0 0 16,0 0-832-16,0 0-192 0,0 0 0 0,0 0 0 15,0 0 864-15,-3 3 128 0,1 1 32 0,1 1 0 16,0-1-832-16,0 4-192 0,0 1 0 0,-1 1 0 16,1 1 0-16,1 0 0 0,-1 2 0 0,1 1 0 15,1 5 864-15,0 0 128 0,-1 1 32 0,1 1 0 16,0 2-832-16,1 1-192 0,0 1 0 0,-2 0 0 16,2 1 0-16,-1 2 0 0,1 0 0 0,-1 0 0 15,2-1 0-15,-1 3 0 0,-1-4 0 0,1 0 0 0,-1 1 0 0,-1 0 0 16,1 0 0-16,1-1 0 0,-1-2 0 0,0-1 0 15,0 1 0-15,1-2 0 0,-1 0 0 0,2-2 0 16,-3 1 0-16,1-3 0 0,0-1 0 0,1 0 0 16,-2-2 0-16,1 0 0 0,-1-2 0 0,0 1 0 15,0-1 0-15,0-1 0 0,-1-1 0 0,1-1 0 16,-1 0 0-16,0-2 0 0,1 0 0 0,-1-1 0 16,1-1 0-16,-1 0 0 0,1-6 864 0,0 0 128 15,0 0 32-15,0 0 0 0,0 0-832 0,0 0-192 16,0 0 0-16,0 0 0 15,-3-7-768-15,1-1-208 0,1-3-48 0,0-2 0 0,1 0 832 0,-1-2 192 16,0-1 0-16,-2-1 0 0,2 0 0 0,1-2 0 16,0-2 0-16,0-2 0 0,0-2 0 0,0-1 0 0,0-1 0 15,0 0 0-15,0 0 0 0,-1 1 0 0,0 0 0 0,-1-1 0 16,2 3 0-16,0 0 0 0,-1-1 0 0,1 4 0 16,0 2 0-16,0 2 0 0,0 1 0 0,0 4 0 15,-1 0 768-15,0 4 208 0,0 2 48 0,0 0 0 16,-1 0-832-16,1 2-192 0,1 4 0 0,0 0 0 31,0 0-768-31,0 0-208 0,-3 4-48 0,-1 3 0 0,1 1 1648 0,1 3 320 0,0 2 64 0,1 3 16 16,-1 2-832-16,2 4-192 0,-1 3 0 0,0 2 0 15,0 1 0-15,1 5 0 0,0-1 0 0,0 3 0 16,0 3 0-16,0 1 0 0,0-1 0 0,0 0 0 16,0-1 0-16,0 0 0 0,-1 3 0 0,1-4 0 15,0 1 0-15,0-2 0 0,0-1 0 0,0-4 0 0,0-1 0 16,0-1 0-16,0-1 0 0,-2-1 0 0,2-2 0 0,0-3 0 15,0-2 0-15,0-3 0 0,0-2 0 0,0-3 0 16,0-1 0-16,0-4 0 0,0 0 0 0,0-6 0 16,0 0 0-16,0 0 0 0,0-6 0 0,2-2 0 15,-2-2 0-15,1-5 0 0,-1-1 0 0,0-2 0 16,0-2 0-16,1-2 0 0,0-1 0 0,0 0 0 16,-1-2 0-16,1-2 0 0,1-1 0 0,0 2 0 15,-1-3 0-15,1 0 0 0,1-2 0 0,-1-1 0 16,0 0 0-16,1 0 0 0,-1 1 0 0,0-1 0 15,0-2 0-15,0 3 0 0,-1 4 0 0,0 0 0 16,0 1 0-16,0 1 0 0,0 1 0 0,1 3 0 16,-2 1 0-16,0 3 0 0,0 4 0 0,-2 1 0 0,1 1 0 15,1 3 0-15,-1 0 0 0,0 2 0 0,0 2 0 16,-1 0 0-16,2 4 0 0,0 0 0 0,-3 0 0 16,1 3 0-16,-1 0 0 0,1 2 0 0,-2 1 0 0,2 4 0 15,1 1 0-15,0 4 0 0,-1 2 0 0,0 3 0 16,2 2 0-16,-1 2 0 0,0 3 0 0,0 2 0 15,1 1 0-15,-1 2 0 0,1 1 0 0,0 1 0 16,1-1 0-16,-1 0 0 0,1 1 0 0,0-1 0 16,0 3 0-16,1-2 0 0,-2-4 0 0,1 2 0 15,0-3 0-15,0-2 0 0,-1-1 0 0,2-1 0 16,-1-1 0-16,0-2 0 0,-1-1 0 0,1-3 0 16,1-2 0-16,-2-4 0 0,1-3 0 0,0-1 0 15,0-4 0-15,-1-4 0 0,0 0 0 0,0 0 0 16,4-6 0-16,-2-6 0 0,0-3 0 0,-1-2 0 15,0-3 0-15,-1-4 0 0,0 0 0 0,-1-3 0 0,0-4 0 0,-1-2 0 16,2-3 0-16,-3-1 0 0,2 1 0 0,-1 1 0 16,1 0 0-16,-1 2 0 0,2 1 0 0,0 3 0 15,0 4 0-15,0 2 0 0,0 3 0 0,1 3 0 16,0 3 0-16,-1 5 0 0,1 3 0 0,-1 6 0 16,0 0 0-16,0 0 0 0,0 8 0 0,2 4 0 15,-2 3 0-15,0 4 0 0,1 4 0 0,-1 2 0 16,0 2 0-16,0 0 0 0,-1 4 0 0,1-1 0 15,-2 2 0-15,0 1 0 0,0-1 0 0,-1 0 0 16,2-2 0-16,-1-2 0 0,-1-3 0 0,1 0 0 16,1-3 0-16,1-3 0 0,-1-3 0 0,0-3 0 15,1-2 0-15,0-3 0 16,0-1-768-16,0-7-208 0,0 0-48 0,0 0-10912 0,0 0-2192 0</inkml:trace>
  <inkml:trace contextRef="#ctx0" brushRef="#br1" timeOffset="10">19920 6279 12895 0,'0'0'272'0,"4"-6"64"0,-4 6 16 0,0 0 32 0,0 0-384 0,0 0 0 16,0 0 0-16,0 0 0 0,2-6 0 0,-2 6 0 16,0 0 0-16,0 0 0 0,-2-3 896 0,2 3 96 15,0 0 32-15,0 0 0 0,0 0 0 0,0 0 0 16,0 0 0-16,0 0 0 0,0 0 0 0,0 0 0 16,-6 3 0-16,1 1 0 0,2 1-832 0,0 2-192 15,0 0 0-15,0 1 0 0,2 2 864 0,-1 2 128 16,-1 0 32-16,2 2 0 0,1-1-832 0,0 3-192 0,-2 1 0 15,2-1 0-15,0-1 0 0,1 0 0 0,-2 1 0 0,1 1 0 16,1 0 0-16,0 0 0 0,-1 0 0 0,1 1 0 16,2 2 864-16,-2-1 128 0,1-1 32 0,0 0 0 15,-1 0-832-15,2 3-192 0,-2-1 0 0,1 1 0 16,-1-1 0-16,1-1 0 0,-2-1 0 0,1 1 0 16,2 4 0-16,-1-4 0 0,-1 1 0 0,0-1 0 15,0-2 0-15,1-1 0 0,0-2 0 0,-2 0 0 16,0-1 0-16,0-1 0 0,1-1 0 0,-1-1 0 15,-1 2 864-15,1-3 128 0,0 1 32 0,0-4 0 16,0 1-832-16,-1 0-192 0,0 2 0 0,0-2 0 16,0-1 0-16,1 0 0 0,-2 2 0 0,2-1 0 15,-1-1 0-15,1 0 0 0,-2 0 0 0,2-1 0 0,-1-1 0 16,1 1 0-16,0-5 0 0,-2 5 0 0,2-1 0 0,0-4 0 16,0 0 0-16,0 0 0 0,0 0 0 0,0 0 0 15,0 4 0-15,0-4 0 0,0 0 864 0,0 0 128 16,-1 4 32-16,1-4 0 0,0 0-832 0,0 0-192 15,0 0 0-15,0 0 0 0,0 0 0 0,0 0 0 16,0 0 0-16,0 0 0 0,-1 5 0 0,1-5 0 16,0 0 0-16,-1 3 0 0,-1 2 0 0,2-5 0 15,0 0 0-15,0 0 0 0,-2 2 0 0,-2 1 0 16,4-3 0-16,0 0 0 0,-2 3 0 0,2-3 0 16,-1 3 0-16,0 0 0 0,1-3 0 0,-1 4 0 15,-2-1 0-15,2 2 0 0,0-2 0 0,0 2 0 16,-1-2 0-16,2-3 0 0,0 0 0 0,0 0 0 0,0 0 0 0,0 0 0 15,0 0 0-15,0 0 0 0,0 0 0 0,0 0 0 16,0 0 0-16,0 0 0 16,0 0 0-16,0 0 0 0,0 0 0 0,-1 4 0 0,1-4 0 0,0 0 0 15,-3 2 0-15,3-2 0 0,0 0 0 0,-1 3 0 16,1-3 0-16,-2 5 0 0,2-5 0 0,-1 2 0 16,1-2 0-16,0 5 0 0,-2-1 0 0,2-4 0 15,0 0 0-15,0 0 0 0,0 0 0 0,0 0 0 16,0 0 0-16,0 0 0 0,0 0 0 0,0 0 0 15,0-4 0-15,0-2 0 0,2-1 0 0,-1 0 0 16,-1-3 0-16,2 1 0 0,0-2 0 0,0 0 0 16,-2 0 0-16,0-7 0 0,3 0 0 0,-1 1 0 15,-1-2 0-15,0 1 0 0,1-1 0 0,-1-2 0 16,0 0 0-16,-1-3 0 0,0 0 0 0,0-1 0 0,0-2 0 0,0-2 0 16,0-2 0-16,0 3 0 0,-1 0 0 0,1 0 0 15,1 1 0-15,-1 3 0 0,0 2 0 0,1 2 0 16,-1 0 0-16,0 2 0 0,-1 3 0 0,1 2 0 15,0 3 0-15,0-2 0 0,-1 0 0 0,-2 5 0 16,2 0 0-16,0 2 0 0,1 5 0 0,-2-5 0 16,2 5 0-16,-2-5 0 0,2 5 0 0,0 0 0 15,-4-1 0-15,4 1 0 0,-4 3 0 0,2 2 0 16,-4 1 0-16,4 1 0 0,0 1 0 0,0 2 0 16,-1 2 0-16,1 2 0 0,1 1 0 0,0 2 0 15,-3 2 0-15,3 2 0 0,0-1 0 0,1 3 0 16,-2 0 0-16,2 2 0 0,-1 1 0 0,1 1 0 15,1 1 0-15,-1 0 0 0,0 0 864 0,0 0 128 0,1-3 32 0,0 0 0 16,-2-1-832-16,1-9-192 0,0 2 0 0,0 1 0 16,1 2 0-16,-1 0 0 0,0-1 0 0,1-1 0 15,-1-1 0-15,1 0 0 0,-1 0 0 0,0-1 0 16,1-1 0-16,0-2 0 0,-1-2 0 16,2 1 0-16,-2-1 0 0,0-1 0 0,1-2 0 0,0 0 0 15,1 0 0-15,-2-1 0 0,0-1 0 0,0-6 0 16,0 0 0-16,0 0 0 0,0 0 0 0,0 0 0 15,0 0 0-15,0 0 0 0,1-4 0 0,-1-1 0 16,0-1 0-16,0-1 0 0,1-2 0 0,-1-1 0 16,0-3 0-16,0 0 0 0,0 1 0 0,1-2 0 15,1-2 0-15,-2 0 0 0,1-1 0 0,1 0 0 16,-1 0 0-16,0-7 0 0,-2 0 0 0,1 3 0 0,0 0 0 16,0 2 0-16,0 0 0 0,0 0 0 15,0 1 0-15,0 1 0 0,0 2 0 0,0 2 0 0,0-1 0 0,0 4 0 16,0 2 0-16,0 1 0 0,0 1 0 0,0 6 0 15,0-5 0-15,0 5 0 0,0 0 0 0,0 0 0 16,0 0 0-16,0 0 0 0,0 0 0 0,-1 5 0 16,-2 2 0-16,1 2 0 0,2 5 0 0,0 1 0 15,0 1 0-15,0 0 0 0,0 1 0 0,0 2 0 16,0-1 0-16,0-3 0 0,0 2 0 0,2 2 0 16,-2 1 0-16,0 0 0 0,1-2 0 0,1 2 0 15,-2-3 0-15,1 1 0 0,1-3 0 0,-1 0 0 16,0-2 0-16,0-1 0 0,-1-1 0 0,1-2 0 15,-1 0 0-15,2 0 0 0,-1-2 0 0,1-1 0 0,-2-2 0 0,0-4 0 16,0 0 0-16,0 0 0 0,0 0 0 16,0 0 0-16,1 5 0 0,-1-5 0 0,0 0 0 0,0 0 0 15,0 0 0-15,0 0 0 0,-1-6 0 0,1 0 0 16,0 1 0-16,0-2 0 0,0-3 0 0,-2-2 0 16,2 0 0-16,0-3 0 0,0 0 0 0,0-1 0 15,2-2 0-15,-2-9 0 0,0 0 0 0,1 3 0 16,-1-3 0-16,0 2 0 0,0-3 0 0,1 1 0 15,1-2 0-15,-1 2 0 0,1 1 0 0,0 2 0 16,-1 2 0-16,2 3 0 0,-1 1 0 0,-1 2 0 16,2 3 0-16,0 2 0 0,-2 2 0 0,0 4 0 15,-1 5 0-15,0 0 0 0,0 0 0 0,0 0 0 16,0 0-768-16,0 0-208 0,0 10-48 0,-1 3 0 16,2 3 832-16,-1 1 192 0,0 0 0 0,-1 0 0 0,0 0 768 0,1 4 208 15,-1-1 48-15,-1 2 0 0,-1-1-832 0,2 2-192 16,2 0 0-16,-1-1 0 0,-2 0 0 0,1-6 0 15,1 1 0-15,-2 1 0 0,2 1 0 0,-1-1 0 16,0-1 0-16,1-1 0 16,0-1-768-16,0-2-208 0,0-1-48 0,0-1 0 0,0-1 1648 0,-1 0 320 15,0-2 64-15,0-1 16 0,1 0-832 0,0-7-192 16,0 0 0-16,0 0 0 0,0 0 0 0,0 0 0 16,0 0 0-16,-1-6 0 0,0 1 0 0,1-2 0 15,-1-3 0-15,0-1 0 0,0-1 0 0,1-3 0 16,0 0 0-16,0-1 0 0,0-1 0 0,0-5 0 15,-1 1 0-15,1 3 0 0,1 1 0 0,-1 2 0 16,0 1 0-16,1 2 0 0,1 1 0 0,-2 0 0 0,0 2 0 16,0 2 0-16,0 7 0 0,0 0 0 0,0 0 0 0,0 0 0 15,0 0 0-15,0 0 0 0,0 0 0 0,0 0 0 16,0 7 0-16,0 0 0 0,0 2 0 0,0 0 0 16,0 3 0-16,0-4 0 0,0 2 0 0,0-1 0 15,-1 3 0-15,0 1 0 0,0-1 0 0,1 1 0 16,-1 1 0-16,1 0 0 0,0 0 0 0,-2 0 0 15,2 0 0-15,0 1 0 0,0 0 0 0,0 0 0 16,0-1 0-16,0 0 0 0,-1-1 0 0,1-1 0 16,-1 0 0-16,0-2 0 0,1 0 0 0,0-1 0 15,0 0 0-15,0-1 0 0,0-1 0 0,0-1 0 16,0-1 0-16,0-5 0 0,0 0 0 0,0 5 0 16,0-5 0-16,0 0 0 0,0 0 0 0,0 0 0 0,0 0 0 15,0 0 0-15,0 0 0 0,0 0 0 0,0 0 0 0,0 0 0 16,2-2 0-16,1-2 0 0,-1 0 0 0,0-1 0 15,0 0 0-15,0 0 0 0,0-1 0 0,-1 0 0 16,1-1 0-16,-1 0 0 0,0-1 0 0,0 1 0 16,-1 1 0-16,1-2 0 0,0 0 0 0,0 1 0 15,0 0 0-15,-1 1 0 0,-1 0 0 0,1 6 0 16,2-3 0-16,-2 3 0 0,0-5 0 0,0 5 0 16,0 0 0-16,0 0 0 0,0 0 0 0,0 0 0 15,0 0 0-15,0 5 0 0,0 1 0 0,0-2 0 16,0 1 0-16,0 1 0 0,0 1 0 0,0 0 0 15,0 1 0-15,-1 1 0 0,0-2 0 0,0 1 0 16,1-1 0-16,0 1 0 0,0-1 0 0,0 1 0 16,0-2 0-16,0 0 0 0,0 0 0 0,0-1 0 0,0-5 0 15,-1 5 0-15,1-5 0 0,-1 6 0 0,1-6 0 0,0 0 0 16,0 0 0-16,0 0 0 0,0 0 0 0,0 0 0 16,0 0 0-16,0 0 0 15,-2-1 0-15,2 1 0 0,0 0 0 0,-1-5 0 0,-2 0 0 0,2 0 0 16,1-1 0-16,-1 0 0 0,0 1 0 0,0-1 0 15,1 0 0-15,0 1 0 0,0-1 0 0,0-1 0 16,0 0 0-16,0 2 0 0,0-1 0 0,1 2 0 16,-1 4 0-16,0 0 0 0,0 0 0 0,0 0 0 15,0 0 0-15,0 0 0 0,0 0 0 0,0 0 0 16,0 0 0-16,0 0 0 0,0 0 0 0,1 6 0 16,-2 0 0-16,1 0 0 0,0-2 0 0,0 3 0 0,-1 0 0 15,0 0 0-15,0 1 0 0,1-2 0 0,0 0 0 16,0 0 0-16,-1-1 0 0,0 0 0 0,0 1 0 0,1-2 0 15,0-4 0-15,0 0 0 0,0 0 0 0,0 0 0 16,0 0 0-16,0 0 0 0,0 0 0 0,0 0 0 16,0 0 0-16,0 0 0 0,0 0 0 0,0 0 0 15,0 0 0-15,0-4 0 0,0-1 0 0,1 1 0 16,0 0 0-16,0 0 0 0,0-1 0 0,1-1 0 16,-1 1 0-16,0 0 0 0,0 0 0 0,2 0 0 15,-3 0 0-15,1 0 0 0,-1 0 0 0,1 1 0 16,-1 4 0-16,0-4 0 0,0 0 0 0,0 4 0 15,0 0 0-15,0 0 0 0,0 0 0 0,0 0 0 16,0 0 0-16,0 0 0 0,0 0 0 0,0 0 0 16,0 0 0-16,0 0 0 0,0 0 0 0,0 0 0 0,0 0 0 0,-1 5 0 15,1-5 0-15,0 6 0 0,0-1 0 16,0 0 0-16,0 1 0 0,0 0 0 16,0-1 0-16,0 1 0 0,0-6 0 0,0 0 0 0,0 0 0 0,0 5 0 15,0-5 0-15,0 4 0 0,0-4 0 0,0 0 0 16,0 0 0-16,0 0 0 0,0 0 0 0,0 0 0 15,0 0 0-15,0 0 0 0,0 0 0 16,0 0 0-16,1-3 0 0,0-3 0 0,-1 0 0 0,0 1 0 16,1-1 0-16,0 0 0 0,-1-1 0 0,-1 1 0 15,0-3 0-15,1 0 0 0,-1-1 0 0,0 0 0 16,0-1 0-16,-2 0 0 0,2 1 0 0,0-1 0 16,0-1 0-16,-1 1 0 0,1 0 0 0,1-3 0 0,0-1 0 0,-2-6 0 15,0 1 0-15,-1 1 0 0,3 2 0 16,-1-1 0-16,0-1 0 0,1-1 0 0,0-2 0 15,0-3 0-15,-1-1 0 0,1 0 0 0,1 0 0 0,0 0 0 16,0 0 0-16,-1-2 0 0,1-2 0 0,1 1 0 16,-1 1 0-16,-1 1 0 0,-1 0 0 0,1 2 0 15,0-2 0-15,0 3 0 0,0 1 0 0,1 1 0 16,-1 2 0-16,0-1 0 0,-1-3 0 0,1 0 0 16,-2 3 0-16,1 1 0 0,-1 2 0 0,2 1 0 15,-3 2 0-15,1 1 0 0,1 1 0 0,-1 0 0 16,0-2 0-16,-1 3 0 0,1 0 0 0,1 1 0 15,-2 1 0-15,1 1 0 0,0-3 0 0,0 3 0 16,0 0 0-16,1 1 0 0,-2 1 0 0,3 7 0 16,0 0 0-16,-2-4 0 0,-1 1 0 0,3 3 0 0,0 0 0 15,0 0 0-15,0 0 0 0,-2 6 0 16,-1 1 0-16,1 3 0 0,2 1 0 0,0 2 0 0,-1 1 0 0,2 3 0 16,1 1 0-16,-1 4 0 0,-1 1 0 0,2 2 0 15,-1 3 0-15,0 1 0 0,-1 2 0 0,2 3 0 16,1 6 0-16,1-1 0 0,-1 0 0 0,0 1 0 15,-1-1 0-15,1 1 0 0,0-1 0 0,-2-3 0 16,1-5 0-16,-1-3 0 0,1-2 0 0,-2-2 0 16,0-3 0-16,1-2 0 0,-1 0 0 0,0-4 0 15,0-1 0-15,0-4 0 0,0-1 0 0,0-2 0 16,1 1 0-16,-1-8 0 0,0 0 0 0,0 0 0 16,0 0 0-16,0 0 0 0,0 0 0 0,-2-8 0 15,-1 0 0-15,1-3 0 0,-1-2 0 0,1-4 0 0,0-2 0 16,0-3 0-16,1-4 0 0,-1-2 0 0,-1 1 0 0,2-3 0 15,1-1 0-15,0-2 0 0,-2 0 0 16,2 0 0-16,2-1 0 0,-1 0 0 0,-2-5 0 0,1 0 0 16,1 0 0-16,0 0 0 0,0 1 0 0,0 1 0 15,1-1 0-15,1 2 0 0,-3-2 0 0,1 3 0 16,0 1 0-16,1 1 0 0,0 0 0 0,-1 2 0 16,-1 3 0-16,2 3 0 0,-1 2 0 0,0 2 0 15,-2 4 0-15,1 1 0 0,0 3 0 0,-1-1 0 16,1 2 0-16,-2 3 0 0,1 1 0 0,0 2 0 15,0 0 0-15,1 6 0 0,-3-5 0 0,2 2 0 16,1 3 0-16,0 0 0 0,0 0 0 0,0 0 0 16,-4 6 0-16,3 2 0 0,0 0 0 0,1 2 0 0,0 1 0 15,0 4 0-15,0 1 0 0,1 3 0 0,0 3 0 0,1 3 0 16,0-1 0-16,1 3 0 0,-1 2 0 16,2 3 0-16,-1 4 0 0,1-1 0 0,-1 0 0 0,-1 0 0 15,1-1 0-15,1-1 0 0,0-1 0 16,-2-4 0-16,-1-5 0 0,1-2 0 0,-2 0 0 0,1-5 0 15,1-3 0-15,-1-2 0 0,1-2 0 0,-2-3 0 16,0-6 0-16,0 0 0 0,0 0 0 0,0 0 0 16,0 0 0-16,0-8 0 0,0-2 0 0,0-2 0 15,0-4 0-15,-1-3 0 0,-1-4 0 0,1-1 0 16,1-2 0-16,-1-1 0 0,-3-2 0 0,3 0 0 16,-1-2 0-16,1-3 0 0,-1 0 0 0,-1-2 0 15,2 3 0-15,1-2 0 0,-2-3 0 0,1 1 0 0,1-1 0 16,-1 2 0-16,0 0 0 0,1 0 0 0,0 0 0 15,-1 0 0-15,1 0 0 0,0 4 0 0,-2 3 0 0,1 2 0 16,-1 0 0-16,1 4 0 0,-1 0 0 0,1 1 0 16,-2 2 0-16,1-1 0 0,1 0 0 0,-1 0 0 15,1 5 0-15,-1 1 0 0,2 4 0 0,-1 0 0 16,0-1 0-16,0 2 0 0,1-1 0 0,-1 2 0 16,1 1 0-16,-2 1 0 0,1 3 0 0,1 4 0 15,0 0 0-15,0 0 0 0,-3-4 0 0,3 4 0 16,0 0 0-16,0 0 0 0,-1 9 0 0,1 2 0 15,0 0 0-15,0 2 0 16,0 2-768-16,1 1-208 0,-1 2-48 0,3 0 0 0,-3 5 832 0,1 1 192 16,-1 2 0-16,1-2 0 0,0 0 0 0,0-1 0 15,-1-2 0-15,0 0 0 0,0-2 0 0,-1 2 0 0,0-3 0 16,0-2 0-16,0-5 0 0,1-2 0 0,-2-1 0 0,2-8 0 16,-1 6 0-16,1-6 0 15,0 0 0-15,0 0 0 0,0 0 0 0,0 0 0 0,-1-8 0 0,0-1 0 16,-1-1 768-16,0-2 208 0,1-3 48 0,-1-4 0 15,1-4-832-15,-1-1-192 0,1 0 0 0,-1-2 0 16,2-1 0-16,-3 0 0 0,0-2 0 16,2 0 0-16,-1-3 0 0,2 0 0 0,-1-1 0 0,1 2 0 15,1 1 0-15,0 0 0 0,-2 3 0 0,0 3 0 16,4 1 0-16,-2 3 0 0,0 0 0 0,0 3 0 16,-1 0 0-16,1 2 0 0,1 5 0 0,-2 1 0 15,0 2-768-15,0 1-208 16,0 6-48-16,1-5 0 0,-1-1 1648 0,0 6 320 0,0-6 64 0,0 6 16 15,0 0-1648-15,0 0-320 0,-1 9-64 16,1 1-16-16,-3 2 832 0,2 2 192 0,0 1 0 0,1 1 0 0,1 2 0 16,0 3 0-16,-2 2 0 0,1 2 0 0,1 0 0 0,2 2 0 15,-5 1 0-15,4 1 0 0,-1 2 0 0,-1-3 0 16,0 0 0-16,0-3 0 0,1 0 0 0,1-4 0 16,0-1 0-16,-1-2 0 0,-1-1 0 0,2-1 0 15,-1-4 0-15,-1 0 0 0,-1-2 0 0,2-2 0 16,-1-8 0-16,0 0 0 0,0 6 0 0,0-6 0 15,0 0 0-15,0 0 0 0,0 0 0 0,0 0 0 16,1-7 0-16,1-1 0 0,-2-3 0 0,0-2 0 16,0-2 0-16,-1-1 0 0,0-3 768 0,0-1 208 15,1 0 48-15,-1-3 0 0,-1 2-832 0,2-2-192 16,0 0 0-16,0 2 0 0,0-1 0 0,0 0 0 16,2 1 0-16,-1-1 0 0,-1 1 0 0,0 0 0 0,3 1 0 0,-1 0 0 31,-1 3-768-31,0 1-208 0,2 3-48 0,-2-2 0 0,0 1 1648 0,0 2 320 0,-1 0 64 0,2 4 16 15,-1 2-832-15,-1 6-192 0,0 0 0 0,0 0 0 16,0 0 0-16,0 0 0 0,0 0 0 0,0 0 0 31,0 8-768-31,0 2-208 0,-1 1-48 0,1 3 0 0,0 1 832 0,0 3 192 0,-1 0 0 0,0 2 0 16,1 2 0-16,0 1 0 0,0 3 0 0,-1-1 0 16,-1 1 0-16,2-2 0 0,0-2 0 0,0-2 0 15,-1 0 0-15,1-2 0 0,0-5 0 0,0-1 0 16,1-4 0-16,-1-8 0 0,0 0 0 0,0 0 0 15,3 5 0-15,-3-5 0 0,0 0 0 0,3-4 0 0,1-3 768 16,0-4 208-16,-1-5 48 0,-1 0 0 0,1-1-832 16,0-2-192-16,-1-2 0 0,-1-1 0 0,0-2 0 0,0 3 0 15,-2-2 0-15,1-1 0 0,-2-2 0 0,2-2 0 16,0-1 0-16,0 3 0 0,0 1 0 0,0 2 0 16,0 2 0-16,0 1 0 0,0 2 0 0,0 3 0 15,-1 2 0-15,1 4 0 0,1 3 0 0,-1 6 0 16,0 0 0-16,0 0 0 0,0 0 0 0,0 0 0 15,0 0 0-15,-2 9 0 0,1 1 0 0,0 4 0 16,-1-1 0-16,1 2 0 0,1 1 0 0,0 1 0 16,-3 3 0-16,3 1 0 0,-2 2 0 0,2 1 0 15,0-3 0-15,0 0 0 0,0-4 0 0,0-1 0 16,2-3 0-16,-4-1 0 0,1 0 0 0,1-3 0 16,0-9 0-16,0 0 0 0,3 6 0 0,-3-6 0 0,0 0 0 15,0 0 0-15,0 0 0 0,3-4 0 0,-1-3 0 0,0-3 0 16,0-2 0-16,-1 1 0 15,0-2 0-15,0 0 0 0,0-2 0 0,-1 1 0 0,-1 1 0 0,1 1 0 16,1 4 0-16,1 1 0 0,-1 1 0 0,-1 6 0 16,0 0 0-16,0 0 0 0,-3-5 0 0,3 5 0 15,0 0 0-15,-2 5 0 0,1 4 0 0,-2 0 0 32,0 0-2416-32,1 0-528 0,-2 2-96 0,0 0-32 0</inkml:trace>
  <inkml:trace contextRef="#ctx0" brushRef="#br1" timeOffset="11">19833 4266 12895 0,'0'0'272'0,"1"12"64"0,-1-12 16 0,0 7 32 0,0-7-384 0,0 8 0 15,0-2 0-15,0 0 0 0,0-1 896 0,0 0 96 0,0 0 32 0,0-1 0 16,1 2 0-16,0 0 0 0,-1-1 0 15,0 0 0-15,0 0 0 0,0-5 0 0,0 5 0 0,0 0 0 16,0 0-832-16,0-5-192 0,0 0 0 0,0 0 0 16,0 0 864-16,0 0 128 0,0 0 32 0,0 0 0 15,0 0 0-15,0 0 0 0,0 0 0 0,0 0 0 16,3-6-832-16,-2-3-192 0,-1-2 0 0,2 0 0 16,-1-1 0-16,0-1 0 0,0-3 0 0,0-1 0 15,1-2 0-15,-1-3 0 0,0-3 0 0,1 0 0 16,-1-2 864-16,1-4 128 0,-1-1 32 0,2-1 0 15,-1-1-832-15,-1-2-192 0,-1 0 0 0,0-4 0 16,1-2 0-16,1 1 0 0,-2 2 0 0,2 0 0 0,-1 3 0 0,1 3 0 16,-2 2 0-16,0 2 0 15,0 3 0-15,0 2 0 0,0 0 0 0,0 3 0 0,0 3 0 16,0 2 0-16,-3 3 0 0,2 2 0 0,0 2 0 0,1 0 0 16,-2 3 0-16,2 6 0 0,0 0 0 0,0 0 0 15,-2-6 0-15,2 6 0 0,0 0 0 0,0 0 0 16,0 0 0-16,0 0 0 0,0 0 0 0,-2 7 0 15,-1 1 0-15,1 1 0 0,0 4 0 0,0 0 0 16,0 4 0-16,1 1 0 0,0 3 0 0,1 3 0 16,-1 2 0-16,0 0 0 0,0 3 0 0,1 0 0 15,-1 4 0-15,1-2 0 0,0 3 0 0,1-1 0 16,-1-1 0-16,3-4 0 0,-2 0 0 0,0-2 0 16,0-1 0-16,2-4 0 0,-3-4 0 0,1-1 0 15,-1 0 0-15,1-1 0 0,0-1 0 0,0-3 0 0,0-1 0 16,-1-10 0-16,0 0 0 0,0 0 0 0,0 0 0 0,0 0 0 15,0 0 864-15,0 0 128 16,0 0 32-16,4-8 0 0,-4-3-832 0,1-3-192 0,1-1 0 0,-1-1 0 16,-2-1 0-16,1-1 0 0,0-2 0 0,0-3 0 15,-1-1 0-15,0-2 0 0,0-2 0 0,-1-3 0 16,0-2 0-16,1-1 0 0,-2 0 0 0,2-1 0 16,-1-2 0-16,1 1 0 0,0-1 0 0,0 1 0 15,0-2 0-15,1 2 0 0,0 1 0 0,0 5 0 16,-2 3 0-16,1 4 0 0,1 3 0 0,0 2 0 15,0 2 0-15,0 3 0 0,0 3 0 0,0 3 0 16,0 1 0-16,0 6 0 0,0 0 0 0,0 0 0 16,0 0 0-16,0 0 0 0,0 0 0 0,0 0 0 0,0 8 0 15,-1 2 0-15,-1 2 0 0,1 3 0 0,1 1 0 0,-2 2 0 16,1 2 0-16,1 2 0 0,-1 3 0 0,1 0 0 16,0 3 0-16,0 1 0 0,-1-4 0 0,2 1 0 15,0-1 0-15,-1-1 0 0,-1-3 0 0,0 0 0 16,1-3 0-16,0-1 0 0,0 0 0 0,0-2 0 15,1-1 0-15,0-4 0 0,0-2 0 0,-1-8 0 16,0 7 0-16,0-7 0 0,0 0 0 0,0 0 0 16,0 0 0-16,0 0 0 0,2-6 0 0,-1-3 0 15,-1-5 0-15,2-2 0 0,-2-2 0 0,0-1 0 16,0-5 0-16,-2 0 0 0,2-4 0 0,0-2 0 16,0-1 0-16,-1-1 0 0,1 1 0 0,0 1 0 15,0-1 0-15,1 4 0 0,-2 2 0 0,2 5 0 16,2 1 0-16,-2 2 0 0,1 4 0 0,-1 0 0 15,0 3 0-15,0 1 0 0,2 2 0 0,-3 7 0 0,0-6 0 0,0 6 0 16,0-5 0-16,0 5 0 0,0 0 0 0,0 0 0 31,0 0-2416-31,0 0-528 0,0 0-96 0,2 11-32 0</inkml:trace>
  <inkml:trace contextRef="#ctx0" brushRef="#br1" timeOffset="12">20293 8939 14287 0,'0'0'0'0,"0"0"0"16,0 0 0-16,0 0 0 0,0 0 0 0,0 0 0 15,0 0 0-15,0 0-5696 16</inkml:trace>
  <inkml:trace contextRef="#ctx0" brushRef="#br1" timeOffset="13">19887 10628 7359 0,'0'0'656'0,"0"0"-528"16,0 0-128-16,0 0 0 0,-2 5 1728 0,2-5 304 16,-2 6 64-16,0 1 16 0,1-1-832 0,-1 1-176 15,0 1-16-15,2 2-16 0,-2 2 64 0,1 0 16 16,-1 0 0-16,1 5 0 0,-2 0-272 0,2-1-48 0,0 1-16 0,-1 1 0 15,1 3-288-15,0-2-48 0,-1 1-16 0,1 0 0 16,-1 0-112-16,1 2-32 0,1-1 0 0,-1 2 0 16,0-1-128-16,1-1-48 0,-1 4 0 0,1-2 0 15,0-1-144-15,0 0 0 0,0 1 144 0,1 0-144 16,0 0 0-16,0 1 0 0,0-4 0 0,-1 1 128 16,2-1-128-16,-1-2 0 0,1 3 0 0,-2-2 128 15,1-1-128-15,1 0 0 0,-1 1 0 0,0-1 0 16,0-2 0-16,0 1 0 0,1 0 0 0,-2-1 0 15,1-3 0-15,-1 1 0 0,0-3 0 0,0 1 0 16,0-1 0-16,0 1 128 0,-1-2-128 0,1-1 0 16,0-1 0-16,0 0 0 0,0-1 0 0,0-2 0 0,0-5-144 15,0 4 0-15,0-4 0 0,0 0 0 16,0 0-288-16,0 0-48 0,0 0-16 16,0 0 0-16,0 0 144 0,0 0 32 0,0 0 0 0,0 0 0 0,0 0 160 0,0-6 160 15,0 6-208-15,0-9 80 0,0-1 128 0,0 2-208 16,0-1 80-16,2 0 128 0,-1-2-256 0,0 1 80 15,-1 1 16-15,1-1 0 0,-1 1 160 0,1-3-192 16,0 1 192-16,1-2-192 0,-1 1 192 0,-1-3 0 16,0 4 0-16,0-2-128 0,0 0 128 0,0-1 0 15,0 1 0-15,-1 1-128 0,1-1 128 0,0 2 0 16,0 0 0-16,0-1 0 0,1 1 0 0,-1 0 0 16,0-1 0-16,0 2 0 0,0 1 0 0,0 0 0 15,1 3 0-15,0-3 0 0,0 0 0 0,-1 2 0 16,0 1 0-16,0 6 0 0,0-8 176 0,2 2-48 0,-2 6 0 0,0-6 0 15,0 6 48-15,0 0 0 0,0 0 0 0,0 0 0 16,0 0 96-16,0 0 32 0,0 0 0 0,0 0 0 16,0 0 16-16,0 0 16 0,-5 3 0 0,1 2 0 15,4-5 0-15,-2 7 0 0,-1 1 0 0,2 0 0 16,-1 2-16-16,1 0 0 0,0-1 0 0,0 3 0 16,0 0-48-16,0 0-16 0,0 2 0 0,1 0 0 15,0-1-48-15,0 1-16 0,0 1 0 0,0 1 0 16,0 0-64-16,0 1 0 0,1 1-128 0,1-1 192 15,-2 2-64-15,2-2-128 0,-1-1 176 0,1 1-176 16,-2 1 128-16,2-3-128 0,-1 1 0 0,0 0 0 16,1-1 128-16,-1 1-128 0,1-2 0 0,-2 2 0 15,0 0 0-15,0-1 128 0,1 1-128 0,-1 0 0 16,0-1 128-16,0 1-128 0,0 0 0 0,0 0 0 0,-1-2 0 16,1 1 0-16,-1 0 0 0,1-1 0 0,0 1 0 15,-1-2 0-15,0 0 0 0,0 0 0 0,0 1 128 0,1-2-128 16,-1 0 0-16,2-3 0 0,-2 0 0 0,1 1 0 15,-1-2 0-15,0 0 0 0,1-2 0 0,0-6 0 16,-1 6 0-16,1-6 0 0,0 0 0 0,0 0 0 16,0 0 0-16,0 0 0 0,0 0 0 0,0 0-176 15,0 0 176-15,0 0-160 0,-2-6 160 0,1-1 0 16,0-1-144-16,0 0 144 0,1-1 0 0,-1-1-144 16,1-1 144-16,0 0 0 0,0-1-144 0,1-1 144 15,0 2 0-15,0 0-144 0,-1 0 144 0,1 0 0 16,-1 2 0-16,2-3 0 0,-2 0 0 0,1 0 0 15,-2 0 0-15,1 1 0 0,0-1 0 0,-2 2 0 0,1 1 0 16,-1 1 0-16,2 0 0 0,-1 1 0 0,0 0 0 0,1 7 0 16,0 0 0-16,-1-6 0 0,1 6 0 0,0 0 128 15,0 0-128-15,0 0 176 0,0 0-176 0,0 0 192 16,0 0-48-16,0 0 0 0,0 0 0 0,0 0 0 16,0 0 16-16,0 0 0 0,-3 3 0 0,0 3 0 15,2 1 16-15,0 1 0 0,0 1 0 0,1 1 0 16,0 1 0-16,2 3 0 0,-2 0 0 0,1 1 0 15,-1 0-32-15,1 0 0 0,0 1 0 0,0 1 0 16,1-2-144-16,-2 1 160 0,0 0-160 0,1 1 160 16,1 0-160-16,-1 0 0 0,1 0 144 0,-1 0-144 15,1 0 0-15,-2 0 0 0,1 0 0 0,0 0 128 0,0 0-128 16,0 0 0-16,0 0 0 0,0 0 0 0,1 1 0 0,0-4 0 16,-2-1 0-16,0-1 0 0,1 2 0 0,0 0 144 15,0 0-144-15,1-2 0 0,-1-3 0 0,-1 0 0 16,0 1 0-16,0-2 0 0,0-1 128 0,0-1-128 15,0-6 0-15,0 0 0 0,0 0 0 0,0 0 0 16,0 0 0-16,0 0 0 0,0 0 0 0,0 0 0 16,0 0 0-16,0 0-144 0,-1-7 144 0,-1-1-160 15,1 0 160-15,0-2-160 0,1-2 160 0,-1-1-128 16,1 0 128-16,1 0-128 0,1 0 128 0,0 0 0 16,-2-2 0-16,1 1 0 0,1 1 0 0,-1 1 0 15,-1-2 0-15,0 1 0 0,1 1 0 0,-1 0 0 16,0 1 0-16,1 1 0 0,0 1 0 0,-1 1 0 15,0 0 0-15,-1 1 0 0,1 7 0 0,0-6 0 0,0 6 0 16,0 0 0-16,0 0 0 0,0 0 0 0,0 0 0 0,0 0 0 16,0 0 0-16,0 0 0 0,0 0 0 0,0 0 0 15,0 0 0-15,0 0 0 0,-2 6 0 0,-1 1 128 16,2 2-128-16,-1 2 0 0,2-1 0 0,-1 3 0 16,1 2 0-16,-1 0 0 0,0 2 0 0,1 0 128 15,0 2-128-15,0 0 0 0,0-2 0 0,1 0 128 16,0 1-128-16,2 0 128 0,-3 0-128 0,1 1 128 15,1-2-128-15,-1-1 0 0,0 2 0 0,0-1 128 16,-1-1-128-16,1 0 0 0,1 1 0 0,-1-1 128 16,-1 0-128-16,1 0 0 0,1-2 0 0,-1-1 0 15,0-2 0-15,1 1 0 0,-1-3 0 0,1-2 0 16,0-1 0-16,-2-6 0 0,0 0 0 0,0 0 0 16,-2 5 0-16,2-5 0 0,0 0 0 0,0 0 128 0,0 0-128 15,0 0 0-15,0 0 0 0,0 0 0 0,0 0 0 0,0 0 0 16,-4-5 0-16,4 5 0 0,-3-6 0 0,-1 0 0 15,2 0 0-15,-1-1 0 0,1 1 0 0,1 0 0 16,1-2 0-16,-1 1 0 0,-1 1 0 0,2-1 0 16,0 7 0-16,0-7 0 0,0 0 0 0,0 7 0 15,0-7 0-15,0 7 0 0,0-7 0 0,0 7 0 16,0-7 0-16,0 7 0 0,0 0 0 0,0 0 0 16,0 0 0-16,0 0 0 0,0 0 0 0,0 0 0 15,0 0 0-15,0 0 0 0,0 0 0 0,0 0 0 16,0 0 0-16,-2 7 0 0,1 0 0 0,1 0 0 15,-1-2 0-15,0 2 0 0,-1 1 0 0,2-1 0 0,0 2 0 16,-1 0 0-16,0-1 0 0,1 0 0 16,0 3 0-16,0-2 0 0,0 0 0 0,-1-1 0 0,1 0 0 15,-1 2 0-15,0 1 0 0,0-2 0 0,1 1 0 0,0 1 0 16,-2-1 0-16,1-1 128 0,0 0-128 0,0-1 0 16,1 1 0-16,0-2 0 0,0 1 0 0,0 0 0 15,0-2 0-15,0 2 0 0,0-2 0 0,0 2 0 16,0 0 0-16,0-1 0 0,0-1 0 0,0 0 0 15,0-6 0-15,1 6 0 0,-1-6 0 0,0 0 0 16,0 0 0-16,0 0 0 0,0 0 0 0,0 0 0 16,0 0 0-16,0 0-128 0,0 0 128 0,0 0 0 15,0 0-128-15,0 0 128 0,-2-5-128 0,0-1 128 16,1-1-128-16,1 0 128 0,-2 0-128 0,2 1 128 16,0-1 0-16,0 0 0 0,0-1 0 0,-1 0 0 15,0-1 0-15,1 2-128 0,-1-2 128 0,1 0 0 0,0 1 0 0,0 0 0 16,0-1 0-16,2 0 0 0,-1-1 0 0,-1 0 0 15,0 1 0-15,0 0-128 0,2-1 128 0,-2 0 0 16,0-3 0-16,1 2 0 0,1 0 0 0,-1-1 0 16,-1-1 0-16,0-1 0 0,0 1 0 0,0 1 0 15,0-3 0-15,0 3 0 0,1-3 0 0,0 3 0 16,-1-2 0-16,0 0 0 0,0 1 0 0,0 2 0 16,1-1 0-16,-1-1 0 0,0-1 0 0,0 2 0 15,0-3 0-15,2 2 0 0,-1 0 0 0,-1 2 0 16,-1 2 0-16,1 0 0 0,1-1 0 0,0 1 0 15,-2 1 0-15,0-1 0 0,1 0 0 0,0 0 0 16,0 2 0-16,0-2 0 0,-2-1 0 0,2 1 0 0,0 0 0 16,0-2 0-16,-1 2 0 0,0 0 0 0,0 0 0 15,0 1 0-15,1 0 0 0,-1 0 0 0,0 1 0 0,1 1 0 16,0-1 0-16,0 0 0 0,1 0 0 0,0 1 0 16,-2-1 0-16,1 1 0 0,0-1 0 0,1 1 0 15,0 0 0-15,-1 6 0 0,0-8 0 0,0 3 0 16,0 5 0-16,2-7 0 0,-2 1 0 0,0-1 0 15,1 1 0-15,1 0 0 0,-2 0 0 0,1 1 0 16,-1-3 0-16,1 2 0 0,0 0 0 0,-1 6 0 16,0-7 0-16,1 2 0 0,0-1 0 0,-1 6 0 15,1-6 0-15,-1 0 0 0,1-2 0 0,0 2 0 16,0-1 0-16,0 1 0 0,-1 6 0 0,0-5 0 16,0-2 0-16,0 1 0 0,0 0 0 0,0 6 0 15,0-5 0-15,0 5 0 0,1-9 0 0,-1 4 0 0,0 5 0 0,1-7 0 16,0 3 0-16,1-3 0 0,-2 7 0 0,0-5 0 15,0 5 0-15,1-6 0 0,-1 0 0 0,0 6 0 16,1-6 0-16,-1 1 0 0,0 5 0 0,0-6 0 16,0 0 0-16,0 6 0 0,0 0 0 0,0-6 0 15,1 1 0-15,-1 5 0 0,0 0 0 0,1-6 0 16,-1 6 0-16,0-6 0 0,0 6 0 0,0 0 0 16,0-5 0-16,0 5 0 0,2-6 0 0,-2 6 0 15,1-7 0-15,-1 7 0 0,0-5 0 0,0 5 0 16,0-5 0-16,0 5 0 0,2-6 0 0,-2 6 0 15,0 0 0-15,1-5 0 0,-1 5 0 0,1-6 0 16,1 0 0-16,-2 6 0 0,0 0 0 0,0 0 0 16,1-7 0-16,0 2 0 0,-1 5 0 0,0 0 0 15,0-6 0-15,0 6 0 0,3-6 0 0,-2 1 0 16,-1 0 0-16,0 5 0 0,0-7 0 0,0 2 0 0,0-1 0 0,0 6 0 16,0 0 0-16,0-6 0 0,0 0 0 0,0 6 0 15,1-6 0-15,-1 0 0 0,0 6 0 0,0-5 0 16,0 1 0-16,0-2 0 0,0 6 0 0,0-6 0 15,1 0 0-15,-1 0 0 0,-1-1 0 0,1 2 0 16,0 5 0-16,0 0 0 0,0 0 0 0,0-6 0 16,0-1 0-16,0 7 0 0,0-5 0 0,0-1 0 15,-1-1 0-15,2 1 0 0,1 2 0 0,-2 4 0 16,-2-5 0-16,2 5 0 0,0-7 0 0,0 1 0 16,-2 1 0-16,2 5 0 0,-1-6 0 0,0 0 0 15,1 0 0-15,0 0 0 0,-1 0 0 0,1 6 0 0,0-6 0 16,0 0 0-16,-1 0 0 0,0 0 0 0,1 6 0 0,0-5 0 15,0-1 0-15,0 1 0 0,0 5 0 0,-2-6 0 16,1 0 0-16,1 6 0 0,0-6 0 0,0 1 0 16,-1 0 0-16,1 5 0 0,0-5 0 0,0 5 0 15,-1-8 0-15,1 8 0 0,-1-6 0 0,1 6 0 16,0-7 0-16,-1 1 0 0,-1 0 0 0,2 6 0 16,0-6 0-16,0 0 0 0,0 0 0 0,0-1 0 15,0 7 0-15,-2-6 0 0,2 6 0 0,0-6 0 16,-1 0 0-16,1 6 0 0,1-6 0 0,-1 6 0 15,0-6 0-15,0 0 0 0,0 0 0 0,0 6 0 16,1-7 0-16,0 2 0 0,-2-1 0 0,1 0 0 16,0 0 0-16,0 0 0 0,1 0 0 0,-1 1 0 15,0-2 0-15,0 1 0 0,0 6 0 0,1-7 0 0,0-2 0 16,-1 1 0-16,0 0 0 0,-1 1 0 0,1 1 0 0,0-1 0 16,1 0 0-16,0 1 0 0,-1-2 0 0,1 3 0 15,0 0 0-15,-1-2 0 0,0 2 0 0,0 0 0 16,0 0 0-16,0 0 0 0,1-1 0 0,2-1 0 15,-2 1 0-15,0 1 0 0,0-1 0 0,-1 0 0 16,0 0 0-16,1 0 0 0,-1 0 0 0,0-1 0 16,0-1 0-16,0 2 0 0,1 0 0 0,-1 0 0 15,0-1 0-15,0 2 0 0,0-1 0 0,0 1 0 16,0 0 0-16,-1 0 0 0,0 0 0 0,1 5 0 16,0-7 0-16,0 7 0 0,-1-6 0 0,0 1 0 15,0 0 0-15,-2 0 0 0,2 0 0 0,1 5 0 16,0-8 0-16,-2 2 0 0,1-1 0 0,0 0 0 0,0 2 0 0,1-1 0 15,-1 0 0-15,1 1 0 0,1-2 0 0,-1 1 0 16,0 1 0-16,0 5 0 0,0-4 0 0,0-2 0 16,0 1 0-16,2 0 0 0,-2 5 0 0,1-8 0 15,1 1 0-15,-2 1 0 0,0 1 0 0,0 5 0 16,0-7 0-16,1 1 0 0,-1-1 0 0,0 7 0 16,0 0 0-16,1-6 0 0,2-2 0 0,-2 2 0 15,-1-3 0-15,0 3 0 0,1 2 0 0,1-2 0 16,-1-1 0-16,1 1 0 0,0 1 0 0,-1 0 0 15,-1-2 0-15,2 3 0 0,-1-1 0 0,-1 5 0 16,2-7 0-16,0 2 0 0,-2-1 0 0,1 0 0 16,1 0 0-16,-2 0 0 0,0 6 0 0,0-6 0 15,1-1 0-15,1 1 0 0,-2 0 0 0,0 6 0 16,0-6 0-16,0 5 0 0,0-3-160 0,0 0-48 16,0 1-16-16,0-2 0 0,-1 1 224 0,1-2 0 0,0 0 0 0,0 2 0 15,1-1 0-15,-1-2 0 0,0 0 0 0,0 1 0 16,0-1 0-16,0 1 0 0,0 0 0 0,1 1 0 15,0-4 0-15,-1 4 0 0,-2-1 0 0,1 2 0 16,2-2 0-16,-1-2 0 0,1-1 0 0,0 0 0 16,-1 3 0-16,0 0 0 0,0 0 0 0,0 0 0 15,-1-1 0-15,0 4 0 0,0-2 0 0,1 1 0 16,1 0 0-16,-1 4 0 0,0 0 0 0,0 0 0 16,0-3 0-16,0 0 0 0,0-1 0 0,0 1 0 15,0 3 0-15,0-5 0 0,0 2 0 0,0-2 0 16,0 2 0-16,0-1 0 0,-1 2 0 0,0-1 0 15,1-3 0-15,0 3 0 0,0-2 0 0,0 2 0 0,2-1 0 16,0 0 0-16,-3-1 0 0,0 2 0 16,1-1 0-16,0 4 0 0,-2-3 0 0,2-2 0 0,-1 2 0 0,1 3 0 15,-1-4 0-15,0 0 0 0,0-1 0 0,1 0 0 16,-2 2 0-16,2-1 0 0,0-1 0 0,0 0 0 16,2-1 0-16,-2 1 0 0,0-1 0 0,0 0 0 15,1 0 0-15,-1 1 0 16,1-1-864-16,0-1-128 0,0 3-32 0,0 0 0 0</inkml:trace>
  <inkml:trace contextRef="#ctx0" brushRef="#br1" timeOffset="14">19898 6469 12895 0,'0'0'272'0,"0"0"64"0,0 0 16 0,0 0 32 0,0 0-384 0,0 0 0 0,0 0 0 0,0 0 0 0,0 0 896 0,0 0 96 15,0 0 32-15,0 0 0 0,0-4 0 0,0-2 0 16,0 1 0-16,1-1 0 0,-1 1-832 0,1-1-192 15,0 0 0-15,0 0 0 0,0-2 864 0,1-1 128 16,-1 0 32-16,0-1 0 0,0 0-832 0,-1-2-192 16,-1 1 0-16,1-2 0 0,1 1 0 0,0-2 0 15,-1 1 0-15,0-2 0 0,0-1 864 0,0 0 128 16,-1-1 32-16,1 2 0 0,-1 0-832 0,-1 2-192 16,0-1 0-16,1-1 0 0,0-1 0 0,1 3 0 15,-1-1 0-15,0-1 0 0,0 2 0 0,-2 0 0 16,2-1 0-16,-1 2 0 0,2-1 0 0,0 0 0 15,-1 0 0-15,1 1 0 0,-1-1 0 0,0 2 0 16,1 1 0-16,0-2 0 0,0 2 864 0,0-1 128 16,0 1 32-16,0-1 0 0,0 2-832 0,0-3-192 0,0 1 0 0,0 0 0 15,-3 1 0-15,2-1 0 0,-1 2 0 0,2-2 0 16,-1 1 0-16,0-2 0 0,0 2 0 0,1-1 0 16,-1-1 0-16,0 3 0 15,0-1 0-15,0 1 0 0,1-1 0 0,0-1 0 0,0 1 0 0,0 1 0 16,0-1 0-16,0 2 0 0,0 0 0 0,1 1 0 15,0-1 0-15,0 1 0 0,-1-1 0 0,1 2 0 16,-1-1 0-16,0 1 0 0,0 0 0 0,0 1 0 16,0-1 0-16,0 0 0 0,0-1 0 0,1 1 0 15,0 0 0-15,0-1 0 0,1-1 0 0,-2 1 0 16,1 1 0-16,-1 0 0 0,0 0 0 0,0 0 0 16,-1 0 0-16,1 0 0 0,-2 0 0 0,2 2 0 15,-1 0 0-15,-1 1 0 0,2-2 0 0,-2 2 0 0,0-1 864 0,1 1 128 16,0-1 32-16,1 4 0 0,-1-3-832 0,1 3-192 15,0 0 0-15,-2-4 0 0,1 1 0 0,1 3 0 16,0 0 0-16,0 0 0 0,0 0 0 0,0 0 0 16,0 0 0-16,0 0 0 0,0 0 0 0,0 0 0 15,0 0 0-15,0 0 0 16,0 0-1600-16,0 0-352 0,0 0-80 0,0 0-16 0</inkml:trace>
  <inkml:trace contextRef="#ctx0" brushRef="#br1" timeOffset="15">19849 4217 12895 0,'0'0'272'0,"0"0"64"15,0 0 16-15,0 0 32 0,0 0-384 0,0 0 0 0,0 0 0 0,0 0 0 0,0 0 896 0,0 0 96 16,0 0 32-16,0 0 0 0,0 0-832 0,1-4-192 16,1-1 0-16,-2 1 0 0,0-1 864 0,0 1 128 15,0-2 32-15,1 0 0 0,-1 1-832 0,1-1-192 16,-1-1 0-16,1-1 0 0,0-2 0 0,0-1 0 16,0-1 0-16,0 0 0 0,-1-1 864 0,2 1 128 15,-2-3 32-15,0 0 0 0,1 0-832 0,-1 0-192 16,2 0 0-16,-1-1 0 0,-1 1 864 0,1-2 128 15,0 0 32-15,0-1 0 0,-1 0-832 0,2 0-192 16,-2 0 0-16,0-2 0 0,0-2 0 0,2 0 0 16,-1 1 0-16,0-11 0 0,2 3 864 0,-1 3 128 15,-1 1 32-15,1 1 0 0,-1 3-832 0,2-1-192 0,-2 1 0 16,1-1 0-16,-2-1 0 0,0 0 0 0,0 0 0 16,0 1 0-16,0 0 0 0,0 2 0 0,-1-1 0 0,-1 4 0 15,1 0 0-15,-1 2 0 0,1 3 0 16,1-1 0-16,-2 2 864 0,2 0 128 0,0 1 32 0,-1 1 0 15,-1 2-832-15,1 1-192 0,-1-1 0 0,1 0 0 16,0 0 0-16,0 2 0 0,0 0 0 0,1 0 0 16,-2 0 0-16,2-1 0 0,-1 0 0 0,1 2 0 15,0 4 0-15,0-6 0 0,0 2 0 0,0 4 0 16,0 0 0-16,0 0 0 0,-1-5 0 0,1 5 0 16,0 0 0-16,0 0 0 0,0 0 0 0,0 0 0 15,0 0-2416-15,0 0-528 0,0 0-96 16,-1 11-32-16</inkml:trace>
  <inkml:trace contextRef="#ctx0" brushRef="#br1" timeOffset="16">19830 3423 12895 0,'0'0'272'0,"0"0"64"0,0 0 16 0,0 0 32 0,-1 4-384 0,1-4 0 0,-2 4 0 0,2 0 0 16,0-4 896-16,-1 5 96 0,1-5 32 0,0 0 0 16,0 0 0-16,-1 5 0 0,0 1 0 0,1-6 0 15,0 0 0-15,0 0 0 0,0 0 0 0,0 0 0 16,0 0 0-16,0 0 0 0,0 0 0 0,0 0 0 15,0 0-832-15,0 0-192 0,0-5 0 0,0 0 0 16,0 1 0-16,0 4 0 0,0-5 0 0,0-1 0 16,0 0 0-16,0-3 0 0,0 3 0 0,0-2 0 0,-1-1 864 0,2 0 128 15,-1 0 32-15,0 1 0 0,1-1-832 0,0 1-192 16,0 0 0-16,-1-1 0 0,1 0 0 0,-1 0 0 16,0 0 0-16,0-2 0 0,2 3 0 0,-2-2 0 15,0 0 0-15,1 1 0 0,1 0 864 0,-1 0 128 16,-1 0 32-16,0 2 0 0,1-1-832 0,0 2-192 15,-2-1 0-15,2-1 0 0,0 0 0 0,-1 1 0 16,2-1 0-16,-2 2 0 0,1-1 0 0,-1 0 0 16,2-1 0-16,-2 2 0 0,1 0 0 0,-1 0 0 15,0 1 0-15,1 0 0 0,0-2 0 0,0-2 0 16,-1 0 0-16,2 1 0 0,-1 1 0 0,-1-2 0 16,0 2 0-16,0 0 0 0,1 0 0 0,-1 2 0 15,0 5 0-15,0-7 0 0,2 0 0 0,-2 0 0 16,0 1 0-16,1 1 0 0,0-2 864 0,0 1 128 0,-1 0 32 0,0 1 0 15,0 5-832-15,1-5-192 0,-1 5 0 0,0-7 0 16,0 1 0-16,1 0 0 0,-1 1 0 0,2 0 0 16,0-1 0-16,-1 0 0 15,1 1 0-15,-2 5 0 0,1-6 0 0,0 1 0 0,1 0 0 0,-2 5 0 16,2-7 0-16,1 2 0 0,-3 5 0 0,2-6 0 16,2 0 0-16,-2 1 0 0,-2 5 0 0,2-5 0 15,-2 5 0-15,0 0 0 0,2-5 0 0,-2 5 0 16,0 0 0-16,0 0 0 0,0 0 0 0,0 0 0 15,0 0 0-15,0 0 0 0,0 0 0 0,0 0 0 16,0 0-2416-16,0 0-528 0,0 0-96 0,-5 3-32 16</inkml:trace>
  <inkml:trace contextRef="#ctx0" brushRef="#br1" timeOffset="17">19848 3139 9215 0,'0'0'192'0,"0"0"64"0,0 0 0 0,0 0 0 0,0 0-256 0,0 0 0 0,0 0 0 0,-1 8 0 16,-1-2 864-16,2-6 128 0,1 7 32 0,-1-7 0 15,0 0 0-15,-2 6 0 0,2-6 0 0,-1 7 0 16,1-7-832-16,0 7-192 0,0-7 0 0,0 0 0 16,-1 7 864-16,1-7 128 0,0 0 32 0,0 0 0 0,0 0-832 15,0 0-192-15,0 0 0 0,0 0 0 0,0 0 864 0,0 0 128 16,0 0 32-16,0 0 0 0,0 0 0 0,0 0 0 15,0 0 0-15,0 0 0 0,0 0-832 0,0 0-192 16,0 0 0-16,0 0 0 0,0 0 0 0,0 0 0 16,-2-7 0-16,2 7 0 0,-1-7 0 0,1 0 0 15,1 1 0-15,1-1 0 0,-2 1 864 0,1 0 128 16,0-1 32-16,1 0 0 0,-1 0-832 0,0 0-192 16,0 0 0-16,0 0 0 0,1 0 0 0,0 1 0 15,0-3 0-15,0 1 0 0,1-2 0 0,-3 1 0 16,1 0 0-16,0 0 0 0,1 2 0 0,0 0 0 15,-1 2 0-15,1-3 0 0,1 0 0 0,-2 0 0 16,-1 2 0-16,2-1 0 0,-2 7 0 0,2-5 0 16,0-3 0-16,-1 2 0 0,-1 6 0 0,2-6 0 0,0 1 0 15,1-1 0-15,-1 0 864 0,1 1 128 0,-3 5 32 0,3-7 0 16,0-1-832-16,0 1-192 0,1 1 0 0,-1 0 0 16,0 0 0-16,-1 1 0 0,1-2 0 0,-1-1 0 15,2 1 0-15,-1 0 0 0,0-1 0 0,0 2 0 16,1 0 0-16,0 0 0 0,-3-1 0 0,2 0 0 15,-1-1 0-15,1 2 0 0,2 0 0 0,-2 0 0 16,0 0 0-16,1-1 0 0,0 0 0 0,0 3 0 16,1 2 0-16,-1-2 0 0,1-2 0 0,0 2 0 15,-1-2 0-15,1 0 0 0,0 0 0 0,0 0 0 16,0 0 0-16,0 3 0 0,0-1 0 0,0 0 0 16,2-3 0-16,-3 1 0 0,1 1 0 0,-1-1 0 0,2 1 0 0,-2 1 0 15,1-3 0-15,-1 3 0 0,1-2 0 0,-1 1 0 16,2 0 0-16,-3 0 0 0,2 2 0 0,-1-2 0 15,2 1 0-15,-3 1 0 0,2 0 0 0,-2-1 0 16,2 0 0-16,0 1 0 0,-1-1 0 0,2 1 0 16,0 0 0-16,0 0 0 0,-2 0 0 0,2 0 0 15,-1 0 0-15,1 0 0 0,-2 1 864 0,2 1 128 16,0-1 32-16,0 1 0 0,1-1-832 0,-2-1-192 16,0-1 0-16,2 3 0 0,0 1 0 0,-1 0 0 15,0-2 0-15,1 0 0 0,0 1 0 0,1 0 0 16,-1-1 0-16,0 0 0 0,-1 0 0 0,1 0 0 15,0 1 0-15,-1 1 0 0,1 0 0 0,-1-1 0 16,-1 0 0-16,1 0 0 0,-1 0 0 0,1 0 0 16,0 0 0-16,-2 0 0 0,1 1 0 0,1 1 0 0,0 0 0 0,0-1 0 15,-2 1 0-15,1-1 0 0,-5 0 0 0,9 1 0 16,-3 0 0-16,1 1 0 16,-1-2 0-16,-1 1 0 0,2 1 0 0,-1-1 0 0,0 0 0 0,0 1 0 15,0 0 0-15,0 0 0 0,0 0 0 0,1 1 0 16,-2 0 0-16,1 0 0 0,0-2 0 0,1 2 0 15,0-1 0-15,1 2 0 0,0-2 0 0,1 2 0 16,-1-2 0-16,0 0 0 0,0-1 0 0,0 2 0 16,1 0 0-16,-2 0 0 0,1-1 0 0,0 2 0 15,-2-1 0-15,1 2 0 0,-1-3 0 0,0 1 0 16,1 2 0-16,-1-2 0 0,-1 3 0 0,1-1 0 16,1-1 0-16,-2 2 0 0,0 1 0 0,1-1 0 15,0 0 0-15,0 2 0 0,0-1 0 0,-1 2 0 16,-1 0 0-16,2-2 0 0,1 2 0 0,2 0 0 0,-4 0 128 15,2 0 0-15,-1 0-128 0,2 1 192 0,0 1-192 0,-2 1 0 16,1-1 128-16,1-1-128 0,-1 2 0 0,0 0 0 16,0-2 0-16,0 1 0 0,-1 1 128 0,0-1-128 15,1 0 0-15,-1 1 0 0,2-1 128 0,-2 0-128 16,1-1 0-16,-1 1 144 0,2-1-144 0,-2 1 0 16,-1-1 0-16,0 1 0 0,2 1 0 0,-1-1 0 15,-1 0 0-15,0 1 0 0,0-1 0 0,0 2 0 16,1-1 128-16,-2 1-128 0,0-2 0 0,1-1 0 15,-1 2 0-15,1 0 0 0,-1 0 0 0,0-2 0 16,1 0 0-16,1 0 0 0,-1 1 0 0,-1-1 0 0,1 0 0 0,1 0 0 16,-2 0 0-16,1 1 0 0,0 0 128 0,0-2-128 15,-1 0 0-15,1 0 0 16,0 2 0-16,0-1 0 0,-2 0 0 0,2 0 0 0,-1 2 0 0,1-2 128 16,3 1-128-16,-3 0 0 0,-2 1 0 0,0-1 0 15,0 1 0-15,0-1 0 0,3 1 0 0,0-1 0 16,-1-1 0-16,0-1 0 0,0 0 0 0,-1 0 0 15,1 3 0-15,-1-1 0 0,0 1 0 0,2-1 0 16,-3 3 0-16,2-4 0 0,-1 1 128 0,-1 1-128 16,1-2 0-16,-2 2 0 0,1 1 0 0,0-2 128 15,-1 0-128-15,1 0 0 0,-2 0 144 0,1 1-144 16,-1 0 0-16,2 2 144 0,-1-2-144 0,-1 2 0 16,2-2 160-16,-1 1-160 0,-1-1 128 0,0 1-128 15,0 2 0-15,0 0 0 0,2 1 128 0,-1-2-128 0,0-1 0 0,0-1 0 16,-1 0 0-16,0 0 128 0,0 3-128 15,0 0 0-15,1-3 144 0,-1 1-144 0,-1-1 0 0,1 0 0 16,0 0 0-16,0 0 128 0,1 0-128 0,-1 1 0 16,0-1 0-16,0 2 0 0,0-2 0 0,1 0 0 15,-2 1 0-15,1 0 128 0,1 1-128 0,-1 1 0 16,-1 0 0-16,1 0 0 0,0-1 0 0,0 0 0 16,-1 1 0-16,0 0 0 0,0 1 0 0,0 0 128 15,0 0-128-15,0-1 0 0,0-2 0 0,1 2 128 16,0 1-128-16,0 0 0 0,-1 0 0 0,0 0 0 15,2 0 0-15,-1 0 128 0,-1-3-128 0,1 3 0 16,-1 0 0-16,1 1 0 0,0 1 0 0,1 1 0 16,-1-4 0-16,1 2 0 0,1 1 0 0,0-2 0 15,-2-1 0-15,1 1 0 0,1 0 0 0,-2 0 0 0,1 1 0 0,-1 0 0 16,0-2 0-16,0 2 0 0,2 0 0 0,-2 3 0 16,0-1 0-16,2 0 0 0,0-2 0 0,-1 0 0 15,0 0 0-15,-1-1 0 0,1 1 0 0,1 1 0 16,-2-1 0-16,2 1 0 0,0-3 0 0,-1 0 0 15,-1 0 0-15,2 2 0 0,-2-2 0 0,1 1 0 16,1-1 0-16,-1 0 0 0,0 2 0 0,2-1 128 16,-2 0-128-16,1 1 0 0,-2 0 0 0,0 0 0 15,2-1 0-15,-1 2 0 0,-2-1 0 0,1 2 0 16,1-1 0-16,1 1 0 0,-1-2 0 0,-1 0 128 16,1-1-128-16,1-2 0 0,0 2 0 0,0-1 0 15,0 1 0-15,0 0 0 0,-2 2 0 0,0-2 0 16,0-1 0-16,-1 0 0 0,0-1 0 0,1 1 0 0,1 2 0 15,-1 0 0-15,-1-2 0 0,2 0 0 0,0 3 0 0,1-1 0 16,-1-2 0-16,1 0 0 0,1-1 0 0,-1 0 128 16,-1 1-128-16,0 0 0 0,2-1 0 0,-1 1 0 15,-2 0 0-15,1 1 0 0,-1 0 0 0,2 0 0 16,0 0 0-16,-1 1 0 0,0-1 0 0,2-1 0 16,-1 1 0-16,1 0 0 0,-1 1 0 0,1-1 0 15,1 1 0-15,-2-1 0 0,1-1 0 0,-1 3 0 16,-1-3 0-16,1 0 128 0,0 1-128 0,-2 1 0 15,1-1 0-15,0 1 0 0,2 1 0 0,-3-2 0 16,0 1 0-16,1 0 0 0,1 3 0 0,-1-1 0 16,0 2 0-16,-1 0 0 0,0-4 0 0,0-1 0 0,0 1 0 15,-1 0 128-15,0 3-128 0,1-1 0 0,0-1 0 16,-1 1 0-16,0 0 0 0,0-2 0 0,1 2 0 0,-1 1 0 16,1 1 0-16,-1 0 0 0,0-1 0 0,-1 3 128 15,1-3-128-15,1 2 0 0,-1-1 0 0,0 1 0 16,0-1 0-16,0-2 0 0,0 1 0 0,0 0 0 15,0 2 0-15,0 0 0 0,-2-1 0 0,1 0 0 16,0 1 0-16,1-2 0 0,-2 1 0 0,2 1 128 16,-1 1-128-16,1 0 0 0,-2 1 0 0,1-4 0 15,1 1 0-15,-2-1 0 0,0 1 0 0,0 0 0 16,0 1 0-16,1 4 0 0,-3-2 0 0,2-1 0 16,-1-2 0-16,-1 3 144 0,2 1-144 0,-1 0 0 15,-1 1 0-15,1-2 0 0,0 1 0 0,-1-2 0 16,2 0 128-16,0 1-128 0,-1 0 0 0,1 0 0 15,-1 2 0-15,1-2 0 0,-3 1 0 0,3-3 0 0,1 1 0 0,-3 2 0 16,1 2 0-16,0-1 0 0,1-3 0 0,-1 2 0 16,-1 0 0-16,2 3 0 0,-1-1 0 0,1 2 0 15,-1 0 0-15,-2-1 0 0,2 0 0 0,2-1 0 16,-1 0 0-16,-1 1 0 0,-1 1 0 0,1-1 0 16,3 0 0-16,0-1 0 0,0 2 128 0,-2-1-128 15,0 1 0-15,0-1 0 0,2-3 0 0,-1 0 0 16,-1 1 0-16,2-1 0 0,-1 2 0 0,0-4 0 15,0 1 0-15,1 1 0 0,1 0 0 0,0 0 0 16,0 2 0-16,-1-2 0 0,0 1 0 0,0-1 0 16,0 0 0-16,2 0 0 0,1 0 0 0,-1-1 0 15,-1 1 0-15,0-1 0 0,2-2 0 0,-3 2 0 0,0 0 0 0,-2 2 0 16,1-2 128-16,2 0-128 16,3 0 0-16,-1-1 0 0,-1-3 0 0,1 2 0 0,0 0 128 0,0-1-128 15,0 1 0-15,0-1 0 0,-1 2 0 0,2-2 0 16,-2-1 0-16,-1 3 0 0,1-2 0 0,0 3 0 15,0-1 128-15,1-1-128 0,0-2 0 0,1 2 0 16,-2 2 0-16,1-2 0 0,1-1 0 0,-3-1 0 16,0 3 128-16,0 0-128 0,0-2 0 0,0 1 0 15,0 1 0-15,-1 1 0 0,0 1 128 0,0-1-128 16,0-1 0-16,0 0 0 0,0 0 0 0,2 0 0 16,-2 0 0-16,0-1 0 0,0 0 0 0,1 1 0 15,-1-1 0-15,0 0 0 0,0 0 0 0,1 0 0 16,-1 2 128-16,-1-1-128 0,0 1 0 0,1-1 0 15,0-2 0-15,0 0 0 0,-2-1 0 0,2 1 0 0,0 0 0 0,2-1 0 16,-2-2 0-16,0 0 0 0,0 1 0 0,0-2 0 16,1 2 0-16,-1-1 0 0,-1 1 128 0,1 2-128 15,-2-2 0-15,1 3 0 0,1-2 0 0,0 0 0 16,-2-1 0-16,2-1 0 0,-1 2 0 0,0 0 0 16,0 0 0-16,0 0 0 0,1 0 128 0,-2-2-128 15,-1 0 0-15,1 1 0 0,1-1 0 0,-3 2 0 16,1 2 0-16,-1 0 0 0,-1-1 0 0,2-3 0 15,0-1 0-15,0 3 0 0,2 1 128 0,-2-1-128 16,3-2 0-16,-3 0 0 0,1 2 0 0,-1 0 0 16,2-2 0-16,-4-1 0 0,1 0 0 0,0 3 0 15,4 0 0-15,-1 0 0 0,-1-1 0 0,0 5 0 16,-1-2 0-16,0 1 0 0,1-2 0 0,1 0 0 0,-4 2 0 16,2-1 0-16,1-1 0 0,0-1 0 0,-1-2 0 0,0 0 0 15,1 1 0-15,-2-1 0 0,3 3 0 0,-1-1 0 16,1 1 0-16,-3-1 0 0,2 2 0 0,-1-2 0 15,2 1 0-15,-2-1 0 0,1 1 0 0,0-1 0 16,1 1 0-16,-2-2 0 0,1 0 0 0,-1 1 0 16,1 0 0-16,0 0 0 0,0 0 0 0,1-1 0 15,-2 0 0-15,2 1 0 0,0-1 0 0,0 1 0 16,-2-2 0-16,2 0 0 0,-1-2 0 0,1 2 0 16,1 1 0-16,0-1 0 0,-3-3 0 0,3 0 0 15,-1-1 0-15,0 1 0 0,1-1 0 0,0 0 0 16,-1-1 0-16,1 2 0 0,-1 0 0 0,0-1 0 15,0 0 0-15,0-1 0 0,0 3 0 0,0 0 0 16,0 1 0-16,0 0 0 0,0-1 0 0,0 1 0 0,-1-1 0 0,1 1 0 16,1 1 0-16,-2-2 0 0,-1-1 0 15,1-1 0-15,1-2 0 0,-1 1 0 0,0-1 0 0,0 1 0 16,0-3 0-16,1 1 0 0,-1-2 0 0,0 1 0 16,0-1 0-16,0 0 0 0,1-1 0 0,-1 1 0 15,0 0 0-15,0 0 0 0,-1-1 0 0,1 1 0 16,-2 0 0-16,1 1 0 0,1 0 0 0,-2 2 0 15,1-1 0-15,0 0 0 0,0 0 0 0,-1 0 0 16,2 0 0-16,-3 1 0 0,1-1 176 0,0 0-176 16,1 0 160-16,0 2-160 0,-4-2 0 0,2 0 0 15,0-1 0-15,1 0-160 0,0 1 160 0,-1 1 0 16,0-2 128-16,0 0-128 0,2 0 0 0,0 1 0 0,-5 0 0 0,4-1-128 16,1 2 128-16,0-2 0 0,-1 1 0 0,-1 1 0 15,-3 0 0-15,2-2 0 16,1 1 0-16,-1-1 0 0,-2 1 0 0,2 0 0 0,0-2 0 0,0 0 0 15,1-1 0-15,-1 1 0 0,0 0 0 0,0 0 0 16,0 0 0-16,0 1 0 0,0-1 0 0,0 0 0 31,1 0-368-31,-1 0-32 0,2 0-16 0,-2 1 0 0,1-2 416 0,0 0 0 0,-1 0 0 0,3-2 0 16,-2 0 0-16,1 0 0 0,-1 3 0 0,-1 1 0 16,-1-1 0-16,1 1 0 0,-1-1 0 0,0 0 0 15,0-1 0-15,1 0 0 0,0 1 0 0,-2 0 0 16,0 1 0-16,0-1 0 0,2 3 0 0,-1-3 0 15,-1-1 0-15,1 3 0 0,1 0 0 0,-1 1 0 16,0-1 0-16,0 0 0 0,0-1 0 0,0-1 0 0,-2-1 0 16,1 1 0-16,1 0 0 0,1 3 0 0,0-2 0 0,-1-1 0 15,0 0 0-15,1 0 0 0,-1-1 0 0,1 0 0 16,0 0 0-16,-1 1 0 0,1-1 0 0,0-1 0 16,-1-1 0-16,1 2 0 0,-1 0 0 0,0 0 0 15,0-2 0-15,-1 1 0 0,1-1 0 0,0 0 0 16,0 1 0-16,-2 0 0 0,1-2 0 0,0 0 0 15,1 2 0-15,-1 0 0 0,-1 0 0 0,2-2 0 16,-1 1 0-16,3 0 0 0,0-1 0 0,-1 1 0 16,-3-3 0-16,2 1 0 0,1 0 0 0,-1 0 0 15,0-1 0-15,0 0 0 0,1-2 0 0,-1 1 0 16,-1 1 0-16,2 0 0 0,-1-2 0 0,1 1 0 16,0-2 0-16,0 2 0 0,-2 0 0 0,3-1 0 15,-1-2 0-15,1 2 0 0,-1 2 0 0,0-2 0 0,0-1 0 0,1-1 0 16,-2 1 0-16,1 0 0 0,1 0 0 0,0 0 0 15,0 0 0-15,-2-2 0 0,1 2 0 0,1-1 0 16,-1 0 0-16,0-1 0 0,0-1 0 16,1 1 0-16,0 2 0 0,-2-4 0 0,1 0 0 0,1 0 0 15,0 0 0-15,0-1 0 0,-2 1 0 0,1 0 0 16,1 0 0-16,-1-1 0 0,0 1 0 0,0 0 0 16,0 0 0-16,2-1 0 0,-2-1 0 0,0 3 0 15,0-2 0-15,1 2 0 0,0-1 0 0,1 1 0 16,-1-2 0-16,0 2 0 0,1 2 0 0,0-2 0 15,-1-3 0-15,1 3 0 0,0 0 0 0,0 0 0 16,0-1 0-16,1 1 0 0,-2 0 0 0,1-1 0 0,0 0 0 16,0 1 0-16,0 0 0 0,0 0 0 0,1-1 0 15,-2 1 0-15,2 3 0 0,-1-5 0 0,1 1 0 16,0 1 0-16,-1-2 0 0,0 1 0 0,2 1 0 0,-2-2 0 16,1 0 0-16,-1 0 0 0,1 3 0 0,0 0 0 15,0-2 0-15,-1 0 0 0,2-2 0 0,2 6 0 16,-5-1 0-16,1-4 0 0,2-1 0 0,-1 0 0 15,-1 0 0-15,3 0 0 0,-2 2 0 0,1-2 0 16,-1-2 0-16,2 4 0 0,1 4 0 0,-5 0 0 16,0-4 0-16,5 4 0 0,-3-3 0 0,-1 0 0 15,2 0 0-15,-2 0 0 0,3-2 0 0,-1-1 0 16,-1 0 0-16,1 1 0 0,2 5 0 0,-4-5 0 16,1-1 0-16,0 1 0 0,0 2 0 0,3 3 0 15,-2-4 0-15,-2 0 0 0,0-1 0 0,1 1 0 0,3 4 0 0,-3-5 0 16,0-2 0-16,2 2 0 0,1 5 0 0,-2-5 0 15,2 5 0-15,0-7 0 16,1 2 0-16,-1 1 0 0,0 4 0 0,-3-8 0 0,1 2 0 0,2 6 0 16,-1-5 0-16,0-1 0 0,-1 2 0 0,1 0 0 15,-2 0 0-15,2-1 0 0,-1 0 0 0,2 5 0 16,-3-4 0-16,1-2 0 0,-1 2 0 0,3 4 0 16,-2-6 0-16,2 6 0 0,-2-5 0 0,2 5 0 15,-3-4 0-15,3 4 0 0,-2-6 0 0,2 6 0 16,-3-4 0-16,2-1 0 0,0 2 0 0,1 3 0 15,-3-5 0-15,3 5 0 0,-2-4 0 0,2 4 0 16,-1-6 0-16,1 6 0 0,-1-5 0 0,1 5 0 16,-2-4 0-16,2 4 0 0,-3-6 0 0,3 6 0 15,-1-4 0-15,1 4 0 0,-2-6 0 0,2 6 0 0,-1-5 0 0,1 5 0 16,-2-5 0-16,2 5 0 0,-1-5 0 0,1 5 0 16,-1-4 0-16,1 4 0 0,-1-7 0 0,1 7 0 15,-3-4 0-15,3 4 0 0,-1-5 0 0,-1 0 0 16,2 0 0-16,0 5 0 0,0 0 0 0,-2-6 0 15,0 0 0-15,1 1 0 0,1 5 0 0,0 0 0 16,-1-5 0-16,1 5 0 0,0 0 0 0,-1-5 0 16,1 5 0-16,0-5 0 0,0-1 0 0,0 6 0 15,0 0 0-15,0 0 0 0,0 0 0 0,0-6 0 16,0 6 0-16,0 0 0 0,0 0 0 0,0 0 0 16,0 0 0-16,0 0 0 0,0 0 0 0,0 0 0 15,0 0 0-15,0 0 0 0,0 0 0 0,0 0 0 0,0 0 0 0,0 0 0 16,0 0 0-16,0 0 0 15,0 0 0-15,0 0 0 0,0 0 0 0,0 0 0 0,0 0 0 0,0 8 0 16,0-8 0-16,0 7 0 0,-2-1 0 0,2-6 0 31,0 0-1728-31,0 0-256 0,-3 5-48 0,3-5-16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51:49.414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22040 14157 4607 0,'0'0'400'0,"0"0"-400"16,0 0 0-16,0 0 0 0,0 0 1088 0,0 0 144 16,0 0 32-16,0 0 0 0,0 0-480 0,0 0-80 15,0 0-32-15,0 0 0 0,0 0-176 0,-2 7-48 16,2-7 0-16,0 0 0 0,0 0 48 0,0 0 0 16,0 0 0-16,0 0 0 0,0 0-48 0,0 0 0 15,0 0 0-15,0 0 0 0,0 0-32 0,0 0-16 16,0 0 0-16,0 0 0 0,0 0 80 0,0 0 16 15,0 0 0-15,0 0 0 0,0 0 16 0,0 0 16 0,0 7 0 16,0-7 0-16,0 0-96 0,0 0-32 0,0 0 0 0,0 0 0 16,0 0-112-16,0 0-32 0,0 0 0 0,0 0 0 15,0 0-64-15,0 0 0 0,0 0-16 0,4 3 0 16,-4-3-16-16,0 0 0 0,0 0 0 0,5 0 0 16,-2 0 16-16,3 0 0 0,-6 0 0 0,4-1 0 15,1 0-48-15,-2 0 0 0,3 1 0 0,-1 0 0 16,-1-1-128-16,1 1 192 0,2 0-192 0,-3 0 192 15,-4 0-192-15,0 0 160 0,4 0-160 0,2 1 160 16,-6-1-160-16,6 1 128 0,1 1-128 0,-2 0 128 16,0 0-128-16,-1 0 160 0,-4-2-160 0,7 3 160 15,-1 1-160-15,1-1 192 0,-3-1-192 0,2 1 192 16,-2 0-192-16,1 0 192 0,-1 0-192 0,2 0 192 16,-3 1-192-16,2-1 192 0,-1 0-192 0,1 2 192 15,-1-2-192-15,0 0 128 0,0 0-128 0,0 0 128 0,0 1-128 16,-1 2 160-16,1-2-160 0,0 1 160 0,-4-5-160 0,4 5 0 15,0 0 144-15,0 0-144 0,-4-5 0 0,4 6 144 16,-1 0-144-16,0-1 0 0,-3-5 128 0,5 6-128 16,-3 0 0-16,1 0 0 0,0-1 0 0,-3-5 128 15,3 7-128-15,0 0 0 0,1-1 176 0,-4-6-176 16,2 7 160-16,2-2-160 0,-1 2 0 0,-3-7 128 16,0 0-128-16,3 6 0 0,-3-6 0 0,3 8 128 15,1-1-128-15,-4-7 0 0,0 0 128 0,1 6-128 16,1 1 0-16,-2-7 144 0,3 7-144 0,-1 0 0 15,-1-1 144-15,-1-6-144 0,1 6 128 0,-1-6-128 16,3 7 128-16,-1 0-128 0,1 0 0 0,-3-7 144 0,0 6-144 16,0-6 0-16,1 9 144 0,0-3-144 0,-1-6 0 0,1 7 144 15,-1-7-144-15,1 6 0 0,-1-6 0 0,1 8 0 16,0-2 208-16,-1-6-32 0,0 6-16 0,0-6 0 16,0 0-160-16,0 7 0 0,0-7 0 0,0 0 0 15,-1 6 0-15,1-6 0 0,-1 6 0 0,1-6 0 16,0 0 0-16,-1 6 0 0,1-6 144 0,0 0-144 15,0 0 0-15,-2 6 144 0,2-6-144 0,-1 5 0 16,1-5 128-16,-3 4-128 0,3-4 0 0,0 0 0 16,-2 5 0-16,2-5 0 0,-4 4 128 0,4-4-128 15,-2 5 0-15,2-5 0 0,-4 4 0 0,4-4 0 16,-3 4 0-16,3-4 0 0,-4 3 0 0,4-3 0 16,-3 5 128-16,3-5-128 0,0 0 0 0,-4 3 0 15,-1-2 144-15,5-1-144 0,0 0 0 0,-4 3 144 0,4-3-144 16,-5 2 0-16,1 1 0 0,4-3 0 0,0 0 0 0,-5 3 0 15,1 0 0-15,4-3 0 0,0 0 0 0,-5 2 0 16,1 2 0-16,4-4 0 0,-5 4 0 0,2 0 0 16,-1-1 0-16,4-3 0 0,-4 5 0 0,4-5 0 15,-5 3 0-15,1 1 0 0,4-4 0 0,-3 3 0 16,-1 0 0-16,4-3 0 0,-5 3 0 0,5-3 0 16,-6 2 0-16,2 1 0 0,-1 0 0 0,5-3 0 15,-4 0 0-15,-1 1 0 0,1 1 0 0,1-1 0 16,-1 0 0-16,4-1 0 0,-3 1 0 0,-2 2 0 15,1-2 128-15,0 0-128 0,1 1 0 0,3-2 0 16,-4 0 0-16,1 1 0 0,-1 1 0 0,4-2 0 16,-5 2 0-16,1-1 0 0,0 0 0 0,4-1 0 15,-3 2 0-15,0 3 0 0,-1-4 0 0,0 2 0 0,0 0 0 0,4-3 0 16,0 0 0-16,0 0 0 0,-3 5 0 0,1-1 0 16,-3-1 0-16,5-3 0 0,-4 5 0 0,0-1 0 15,-1 0 0-15,1-1 0 0,4-3 0 0,-4 2 0 16,1 1 0-16,0 1 0 0,-2 1 0 0,2-3 0 15,0-2 0-15,3 0 0 0,-5 1 0 0,1 0 0 16,0 2 0-16,4-3 0 0,-5 2 0 0,2-1 0 16,-1 0 0-16,4-1 0 0,0 0 0 0,-5 1 0 15,1-2 0-15,-1 1 0 0,5 0 0 0,-2 1 0 16,2-1 0-16,0 0 0 0,-6 0 0 0,6 0 0 16,-4 0 0-16,4 0 0 0,0 0 0 0,-5 3 0 15,5-3 0-15,0 0 0 0,-4 0 0 0,4 0 0 16,0 0 0-16,0 0 0 0,-5 1 0 0,5-1 0 0,0 0 0 15,0 0 0-15,-4 2 0 0,4-2 0 0,0 0 0 0,0 0 0 16,0 0 0-16,0 0 0 0,0 0 0 0,0 0 0 16,0 0 0-16,0 0 0 0,0 0 0 0,0 0 0 15,0 0 0-15,0 0 0 0,0 0 0 0,0 0 0 16,0 0 0-16,0 0 0 0,0 0 0 0,0 0 0 16,0 0-144-16,0 0 144 0,0 0 0 0,0 0 0 15,0 0 0-15,0 0 0 0,0 0 0 0,0 0 0 16,0 0 0-16,0 0 0 0,5 2 0 0,0 1 0 15,-5-3 0-15,6 0 0 0,0 0 0 0,0 1 0 16,-1 0 0-16,-5-1 0 0,5 0-128 0,1-1 128 16,-6 1 0-16,7-3 0 0,1 2 0 0,-1 0 0 15,-2 0 0-15,1-1 0 0,0 2 0 0,0-1 0 0,1 1 0 0,-7 0 0 16,5-4 0-16,-5 4 0 0,7-3 0 0,0-1 0 16,1 2 0-16,-1 0 0 0,-1-1 0 15,0-1 0-15,0-1 0 0,0 2 0 0,1 0 0 0,1-1 0 16,-1 0 0-16,-1 0 0 0,0 0 0 0,0-1 0 15,0 1 0-15,-1-1 0 0,1-1 0 0,-1 3 0 16,1-1 0-16,-2 0 0 0,1-1 0 0,-3 1 0 16,2-1 0-16,0 0 0 0,0 1 0 0,0 0 0 15,-2-1 0-15,1 1 0 0,-3 4 0 0,3-5 0 16,-3 5 0-16,3-6 0 0,-1-1 0 0,1 1 0 16,-1 0 0-16,-1 1 0 0,-1 0 0 0,0 5 0 15,2-7 0-15,-1 1 0 0,0-1 128 0,0 1-128 16,-1 0 0-16,0-1 0 0,-1-1 0 0,1 2 0 0,0 0 0 0,0-2 0 15,0 0 0-15,0 0 0 0,1 1 0 0,-1-1 0 16,-1 1 0-16,0-1 0 0,1 1 0 0,-1-1 128 16,-1-1-128-16,2 2 0 0,-2-2 0 0,1 0 0 15,-1 1 128-15,0 0-128 0,0 0 0 0,0-1 0 16,-1 2 0-16,0-2 0 0,0 0 128 0,-1 2-128 16,0-1 0-16,-2 2 144 0,3-3-16 0,-3 3-128 15,2-1 192-15,-1 2-64 0,2 2 0 0,-3 0-128 16,2-2 192-16,0 2-64 0,0 0-128 0,0 2 128 15,-2-2-128-15,-1 2 128 0,2-1-128 0,-1 2 160 16,0 1-160-16,-1 0 160 0,0-1-160 0,0 0 0 16,2 0 144-16,-1-1-144 0,0 1 0 0,0 0 0 0,1-1 0 15,1 0 0 1,-1-1-336-16,2 0-144 0,-1 0-32 0,1-1-14336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51:49.41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16586 3996 4607 0,'0'0'192'0,"0"0"64"0,0 0-256 15,0 0 0-15,0 0 0 0,0 0 0 0,0 0 1344 0,0 0 240 16,0 0 32-16,0 0 16 0,-5 6-1008 0,5-6-208 16,0 0-32-16,0 0-16 0,0 0-64 0,0 0-16 15,-6 5 0-15,6-5 0 0,0 0 16 0,0 0 0 16,0 0 0-16,0 0 0 0,0 0-16 0,0 0 0 15,-6 0 0-15,6 0 0 0,0 0-32 0,-6 0 0 16,6 0 0-16,0 0 0 0,0 0 64 0,-5-2 16 16,5 2 0-16,0 0 0 0,-6-1 48 0,6 1 16 15,-6 1 0-15,6-1 0 0,0 0-128 0,-5 3-16 16,5-3-16-16,-5 3 0 0,5-3-112 0,-5 2 0 0,5-2-128 0,-7 3 192 0,7-3-192 0,-5 2 176 16,5-2-176-16,-5 2 160 15,0 1-32-15,5-3 0 0,-6 2 0 0,6-2 0 16,-5 2 96-16,1-1 16 0,-2 2 0 0,6-3 0 15,-6 2 0-15,1-1 0 0,0 0 0 0,2 1 0 0,3-2-64 0,-6 3-16 0,2-1 0 0,-1 0 0 32,0-2-160-32,0 2 160 0,0 2-160 0,1-1 160 15,0 0-160-15,-1 1 0 0,1-1 144 0,4-3-144 16,-5 4 128-16,0-1-128 0,0 0 128 0,2 0-128 16,3-3 128-16,-5 5-128 0,-1-3 128 0,0 2-128 15,2 1 144-15,-2 1-144 0,2 0 192 0,-1-1-192 16,0-2 128-16,-1 1-128 0,0-1 0 0,1 3 0 0,0 0 160 0,1-1-160 15,-2 1 128-15,2 1-128 0,-1 1 0 0,1-1 0 16,-2-3 128-16,1 3-128 0,0 1 0 0,1 0 0 16,-2-1 0-16,1 1 128 0,0-1-128 0,0-1 0 15,0 0 144-15,-1 1-144 0,0 1 0 0,0-2 144 0,1-1-144 0,0 1 0 16,-1 0 176-16,1 0-176 16,-1 0 160-16,1 0-160 0,-1-1 128 0,1 0-128 15,0 1 0-15,-1 0 144 0,0 0-144 0,0 1 0 16,0-1 0-16,0 1 128 0,0-1-128 0,0 1 0 15,-1-2 0-15,2 3 0 0,-1-1 128 0,2 2-128 16,-3-3 0-16,2 3 128 0,-1-2-128 0,1 1 128 16,0 1-128-16,-1-3 128 0,1 2-128 0,0-1 0 15,2-1 0-15,-3 2 0 0,1 0 0 0,0-2 128 0,1 0-128 16,1 2 0-16,0 2 0 0,-2-1 0 0,2 2 128 0,0-2-128 16,-1-1 0-16,1 0 0 0,0 1 0 0,-1-1 128 15,1 0-128-15,-1 1 0 0,1 0 0 0,0 0 0 16,-2-1 0-16,1-1 0 0,0 2 0 0,1-1 0 15,0 0 0-15,-1 1 128 0,-1-1-128 0,1 1 0 16,0-1 0-16,-1 2 0 0,1 0 0 0,1-3 0 16,-2 1 128-16,2 1-128 0,-3-2 0 0,3 2 128 0,-2 2-128 0,1-1 0 0,-2-2 144 0,2 2-144 31,-1-1 0-31,2 0 144 0,-2 0-144 0,1 0 0 16,-1 0 144-16,0 0-144 0,1 0 0 0,-1 0 144 0,-1 1-144 0,3 1 0 15,-2-1 144-15,1 1-144 16,1-2 0-16,-1 0 128 0,-3-1-128 0,2 1 0 15,3 2 0-15,-1-2 0 0,-1 2 0 0,0-2 128 16,0-1-128-16,1 0 0 0,-2 1 0 0,2 1 128 0,0-2-128 16,1 2 0-16,0 0 0 0,0-1 0 0,-2 0 0 0,1-2 128 15,1 0-128-15,-1 2 0 0,-1 0 0 0,2 2 0 16,-1 0 0-16,1-1 0 0,0-1 0 0,0 0 0 0,-2 1 0 0,1-2 128 16,0-1-128-16,0 3 0 15,-2 0 0-15,3 0 0 0,-2 1 0 0,2 1 0 16,-2 0 0-16,1-1 128 0,-1-1-128 0,0-1 0 0,1-1 0 0,0 1 0 15,0 2 0-15,-1 0 128 0,2-1-128 0,-1 1 0 0,-1-2 0 0,2-1 0 32,-1 1 0-32,1-3 128 0,0 0-128 0,0 0 0 15,0 3 0-15,1-3 0 0,-1 0 0 0,0-1 0 16,1 0 0-16,0 0 0 0,0 2 0 0,-1 1 0 0,0-2 0 0,1 3 0 16,-1-2 0-16,1 0 0 0,-1 0 0 0,1 0 0 15,-1-1 0-15,1 3 0 0,-2 1 0 0,1-2 0 0,2-1 0 0,-2 1 0 0,0-2 0 0,1 2 0 31,1-2 0-31,0-6 0 0,-2 7 0 0,1 0 0 16,0 2 0-16,-1-1 0 0,0 0 0 0,1 0 0 16,-2 1 0-16,2-3 0 0,0 0 0 0,0 2 0 15,-1-1 0-15,0 1 0 0,0-1 0 0,1 0 0 0,0-1 0 0,-1 1 0 0,0 1 0 0,-1-1 0 32,1 1 0-32,-2 0 0 0,1 2 0 0,1-1 0 15,0 1 0-15,-1-1 0 0,0-3 0 0,-1 6 0 0,1 0 0 16,0 1 0-16,-1-3 0 0,0 1 0 0,-1 3 0 0,2-5 0 15,0-1 0-15,0 1 0 0,0 2 0 0,1 1 0 16,0 0 0-16,-1-2 0 0,1-2 0 0,1 0 0 16,-1 1 0-16,2 1 0 0,-4 0 0 0,2 2 0 15,2-2 0-15,-2 1 0 0,0-2 0 0,0 3 0 16,1-2 0-16,-2 1 0 0,2-1 0 0,0 2 0 16,0 0 0-16,-1 0 0 0,1-3 0 0,0 1 0 15,-2-1 0-15,1 1 0 0,2 1 0 0,0 0 0 16,0 0 0-16,0 1 0 0,-2 0 0 0,1 0 0 15,2-2 0-15,-2 1 0 0,0 1 0 0,-1 0 0 16,1-1 0-16,0 2 0 0,0 2 0 0,0 1 0 16,-1-3 0-16,0 0 0 0,0 1 0 0,0-1 0 15,2 0 0-15,-2-1 0 0,0 1 0 0,1-1 0 16,0 2 0-16,0 1 0 0,-2-3 0 0,1 1 0 16,1-1 0-16,-1 2 0 0,2 1 0 0,0 1 0 0,-1-1 0 15,-1 0 0-15,1 0 0 0,-2-1 0 0,1 2 0 0,1-2 0 0,-2 2 0 16,2 1 0-16,0 0 0 0,0-1 0 0,-2-2 0 0,1 0 0 15,1 0 0-15,0 1 0 16,-2 0 0-16,1 1 0 0,1-1 0 0,-1-2 0 0,2 2 0 0,-2 0 0 16,1-1 0-16,0 0 0 0,-2 3 0 0,1 1 0 15,2 1 0-15,-1-3 128 0,1-3-128 0,-2 0 0 16,1 2 0-16,-1 0 0 16,2-1 128-16,-1 0-128 0,0 0 160 0,0-2-160 0,1 1 128 0,-1-1-128 15,1 2 0-15,0-2 144 16,0 1-144-16,0 1 192 0,0-2-192 0,-1 2 192 15,-2-2-192-15,2 1 192 0,1 0-192 0,0 0 192 16,0-2-192-16,0 2 128 0,0-1-128 0,0 1 128 0,0-1-128 16,0 1 0-16,0-3 0 0,0 1 128 0,0 1-128 15,0-1 0-15,1 2 0 0,0-2 0 0,-1-1 128 0,0 2-128 16,0-1 0-16,0 0 128 0,0 1-128 0,0-1 0 16,0-2 144-16,0 1-144 0,2 2 0 0,-1 0 0 15,-1-1 0-15,1 0 128 0,0-2-128 0,0 0 0 16,2 3 128-16,-2-3-128 0,-1 1 0 0,2 1 0 15,-1 0 0-15,0 0 0 0,1 1 0 0,0 0 128 16,1-3-128-16,-2 2 0 0,1 2 0 0,-1-1 0 16,1 1 0-16,1-2 0 0,-2 2 0 0,1-2 0 0,0 0 0 0,0 1 0 15,1 0 0-15,0 0 0 16,-2-1 0-16,3 0 0 0,-2 0 0 0,1-1 0 16,1 0 0-16,-2 3 0 0,1-1 0 0,1 0 0 0,-1-1 0 0,-1 1 128 15,1 1-128-15,0 0 0 0,2-1 0 0,-1 1 0 16,-2-1 0-16,1-1 0 0,1 1 0 15,0 1 0-15,1 0 0 0,1-2 0 0,-2-2 0 16,-1 3 0-16,2 0 0 0,0 1 0 0,-1-1 0 16,0 0 0-16,2 0 0 0,-3 0 0 0,3 0 0 0,-3-1 0 15,1 1 0-15,1 1 0 0,-2 1 0 0,1-1 128 0,1-4-128 16,-1 4 0-16,0 2 0 0,1-1 0 16,-3-1 0-16,2 1 0 0,-1 0 0 0,0 1 0 15,1-1 0-15,0 2 0 0,-2 1 0 0,2-1 0 0,-2-3 0 0,2 1 128 16,-1-1-128-16,-1 0 0 15,1 1 0-15,0-2 128 0,2-1-128 0,-2 1 0 16,0 1 144-16,0 0-144 0,0-1 192 0,0 0-192 0,0 0 160 0,0 0-160 0,0-3 128 0,0 3-128 31,1 1 0-31,1 1 128 0,-2-2-128 0,2 1 0 0,-1 0 0 0,0 0 0 16,-1-2 128-16,1 1-128 0,1 2 0 0,-1-1 0 16,-1-1 144-16,0-1-144 0,2 0 0 0,-1 1 144 15,-1-1-144-15,2 0 0 0,-1-2 144 0,1 0-144 16,-1 2 0-16,2-3 144 0,-2 0-144 0,0 1 0 15,-2 1 0-15,2 0 0 0,1-2 128 0,-3 0-128 16,1 1 0-16,1 0 128 0,1 0-128 0,-1 0 160 16,-1 0-160-16,0 0 160 0,0 0-160 0,0 1 192 0,1-2-192 0,0-1 192 15,0 4-192-15,0-2 128 16,-1 0-128-16,1 1 128 0,0-2-128 0,0 0 0 16,-1 0 0-16,2 1 128 0,-1 0-128 0,0 0 0 15,1-1 0-15,-1 0 0 0,1-2 0 0,-1 0 0 0,2 0 0 0,-3 0 0 16,0 1 0-16,2 0 0 0,-1-3 0 0,1 2 0 15,-1 1 0-15,0-1 0 0,0-1 128 0,2 0-128 16,-3-1 0-16,2 2 0 0,-2 0 0 0,2-1 0 16,-1 1 0-16,0 0 0 0,0-1 0 0,0 0 0 15,0 0 0-15,0 0 0 0,-1 1 0 0,1-2 0 16,-1 2 0-16,2-1 0 0,0 2 0 0,0-2 0 16,-1 1 0-16,1-2 0 0,-3 1 0 0,3 2 0 15,0 0 0-15,1-1 0 0,-2-1 0 0,1 1 0 0,-2 0 0 0,0-1 0 16,1 0 0-16,0 0 0 15,1 1 0-15,1-1 0 0,-2-1 0 0,1 2 0 16,1 0 0-16,-1-2 0 0,-3 2 0 0,3-1 0 16,-1 2 0-16,-1-1 0 0,1-2 0 0,0 1 0 15,0 0 0-15,1-1 0 0,-1 2 0 0,1-2 0 0,0 0 0 0,-2 0 0 16,2 0 0-16,-1 0 0 0,0 0 0 0,1-1 0 0,-1 0 0 0,0 0 0 16,0 1 0-16,0 0 0 15,0-3 0-15,1 2 0 0,-1 0 0 0,0 0 0 16,0 0 0-16,0 1 0 0,-4-4 0 0,5 3 0 15,-1 1 0-15,1-2 0 0,-2 0 0 0,1 0 0 16,-4-2 0-16,5 3 0 0,-5-3 0 0,6 3 0 0,-3 1 0 0,1 0 0 16,-4-4 0-16,5 3 0 15,-2 0 0-15,-3-3 0 0,6 1 0 0,-1 3 0 16,-5-4 0-16,5 4 0 0,-5-4 0 0,7 3 0 16,-2 0 0-16,-1 0 0 0,-4-3 0 0,5 5 0 15,0-4 0-15,-5-1 0 0,4 5 0 0,-4-5 0 16,6 4 0-16,0-2 0 0,0 0 0 0,0 1 0 15,-6-3 0-15,6 3 0 0,1 2 0 0,-1-3 0 0,-6-2 0 0,5 2 0 16,0 0 0-16,2 1 0 0,-7-3 0 16,6 2 0-16,-1 0 0 0,2 0 0 0,-2 0 0 0,0 0 0 15,-2 0 0-15,3 2 0 0,-6-4 0 0,6 2 128 16,0-1-128-16,0 2 0 0,-2 0 0 0,2-1 0 16,-2-2 0-16,1 0 0 0,-5 0 0 0,3 2 0 15,3 0 0-15,-3 1 0 0,-3-3 128 0,6 2-128 16,-3 0 0-16,1 1 0 0,-4-3 144 0,5 3-144 15,-1 0 0-15,-1 1 144 0,-3-4-144 0,5 4 0 16,-1-1 128-16,-1-1-128 0,-3-2 0 0,4 4 0 0,-4-4 192 0,4 3-192 0,0 0 192 0,0 0-192 16,-4-3 192-16,4 3-64 15,-4-3 0-15,5 3-128 0,-1 0 176 0,0 0-176 16,-4-3 160-16,4 3-160 0,0 2 160 0,-4-5-160 16,5 2 160-16,1-2-160 0,-6 0 160 0,5 4-160 15,-5-4 160-15,5 2-160 0,-2-1 144 0,-3-1-144 16,6 2 128-16,-6-2-128 0,0 0 128 0,0 0-128 15,0 0 0-15,5 3 128 0,-1-3-128 0,-4 0 0 16,0 0 0-16,0 0 128 0,0 0-128 0,5 5 0 16,-5-5 0-16,0 0 128 0,0 0-128 0,0 0 0 15,3 4 0-15,-3-4 128 0,0 0-128 0,0 0 0 0,0 0 0 0,0 0 0 16,0 0-416 0,0 0-64-16,0 0-16 0,0 0-10096 15,0 0-2016-15</inkml:trace>
  <inkml:trace contextRef="#ctx0" brushRef="#br0" timeOffset="1">15376 5080 5519 0,'0'0'496'0,"0"0"-496"0,0 0 0 0,0 0 0 16,0 0 784-16,0 0 64 0,0 0 16 0,-5 3 0 0,2 2-320 16,0 2-64-16,-1 1-16 0,1-2 0 0,3-6-272 0,-3 4-64 15,-2 2-128-15,0 1 192 16,0 2 160-16,2-1 32 0,-1 0 0 0,-1 0 0 15,1 0 272-15,-1 1 64 0,1 1 16 0,1-1 0 16,0 0-32-16,-2 4-16 0,-1-1 0 0,3-1 0 16,2-3-160-16,0 1-16 0,-4 2-16 0,2-2 0 15,2 3-192-15,-1 0-48 0,1-1 0 0,-1 1 0 16,1-2-96-16,-1 0-32 0,1-1 0 0,-1 1 0 0,-1 1 0 0,1 3-128 16,1 0 192-16,-1-2-64 15,1-3-128-15,-1 1 160 0,1 1-160 0,0 1 160 0,-1 3-32 0,1-2 0 0,1 1 0 0,0 1 0 0,-1 1 0 0,0-2-128 31,0-1 192-31,1 2-64 0,0 1-128 0,-1 0 0 16,-1-1 144-16,2-1-144 0,1 0 0 0,-1-1 144 16,-1 3-144-16,-1-1 0 0,2 0 176 0,0 0-176 0,-1-3 160 0,1 3-160 15,-1 0 192-15,0 1-64 16,0-2-128-16,1 2 192 0,-3-1-64 0,3 1-128 0,0-1 176 0,0 0-176 0,0 0 176 0,0-3-176 31,0 2 160-31,-1 0-160 0,0 2 128 0,1 0-128 16,1 0 0-16,0-1 0 0,2 1 0 0,-3 1 0 15,0 0 0-15,0 2 0 0,1 0 0 0,0-1 128 16,0 1-128-16,0 1 0 0,1 0 0 0,0 0 0 16,-2-1 0-16,1 0 0 0,0 0 0 0,0 0 0 0,1-1 0 0,-1 1 0 15,1 0 0-15,0 2 0 0,-2 0 128 0,1 1-128 16,-1-1 0-16,2-2 0 0,-1 2 0 0,0 2 0 16,-1 3 0-16,1-2 0 0,2 0 0 0,-2-1 0 15,-1 0 0-15,1-2 0 0,0 1 128 0,0-1-128 0,1 0 0 0,-1 2 128 16,1 1-128-16,-1-2 0 15,1 0 128-15,-1-1-128 0,1 1 0 0,0 2 144 0,1 1-144 0,-2 0 0 16,-1-2 0-16,0-1 128 0,2-1-128 0,0 0 0 0,-4 0 0 0,4 0 0 31,-1 0 128-31,1 2-128 0,-2-1 0 0,0 0 128 16,1-1-128-16,0-1 160 0,1 2-160 0,0 0 160 0,1 1-160 0,-2-1 0 0,2 2 0 0,-1-2 128 31,0-2-128-31,0 2 0 0,0-1 0 0,1 0 0 0,-1-1 0 16,0 3 0-16,0-4 0 0,-1 3 0 0,-1 0 128 0,1 0-128 15,0 1 128-15,1-1-128 0,1-1 128 0,-2 0-128 16,0-1 128-16,2 0-128 0,0-1 0 0,-1 3 128 0,1-3-128 0,0 1 0 0,-1 2 0 16,1 1 0-1,1-2 0-15,0 0 0 0,-1 0 0 0,0 3 0 0,0 1 128 0,0-1-128 16,1-3 0-16,-1-1 0 16,1-1 0-16,-1 0 0 0,1-1 0 0,1 2 0 15,-3 0 0-15,1 0 0 0,1-1 0 0,-2 0 0 16,2-1 0-16,-1 1 0 0,0 4 0 0,0 1 0 15,1-3 0-15,-2 0 0 0,1-2 0 0,-1 1 0 16,1-1 0-16,0 2 128 0,-1-3-128 0,2 3 0 16,-2-4 0-16,0 3 128 0,1-3-128 0,0 0 0 0,0 1 0 0,2 0 0 15,-2 2 0-15,0-1 0 0,1 3 0 16,0-2 0-16,-1 1 0 0,1-3 0 0,0 1 0 0,0 0 0 16,-1-2 0-16,2 1 128 0,-2 0-128 0,1-2 0 15,-1 0 0-15,0 2 0 0,0-2 0 0,1 1 0 16,0 2 0-16,0 1 0 0,0-1 128 0,1 0-128 15,-1-1 0-15,1-1 0 0,0 1 0 0,0 1 128 16,-3-3-128-16,0 0 0 0,2 0 0 0,-2-2 0 0,2 0 0 0,0 1 0 16,2-2 0-16,-1 1 0 15,0 1 128-15,1 0-128 0,-1-3 128 0,-1 3-128 16,2-1 0-16,-1 0 0 0,1 1 0 0,-2-1 0 0,2 0 0 0,0 0 0 16,-1 1 0-16,0-1 0 15,1 0 0-15,-1 1 0 0,1-6 0 0,0 3 0 0,0 1 0 0,1 1 0 16,-2-4 0-16,1 1 0 0,0-1 0 0,-1 0 0 15,1 0 0-15,-1 1 0 0,1-2 0 0,1 0 0 0,-1 0 0 16,0 2 0-16,0-1 0 0,0 1 0 16,1-1 0-16,0-1 0 0,-1 1 0 0,0 2 0 0,1-1 0 0,-1-1 0 0,1-1 0 0,0 2 0 31,0-1 0-31,0 1 0 0,-1-2 0 0,1-1 0 16,1 3 0-16,-1 0 0 0,-1 0 0 0,2-1 0 15,-1-3 0-15,2 0 0 0,-2 2 0 0,0 0 0 16,0-3 0-16,2 1 0 0,-2 0 0 0,2-1 0 15,-3 1 0-15,2-1 0 0,-1-1 0 0,0-1 0 16,0 2 0-16,0-1 0 0,-1 1 0 0,2-1 0 16,0-2 0-16,-2 1 0 0,0 1 0 0,1 1 0 15,0-3 0-15,1 2 0 0,-1-1 0 0,0 2 0 16,1-2 0-16,-1-1 0 0,-1-1 0 0,2 2 0 0,0-2 0 0,1 0 0 0,-1 0 0 16,0 2 0-16,0-2 0 0,0 0 0 15,-2 1 0-15,2 0 0 0,-2 1 0 0,1-2 0 16,0 1 0-16,0-2 0 0,-1 2 0 0,0-1 0 15,1-2 0-15,0 1 0 0,-1 0 0 0,0 1 0 0,-1 0 0 16,1-1 0-16,-2-1 0 0,1 2 0 16,-1-1 0-16,1 1 0 0,0 0 0 0,-2 0 128 15,2-2-128-15,-1 1 0 0,-4-1 0 0,5 2 0 0,-1-2 0 16,1 0 0-16,-1 1 0 0,0 0 0 16,1-1 0-16,-5 0 0 0,3 1 0 0,2 1 0 15,-1-1 0-15,0 2 128 0,0-2-128 0,0 1 0 16,2-1 0-16,-2 1 0 0,-4-2 0 0,5 1 0 15,-5-1 0-15,5 2 128 0,-1 0-128 0,0-1 0 0,1-1 0 0,-5 0 0 16,5 1 0-16,-5-1 0 0,0 0 0 0,5 1 0 0,0-1 0 0,-5 0 0 16,5 0 0-16,1 0 0 0,-6 0 128 0,5 0-128 15,1 0 0-15,-6 0 0 16,0 0 0-16,4 1 0 0,-4-1 0 0,5 0 0 16,-5 0 0-16,6 0 128 0,-1 0-128 0,-5 0 0 0,0 0 144 0,0 0-144 15,0 0 0-15,4 2 0 0,-4-2 0 0,0 0 128 16,4 0-128-16,-4 0 0 15,0 0 128-15,0 0-128 0,4 2 0 0,-4-2 144 16,0 0-144-16,0 0 0 0,0 0 128 0,0 0-128 16,0 0 0-16,0 0 0 0,0 0 144 0,0 0-144 15,0 0 0-15,0 0 144 0,3 2-144 0,-3-2 0 0,0 0 144 0,0 0-144 16,0 0 0-16,0 0 0 0,0 0 0 0,0 0 128 16,0 0-128-16,0 0 0 0,-1 5 0 0,1-5 128 15,0 0-128-15,-1 5 0 0,-1 0-176 0,2-1 176 31,0-4-480-31,0 0 0 0,0 0 0 0,0 0 0 16,-2 5-1440-16,2-5-304 0,-5 6-48 0,5-6-16 0</inkml:trace>
  <inkml:trace contextRef="#ctx0" brushRef="#br0" timeOffset="2">15208 5591 2751 0,'0'0'256'0,"0"0"-256"0,0 0 0 0,0 0 0 16,0 0 1520-16,0 0 256 0,0 0 48 0,0 0 16 15,0 0-1136-15,0 0-208 0,0 0-48 0,0 0-16 0,0 0-16 0,0 0 0 16,0 0 0-16,0 0 0 16,0 0-80-16,0-6-16 0,0 1 0 0,0-1 0 15,-1 0 0-15,1 0 0 0,0-1 0 0,0-1 0 16,1 0 32-16,-1 0 0 0,1 0 0 0,0-1 0 16,-1 0-16-16,2 0 0 0,0-1 0 0,1-1 0 15,-2 0-80-15,0-1-32 0,1 1 0 0,-1 1 0 16,0 1-32-16,0-2 0 0,2 1 0 0,-1-2 0 0,2 0-32 0,-1 1-16 15,1 0 0-15,1-1 0 0,-1 1-144 0,0-1 0 16,-3 3 0-16,2-1 0 0,1-2 0 0,-1 3 128 16,0 0-128-16,0-1 0 0,0-1 0 0,-1 0 128 15,2-1-128-15,1 2 0 0,-3-1 0 0,0 3 0 16,1 1 0-16,-1 0 0 0,0 0 0 0,0-2 0 16,1-2 128-16,-2 2-128 0,2 2 0 0,-1 0 128 15,2-1-128-15,-2 0 128 0,0 2-128 0,1-1 0 16,0 0 144-16,1 0-144 0,-3-1 0 0,2 0 128 15,-1 1-128-15,1 1 0 0,1-2 0 0,-2 1 128 0,-1 2-128 0,2-1 0 0,0-1 0 0,-1 2 0 32,1 0 0-32,-1-1 128 0,1 1-128 0,-1 0 0 0,1 0 0 0,1 1 0 15,-3-2 0-15,-1 6 0 0,4-5 0 0,0 1 0 16,-1 0 0-16,-3 4 0 0,3-4 0 0,0 1 0 16,-1-2 0-16,-2 5 0 0,2-4 0 0,-2 4 128 15,0 0-128-15,0 0 0 0,4-4 0 0,-4 4 128 16,0 0-128-16,0 0 176 0,0 0-176 0,0 0 192 15,0 0-64-15,0 0-128 0,0 0 192 0,0 0-64 16,0 0-128-16,0 0 0 0,0 0 144 0,0 0-144 16,0 0 0-16,0 7 128 0,0-7-128 0,-1 8 0 0,0-1 0 0,-1 1 128 15,1-1-128-15,0 1 0 16,-1-1 0-16,-1 0 144 0,2 0-144 0,-1 2 0 0,1 2 0 0,-1 0 0 16,-2 1 0-16,1 1 0 0,1-1 128 0,2 2-128 0,-2 1 0 15,0 2 0-15,1-1 176 0,0 1-176 0,0-2 160 0,1 2-160 16,-1-1 0-16,0 0 128 15,-1 0-128-15,0-2 0 0,2 0 0 0,-1-1 0 16,-2 1 128-16,1 0-128 0,-1-1 0 0,-1 0 0 16,2 0 128-16,-3 1-128 0,1 0 0 0,0 1 0 15,-1 0 0-15,0-1 0 0,1 0 0 0,0 0 0 0,2 1 0 0,-1-2 0 0,2 1 0 0,-1 0 0 32,1 0 0-32,-1-1 0 0,2-2-192 0,-1-2-144 0,1 2-32 0,0-3-9296 15</inkml:trace>
  <inkml:trace contextRef="#ctx0" brushRef="#br0" timeOffset="3">15312 5163 9087 0,'-3'10'400'0,"0"-5"96"0,1 1-496 0,-1 1 0 0,2 0 0 0,-1 1 0 16,-2 1 320-16,2 1-48 0,-1 1 0 0,1 2 0 15,-1-1 240-15,0 1 32 0,1-1 16 0,0 3 0 0,0 2-48 0,0 0 0 16,1 0 0-16,-3 3 0 15,0 1-144-15,2 0-48 0,0 0 0 0,0 2 0 16,-1 0-128-16,1 1-48 0,-2-2 0 0,2 1 0 16,0-3-144-16,-1 0 0 0,0-2 0 0,1 0 0 15,1-2 0-15,0 0 0 0,-1-1 0 0,1-1 0 16,0-1 0-16,0 0 0 0,1-3 0 0,0 0-176 16,0-1-432-16,0-1-96 15</inkml:trace>
  <inkml:trace contextRef="#ctx0" brushRef="#br0" timeOffset="4">15337 5160 18879 0,'-10'10'832'0,"4"-4"192"0,1 0-832 15,1 1-192-15,-1 3 0 0,1 2 0 0,1 3 0 0,0 0 0 0,0 0-144 0,1 3 144 16,1 0 0-16,-2 2 0 0,2 1 0 0,-1 2 0 16,2 1 0-16,-1 4 0 0,-1 0 0 0,2 1 0 15,-1-1 0-15,1 2 0 0,-2 1 0 0,1-1 0 16,-2-1 0-16,1-1-176 0,2-2 176 0,-3 2-8320 15</inkml:trace>
  <inkml:trace contextRef="#ctx0" brushRef="#br1" timeOffset="5">16379 9784 7599 0,'0'0'320'0,"0"0"96"0,0 0-416 0,0 0 0 0,0 0 0 0,0 0 0 0,0 0 768 0,0 0 80 16,0 0 16-16,0 0 0 0,0 0-160 0,0 0-48 16,0 0 0-16,0 0 0 0,0 0-96 0,0 0-32 15,0 0 0-15,0 0 0 0,0 0-80 0,0 0 0 16,4 6-16-16,-4-6 0 0,0 0-64 0,0 0-16 16,0 0 0-16,1 6 0 0,-1-6-32 0,0 0-16 15,0 0 0-15,0 0 0 0,0 0-96 0,5 5-16 16,-5-5 0-16,4 4 0 0,-4-4-32 0,6 2-16 15,-1-2 0-15,-5 0 0 0,6 1 16 0,-1 0 0 16,0 0 0-16,0 0 0 0,0-1-32 0,0 0 0 16,-5 0 0-16,6 2 0 0,1-1 0 0,-3-1-128 0,1 0 192 0,0 0-64 15,-1 3 0-15,-4-3-128 0,5 1 192 0,0 1-64 16,-5-2 0-16,5 1 0 0,-1-2 0 0,2 1 0 16,-1 2 0-16,-1-1 0 0,0-1 0 0,0 0 0 0,-4 0 0 0,6 0 0 15,-6 0 0-15,7 0 0 16,-3 0 0-16,-4 0-128 0,6-1 192 0,-2 0-64 15,-4 1-128-15,5-2 160 0,-5 2-160 0,5-2 160 16,-5 2-160-16,6-2 128 0,-6 2-128 0,7-1 128 16,-3-3 0-16,-4 4 0 0,0 0 0 0,6-3 0 15,-1-1-128-15,0 1 160 0,-5 3-160 0,4-4 160 16,1 0-160-16,-5 4 160 0,4-2-160 0,-4 2 160 16,6-4-160-16,-2 1 160 0,-1-2-160 0,-3 5 160 0,6-3-160 0,-1 1 0 0,-5 2 144 0,5-4-144 31,-1 1 128-31,-4 3-128 0,0 0 160 0,6-4-160 0,0 1 144 0,0 0-144 0,-6 3 128 15,4-5-128-15,2 1 192 0,-6 4-32 16,0 0-16-16,1-6 0 0,1 0 16 0,-2 6 0 16,0 0 0-16,3-5 0 0,0 0-160 0,0 0 192 15,-3 5-192-15,3-5 192 0,0 1-192 0,0 0 128 16,-3 4-128-16,3-6 128 0,0 1-128 0,0 1 160 16,-3 4-160-16,1-6 160 0,3 1-160 0,-4 5 128 15,1-7-128-15,1 1 128 0,0 0-128 0,0 2 0 16,-2-2 144-16,0 6-144 0,3-6 144 0,-2 1-144 15,-1 0 192-15,0 5-192 0,1-7 144 0,0 2-144 16,-1-2 0-16,0 7 144 0,3-6-144 0,0 1 0 16,-3 5 144-16,1-5-144 0,-1 0 0 0,0 5 128 15,0-6-128-15,1 0 0 0,-1 0 0 0,0 6 144 0,0 0-144 0,0 0 0 16,-1-7 160-16,1 2-160 0,0 5 128 0,0 0-128 16,-1-6 192-16,-1-1-64 0,-1 3 0 0,2-1 0 15,1 5-128-15,0 0 160 0,-4-3-160 0,4 3 160 16,-2-4-160-16,-1-1 160 0,0 2-160 0,3 3 160 15,-5-3-160-15,5 3 0 0,-3-5 0 0,3 5 0 16,-1-4 0-16,1 4 128 0,-5-5-128 0,3 3 0 16,2 2 0-16,-3-2 0 0,-1-3 128 0,4 5-128 15,0 0 0-15,0 0 0 0,-5-1 0 0,1-2 0 16,4 3 128-16,0 0-128 0,0 0 0 0,0 0 128 16,-4-3-128-16,-1 0 0 0,1 1 0 0,4 2 128 15,-2-4-128-15,-2 2 0 0,4 2 0 0,0 0 0 16,0 0 0-16,-3-2 0 0,3 2 0 0,0 0 0 0,0 0 0 15,0 0 0-15,0 0 0 0,0 0 0 0,-4-4 0 0,4 4 0 16,0 0 0-16,0 0 0 0,-3-5 0 0,3 5 0 16,0 0 0-16,0 0 0 0,0 0 0 0,0 0 0 15,0 0 0-15,0 0 0 0,0 0 0 0,0 0 0 16,0 0 0-16,0 0 0 0,-3-4 0 0,3 4 0 16,0 0 0-16,0 0 0 0,0 0 0 0,0 0 0 15,0 0 0-15,0 0 0 0,0 0 0 0,0 0 0 16,0 0 0-16,0 0 0 0,0 0-144 0,6 2 144 15,-6-2 0-15,6 5 0 0,0-2 0 0,-2 0-128 16,-4-3 128-16,4 5 0 0,1-1 0 0,1 0 0 16,-3 1 0-16,2-1 0 0,0 2 0 0,0 0 0 15,-2-2 0-15,3 3 0 0,0 0 0 0,0 0 0 0,-1 1 0 16,-1 0 0-16,2-1 0 0,-2 1 0 0,-1 0 0 0,0-1 0 0,1-1 0 0,-1 2 0 0,-1-1 0 16,-2 0 0-1,0 0 176-15,0-1-176 0,0-6 192 0,0 8-192 0,1-1 208 0,-2 0-64 16,-1 0-16-16,1 0 0 15,1-7 16-15,-3 8 0 0,1 0 0 0,0-3 0 16,2-5-144-16,-4 6 192 0,0-1-192 0,0 0 192 16,0-2-192-16,-1 0 192 0,1 0-192 0,-1 0 192 15,0-1-192-15,1 0 128 0,-1 0-128 0,0 1 128 16,0-2-128-16,1 1 128 0,-1-2-128 0,5 0 128 16,-5 2-128-16,1-1 0 0,-4-1 144 0,1 1-144 15,0-1 0-15,1 1 0 0,-1 0 0 0,1 0 128 16,1 1-128-16,-1-1 0 0,-1 1 0 0,1 0 128 0,1-1-128 0,0 1 0 15,-1-1 0-15,2-1 0 0,-2 0 0 0,1 0 0 16,5 0 0-16,-5-2 0 0,-1 1 0 0,1 0 0 16,-1 1 0-16,6 0 0 0,-6-2 0 0,1 0 0 0,-1 1 0 0,6 1 0 15,-5 0 0-15,0-3 0 0,-1 2 0 0,1 0 0 16,0 0 0-16,5 1 0 16,-5-3 0-16,1 2 0 0,-1 0 0 0,5 1 0 15,-5 0 0-15,5 0 0 0,-5 0 0 0,5 0 0 16,-5 0 0-16,1 1 0 0,0 0 0 0,4-1 0 15,0 0 0-15,-4 0 0 0,2 1 0 0,2-1 0 16,0 0 0-16,0 0-128 0,-6 0 128 0,6 0 0 16,0 0 0-16,0 0 0 0,-4 0 0 0,4 0 0 15,0 0 0-15,0 0 0 0,0 0 0 0,0 0 0 16,0 0 0-16,0 0 0 0,0 0 0 0,0 0-128 0,0 0 128 0,0 0 0 16,0 0 0-16,0 0 0 0,0 0 0 0,0 0-128 15,0 0 128-15,0 0 0 0,0 0 0 0,0 0 0 16,0 0 0-16,5-3 0 0,0 1 0 0,-5 2 0 15,0 0 0-15,4-2-128 0,2 0 128 0,-1 1 0 16,-5 1 0-16,7 0 0 0,-1 0 0 0,0 0-128 16,-1 0 128-16,1 0 0 0,-2 0 0 0,2-1-128 15,-1 0 128-15,1 0 0 0,-1-1 0 0,1 1 0 16,0-1 0-16,-1 1 0 0,1 1 0 0,-1-1 0 16,-5 1 0-16,7-3 0 0,0 1 0 0,0 0 0 0,-2-1 0 0,0 1 0 15,-5 2 0-15,6-3 0 16,1 1 0-16,-1-2 0 0,1 1 0 0,-2-1 0 15,-5 4 0-15,6-4 0 0,0-1 0 0,-2 1 0 0,-4 4 0 0,5-6 0 0,1 0 0 0,-2 1 0 0,-2 0 0 0,1 0 0 32,0 0 0-32,1 0 0 0,-4 5 0 0,0-6 0 15,0 0 0-15,1 0 128 0,2 1-128 0,-2 0 0 16,-1-2 0-16,0 1 128 0,1 1-128 0,0-1 0 16,-2 0 0-16,2 1 0 0,1-1 0 0,-2 1 0 15,0 5 0-15,1-6 0 0,0-1 0 0,0 2 0 16,-1 5 0-16,0-5 0 0,0 5 0 0,-2-6 0 15,1 0 0-15,1 6 128 0,0 0-128 0,-2-4 0 0,-1-1 0 0,3 5 128 16,-3-3-128-16,3 3 0 16,0 0 0-16,0 0 0 0,-5-5 0 0,0 2 0 0,1 2 0 0,4 1 128 15,0 0-128-15,-5-3 0 0,1 0 0 0,4 3 0 16,0 0 0-16,0 0 0 0,-6 0 0 0,2 0 0 16,4 0 0-16,-5 1 0 0,5-1 0 15,-4 2 0-15,4-2 0 0,0 0 0 0,-4-2 0 0,4 2 0 16,0 0 0-16,0 0 0 0,0 0 0 15,0 0 0-15,-5 2 0 0,5-2-128 0,0 0 128 0,0 0 0 16,0 0 0-16,0 0 0 0,0 0 0 0,0 0-128 16,0 0 128-16,2 8 0 0,-2-8 0 0,0 0 0 15,2 7 0-15,-2-7-128 0,0 0 128 0,3 8 0 16,1-1 0-16,-4-7-160 0,3 7 160 0,1 0 0 16,0-2 0-16,1 1-128 0,-1-1 128 0,-1 1 0 15,2 0 0-15,-3 1 0 0,1 0 0 0,0 1 0 16,0-2 0-16,-2 2 0 0,2-2 0 0,0 1 0 15,-2 0 0-15,0 1 0 0,-1-2 0 0,1 1 0 0,1 0 0 0,-2 1 0 16,-1 0 0-16,1-1 0 0,2 0 0 0,-3 0 0 16,-1-1 0-16,1 1 0 0,-2 1 0 0,1 0 128 0,0 0-128 0,0 1 0 15,0-3 0-15,-2 3 0 0,0-2 128 0,-1 1-128 16,3-1 0-16,-1-1 0 16,-3 0 0-16,1-1 0 0,0-1 144 0,-1 2-144 15,0-3 128-15,2 1-128 0,4-4 0 0,-6 2 0 16,0-1 128-16,0 1-128 0,6-2 0 0,-5 3 0 15,-2-2 0-15,2 2 128 0,1 1-128 0,0-1 0 16,4-3 0-16,-6 4 0 0,1 0 0 0,1 1 0 16,-2-2 0-16,6-3 0 0,-5 2 0 0,-1-1 0 15,6-1 0-15,-4 3 0 0,-2-3 0 0,0 0 0 16,2-3 0-16,-1 2 0 0,5 1 0 0,-4-2 0 16,-2-1 0-16,2-1 0 0,4 4 0 0,-4-3 0 0,-1 0 0 0,5 3 0 15,-5-3 0-15,2-1 0 0,-2-2 0 0,2 2 0 16,0 1-128-16,1 0 128 0,-1 0 0 0,3 3 0 15,-3-5 0-15,1 0 0 0,2 5-144 0,0 0 144 16,0 0 0-16,-1-4 0 0,1 4 0 0,0 0 0 16,0 0-144-16,0-6 144 0,0 6 0 0,0 0-144 0,2-6 144 0,-2 6 0 15,0 0 0-15,5-3 0 0,0-1 0 0,-1 3-160 16,2 0 160-16,0 0 0 16,-2 0-144-16,2 1 144 0,0-1 0 0,1 0-144 0,0-1 144 0,0 0 0 0,0 0-144 0,1 2 144 31,-1-1 0-31,1 1 0 0,-1-3 0 0,1 2 0 0,-2-1 0 0,1 0 0 0,0 1 0 0,-1 1 0 31,1-3 0-31,0 2 0 0,-2-2 0 0,2-1 0 0,-1 1 0 16,0 0 0-16,-6 3 0 0,4-6 0 0,0-1 0 0,1 1 0 15,-2 1 0-15,2-1 0 0,0 0 0 0,0 2 0 16,-5 4 0-16,2-7 0 0,0 1 0 0,1-1 0 16,-1 2 0-16,0-1 0 0,1-1 0 0,0 1 0 15,-2 0 0-15,2-1 0 0,-1 0 0 0,1 1 0 0,-2-2 0 16,0 1 0-16,1 0 0 0,1-1 0 0,-1 0 0 0,-1-1 0 15,1-1 0-15,-1 2 0 16,-1-1 0-16,0 0 0 0,0-2 0 0,-1 2 128 0,-1 1-128 0,2-2 0 16,-1 2 0-16,-1-3 0 15,-3 2 128-15,3 0-128 0,-2 1 0 0,0 1 0 16,-1 1 0-16,2 0 0 0,1-1 0 0,-2 3 128 16,1 0-128-16,0 1 0 0,-2-1 0 0,0-1 0 15,-1 2 128-15,2 1-128 0,0 0 0 0,1 0 0 0,-1-1 0 0,4 3 128 16,0 0-128-16,0 0 0 0,0 0-160 0,0 0 160 31,0 0-608-31,0 0-32 0,0 0 0 0,0 0 0 16,0 0-1696-16,4 8-352 0,0-1-64 0</inkml:trace>
  <inkml:trace contextRef="#ctx0" brushRef="#br2" timeOffset="6">18774 8120 5519 0,'0'0'240'0,"0"0"64"0,0 0-304 0,0 0 0 0,0 0 0 0,0 0 0 16,0 0 1312-16,0 0 208 0,0 0 32 0,0 0 16 15,0 0-832-15,0 0-160 0,0 0-48 0,0 0 0 16,0 0 32-16,0 0 0 0,0 0 0 0,0 0 0 15,0 0-112-15,0 0-32 0,0 0 0 0,0 0 0 16,0 0-32-16,0 0-16 0,0 0 0 0,0 0 0 16,0 0-96-16,0 0-16 0,0 0 0 0,0 0 0 15,0 0 16-15,0 0 0 0,2 7 0 0,-2-7 0 16,1 8 0-16,-1-8 0 0,0 0 0 0,2 6 0 16,-2 3-16-16,0 0-16 0,0 1 0 0,1-1 0 0,-1-1 16 0,0 0 0 15,0 0 0-15,0 0 0 0,0-8 0 0,1 11 16 16,1 2 0-16,-1-1 0 0,0-3-32 0,-1 3-16 0,0-3 0 0,2 1 0 0,0 1-32 15,-2-1-16 1,2-1 0-16,-1 1 0 0,0 1 0 0,-1 1 0 16,-1-1 0-16,2-2 0 0,1 0-16 0,0 1 0 15,-1 0 0-15,0-1 0 0,0 0-32 0,2-1-128 16,-2 0 192-16,1 2-64 0,-2 1 0 0,1-1-128 16,1 0 192-16,0-3-64 0,-2-1 0 0,1 1-128 15,-1-7 192-15,1 9-64 0,2 1-128 0,-3-1 192 16,0-2-192-16,0-1 192 0,0-6-192 0,3 8 192 15,-2-1-192-15,-1-7 192 0,0 8-192 0,0-1 192 16,0-7-192-16,0 6 192 0,0-6-192 0,0 7 192 16,0-7-192-16,0 6 192 0,-1 1-192 0,1-7 192 15,0 0-192-15,-2 7 192 0,1-1-192 0,-2 1 192 0,3-7-192 16,0 6 192-16,0-6-192 0,-1 7 192 0,1-7-192 0,-1 8 192 16,1-2-192-16,0-6 160 0,-1 6-160 0,0 0 160 0,1-6-160 0,-2 7 128 15,2-7-128-15,0 7 128 16,0-1-128-16,0-6 128 0,0 0-128 0,0 6 128 15,0-6-128-15,-1 7 160 0,1-3-160 0,0-4 160 16,0 0-160-16,0 0 0 0,-2 8 144 0,2-8-144 16,0 0 128-16,-1 7-128 0,1-7 160 0,0 0-160 15,0 0 176-15,0 0-176 0,0 6 192 0,0-6-192 16,0 0 192-16,0 0-192 0,0 0 192 0,0 0-192 16,0 0 192-16,0 0-192 0,0 0 192 0,0 0-192 0,0 0 128 0,0 0-128 15,0 0 0-15,0 0 0 0,0 0 128 0,0 0-128 16,0 0 0-16,0 0 0 0,0 0 128 0,0 0-128 15,0 0 0-15,0 0 0 0,0 0 0 0,0 0 0 16,0 0 0-16,0 0 0 0,0 0 0 0,0 0 0 16,0 0 0-16,0 0 0 15,0 0-416-15,0 0-96 0,0 0 0 0,0 0-8832 16,0 0-1776-16</inkml:trace>
  <inkml:trace contextRef="#ctx0" brushRef="#br2" timeOffset="7">18807 8619 8639 0,'0'0'384'0,"0"0"64"0,0 0-448 0,0 0 0 0,0 0 0 0,0 0 0 16,0 0 368-16,0 0-32 0,0 0 0 0,0 0 0 0,0 0-48 0,0 0-16 15,0 0 0-15,0 0 0 0,0 0 176 0,0 0 16 16,0 0 16-16,0 0 0 0,0 0 96 0,0 0 32 16,0 0 0-16,0 0 0 0,0 0-32 0,0 0 0 15,0 0 0-15,0 0 0 0,0 0-96 0,-3 4-32 16,3-4 0-16,0 0 0 0,-4 3-64 0,4-3-32 15,0 0 0-15,0 0 0 0,0 0 32 0,-3 6 16 16,-1-1 0-16,4-5 0 0,0 0-32 0,0 0-16 16,-2 7 0-16,0 0 0 0,2-7-48 0,0 8-16 15,-1-2 0-15,1 1 0 0,0-7-48 0,-3 8-16 16,1-4 0-16,1 3 0 0,2 0 32 0,-1-2 0 16,0-5 0-16,-2 7 0 0,1-1 0 0,0 1 0 15,1-7 0-15,-1 8 0 0,1-1-64 0,-1-1 0 0,1-6 0 0,-1 8 0 0,1-8 16 0,-2 7 0 16,1 0 0-1,-1 0 0-15,1 0-16 0,1-7 0 0,0 6 0 0,0-6 0 16,-3 6 0-16,2 2 0 0,0 1 0 0,1-2 0 16,0-7-32-16,0 7-16 0,-1 0 0 0,1-7 0 15,0 8-144-15,-1-2 192 0,1-6-192 0,-1 7 192 0,0 1-192 0,1-2 128 16,0-6-128-16,0 8 128 16,0 0-128-16,-1-1 0 0,1-7 144 0,-1 7-144 15,1 1 0-15,0-2 144 0,0-6-144 0,-1 8 0 0,0 0 144 0,0-2-144 16,1-6 0-16,-1 8 144 15,0-2-144-15,1-1 0 0,0-5 0 0,0 9 0 0,0-1 0 0,-1-1 128 16,1-7-128-16,0 7 0 16,0 0 0-16,0 0 0 0,0 0 128 0,0-7-128 15,0 5 0-15,0-5 0 0,0 7 0 0,0 0 128 0,0-1-128 0,0-6 0 16,-1 7 144-16,1-7-144 0,0 7 0 0,0-7 128 16,-1 6-128-16,1 1 0 0,0-7 0 0,0 7 144 0,-2-1-144 0,2-6 0 15,0 0 128-15,0 7-128 16,-1 0 0-16,1-7 0 0,0 6 128 0,0-6-128 15,0 6 0-15,0-6 0 0,1 7 0 0,-1 0 0 0,0-7 128 0,0 6-128 16,2 1 0-16,-2-7 0 16,0 7 0-16,0-1 0 0,0 0 0 0,0-6 0 15,0 0 0-15,0 0 0 0,0 7 128 0,0-7-128 16,0 7 0-16,0-7 0 0,1 6 0 0,-1-6 0 0,0 6 0 0,0-6 0 16,1 6 0-16,-1-6 0 15,0 7 128-15,0 0-128 0,0-7 0 0,0 6 0 0,0-6 0 0,1 7 0 16,-1-1 0-16,0-6 0 0,-1 7 0 0,1-1 0 15,0-6 128-15,0 7-128 0,0 1 0 0,0-8 0 16,1 6 128-16,-1-6-128 0,0 7 0 0,1 0 0 16,-1-7 0-16,0 0 0 0,0 7 0 0,0-2 0 0,0-5 0 0,0 7 0 15,0-7 0-15,1 8 0 0,0-2 0 0,-1-6 0 16,-1 7 0-16,1-1 0 16,0-6 0-16,0 7 0 0,0-1 0 0,0-6 0 15,0 8 128-15,0-8-128 0,0 7 0 0,0 0 0 16,2-1 0-16,-2-6 0 0,0 0 0 0,0 8 0 15,0-2 128-15,0 0-128 0,0-6 0 0,0 7 0 16,0-7 0-16,0 0 0 0,0 6 128 0,0-6-128 16,0 7 0-16,0-7 0 0,0 0 0 0,0 7 0 15,1-1 128-15,-1-6-128 0,0 6 0 0,0-6 0 0,2 6 128 0,-2-6-128 16,0 7 0-16,1 0 0 0,-1-7 0 0,0 7 0 16,0-7 0-16,2 5 0 0,-2-5 0 0,0 7 0 15,0-7 0-15,-2 6 0 0,2-6 0 0,0 6 0 16,0-6 0-16,0 0 0 0,0 5 128 0,0-5-128 15,0 7 0-15,0-7 0 0,0 0 128 0,2 7-128 16,-2 1 0-16,0-8 0 0,0 0 0 0,0 0 0 16,0 7 0-16,1 1 0 0,1-3 128 0,-2-5-128 15,0 6 0-15,0-6 0 0,0 6 0 0,0 0 0 16,-1 0 0-16,1-6 0 0,0 0 128 0,1 6-128 0,-1 2 0 0,0-8 0 0,0 0 0 0,2 7 0 31,-2-7 0-31,1 5 0 0,-1-5 0 0,0 0 128 16,0 0-128-16,0 7 0 0,0-1 144 0,0-6-144 0,0 0 0 0,0 0 144 15,0 0-144-15,0 6 0 0,0-6 144 16,0 0-144-16,1 5 0 0,-1-5 0 0,0 0 0 16,0 0 128-16,0 7-128 0,0-7 0 0,0 0 128 0,0 0-128 15,0 6 0-15,0-6 128 0,0 0-128 0,0 0 0 16,0 0 0-16,0 7 144 0,0-7-144 0,0 0 0 0,0 0 144 0,0 0-144 16,-1 4 0-16,1-4 144 15,0 7-144-15,0-7 0 0,0 0 0 0,0 0 128 16,0 5-128-16,0-5 0 0,0 0 144 0,0 0-144 15,0 0 0-15,0 0 128 0,0 0-128 0,0 0 0 16,-1 5 128-16,1-5-128 0,0 0 128 0,0 0-128 16,0 0 0-16,0 0 128 0,0 0-128 0,0 0 0 15,0 0 0-15,0 0 128 0,0 0-128 0,0 0 0 0,-3 6 0 0,3-6 128 16,0 0-128-16,0 0 0 0,0 0 0 0,0 0 128 16,0 0-128-16,0 0 0 0,0 0 0 0,0 0 0 15,0 0 0-15,0 0 128 0,0 0-128 0,0 0 0 16,0 0 0-16,0 0 128 0,-4 0-128 0,4 0 0 15,0 0 0-15,0 0 128 0,0 0-128 0,0 0 0 16,-4 0 0-16,4 0 0 0,0 0 0 0,0 0 0 16,-4 0 0-16,4 0 128 0,0 0-128 0,0 0 0 15,0 0 0-15,0 0 128 0,-3 2-128 0,3-2 0 16,0 0 0-16,0 0 0 0,-5 1 0 0,5-1 0 16,0 0 0-16,-4 1 0 0,4-1 0 0,0 0 0 15,0 0 0-15,0 0 0 0,-5 2 0 0,5-2 0 16,-4 3 0-16,4-3 128 0,-6 2-128 0,6-2 0 15,-3 3 0-15,3-3 0 0,0 0 0 0,0 0 0 16,-6 3 0-16,6-3 128 0,0 0-128 0,-5 2 0 0,-1 0 0 0,6-2 0 16,0 0 0-16,-3 3 0 0,-3-1 0 0,6-2 0 15,0 0 0-15,-5 2 0 0,5-2 0 0,-5 2 0 16,-1 0 0-16,6-2 0 0,-4 1 0 0,4-1 0 16,-6 1 0-16,2 0 0 0,-2 0 0 0,2 0 0 15,4-1 0-15,-6 2 0 0,3 1 0 0,-3-2 0 16,0 1 0-16,2 0 0 0,4-2 0 0,-5 1 0 0,0 1 0 0,0-1 0 15,-1 1 0-15,1 0 0 16,0 0 0-16,-1-1 0 0,1 1 0 0,1-1 0 16,4-1 0-16,-4 3 0 0,-1-3 0 0,0 2 0 15,-1-1 0-15,1-1 0 0,0 0 0 0,0 0 0 0,0 1 0 0,-2-1 0 16,3 0 0-16,-1 1 0 0,0 0 0 0,-1 1 0 16,1-1 0-16,1-1 0 0,-1 0 0 0,1 0 0 15,-2 1 0-15,2-1 0 0,-2 0 0 0,1 0 0 16,0 0 0-16,0 0 0 0,-1 1 0 0,1 0 0 15,0 0 0-15,0 0 0 0,0-1 0 0,0 1 0 16,-1 0 0-16,1-1 0 0,-1 0 0 0,1 0 0 0,-1 0 0 0,0 1 0 16,-1-1 0-16,2 1 0 0,-1-1 0 0,0 1 0 15,-2-1 0-15,2 1 0 16,0-1 0-16,-1 1 0 0,-2-1 0 0,2 0 0 16,1 1 0-16,0 0 0 0,1-2 0 0,-1 1 0 0,1 0 0 0,-1 0 0 0,-1 0 0 0,0 1 0 31,0-1 0-31,2 1 0 0,-2 0 0 0,1-1 0 15,0-1 0-15,-2 1 0 0,2 0 0 0,0 0 0 0,0 0 0 0,0 0 0 16,1-1 0-16,-1 1 0 0,-1 0 0 16,2 0 0-16,-2-1 0 0,2 1 0 0,-1-1 0 0,0 1 0 15,2 1 0-15,-3 0 0 0,2 0 0 0,-1-1 0 16,0 0 0-16,1 0 0 0,-1-1 0 0,0 0 0 16,2 1 0-16,-3 0 0 0,-1-1 0 0,4 1 0 15,-2 0 0-15,1 0 0 0,-1 0 0 0,0 0 0 16,2 0 0-16,-2 0 0 0,0 1 0 0,-1-1 0 15,2-1 0-15,-1 1 0 0,0 0 0 0,0 0 0 16,0-1 0-16,0 0 0 0,0 1 0 0,0 0 0 0,0 0 0 0,2 0 0 16,-2 0 0-16,0 0 0 15,1 1 0-15,-1 0 0 0,1-1 0 0,-1-1 0 16,1 1 0-16,1 0 0 0,-2-1 0 0,1 1 0 16,1-1 0-16,-2 0 0 0,1 0 0 0,1 0 0 0,-1 0 0 15,5 1 0-15,-4 0 0 0,-2 0 0 0,2 0 0 0,-2 0 0 16,1 0 0-16,1 0 0 0,4 0 0 0,-6 0 0 15,0-1 0-15,1 1 0 0,1 0 0 0,-2 0 0 16,1-1 0-16,-1 1 0 0,1 0 0 0,-1 0 0 16,-1-1 0-16,2 0 0 0,0 0 0 0,-1 0 0 15,0 1 0-15,0-2 0 0,1 1 0 0,-1 1 0 0,-1-1 0 0,1 0 0 16,1 1 0-16,-1 0 0 16,-3 0 0-16,5-1 0 0,4 1 0 0,-5-2 0 15,-3 0 0-15,1 0 0 0,-2-1 0 0,1 1 0 16,1-1 0-16,0 1 0 0,1-1 0 0,-2-1 0 15,1 2 0-15,0-2 0 0,-1 1 0 0,2 0 0 16,-1 0 0-16,1 1 0 0,1-1 0 0,-2 0 0 0,-1 1 0 0,2-1 0 0,-1 0 0 0,0 0 0 16,-1 0 0-16,2-1 0 15,-1 1 0-15,0-1 0 0,-1 0 0 0,-1 1 0 16,2-1 0-16,1 1 0 0,-3-1 0 0,1 1 0 16,0-2 0-16,1 2 0 0,-1 0 0 0,2 0 0 0,-3 0 0 0,2-1 0 15,0 1 0-15,0 1 0 16,0-2 0-16,0 1 0 0,-1-2 0 0,1 2 0 0,1 2 0 0,-1-3 0 15,1 2 0-15,0 0 0 16,-1-2 0-16,1 1 0 0,0 1 0 0,-1-1 0 16,2 0 0-16,1 0 0 0,-2 0 0 0,1 0 0 15,-1 0 0-15,0 0 0 0,0 0 0 0,0 0 0 16,2 1 0-16,-3 0 0 0,1-2 0 0,1 2 0 16,-2 0 0-16,1 0 0 0,0 0 0 0,-1 0 0 0,0 0 0 0,1 0 0 15,-1-1 0-15,1 0 0 0,-1 1 0 0,1-1 0 16,0 2 0-16,0-1 0 0,-1 1 0 0,-1-1 0 15,2-1 0-15,1 1 0 0,-3-1 0 0,2-1 0 16,2 2 0-16,-1 0-128 0,0-1 128 0,0 2 0 16,-1 0 0-16,1 0 0 0,-2-1 0 0,1-1 0 15,0 1 0-15,0 0 0 0,1-2 0 0,-1 2 0 16,0 0 0-16,2 0 0 0,-2-2 0 0,0 2 0 16,1-1 0-16,-1 0 0 0,1 1 0 0,0-1 0 0,-1 0 0 0,0 0 0 15,1 1 0-15,0 0 0 16,0 0 0-16,0 0 0 0,0 0 0 0,0-1 0 15,-1 2 0-15,2-1 0 0,-2 0 0 0,1-1 0 16,-1 1 0-16,0 0 0 0,1 2 0 0,-2-1 0 16,0-1 0-16,3 2 0 0,-3 0 0 0,1 0-128 0,1 0 128 0,-2 0 0 15,2 0 0-15,-1-2 0 0,-1 1 0 0,1 1 0 16,0-2 0-16,1 1 0 0,0 1 0 0,0-1-128 16,5 1 128-16,-7 0 0 0,-1-1 0 0,1 1 0 15,2 0 0-15,0 0 0 0,-1 0 0 0,0-1 0 16,1 1 0-16,-1 0-128 0,1-1 128 0,-1 1 0 0,0-1 0 0,2 1 0 15,4 0 0-15,0 0-128 16,-6 0 128-16,0 0 0 0,0-1 0 0,2 0 0 16,-2 1 0-16,6 0 0 0,-5 0 0 0,5 0-128 15,-6 0 128-15,1 0 0 0,5 0 0 0,-5 0 0 16,0-1 0-16,2 0 0 0,-3 1 0 0,2-1-128 16,4 1 128-16,-7-2 0 0,1 2 0 0,2-1 0 15,-1 1 0-15,5 0 0 0,-5 1 0 0,-1-1 0 0,2 0 0 16,-1 0 0-16,1 0 0 0,4 0-128 0,-7-1 128 15,2 1 0-15,0 0 0 0,1 0-128 0,4 0 128 0,-5 0 0 0,0 0 0 16,0 1 0-16,5-1 0 0,-5 0 0 16,0 0 0-16,1 0-128 0,4 0 128 0,0 0 0 15,-5 3 0-15,0-3-128 0,1 0 128 0,4 0 0 16,-4 1 0-16,-1-1 0 0,5 0 0 0,0 0 0 16,-2 0 0-16,2 0 0 0,0 0 0 0,-5 0 0 15,1-1 0-15,4 1-128 0,0 0 128 0,0 0 0 16,-5 0 0-16,5 0 0 0,0 0 0 0,0 0 0 15,-3 0 0-15,3 0-128 0,0 0 128 0,0 0 0 16,-5-1 0-16,5 1 0 0,0 0 0 0,0 0 0 16,0 0 0-16,0 0 0 0,0 0 0 0,0 0 0 15,0 0 0-15,0 0 0 0,-4-2 0 0,4 2 0 0,0 0 0 16,0 0 0-16,0 0 0 0,-5-1 0 0,5 1 0 0,0 0 0 16,-3-1 0-16,3 1 0 0,0 0 0 0,0 0 0 0,0 0 0 0,-4-1 0 15,4 1 0-15,0 0 0 16,0 0 0-16,0 0 0 0,-5-1 0 0,5 1 0 15,0 0 0-15,-3-1 0 0,-1-2 0 0,4 3 0 16,0 0 0-16,0 0 0 0,-4 0 0 0,4 0 0 16,0 0 0-16,0 0-128 0,0 0 128 0,0 0 0 15,0 0 0-15,0 0 0 0,0 0 0 0,0 0 0 16,-5 2 0-16,5-2 0 0,-4 0 0 0,4 0 0 0,0 0 0 0,0 0 0 0,0 0 0 16,0 0 0-1,-4 0 0-15,4 0 0 0,0 0 0 0,0 0 0 0,0 0 0 0,0 0 0 16,-4 1 0-16,4-1 0 0,0 0 0 0,0 0 0 15,0 0 0-15,0 0 0 0,0 0 0 0,0 0 0 16,-4 3 0-16,4-3-128 0,0 0 128 0,0 0 0 16,0 0 0-16,0 0 0 0,0 0 0 0,-3 5 0 0,-2-2 0 0,5-3 0 15,0 0 0-15,0 0 0 16,-1 6 0-16,1-6 0 0,0 0 0 0,0 0 0 16,-3 6 0-16,3-6 0 0,0 0 0 0,0 0-128 15,0 0 128-15,0 0 0 0,-2 6 0 0,2-6 0 16,0 0 0-16,0 0 0 0,0 0 0 0,-1 7 0 15,1-7 0-15,0 0 0 0,0 0 0 0,0 0 0 16,0 0 0-16,0 0 0 0,0 0 0 0,0 0 0 16,-2 7 0-16,2-7 0 0,0 0 0 0,0 0 0 0,0 0 0 0,0 0 0 0,0 0 0 15,-4 7 0-15,4-7 0 0,0 0 0 16,0 0 0-16,0 0 0 0,-3 4 0 0,3-4 0 16,0 0 0-16,0 0 0 0,0 0 0 0,0 0 0 15,-4 5 0-15,4-5 0 0,0 0 0 0,0 0 0 16,0 0 0-16,-2 6 0 0,2-6 0 0,-2 4 0 15,2-4 0-15,0 0 0 0,-3 6 0 0,3-6 0 16,0 0 0-16,-2 5 0 0,-1 0 0 0,3-5 0 16,0 0 0-16,-3 7 0 0,1-1 0 0,-2-1 0 15,4-5 0-15,-2 6 0 0,2-6 0 0,-3 5 0 16,3-5 0-16,-3 6 0 0,3-6 0 0,-1 6 0 16,1-6 0-16,-4 6 0 0,2 0 0 0,2-6 0 15,-3 6 0-15,0-1 0 0,1 0 0 0,2-5 0 16,-3 7 0-16,0 0 0 0,1 0 0 0,1-1 0 15,-2-1 0-15,3-5 0 0,-3 5 0 0,3-5 0 0,-2 8 0 0,0-2 0 0,-2-1 0 16,4-5 0-16,-2 6 0 0,1 0 0 16,-2-1 0-16,1 1 0 0,2-6 0 0,-3 7 0 15,3-7 0-15,-3 7 0 0,0-1 0 0,3-6 0 16,-1 6 0-16,1-6-128 0,-3 7 128 0,1-1 0 16,2-6 0-16,-3 5 0 0,3-5 0 0,-2 6 0 0,-1-2 0 0,3-4 0 15,-1 6 0-15,1-6 0 16,-3 6 0-16,3-6 0 0,-3 6 0 0,3-6 0 15,-2 6 0-15,2-6 0 0,-2 7 0 0,-1-2 0 16,3-5 0-16,0 0 0 0,-2 7 0 0,2-7 0 16,-4 4 0-16,4-4 0 0,0 0 0 0,-1 5 0 15,1-5 0-15,0 0 0 0,-2 6 0 0,2-6 0 16,-3 5 0-16,3-5 0 0,-3 5 0 0,3-5 0 16,-2 4 0-16,2-4 0 0,0 0 0 0,-3 5 0 0,3-5 0 0,0 0 0 15,-3 4 0-15,3-4 0 0,0 0 0 0,0 0 0 16,0 0 0-16,0 0 0 0,-4 4 0 0,4-4 0 15,0 0 0-15,0 0 0 0,-2 5 0 0,2-5 0 16,0 0 0-16,-3 5 0 0,1 0 0 0,-1 0 0 16,3-5 0-16,0 0 0 0,-2 5 0 0,-1 0 0 15,2-1 0-15,1-4 0 0,0 0 0 0,0 0 0 16,-4 4 0-16,4-4 0 0,0 0 0 0,0 0 0 16,-2 4 0-16,2-4 0 0,0 0 0 0,0 0 0 15,0 0 0-15,0 0 0 0,0 0 0 0,0 0 0 16,0 0 0-16,0 0 0 0,0 0 0 0,0 0 0 0,0 0 0 0,0 0 0 15,0 0 0-15,0 0 0 0,0 0 0 0,0 0 0 16,0 0 0-16,0 0 0 0,0 0 0 0,0 0 0 16,0 0 0-16,0 0 0 0,0 0 0 0,0 0 0 15,0 0 0-15,0 0 0 0,0 0 0 0,0 0 0 16,6 4 0-16,-6-4 0 0,0 0 0 0,0 0 0 16,0 0 0-16,0 0 0 0,6 3 0 0,-6-3 0 15,0 0 0-15,0 0 0 0,0 0 0 0,5 2 0 16,-5-2 0-16,0 0 0 0,0 0 0 0,7 1 0 15,-3 0 0-15,-4-1 0 0,6 2 0 0,-1 1-128 16,-5-3 128-16,6 3 0 0,-1 0 0 0,-5-3 0 16,5 3 0-16,-5-3-128 0,6 2 128 0,-1 1 0 15,0-1 0-15,-1 1 0 0,1 0 0 0,-1 1 0 16,-4-4 0-16,5 3 0 0,0 1 0 0,-1-1 0 0,-4-3 0 0,4 5 0 0,2-3 0 0,-1 0 0 16,-5-2 0-1,5 3 0-15,1-1 0 0,-1 0 0 0,-5-2 0 0,6 3 0 16,-1 1 0-16,0-2 0 0,-5-2 0 0,6 5 0 15,-1-1 0-15,0 0 0 0,-5-4 0 0,7 3 0 16,-2 0 0-16,0 1 0 0,-5-4 0 0,6 2 0 16,1-1 0-16,-2 0 0 0,2-1 0 0,0 3 0 15,-7-3 0-15,6 1 0 0,0-1 0 0,1 0 0 0,0 2 0 0,-1-2 0 16,-6 0 0-16,8 0 0 16,1 0 0-16,-1 0 0 0,0 1 0 0,1 0 0 15,-2-2 0-15,0 1 0 0,0 2 0 0,0-1 0 16,2-2 0-16,-2 1 0 0,0 0 0 0,-1 0 0 15,1 0 0-15,-1 0 0 0,-1 0 0 0,3 1 0 0,-3 1 0 0,1-1 0 0,0 1 0 0,-1-2 0 16,1 0 0 0,-1 0 0-16,1 2 0 0,0-2 0 0,-6 0 0 0,6-2 0 15,0 2 0-15,1 0 0 0,-7 0 0 0,6 0 0 16,1-2 0-16,0 2 0 0,-1 0 0 0,0 0 0 16,-1 0 0-16,1-1 0 0,0 1 0 0,-1 0 0 15,-5 0 0-15,7 0 0 0,-1-1 0 0,1 1 0 16,-7 0 0-16,5 0 0 0,-5 0 0 0,6 1 0 15,1 1 0-15,-1-1 0 0,0 1 0 0,1 0 0 16,-2-1 0-16,0 0 0 0,1 1 0 0,-2 0 0 16,2 2 0-16,0-3 0 0,0 2 0 0,-2 0 0 15,2-1 0-15,0 0 0 0,-1 0 0 0,1 1 0 16,-1-1 0-16,0 0 0 0,-5-2 0 0,6 3 0 16,-1-1 0-16,1-1 0 0,-2 1 0 0,-4-2 0 0,7 3 0 0,-2 0 0 15,-5-3 0-15,5 3 0 0,0 0 0 0,1-1 0 16,-6-2 0-16,6 3 0 0,-6-3 0 0,5 5 0 15,1-2 0-15,-2 1 0 0,-4-4 0 0,6 3 0 0,0 1 0 0,-1-1 0 0,-5-3 0 16,7 1 0 0,-1 2 0-16,0-1 0 0,-6-2 0 0,6 1 0 15,-6-1 0-15,8 1 0 0,-1 0 0 0,0 0 0 16,0-1 0-16,0 0 0 0,-1 1 0 0,-1 0 0 16,-5-1 0-16,7 1 0 0,-7-1 0 0,6 2 0 0,1-1 0 0,0 0 0 0,-2 0 0 0,0 0 0 15,-5-1 0-15,8 1 0 0,-4 1 0 0,2-1 0 31,0 0 0-31,0 0 0 0,0-1 0 0,1 0 0 16,-2 1 0-16,1 0 0 0,-2-1 0 0,2 1 0 0,-1-1 0 0,1 2 0 16,0-1 0-16,-3 0 0 0,-3-1 0 0,6 0 0 15,0 1 0-15,0 0 0 0,-1-1 0 0,-5 0 0 16,5 1 0-16,0 0 0 0,0-1 0 0,-5 0 0 16,6 2 0-16,-1-1 0 0,-5-1 0 0,5 1 0 15,-5-1 0-15,7 2 0 0,-2-1 0 0,0 1 0 16,-5-2 0-16,6 3 0 0,0-2 0 0,0 1 0 0,-6-2 0 0,6 2 0 15,-6-2 0-15,7 3 0 0,1-1 0 0,-2-1 0 16,-6-1 0-16,6 0 0 16,1 0 0-16,0 2 0 0,-1-2 0 0,0 0 0 15,0 0 0-15,-1 0 0 0,-5 0 0 0,7 0 0 16,-1 0 0-16,0-2 0 0,0 1 0 0,-6 1 0 16,6-1 0-16,0 0 0 0,0 0 0 0,-1-1 0 0,-5 2 0 0,6-1 0 15,1 1 0-15,-3-1 0 0,2 1 0 0,0 0 0 16,-1 0 0-16,0 1 0 0,-1-1 0 0,1 1 0 0,-1 1 0 0,1-1 0 15,-1 1 0-15,-4-2 0 16,6 1 0-16,-2 1 0 0,-4-2 0 0,6 0 0 16,0 3 0-16,-1-3 0 0,0 0 0 0,0 1 128 15,-5-1-128-15,7 2 0 0,-3-2 0 0,1 0 0 16,1 0 0-16,-6 0 0 0,6 2 0 0,0-1 0 16,0 0 0-16,-2-1 0 0,-4 0 0 0,8 0 0 15,-2 0 0-15,0 2 0 0,-1-2 0 0,1 0 0 16,0 0 0-16,2 0 0 0,-2 2 0 0,0-1 0 15,-6-1 0-15,7 1 0 0,2 0 0 0,-1 0 0 16,-1 0 0-16,0-1 0 0,1 0 0 0,-1 0 0 16,0 0 0-16,0 1 0 0,0 0 0 0,1 0 0 0,0-1 0 0,-3 1 0 0,1 0 0 0,0 0 0 0,0-1 0 15,0 0 0 1,-1 3 0-16,0-2 0 0,0 1 0 0,1 0 0 16,-6-2 0-16,6 4 0 0,-1-2 0 0,1 1 0 0,-6-3 0 0,6 4 0 15,-6-4 0-15,6 3 0 0,-1 1 0 0,1-1 0 16,-1-1 0-16,0 2 0 15,-5-4 0-15,7 4 0 0,0 0 0 0,0-1 0 0,-2 2 0 0,0-1 0 16,1-1 0-16,0-1 0 16,0 0 0-16,2 0 0 0,-1 1 0 0,2-2 0 0,0 1 0 0,0-1 0 0,-2 2 0 0,2-2 0 15,0-2 0-15,0 0 0 16,0 0 0-16,1 2 0 16,-1-2 0-16,1 1 0 0,-1-1 0 0,0 1 0 0,1 0 0 0,-2-1 0 0,2 1 0 15,-2 0 0 1,0 1 0-16,0 0 0 0,-1-2 0 0,-1 1 0 0,1 1 0 0,-1 0 0 15,-1-1 0-15,1 0 0 0,-1-1 0 0,0 0 0 0,-5 1 0 0,6-1 0 16,-1-1 0-16,2 1 0 16,-3 1 0-16,2 0 0 0,-2 0 0 0,2 0 0 15,-6 0 0-15,8 0 0 0,-2 0 0 0,0 0 0 16,1 0 0-16,-2 0 0 0,1 0 0 0,1 0 0 16,-3 0 0-16,2 0 0 0,0 0 0 0,-1-3 0 0,-5 3 0 0,7 0 0 15,-1-1 0-15,0 0 0 0,0 0 0 0,0 0 0 16,0-1 0-16,0 2 0 15,0 0 0-15,1-3 0 0,-1 0 0 0,0 2 0 0,0 0 0 0,1 0 0 16,-2 0 0-16,0 0 0 16,1 1 0-16,-2 0 0 0,1 0 0 0,0 0 128 0,-5 0-128 0,6 0 0 15,-1 0 0-15,-5 0 0 0,6 0 0 0,-2-1 0 16,-4 1 0-16,5 0 0 0,1-1 0 0,-6 1 0 16,6-2 0-16,-2 2 0 0,-4 0 0 0,6 0 0 15,-1-2 0-15,-5 2 0 0,0 0 0 0,7-1 0 16,-1 1 0-16,0-1 0 0,-6 1 0 0,6-1 0 15,0 0 0-15,1 1 0 0,-7 0 0 0,5-1 0 16,1-1 0-16,1 2 0 0,-7 0 0 0,6-1 0 16,-1-1 0-16,1 2 128 0,-6 0-128 0,5 0 0 15,-5 0 0-15,7 0 0 0,0 0 0 0,-2-2 0 0,-5 2 0 0,0 0 0 0,7-1 0 0,-2 1 0 32,-5 0 0-32,0 0 0 0,0 0 0 0,0 0 0 15,5-2 0-15,-5 2 0 0,0 0 0 0,6-3 0 16,-6 3 0-16,4-1 128 0,-4 1-128 0,0 0 0 0,6-3 0 0,-6 3 0 15,0 0 0-15,6-1 0 0,-1-1 0 0,-5 2 128 16,0 0-128-16,0 0 0 0,0 0 0 0,4-1 0 0,2-1 0 0,-6 2 0 16,0 0 0-16,0 0 0 15,6-1 0-15,-6 1 0 0,0 0 0 0,6-1 0 16,0 0 0-16,-6 1 0 0,0 0 0 0,5 0 0 16,-5 0 0-16,0 0 0 0,0 0 0 0,5-1 0 0,0-2 0 0,-1 1 0 15,-4 2 0-15,4 0 0 16,-4 0 0-16,0 0 0 0,0 0 0 0,4-1 0 0,-4 1 0 0,0 0 0 15,0 0 0-15,5 0 0 16,-5 0 0-16,0 0 128 0,0 0-128 0,0 0 0 16,5-2 0-16,-5 2 0 0,0 0 0 0,0 0 0 15,0 0 0-15,0 0 0 0,6 0 0 0,-6 0 0 0,0 0 0 0,0 0 0 16,0 0 0-16,0 0 0 0,4 0 0 0,-4 0 0 16,0 0 0-16,0 0 0 0,0 0 0 0,0 0 0 15,0 0 0-15,0 0 128 0,0 0-128 0,0 0 0 16,0 0 0-16,4 3 0 0,-4-3 0 0,0 0 0 15,0 0 0-15,0 0 0 0,0 0 0 0,3 5 0 16,-3-5 0-16,0 0 0 0,0 0 0 0,2 6 0 16,-2-6 0-16,1 7 0 0,-1-7 0 0,0 0 128 0,1 6-128 0,-1-6 0 15,0 0 0-15,1 8 0 16,-1-8 0-16,1 7 0 0,-1-7 0 0,0 6 0 16,0-6 0-16,1 7 0 0,-1-7 0 0,0 8 0 15,0-8 0-15,0 8 0 0,0-8 0 0,0 8 0 16,0-1 0-16,0 0 0 0,0-7 0 0,1 7 0 0,-1-7 0 0,0 9 0 0,3-1 0 0,-2 0 0 15,0 0 0 1,0-2 0-16,-1-6 0 0,3 7 0 0,-2 1 0 0,0 1 0 16,-1-2 0-16,0 1 0 0,0-1 0 0,0-7 0 15,1 8 0-15,0-1 0 0,0 1 0 0,0-1 0 16,-1-7 0-16,1 8 0 0,0-1 0 0,0-1 0 0,-1-6 0 0,1 7 0 0,-1-7 0 16,0 7 128-16,1 1-128 0,-1-8 0 0,0 6 0 0,0-6 0 31,0 6 0-31,0-6 0 0,3 6 0 0,-3-6 0 15,1 7 0-15,-1-7 0 0,2 7 0 0,-2-7 0 16,3 7 0-16,-3-7 0 0,1 6 0 0,1 1 0 16,-2-7 0-16,1 8 0 0,1-1 0 0,-1 1 0 15,1-2 0-15,-2 0 128 0,0 1-128 0,1 0 0 0,2 0 0 16,-3 0 0-16,1-1 0 0,-1-6 0 0,1 6 0 0,1 1 0 0,-1 1 0 0,1 1 0 0,-1-1 0 16,0-1 0-1,0-1 0-15,0 2 0 0,0-1 128 0,1 0-128 16,-2 0 128-16,1-1-128 0,-1-6 0 0,3 8 0 0,-1-1 0 0,-2-7-128 15,0 0 128-15,3 5 0 0,-3-5 0 0,0 0 0 16,2 7 0-16,-2-7 0 16,0 0 0-16,4 5-128 0,-4-5-224 0,0 0-32 15,0 0-16-15,0 0-9760 16,0 0-1936-16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0:47:1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53 6911 0 0,'-15'-13'608'0'0,"1"2"-480"0"0,4 0-128 0 0,1 1 0 0 0,3 3 1024 0 0,6 7 176 0 0,0 0 40 0 0,0 0 8 0 0,0 0-1248 0 0,0 0-320 0 0,0 0-24 0 0,0 0-4368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48:27.93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22132 14178 16575 0,'0'0'368'0,"0"0"80"0,0 0 0 0,0 0 16 0,0 0-464 0,0 0 0 0,0 0 0 0,0 0 0 15,0 0 912-15,0 0 96 0,0 0 16 0,0 0 0 16,0 0-832-16,0 0-192 0,0 0 0 0,0 0 0 16,0 0 864-16,0 0 128 0,0 0 32 0,0 0 0 0,0 0 0 0,0 0 0 15,0 0 0-15,-3 2 0 0,3-2-832 0,0 0-192 16,-5 0 0-16,5 0 0 0,-4 0 864 0,-1 0 128 15,5 0 32-15,-3 0 0 0,-3 0-832 0,6 0-192 16,-5 0 0-16,0 1 0 0,-1 0 0 0,2 3 0 16,4-4 0-16,-7 3 0 0,3-2 864 0,-1 1 128 15,-1 2 32-15,2-1 0 0,-2 0-832 0,2 2-192 16,-1-1 0-16,1 2 0 0,-1-1 0 0,1 2 0 16,-2-2 0-16,2 3 0 0,-1-4 0 0,1 3 0 15,0 1 0-15,-1-1 0 0,0 1 0 0,1 0 0 16,-1 0 0-16,2 1 0 0,-3 1 864 0,3 1 128 15,-1 0 32-15,0 1 0 0,-1 0-832 0,2 2-192 16,-3-1 0-16,2 0 0 0,1 0 0 0,-1 0 0 16,0 1 0-16,0-1 0 0,3-1 0 0,-3 1 0 15,2 1 0-15,0 0 0 0,2 0 0 0,-1 0 0 0,0 0 0 16,1 1 0-16,0-1 0 0,1 0 0 0,-1 0 0 0,1-1 0 16,0-1 0-16,0 0 0 0,-1 0 0 0,1 0 0 15,0 1 0-15,0-1 0 0,2 1 0 0,-3-1 0 16,1 1 0-16,1 0 0 0,1 0 0 0,0 0 0 15,0 1 0-15,-1-1 0 0,1 1 0 0,0 0 0 16,2 0 0-16,-3-2 0 0,1 0 0 0,1-1 0 16,1-2 0-16,0-1 0 0,-1 1 0 0,0-1 0 15,0-1 0-15,2-2 0 0,-3-1 0 0,3 0 0 16,-1-2 0-16,2 0 0 0,0-2 0 0,1 0 0 0,-1-1 0 16,1 0 0-16,1-1 0 0,0 0 0 0,1-4 0 0,0 1 0 15,1 0 0-15,2 1 0 0,-2-2 0 0,-1 1 0 16,-1-2 0-16,0 1 0 0,2 0 0 15,1 1 0-15,-3-3 0 0,2-1 0 0,1 0 0 0,-2 0 0 16,-1 1 0-16,0-2 0 0,0 1 0 0,0 0 0 16,-1 0 0-16,-1 1 0 0,0-2 0 0,-3-2 0 15,2 1 0-15,0 1 0 0,-3 0 0 0,-1 0 0 16,1-1 0-16,-1 0 0 0,-1-1 0 0,0 0 0 16,0 0 0-16,0-1 0 0,0 0 0 0,0 0 0 15,0 0 0-15,-1 1 0 0,0 0 0 0,0 0 0 16,0-1 0-16,0 1 0 0,0-1 0 0,1 2 0 15,-2-2 0-15,0 2 0 0,-1-1 0 0,0 0 0 16,1 0 0-16,-1-2 0 0,-3 1 864 0,2 0 128 16,-2 1 32-16,0-1 0 0,-2 0-832 0,0-1-192 15,0 1 0-15,-2 1 0 0,-2 0 0 0,0-1 0 0,0 3 0 16,-1 0 0-16,0 0 0 0,2 0 0 0,1 1 0 0,-2 3 0 16,0-2 0-16,0 1 0 0,-1 2 0 15,2-1 0-15,-1 2 0 0,1 0 0 0,0 1 0 0,1-1 0 16,1 2 0-16,-1 0 0 0,1-1 0 0,3 1 0 15,-2 1 0-15,1 1 0 0,-3-1 0 0,2 1 0 32,1-2-1600-32,1 0-352 0,0-1-80 0,0 0-16 0</inkml:trace>
  <inkml:trace contextRef="#ctx0" brushRef="#br1" timeOffset="5">22028 4939 12895 0,'0'0'272'0,"0"0"64"0,0 0 16 0,0 0 32 0,0 0-384 0,0 0 0 16,0 0 0-16,0 0 0 0,0 0 896 0,0 0 96 15,2 19 32-15,-2-19 0 0,0 0-832 0,0 0-192 16,0 0 0-16,0 0 0 0,0 0 864 0,0 0 128 15,1-5 32-15,1 0 0 0,0-1-832 0,-2 6-192 16,0-5 0-16,0-1 0 0,1 0 864 0,-1-1 128 16,0 2 32-16,0-1 0 0,-1 1-832 0,1-2-192 15,0-1 0-15,-1 1 0 0,0-1 864 0,0 0 128 16,1-1 32-16,0 1 0 0,0-1-832 0,0 0-192 16,0 0 0-16,0-2 0 0,1 0 0 0,-1 0 0 0,0-1 0 0,0 0 0 15,0-1 0-15,0 0 0 0,0-3 0 0,1 2 0 16,1 1 864-16,-2 0 128 0,0-2 32 0,1 3 0 15,-1 1-832-15,2 0-192 0,-2-1 0 0,1 1 0 16,0 0 0-16,-1 1 0 0,0-1 0 0,0 0 0 16,-1-1 0-16,1 0 0 0,0 0 0 0,0 0 0 15,-3-1 0-15,3-6 0 0,0 1 0 0,0 3 0 16,-1 1 0-16,1-1 0 0,0 0 0 0,0 1 0 16,0 1 0-16,0 2 0 0,0-3 0 0,0 2 0 15,1 0 0-15,-1 0 0 0,2-1 0 0,-1-3 0 16,0 3 0-16,-2-1 0 0,0-2 0 0,1 3 0 15,2 1 0-15,-1-1 0 0,0-3 0 0,1 1 0 0,1 1 0 16,-2-2 0-16,0 0 0 0,0-1 0 0,-1 2 0 16,0 0 0-16,0-1 0 0,0 1 0 0,-1-3 0 15,1 2 0-15,1-1 0 0,-1 1 0 0,-1 0 0 0,1 2 0 16,0 1 0-16,1 1 0 0,0 1 0 0,-1-1 0 16,0-1 0-16,0 2 0 0,0 0 0 0,-1 0 0 15,0 2 0-15,1-1 0 0,0-1 864 0,0-1 128 16,0-1 32-16,0 2 0 0,-1 2-832 0,1-1-192 15,-4 1 0-15,3 0 0 0,-1 0 0 0,1 3 0 16,1 6 0-16,-1-9 0 0,-2-2 0 0,2 1 0 16,0 0 0-16,-1 2 0 0,-1 3 0 0,2-2 0 15,0 0 0-15,1 7 0 0,0 0 0 0,-1-8 0 16,0 0 0-16,1 8 0 0,0 0 0 0,0 0 0 0,-1-6 0 16,1 6 0-16,0 0 0 0,0 0 0 0,0-6 0 0,0 6 0 15,0 0 0-15,0 0 0 0,0 0 0 0,0 0 0 16,0 0 0-16,0 0 0 0,0 10 0 0,0 1 0 15,1 1 0-15,0 2 0 0,-2 2 0 0,1 0 0 16,2 3 0-16,0 2 0 0,0 0 0 0,1 2 0 16,-1 1 0-16,2 0 0 0,-2 0 0 0,0 2 0 15,2 0 0-15,-3 3 0 0,3 0 0 16,-1 3 0-16,-2-1 0 0,2 2 0 0,-1-1 0 0,1 0 0 16,0 0 0-16,0 0 0 0,-2-1 0 0,1-2 0 15,-1-2 0-15,0 0 0 0,-1 0 0 0,0-9 0 16,0 2 0-16,0 1 0 0,-1 1 0 0,1 0 0 15,1 0 0-15,-2 0 0 0,0 0 0 0,-1 0 0 0,2-1 864 0,0 1 128 16,0-2 32-16,0 1 0 0,0-2-832 0,0 1-192 16,0-2 0-16,2-3 0 0,-2-1 0 0,2 0 0 15,-2-2 0-15,0-1 0 0,-1-1 0 0,0-3 0 16,2 1 0-16,-1-1 0 0,0-1 0 0,0-6 0 16,0 7 0-16,0-7 0 0,0 0 0 0,0 0 0 15,0 0 0-15,0 0 0 0,0 0 0 0,1 5 0 16,-1-5 0-16,0 0 0 0,0 0 0 0,0 0 0 15,0 0 0-15,0 0 0 0,0 0 864 0,0 0 128 16,0 0 32-16,-4-4 0 0,2 0-832 0,0-2-192 16,-1 1 0-16,1-2 0 0,0-2 0 0,1 0 0 15,1-1 0-15,-1 2 0 0,-1-2 0 0,2 0 0 16,-1 0 0-16,1-2 0 0,0-2 0 0,1-3 0 16,-1-2 0-16,0 1 0 0,2 0 0 0,-1-1 0 0,0 0 0 0,1-2 0 15,1-2 0-15,0-13 0 16,-1 3 0-16,-1 9 0 0,2-3 0 0,0-2 0 0,-1-1 0 0,0-3 0 15,0-4 0-15,-2 0 0 0,-2-1 0 0,4 2 0 16,-1 2 0-16,0 2 0 0,-1 1 0 0,0 2 0 16,0 1 0-16,0 0 0 0,0 2 0 0,1 2 0 15,-2 2 0-15,1 0 0 0,-1 0 0 0,1 1 0 16,-1 2 0-16,-1 3 0 0,0 1 0 0,0-1 0 16,1-1 0-16,0 3 0 0,-1 2 0 0,0 1 0 15,1 1 0-15,0 2 0 0,-1-2 0 0,1 2 0 16,0-2 0-16,0 1 0 0,-2 0 0 0,2 3 0 15,1 6 0-15,0 0 0 0,-1-6 0 0,-2 3 0 16,3 3 0-16,0 0 0 0,-1-6 0 0,1 6 0 16,0 0 0-16,0 0 0 0,0 0 0 0,-4 6 0 0,1 0 0 15,1 3 0-15,-1 1 0 0,1 3 0 0,0 3 0 0,0 1 0 16,0 2 0-16,1 2 0 0,1 2 0 0,-1 2 0 16,0 2 0-16,1 0 0 0,0 1 0 0,0 1 0 15,-1 3 0-15,1 1 0 0,1 1 0 0,0 0 0 16,-2 1 0-16,2 2 0 0,0 4 0 0,0-2 0 15,1 1 0-15,0-3 0 0,-1 2 0 0,2-2 0 16,0-1 0-16,-2 1 0 0,-1-1 0 0,0-1 0 16,1-1 0-16,-1-3 0 0,0-3 0 0,0-2 0 15,1-2 0-15,-1-1 0 0,0-1 0 0,0-1 0 16,0-2 0-16,1-3 0 0,0 0 0 0,-1-2 0 16,-1-1 0-16,1-1 0 0,0-1 0 0,0 0 0 15,-1-2 0-15,0 0 0 0,1-2 0 0,0-1 0 16,0-6 0-16,0 0 0 0,0 0 0 0,0 0 0 0,0 0 0 0,0 0 0 15,0 0 0-15,0 0 0 0,0 0 0 0,-1-3 0 16,-3-6 0-16,2-2 0 0,1-1 0 0,0-2 0 16,0-2 0-16,0 0 0 0,-1-3 0 0,2-2 0 15,0 0 0-15,0-1 0 0,-1-3 0 0,1 0 0 16,1-2 0-16,1 1 0 0,-1-3 0 0,0-11 0 16,1 2 0-16,-1 2 0 0,0 1 0 0,2-2 0 15,-2-2 0-15,0-3 0 0,-2-2 0 0,1 0 0 16,1-1 0-16,-1 1 0 0,-1 1 0 0,1 2 0 15,0 2 0-15,1 2 0 0,-1 3 0 0,0 2 0 16,0 3 0-16,0 1 0 0,0 3 0 0,0 3 0 0,0 2 0 0,0 5 0 16,0 0 0-16,0 2 0 0,0 0 0 0,-1 1 0 15,0 1 0-15,-2 3 0 0,3 8 0 0,0 0 0 16,0 0 0-16,0 0 0 0,0-7 0 0,0 7 0 16,0 0 0-16,0 0 0 0,0 0 0 0,-4 12 0 15,-1 2 0-15,3 2 0 0,1 5 0 0,0 2 0 16,-1 4 0-16,1 3 0 0,0 4 0 0,1 3 0 15,0 3 0-15,-1 1 0 0,-1 3 0 0,1 2 0 16,2 0 0-16,-1 4 0 0,0 3 0 0,0-2 0 16,2-4 0-16,-1-14 0 0,0 1 0 0,1 2 0 15,-1 2 0-15,0-2 0 0,2-3 0 0,-3-1 0 16,0-2 0-16,0-3 0 0,1 0 0 0,1-3 0 16,-2-2 0-16,1-2 0 0,0-4 0 0,-1 0 0 15,0-3 0-15,1-1 0 0,0-1 0 0,0-2 0 0,-1-3 0 16,0-6 0-16,0 0 0 0,0 0 0 0,0 0 0 0,0 0 0 15,0 0 0-15,0 0 0 0,0 0 0 0,-3-6 0 16,1-3 0-16,-1-3 0 0,2 0 0 0,-1-4 0 16,0-2 0-16,1-3 0 0,0-2 0 0,1-2 0 15,1 0 0-15,0 0 0 0,-1-2 0 0,0-12 0 16,1 1 0-16,-1 3 0 0,-1 1 0 0,0 2 0 16,-1 0 864-16,0 0 128 0,1-2 32 0,0 3 0 15,1-2-1648 1,0 3-320-16,0 0-64 0,0 2-16 0,0 2 832 0,0 3 192 0,0 3 0 0,0 4 0 15,0 1 0-15,0 4 0 0,1 1 0 0,-1 3 0 16,0 7 0-16,0 0 0 0,0 0 0 0,0 0 0 16,0 0 0-16,0 0 0 0,0 0 0 0,0 0 0 0,1 11 0 15,-1 4 0-15,-1 2 0 0,0 4 0 0,2 6 0 0,-1 2 0 16,-1 0 0-16,-1 4 0 0,2 1 0 0,0 2 0 16,0 0 0-16,0 2 0 0,1 2 0 0,-1-10 0 15,-1 3 0-15,-1 2 0 0,1 1 0 0,1 2 0 16,0 1 0-16,0-2 0 0,-1-4 0 0,1-3 0 15,1-1 0-15,0-2 0 0,-1-1 0 0,0-4 0 16,-1-2 0-16,1-2 0 0,0-1 0 0,0-3 0 16,0-1 0-16,0-1 0 0,1-1 0 0,-1 0 0 15,0-1 0-15,0-2 0 0,0 0 0 0,0-8 0 16,0 0 0-16,0 0 0 0,0 0 0 0,0 6 0 16,0-6 0-16,0 0 0 0,0 0 0 0,0 0 0 15,0 0 0-15,0 0 0 0,0 0 0 0,0 0 0 0,0 0 0 0,0 0 0 16,0 0 0-16,0 0 0 0,2-6 0 15,-1-2 0-15,-1 4 0 0,1-2 0 0,-1-1 0 0,0 7 0 16,0 0 0-16,1-4 0 0,-1-1 0 0,0 5 0 16,2-6 0-16,-2 6 0 0,0 0 0 0,0 0 0 15,0 0 0-15,0 0 0 0,0 0 0 0,0 0 0 16,0 0 0-16,0 0 0 0,0 0 0 0,0 7 0 16,0 0 0-16,0 1 0 0,0 0 0 0,0-2 0 15,0 1 0-15,0-7 0 0,-1 4 0 0,1-4 0 16,-1 7 0-16,1-7 0 0,0 7 0 0,0-7 0 15,0 0 0-15,0 0 0 0,0 0 0 0,0 0 0 16,0 5 0-16,0-5 0 0,0 0 0 0,0 7 0 16,0-7 0-16,0 0 0 0,0 0 0 0,0 0 0 15,0 0 0-15,0 5 0 0,-2 3 0 0,-1-2 0 0,3-6 0 0,-1 6 0 16,1-6 0-16,0 0 0 0,-1 5 0 16,1-5 0-16,-1 6 0 0,1-6 0 0,0 0 0 0,0 0 0 15,0 0 0-15,0 0 0 0,0 0 0 0,0 0 0 16,0 0 0-16,0 0 0 0,0 0 0 0,0 0 0 15,0 0 0-15,0 0 0 0,0 0 0 0,0 0 0 16,2-6 0-16,1 1 0 0,-2-1 0 0,-1 6 0 16,1-5 0-16,0-1 0 0,0 1 0 0,-1 5 0 15,0 0 0-15,0 0 0 0,1-7 0 0,-1 7 0 16,1-6 0-16,-1 6 0 0,1-6 0 0,-1 6 0 16,1-5 0-16,-1 5 0 0,0 0 0 0,0 0 0 15,0 0 0-15,1-6 0 0,-1 1 0 0,0 5 0 16,0-7 0-16,1 2 0 0,-1-1 0 0,1 1 0 15,0-1 0-15,0 0 0 0,0-1 0 0,0-1 0 0,-1-1 0 0,0-2 0 16,2-1 0-16,-1-2 0 0,-2-2 0 0,2-2 0 16,0-1 0-16,-1-2 0 0,-1-4 0 0,1 1 0 15,1-5 0-15,-1-2 0 0,0-2 0 0,0-13 0 16,1 4 0-16,-1 3 0 0,0-1 0 0,-1 2 0 16,-1-1 0-16,0 1 0 0,2-2 0 0,0 3 0 15,-1 0 0-15,-1 1 0 0,2 0 0 0,1 4 0 16,0-2 0-16,-2 4 0 0,0 5 0 0,0 0 0 15,0 0 0-15,0 2 0 0,0 1 0 0,0 1 0 16,1 2 0-16,0 0 0 0,-1 1 0 0,-1 1 0 16,1-1 0-16,1 2 0 0,-1-2 0 0,1 6 0 15,0 3 0-15,0 2 0 0,0 7 0 0,0 0 0 0,-2-7 0 16,2 7 0-16,0 0 0 0,0 0 0 0,0 0 0 0,0 0 0 16,0 0 0-16,-4 7 0 0,2 4 0 0,1 4 0 15,1 1 0-15,0 7 0 0,0 5 0 0,0 2 0 16,0 1 0-16,1 4 0 0,0 1 0 0,-1 2 0 15,0 3 0-15,0 3 0 0,2 2 0 0,-1 0 0 16,-2 1 0-16,1-1 0 0,1 1 0 0,-1-12 0 16,2 5 0-16,-1 2 0 0,0 3 0 0,-1-1 0 15,0-1 0-15,0-3 0 0,0 0 0 0,0-5 0 16,0 0 0-16,0-3 0 0,-1-4 0 0,1-3 0 16,0-2 0-16,0-2 0 0,0 0 0 0,0-1 0 15,0-1 0-15,0-4 0 0,0-2 0 0,0-2 0 16,-1-2 0-16,1-2 0 0,0-7 0 0,1 7 0 15,-1-7 0-15,0 0 0 0,0 0 0 0,0 0 0 0,-1-5 0 16,-1-2 0-16,1-1 0 0,0-1 0 0,0-5 0 0,1 0 0 16,0-2 0-16,1-2 0 0,-1-1 0 0,0-1 0 15,0-2 0-15,1 0 0 0,0 0 0 0,1-1 0 16,-2-3 0-16,0-2 0 0,1 0 0 0,-1 1 0 16,0 4 0-16,0 2 0 0,0 3 0 0,1 1 0 15,-2 4 0-15,1 2 0 0,0 1 0 0,1 6 0 16,-1 4 0-16,0 0 0 0,0 0 0 0,-1 7 0 15,1 3 0-15,0 5 0 0,0 0 0 0,0 6 0 16,-1 2 0-16,-1 2 0 0,1 1 0 0,1-1 0 16,1-2 0-16,-1 2 0 0,0-4 0 0,0-1 0 15,2-1 0-15,-1-3 0 0,-1-1 0 0,0-4 0 16,0-3 0-16,1-1 0 0,-1-7 0 0,0 0 0 16,0 0-2496-16,5-4-464 0,7-14-96 15,-8-3-16-15</inkml:trace>
  <inkml:trace contextRef="#ctx0" brushRef="#br1" timeOffset="6">22115 6047 12895 0,'0'0'272'0,"0"0"64"0,0 0 16 0,0 0 32 0,0 0-384 0,0 0 0 15,0 0 0-15,0 0 0 0,0 0 896 0,0 0 96 16,0-7 32-16,-1 1 0 0,1 6 0 0,0 0 0 16,-1-7 0-16,1 7 0 0,-1-6 0 0,1 6 0 15,0 0 0-15,-1-5 0 0,-2-3-832 0,1 3-192 0,2 5 0 0,-2-5 0 16,0 0 864-16,2 5 128 0,0 0 32 0,0 0 0 16,0 0-832-16,-4-6-192 0,2-2 0 0,-1 4 0 15,3 4 864-15,0 0 128 0,0 0 32 0,0 0 0 16,0 0-832-16,0 0-192 0,0 0 0 0,0 0 0 15,0 0 864-15,-4 4 128 0,1 2 32 0,2 0 0 16,-1 0-832-16,1 4-192 0,-1 2 0 0,1 1 0 16,-1 2 0-16,1 0 0 0,0 2 0 0,1 2 0 15,2 6 864-15,-1 0 128 0,0 2 32 0,-1 1 0 16,2 2-832-16,0 2-192 0,1 1 0 0,-2 1 0 16,0 0 0-16,1 3 0 0,0 1 0 0,1-1 0 15,0-1 0-15,0 3 0 0,-1-4 0 0,-1 0 0 0,1 0 0 0,-1 2 0 16,0-1 0-16,2-2 0 0,-2-2 0 0,0-1 0 15,1 0 0-15,0-1 0 0,0-1 0 0,1-2 0 16,-2 0 0-16,0-3 0 0,0-1 0 0,2-1 0 16,-2-2 0-16,-1 0 0 0,0-2 0 0,0 0 0 15,0 0 0-15,0-2 0 0,0-2 0 0,-1 0 0 16,-1-1 0-16,1-2 0 0,1-1 0 0,-1-1 0 16,1 0 0-16,-1-2 0 0,1-7 864 0,0 0 128 15,0 0 32-15,0 0 0 0,0 0-832 0,0 0-192 16,0 0 0-16,0 0 0 15,-4-9-768-15,1-2-208 0,1-3-48 0,1-3 0 0,1-1 832 0,-1-2 192 16,-1-1 0-16,-2-1 0 0,3-1 0 0,1-3 0 16,0-2 0-16,0-2 0 0,0-3 0 0,0-2 0 0,0-1 0 15,0 1 0-15,-1-1 0 0,1 1 0 0,-2 0 0 0,0 0 0 16,2 2 0-16,0 1 0 0,-1 0 0 0,1 3 0 16,0 4 0-16,0 2 0 0,-1 2 0 0,1 5 0 15,-1 1 768-15,0 4 208 0,-1 3 48 0,1 0 0 16,-1 0-832-16,-1 3-192 0,3 5 0 0,0 0 0 31,0 0-768-31,0 0-208 0,-3 5-48 0,-3 4 0 0,2 2 1648 0,1 3 320 0,1 4 64 0,0 3 16 16,0 3-832-16,2 5-192 0,-2 4 0 0,1 3 0 15,0 1 0-15,1 7 0 0,0-1 0 0,0 4 0 16,0 3 0-16,0 2 0 0,0-2 0 0,0 1 0 16,0-2 0-16,0 1 0 0,-1 2 0 0,1-3 0 15,0-1 0-15,0-1 0 0,0-2 0 0,-1-5 0 0,1-1 0 16,1-2 0-16,-2-1 0 0,-1-2 0 0,2-2 0 0,0-4 0 15,0-3 0-15,0-3 0 0,0-3 0 0,0-5 0 16,0-1 0-16,0-4 0 0,0-2 0 0,0-7 0 16,0 0 0-16,0 0 0 0,0-7 0 0,2-4 0 15,-1-3 0-15,0-5 0 0,-1-3 0 0,0-2 0 16,0-2 0-16,1-3 0 0,0-2 0 0,1 0 0 16,-2-2 0-16,1-3 0 0,2-1 0 0,0 2 0 15,-1-3 0-15,0-1 0 0,1-2 0 0,0-2 0 16,1 1 0-16,-1-1 0 0,0 2 0 0,0-2 0 15,-1-1 0-15,1 2 0 0,-2 6 0 0,1 0 0 16,-1 2 0-16,1 1 0 0,-1 1 0 0,1 4 0 16,-1 1 0-16,-1 5 0 0,-1 4 0 0,-1 2 0 0,1 2 0 15,0 3 0-15,0 1 0 0,0 2 0 0,-1 2 0 16,0 1 0-16,2 5 0 0,0 0 0 0,-4 0 0 16,0 4 0-16,0 0 0 0,2 2 0 0,-3 2 0 0,3 5 0 15,0 2 0-15,0 5 0 0,0 3 0 0,0 3 0 16,1 4 0-16,0 2 0 0,-1 3 0 0,1 4 0 15,1 1 0-15,-2 3 0 0,2 1 0 0,0 0 0 16,2 0 0-16,-2 0 0 0,1 1 0 0,0 0 0 16,1 2 0-16,0-2 0 0,-1-4 0 0,1 1 0 15,-2-4 0-15,1-2 0 0,0-1 0 0,1-2 0 16,0-1 0-16,-1-2 0 0,-1-3 0 0,1-3 0 16,2-3 0-16,-2-4 0 0,-1-5 0 0,2-2 0 15,0-4 0-15,-2-6 0 0,0 0 0 0,0 0 0 16,5-9 0-16,-3-6 0 0,1-5 0 0,-1-3 0 15,-1-4 0-15,-1-4 0 0,0-1 0 0,-1-5 0 0,-1-3 0 0,0-5 0 16,1-2 0-16,-2-2 0 0,1 1 0 0,0 1 0 16,-1 0 0-16,2 3 0 0,0 2 0 0,1 4 0 15,0 4 0-15,0 4 0 0,0 3 0 0,1 5 0 16,0 3 0-16,0 7 0 0,0 4 0 0,-1 8 0 16,0 0 0-16,0 0 0 0,1 11 0 0,0 5 0 15,-1 4 0-15,1 5 0 0,0 5 0 0,0 3 0 16,-1 3 0-16,-1 1 0 0,0 3 0 0,0 1 0 15,-1 1 0-15,-1 2 0 0,1-1 0 0,-3-1 0 16,4-2 0-16,-1-3 0 0,-2-3 0 0,2-2 0 16,0-2 0-16,1-5 0 0,0-4 0 0,0-3 0 15,1-4 0-15,0-3 0 16,0-2-768-16,0-9-208 0,0 0-48 0,0 0-10912 0,0 0-2192 0</inkml:trace>
  <inkml:trace contextRef="#ctx0" brushRef="#br1" timeOffset="7">22141 7508 12895 0,'0'0'272'0,"5"-7"64"0,-5 7 16 0,0 0 32 0,0 0-384 0,0 0 0 16,0 0 0-16,0 0 0 0,3-8 0 0,-3 8 0 16,0 0 0-16,0 0 0 0,-3-5 896 0,3 5 96 15,0 0 32-15,0 0 0 0,0 0 0 0,0 0 0 16,0 0 0-16,0 0 0 0,0 0 0 0,0 0 0 16,-8 4 0-16,1 2 0 0,2 0-832 0,2 3-192 15,-1 1 0-15,0 1 0 0,2 2 864 0,0 3 128 16,-3 0 32-16,3 2 0 0,2 0-832 0,0 3-192 0,-1 2 0 15,0-2 0-15,2-1 0 0,0 0 0 0,-2 1 0 0,1 1 0 16,1 1 0-16,-1 0 0 0,1 0 0 0,1 1 0 16,1 2 864-16,-1-1 128 0,0-1 32 0,1 0 0 15,-1 0-832-15,1 4-192 0,-1-1 0 0,0 1 0 16,1-2 0-16,-2 0 0 0,0-3 0 0,1 3 0 16,2 4 0-16,-3-4 0 0,1 0 0 0,0-1 0 15,-1-2 0-15,2-2 0 0,0-2 0 0,-3-1 0 16,0 0 0-16,0-2 0 0,1-2 0 0,-1 0 0 15,-1 1 864-15,1-2 128 0,0 0 32 0,0-5 0 16,-1 1-832-16,0 1-192 0,0 1 0 0,-1-1 0 16,1-3 0-16,0 2 0 0,0 1 0 0,0 0 0 15,0-2 0-15,0 0 0 0,0-1 0 0,1 0 0 0,-2-2 0 16,1 2 0-16,1-7 0 0,-1 7 0 0,0-2 0 0,1-5 0 16,0 0 0-16,0 0 0 0,0 0 0 0,0 0 0 15,0 6 0-15,0-6 0 0,0 0 864 0,0 0 128 16,-1 5 32-16,1-5 0 0,0 0-832 0,0 0-192 15,0 0 0-15,0 0 0 0,0 0 0 0,0 0 0 16,0 0 0-16,0 0 0 0,-2 6 0 0,2-6 0 16,0 0 0-16,-1 5 0 0,-2 1 0 0,3-6 0 15,0 0 0-15,0 0 0 0,-3 3 0 0,-2 0 0 16,5-3 0-16,0 0 0 0,-2 4 0 0,2-4 0 16,-2 4 0-16,1 1 0 0,1-5 0 0,-2 5 0 15,-2-1 0-15,2 2 0 0,2-1 0 0,-2 1 0 16,0-2 0-16,2-4 0 0,0 0 0 0,0 0 0 0,0 0 0 0,0 0 0 15,0 0 0-15,0 0 0 0,0 0 0 0,0 0 0 16,0 0 0-16,0 0 0 16,0 0 0-16,0 0 0 0,0 0 0 0,-2 5 0 0,2-5 0 0,0 0 0 15,-3 3 0-15,3-3 0 0,0 0 0 0,-2 4 0 16,2-4 0-16,-2 7 0 0,2-7 0 0,-2 3 0 16,2-3 0-16,-1 6 0 0,0 0 0 0,1-6 0 15,0 0 0-15,0 0 0 0,0 0 0 0,0 0 0 16,0 0 0-16,0 0 0 0,0 0 0 0,0 0 0 15,0-6 0-15,0-2 0 0,1-1 0 0,1-1 0 16,-1-3 0-16,1 1 0 0,1-2 0 0,-1-1 0 16,-2 1 0-16,0-10 0 0,4 0 0 0,-2 1 0 15,0-2 0-15,0 1 0 0,1-1 0 0,-2-3 0 16,0-1 0-16,-1-2 0 0,0-1 0 0,0-1 0 0,0-3 0 0,0-3 0 16,0-2 0-16,0 3 0 0,-1 1 0 0,1 0 0 15,1 1 0-15,-1 4 0 0,0 3 0 0,1 2 0 16,-1 1 0-16,0 2 0 0,-1 4 0 0,1 3 0 15,0 3 0-15,0-2 0 0,-1 1 0 0,-3 5 0 16,2 1 0-16,0 2 0 0,2 7 0 0,-1-7 0 16,1 7 0-16,-3-6 0 0,3 6 0 0,0 0 0 15,-6-2 0-15,6 2 0 0,-5 5 0 0,2 1 0 16,-4 2 0-16,3 2 0 0,2 0 0 0,0 3 0 16,-3 3 0-16,2 3 0 0,2 1 0 0,-1 3 0 15,-3 2 0-15,4 3 0 0,0-1 0 0,0 3 0 16,-1 1 0-16,2 2 0 0,-1 1 0 0,1 2 0 15,1 2 0-15,-1-1 0 0,0 0 864 0,0 0 128 0,1-3 32 0,0-1 0 16,-2-2-832-16,1-10-192 0,0 1 0 0,0 2 0 16,1 2 0-16,-1 1 0 0,1-2 0 0,0-1 0 15,-1-1 0-15,1 0 0 0,-1-1 0 0,0-1 0 16,2-1 0-16,-1-2 0 0,-1-3 0 16,2 0 0-16,-2 0 0 0,1-2 0 0,0-2 0 0,0 0 0 15,2-1 0-15,-3-1 0 0,0-1 0 0,0-8 0 16,0 0 0-16,0 0 0 0,0 0 0 0,0 0 0 15,0 0 0-15,0 0 0 0,1-5 0 0,-1-2 0 16,0 0 0-16,0-3 0 0,1-2 0 0,-1-1 0 16,0-4 0-16,0 0 0 0,1 1 0 0,0-3 0 15,1-2 0-15,-1-1 0 0,1 0 0 0,-1-1 0 16,1 0 0-16,-1-9 0 0,-1 1 0 0,0 3 0 0,0 0 0 16,0 3 0-16,0-1 0 0,0 1 0 15,-1 1 0-15,1 2 0 0,0 2 0 0,0 2 0 0,0 0 0 0,0 4 0 16,0 4 0-16,0 1 0 0,0 0 0 0,0 9 0 15,0-6 0-15,0 6 0 0,0 0 0 0,0 0 0 16,0 0 0-16,0 0 0 0,0 0 0 0,-2 7 0 16,-1 2 0-16,1 3 0 0,2 6 0 0,0 2 0 15,-1 1 0-15,1 1 0 0,0 1 0 0,0 1 0 16,0 0 0-16,1-3 0 0,-1 1 0 0,1 3 0 16,-1 2 0-16,1-1 0 0,1-1 0 0,-1 1 0 15,0-3 0-15,1 0 0 0,-1-2 0 0,1-1 0 16,-1-3 0-16,1-1 0 0,-2-2 0 0,1-1 0 15,0-1 0-15,0-1 0 0,1-2 0 0,0-1 0 0,-2-2 0 0,0-6 0 16,0 0 0-16,0 0 0 0,0 0 0 16,0 0 0-16,2 6 0 0,-2-6 0 0,0 0 0 0,0 0 0 15,0 0 0-15,0 0 0 0,-1-7 0 0,1-1 0 16,0 1 0-16,0-3 0 0,-1-3 0 0,0-3 0 16,0 0 0-16,1-3 0 0,0-1 0 0,1-2 0 15,0-2 0-15,0-12 0 0,-1 1 0 0,1 2 0 16,-1-2 0-16,1 1 0 0,-1-3 0 0,1 1 0 15,1-2 0-15,0 2 0 0,1 1 0 0,-1 3 0 16,0 3 0-16,2 4 0 0,-2 1 0 0,0 3 0 16,2 3 0-16,-1 4 0 0,-1 2 0 0,-1 5 0 15,-1 7 0-15,0 0 0 0,0 0 0 0,0 0 0 16,0 0-768-16,0 0-208 0,0 13-48 0,-1 5 0 16,2 3 832-16,-1 1 192 0,0 1 0 0,-1 0 0 0,0 0 768 0,0 4 208 15,0 0 48-15,-1 2 0 0,-2-1-832 0,2 3-192 16,3-1 0-16,-1 0 0 0,-2-1 0 0,1-8 0 15,0 2 0-15,-1 1 0 0,2 1 0 0,-1-1 0 16,-1-1 0-16,1-2 0 16,1-1-768-16,0-3-208 0,0-1-48 0,0-2 0 0,0 0 1648 0,0-1 320 15,-2-2 64-15,1-2 16 0,1 0-832 0,0-9-192 16,0 0 0-16,0 0 0 0,0 0 0 0,0 0 0 16,0 0 0-16,-1-7 0 0,0 0 0 0,0-3 0 15,0-3 0-15,0-2 0 0,0-1 0 0,0-3 0 16,1-2 0-16,0 0 0 0,0-1 0 0,0-8 0 15,-1 2 0-15,1 5 0 0,1 0 0 0,0 3 0 16,-1 1 0-16,1 4 0 0,1 0 0 0,-1 0 0 0,-1 3 0 16,-1 3 0-16,1 9 0 0,0 0 0 0,0 0 0 0,0 0 0 15,0 0 0-15,0 0 0 0,0 0 0 0,0 0 0 16,0 9 0-16,0 0 0 0,0 3 0 0,0 1 0 16,0 2 0-16,0-4 0 0,0 2 0 0,0 0 0 15,-1 2 0-15,0 3 0 0,0-3 0 0,0 3 0 16,0 1 0-16,0-1 0 0,1 1 0 0,-1-1 0 15,1 1 0-15,0 1 0 0,-1 0 0 0,1 0 0 16,0-1 0-16,0-1 0 0,-1-1 0 0,0-1 0 16,0 0 0-16,1-2 0 0,-1-1 0 0,1-1 0 15,0 0 0-15,0-1 0 0,0-2 0 0,0-1 0 16,0-2 0-16,0-6 0 0,0 0 0 0,0 7 0 16,0-7 0-16,0 0 0 0,0 0 0 0,0 0 0 0,0 0 0 15,0 0 0-15,0 0 0 0,0 0 0 0,0 0 0 0,0 0 0 16,3-3 0-16,1-2 0 0,-1 0 0 0,-1-2 0 15,1 1 0-15,0-1 0 0,-1-1 0 0,0 0 0 16,1-1 0-16,-2-1 0 0,0 0 0 0,0 0 0 16,0 2 0-16,0-2 0 0,0-1 0 0,1 2 0 15,-1-1 0-15,-1 2 0 0,-1 1 0 0,1 7 0 16,2-5 0-16,-2 5 0 0,0-6 0 0,0 6 0 16,0 0 0-16,0 0 0 0,0 0 0 0,0 0 0 15,0 0 0-15,0 7 0 0,0 1 0 0,0-3 0 16,0 2 0-16,0 0 0 0,0 2 0 0,0 1 0 15,0 1 0-15,-1 0 0 0,0-1 0 0,-1 0 0 16,2 0 0-16,0 0 0 0,0 0 0 0,0 0 0 16,0-1 0-16,0-1 0 0,0 0 0 0,0-2 0 0,0-6 0 15,-1 7 0-15,1-7 0 0,-1 7 0 0,1-7 0 0,0 0 0 16,0 0 0-16,0 0 0 0,0 0 0 0,0 0 0 16,0 0 0-16,0 0 0 15,-3-1 0-15,3 1 0 0,0 0 0 0,-2-6 0 0,-2-1 0 0,3 1 0 16,0-2 0-16,1 0 0 0,-2 1 0 0,1-1 0 15,1 0 0-15,0 1 0 0,0-1 0 0,0-1 0 16,0 0 0-16,0 2 0 0,0-1 0 0,2 2 0 16,-2 6 0-16,0 0 0 0,0 0 0 0,0 0 0 15,0 0 0-15,0 0 0 0,0 0 0 0,0 0 0 16,0 0 0-16,0 0 0 0,0 0 0 0,1 8 0 16,-3 0 0-16,2 0 0 0,0-2 0 0,0 3 0 0,-1 0 0 15,0 1 0-15,0 0 0 0,0-2 0 0,1 0 0 16,0 0 0-16,-1-1 0 0,0 0 0 0,0 0 0 0,0-1 0 15,1-6 0-15,0 0 0 0,0 0 0 0,0 0 0 16,0 0 0-16,0 0 0 0,0 0 0 0,0 0 0 16,0 0 0-16,0 0 0 0,0 0 0 0,0 0 0 15,0 0 0-15,1-6 0 0,-1 0 0 0,1 0 0 16,0 1 0-16,0 0 0 0,1-2 0 0,0-1 0 16,0 2 0-16,-1-1 0 0,1 1 0 0,1-1 0 15,-2 0 0-15,0 1 0 0,-1-1 0 0,1 1 0 16,-1 6 0-16,0-5 0 0,0 0 0 0,0 5 0 15,0 0 0-15,0 0 0 0,0 0 0 0,0 0 0 16,0 0 0-16,0 0 0 0,0 0 0 0,0 0 0 16,0 0 0-16,0 0 0 0,0 0 0 0,0 0 0 0,0 0 0 0,-1 6 0 15,1-6 0-15,0 8 0 0,0-1 0 16,0 0 0-16,0 1 0 0,0 0 0 16,0-1 0-16,0 0 0 0,0-7 0 0,0 0 0 0,0 0 0 0,0 7 0 15,0-7 0-15,0 6 0 0,0-6 0 0,0 0 0 16,0 0 0-16,0 0 0 0,0 0 0 0,0 0 0 15,0 0 0-15,0 0 0 0,0 0 0 16,0 0 0-16,1-5 0 0,0-2 0 0,-1-1 0 0,1 1 0 16,0-1 0-16,0 0 0 0,-1-1 0 0,-1 0 0 15,0-2 0-15,0-2 0 0,0 0 0 0,0 0 0 16,-1-1 0-16,-1-1 0 0,1 2 0 0,1-2 0 16,-1-1 0-16,0 1 0 0,0 0 0 0,2-3 0 0,0-2 0 0,-2-8 0 15,-2 1 0-15,1 2 0 0,2 3 0 16,0-2 0-16,0-2 0 0,1 0 0 0,0-4 0 15,0-2 0-15,-1-3 0 0,1 0 0 0,1 0 0 0,0 1 0 16,0-1 0-16,0-2 0 0,0-2 0 0,1 0 0 16,1 2 0-16,-3 0 0 0,-2 2 0 0,1 1 0 15,1-1 0-15,0 3 0 0,1 1 0 0,0 2 0 16,-1 2 0-16,0-1 0 0,-1-3 0 0,0-1 0 16,-1 3 0-16,0 3 0 0,1 2 0 0,0 2 0 15,-3 2 0-15,1 1 0 0,2 2 0 0,-2-1 0 16,0-1 0-16,-1 3 0 0,2-1 0 0,0 3 0 15,-1 1 0-15,0 0 0 0,0-2 0 0,1 2 0 16,-1 1 0-16,2 2 0 0,-3 1 0 0,4 9 0 16,0 0 0-16,-4-5 0 0,0 0 0 0,4 5 0 0,0 0 0 15,0 0 0-15,0 0 0 0,-3 8 0 16,-1 2 0-16,2 3 0 0,2 1 0 0,0 4 0 0,-1 1 0 0,2 3 0 16,1 2 0-16,0 5 0 0,-1 2 0 0,1 2 0 15,-1 4 0-15,0 2 0 0,-1 2 0 0,4 5 0 16,0 6 0-16,1 1 0 0,-1-2 0 0,0 3 0 15,-1-2 0-15,0 1 0 0,1-1 0 0,-1-5 0 16,-2-5 0-16,2-5 0 0,-2-3 0 0,0-2 0 16,-1-4 0-16,1-2 0 0,0-2 0 0,-1-4 0 15,0-1 0-15,0-5 0 0,0-3 0 0,0-1 0 16,0 0 0-16,0-10 0 0,0 0 0 0,0 0 0 16,0 0 0-16,0 0 0 0,0 0 0 0,-3-10 0 15,0-1 0-15,0-3 0 0,-1-4 0 0,1-4 0 0,1-3 0 16,-1-5 0-16,2-5 0 0,-2-2 0 0,-1 1 0 0,3-3 0 15,1-3 0-15,0-2 0 0,-4 0 0 16,4 0 0-16,4 0 0 0,-3-2 0 0,-2-5 0 0,1-1 0 16,1-1 0-16,0 2 0 0,1 0 0 0,-1 2 0 15,2-1 0-15,0 1 0 0,-2-1 0 0,0 4 0 16,0 1 0-16,2 1 0 0,-1 0 0 0,0 3 0 16,-1 3 0-16,1 5 0 0,0 2 0 0,-2 4 0 15,0 4 0-15,0 2 0 0,0 3 0 0,-2-1 0 16,1 3 0-16,-1 5 0 0,0 0 0 0,1 3 0 15,0 0 0-15,1 8 0 0,-4-6 0 0,2 1 0 16,2 5 0-16,0 0 0 0,0 0 0 0,0 0 0 16,-5 9 0-16,4 1 0 0,0 1 0 0,0 2 0 0,1 2 0 15,0 4 0-15,0 3 0 0,2 3 0 0,-1 4 0 0,2 4 0 16,0 0 0-16,0 3 0 0,0 2 0 16,2 4 0-16,0 6 0 0,0-1 0 0,-1-1 0 0,-2 1 0 15,2-2 0-15,2-1 0 0,0-1 0 16,-3-6 0-16,-2-6 0 0,1-3 0 0,-1-1 0 0,0-5 0 15,1-5 0-15,0-2 0 0,1-4 0 0,-3-2 0 16,0-9 0-16,0 0 0 0,0 0 0 0,0 0 0 16,0 0 0-16,0-11 0 0,0-3 0 0,0-2 0 15,0-5 0-15,-2-4 0 0,0-5 0 0,0-2 0 16,2-3 0-16,-1-1 0 0,-4-2 0 0,2-1 0 16,2-2 0-16,-1-4 0 0,-1-1 0 0,0-1 0 15,1 2 0-15,1-1 0 0,-1-5 0 0,1 2 0 0,0-1 0 16,0 2 0-16,1 0 0 0,-1 0 0 0,1 0 0 15,-1 1 0-15,1-1 0 0,0 5 0 0,-3 4 0 0,1 3 0 16,1 1 0-16,-1 4 0 0,0 0 0 0,-1 2 0 16,0 3 0-16,0-2 0 0,1 0 0 0,0 0 0 15,1 6 0-15,-2 3 0 0,3 4 0 0,-1 1 0 16,-1-2 0-16,1 2 0 0,1 0 0 0,-1 1 0 16,0 3 0-16,-1 1 0 0,1 3 0 0,1 6 0 15,0 0 0-15,0 0 0 0,-4-5 0 0,4 5 0 16,0 0 0-16,0 0 0 0,-2 12 0 0,1 2 0 15,1 1 0-15,0 2 0 16,0 3-768-16,2 2-208 0,-1 1-48 0,2 2 0 0,-2 5 832 0,0 2 192 16,-1 2 0-16,1-1 0 0,1-1 0 0,-1-2 0 15,-1-2 0-15,0 0 0 0,0-3 0 0,-1 3 0 0,-1-4 0 16,1-3 0-16,0-6 0 0,1-3 0 0,-4-2 0 0,4-10 0 16,-1 8 0-16,1-8 0 15,0 0 0-15,0 0 0 0,0 0 0 0,0 0 0 0,-1-10 0 0,-1-2 0 16,0-1 768-16,-1-4 208 0,1-3 48 0,0-5 0 15,0-5-832-15,1-2-192 0,-2 0 0 0,2-3 0 16,0 0 0-16,-3-2 0 0,0-1 0 16,2-1 0-16,0-3 0 0,2-1 0 0,-1 0 0 0,1 1 0 15,1 2 0-15,0 1 0 0,-2 3 0 0,0 3 0 16,4 3 0-16,-1 3 0 0,-1 1 0 0,0 3 0 16,0 1 0-16,0 2 0 0,2 6 0 0,-3 3 0 15,-1 1-768-15,2 2-208 16,-1 8-48-16,1-7 0 0,-1-1 1648 0,0 8 320 0,0-8 64 0,0 8 16 15,0 0-1648-15,0 0-320 0,-1 12-64 16,0 2-16-16,-2 2 832 0,1 2 192 0,1 2 0 0,1 2 0 0,1 2 0 16,0 3 0-16,-2 4 0 0,1 2 0 0,2 0 0 0,1 3 0 15,-5 2 0-15,4 0 0 0,0 4 0 0,-2-5 0 16,0 0 0-16,0-4 0 0,1 0 0 0,2-5 0 16,-1-1 0-16,0-3 0 0,-2-2 0 0,2 0 0 15,0-6 0-15,-2 0 0 0,-1-3 0 0,2-3 0 16,-1-10 0-16,0 0 0 0,0 9 0 0,0-9 0 15,0 0 0-15,0 0 0 0,0 0 0 0,0 0 0 16,1-10 0-16,2-1 0 0,-2-3 0 0,-1-3 0 16,-1-3 0-16,0-2 0 0,-1-3 768 0,2-1 208 15,-1-1 48-15,-1-3 0 0,1 1-832 0,0-1-192 16,1 0 0-16,0 1 0 0,0 0 0 0,1 0 0 16,1 1 0-16,-1-1 0 0,-1 1 0 0,1 0 0 0,2 1 0 0,-1 1 0 31,0 3-768-31,-1 2-208 0,4 4-48 0,-4-3 0 0,1 1 1648 0,-1 3 320 0,-1 0 64 0,3 5 16 15,-2 4-832-15,-1 7-192 0,0 0 0 0,0 0 0 16,0 0 0-16,0 0 0 0,0 0 0 0,0 0 0 31,0 10-768-31,0 4-208 0,-1 0-48 0,1 4 0 0,0 3 832 0,0 2 192 0,-2 1 0 0,1 3 0 16,1 2 0-16,0 2 0 0,0 3 0 0,-1 0 0 16,-2 0 0-16,3-2 0 0,0-3 0 0,0-2 0 15,-1 0 0-15,1-4 0 0,-1-5 0 0,2-2 0 16,0-5 0-16,-1-11 0 0,0 0 0 0,0 0 0 15,4 6 0-15,-4-6 0 0,0 0 0 0,4-5 0 0,1-4 768 16,0-6 208-16,-1-6 48 0,-1-1 0 0,1 0-832 16,0-4-192-16,-1-1 0 0,-2-3 0 0,1-1 0 0,-1 2 0 15,-2-1 0-15,0-2 0 0,0-3 0 0,0-2 0 16,1-2 0-16,0 5 0 0,0 1 0 0,0 2 0 16,0 3 0-16,0 1 0 0,0 4 0 0,0 3 0 15,-1 3 0-15,1 5 0 0,1 4 0 0,-1 8 0 16,0 0 0-16,0 0 0 0,0 0 0 0,0 0 0 15,0 0 0-15,-3 11 0 0,2 3 0 0,0 5 0 16,-1-2 0-16,0 3 0 0,2 1 0 0,-1 2 0 16,-2 3 0-16,2 2 0 0,0 3 0 0,1 0 0 15,0-2 0-15,0-2 0 0,0-4 0 0,0-2 0 16,1-4 0-16,-2 0 0 0,-1-2 0 0,2-3 0 16,0-12 0-16,0 0 0 0,3 9 0 0,-3-9 0 0,0 0 0 15,0 0 0-15,0 0 0 0,4-6 0 0,-1-3 0 0,0-4 0 16,0-3 0-16,-2 1 0 15,0-3 0-15,1 1 0 0,-1-2 0 0,-1 0 0 0,-1 1 0 0,1 2 0 16,1 6 0-16,1 1 0 0,0 1 0 0,-2 8 0 16,0 0 0-16,0 0 0 0,-3-7 0 0,3 7 0 15,0 0 0-15,-4 7 0 0,3 5 0 0,-3-1 0 32,1 1-2416-32,-1 0-528 0,-1 3-96 0,-1 0-32 0</inkml:trace>
  <inkml:trace contextRef="#ctx0" brushRef="#br1" timeOffset="8">22022 4832 12895 0,'0'0'272'0,"2"16"64"0,-2-16 16 0,0 9 32 0,0-9-384 0,0 11 0 15,0-3 0-15,0-1 0 0,0 0 896 0,0 0 96 0,0-1 32 0,1 0 0 16,-1 1 0-16,1 1 0 0,-1-1 0 15,0 0 0-15,1 0 0 0,-1-7 0 0,0 6 0 0,0 1 0 16,0-1-832-16,0-6-192 0,0 0 0 0,0 0 0 16,0 0 864-16,0 0 128 0,0 0 32 0,0 0 0 15,0 0 0-15,0 0 0 0,0 0 0 0,0 0 0 16,3-7-832-16,-1-5-192 0,-2-3 0 0,2 0 0 16,0-1 0-16,-1-1 0 0,1-4 0 0,-1-2 0 15,1-2 0-15,1-4 0 0,-3-4 0 0,4-1 0 16,-3-2 864-16,2-5 128 0,-2-2 32 0,3-1 0 15,-1-1-832-15,-2-2-192 0,-1-2 0 0,0-3 0 16,1-4 0-16,2 1 0 0,-3 3 0 0,2 1 0 0,0 3 0 0,0 4 0 16,-1 2 0-16,-1 4 0 15,0 3 0-15,0 3 0 0,0 1 0 0,0 3 0 0,0 3 0 16,0 4 0-16,-4 4 0 0,2 3 0 0,1 1 0 0,1 2 0 16,-3 2 0-16,3 9 0 0,0 0 0 0,0 0 0 15,-2-7 0-15,2 7 0 0,0 0 0 0,0 0 0 16,0 0 0-16,0 0 0 0,0 0 0 0,-3 9 0 15,-1 1 0-15,1 3 0 0,1 4 0 0,-2 0 0 16,2 5 0-16,0 2 0 0,2 5 0 0,-1 2 0 16,0 4 0-16,-1 0 0 0,2 3 0 0,-1 1 0 15,0 4 0-15,0-1 0 0,1 3 0 0,2-1 0 16,-1-2 0-16,2-4 0 0,-2-1 0 0,1-3 0 16,0-1 0-16,1-5 0 0,-2-5 0 0,0-1 0 15,-1-1 0-15,1-1 0 0,0-2 0 0,1-3 0 0,-1-2 0 16,-1-13 0-16,0 0 0 0,0 0 0 0,0 0 0 0,0 0 0 15,0 0 864-15,0 0 128 16,0 0 32-16,5-11 0 0,-4-3-832 0,0-5-192 0,1 0 0 0,0-3 0 16,-4 0 0-16,2-3 0 0,0-1 0 0,0-4 0 15,-1-2 0-15,0-3 0 0,-1-2 0 0,0-4 0 16,-1-4 0-16,2 0 0 0,-3 0 0 0,3-1 0 16,-3-3 0-16,3 1 0 0,-1-1 0 0,1 0 0 15,0-1 0-15,1 2 0 0,0 2 0 0,0 6 0 16,-3 4 0-16,3 5 0 0,0 4 0 0,0 3 0 15,0 4 0-15,0 2 0 0,-1 5 0 0,1 3 0 16,1 2 0-16,-1 8 0 0,0 0 0 0,0 0 0 16,0 0 0-16,0 0 0 0,0 0 0 0,0 0 0 0,-1 11 0 15,0 2 0-15,-2 4 0 0,1 2 0 0,2 3 0 0,-1 2 0 16,-1 2 0-16,1 4 0 0,0 2 0 0,1 2 0 16,0 3 0-16,0 1 0 0,0-4 0 0,0 0 0 15,1 0 0-15,-1-2 0 0,-1-4 0 0,1-1 0 16,0-3 0-16,0-1 0 0,-1-1 0 0,1-2 0 15,1-1 0-15,1-5 0 0,-1-4 0 0,-1-10 0 16,0 10 0-16,0-10 0 0,0 0 0 0,0 0 0 16,0 0 0-16,0 0 0 0,3-8 0 0,-1-5 0 15,-2-5 0-15,1-3 0 0,0-3 0 0,-1-2 0 16,-1-5 0-16,0-2 0 0,1-3 0 0,0-4 0 16,-1-2 0-16,0 0 0 0,0 1 0 0,1 0 0 15,1 0 0-15,0 5 0 0,-2 3 0 0,3 7 0 16,1 0 0-16,-2 4 0 0,2 4 0 0,-2 1 0 15,1 4 0-15,0 1 0 0,1 3 0 0,-3 9 0 0,0-8 0 0,0 8 0 16,1-7 0-16,-1 7 0 0,0 0 0 0,0 0 0 31,0 0-2416-31,0 0-528 0,0 0-96 0,2 15-32 0</inkml:trace>
  <inkml:trace contextRef="#ctx0" brushRef="#br1" timeOffset="9">22644 11046 14287 0,'0'0'0'0,"0"0"0"16,0 0 0-16,0 0 0 0,0 0 0 0,0 0 0 15,0 0 0-15,0 0-5696 16</inkml:trace>
  <inkml:trace contextRef="#ctx0" brushRef="#br1" timeOffset="12">22096 13291 7359 0,'0'0'656'0,"0"0"-528"16,0 0-128-16,0 0 0 0,-3 7 1728 0,3-7 304 16,-3 8 64-16,0 1 16 0,2-1-832 0,-2 2-176 15,1 0-16-15,1 3-16 0,0 3 64 0,-1 0 16 16,0 1 0-16,-1 5 0 0,0 0-272 0,1 0-48 0,1 0-16 0,-2 2 0 15,2 5-288-15,0-4-48 0,-2 1-16 0,2 1 0 16,-2 0-112-16,2 2-32 0,0-1 0 0,0 2 0 16,0-1-128-16,1 0-48 0,-1 3 0 0,1-1 0 15,0-1-144-15,0-1 0 0,0 1 144 0,1 1-144 16,0 0 0-16,1 0 0 0,-1-4 0 0,-1 1 128 16,3-2-128-16,-2-1 0 0,1 3 0 0,-1-3 128 15,0-1-128-15,1 0 0 0,0 1 0 0,-1-1 0 16,1-3 0-16,0 2 0 0,0-1 0 0,-2-1 0 15,2-3 0-15,-2 0 0 0,0-3 0 0,0 1 0 16,0-1 0-16,0 1 128 0,-2-3-128 0,2-1 0 16,-1-1 0-16,1-1 0 0,1-1 0 0,-1-2 0 0,0-7-144 15,-1 6 0-15,1-6 0 0,0 0 0 16,0 0-288-16,0 0-48 0,0 0-16 16,0 0 0-16,0 0 144 0,0 0 32 0,0 0 0 0,0 0 0 0,0 0 160 0,1-9 160 15,-1 9-208-15,0-12 80 0,0-1 128 0,0 2-208 16,0-1 80-16,2 0 128 0,0-2-256 0,-1 1 80 15,-1 0 16-15,1 0 0 0,-1 1 160 0,1-3-192 16,1 0 192-16,1-2-192 0,-2 0 192 0,-1-2 0 16,0 4 0-16,0-2-128 0,0-1 128 0,0 0 0 15,0 0 0-15,-1 2-128 0,1-1 128 0,0 2 0 16,0 1 0-16,0-2 0 0,1 1 0 0,-1 1 0 16,1-2 0-16,-1 2 0 0,0 2 0 0,0 0 0 15,0 4 0-15,1-3 0 0,1-1 0 0,-1 2 0 16,-1 2 0-16,0 8 0 0,0-10 176 0,1 2-48 0,-1 8 0 0,0-8 0 15,0 8 48-15,0 0 0 0,0 0 0 0,0 0 0 16,0 0 96-16,0 0 32 0,0 0 0 0,0 0 0 16,0 0 16-16,0 0 16 0,-6 4 0 0,1 2 0 15,5-6 0-15,-3 10 0 0,0 0 0 0,0 1 0 16,2 2-16-16,-1 0 0 0,0 0 0 0,1 3 0 16,-1-1-48-16,1 1-16 0,0 3 0 0,1 0 0 15,0-2-48-15,0 2-16 0,0 1 0 0,0 1 0 16,0 0-64-16,0 2 0 0,1 0-128 0,2 0 192 15,-3 2-64-15,2-2-128 0,0-1 176 0,0 0-176 16,-1 2 128-16,1-4-128 0,-1 1 0 0,1 0 0 16,0 0 128-16,0-1-128 0,1-1 0 0,-3 3 0 15,0-1 0-15,0-1 128 0,1 1-128 0,-1 0 0 16,0-1 128-16,0 1-128 0,0 1 0 0,0-1 0 0,-1-2 0 16,1 0 0-16,-2 1 0 0,2-1 0 0,0 1 0 15,-1-3 0-15,-1 1 0 0,1-1 0 0,1 2 128 0,-1-3-128 16,0-1 0-16,2-2 0 0,-2-1 0 0,0 1 0 15,0-2 0-15,1-1 0 0,0-2 0 0,0-8 0 16,-2 8 0-16,2-8 0 0,0 0 0 0,0 0 0 16,0 0 0-16,0 0 0 0,0 0 0 0,0 0-176 15,0 0 176-15,0 0-160 0,-3-8 160 0,1-1 0 16,1-2-144-16,0 0 144 0,1-1 0 0,-2-1-144 16,2-1 144-16,0-1 0 0,0-1-144 0,2-1 144 15,-1 2 0-15,0 1-144 0,0-1 144 0,0 0 0 16,-1 3 0-16,2-4 0 0,-1 0 0 0,1 1 0 15,-4-1 0-15,2 1 0 0,-1-1 0 0,-1 2 0 0,0 3 0 16,0 0 0-16,2 0 0 0,-2 2 0 0,1 0 0 0,1 9 0 16,0 0 0-16,-1-8 0 0,1 8 0 0,0 0 128 15,0 0-128-15,0 0 176 0,0 0-176 0,0 0 192 16,0 0-48-16,0 0 0 0,0 0 0 0,0 0 0 16,0 0 16-16,0 0 0 0,-4 4 0 0,0 3 0 15,3 3 16-15,-1 1 0 0,1 1 0 0,1 1 0 16,0 2 0-16,2 3 0 0,-1 1 0 0,0 0 0 15,-1 1-32-15,1 1 0 0,1 0 0 0,-1 1 0 16,1-2-144-16,-1 2 160 0,-1-1-160 0,1 1 160 16,1 1-160-16,0 0 0 0,1-1 144 0,-1 1-144 15,0-1 0-15,-2 1 0 0,2 0 0 0,-2 0 128 0,1-1-128 16,1 0 0-16,-1 1 0 0,1 0 0 0,0 1 0 0,1-5 0 16,-3-3 0-16,1 1 0 0,-1 1 0 0,1 1 144 15,2-1-144-15,-1-2 0 0,-1-4 0 0,0 1 0 16,-2-1 0-16,1-1 0 0,0-2 128 0,0-1-128 15,0-8 0-15,0 0 0 0,0 0 0 0,0 0 0 16,0 0 0-16,0 0 0 0,0 0 0 0,0 0 0 16,0 0 0-16,0 0-144 0,-2-9 144 0,0-1-160 15,0-1 160-15,1-2-160 0,1-3 160 0,0-1-128 16,0-1 128-16,0 1-128 0,3-1 128 0,-1 1 0 16,-1-2 0-16,1 0 0 0,0 2 0 0,-1 0 0 15,-1-1 0-15,1 1 0 0,0 0 0 0,-1 2 0 16,0 0 0-16,1 2 0 0,0 1 0 0,-1 1 0 15,0 0 0-15,-1 2 0 0,1 9 0 0,0-8 0 0,0 8 0 16,0 0 0-16,0 0 0 0,0 0 0 0,0 0 0 0,0 0 0 16,0 0 0-16,0 0 0 0,0 0 0 0,0 0 0 15,0 0 0-15,0 0 0 0,-3 8 0 0,0 2 128 16,1 2-128-16,0 2 0 0,1 0 0 0,0 3 0 16,0 2 0-16,0 2 0 0,1 1 0 0,0 1 128 15,0 2-128-15,0 0 0 0,0-2 0 0,0 0 128 16,2 0-128-16,1 1 128 0,-2 0-128 0,1 1 128 15,0-2-128-15,-1-1 0 0,1 1 0 0,-1 0 128 16,-1-2-128-16,2 1 0 0,0 0 0 0,0 0 128 16,-2-1-128-16,1 0 0 0,2-3 0 0,-2 0 0 15,0-3 0-15,2 0 0 0,-2-3 0 0,2-2 0 16,-1-2 0-16,-2-8 0 0,0 0 0 0,0 0 0 16,-2 7 0-16,2-7 0 0,0 0 0 0,0 0 128 0,0 0-128 15,0 0 0-15,0 0 0 0,0 0 0 0,0 0 0 0,0 0 0 16,-6-7 0-16,6 7 0 0,-4-8 0 0,-1 0 0 15,2 0 0-15,0-1 0 0,0 1 0 0,1-1 0 16,2-1 0-16,-1 1 0 0,-1 0 0 0,1 0 0 16,1 9 0-16,0-9 0 0,0 0 0 0,0 9 0 15,0-10 0-15,0 10 0 0,0-9 0 0,0 9 0 16,0-9 0-16,0 9 0 0,0 0 0 0,0 0 0 16,0 0 0-16,0 0 0 0,0 0 0 0,0 0 0 15,0 0 0-15,0 0 0 0,0 0 0 0,0 0 0 16,0 0 0-16,-3 9 0 0,2 1 0 0,1-1 0 15,-1-2 0-15,-1 2 0 0,0 1 0 0,1 0 0 0,1 1 0 16,-1 1 0-16,1-1 0 0,0 0 0 16,-1 3 0-16,1-1 0 0,0-2 0 0,-1 0 0 0,0 0 0 15,0 2 0-15,1 1 0 0,-2-1 0 0,2 0 0 0,-1 1 0 16,-1 0 0-16,1-2 128 0,-1 0-128 0,1-1 0 16,1 0 0-16,0-1 0 0,0 0 0 0,0 1 0 15,0-3 0-15,0 2 0 0,0-1 0 0,0 1 0 16,0 1 0-16,0-2 0 0,0-1 0 0,0 0 0 15,0-8 0-15,1 8 0 0,-1-8 0 0,0 0 0 16,0 0 0-16,0 0 0 0,0 0 0 0,0 0 0 16,0 0 0-16,0 0-128 0,0 0 128 0,0 0 0 15,0 0-128-15,0 0 128 0,-3-7-128 0,1-1 128 16,1-1-128-16,1 0 128 0,-3-1-128 0,3 2 128 16,0-1 0-16,0 0 0 0,0-2 0 0,-1 0 0 15,-1 0 0-15,2 1-128 0,-1-2 128 0,1 1 0 0,0 0 0 0,0 0 0 16,0-1 0-16,3 0 0 0,-2-1 0 0,-1-1 0 15,0 2 0-15,0 0-128 0,2 0 128 0,-1-2 0 16,-1-3 0-16,1 2 0 0,1 0 0 0,0-1 0 16,-2-1 0-16,0-1 0 0,0 0 0 0,0 2 0 15,0-3 0-15,0 2 0 0,1-2 0 0,0 2 0 16,-1-1 0-16,0 0 0 0,0 0 0 0,1 3 0 16,0-1 0-16,-1-1 0 0,0-1 0 0,0 1 0 15,0-2 0-15,3 2 0 0,-1-1 0 0,-2 4 0 16,-2 2 0-16,2-1 0 0,2 0 0 0,-2 1 0 15,0 1 0-15,-2 0 0 0,2-1 0 0,-1 0 0 16,1 2 0-16,0-2 0 0,-1-1 0 0,1 1 0 0,-1 0 0 16,1-2 0-16,-2 2 0 0,1 0 0 0,0 0 0 15,-1 1 0-15,2 0 0 0,-1 1 0 0,0 1 0 0,1 1 0 16,0-2 0-16,0 1 0 0,1 0 0 0,0 0 0 16,-2 0 0-16,1 1 0 0,0-1 0 0,1 1 0 15,1 0 0-15,-2 8 0 0,0-11 0 0,0 5 0 16,0 6 0-16,2-9 0 0,-2 0 0 0,1 0 0 15,1 1 0-15,0 0 0 0,-2 0 0 0,2 1 0 16,-2-3 0-16,0 2 0 0,2 0 0 0,-2 8 0 16,0-9 0-16,1 2 0 0,0-1 0 0,-1 8 0 15,1-8 0-15,0 0 0 0,0-2 0 0,0 1 0 16,1 0 0-16,-1 1 0 0,-1 8 0 0,0-7 0 16,0-2 0-16,0 1 0 0,1 0 0 0,-1 8 0 15,0-7 0-15,0 7 0 0,0-11 0 0,0 4 0 0,0 7 0 0,2-9 0 16,0 3 0-16,-1-3 0 0,-1 9 0 0,1-7 0 15,-1 7 0-15,1-7 0 0,0-1 0 0,-1 8 0 16,1-8 0-16,-1 1 0 0,0 7 0 0,0-8 0 16,0 0 0-16,0 8 0 0,0 0 0 0,0-8 0 15,1 1 0-15,-1 7 0 0,0 0 0 0,1-8 0 16,-1 8 0-16,0-8 0 0,0 8 0 0,0 0 0 16,1-7 0-16,-1 7 0 0,2-8 0 0,-2 8 0 15,2-8 0-15,-2 8 0 0,0-7 0 0,0 7 0 16,0-7 0-16,0 7 0 0,1-8 0 0,-1 8 0 15,0 0 0-15,2-7 0 0,-2 7 0 0,2-8 0 16,0 0 0-16,-2 8 0 0,0 0 0 0,0 0 0 16,2-9 0-16,-1 3 0 0,-1 6 0 0,0 0 0 15,0-8 0-15,0 8 0 0,4-9 0 0,-2 3 0 16,-2-1 0-16,0 7 0 0,0-9 0 0,0 2 0 0,0-1 0 0,0 8 0 16,0 0 0-16,0-8 0 0,0 0 0 0,0 8 0 15,1-8 0-15,-1 1 0 0,0 7 0 0,0-7 0 16,0 1 0-16,0-2 0 0,0 8 0 0,0-8 0 15,1 1 0-15,-1-2 0 0,-1 0 0 0,1 3 0 16,0 6 0-16,0 0 0 0,0 0 0 0,0-9 0 16,0 0 0-16,0 9 0 0,0-7 0 0,0 0 0 15,-1-3 0-15,2 2 0 0,2 3 0 0,-3 5 0 16,-3-7 0-16,3 7 0 0,0-9 0 0,0 1 0 16,-3 2 0-16,3 6 0 0,-1-8 0 0,0 0 0 15,0 0 0-15,1 0 0 0,-1 0 0 0,1 8 0 0,0-9 0 16,0 1 0-16,-1 0 0 0,-1 1 0 0,2 7 0 0,0-7 0 15,0-1 0-15,0 1 0 0,0 7 0 0,-2-8 0 16,0 0 0-16,2 8 0 0,0-8 0 0,0 2 0 16,-1-1 0-16,1 7 0 0,0-7 0 0,0 7 0 15,-1-10 0-15,1 10 0 0,-1-8 0 0,1 8 0 16,-1-9 0-16,0 1 0 0,-1 0 0 0,2 8 0 16,-1-8 0-16,1 0 0 0,0 0 0 0,0-1 0 15,0 9 0-15,-2-8 0 0,2 8 0 0,0-8 0 16,-1-1 0-16,1 9 0 0,1-8 0 0,-1 8 0 15,0-8 0-15,0 0 0 0,0 0 0 0,0 8 0 16,1-9 0-16,0 2 0 0,-2-1 0 0,1 0 0 16,0 1 0-16,0-1 0 0,1 0 0 0,-1 1 0 15,0-2 0-15,0 1 0 0,0 8 0 0,2-10 0 0,-1-1 0 16,-1 0 0-16,0 0 0 0,-1 2 0 0,1 1 0 0,0-1 0 16,1-1 0-16,0 2 0 0,0-2 0 0,0 3 0 15,-1 0 0-15,0-2 0 0,0 3 0 0,0-1 0 16,0 0 0-16,1 0 0 0,0-1 0 0,3-1 0 15,-2 1 0-15,-1 1 0 0,0-1 0 0,0 0 0 16,-1 1 0-16,1-1 0 0,-1-1 0 0,0 0 0 16,0-1 0-16,0 2 0 0,1 0 0 0,-1 0 0 15,0-1 0-15,0 2 0 0,0-1 0 0,0 1 0 16,0 1 0-16,-1-1 0 0,-1 0 0 0,2 7 0 16,1-9 0-16,-1 9 0 0,-2-8 0 0,1 1 0 15,-1 1 0-15,-1-1 0 0,1 0 0 0,2 7 0 16,-1-10 0-16,0 2 0 0,-1-2 0 0,1 1 0 0,0 2 0 0,0-1 0 15,0 1 0-15,1 0 0 0,1-2 0 0,0 1 0 16,-2 1 0-16,1 7 0 0,0-6 0 0,0-1 0 16,1 0 0-16,1 0 0 0,-2 7 0 0,2-10 0 15,-1 0 0-15,0 2 0 0,-1 2 0 0,0 6 0 16,0-9 0-16,1 0 0 0,-1 0 0 0,0 9 0 16,0 0 0-16,2-8 0 0,2-2 0 0,-3 1 0 15,-1-2 0-15,0 3 0 0,2 2 0 0,0-2 0 16,0-1 0-16,0 1 0 0,1 2 0 0,-2-1 0 15,-1-2 0-15,3 3 0 0,-2-1 0 0,-1 7 0 16,3-9 0-16,-1 2 0 0,-1-1 0 0,1 0 0 16,-1 0 0-16,0 1 0 0,-1 7 0 0,0-9 0 15,2 0 0-15,-1 2 0 0,-1-1 0 0,0 8 0 16,0-8 0-16,0 6 0 0,0-3-160 0,0 0-48 16,0 0-16-16,0-1 0 0,0 0 224 0,0-2 0 0,0 1 0 0,0 1 0 15,0-1 0-15,0-2 0 0,0 0 0 0,0 1 0 16,0-2 0-16,0 2 0 0,1 1 0 0,0 0 0 15,1-5 0-15,-2 5 0 0,-4 0 0 0,4 1 0 16,0-2 0-16,1-2 0 0,0-3 0 0,1 2 0 16,-2 2 0-16,0 2 0 0,0-2 0 0,0 1 0 15,-2 0 0-15,0 4 0 0,2-3 0 0,0 2 0 16,0-1 0-16,0 6 0 0,0 0 0 0,0 0 0 16,1-4 0-16,-1 0 0 0,0-1 0 0,0 1 0 15,0 4 0-15,0-7 0 0,-1 3 0 0,1-2 0 16,1 1 0-16,-1 0 0 0,-1 2 0 0,0-1 0 15,1-3 0-15,0 2 0 0,-1-1 0 0,2 2 0 0,1-2 0 16,1 1 0-16,-5-1 0 0,1 2 0 16,0-1 0-16,1 5 0 0,-1-5 0 0,0-1 0 0,0 2 0 0,1 4 0 15,-1-6 0-15,0 1 0 0,-1-2 0 0,1 1 0 16,0 2 0-16,1-1 0 0,0-2 0 0,0 0 0 16,1-1 0-16,0 1 0 0,-2-1 0 0,2 1 0 15,1-2 0-15,-2 3 0 16,1-2-864-16,-1-1-128 0,2 4-32 0,0-1 0 0</inkml:trace>
  <inkml:trace contextRef="#ctx0" brushRef="#br1" timeOffset="14">22110 7761 12895 0,'0'0'272'0,"0"0"64"0,0 0 16 0,0 0 32 0,0 0-384 0,0 0 0 0,0 0 0 0,0 0 0 0,0 0 896 0,0 0 96 15,0 0 32-15,0 0 0 0,0-6 0 0,0-1 0 16,1 0 0-16,0-1 0 0,-1 1-832 0,1 0-192 15,0-1 0-15,1-1 0 0,-1-1 864 0,2-2 128 16,-2 0 32-16,1-1 0 0,-1-1-832 0,-1-1-192 16,-1 0 0-16,1-2 0 0,1 0 0 0,0-1 0 15,-1 0 0-15,0-2 0 0,0-1 864 0,0 0 128 16,-1-1 32-16,1 1 0 0,-2 2-832 0,0 1-192 16,-1-1 0-16,2 0 0 0,0-2 0 0,0 3 0 15,0-1 0-15,0 0 0 0,-1 1 0 0,-1 1 0 16,0-1 0-16,2 2 0 0,0-2 0 0,1 1 0 15,-1 0 0-15,1 1 0 0,-1-1 0 0,0 2 0 16,0 1 0-16,1-1 0 0,0 1 864 0,0 0 128 16,0 0 32-16,0 0 0 0,0 1-832 0,0-2-192 0,0 0 0 0,0 1 0 15,-3 0 0-15,1 0 0 0,0 1 0 0,1-1 0 16,-1 0 0-16,1-1 0 0,0 1 0 0,1 0 0 16,-1-2 0-16,-1 4 0 15,1-1 0-15,0 0 0 0,1 0 0 0,0-1 0 0,0 0 0 0,0 2 0 16,0-1 0-16,0 2 0 0,0 1 0 0,1 0 0 15,0 0 0-15,1 0 0 0,-2 0 0 0,1 2 0 16,-1-1 0-16,0 1 0 0,0 0 0 0,0 1 0 16,0-1 0-16,0 0 0 0,1-1 0 0,-1 1 0 15,1 0 0-15,1-2 0 0,0 0 0 0,-1 1 0 16,0 1 0-16,-1 0 0 0,0 0 0 0,0-1 0 16,-1 1 0-16,0 1 0 0,0-2 0 0,0 4 0 15,-1 0 0-15,1 1 0 0,0-2 0 0,-2 1 0 0,1 0 864 0,0 1 128 16,1-1 32-16,1 5 0 0,-2-4-832 0,2 4-192 15,0 0 0-15,-1-5 0 0,-2 1 0 0,3 4 0 16,0 0 0-16,0 0 0 0,0 0 0 0,0 0 0 16,0 0 0-16,0 0 0 0,0 0 0 0,0 0 0 15,0 0 0-15,0 0 0 16,0 0-1600-16,0 0-352 0,0 0-80 0,0 0-16 0</inkml:trace>
  <inkml:trace contextRef="#ctx0" brushRef="#br1" timeOffset="15">22044 4767 12895 0,'0'0'272'0,"0"0"64"15,0 0 16-15,0 0 32 0,0 0-384 0,0 0 0 0,0 0 0 0,0 0 0 0,0 0 896 0,0 0 96 16,0 0 32-16,0 0 0 0,0 0-832 0,1-6-192 16,2-1 0-16,-2 2 0 0,-1-1 864 0,0 0 128 15,0-2 32-15,1 0 0 0,-1 1-832 0,1-1-192 16,-1-1 0-16,1-2 0 0,1-2 0 0,-1-1 0 16,1-2 0-16,-1 0 0 0,-1-1 864 0,2 0 128 15,-1-2 32-15,-1-1 0 0,1 0-832 0,-1 0-192 16,2 0 0-16,0-1 0 0,-2 0 864 0,1-1 128 15,1-1 32-15,-1 0 0 0,0-1-832 0,0 0-192 16,-1-1 0-16,1-1 0 0,-1-3 0 0,2 0 0 16,-1 0 0-16,2-13 0 0,0 4 864 0,0 3 128 15,-2 1 32-15,1 3 0 0,1 3-832 0,0-1-192 0,-1 1 0 16,0-1 0-16,-2-2 0 0,0 0 0 0,0 1 0 16,0 0 0-16,0 1 0 0,0 2 0 0,-1 0 0 0,-1 4 0 15,-1 1 0-15,1 2 0 0,1 3 0 16,0 0 0-16,0 2 864 0,0 1 128 0,1 0 32 0,-1 3 0 15,-2 2-832-15,1 0-192 0,1 0 0 0,-1 0 0 16,0 0 0-16,2 2 0 0,-2 0 0 0,1 0 0 16,0 1 0-16,0-2 0 0,0 0 0 0,0 3 0 15,1 5 0-15,0-8 0 0,0 2 0 0,0 6 0 16,0 0 0-16,0 0 0 0,-1-7 0 0,1 7 0 16,0 0 0-16,0 0 0 0,0 0 0 0,0 0 0 15,0 0-2416-15,0 0-528 0,0 0-96 16,-1 15-32-16</inkml:trace>
  <inkml:trace contextRef="#ctx0" brushRef="#br1" timeOffset="16">22018 3710 12895 0,'0'0'272'0,"0"0"64"0,0 0 16 0,0 0 32 0,-1 6-384 0,1-6 0 0,-2 5 0 0,1 1 0 16,1-6 896-16,-1 6 96 0,1-6 32 0,0 0 0 16,0 0 0-16,-1 7 0 0,0 1 0 0,1-8 0 15,0 0 0-15,0 0 0 0,0 0 0 0,0 0 0 16,0 0 0-16,0 0 0 0,0 0 0 0,0 0 0 15,0 0-832-15,0 0-192 0,-1-7 0 0,1 1 0 16,1 0 0-16,-1 6 0 0,-1-7 0 0,1 0 0 16,0-2 0-16,0-2 0 0,0 2 0 0,0-1 0 0,-1-2 864 0,2 0 128 15,0 0 32-15,-1 1 0 0,1 0-832 0,0 0-192 16,0 0 0-16,0-1 0 0,0 0 0 0,-1 0 0 16,0 0 0-16,0-2 0 0,2 3 0 0,-1-2 0 15,-1 0 0-15,1 0 0 0,2 1 864 0,-2 1 128 16,-1-1 32-16,1 2 0 0,-1 0-832 0,1 1-192 15,-2 1 0-15,2-3 0 0,1 0 0 0,-1 2 0 16,0-2 0-16,0 3 0 0,0-1 0 0,0 0 0 16,0-2 0-16,0 3 0 0,0 0 0 0,-1 0 0 15,1 1 0-15,-1 1 0 0,2-3 0 0,-1-3 0 16,0 0 0-16,0 1 0 0,1 1 0 0,-1-1 0 16,-1 1 0-16,0 1 0 0,0 0 0 0,0 2 0 15,0 7 0-15,0-9 0 0,4-1 0 0,-4 1 0 16,0 1 0-16,1 1 0 0,0-2 864 0,0 1 128 0,-1 0 32 0,0 2 0 15,0 6-832-15,2-7-192 0,-2 7 0 0,0-9 0 16,0 1 0-16,1 0 0 0,-1 1 0 0,3 0 0 16,-1-1 0-16,0 0 0 15,0 1 0-15,-2 7 0 0,2-7 0 0,-1 0 0 0,2 0 0 0,-3 7 0 16,3-9 0-16,0 2 0 0,-3 7 0 0,3-7 0 16,3-2 0-16,-4 3 0 0,-2 6 0 0,3-7 0 15,-3 7 0-15,0 0 0 0,3-7 0 0,-3 7 0 16,0 0 0-16,0 0 0 0,0 0 0 0,0 0 0 15,0 0 0-15,0 0 0 0,0 0 0 0,0 0 0 16,0 0-2416-16,0 0-528 0,0 0-96 0,-7 5-32 16</inkml:trace>
  <inkml:trace contextRef="#ctx0" brushRef="#br1" timeOffset="17">22042 3333 9215 0,'0'0'192'0,"0"0"64"0,0 0 0 0,0 0 0 0,0 0-256 0,0 0 0 0,0 0 0 0,-1 10 0 16,-1-2 864-16,2-8 128 0,1 10 32 0,-1-10 0 15,0 0 0-15,-3 8 0 0,3-8 0 0,0 9 0 16,0-9-832-16,-1 9-192 0,1-9 0 0,0 0 0 16,-2 10 864-16,2-10 128 0,0 0 32 0,0 0 0 0,0 0-832 15,0 0-192-15,0 0 0 0,0 0 0 0,0 0 864 0,0 0 128 16,0 0 32-16,0 0 0 0,0 0 0 0,0 0 0 15,0 0 0-15,0 0 0 0,0 0-832 0,0 0-192 16,0 0 0-16,0 0 0 0,0 0 0 0,0 0 0 16,-1-9 0-16,1 9 0 0,-2-10 0 0,2 1 0 15,1 1 0-15,1-1 0 0,-1 1 864 0,0 0 128 16,0-2 32-16,2 1 0 0,-2-1-832 0,1 1-192 16,-1 0 0-16,0 0 0 0,3 0 0 0,-2 0 0 15,1-2 0-15,0 0 0 0,0-3 0 0,-2 2 0 16,0 0 0-16,0 1 0 0,2 1 0 0,0 1 0 15,-1 2 0-15,0-3 0 0,1-1 0 0,-1 1 0 16,-1 1 0-16,0 0 0 0,-1 9 0 0,3-7 0 16,0-3 0-16,-2 2 0 0,-1 8 0 0,3-8 0 0,0 1 0 15,1-1 0-15,-1 0 864 0,1 1 128 0,-4 7 32 0,4-9 0 16,0-1-832-16,0 0-192 0,1 2 0 0,-1 1 0 16,0-1 0-16,0 1 0 0,0-3 0 0,-2 0 0 15,3 1 0-15,0-1 0 0,-2 0 0 0,1 1 0 16,2 1 0-16,-1 1 0 0,-3-3 0 0,2 1 0 15,-2-2 0-15,3 3 0 0,1 0 0 0,-2 1 0 16,0-2 0-16,2 0 0 0,-1 0 0 0,1 4 0 16,0 2 0-16,0-2 0 0,1-3 0 0,-1 2 0 15,-1-2 0-15,2 0 0 0,0 0 0 0,0 0 0 16,-1 1 0-16,1 2 0 0,0 0 0 0,0 0 0 16,2-4 0-16,-4 1 0 0,2 1 0 0,-1-1 0 0,2 1 0 0,-2 2 0 15,0-4 0-15,0 3 0 0,0-2 0 0,0 1 0 16,1 1 0-16,-2 0 0 0,1 2 0 0,0-3 0 15,1 2 0-15,-2 1 0 0,2-1 0 0,-3 0 0 16,2 0 0-16,1 1 0 0,-2-1 0 0,3 1 0 16,0-1 0-16,1 1 0 0,-3 0 0 0,1 0 0 15,0 0 0-15,1 1 0 0,-2 0 864 0,2 1 128 16,0 0 32-16,0 0 0 0,1 0-832 0,-1-2-192 16,-2-1 0-16,4 3 0 0,-1 2 0 0,0 0 0 15,-1-2 0-15,1-1 0 0,0 2 0 0,2-1 0 16,-2 0 0-16,1-1 0 0,-2 0 0 0,1 1 0 15,1 0 0-15,-2 2 0 0,1 0 0 0,-1-1 0 16,-1 0 0-16,1-1 0 0,-1 1 0 0,1 0 0 16,0-1 0-16,-2 1 0 0,1 1 0 0,1 1 0 0,-1 0 0 0,1 0 0 15,-2 0 0-15,1-1 0 0,-7 0 0 0,11 1 0 16,-2 1 0-16,0 0 0 16,0-2 0-16,-3 2 0 0,3 0 0 0,0 0 0 0,-1-1 0 0,0 2 0 15,0-1 0-15,0 1 0 0,0-1 0 0,1 2 0 16,-1 0 0-16,0 0 0 0,0-2 0 0,1 2 0 15,0-1 0-15,2 2 0 0,0-2 0 0,2 2 0 16,-2-2 0-16,-1-1 0 0,1 0 0 0,-1 1 0 16,2 1 0-16,-1 0 0 0,-1-1 0 0,1 2 0 15,-2 0 0-15,-1 1 0 0,0-3 0 0,1 1 0 16,-1 2 0-16,1-1 0 0,-2 2 0 0,1 0 0 16,2-2 0-16,-3 3 0 0,-1 1 0 0,2-1 0 15,0 1 0-15,0 1 0 0,0 0 0 0,-1 1 0 16,-1 1 0-16,2-2 0 0,1 2 0 0,3 0 0 0,-5-1 128 15,2 2 0-15,0-2-128 0,1 3 192 0,1 1-192 0,-2 0 0 16,0 0 128-16,2-1-128 0,-2 1 0 0,0 1 0 16,1-2 0-16,0 0 0 0,-2 2 128 0,0-1-128 15,1 0 0-15,0 0 0 0,0 0 128 0,0-1-128 16,1 0 0-16,-2 0 144 0,2 0-144 0,-2 1 0 16,-1-2 0-16,0 1 0 0,3 3 0 0,-3-3 0 15,1 0 0-15,-2 2 0 0,0-1 0 0,2 2 0 16,-1 0 128-16,-1 0-128 0,-1-3 0 0,2 0 0 15,-2 1 0-15,2 1 0 0,-1 0 0 0,-1-2 0 16,2-1 0-16,2 0 0 0,-4 2 0 0,2-1 0 0,-2-1 0 0,3 0 0 16,-2 0 0-16,1 2 0 0,0-1 128 0,0-2-128 15,-1 1 0-15,-1-1 0 16,3 2 0-16,-2-1 0 0,-2 0 0 0,3 1 0 0,-2 2 0 0,2-3 128 16,4 2-128-16,-5 0 0 0,-1 0 0 0,-2 0 0 15,2 1 0-15,-1-1 0 0,4 1 0 0,0-2 0 16,-1-1 0-16,0-1 0 0,-1 0 0 0,0 0 0 15,0 4 0-15,0-1 0 0,-1 1 0 0,3-1 0 16,-4 3 0-16,4-5 0 0,-3 2 128 0,-1 1-128 16,1-2 0-16,-2 1 0 0,1 2 0 0,1-2 128 15,-3 0-128-15,1-1 0 0,-1 1 144 0,1 1-144 16,-1 0 0-16,1 2 144 0,-1-1-144 0,1 1 0 16,1-2 160-16,-3 1-160 0,1-1 128 0,0 2-128 15,-2 2 0-15,3 0 0 0,1 1 128 0,-3-3-128 0,3 0 0 0,-2-2 0 16,0 0 0-16,-1 0 128 0,1 4-128 15,0-1 0-15,-1-2 144 0,1 0-144 0,-1-1 0 0,-1 0 0 16,1-1 0-16,1 2 128 0,0-1-128 0,1 1 0 16,-3-1 0-16,2 2 0 0,0-2 0 0,-1 1 0 15,0-1 0-15,1 2 128 0,-1 1-128 0,2 0 0 16,-3 2 0-16,1-1 0 0,0-2 0 0,0 0 0 16,0 2 0-16,-1 1 0 0,-1 0 0 0,1 0 128 15,0 0-128-15,0-1 0 0,0-2 0 0,2 2 128 16,-1 1-128-16,0 0 0 0,-1 0 0 0,1 0 0 15,0 1 0-15,2-1 128 0,-3-3-128 0,1 3 0 16,-1 0 0-16,1 2 0 0,1 1 0 0,0 1 0 16,0-5 0-16,0 2 0 0,2 2 0 0,0-2 0 15,-3-2 0-15,2 1 0 0,1 0 0 0,-2 1 0 0,1 0 0 0,-2 0 0 16,0-1 0-16,1 1 0 0,2 1 0 0,-3 3 0 16,1 0 0-16,1-1 0 0,1-2 0 0,-1-1 0 15,0 0 0-15,-2 0 0 0,2 1 0 0,1 1 0 16,-3-2 0-16,3 2 0 0,0-4 0 0,-1 0 0 15,-1 0 0-15,1 2 0 0,-1-1 0 0,1 0 0 16,1-2 0-16,-2 2 0 0,1 1 0 0,2-1 128 16,-2 1-128-16,1 1 0 0,-3-1 0 0,1 0 0 15,2 0 0-15,-2 2 0 0,-2-1 0 0,2 1 0 16,0 1 0-16,3 0 0 0,-3-2 0 0,0-1 128 16,0-1-128-16,2-2 0 0,0 2 0 0,1-1 0 15,-2 1 0-15,1 1 0 0,-2 1 0 0,-1-1 0 16,0-2 0-16,-1 0 0 0,0-2 0 0,2 3 0 0,1 1 0 15,-1 0 0-15,-2-2 0 0,1 1 0 0,2 2 0 0,1 0 0 16,-1-3 0-16,2 0 0 0,0-1 0 0,-1-1 128 16,-2 2-128-16,1 0 0 0,3-1 0 0,-3 0 0 15,-1 2 0-15,1 0 0 0,-1 0 0 0,1 0 0 16,1 1 0-16,-1 0 0 0,0-1 0 0,1 0 0 16,0 0 0-16,2 0 0 0,-1 1 0 0,0 0 0 15,1 0 0-15,-2 0 0 0,2-2 0 0,-2 4 0 16,-1-5 0-16,0 2 128 0,2 0-128 0,-3 1 0 15,0 0 0-15,1 0 0 0,2 2 0 0,-4-2 0 16,1 0 0-16,1 1 0 0,0 3 0 0,0 0 0 16,0 2 0-16,-2-1 0 0,1-4 0 0,-1-2 0 0,0 2 0 15,0 0 128-15,-1 3-128 0,0-1 0 0,2-1 0 16,-2 1 0-16,0 1 0 0,0-3 0 0,2 2 0 0,-2 2 0 16,0 0 0-16,0 1 0 0,0-1 0 0,0 3 128 15,0-3-128-15,0 2 0 0,1-1 0 0,-1 1 0 16,0-1 0-16,0-2 0 0,-1 0 0 0,1 1 0 15,0 2 0-15,0 0 0 0,-2-1 0 0,0 0 0 16,2 1 0-16,-1-2 0 0,-1 1 0 0,1 1 128 16,0 2-128-16,1 0 0 0,-2 0 0 0,0-4 0 15,2 1 0-15,-3-1 0 0,1 0 0 0,-1 1 0 16,1 2 0-16,0 4 0 0,-3-2 0 0,1-1 0 16,0-3 0-16,0 3 144 0,0 2-144 0,0 1 0 15,-1 0 0-15,1-1 0 0,0-1 0 0,-1-1 0 16,2 0 128-16,1 1-128 0,-2-1 0 0,1 2 0 15,-1 1 0-15,1-2 0 0,-3 1 0 0,2-3 0 0,3 0 0 0,-4 3 0 16,0 3 0-16,1-1 0 0,2-4 0 0,-2 2 0 16,-1 0 0-16,2 4 0 0,-1-1 0 0,0 3 0 15,0-1 0-15,-1-1 0 0,0 0 0 0,3-1 0 16,0 0 0-16,-2 2 0 0,-1 0 0 0,1 0 0 16,4-1 0-16,0-1 0 0,-1 2 128 0,-1-1-128 15,-1 2 0-15,0-2 0 0,3-4 0 0,-1 1 0 16,-1 0 0-16,1 0 0 0,0 1 0 0,0-4 0 15,0 1 0-15,1 1 0 0,1 0 0 0,0 0 0 16,0 3 0-16,0-2 0 0,-1 0 0 0,0 0 0 16,0-1 0-16,2 0 0 0,2 0 0 0,-1-1 0 15,-2 1 0-15,1-1 0 0,1-2 0 0,-2 2 0 0,-2 0 0 0,-1 2 0 16,0-2 128-16,4 0-128 16,3 0 0-16,-1-2 0 0,0-3 0 0,-1 2 0 0,1 1 128 0,0-2-128 15,1 1 0-15,-2-1 0 0,0 2 0 0,2-2 0 16,-3-1 0-16,1 3 0 0,-1-2 0 0,1 4 0 15,0-1 128-15,1-2-128 0,-1-2 0 0,3 2 0 16,-3 3 0-16,1-3 0 0,1-1 0 0,-3-1 0 16,-2 3 128-16,2 0-128 0,0-2 0 0,-1 2 0 15,0 0 0-15,-1 2 0 0,0 1 128 0,1-1-128 16,-2-1 0-16,1 0 0 0,1-1 0 0,0 1 0 16,0 0 0-16,-1-2 0 0,0 0 0 0,2 2 0 15,-2-2 0-15,0 0 0 0,0 0 0 0,1 1 0 16,-1 1 128-16,-1 0-128 0,-1 1 0 0,1-1 0 15,1-4 0-15,0 1 0 0,-1-1 0 0,1 1 0 0,0 0 0 0,1-2 0 16,0-2 0-16,-1 0 0 0,0 1 0 0,0-2 0 16,2 3 0-16,-2-2 0 0,-2 1 128 0,1 2-128 15,-1-1 0-15,1 3 0 0,0-2 0 0,1-1 0 16,-1-1 0-16,0-1 0 0,-1 3 0 0,2 0 0 16,-2-1 0-16,1 1 0 0,0-1 128 0,-1-1-128 15,-2-2 0-15,1 2 0 0,2-1 0 0,-4 3 0 16,0 2 0-16,0 1 0 0,-1-3 0 0,2-2 0 15,-1-3 0-15,2 4 0 0,0 2 128 0,0-1-128 16,2-3 0-16,-2 0 0 0,0 2 0 0,-1 1 0 16,2-3 0-16,-4-1 0 0,0 0 0 0,1 3 0 15,5 0 0-15,-1 1 0 0,-2-1 0 0,0 5 0 16,-1-1 0-16,0 0 0 0,1-2 0 0,2 0 0 0,-6 3 0 16,4-2 0-16,0-1 0 0,0-1 0 0,-1-4 0 0,0 1 0 15,1 1 0-15,-2 0 0 0,3 2 0 0,0 0 0 16,0 1 0-16,-3-1 0 0,2 2 0 0,0-2 0 15,1 0 0-15,-2 0 0 0,1 1 0 0,0-1 0 16,2 0 0-16,-3-1 0 0,1-1 0 0,0 2 0 16,0-1 0-16,0 1 0 0,1-1 0 0,0 0 0 15,-2-1 0-15,3 1 0 0,0-1 0 0,-2 2 0 16,0-3 0-16,1 0 0 0,0-2 0 0,1 1 0 16,1 3 0-16,-1-3 0 0,-2-2 0 0,2-2 0 15,0 0 0-15,0 1 0 0,1-1 0 0,-1-1 0 16,0 0 0-16,1 2 0 0,-1-1 0 0,-1 0 0 15,1-1 0-15,0 0 0 0,0 3 0 0,-1 1 0 16,1 0 0-16,0 0 0 0,-1 0 0 0,1 1 0 0,-2-2 0 0,2 2 0 16,1 1 0-16,-4-4 0 0,1 0 0 15,1-1 0-15,0-3 0 0,0 1 0 0,-1-1 0 0,0 2 0 16,1-5 0-16,-1 2 0 0,2-3 0 0,-3 1 0 16,1-1 0-16,1 0 0 0,0-1 0 0,1 0 0 15,-3 1 0-15,2 0 0 0,-3-1 0 0,3 1 0 16,-3 0 0-16,1 1 0 0,1 1 0 0,-3 1 0 15,3 0 0-15,-1 0 0 0,-1-1 0 0,0 1 0 16,2 0 0-16,-4 0 0 0,2 0 176 0,0 0-176 16,0 0 160-16,1 2-160 0,-5-3 0 0,2 1 0 15,0-2 0-15,2 0-160 0,-1 2 160 0,-1 1 0 16,1-3 128-16,0 1-128 0,1-1 0 0,1 2 0 0,-6-1 0 0,4 0-128 16,2 1 128-16,-1-1 0 0,0 1 0 0,-2 1 0 15,-3-1 0-15,2-1 0 16,1 0 0-16,-1 0 0 0,-2 0 0 0,2 1 0 0,0-3 0 0,0 0 0 15,-1-1 0-15,1 1 0 0,1 0 0 0,-1 0 0 16,-1 0 0-16,1 0 0 0,0 0 0 0,1 0 0 31,-1 1-368-31,0-1-32 0,3 0-16 0,-3 1 0 0,1-3 416 0,0 1 0 0,-1 0 0 0,4-3 0 16,-2-1 0-16,1 2 0 0,-2 2 0 0,-2 3 0 16,0-2 0-16,0 1 0 0,0-1 0 0,0 0 0 15,0-1 0-15,0 0 0 0,1 0 0 0,-2 1 0 16,-2 1 0-16,3 0 0 0,0 3 0 0,0-5 0 15,-3 0 0-15,3 4 0 0,1 0 0 0,-1 1 0 16,-1-2 0-16,0 0 0 0,1 0 0 0,0-2 0 0,-3-2 0 16,1 2 0-16,2 1 0 0,0 2 0 0,1-1 0 0,-1-2 0 15,-1 0 0-15,2-1 0 0,-1 0 0 0,1 0 0 16,0 0 0-16,-2 0 0 0,2 0 0 0,-1-1 0 16,0-2 0-16,1 2 0 0,-1 1 0 0,0-1 0 15,-2-2 0-15,2 1 0 0,-1 0 0 0,0-1 0 16,1 1 0-16,-3 0 0 0,1-2 0 0,0 0 0 15,1 2 0-15,-1 0 0 0,-1 0 0 0,3-2 0 16,-1 1 0-16,2 0 0 0,2-1 0 0,-3 0 0 16,-2-3 0-16,1 2 0 0,2-1 0 0,-1 1 0 15,-1-2 0-15,1 0 0 0,0-3 0 0,0 1 0 16,-1 2 0-16,1 0 0 0,0-2 0 0,1 0 0 16,-1-1 0-16,1 1 0 0,-2 1 0 0,3-2 0 15,-1-2 0-15,1 2 0 0,-1 3 0 0,0-2 0 0,0-3 0 0,1 0 0 16,-2 1 0-16,1 0 0 0,1 0 0 0,0 0 0 15,0 0 0-15,-2-2 0 0,1 1 0 0,1 0 0 16,-1 0 0-16,0-2 0 0,0-1 0 16,1 1 0-16,0 3 0 0,-2-5 0 0,1 0 0 0,1-1 0 15,-1 1 0-15,2-1 0 0,-3 0 0 0,1 1 0 16,2-1 0-16,-3 0 0 0,1 1 0 0,-1-1 0 16,1 1 0-16,3-1 0 0,-3-2 0 0,0 3 0 15,0-1 0-15,1 2 0 0,1-1 0 0,0 0 0 16,0-1 0-16,-2 2 0 0,3 2 0 0,-1-2 0 15,-1-3 0-15,3 2 0 0,-2 1 0 0,0 0 0 16,1-1 0-16,1 1 0 0,-2 0 0 0,0-1 0 0,1 0 0 16,0 0 0-16,-2 1 0 0,3 0 0 0,-1-1 0 15,-1 2 0-15,1 2 0 0,0-5 0 0,1 1 0 16,0 0 0-16,-1-1 0 0,0 0 0 0,2 3 0 0,-3-4 0 16,2 0 0-16,-1 1 0 0,1 3 0 0,-1 0 0 15,1-2 0-15,-1 0 0 0,2-4 0 0,3 9 0 16,-6-1 0-16,1-5 0 0,1-3 0 0,0 1 0 15,0 0 0-15,1 1 0 0,0 1 0 0,0-2 0 16,-1-2 0-16,2 5 0 0,2 5 0 0,-6-1 0 16,-1-4 0-16,7 5 0 0,-4-4 0 0,-1 0 0 15,2 0 0-15,-2 0 0 0,3-3 0 0,-1-1 0 16,0 1 0-16,0 0 0 0,3 7 0 0,-5-7 0 16,1-1 0-16,-1 2 0 0,1 2 0 0,4 4 0 15,-3-6 0-15,-2 1 0 0,-1-2 0 0,3 2 0 0,3 5 0 0,-4-7 0 16,0-2 0-16,2 3 0 0,2 6 0 0,-2-7 0 15,2 7 0-15,0-9 0 16,1 2 0-16,-1 1 0 0,0 6 0 0,-4-10 0 0,1 2 0 0,3 8 0 16,-1-7 0-16,-1-1 0 0,0 3 0 0,0-1 0 15,-1 1 0-15,0-1 0 0,1-1 0 0,2 7 0 16,-3-6 0-16,0-1 0 0,-1 1 0 0,4 6 0 16,-3-7 0-16,3 7 0 0,-2-7 0 0,2 7 0 15,-4-6 0-15,4 6 0 0,-4-7 0 0,4 7 0 16,-4-6 0-16,3 0 0 0,-1 1 0 0,2 5 0 15,-3-6 0-15,3 6 0 0,-3-6 0 0,3 6 0 16,-1-8 0-16,1 8 0 0,-2-6 0 0,2 6 0 16,-2-6 0-16,2 6 0 0,-5-7 0 0,5 7 0 15,-2-6 0-15,2 6 0 0,-1-8 0 0,1 8 0 0,-2-6 0 0,2 6 0 16,-3-7 0-16,3 7 0 0,-1-6 0 0,1 6 0 16,-1-6 0-16,1 6 0 0,-2-9 0 0,2 9 0 15,-3-5 0-15,3 5 0 0,-3-7 0 0,2 0 0 16,0 0 0-16,1 7 0 0,0 0 0 0,-3-7 0 15,0-2 0-15,2 3 0 0,1 6 0 0,0 0 0 16,-1-7 0-16,1 7 0 0,0 0 0 0,-1-7 0 16,1 7 0-16,-1-6 0 0,1-2 0 0,0 8 0 15,0 0 0-15,0 0 0 0,0 0 0 0,0-8 0 16,0 8 0-16,0 0 0 0,0 0 0 0,0 0 0 16,0 0 0-16,0 0 0 0,0 0 0 0,0 0 0 15,0 0 0-15,0 0 0 0,0 0 0 0,0 0 0 0,0 0 0 0,0 0 0 16,0 0 0-16,0 0 0 15,0 0 0-15,0 0 0 0,0 0 0 0,0 0 0 0,0 0 0 0,1 11 0 16,-1-11 0-16,-1 9 0 0,0-1 0 0,1-8 0 31,0 0-1728-31,0 0-256 0,-5 7-48 0,5-7-16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48:27.94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22054 14157 4607 0,'0'0'400'0,"0"0"-400"16,0 0 0-16,0 0 0 0,0 0 1088 0,0 0 144 16,0 0 32-16,0 0 0 0,0 0-480 0,0 0-80 15,0 0-32-15,0 0 0 0,0 0-176 0,-2 9-48 16,2-9 0-16,0 0 0 0,0 0 48 0,0 0 0 16,0 0 0-16,0 0 0 0,0 0-48 0,0 0 0 15,0 0 0-15,0 0 0 0,0 0-32 0,0 0-16 16,0 0 0-16,0 0 0 0,0 0 80 0,0 0 16 15,0 0 0-15,0 0 0 0,0 0 16 0,0 0 16 0,-1 9 0 16,1-9 0-16,0 0-96 0,0 0-32 0,0 0 0 0,0 0 0 16,0 0-112-16,0 0-32 0,0 0 0 0,0 0 0 15,0 0-64-15,0 0 0 0,0 0-16 0,6 5 0 16,-6-5-16-16,0 0 0 0,0 0 0 0,6 0 0 16,-1 0 16-16,2 0 0 0,-7 0 0 0,7-2 0 15,-2 1-48-15,0 0 0 0,3 0 0 0,-1 1 0 16,-2-1-128-16,2 1 192 0,2 0-192 0,-3 0 192 15,-6 0-192-15,0 0 160 0,6 0-160 0,1 1 160 16,-7-1-160-16,9 2 128 0,0 1-128 0,-2-1 128 16,-1 1-128-16,-1-1 160 0,-5-2-160 0,10 4 160 15,-1 2-160-15,0-2 192 0,-4-2-192 0,3 2 192 16,-3 0-192-16,3 0 192 0,-3 1-192 0,2-1 192 16,-2 1-192-16,1-1 192 0,0 0-192 0,0 2 192 15,1-2-192-15,-2 1 128 0,0-2-128 0,0 1 128 0,1 2-128 16,-2 2 160-16,1-3-160 0,0 1 160 0,-5-6-160 0,7 7 0 15,-3 0 144-15,1 0-144 0,-5-7 0 0,6 7 144 16,-2 1-144-16,0-1 0 0,-4-7 128 0,6 8-128 16,-2 0 0-16,0 0 0 0,1-1 0 0,-5-7 128 15,4 9-128-15,0 0 0 0,0 0 176 0,-4-9-176 16,4 9 160-16,1-2-160 0,-1 1 0 0,-4-8 128 16,0 0-128-16,4 9 0 0,-4-9 0 0,4 10 128 15,0-1-128-15,-4-9 0 0,0 0 128 0,3 9-128 16,-1 0 0-16,-2-9 144 0,4 9-144 0,-1 1 0 15,-2-2 144-15,-1-8-144 0,2 8 128 0,-2-8-128 16,4 9 128-16,-2 0-128 0,2 0 0 0,-4-9 144 0,0 9-144 16,0-9 0-16,1 11 144 0,1-3-144 0,-2-8 0 0,2 9 144 15,-2-9-144-15,1 9 0 0,-1-9 0 0,1 10 0 16,0-2 208-16,-1-8-32 0,0 8-16 0,0-8 0 16,0 0-160-16,0 9 0 0,0-9 0 0,0 0 0 15,-1 9 0-15,1-9 0 0,-2 7 0 0,2-7 0 16,0 0 0-16,-1 8 0 0,1-8 144 0,0 0-144 15,0 0 0-15,-2 8 144 0,2-8-144 0,-2 7 0 16,2-7 128-16,-4 5-128 0,4-5 0 0,0 0 0 16,-3 7 0-16,3-7 0 0,-5 5 128 0,5-5-128 15,-2 7 0-15,2-7 0 0,-6 5 0 0,6-5 0 16,-4 6 0-16,4-6 0 0,-5 4 0 0,5-4 0 16,-4 6 128-16,4-6-128 0,0 0 0 0,-6 4 0 15,-1-2 144-15,7-2-144 0,0 0 0 0,-4 3 144 0,4-3-144 16,-8 3 0-16,4 1 0 0,4-4 0 0,0 0 0 0,-8 4 0 15,3 0 0-15,5-4 0 0,0 0 0 0,-8 3 0 16,3 2 0-16,5-5 0 0,-6 5 0 0,1 1 0 16,0-2 0-16,5-4 0 0,-4 6 0 0,4-6 0 15,-8 5 0-15,3 0 0 0,5-5 0 0,-4 4 0 16,-2 0 0-16,6-4 0 0,-6 4 0 0,6-4 0 16,-8 3 0-16,2 0 0 0,-1 2 0 0,7-5 0 15,-5 0 0-15,-2 1 0 0,2 1 0 0,0 0 0 16,1-1 0-16,4-1 0 0,-5 2 0 0,-2 1 0 15,2-1 128-15,0-1-128 0,1 2 0 0,4-3 0 16,-6 0 0-16,2 1 0 0,-1 2 0 0,5-3 0 16,-7 2 0-16,2 0 0 0,-1-1 0 0,6-1 0 15,-4 3 0-15,0 3 0 0,-1-4 0 0,0 1 0 0,-1 2 0 0,6-5 0 16,0 0 0-16,0 0 0 0,-4 6 0 0,1 0 0 16,-3-3 0-16,6-3 0 0,-6 7 0 0,1-2 0 15,-1 1 0-15,0-2 0 0,6-4 0 0,-6 3 0 16,2 1 0-16,-1 1 0 0,0 1 0 0,1-3 0 15,-1-3 0-15,5 0 0 0,-7 2 0 0,2-1 0 16,-1 3 0-16,6-4 0 0,-6 2 0 0,2 0 0 16,-2-1 0-16,6-1 0 0,0 0 0 0,-6 1 0 15,0-2 0-15,0 1 0 0,6 0 0 0,-4 1 0 16,4-1 0-16,0 0 0 0,-7 0 0 0,7 0 0 16,-6 1 0-16,6-1 0 0,0 0 0 0,-6 3 0 15,6-3 0-15,0 0 0 0,-6 1 0 0,6-1 0 16,0 0 0-16,0 0 0 0,-7 1 0 0,7-1 0 0,0 0 0 15,0 0 0-15,-5 2 0 0,5-2 0 0,0 0 0 0,0 0 0 16,0 0 0-16,0 0 0 0,0 0 0 0,0 0 0 16,0 0 0-16,0 0 0 0,0 0 0 0,0 0 0 15,0 0 0-15,0 0 0 0,0 0 0 0,0 0 0 16,0 0 0-16,0 0 0 0,0 0 0 0,0 0 0 16,0 0-144-16,0 0 144 0,0 0 0 0,0 0 0 15,0 0 0-15,0 0 0 0,0 0 0 0,0 0 0 16,0 0 0-16,0 0 0 0,6 3 0 0,2 1 0 15,-8-4 0-15,8 0 0 0,-1 0 0 0,2 1 0 16,-3 1 0-16,-6-2 0 0,8-1-128 0,0 0 128 16,-8 1 0-16,9-3 0 0,2 1 0 0,-2 1 0 15,-2-1 0-15,1 0 0 0,0 2 0 0,0-1 0 0,1 0 0 0,-9 1 0 16,7-5 0-16,-7 5 0 0,9-4 0 0,1-1 0 16,1 2 0-16,-2 0 0 0,0-1 0 15,-1-1 0-15,0-1 0 0,0 1 0 0,2 1 0 0,0-1 0 16,-1 0 0-16,-1-1 0 0,1 1 0 0,-1-1 0 15,0 0 0-15,-1 0 0 0,1-2 0 0,-2 4 0 16,3-2 0-16,-4 1 0 0,2-2 0 0,-4 2 0 16,2-2 0-16,0 1 0 0,1 1 0 0,-1-1 0 15,-2-1 0-15,0 2 0 0,-3 5 0 0,5-6 0 16,-5 6 0-16,3-9 0 0,1 0 0 0,0 1 0 16,-1 0 0-16,-1 1 0 0,-2 1 0 0,0 6 0 15,2-9 0-15,0 0 0 0,-2 0 128 0,1 2-128 16,-1-2 0-16,0 0 0 0,-1-1 0 0,1 1 0 0,0 1 0 0,0-2 0 15,0-1 0-15,0 1 0 0,1 0 0 0,-1-1 0 16,-1 2 0-16,1-1 0 0,-1 0 0 0,0 0 128 16,-1-2-128-16,1 2 0 0,-2-2 0 0,2 1 0 15,-2 0 128-15,0 0-128 0,1 0 0 0,-2 0 0 16,0 1 0-16,1-2 0 0,-2 1 128 0,0 1-128 16,0 0 0-16,-2 1 144 0,2-2-16 0,-3 2-128 15,3 0 192-15,-3 2-64 0,4 3 0 0,-3 0-128 16,1-2 192-16,0 2-64 0,1 0-128 0,0 2 128 15,-3-1-128-15,-1 1 128 0,1-1-128 0,1 3 160 16,-2 2-160-16,0-1 160 0,0-1-160 0,-1 0 0 16,3 0 144-16,-1-1-144 0,0 1 0 0,0 0 0 0,2-2 0 15,-1 1 0 1,1-1-336-16,2-1-144 0,-1 0-32 0,1-1-14336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7:09:21.94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12709 8779 6447 0,'0'0'576'0,"0"0"-576"0,0 0 0 0,0 0 0 15,0 0 832-15,-7 0 64 0,2 0 16 0,5 0 0 16,0 0-512-16,-9 0-96 0,1 0-32 0,8 0 0 16,-9 0 256-16,9 0 48 0,-7 0 16 0,7 0 0 15,-8 2 64-15,8-2 16 0,0 0 0 0,-9 3 0 16,3-3-80-16,6 0-16 0,0 0 0 0,0 0 0 16,0 0-208-16,0 0-48 0,0 0-16 0,0 0 0 15,0 0-144-15,0 0-32 0,0 0 0 0,0 0 0 0,0 0 80 16,0 0 16-16,5 2 0 0,-5-2 0 0,10-2 64 0,0-1 16 15,0 1 0-15,2 1 0 0,2 1 16 0,2-1 16 16,-1-1 0-16,3 1 0 0,0 2 48 0,2-1 16 16,2-1 0-16,-2 1 0 0,1-1-176 0,0-1-32 15,0 1-16-15,0 0 0 0,-2 0 16 0,2 0 16 16,1-1 0-16,1 0 0 0,0 1-16 0,2-3-16 16,0 0 0-16,-3-1 0 0,-1 3 16 0,1 2 16 15,2 2 0-15,0-2 0 0,-1 0-80 0,-1 2 0 16,-1 1-128-16,0-1 192 0,-3-3-192 0,-1 1 176 15,0 0-176-15,-2 1 160 0,-2 0-160 0,2 2 128 16,-4 3-128-16,1-4 128 0,-2-2-128 0,1 0 0 16,-2 0 0-16,0 1 0 0,0 1 0 0,0 0 0 0,-9-2 0 15,11 1 0-15,-11-1 0 0,8 5-224 16,-8-5 80-16,9 5 16 16,-9-5-704-16,0 0-128 0,5 5-16 0</inkml:trace>
  <inkml:trace contextRef="#ctx0" brushRef="#br0" timeOffset="567.97">12521 9325 7359 0,'0'0'656'0,"0"0"-528"16,0 0-128-16,0 0 0 0,11 4 1040 0,-11-4 176 0,9 2 48 0,-1-2 0 15,1-1-336-15,0 0-64 0,1 1-16 0,1-1 0 16,3-2 64-16,2 1 16 0,-2-2 0 0,3 2 0 16,4 0-16-16,0 0 0 0,2-2 0 0,3 3 0 15,0 2-400-15,3 0-96 0,-2 1-16 0,2-4 0 16,-1-3 144-16,2 5 32 0,1-1 0 0,1 0 0 15,0 0-64-15,2-2-16 0,2 0 0 0,-3 1 0 16,-3 2-96-16,-1 0-16 0,3 0 0 0,-1 0 0 16,0 2 0-16,-5 0 0 0,0-1 0 0,-2-1 0 15,-4 0-64-15,1 3-32 0,-2-1 0 0,-1-2 0 16,0-1-48-16,-1 1-16 0,1 1 0 0,-2 0 0 16,1 3-32-16,-2-1-16 0,-3-3 0 0,-1 3 0 15,0 0-48-15,0-1 0 0,-2 3 0 0,-1-3 0 16,-8-2-128-16,9 3 128 0,-9-3-128 0,6 5 128 0,-6-5-128 15,0 0-144-15,0 0 144 0,0 0-208 16,0 0-1936-16,-3 10-384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50:37.2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21173 9480 5519 0,'0'0'240'0,"0"0"64"0,0 0-304 0,0 0 0 0,0 0 0 0,0 0 0 16,0 0 1312-16,0 0 208 0,0 0 32 0,0 0 16 15,0 0-832-15,0 0-160 0,0 0-48 0,0 0 0 16,0 0 32-16,0 0 0 0,0 0 0 0,0 0 0 15,0 0-112-15,0 0-32 0,0 0 0 0,0 0 0 16,0 0-32-16,0 0-16 0,0 0 0 0,0 0 0 16,0 0-96-16,0 0-16 0,0 0 0 0,0 0 0 15,0 0 16-15,0 0 0 0,2 9 0 0,-2-9 0 16,1 11 0-16,-1-11 0 0,0 0 0 0,3 8 0 16,-3 4-16-16,0 0-16 0,0 1 0 0,2-1 0 0,-2-2 16 0,0 1 0 15,-1 0 0-15,2-1 0 0,-1-10 0 0,1 15 16 16,1 3 0-16,0-3 0 0,-1-2-32 0,0 2-16 0,-1-2 0 0,2 0 0 0,0 1-32 15,-1 0-16 1,1-2 0-16,-1 1 0 0,1 2 0 0,-2 1 0 16,-1-2 0-16,2-2 0 0,2 0-16 0,0 1 0 15,-3 1 0-15,2-2 0 0,0-1-32 0,1 0-128 16,-1 0 192-16,0 2-64 0,-1 2 0 0,0-2-128 16,2 0 192-16,-1-4-64 0,-1 0 0 0,0 0-128 15,-1-9 192-15,1 12-64 0,3 1-128 0,-3-1 192 16,-1-3-192-16,0 0 192 0,0-9-192 0,3 10 192 15,-2-1-192-15,-1-9 192 0,0 11-192 0,0-2 192 16,0-9-192-16,0 8 192 0,0-8-192 0,0 9 192 16,0-9-192-16,0 9 192 0,-1 0-192 0,1-9 192 15,0 0-192-15,-2 9 192 0,0-1-192 0,-2 1 192 0,4-9-192 16,0 9 192-16,0-9-192 0,-1 9 192 0,1-9-192 0,-1 10 192 16,1-2-192-16,0-8 160 0,-2 8-160 0,0 0 160 0,2-8-160 0,-2 9 128 15,2-9-128-15,0 10 128 16,0-2-128-16,0-8 128 0,0 0-128 0,0 8 128 15,0-8-128-15,-2 9 160 0,2-3-160 0,0-6 160 16,0 0-160-16,0 0 0 0,-2 10 144 0,2-10-144 16,0 0 128-16,-1 9-128 0,1-9 160 0,0 0-160 15,0 0 176-15,0 0-176 0,-1 8 192 0,1-8-192 16,0 0 192-16,0 0-192 0,0 0 192 0,0 0-192 16,0 0 192-16,0 0-192 0,0 0 192 0,0 0-192 0,0 0 128 0,0 0-128 15,0 0 0-15,0 0 0 0,0 0 128 0,0 0-128 16,0 0 0-16,0 0 0 0,0 0 128 0,0 0-128 15,0 0 0-15,0 0 0 0,0 0 0 0,0 0 0 16,0 0 0-16,0 0 0 0,0 0 0 0,0 0 0 16,0 0 0-16,0 0 0 15,0 0-416-15,0 0-96 0,0 0 0 0,0 0-8832 16,0 0-1776-16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0-09-28T00:54:03.67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1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0-09-28T00:54:12.089"/>
    </inkml:context>
  </inkml:definitions>
  <inkml:trace contextRef="#ctx0" brushRef="#br0">20956 3321 0,'0'0'0,"0"0"16,0 0 15,0 0-31,0 0 32,-34 12-32,34-10 15,0-4 1,-1 2-1,1 2 1,-5 4 0,5-2-1,-4-1 1,4 2 0,-3 4-1,2-4 1,-6 3-1,5-2-15,2 0 32,-3-4-17,0 4 1,2-4 0,1 8-1,-1 0 1,-1 3-1,2-2 1,-5-9-16,2 6 31,-1 1-15,-1-1 0,-1-1-16,6-3 15,0-1 1,-1-1-1,-4 0 1,8-2 0,-2 0-1,-3 1 1,2 8 0,0-6-1,2-1 1,-2 1-1,-2 5 1,-4-1 0,3 3-1,1-5 1,1 0 0,1-5-1,6 1 1,10-2-1,-1 6 1,-7 5 0,0-12-1,1-6 1</inkml:trace>
  <inkml:trace contextRef="#ctx1" brushRef="#br0">16969 11676 10303 0,'0'0'448'0,"0"0"112"0,0 0-560 0,0 0 0 0,0 0 0 0,0 0 0 0,0 0 640 0,0 0 32 15,0 0 0-15,0 0 0 16,0 0-160-16,0 0-16 0,0 0-16 0,0 0 0 0,0 0-272 0,0 0-48 15,0 0-16-15,0 0 0 16,0 0-144-16,0 0 0 0,0 0 144 0,0 0-144 16,0 0 0-16,7 2 128 0,-7-2-128 0,0 0 0 15,0 0 0-15,0 0 0 0,0 0 0 0,7 4 0 0,-7-4 0 0,0 0 0 16,0 0-144-16,5 6 144 0,-5-6-240 0,0 0 32 16,0 0 0-16,0 0 0 0,0 0 48 0,5 7 16 15,-3 1 0-15,-2-8 0 0,0 0 144 0,0 0 0 16,0 0 0-16,2 9 0 0,-2-9 0 0,0 0 0 15,0 0 0-15,0 0 0 0,3 9 0 0,-3-9 128 16,1 8-128-16,-1-8 0 0,0 0 0 0,0 0 128 16,0 9-128-16,0-9 0 0,0 0 192 0,0 0-48 15,0 0 0-15,0 0 0 0,0 0 0 0,0 0 0 16,0 0 0-16,0 0 0 0,0 0-144 0,0 0 160 16,0 0-160-16,0 0 160 0,0 0-160 0,0 0 128 15,2 9-128-15,-2-9 128 0,0 0-128 0,0 0 160 16,0 0-160-16,0 0 160 0,0 0 160 0,0 0 48 15,0 0 0-15,0 0 0 0,0 0 0 0,0 0 0 0,0 0 0 0,0 0 0 16,-3 9-80-16,3-9-16 0,-3 9 0 0,3-9 0 16,0 0 112-16,0 0 0 0,-7 2 16 0,7-2 0 15,0 0 48-15,-6 0 0 0,-1 0 0 0,7 0 0 16,-7-2 0-16,1 1 16 0,0-1 0 0,6 2 0 16,-8-3-144-16,0 0-16 0,0 1-16 0,0-3 0 15,3 3-64-15,-2 0-16 0,-1 0 0 0,1-1 0 16,0-1-80-16,2 0 0 0,-3-1-128 0,2 2 192 0,0 0 0 0,1 0-16 15,-3 0 0-15,2 0 0 0,-1-2 16 0,1 3 0 0,-3 0 0 16,4 1 0 0,5 1-16-16,-7-6 0 0,-1 1 0 0,2 1 0 0,-2 0-32 0,3 1 0 15,0 0 0-15,-2 0 0 16,1 1-16-16,-1 0-128 0,-1 0 192 0,3 0-64 0,-2-2 48 0,2 1 0 0,-3 0 0 0,3-1 0 31,-1 0-48-31,0 0 0 0,6 4 0 0,-5-5 0 0,-2 2 0 0,2-1 0 16,1-1 0-16,4 5 0 0,-5-3 0 0,-1 0-128 15,0-1 192-15,2 0-64 0,0-1 0 0,4 5 0 16,-4-3 0-16,-3 0 0 0,1-2 0 0,2 1-128 16,0 0 192-16,4 4-64 0,-5-6-128 0,0 1 192 15,2-3-192-15,3 8 192 0,-5-4-192 0,5 4 192 16,-6-7-192-16,1 3 192 0,5 4-192 0,-5-5 160 16,1 1-160-16,4 4 160 0,-7-6-160 0,3 2 128 15,-1-1-128-15,2 1 128 0,-2-1-128 0,5 5 0 16,-4-6 144-16,-1 1-144 0,1-1 0 0,0 2 144 15,-1 0-144-15,5 4 0 0,-5-5 128 0,1-1-128 0,-2 3 0 0,2-1 0 16,-2-1 0-16,1 1 128 0,2-1-128 0,-1 1 0 16,-1-1 128-16,3 0-128 0,0-1 0 0,-3 0 0 15,1 2 0-15,1-2 0 0,-1 1 0 0,0-1 0 16,0 1 0-16,-1 0 0 0,1 1 128 0,-1-1-128 16,1-1 0-16,-1-2 0 0,1-1 0 0,0 3 0 15,0 0 128-15,1 1-128 0,-2-2 0 0,1 2 0 16,1 0 0-16,-2 1 0 0,-1-3 0 0,0 0 0 15,2-2 0-15,-1 1 0 0,-1 0 128 0,0 1-128 0,-1-3 0 16,3 2 0-16,-3 0 0 0,1 2 0 0,-2-2 128 16,3 0-128-16,-1 1 0 0,1 0 0 15,-1 0 0-15,0 0 0 0,2-1 0 0,-2 0 0 16,2 0 0-16,-3 1 0 0,1-1 0 0,1 2 0 16,0-2 0-16,0 0 0 0,0 1 128 0,0-1-128 0,-1 0 0 0,1 0 0 15,3 1 0-15,-4-3 0 0,1 4 128 0,-2 1-128 16,2-1 0-16,0 2 0 0,-2-3 128 0,0 2-128 15,-1-2 0-15,0 0 0 0,1-2 0 0,-1 1 160 16,0 0-160-16,1 1 128 0,-2-2-128 0,0 1 160 0,0 0-160 0,0 1 160 16,-3-1-32-16,3 0-128 15,1 0 192-15,0-1-64 0,0 0-128 0,0 0 128 16,-2 0-128-16,2 1 128 0,-1-2-128 0,3 0 160 16,0-1-160-16,0 1 160 0,0-1-160 0,1 1 0 15,-4 0 144-15,2 0-144 0,-1 0 128 0,2 1-128 16,-1 1 160-16,2-2-160 0,-3 0 144 0,0 0-144 15,0 0 128-15,3 0-128 0,0-2 0 0,0 1 0 0,-2 0 128 16,0-2-128-16,3 1 0 0,-1 0 0 0,-1 0 0 0,1-1 0 0,-1 1 128 0,-1 1-128 16,2 0 0-16,0-1 128 0,-2 0-128 0,2 1 0 15,0 0 0 1,0 1 128-16,-1 0-128 0,-1 0 0 0,2-1 144 0,-1 0-144 16,1 0 0-16,0 0 128 0,-2 2-128 0,3-1 0 15,-2 1 128-15,0-1-128 0,-2 0 128 0,3-1-128 16,-2 0 128-16,0 0-128 0,1 0 128 0,0 0-128 15,-2-2 0-15,2 0 0 0,-1-3 0 0,1 1 128 16,0 1-128-16,2-1 0 0,-3 2 0 0,4-1 0 16,-3-1 0-16,3 2 0 0,-1 1 0 0,0 0 0 15,-1 0 0-15,2 0 0 0,-1 0 0 0,1 1 0 16,-2-2 0-16,1 0 0 0,-1 1 0 0,1 0 0 0,-2 0 0 0,3-3 0 0,0-1 0 0,-1 2 0 31,1 2 0-31,-1-1 128 0,1-3-128 0,-1 1 0 0,1 0 0 16,0-1 0-16,0 1 0 0,-2-2 0 0,2 2 0 0,0-2 0 0,-1-1 0 0,-1 0 0 0,2 0 0 15,-2 2 0 1,2-1 0-16,0 1 128 0,-1 1-128 0,0-2 0 16,0 2 0-16,2-1 0 0,-3 1 0 0,1-1 0 15,1 1 0-15,1 1 0 0,-3 3 0 0,2-5 0 0,-1 2 0 0,0 1 0 16,0 1 0-16,0 0 0 16,0 0 0-16,0-5 0 0,0-1 0 0,-1 1 0 15,-2 0 0-15,2 1 0 0,1-1 0 0,0 0 0 16,-1 2 0-16,0 0 0 0,-1-5 0 0,0 3 0 15,2-1 0-15,-2 1 0 0,1 0 0 0,0 1 0 0,1 2 0 0,0-1 0 0,2-2 0 0,-3 1 0 32,2-2 0-32,0 2 0 0,-2-1 0 0,1 0 0 0,-1 0 0 0,-2 2 0 0,3-4 0 0,-1 1 0 15,1 1 0-15,0-1 0 16,-2-1 0-16,0 0 0 0,3 0 0 0,-1-1 0 16,2 0 0-16,-1 2 0 0,-3 1 0 0,1 0 0 15,0-3 0-15,0 2 0 0,1 2 0 0,-2 0 0 0,3 1 0 0,-2-1 0 0,0 2 0 0,-1 0 0 31,2 0 0-31,-1-1 0 0,2 0 0 0,-3-1 0 16,2 1 0-16,0 1 0 0,2 1 0 0,-2-4 0 16,1 1 0-16,0-1 0 0,-3-1 0 0,2 2 0 0,1 1 0 0,-1 0 0 15,0 0 0-15,2-1 0 0,-1-2 0 0,-2 1 0 16,1 1 0-16,2-1 0 0,0 0 0 0,-2 2 0 16,2-2 0-16,-1 0 0 15,1 3 0-15,1 1 0 0,-2-3 0 0,0 3 0 0,1 0 0 0,1 0 0 16,-1 1 0-16,-2 0 0 0,2-1 0 0,0 1 0 0,-1 0 0 0,1 2 0 15,1 0 0-15,-1 1 0 0,1-2 0 0,-1-2 0 0,0 0 0 0,-1 1 0 32,1 0 0-32,-2 1 128 0,2-1-128 0,-1 1 0 0,1-1 0 0,0 1 0 15,1-2 0-15,0-1 0 0,-1 0 0 0,1 2 0 16,0 1 0-16,0 1 0 16,-1-1 0-16,2 0 0 0,-1 1 0 0,0 0 0 0,1-1 0 0,-1 1 0 0,-1-2 0 0,1 2 0 31,0 2 0-31,-1 0 0 0,2-1 0 0,-1 0 0 15,1 2 0-15,0-1 0 0,-1 0 0 0,-1-1 0 16,2 2 0-16,0-3 0 0,0 4 0 0,0-1 0 16,0 0 0-16,0-2 0 0,-1-2 0 0,1 1 0 0,0-1 0 0,0 3 0 0,-1 0 0 15,1 8 0-15,-1-8 0 0,1 0 0 16,-2 1 0-16,2-1 0 0,-1 0 0 0,1 8 0 16,0 0 0-16,0-6 0 0,0-3 0 0,0 1 0 15,0 1 0-15,0-1 0 0,1 1 0 0,-1-2 0 16,0 9 0-16,0-6 0 0,2-2 0 0,-2 2 0 15,0 6 0-15,0-7 0 0,0-1 0 0,0 1 0 16,0 0 0-16,0 0 0 0,0 2 0 0,0 5 0 16,0-7 0-16,0 7 0 0,-2-7 0 0,2 7 0 15,0-8 0-15,0-1 0 0,0 2 0 0,0 7 0 16,-1-5 0-16,1 5 0 0,0-9 0 0,0 3 0 16,0 0 0-16,0-1 0 0,-1 1 0 0,1-1 0 15,0 7 0-15,0-6 0 0,0 0 0 0,0 0 0 16,0-3 0-16,0 1 0 0,0 1 0 0,0 1 0 0,-1 0 0 0,1 0 0 0,0-1 0 0,0 1 0 15,0-1 0-15,0 0 0 16,1 1 0-16,-1 6 0 0,0-9 0 0,0 9 0 16,0 0 0-16,0-6 0 0,0-1 0 0,0 7 0 15,0-7 0-15,0 7 0 0,1-6 0 0,-1 6 0 16,0-9 0-16,0 9 0 0,0 0 0 0,0 0 0 16,0-8 0-16,0 8 0 0,0 0 0 0,0 0 0 15,1-7 0-15,-1 7 0 0,0 0 0 0,0 0 0 16,0 0 0-16,0-6 0 0,0 6 0 0,0 0 0 15,2-8 0-15,-2 8 0 0,0 0 0 0,0 0 0 16,0 0 0-16,0 0-128 0,0 0 128 0,0 0 0 16,0 0 0-16,0 0-128 0,0 0 128 0,0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15,0 0 0-15,0 0 0 0,0 0 0 0,0 0 0 16,-6-2 0-16,6 2 0 0,-4-6 0 0,4 6 0 16,0 0 0-16,0 0 0 0,0 0 0 0,-2-4 0 15,-1-1 0-15,1-2 0 0,2 7 0 0,0 0 0 16,0 0 0-16,-1-7 0 0,0 1 0 0,1 1-128 0,0-1 128 0,0-2 0 15,-1 0 0-15,2 2 0 0,-1 6 0 0,0-7 0 16,0 1 0-16,0-3 0 0,0 0 0 0,0 0 0 16,0 0 0-16,0 3 0 0,1-1 0 0,0 1 0 15,-1-1 0-15,1-2 0 0,1-2 0 0,-1 1 0 16,-1-2 0-16,0 2 0 0,0 1 0 0,1 0 0 0,1 0 0 0,-1-1 0 16,-2-1 0-16,1 0 0 0,1-2 0 0,1 4 0 0,0-1 0 0,0 0 0 31,-1 1 0-31,2-1 0 0,-2-2 0 0,0 1 0 0,-1 0 0 0,2 0 0 15,0 1 0-15,-2-1 0 0,2-1 0 16,-1 1 0-16,1 1 0 0,0 0 0 0,-1-1 0 0,2 0 0 16,-1 0 0-16,0 2 0 0,0-1 0 0,-1-1 0 0,1 1 0 0,-1-3 0 15,0 3 0-15,1 0 0 16,-1-2 0-16,1 0 0 0,1-2 0 0,-1 3 0 16,-1 3 0-16,0-2 0 0,1 0 0 0,0-1 0 0,0 0 0 0,1 0 0 15,-1-1 0-15,1 1 0 0,-1 1 0 0,0 1 0 16,2 0 0-16,-2-1 0 0,0-1 0 0,1 0 0 15,0-1 0-15,0 0 0 16,1 3 0-16,-1 0 0 0,-1 0 0 0,2-1 0 16,-2-1 0-16,2 0 0 0,-3-1 0 0,2 1 0 15,-1 1 0-15,1 1 0 0,-2-1 0 0,2-1 0 0,-3-1 0 0,4 0 0 16,0-3 0-16,0 3 0 0,-3 1 0 0,1-2 0 16,1 1 0-16,-1 1 0 15,-2-1 0-15,1 0 0 0,4-1 0 0,-1 1 0 16,-3-1 0-16,1 1 0 0,0 1 0 0,1-1 0 0,1-4 0 0,-1 0 0 15,-1 2 0-15,1 0 0 0,2-1 0 0,-2 1 0 0,0 2 0 0,-1 0 0 16,2 0 0-16,-3 0 0 0,2 0 0 0,0-2 0 16,-1 3 0-16,3-1 0 15,-1 0 0-15,1 0 0 0,-2-2 0 0,1 4 0 0,-1-1 0 16,3 0 0-16,-3 0 0 0,1-1 0 0,0-2 0 0,-1 1 0 0,1 4 0 16,-1-1 0-1,0 0 0-15,2-1 0 0,-2-2 0 0,2-2 0 0,-1 3 0 0,0 0 0 16,0-1 0-16,2 1 0 15,-1 1 0-15,-1 0 0 0,-1-4 0 0,1 1 0 0,-1-1 0 0,2 2 0 16,1 2 0-16,-2 0 0 0,-1-2 0 0,3-1 0 16,-3-1 0-16,2-1 0 0,-2 2 0 0,1 1 0 0,1-3 0 0,1 2 0 15,-3 2 0 1,0 0 0-16,0-2 0 0,1-1 0 0,-1 1 0 16,1 0 0-16,-2 2 0 0,2-2 0 0,0-1 0 15,-1 1 0-15,1-1 0 0,-3 2 0 0,3 0 0 0,0-1 0 16,-1-3 0-16,-1 1 0 0,1-2 0 0,-1 3 0 0,0-1 0 0,2 4 0 15,-2 0 0-15,1 1 0 16,1-3 0-16,-1-2 0 0,-1 0 0 0,2 4 0 0,-1 1 0 16,2 1 0-16,-1 0 0 0,-1 0 0 0,1-2 0 0,-2 0 0 15,2-1 0-15,0 2 0 16,0 1 0-16,-1 1 0 0,1 2 0 0,1-4 0 0,-3 0 0 0,1-1 0 16,3 0 0-16,-3 1 0 15,1 1 0-15,0 2 0 0,1-1 0 0,-1-1 0 0,0-2 0 0,-1 0 0 0,-1 1 0 16,2 1 0-16,1-3 0 0,-1 0 0 0,0 2 0 0,2 2 0 15,-2-4 0 1,1 2 0-16,0-1 0 0,1 1 0 0,0 1 0 0,-1-1 0 16,1-1 0-16,-3 2 0 0,2-1 0 0,0 2 0 15,1-1 0-15,0 1 0 0,-3-3 0 0,3 4 0 16,-1-1 0-16,0 0 0 0,-1 2 0 0,0-1 0 16,1 0 0-16,1 1 0 0,-4-2 0 0,3 0 0 15,0 1 0-15,0 1 0 0,-1-1 0 0,0 1 0 16,-1 1 0-16,2-2 0 0,-1 0 0 0,0 1 0 15,1-2 0-15,0 0 0 0,-1 0 0 0,1 3 0 16,-2-1 0-16,1-1 0 0,0 0 0 0,1-2 0 0,-2 1 0 0,1 0 0 16,0 2 0-16,-1-1 0 0,1 1 0 0,1-2 0 0,-1 2 0 0,0-2 0 15,1-2 0-15,-2 3 0 16,-3 8 0-16,5-8 0 0,-1 1 0 0,1-2 0 16,-2-2 0-16,1 1 0 0,1 0 0 0,-2 2 0 15,2 1 0-15,-2 0 0 0,1-1 0 0,1 2 0 16,-1-2 0-16,1 1 0 0,0-1 0 0,-2 0 0 0,3 1 0 0,-2 1 0 0,-4 6 0 15,6-7 0 1,0-2 0-16,0 1 0 0,0-1 0 0,0 1 0 16,0-1 0-16,-2 3 0 0,0-1 0 0,1 0 0 0,1 2 0 0,0-2 0 0,-2 1 0 0,1 0 0 31,2 1 0-31,0-1 0 0,-1 1 0 0,-1-1 0 16,-1 1 0-16,1-1 0 0,2 0 0 0,-2 1 0 15,2 0 0-15,-2-1-128 0,-1 2 128 0,3-2 0 16,0 2 0-16,-1 0 0 0,-6 4 0 0,6-6 0 0,1 2 0 0,-2-1 0 0,0 0 0 15,1 0 0-15,0 2 0 0,-2 0 0 16,-4 3 0-16,8-5 0 0,-3 1 0 0,1 0 0 16,-2 0 0-16,1 1 0 0,-5 3 0 0,7-2 0 15,-3-2 0-15,-4 4 0 0,7-4 0 0,-3 0 0 16,2 0 0-16,0 1 0 0,-6 3 0 0,6-3 0 16,-6 3 0-16,6-2 0 0,0-2 0 0,-2 1 0 15,2 0 0-15,-6 3 0 0,0 0 0 0,8-3 0 0,-8 3 0 0,7-4 0 16,-1 1 0-16,0-1 0 0,-1 0 0 0,-5 4 0 15,0 0 0-15,7-3 0 0,-2-1 0 0,-5 4 0 16,8-3 0-16,-3 0 0 16,1-2 0-16,-6 5 0 0,6-4 0 0,-1 0 0 0,2-1 0 0,-7 5 0 15,4-4 0-15,2-1 0 0,-1 1 0 16,-5 4 0-16,3-5 0 0,4-2 0 0,-2-1 0 16,2 3 0-16,-7 5 0 0,6-5 0 0,-1 2 0 0,0-1 0 15,-1-2 0-15,1 2 0 0,-5 4 0 0,0 0 0 16,6-4 0-16,-6 4 0 0,8 0 0 0,1-1 0 15,-9 1 0-15,5-4 0 0,1-2 0 0,-6 6 0 16,7-4 0-16,-1 1 0 0,-6 3 0 0,7-5 0 16,0 1 0-16,-2-2 0 0,2 1 0 0,-1 1 0 0,-1 1 0 0,-5 3 0 15,6-2 0-15,2 0 0 0,-2-1 0 0,1-1 0 16,-3 0 0-16,2 1 0 16,-6 3 0-16,6-4 0 0,0 2 0 0,0-1 0 15,-6 3 0-15,5-5 0 0,1 2 0 0,-2-1 0 0,-4 4 0 0,8-5 0 0,-3 2 0 0,-5 3 0 31,6-5 0-31,-1 2 0 0,-5 3 0 0,6-4 0 0,-1 0 0 0,-5 4 0 16,6-6 0-16,0 3 0 16,-1 1 0-16,-5 2 0 0,8-4 0 0,-2 1 0 0,-6 3 0 0,6-6 0 15,1 0 0-15,-1 0 0 0,-6 6 0 0,6-3 0 16,-6 3 0-16,7-5 0 0,0-2 0 0,0 4 0 0,-7 3 0 0,4-7 0 0,3 4 0 16,-7 3 0-1,0 0 0-15,9-4 0 0,-9 4 0 0,8-4 0 16,1 1 0-16,-9 3 0 0,0 0 0 0,9-1 0 15,-2-2 0-15,-1 0 0 0,-6 3 0 0,8-1 0 0,-1-1 0 16,-7 2 0-16,0 0 0 0,9-2 0 0,-1-1 0 0,-8 3 0 0,0 0 0 16,8-3 0-1,0-1 0-15,-1 0 0 0,1 2 0 0,-1 0 0 16,-1 0 0-16,-6 2 0 0,7-3 0 0,-7 3 0 0,7-4 0 0,2 1 0 16,-3-1 0-16,1 0 0 0,-7 4 0 0,6-2 0 15,1 0 0-15,-2 0 0 0,1-2 0 0,-1 2 0 0,0 0 0 0,3 0 0 16,-3-3 0-16,-5 5 0 0,5-3 0 0,-5 3 0 0,7-2 0 0,1-1 0 15,-2-1 0-15,0-1 0 16,-6 5 0-16,6-5 0 16,-6 5 0-16,6-2 0 0,0-1 0 0,-1 1 0 15,1-1 0-15,0 0 0 0,-6 3 0 0,5-4 0 0,0 0 0 0,-5 4 0 16,0 0 0-16,7-3 0 0,1-1 0 0,-3-1 0 16,-5 5 0-16,6-3 0 15,1 1 0-15,-7 2 0 0,0 0 0 0,8-1 0 16,0-1 0-16,-8 2 0 0,5-6 0 0,2 3 0 0,-7 3 0 0,7-1 0 0,-7 1 0 15,8-6 0-15,-3 2 0 0,2 0 0 16,-7 4 0-16,7-4 0 0,0 1 0 0,-2-1 0 16,-5 4 0-16,8-4 0 0,0 0 0 0,-1 1 0 15,-7 3 0-15,9-4 0 0,-2 0 0 0,0-1 0 16,-7 5 0-16,9-6 0 0,-2 1 0 0,-1 1 0 16,-6 4 0-16,5-2 0 0,-5 2 0 0,8-4 0 0,-1 1 0 0,-7 3 0 15,8-3 0-15,-1-1 0 16,0 3 0-16,1-1 0 0,-3-1 0 0,2 1 0 15,-2-1 0-15,3 1 0 0,-1 0 0 0,-1 1 0 16,-6 1 0-16,8-2 0 0,0 1 0 0,0 0 0 16,-2-3 0-16,1 2 0 0,0 0 0 0,-1 0 0 15,-1 2 0-15,2-1 0 0,-2-3 0 0,3 3 0 16,-8 1 0-16,8-2 0 0,0-1 0 0,0-1 0 16,-2 0 0-16,1 1 0 0,-7 3 0 0,6-3 0 0,1 2 0 0,0 0 128 15,-1-1-128-15,0 1 0 0,-6 1 0 0,8-4 0 16,-1 0 0-16,-7 4 0 0,7-3 0 0,2 2 0 0,-3-1 0 0,-6 2 0 15,8-5 0-15,-1 2 0 16,-7 3 0-16,9-2 0 0,-1 1 0 0,0-2 0 16,-2-2 0-16,1 1 0 0,-7 4 0 0,9-4 0 15,-1 2 0-15,0 1 0 0,-8 1 0 0,9-2 0 16,0-3 0-16,-1 3 0 0,-8 2 0 0,8-1 0 0,1 0 0 0,0 1 0 0,-9 0 0 0,7 0 0 16,-7 0 0-16,9-2 0 15,0 1 0-15,-2 0 0 0,0 1 0 0,0 0 0 16,0-2 0-16,-1 1 0 15,-6 1 0-15,8 0 0 0,0-3 0 0,-2 2 0 16,1 2 0-16,-7-1 0 0,6 3 0 0,1-3 0 16,0-4 0-16,1 1 0 0,-1 0 0 0,-1 2 0 0,0 1 0 0,0 3 0 15,0-1 0-15,-6-2 0 0,7 0 0 16,-2 0 0-16,-5 0 0 0,7 0 0 0,-2 1 0 0,-5-1 0 16,8 2 0-16,0 1 0 0,-8-3 0 0,8-2 0 15,-2 1 0-15,1 0 0 0,-7 1 0 0,8 1 0 16,-1 0 0-16,-1-1 0 0,-6 0 0 0,0 0 0 15,9-1 0-15,-3 1 0 0,-6 0 0 0,9 1 0 16,-2 2 0-16,0-1 0 0,-7-2 0 0,9-3 0 0,-1 3 0 0,-8 0 0 16,10 0 0-16,-1 1 0 15,1 1 0-15,-3-1 0 0,-7-1 0 0,8-1 0 0,-2-1 0 0,-6 2 0 16,9 2 0-16,-9-2 0 16,0 0 0-16,8 2 0 0,-8-2 0 0,9 0 0 15,0-1 0-15,-2 2 0 0,-7-1 0 0,0 0 0 0,11 3 0 0,-4-2 0 0,-7-1 0 0,8-1 0 0,-8 1 0 16,11 0 0-1,-3 1 0-15,0 1 0 0,-2 1 0 0,-6-3 0 16,8-2 0-16,0 1 0 0,-8 1 0 0,7 5 0 0,0-4 0 0,-7-1 0 16,7 3 0-16,1-1 0 15,-8-2 0-15,8 0 0 0,-3 0 0 0,-5 0 0 16,8 1 0-16,-3 2 0 0,1 2 0 0,0-4 0 16,-6-1 0-16,0 0 0 0,8 0 0 0,-8 0 0 15,5 5 0-15,-5-5 0 0,8 2 0 0,-8-2 0 16,5 0 0-16,-5 0 128 0,8 0-128 0,-8 0 0 15,7-1 0-15,-7 1 0 0,8 0 0 0,-2 0 128 16,-6 0-128-16,0 0 0 0,0 0 0 0,7 2 0 0,-7-2 0 0,7 3 0 16,-7-3 0-16,5 4 0 0,-5-4 0 0,0 0 0 15,8 1 0-15,-8-1 0 0,6 0 0 0,-6 0 0 16,0 0 0-16,8 0 0 0,-8 0 0 0,7 0 0 0,-7 0 0 0,7 0 0 16,-7 0 0-16,0 0 0 15,8 2 0-15,-8-2 0 0,8 0 0 0,-8 0 0 16,7-1 0-16,-7 1 128 0,9-1-128 0,-9 1 0 15,8-1 0-15,-8 1 0 0,10-4 0 0,-2 3 0 16,-8 1 0-16,9-1 0 0,-1-1 0 0,-8 2 0 16,7-2 0-16,-1-1 0 0,2 1 0 0,-8 2 0 15,7-1 0-15,-7 1 0 0,9-3 0 0,-9 3 128 16,8-1-128-16,0 0 0 0,0-2 0 0,-8 3 0 16,7-2 0-16,0 0 0 0,0 0 0 0,0 1 0 15,1-3 0-15,-1 3 128 0,-1 0-128 0,0 0 0 0,-6 1 0 0,8-2 0 0,-2 0 0 0,0 0 0 0,-6 2 0 16,10-2 0-1,-3 1 0-15,0 2 0 0,-7-1 0 0,8 0 0 0,-3-3 0 0,2 1 0 16,-7 2 0-16,8-1 0 16,-2 1 0-16,-1 0 0 0,-5 0 0 0,7 0 0 15,-1 0 0-15,0 1 0 0,-6-1 0 0,6 1 0 16,1-1 0-16,-3 1 0 0,2-1 0 0,1 2 0 0,-7-2 0 0,7 3 0 16,-2 0 0-16,0-2 0 0,-5-1 0 0,8-1 0 15,-8 1 0-15,7 0 0 16,1 0 0-16,-8 0 0 0,8 2 0 0,-8-2 0 15,8 1 0-15,0-1 0 0,-8 0 0 0,10 0 0 16,-2 0 0-16,0 0 0 0,-8 0 0 0,10 1 0 16,-1-1 0-16,-1-1 0 0,-8 1 0 0,8-2 0 15,0 0 0-15,-8 2 0 0,9 2 0 0,-1 0 0 16,-2-1 0-16,2-1 0 0,2-1 0 0,-3 0 0 0,-7 1 0 0,9 0 0 0,1-1 0 16,-1 0 0-16,-2 0 0 0,-7 1 0 15,9 1 0-15,-2-1 0 0,1-1 0 0,1 1 0 16,-4 1 0-16,2 0 128 0,-1 0-128 0,1-1 0 15,-1 0 0-15,1 1 0 0,-2 1 0 0,0-2 0 16,-5 0 0-16,6 0 0 0,-6 0 0 0,8 5 0 16,-1-1 0-16,-7-4 0 0,7-1 0 0,0 1 0 15,-1 1 0-15,-1 1 128 0,1 2-128 0,0-1 0 0,0-1 0 0,-6-2 0 16,4 3 0-16,-4-3 0 0,9 2 0 0,-2 0 0 16,-7-2 0-16,8 4 0 0,-2 1 0 0,1-3 0 15,-7-2 0-15,8 0 0 16,-1 2 0-16,1 0 0 0,-2 0 0 0,-6-2 0 0,0 0 0 15,8 5 0-15,1-1 0 0,-3-2 0 0,-6-2 0 16,9 3 0-16,-1 0 0 0,-1 0 0 0,-7-3 0 0,9 3 0 16,-9-3 0-16,6 3 0 0,-6-3 0 0,8 0 0 15,-8 0 0-15,10 3 0 0,-2-1 0 0,-8-2 0 16,7 3 0-16,1 0 0 0,-1-4 0 0,-7 1 0 0,0 0 0 0,9 3 0 16,-1-1 0-16,-1 1 0 15,-7-3 0-15,9 3 0 0,-3-1 0 0,-6-2 128 16,9 2-128-16,-2-1 0 0,-1 3 0 0,-1-1 0 0,3-3 0 0,-8 0 0 15,0 0 0-15,9 3 0 16,-3 0 0-16,1-2 128 0,-7-1-128 0,6 0 0 16,0 1 0-16,-6-1 0 0,6 5 0 0,1-3 0 0,-7-2 0 0,5-2 0 15,-5 2 0-15,7 0 128 0,0 1-128 0,-1 0 0 0,-6-1 0 16,7 0 0-16,-1 0 0 0,-1-1 0 0,-5 1 0 0,7-2 128 16,-7 2-128-16,8 2 0 0,-2 0 0 0,0-2 0 0,-6 0 0 15,7-2 0 1,-7 2 0-16,9-1 0 0,-3-1 0 0,-6 2 0 15,0 0 0-15,8 0 0 0,0 0 0 0,-3 0 0 16,-5 0 0-16,8 0 0 0,-1 2 0 0,-1 0 128 0,-6-2-128 0,0 0 0 16,7 0 0-16,1-1 0 15,-2-1 0-15,-6 2 128 0,7-4-128 0,-2 3 0 0,-5 1 0 0,8-1 0 0,-8 1 0 16,8 0 0 0,-1-1 0-16,-7 1 0 0,0 0 0 0,10 0 0 15,-3 0 0-15,0 0 128 0,-7 0-128 0,0 0 0 16,0 0 0-16,0 0 0 0,10 1 0 0,-10-1 0 15,0 0 0-15,8 0 0 0,1 0 0 0,-2 2 0 0,-7-2 0 0,0 0 0 16,7 3 0-16,0-3 0 0,0 0 0 0,-7 0 0 16,0 0 0-16,8 3 0 0,-1-2 0 0,-7-1 0 15,7-1 0-15,-7 1 128 0,9-1-128 0,-9 1 0 16,6 2 0-16,-6-2 0 0,8 2 0 0,-8-2 128 16,7 1-128-16,-7-1 0 0,0 0 0 0,6 0 0 15,-6 0 0-15,8 4 0 0,-8-4 0 0,6 1 128 0,-6-1-128 0,0 0 0 0,0 0 0 16,0 0 0-1,8 0 0-15,-8 0 0 0,5 3 0 0,-5-3 0 0,0 0 0 0,0 0 144 16,0 0-144-16,0 0 0 16,8 4 128-16,-8-4-128 0,0 0 0 0,0 0 0 15,0 0 0-15,5 5 0 0,-5-5 0 0,0 0 0 16,0 0 128-16,0 0-128 0,0 0 0 0,0 0 0 0,0 0 144 0,6 4-144 16,-6-4 0-16,0 0 144 0,0 0-144 0,5 4 0 15,-5-4 0-15,0 0 0 0,6 3 0 0,-6-3 0 16,0 0 128-16,0 0-128 0,6 6 0 0,-6-6 0 15,0 0 0-15,0 0 0 0,5 5 128 0,-5-5-128 16,4 4 0-16,-4-4 128 0,0 0-128 0,0 0 0 0,0 0 0 0,6 5 0 16,-6-5 0-16,0 0 0 15,6 4 0-15,-6-4 0 0,0 0 0 0,0 0 0 16,6 2 0-16,-6-2 0 0,0 0 0 0,4 6 0 16,-4-6 128-16,0 0-128 0,0 0 0 0,0 0 0 0,6 2 0 0,-6-2 0 0,0 0 0 0,6 3 0 31,-6-3 128-31,6 5-128 0,-6-5 0 0,0 0 0 0,0 0 0 0,5 2 0 15,-5-2 0-15,0 0 0 0,0 0 128 0,7 3-128 0,-7-3 0 0,6 3 0 16,-6-3 0 0,0 0 128-16,0 0-128 0,0 0 0 0,8 0 0 0,-8 0 0 15,0 0 0-15,0 0 0 0,7 7 0 0,-2-5 0 0,-5-2 0 0,0 0 0 0,0 0 0 0,0 0 0 32,0 0 0-32,6 1 0 0,-6-1 0 0,0 0 0 15,7 0 0-15,-1 0 0 0,-6 0 0 0,0 0 0 16,9 3 0-16,-2-2 0 0,-7-1 128 0,0 0-128 15,0 0 0-15,0 0 0 0,7 0 0 0,-7 0 0 16,0 0 0-16,9 0 0 0,-1 0 0 0,-8 0 0 16,0 0 0-16,0 0 0 0,5 0 0 0,-5 0 0 0,0 0 0 0,8-3 0 0,-8 3 0 0,0 0 0 31,8 0 0-31,-8 0 0 0,6 0 0 0,-6 0 0 16,0 0 0-16,0 0 0 0,7-2 0 0,-7 2 0 0,8-1 0 0,-8 1 0 15,0 0 0-15,9-1 0 0,-3 1 0 0,-6 0 0 16,0 0 0-16,0 0 0 0,0 0 0 0,0 0 0 15,0 0 0-15,0 0 0 0,0 0 0 0,0 0 0 16,0 0 128-16,0 0-128 0,0 0 0 0,0 0 0 16,8 0 0-16,-8 0 0 0,0 0 0 0,0 0 0 15,0 0 0-15,0 0 0 0,0 0 0 0,0 0 0 16,0 0 0-16,0 0 0 0,0 0 0 0,0 0 0 16,0 0 0-16,0 0 0 0,8 0 0 0,-8 0 0 15,0 0 0-15,0 0 0 0,0 0 0 0,0 0 0 16,0 0 128-16,0 0-128 0,0 0 0 0,0 0 0 15,0 0 0-15,0 0 0 0,0 0 0 0,0 0 0 0,0 0 0 0,0 0 128 16,0 0-128-16,0 0 0 0,0 0 0 0,0 0 0 0,0 0 0 0,0 0 0 16,0 0 0-16,0 0 0 15,0 0 0-15,0 0 0 0,0 0 0 0,0 0 0 16,0 0 0-16,0 0 0 0,0 0 0 0,0 0 0 16,0 0 0-16,0 0 0 0,0 0 0 0,0 0 0 15,0 0 0-15,0 0 0 0,0 0 0 0,0 0 0 16,0 0 0-16,0 0 128 0,0 0-128 0,0 0 128 15,0 0-128-15,0 0 0 0,0 0 0 0,0 0-176 0,0 0 176 0,0 0 0 16,0 0 0-16,0 0 0 0,0 0 0 0,0 0 0 16,0 0 128-16,0 0-128 15,0 0 0-15,0 0 0 0,0 0 0 0,0 0-128 16,0 0 128-16,0 0 0 0,0 0 0 0,0 0-128 0,0 0 128 16,0 0-160-16,0 0 160 0,0 0-160 15,0 0-224-15,0 0-32 0,0 0-16 0,0 0 0 16,0 0-1616-16,0 0-336 0,0 0-64 0,0 0-16 0</inkml:trace>
  <inkml:trace contextRef="#ctx1" brushRef="#br0" timeOffset="6580.88">20004 3772 3679 0,'0'0'160'0,"0"0"32"0,0 0-192 0,0 0 0 16,0 0 0-16,0 0 0 0,0 0 1600 0,0 0 288 0,0 0 48 0,0 0 16 15,0 0-1296-15,0 0-256 16,0 0-48-16,0 0-16 0,0 0 80 16,0 0 16-16,0 0 0 0,0 0 0 0,0 0-48 0,0 0 0 15,0 0 0-15,0 0 0 0,0 0-96 0,0 0-32 0,0 0 0 0,0 0 0 16,0 0 64-16,0 0 0 16,0 0 0-16,0 0 0 0,0 0-48 0,0 0 0 15,0 0 0-15,0 0 0 0,0 0 96 0,0 0 16 16,0 0 0-16,0 0 0 0,0 0 64 0,0 0 0 0,0 0 16 0,0 0 0 15,0 0-16-15,0 0-16 16,0 0 0-16,-1 9 0 0,1-9-112 0,0 0-32 16,0 0 0-16,0 0 0 0,-2 7-96 0,2-7 0 15,0 0-16-15,0 0 0 0,0 0 32 0,0 0 16 0,0 0 0 0,0 0 0 16,0 0 48-16,0 0 16 0,0 0 0 0,0 0 0 16,0 0-80-16,0 0-16 0,0 0 0 0,0 0 0 15,0 0-64-15,0 0-128 0,0 0 176 0,0 0-176 0,-4 8 208 0,4-8-64 16,0 0-16-16,0 0 0 15,0 0-128-15,0 0 192 0,0 0-192 0,0 0 192 16,0 0-32-16,0 0 0 0,0 0 0 0,0 0 0 0,0 0-160 16,0 0 192-16,0 0-192 0,0 0 192 15,0 0-192-15,0 0 0 0,0 0 0 0,0 0 128 0,0 0-128 0,0 0 0 16,0 0 0-16,0 0 0 16,0 0 0-16,0 0 0 0,0 0 0 0,0 0 0 15,0 0 0-15,0 0 0 0,0 0 0 0,0 0 0 16,0 0 128-16,0 0-128 0,0 0 0 0,0 0 128 15,0 0-128-15,0 0 0 0,0 0 0 0,0 0 128 16,0 0-128-16,0 0 0 0,0 0 0 0,0 0 0 0,0 0 0 0,0 0 128 16,0 0-128-16,0 0 0 0,0 0 0 0,0 0 0 15,0 0 128-15,0 0-128 0,0 0 0 0,0 0 0 16,0 0 144-16,0 0-144 0,0 0 0 0,0 0 144 0,0 0-144 0,0 0 0 16,0 0 144-16,0 0-144 15,0 0 0-15,0 0 144 0,0 0-144 0,6-1 0 16,-6 1 0-16,0 0 128 0,0 0-128 0,0 0 0 15,0 0 0-15,0 0 0 0,0 0 0 0,6-2 128 16,-6 2-128-16,0 0 0 0,0 0 0 0,0 0 0 0,3-6 128 0,-3 6-128 16,0 0 0-16,0 0 128 15,6 0-128-15,-6 0 128 0,0 0-128 0,5 1 160 16,-5-1-160-16,5 0 160 0,-5 0-160 0,0 0 160 0,0 0-160 0,8 0 160 16,1-2-160-16,-4 2 0 0,-5 0 144 0,7 4-144 0,0-4 0 0,-2 0 144 15,-5 0-144-15,8 0 0 0,0 0 144 0,-2 0-144 0,-6 0 0 0,8 0 144 31,0 1-144-31,-8-1 128 0,0 0-128 0,9 0 128 0,-1 2-128 0,-1 0 0 16,0 0 144-16,-7-2-144 16,8-2 0-16,-1 0 0 0,0 1 0 0,-7 1 0 0,0 0 144 0,7 0-144 15,-7 0 192-15,8-1-192 16,-8 1 160-16,9-3-160 0,-2 1 128 0,-7 2-128 16,7 0 128-16,-7 0-128 0,7 2 0 0,-7-2 128 15,9-1 0-15,-1 0 0 0,-8 1 0 0,7 0 0 16,-1 2 0-16,-6-2-128 0,8 2 192 0,0-2-64 15,-8 0-128-15,9 0 0 0,-2 0 0 0,-2 1 0 0,-5-1 0 0,7 0 128 16,-7 0-128-16,9 1 0 16,-1 1 0-16,-2 0 0 0,-6-2 0 0,7 1 0 0,-7-1 0 0,7 0 0 15,-1 2 128-15,-1 0-128 0,-5-2 0 0,8 1 0 16,-1 1 0-16,-2-1 0 0,-5-1 0 0,6-1 128 16,0 0-128-16,-6 1 0 0,7 1 0 0,-1 0 0 15,-6-1 128-15,5 0-128 0,-5 0 0 0,7 0 128 16,-3-2-128-16,-4 2 128 0,0 0-128 0,9 2 128 15,-3 0-128-15,0-2 128 0,-6 0-128 0,0 0 128 16,7-2-128-16,-1 2 128 0,-6 0-128 0,8 2 0 16,-1-1 144-16,-1 0-144 0,0-1 0 0,1 1 0 0,-7-1 0 0,6 3 128 0,0-3-128 15,-6 0 0 1,0 0 128-16,7 5-128 0,2 0 0 0,-2-3 144 16,-1-1-144-16,0 0 0 0,1 0 128 0,-7-1-128 15,0 0 0-15,7 4 0 0,-1 0 0 0,0-1 0 0,1 0 0 0,-7-3 0 16,8 4 128-16,-1-1-128 0,-7-3 0 15,7 4 0-15,-7-4 0 0,6 9 160 0,1-2-160 0,-7-7 128 16,0 0-128-16,7 7 128 0,0-3-128 0,-1 0 128 0,-6-4-128 0,7 8 128 16,-3-3-128-16,-4-5 128 15,7 5-128-15,-7-5 128 0,0 0-128 0,5 7 128 16,-1 0-128-16,-4-7 128 0,6 7-128 0,-2-2 128 16,-4-5-128-16,6 7 128 0,-6-7-128 0,0 0 128 15,3 9-128-15,2 0 0 0,0-3 0 0,-5-6 128 16,0 0-128-16,4 9 0 0,-4-9 144 0,3 7-144 0,-3-7 0 0,5 8 128 0,-2 0-128 0,-3-8 0 31,4 10 128-31,0-1-128 0,-4-9 128 0,3 9-128 0,1-1 0 0,-4-8 144 16,3 10-144-16,2-2 0 0,-3 1 128 0,1-1-128 0,-3-8 0 0,3 10 0 15,-3-10 0-15,4 8 0 0,-4-8 0 0,2 9 0 16,2 0 144-16,-1-1-144 16,0 1 0-16,-1 0 144 0,-2-9-144 0,2 9 0 0,0 2 0 0,0 0 0 15,-2-11 128-15,4 10-128 16,-2 2 0-16,0-2 128 0,0-2-128 0,0 0 0 15,-2-8 0-15,4 11 0 0,-2-1 0 0,0-3 0 16,-2-7 0-16,3 10 0 0,-1-1 0 0,2 2 0 16,-3-2 0-16,-1-9 0 0,0 0 0 0,3 9 128 15,-1 0-128-15,-1 0 0 0,2-1 0 0,-1 1 0 16,-2-9 0-16,2 9 0 0,2-1 0 0,-4-8 0 16,1 10 128-16,0-2-128 0,2 3 0 0,-1 0 0 0,-2-4 0 0,0-7 128 15,3 10-128-15,-2 0 0 0,-1-10 0 0,2 11 128 16,-1-1-128-16,0 0 128 0,3-2-128 0,-4-8 128 15,1 9-128-15,-1-9 0 0,2 9 0 0,-1-1 128 0,1 2-128 0,0 0 0 16,-1-2 0-16,1 1 128 0,0 0-128 0,-2-9 0 0,0 10 0 0,0 0 0 31,0 0 0-31,0 0 0 0,0-2 128 0,0-8-128 16,0 9 0-16,0-9 0 0,0 10 0 0,0 0 0 16,0 0 0-16,0 0 0 0,0 3 128 0,0-4-128 15,0 0 0-15,0-9 0 0,-1 8 0 0,-1 2 0 16,0 0 0-16,-1 0 0 0,2-1 0 0,-1 0 128 15,2-9-128-15,-2 10 0 0,-1-3 0 0,1 1 128 16,2-8-128-16,-1 10 0 0,-2-1 0 0,0-2 0 0,2 0 0 16,-3-2 0-16,4-5 0 0,-4 11 0 0,1-2 0 0,-1-1 0 15,0 0 0-15,2-2 0 0,2-6 0 0,-3 8 0 0,-1 0 128 0,4-8-128 16,-4 7 0-16,0 0 0 16,1 1 0-16,3-8 0 0,-5 5 0 0,1 3 0 15,0 0 0-15,1 1 0 0,-1-2 0 0,2 0 0 16,2-7 0-16,-5 8 0 0,0-1 0 0,3 0 0 0,-2-1 0 0,-1 1 0 0,2-1 0 15,-2 0 0-15,2 3 0 0,-1-3 0 16,0 0 0-16,-1 0 0 16,1 0 0-16,-1-1 0 0,1 1 0 0,0-2 0 15,-1 1 0-15,-1-1 0 0,2-1 0 0,4-3 0 16,-7 6 0-16,1-2 0 0,0 0 0 0,-1-1 0 16,-2 1 0-16,2 0 0 0,1 0 0 0,1-1 0 0,-1 4 0 0,2-2 0 15,-3-1 0-15,7-4 0 0,-7 4 0 0,0 1 0 0,-1 1 0 0,3 0 0 16,-2-2 0-1,7-4 0-15,-7 3 0 0,-1 2 0 0,3-3 0 0,5-2 0 16,-9 5 0-16,2 0 0 0,0-1 0 0,-1 0 0 16,8-4 0-16,-5 4 0 0,-3-1 0 0,2 1 0 15,-2-2 0-15,2 0 0 0,-1 0 0 0,1 0 0 16,0 1 0-16,2-2 0 0,4-1 0 0,-7 3 0 16,2-3 0-16,-3 2 0 0,3 0 0 0,0 1 0 0,-1-3 0 0,1 1 0 15,5-1 0-15,-4 2 0 0,-1-1 0 0,-1 0 0 0,6-1 0 0,-6 3 0 31,2-2 0-31,0 1 0 0,0-2 0 0,4 0 0 16,-8 1 0-16,3 0 0 0,1-2 0 0,4 1 0 16,-4 3 0-16,-1 0 128 0,-2-3-128 0,2 0 128 0,5 0-128 0,-6 0 0 15,0 0 0-15,0 2 0 0,2 2 0 0,0-2 0 16,-2-2 0-16,1-1-176 0,1 0 176 0,-1 1 0 16,0-4 0-16,0 3 0 0,-1 1 0 0,2 0 0 15,-1 0 0-15,5 0 0 0,-6-2 0 0,-1 1 0 16,1 0 128-16,2 1-128 0,4 0 0 0,-6 1 0 15,1-2 0-15,5 1-128 0,-6 0 128 0,-1 0 0 16,3-1 0-16,-1 1 0 0,5 0 0 0,0 0 0 16,-8-1 0-16,1 0 0 0,2-2 0 0,5 3 0 15,0 0 0-15,-6-1 0 0,6 1 0 0,-7 1 0 16,2-1 0-16,5 0 0 0,-7 3 0 0,7-3 0 16,0 0 0-16,0 0 0 0,-8 2 0 0,8-2 0 0,0 0 0 0,0 0 0 15,-7 0 0-15,-1 0 0 0,2 0 0 0,6 0 0 16,-7 3 0-16,1 0 0 0,-2-3 0 0,8 0 0 15,0 0 0-15,-7 0 0 0,0-1 0 0,0 1 0 16,7 0 0-16,0 0 0 0,-6 3 0 0,6-3 0 16,-8-2 0-16,2 1 0 0,-1 0 0 0,7 1 0 15,-6 2 0-15,6-2 0 0,-6 4 0 0,1-2 0 16,5-2 0-16,-7-1 0 0,7 1 0 0,-5 0 0 16,-2 2 0-16,7-2 0 0,-5 2 0 0,5-2 0 15,-7 1 0-15,1 0 0 0,6-1 0 0,-7 3 0 16,7-3 0-16,-6 2 0 0,-1-2 0 0,7 0 0 15,-5 3 0-15,-2-1 0 0,2 2 0 0,-1-2 0 16,6-2 0-16,-7 1 0 0,1 1 0 0,0 0 0 16,2-1 0-16,0 2 0 0,-1-1 0 0,-1-1 0 15,6-1 0-15,-6 2 0 0,-2-1 0 0,3 0 0 0,-3-1 0 0,0 3 0 0,1-1 0 16,1-1 0-16,2 1 0 0,-2 0 0 0,-2 0 0 0,1 1 0 16,1-3 0-16,-1 1 0 15,1 1 0-15,1 0 128 0,5-2-128 0,-7 3 0 16,-3 0 0-16,5-1 0 0,5-2 0 0,0 0 0 15,-9 2 0-15,2 1 0 0,7-3 0 0,-6 4 0 0,6-4 0 0,-7 5 0 16,1-3 0-16,6-2 0 16,-7 3 0-16,-1 0 0 0,1 1 0 0,1 1 0 0,6-5 0 0,-4 5 0 15,-3-2 0-15,7-3 0 16,0 0 0-16,0 0 0 0,-8 7 0 0,3 0 0 0,-1-1 0 0,6-6 0 0,-7 4 0 0,0-1 0 31,7-3 0-31,-5 6 0 0,-2-1 0 0,7-5 0 16,-6 6 0-16,6-6 0 0,-6 5 0 0,6-5 0 15,0 0 0-15,-6 4 128 0,0 2-128 0,6-6 0 0,-5 6 0 0,5-6 0 16,-7 5 0-16,7-5 0 0,-7 5 0 0,2 1 0 16,0-2 0-16,1 2 0 0,0-1 0 0,4-5 0 15,-6 6 0-15,2-2 0 0,4-4 0 0,0 0 0 16,-7 7 0-16,3-1 0 0,-2 1 0 0,6-7 128 16,-3 4-128-16,3-4 0 0,-6 6 0 0,3-1 128 0,3-5-128 0,-5 8 0 15,2-3 0-15,3-5 0 16,-7 5 0-16,3-1 0 0,4-4 0 0,-5 6 0 0,5-6 0 0,-4 6 0 15,0 1 0-15,-1 0 0 16,1-1 0-16,1 1 0 0,-3-2 0 0,3 1 0 0,3-6 0 0,-3 4 0 16,-1 3 0-16,4-7 0 15,-5 7 0-15,1 2 0 0,-2 2 0 0,2-4 0 16,0-4 0-16,4-3 0 0,-4 5 0 0,-1 0 0 16,0 2 0-16,1-1 0 0,4-6 0 0,-3 8 0 0,-3-1 0 0,2-1 0 0,0 1 0 0,0 0 0 15,-1 2 0-15,1 0 0 16,-1 0 0-16,2-3 0 0,-1 0 0 0,4-6 0 15,-5 8 0-15,2-1 128 0,3-7-128 0,-4 11 0 16,-1-1 0-16,0-1 0 0,2-2 0 0,-3-1 0 16,3 1 0-16,-1-1 0 0,-3-1 0 0,7-5 0 15,0 0 0-15,-4 11 0 0,-3-1 0 0,2 0 0 16,2-2 0-16,-2-1 0 0,0 1 0 0,1-2 0 16,4-6 0-16,-5 9 0 0,1-2 0 0,0 2 0 0,0 0 0 0,4-9 0 15,-5 6 0-15,1 1 0 16,0 0 0-16,0 2 0 0,2 0 0 0,2-9 0 15,-4 9 0-15,2-3 0 0,2-6 0 0,-3 10 0 16,3-10 0-16,-2 10 0 0,-2 0 0 0,1 0 0 0,-1 0 0 16,4-10 0-16,0 0 0 0,-1 9 0 0,1-9 0 0,-1 8 0 15,-3 0 0-15,1 1 0 0,3-9 0 0,0 11 0 16,-2-1 0-16,0-1 0 0,2-9 0 0,-1 9 0 0,0 4 0 0,-2-5 0 16,3-8 0-16,0 0 0 15,0 0 0-15,-2 10 0 0,0 0 0 0,2-10 0 0,0 9 0 0,-1 0 0 16,-2 0 0-16,3-9 0 15,0 0 0-15,0 8 0 0,0-8 0 0,0 9 0 16,-2 0 0-16,2-9 0 0,-2 9 0 0,1-2 0 16,0 2 0-16,1-9 0 0,-1 10 0 0,1-10 0 15,0 0 0-15,-2 9 0 0,2-9 0 0,0 0 0 16,-2 9 0-16,1 0 0 0,0-1 0 0,1-8 0 16,0 0 0-16,0 7 0 0,-3 1 0 0,3-8 0 0,-1 10 0 0,1-10 0 15,0 0 0-15,-2 8 0 0,1 1 0 0,1-9 0 16,0 0 0-16,-2 9 0 0,0 0 0 0,1-2 0 15,0 1 0-15,1-8 128 0,0 0-128 0,0 0 0 16,-1 10 0-16,1-10 0 0,-2 9 0 0,2-9 0 16,0 9 0-16,0-9 0 0,-1 10 0 0,1-10 0 15,0 0 0-15,0 8 0 0,0-8 0 0,0 9 0 16,0-9 0-16,-1 10 0 0,1-10 0 0,-1 8 0 16,0 1 0-16,1-9 0 0,0 0 0 0,1 9 0 15,-1-9 0-15,0 10 0 0,0-10 0 0,0 8 0 16,0-8 0-16,0 0 0 0,0 11 0 0,0-2 0 15,0-9 0-15,-1 9 0 0,0-1 0 0,1-8 0 16,0 9 0-16,0-1 0 0,0-8 0 0,0 9 0 0,0-9 0 0,0 0 0 16,-1 11 0-16,1-1 0 0,0-10 0 0,0 8 0 15,0-8 0-15,0 11 0 0,0-1 0 0,0-1 0 16,0-9 0-16,0 10 0 0,-1 0 0 0,1-1 128 16,0-9-128-16,0 7 0 0,0-7 0 0,0 9 0 15,0 0 0-15,0-9 0 0,-1 9 0 0,1-9 0 16,1 9 0-16,-1 1 0 0,0-4 0 0,0-6 128 15,-1 10-128-15,1-1 0 0,0-9 0 0,-1 11 0 16,1-1 0-16,0-10 0 0,0 9 0 0,0-9 0 16,0 11 0-16,-1-3 0 0,1-8 0 0,0 10 0 15,0-1 0-15,0 0 0 0,-2 0 0 0,2-9 0 16,0 0 0-16,-1 10 0 0,-1-2 0 0,1 0 0 16,1 2 0-16,0-1 0 0,0-9 0 0,0 10 0 15,0-2 0-15,-1 1 0 0,1-9 0 0,0 10 128 0,0 0-128 16,0-1 0-16,0-9 0 0,-1 11 0 0,0-1 0 0,1-1 0 0,0-1 0 0,0-8 0 15,0 10 0-15,1-1 0 16,-1-9 0-16,0 11 0 0,0-1 0 0,0-1 128 16,0-9-128-16,1 10 0 0,-1-10 0 0,0 8 0 15,0 1 0-15,0 1 0 0,0 2 0 0,1-1 0 0,2-2 0 16,-3-9 0-16,1 8 0 0,-1-8 0 16,0 9 0-16,0 0 128 0,0-9-128 0,2 10 0 0,-1 1 0 0,-1-2 0 0,0-9 0 15,2 9 0-15,0-1 0 0,-1-1 128 16,-1 1-128-16,0-8 0 15,1 9 0-15,0-1 128 0,-1-1-128 0,0-7 0 16,0 0 0-16,2 9 0 0,1 1 0 0,-2-1 0 16,-1-9 0-16,2 9 0 0,-2-9 0 0,1 8 0 0,0-2 0 15,-1 0 0-15,2 1 0 0,-2-7 128 0,2 7-128 0,-2-7 0 16,3 8 0-16,-3-8 0 0,1 9 0 0,2 0 128 16,1-1-128-16,-4-8 0 0,2 6 0 0,2 1 0 15,-2 0 0-15,-2-7 0 0,0 0 0 0,2 7 0 0,1 0 0 0,2-1 0 16,-3 1 0-16,-2-7 128 15,0 0-128-15,3 8 0 0,1-2 0 0,0 2 0 16,-4-8 0-16,2 7 0 0,-2-7 0 0,6 7 128 16,-6-7-128-16,5 9 0 0,-1-1 0 0,2-2 0 15,-3-1 0-15,-3-5 0 0,7 3 0 0,-7-3 0 16,5 7 0-16,-1-1 0 0,-4-6 0 0,4 7 0 16,1-2 0-16,-5-5 0 0,0 0 0 0,8 6 0 15,-4 2 0-15,2-1 0 0,0 0 0 0,-6-7 0 0,0 0 0 0,4 8 0 16,4-2 0-16,-4-1 0 0,-4-5 0 0,5 4 0 15,2 2 0-15,-7-6 0 0,0 0 0 0,4 7 0 0,1 0 0 0,-5-7 0 16,0 0 0-16,2 9 128 0,-2-9-128 0,5 7 0 16,-5-7 0-16,5 7 0 15,-5-7 0-15,7 8 0 0,0-1 0 0,-3 1 0 16,-4-8 0-16,0 0 128 0,7 6-128 0,-3 0 144 16,1 1-144-16,-5-7 160 0,0 0-160 0,7 7 0 15,-2 0 0-15,0-1 0 0,-5-6 0 0,4 7 0 16,-4-7 0-16,6 8 0 0,-2-3 0 0,0 1 0 15,-4-6 0-15,7 4 0 0,-7-4 0 0,5 8 0 16,0-1 0-16,-5-7 0 0,4 5 0 0,-4-5 128 16,0 0-128-16,7 8 192 0,-2-3-192 0,-5-5 0 15,4 8 0-15,-4-8 0 0,6 6 0 0,-6-6 0 0,0 0 0 0,4 7 0 0,3 0 0 0,-3-2 0 16,-4-5 0-16,5 6 0 16,-5-6 0-16,0 0 0 0,5 8 128 0,-5-8-128 15,3 4 0-15,-3-4 0 0,4 7 0 0,-4-7 0 16,0 0 0-16,5 5 0 0,-1-2 128 0,-4-3-128 15,3 7 0-15,-3-7 0 0,5 8 0 0,-5-8 0 16,0 0 0-16,0 0 128 0,0 0-128 0,0 0 0 16,4 5 0-16,-4-5 0 0,0 0 128 0,3 7-128 15,-3-7 0-15,0 0 0 0,0 0 144 0,5 5-144 16,-1 0 0-16,-4-5 0 0,0 0 0 0,3 6 128 16,-3-6-128-16,0 0 0 0,0 0 0 0,0 0 128 15,0 0-128-15,0 0 0 0,5 5 0 0,-5-5 0 16,0 0 0-16,0 0 0 0,0 0 0 0,3 5 128 0,-3-5-128 0,0 0 0 15,0 0 0-15,0 0 0 0,0 0 0 0,0 0 128 16,0 0-128-16,0 0 0 0,5 3 0 0,-5-3 0 16,0 0 0-16,0 0 128 0,0 0-128 0,3 6 0 15,-3-6 0-15,0 0 0 0,0 0 0 0,0 0 0 16,0 0 0-16,0 0 0 0,6 4 0 0,-6-4 0 16,4 4 0-16,-4-4 0 0,0 0 128 0,0 0-128 15,5 0 128-15,-5 0-128 0,0 0 0 0,0 0 0 16,0 0 0-16,0 0-128 0,0 0 128 0,4 2 0 15,-4-2 128-15,0 0-128 0,0 0 0 0,6 2 0 0,-6-2 0 0,5 1-128 0,-5-1 128 0,0 0 0 32,0 0 0-32,6 0 0 0,-6 0 0 0,0 0 0 15,0 0 0-15,0 0 0 0,0 0 0 0,0 0 0 0,0 0 0 0,0 0 0 0,0 0 0 0,6 3 0 16,-2 0 0 0,-4-3 0-16,0 0 0 0,0 0 0 0,0 0 0 0,0 0 0 15,0 0 0-15,0 0 0 0,7 2 0 0,-7-2 0 0,0 0 0 0,0 0 0 16,0 0 0-16,0 0 0 15,0 0 0-15,0 0 0 0,0 0 0 0,0 0 128 16,0 0-128-16,0 0 0 0,0 0 0 0,0 0 0 16,0 0 0-16,0 0 0 0,0 0 0 0,0 0 0 15,0 0 0-15,0 0 0 0,0 0 0 0,0 0 128 0,0 0-128 0,0 0 0 16,0 0 0-16,0 0 0 16,0 0 0-16,1 6 0 0,-1-6 0 0,0 0 0 15,0 0 0-15,0 0 0 0,0 0 0 0,0 0 128 0,0 0-128 0,0 0 0 16,0 0 0-16,0 0 0 0,0 0 0 0,0 0 0 15,0 0 0-15,0 0 0 0,-5 7 0 0,5-7 0 16,0 0 0-16,0 0-128 0,0 0-96 0,0 0-16 16,-7 4 0-16,1 2 0 15,1-3-352-15,5-3-80 0,0 0-16 0,-7 6 0 0,7-6-2208 16,-8 3-448-16</inkml:trace>
  <inkml:trace contextRef="#ctx1" brushRef="#br0" timeOffset="22322.85">20074 7824 11055 0,'0'0'480'15,"0"0"112"-15,0 0-464 0,0 0-128 0,0 0 0 0,0 0 0 0,0 0 816 0,0 0 144 16,0 0 16-16,-3 5 16 0,-5-3-240 0,8-2-48 16,0 0-16-16,0 0 0 0,-4 4-112 0,4-4 0 15,0 0-16-15,0 0 0 0,-7 6-192 0,7-6-48 16,0 0 0-16,0 0 0 0,0 0-64 0,0 0-32 16,0 0 0-16,0 0 0 0,0 0-80 0,0 0-16 15,0 0 0-15,0 0 0 0,0 0 32 0,0 0 0 16,0 0 0-16,0 0 0 0,0 0 32 0,5 8 0 15,1-2 0-15,-6-6 0 0,0 0-16 0,0 0 0 16,0 0 0-16,8 0 0 0,-8 0 32 0,7 0 16 16,1 0 0-16,-1 0 0 0,-7 0-16 0,0 0 0 15,0 0 0-15,6 0 0 0,-6 0-16 0,10-1-16 16,-3 1 0-16,0 0 0 0,0-3-16 0,0 3 0 0,-7 0 0 0,9 0 0 16,-1 0-32-16,1 0-128 0,0 0 192 0,0 2-64 0,-1 0-128 15,0-2 160-15,-2-1-160 0,1 0 160 0,0 1-160 0,1 3 192 16,-2 2-192-16,0-3 192 0,1-2-192 0,0-1 192 0,0 1-192 0,-2 2 192 15,3 0-192-15,-2 1 0 16,2-3 144-16,-4 2-144 16,-4-2 0-16,8 3 144 0,0-1-144 0,0-1 0 15,-3-1 144-15,2-1-144 0,-1-1 0 0,1 2 144 16,-2 2-16-16,2 1 0 0,-7-3 0 0,9 3 0 16,-3-1 0-16,1-1-128 0,-7-1 192 0,8 1-64 15,-2 1-128-15,1 1 192 0,-7-3-192 0,7 4 192 16,-7-4-192-16,9 2 192 0,-4 0-192 0,-5-2 192 0,8 5-192 15,-8-5 0-15,8 6 144 0,-1 0-144 0,-7-6 0 0,7 5 0 16,-2 1 0-16,2-2 0 0,-7-4 0 0,9 3 128 0,1-2-128 0,-1 2 0 0,-9-3 0 16,7 7 0-1,2-2 0-15,-1-1 0 0,-2-1 0 0,2 1 144 16,-2-2-144-16,1 1 0 0,-3 2 144 0,4 0-144 0,-2 0 0 16,1-1 144-16,-2 0-144 0,2 1 128 15,-1-1-128-15,2 2 128 0,-2-2 0 0,0 0-128 16,0 1 192-16,0 0-64 0,-1-1-128 0,2 0 192 0,-3-1-192 0,2 2 192 15,-2-2-192-15,2 3 128 0,-1-1-128 0,-1-1 128 0,-4-4-128 0,8 4 128 16,-8-4-128-16,6 4 128 0,1 2-128 0,-2 0 0 16,0 0 144-16,-1-2-144 0,-4-4 128 0,7 5-128 31,-2-1 128-31,0 1-128 0,0 3 144 0,-2-2-144 16,-3-6 192-16,5 7-192 0,1 1 144 0,0 1-144 0,0 0 0 0,-1-3 144 15,-1 0-144-15,1-1 0 0,-2 2 0 0,-1-1 0 16,-2-6 128-16,6 10-128 0,-3-1 0 0,3 0 128 15,-6-9-128-15,6 10 0 0,-2 0 144 0,2-1-144 16,-6-9 0-16,4 7 144 0,2-1-144 0,-2 1 0 16,0 1 128-16,0 1-128 0,1 0 0 0,-1-2 0 0,-4-7 0 15,6 10 128-15,-3 0-128 0,1 0 0 0,-1-2 128 0,1 0-128 16,-4-8 0-16,1 9 0 0,-1-9 0 0,3 10 128 16,-1-1-128-16,-2-9 0 0,1 10 176 0,1-1-176 15,-1 0 160-15,-1-9-160 0,2 10 128 0,-1-2-128 16,1 0 0-16,-2-8 0 15,-3 10 128-15,2-3-128 0,1-7 0 0,-1 8 144 0,1 1-144 0,0-9 0 16,-4 9 144-16,4-9-144 0,-1 8 128 0,-1-1-128 16,2-7 160-16,-2 10-160 0,2-10 128 0,-3 11-128 15,1 0 0-15,0-2 0 0,2-9 128 0,-1 9-128 16,1-9 0-16,-4 9 0 0,1 2 0 0,0-1 128 0,1-1-128 0,0 0 0 0,2-9 0 0,-2 9 0 31,0-2 0-31,0-1 0 0,-2 4 0 0,2 1 0 0,-1-1 0 16,0-2 0-16,3-8 128 0,-4 7-128 0,0 1 0 15,1 0 0-15,0 0 0 0,-1-1 0 16,4-7 0-16,-4 9 0 0,1 0 0 0,0 0 0 0,-1-1 0 0,0 1 0 16,1 0 0-16,-1 0 128 0,2-1-128 0,0-2 0 15,2-6 0-15,-5 8 0 16,2-2 0-16,3-6 0 0,-5 9 0 0,2 0 0 16,-1 1 0-16,0-3 0 0,4-7 128 0,-3 6-128 0,3-6 0 0,-6 9 0 15,2 1 0-15,1-1 0 0,-2-2 0 0,0 0 0 0,0 0 0 0,0-2 128 16,5-5-128-16,-3 7 0 15,-2 0 0-15,1 0 0 0,4-7 0 0,-5 8 0 0,0-2 0 0,0 2 0 16,-1-1 0-16,3-2 0 16,3-5 0-16,-5 10 0 0,-1-1 0 0,0 0 0 0,2-5 0 0,-1 1 0 0,1 3 0 15,-2-1 0 1,3-1 0-16,-1 0 0 0,-4-1 0 0,4-1 0 0,-2-3 0 16,1 4 0-16,-1 5 0 0,-1-2 0 0,2-5 0 0,-2 0 128 15,3 2-128-15,-2-1 0 16,1 1 0-16,-3 0 0 0,3-3 0 0,-2 2 0 0,1 0 0 15,-1 3 0-15,2 1 0 0,-1-3 0 16,6-5 0-16,-6 2 0 0,1 1 0 0,5-3 0 16,-7 0 0-16,0 4 0 0,2 1 0 0,-2 0 0 0,0-1 0 0,-1-2 128 15,1-2-128-15,0 1 0 0,0 3 0 0,7-4 0 16,0 0 0-16,-7 3 0 0,0-1 0 0,1 2 0 0,0 2 0 16,0-2 0-16,6-4 0 0,-6 0 0 0,-2 1 0 0,8-1 0 15,-6 5 0-15,1-1 0 0,-2-2 0 0,7-2 0 0,-7 4 0 0,0-2 0 31,2-2 0-31,-2 2 0 0,1 1 0 0,6-3 128 16,-8 3-128-16,3-2 0 0,5-1 0 0,-8 0 0 0,1 0 0 0,1 1 0 0,0 0 0 0,0 2 0 31,-1 3 128-31,2-3-128 0,0-3 0 0,-1 0 0 16,0 1 0-16,0 1 0 0,0 2 144 0,1-2-144 0,-2 0 128 0,-1-1-128 0,3-1 128 16,-2 0-128-1,1 3 0-15,-1-1 128 0,-1 0-128 0,1 1 0 0,2 1 0 0,-2 1 128 16,2-5-128-16,-3 0 0 0,0 0 0 0,1 1 0 15,1 3 0-15,1 0 0 0,-1-2 0 0,2-1 0 0,4-1 0 0,-5 0 0 16,0 3 0-16,-1-3 0 16,0 0 0-16,1 2 0 0,-3 2 0 0,2-1 0 15,6-3 0-15,-9 2 0 0,1-1 0 0,2 0 0 0,6-1 0 0,-8 4 0 16,1-1 0-16,0 0 0 0,7-3 0 0,-7 0 0 16,7 0 0-16,-6 1 0 0,6-1 0 0,-6 4 0 0,-1-1 0 15,7-3 0 1,0 0 0-16,-7 0 0 0,1-2 0 0,6 2 0 15,0 0 0-15,-8 3 0 0,1 2 0 0,7-5 0 16,-7 1 0-16,7-1 0 0,-7 2 0 0,7-2 0 16,0 0 0-16,0 0 128 0,-7 3-128 0,7-3 0 0,0 0 0 0,-5 3 0 15,-3 1 0-15,8-4 0 0,0 0 0 0,-4 4 0 16,-4-2 0-16,8-2 0 0,-6 1 0 0,-1 2 0 16,7-3 128-16,-4 3-128 0,4-3 0 0,-8 2 0 15,8-2 0-15,-5 2 0 0,5-2 0 0,-7 0 0 0,2 0 0 0,5 0 0 16,-7 3 0-16,2 0 0 15,0 0 0-15,0-1 0 0,5-2 0 0,-7 0 0 16,2 3 0-16,1-1 0 0,-2-1 0 0,1 0 0 16,-1-1 0-16,6 0 0 0,-5 4 0 0,2-1 0 15,-5-3 0-15,4 3 0 0,4-3 0 0,-6 4 0 0,-1 1 0 0,3-2 0 16,0-1 0-16,-1 0 0 16,-2 1 0-16,2-1 0 0,0 0 0 0,5-2 0 15,0 0 0-15,-7 4 0 0,2 2 0 0,1-3 0 0,4-3 0 0,0 0 0 16,-8 5 0-16,2 0 0 0,-1 1 0 0,1-1 0 15,6-5 0-15,-7 4 0 0,2 0 0 0,5-4 0 16,0 0 0-16,-4 5 0 0,-3 1 0 0,7-6 0 16,-4 5 0-16,-1 1 0 0,5-6 0 0,-4 5 0 15,4-5 0-15,-7 6 0 0,2 0 0 0,1 0 0 16,4-6 0-16,-5 5 0 0,5-5 0 0,-5 7 0 0,5-7 0 0,0 0 0 16,-7 7 0-16,7-7 0 15,-5 6 0-15,5-6 0 0,-4 7 0 0,4-7 0 0,-8 2 0 0,8-2 0 16,0 0 0-16,-6 9 0 15,0-5 0-15,6-4 0 0,0 0 0 0,0 0 0 16,0 0 0-16,-8 8 0 0,2 3 0 0,2-3 0 0,4-8 0 0,0 0 0 16,-8 3 0-16,5 3 0 15,-2 1 0-15,1 2 0 0,0 1 0 0,4-10 0 0,0 0 0 0,-7 5 0 16,2 0 0-16,0 2 0 0,1 0 0 0,4-7 0 16,-5 6 0-16,5-6 0 0,-6 7 0 0,1 0 0 15,5-7 0-15,-6 8 0 0,1-2 0 0,0 1 0 16,2-1 0-16,-1 2 0 0,0-4 0 0,-1 0 0 15,0 1 0-15,-1 0 0 0,6-5 0 0,-5 7 0 0,-2 0 0 0,2-2 0 16,2 0 0-16,-3-1 0 16,2 2 0-16,-2-1 0 0,1 1 0 0,0-1 0 15,5-5 0-15,-7 7 0 0,-1-1 0 0,2 0 0 16,2-1 0-16,-1 1 0 0,0 1 0 0,2-2 0 0,3-5 0 0,-6 8 0 0,2-3 0 16,-1 1 0-1,-1-2 0-15,3-1 0 0,-3 2 0 0,2 0 0 0,4-5 0 16,-4 7 0-16,1 0 0 0,3-7 0 15,-5 3 0-15,0 3 0 0,1 0 0 0,0 1 0 0,4-7 0 0,-3 6 0 16,-2-1 0-16,0 0 0 0,1 1 0 0,0-2 0 0,-1 0 0 0,5-4 0 16,0 0 0-16,-5 8 0 15,-1-4 0-15,3 3 0 0,3-7 0 0,-5 8 0 0,-1-2 0 0,2 1 0 16,4-7 0-16,-3 9 0 16,-1-3 0-16,2 1 0 0,-4 0 0 0,6-7 0 15,-4 7 0-15,4-7 0 0,0 0 0 0,-4 9 0 16,1 2 0-16,0-2 0 0,3-9 0 0,0 0 0 15,-4 8 0-15,0-2 0 0,4-6 0 0,-5 10 0 16,1 0 0-16,4 0 0 0,-5-2 0 0,2-1 0 16,3-7 0-16,-4 7 0 0,4-7 0 0,-4 6 0 15,-1 3 0-15,2 1 0 0,2-1 0 0,-3-1 0 16,4-8 0-16,-4 5 0 0,4-5 0 0,-5 7 0 0,1 2 0 0,1-2 0 0,-1 1 0 0,4-8 0 16,-2 8 0-16,2-8 0 15,-5 6 0-15,3 1 0 0,2-7 0 0,-3 10 0 0,-2-5 0 16,5-5 0-16,-3 8 0 0,3-8 0 15,-5 8 0-15,4-1 0 0,1-7 0 0,-4 8 0 0,2 0 0 0,2-8 0 16,0 0 0-16,-4 5 0 16,4-5 0-16,-3 7 0 0,-1-1 0 0,4-6 0 15,-3 7 0-15,3-7 0 0,-3 7 0 0,-1-2 0 0,4-5 0 0,-3 9 0 0,3-9 0 0,-3 5 0 16,3-5 0-16,0 0 0 0,-3 8 0 0,3-8 0 31,-2 8 0-31,2-8 0 0,0 0 0 0,-5 8 0 16,2-3 0-16,3-5 0 0,0 0 0 0,-3 8 0 0,3-8 0 0,-5 6 0 0,5-6 0 0,0 0 0 15,-4 7 0-15,4-7 0 16,-5 8 0-16,2-2 0 0,3-6 0 0,-4 7 0 0,4-7 0 0,0 0 0 16,-3 6 0-16,3-6 0 15,-3 6 0-15,-3-1 0 0,6-5 0 0,-3 6 0 16,3-6 0-16,-3 7 0 0,-1-2 0 0,4-5 0 16,-5 7 0-16,2-3 0 0,0 3 0 0,3-7 0 15,-5 5 0-15,5-5 0 0,-4 6 0 0,4-6 0 16,-4 6 0-16,4-6 0 0,-4 6 0 0,0-1 0 15,4-5 0-15,-2 7 0 0,-2-1 0 0,4-6 0 16,-4 6 0-16,2 1 0 0,0-2 0 0,2-5 0 0,-5 6 0 0,5-6 0 16,-4 7 0-16,0-2 0 0,0 0 0 0,4-5 0 15,-4 7 0-15,1-1 0 0,1 0 0 0,2-6 0 16,-5 6 0-16,5-6 0 0,-3 7 0 0,-1 0 0 16,-2-2 0-16,6-5 0 0,0 0 0 0,-2 9 0 0,2-9 0 0,-4 8 0 15,2-3 0-15,2-5 0 16,-5 8 0-16,2-2 0 0,-2 0 0 0,5-6 0 15,0 0 0-15,-4 8 0 0,-2-2 0 0,3 0 0 16,3-6 0-16,0 0 0 0,-3 6 0 0,3-6 0 0,0 0 0 0,0 0 0 16,-5 7 0-16,5-7 0 15,-2 7 0-15,2-7 0 0,-5 6 0 0,5-6 0 16,-4 7 0-16,4-7 0 0,-1 7 0 0,1-7 0 0,-5 7 0 0,5-7 0 16,0 0 0-16,-2 6 0 0,2-6 0 0,0 0 0 15,-4 7 0-15,4-7 0 16,-4 7 0-16,4-7 0 0,-4 6 0 0,4-6 0 15,-5 7 0-15,3 0 0 0,2-7 0 0,-4 6 0 16,4-6 0-16,0 0 0 0,-2 8 0 0,2-8 0 0,0 0 0 0,-4 5 0 16,4-5 0-16,-3 7 0 0,3-7 0 0,-3 7 0 15,3-7 0-15,0 0 0 0,0 0 0 0,-3 8 0 0,3-8 0 0,-2 8 0 16,2-8 0-16,-2 7 0 0,2-7 0 0,0 0 0 16,0 0 0-16,-2 7 0 15,2-7 0-15,0 0 0 0,-5 7 0 0,5-7 0 16,-2 9 0-16,2-9 0 0,-3 8 0 0,3-8 0 15,-1 8 0-15,1-8 0 0,-3 9 0 0,3-9 0 16,0 0 0-16,-4 7 0 0,4-7 0 0,-3 7 0 16,3-7 0-16,0 0 0 0,-4 7 0 0,4-7 0 0,-3 7 0 0,3-7 0 15,0 0 0-15,-1 8 0 0,1-8 0 0,0 0 0 16,-3 10 0-16,3-10 0 16,0 0 0-16,-3 8 0 0,3-8 0 0,0 0 0 15,0 0 0-15,0 0 0 0,-3 9 0 0,-2-3 0 0,5-6 0 0,0 0 128 16,-2 8-128-16,2-8 0 0,0 0 0 0,0 0 0 0,-4 9 0 0,4-9 0 15,0 8 0-15,0-8 0 16,-2 8 0-16,2-8 0 0,0 0 0 0,0 0 0 16,-1 9 0-16,1-9 0 0,-3 8 0 0,3-8 0 15,-1 10 0-15,1 0 0 0,0-10 0 0,0 9 0 16,0-9 0-16,0 0 0 0,1 9 0 0,-1-9 0 16,-2 9 0-16,2-9 0 0,-1 9 0 0,1-9 0 15,0 10 0-15,0-10 0 0,0 0 0 0,-1 9 0 0,0 1 0 0,1-10 0 16,-1 6 0-16,1-6 0 15,0 0 0-15,-1 9 0 0,0 0 0 0,1-9 0 16,0 0 0-16,0 8 0 0,0-8 0 0,-1 8 0 16,1-8 0-16,-2 10 0 0,2-10 0 0,0 0 0 0,-2 8 0 0,2-8 0 15,0 0 0-15,0 0 0 0,0 0 0 16,-1 9 0-16,1-9 0 0,0 9 0 0,0-9 0 0,0 0 0 16,0 0 0-16,0 8 0 0,0 1 0 0,0-9 0 15,0 0 0-15,0 0 0 0,0 9 0 0,0-9 0 16,0 0 0-16,0 8 0 0,0-8 0 0,0 0 0 15,0 7 0-15,0-7 0 0,0 0 0 0,1 9 0 16,-1-9 0-16,0 0 0 0,0 8 0 0,0-8 0 16,0 0 0-16,0 0 0 0,-1 9 0 0,1-9 0 15,0 0 0-15,-1 7 0 0,1-7 0 0,0 0 0 16,0 8 0-16,0-8 0 0,0 0 0 0,0 8 0 16,0-8 0-16,0 7 0 0,0-7 0 0,0 0 0 0,0 0 0 0,-1 9 0 0,1-9 0 0,-1 8 0 15,1-8 0-15,0 0 0 16,-2 8 0-16,2-8 0 0,0 0 0 0,0 0 0 15,0 0 0-15,-1 8 0 0,1-8 0 0,0 0 0 16,-1 10 0-16,1-10 0 0,0 0 0 0,0 8 0 0,0-8 0 0,0 8 0 0,0-8 0 0,0 0 0 31,0 9 0-31,0-9 0 0,0 0 0 0,0 0 0 16,0 0 128-16,-2 7-128 0,2-7 0 0,0 0 0 16,-2 9 0-16,2-9 0 0,-1 9 0 0,1-9 0 15,-1 9 0-15,1-9 0 0,-2 7 0 0,2-7 0 16,0 9 0-16,0-9 0 0,0 0 0 0,-2 8 0 15,2-8 0-15,0 0 0 0,0 0 0 0,0 0 0 16,-2 6 0-16,2-6 0 0,-1 9 0 0,1-9 0 16,-2 9 0-16,2-9 0 0,0 0 0 0,-2 9 0 0,2-9 0 0,-1 9 0 15,1-9 0-15,0 0 0 0,-1 10 0 0,1-10 0 16,0 0 0-16,0 9 0 0,-1 0 0 0,1-9 0 0,0 0 0 0,0 9 0 16,0-9 0-16,0 9 0 0,0-9 0 0,0 9 0 0,1-1 0 0,-1-8 0 31,0 0 0-31,0 9 0 0,0-9 0 0,0 0 0 15,0 10 0-15,0-10 0 0,0 10 0 0,0-10 0 16,1 8 0-16,-1-8 0 0,0 9 0 0,0-9 0 16,0 0 0-16,4 8 0 0,-2 1 0 0,-2-9 0 15,0 0 0-15,1 8 0 0,-1-8 128 0,1 9-128 0,-1-9 0 0,0 0 0 16,0 0 0-16,1 8 0 16,-1-8 0-16,0 0 0 0,1 8 144 0,-1-8-144 15,0 0 0-15,0 0 128 0,0 0-128 0,0 0 0 0,0 0 0 0,0 0 128 0,0 0-128 0,0 0 0 16,0 0 0-1,0 0 0-15,0 0 0 0,0 0 0 0,0 0 0 0,0 0 0 16,2 7 0-16,-2-7-128 0,0 0-64 0,0 0 0 16,0 0 0-16,0 0 0 15,0 0-1136-15,0 0-224 0,0 0-48 0,0 0-8272 0,0 0-1648 0</inkml:trace>
  <inkml:trace contextRef="#ctx1" brushRef="#br0" timeOffset="26995.92">18849 12360 8399 0,'0'0'368'0,"0"0"80"0,0 0-448 0,0 0 0 0,0 0 0 0,0 0 0 16,0 0 464-16,0 0 0 0,-6-5 0 0,6 5 0 0,0 0-272 0,0 0-64 15,-5-5-128-15,5 5 192 0,0 0-64 0,0 0-128 16,-4-7 176-16,4 7-176 0,0 0 448 16,0 0-32-16,0 0 0 0,0 0 0 0,0 0 96 0,0 0 0 15,-4-6 16-15,4 6 0 0,0 0-144 0,0 0-16 16,0-8-16-16,0 8 0 0,0 0 96 0,0 0 32 16,0 0 0-16,0 0 0 0,0 0 32 0,0 0 16 15,0 0 0-15,0 0 0 0,0 0-32 0,0 0-16 16,0 0 0-16,0 0 0 0,0 0-80 0,0 0-16 15,0 0 0-15,0 0 0 0,0 0-64 0,0 0-32 16,0 0 0-16,0 0 0 0,0 0-48 0,0 0-16 16,0 0 0-16,0 0 0 0,0 0-32 0,0 0-16 15,0 0 0-15,0 0 0 0,0 0 16 0,0 0 0 16,0 0 0-16,0 0 0 0,0 0 16 0,0 0 16 0,0 0 0 0,0 0 0 16,0 0-48-16,0 0-16 0,0 0 0 0,0 0 0 15,0 0-32-15,0 0-128 0,0 0 192 0,0 0-64 16,6 3-128-16,-6-3 192 0,0 0-192 0,0 0 192 15,0 0-192-15,6 7 192 0,-6-7-192 0,0 0 192 16,6 6-48-16,-6-6 0 0,0 0 0 0,3 9 0 16,-3-9 48-16,5 7 0 0,-5-7 0 0,4 8 0 15,-4-8-32-15,2 7 0 0,-2-7 0 0,5 10 0 16,-3-1 16-16,-2-9 0 0,3 10 0 0,-1-1 0 16,-1-1 0-16,2 0 0 0,-3-8 0 0,2 11 0 0,-2-11 16 15,3 10 0-15,-1-1 0 0,-1 0 0 0,1-2-64 0,-2-7-128 16,2 11 192-16,0-2-64 15,-1 0-128-15,-1-9 128 0,2 11-128 0,0-2 128 0,-2-9-128 0,3 10 128 0,-1-2-128 0,-2-8 128 16,0 0-128-16,2 10 128 16,-1 0-128-16,-1-10 128 0,0 0 32 0,4 9 0 15,-2 0 0-15,-2-9 0 0,2 10-32 0,1-1 0 16,-3-9 0-16,3 8 0 0,-3-8 0 0,4 8-128 0,-4-8 192 0,3 10-64 0,-3-10-128 0,4 10 128 31,-4-10-128-31,2 9 128 0,3-3-128 0,-5-6 0 16,0 0 144-16,3 9-144 0,-3-9 0 0,3 10 0 15,-1-2 0-15,-2-8 128 0,0 0-128 0,0 0 0 16,3 8 128-16,-3-8-128 0,1 10 0 0,0-1 144 16,-1-9-144-16,0 0 0 0,0 0 128 0,0 0-128 15,4 8 0-15,-2 0 0 0,-2-8 0 0,0 0 160 16,0 0-160-16,3 8 128 0,-3-8-128 0,3 8 160 16,-3-8-160-16,0 0 160 0,4 9-160 0,-1-1 128 0,-3-8-128 0,0 0 128 0,0 0-128 15,4 8 0-15,-4-8 144 0,0 0-144 0,0 0 0 0,3 10 128 16,1-1-128-16,-4-9 0 15,0 0 0-15,0 0 128 0,5 8-128 0,-5-8 0 16,0 0 0-16,4 6 0 0,-4-6 0 0,0 0 128 16,4 8-128-16,-4-8 0 0,5 7 128 0,-2-1-128 0,-3-6 0 0,2 8 0 15,-2-8 0-15,0 0 128 16,4 10-128-16,-4-10 0 0,4 8 0 0,-4-8 128 16,0 0-128-16,2 8 0 0,0 1 128 0,-2-9-128 15,0 0 0-15,0 0 0 0,3 7 0 0,-3-7 128 16,4 6-128-16,-4-6 0 0,0 0 128 0,0 0-128 15,0 0 0-15,0 0 128 0,4 7-128 0,-4-7 0 0,0 0 0 0,0 0 144 16,0 0-144-16,0 0 0 0,0 0 128 0,0 8-128 16,0-8 0-16,0 0 0 0,0 0 144 0,0 0-144 15,0 7 0-15,0-7 144 0,0 0-144 0,0 0 0 16,0 0 144-16,0 0-144 0,0 0 0 0,0 0 128 16,0 0-128-16,0 0 0 0,0 0 0 0,0 0 0 15,0 0 0-15,0 0 128 0,-4 6-128 0,4-6 0 16,0 0 0-16,0 0 128 0,0 0-128 0,0 0 0 15,0 0 0-15,-7-1 0 0,0-1 0 0,7 2 0 16,0 0 0-16,0 0 0 0,-7-6 0 0,7 6 0 16,-7-3 0-16,7 3 128 0,0 0-128 0,-4-5 0 0,-1 1 0 0,5 4 0 15,-3-8 0-15,0 1 0 0,-3-1 0 0,1 0 0 0,2 4 0 0,3 4 0 16,-3-9 0-16,0 0 0 0,-1-1 0 0,0 1 0 16,1 2 0-1,-1-2 0-15,0-2 0 0,2 1 0 0,0 2 0 0,0 0 0 0,-2-2 0 0,0 1 0 16,1 1 0-1,0-1 0-15,1-1 0 0,1 1 0 0,-1-1 0 0,0-1 0 16,0 0 0-16,1 2 0 0,-3 1 0 0,4 8 0 16,-2-11 0-16,0 1 0 0,0 0 0 0,0 0 0 15,0 1 0-15,0 0-160 0,0 1 160 0,1 0 0 0,0-2 0 0,-1 2-128 0,0 0 128 0,0 0 0 32,2 1 0-32,0 7 0 0,0 0 0 0,-2-8 0 15,-1 0 0-15,3 8 0 0,-1-6 0 0,1 6 0 16,0 0-128-16,-2-8 128 0,2 8 0 0,0 0 0 0,0 0 0 0,-1-7 0 15,1 7 0-15,0 0 0 16,0 0 0-16,0 0 0 0,0 0 0 0,0 0 0 0,0 0 0 0,0 0 0 16,-2-6 0-16,2 6 0 0,0 0 0 0,0 0-128 15,0 0 128-15,0 0 0 0,0 0 0 0,0 0 0 16,0 0 0-16,0 0 0 0,0 0 0 0,0 0 0 16,0 0 0-16,0 0 0 0,0 0 0 0,0 0 0 15,0 0 0-15,0 0 0 0,0 0 0 0,0 0 0 16,2 8 0-16,-2-8 0 0,0 10 0 0,0-10 0 15,3 11 0-15,-2-2 0 0,-1-9 0 0,3 11 0 0,0 0 0 0,-3-11 0 16,3 9 0-16,0 2 0 0,-2-2 0 0,2 0 0 16,0 0 0-16,1 0 0 15,-4-9 0-15,2 12 0 0,2 0 0 0,-1 2 0 16,-1-3 0-16,2 0 0 0,0 0 0 0,-2 1 0 16,0-2 0-16,0-2 0 0,-2-8 0 0,4 11 0 15,1 0 0-15,-1 0 0 0,0-4 0 0,0 3 128 0,-1 1-128 0,1 0 0 16,0-1 0-16,-2-1 0 0,1-2 0 0,0 2 0 15,-1 0 128-15,2 1-128 0,0-2 0 0,3-2 144 0,-3 2-144 16,-4-8 0-16,4 10 0 0,2-3 0 0,-6-7 0 0,3 10 0 16,2 0 128-16,0-1-128 0,2-3 0 0,-3 0 0 0,-4-6 0 0,8 9 0 15,-1-2 0-15,-1-1 0 16,-6-6 0-16,4 9 0 0,2-2 0 0,1-3 0 16,-7-4 0-16,4 8 0 15,-4-8 0-15,5 6 128 0,1 1-128 0,-1-2 0 0,-5-5 0 0,6 7 0 16,-6-7 128-16,5 5-128 15,1 1 0-15,-3-1 0 0,-3-5 0 0,0 0 0 16,5 7 0-16,-5-7 128 0,4 8-128 0,-4-8 0 16,0 0 0-16,0 0 128 0,4 6-128 0,-4-6 0 0,0 0 0 15,4 6 128-15,-4-6-128 0,0 0 0 0,5 5 0 0,-5-5 0 16,0 0 0-16,4 5 0 0,-4-5 0 0,3 5 0 0,-3-5 128 0,0 0-128 16,0 0 0-16,0 0 0 15,6 5 0-15,-6-5 0 0,0 0 0 0,0 0 0 16,0 0 0-16,0 0 128 0,0 0-128 0,0 0 0 15,0 0 0-15,4 4 0 0,-4-4 0 0,0 0 0 16,0 0 0-16,0 0 0 0,0 0 0 0,0 0 0 16,0 0 128-16,0 0-128 0,4 4 0 0,-4-4 0 15,0 0 0-15,0 0 0 0,5 7 0 0,-5-7 0 0,0 0 0 0,0 0 0 16,0 0 0-16,0 0 128 16,0 0-128-16,0 0 0 0,0 0 0 0,0 0 0 15,0 0 0-15,0 0 0 0,0 0 0 0,0 0 0 0,0 0 128 16,0 0-128-16,0 0 0 0,0 0 0 0,0 0 0 0,0 0 0 15,0 0 0-15,0 0 0 0,0 0 0 0,0 0 0 16,0 0 0-16,0 0 0 0,0 0 128 0,0 0-128 16,0 0 0-16,0 0 0 0,0 0 0 0,0 0 0 15,0 0 0-15,0 0 0 0,0 0 0 0,0 0 0 0,0 0 0 0,0 0 0 16,0 0 0-16,0 0 0 16,0 0 0-16,0 0 0 0,0 0 0 0,0 0 0 0,0 0 0 0,0 0 0 15,0 0 0-15,0 0 0 16,0 0 0-16,0 0 128 0,0 0-128 0,0 0 0 15,0 0 0-15,0 0 0 0,-2-8 0 0,2 8 0 16,0 0 0-16,0 0 0 0,0 0 0 0,0 0 0 0,0 0 0 0,0 0 0 16,0 0 0-16,0 0 0 0,0 0 0 0,0 0 0 15,0 0 0-15,0 0 0 0,0 0 0 0,0 0 0 16,0 0 0-16,0 0 0 0,0 0 0 0,0 0 0 16,-3-7 0-16,3 7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0,0 0 0 0,0 0 0 0,0 0 0 16,0 0 0-16,0 0 0 0,0 0 0 0,0 0 0 15,0 0 0-15,0 0 0 0,0 0 0 0,0 0 0 16,0 0 0-16,0 0 0 0,0 0 0 0,0 0 0 16,0 0 0-16,0 0 0 0,0 0 0 0,0 0 0 15,0 0 0-15,0 0 0 0,0 0 0 0,0 0 0 16,0 0 0-16,0 0 0 0,0 0 0 0,0 0 0 16,0 0 0-16,0 0 0 0,0 0 0 0,0 0 0 0,0 0 0 0,0 0 0 15,0 0 0-15,0 0 0 16,0 0 0-16,0 0 0 0,0 0 0 0,0 0 0 15,0 0 0-15,0 0 0 0,0 0 0 0,0 0 0 16,0 0 0-16,0 0 0 0,0 0 0 0,0 0 0 16,0 0 0-16,0 0 0 0,0 0 0 0,0 0 0 15,0 0 0-15,0 0 0 0,0 0 0 0,0 0 0 0,0 0 0 0,0 0 0 16,0 0 0-16,0 0 0 0,0 0 0 0,0 0 0 16,0 0 0-16,0 0 0 0,0 0 0 0,0 0 0 15,0 0 0-15,0 0 0 0,0 0 0 0,0 0 0 0,0 0 0 0,0 0 0 16,0 0 0-16,0 0 0 15,0 0 0-15,0 0 0 0,0 0 0 0,0 0 0 16,0 0 0-16,0 0 0 0,0 0 0 0,0 0 0 16,0 0 0-16,0 0 0 0,0 0 0 0,0 0 0 0,-6 0 0 0,6 0 0 15,0 0 0-15,0 0 0 16,0 0 0-16,0 0 0 0,0 0 0 0,0 0 0 16,0 0 0-16,0 0 0 0,0 0 0 0,0 0 0 0,0 0 0 0,-6 3 0 15,6-3 0-15,0 0 0 0,0 0 0 0,0 0 0 16,0 0 0-16,0 0 0 15,0 0 0-15,0 0 0 0,0 0 0 0,0 0 0 0,-6 2 0 0,6-2 0 16,0 0 0-16,0 0 0 0,-3 5 0 0,3-5 0 16,0 0 0-16,0 0 0 0,0 0 0 0,0 0 0 15,0 0 0-15,0 0 0 0,0 0 0 0,0 0 0 16,0 0 0-16,0 0 0 0,0 0 0 0,0 0 0 16,-7 4 0-16,7-4 0 0,0 0 0 0,0 0 0 15,0 0 0-15,0 0 0 0,-2 5 0 0,2-5 0 16,0 0 0-16,0 0 0 0,0 0 0 0,0 0 0 15,0 0 0-15,0 0 0 0,0 0 0 0,0 0 0 16,0 0 0-16,0 0 0 0,0 0 0 0,0 0 0 0,-3 6 0 0,3-6 0 16,0 0 0-16,0 0 0 15,0 0 0-15,-4 7 0 0,4-7 0 0,0 0 0 0,-5 5 0 0,5-5 0 16,0 0 0-16,0 0 0 0,0 0 0 16,-3 7 0-16,3-7 0 0,0 0 0 0,0 0 0 0,-3 5 0 15,3-5 0-15,0 0 0 0,0 0 0 0,-4 6 0 16,4-6 0-16,-3 6 0 0,3-6 0 0,0 0 0 15,-2 9 0-15,2-9 0 0,0 0 0 0,0 0 0 0,-4 9 0 0,4-9 0 16,0 0 0-16,-2 8 0 0,-2-2 0 0,1 2 0 0,2-2 0 0,1-6 0 31,0 0 0-31,0 0 0 0,-3 10 0 0,0-3 0 16,3-7 0-16,-3 5 0 0,3-5 0 0,-3 7 0 16,-2-1 0-16,5-6 0 0,-3 7 0 0,2 0 0 0,1-7 0 0,-4 6 0 15,2 2 0-15,0 0 0 0,-2-2 0 0,4-6 0 0,-3 8 0 16,1-2 0-1,2-6 0-15,-4 6 0 0,3 1 0 0,1-7 0 0,-4 5 0 0,4-5 0 16,-3 8 0-16,-1-1 0 0,4-7 128 0,-2 8-128 16,-2 1 0-16,2-3 0 0,2-6 0 0,0 0 0 15,-3 9 0-15,3-9 0 0,-3 7 0 0,3-7 0 16,-4 6 0-16,1 1 0 0,-2 0 0 0,5-7 0 0,0 0 0 0,0 0 0 16,-2 8 0-16,2-8 0 15,-3 9 0-15,3-9 0 0,0 0 0 0,-3 6 0 0,-1 1 0 0,4-7 0 16,0 0 0-16,-4 7 0 15,4-7 0-15,-3 8 0 0,3-8 0 0,-5 7 0 0,1-1 0 0,4-6 0 16,0 0 0-16,0 0 0 16,-2 7 0-16,2-7 0 0,0 0 0 0,0 0 0 15,-5 7 0-15,3-1 0 0,2-6 0 0,0 0 0 0,0 0 0 0,-4 9 0 0,2-2 0 16,2-7 0-16,0 0 0 0,0 0 0 0,0 0 0 0,0 0 0 16,-1 9 0-16,1-9 0 15,0 0 0-15,0 0 0 0,-2 9 0 0,2-9 0 16,0 0 0-16,0 0 0 0,0 0 0 0,0 0 0 15,0 0 0-15,-3 9 0 0,3-9 0 0,0 0 0 16,0 0 0-16,0 0 0 0,0 0 0 0,0 0 0 16,0 0 0-16,0 0 0 0,0 0 0 0,0 0 0 15,0 0 0-15,0 0 0 0,0 0 0 0,0 0 0 16,0 0 0-16,0 0 0 0,0 0 0 0,0 0 0 16,0 0 0-16,0 0 0 0,0 0-128 0,0 0 128 15,0 0 0-15,0 0 0 0,0 0 0 0,0 0 0 16,0 0 0-16,0 0 0 0,0 0 0 0,0 0 0 0,0-8 0 0,0 8 0 0,0 0 0 15,0 0 0 1,0 0 0-16,0 0 0 0,0 0 0 0,0 0 0 0,0 0 0 0,0 0 0 16,0 0 0-16,0 0 0 0,0 0 0 0,1-7 0 15,-1 7 0-15,0 0 0 0,0 0 0 0,0 0 0 0,0 0 0 0,0 0 0 16,0 0 0-16,0 0 0 16,0 0 0-16,0 0 0 0,0 0 0 0,0 0 0 15,0 0 0-15,0 0 0 0,2-9 0 0,-2 9 0 16,0 0 0-16,0 0 0 0,0 0 0 0,0 0 0 15,0 0 0-15,0 0 0 0,0 0 0 0,0 0 0 16,0 0 0-16,0 0 0 0,0 0 0 0,0 0 0 16,0 0 0-16,0 0 0 0,0 0 0 0,0 0 0 15,0 0 0-15,0 0 0 0,0 0 0 0,0 0 0 16,0 0 0-16,0 0 0 0,0 0 0 0,0 0 0 0,0 0 0 0,0 0 0 16,0 0 0-16,0 0 0 0,0 0 0 0,0 0 0 15,0 0 0-15,0 0 0 0,0 0 0 16,0 9 0-16,0-9 0 0,0 0 0 0,0 0 0 0,-2 8 0 0,2-8 0 0,-1 9 0 15,1-9 0-15,-2 9 0 16,2-9 0-16,0 0 0 0,0 0 0 0,-2 8 0 16,2-8 0-16,-1 9 0 0,1-9 0 0,0 0 0 15,0 0 0-15,0 8 0 0,0 0-144 0,0-8 144 16,0 0-192-16,0 0 192 0,0 12-336 0,0-1 32 16,-1-1 16-16,1-1 0 15,0-9-432-15,0 9-96 0,-1-2-16 0,1-7 0 16,0 0-2240-16,0 8-448 0</inkml:trace>
  <inkml:trace contextRef="#ctx1" brushRef="#br0" timeOffset="29197.4">18888 13447 1839 0,'0'0'0'0,"0"0"160"0,0 0-160 15,0 0 0-15,0 0 0 0,0 0 0 0,0 0 144 0,0 0 0 16</inkml:trace>
  <inkml:trace contextRef="#ctx1" brushRef="#br0" timeOffset="30595.29">18883 13455 6735 0,'0'0'288'0,"0"0"80"0,0 0-368 0,0 0 0 16,0 0 0-16,0 0 0 0,0 0 1168 0,0 0 176 15,0 0 16-15,0 0 16 0,0 0-656 0,0 0-128 16,0 0-16-16,0 0-16 0,0 0-224 0,0 0-32 16,0 0-16-16,0 0 0 0,0 0-32 0,0 0-16 15,0 0 0-15,0 0 0 0,0 0 16 0,0 0 16 16,0 0 0-16,0 0 0 0,0 0 48 0,0 0 0 16,0 0 0-16,0 0 0 0,0 0-48 0,0 0 0 0,0 0 0 15,0 0 0-15,0 0 0 0,0 0 0 0,0 0 0 0,0 0 0 16,0 0 48-16,0 0 0 0,0 0 0 0,0 0 0 15,0 0 0-15,0 0 0 0,0 0 0 0,-7 4 0 16,7-4-64-16,0 0-16 0,0 0 0 0,0 0 0 16,-6 4-112-16,6-4 0 0,-5 6-128 0,5-6 192 15,0 0-192-15,0 0 176 0,-6 3-176 0,6-3 160 16,-5 5-160-16,5-5 0 0,-6 5 144 0,6-5-144 16,-6 6 176-16,1 0-48 0,-1-1 0 0,6-5 0 15,0 0 48-15,-6 3 0 0,1-1 0 0,0 1 0 0,1 1-16 0,4-4 0 16,-7 5 0-16,7-5 0 15,0 0-160-15,-6 3 128 0,6-3-128 0,-5 5 128 0,0 1-128 0,2-1 0 16,-3-2 0-16,6-3 128 0,-3 8-128 0,3-8 0 16,0 0 0-16,-5 3 0 0,-1 0 0 0,6-3 0 15,-3 6 0-15,3-6 0 0,0 0 0 0,0 0 128 16,0 0-128-16,-4 5 0 0,-1 2 0 0,2-3 128 16,-1-1-128-16,4-3 0 0,0 0 128 0,-4 6-128 0,-1-3 128 0,5-3-128 15,0 0 144-15,0 0-144 16,-3 5 160-16,3-5-160 0,0 0 144 0,0 0-144 0,0 0 128 0,-6 7-128 0,3-1 0 0,3-6 128 31,-1 5-128-31,1-5 0 0,0 0 0 0,0 0 0 16,0 0 0-16,0 0 0 0,0 0 0 0,0 0 128 15,0 0-128-15,0 0 0 0,0 0 0 0,0 0 0 0,0 0 0 0,0 0 0 16,0 0 0-16,0 0 0 16,0 0 0-16,0 0 0 0,-1 8 0 0,1-8 0 0,0 0 0 0,0 0 0 15,0 0 0-15,0 0 0 0,0 0 0 0,0 0 0 0,0 0 0 0,0 0 0 16,0 0 128-16,0 0-128 15,0 0 0-15,0 0 0 0,0 0 0 0,0 0 128 0,0 0-128 0,0 0 128 16,0 0-128-16,0 0 128 16,0 0-128-16,0 0 160 0,-4-9-160 0,4 9 160 15,-1-7-160-15,1 7 192 0,-2-6-192 0,2 6 192 16,-2-8-192-16,-1 2 128 0,-4 0-128 0,7 6 128 16,0 0-128-16,-4-5 0 0,2-4 144 0,-2 2-144 0,4 7 0 0,-3-6 144 15,-1-3-144-15,-1 2 0 0,1 2 192 0,0-2-192 0,2 0 192 0,0 0-192 31,-1 0 144-31,3 7-144 0,-3-8 0 0,1-1 144 0,1 0-144 0,1 9 160 16,-1-8-160-16,1 8 160 0,-5-10-160 16,3 2 0-16,1-3 144 0,-2 3-144 0,2 0 128 0,0 0-128 15,-2-1 128-15,2 1-128 0,-2 0 144 0,3 8-144 16,-4-6 192-16,-1-2-192 0,4-2 160 0,-1 1-160 16,-1 1 128-16,1 1-128 0,-2-2 128 0,3 0-128 0,-1 1 0 0,0-1 128 15,-1 1-128-15,0 0 0 16,2-1 144-16,1 9-144 0,-4-7 0 0,2 0 144 15,0-2-144-15,1 2 0 0,-1-1 144 0,-1 1-144 16,0 1 0-16,0-1 144 0,2-4-144 0,-3 2 0 0,3 2 0 0,-3 0 0 0,2 1 0 0,0 0 0 31,-2-3 0-31,3 0 0 0,1 2 0 0,-2-3 128 16,-1 1-128-16,1 1 0 0,2 8 128 0,-5-9-128 0,2-1 128 16,-1 2-128-16,3 0 128 0,1 8-128 0,-3-7 0 0,2-1 128 15,-2 1-128-15,1-2 0 16,-1 3 0-16,3 6 0 0,-2-9 128 0,-1 2-128 0,3 7 0 0,-2-9 128 0,0 3-128 0,2 6 0 0,-3-10 0 0,2 2 128 31,1 8-128-31,-3-9 0 0,2-1 0 0,-2 2 0 16,3 8 0-16,-2-8 0 0,-1 1 0 0,2 0 0 15,1-2 0-15,-3 1 0 0,3 8 0 0,-1-8 0 16,1 8 0-16,-3-8 0 0,1 0 128 0,2 8-128 16,0 0 0-16,-3-7 0 0,0 1 0 0,3 6 0 15,-2-6 0-15,2 6 0 0,0 0 0 0,-2-7 128 0,0 0-128 0,2 7 0 16,-3-6 0-16,3 6 0 15,-1-6 0-15,1 6 0 0,-2-8 0 0,2 8 0 16,-1-6 0-16,1 6 0 0,-2-8 0 0,2 8 0 0,-2-9 0 0,2 9 0 0,-1-8 0 0,1 8 0 16,-1-8 0-1,1 8 0-15,0 0 0 0,-1-9 0 0,1-3 0 0,0 2 0 16,0 10 0-16,-1-8 0 0,1-1 0 0,0-1 128 16,0 2-128-16,0 0 0 0,0 8 0 0,-1-9 0 15,0 1 0-15,-1 1 0 0,2-1 0 0,0 8 0 16,0-9 0-16,0-3 0 0,0 0 0 0,0 1 0 15,0 2 128-15,0 1-128 0,0 2 0 0,0-2 0 16,0-1 0-16,0 9 128 0,2-7-128 0,-2 7 0 16,1-7 0-16,-1 7 0 0,1-8 0 0,-1 8 0 15,0-6 0-15,0-2 0 0,0 1 0 0,0 7 0 16,0 0 0-16,0-8 0 0,0 0 0 0,0 8 0 16,0 0 0-16,2-8 0 0,-1 1 0 0,-1 7 0 15,0 0 0-15,0-9 0 0,0 2 0 0,0 7 0 0,0 0 0 0,0 0 0 16,0-8 0-16,0 8 0 0,0 0 128 0,0 0-128 0,0 0 0 0,0 0 0 15,0-7 0-15,0 7 128 16,0 0-128-16,0 0 0 0,0 0 0 0,0 0 0 16,0 0 0-16,0 0 0 0,0 0 0 0,0 0 0 15,0 0 0-15,0 0 0 0,0 0 0 0,0 0 0 0,0 0-208 0,0 0 16 16,0 0 16-16,0 0 0 31,0 0-320-31,0 0-64 0,0 0-16 0,6 7-8576 0,-6-7-1728 0</inkml:trace>
  <inkml:trace contextRef="#ctx1" brushRef="#br0" timeOffset="37091.21">18498 11258 1839 0,'0'0'160'0,"0"0"-160"0,0 0 0 0,0 0 0 15,0 0 512-15,0 0 64 0,0 0 0 0,0 0 16 16,0 0-336-16,0 0-80 0,0 0-16 0,0 0 0 0,0 0 128 0,0 0 32 16,-6 2 0-16,6-2 0 15,0 0 128-15,0 0 48 0,0 0 0 0,0 0 0 0,-6 0-240 0,6 0-64 16,0 0 0-16,0 0 0 0,0 0-16 0,0 0-16 15,0 0 0-15,0 0 0 0,0 0-160 0,0 0 0 16,-6 1 0-16,6-1 128 0,0 0-128 0,0 0 0 16,0 0 0-16,0 0 128 0,0 0 16 0,0 0 0 15,0 0 0-15,0 0 0 0,0 0 64 0,0 0 16 16,0 0 0-16,0 0 0 0,0 0-16 0,0 0 0 16,0 0 0-16,0 0 0 0,0 0 32 0,0 0 0 15,0 0 0-15,0 0 0 0,-3 8-80 0,3-8-16 16,0 0 0-16,0 0 0 0,0 0 32 0,0 0 0 15,0 0 0-15,0 0 0 0,-1 8 0 0,1-8 0 16,0 0 0-16,0 0 0 0,0 0 48 0,0 0 16 16,-2 7 0-16,2-7 0 0,-2 8-16 0,2-8 0 15,0 0 0-15,0 0 0 0,0 0-64 0,0 0-16 0,0 0 0 0,0 0 0 16,0 0 0-16,0 0 0 0,0 0 0 0,0 0 0 16,0 0 16-16,0 0 0 0,0 0 0 0,0 0 0 15,0 0 80-15,0 0 16 0,0 0 0 0,0 0 0 16,0 0 0-16,0 0 16 0,0 0 0 0,0 0 0 15,-2-9-64-15,2 9-16 0,-1-8 0 0,1 8 0 16,0 0-32-16,0 0-16 0,1-10 0 0,-1 10 0 16,0-9-16-16,2 2 0 0,-2 7 0 0,2-10 0 15,-2 4 64-15,0 6 0 0,1-10 0 0,-1 10 0 16,1-7-64-16,-1 7 0 0,1-8 0 0,-1 8 0 16,1-9-128-16,1 2 160 0,-2-1-160 0,0 8 160 15,2-8-160-15,-2 8 128 0,1-9-128 0,1 2 128 16,-1-1-128-16,-1 8 0 0,0 0 144 0,2-9-144 15,-1-1 0-15,2 3 128 0,-2-1-128 0,-1 8 0 0,1-8 0 0,-1 8 0 16,3-9 0-16,-3 9 128 0,1-7-128 0,-1 7 128 16,4-8-128-16,-4 8 128 0,1-8-128 0,-1 8 176 15,3-7-176-15,-2-2 192 0,2 2-192 0,-3 7 160 16,1-10-160-16,-1 3 160 0,0 7-160 0,2-9 160 16,0 0-160-16,-2 9 160 0,1-9-160 0,1 1 0 0,-1 1 0 0,0-1 0 15,2-1 0-15,-3 2 128 16,0 7-128-16,1-9 0 0,2 0 0 0,-1 0 128 15,-2 9-128-15,2-6 0 0,1-3 128 0,-1 1-128 16,-2 8 128-16,0 0-128 0,3-7 128 0,-1-1-128 0,-1 1 128 0,-1 7-128 16,2-10 0-16,2 2 0 0,-4 1 128 0,2-1-128 15,0 0 0-15,-2 8 0 0,0 0 0 16,4-7 128-16,-3-1-128 0,2 0 0 16,-1 1 0-16,-2 7 0 0,2-10 0 0,-1 1 128 0,0 0-128 0,1 1 0 0,2 1 0 15,-3 0 0-15,2-1 0 0,-3 8 0 0,5-7 128 0,-1-1-128 16,0 0 0-16,-2 1 128 15,0-1-128-15,1 0 0 0,-1-1 144 0,2 1-144 16,-1-2 0-16,2 2 128 0,-4-1-128 0,-1 0 0 16,2 1 0-16,1-1 128 0,0 0-128 0,1 0 0 0,0-1 0 0,0 1 144 15,1 1-144-15,-1-2 0 0,-4-1 144 0,0 0-144 0,3 1 0 0,-1 0 144 16,1-1-144-16,0-1 160 16,-1-1-160-16,0 2 160 15,3 0-160-15,-3 0 128 0,1 0-128 0,1-1 128 0,1 1-128 0,-3 1 0 16,1 1 144-16,0 0-144 0,3-1 0 15,-3 0 128-15,0-1-128 0,1 0 0 0,-3 0 0 16,3-1 0-16,-1 1 0 0,2 0 128 0,-2-1-128 0,0 2 0 16,3 0 0-16,-3 0 0 0,2-2 0 0,0 2 0 0,-1 2 0 0,-1-1 128 15,1-2-128-15,-1 1 0 16,1 0 0-16,2 0 0 0,-2 0 0 0,1 0 0 0,-2 0 0 16,0 0 0-16,1-1 128 0,3 2-128 0,-5-4 128 15,1 2-128-15,3 2 144 0,-3 0-144 16,1 0 192-16,0-1-192 0,0-1 160 0,0 0-160 0,1 1 128 0,-1 2-128 15,1 2 128-15,-1-4-128 16,-1-4 0-16,2 2 128 0,0 2-128 0,-2 0 0 0,1-1 0 0,1 0 128 0,-2 0-128 0,2 0 0 16,0-1 144-16,-2 1-144 15,1-1 144-15,2 2-144 16,-3 1 192-16,2-1-192 0,0-1 160 0,-2-1-160 16,0 0 128-16,2 2-128 0,0-1 160 0,1 2-160 0,-2-2 192 0,2 0-192 0,0 3 176 0,-2 0-176 15,1-3 160-15,-2 1-160 16,0-1 128-16,1 1-128 0,3-1 0 0,-2 1 144 0,1 0-144 0,-3 1 0 15,3 1 0-15,-1 1 0 16,0-2 128-16,-2-2-128 0,2 1 0 0,0 1 128 16,1 0-128-16,-1 2 0 0,-2-3 144 0,0 2-144 15,4 2 128-15,-1-3-128 0,-2-2 160 0,1 1-160 0,-1 3 128 0,1 0-128 16,-1-4 0-16,2 3 144 16,-1-1-144-16,0 1 0 0,0-3 0 0,2 0 128 0,-2 1-128 15,0 3 0-15,-5 7 0 0,5-9 0 0,1-1 0 0,-2 1 0 0,1-3 0 16,-1 3 128-16,1 4-128 0,-1 0 0 15,2-1 0-15,-3 0 0 0,0-1 0 0,1-1 0 16,0 0 0-16,0 0 0 0,1 1 0 0,-2-1 0 16,1-1 0-16,0 2 0 0,1 1 0 0,-2 1 0 15,0-1 0-15,2 1 0 0,-3-2 0 0,1 0 128 0,2 2-128 0,-1-1 0 16,0 1 0-16,-4 5 0 16,0 0 128-16,4-8-128 0,0 0 0 0,1 2 0 15,-5 6 0-15,5-8 128 0,0 3-128 0,0 0 0 16,-5 5 0-16,5-5 0 0,-2-1 0 0,-3 6 128 15,5-5-128-15,0 1 0 0,-1-2 0 0,1 0 0 16,1 0 0-16,-2 1 0 0,-4 5 0 0,6-6 0 16,-2-3 128-16,1 3-128 0,-5 6 0 0,0 0 0 15,4-5 0-15,1-1 0 0,0 1 0 0,0 1 0 16,-5 4 0-16,9-5 0 0,-3-1 0 0,0 0 0 0,-2-1 144 16,1 3-144-16,1 0 128 0,0-1-128 0,-1 0 128 0,-1-2-128 15,-1-1 128-15,3 2-128 0,-2 0 128 0,-4 6-128 16,8-3 128-16,-8 3-128 0,4-5 160 0,3-2-160 15,-1-1 0-15,-1 3 128 0,-1-2-128 0,-4 7 0 16,6-4 0-16,-6 4 128 0,6-7-128 0,-1 2 0 0,0-1 144 0,1 2-144 16,2-1 128-16,-8 5-128 15,0 0 0-15,6-4 128 0,1-2-128 0,-1 2 0 0,1 0 0 0,-7 4 0 16,7 0 0-16,-2-3 0 16,1-1 0-16,1 0 0 0,-3-2 0 0,-4 6 0 15,7-1 0-15,-3 0 0 0,-4 1 128 0,8-2-128 0,-1-2 0 16,-1 1 0-16,-3-1 0 0,2-1 0 15,-5 5 0-15,5-3 0 0,-5 3 0 0,7-4 0 16,-1-3 0-16,-6 7 0 0,0 0 144 0,5-4-144 0,1-1 0 0,-6 5 128 16,6-1-128-16,-6 1 0 0,6-4 0 15,-6 4 144-15,4-4-144 0,2 1 0 0,-1 0 128 0,-5 3-128 16,6 1 0-16,-6-1 0 0,5-4 128 0,-5 4-128 16,5-6 0-16,-5 6 0 0,7-1 0 0,-7 1 0 15,0 0 0-15,6-1 0 0,-6 1 0 0,7-2 0 16,-7 2 0-16,7-3 0 0,-7 3 0 0,7-1 0 0,-2 2 0 15,-5-1 0-15,0 0 0 0,7-4 0 0,0 0 0 0,-7 4 0 16,0 0 0-16,6-1 0 0,-6 1 0 0,7-3 0 16,-7 3 0-16,8-1 0 0,-8 1 0 0,9-2 0 15,-3 1 128-15,-6 1-128 16,0 0 0-16,8-2 0 0,-2-2 128 0,-6 4-128 16,7-3 0-16,-7 3 0 0,0 0 0 0,9-2 0 15,-3 0 128-15,-6 2-128 0,8-2 0 0,-8 2 0 0,8-4 0 16,-8 4 0-16,0 0 0 0,0 0 0 0,7-2 0 0,-7 2 0 15,0 0 128-15,8-2-128 0,-2-1 0 0,-6 3 0 16,8-3 0-16,-1 2 0 0,-7 1 128 0,6-1-128 16,-6 1 0-16,8-2 0 0,0 1 0 0,-2-1 0 15,-6 2 128-15,0 0-128 0,0 0 0 0,7-4 0 16,-2-1 0-16,1 2 0 0,-6 3 0 0,7-4 0 16,0 2 0-16,-7 2 0 0,5-3 128 0,-5 3-128 15,6-2 0-15,0-1 0 0,0 1 0 0,-6 2 0 16,0 0 128-16,6-4-128 0,-1 0 0 0,-5 4 0 15,0 0 0-15,8-3 0 0,-3-1 0 0,-5 4 0 16,8-2 0-16,-4-1 0 0,1-1 128 0,-5 4-128 0,5-3 0 0,-5 3 0 16,7-1 0-16,-1-2 0 0,-3-1 0 0,-3 4 0 15,0 0 0-15,6-4 0 0,-6 4 144 0,5-4-144 16,-5 4 0-16,7-4 144 0,0-1-144 0,-2 2 0 0,-5 3 0 0,0 0 0 0,0 0 0 0,6-3 0 16,-1 2 0-16,-5 1 0 15,6-4 0-15,-6 4 128 16,6-3-128-16,-6 3 0 0,0 0 0 0,0 0 0 15,7-1 0-15,-7 1 0 0,5-2 0 0,0-1 0 16,-5 3 128-16,6-5-128 0,-6 5 0 0,6 0 0 16,-6 0 0-16,6-1 0 0,-6 1 0 0,6-3 0 15,-6 3 0-15,6-1 0 0,-6 1 0 0,0 0 0 16,0 0 0-16,8-1 0 0,0-2 0 0,-2 1 128 0,-6 2-128 16,0 0 0-16,7-1 0 0,0 0 0 0,-1 0 0 0,-6 1 0 15,0 0 0-15,6-5 0 0,0 2 128 0,-6 3-128 16,0 0 0-16,7-1 0 0,0-1 0 0,0 0 0 15,-7 2 128-15,0 0-128 0,4-5 0 0,-4 5 128 0,7-4-128 0,-7 4 0 16,0 0 144-16,6-6-144 0,-2 0 0 0,1 1 144 0,-5 5-144 16,0 0 0-16,6-2 144 0,-6 2-144 0,7-3 0 0,0 1 144 31,-7 2-144-31,7-6 0 0,-7 6 144 0,8-4-144 0,-8 4 0 0,5-2 0 16,-5 2 0-16,0 0 128 15,7-4-128-15,-3-1 0 0,2 1 0 0,-6 4 0 16,0 0 0-16,6-2 0 0,-6 2 0 0,5-3 0 15,-5 3 0-15,7-4 128 0,0-1-128 0,-7 5 0 16,0 0 0-16,0 0 0 0,5-3 0 0,-5 3 0 0,5-5 0 0,-5 5 0 16,6-6 0-16,-6 6 128 15,4-5-128-15,-4 5 0 0,0 0 128 0,0 0-128 0,6-4 0 0,-6 4 128 16,0 0-128-16,4-8 0 0,1 3 128 0,-5 5-128 16,4-5 128-16,-4 5-128 0,4-5 0 0,-1-2 144 0,-1-1-144 15,-2 8 0-15,0 0 0 0,0 0 0 16,5-5 0-16,-5 5 0 0,3-8 128 0,1 3-128 0,0-3 0 15,-4 8 0-15,1-5 0 0,-1 5 0 16,0 0 0-16,0 0 0 0,4-10 0 0,0 3 0 16,-4 7 0-16,5-6 0 0,-5 6 0 0,0 0 0 15,0 0 0-15,3-6 0 0,-3 6 0 0,3-6 0 16,-3 6 0-16,2-8 0 0,-2 8 0 0,3-7 0 16,-3 7 0-16,0 0 0 0,1-9 128 0,-1 9-128 15,0 0 0-15,1-7 0 0,-1 7 0 0,0 0 0 16,2-8 0-16,-2 8 0 0,0 0 0 0,0-7 0 0,0 7 0 0,2-7 0 0,-2-1 0 0,0 8 0 15,0 0 128-15,0 0-128 16,0-5 0-16,0 5 0 0,0 0 0 0,0 0 0 16,1-9 0-16,-2 2 0 0,-1-1 0 0,2 8 0 15,0 0 0-15,0 0 0 0,0 0 0 0,0-6 0 0,2-2 0 0,-2 8 0 16,1-8 0-16,-1 8 0 16,0-7 0-16,0 7 0 0,0 0 0 0,2-8 0 15,-2 8 0-15,0-9 0 0,1 2 0 0,-1 7 0 16,0 0 0-16,3-7 0 0,-3 7 0 0,0-8 0 0,2 1 0 0,-2 7 0 15,1-7 0-15,-1 7 0 16,1-7 0-16,-1 7 0 0,0-7 0 0,0 7 0 16,0 0 128-16,0-8-128 0,0 0 0 0,0 8 0 0,0 0 0 0,0 0 0 15,-1-7 0-15,1 7 0 0,0 0 0 0,0 0 0 16,-3-7 0-16,3 7 0 0,0-7 128 0,0 7-128 16,-3-7 0-16,3 7 0 0,0 0 0 0,0 0 0 15,-3-5 0-15,3 5 0 0,-3-6 0 0,3 6 0 16,0 0 0-16,0 0 0 0,0 0 0 0,0 0 0 15,-3-5 0-15,3 5 0 0,0 0 0 0,-5-3 0 16,1-1 0-16,4 4 0 0,0 0 0 0,0 0 0 0,-4 0 0 0,4 0 0 16,-5-6 0-16,5 6 0 15,-5-3 0-15,5 3 0 0,0 0 0 0,0 0 0 16,-6-1 0-16,6 1 0 0,-5-1 0 0,5 1 0 16,-4-5 0-16,4 5 0 0,-5-3 0 0,5 3 0 15,-5 1 0-15,5-1 0 0,-5-2 0 0,5 2 0 16,-6-2 0-16,2-2 0 0,4 4 0 0,0 0 0 0,-7-1 0 0,7 1 0 0,0 0 0 0,-4 0 0 15,4 0 0 1,0 0 0-16,0 0 0 0,0 0 0 0,-9 0 0 0,4 0 0 0,5 0 0 0,0 0 0 16,-7-2 0-16,7 2 0 15,-4 0 128-15,4 0-128 0,0 0 0 0,0 0 0 16,0 0 0-16,-7 2 0 0,1 0 0 0,6-2 0 16,-4-3 0-16,4 3 0 0,0 0 0 0,0 0 0 15,-6-1 0-15,6 1 0 0,-5 0 0 0,5 0 0 16,0 0 0-16,-5-1 0 0,5 1 0 0,0 0 0 15,-5 0 0-15,5 0 0 0,-6-2 0 0,6 2 0 16,0 0 0-16,0 0 0 0,-5 0 0 0,5 0 0 0,0 0 0 0,0 0 0 16,0 0 0-16,0 0 0 15,0 0 128-15,-5-1-128 0,-2-1 0 0,7 2 0 0,0 0 176 0,-4-1-176 0,-1-1 160 0,5 2-160 16,0 0 0-16,0 0 128 16,0 0-128-16,0 0 0 0,0 0 0 0,0 0 0 15,-6-2 0-15,6 2 0 0,-6 0 0 0,6 0 0 16,-6 2 0-16,6-2 0 0,0 0 0 0,0 0 0 15,-9-2 0-15,9 2 0 0,0 0 192 0,-7 0-64 0,-1 0-128 0,8 0 192 16,0 0-192-16,0 0 0 16,-6-1 0-16,6 1 0 0,0 0 0 0,-6-1 0 15,0 1 0-15,6 0 0 0,-6-2 0 0,6 2 0 16,0 0 0-16,0 0 0 0,-8-2 0 0,8 2 0 16,0 0 0-16,0 0 0 0,0 0 0 0,0 0 0 15,-6 0 0-15,6 0 0 0,0 0 0 0,0 0 0 16,-8-6 0-16,8 6 0 0,0 0 0 0,0 0 0 15,0 0 0-15,0 0 0 0,0 0 0 0,0 0 0 16,-4-6 0-16,4 6 0 0,0 0 0 0,0 0 0 0,0 0 0 0,0 0 0 16,0 0-144-16,0 0 144 0,0 0 0 0,0 0-144 15,0 0 144-15,0 0 0 0,0 0 0 0,0 0-128 32,6 0-368-32,-6 0-64 0,7-2-16 0,-7 2-10352 0,0 0-2064 0</inkml:trace>
  <inkml:trace contextRef="#ctx1" brushRef="#br0" timeOffset="38455.41">19790 8040 2751 0,'0'0'256'0,"0"0"-256"15,0 0 0-15,0 0 0 0,0 0 384 0,0 0 48 0</inkml:trace>
  <inkml:trace contextRef="#ctx1" brushRef="#br0" timeOffset="47859.34">19753 8283 2751 0,'0'0'128'0,"0"0"16"15,0 0-144-15,0 0 0 0,-5 6 0 0,5-6 0 0,0 0 2112 0,0 0 384 16,0 0 64-16,0 0 32 0,0 0-1824 0,0 0-384 0,-4 4-64 0,4-4 0 16,0 0-128-16,0 0-32 0,0 0 0 0,0 0 0 15,0 0-160-15,0 0 0 16,0 0 0-16,0 0 0 0,0 0 0 0,0 0 0 16,0 0 0-16,0 0 0 0,0 0 176 0,0 0-48 15,0 0-128-15,0 0 192 0,0 0 64 0,0 0 0 16,0 0 0-16,0 0 0 0,0 0 160 0,0 0 32 15,7 0 16-15,-7 0 0 0,0 0 80 0,0 0 16 16,0 0 0-16,0 0 0 0,5-3-176 0,-5 3-16 16,0 0-16-16,0 0 0 0,0 0-160 0,0 0-16 0,0 0-16 0,0 0 0 15,2-8 0-15,-2 8 0 16,0 0 0-16,0 0 0 0,0 0-160 0,0 0 160 0,1-8-160 0,-1 8 160 16,0 0-160-16,0 0 0 0,0 0 0 0,0 0 128 15,0 0-128-15,0 0 0 0,0 0 0 0,0 0 0 16,0 0 128-16,0 0-128 0,0 0 128 0,0 0-128 15,0 0 256-15,0 0-48 0,0 0 0 0,0 0 0 16,0 0 32-16,0 0 0 0,0 0 0 0,0 0 0 16,0 0-48-16,0 0 0 0,0 0 0 0,0 0 0 15,0 0-16-15,0 0-16 0,0 0 0 0,0 0 0 0,0 0 0 0,0 0 0 16,0 0 0-16,0 0 0 16,0 0-160-16,0 0 192 0,0 0-192 0,0 0 192 15,0 0-64-15,0 0 0 0,0 0 0 0,0 0 0 0,0 0 16 0,-6-4 0 16,6 4 0-16,0 0 0 0,0 0 32 0,0 0 0 0,-6-6 0 0,0 2 0 15,6 4-16-15,0 0 0 16,-6-2 0-16,6 2 0 0,-5-4 16 0,5 4 0 16,-8-4 0-16,3 1 0 0,-2 1 16 0,7 2 16 15,0 0 0-15,-6-3 0 0,0 2-16 0,-1-1 0 0,1-2 0 0,0 0 0 16,1 1-64-16,5 3 0 16,-7-4-128-16,0-1 192 0,2-1-192 0,-1 1 128 15,6 5-128-15,-7-5 0 0,1 0 128 0,0 0-128 16,-2-1 0-16,2 1 0 0,0 0 0 0,0 1 128 15,-1-1-128-15,2 1 0 0,-2 2 0 0,0-1 128 16,0-2-128-16,-2 1 0 0,1-2 208 0,1 1-48 16,-2 2-16-16,0-2 0 0,-1-1-144 0,1-1 128 0,-1-1-128 0,0 2 128 15,0 0-128-15,2 2 192 0,-2-2-192 0,0 1 192 16,-1-1-192-16,2 1 128 0,0-2-128 0,-2 1 128 16,1-1 0-16,-1 2 0 0,2-1 0 0,0-1 0 0,0 0 16 0,-1-1 0 15,-1 0 0-15,3 1 0 16,-1 0-144-16,2-1 0 0,-1 0 0 0,0-1 128 15,3 0-128-15,-3 0 0 0,2 0 0 0,-2-2 0 16,1 1 0-16,1 2 0 0,-1-1 0 0,-1-1 0 16,0 1 0-16,-1 0 0 0,2 2 0 0,0-2 0 15,0-3 0-15,-1 2 0 0,0-1 0 0,-1 1 128 0,1 3-128 16,2-1 0-16,-2 0 0 0,1-1 0 16,0-1 0-16,0 1 128 0,-1 2-128 0,-1-1 128 15,1-2-128-15,1 1 160 0,-2 3-160 0,3-3 160 0,-1 0-160 0,-1-1 0 16,1-1 0-16,2 1 128 0,-2-1-128 0,1 1 0 0,-1 0 0 0,2 3 0 15,0-4 0-15,1 1 0 16,-1 0 0-16,1 0 0 0,-1 0 0 0,3 1 0 16,-1-1 0-16,-1 3 0 0,-1-3 0 0,0 1 0 15,3-1 0-15,-2 1 0 0,0-1 0 0,-1 2 0 0,1-2 0 0,2 1 0 16,-2 1 0-16,1 1 0 16,-3 0 0-16,4-1 0 0,0-1 0 0,0 1 0 0,-3-2 0 0,2 1 0 0,0 0 0 0,1 0 0 31,-2-1 0-31,1 1 0 0,1 2 0 0,0-2 0 15,0-1 0-15,-1 1 0 0,1 0 0 0,2 0 0 16,-3-1 0-16,2 0 0 0,0 0 0 0,-1 1 0 16,0 2 0-16,1-1 0 0,1-3 0 0,-1 1 0 0,-1 0 0 0,1-2 0 15,0 1 0-15,-1 1 0 0,1 0 0 0,0 0 0 16,1-1 0-16,-2 1 0 0,-1 2 0 16,1 0 0-16,1-2 0 0,-1 0 0 0,1 2 0 0,-1 1 0 0,1-1 0 15,0 0 0-15,0-1 0 0,0 1 0 16,-1-1 0-16,2 0 0 0,-2 1 0 0,0 1 0 15,2-2 0-15,-1 1 0 0,1 0 0 0,0 1 0 16,-1-2 0-16,1 0 0 0,-1 0 0 0,0 1 0 0,-1-2 0 0,0 1 0 16,1 0 0-16,1-1 0 0,-1 4 0 0,0-3 0 15,1 0 0-15,0-1 0 16,-1-2 0-16,0 4 0 0,0 1 0 0,1-1 0 0,0-1 0 0,-1 1 0 16,0 0 0-16,-1 0 0 15,1-1 0-15,0 0 0 0,1-1 0 0,0 3 0 0,0 7 0 0,-1-9 0 0,0 0 0 0,0-1 0 31,0 0 0-31,-1 1 0 0,1-3 0 0,0 4 0 0,1-1 0 16,0 1 0-16,0-1 0 0,0 0 0 0,0 1 0 0,0-1 0 0,0 1 0 0,0-1 0 16,0 1 0-1,0 0 0-15,-1 0 0 0,0 2 0 0,0-1 0 0,1 0 0 16,0 0 0-16,0-1 0 0,1-2 0 0,0 1 0 0,-1 2 128 0,0-1-128 0,1-1 0 0,0 0 0 16,-1 0 0-16,1 2 0 15,1-3 0-15,0 1 0 16,-1-1 0-16,-1 0 0 0,0 3 0 0,0-6 0 15,1 0 0-15,0 3 0 0,0 2 0 0,-1-2 0 0,0-4 0 0,3 2 0 16,-2 5 0-16,0-3 0 0,0-3 0 0,1 3 0 0,-1-1 0 16,2 1 0-1,-1 1 0-15,0 0 0 0,-1-1 0 0,0 1 0 0,1 1 0 0,0-2 0 16,-1 0 0-16,1 0 0 0,-1-1 0 0,1 0 0 16,1 2 0-16,0 0 0 0,-2-1 0 0,2 2 0 15,0-2 0-15,-1 1 0 0,0 0 0 0,0-1 0 16,0 0 0-16,1-2 0 0,-1 1 0 0,1 1 0 0,0 0 0 0,-1 1 0 15,1-4 0-15,-1 2 0 16,0 2 0-16,2 0 0 0,0-1 0 0,0 0 0 16,1 0 0-16,0-1 0 0,-3 0 0 0,1 1 0 0,2 1 0 0,-2-2 0 15,-1-1 0-15,4-1 0 16,1 0 0-16,-3-1 0 0,-2 0 0 0,1 2 0 16,1 2 0-16,0 0 0 0,-2-1 0 0,1 0 128 15,2 0-128-15,-1 0 0 0,-2 0 0 0,2-1 0 0,0 1 0 0,1 1 0 16,-1 2 0-16,0-1 0 15,-2 0 0-15,0 0 0 0,2 0 0 0,-2 1 0 0,0-1 0 0,3 0 0 16,-4 0 0-16,2 0 0 0,2 1 0 0,0-1 0 16,-2 0 0-16,0 0 0 0,1 0 0 0,-2 1 0 15,1-2 0-15,0 1 0 0,2-1 0 0,-2 3 0 16,1 0 0-16,-2-2 0 0,1-2 0 0,-2 0 0 16,3 0 0-16,1 2 0 0,-1 1 0 0,0 1 0 15,-2-2 0-15,1 2 0 0,0 2 0 0,1-3 0 16,-1-2 0-16,1 1 0 0,-1 3 0 0,1-1 0 0,-1 1 0 0,1-2 0 15,-1 1 0-15,1-1 0 16,1 0 0-16,0 0 0 0,-5 8 0 0,4-5 0 16,2-2 0-16,0 2 0 0,-1 0 0 0,-1 1 0 15,0-2 0-15,0 1 0 0,1-4 0 0,0 5 0 16,-1-3 0-16,1 1 0 0,1 0 0 0,-1 0 0 0,0 1 0 16,0-1 0-16,2 1 0 0,-3-1 0 0,2 2 0 0,0 0 0 15,-1-1 0-15,2 2 0 0,-2 1 0 0,-5 2 0 16,6-5 0-16,1 1 0 0,1 1 0 0,-2-1 0 15,-6 4 0-15,8-3 0 0,1 0 0 0,-4-2 0 16,-5 5 0-16,7-6 0 0,1 1 0 0,0 0 0 16,0 0 0-16,-2 2 0 0,0-1 0 0,2-2 0 15,0 1 0-15,-3 0 0 0,2 1 0 0,-1-2 0 16,1 1 0-16,-2-1 0 0,1 1 0 0,-1-1 0 16,4 1 0-16,-3-1 0 0,1 1 0 0,-1-1 0 15,0 2 0-15,0 0 0 0,1-2 0 0,-2 2 0 16,-5 4 0-16,7-5 0 0,0 1 0 0,-2-1 0 0,0 1 0 0,1-1 0 0,-2-1 0 0,3 2 0 31,-3-1 0-31,2 1 0 0,0-2 0 0,-1 1 0 0,0-1 0 0,0 2 0 16,1 2 0-16,0-3 0 0,-6 5 0 0,5-4 0 15,1 1 0-15,0-1 0 0,-2-2 0 0,2 1 0 16,-1 1 0-16,0-2 0 0,-5 6 0 0,6-5 0 16,-1-3 0-16,2 3 0 0,-1-1 0 0,-1 2 0 15,1-1 0-15,-2 0 0 0,0-4 0 0,0 3 0 0,0 0 128 0,0 2-128 0,-4 4 0 16,6-6 0-1,-1 1 0-15,1 0 0 0,-6 5 0 0,7-5 0 16,0-1 0-16,-2 3 0 0,-5 3 0 0,8-2 0 0,-1-2 0 0,-7 4 0 16,5-5 0-16,-5 5 0 15,7-6 0-15,2 2 0 0,0-1 0 0,-3 2 0 16,-6 3 0-16,0 0 0 0,7-5 0 0,-2 0 0 0,-5 5 0 0,6-5 0 0,-6 5 0 0,7-4 0 16,-1 1 0-1,-6 3 0-15,7-3 0 0,-7 3 0 0,7-3 0 0,-7 3 0 0,7-1 0 0,-7 1 0 16,8-3 0-16,-1 2 0 15,-1-1 0-15,-6 2 0 0,0 0 0 0,8-3 0 0,-2 1 0 0,1-2 0 0,-2 2 0 0,-5 2 128 32,0 0-128-32,7-3 0 0,-2 1 0 0,2-1 0 15,-7 3 0-15,5-1 0 0,-5 1 0 0,4-2 0 16,4 0 0-16,-8 2 0 0,5-3 0 0,-5 3 0 0,5-5 0 0,-5 5 0 16,6-3 0-16,-6 3 0 15,5-2 0-15,0 1 0 0,3-3 0 0,-8 4 0 16,0 0 0-16,4-2 0 0,-4 2 0 0,7-1 0 0,-7 1 0 0,6-2 0 0,-6 2 0 15,5-2 0 1,-5 2 0-16,5-3 0 0,1 1 0 0,-6 2 0 0,5-2 0 0,-5 2 0 16,5-3 0-16,-5 3 0 0,6-4 0 0,-6 4 128 15,0 0-128-15,6-1 0 0,-6 1 0 0,0 0 0 16,6-2 0-16,-6 2 0 0,6-3 0 0,-6 3 0 16,0 0 0-16,0 0 0 0,0 0 0 0,7-3 0 15,-1-1 0-15,-6 4 0 0,6-3 0 0,-6 3 0 16,4-2 128-16,-4 2-128 0,0 0 0 0,0 0 0 15,6-2 0-15,-6 2 0 0,0 0 0 0,0 0 0 16,5-5 0-16,-5 5 0 0,0 0 0 0,0 0 0 0,0 0 0 0,7-3 0 16,-1 1 0-16,-6 2 0 15,0 0 0-15,0 0 0 0,6-3 0 0,-6 3 0 16,0 0 0-16,0 0 0 0,0 0 0 0,7-2 0 16,-7 2 0-16,0 0 0 0,8-1 0 0,-8 1 0 0,6-1 0 0,-6 1 0 15,0 0 0-15,0 0 128 0,7-3-128 0,-7 3 0 16,0 0 0-16,4-5 0 0,-4 5 0 0,0 0 0 15,0 0 0-15,0 0 0 0,5-5 0 0,-5 5 0 16,0 0 0-16,0 0 0 0,0 0 128 0,0 0-128 16,7-6 0-16,-7 6 0 0,4-5 0 0,-4 5 0 15,7-5 0-15,-2 3 0 0,-5 2 0 0,0 0 0 16,0 0 0-16,0 0 0 0,7-6 0 0,-7 6 0 16,0 0 0-16,0 0 0 0,2-6 0 0,-2 6 0 15,2-6 0-15,-2 6 0 0,3-7 0 0,-3 7 0 16,0 0 0-16,0 0 0 0,5-8 0 0,-5 8 0 15,5-5 0-15,-5 5 0 0,4-7 0 0,-4 7 0 16,0 0 0-16,0 0 0 0,3-6 0 0,-3 6 0 16,3-9 0-16,-3 9 0 0,3-6 0 0,-3 6 0 15,5-5 0-15,-5 5 0 0,0 0 0 0,3-6 0 0,-3 6 0 0,0 0 0 16,4-7 0-16,-4 7 0 0,4-8 0 0,-4 8 0 16,0 0 0-16,4-7 0 0,-2 1 0 0,-2 6 0 15,0 0 0-15,4-8 0 0,-1 1 0 0,-3 7 0 16,3-6 0-16,-3 6 0 0,0 0 0 0,3-8 128 15,0 3-128-15,-3 5 0 0,4-8 0 0,-4 8 0 16,0 0 0-16,0 0 0 0,0 0 0 0,2-8 0 16,1-2 0-16,-3 10 0 0,0 0 0 0,0 0 0 15,2-9 0-15,0 3 0 0,-2 6 0 0,0 0 0 16,2-8 128-16,1 0-128 0,-2 1 0 0,-1 7 0 16,0 0 0-16,1-8 0 0,-1 8 0 0,1-9 0 15,-1 2 0-15,0 7 0 0,1-8 0 0,-1 8 0 16,0 0 0-16,1-9 0 0,-1 0 0 0,0 9 0 0,0 0 0 0,-1-6 0 15,1 6 0-15,0-8 128 0,-3 1-128 16,3 7 0-16,0 0 0 0,0-7 0 0,0-1 0 0,0 8 0 0,-1-8 128 0,1 8-128 0,-3-7 0 0,3 7 128 31,-2-8-128-31,0 1 0 0,0 0 0 0,2 7 0 16,1-6 0-16,-1 6 0 0,-1-10 0 0,1 10 0 16,-3-6 0-16,3 6 0 0,-4-6 0 0,3 1 0 0,-2-2 0 0,3 7 0 15,-2-7 0-15,2 7 0 16,-3-4 0-16,-1 0 0 0,4 4 0 0,-3-5 0 0,0 1 0 0,3 4 0 15,-5-5 0-15,5 5 0 16,-4-5 0-16,-1 0 0 0,0 1 0 0,1 1 128 16,4 3-128-16,-3-6 0 0,-3 1 0 0,1 0 0 0,5 5 0 0,-3-5 0 15,-1 0 0-15,4 5 0 0,-4-4 0 0,4 4 0 16,0 0 0-16,-3-7 0 0,3 7 0 0,-2-5 0 0,-2-1 0 0,4 6 0 16,-6-4 0-16,1 1 0 15,5 3 0-15,0 0 0 0,-7-5 128 0,2 2-128 0,5 3 0 0,0 0 128 16,-7-3-128-16,7 3 0 15,-7-4 0-15,7 4 128 0,0 0-128 0,-6-4 0 0,0 0 0 0,0 0 128 0,6 4-128 0,-6-4 0 32,6 4 0-32,-5-4 0 0,5 4 0 0,-7-5 0 15,0 0 0-15,7 5 0 0,0 0 0 0,0 0 0 16,-8-4 128-16,8 4-128 0,-6-4 0 0,6 4 0 16,-5-4 144-16,5 4-144 0,-7-4 0 0,7 4 0 15,0 0 0-15,-6-1 128 0,6 1-128 0,0 0 0 0,-6-3 0 0,6 3 0 16,-7-2 0-16,7 2 0 0,0 0 0 0,0 0 0 15,0 0 0-15,0 0 0 0,0 0 0 0,0 0 0 16,0 0 0-16,0 0 0 0,0 0 0 0,0 0 0 16,0 0-128-16,0 0 128 0,0 0-128 0,-1 8 128 15,1-8-176-15,0 0 176 0,0 0-208 0,2 9 80 0,-2-9-112 0,5 8-16 16,-5-8 0-16,0 0 0 31,0 0-448-31,4 7-112 0,1-2-16 0,-5-5-8992 0,0 0-1808 0</inkml:trace>
  <inkml:trace contextRef="#ctx1" brushRef="#br0" timeOffset="57531.12">17068 11057 4607 0,'0'0'400'0,"0"0"-400"0,0 0 0 16,0 0 0-16,0 0 1360 0,0 0 192 0,0 0 48 0,0 0 0 15,0 0-1024-15,0 0-192 0,0 0-32 0,0 0-16 0,-5 0 16 0,5 0 0 16,0 0 0-1,0 0 0-15,0 0 0 0,0 0 0 0,-6-2 0 0,6 2 0 16,0 0-64-16,0 0-16 0,0 0 0 0,0 0 0 0,0 0-80 16,0 0-32-16,0 0 0 0,0 0 0 15,-4-4-32-15,4 4 0 0,-5-4 0 0,5 4 0 16,-5-4 64-16,5 4 0 0,0 0 0 0,0 0 0 16,-4-5 48-16,4 5 16 0,-3-6 0 0,3 6 0 15,0 0-256-15,0 0 176 0,-4-8-176 0,4 8 160 16,-3-5-160-16,3 5 0 0,-3-8 0 0,3 8 0 15,0 0-320-15,0 0 16 0,0 0 0 0,0 0-4816 16,0 0-976-16</inkml:trace>
  <inkml:trace contextRef="#ctx1" brushRef="#br0" timeOffset="76593.75">19587 4305 9151 0,'0'0'400'0,"0"0"96"0,0 0-496 0,0 0 0 0,0 0 0 0,0 0 0 16,0 0 384-16,0 0 0 0,0 0-16 0,0 0 0 16,0 0 80-16,0 0 32 0,0 0 0 0,0 0 0 15,0 0 112-15,0 0 32 0,0 0 0 0,0 0 0 16,0 0-160-16,0 0-16 0,0 0-16 0,0 0 0 15,0 0-128-15,1 9-32 0,-1-9 0 0,0 0 0 16,0 0 80-16,0 0 16 0,-2 9 0 0,2-9 0 16,0 0 16-16,-2 7 0 0,2-7 0 0,0 0 0 15,0 0-96-15,0 0-16 0,0 0 0 0,0 0 0 16,-5 5-16-16,5-5 0 0,0 0 0 0,0 0 0 0,0 0-96 0,0 0-32 16,0 0 0-16,0 0 0 15,0 0-128-15,0 0 128 0,-5 6-128 0,5-6 128 16,0 0 32-16,0 0 0 0,0 0 0 0,0 0 0 0,0 0 32 0,0 0 0 15,0 0 0-15,0 0 0 0,0 0-192 0,0 0 192 16,0 0-192-16,0 0 192 0,0 0-192 0,0 0 160 0,0 0-160 0,0 0 160 16,0 0-160-16,0 0 0 15,0 0 144-15,0 0-144 0,-6 0 176 0,6 0-48 16,0 0 0-16,0 0 0 0,0 0-128 0,0 0 0 16,0 0 0-16,0 0 0 0,0 0 0 0,0 0 160 15,0 0-160-15,0 0 160 0,0 0 0 0,0 0 0 0,0 0 0 0,0 0 0 16,0 0 0-16,0 0 0 15,-7-4 0-15,7 4 0 0,0 0-16 0,0 0 0 16,-7 0 0-16,7 0 0 0,0 0-16 0,0 0 0 16,-5-1 0-16,5 1 0 0,-7-2 16 0,7 2 0 15,-4-4 0-15,4 4 0 0,0 0-16 0,-5-3 0 0,5 3 0 16,-6-2 0-16,2-3-128 0,4 5 192 16,0 0-192-16,0 0 192 0,-7-6-64 0,3 2-128 0,4 4 192 0,0 0-64 15,-4-5-128-15,4 5 192 0,-7-4-192 0,3 0 192 0,4 4-64 0,-6-5 0 0,2 1 0 16,4 4 0-1,0 0 16-15,-6-2 0 0,6 2 0 0,-7-5 0 16,1 0-144-16,1 1 160 0,5 4-160 0,0 0 160 16,-3-4-160-16,3 4 0 0,-6-7 144 0,6 7-144 15,-7-4 128-15,1 2-128 0,6 2 160 0,-6-6-160 16,1 0 128-16,5 6-128 0,-6-5 0 0,6 5 0 16,0 0 912-16,0 0 96 0,0 0 16 0,-5-2 0 15,5 2-1600-15,0 0-304 16,-7-5-64-16,4-1-16 0,3 6 832 0,-7-4 128 0,7 4 0 0,-7-1 128 0,7 1-128 0,-7-1 128 0,7 1-128 15,-7-2 128-15,0 0-128 0,7 2 0 16,0 0 0-16,0 0 0 0,-8-1 0 0,3 0 0 16,5 1 0-16,0 0 0 0,-8 0 0 0,2 0 128 15,6 0-128-15,-8-1 0 0,1 0 0 0,1 0 128 16,6 1-128-16,-7-1 0 0,2 1 144 0,5 0-144 16,-7-3 192-16,1 3-192 0,6 0 192 0,-7-1-192 0,-1-1 192 0,3 2-192 15,5 0 176-15,-8 3-176 16,1 0 160-16,2-2-160 0,5-1 176 0,-9 2-176 15,5-1 192-15,-4-1-192 0,2-1 128 0,-2 1-128 16,8 0 0-16,-7 1 0 0,0 1 0 0,0-3 128 16,0-2-128-16,1 2 0 0,-1 2 0 0,-1 0 0 15,2-1 0-15,-1-1 0 0,0 0 128 0,0 1-128 0,0 0 0 0,-1 0 0 16,0-1 0-16,3 0 160 0,-3-1-160 0,0 2 128 16,1 2-128-16,-2-2 128 0,0-2-128 0,2 2 128 0,1-1-128 0,1 0 0 15,-1-1 144-15,0 1-144 16,-1-3 128-16,0 2-128 0,0 2 128 0,-1-1-128 15,-1-3 0-15,1 1 144 0,1 2-144 0,-1-3 0 0,2 2 144 0,-3-1-144 16,1-2 0-16,0 3 144 16,0-1-144-16,1 2 0 0,0 0 0 0,0-3 0 0,0-1 0 0,-1 0 0 0,1 2 0 0,-1 0 0 31,2-2 0-31,0 1 0 0,0 2 0 0,-1-1 0 16,1-2 0-16,-1 3 0 0,1 0 0 0,-1 0 0 15,0-2 0-15,1 2 0 0,0 1 0 0,0 1 0 16,0 0 0-16,0-1 0 0,-1-1 0 0,0 1 0 0,-1 1 0 0,2 0 0 15,-2 0 0-15,1 0 0 0,-1-3 0 0,0 2 0 0,2 0 0 0,-1 0 0 16,0 0 0-16,-1 1 0 16,0-1 0-16,2 1 0 0,-3 0 0 0,1 1 0 15,0 1 0-15,1-3 0 0,7 1 0 0,-5-3 0 0,-6 1 0 0,2 2 0 0,2 2 0 16,-1-1 0 0,1-2 0-16,-1 0 0 0,1 0 0 0,1 2 0 15,-2 1 0-15,1-1 0 0,0-2 0 0,0 1 0 16,1 0 0-16,-1 0 0 0,1 0 0 0,-1 1 0 15,1 0 0-15,0 2 0 0,0 2 0 0,-1-3 0 0,1-2 0 0,1 0 0 16,-1-1 0-16,6 1 0 16,-8-2 0-16,3 2 0 0,-2 2 0 0,1 0 0 15,-1 0 0-15,1-2 0 0,0-2 0 0,1 0 0 0,-1 1 0 0,0 0 0 16,1 0 0-16,-3 1 0 16,1 0 0-16,1 0 0 0,1 1 0 0,5-1 0 0,-7 0 0 0,-1 0 0 15,-1 0 0-15,-1 0 0 0,1 1 0 0,0-1 0 16,1-2 0-16,-2-1 160 0,2 1-160 0,-1 1 160 15,0 2-160-15,0 1 0 0,0 1 0 0,1-2 0 0,0-2 0 0,0-3 0 16,-1 2 0-16,1 1 0 16,0 0 0-16,0 1 0 0,-1 1 0 0,2-1 0 15,-2-2 0-15,1 1 0 0,1 1 0 0,-2 1 0 16,1 0 0-16,1-1 0 0,0 0 0 0,1 1 0 0,-3 0 0 0,2 0 0 16,-1-1 0-16,0 0 0 0,-1 0 0 0,1-1 0 15,-2 0 0-15,3 1 0 16,0 2 0-16,-1 0 0 0,-1 1 0 0,0-3 0 0,1 0 0 0,0 0 0 15,0 0 0-15,-1 0 0 16,1 1 0-16,0 0 0 0,0-2 0 0,1 1 0 0,-3 2 0 16,0 1 0-16,0 0 0 0,2 0 0 0,-2-2 0 0,2 1 0 15,-1-2 0-15,0 1 0 0,2 1 0 0,1-1 0 16,-2 2 0-16,1-2 0 0,-1-2 0 0,0-1 0 0,-1 1 0 0,0 2 0 0,0 3 0 0,1-1 0 16,1 0 0-16,1-2 0 0,-2 3 0 0,-1-2 0 15,1 0 0-15,0-1 0 0,0-1 0 0,0 1 0 31,-1 2 0-31,1-1 0 0,2 0 0 0,-2 1 0 0,0 2 0 0,1-2 0 16,0-1 0-16,0-2 0 16,-3 1 0-16,2 3 0 0,1 0 0 0,-2-1 0 15,1 1 0-15,-1-3 0 0,0 0 0 0,-3 0 0 16,2-1 0-16,1 1 0 0,1 1 0 0,-2 1 0 16,-1 3 0-16,1-3 0 0,1-1 0 0,0 1 0 0,-2-2 0 0,1 2 0 0,-1 1 0 0,2 1 0 15,0 0 0-15,-1 2 0 16,-1 0-128-16,1-3 128 0,0 0 0 0,0 2 0 0,-1 0 0 0,2 1 0 0,-1 0 0 15,0-2 0 1,1-2 0-16,0 2 0 0,-1-1 0 0,3 1 0 16,-2-3 0-16,1 0 0 0,0 0 0 0,-2 2 0 0,1 0 0 0,0 0 0 0,0 0 0 15,-1-1 0-15,1 1-144 0,0-1 144 0,0-1 0 0,-1 1 0 32,1 4-160-32,-1-3 160 0,-2 0-128 0,2 1 128 15,1-3-128-15,0 0 128 0,1 0-128 0,-1 2 128 16,1 0 0-16,1 1 0 0,-4-3 0 0,3 0 0 15,3-1 0-15,-4 0 0 0,1-1 0 0,0 2 0 16,0 2 0-16,2-2 0 0,-3 0 0 0,3 0-128 16,0-1 128-16,0-1 0 0,0 0 0 0,0 0 0 0,6 0 0 0,-7 3 0 15,-1-2 0-15,3 0 0 0,5-1 0 0,-8 1 0 16,8-1 0-16,-7 1 0 0,-2-1 0 0,2 0 0 0,7 0 0 0,-7 3 0 16,7-3 0-16,-7 2 0 15,0 1 0-15,0-2 0 0,7-1 0 0,-6 0 0 16,-1 0 0-16,1 0 0 0,6 0 0 0,-7 2 0 15,7-2 0-15,-8 2 0 0,1-2 0 0,1 0 0 16,-1 1 0-16,7-1 0 0,-7 5 0 0,1-3 0 16,0 1 0-16,0-1-128 0,-1-1 128 0,1 1 0 0,0 0 0 0,0 1 0 0,1 0 0 15,-2 2 0-15,1-1 0 16,6-4 0-16,-7 2 0 0,0 2 0 16,0-3 0-16,0 1 0 0,2 1 0 0,-3 1 0 15,2-2 0-15,-1 3 0 0,1 0 0 0,-2-1 0 0,1 0 0 0,-1 1 0 0,0-1 0 0,3 0 0 0,5-4 0 16,-7 5 0-1,0 2 0-15,0-2 0 0,3-2 0 0,-2 2-128 16,2 0 128-16,-2 1 0 0,1-2 0 0,1 1 0 16,-2 0 0-16,2 1 0 0,0-1 0 0,-1 0 0 15,5-5 0-15,-6 2 0 0,-2 1 0 0,3 3 0 16,-3 3 0-16,3 1 0 0,-2-1 0 0,3-1 0 16,-1-2 0-16,1 0 0 0,4-6 0 0,-7 7-128 0,1 1 128 0,2 1 0 15,-2-1 0-15,3-2 0 0,3-6 0 0,-3 8 0 16,-3-3 0-16,1 1 0 15,2 1 0-15,-3-1 0 0,2 0 0 0,-1-1 0 16,5-5 0-16,-5 9 0 0,1 0 0 0,-2-1 0 16,0-1 0-16,2 1 0 0,-1 0 0 0,1-2 0 0,-3 2 0 0,1 0 0 15,-1 1 0-15,3-2 0 0,-3 2 0 0,1 0 0 16,1-1 0-16,-2 0 0 0,-1 0 0 0,3 0 0 16,-1 1 0-16,0-1-128 0,-1 1 128 0,1 1 0 0,-4 0 0 0,2 1 0 15,2 1 0-15,-1 0 0 16,-1-1 0-16,0 0 0 0,1 1 0 0,0 0 0 15,0-1 0-15,0 1 0 0,-2 3 0 0,4-2 0 0,-1-1 0 0,-1-1 0 16,-1-1 0-16,-1 0 0 16,3 1 0-16,-2 1-128 0,1 1 128 0,0 0 0 0,2 1 0 0,-2-2 0 15,1-2 0-15,-2-1 0 16,5 1 0-16,-3 1 0 0,1 0 0 0,-1 0 0 0,0-1 0 0,1 0 0 16,-2-1 0-16,3 1 0 15,0-1 0-15,-1-1 0 0,0 2 0 0,0 1 0 16,1 1 0-16,-2-4 0 0,6-8 0 0,-5 9 0 0,-1-1 0 0,2 0 0 0,1 0 0 0,-2 0 0 15,0-2 0-15,2 1 0 16,3-7 0-16,-6 6 0 0,2 0 0 0,1 2 0 16,-2-2 0-16,1 2 0 0,1-1 0 0,-2 0 0 15,2 0 0-15,-1-1 0 0,4-6 0 0,-4 9 0 16,0-3 0-16,4-6 0 0,-6 7 0 0,0-1 0 16,3 2 0-16,1 1 0 0,-4-1 0 0,3-2 0 15,3-6 0-15,0 0 0 0,-7 4 0 0,3 1 0 16,4-5 0-16,-5 6 0 0,0 0 0 0,2-1 0 0,-1 1 0 0,4-6 0 15,-5 5 0-15,2 1 0 16,-1-1 0-16,4-5 0 0,-5 8 0 0,1 0 0 0,3 1 0 0,1-9 0 16,-4 5 0-16,0 2 0 0,0-1 0 0,2 1 0 15,-1-2 0-15,3-5 0 0,-3 7 0 0,-2 0 0 16,2 0 0-16,2-1 0 0,1-6 0 0,0 0 0 16,-5 9 0-16,2-3 0 0,-1 1 0 0,4-7 0 15,-2 9 0-15,2-9 0 0,0 0 0 0,-3 8 0 16,-2 0 0-16,2 1 0 0,3-1 0 0,-4-1 0 15,4-7 0-15,-3 9 0 0,3-9 0 0,-2 9 0 16,-1-1 0-16,-2-1 0 0,2 3 0 0,-1-1 0 16,2-2 0-16,2-7 0 0,-4 5 0 0,0 4 0 0,0 0 0 0,0-2 0 15,3 1 0-15,-1 1 0 0,1 1 0 0,-1-3 0 16,2-7 0-16,0 0 0 16,0 0 0-16,-3 11 0 0,-3 2 0 0,1-1 0 15,2-1 0-15,0-3 0 0,3-8 0 0,-3 11 0 16,0-2 0-16,2 0 0 0,1-9 0 0,-5 11 0 0,2 0 0 0,0-1 0 15,2-1 0-15,0 0 0 0,-3-1 0 0,1 4 0 16,2-2 0-16,-2-1 0 0,1 2 0 0,-2 0 0 16,2 0 0-16,0-1 0 0,1-1 0 0,-2 1 0 0,3 1 0 0,-4-1 0 15,2-2 0-15,-1 2 0 16,0 1 0-16,1 0 0 0,0-1 0 0,0-2 0 16,2-8 0-16,-3 9 0 0,0 0 0 0,2 0 0 15,-2 2 0-15,2-1 0 0,-2-1 0 0,0 0 0 0,3-9 0 0,-2 9 0 16,1-2 0-16,-1 2 0 0,0 4 0 0,0-2 0 15,0-2 0-15,0-1 0 16,0 1 0-16,-2 0 0 0,2 0 0 0,-1 2 0 16,3-2 0-16,-3 2 0 0,2 1 0 0,-1-2 0 0,0-2 0 0,2-8 0 15,-2 8 0-15,0 3 0 16,0 1 0-16,1-1 0 0,-1 1 0 0,0-2 0 0,0-1 0 0,1 0 0 0,0-1 0 0,-1 2 0 16,0 1 0-16,0 1 0 15,-2-1 0-15,3 1 0 0,-1-3 0 0,0 3 0 16,-1-2 0-16,0 1 0 0,1 0 0 0,-1 1 0 15,0 2 0-15,-1 0 0 0,1-3 0 0,-1 1 0 16,0 1 0-16,0-2 0 0,0 0 0 0,2 1 0 0,-1-1 0 0,-1 1 0 16,0-1 0-16,2 0 0 15,-2-1 0-15,2 0 0 0,0-2 0 0,-1 3 0 0,-1 0 0 0,1 0 0 16,0 0 0-16,1 0 0 0,-1 0 0 0,-1-1 0 0,2-1 0 16,-1 2 0-1,0 0 0-15,-1 0 0 0,2 0 0 0,-2-1 0 0,2 0 0 0,0 2 0 16,1 2 0-16,-2-3 0 15,-1 1 0-15,3 0 0 0,0 1 0 0,1 0 0 0,-4-2 0 16,2 0 0-16,1-2 0 0,1 0 0 0,-2 0 0 0,0 2 0 0,0-3 0 0,1 2 0 16,1 2 0-16,-2-3 0 15,2-9 0-15,0 11 0 0,-1 0 0 0,0-2 0 16,-1 2 0-16,0 1 0 0,0 0 0 0,1 0 0 16,0-1 0-16,-3 0 0 0,2 1 0 0,-1 0 0 0,1 3 0 0,1-2 0 15,1 0 0-15,-1-1 0 16,1 0 0-16,-2-1 0 0,1-1 0 0,0 1 0 0,-1 0 0 0,1 2 0 15,-1 2 0-15,1-3 0 0,0-2 0 0,0 0 0 16,1 0 0-16,-1-1 0 16,-3 1 0-16,3-1 0 0,1 1 0 0,-1 0 0 0,-2 1 0 0,2 1 0 15,1-1 0-15,-2-1 0 0,1 0 0 0,0 0 0 16,-1 1 0-16,1-1 0 0,0 2 0 0,1-1 0 16,0 0 0-16,1 0 0 0,0 0 0 0,-2 0 0 15,-1 0 0-15,-1 0 0 0,3 1 0 0,0-1 0 0,-1 0 0 0,0 0 0 0,1 1 0 0,0-1 0 31,-1-1 0-31,0 1 0 0,-1 0 0 0,0 1 0 16,2 0 0-16,0 0 0 0,0 0 0 0,2 0 0 0,0-1 0 0,-2 0 0 16,-1 1 0-16,0-1 0 15,2 3 0-15,1-1 0 0,0-1 0 0,-1-1 0 16,-1 2 0-16,1 0 0 0,2 1 0 0,-1-1 0 0,0-1 0 16,0-1 0-16,0-1 0 0,-1 1 0 15,-2-1 0-15,1 2 0 0,0 0 0 0,0 0 0 16,0 1 0-16,1-1 0 0,1 0 0 0,-1 0 0 0,-1 2 0 0,0-1 0 15,-1 0 0-15,2-1 0 0,1-1 0 0,-1 1 0 16,-2 1 0-16,1 3 0 0,4-1 0 0,-2-3 0 16,-1-3 0-16,1 2 0 0,1 5 0 0,0-2 0 15,-1-2 0-15,-2 0 0 0,-2 0 160 0,2 2-160 0,3-1 0 0,-1-1 0 16,-1 0 0-16,1 0-160 0,-1 1 160 0,1 0 0 0,0-1 0 0,1 2 0 16,-2-3 0-16,1 1 0 15,-2-2 0-15,2 2 0 16,0-1 0-16,0-1 0 0,-2-1 0 0,3 2 128 0,-2 0-128 0,0-1 0 15,3 0 0-15,-3 1 0 0,-1 4 0 0,2-4 144 0,0 0-144 0,0-2 0 32,-2 1 128-32,1 0-128 0,2-1 0 0,-1 4 0 0,-1-1 0 0,1 0 0 15,-1-3 128-15,1 3-128 16,0-1 0-16,-1 0 0 0,0 0 0 0,2 1 0 0,1 2 0 0,-1-2 0 0,0 0 0 16,-1-1 0-16,3-2 0 0,-3 2 0 0,0-1 0 0,2-1 0 15,-1 2 128-15,0 0-128 16,0 0 0-16,0 0 0 0,0-1 0 0,2 0 0 15,-2-2 0-15,1 2 0 0,0 0 0 0,-2 1 0 16,2 0 0-16,0 0 0 0,-2-2 0 0,1 2 0 0,0-3 128 0,0 2-128 0,1 1 0 16,-2 1 0-16,0 0 0 0,1-1 0 0,0-1 0 0,-1 0 0 31,1 0 0-31,1 0 0 0,-2 0 0 0,2 2 128 0,-2 1-128 0,0-1 0 16,0-2 128-16,2 0-128 0,-2 0 0 0,0 1 0 0,1 0 0 0,-1 1 0 31,0 0 0-31,1-1 0 0,0-2 0 0,-1 1 0 15,0 2 0-15,2-2 0 0,-2 1 0 0,1 0 0 16,-1-1 0-16,1 0 0 0,0 0 128 0,-1-3-128 0,1 1 0 0,1 0 0 16,-2 1 128-16,1-1-128 15,0 2 0-15,0-1 0 0,1-2 0 0,-1-1 0 0,-3-6 0 0,4 10 0 16,-1-1 0-16,1-1 0 0,0-1 0 0,0 1 0 16,1-1 128-16,-2 1-128 0,1 0 0 0,1 3 0 15,-5-11 0-15,5 11 0 0,3 1 0 0,-5-1 0 16,1 0 0-16,2-1 0 0,-2-1 0 0,0 2 0 15,1 1 128-15,-2 0-128 0,1-1 0 0,1-1 0 0,-2 1 0 0,1-1 128 16,1-1-128-16,-1 1 0 0,0 3 128 0,1-2-128 16,-2-2 0-16,0 1 0 0,3 0 128 0,-4-2-128 0,3 1 0 0,1 1 0 31,0 0 0-31,0-1 128 0,-2-2-128 0,2 3 0 0,0 1 144 0,-1-1-144 16,-1-1 0-16,1-1 144 0,2-1-144 0,-2 1 128 15,0 0-128-15,1 2 128 0,0-4-128 0,0 1 128 16,0-2-128-16,-1 1 128 0,1-1-128 0,0 3 0 15,-2 0 144-15,3-2-144 0,-1 0 128 0,-2 1-128 0,1-1 128 0,0 0-128 0,2-1 128 0,-4 2-128 32,2-2 128-32,0 2-128 0,1-1 0 0,0 1 144 0,-2-1-144 0,1-1 0 15,-2 2 144-15,-3-7-144 16,5 6 0-16,-1 0 144 0,0 0-144 0,1 2 0 16,1 0 144-16,-3-3-144 0,-3-5 0 0,6 7 144 15,-2-1-144-15,1 3 0 0,-2 0 144 0,2-2-144 16,-1-1 0-16,0 1 144 0,-4-7-144 0,5 8 0 15,-5-8 144-15,5 9-144 0,-2 5 0 0,2-2 128 0,-1-2-128 0,0-3 0 16,-4-7 0-16,5 6 144 0,-5-6-144 0,7 10 0 16,-2 0 128-16,0-2-128 0,-5-8 0 0,8 8 0 0,-3 3 0 0,1-2 0 15,-2 0 128-15,0-2-128 16,2 0 0-16,-2 1 0 0,3 1 0 0,-2-1 0 0,-5-8 0 16,6 9 0-16,0-1 128 0,1 0-128 0,-4 0 0 0,3 1 0 15,-2-1 0-15,2 1 0 0,0-1 128 0,0 1-128 16,1 1 0-16,0-1 0 15,0 0 0-15,-2-2 0 0,2 2 0 0,-1 0 0 16,0-1 128-16,0 1-128 0,1-1 0 0,1 1 0 0,0-1 128 0,0 1-128 0,-4-3 0 0,2 3 0 31,0 0 128-31,2-3-128 0,0 0 0 0,-2-1 0 16,-1 2 0-16,1-1 128 0,0-1-128 0,0 1 0 0,-1 1 0 0,0 0 0 0,0-1 0 16,1 0 0-16,-6-6 128 0,7 5-128 15,-1 2 0-15,0 0 0 0,-2-1 0 0,2 3 0 16,-3-1 0-16,2 1 0 0,1-3 0 0,-2 0 0 15,-4-6 0-15,6 6 0 0,-1 1 0 0,1 1 0 16,-2-2 0-16,0 1 0 0,-4-7 128 0,8 7-128 16,-5 1 0-16,3-1 0 0,-2-1 0 0,1 1 0 15,-5-7 0-15,7 8 0 0,-3-2 0 0,-4-6 0 0,5 6 128 0,-1 0-128 0,-4-6 0 16,4 7 0 0,0-2 128-16,-4-5-128 0,5 7 0 0,-1-1 0 15,3-2 0-15,-7-4 0 0,2 10 0 0,4-2 0 16,0-3 0-16,-2 2 0 0,-4-7 0 0,4 6 0 15,0 2 0-15,0-3 0 0,-4-5 128 0,5 7-128 16,-5-7 0-16,4 9 0 0,1-1 0 0,-2-2 0 0,-3-6 0 0,6 9 0 16,-2-2 0-16,2-1 0 15,-5 1 0-15,-1-7 0 0,8 6 0 0,-3 1 0 0,-1-2 0 0,2 1 0 0,-3-2 0 0,-3-4 0 16,6 6 128-16,-1-1-128 16,-5-5 0-16,5 8 0 0,-2-2 0 0,-3-6 0 15,5 7 128-15,-3 0-128 0,-2-7 0 0,3 8 0 16,1-3 0-16,0 2 0 0,-1-1 0 0,2 1 0 15,-2-1 0-15,-3-6 0 0,3 7 0 0,0 0 0 16,3-1 0-16,-4 1 0 0,-2-7 0 0,3 10 0 0,0-1 128 0,-1-2-128 16,-2-7 0-16,4 8 0 15,-4-8 0-15,4 7 0 0,-4-7 0 0,3 8 0 0,0 0 0 0,0 0 0 16,1-1 0-16,-2 0 0 16,1 0 128-16,0-1-128 0,-3-6 0 0,3 9 0 0,-3-9 0 15,4 4 0-15,-4-4 0 0,5 8 0 0,0 1 0 16,-5-9 0-16,0 0 0 0,3 7 0 0,2-1 128 15,-2 1-128-15,1-3 0 0,-4-4 0 0,4 7 0 0,-4-7 0 16,2 6 0-16,2 1 0 0,0-3 0 0,-4-4 0 16,0 0 0-16,0 0 0 0,5 7 0 0,-5-7 0 15,0 0 0-15,3 7 0 0,-1-1 0 0,2 1 0 16,-4-7 128-16,3 6-128 0,-3-6 0 0,4 8 0 16,-2-1 0-16,-2-7 0 0,0 0 0 0,0 0 0 15,4 5 0-15,-1 3 0 0,-3-8 0 0,0 0 0 16,0 0 0-16,4 6 0 0,-1 1 0 0,1 0 0 15,-4-7 0-15,2 5 0 0,-2-5 0 0,4 7 0 0,1-2 0 0,-5-5 0 16,0 0 0-16,0 0 0 16,3 7 0-16,-3-7 0 0,0 0 0 0,5 5 0 0,-5-5 0 0,5 7 0 15,-5-7 0-15,3 3 0 0,-3-3 0 0,0 0 0 16,4 5 0-16,2-1 0 0,-6-4 0 0,5 4 0 16,-5-4 128-16,0 0-128 0,7 4 0 0,-7-4 0 15,0 0 0-15,5 3 0 0,-5-3 0 0,6 3 0 16,-1 2 0-16,-5-5 0 0,5 2 0 0,-5-2 0 15,0 0 128-15,6 3-128 0,-6-3 0 0,5 4 0 16,-5-4 0-16,8 3 0 0,-8-3 0 0,7 3 0 0,-7-3 0 0,6 1 0 0,-6-1 0 0,0 0 0 31,9 2 0-31,-3 1 0 0,-6-3 0 0,7 1 0 16,-7-1 0-16,0 0 0 0,0 0 0 0,8 3 0 16,-2-1 0-16,-6-2 0 0,0 0 0 0,8 4 0 0,0-3 0 0,-8-1 0 15,0 0 0-15,8 2 0 0,0-1 0 0,-1 0 0 16,-7-1 0-16,0 0 0 0,7-1 0 0,-1 1 0 0,-6 0 0 0,9 0 0 15,-9 0 0-15,8 1 0 16,-2 0 0-16,-6-1 0 0,8 2 0 0,-1-1 0 0,-1-2 0 0,-6 1 0 16,8 0 0-16,-1 0 0 0,1-1 0 0,-3 1 0 0,-5 0 0 0,8-1 0 15,0 0 0-15,-2 0 0 0,-1-1 0 0,1 1 0 32,-6 1 0-32,7 1 0 0,2 0 0 0,-4 0 0 15,0 0 0-15,1 0 0 0,-6-1 0 0,6 1 0 16,2 0 0-16,0-1 0 0,-3-1 0 0,3 1 0 15,-8 0 0-15,5 0 0 0,3 0 0 0,-2 0 0 16,-6 0 0-16,7 1 0 0,0 0 0 0,0-1 0 0,0-1 0 0,1 1 0 16,-1 0 0-16,-2 0 0 15,2-1 0-15,-1 0 0 0,-6 1 0 0,0 0 0 16,9 0 0-16,1 0 0 0,-4 0 0 0,2 0 0 0,-2 1 0 0,1 1 0 0,0 1 128 16,-1-2-128-16,-6-1 0 0,8 2 0 15,-1 0 0-15,2 0 0 0,-3-1 0 0,1 1 0 16,-7-2 0-16,8 0 0 0,-1 1 0 0,1 0 0 15,-8-1 0-15,8 3 0 0,0 1 0 0,0 0 0 0,-2-1 128 0,2 0-128 16,-8-3 0-16,7 4 0 0,1 0 0 0,-1-1 0 16,0 1 0-16,-2-1 0 0,-5-3 0 0,7 3 0 15,1 1 128-15,-4-1-128 0,-4-3 0 0,7 4 0 16,-2-2 0-16,1 4 0 16,1-3 0-16,-2 1 0 0,-5-4 0 0,7 3 0 0,-2 0 128 0,1 0-128 0,0 2 0 0,-1-1 0 31,-5-4 0-31,6 6 0 0,0-2 128 0,-2 1-128 0,2-2 0 15,0 0 0-15,-6-3 0 0,5 5 0 0,0-1 144 16,1 0-144-16,1 0 0 0,-3-1 144 0,-4-3-144 16,8 8 0-16,0-3 0 0,-1 0 128 0,-7-5-128 0,6 6 0 15,2 2 0-15,-2-2 128 0,0 0-128 0,-1-3 0 16,2-1 0-16,2 3 0 0,-2-1 0 0,-1 2 0 0,-6-6 0 16,7 5 128-16,2 1-128 0,0-2 0 15,-4 2 0-15,-5-6 0 0,0 0 0 0,7 5 0 0,-2 1 0 0,2-2 0 16,-2-1 0-16,-5-3 0 15,8 5 0-15,-3 0 128 0,0 1-128 0,1-2 0 0,0-2 0 0,1 2 0 0,-7-4 0 0,5 6 0 16,2-1 128-16,-1-1-128 16,-6-4 0-16,5 4 0 15,-5-4 0-15,7 6 0 0,-7-6 0 0,7 7 128 0,-7-7-128 0,9 4 0 0,-3 0 0 0,0 1 0 0,-6-5 128 32,6 4-128-32,-2 1 0 0,-4-5 0 0,7 4 0 0,-1-1 0 15,-6-3 0-15,0 0 0 0,7 4 128 0,-7-4-128 16,7 2 0-16,-1 1 0 0,-6-3 0 15,7 4 128-15,-2 0-128 0,-5-4 0 0,0 0 0 0,8 4 0 0,-8-4 0 0,6 5 128 16,-6-5-128-16,8 2 0 16,-8-2 0-16,7 4 0 0,-7-4 128 0,6 2-128 15,-6-2 0-15,7 3 0 0,-7-3 0 0,7 2 0 16,-7-2 0-16,7 2 0 0,-2-3 0 0,1 1 0 16,-6 0 0-16,0 0 0 0,0 0 0 0,8 3 0 0,0-1 0 0,-4 3 0 15,-4-5 0-15,8 2 0 16,-2-1 0-16,-6-1 0 0,8 2 128 0,-8-2-128 15,5 2 0-15,2-2 0 0,-7 0 0 0,6 0 0 0,-6 0 0 0,8 3 0 16,-2-3 0-16,1 1 0 0,-7-1 0 0,8 2 0 16,0 0 0-16,-2-1 0 0,-6-1 0 0,0 0 0 15,6 1 0-15,1-1 0 0,-1-1 0 0,0 0 0 0,-1 1 0 0,1 0 0 16,-6 0 0-16,6 0 0 16,2 0 0-16,-1 0 0 0,-7 0 0 0,9 0 0 0,-9 0 0 0,9 0 0 15,-1-2 0-15,0 1 0 16,-8 1 0-16,9-1 0 0,-1 0 0 0,-2 0 0 15,1-2 0-15,-1 1 0 0,-6 2 0 0,8-1 0 0,1-1 0 0,-2 1 0 16,-7 1 0-16,7-2 0 0,-1-2 0 0,-6 4 0 16,8-3 0-16,-1 1 0 15,-7 2 0-15,9-1 0 0,-3 0 0 0,0-1 0 0,1 1 0 0,-1 1 0 0,-6 0 0 0,6 1 0 32,-6-1 0-32,7 0 0 0,-7 0 0 0,8-1 0 0,-8 1 0 0,9 0 0 0,-1 0 0 0,-3 0 0 15,-5 0 0-15,7 1 0 16,-7-1 0-16,8 0 0 0,-3 0 0 0,-5 0 0 15,8-1 0-15,-2 1 0 0,0 0 0 0,-6 0 0 16,0 0 0-16,8 0 0 0,1 1 0 0,-5 1 0 16,-4-2 0-16,9 1 0 0,-2 0 0 0,-1-1 0 0,-6 0 0 0,8 1 0 0,-8-1 0 0,6-1 0 31,1 0 0-31,-1 1 0 0,-6 0 0 0,6 1 0 16,1 0 0-16,-1 0 0 0,-6-1 0 0,8 1 0 15,0-1 0-15,-8 0 0 0,0 0 0 0,8 1 0 16,-1-1 0-16,-1 0 0 0,-6 0 0 0,6 0 0 0,-6 0 0 0,10 0 0 0,-4 0 0 0,1 0 0 31,-7 0 0-31,6 0 0 0,-6 0 0 0,8 0 0 0,0-1 0 16,-3 1 0-16,-5 0 0 0,9-1 0 0,-3 0 0 0,2 1 0 15,-8 0 0-15,7-1 0 0,0 0 0 0,-7 1 0 16,9 0 0-16,-3 0 0 0,-6 0 0 0,8 0 0 16,-8 0 0-16,6 1 0 0,2-1 128 0,-8 0-128 15,0 0 128-15,9 0-128 0,-3 0 0 0,1 0 0 16,-7 0 128-16,6-1-128 0,-6 1 0 0,0 0 0 15,8-1-160-15,-1 1 160 0,-7 0 0 0,7 1 0 16,0 0 0-16,-7-1 0 0,7 0 0 0,-7 0 0 16,8 2 0-16,-8-2 0 0,8 0 0 0,-8 0 0 15,6 0 0-15,0 0 0 0,-6 0 0 0,9 0 0 0,-2 0 0 0,0 1 0 0,0 0 0 0,-7-1 0 16,6 1 0-16,2 1 0 0,-1 0 0 0,1 0 0 0,-8-2 0 0,0 0 0 31,8 1 0-31,0 0 0 0,-1 0 0 0,0-1 0 16,-7 0 0-16,8 1 0 0,1-2 0 0,-1 3 0 15,-8-2 0-15,8 4 0 0,1-1 0 0,-1 0 0 16,0-3 0-16,1 2 0 0,-4 2 0 0,2-2 0 0,-7-2 0 0,8 2 0 16,1 0 0-16,-1-1 0 15,-8-1 0-15,7 3 0 0,0-1 0 0,0-1 0 16,0 0 0-16,-7-1 0 0,9 1 0 0,-3 1 0 16,2-2 0-16,-2 2 0 0,0 4 0 0,-6-6 0 15,9 0 0-15,-2 1 0 0,-2 0 0 0,-5-1 0 16,0 0 0-16,8 0 0 0,1 0 0 0,-4 1 0 15,-5-1 0-15,8 2 0 0,0 1 0 0,-8-3 0 16,6 0 0-16,0 1 0 0,-6-1 0 0,8 2 0 0,-8-2 0 0,8 1 0 0,-8-1 0 16,5 1 0-16,-5-1 0 0,9 0 0 0,-9 0 0 0,6 0 0 0,1 0 0 15,-7 0 0 1,8 3 0-16,-8-3 0 0,6-1 0 0,0 1 0 16,-6 0 0-16,7 0 0 0,-7 0 0 0,6 0 0 15,-6 0 0-15,6 0 0 0,-6 0 0 0,8 0 0 0,-2 0 0 0,-6 0 0 16,0 0 0-16,0 0 0 15,9 3 0-15,-9-3 0 0,0 0 0 0,8-2 0 16,0 2 0-16,1 0 0 0,-9 0 0 0,0 0 0 16,5-3 0-16,3 1 0 0,-1 1 0 0,-7 1 0 0,0 0 0 0,6-1 0 15,1 0 0-15,-1 1 0 0,-6 0 0 16,7 0 0-16,-7 0 0 0,8-1 0 16,-8 1 0-16,8-2 0 0,-3-1 0 0,2 1 0 15,-7 2 0-15,4-2 0 0,-4 2 0 0,9-1 0 0,-3-2 0 0,-6 3 0 16,0 0 0-16,7-1 0 0,-7 1-128 0,6-1 128 0,-6 1 0 15,7-2 0-15,-1 1 0 0,-6 1 0 16,0 0 0-16,8-2 0 0,1-3 0 0,-3 3 0 0,-6 2 0 0,0 0 0 16,0 0 0-16,7-1 0 15,-7 1 0-15,6-1 0 0,-6 1 0 0,8-1 0 16,-2-1 0-16,-6 2 0 0,0 0 0 0,0 0 0 16,6-4 0-16,0 2 0 0,0 0 0 0,-6 2 0 15,0 0 0-15,0 0 0 0,0 0 0 0,0 0 0 16,8-2 0-16,-8 2 0 0,0 0 0 0,7-1 0 15,-7 1 0-15,0 0 0 0,8 0 0 0,-8 0 0 16,6-1 0-16,-6 1 0 0,8-3 0 0,-8 3 0 0,0 0 0 16,7 0 0-16,-7 0 0 0,7-2 0 0,-7 2 0 0,0 0 0 15,0 0 0-15,8-1 0 0,0-1 0 0,-1 1 0 0,-7 1 0 0,0 0 0 16,0 0 0-16,6 0 0 0,-6 0 0 0,6-4 0 16,-6 4 0-16,0 0 0 15,7-3 0-15,-7 3 0 0,0 0 0 0,0 0 0 16,7 0 0-16,-7 0 0 0,7-3 0 0,-7 3 0 15,0 0 0-15,6 0 0 0,-6 0 0 0,0 0 0 16,7-1 0-16,-1-1 0 0,-6 2 0 0,0 0 0 16,0 0 0-16,7 0 0 0,-1 0 0 0,-6 0 0 15,0 0 0-15,0 0 0 0,9-2 0 0,-4 1 0 0,-5 1 0 0,0 0 0 16,0 0 0-16,0 0 0 16,8 1 0-16,-8-1 0 0,0 0 0 0,5 2 0 15,-5-2 0-15,7 1 0 0,-7-1 0 0,0 0 0 0,7 0 0 0,-7 0 0 16,0 0 0-16,0 0 0 0,8 1 0 15,-8-1 0-15,0 0 0 0,7 2 0 0,-1-1 0 0,-6-1 0 16,0 0 0-16,0 0 0 0,6 1 0 0,1-1 0 16,-7 0 0-16,6 1 0 0,-6-1 0 0,0 0 0 15,8 0 0-15,-8 0 0 0,0 0 0 0,0 0 0 16,0 0 0-16,0 0 0 0,0 0 0 0,0 0 0 16,8 4 0-16,-8-4 0 0,5 2 0 0,-5-2 0 15,8 2 0-15,-8-2 0 0,0 0 0 0,0 0 0 16,5 2 0-16,-5-2 0 0,7 2 0 0,-7-2 0 15,0 0 0-15,0 0 0 0,0 0 0 0,6 1 0 0,-6-1 0 0,6 5 0 0,-6-5 0 0,5 1 0 16,1 1 0-16,-6-2 0 16,0 0 0-16,0 0 0 0,9 2 0 0,-2 2 0 0,-7-4 0 0,0 0 0 0,0 0 0 15,0 0 0 1,6 0 0-16,-6 0 0 0,0 0 0 0,6 2 0 0,-6-2 0 0,0 0 0 16,0 0 0-16,7 2 0 15,-7-2 0-15,0 0 0 0,0 0 0 0,0 0 0 16,0 0 0-16,6 2 0 0,-6-2 0 0,0 0 0 15,6-2 0-15,-6 2 0 0,0 0 0 0,0 0 0 16,0 0 0-16,0 0 0 0,0 0 0 0,0 0 0 16,0 0 0-16,0 0 0 0,0 0 0 0,0 0 0 15,0 0 0-15,0 0 0 0,0 0 0 0,0 0 0 16,6-3 0-16,-6 3 0 0,0 0 0 0,0 0 0 16,0 0 0-16,0 0 0 0,0 0 0 0,0 0 0 15,0 0 0-15,0 0 0 0,0 0 0 0,2-9 0 16,1 1 0-16,-3 8 0 0,0 0 0 0,0 0 0 0,4-7 0 0,-4 7 0 15,0 0 0-15,0 0 0 0,0 0 0 0,0-8 0 0,4 0 0 0,-4 8 0 0,0 0 0 16,0 0 0 0,1-9 0-16,1 2 0 0,-2 7 160 0,0 0-160 0,0-8 0 0,0 8 0 15,0-8 0-15,0 8 0 16,0 0 0-16,0 0 0 0,1-10 0 0,0 3 0 16,-1 7 0-16,2-9 0 0,-2 9 0 0,1-9 0 15,-1 9 0-15,2-10 0 0,-2 10 0 0,0-8-176 16,0 8 176-16,0-7 0 0,0 7 0 0,0-9 0 15,0 9 0-15,0-8 0 0,-2-1 0 0,2 2 0 16,0 7 0-16,0-9 0 0,0 9 0 0,0 0 0 16,2-9 0-16,-1 1 0 0,-1 0 0 0,0 8 0 15,0 0 0-15,-1-9 0 0,2 1 0 0,-1 8 0 0,0 0 0 0,1-8 0 16,-1-1 0-16,0 9 0 0,0 0 0 0,2-9 0 0,-2 9 0 0,2-10 0 0,-2 10 0 16,1-9 0-1,0 0 0-15,-1 9 0 0,0 0 0 0,0-10 0 0,0 0 128 16,1 3-128-16,-1 7 0 0,1-9 0 0,-1 9 0 0,0-10-128 0,3-1 128 15,-3 3 0 1,0 8 160-16,0 0-160 0,1-11 0 0,0 3 0 0,-2 0 0 0,1 8 0 16,0 0 0-16,0-9 0 15,-1 0 0-15,1 9 0 0,1-7 0 0,-1 0 0 16,0 7 0-16,1-10 0 0,0 1 0 0,1 3 0 16,-2 6 0-16,0 0 0 0,1-9 0 0,-1 0 0 15,3 1 0-15,-3 8 0 0,1-7 0 0,-1 7 0 0,2-9 0 0,0 2-160 16,-2 7 160-16,1-7 0 15,2 0 0-15,-1 0 0 0,2 0 0 0,-1 1 0 0,-3 6 0 16,0 0 0-16,1-10 0 0,1 3 0 0,-1-1 0 0,-1 8 0 16,1-8 0-16,-1 8 0 0,4-10 128 0,-2 3-128 0,-2 7 0 0,1-8 0 15,0-1 0-15,-1 9-128 16,2-9 128-16,0 0 0 0,-1 0 0 0,1 0 0 16,-2 9 0-16,1-10 0 0,-1 0 0 0,2 0 0 0,-1 0 0 0,1 0 0 15,0-1 0-15,0 1 0 16,-2 10 0-16,1-10 0 0,1 1 0 0,-1-1 0 15,1 0 0-15,-1 1 0 0,-1 9 0 0,1-9 0 16,1-3 0-16,0 1 0 0,0 2 128 0,0 0-128 0,1 1 0 0,-1-1 0 0,0-2 0 16,0 2-128-1,-2 9 128-15,1-10 0 0,2 0 0 0,0 1 0 0,-2 1 0 16,1-1 0-16,0 1 0 0,-1 0 0 0,1 0 0 0,0 0 0 16,0 0 0-16,0 1 0 0,-2 7 0 0,4-10 0 15,-1-1 0-15,0 1 0 0,-1 2 0 0,1 0 0 16,-2 0 0-16,2 1 0 0,-3 7 0 0,4-10 0 15,-2 0 0-15,0 0 0 0,1-1 0 0,0 1 0 0,-1 0 0 0,0 2 0 16,1 0 0-16,-1 0 0 16,-2-2 0-16,2 3 0 0,1-2 0 0,-1 1 0 15,-2 0 160-15,1 1-160 0,2-2 0 0,-3 9 0 16,0 0 0-16,1-9-160 0,-1-4 160 0,0 3 0 0,4 1 0 0,-2 2 0 16,-2-2 0-16,0 0 0 15,-1 1 0-15,3-1 0 0,-2 9 0 0,0 0 0 16,1-12 0-16,2 2 0 0,-1-1 0 0,0 3 0 15,0-1 0-15,-2 9 0 0,3-10 0 0,-2 0 0 0,0 2 0 0,0 0 0 0,-1-1 0 0,2 1 0 0,0 0 0 16,1 1 0 0,-2-3 0-16,0 1 0 0,-1 1 0 0,0 1 0 15,2-2 0-15,0-1 0 0,0 1 0 0,-2 1 0 0,0 1 0 0,0-1 0 16,-3 0 0-16,3 1 0 16,3-1 0-16,-3-1 0 0,0 0 0 0,0 0 0 15,2 1 0-15,0 0 0 0,-3-2 0 0,1 10 0 16,-1-8 0-16,0 0 0 0,1-2 0 0,-1 0 0 15,-1 1 0-15,1-1 0 0,0-1 0 0,1 2 0 16,0 9 0-16,0-7 0 0,0-2 0 0,-2 0 0 16,0 2 0-16,2 7 0 0,2-10 0 0,-2 3 0 15,0 7 0-15,0 0 0 0,0 0 0 0,0 0 0 16,0-11 0-16,-1 1 0 0,-1 1 0 0,2 9 0 0,0 0 0 0,0 0 0 16,-4-7 0-16,4 7 0 0,0-8 0 0,0 8 0 15,0 0 0-15,0 0 0 0,0 0 0 0,0 0 0 16,0-9 0-16,0 9 0 0,0 0 0 0,-1-9 0 0,0 2 0 0,1 7 0 15,0 0 0-15,0 0 0 16,0-8 0-16,0 8 0 0,0 0 0 0,0 0 0 16,0 0 0-16,0-8 0 0,0 8 0 0,0 0 0 15,0-9 128-15,0 9-128 0,-1-8 0 0,1 8 0 16,0-8 0-16,0 8 0 0,0 0 0 0,0 0 0 0,-1-9 0 0,1 9 0 16,1-8 0-16,-1 8 0 15,-1-11 0-15,0 3-128 0,1 8 128 0,0 0 0 16,0 0 0-16,0 0 0 0,-5-7 0 0,2-2 0 15,0 1 0-15,3 8 0 0,0 0 0 0,0 0 0 16,-2-9 0-16,2 9 0 0,-2-6 0 0,-1-2 0 0,1 0 0 0,2 8 0 16,-2-7 0-16,2 7 0 0,-2-9 0 0,2 9 0 15,-3-6 0-15,3 6 0 0,-3-8 0 0,1 0 0 16,2 0 0-16,0 8 0 0,-3-5 0 0,2-2 0 16,1 7 0-16,0-8 0 0,-2 2 0 0,2 6 0 15,0-8 0-15,0 8 0 0,0 0 0 0,-3-6 0 16,3 6 0-16,-2-7 0 0,2 7 0 0,0 0 0 15,-2-8 0-15,1 1 0 0,0-2 0 0,0 3 0 16,1 6 0-16,0 0 0 0,0 0 0 0,0 0 0 0,-2-7 0 0,1-1 0 16,1 8 0-16,0 0 0 0,0 0 0 0,0 0 0 15,0 0 0-15,-1-8 0 16,1 8 0-16,-4-6 0 0,4 6 0 0,-2-6 0 16,2 6 0-16,0 0 0 0,0 0 0 0,0 0 0 0,0-9 0 0,0 9 0 0,0 0 0 0,0 0 0 15,0 0 0 1,0-6 0-16,0 6 0 0,0 0 0 0,-3-8 0 0,3 8 0 15,0 0 0-15,-1-8 0 0,-2 1 0 0,2-1 0 16,1 8 0-16,0 0-128 0,0 0 128 0,-2-8 0 0,2 8 0 0,0 0 0 16,0-8 0-16,0 8 0 15,0 0 0-15,0 0 0 0,0 0 0 0,0 0 0 16,0 0 0-16,0 0 0 0,0 0 0 0,0 0 0 16,0 0 0-16,0 0 0 0,0 0 0 0,0 0 0 15,0 0 0-15,0 0 0 0,0 0 0 0,0 0 0 16,0 0 0-16,0 0 0 0,6 6 0 0,-6-6 0 15,5 9 0-15,-5-9 0 0,0 0 0 0,5 9 0 0,-5-9-144 0,3 8 144 0,-3-8-288 0,1 10 16 16,1-1 0-16,-2-9 0 31,1 8-240-31,0 3-64 0,0-1 0 0,-1-2 0 0,0-8-1584 0,-1 11-320 0,1 0-64 0,0-11-16 32,0 0-640-32,0 0-144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58:15.74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19485 13497 5807 0,'0'0'256'0,"0"0"64"0,0 0-320 0,0 0 0 16,0 0 0-16,0 0 0 0,0 0 432 0,0 0 16 15,0 0 16-15,0 0 0 0,0 11 32 0,0-11 0 16,0 0 0-16,0 0 0 0,0 0-160 0,0 0-16 15,0 0-16-15,0 0 0 0,0 0-112 0,0 0-32 0,0 0 0 0,0 0 0 16,0 0 16-16,0 0 0 16,0 0 0-16,2 8 0 0,-2-8 48 0,0 0 16 15,0 0 0-15,0 0 0 0,0 0 112 0,0 0 32 16,0 0 0-16,0 0 0 0,2 10 64 0,0-1 0 16,-2-9 16-16,0 11 0 0,2-4-128 0,-2-7-16 15,0 0-16-15,0 9 0 0,2 0-80 0,-2-9-16 0,0 0 0 0,0 0 0 16,1 9 32-16,-1-9 0 0,0 0 0 0,1 8 0 15,-1 0 48-15,0-8 16 0,0 9 0 0,0-9 0 16,4 10 0-16,-3 0 0 0,-1-3 0 0,0-7 0 16,0 0-32-16,0 0 0 0,-1 8 0 0,1-8 0 15,0 0 48-15,2 8 0 0,-2-8 0 0,0 0 0 16,0 0-80-16,1 8-16 0,-1-8 0 0,0 0 0 16,0 0 16-16,0 0 0 0,0 0 0 0,0 0 0 0,0 0 16 0,0 0 16 15,0 0 0-15,0 0 0 16,-4 4-16-16,4-4-16 0,0 0 0 0,-7 0 0 15,7 0-64-15,-6-1-16 0,6 1 0 0,-7-3 0 0,7 3 32 0,-5-4 16 16,-2 2 0-16,7 2 0 16,0 0-80-16,-4-8 0 0,1 2-128 0,3 6 192 0,-5-8-32 0,1 1-16 15,2 1 0-15,2 6 0 0,-6-6-144 0,6 6 160 16,-5-7-160-16,3-1 160 0,-3 0-160 0,3 2 128 16,-2-2-128-16,3 1 128 0,-2 1-128 0,0 0 0 15,1-1 0-15,1-2 128 0,0 2-128 0,0-2 0 16,0 3 0-16,0-3 0 0,1 9 0 0,-2-10 128 0,4-2-128 0,-2 2 0 15,-4 1 0-15,4 9 0 16,1-7 128-16,0-1-128 0,-1-1 0 0,0 0 0 16,-2 0 0-16,3 2 0 0,3 0 0 0,-4 7 0 15,-4-9 0-15,3 3 0 0,1 6 0 0,1-8 0 16,-1 0 0-16,0 8 0 0,3-8 0 0,-1 0 0 0,-2 8 0 0,3-9 0 0,0 1 0 16,-1 1 0-1,-2 7 0-15,4-8 0 0,-1 0 0 0,-3 8 0 16,4-9 0-16,1 2 0 0,-1 0 0 0,-4 7 0 0,2-9 0 0,-2 9 0 15,5-7 0-15,-2-2 0 0,1 2 0 0,1 0 0 0,0 2 0 0,-5 5 0 16,3-5 0-16,-3 5 0 16,8-8 0-16,-4 2 0 0,-4 6 0 0,5-6 0 0,-5 6 0 0,5-6 0 15,-1 1 0-15,-4 5 0 16,6-5 0-16,-2 1 0 0,1-3 0 0,-5 7 0 16,4-4 0-16,2-1 0 0,-6 5 0 0,6-6 128 15,-2 2-128-15,-4 4 0 0,0 0 0 0,7-4 0 16,-3 0 0-16,-4 4 128 0,4-6-128 0,-4 6 0 15,5-3 128-15,-5 3-128 0,6-8 0 0,0 3 128 16,-1 1-128-16,-5 4 0 0,6-4 0 0,-6 4 0 16,4-4 0-16,-4 4 0 0,6-3 0 0,-6 3 0 0,7-5 128 0,-7 5-128 15,7-4 0-15,-7 4 128 0,6-5-128 0,0 1 0 0,-6 4 144 0,7-6-144 0,1 2 144 16,-8 4-144 0,0 0 192-16,0 0-192 0,8-1 0 0,-8 1 0 15,7-1 0-15,-7 1 0 0,8-1 160 0,0 1-160 16,-8 0 128-16,8 2-128 0,-8-2 0 0,9 1 0 0,-9-1 0 0,9 0 0 0,-1 3 128 0,-8-3-128 31,7 3 128-31,-7-3-128 0,8 3 0 0,0-1 0 16,-1-2 128-16,-7 0-128 0,8 2 0 0,-8-2 0 0,10 5 144 0,-3-2-144 15,1-1 128-15,-2 1-128 0,-6-3 128 0,6 5-128 0,-6-5 144 0,8 5-144 16,0 0 192-16,-1-2-192 16,1-1 960-16,-8-2 64 15,7 4 32-15,-1-2 0 16,0-2-1632-16,1 0-336 0,0 0-64 0,-7 0-16 0,0 0 800 0,9 5 192 0,-4 0 0 15,3-2 0-15,-3-1 0 0,1-1 0 0,-6-1 0 16,6 1 0-16,2 2 0 0,-4-1 0 0,1-1 128 0,-5-1-128 16,0 0 0-16,8 2 0 0,-8-2 0 0,7 2 0 15,-7-2 144-15,0 0-144 0,5 2 0 0,-5-2 144 16,0 0-144-16,0 0 0 0,7 0 144 0,-7 0-144 16,0 0 128-16,0 0-128 0,5 6 128 0,-5-6-128 15,0 0 0-15,0 0 144 0,0 0-144 0,0 0 0 16,0 0 144-16,0 0-144 0,0 0 0 0,0 0 144 0,0 0-144 0,0 0 0 15,0 0 144-15,0 0-144 16,0 0 128-16,0 0-128 0,0 0 128 0,0 0-128 0,0 0 128 0,0 0-128 16,0 0 128-16,0 0-128 15,0 0 0-15,0 0 0 0,0 0 0 0,0 0 128 0,0 0-128 0,0 0 0 0,0 0 0 0,0 0 128 16,0 0-128-16,0 0 0 0,-3-8 0 0,3 8 0 16,0 0 0-16,0 0 0 15,-7-6 0-15,7 6 0 0,0 0 0 0,0 0 0 16,0 0 0-16,0 0 0 0,-3-7 0 0,3 7 0 15,0 0 0-15,0 0 0 0,0 0 0 0,0 0 0 0,0 0 0 0,0 0 0 16,-4-5 0-16,4 5 0 16,-6-7 0-16,6 7 0 0,0 0 0 0,0 0 0 15,-6-3 0-15,6 3 0 0,-5-5 0 0,5 5 0 16,-7-2 0-16,1 0 128 0,0-1-128 0,-1 1 0 16,7 2 0-16,-6 0 128 0,-3-2-128 0,5 0 0 0,-4 0 0 0,4 0 0 15,-2 1 0-15,0-2 0 16,0 1 0-16,1 1 0 0,-2 1 0 0,1-1 0 15,-1-2 0-15,1 0 0 0,6 3 0 0,-9 0 0 0,-1-1 0 0,2 0 0 16,0 0 0-16,-1 1 0 0,-2 0 0 0,3 0 128 16,-2 1-128-16,2-1 0 0,-1-1 0 0,0 0 0 0,0 1 0 0,0 0 0 0,0 1 0 0,-1 0 128 31,2-1-128-31,1 1 0 0,-3 0 0 0,2 3 0 16,0-3 0-16,-1 0 0 0,1-1 0 0,1 3 0 0,-1 3 0 0,-1-2 0 15,0-1 0-15,-1 1 0 0,3 0 0 0,1 1 0 0,-3-3 0 0,2 2 0 31,0 2 0-31,0 0 0 0,-1 1 0 0,0-2 0 16,3 0 0-16,-2 0 0 0,0 1 0 0,2 0 0 16,0 2 0-16,0-4 0 0,-1 1 0 0,1 1 0 15,0 0 0-15,0 2 0 0,-1-1 0 0,1 3 0 16,3-3 0-16,-3 2 0 0,1-1 0 0,0 1 0 0,-4-1 0 0,4-1 0 0,-2-2 0 0,3 2-128 16,1-1 128-16,-1 3 0 15,-1 1 0-15,2-3 0 0,2-7 0 0,-4 8 0 16,2 2 0-16,0 1 0 0,0 0 0 0,-1-1 0 0,0-2 0 0,3 2 0 0,-1 1 0 15,0 1-128-15,1 1 128 0,0 0 0 16,0-2 0-16,0-1 0 0,-2-1 0 0,2-9 0 16,0 9 0-16,2 0 0 15,0-1 0-15,-2 1-128 0,0 0 128 0,0-9 0 16,2 11 0-16,0-2 0 0,-2-9 0 0,0 0 0 16,0 0 0-16,4 9 0 0,-4-9 0 0,0 0 0 15,0 0 0-15,4 7 0 0,-4-7 0 0,6 7 0 16,-6-7 0-16,0 0 0 0,0 0 0 0,0 0 0 0,0 0 0 0,0 0 0 0,8 2 0 0,-8-2 0 31,0 0 0-31,0 0 0 0,0 0 0 0,0 0 0 0,7-4 0 0,-7 4 0 16,0 0 0-16,0 0 0 0,5-6 0 0,-5 6 0 15,0 0 0-15,0 0 0 0,6-5 0 0,-6 5 0 16,4-9 0-16,-4 9 0 0,0 0 0 0,0 0 0 16,-2-10 0-16,2 1 0 0,0 3 0 0,0 6 128 15,0 0-128-15,0-10 0 0,2 0 0 0,-4 1 0 16,2 1 0-16,0 8 0 0,-3-7 0 0,2-1 128 15,3-1-128-15,-1 1 0 0,-2 1 0 0,1-1 0 0,1-1 0 0,2-1 0 16,-1-1 0-16,0 1 0 16,-2 2 0-16,2-2 0 0,1-2 0 0,1-1 0 0,-4 1 0 0,0 1 0 15,1 0 0-15,1-1 0 0,2-2 0 0,1 0 0 0,-3 0 0 0,3 1 0 16,3 0 0 0,0 0 0-16,-3-3 0 0,2 1 0 0,-1 2 0 15,0 1 0-15,0 0 0 0,0 1 0 0,0 0 0 0,1 1-128 0,0 0 128 0,2-1 0 16,-2 0 0-16,1 1 0 15,0 0 0-15,-2 0 0 0,2-2 0 0,-1 1 0 0,0 0 0 0,0 3 0 16,0 4 0-16,0 0 0 16,-1-1 0-16,-1 1 0 0,2-1 0 0,1 2 0 15,-8 3 0-15,8-3 0 0,0-2 0 0,0 2 0 16,0 0 0-16,1 1-128 0,-3-1 128 0,-6 3 0 16,11 0 0-16,-1-2 0 0,-1 2 0 0,-1 2 0 0,1-2 0 0,1 0 0 15,1 0 0-15,-2 1 0 16,-1 1 0-16,0-2 0 0,-8 0 0 0,9 0 0 0,-1 2 0 0,1 1 0 15,2-1 0-15,-3 0 0 0,-1 0 0 0,0 0 0 16,0 0 0-16,2 1 0 0,-9-3 0 0,6 6 128 16,0-1-128-16,-2 1 0 0,2-2 0 0,0 2 0 0,0-1 0 0,-6-5 0 0,6 6 0 0,-1-1 128 15,2 0-128-15,-1 0 0 16,-6-5 0-16,4 7 128 0,2-2-128 0,-6-5 0 16,6 6 0-16,-6-6 0 15,5 7 0-15,-5-7 0 0,4 7 0 0,-4-7 128 16,5 8-128-16,-5-8 0 0,1 7 0 0,-1-7 128 0,4 8-128 0,-4-8 0 15,0 0 0-15,5 8 0 0,-5-8 0 0,4 6 0 16,-4-6 0-16,3 8 0 0,-3-8 0 16,4 9 0-16,-4-9 0 0,3 9 0 0,-3-9 0 15,0 0 128-15,2 6-128 0,-2-6 0 16,4 7 0-16,-4-7 0 0,0 0 0 0,0 0 0 0,0 0 0 0,0 0 0 16,0 0 0-16,0 0 128 0,0 0-128 0,0 0 0 15,0 0 0-15,0 0 0 0,0 0 0 0,0 0 144 16,0 0-144-16,0 0 0 0,0 0 128 0,0 0-128 0,0 0 0 0,-5-6 0 15,-2 1 0-15,3 0 160 16,4 5-160-16,-6-4 128 0,2 0-128 0,-1-1 128 0,-3 2-128 0,4 0 128 16,-3-1-128-16,1-1 0 0,-1-1 144 0,1 2-144 15,-2-2 0-15,0 2 128 16,0-4-128-16,-1 2 0 0,1-1 0 0,0 2 128 0,-2 1-128 0,0 0 0 16,0 0 0-16,2 1 0 15,-1 0 0-15,0 0 128 0,-2-2-128 0,-1 3 0 16,-1 2 0-16,2 0 0 0,0-1 0 0,-1 0 128 15,1 1-128-15,-2 0 0 0,2 1 0 0,-1 0 0 16,0 1 0-16,0 2 128 0,1 0-128 0,1 2 0 0,1-1 0 0,-1 1 0 16,-1 0 0-16,2 1 0 0,-2-2 0 0,2 1 0 15,0-2 0-15,-1-1 0 0,0 2 0 0,0-1 0 16,2 1 0-16,-1 0 0 0,1 1 0 0,0-2 0 16,0 0 0-16,0 2 0 0,-2-1 0 0,0 2 0 15,5 1 0-15,-1 1 0 0,-1-1 0 0,3 0 0 0,4-8 0 0,-4 9 0 16,0 0 0-16,-1-1 0 0,0-1 0 0,0 0 0 15,1-1 0-15,1 3-128 16,-4 1 128-16,3 0 0 0,3-1 0 0,-3 2 0 16,1 2 0-16,1 0 0 0,-2-1 0 0,3 2 0 0,0-1 0 0,-1-1 0 15,0 0 0-15,0 2-128 0,4 3 128 0,-2-2 0 0,-2-2 0 16,2 3-128-16,0 1 128 0,0 0 0 0,0-3 0 0,0 1 0 16,4 1 0-1,-2-3 0-15,-4-2 0 0,2 0 0 0,3-1 0 0,-2 0 0 0,0-1 0 0,2-1 0 16,-2 1 0-16,-1-9 0 15,0 0 0-15,4 8-128 0,-4-8 128 0,0 0 0 16,0 0 0-16,4 9 0 0,-4-9 0 0,1 8 0 16,-1-8 0-16,0 0 0 0,0 0 0 0,0 0 0 15,0 0 0-15,0 0 0 0,7 5 0 0,-7-5 0 16,0 0 0-16,0 0 0 0,0 0 0 0,0 0 0 16,0 0 0-16,0 0 0 0,0 0 0 0,0 0 0 15,-4-8 0-15,4 8 0 0,-1-9 0 0,0 2 0 0,1 7 0 0,-2-8 0 16,2 1 0-16,0 0 0 0,0-3 0 0,1 2 0 0,-2 0 0 0,2 0 0 31,1-3 0-31,0-2 0 0,1 1 0 0,1 0 0 16,-3 0 0-16,4 0-128 0,0-2 128 0,-3-2 0 0,-1 0 0 0,2-1 0 0,2 2 0 15,0-2 0-15,-1 0 0 0,2-1 0 0,1 3 0 0,1-1 0 16,-1 1 0-16,2-1 0 16,3-1 0-16,-2-1 0 0,0 2 0 0,-1-1-128 15,0 1 128-15,2-1 0 0,-1 0 0 0,1 1 0 16,-1 1 0-16,-1 1 0 0,1-1 0 0,0 2 0 15,-2 0 0-15,0 1 0 0,0 1 0 0,1 0 0 16,0 0 0-16,-1 0 0 0,-1 2 0 0,1 1 0 16,1 2 0-16,-3-2 0 0,2 0 0 0,1 2 0 0,-2 0 0 15,1 0 0-15,-2 0 0 0,2 0 0 0,0-1 0 0,0 3 0 16,1 3 0-16,1-4 0 0,1 1 0 0,-3 0 0 0,-2 3 0 0,2 0 0 16,0 1 0-16,1 0 0 0,2 0 0 15,2 2 0-15,-1 1 0 0,1-1 0 16,-3-1 0-16,1 0 0 0,1-1 0 0,0 2 0 0,-2 2 0 0,1-1 0 15,-1 0 0-15,2 0 0 0,-5 3 0 0,2-2 0 16,0 2 0-16,-2-1 0 0,0 0 0 0,0-1 0 0,-3 1 0 0,3 0 0 31,-7-5 0-31,6 7 0 0,-6-7 0 0,4 5 0 0,-4-5 0 0,0 0 0 16,7 6 0-16,-7-6 0 16,0 0 0-16,0 0 0 0,3 6 0 0,-3-6 144 15,0 0-144-15,0 0 0 0,0 0 128 0,0 0-128 0,0 0 0 0,0 0 0 16,0 0 0-16,0 0 128 15,0 0-128-15,0 0 0 0,0 0 128 0,-6 1-128 16,6-1 0-16,-8 3 0 0,2-3 0 0,6 0 0 16,0 0 128-16,-7-4-128 0,-1 2 0 0,4 1 0 0,4 1 0 0,-9-2 0 15,3-2 0-15,-2 1 0 0,2 0 0 0,-2 0 0 16,1 0 0-16,1 1 0 0,-4 0 0 0,2 0 0 16,0-2 128-16,-1 2-128 0,-1 1 0 0,0-1 0 0,1-2 0 15,-2 1 0-15,0 0 128 0,-1 1-128 16,0 0 0-16,-1-1 0 0,3 0 0 0,-2 1 0 0,-3 2 128 0,0 0-128 0,1 0 0 0,1 0 0 15,-2 1 0-15,1 1 0 0,1 0 0 0,0 1 0 16,1-1 0-16,0 0 0 16,-1 1 0-16,1 2 0 15,2-1 0-15,-2 3 0 0,0-4 0 0,1 3 0 0,-1 0 0 0,1 1 0 16,1-1 0-16,0 0 0 0,-3-2 0 0,4 4 0 16,0 0 0-16,-2-3 0 15,2-2 0-15,2 2 0 0,-2 1 0 0,4 3 0 0,-1 0 0 0,2 1 0 16,-4-1 0-16,4 1-144 0,0 1 144 0,1 1 0 15,-1-2 0-15,3 3 0 0,1-2 0 0,-1 1-160 0,-3 0 160 0,3-1 0 0,1 2-128 16,-2 0 128 0,-1 1 0-16,1-1 0 0,-1 0-128 0,3 0 128 15,-2 2 0-15,1 0 0 0,1 0 0 0,-1 1 0 16,-1-1 0-16,1 2 0 0,1-1 0 0,0 0-128 0,-1-3 128 0,1 2 0 16,1 1 0-16,-1-1 0 0,-1-2 0 0,1 0 0 0,0-1 0 15,1 1 0-15,0-5 0 0,-1 2 0 0,0 1 0 0,2 0 0 16,-1-1 0-16,2-1 0 15,0 0 0-15,-1-2-128 0,0 3 128 0,-1-1 0 16,-1-9 0-16,1 10 0 0,-1-10 0 0,6 9 0 0,-3-1 0 0,-3-8-128 31,0 0 128-31,7 8 0 0,1 0 0 0,1-2 0 0,-9-6 0 0,8 5 0 16,-2-2 0-16,2 1-128 0,-1-3 128 0,2 2 0 16,-9-3 0-16,8 3 0 0,-1 0 0 0,0-2 0 15,-7-1 0-15,0 0 0 0,0 0 0 0,6 2 0 0,2-2 0 0,-8 0 0 16,0 0 0-16,5-1 0 15,-5 1 0-15,0 0 0 0,0 0 0 0,0 0 0 0,0 0 0 0,0 0 0 16,0 0 0-16,0 0 0 16,1-8 0-16,-1 8 0 0,-4-9 0 0,4 9 0 0,-2-10 128 15,0 2-128-15,-3 0 0 0,1 1 0 16,4 7 0-16,-2-7 0 0,-3-1 0 0,2 1 0 0,-1 0 0 0,2 0 0 0,-1-1 0 0,1 1 0 31,0-1 0-31,1 0 0 0,0-2 0 0,1-1 0 0,0-2 0 0,1 1 0 16,0 0 0-16,-1 0 0 0,0-3 0 0,2 0 0 15,0 0 0-15,0-2 0 0,0 1 0 0,-1-1 0 0,1 2 0 0,1 0 0 16,-1 2 0-16,3 1 0 0,-3-1 0 0,0 1 0 16,0-1 0-16,2 1 0 15,-1-1 0-15,2 1 0 0,-1 0 0 0,1-1 0 16,-1 0 0-16,1 2 0 0,-1-1 0 0,2 0 0 0,0-3 0 0,-1 2 0 0,1 0 0 0,-2-1 0 31,2-3 0-31,-2 3 0 0,1 3 0 0,1 0 0 16,-2-1 0-16,2-1 0 0,-2-1 0 0,2 1-128 0,-1 2 128 15,1 0 0-15,1 1 0 0,0 1 0 16,-2 2 0-16,2-2 0 0,1 0 0 0,-1 1 0 16,-2 1-128-16,2 1 128 0,2 1 0 0,0 3 0 0,0-1 0 0,0 2 0 15,2-1 0-15,1 1 0 0,0 1 0 0,-1 1 0 16,1 0 0-16,0 0 0 0,1 0 0 0,0 2 0 16,0 1 0-16,1 0 0 0,-2 0 0 0,1 0 0 0,-1 0 0 15,1 2 0-15,-2-1 0 0,-1 0 0 16,1-4 0-16,-1 2 0 0,-2 4 0 0,0-2 0 0,-1 0 0 0,2 0 0 15,-1 1 0-15,-4-1 0 0,1 1 0 0,-1 0 0 16,-4-6 0-16,5 7 0 16,-5-7 0-16,7 8 0 0,-4-1 0 0,-3-7 0 15,0 0 0-15,5 7 128 0,-2 1-128 0,-3-8 0 0,0 0 0 0,0 0 0 16,0 0 0-16,0 0 0 16,1 10 144-16,-1-10-144 0,0 0 128 0,0 0-128 15,0 0 0-15,0 0 128 0,0 0-128 0,0 0 0 0,0 0 0 0,0 0 0 16,0 0 128-16,0 0-128 0,0 0 0 15,0 0 0-15,0 0 0 0,0 0-176 16,0 0-1552-16,0 0-320 0,0 0-64 0</inkml:trace>
  <inkml:trace contextRef="#ctx0" brushRef="#br1" timeOffset="8613.57">19593 13650 6383 0,'0'0'272'0,"0"0"80"0,0 0-352 0,0 0 0 15,0 0 0-15,0 0 0 0,-5 2 224 0,5-2-32 0,0 0 0 0,-8 5 0 16,2-4-64-16,6-1 0 16,0 0-128-16,0 0 192 0,-8-1 128 0,8 1 32 15,-5-1 0-15,5 1 0 0,0 0-32 0,-7-5-16 16,2 1 0-16,5 4 0 0,-5-6-112 0,0 1 0 0,2-1-16 0,-2 3 0 16,5 3-176-16,-4-6 0 15,0 2 0-15,0 0 128 0,4 4-128 0,0 0 192 0,-5-5-192 0,5 5 192 16,-5-3 128-16,5 3 16 0,0 0 16 0,0 0 0 15,-5-4 32-15,5 4 0 0,-2-7 0 0,2 7 0 16,0 0-144-16,0 0-32 0,0 0 0 0,0 0 0 16,0 0-208-16,0 0 0 0,0 0 128 0,0 0-128 15,0 0 0-15,4-7 0 0,1 2 0 0,-5 5 0 16,0 0 0-16,0 0 0 0,3-8-192 0,-3 8 192 16,5-6 0-16,-5 6-128 0,3-9 128 0,-3 9 0 15,0 0 0-15,0 0 0 0,0 0 0 0,4-8 0 16,-4 8 256-16,0 0-32 0,0 0-16 0,0 0 0 15,0-8-208-15,0 8 176 0,1-10-176 0,-1 10 160 16,0 0-160-16,0 0 128 0,0 0-128 0,0 0 128 16,0 0-128-16,0 0 0 0,0 0 0 0,0 0 128 0,0 0-128 0,0 0 0 15,0 0 144-15,0 0-144 0,0 0 0 0,0 0 128 16,-1 10-128-16,1-1 0 0,0-9 128 0,-2 9-128 16,2-9 128-16,-3 10-128 0,1 0 0 0,1-1 144 15,1-9-144-15,-4 8 0 0,4-8 288 0,0 0-48 16,-2 7-16-16,2-7 0 0,-4 9 32 0,1-3 0 15,3-6 0-15,-3 8 0 0,3-8 0 0,0 0 16 16,-3 9 0-16,3-9 0 0,0 0 32 0,-5 5 0 16,5-5 0-16,0 0 0 0,0 0 16 0,-4 7 0 15,-2-4 0-15,6-3 0 0,0 0-64 0,0 0-16 16,-6 5 0-16,6-5 0 0,-6 3-32 0,2 0 0 16,0-1 0-16,4-2 0 0,0 0-16 0,0 0 0 15,0 0 0-15,-5 3 0 0,-2-1-32 0,7-2-16 16,0 0 0-16,-5 0 0 0,5 0-16 0,0 0 0 0,-4-2 0 0,4 2 0 15,0 0-128-15,0 0 0 0,0 0 144 0,0 0-144 16,0 0 0-16,0 0 128 0,0 0-128 0,0 0 0 16,8-5 0-16,-3 0 144 0,3-2-144 0,-3 2 0 15,4 0 256-15,0 0-64 0,-3-4-16 0,3 0 0 16,0 1 32-16,-1 0 16 0,2-3 0 0,-1 1 0 16,1-2 0-16,0 0 0 0,0 1 0 0,-1-4 0 15,2 1-80-15,-1 1-16 0,-1 2 0 0,1 0 0 0,0 1-128 0,0-1 128 16,-1 0-128-16,1 0 128 15,-1-1-128-15,1 0 0 0,2 0 0 0,0-2 128 16,1 3-128-16,-1 0 0 0,-3 0 0 0,3 1 0 0,2 1 0 0,-3 0 0 16,-1 0 0-16,0 1 0 0,-1 2 0 15,4-1 128-15,-3-3-128 0,1 5 0 0,-1 0 0 0,0 1 0 16,0-3 0-16,1 2 0 0,-2 0 0 0,0 2 0 16,-1 1 128-16,0-1-128 0,-2-2 0 0,1 1 0 15,1 0 0-15,0 1 128 0,-4-1-128 0,1 0 0 16,1 0 0-16,-6 4 0 0,5-3 128 0,-5 3-128 15,6-6 0-15,-6 6 128 0,6-5-128 0,-3-1 192 16,-3 6-192-16,3-5 192 0,-3 5-192 0,5-8 160 0,-5 8-160 0,2-5 160 0,-2 5-160 0,0 0 192 31,0 0-192-31,0 0 192 0,0 0-192 0,0 0 0 16,0-10 144-16,0 10-144 0,0 0 0 0,0 0 144 16,0 0-144-16,0 0 0 0,0 0 256 0,0 0-64 0,0 0-16 0,0 0 0 15,0 0-176-15,0 0 192 16,-6 6-192-16,6-6 192 0,0 0-192 0,-5 5 0 0,-2-1 0 0,2 0 128 15,5-4-128-15,-6 8 0 0,-1-1 0 16,2-1 128-16,2 2-128 0,-4-2 0 0,1 0 0 0,1 1 0 16,-1-3 0-16,0 1 0 0,-2-1 0 0,-1 1 0 15,1 2 0-15,0-1 0 0,-4-2 0 0,2 0 128 0,2 3-128 0,-3 1 0 0,1 0 0 0,-2 0 0 32,1-1 0-32,1 0 0 0,0 2 0 0,-1-1 0 15,-2-1 0-15,1 0 0 0,3 0 0 0,-1-1 0 16,1 0 0-16,0 4 0 0,1 1 0 0,-2-2 0 15,2-5 0-15,1 3 0 0,1 3 0 0,0-3 0 0,-1-1 0 0,2-1 0 16,-2 1 0-16,1 1 0 0,0 2 0 0,1-2 0 16,-1-3 0-16,6-4 0 0,-5 8 0 0,0-1 0 15,-2-2 0-15,3-1 0 0,4-4 0 0,-7 5 0 16,2 0 0-16,5-5 0 0,-7 5 0 0,7-5 0 16,-6 2 0-16,1 1 0 0,0 3 0 0,5-6 0 15,0 0 0-15,-4 4 0 0,4-4 0 0,0 0 0 16,-6 8 0-16,6-8 0 0,0 0 0 0,0 0 0 15,0 0 0-15,0 0 0 0,0 0 0 0,0 0 0 16,-4 8 0-16,4-8 0 0,0 0-128 0,0 0 128 16,0 0 0-16,0 0 0 0,0 0 0 0,0 0 0 15,0 0-144-15,0 0 144 0,0 0 0 0,0 0 0 16,7-5 0-16,0 2 0 0,0 1-128 0,-2-3 128 0,2-1 0 0,0-3 0 16,1-2 0-16,-1 1 0 15,-1-1 0-15,1-1 0 0,0-4 0 0,1 2 0 0,-1 0 0 0,2 1 144 16,-2-2-144-16,1 2 0 0,-1 0 0 0,1 0 128 15,0 2-128-15,1-1 160 0,-1-2-160 0,1 3 160 16,1 2-160-16,-2-1 0 0,-2-1 0 0,0 2 0 16,3 2 0-16,0 2 0 0,-1-1 0 0,-1 2 0 15,-7 4 928-15,7-5 96 0,0 2 32 0,-7 3 0 32,0 0-1664-32,8-3-336 0,-8 3-64 0,6-1-16 0,-6 1 848 0,0 0 176 0,0 0 0 0,0 0 0 15,0 0 208-15,0 0 0 0,0 0 0 0,0 0 0 16,1 12 64-16,-2-3 16 0,1-9 0 0,-3 11 0 0,-2 0-144 0,1-3-16 15,-1 2-128-15,-1-1 192 16,-1-1-192-16,-1 1 144 0,-1-1-144 0,1 0 128 16,-1 3-128-16,1-1 0 0,1 0 144 0,-1 2-144 0,-2 2 0 15,2 0 0-15,-2-3 0 0,1 0 128 16,2 3-128-16,-2 0 0 0,1 0 0 0,2-3 0 0,-2-4 0 0,1 2 0 16,-1 2 0-16,0 0 0 0,3-2 0 0,-1-3 0 0,6-6 0 0,-7 7 0 0,2 2 0 15,0-3 0 1,1 0 0-16,4-6 0 0,0 0 0 0,-5 5 0 15,5-5 0-15,0 0 0 0,0 0 0 0,0 0 0 16,0 0 0-16,0 0 0 0,0 0 0 0,0 0 0 16,0 0 0-16,0 0 0 0,0 0 0 0,0 0 0 15,0 0 0-15,0 0 0 0,0 0 0 0,0 0 0 16,0 0 0-16,5-6-128 0,-3-2 128 0,-2 8-160 16,5-6 160-16,0 1-160 0,-1-2-96 0,2 0 0 0,-1-3-16 0,0 2 0 31,1 3-160-31,0-2-16 0,-1-2-16 0,2 0 0 15,-1 1-1520-15,-2 0-288 0,1 1-64 0</inkml:trace>
  <inkml:trace contextRef="#ctx0" brushRef="#br1" timeOffset="10819.03">19796 12769 4607 0,'0'0'400'0,"0"0"-400"16,3 10 0-16,-3-10 0 0,0 0 1296 0,0 9 176 15,0-9 48-15,0 8 0 0,0 0-608 0,0-8-112 16,0 0-32-16,0 0 0 0,0 0-112 0,0 0-16 15,0 0-16-15,0 0 0 0,0 0-96 0,0 0-16 16,0 0 0-16,0 0 0 0,0 0 16 0,0 0 0 0,0 0 0 0,0 0 0 16,-3-9-16-16,0 2 0 0,-1-2 0 0,2 2 0 15,-3-3 0-15,2 2 0 0,1-1 0 0,0 0 0 16,2 0-96-16,-5 1-32 0,-1 2 0 0,0-1 0 16,1-2-128-16,1 0-16 0,-3-4-16 0,3 5 0 15,-2 3-96-15,2 1 0 0,0-7-128 0,-3 3 192 0,3 0-192 0,-2 1 0 16,2-3 0-16,-2 0 0 15,0 0 0-15,3 2 0 0,-2-3 0 0,2 1 0 16,1 1 0-16,-1-2 0 0,2 1 0 0,-3 1 0 16,1-1 128-16,-1-1-128 0,1 0 0 0,0 0 0 15,2-1 128-15,0 1-128 0,-1 0 0 0,1 0 0 16,0-2 160-16,0 1-160 0,-3 1 160 0,2-2-160 16,2-1 0-16,-1 2 0 0,0 1 0 0,0-1 0 15,0 0 0-15,0 0 0 0,0 0 0 0,1 1 0 0,0-4 0 0,-1 3 0 16,1 0 0-16,0 1 0 0,0 0 0 0,-1 1 0 15,-1 0 0-15,1 0 0 0,0-1 0 0,1 2 0 16,0-2 0-16,-2 2 0 0,2-1 0 0,0 3 0 0,-1-2 0 0,1 3 0 16,0-2 0-16,0 0 0 15,0 8 0-15,0-7 0 0,0-2 0 0,0 9 0 16,0-9 0-16,0 9 0 0,-1-8 0 0,1 8 0 16,0-7 128-16,0 7-128 0,0 0 0 0,0 0 0 15,0 0 0-15,0 0 0 0,0 0 0 0,0 0 0 16,0 0 0-16,0 0 0 0,0 0 0 0,0 0 0 15,0 0 0-15,0 0 0 0,0 0 128 0,0 0-128 16,0 0 0-16,0 0 0 0,0 0 0 0,0 0 0 16,0 0 0-16,0 0 0 0,0 0 128 0,0 0-128 0,0 0 0 0,0 0 0 15,0 0 0-15,0 0 128 0,0 0-128 0,0 0 0 16,0 0 0-16,4 9 176 0,-4-9-176 0,0 0 160 16,1 8-32-16,-1-8-128 0,0 11 192 0,0-2-64 15,0-9 0-15,0 12-128 0,1 0 192 0,-1 0-64 16,-1-1-128-16,1 0 128 0,0 3-128 0,2-1 128 15,0-1-128-15,-2 1 160 0,0 1-160 0,1 2 160 0,1 0-32 0,1 2-128 16,-2-2 192-16,2 2-64 0,0-1 0 0,-1 1 0 0,1-1 0 16,1 0 0-1,0 0-128-15,-2-2 0 0,2 1 144 0,-1-1-144 0,2 0 0 0,-1 1 0 16,-2-1 0-16,3 0 128 16,0-2-128-16,1 0 0 0,-5 0 0 0,2-2 128 15,1-1-128-15,1 0 0 0,-1 1 0 0,0 0 0 0,1-2 0 16,0 1 0-16,2 1 0 0,-3-4 0 15,-4-7 0-15,0 0 144 0,5 6-144 0,1 0 0 0,-1 1 176 0,-5-7-176 16,0 0 160-16,0 0-160 0,0 0 224 0,5 7-48 16,-5-7-16-16,0 0 0 0,6 0-16 0,-6 0 0 15,0 0 0-15,0 0 0 0,0 0-16 0,0 0-128 16,0 0 192-16,0 0-64 0,0 0 816 0,0 0 144 16,0 0 48-16,-5-5 0 15,0 2-1648-15,5 3-336 0,0 0-64 0,-5-3-16 0,1-2 784 0,4 5 144 16,0 0 0-16,-7-2 0 0,3-1 160 0,4 3-160 15,0 0 192-15,-6-9-192 0,0-1 0 0,2-1 0 16,0 2 0-16,1-1 0 0,0 0 128 0,-2-2-128 0,2-1 192 0,0 0-192 16,2-1 144-16,0 0-144 15,-3 0 0-15,1 1 144 0,2-5-144 0,0 5 0 0,-2-1 0 16,-1 0 0-16,3-1 0 0,0 1 0 0,0-1 0 0,0-1 0 16,0 1 0-16,0-2 0 0,1 1 0 0,0-1 0 15,-2 0 0-15,4 1 0 0,0 1 0 0,0-3 0 16,-2 1 0-16,1-1 0 0,-1 0 0 0,3 3 0 15,0 1 0-15,-2 2 0 0,-1-2 0 0,0 2 0 16,1-1 0-16,-1 1 0 0,0 1 0 0,0 1 0 0,0 1 0 0,0 2 0 0,0 7 0 16,-1-8 0-1,1 8 0-15,-1-8 128 0,1 8-128 0,0 0 0 16,0 0 0-16,0 0 0 0,0 0 0 0,0 0 0 16,0 0 0-16,0 0 0 0,0 0 0 0,-1 9 0 15,0 1-176-15,0 1 176 0,1-1-128 0,0 2 128 0,-2 0-192 0,2 1 32 16,2 0 16-16,0 6 0 0,-1 2 0 0,0 0 0 15,0-2 0-15,1 0 0 0,-1 1 144 0,1 0 0 0,0 0-144 0,0 0 144 16,-1-3 0-16,2 1 0 16,-2-1 0-16,1 0 0 0,-1-2-208 0,1 1 80 0,0-1 128 0,0-1-208 31,0-1-256-31,0-1-48 0,-1-2-16 0,1-2 0 0,-2-8-496 16,5 9-80-16,0-2-32 0,-5-7-6720 15,0 0-1344-15</inkml:trace>
  <inkml:trace contextRef="#ctx0" brushRef="#br1" timeOffset="13488.14">19215 12341 3679 0,'0'0'320'0,"0"0"-320"0,0 0 0 0,0 0 0 16,0 0 1680-16,0 0 272 0,-3-8 48 0,3 8 16 0,0 0-1056 0,0 0-224 16,0-7-32-16,0 7-16 15,0 0-176-15,0 0-16 0,0 0-16 0,0 0 0 0,0 0-96 0,0 0-32 16,0 0 0-16,0 0 0 0,0 0-16 0,0 0 0 15,3 10 0-15,-3-10 0 0,2 9-16 0,-1 1-16 16,0-1 0-16,0 1 0 0,0 0 32 0,-1 3 16 16,0-1 0-16,0 0 0 0,1 2-64 0,2 0-16 15,-2 1 0-15,1 1 0 0,-1-2-48 0,-1 1-16 16,1 2 0-16,0-1 0 0,1 0-32 0,-1 1-16 0,0 3 0 0,2-1 0 0,-2-2 32 0,3 2 0 31,-1 1 0-31,0 0 0 0,-1 1-32 0,1 0 0 0,-2-2 0 16,2 0 0-16,2 0-160 0,-1-1 192 15,0 0-192-15,0 1 192 0,1-1-192 0,-1 1 0 16,0 0 0-16,0 0 128 0,1-1-128 0,0 1 0 16,0-1 0-16,1-2 0 0,-2-1 0 0,0 2 0 0,0 1 0 0,-2-1 0 15,2 0 0-15,-1-1 128 0,1 1-128 0,-1-1 0 16,-2 0 192-16,2-1-64 0,-1-1 0 0,1-1 0 0,-2 3 112 16,-1-3 16-16,0-1 0 0,2-1 0 15,0 0-96-15,-2-1-16 0,0-2 0 0,0 1 0 16,4-1-144-16,-4-8 0 0,0 10 144 0,0-1-144 0,0-9 0 0,0 9 144 15,0-9-144-15,2 9 0 16,-2-9 128-16,2 8-128 0,-2-8 0 0,1 9 0 16,3 0 0-16,-2 0 0 0,-2-9 0 0,2 8 0 15,-2-8 0-15,3 11 0 0,-1-4 0 0,-2-7 0 16,0 0 0-16,4 9 0 0,-1 0 0 0,-3-9 0 16,0 0 0-16,5 8 0 0,-1-1 0 0,-4-7 0 15,7 6 128-15,-7-6-128 0,0 0 0 0,0 0 0 16,6 6 144-16,-6-6-16 0,0 0-128 0,0 0 192 15,6 7-192-15,-6-7 128 0,0 0-128 0,0 0 0 0,0 0 128 0,0 0-128 16,0 0 0-16,0 0 144 0,0 0-144 0,0 0 0 16,0 0 144-16,-7-6-144 0,2-1 128 0,2-1-128 15,-1 3 128-15,0-2-128 0,-1-1 0 0,1-1 128 0,1 0-128 0,1 0 0 16,-3 0 0-16,1 0 0 16,0-1 0-16,0-1 128 0,-1-1-128 0,3 0 0 0,-4-1 0 0,3-1 128 15,0-3-128-15,1 1 0 0,-2-1 0 0,0-1 0 0,1-2 0 16,-1 0 0-1,0 1 0-15,1 0 0 0,1 0 0 0,-3-1 0 16,2 1 0-16,-1 3 0 0,3-3 0 0,-3 1 0 16,0-2 0-16,0 3 0 0,0 0 0 0,2 2 0 0,0 0 0 0,-1-1 0 0,1 0 0 15,-1-1 0 1,1 0 0-16,0 1 0 0,0-1 0 0,1-1 0 16,0-2 0-16,0 1 0 0,1 2 0 0,0-1 0 0,-1 1 0 0,-1-3-128 0,2-1 128 0,0 1 0 31,-2 0-144-31,2 1 144 0,1-1-144 0,-1 2 144 0,-1 2-192 0,1-1 192 15,0-2-176-15,0 3 176 0,-1 1-160 0,1 0 160 0,0 2-160 0,0 1 160 0,-1 3-160 0,0 0 160 16,0-1-128-16,1 3 128 0,0 7 0 0,0 0-144 31,0-9 144-31,-1 2-192 0,1 7 192 0,0 0-192 16,-1-7 192-16,1 7-128 0,0 0 128 0,0 0-128 16,0 0 128-16,0 0-160 0,0 0 160 0,0 0-160 15,0-8 160-15,0 8 0 0,0 0 0 0,0 0-128 16,0 0 128-16,0 0 0 0,0 0 0 0,0 0 0 15,0 0 0-15,0 0 0 0,0 0 0 0,0 0 0 0,0 0 0 0,0 0 0 16,-1 10 0-16,1-10 0 0,-2 9 0 0,-1 1 0 0,2-1 0 0,0 1 0 16,-1-1 0-16,2 0 0 15,-2 0 0-15,1 0 0 0,0 2 0 0,1 1 0 0,0 1 160 0,-1 0-160 16,1 0 128-16,-2 3-128 16,0 1 0-16,2 2 144 0,-2 0-144 0,1 0 0 0,0 2 144 0,1 0-144 0,0-1 0 15,0 2 128 1,0-1-128-16,1 0 0 0,0 0 0 0,1 0 0 15,-1 0 0-15,2-2 128 0,-2 0-128 0,0 2 0 0,2 1 0 0,-1 0 128 16,0-1-128-16,-1 2 0 16,2 1 0-16,-2 0 0 0,0 2 0 0,1-1 128 0,-2-3-128 0,2 0 0 15,0-2 0-15,0-2 0 16,1-1 0-16,-3-2 128 0,2 1-128 0,0-1 0 0,0-1 0 16,0 2 128-16,-1-2-128 0,2 2 0 0,-1-1 0 0,0-1 0 15,-1-1 0-15,1 1 0 0,0-2 0 0,1 1 128 0,-2 0-128 0,1-1 0 16,0-2 0-16,2 0 0 15,-3-2 0-15,2 4 0 0,-2-1 0 0,2-1 0 16,-3-10 0-16,3 11 128 0,1 1-128 0,-1-2 0 0,-3-10 0 0,4 9 0 16,-4-9 0-16,6 9 0 15,-4 1 0-15,1-3 0 0,-3-7 0 0,3 9 128 16,-3-9-128-16,0 0 0 0,0 0 0 0,0 0 128 16,0 0 16-16,0 0 16 0,0 0 0 0,0 0 0 0,0 0-16 0,0 0 0 0,0 0 0 15,0 0 0 1,0 0-144-16,0 0 0 0,-1-12 144 0,-1 1-144 15,-1 1 128-15,2-1-128 0,-4 0 160 0,2 0-160 0,0 0 0 0,0-1 128 16,-2-2-128-16,1 1 0 0,1 1 0 0,0-1 0 0,-1-2 128 0,2 1-128 16,0 0 0-1,-2 1 0-15,0-1 0 0,2-2 0 0,1 0 0 0,-1-1 0 16,-2 0 0-16,2-2 0 0,-1-1 0 0,1 0 0 16,1-2 0-16,-2 2 0 0,1 0 0 0,1-1 0 0,-1 0 0 0,1 0 0 15,-1-1 0-15,1 0 0 16,-3-1 0-16,2 1 0 0,0-2-128 0,1 3 128 0,-3-1 0 0,3 0 0 0,-3-1-160 0,1 1 160 15,1 1-128-15,0 1 128 0,1 0-144 16,-2 1 144 0,1 0-160-16,0 1 160 0,1 3-128 0,-1 0 128 15,-1 1 0-15,3 0-144 0,0-1 144 0,-2 3 0 16,0 2-144-16,2 2 144 0,-1-1-160 0,0 0 160 16,1 9-208-16,-2-7 80 0,1-1 0 0,1 8 0 15,0-7 0-15,0 7 0 0,0 0-48 0,0 0 0 16,0-10 0-16,0 10 0 0,-1-8 176 0,1 8-192 0,0 0 192 0,0 0-192 15,0-7 192-15,0 7 0 0,0-6-144 0,0 6 144 16,0 0 0-16,0 0 0 0,0 0-144 0,0 0 144 16,0 0 0-16,0 0 0 0,0 0 0 0,0 0 0 15,0 0 0-15,0 0 0 0,0 0 0 0,0 0 0 0,0 0-128 16,0 0 128-16,0 0 0 0,0 0 0 16,0 0 0-16,2 9 0 0,-2-9 0 0,0 11 0 0,2 1 0 0,-1-1-128 0,0 0 128 15,-1 0 0-15,-1 0 0 0,1 2 0 0,0 2-128 0,1-1 128 31,-1-2 0-31,0 2 0 0,1 3 0 0,2 0 0 16,-3 2 0-16,3 1 0 0,-2-4 0 0,1 4 0 0,1 1 0 0,1 0 0 16,-3 0 0-16,2 0 0 0,-1 1 0 0,1-1 0 0,1-2 0 0,-3 2 0 15,2 1 0-15,0 1 0 16,-1 1 0-16,2 0 0 0,-1-1 192 0,0 0-64 16,2-1-128-16,-3-1 192 0,1 1-192 0,1-2 128 15,0-3-128-15,1 0 0 0,-2-2 0 0,2-1 128 16,-2 0-128-16,2-2 0 0,0 0 0 0,-2 1 0 15,-2 2 128-15,2-4-128 0,2-1 0 0,-3 1 0 16,0 0 0-16,0-1 0 0,1-2 0 0,-3-8 0 16,4 9 0-16,-3 0 0 0,2-1 128 0,0 0-128 0,-3-8 0 0,3 10 0 15,-1-1 0-15,-2-9 0 16,1 9 0-16,-1-9 0 0,0 0 0 0,0 0-192 16,0 0 16-16,0 0 0 0,0 0-368 0,0 0-80 15,0 0-16-15,0 0 0 0,6-6 272 0,-1-2 48 16,-4 0 16-16,0-1 0 15,-2 1-192-15,1 0-32 0,1 1-16 0,-1-1 0 0,-1-1 112 0,1 9 32 0,-2-9 0 0,-1 1 0 0,-1-2 272 0,2 0 128 16,-1 3-128-16,-1-1 128 0,-2-1 0 0,3 0 0 0,-3 0 0 0,2-1 0 31,-2-2 272-31,-1 0 48 0,1-4 0 0,-1 1 0 0,1-4-48 0,-1 3 0 0,2-4 0 0,-2-2 0 32,2-2-144-32,1 0-128 0,0-2 192 0,0 1-192 0,0 0 160 0,0-1-160 15,1 3 128-15,1 1-128 16,-1-2 320-16,1 2 0 0,0-2-16 0,1 3 0 15,-2 0 80-15,2-1 0 0,-1-2 16 0,2 1 0 0,2 1-112 0,-2 0-32 16,0 1 0-16,0-1 0 0,0-1-256 0,0 1 0 16,0 1 0-16,0 0 0 0,0 0 0 0,0 1 0 15,0 1 0-15,1 1 0 0,-1 3 0 0,3 0 0 16,-3 3 128-16,0 1-128 0,0 1 0 0,1 1 0 16,-1 9 0-16,0-8 0 0,0-1 0 0,0 9-144 15,0 0 144-15,0 0-128 0,2-8-192 0,-2 8-48 16,1-9 0-16,-1 9 0 0,0 0-576 15,0 0-112-15</inkml:trace>
  <inkml:trace contextRef="#ctx0" brushRef="#br2" timeOffset="21395.83">19447 13708 7199 0,'0'0'320'15,"0"0"64"-15,0 0-384 0,0 0 0 0,0 0 0 0,0 0 0 0,-6 3 384 0,6-3 16 16,0 0 0-16,0 0 0 0,0 0-176 0,-4 3-32 0,4-3-16 0,0 0 0 16,0 0-176-1,0 0 0-15,0 0 0 0,0 0 128 0,-6-3-128 0,6 3 0 0,-5-5 0 0,5 5 0 16,0 0 128-16,0 0 0 15,0-9 0-15,0 9 0 0,0 0 176 0,0 0 16 16,-1-6 16-16,1 6 0 0,-3-8 112 0,3 8 32 0,0 0 0 0,0 0 0 0,-3-7-176 16,3 7-48-1,0 0 0-15,0 0 0 0,-5-4 0 0,5 4 0 16,-1-5 0-16,1 5 0 0,0 0 0 0,0 0-16 16,0 0 0-16,-7 0 0 0,7 0-48 0,-5 1 0 0,5-1 0 0,0 0 0 15,0 0 32-15,0 0 0 16,-6 2 0-16,6-2 0 0,0 0 32 0,0 0 0 0,0 0 0 0,0 0 0 15,0 0 0-15,0 0 0 16,0 0 0-16,0 0 0 0,0 0 0 0,0 0 16 0,0 0 0 0,0 0 0 16,0 0 0-16,-6 0 0 0,6 0 0 0,0 0 0 15,0 0 16-15,0 0 0 0,0 0 0 0,0 0 0 0,-7-2-32 0,7 2-16 0,0 0 0 0,0 0 0 16,0 0-48-16,0 0-16 16,-6 3 0-16,6-3 0 0,0 0-16 0,0 0 0 15,0 0 0-15,0 0 0 16,0 0-32-16,0 0 0 0,0 0 0 0,0 0 0 0,0 0-128 0,0 0 192 15,0 0-192-15,0 0 192 16,0 0-192-16,0 0 160 0,0 0-160 0,0 0 160 0,0 0-32 0,0 0 0 16,0 0 0-16,0 0 0 15,-1 7 0-15,1-7 0 0,0 0 0 0,0 0 0 0,0 0 16 0,0 0 0 16,0 0 0-16,0 0 0 16,0 0-144-16,0 0 192 0,0 0-192 0,0 0 192 0,0 0-64 0,0 0-128 15,0 0 192-15,4 9-64 0,4-2-128 0,-2 0 128 16,-6-7-128-16,6 6 128 0,0 0-128 0,-6-6 0 15,4 9 0-15,-4-9 128 0,5 6-128 0,-5-6 128 0,7 8-128 0,0-2 128 16,-1 0-128-16,-6-6 192 0,0 0-192 0,6 7 192 16,3-2-192-16,-2 1 0 15,1-2 0-15,-3-2 128 0,3 0-128 0,0 2 0 16,0-1 0-16,1 0 0 0,-1-1 0 0,-1 2 0 0,-7-4 0 0,9 4 0 0,-3-1 144 0,1 1-144 16,1-1 160-16,-8-3-160 15,8 3 224-15,0 3-48 16,-4-2-16-16,3 2 0 0,0-2-16 0,-2 1 0 15,-5-5 0-15,6 4 0 0,0-2-16 0,-1 3 0 0,2-1 0 0,-7-4 0 16,7 4-128-16,1 1 0 16,-8-5 144-16,7 5-144 0,-2 1 0 0,2-1 128 0,-1 1-128 0,-1-1 0 15,-5-5 0-15,8 9 128 0,-2-1-128 0,2-2 0 16,-3 1 0-16,2 0 144 0,-1-2-144 0,2 3 0 0,-2-2 144 0,1 0-144 16,-7-6 0-16,9 6 144 15,-1 1-144-15,2 0 0 0,0-3 144 0,-1 0-144 16,-3 2 0-16,0 2 0 0,-2 0 0 0,-4-8 128 15,6 5-128-15,1-1 0 0,1 2 0 0,0-3 0 0,-2 1 0 0,1 1 128 16,2-2-128-16,-1 0 0 16,-2 3 0-16,1 1 0 0,-7-7 0 0,8 5 128 0,0 1-128 0,1-1 0 0,-4 4 0 15,2-5 128-15,0 0-128 0,0-3 0 0,0 1 128 0,-1 1-128 16,0 3 128-16,0-2-128 0,-1-1 128 0,2 1-128 16,-7-4 128-1,8 4-128-15,-3 2 160 0,0-2-160 0,2 0 128 0,-3 2-128 16,3-2 0-16,-7-4 144 0,6 5-144 0,-2-1 192 15,2 0-192-15,-6-4 192 0,6 6-192 0,-1-3 128 0,-5-3-128 0,6 7 128 0,-1-2-128 0,-5-5 192 32,7 6-192-32,-1-2 192 0,-6-4-192 0,7 5 128 15,-1-1-128-15,-6-4 128 0,0 0-128 0,6 6 0 16,-6-6 144-16,8 5-144 0,-1-1 0 0,-7-4 128 16,6 4-128-16,1-1 0 0,-7-3 0 0,7 4 128 15,-7-4-128-15,9 4 0 0,-3-1 128 0,-6-3-128 16,7 3 128-16,-7-3-128 0,6 4 128 0,1 0-128 15,1 0 160-15,-8-4-160 0,7 3 0 0,-1-1 0 0,-6-2 0 0,8 2 0 16,0 0 128-16,-2 0-128 0,-6-2 0 0,0 0 144 16,0 0-144-16,7 7 0 0,1-3 0 0,-2 1 0 0,-6-5 0 0,7 4 128 15,-1 2-128-15,0-3 0 0,-6-3 0 0,8 2 0 16,-1 0 128-16,0 2-128 16,-7-4 0-16,8 3 0 0,-8-3 144 0,7 3-144 15,-7-3 128-15,6 5-128 0,-6-5 128 0,8 4-128 16,-8-4 128-16,7 2-128 0,-7-2 128 0,8 3-128 0,-2-1 0 0,-6-2 144 15,7 4-144-15,-1 1 0 16,-6-5 144-16,5 5-144 0,0 1 0 0,1-2 144 0,-6-4-144 0,5 3 0 16,1 2 0-16,-6-5 0 15,0 0 128-15,5 3-128 0,-5-3 0 0,6 2 128 16,0 3-128-16,-6-5 0 0,6 1 0 0,-6-1 0 16,0 0 128-16,6 3-128 0,-6-3 0 0,6 3 128 15,-6-3-128-15,5 4 0 0,-5-4 0 0,7 2 0 0,-1-1 0 0,-6-1 128 16,0 0-128-16,7 2 0 0,-7-2 0 0,6 2 0 15,-6-2 0-15,7 1 0 0,-7-1 0 0,6 3 0 0,-6-3 128 0,0 0-128 16,7 0 0-16,-7 0 0 0,7 3 0 0,-2-2 0 0,-5-1 0 16,6 4 0-1,-6-4 128-15,6 4-128 0,-6-4 0 0,6 3 0 0,-6-3 0 0,7 2 128 16,-7-2-128-16,0 0 0 16,6 2 0-16,-6-2 0 0,7 5 0 0,-7-5 0 15,0 0 128-15,0 0-128 0,7 2 0 0,-7-2 0 16,6 5 144-16,-6-5-144 0,0 0 0 0,6 6 128 15,-6-6-128-15,6 3 0 0,-6-3 0 0,0 0 144 0,6 4-144 0,-6-4 0 16,0 0 192-16,6 3-192 0,-6-3 192 16,0 0-192-16,0 0 0 0,0 0 0 0,5 5 0 0,1-1 0 15,0 0 0-15,-6-4 160 0,0 0-160 0,5 4 128 0,3 2-128 0,-8-6 0 16,0 0 0-16,0 0 128 16,5 3-128-16,-5-3 0 0,0 0 144 0,0 0-144 15,8 2 0-15,-8-2 0 0,0 0 0 0,0 0 128 16,6 8-128-16,-6-8 0 0,0 0 0 0,0 0 0 15,0 0 0-15,0 0 0 0,0 0 128 0,0 0-128 16,0 0 0-16,0 0-160 0,0 0 16 0,0 0 0 16,0 0-1936-16,-6-4-384 0,-2-1-80 0</inkml:trace>
  <inkml:trace contextRef="#ctx0" brushRef="#br2" timeOffset="23389.99">19980 13137 2751 0,'0'0'256'0,"0"0"-256"16,0 0 0-16,0 0 0 15,0 0 880-15,0 0 128 0,0 0 16 0,0 0 16 0,0 0-656 0,0 0-128 16,0 0-16-16,0 0-16 16,0 0 160-16,0 0 48 0,0 0 0 0,0 0 0 0,0 0 336 0,0 0 64 15,0 0 0-15,0 0 16 16,0 0-16-16,0 0-16 0,0 0 0 0,0 0 0 15,0 0-176-15,0 0-48 0,-5-5 0 0,5 5 0 0,0 0-144 0,0 0-48 16,-1-8 0-16,1 8 0 0,0 0-128 0,0 0-16 16,0 0-16-16,0 0 0 0,0 0 16 0,0 0 0 15,0 0 0-15,0 0 0 0,0 0 48 0,0 0 16 16,0 0 0-16,0 0 0 0,0 0 32 0,0 0 16 16,0 0 0-16,0 0 0 0,0 0 64 0,4 7 16 15,-4-7 0-15,4 6 0 0,-4-6-176 0,6 5-16 16,-2 0-16-16,3 1 0 0,-5 0-96 0,3 1-16 0,-5-7 0 0,7 9 0 15,-1-3 0-15,0 1 0 0,-6-7 0 0,5 7 0 16,-5-7 0-16,7 8 0 16,-2-1 0-16,0 0 0 0,0-2 64 0,1 1 0 0,-6-6 0 0,5 8 0 15,0 0-192-15,-5-8 160 0,0 0-160 0,8 9 160 0,-1 1-160 0,-1-2 0 32,1-3 0-32,-3 2 0 0,-4-7 128 0,7 7-128 0,1 2 0 15,-2-1 128-15,-6-8 0 0,6 8 0 0,5-1 0 16,-6-1 0-16,-5-6 16 0,7 6 0 0,-7-6 0 0,4 6 0 0,-4-6-16 0,8 5 0 0,0-1 0 0,-1-1 0 31,-7-3-128-31,8 4 0 0,-8-4 0 0,8 6 0 0,1-2 0 16,-2 1 0-16,-7-5 176 0,5 3-176 15,-5-3 0-15,7 5 0 0,-1 0 0 0,-1-2 0 16,-5-3 0-16,8 2 128 0,-3 2-128 0,-5-4 144 16,7 4-144-16,-7-4 160 0,6 4-160 0,0 0 160 0,-6-4-160 0,7 6 160 15,-2 1-160-15,0-3 160 16,-5-4-160-16,6 4 160 0,0-1-160 0,-6-3 160 0,6 3-160 0,-6-3 128 15,4 4-128-15,-4-4 128 0,8 3-128 0,-4-1 128 0,-4-2-128 0,8 4 128 16,-3 0-128-16,0 0 128 0,-5-4-128 0,6 7 128 16,-1-3-128-16,0 1 160 15,1-1-160-15,-6-4 160 0,0 0-160 0,6 4 160 0,-2 0-160 0,-4-4 160 16,6 4-160-16,-6-4 0 16,7 4 144-16,-7-4-144 0,4 4 128 0,2 0-128 15,-1 2 128-15,-5-6-128 0,8 5 176 0,-2 2-48 16,-2-2 0-16,-4-5 0 0,0 0-128 0,0 0 160 15,7 6-160-15,-7-6 160 0,0 0-160 0,7 5 128 16,-1 1-128-16,0-1 128 0,-2 1-128 0,-4-6 128 16,4 5-128-16,-4-5 128 0,7 6-128 0,-1-2 192 15,-6-4-192-15,5 6 192 0,-5-6-192 0,7 5 0 16,-2 0 144-16,-5-5-144 0,4 6 128 0,-4-6-128 0,8 5 128 0,-8-5-128 16,7 4 0-16,-7-4 128 0,6 4-128 0,-6-4 0 15,7 5 128-15,-7-5-128 0,0 0 128 0,7 5-128 0,0 0 0 0,-7-5 144 16,0 0-144-16,8 4 0 0,-8-4 144 0,4 4-144 15,-4-4 0-15,7 7 144 16,-1-4-144-16,-6-3 0 0,0 0 144 0,0 0-144 16,6 5 128-16,-6-5-128 0,7 3 128 0,-7-3-128 0,0 0 0 0,7 3 128 15,-7-3-128-15,8 3 0 16,-3-1 0-16,-5-2 144 0,0 0-144 0,7 4 0 0,-7-4 128 0,6 5-128 0,2 0 0 0,-8-5 0 31,0 0 144-31,0 0-144 0,5 2 0 0,-5-2 144 16,8 5-144-16,-8-5 128 0,0 0-128 0,7 2 128 15,0 0-128-15,-7-2 128 0,0 0-128 0,0 0 128 0,6 3-128 0,-1 1 0 16,-5-4 0-16,0 0 0 0,0 0 0 0,6 2 0 0,-6-2 0 0,0 0 0 0,6 4 128 16,-6-4-128-1,0 0 0-15,0 0 128 0,5 4-128 0,-5-4 0 16,0 0 0-16,0 0 128 0,7 1-128 0,-7-1 128 16,4 6-128-16,-4-6 128 0,0 0-128 0,0 0 0 15,0 0 0-15,7 0 128 0,-7 0-128 0,0 0 160 16,0 0-160-16,4 2 160 0,-4-2-160 0,5 5 0 15,-5-5 0-15,0 0 0 0,0 0 0 0,0 0 0 16,5 4 0-16,-5-4 0 0,0 0 0 0,0 0 0 16,5 2 0-16,-5-2 0 0,0 0 0 0,0 0 0 15,0 0 128-15,7 4-128 0,-7-4 0 0,0 0 160 16,0 0-160-16,0 0 160 0,0 0-160 0,5 4 0 0,-5-4 0 16,0 0 0-16,0 0 0 0,0 0 0 0,5 5 0 0,-5-5 128 15,0 0-128-15,0 0 0 0,0 0 0 0,0 0 128 16,4 4-128-16,-4-4 0 0,0 0 144 15,0 0-144-15,0 0 0 0,0 0 0 0,0 0 0 0,0 0 128 16,0 0-128-16,0 0 0 0,0 0 0 0,6 3 0 0,-6-3 0 0,0 0 144 16,0 0-144-16,0 0 0 15,0 0 176-15,0 0-176 0,0 0 160 0,0 0-160 16,0 0 0-16,0 0 128 0,0 0-128 0,0 0 0 16,0 0 0-16,0 0 0 0,0 0 0 0,0 0 0 15,0 0 0-15,0 0 0 0,0 0 0 0,0 0 0 16,0 0 0-16,0 0 0 0,0 0 0 0,0 0 0 15,0 0 0-15,0 0 0 0,0 0 0 0,0 0 0 16,0 0-384-16,0 0-112 0,0 0-16 0,0 0-16 16,0 0-1696-16,0 0-336 0,0 0-64 0,0 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0:03.10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20405 12519 4607 0,'0'0'400'0,"0"9"-400"0,0-9 0 0,-3 9 0 16,3-9 1360-16,0 9 192 0,-1 1 48 0,1-10 0 15,0 0-736-15,0 0-144 0,-3 9-16 0,3-9-16 16,0 0-128-16,-1 9-32 0,1-9 0 0,0 0 0 15,0 0-96-15,0 0-32 0,0 0 0 0,-2 9 0 16,2-9 32-16,-2 9 0 0,2-9 0 0,0 0 0 16,0 0 64-16,0 0 16 0,0 0 0 0,0 0 0 15,0 0-48-15,0 0 0 0,0 0 0 0,0 0 0 16,0 0-16-16,0 0 0 0,0 0 0 0,0 0 0 0,0 0-16 0,0 0-16 16,4-8 0-16,-4 8 0 0,4-6-96 0,-4 6-32 15,2-7 0-15,-2 7 0 0,2-11-16 0,-1 2 0 16,-1 0 0-16,0 9 0 0,2-7 16 0,-1-1 0 15,-3-1 0-15,2 9 0 0,-1-8 32 0,1 0 16 16,-1 0 0-16,0-2 0 0,1 1-32 0,0 2-16 0,-1-1 0 0,1 0 0 16,0-1-32-16,-1 1-16 15,0-1 0-15,-1 1 0 0,2 0-80 0,0 8-16 16,-1-7 0-16,1-1 0 0,0 0-144 0,0 1 160 16,-1-2-160-16,0 0 160 0,2 1 32 0,-1-1 0 15,0 9 0-15,0-9 0 0,1-2 16 0,-1 1 16 0,-1 0 0 0,0 1 0 0,1 0-32 16,-1 1-16-1,1 8 0-15,-1-9 0 0,0 1-48 0,0-2 0 16,0 1 0-16,1 1 0 0,0 8 0 0,-1-9-128 0,0 0 192 0,1 0-64 16,0 1-128-16,0 8 160 0,-3-6-160 0,1-2 160 0,3-1-160 0,-2-1 128 15,0 1-128-15,0 2 128 16,1 7-128-16,0-8 192 0,-1 0-192 0,0 2 192 16,1-1-192-16,0 7 192 0,-2-8-192 0,1 1 192 15,1 0-64-15,0 7 0 0,-4-8 0 0,4 8 0 16,-1-7 0-16,-1 0-128 0,0 1 192 0,2-1-64 15,-2 0-128-15,2 7 0 0,-2-7 144 0,2 7-144 16,0-8 128-16,0 8-128 0,-4-7 128 0,4 7-128 16,0-6 0-16,0 6 128 0,0 0-128 0,0 0 0 15,-3-9 0-15,3 9 128 0,-2-7-128 0,2 7 0 16,0 0 0-16,0 0 0 0,0 0 0 0,0 0 0 16,-3-7 0-16,3 7 0 0,0 0 0 0,0-7 128 0,0 7-128 0,0 0 0 15,0 0 0-15,0 0 0 0,-1-7 0 0,1 7 0 0,0 0 0 0,0 0 0 16,0 0 0-16,0-6 0 15,0 6 0-15,0 0 0 0,0 0 0 0,0 0 0 16,0 0 0-16,0 0 0 0,0 0 0 0,0 0 0 16,0-7 0-16,0 7 0 0,0 0 0 0,0 0 0 15,0 0 0-15,0 0 0 0,1-6 0 0,-1 6 0 16,0 0 0-16,0 0 0 0,0 0 0 0,0 0 0 16,0 0 0-16,0 0 0 0,0 0 0 0,0 0 0 15,0 0 0-15,0 0 0 0,0 0 0 0,0 0 0 16,0 0 128-16,0 0-128 0,0 0 0 0,0 0 0 15,0 0 0-15,0 0 128 0,0 0-128 0,0 0 0 16,0 0 0-16,0 0 0 0,0 0 0 0,0 0 0 16,0 0 0-16,0 0 0 0,0 0 0 0,0 0 0 15,0 0 0-15,0 0 0 0,0 0 128 0,0 0-128 0,0 0 128 0,0 0-128 16,0 0 160-16,0 0-32 0,0 0-128 0,0 0 192 16,0 0-192-16,0 0 128 0,0 0-128 0,0 0 0 15,0 0 128-15,0 0-128 0,0 0 0 0,0 0 144 0,0 0-144 0,0 0 0 16,0 0 0-16,0 0 128 15,0 0-128-15,0 0 128 0,0 0-128 0,0 0 128 0,0 0-128 0,0 0 128 0,-7 4-128 16,7-4 128-16,0 0-128 0,0 0 0 16,0 0 144-16,0 0-144 15,0 0 128-15,-6 3-128 0,6-3 160 0,-6 0-160 16,6 0 144-16,-6 5-144 0,-1-3 128 0,7-2-128 16,0 0 0-16,-6 3 0 0,-2 1 128 0,3-2-128 15,5-2 0-15,-8 3 0 0,4-2 0 0,4-1 128 0,-8 1-128 0,3 1 0 16,-3 0 144-16,3 0-144 0,5-2 0 0,-8 2 144 0,0 0-144 0,1 0 0 15,1-2 128 1,0 1-128-16,-2 1 0 0,0-2 0 0,1 1 0 0,2 1 0 16,-2-1 128-16,2 0-128 0,5-1 0 0,-5 0 0 15,5 0 0-15,-9 1 0 0,0 0 128 0,-2 1-128 16,3 0 0-16,0 0 0 0,-1-2 144 0,1 2-144 16,2-1 0-16,-1-2 144 0,1 1-144 0,-2 0 0 0,8 0 0 15,-7 0 128-15,0 0-128 0,2 0 0 16,-3 0 0-16,2 1 0 0,-1 0 0 0,7-1 0 15,-6 1 128-15,6-1-128 0,-8 2 0 0,1 0 0 0,0-2 0 0,7 0 0 16,-8 2 0-16,8-2 0 16,-7 4 0-16,0-3 0 0,7-1 0 0,-8 0 0 0,2 0 0 0,6 0 0 15,0 0 0-15,-9 1 0 0,2-1 0 0,7 0 0 0,-8 0 0 0,4 0 0 0,-3 0 0 16,3 0 0 0,-2 1 0-16,6-1 0 0,-7 2 0 0,0-1 0 15,2-1 0-15,-1 1 128 0,-1-2-128 0,7 1 0 16,-6 1 0-16,2 0 0 0,-4 0 0 0,8-1 0 15,0 0 0-15,-5 2 0 0,-4 0 0 0,2-2 0 16,7 0 0-16,-7 0 0 0,-1 3 0 0,2-3 0 16,6 0 0-16,0 0 0 0,-9 0 0 0,4 0 0 15,-1 0 0-15,6 0 0 0,0 0 0 0,-6 0 0 16,-1 0 0-16,2 1 0 0,-1 0 128 0,-1-1-128 16,-1 0 0-16,8 0 0 0,0 0 0 0,-5-2 0 15,-4 2 0-15,2-3 0 0,0 3 0 0,1-1 0 16,2 0 0-16,0 0 0 0,-1 0 0 0,5 1 0 0,-7-2 0 0,2 0 0 15,5 2 0-15,-7-2 0 0,7 2 0 0,-6-1 0 16,-1 0 0-16,7 1 0 0,-6-1 0 0,6 1 0 16,-6 0 0-16,6 0 0 0,-8 0 0 0,8 0 0 15,-6-3 0-15,6 3 0 0,-8-2 0 0,8 2 0 16,0 0 0-16,-8-3 0 0,3 1 0 0,5 2 0 16,0 0 0-16,0 0 0 0,-7-2 0 0,7 2 0 15,0 0 0-15,-6-2 0 0,6 2 0 0,-6-1 0 0,6 1 0 0,0 0 0 16,-6-4 0-16,6 4 0 15,0 0 0-15,0 0 0 0,-7-3 0 0,7 3 0 16,0 0 0-16,0 0 0 0,-6-3 0 0,6 3 0 16,0 0 0-16,0 0 0 0,-7-1 0 0,7 1 0 15,0 0 0-15,0 0 0 0,-6-1 0 0,6 1 0 16,0 0 0-16,0 0 0 0,0 0 0 0,-8-1 0 0,8 1 0 0,0 0 0 16,0 0 0-16,0 0 0 0,-5-3 0 0,5 3 0 15,0 0 0-15,0 0 0 0,-7-2 0 0,7 2 0 16,0 0 0-16,0 0 0 0,-6-1 0 0,6 1 0 15,0 0 0-15,0 0 0 0,-7-1 0 0,7 1 0 16,-6 0 0-16,6 0 0 0,0 0 0 0,0 0 0 0,-7-1 0 0,7 1 0 16,-6-2 0-16,6 2 0 15,-7-1 0-15,7 1 0 0,-5-2 0 0,5 2 0 16,-6-2 0-16,6 2 0 0,-5-2 0 0,5 2 0 16,0 0 0-16,-6-1 0 0,0-1 0 0,6 2 0 15,-4-1 0-15,4 1 0 0,-7-3 0 0,7 3 0 16,0 0 0-16,-4-1 0 0,-3 1 0 0,2-1 0 15,5 1 0-15,0 0 0 0,-7-1 0 0,3 0 0 0,4 1 0 16,-5-1 0-16,5 1 0 0,0 0 0 0,0 0 0 0,-5-1 0 16,-1 0 0-16,6 1 0 0,-6 0 0 0,6 0 0 0,0 0 0 0,-4 0 0 0,-2-1 0 15,6 1 0 1,0 0 0-16,0 0 0 0,0 0 0 0,-4-4 0 16,4 4 0-16,0 0 0 0,0 0 0 0,0 0 0 15,0 0 0-15,0 0 0 0,-4-1 0 0,4 1 0 16,-6-1 0-16,6 1 0 0,-6-1 0 0,6 1 0 15,0 0 0-15,0 0 0 0,-7-1 0 0,7 1 0 16,0 0 0-16,0 0 0 0,-5-1 0 0,5 1 0 16,0 0 0-16,0 0 0 0,-7 0 0 0,2 0 0 0,5 0 0 0,0 0 0 0,-6 0 0 0,6 0 0 31,0 0 0-31,-5 0 0 0,1 1 0 0,4-1 0 0,-5-1 0 0,5 1 0 16,0 0 0-16,0 0 0 0,-5 0 0 0,-1 0 0 15,6 0 0-15,0 0 0 0,-6 1 0 0,6-1 0 16,0 0 352-16,-3 0-16 0,-3 0 0 15,2 0 0-15,4 0-336 0,0 0 0 0,-3-1 0 0,-1 0 0 16,0 1 0-16,1 0 0 0,3 0 0 0,0 0 0 16,-5-1 0-16,5 1 0 0,-5-1 0 0,5 1 0 15,-3-3 0-15,3 3 0 0,-6-1 0 0,6 1 0 16,0 0-192-16,-5-1-128 0,5 1 0 0,-8-2-16 0,2 2 336 0,6 0 0 16,0 0 0-16,0 0 0 15,-7-2 0-15,7 2 0 0,0 0 0 0,-5 2 0 16,5-2 0-16,0 0 0 0,-8 0 0 0,8 0 0 15,0 0 0-15,0 0 0 0,-7 0 0 0,7 0 0 16,0 0 0-16,-8-1 0 0,8 1 0 0,0 0 0 0,-7-2 0 0,7 2 0 16,0 0 0-16,0 0 0 0,-7-1 0 0,7 1 0 15,-6-3 0-15,6 3 0 0,0 0 0 0,0 0 0 16,-6-1 0-16,6 1 0 0,0 0 0 0,0 0 0 16,-9-1 0-16,9 1 0 0,0 0 0 0,0 0 0 15,-8-1 0-15,8 1 0 0,0 0 0 0,-7-1 0 16,7 1 0-16,0 0 0 0,-5-1 0 0,5 1 0 0,0 0 0 0,-8-1 0 0,8 1 0 0,0 0 0 31,-7-2 0-31,7 2 0 0,0 0 0 0,-6 0 0 16,6 0 0-16,0 0 0 0,0 0 0 0,-9-2 0 15,4 2 0-15,5 0 0 0,0 0 0 0,-8-1 0 0,0 0 0 0,8 1 0 16,0 0 0-16,-6-1 0 0,0 1 0 0,6 0 0 16,0 0 0-16,0 0 0 0,-8 0 0 0,2 0 0 15,6 0 0-15,-7-1 0 0,3 0 0 0,-2 1 0 16,-1 0 0-16,7 0 0 0,0 0 0 0,-5-1 0 15,-2 1 0-15,2-1 0 0,5 1 0 0,0 0 0 16,-6 0 0-16,0 0 0 0,2 0 0 0,4 0 0 16,-7-1 0-16,7 1 0 0,-6-3 0 0,1 2 128 15,-1-1-128-15,0 2 0 0,-2-1 0 0,2 0 128 16,-1 1-128-16,0 0 0 0,2 0 0 0,-2 1 128 16,1-1-128-16,-1 0 0 0,-1 0 0 0,2 1 0 15,-1-1 0-15,0 0 0 0,-1 0 128 0,2 0-128 16,-3 0 0-16,2 0 0 0,-1 0 0 0,1 0 0 15,0 2 0-15,1-2 0 0,-1 0 128 0,-1 1-128 16,8-1 0-16,-9 3 0 0,-1-3 0 0,1 0 0 0,2 0 0 0,-1 0 0 16,-1-1 0-16,0 1 0 0,1 0 0 0,0 0 0 15,-1 0 0-15,0 0 128 0,0 0-128 0,-1 0 0 16,0 0 0-16,1 0 0 0,1 1 0 0,-2-1 128 16,-1 0-128-16,2 0 0 0,3 2 0 0,-2-1 0 15,3 0 0-15,-3-1 0 0,0 0 0 0,-1 1 0 16,1 1 128-16,2 1-128 0,-3-3 0 0,2 2 0 15,1-2 0-15,0 1 0 0,-2 0 0 0,1 0 0 16,1-1 0-16,1 1 0 0,5-1 0 0,-7 1 0 0,-1 0 0 0,3 0 0 0,-2-1 0 16,7 0 0-1,-7 0 0-15,0 0 0 0,2 0 0 0,5 0 0 16,-8 2 128-16,1 0-128 0,7-2 0 0,-7 2 0 16,1-2 0-16,6 0 0 0,-9 0 0 0,1 2 0 15,8-2 0-15,-8 1 0 0,8-1 0 0,-7 1 0 16,-1 0 128-16,2-1-128 0,-2 0 0 0,3 2 0 0,-3-1 0 15,8-1 0-15,-8 0 0 0,2 1 0 0,-1 0 0 0,0 0 0 16,1 0 0-16,-1-1 0 0,-1 0 0 0,2 0 128 0,0 0-128 0,0 0 0 16,-5 0 0-16,4 0 0 15,1 1 0-15,-2-1 0 0,-1 0 0 0,1 0 0 16,1 0 0-16,2 0 0 0,-2 1 0 0,7-1 0 16,0 0 0-16,-6 0 0 0,-4-1 0 0,2 1 0 0,2 1 0 0,-1 0 0 15,-1-1 128-15,0 0-128 16,2 0 0-16,0 0 0 0,0 0 0 0,-1 0 0 15,0 0 0-15,1 0 0 0,0 0 0 0,0 0 0 16,6 0 0-16,-6 0 0 0,-2 0 0 0,8 0 0 16,-6 0 0-16,0 0 0 0,0-1 0 0,6 1 0 0,-7 0 0 0,7 0 0 15,-7 0 0-15,7 0 0 0,-7 0 0 0,7 0 0 16,-7-1 0-16,7 1 0 0,0 0 0 0,-9-1 0 16,1-1 0-16,8 2 0 0,-6 0 0 0,6 0 0 15,-7-1 0-15,7 1 0 0,-8-1 0 0,8 1 0 16,-6-1 0-16,6 1 0 0,-9-2 0 0,9 2 0 15,-8 0 0-15,8 0 0 0,0 0 0 0,-7 0 0 16,0-1 0-16,7 1 0 0,-7 0 0 0,7 0 0 16,-7-1 0-16,7 1 0 0,0 0 0 0,-7 0 0 0,0 0 0 15,7 0 0-15,0 0 0 0,-6 0 0 16,0 0 0-16,6 0 0 0,0 0 0 0,-5 0 0 0,5 0 0 0,0 0 0 16,-8 1 0-16,8-1 0 15,0 0 0-15,-6 0 0 0,1 0 0 0,5 0 0 0,0 0 0 0,0 0 0 16,0 0 0-16,-8-1 0 0,1-2 0 0,4 3 0 15,3 0 0-15,0 0 0 0,-6-1 0 0,6 1 0 16,-5 0 0-16,5 0 0 0,-7-1 0 0,7 1 0 16,-5-1 0-16,5 1 0 0,-7-1 0 0,7 1 0 15,0 0 0-15,-6-3 0 0,-1 1 0 0,3 1 0 16,4 1 0-16,0 0 0 0,-6-1 0 0,6 1 0 16,0 0 0-16,0 0 0 0,-7-1 0 0,2 0 0 15,-2 1 0-15,7 0 0 0,0 0 0 0,-6-2 0 16,1 2 0-16,1-2 0 0,4 2 0 0,-7-2 0 0,2 1 0 0,0 0 0 0,5 1 0 15,0 0 0 1,-6-1 0-16,6 1 0 0,-6-1 0 0,6 1 0 16,-7-1 0-16,2 0 0 0,0-2 0 0,5 3 0 0,0 0 0 0,-6-3 0 15,2 0 0-15,4 3 0 0,-6-1 0 0,6 1 0 16,-8-2 0-16,8 2 0 0,-4-3 0 0,4 3 0 16,-7-2 0-16,7 2 0 0,-6-2 0 0,6 2 0 15,0 0 0-15,-6-2 0 0,6 2 0 0,-6-2 0 16,6 2 0-16,-7-3 0 0,2 1 0 0,5 2 0 15,0 0 0-15,0 0 0 0,-7-2 0 0,7 2 0 16,-7-2 0-16,7 2 0 0,-8-1 0 0,8 1 0 16,0 0 0-16,-7-1 0 0,7 1 0 0,-6-3 0 15,6 3 0-15,-8 0 0 0,8 0 0 0,0 0 0 16,-7-2 0-16,7 2 0 0,0 0 0 0,-7-2 0 0,2 0 0 0,5 2 0 16,-7-2 0-16,7 2 0 15,0 0 0-15,-6-4 0 0,-1 1 0 0,3-1 0 0,4 4 0 16,-5-4 0-16,1 1 0 0,4 3 0 15,-6-3 0-15,1 0 0 0,5 3 0 0,-7-3 0 0,1 0 0 0,6 3 0 16,0 0 0-16,-5-3 0 0,-1 0 0 0,6 3 0 16,-6-1 0-16,2-2 0 0,-1 1 0 0,5 2 0 15,-5-2 0-15,5 2 0 0,-6-4 0 0,2 2 0 16,-1 1 0-16,5 1 0 0,0 0 0 0,-6-1 0 0,2 1 0 0,-1-2 0 16,1-1 0-16,4 3 0 15,0 0 0-15,0 0 0 0,-6-2 0 0,2 0 0 16,-1 1 0-16,5 1 0 0,-6-3 0 0,6 3 0 15,0 0 0-15,0 0 0 0,0 0 0 0,0 0 0 16,0 0 0-16,-6 0 0 0,-1 0 0 0,7 0 0 16,0 0 0-16,-5-1 0 0,0-1 0 0,1 2 0 15,4 0 0-15,0 0 0 0,-5-2 0 0,5 2 0 0,0 0 0 0,0 0 0 16,0 0 0-16,0 0 0 0,-7-3 0 0,2 1 0 0,-3-2 0 0,4 2 0 16,4 2 0-16,0 0 0 15,-6-1 0-15,1 0 0 0,5 1 0 0,-6 0 0 16,0-3 0-16,6 3 0 0,0 0 0 0,-7-1 0 0,1-2 0 0,2 1 0 15,4 2 0-15,-6-3 0 16,0 1 0-16,6 2 0 0,-5-1 0 0,5 1 0 16,-6 0 0-16,6 0 0 0,-7 0 0 0,7 0 0 15,-6-4 0-15,6 4 0 0,-7 0 0 0,7 0 0 16,-6-1 0-16,6 1 0 0,-6 0 0 0,6 0 0 16,-6-1 0-16,6 1 0 0,0 0 0 0,-8 1 0 0,8-1 0 0,-5 0 0 15,5 0 0-15,0 0 0 16,-8 1 0-16,8-1 0 0,0 0 0 0,0 0 0 0,-6-2 0 0,6 2 0 15,0 0 0-15,0 0 0 0,-7-4 0 0,7 4 0 16,0 0 0-16,0 0 0 0,-8-5 0 0,8 5 0 0,0 0 0 0,0 0 0 0,-7-1 0 0,7 1 0 31,0 0 0-31,-5-2 0 0,5 2 0 0,0 0 0 16,0 0 0-16,0 0 0 0,-8-3-176 0,8 3 176 16,0 0-400-16,0 0 0 0,-7-2 0 0,7 2 0 31,0 0-368-31,0 0-80 0,0 0-16 0,0 0 0 0,0 0-1360 15,0 0-272-15,0 0-48 0,0 0-11712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15:33.64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19346 14119 12895 0,'0'0'576'0,"0"0"112"0,0 0-560 0,0 0-128 15,0 0 0-15,0 0 0 0,0 0 848 0,0 0 144 16,0 0 32-16,0 0 0 0,0 0 0 0,0 0 0 16,5 0 0-16,-5 0 0 0,0 0 0 0,0 0 0 15,0 0 0-15,0 0 0 0,0 0 0 0,0 0 0 16,0 0 0-16,0 0 0 0,0 0-832 0,0 0-192 15,0 0 0-15,0 0 0 0,0 0 864 0,-5 8 128 16,2-4 32-16,3-4 0 0,-6 5-832 0,0-1-192 16,-1 1 0-16,2 1 0 0,0-1 864 0,0 2 128 15,0-2 32-15,1 0 0 0,-2 0-832 0,3 3-192 16,-3-3 0-16,1 2 0 0,-1-1 0 0,1 0 0 16,-1 3 0-16,2-1 0 0,-4-1 0 0,2 1 0 15,1-2 0-15,-1 3 0 0,0 3 0 0,0-2 0 0,0 0 0 16,0-2 0-16,-1 3 0 0,1 0 0 0,-2 1 0 0,2 0 0 15,0-1 0-15,-3 2 0 0,1 3 0 0,1-2 0 16,0 2 0-16,0-4 0 0,-1-3 0 0,1 4 0 16,0 1 0-16,1 0 0 0,-1-1 0 0,1 3 0 15,1-1 864-15,-1 0 128 0,3 2 32 0,-4-2 0 16,2-2-832-16,2-1-192 0,1 0 0 0,2 3 0 16,2-2 0-16,-2 1 0 0,-4-1 0 0,2 0 0 15,3 4 0-15,0-4 0 0,-1 2 0 0,2 2 0 16,2-1 0-16,-2-1 0 0,2 3 0 0,-1-1 0 15,3-1 0-15,-1 0 0 0,0 1 0 0,1-2 0 16,0 4 0-16,1-2 0 0,-3-2 0 0,2 1 0 16,2 0 0-16,-1 1 0 0,1-4 0 0,0 1 0 0,-2-3 0 0,2 1 0 15,-1-1 0-15,2-1 0 0,-2-3 0 0,0 1 0 16,1-1 0-16,-1-3 0 0,0 0 864 0,0 0 128 16,-1-2 32-16,2 0 0 0,-1-2-832 0,-1-1-192 15,1-1 0-15,1 0 0 0,-1-3 0 0,1 1 0 16,-2 1 0-16,2-2 0 0,-1-4 0 0,1 5 0 15,-1-1 0-15,0-1 0 0,0 1 0 0,1-2 0 16,-1-2 0-16,0 2 0 0,-1 1 0 0,-1 1 0 16,1-2 0-16,1 2 0 0,0-1 0 0,0 1 0 15,0 0 0-15,1-1 0 0,-1 0 0 0,-1 1 0 16,2-1 0-16,-1 0 0 0,-1-3 0 0,1 2 0 16,0 1 0-16,-1-1 0 0,1 0 0 0,0-2 0 0,-1-1 0 15,0-2 0-15,-1 2 0 0,2-1 0 0,0-1 0 16,0-1 0-16,-1 1 0 0,1-1 0 15,-3-3 0-15,3 2 0 0,-2 2 0 0,1-1 0 0,0-1 0 0,-2-1 0 16,2 1 0-16,-1 1 0 0,0-2 0 0,1-7 0 16,-1 3 0-16,-1 2 0 0,0 0 0 0,-1-1 0 15,-2 0 0-15,0 0 0 0,1-2 0 0,-2 0 0 16,0 0 0-16,0-2 0 0,-2-1 0 0,0 0 0 16,-1 0 0-16,1 2 0 0,-1-1 0 0,0 1 0 15,-1 0 0-15,2 5 0 0,-3 0 0 0,2 2 0 16,-1 2 0-16,-1-1 0 0,1 2 0 0,-2 0 0 15,2 3 864-15,-2 1 128 0,1-2 32 0,0 1 0 16,0 3-832-16,-1-3-192 0,0 3 0 0,0-1 0 16,1 1 0-16,0-2 0 0,1 2 0 0,-2 0 0 15,-1 1 0-15,1 0 0 0,-1 1 0 0,-1 2 0 0,1 0 0 0,-2 1 0 16,0 1 0-16,-1-2 0 16,3 0-2416-16,0 1-528 0,-2 1-96 0,2-2-14368 15</inkml:trace>
  <inkml:trace contextRef="#ctx0" brushRef="#br0" timeOffset="1">19415 14068 12895 0,'0'0'272'0,"2"8"64"0,-3-1 16 0,1-7 32 0,0 0-384 0,-1 8 0 0,0 0 0 0,1-8 0 16,0 0 0-16,0 0 0 0,0 0 0 0,0 0 0 16,0 0 896-16,0 0 96 0,0 0 32 0,0 0 0 15,0 0 0-15,0 0 0 0,0 0 0 0,3 5 0 16,-1-3-832-16,-2-2-192 0,0 0 0 0,0 0 0 15,3 3 864-15,-3-3 128 0,0 0 32 0,0 0 0 16,0 0 0-16,0 0 0 0,0 6 0 0,0-6 0 16,0 0-832-16,0 0-192 0,0 0 0 0,0 0 0 0,-2 3 864 15,-1 1 128-15,3-4 32 0,0 0 0 0,-4 4-832 0,-1-2-192 16,-1 1 0-16,1-1 0 0,5-2 864 0,-5 0 128 16,-2 2 32-16,3-2 0 0,4 0-832 0,-5 0-192 15,-1 0 0-15,1 0 0 0,-2-2 0 0,1 2 0 16,-1 0 0-16,0-1 0 0,1-1 864 0,-2 0 128 15,1 0 32-15,0 0 0 0,1-3-832 0,0 3-192 16,0-2 0-16,-1 0 0 0,0 2 0 0,0-1 0 16,-1 1 0-16,2-1 0 0,-1 0 0 0,0 1 0 15,0-1 0-15,-1-1 0 0,0 2 0 0,1 0 0 16,-1-1 0-16,0-1 0 0,-1-1 0 0,0 3 0 16,-1-4 0-16,0 3 0 0,-1 1 0 0,0 0 0 15,-1-3 0-15,-1 0 0 0,0 0 864 0,1 0 128 16,2-3 32-16,0 1 0 0,0 2-832 0,0 1-192 15,-1-2 0-15,0 0 0 0,0 0 0 0,0 1 0 0,-1-1 0 0,1 0 0 16,2-1 0-16,0 2 0 0,-1 0 0 0,-1 1 0 16,1 1 0-16,0-1 0 0,-1 2 0 0,0 1 0 15,0 1 0-15,-1-2 0 0,-1-1 0 0,0-1 0 16,0 0 0-16,0 2 0 0,0 0 0 0,-1 1 0 16,1-3 0-16,-1 1 0 0,2-3 0 0,-3 3 0 15,1-3 0-15,1 2 0 0,0 0 0 0,1 0 0 16,-2-1 0-16,2-1 0 0,-1 0 0 0,1 1 0 15,-1-1 0-15,0 1 0 0,2 0 0 0,-3 2 0 16,0-2 0-16,1-1 0 0,-3 1 0 0,1 0 0 16,1 1 0-16,0 1 0 0,-1 0 0 0,0 1 0 0,4-2 0 15,-1-1 0-15,0 2 0 0,1 0 0 16,1 0 0-16,0-2 0 0,0 1 0 0,1 1 0 0,1 0 0 0,0 0 0 16,1-1 0-16,-1 0 0 0,2 1 0 0,0 2 0 15,1-2 0-15,0 2 0 0,-1 1 0 0,0 1 0 16,1 2 0-16,1-1 0 15,-1 1-3232-15,0 1-688 0,3 2-144 0,-1 4-32 0</inkml:trace>
  <inkml:trace contextRef="#ctx0" brushRef="#br0" timeOffset="2">19259 15064 12895 0,'0'0'272'0,"0"0"64"0,0 0 16 0,0 0 32 0,0 0-384 0,0 0 0 0,0 0 0 0,1 7 0 0,2 1 0 0,-3-8 0 16,0 0 0-16,1 5 0 15,-1-5 896-15,0 0 96 0,0 0 32 0,2 6 0 0,-2-6 0 0,0 0 0 16,0 0 0-16,0 0 0 0,0 0 0 0,0 0 0 15,0 0 0-15,3 6 0 0,-3-6-832 0,0 0-192 16,0 0 0-16,0 0 0 0,0 0 864 0,0 0 128 16,0 0 32-16,0 0 0 0,0 8-832 0,0-8-192 15,0 0 0-15,0 0 0 0,0 0 0 0,0 0 0 16,0 0 0-16,0 0 0 0,0 0 864 0,0 0 128 16,0 0 32-16,0 0 0 0,-4 2-832 0,1 1-192 15,0-3 0-15,3 0 0 0,-4 3 864 0,0-2 128 16,0-1 32-16,-1 1 0 0,2 1-832 0,-2-1-192 15,1-1 0-15,2 0 0 0,-3 0 0 0,1 0 0 16,-1 0 0-16,1 0 0 0,-1 0 864 0,0 0 128 16,0-1 32-16,-1 0 0 0,0-1-832 0,1-1-192 0,0 1 0 15,0 0 0-15,-1-1 0 0,0 1 0 0,-2 0 0 16,1 1 0-16,1-2 0 0,-1 1 0 16,-2-1 0-16,1 0 0 0,1 0 0 0,0 0 0 0,-1 0 0 0,3-2 0 15,0 4 0-15,0-1 0 0,-2-1 0 0,-1-1 0 16,1-1 864-16,0 3 128 0,1-2 32 0,-1 0 0 15,-1 1-832-15,1-1-192 0,0 0 0 0,0 1 0 16,-1 1 0-16,2-1 0 0,-2 0 0 0,1-1 0 16,1 2 0-16,-2-1 0 0,1 1 0 0,1 0 0 15,-2 0 0-15,1 2 0 0,1 0 0 0,-3-2 0 16,2 0 0-16,-1 1 0 0,2-2 0 0,-3 2 0 16,1 0 0-16,-1-1 0 0,0 0 0 0,2-1 0 0,-3 3 0 15,2-2 0-15,-2 0 0 0,1 0 0 0,-1 2 0 16,1 0 0-16,0-1 0 0,1 0 0 0,-1-1 0 0,1 1 0 15,-1 0 0-15,0-1 0 0,1 1 0 0,-1 0 0 16,2 1 0-16,-1-2 0 0,0 0 0 0,-1 0 0 16,1 1 0-16,1-1 0 0,2-1 0 0,-3 1 0 15,2 1 0-15,0 1 0 0,-1-3 0 0,2 0 0 16,-2 1 0-16,-1 1 0 0,3-1 0 0,-2 2 0 16,0 0 0-16,1 0 0 0,-1-1 0 0,-1-1 0 15,1 1 0-15,-1 0 0 0,1 0 0 0,-1-1 0 16,-1 2 0-16,1 0 0 0,-1-1 0 0,1 0 0 15,-1-1 0-15,1-1 0 0,-1 2 864 0,0-2 128 16,-1 1 32-16,1 1 0 0,-3-1-832 0,4 0-192 16,4 0 0-16,-2 0 0 0,0-1 0 0,-2-1 0 0,0 1 0 15,1-1 0-15,1-1 0 0,0 1 0 16,-3 0 0-16,2-1 0 0,-1 1 0 0,1 1 0 0,-2-1 0 0,2 1 0 16,1-1 0-16,1 0 0 0,-4-1 0 0,3 3 0 15,0-3 0-15,-2 2 0 0,1 0 0 0,-1-1 0 16,1 1 0-16,0-1 0 0,2 1 0 15,-2-2 0-15,1 3 0 0,1-1 0 0,-1-2 0 0,0 1 0 16,-1 1 0-16,2-1 0 0,-3 0 0 0,3 1 0 16,-1-1 0-16,0-1 0 0,1 2 0 0,0-1 0 15,0 1 0-15,-1 0 0 0,1 1 0 0,0-1 0 16,1 1 0-16,0-1 0 0,-1 1 0 0,2 1 0 16,3 1 0-16,-4-3 0 0,1 2 0 0,3 1 0 0,0 0 0 15,0 0 0-15,-6 0 0 0,3 0 0 16,3 0 0-16,0 0 0 0,-3 1 0 0,3-1 0 0,0 0 0 0,0 0 0 15,-2 3 0-15,2-3 0 0,-6 2 0 0,6-2 0 16,0 0 0-16,0 0 0 16,0 0-768-16,0 0-208 0,2 7-48 0,-2-7 0 15,2 8-1632-15,-2-8-336 0,0 0-64 0,0 0-16 0</inkml:trace>
  <inkml:trace contextRef="#ctx0" brushRef="#br0" timeOffset="3">18325 13769 12895 0,'0'0'272'0,"0"0"64"0,0 0 16 0,0 0 32 0,0 0-384 0,0 0 0 0,0 0 0 0,0 0 0 16,0 0 896-16,0 0 96 0,0 0 32 0,0 0 0 15,0 0 0-15,0 0 0 0,0 0 0 0,0 0 0 16,0 0-832-16,0 0-192 0,0 0 0 0,0 0 0 16,0 0 864-16,0 0 128 0,0 0 32 0,0 0 0 15,0 0-832-15,0 0-192 0,0 0 0 0,0 0 0 16,0 0 864-16,0 0 128 0,-3-7 32 0,3 7 0 0,0 0-832 15,-4-5-192-15,1-1 0 0,0 2 0 0,3 4 864 0,-5-2 128 16,0 1 32-16,-1-1 0 0,1 0-832 0,0 1-192 16,0 0 0-16,0 1 0 0,0 1 0 0,-2 0 0 15,1-2 0-15,0 0 0 0,0 0 864 0,0 1 128 16,0 0 32-16,-2 0 0 0,1 0-832 0,-1 2-192 16,1 1 0-16,0 1 0 0,-2 0 0 0,1 0 0 15,0 1 0-15,1-1 0 0,1 0 0 0,0 1 0 16,6-5 0-16,-6 7 0 0,2-1 0 0,-2 1 0 15,-3-2 0-15,2 3 0 0,0-2 0 0,1 3 0 16,-1-1 0-16,1 0 0 0,0-1 0 0,0 1 0 16,0 1 0-16,-1 0 0 0,0-1 0 0,1 0 0 15,1-1 0-15,1 3 0 0,-2 3 0 0,2 0 0 16,-1-4 0-16,1 1 0 0,-1 1 0 0,1-1 0 16,1 0 0-16,-1 0 0 0,-2-3 0 0,2 1 0 0,0 0 0 0,0 1 0 15,0 0 0-15,1 0 0 0,-2 1 0 0,2 1 0 16,0-1 0-16,0 1 0 0,-1-1 0 0,2 2 0 15,-1-1 0-15,1 1 0 16,0-2 0-16,-1 0 0 0,-1 0 0 0,2 0 0 0,1 1 0 0,-1-1 0 16,0-1 0-16,-1 1 0 0,0 1 0 0,1-2 0 15,0 1 0-15,-1 2 0 0,1-1 0 0,0 1 0 16,0-1 0-16,0 4 0 0,1-1 0 0,0-2 0 16,0 0 0-16,0-1 0 0,1 2 0 0,-1-1 0 15,0 1 0-15,1-2 0 0,0 0 0 0,1-1 0 16,0 1 0-16,0-1 0 0,-2-1 0 0,3 1 0 15,0 0 0-15,0 2 0 0,0-3 0 0,-1 2 0 16,1-1 0-16,1 0 0 0,-1-1 0 0,0-1 0 0,1 2 864 0,0-1 128 16,-1 1 32-16,1-1 0 0,0-2-832 0,1 2-192 15,-1-1 0-15,1-1 0 0,0 1 0 0,0-1 0 16,1 0 0-16,-1 1 0 0,0-2 0 0,0 0 0 16,1-1 0-16,-1 2 0 0,1 0 0 0,0-3 0 15,-1-1 0-15,0 2 0 0,1 1 0 0,0 0 0 16,-1-2 0-16,1 0 0 0,1 1 0 0,0-1 0 15,0-2 0-15,-1 2 0 0,0-1 0 0,1 0 0 16,1-1 0-16,-1 2 0 0,-2-1 0 0,2-1 0 16,-1-1 0-16,1 0 0 0,-1 0 0 0,0 1 0 15,0-1 0-15,0-1 0 0,-5 0 864 0,5-1 128 16,0-1 32-16,0 0 0 0,2 0-832 0,-2-1-192 16,-5 3 0-16,6-3 0 0,0 1 0 0,1 0 0 15,-3-2 0-15,0 2 0 0,2 2 0 0,0-1 0 0,-1-1 0 16,0 0 0-16,0 0 0 0,1-1 0 15,-2 1 0-15,0-1 0 0,1 1 0 0,0-1 0 0,-1 0 0 0,1-1 0 16,-2 2 0-16,-3 2 0 0,4-5 0 0,1 0 0 16,-1 2 0-16,1-1 0 0,-1 0 0 0,0 0 0 15,0-3 0-15,0 2 0 0,0-3 0 0,-1 4 0 16,2-4 0-16,-1 2 0 0,-2-1 0 0,1-1 0 16,2 4 0-16,-2-1 0 0,1-1 0 0,0 0 0 15,-1 0 0-15,0 1 0 0,-1-2 0 0,0-2 0 16,0 4 0-16,0-3 0 0,1-1 0 0,0 2 0 15,-2-3 0-15,3-1 0 0,-2 0 0 0,2 0 0 16,-2 1 0-16,0-1 0 0,0 1 0 0,0-2 0 16,0 1 0-16,-1-1 0 0,0 0 0 0,1 0 0 0,-1 0 0 0,0 0 0 15,-1 0 0-15,1-1 0 0,-1 1 0 0,0-1 0 16,0 1 0-16,1-2 0 0,-1 1 0 0,2 2 0 16,-4-3 0-16,2-2 0 0,-1-1 0 0,0 2 0 15,1 1 0-15,-1-1 0 0,0 2 0 0,-1 1 0 16,1-1 0-16,0 1 0 0,-1-1 0 0,0 1 0 15,0 0 0-15,0 1 0 0,0-1 864 0,-2 1 128 16,2-1 32-16,-2 0 0 0,2 0-832 0,-1 2-192 16,-2-1 0-16,1 0 0 0,1-3 0 0,1 2 0 15,-1 1 0-15,0 2 0 0,1 1 0 0,-1 1 0 16,1 1 0-16,-1 1 0 0,3 5 0 0,-3-9 0 16,1 1 0-16,0 4 0 0,2 4 0 0,0 0 0 0,-4-8 0 15,4 8 0-15,0 0 0 0,0 0 0 16,0 0 0-16,0 0 0 15,-6-7-768-15,3 2-208 0,3 5-48 0,0 0-12016 0,0 0-2400 0</inkml:trace>
  <inkml:trace contextRef="#ctx0" brushRef="#br1" timeOffset="4">18264 13747 2751 0,'0'0'256'0,"0"0"-256"0,0 0 0 0,0 0 0 16,0 0 2288-16,0 0 400 0,0 0 96 15,0 0 16-15,0 0-1712 0,0 0-320 0,0 0-80 0,0 0-16 16,0 0-192-16,0 0-32 0,0 0-16 0,0 0 0 15,0 0 16-15,0 0 0 0,0 0 0 0,0 0 0 16,0 0 32-16,0 0 16 0,0 0 0 0,0 0 0 16,0 0 64-16,0 0 16 0,-4-8 0 0,0 4 0 15,4 4-48-15,0 0 0 0,-5-4 0 0,5 4 0 16,-5-3-32-16,1-1-16 0,-2 2 0 0,6 2 0 16,-7-4-48-16,2 3-16 0,-1-3 0 0,-1 3 0 15,1 1 0-15,-1 0 0 0,0-2 0 0,0-1 0 16,0 1-64-16,0 0-16 0,3 1 0 0,-2-2 0 15,1 2-64-15,-3 1-16 0,0 0 0 0,1 1 0 16,1-2-64-16,-2-2 0 0,-1 3-16 0,2 0 0 16,-1 1-48-16,1-1-128 0,-1-2 192 0,0 1-64 0,-1 3-128 15,1 1 192-15,0 1-192 0,0-2 192 0,0 0-192 0,-1 2 0 16,1-1 0-16,0-1 0 0,-1 0 0 0,1 0 128 16,0 1-128-16,-2 1 0 0,1 1 0 0,1 0 0 15,1-3 128-15,-2 1-128 0,0 2 0 0,0 1 0 16,3 0 0-16,-2-1 0 0,-2 1 0 0,2 0 0 15,0 2 0-15,1-1 0 0,1-1 0 0,1 0 0 16,-2-2 0-16,1 1 0 0,1 4 0 0,-1-3 0 16,2-3 0-16,-4 5 0 0,2 3 0 0,1-3 0 15,2-1 0-15,-2 1 0 0,2 0 0 0,-2 3 0 16,0-2 0-16,0-1 0 0,0-1 0 0,2 3 0 16,-2 7 0-16,2-6 0 0,-2-5 0 0,1 0 0 15,2 2 0-15,1 3 0 0,-4-1 160 0,3 3-160 0,-1-4 192 16,0 2-192-16,0 0 208 0,-1 0-64 0,3 2-16 15,-2-1 0-15,-1 1-128 0,2 0 0 0,1-2 144 16,0 1-144-16,-3-1 128 0,3 0-128 0,0-1 160 0,-1 0-160 16,1 2 144-16,1-2-144 0,-1 0 128 0,1-1-128 15,0 2 160-15,0-2-160 0,0-9 192 0,0 11-192 16,1 0 208-16,1-1-64 0,-1 2-16 0,1-3 0 16,2 1 64-16,-4-10 16 0,3 10 0 0,1 1 0 15,0-1-80-15,-1-1 0 0,1 1-128 0,0-2 192 16,-1 3-192-16,1-2 128 0,0-2-128 0,1 3 0 15,-5-10 128-15,6 10-128 0,0 1 0 0,0-2 0 16,-2-4 0-16,1 3 128 0,0-2-128 0,1 1 0 16,2-1 0-16,-3 1 128 0,-5-7-128 0,7 9 0 0,-1-2 128 15,1 0-128-15,-1 0 0 0,-1-2 0 0,-5-5 128 16,7 8-128-16,0-3 0 0,-1 0 144 0,1-1-144 0,-1-1 128 16,1 0-128-16,0 1 128 0,-2 0-128 0,1 1 0 15,1-2 144-15,0-1-144 0,1 0 0 0,-2 1 144 16,0 0-144-16,1-1 0 0,-1 0 144 0,1-1-144 15,0-1 0-15,-2 1 144 0,1-1-144 0,0 3 0 16,-6-3 0-16,7 2 128 0,1 1-128 0,-2-2 0 16,1-1 0-16,-7 0 0 0,7 4 0 0,-1 0 0 15,2-1 0-15,-1 0 0 0,-2-1 128 0,2-1-128 16,-2 3 128-16,0-1-128 0,-1 1 0 0,2 0 0 16,-6-4 0-16,5 3 0 0,-5-3 0 0,6 4 0 15,0-1 0-15,-6-3 0 0,6 5 0 0,-1-1 0 16,1 0 0-16,-2-2 0 0,-4-2 0 0,6 2 0 0,-6-2 0 15,5 5 0-15,-5-5 0 0,0 0 0 0,0 0 0 0,0 0 0 16,7 1 0-16,-7-1 0 0,0 0 128 0,0 0-128 16,5 3 0-16,-5-3 0 0,0 0 0 0,0 0 128 15,0 0-128-15,0 0 0 0,0 0 0 0,0 0 0 16,0 0 0-16,0 0 0 0,0 0 128 0,0 0-128 16,0 0 0-16,0 0 128 0,0 0-128 0,0 0 128 15,0 0-128-15,-3 7 0 0,3-7 0 0,0 0 0 16,0 0 128-16,-5 5-128 0,5-5 192 0,-5 5-64 15,5-5-128-15,-5 2 0 0,0-2-160 0,5 0 160 16,-6 1 0-16,6-1 0 0,0 0 0 0,-5 0 0 16,5 0 0-16,-5 0 0 0,5 0 0 0,0 0 0 15,-5-1 0-15,1 1 0 0,4 0 0 0,-6 0 0 0,6 0 0 16,-6-1 0-16,6 1 0 0,-6 0 0 0,1 0 0 16,5 0 0-16,-6-1 0 0,1-1 0 0,-1 0 0 0,2 2 0 15,4 0 0-15,-7-2 0 0,2 0 128 0,1-1-128 16,4 3 0-16,-6-4 0 0,-1 1 0 0,2-1 0 15,0-2 0-15,0 1 0 0,0 1 0 0,2 0 0 16,-3 1 0-16,1-2 0 0,-1 0 0 0,1-2 0 16,-1 2 0-16,2-1 0 0,-3 1 0 0,1-3 0 15,0 1 0-15,-1-1 0 0,-1-1 0 0,1 3 0 16,0-5 0-16,-1 2 0 0,2 0 128 0,-2-1-128 16,-1 0 0-16,1-2 0 0,2 1 0 0,-1-1 0 15,0 5 0-15,0-1 0 0,-1-3 0 0,0 2 0 16,1-1 0-16,0 2 0 0,0-3 0 0,1 0 0 15,-2 2 0-15,2-1 0 0,1 1 0 0,-2 1 0 0,2-3 0 16,-2 1 0-16,2-2 0 0,1 1 0 0,-1 0 0 0,1 2 0 16,0-5 0-16,3 3 0 0,0-1 0 0,-2 1 0 15,0-1 0-15,2 1 0 0,0-1 0 0,1 1 0 16,1-1 0-16,0 1 0 0,0-3 0 0,1 4 0 16,-1-2-128-16,1 0 128 0,0 1 0 0,2 1-144 15,-2-2 144-15,2 1 0 0,0-1-144 0,1 1 144 16,-1 0 0-16,2-1-144 0,-2-3 144 0,3 2 0 15,-3 5-128-15,3-2 128 0,-4-5 0 0,1 2 0 16,2 4-144-16,2 2 144 0,-1 2 0 0,-1-3-144 16,-3-3 144-16,2 1 0 0,1-1 0 0,0 3 0 15,-1-1 0-15,0 0 0 0,1-3 0 0,-1 2 0 0,2 3 0 16,-1 1 0-16,2 1 0 0,0 1-128 0,0-1 128 0,1 0 0 16,0 0 0-16,0 1 0 0,2 2 0 0,-1 0-128 15,-1 1 128-15,0 1-192 0,0 1 192 0,2 0 0 16,-1-1-144-16,1 2 144 0,-2 1 0 0,0-1 0 15,0-1 0-15,1 2 0 0,0-2-176 0,-1 4 176 16,-2-4-128-16,1 1 128 16,-1 1-1760-16,1-1-272 0,2 1-48 0,-2-3-16 0</inkml:trace>
  <inkml:trace contextRef="#ctx0" brushRef="#br1" timeOffset="5">19837 14234 3279 0,'-11'-5'128'0,"3"3"64"0,-2-2-192 0,0 1 0 0,1-1 0 0</inkml:trace>
  <inkml:trace contextRef="#ctx0" brushRef="#br1" timeOffset="6">19501 14149 4607 0,'0'0'192'0,"0"0"64"0,0 0-256 0,0 0 0 0,0 0 0 0,0 0 0 16,0 0 1232-16,0 0 208 0,0 0 32 0,0 0 16 16,0 0-832-16,0 0-160 0,0 0-48 0,0 0 0 15,-5-5-112-15,5 5-16 0,0 0-16 0,0 0 0 16,0 0 96-16,0 0 32 0,-4-5 0 0,4 5 0 15,0 0 144-15,0 0 16 0,0 0 16 0,0 0 0 16,0 0 0-16,0 0 0 0,0 0 0 0,0 0 0 16,0 0-32-16,0 0 0 0,0 0 0 0,0 0 0 15,0 0-48-15,0 0-16 0,0 0 0 0,0 0 0 16,0 0-64-16,0 0 0 0,0 0-16 0,0 0 0 0,4-6-80 0,-4 6-16 16,8-2 0-16,-1 0 0 0,-2-1-16 0,1-1 0 15,0 0 0-15,-1 1 0 0,1 3-32 0,1-1-16 16,-1-1 0-16,0 0 0 0,1 2-96 0,1 2-32 15,-3 0 0-15,2 0 0 0,1-1-16 0,-2 1 0 16,1 4 0-16,-1-3 0 0,1 0 0 0,0 1-128 16,-7-4 192-16,7 5-64 0,1 3 0 0,-2-2 0 15,-1 0 0-15,1-1 0 0,2 4 0 0,-3-2-128 16,-2-1 192-16,2 2-64 0,0-3 0 0,1 1 0 16,0 0 0-16,-1 2 0 0,0-3-128 0,0 1 160 15,2 2-160-15,-2-2 160 0,-2 1-160 0,2 0 192 16,-5-7-192-16,6 11 192 0,-1-2-192 0,-1 1 160 15,-1-1-160-15,0 1 160 0,0-2-160 0,0 1 160 16,-1 2-160-16,1-1 160 0,-3-10-16 0,1 14 0 16,1-1 0-16,-1 2 0 0,-1-1-16 0,1-2-128 0,-1-1 192 0,0 0-64 15,0 2-128-15,0 0 128 0,0 0-128 0,0-1 128 16,0 2-128-16,0 0 0 0,-1-1 144 0,1 0-144 16,-1 0 128-16,0 0-128 0,0-1 128 0,0 1-128 15,-1-2 144-15,1 1-144 0,-1 0 192 0,0 0-192 16,0-1 192-16,1 1-192 0,-1-1 192 0,1 1-192 15,0-2 144-15,-1 1-144 0,-1-2 0 0,1 2 144 16,0-1 0-16,2 0 0 0,-4-2 0 0,1 1 0 16,1 1-144-16,1-1 0 0,-4 1 0 0,3 0 128 15,-2-2-128-15,1 1 0 0,1-1 0 0,-1-1 128 16,-2 3-128-16,1-3 192 0,4-7-192 0,-3 9 192 0,-3 0-192 16,3-2 192-16,3-7-192 0,0 0 192 15,-4 7-192-15,-1 1 160 0,2 1-160 0,-2-2 160 0,1-2-160 16,1 1 128-16,-3 0-128 0,3 1 128 0,-3-1-128 0,2 0 128 15,-1-2-128-15,1 2 128 0,1 1-128 0,-2-2 0 16,0-3 0-16,0 1 128 0,0 3-128 0,2-2 0 16,3-4 0-16,-6 7 128 0,0-2-128 0,1 1 0 15,0-2 0-15,0 3 0 0,0-5 0 0,0 0 0 16,5-2 128-16,-6 4-128 0,0 1 0 0,1-3 0 16,0 0 0-16,5-2 0 0,-5 4 0 0,0 0 0 15,0-2 144-15,-1-2-144 0,0 0 0 0,1 0 0 16,-1 1 0-16,1 0 128 0,-2-1-128 0,1 0 0 15,-1-2 0-15,1 2 0 0,0 1 0 0,-1-1-128 16,-1-1 128-16,1 0-128 0,0 3 128 0,1-1 0 0,-3 0 0 16,2-1 0-16,-2 0 0 0,2 0-128 0,-1 0 128 0,2 0 0 15,0 0 0-15,0-1 0 0,-1-1 0 0,2 2 0 16,-2 0 0-16,1 0 0 0,0-2 0 0,0 1 0 16,1 1 0-16,-3 0 0 0,1 0 0 15,2 0 0-15,-2 0 0 0,1 0 0 0,0 1 0 0,1 0 0 16,5-1 0-16,-6 1 0 0,-1-1 0 0,2 2-128 15,5-2 128-15,-6 1 0 0,2-3 0 0,4 2 0 16,-6 4 0-16,6-4 0 0,0 0 0 0,-5 0 0 16,5 0 0-16,0 0 0 0,0 0 0 0,-5 0 0 15,1 0 0-15,4 0 0 0,0 0 0 0,0 0 0 16,0 0 0-16,0 0-160 0,0 0 160 0,0 0 0 16,0 0 0-16,0 0 0 0,0 0 0 0,0 0 0 15,0 0 0-15,0 0 0 0,0 0 0 0,6-1 0 0,-6 1 0 16,0 0-128-16,6 0 128 0,-6 0 0 0,8 1 0 0,-1-1 0 15,-1 3-128-15,-6-3 128 0,8 4 0 0,-1 0 0 16,0-3 0-16,-1 2 0 0,0-1 0 0,1 0 0 16,1-1 0-16,2 0 0 0,-4-1 0 0,3 1 0 15,-1 0 0-15,1 1 0 0,-3-1 0 0,2-1 0 16,0 0 0-16,1 1 0 0,0 0 0 0,0 1 0 16,0-1 0-16,1 0 0 0,-1-1 0 0,0 0 0 15,0 3 0-15,-1-1 0 0,0-1 0 0,-1 1 0 16,0-2 0-16,0 0 0 0,-1-1 0 0,2 0 0 15,-4-2 0-15,-4 3 0 0,8-4 0 0,-1 1 0 16,-1-2 0-16,0 1 0 0,0-1 160 0,0-1-160 16,1 2 160-16,-1-1-160 0,-1 0 128 0,0-3-128 15,1 2 0-15,0-1 0 0,-1 0 0 0,1 0 128 0,0-1-128 16,0 3 0-16,1-2 0 0,0 2 0 0,0-1 0 0,-1 1 0 16,1-4 0-16,-1 2 0 0,1 1 0 0,-2 0 0 15,0 0 0-15,-2-1 0 0,0 1 0 0,0-1 0 16,3 2 0-16,1-2 0 0,-1-1 0 0,-2-3 0 15,2 6 128-15,0-3-128 0,1-1 0 0,-3 0 144 16,2-1-144-16,0 2 0 0,-1 0 0 0,0 0 128 16,0-2-128-16,1-1 0 0,-2 0 0 0,1 2 128 15,0-2-128-15,-1 1 0 0,0 0 0 0,0 4 0 16,0-3 0-16,-1 1 0 0,0 0 0 0,-1-2 0 16,0 1 0-16,1 1 0 0,-3 8 128 0,2-12-128 15,-1 1 0-15,0-1 0 0,-1 0 0 0,0 2 128 16,0 1-128-16,-1-5 0 0,0 3 0 0,-1-1 0 15,0 3 0-15,0-2 0 0,-1 0 128 0,0-1-128 0,0 0 0 0,-1-3 0 16,2 3 144-16,-2-1-144 0,-1 1 0 0,0-1 0 16,1 0 0-16,0 2 128 0,-2 3-128 0,1-2 0 15,-2-2 0-15,1-2 128 0,1 2-128 0,-1 0 0 16,0 1 0-16,-1-1 128 0,1 0-128 0,0 0 0 16,-2 2 0-16,0-2 0 0,1-1 0 0,0 1 0 15,0 1 0-15,-1 0 0 0,1 1 0 0,-1-1 0 16,1 1 0-16,0 0 0 0,0 2 0 0,1 0 0 15,2 0 0-15,-2 1 0 0,0-1 0 0,2 0-128 16,0 2 128-16,1-1 0 0,0 5 0 0,3 2 0 16,-4-9 0-16,1 4-128 0,0 1 128 0,3 4 0 0,-5-4-144 0,5 4 144 15,0 0 0-15,0 0 0 0,-4-1 0 0,4 1 0 16,0 0-128-16,-6-1 128 0,6 1 0 16,0 0 0-16,0 0 0 0,0 0 0 0,-5 0-144 0,5 0 144 15,0 0 0-15,0 0 0 0,0 0-128 0,0 0 128 16,0 0 0-16,0 0 0 0,0 0-128 0,0 7 128 15,0-7 0-15,0 0 0 0,0 0 0 0,1 9 0 16,-1-9-128-16,5 10 128 0,0-3 0 0,1-1 0 16,0 1-144-16,2-1 144 0,-1 2 0 0,3 0-144 15,0 0 144-15,0 1 0 0,2 3-144 0,-1-1 144 16,-1 0 0-16,-1 0 0 0,0 4-144 0,1 1 144 16,1-2 0-16,-1 1 0 0,-1 2 0 0,1 1 0 15,-1 4 0-15,0-1 0 0,-3 0-128 0,1-1 128 16,0-1 0-16,-1 1 0 0,0 1 0 0,-1-1 0 0,0-1 0 0,-1 2 0 15,0-3 0-15,0 2 0 0,-2-1 0 0,0-1 0 16,-1-1 0-16,1-2 0 0,1-1 0 0,-3 0 0 16,0 0 0-16,-1-3 0 0,1 2 128 0,-2 0-128 15,0 2 0-15,0-2 144 0,0 2-144 0,-1-2 0 16,0 0 0-16,0 0 128 0,-1-2-128 0,1 3 128 16,-3-3-128-16,0 1 128 0,1-4-128 0,-3 3 128 15,0-3-128-15,0-1 128 0,-1 0 16 0,-1 1 0 16,-3-3 0-16,2 2 0 0,0 1-16 0,-1-1 0 15,-2-1 0-15,-2 0 0 0,0 1 32 0,-1-3 0 16,-1-2 0-16,1 2 0 0,0-1 16 0,3 0 0 16,-4-3 0-16,2-2 0 0,-2 0-48 0,0 0 0 15,-1-2 0-15,3 3 0 0,1 1-128 0,0-1 192 16,-1-2-192-16,1 2 192 0,2 2-192 0,-1 0 160 0,1-1-160 0,0 0 160 16,1 0-160-16,0 0 0 0,0 0 0 0,2 1-176 15,1 0 176-15,2-1 0 0,-1-1 0 0,2 1 0 16,0 0 0-16,2 0-160 0,4 0 160 0,0 0 0 31,-4-2-496-31,4 2 16 0,0 0 0 0,0 0 0 16,0 0-1968-16,1-8-400 0</inkml:trace>
  <inkml:trace contextRef="#ctx0" brushRef="#br2" timeOffset="7">19249 15277 12895 0,'0'0'272'0,"0"0"64"0,0 0 16 0,0 0 32 0,0 0-384 0,0 0 0 0,0 9 0 0,0-9 0 15,0 0 896-15,0 0 96 0,0 5 32 0,0-5 0 16,0 0-832-16,0 0-192 0,-2 7 0 0,2-7 0 16,0 0 864-16,0 0 128 0,0 0 32 0,0 0 0 15,0 0-832-15,0 0-192 0,0 0 0 0,0 0 0 16,0 6 0-16,0-6 0 0,0 0 0 0,0 0 0 15,0 0 864-15,0 0 128 0,0 0 32 0,0 0 0 0,0 0-832 0,0 0-192 16,0 0 0-16,0 0 0 0,0 0 864 0,0 0 128 16,0 0 32-16,0 0 0 0,0 0-832 0,0 0-192 15,0 0 0-15,0 0 0 0,0 0 0 0,0 0 0 16,0 0 0-16,0 0 0 0,2 7 0 0,-2-7 0 16,0 0 0-16,0 0 0 0,0 0 0 0,0 0 0 15,0 0 0-15,0 0 0 0,0 0 864 0,0 0 128 16,0 0 32-16,0 0 0 0,0 0-832 0,0 0-192 15,0 0 0-15,0 0 0 0,0 0 0 0,0 0 0 16,0 0 0-16,0 0 0 0,0 0 0 0,0 0 0 16,0 0 0-16,0 0 0 0,0 0 864 0,0 0 128 15,0-7 32-15,0 7 0 0,1-6-832 0,-1-1-192 16,0 2 0-16,1-4 0 0,0 2 0 0,1 1 0 16,-1-3 0-16,0 1 0 0,0 1 0 0,1-2 0 0,-1 1 0 0,0-2 0 15,1 2 0-15,-1-3 0 16,0 0 0-16,1 1 0 0,0-2 0 0,0 1 0 0,-2-2 0 0,2 3 0 15,-2-2 0-15,1 2 0 0,2-1 0 0,-2 1 0 16,1-1 864-16,-1 1 128 0,2 0 32 0,-2-2 0 16,0 3-832-16,1-2-192 0,1 2 0 0,-2-2 0 15,1 0 0-15,0-1 0 0,1-3 0 0,0 0 0 16,-2 3 0-16,2-1 0 0,0-1 0 0,0 1 0 16,0 0 0-16,-1 1 0 0,2-3 0 0,-2 3 0 15,2-1 0-15,0 2 0 0,-2-1 0 0,2 1 0 16,2-1 0-16,-3 1 0 0,-1 0 0 0,1 1 0 15,0-1 0-15,-3 3 0 0,1-3 0 0,-1 1 0 16,-1 1 0-16,3-3 0 0,1 1 0 0,0-1 0 0,-1 0 864 16,-1-1 128-16,0 2 32 0,1-2 0 0,3 0-832 0,-3-1-192 15,1 0 0-15,0 0 0 0,1 1 0 0,0 1 0 16,-1-2 0-16,1 0 0 0,-2 3 0 0,1 1 0 16,-1 0 0-16,1 0 0 0,1-3 0 0,-2 0 0 15,1 2 0-15,-1-3 0 0,0 2 0 0,0-2 0 16,-1 3 0-16,1-2 0 0,0 1 0 0,-1-1 0 15,1 1 0-15,1-1 0 0,-1 2 0 0,1-1 0 16,-2 0 0-16,2 0 0 0,0 1 0 0,1 0 0 16,-3-1 0-16,2 0 0 0,0-1 0 0,0 1 0 15,-1-2 0-15,1 3 0 0,1-1 0 0,-1 1 0 16,-1 1 0-16,0-3 0 0,2 1 0 0,-2 0 0 16,0-3 0-16,0 3 0 0,1 1 0 0,-1 0 0 15,-1-3 0-15,1 2 0 0,-2-3 0 0,2 1 0 16,-2 0 0-16,2-1 0 0,-1-1 0 0,2 0 0 0,-3-1 0 0,2 1 0 15,0 1 0-15,1 1 0 0,-1 0 0 0,0-1 0 16,0 0 0-16,1 1 0 0,-1-1 0 0,1 1 0 16,-1 1 0-16,0 0 0 0,0 0 0 0,1 0 0 15,-2 1 0-15,1 0 0 0,1-2 0 0,-2-1 0 16,1 2 0-16,1 0 0 0,-2 0 0 0,0-1 0 16,1 1 0-16,0 0 0 0,2-1 0 0,-3-1 0 15,0 3 864-15,1-2 128 0,0 4 32 0,-1-1 0 16,0 1-832-16,1-3-192 0,-2 1 0 0,1 0 0 15,-1 3 0-15,0-2 0 0,0 0 0 0,1 2 0 16,0-2 0-16,0 1 0 0,-1-2 0 0,2 1 0 0,-1-3 0 16,0 3 0-16,-1-1 0 0,1 1 0 0,1-3 0 0,-2 1 0 15,1 3 0-15,0-2 0 0,-1 3 0 0,2-2 0 16,-1-1 0-16,0-3 0 0,-2 5 0 0,1-1 0 16,2 1 0-16,0 1 0 0,-2-2 0 0,0 2 0 15,0 9 0-15,1-10 0 0,-1 1 0 0,0 2 0 16,0 7 0-16,2-8 0 0,-2 2 0 0,0-2 0 15,2 0 0-15,-2 8 0 0,0 0 0 0,2-9 0 16,0 2 0-16,-2 7 0 0,2-7 0 0,-2 7 0 16,2-7 0-16,-1-1 0 0,1-1 0 0,0 3 0 15,-2 6 0-15,0 0 0 0,0 0 0 0,0 0 0 16,-1-7 0-16,1 7 0 0,0 0 0 0,0 0 0 16,0 0 0-16,0 0 0 15,-6 3-768-15,-1 4-208 0,1 0-48 0,-1 2-12016 16,-1 0-2400-16</inkml:trace>
  <inkml:trace contextRef="#ctx0" brushRef="#br2" timeOffset="8">18027 15432 12895 0,'0'0'272'0,"0"0"64"0,0 0 16 0,0 0 32 0,0 0-384 0,0 0 0 15,0 0 0-15,0 0 0 0,0 0 896 0,0 0 96 16,0 0 32-16,0 0 0 0,0 0 816 0,0 0 160 16,0 0 48-16,3-5 0 0,0-3-832 0,-1 2-144 15,1-1-48-15,0-3 0 0,-2 0-816 0,2-2-208 16,0 3 0-16,1-5 0 0,-2 0 864 0,0-2 128 16,1-2 32-16,1 1 0 0,-1-2-832 0,0 0-192 15,1 1 0-15,0-1 0 0,-2 1 864 0,2-2 128 16,-1 0 32-16,0 0 0 0,1 1-832 0,0-2-192 0,-1 0 0 15,1 1 0-15,-1 0 0 0,0-1 0 0,1 0 0 0,0-1 0 16,1-2 864-16,-2 1 128 0,1 0 32 0,0 0 0 16,-2 0-832-16,0 0-192 0,-2 0 0 0,0 1 0 15,-1-1 0-15,3 1 0 0,-1 0 0 0,2 1 0 16,-1 2 0-16,0 0 0 0,2 0 0 0,0 1 0 16,0-2 0-16,0 0 0 0,-1 4 0 0,0-3 0 15,2 1 0-15,-1 1 0 0,0 2 0 0,0 0 0 16,-2-1 0-16,1 2 0 0,-1-1 0 0,0-1 0 15,1 2 864-15,-1 0 128 0,0 1 32 0,0-1 0 16,1-1-832-16,-2 2-192 0,-1-1 0 0,2 2 0 16,-1-1 0-16,1 1 0 0,0-1 0 0,2-2 0 15,-4 3 0-15,2 0 0 0,0 1 0 0,0-1 0 0,0 1 0 0,0-1 0 16,-2 1 0-16,2 0 0 0,0 0 0 16,-1 1 0-16,0-3 0 0,0 5 0 0,2-2 0 0,-2 0 0 15,-1 0 0-15,0 0 0 0,0 1 0 0,0 0 0 16,0-1 0-16,0 0 0 0,1 0 0 0,0 0 0 15,-1 2 0-15,1 0 0 0,0-2 0 0,0 2 0 16,1-4 0-16,-1 2 0 0,0 0 0 0,0 1 0 16,-1 0 0-16,0-1 0 0,0 0 0 0,0 1 0 15,1-1 0-15,0 3 0 0,-1-1 864 0,2-1 128 16,-2 3 32-16,1 0 0 0,0-1-832 0,-1 0-192 16,0-1 0-16,0 2 0 0,0-1 0 0,0 1 0 15,0-3 0-15,0 1 0 0,0 2 0 0,0-1 0 16,0-3 0-16,1 4 0 0,0 0 0 0,0 0 0 15,-1-1 0-15,1 0 0 0,-1 0 0 0,1-1 0 0,0 3 0 0,-1-3 0 16,0-1 0-16,0 3 0 16,0-1 0-16,0-1 0 0,0 2 0 0,0-2 0 0,-1-1 0 0,1 3 0 15,1-1 0-15,-1 0 0 0,0-1 0 0,0 0 0 16,0-2 0-16,0 2 0 0,0 2 0 0,0-1 0 16,0-2 0-16,0 1 0 0,-1-1 0 0,1 2 0 15,1 0 0-15,-1-2 0 0,0 2 0 0,1 0 0 16,0 1 0-16,0-2 0 0,-1-2 0 0,1-1 0 15,0 1 0-15,2 0 0 0,-2 2 0 0,-1-1 0 16,0-2 0-16,1 1 0 0,0 0 0 0,-1 1 0 16,1 2 0-16,0-2 0 0,-1 1 0 0,0 1 0 15,1-1 0-15,0-2 0 0,-1-2 0 0,0 2 0 16,0 1 0-16,0 2 0 0,0 7 0 0,1-8 0 0,1-2 0 0,-2 3 0 16,0 0 0-16,0 7 0 0,1-8 0 0,-1 2 0 15,0-2 0-15,0 8 0 0,2-9 0 0,-2 9 0 16,0-7 0-16,0 0 0 0,0-2 0 0,1 4 0 15,-1 5 0-15,1-7 0 0,-1 2 0 0,0-3 0 16,0 8 0-16,0-6 0 0,0 6 0 0,0-6 0 16,0 6 0-16,1-7 0 0,0 0 0 0,-1 1 0 15,0 0 0-15,0-1 0 0,0 7 0 0,-1-6 0 16,1 6 0-16,-1-8 0 0,1-2 864 0,0 4 128 16,0 6 32-16,0-8 0 0,0 2-832 0,0 6-192 15,0-8 0-15,0 2 0 0,0 0 0 0,0 6 0 16,0 0 0-16,0 0 0 0,-1-10 0 0,1 10 0 15,0 0 0-15,0 0 0 16,-1-8-768-16,1 8-208 0,0 0-48 0,0 0 0 0,-1-7 1648 0,1 7 320 0,0 0 64 0,0 0 16 16,-1-8-832-16,1 8-192 0,0 0 0 0,0 0 0 15,0 0 0-15,0 0 0 0,0 0 0 0,0 0 0 16,0 0 0-16,0 0 0 16,0 0 0-16,0 0 0 0,0 0 0 0,0 0 0 0,-4 6 0 0,4-6 0 31,-4 8-768-31,4-8-208 0,-3 11-48 0,-1 0 0 15,1-2-2448-15,1 2-496 0,0 2-112 0,2-13-16 0</inkml:trace>
  <inkml:trace contextRef="#ctx0" brushRef="#br2" timeOffset="9">18356 11070 22111 0,'0'0'976'0,"0"0"208"0,0 0-944 0,-3 4-240 16,3-4 0-16,0 0 0 0,0 0 1104 0,0 0 176 0,0-10 48 0,3 3-8688 16,2-6-1728-1</inkml:trace>
  <inkml:trace contextRef="#ctx0" brushRef="#br2" timeOffset="10">19260 15322 3679 0,'0'0'160'0,"0"0"32"0,0 0-192 0,0 0 0 15,0 0 0-15,0 0 0 0,0 0 1120 0,0 0 176 16,0 0 48-16,0 0 0 0,0 0-544 0,0 0-96 15,0 0-32-15,0 0 0 0,0 0 224 0,0 0 32 0,0 0 16 0,0 0 0 16,0 0-112-16,0 0-32 0,-1 10 0 0,1-10 0 16,-2 10-160-16,2-10-16 0,-2 9-16 0,2-9 0 15,0 11-96-15,0-1-32 0,0 2 0 0,0-2 0 16,0-10 32-16,0 13 0 0,0-2 0 0,1 0 0 16,-1-1-208-16,0 1-48 0,0-1 0 0,0-1 0 15,0-9 80-15,1 13 16 0,-1-1 0 0,0-2 0 16,0-10-176-16,2 10-48 0,-2-10 0 0,1 10 0 15,2-1-128-15,-3-9 0 0,0 0 0 0,0 0 128 16,2 9-1168 0,-2-9-240-16,0 0-64 0,0 0 0 0</inkml:trace>
  <inkml:trace contextRef="#ctx0" brushRef="#br2" timeOffset="11">19638 12959 12895 0,'0'0'576'0,"0"0"112"15,0 0-560-15,0 0-128 0,0 0 0 0,0 0 0 0,0 0 1664 0,0 0 320 16,0 0 48-16,0 0 16 0,0 0-832 0,0 0-144 16,0 0-48-16,0 0 0 0,0 0 0 0,0 0 0 15,0 0 0-15,1-11 0 0,1-1-816 0,0 1-208 16,0 1 0-16,2 1 0 0,-1 0 864 0,1 1 128 15,-2-3 32-15,2 2 0 0,1 1-832 0,-2 1-192 16,0-1 0-16,-2 0 0 16,-1 8-768-16,2-9-208 0,0 2-48 0,0 0-11872 0</inkml:trace>
  <inkml:trace contextRef="#ctx0" brushRef="#br2" timeOffset="12">19789 12639 27647 0,'-4'-6'608'0,"4"6"128"0,0 0 32 0,0-10 0 0,2 0-624 0,0-1-144 0,1-1 0 0,2 2 0 16,0 3 0-16,0-2 0 0,1-4 0 0,1 2 0 16,2-1 0-16,-1 0 0 0,-1-1 0 0,0-1 0 15,1 2-1600-15,-1 0-368 0,1 4-64 16,-1-6-16-16</inkml:trace>
  <inkml:trace contextRef="#ctx0" brushRef="#br2" timeOffset="13">20043 12138 27647 0,'0'0'1216'0,"-2"-7"256"0,3 2-1168 0,1-4-304 16,1 1 0-16,1-2 0 0,0 4 0 0,1-4 0 15,-1-1 0-15,1 1 0 16,0-1-1584-16,1 0-368 0,-1 1-80 0,1 1-16 16,0-1 0-16,0-2 0 0,1-3 0 0,-2 2 0 0</inkml:trace>
  <inkml:trace contextRef="#ctx0" brushRef="#br2" timeOffset="14">20117 11748 8287 0,'0'0'736'0,"0"0"-592"0,-6-8-144 0,1 2 0 15,1-2 2688-15,1 0 512 0,0 3 112 0,3 5 16 16,-2-8-2672-16,1-1-528 0,-1 0-128 0,1 1 0 16,1 8 848-16,0-9 144 0,1 4 32 0,1-2 0 15,-2 7-832-15,0 0-192 0,3-10 0 0,1 1-7056 16,0 0-1456-16</inkml:trace>
  <inkml:trace contextRef="#ctx0" brushRef="#br2" timeOffset="15">19293 15776 19007 0,'0'0'832'0,"0"0"192"0,0 0-832 0,0 0-192 0,0 0 0 0,-1 10 0 16,1 1 0-16,-1-2 0 0,2 0 0 0,-1-1 0 15,0-8 0-15,0 9 0 0,0 2 0 0,1-1 0 16,-1-10 0-16,1 11 0 0,1 0 0 0,1-1 0 31,0-1-544-31,-1-2 0 0,3 5 0 0,-5-12 0 0</inkml:trace>
  <inkml:trace contextRef="#ctx0" brushRef="#br2" timeOffset="16">19323 16096 11967 0,'0'0'1072'16,"0"0"-864"-16,0 0-208 0,0 0 0 0,-2 12 832 0,2-12 112 15,0 0 16-15</inkml:trace>
  <inkml:trace contextRef="#ctx0" brushRef="#br2" timeOffset="17">19332 16274 15663 0,'-7'8'1392'0,"7"-8"-1120"15,0 0-272-15,0 0 0 0,0 0 768 0,-2 9 80 16,1-2 32-16,1-7 0 16,0 0-1216-16,0 0-240 0,0 10-64 0,0-10-7088 0</inkml:trace>
  <inkml:trace contextRef="#ctx0" brushRef="#br2" timeOffset="18">19328 16428 6447 0,'-4'7'576'0,"3"-2"-576"0,1-5 0 0,-4 10 0 15,2-5 1856-15,0 2 272 0,-1 0 48 0,3-7 16 16,0 0-1376-16,0 8-288 0,0 0-48 0,0-8-16 16,0 0-464-16,0 0 0 0,0 0 0 15,0 0 0-15</inkml:trace>
  <inkml:trace contextRef="#ctx0" brushRef="#br2" timeOffset="19">19243 15221 13407 0,'0'0'592'0,"0"0"128"0,0 0-576 0,0 0-144 0,0 0 0 0,0 0 0 16,0 0 672-16,0 0 96 0,0 0 32 0,0 0 0 15,-5 4 32-15,5-4 0 0,-6 3 0 0,6-3 0 16,0 0-240-16,0 0-32 0,-6 3-16 0,6-3 0 0,0 0-96 0,0 0 0 15,0 0-16-15,0 0 0 0,0 0-144 16,0 0-32-16,0 0 0 0,0 0 0 0,0 0-32 0,0 0-16 16,0 0 0-16,0 0 0 0,-3 10-16 0,3-10 0 15,-1 9 0-15,1-9 0 0,0 0 0 0,1 8-16 16,-1-8 0-16,0 11 0 0,0-11 64 0,1 8 16 16,-1-8 0-16,1 12 0 0,0-3 16 0,1 1 16 15,-1-2 0-15,-1 1 0 0,0 2 0 0,0-1 0 16,0 1 0-16,0-1 0 0,0-1 0 0,0 1 0 15,0 0 0-15,0 3 0 0,0-2-32 0,1 3-16 16,-1 0 0-16,0-2 0 0,0 2-48 0,0-1-16 16,0 1 0-16,0 0 0 0,-1 0-16 0,1 0 0 15,1 0 0-15,1 1 0 0,-1-2-160 0,0 2 192 16,-1-1-192-16,2-1 192 0,1-1-192 0,-2 3 192 16,-1-1-192-16,2 1 192 0,-1-2-192 0,1 3 0 0,0-1 0 0,0-1 128 15,-1 2-128-15,1 0 0 0,1-1 144 0,-1 3-144 16,1-1 128-16,0 0-128 0,-1-1 128 0,0 2-128 15,2 0 128-15,-1-1-128 0,0 0 128 0,-1 1-128 16,1-1 144-16,0-1-144 0,-1 0 192 0,0 0-192 16,1-2 160-16,0 1-160 0,-2 0 128 0,3 0-128 15,-1-1 144-15,1 0-144 0,-2 3 160 0,1-1-160 16,1-2 176-16,-1 3-176 0,1-2 192 0,-3 0-192 16,0 2 176-16,1-1-176 0,2-3 160 0,0 3-160 15,0-1 176-15,-2-1-176 0,-2 1 192 0,3-1-192 16,-1 1 160-16,1 2-160 0,1 0 128 0,-1-2-128 15,2 0 0-15,-1-1 128 0,-1 0-128 0,2-2 0 16,-1-1 0-16,1 0 0 0,-1-1 128 0,1 2-128 0,1-1 0 16,0 3 0-16,-1-5 144 0,3 2-144 0,-3-1 0 15,1 0 0-15,0 1 0 0,0-2 0 0,0 5 0 0,0-5 144 16,-2 1-144-16,2-1 0 0,-2 0 0 0,3 1 0 16,-1-2 0-16,0 3 0 0,0-2 128 0,-2 2-128 15,2-1 0-15,-2 0 0 0,3 0 0 0,-1-2 0 16,-2 2 0-16,1 0 0 0,1-2 128 0,-1 2-128 15,-1-3 0-15,1 2 0 0,1-2 144 0,0-2-144 16,-6-5 0-16,6 10 144 0,1 2-144 0,-1-3 0 16,2-3 0-16,-2-1 0 0,0-2 0 0,1 0 0 15,3 0 0-15,-3 0 0 0,0 3 0 0,1-1 0 16,-8-5 0-16,9 3 0 0,-1-1 0 0,0 2 0 0,-1 3 0 16,2-2 0-16,-2-5 0 0,1 2 0 0,1 0 128 15,-1 0-128-15,1 0 0 0,-2 1 0 0,0 1 0 0,1 0 0 16,0 0 0-16,0-2 0 0,-2-1 0 0,0 1 0 15,1 1 0-15,-1 0 0 0,1-3 0 0,-2 0 0 16,2 1 0-16,-1 0 0 0,0 5 128 0,-2-4-128 16,-4-2 0-16,7 0 0 0,-1 2 0 0,0-1 128 15,-6-1-128-15,6 1 0 0,1 1 0 0,0-2 128 16,-7 0-128-16,5 0 128 0,2 2-128 0,0-2 128 16,-7 0-128-16,8-1 128 0,0 0-128 0,-1 0 128 15,-1 0-128-15,1 0 128 0,0 0-128 0,-1 1 128 16,3-2-128-16,-2 0 128 0,-1-4-128 0,1 2 128 15,0 0-128-15,1 0 0 0,-2-1 144 0,1 1-144 16,-1-3 0-16,1 0 144 0,0-2-144 0,0 1 0 0,0 2 128 0,2 0-128 16,0-1 0-16,-2-2 0 0,1 0 176 0,-1 0-176 15,1 0 160-15,-3 1-160 0,2-1 160 16,-1 2-160-16,0-1 160 0,2-1-160 0,-3-3 160 0,1 3-160 16,-1 2 160-16,1-1-160 0,0-2 160 0,-1 1-160 15,0-1 160-15,1 1-160 0,0 1 160 0,-2-1-160 16,1 0 160-16,-1-2-160 0,0 4 176 0,2-2-176 15,-3 0 192-15,2 1-192 0,0-1 192 0,0 1-192 16,0 0 192-16,-2-2-192 0,1 3 160 0,-1-2-160 16,5-2 128-16,-3 2-128 0,1 2 128 0,-3-2-128 15,1 2 128-15,-1-4-128 0,1 2 128 0,0 0-128 16,1 1 0-16,0 0 128 0,-2-2-128 0,2 2 0 0,0 1 144 16,-2-4-144-16,0-2 0 0,1 0 144 0,-1 2-144 15,1-2 0-15,-1 2 160 0,1-1-160 0,-1 2 128 0,2-2-128 16,-1 0 0-16,1-1 0 0,-2-2 128 0,1 4-128 15,0-3 0-15,0 2 0 0,1-1 0 0,-1 1 0 16,1-1 0-16,-1 1 128 0,0 0-128 0,2 0 0 16,-3-3 0-16,2 4 0 0,-1-2 128 0,1 0-128 15,0 0 0-15,-1-1 0 0,1 1 0 0,1-2 0 16,-1 1 0-16,0 1 0 0,1-1 0 0,-1 1 0 16,1-3 0-16,-1 0 128 0,1-1-128 0,-2 1 0 15,2 3 0-15,-2-2 0 0,1-2 128 0,0 1-128 16,0-2 0-16,-1 2 0 0,0-4 0 0,-1 1 0 15,1 1 0-15,-1 1 0 0,1 0 128 0,0-1-128 16,-1 1 0-16,0 0 0 0,1 1 0 0,-1 0 0 0,-1-1 0 16,2-2 0-16,0 3 128 0,0-1-128 0,-4 1 0 15,2 0 0-15,1-3 0 0,0 2 0 0,-1-1 0 0,-1 1 0 16,3-1 0-16,-2-1 0 0,2 2 0 0,-2-1 0 16,0 2 0-16,1-3 0 0,0 3 0 0,-1-2 0 15,1 2 0-15,0-2 0 0,1 2 0 0,-1-2 0 16,-1 1 128-16,2-1-128 0,-1 1 0 0,0-2 0 15,1 1 0-15,-2-2 0 0,0 1 0 0,0 2 0 16,0-4 0-16,0-1 0 0,-5 2 0 0,6 0 0 16,-2-1 0-16,2 0 0 0,0-2 0 0,0 1 0 15,-2 2 0-15,1-1 0 0,2-3 0 0,0 2 0 16,-3-1 0-16,1 2 0 0,1-1 0 0,1 1 0 16,-1-2 0-16,1 2 0 0,-1 1 0 0,-2 1 0 15,1-3 0-15,0 2 0 0,2-1 0 0,-2-1 0 16,-2 3 0-16,0-3 0 0,1-1 0 0,0 1 0 0,1-1 0 0,-1 0 0 15,1 2 0-15,1-1 128 0,-1-2-128 16,0 1 0-16,0 0 0 0,0 0 0 0,2 0 0 0,-1 1 0 16,-1 0 0-16,0 1 0 0,1 3 0 0,0-1 0 15,1-1 0-15,-1-2 0 0,-2 2 0 0,2-1 0 16,1-1 0-16,0 1 0 0,-2 1 0 0,1 2 0 16,0-1 0-16,0-1 0 0,0-1 0 0,1-1 0 15,0 0 0-15,-1-2 0 0,1 1 0 0,-2 1 0 16,2 0 0-16,-2 0 0 0,2 1 0 0,-1 1 0 15,0 3 0-15,1-2 0 0,-2 0 0 0,2 2 0 16,-1-3 0-16,-1 2 0 0,1-4 0 0,-1 1 0 16,0 0 0-16,1 0 0 0,-2 3 0 0,1-4 0 0,0 0 0 15,0 0 0-15,-1 0 0 0,1-1 0 16,-2 0 0-16,2 1 0 0,-2 0 128 0,0 2-128 0,2-3 0 0,-1 2 0 16,-1 0 0-16,1 1 0 0,-1-2 0 0,2 5 0 15,-1-2 0-15,-1-1 0 0,-1-1 0 0,1 2 0 16,1 4 0-16,-1-4 0 0,-1-5 0 0,0 4 0 15,0 0 0-15,-1 1 0 0,0-1 0 0,1 2 0 16,0 0 128-16,1-3-128 0,0-3 0 0,-2 2 0 16,0 1 0-16,0 2 0 0,2 0 0 0,-2 1 0 15,1-1 0-15,0-2 0 0,1-1 0 0,0 2 0 16,0 2 0-16,0-1 0 0,-2-3 0 0,2-1 0 16,-1 0 0-16,0 0 0 0,1 0 0 0,0 1 0 15,-1-2 0-15,0 1 0 0,-1 0 0 0,0 0 0 16,1-1 0-16,0 2 0 0,-1 0 0 0,1 0 0 0,1 1 128 0,0 1-128 15,0-2 0-15,0 0 0 0,0 0 0 0,0-1 0 16,0 0 0-16,0-1 0 0,0-1 0 0,0 1 0 16,0-1 0-16,0 1 0 0,0 0 0 0,-2 1 0 15,4 0 0-15,-4 0 0 0,1 0 0 0,0-1 0 16,1 1 0-16,0 1 0 0,0 0 128 0,0-1-128 16,1 1 0-16,-1-1 0 0,-1 0 0 0,1-1 0 15,0 2 0-15,0-1 0 0,-1 0 0 0,0 0 0 16,1 3 128-16,0-4-128 0,0-1 0 0,0 1 128 15,-1 0-128-15,0-3 0 0,-1-1 0 0,2 3 0 16,2 2 0-16,-2 0 0 0,-2 0 0 0,2 1 0 16,0-1 0-16,-1 0 0 0,0 1 128 0,0 1-128 15,1-2 0-15,0-3 0 0,-1 3 0 0,1-2 0 0,0 0 0 0,0-2 0 16,0-1 0-16,0-1 0 0,0 0 0 0,0 2 0 16,0 0 0-16,0 2 0 0,0-1 0 0,-1 2 0 15,2-2 0-15,-2 0 0 0,0 0 0 0,0 1 0 16,1-2 128-16,-1-1-128 0,1 0 0 0,-2 0 0 15,2 0 0-15,0-2 0 0,0 0 0 0,0 2 0 16,0-1 0-16,0 0 0 0,2 1 0 0,-2-1 0 16,0 3 0-16,0 0 0 0,0-1 0 0,0-1 0 15,0-3 0-15,0 2 0 0,-2 0 0 0,2 0 0 16,0-4 0-16,2 1 0 0,-2-4 0 0,0 2 0 16,0 1 0-16,1 1 0 0,0-1 0 0,1 1 0 15,-2 1 128-15,0-1-128 0,0-2 0 0,0-1 0 16,0-5 0-16,0 2 0 0,0 4 0 0,1-1 0 0,-1-3 0 15,1 0 0-15,-1 0 0 0,1 3 0 0,-1-1 0 0,1 3 0 16,2-1 0-16,-2 0 0 0,-1-2 128 0,0 0-128 16,1-2 0-16,-1 0 0 0,-1 1 0 0,1 0 0 15,0 2 0-15,0-1 0 0,-1-1 128 0,0 2-128 16,-1 1 0-16,2-3 0 0,0 2 0 0,0-2 0 16,0 2 0-16,0-4 0 0,0 0 0 0,0 1 0 15,0 0 0-15,0-1 0 0,0 2 0 0,0 1 0 16,0 2 0-16,-1-1 0 0,0 0 0 0,0-1 0 15,0 0 0-15,1-3 0 0,-2 2 128 0,1-1-128 16,0-1 0-16,-1 1 0 0,0 3 0 0,0-1 0 16,1 2 0-16,0-3 0 0,-1-1 0 0,-2-2 128 0,2-1-128 0,1 0 0 15,-1-1 0-15,2-2 0 16,-4-1 0-16,4 2 0 0,-1-1 0 0,1-1 0 0,-1 2 0 0,1-2 0 16,0-1 0-16,0 1 0 0,0 1 0 0,0-2 0 15,0-4 0-15,0 4 0 0,0 4 0 0,0 1 0 16,-1-1 0-16,0 1 0 0,-1-3 0 0,1-2 0 15,0 0 0-15,-1-1 0 0,1 0 0 0,-2 1 0 16,1 0 128-16,0 3-128 0,0-1 0 0,-1-2 0 16,1 0 0-16,-1 0 0 0,2-1 0 0,-1 0 0 15,0-1 0-15,0 2 0 0,0 0 0 0,1 2 0 16,0-2 0-16,-2 2 0 0,0-1 0 0,1 1 0 16,-2-4 0-16,1 1 0 0,-1 0 0 0,3 1 0 15,-2 1 0-15,-1 0 0 0,2 1 0 0,0 1 0 16,-2-1 0-16,1-1 0 0,0-1 0 0,-3-1 0 0,-2 3 0 15,3-1 0-15,3 0 0 0,-3 1 0 0,-1 0 0 0,1 2 0 16,3 1 0-16,-1-2 0 0,-2-3 0 0,0 3 0 16,-2 0 0-16,0-2 0 0,0 2 0 0,1 0 0 15,-1 3 0-15,0 1 0 0,1 0 0 0,0 3 0 16,-3-2 0-16,3 1 0 0,0-3 0 0,-1 2 0 16,2 1 0-16,0-2 0 0,-1-1 0 0,2 4 0 15,0 1 0-15,-2 2 0 0,2-1 0 0,-1 2 0 16,-1-2 0-16,2 1 0 0,-2 1-144 0,0-3 144 15,-1 0 0-15,0 0 0 0,0 1 0 0,2 0 0 16,-4 0 0-16,1 2 0 0,-1 0 0 0,1 1 0 16,-1-1 0-16,1 3 0 0,-2 0-128 0,0 1 128 15,0-2 0-15,1 1 0 0,1 0 0 0,2 2 0 0,0-2 0 16,-1 1-128-16,1 3 128 0,-1 1 0 0,-2 1 0 0,0 0 0 16,2 1 0-16,-1 0 0 0,1 1 0 15,0 1-128-15,-3 2 128 0,3 0 0 0,2-1 0 0,-2 3 0 16,-1 2-128-16,2-2 128 0,0 0 0 0,0 3 0 15,0 1-128-15,0 0 128 0,1 0 0 0,-2 0 0 16,0 0-128-16,1 0 128 0,-1 1 0 0,2 2-160 16,-2-5 160-16,1 4-128 0,0-1 128 0,-1 1-128 15,-1 1 128-15,2-1-128 0,-1 3 128 0,2 1-160 16,-4-1 160-16,3 1-160 0,0 1 160 0,-2-1-128 16,2-2 128-16,-1 4-128 0,1 0 128 0,-1-1-128 15,0 2 128-15,-1 0-128 0,0-1-32 0,2 1 0 16,-1 1 0-16,1 1 0 0,0 0 160 0,-4 0-192 15,1-2 192-15,1 3-192 0,1-1 192 0,0 0-160 16,0-1 160-16,1 2-160 0,-2 0 160 0,1 0-128 0,2 0 128 16,-2-1-128-16,-1-2 128 0,3 1-128 0,5 2 128 0,-8 0-128 15,0-2 128-15,3 2-160 0,-2-1 160 0,1 0-160 16,0-1 160-16,0 1 0 0,0 1 0 0,-1 0-128 16,1-1 128-16,-1 3-128 0,1 1 128 0,0 0-128 15,-2-3 128-15,0 0 0 0,-1 0 0 0,3 1-128 16,-2-1 128-16,0 2 0 0,-1 1 0 0,3-1-128 15,-2-1 128-15,1-1 0 0,0-3 0 0,-1 3-128 16,1 6 128-16,2-3 0 0,-1 0 0 0,1-1-128 16,-3-2 128-16,1 4 0 0,1 1 0 0,0-2-128 15,0 0 128-15,0 0 0 0,0 0 0 0,0 2 0 16,1-2 0-16,-1 2 0 0,-2 0 0 0,3-1-128 16,-1 2 128-16,0 0 0 0,0 1 0 0,1-1 0 0,0 1 0 0,1 0-128 15,-1-1 128-15,0-1 0 0,1 3 0 16,0-2-128-16,-1 0 128 0,0 2 0 0,0-1 0 0,1 1 0 15,-1-1 0-15,-1 0 0 0,1 1 0 0,1-1 0 16,-1 0 0-16,0 0-128 0,0-1 128 0,0 1 0 16,0 1 0-16,0-2-128 0,-1 2 128 0,2 1 0 15,-2-4 0-15,0 4 0 0,0-1 0 0,0 1 0 16,0-3 0-16,1 4 0 0,-2-4 0 0,-1 5 0 16,2-2 0-16,-2 0 0 0,3 1 0 0,-1 0 0 15,-2 0 0-15,2 0 0 0,-1 0 0 0,0 1 0 16,1 1 0-16,-1 1-128 0,-1 2 128 0,1-2 0 15,-1-1 0-15,0 0 0 0,1 1 0 0,1-1 0 0,-1 0 0 16,1-1 0-16,-1 1 0 0,3 1 0 16,-1 0 0-16,1 2-128 0,-2-2 128 0,0 1 0 0,1-2 0 0,2 3 0 15,-1-3 0-15,0 2 0 0,2-1 0 0,-3 0-128 16,1-1 128-16,2-1 0 0,-4 2 0 0,3-1 0 16,-1 0 0-16,2-1 0 0,-1 1 0 0,-2 0 0 15,3 1 0-15,-2-2 0 0,0 1 0 0,0 0 0 16,1 1 0-16,-1 1 0 0,0 1 0 0,0 0 0 15,-2-5 0-15,3 3 0 0,-2 0 0 0,1 2 0 16,-2-1 0-16,1-1 0 0,-1 1 0 0,2 1 0 16,-1-2 0-16,1 0 0 0,-1 1 0 0,1 0 0 15,0-1 0-15,0 3 0 0,0-1 0 0,0-2 0 16,1 0 0-16,-1 1 0 0,1 0 0 0,-2-1 0 0,3 1 0 16,0-1 0-16,-3 0 0 0,1 2 0 0,1-3 0 15,0 2 0-15,-1 1 0 0,2 0 0 0,-2-1 0 0,2-1 0 16,0 1 0-16,2 3 128 0,-1-4-128 0,1 1 0 15,1-1 0-15,-2 2 0 0,-2 1 0 0,1-4 128 16,0 1-128-16,-1 0 0 0,1 2 0 0,1 2 144 16,-1-3-144-16,0 1 0 0,1 2 128 0,0-2-128 15,-2 2 0-15,1 0 0 0,0 0 0 0,1-1 128 16,0 0-128-16,0 2 0 0,-3-2 128 0,1 2-128 16,0-2 0-16,-1 2 0 0,3-2 0 0,-2 2 0 15,0-1 0-15,2 1 0 0,-1-2 128 0,0 3-128 16,0 2 0-16,0-2 0 0,-1-4 0 0,2 2 0 15,1 3 128-15,0 1-128 0,-1-2 0 0,0 2 0 16,1 0 128-16,-2-1-128 0,0 1 0 0,0-2 0 0,2 1 0 0,0-1 0 16,0 3 144-16,0-3-144 0,-1-1 0 15,-1 0 144-15,0 0-144 0,2 2 0 0,0 0 0 0,-2 1 0 16,0-1 0-16,1 3 128 0,2 0-128 0,-1 0 0 16,-1 0 0-16,0 1 0 0,0 1 128 0,0 3-128 15,2-2 0-15,-1 0 0 0,-2 1 0 0,1-1 128 16,3 1-128-16,-2 1 0 0,0-2 0 0,0 0 0 15,-1 0 0-15,1 1 0 0,-1 2 0 0,1 2 0 16,0-1 0-16,1-3 128 0,0 4-128 0,0-1 0 16,1 0 0-16,-1-2 128 0,1 0-128 0,-2-2 0 15,0-1 128-15,0-2-128 0,2-1 0 0,-2 0 128 16,2 3-128-16,1-1 0 0,-1-1 0 0,0 1 128 16,0 0-128-16,-1 2 0 0,0-2 144 0,1 1-144 0,1-1 0 15,0 1 0-15,-3-1 0 0,1 0 128 16,0-1-128-16,0-1 0 0,0-1 0 0,-1 1 128 0,-1-1-128 15,1 0 0-15,0-3 0 0,0 2 128 0,0-1-128 0,0 0 128 16,-2 0-128-16,1 1 128 0,1-2-128 0,0 2 128 16,0 0-128-16,0-2 128 0,-2-1-128 0,1-3 176 15,0 0-176-15,-1-3 192 0,2 3-64 0,-1-3-128 16,0-1 192-16,1-2-64 0,-1-1 48 0,0 1 0 16,-1-1 0-16,1-1 0 0,0 2 48 0,0-2 16 15,1-6 0-15,-2 8 0 0,0-1-240 0,2-7 0 16,0 0 0-16,0 0 0 0,-2 6 0 0,2-6 0 15,-3 7 144-15,3-7-144 0,0 0 128 0,0 0-128 16,0 0 128-16,0 0-128 0,-4 3 128 0,4-3-128 16,0 0 128-16,0 0-128 0,0 0 0 0,0 0 128 15,0 0-128-15,0 0 0 0,0 0 0 0,0 0 128 16,-3-3-128-16,3 3 0 0,0 0 0 0,0 0 0 0,-3-8 128 0,3 8-128 16,0 0 0-16,0 0 0 0,0 0 0 0,0 0-176 31,0 0-1376-31,0 0-288 0,3-9-48 0,-3 9-15920 0</inkml:trace>
  <inkml:trace contextRef="#ctx0" brushRef="#br2" timeOffset="20">18258 13115 2751 0,'0'0'256'16,"0"0"-256"-16,0 0 0 0,0 0 0 0,0 0 1328 0,0 0 208 16,0 0 64-16,0 0 0 0,0 0-464 0,0 0-96 15,0 10-16-15,0-10 0 0,0 0-160 0,0 0-32 16,0 0-16-16,0 0 0 0,0 0-128 0,0 0-32 15,0 0 0-15,0 0 0 0,0 0-144 0,0 0-16 16,0 0-16-16,0 0 0 0,0 0 0 0,0 0 0 16,0 0 0-16,0 0 0 0,3 8 32 0,-3-8 16 15,0 0 0-15,0 0 0 0,0 0 48 0,0 0 16 16,0 0 0-16,0 0 0 0,0 0-16 0,0 0-16 16,0 0 0-16,0 0 0 0,0 0-112 0,0 0 0 15,0 0-16-15,0 0 0 0,0 0-64 0,0 0-16 16,0 0 0-16,0 0 0 0,0 0 80 0,0 0 16 0,0 0 0 0,0 0 0 15,-1-9-96-15,1 0-16 0,0 1 0 0,0 8 0 16,-1-9-176-16,1 9-32 0,-3-9-128 16,2 0 192-16,0-2 0 0,-1 2-16 0,0 1 0 0,-1 1 0 15,0-1 0-15,1 0 0 0,0-1 0 0,1 1 0 16,-2 2-32-16,1 0 0 0,-2 0 0 0,2-1 0 16,-2-3 32-16,1 2 0 0,1 2 0 0,-2-2 0 15,0 0-16-15,0 1 0 0,1-3 0 0,-1 2 0 16,0 1 16-16,-2 1 0 0,0-3 0 0,2 3 0 15,0-2 32-15,0 2 16 0,0 1 0 0,-1-1 0 16,0-2-32-16,0 0 0 0,-1 3 0 0,2-1 0 16,-2-2 16-16,3 3 0 0,3 5 0 0,-3-7 0 15,1-1-80-15,-1 1 0 0,-2 0-128 0,0 2 192 16,-1-2-64-16,0 2 0 0,2-2-128 0,-1 0 192 16,-1-1-64-16,2 0-128 0,2 3 176 0,-2-3-176 0,-2 2 192 0,3-1-192 15,-1-2 192-15,0 4-192 0,-2-1 192 0,2 1-64 16,-2-2 0-16,2 3-128 0,-2 1 224 0,1-2-64 15,0-1-16-15,0 0 0 0,1 2-16 0,-1-3-128 16,0 0 192-16,0 2-64 0,-1 1 0 0,1-1-128 16,1-1 192-16,-1-1-64 0,-1 3-128 0,0-2 160 15,3 4-160-15,-3-1 160 0,2-2-160 0,-1 2 160 16,0 0-160-16,-1 2 160 0,2-3-160 0,-1 0 128 16,2 2-128-16,-1 0 128 0,-1-1-128 0,1 0 0 15,0-1 0-15,0 2 128 0,1 0-128 0,-1-1 0 16,1-1 0-16,3 4 128 0,0 0-128 0,0 0 0 15,-3-2 0-15,3 2 0 0,0 0 0 0,0 0 0 16,-4-6-160-16,4 6 160 0,0 0-368 0,0 0 32 0,0 0 0 16,0 0 0-1,0 0-1712-15,0 0-320 0,0 0-80 0</inkml:trace>
  <inkml:trace contextRef="#ctx0" brushRef="#br2" timeOffset="21">18020 15396 4607 0,'0'0'192'0,"0"0"64"0,0 0-256 0,0 0 0 0,0 0 0 0,0 0 0 16,0 0 1504-16,0 0 256 0,0 0 48 0,0 0 16 16,0 0-896-16,3-4-176 0,0-2-48 0,-3 6 0 15,0 0 112-15,0 0 16 0,0 0 0 0,0 0 0 16,0 0 128-16,0 0 16 0,0 0 16 0,0 0 0 16,0 0-128-16,0 0-32 0,0 0 0 0,0 0 0 0,0 0-240 0,0 0-48 15,0 0-16-15,0 0 0 0,0 0-16 0,0 0 0 16,0 0 0-16,0 0 0 0,-5 7-48 0,2-1-16 15,3-6 0-15,0 0 0 0,-4 7-48 0,4-7-16 16,-4 5 0-16,-1 0 0 0,2 3 16 0,3-8 0 16,-5 5 0-16,1 1 0 0,1-1-64 0,-1 3-16 15,0-5 0-15,4-3 0 0,-4 3 0 0,-2 2-16 16,2 1 0-16,-1 1 0 0,1-4-48 0,-1 2 0 16,5-5 0-16,-6 2 0 0,1 0-48 0,0 0-16 15,-1-1 0-15,0 1 0 0,1 3 0 0,0-3 0 16,-1 0 0-16,0 1 0 0,0 0 32 0,-1-1 0 15,0-1 0-15,-1 3 0 0,0 0-16 0,1 0 0 16,0-2 0-16,-1 1 0 0,1 2 16 0,0-1 0 0,-1 0 0 16,1-1 0-16,-1-1-32 0,1-1 0 15,-2 3 0-15,1-1 0 0,0-1-32 0,0 1-16 0,0 0 0 16,0 0 0-16,-2-2-16 0,2 2 0 0,1-1 0 0,-2 0 0 16,1-1 0-16,0-1-128 0,0 0 192 0,0 2-64 15,-1-2 0-15,0 1 0 0,-1 0 0 0,1-1 0 16,-1 0 16-16,0 0 0 0,-1-1 0 0,0 1 0 15,-1-1 32-15,-1-1 0 0,-2 1 0 0,3-1 0 16,4 1-16-16,-2 0 0 0,-4-2 0 0,1-1 0 16,1 3-32-16,-2-1 0 0,2 0 0 0,1 0 0 15,-1-2 32-15,1 2 0 0,1 0 0 0,-1 0 0 16,0-2 0-16,1 0 0 0,-1 0 0 0,2-1 0 16,-1 1 16-16,0-1 0 0,-1-1 0 0,-1 2 0 0,1-2-48 15,-1 1-128-15,2-2 192 0,-1 2-64 16,0-3-128-16,1 2 0 0,0 1 144 0,0 0-144 0,1-4 0 0,2 1 0 15,3 3 0-15,-3 0 128 0,3 1-128 0,-2-3 0 16,-1 2 0-16,3-1 0 0,4 6 0 0,0 0 0 16,-5-3 0-16,5 3 0 0,0 0-160 0,-6-2 0 15,6 2 0-15,-5-2 0 16,1-4-512-16,4 6-96 0,0 0-32 0,0 0 0 16,-4-3-2304-16,4 3-464 0,0 0-80 0</inkml:trace>
  <inkml:trace contextRef="#ctx0" brushRef="#br2" timeOffset="22">16796 15138 19343 0,'0'0'1728'0,"0"0"-1392"0,-5 7-336 0,-1-2 0 15,6-5 560-15,-4 4 32 0,4-4 16 0,0 0 0 16,-4 7 112-16,4-7 32 0,-6 2 0 0,6-2 0 16,-5-1 48-16,-1-1 16 0,2-2 0 0,0 0 0 15,0-1-368-15,0-4-80 0,-1 2-16 0,0-2 0 16,2-1-144-16,0 0-16 0,-2-2-16 0,1 2 0 16,2-1-480-16,0 0-80 0,-2 1-32 0,2 0 0 15,0-1-1360-15,-1 2-272 0,-1 3-48 0,0-1-16 0</inkml:trace>
  <inkml:trace contextRef="#ctx0" brushRef="#br2" timeOffset="23">16575 14936 33167 0,'-19'4'2944'0,"9"-3"-2352"16,1 0-464-16,1-2-128 15,0-2-320-15,2 0-96 0,1-1-16 0,1-1 0 16,0-1-48-16,1-2-16 0,-2-1 0 0,3 2 0 16,-2-2-528-16,3 4-128 0,1 5 0 0,-3-7-16 15,-1 0-560-15,2 1-128 0</inkml:trace>
  <inkml:trace contextRef="#ctx0" brushRef="#br2" timeOffset="24">17717 12182 21135 0,'0'0'928'0,"-6"5"208"0,2 1-912 0,-2-3-224 16,2-1 0-16,0 0 0 0,4-2 624 0,-5 2 80 15,0 1 0-15,0-3 16 0,5 0 64 0,-5-1 16 16,-1-3 0-16,2 2 0 0,-1-5-400 0,1 1-80 0,-2-1 0 0,1 0-16 16,-1-3-96-16,1 0-16 15,0-2 0-15,3 1 0 0,-3-3-192 0,2-1 0 0,-2-2 0 0,1-1 0 31,0 2-1824-31,0 2-256 0,2 0-48 0</inkml:trace>
  <inkml:trace contextRef="#ctx0" brushRef="#br2" timeOffset="25">17547 11860 21183 0,'-14'-4'1888'0,"7"4"-1504"0,2-1-384 0,5 1 0 15,-6-4 1744-15,6 4 288 0,-6-6 48 0,6 6 16 16,-3-11-1776-16,1 4-320 0,1-2-144 0,2-1 16 16,1 1-496-16,-2 0-80 0,-2-1-32 0,1-2-7200 15,1 1-1456-15</inkml:trace>
  <inkml:trace contextRef="#ctx0" brushRef="#br2" timeOffset="26">17511 11578 18431 0,'-12'-2'816'0,"5"0"160"0,1 0-784 0,0-2-192 16,1 0 0-16,2-2 0 0,3 6 720 0,-2-5 112 15,-1-3 0-15,3 8 16 0,-2-8-992 0,1 0-208 16,1 8-32-16,-2-10-5744 16,0 0-1136-16</inkml:trace>
  <inkml:trace contextRef="#ctx0" brushRef="#br2" timeOffset="27">17470 11325 3679 0,'0'0'320'0,"0"0"-320"0,-5-2 0 0,5 2 0 15,-6-2 3504-15,2-2 624 0,1-1 128 0,3 5 32 16,-3-8-3488-16,2 0-800 0,2 0 0 0</inkml:trace>
  <inkml:trace contextRef="#ctx0" brushRef="#br3" timeOffset="28">12648 9028 6447 0,'0'0'576'0,"0"0"-576"0,0 0 0 0,0 0 0 15,0 0 832-15,-5 0 64 0,2 0 16 0,3 0 0 16,0 0-512-16,-7 0-96 0,2 0-32 0,5 0 0 16,-6 0 256-16,6 0 48 0,-5 0 16 0,5 0 0 15,-5 2 64-15,5-2 16 0,0 0 0 0,-6 3 0 16,2-3-80-16,4 0-16 0,0 0 0 0,0 0 0 16,0 0-208-16,0 0-48 0,0 0-16 0,0 0 0 15,0 0-144-15,0 0-32 0,0 0 0 0,0 0 0 0,0 0 80 16,0 0 16-16,3 2 0 0,-3-2 0 0,7-2 64 0,0-1 16 15,-1 1 0-15,2 1 0 0,2 1 16 0,1-1 16 16,-1-2 0-16,2 2 0 0,0 2 48 0,2-1 16 16,0-1 0-16,0 1 0 0,0-1-176 0,0-1-32 15,0 1-16-15,0 0 0 0,-1 0 16 0,1 0 16 16,1-1 0-16,1 0 0 0,-1 1-16 0,2-3-16 16,0-1 0-16,-2 0 0 0,-1 3 16 0,1 2 16 15,1 2 0-15,0-2 0 0,-1 0-80 0,0 2 0 16,-1 1-128-16,1 0 192 0,-3-4-192 0,-1 1 176 15,1 0-176-15,-2 1 160 0,-2 0-160 0,3 2 128 16,-4 3-128-16,1-4 128 0,-1-2-128 0,0 0 0 16,-1 0 0-16,0 1 0 0,0 1 0 0,0 0 0 0,-6-2 0 15,8 1 0-15,-8-1 0 0,5 6-224 16,-5-6 80-16,6 5 16 16,-6-5-704-16,0 0-128 0,4 5-16 0</inkml:trace>
  <inkml:trace contextRef="#ctx0" brushRef="#br3" timeOffset="29">12521 9598 7359 0,'0'0'656'0,"0"0"-528"16,0 0-128-16,0 0 0 0,7 4 1040 0,-7-4 176 0,6 2 48 0,0-2 0 15,0-1-336-15,0 0-64 0,1 1-16 0,0-1 0 16,3-2 64-16,0 1 16 0,0-2 0 0,1 2 0 16,3 0-16-16,1 0 0 0,0-3 0 0,3 4 0 15,-1 2-400-15,3 0-96 0,-2 2-16 0,1-6 0 16,0-2 144-16,1 5 32 0,1-1 0 0,1 0 0 15,-1 0-64-15,2-2-16 0,1 0 0 0,-1 1 0 16,-3 2-96-16,-1 0-16 0,3 0 0 0,-1 0 0 16,0 2 0-16,-4 0 0 0,1-1 0 0,-2-1 0 15,-3 0-64-15,2 3-32 0,-3-1 0 0,0-2 0 16,1-1-48-16,-2 1-16 0,1 1 0 0,-1 0 0 16,0 3-32-16,0 0-16 0,-3-4 0 0,-1 3 0 15,0 0-48-15,1-1 0 0,-2 3 0 0,-1-3 0 16,-5-2-128-16,6 3 128 0,-6-3-128 0,4 6 128 0,-4-6-128 15,0 0-144-15,0 0 144 0,0 0-208 16,0 0-1936-16,-2 10-384 0</inkml:trace>
  <inkml:trace contextRef="#ctx0" brushRef="#br4" timeOffset="30">17088 11236 4607 0,'0'0'400'0,"0"0"-400"0,0 0 0 0,0 0 0 16,0 0 1120-16,0 0 144 0,0 0 16 0,0 0 16 15,0 0-576-15,0 0-112 0,0 0-32 0,0 0 0 16,0 0 240-16,0 0 32 0,0 0 16 0,0 0 0 16,0 0 16-16,7 4 0 0,-7-4 0 0,6-1 0 15,-1 1-176-15,-5 0-48 0,0 0 0 0,8-3 0 16,-1 0-144-16,-1 2-48 0,1 1 0 0,-2 0 0 15,1 0 32-15,1-1 0 0,0-1 0 0,0 1 0 16,-2 1 48-16,4 1 16 0,0 0 0 0,0-1 0 16,0 0-64-16,1 0-16 0,0 0 0 0,0 0 0 15,2 0-112-15,-1-1-32 0,-1 0 0 0,0-2 0 0,3 6-16 16,-2-3-16-16,1 0 0 0,0 1 0 0,-1 1-48 0,0 0 0 16,0-1 0-16,1 2 0 0,-1-1-64 0,1 1 0 15,0 0-16-15,0-1 0 0,0-2 0 0,0 1 0 16,2 3 0-16,-2-2 0 0,2-2-48 0,1 2 0 15,-3 2 0-15,2-1 0 0,1 0 16 0,0 0 0 16,-1 2 0-16,1-2 0 0,0-1 16 0,1 2 0 16,-2 1 0-16,1-2 0 0,-2 0-32 0,0-1-128 15,2-2 192-15,-2 0-64 0,-1-2-128 0,2 1 192 16,1-1-192-16,-1 2 192 0,0 0-64 0,0 0-128 16,0 0 192-16,0 0-64 0,-1-1 0 0,0 1 0 15,2 1 0-15,-1-1 0 0,-1-1 0 0,1 2-128 16,-1-1 192-16,-1 2-64 0,1 1-128 0,-1-1 160 0,1-1-160 15,0 0 160-15,-2 0-160 0,1 0 128 0,0 1-128 0,1-2 128 16,0-1-128-16,1 1 0 0,-1 0 144 0,0 0-144 16,1-1 0-16,1 1 128 0,3 0-128 0,-2 1 0 15,-2 0 0-15,0-1 144 0,1-1-144 0,0 2 0 16,-1 3 144-16,0-4-144 0,-2 0 0 0,2 0 144 16,-1 0-144-16,0 3 0 0,-1-1 0 0,-1 0 128 15,1-2-128-15,0 0 128 0,0 0-128 0,0 2 128 16,1 1-128-16,0-1 160 0,2-1-160 0,0 1 160 15,-1 0-160-15,1 2 0 0,-3-2 144 0,2 0-144 16,1-1 0-16,0 1 0 0,0 2 0 0,0-1 128 16,0 0-128-16,0 1 0 0,-3 0 0 0,1-2 128 15,-1-2-128-15,0 2 0 0,1-1 128 0,-2 1-128 0,0 1 128 16,0 0-128-16,0-1 160 0,1 1-160 0,0-3 160 16,1 0-160-16,-1 4 160 0,2-2-160 0,1-1 144 0,0 0-144 15,-3 0 128-15,1 1-128 0,-1 1 128 0,2-1-128 16,-3-2 0-16,0 2 128 0,1 1-128 0,-1-1 128 15,-1 2-128-15,1-1 128 0,-2 0-128 0,1-1 128 16,0 1-128-16,0-1 128 0,-2-1-128 0,3 1 0 16,-1 0 0-16,-1 3 128 0,0-3-128 0,0 0 160 15,1 1-160-15,1 0 160 0,0-1-160 0,1 0 160 16,-1 1-160-16,2-1 160 0,-1 1-160 0,0-1 160 16,-2 0-160-16,0 0 160 0,3 0-160 0,0-2 0 15,-1 0 144-15,0 0-144 0,-1 3 0 0,0-2 144 16,-1-1-144-16,0 1 0 0,1 1 144 0,-1-1-144 15,1-1 0-15,-2 0 144 0,-1 0-144 0,1 1 0 0,1 1 144 0,-1-1-144 16,-1-1 0-16,1-1 144 0,0 0-144 0,-1 0 0 16,2 1 176-16,-1 0-176 0,-1-1 160 0,2 0-160 15,0 0 128-15,-1 0-128 0,0 0 0 0,2 1 144 16,0-1-144-16,-1 1 0 0,-4-2 0 0,4 1 128 16,0 1-128-16,-1-2 0 0,0 1 144 0,0 0-144 15,1 0 0-15,-2 0 144 0,1 0-144 0,-1 0 0 16,0-2 128-16,1 3-128 0,-1-1 0 0,0 0 0 15,-1-1 0-15,1 1 0 0,0-1 0 0,1 1 0 16,-2 0 128-16,0-1-128 0,2 0 0 0,-1 1 0 16,-1 1 128-16,0 0-128 0,1-2 0 0,0 1 0 0,2 0 0 15,-1 1 0-15,-1-1 128 0,1 0-128 16,-1 1 0-16,2 0 0 0,-1 0 128 0,0 0-128 0,-1-5 0 16,1 4 0-16,-3 0 0 0,2 0 0 0,1-1 128 0,0 1-128 15,0 0 0-15,-2-1 0 0,0 1 0 0,1 0 0 16,0 0 0-16,0 1 0 0,0 0 192 0,1 0-192 15,-1 0 192-15,0 0-192 0,-1-2 0 0,0 2 0 16,1 0 0-16,-2 0 0 0,1-1 0 0,-1 0 0 16,0-1 0-16,2-1 0 0,-2 2 0 0,1-1 0 15,-1 0 128-15,0 0-128 0,0 0 0 0,1 0 160 16,-1 1-160-16,1-1 128 0,-1 0-128 0,0-1 128 16,0-2-128-16,0 3 128 0,2 0-128 0,-2 0 0 15,1-2 144-15,1 1-144 0,0-1 0 0,0-2 144 16,1 2-144-16,-2-3 0 0,0 3 144 0,-1-2-144 15,2 0 0-15,-1 2 144 0,-1-2-144 0,1 1 0 0,0-4 0 16,0 1 0-16,0 5 128 0,-1-4-128 0,1-1 128 0,0-1-128 16,-1-1 0-16,0 1 0 0,-1 0 128 0,0-2-128 15,-1-1 0-15,2-1 0 0,-4 1 0 0,3 0 0 16,-1-1 0-16,0 1 0 0,-1-1 128 0,-1 1-128 16,1-1 0-16,0-1 0 0,-1-2 0 0,1 1 0 15,-3 2 0-15,2-3 0 0,0 0 0 0,1 0 0 16,-1-1 0-16,0 1 0 0,0 1 0 0,0-2 0 15,-1-1 0-15,1 2 0 0,1 0 0 0,0 1 0 16,-1 2 0-16,1-2 0 0,-1-2 128 0,-2 3-128 16,2 1 0-16,-1-4 0 0,1-3 0 0,0 2 0 15,-1 2 0-15,1-2 0 0,-1 0 0 0,-1 0 0 16,1 0 0-16,0-1 0 0,-2 0 128 0,2 1-128 16,1-1 0-16,-1 0 0 0,0 2 0 0,2-1 0 0,-2 2 0 0,-1-1 0 15,0-2 0-15,2 1 0 0,-2 2 0 0,2-3 0 16,0-1 0-16,-2 2 0 0,0-3 0 0,2 0 0 15,0-1 0-15,-2 1 0 0,2 1 0 0,-1-2 0 16,-1-1 0-16,1 0 0 0,-1 2 0 0,0-1 0 16,0-1 0-16,1 1 0 0,0 3-128 0,0 1 128 15,-1-3 0-15,1 2 0 0,-1 0 0 0,0 1 0 16,-1-2-144-16,0 0 144 0,1-1 0 0,0 2 0 16,1-3 0-16,-1 3 0 0,-1 0 0 0,1-2-128 15,0-1 128-15,0 0 0 0,-2-3 0 0,2 1 0 16,0 1 0-16,-1 1 0 0,0 3-128 0,0 0 128 0,0-3 0 15,0 1 0-15,0 2-128 0,0 2 128 0,0-1 0 16,1-1 0-16,-2-3 0 0,1 0 0 0,-1 0 0 16,1-1 0-16,0 0-128 0,-2-2 128 0,1 2 0 0,1-3 0 15,0-3 0-15,-1 0 0 0,0 5 0 0,0 0 0 16,1 6 0-16,-1-3-128 0,0-1 128 0,0 0 0 16,-2 0 0-16,2 0 0 0,-1-1 0 0,0 1 0 15,0 0 0-15,0 0 0 0,0 1 0 0,0-1 0 16,-2-2 0-16,0-2 0 0,1-1 0 0,1 0 0 15,0 1 0-15,0 3 0 0,-1 2-144 0,1-2 144 16,-1-2 0-16,1 2 0 0,0 2-128 0,-1-1 128 16,1 0 0-16,0 0 0 0,-3-1 0 0,3 1-144 15,-2 1 144-15,2-1 0 0,-1 2 0 0,-3-3 0 16,1 0 0-16,1-1 0 0,1 0 0 0,-2 0 0 0,1 2 0 0,-1 1 0 16,4 1 0-16,-4-2 0 0,-2-3 0 15,2 0 0-15,1 4 0 0,1-1 0 0,-2 1 0 0,0-1-128 16,0 2 128-16,2-1 0 0,-3 3 0 0,1-4 0 15,0 1 0-15,0 1 0 0,0 0 0 0,-1 2 0 16,0-3 0-16,0 1 0 0,1 3 0 0,1-1 0 16,-3 2 0-16,2-2 0 0,-1-6 0 0,1 4 0 15,1 0 0-15,-2 0 0 0,0 4 0 0,1 1 0 16,0 2 0-16,1-1 0 0,-2-2 0 0,1-1 0 16,0 5 0-16,0 0 0 0,1 1 0 0,0-2 0 15,0-2 0-15,0 2 0 0,-1 3 0 0,1-1 0 16,-1 0 0-16,1-2 0 0,0-2 0 0,0 3 0 15,-1 0 0-15,2 0 0 0,1-1 0 0,0 0 0 0,-4 3 0 16,2 0 0-16,-1-3 0 0,1 0 0 16,-2-1 0-16,1 3 0 0,1-1 0 0,-2 1 0 0,2-2 0 0,-1 2 0 15,3 1 0-15,-1 2 0 0,0 3 0 0,0-4 0 16,-3-1 0-16,3-3 0 0,-2 2 0 0,0 3 0 16,0 1 0-16,1 0 0 0,-1 0 0 0,0 1 0 15,0 2 0-15,0-2 0 0,2-1 0 0,-3 0-128 16,3 2 128-16,-2 2 0 0,1 0 0 0,-2-2 128 15,2-1-128-15,0-1 0 0,-2 2-128 0,1 0 128 16,1 0 0-16,0 1 0 0,0-1 0 0,-1 2 0 16,1 1 0-16,5 2 0 0,-7-4 0 0,-1 1-128 15,2-1 128-15,1 1 0 0,5 3 0 0,-6-4 0 16,-1 0 0-16,0 3 0 0,1-1 0 0,1-2 0 16,-2 0 0-16,0 2 0 0,0 0 0 0,1 2 0 15,1-3 0-15,-3 2 0 0,0 0 0 0,1 0 0 0,0 0 0 0,1 1 0 16,0 0 0-16,-3-1 0 0,2-1 0 0,-1-1 0 15,2 1 0-15,-1 1-128 0,1 1 128 0,0 0 0 16,-2-3 0-16,2 3 0 0,-1-1 0 0,1 0 0 16,0 0 0-16,0 1 0 0,-1 0 0 0,1 0 0 15,0 0 0-15,0 0 0 0,0-1 0 0,1 1 0 16,-2 1 0-16,2 0 0 0,-2-2 0 0,2-2 0 16,-2 2 0-16,1 1 0 0,1 0 0 0,-1 0 0 15,1 0 0-15,-1 0 0 0,-1-1 0 0,1 0 0 16,-2 1 0-16,2 0 0 0,-2-1 0 0,1 0 0 15,-1 1 0-15,0 1 0 0,0-1 0 0,-3 1 0 16,1-1 0-16,2 0 0 0,-1-1 0 0,0 0 0 16,-2 0 0-16,2 1 0 0,-1 1 0 0,0 0 0 0,2-1 0 15,-2 0 0-15,-1 0 0 0,-1 0 0 0,1-1 0 16,1 1 0-16,0 0 0 0,-1 0 0 0,1 0 0 0,-1 0 0 16,2-2 0-16,0 0 0 0,-1-1 0 0,0 2 0 15,1 1 0-15,1 0 0 0,-3 0 0 0,1-1 0 16,0-2 0-16,0 0 0 0,-1-1 0 0,0 2 0 15,-1 1 0-15,0 0 128 0,0 1-128 0,-1-1 128 16,0-1-128-16,0-1 0 0,1 1-128 0,0 1 128 16,-2 0 0-16,0-1 0 0,2 2 0 0,-1-2 0 15,-1 1 0-15,2-2 0 0,0-1 0 0,0 1 0 16,1 2 0-16,-2 0 0 0,1-2 0 0,-2 1 0 16,2-2 0-16,-2 1 0 0,1 0 0 0,0 1 0 0,-1-3 0 15,-1 1 0-15,0 1 128 0,1 0-128 0,4 0 0 0,-3 0 0 16,0 1 0-16,0 0-192 0,0 0 192 0,2 1 0 15,-1 0 0-15,0 1 0 0,-1 0 0 0,-1-2 0 16,2 2 0-16,-1-1 0 0,2-1 0 0,-1 0 0 16,0-1 0-16,0 1 0 0,-2 3 0 0,1 0 0 15,0-1 0-15,-1-1 0 0,0 0 0 0,1-1 0 16,1 1 0-16,0 1 0 0,-1 0 0 0,0 3 0 16,-1-1 128-16,-2-1-128 0,2-2 0 0,1 1 0 15,-1-1 0-15,0 2-128 0,1 2 128 0,-1-1 0 16,2 0 0-16,0 1 0 0,0-2 0 0,1 0 0 15,-3 0 0-15,0 1 0 0,1-1 0 0,1 2 0 16,-3 1 0-16,1-1 0 0,-2-2 0 0,2 0 0 16,0 0 0-16,-1 3 0 0,0 0 0 0,1 0 0 0,0 1 0 0,0 1-128 15,0-1 128-15,0-1 0 16,1 0 0-16,-1 2 0 0,0-1 0 0,-1 1 0 0,0-1 0 0,0 0 0 16,1-1 0-16,-1 0 0 0,-2 2 0 0,0-1 0 15,-1 0 0-15,0 1 0 0,1 0 0 0,-1 2 0 16,-1-1 0-16,2 1 0 0,-1-3 0 0,1 3-128 15,2 1 128-15,-1-2 0 0,1 3 0 0,-1-3 0 16,2-3 0-16,-1 2 0 0,0 0 0 0,0 1 0 16,0 1 0-16,1 0 0 0,-2-2 0 0,1-1 0 15,-2 2 0-15,3-1 0 0,-3 0 0 0,3-1 0 16,-3 2 0-16,2 2 0 0,-1 2 0 0,1-4 0 16,1-3 0-16,0 1 0 0,0-2 0 0,0 2 0 15,1-1 0-15,0 4 0 0,1 1 0 0,-2-3 0 0,0-2 0 0,0-1 0 16,-1 1 0-16,0 3 128 0,0 2-128 0,0 0 0 15,1-1 0-15,-2 3 0 0,-1-2 0 0,0 0 0 16,1-1 0-16,0 1-128 0,1 2 128 0,1-1 0 16,1 0 0-16,-2-3 0 0,1 1 0 0,0 2 0 15,0 0 0-15,-1-2 0 0,1 1 0 0,0-1 0 16,0 1 0-16,-1-1 0 0,-2 2 0 0,2 0 0 16,0-2 0-16,0 2 0 0,0 1 0 0,1-2 0 15,-1 1 0-15,1-1 0 0,-2 1 0 0,2 0 0 16,1 1 0-16,-1-1 0 0,1-3 0 0,0 2 0 15,0-1 0-15,-1 4 0 0,0 1 0 0,2 0 0 16,-1-4 0-16,-1 2 0 0,-1-3 0 0,0 1 0 16,-1 2 0-16,2-1 0 0,-2 4 0 0,1-1 0 15,1 3 0-15,-1-2 0 0,1-3 0 0,-1 0 0 16,0-1 0-16,1 1 0 0,2 3 0 0,1 0-128 0,-1-2 128 0,0 1 0 16,0-2 0-16,0-1 0 0,2 1 0 0,0 0 0 15,-1 1 0-15,1 0 0 0,-1-1 0 0,0 0 0 16,-1-2 0-16,2 1 0 0,-3 2 0 0,3-3 0 15,0 3 0-15,-1 0 0 0,-1 3 0 0,0-4 0 16,1-1 0-16,1 1 0 0,0-1 0 0,-1 2 0 16,1 2 0-16,-3 1 0 0,1 1 0 0,2-1 0 15,1-2 0-15,-1 3 0 0,0 1 0 0,0 1-128 16,1-2 128-16,-1 1 0 0,0 0 0 0,-1-2 0 16,3 0 0-16,-1 2 0 0,0-4 0 0,0 2 0 15,-1 0 0-15,1-1 0 0,-1 2 0 0,-1 0 0 16,0-3 0-16,0 1 0 0,2-3 0 0,-1 5 0 0,-2 1 0 15,2-2 128-15,0 0-128 0,1 1 128 0,-1-3-128 16,1 3 0-16,-1 2-128 0,0-2 128 0,0 1 0 0,1 0 0 16,1 2 0-16,1 0-128 0,0-2 128 0,0 3 0 15,1 1 0-15,-3 0 0 0,4-2 0 0,-1-1 0 16,-1 0 0-16,1 1 0 0,0-1 0 0,0 1 0 16,0-2 0-16,1-1 0 0,-1 3 0 0,1-2 0 15,0 0 0-15,-1 0 0 0,0 1 0 0,-2 1 0 16,2 1 0-16,1 0 0 0,-2-2 0 0,0 0 0 15,0-2 0-15,0 3 0 0,0 5 0 0,1 0 0 16,0-1 0-16,1 0-128 0,0-2 128 0,2 1 0 16,0 2 0-16,-1 0 0 0,1-1 0 0,-1-1 0 0,0-1 0 15,2 1-128-15,0-3 128 0,0 2 0 16,-2 0 0-16,2 0 0 0,0 0 0 0,0 2 0 0,0 1 0 0,-1 0 0 16,0-7 0-16,1 3 0 0,1-2 0 0,0 1 0 15,-3 2 0-15,1 2 0 0,0-1 0 0,0 0 0 16,-1-1 0-16,3 0 0 0,0 1 0 0,-3-2 0 15,2 2 0-15,1 0 0 0,-1-3 0 0,0 2 0 16,2-1 0-16,-1 2 0 0,0-2 0 0,1 3 0 16,1 3 0-16,0-2 0 0,-1-2 0 0,2-2 0 15,1 1 0-15,-1-1 0 0,-2 0 0 0,2 0 0 16,0 2 0-16,1-1 0 0,1-4 0 0,0 3 0 16,1 0 0-16,0-1 0 0,-1-1 0 0,2 1 0 15,-1-2 0-15,0 3 0 0,1-3 0 0,0 0 0 16,0-3 0-16,1 2 0 0,-1 1 0 0,0-1 0 0,0-1 0 15,2 0 0-15,-3 0 0 0,1 4 0 0,-2-2 0 0,3 0 0 16,-3-1 0-16,2 1 0 0,-2-2 0 0,2-2 0 16,-1 2 0-16,0-2 0 0,-1 2 0 0,0-1 0 15,2-1 0-15,-1 0 0 0,-1-1 0 0,2 2 0 16,-1-2 0-16,-2 0 0 0,3 0 0 0,-1 0 0 16,0-2 0-16,1 2 0 0,-1 0 0 0,2-1 0 15,0-3 0-15,0 3 0 0,1 0 0 0,0 2 0 16,0-2 0-16,0 1 0 0,-1-3 0 0,1 0 0 15,0 3 0-15,1-3 128 0,-3 0-128 0,0-2 0 16,2 1 0-16,-2 1 0 0,1-2 0 0,1 1 144 16,0 1-144-16,-1-2 0 0,1 0 128 0,-1 2-128 15,0-2 0-15,1 1 0 0,0 0 0 0,0-3 0 16,-1 0 0-16,-1 0 0 0,2 4 128 0,-2-5-128 16,1 2 0-16,0-1 0 0,-2 1 128 0,1 0-128 0,0 0 0 0,0 1 0 15,-1 1 0-15,0-1 0 0,0-3 0 0,1 3 0 16,-1-1 0-16,1 1 0 0,0-2 0 0,0 1 0 15,-6-6 128-15,7 4-128 0,0 2 0 0,-1-2 0 16,1-1 0-16,-1 2 0 0,0-2 0 0,1 0 0 16,-7-3 0-16,8 3 0 0,0 1 0 0,0-2 0 15,1 4 128-15,-3-3-128 0,-6-3 0 0,8 3 0 16,2 0 0-16,-1 1 0 0,0-2 128 0,-2 0-128 16,1 0 0-16,0 0 0 0,0 2 0 0,-1-2 0 15,0 1 0-15,0-1 0 0,1-2 0 0,0 4 0 16,-1-2 0-16,1 0 0 0,-1-1 0 0,0 0 0 15,0-1 0-15,-1 0 0 0,1 0 0 0,1 0 0 0,-2 0 128 16,0 0-128-16,0 0 0 0,1 2 0 0,0-4 0 16,-2 2 0-16,1 0 0 0,0 0 0 0,0 0 0 0,1 0 0 15,-1-1 0-15,0 1 0 0,-6 0 0 0,10-2 0 16,0 1 0-16,-3-1 0 0,-1-2 0 0,3 2 0 16,0-1 0-16,-2 1 0 0,0 0 0 0,1 0 0 15,-1 0 0-15,2 1 0 0,0 1 0 0,0 0 0 16,-1 0 0-16,1 0 0 0,-1-2 0 0,0 1 0 15,-1 1 0-15,1 0 0 0,-1-1 0 0,0 1 0 16,1-1 0-16,-1 1 0 0,1 0 0 0,0 0 0 16,0-3 0-16,-2 3 0 0,1 3 0 0,1-2 0 15,-2-1 0-15,0 0 0 0,1 0 0 0,-1-1 0 16,2-2 0-16,-1 3 0 0,-2-1 0 0,2 0 0 16,-1 0 0-16,0 0 0 0,0-1 0 0,0 1 0 0,1-2 0 15,0 1 0-15,0 1 0 0,0 1 0 16,-1 0 0-16,1-1 0 0,1-1 0 0,-3 0 0 0,-5 2 0 0,9-4 0 15,-1 1 0-15,1 1 0 0,-3 0 0 0,-6 2 0 16,0 0 160-16,8 0-160 0,1-2 128 0,0 2-128 16,-4 0 0-16,-5 0 0 0,7 0 0 0,1 0 0 15,-2 0 0-15,1 0 0 0,0-4 0 0,-2 3 0 16,1 1 0-16,1 0 0 0,-1-1 0 0,0 1 0 16,-6 0 0-16,6 1 0 0,0-1 0 0,1 0 0 15,0 0 0-15,0 0 0 0,-7 0 0 0,5-2 0 16,1 0 0-16,-1 0 0 0,-5 2 0 0,7-1 0 15,-1-1 0-15,0 1 0 0,-6 1 0 0,7-2 0 16,-2 2 0-16,1-1 0 0,-6 1 0 0,6-1 0 0,-1 0 0 0,-1 0 0 16,2-1 128-16,-6 2-128 0,5-5 0 0,-5 5 0 15,8 0 0-15,-2 0 0 0,-6 0 0 0,6-3 0 16,0 0 0-16,-6 3 0 0,0 0 0 0,7-1 0 16,-1-1 0-16,-6 2 0 0,8-2 0 0,-3 2 0 15,-5 0 0-15,6 1 0 0,1-2 0 0,-1 0 0 16,-6 1 0-16,7-2 0 0,-7 2 0 0,8-1 0 15,-1-1 0-15,-7 2 0 0,7-3 0 0,-7 3 0 16,10 0 0-16,-5 0 0 0,-5 0 0 0,8-5 0 16,-2 2 0-16,1-1 0 0,-1 2 0 0,0 0 0 15,-6 2 0-15,8-2 0 0,-2 2 0 0,-6 0 0 16,6-2 0-16,0 1 0 0,1 1 0 0,-7 0 0 16,6 0 0-16,0 0 0 0,0-2 0 0,-6 2 0 15,5 0 0-15,1-1 0 0,1-1 0 0,-1 1 0 0,-6 1 0 16,5-2 0-16,0 1 0 0,-1 0 0 0,0 0 128 0,1-2-128 15,-5 3 0-15,7 0 0 0,-2 3 0 0,0-3 0 16,0-3 0-16,0 3 0 0,-5 0 0 0,5-1 0 16,-5 1 0-16,8-2 0 0,-3 1 0 0,1 1 128 15,-6 0-128-15,0 0 0 0,6 1 0 0,-6-1 0 16,5 0 0-16,-5 0 0 0,0 0 0 0,0 0 128 16,0 0-128-16,0 0 0 0,0 0 144 0,5 2-144 15,-5-2 0-15,0 0 144 0,6 4-144 0,-6-4 0 16,0 0 128-16,0 0-128 0,0 0 0 0,0 0 0 15,0 0 0-15,0 0 0 0,0 0 0 0,0 0 0 16,0 0-128-16,0 0-48 0,0 0 0 0,0 0 0 16,0 0-1264-16,0 0-256 0,0 0-48 0</inkml:trace>
  <inkml:trace contextRef="#ctx0" brushRef="#br4" timeOffset="31">17732 8658 1839 0,'0'0'0'0,"0"0"160"15,0 0-160-15,0 0 0 0,0 0 0 0,0 0 0 0,0 0 2464 0,0 0 464 16,0 0 80-16,0 0 32 0,0 0-2064 0,0 0-400 16,-3 3-96-16,3-3-16 0,0 0-48 0,0 0-16 15,0 0 0-15,0 0 0 0,-5-3 16 0,5 3 0 16,0 0 0-16,0 0 0 0,0 0-16 0,0 0 0 16,0 0 0-16,0 0 0 0,-3-9-80 0,3 9 0 15,0 0-16-15,0 0 0 0,-2-7-112 0,2 7-32 16,1-11 0-16,-1 11 0 0,0 0-160 0,2-10 160 15,0 1-160-15,-2 9 160 0,2-9-160 0,1 2 160 16,-3 7-160-16,1-9 160 0,-1 9-32 0,4-10 0 16,0 3 0-16,-2 0 0 0,1-2 0 0,0 2-128 0,1 0 192 15,-1-1-64-15,-1 1-128 0,3 2 192 0,-2-1-192 16,1-1 192-16,0-2-192 0,1-1 160 0,2 1-160 0,0 2 160 16,-1-2-160-16,0 0 128 0,3-1-128 0,-3 1 128 15,2 1-128-15,0 2 0 0,-1 0 0 0,1-1 0 16,-2-2 0-16,0 1 128 0,1 1-128 0,2 2 0 15,0 0 192-15,-2-1-64 0,0-1 0 0,1 3 0 16,0 0-128-16,-1 2 0 0,1-2 0 0,0 1 0 16,1-2 128-16,-3 3 0 0,2 0 0 0,-1-1 0 15,0-3-128-15,0 2 0 0,0-2 0 0,0 2 0 16,1 3 0-16,-1 1 192 0,1 1-192 0,0-1 192 16,0-1-192-16,0 1 192 0,1 2-192 0,-2-3 192 0,0-2-192 0,2-1 0 15,-1-1 0-15,0 5 0 0,-3 5 144 16,3-1-144-16,1-1 160 0,-2 0-160 0,-1 0 176 0,2 2-176 15,-3 0 192-15,1 0-192 0,-6-5 208 0,0 0-64 16,7 2-16-16,-2 2 0 0,-1 3 0 0,1 0 0 16,-5-7 0-16,5 7 0 0,-5-7-128 0,5 7 192 15,-5-7-192-15,4 9 192 0,-1-1-64 0,-3-8 0 16,4 8 0-16,-2 1 0 0,-2-9 64 0,0 11 0 16,1-1 0-16,-2-1 0 0,0-1 0 0,1 2 16 15,-1 0 0-15,0 1 0 0,-3-2 16 0,0 0 0 16,2 1 0-16,-4 0 0 0,-1 3-32 0,2-1 0 15,2 2 0-15,-2-3 0 0,-2 2-48 0,0-2-16 16,-1 3 0-16,1-2 0 0,0 0 48 0,-1-1 0 16,0-3 0-16,1 2 0 0,-1 2 0 0,1 0 0 15,-1-2 0-15,2 1 0 0,-1 2-48 0,0-2-128 0,1 1 192 16,-2-1-64-16,2 3-128 0,-1 1 0 0,0-1 144 16,0 1-144-16,0-2 0 0,2-1 0 0,-1-3 0 0,0 4 0 15,0 5 0-15,-1-3 0 0,0-1 0 0,2-1 0 16,0 0 0-16,-1 1 0 0,-1-1 0 0,1 0 128 15,1-2-128-15,0 2 0 0,-1 0 0 0,4 1 0 16,-4-2 0-16,3 1 0 0,-1 1 0 0,1-3 0 16,1 2 0-16,-1-3 0 0,2-1 0 0,-1 2 0 15,1 0 0-15,1 0 0 0,0-2 0 0,0 1 0 16,0-10 0-16,1 12 0 0,1 3 0 0,-1-4 0 16,-1-11 0-16,4 13 0 0,1-1 0 0,-2-1 128 15,0 0-128-15,3 0 0 0,-1-4 0 0,0 2 0 16,1 2 0-16,0 0 0 0,-1 1 0 0,-1-4 0 0,2-4 0 0,0 1 128 15,0 0-128-15,-6-5 0 0,6 5 0 0,1 2 128 16,-3 2-128-16,2-3 0 0,-2-1 0 0,-4-5 128 16,7 1-128-16,-1 2 0 0,0 4 0 0,-2-3 0 15,-4-4 0-15,5 3 128 16,-5-3-1296-16,7 2-256 0,-7-2-48 0</inkml:trace>
  <inkml:trace contextRef="#ctx0" brushRef="#br4" timeOffset="32">18063 9873 19343 0,'0'0'1728'0,"0"0"-1392"0,-6 2-336 0,6-2 0 0,0 0 256 0,0 0 0 16,-5-7-16-16,5 7 0 15,-2-4 192-15,2 4 32 0,0 0 16 0,-2-7 0 0,2 7 176 0,-3-7 48 16,1-2 0-16,1 0 0 0,1 2-32 0,2 1 0 16,-2 6 0-16,4-8 0 0,0-1-224 0,0-2-64 15,-1 3 0-15,2 1 0 0,0-1-144 0,1 2-48 16,0 1 0-16,0 1 0 0,0 8 0 0,0-4-16 16,-1 0 0-16,-5 0 0 0,0 0 16 0,0 0 0 15,6 9 0-15,-2 0 0 0,-4-9 64 0,1 11 0 16,-2 1 16-16,-2 1 0 0,0 1 0 0,-2 2 0 15,-3 0 0-15,0 1 0 0,-1-1-16 0,0-4-16 16,1-1 0-16,-1-2 0 0,1 0 96 0,2-2 32 16,1-2 0-16,5-5 0 0,-6 0-112 0,6 0 0 15,-4-6-16-15,2-1 0 0,0-1-48 0,2-2-16 16,2-3 0-16,2-3 0 0,1-3-176 0,4-2 0 16,0-2 0-16,2 5-176 0,2 0 0 0,-2 5 0 0,1 1 0 15,0 1 0-15,0-1 176 0,-1 3 0 0,-2 2 0 0,-2 3-128 16,-7 4 128-16,7 1 0 0,-7-1 0 0,0 0 0 15,2 13 368-15,-2 0 0 0,-4 3 0 0,-2 1 0 16,-5 2-144-16,-3-2-32 0,0 2 0 0,1-1 0 16,-2-1-64-16,1-4 0 0,1-2-128 0,1-2 192 15,0-1-192-15,4-2 0 0,0-5 128 0,2-1-128 16,1-1-1776 0,5 1-400-16</inkml:trace>
  <inkml:trace contextRef="#ctx0" brushRef="#br2" timeOffset="33">17230 15412 5519 0,'0'0'240'0,"0"0"64"0,0 0-304 0,0 0 0 0,0 0 0 0,5 5 0 16,-5-5 1264-16,6 7 192 0,-2-2 32 0,-4-5 16 16,7 2-576-16,-1 3-112 0,-2 1-32 0,-4-6 0 15,7 6-240-15,-7-6-48 0,4 4-16 0,-4-4 0 16,7 3 48-16,-7-3 16 0,5 8 0 0,-5-8 0 15,0 0-32-15,6 3 0 0,-6-3 0 0,0 0 0 0,4 7 32 0,-4-7 0 16,0 0 0-16,0 0 0 0,0 0-16 0,5 7 0 16,-5-7 0-16,0 0 0 0,0 0-80 0,0 0 0 15,0 0-16-15,0 0 0 0,0 0-16 0,0 0 0 16,0 0 0-16,0 0 0 0,0 0-32 0,0 0 0 16,0 0 0-16,0 0 0 0,0 0-48 0,0 0-16 15,-7 0 0-15,3 0 0 0,4 0 16 0,-7-3 0 16,2-1 0-16,0 0 0 0,-1 1 0 0,2 0 0 15,-3-2 0-15,1 0 0 0,0 2-16 0,2 1 0 16,-1-1 0-16,0 0 0 0,-3-1-16 0,1 2-16 16,0 1 0-16,0 1 0 0,1 0-16 0,-2-3 0 15,0-1 0-15,1 1 0 0,1 2-16 0,-1-3 0 16,-1 1 0-16,2-1 0 0,-2 0-32 0,0 1-16 16,1 1 0-16,0-1 0 0,0-4-16 0,1 3 0 0,-2 2 0 0,1-3 0 15,0-2-16-15,0 1-16 0,1 1 0 0,-1 0 0 16,-1 0-32-16,2-2 0 0,-2 4 0 0,2-4 0 15,-2-3-128-15,1 3 160 0,1 0-160 0,-4 1 160 16,3-5-160-16,-1 2 0 0,1 0 144 0,0 1-144 16,-2 0 176-16,3-2-48 0,-2 2 0 0,0-1 0 15,0 2-128-15,1-1 0 0,-1-1 0 0,1 3 0 16,0-1 0-16,-2 2 192 0,-1-3-192 0,0 1 192 16,2-1-192-16,0-1 192 0,0 1-192 0,1 2 192 15,-1-1-192-15,1 1 128 0,0-3-128 0,-1-1 128 16,0 2-128-16,0 2 0 0,2-3 0 0,-2 1 128 15,0-1-128-15,-1 0 0 0,2 0 0 0,-1 0 0 16,0-1 128-16,-1 0-128 0,2-2 0 0,-1 2 128 16,0 1-128-16,0 0 0 0,-1-2 0 0,0 3 128 0,0 3-128 15,0-1 0-15,-1-4 0 0,1 4 128 0,1 1-128 0,-2 0 128 16,1 0-128-16,2-2 128 0,1 0-128 0,0-1 0 16,-3-2 0-16,1 3 128 0,1-3-128 0,-2 4 0 15,1-4 144-15,1 4-144 0,-1 0 0 0,1-1 0 16,-1 0 0-16,2-1 128 0,0 0-128 0,-2 0 0 15,1 2 0-15,1 1 0 0,0-1 0 0,0 0 0 16,0 0 0-16,-1-1 128 0,1 1-128 0,1-1 0 16,0 0 0-16,-2 2 0 0,1-1 0 0,0 1 0 15,0 0 0-15,0-2 128 0,-1 0-128 0,0 1 0 16,0 1 0-16,-1-2 128 0,1-2-128 0,0 2 0 16,-1-1 0-16,1-1 0 0,-1 2 0 0,1-1 0 15,0-2 0-15,-2 1 0 0,3 3 0 0,-2-1 0 0,1 2 0 0,1-2 0 16,0-2 0-16,2 3 0 0,-3 0 0 0,1-1 0 15,1-2 0-15,0 0 0 0,-1-2 0 0,0 3 0 16,0 1 0-16,1-2 0 0,-1 0 0 0,0 1 0 16,1 3 0-16,0-3 0 0,0 1 0 0,0-5 0 15,1 3 0-15,-1-1 0 0,0 2 0 0,1 0 0 16,-1-3 0-16,3 1 0 0,-4 1 0 0,3 5 0 16,-2-3 0-16,2 1 0 0,-1-2 0 0,2 2 128 15,-2-1-128-15,2 1 0 0,0 1 0 0,0-1 0 16,-2 1 0-16,2-1 0 0,-1 1 0 0,3 5 0 15,-4-7 0-15,1 2 0 0,1-2 0 0,2 7 0 16,-2-4 0-16,-2-2 0 0,1 0 0 0,3 6 0 16,-2-6 0-16,2 6 0 0,-2-4 0 0,2 4 0 0,-2-7 0 0,2 7 0 15,-4-4 0-15,4 4 0 0,0 0 0 0,-2-5 0 16,0-1 0-16,2 6 0 0,0 0 0 0,-2-4 0 16,2 4 0-16,0 0 0 0,0 0 0 0,0 0 0 15,-2-5 0-15,2 5 0 0,-3-3 0 0,3 3 0 16,0 0 0-16,0 0 0 0,0 0 0 0,0 0 0 15,-2-5 0-15,2 5 0 0,0 0 0 0,0 0 0 16,0 0 0-16,0 0 0 0,0 0 0 0,0 0 0 16,-2-6 0-16,2 6 128 0,0 0-128 0,0 0 0 15,0 0 0-15,0 0 0 0,-3-2 0 0,3 2 0 16,0 0 0-16,0 0 0 0,0 0 0 0,0 0 0 16,-2-3 0-16,2 3 0 0,-3-4 0 0,3 4 0 15,0 0 0-15,0 0 0 0,0 0 0 0,0 0 0 0,0 0 0 16,0 0 0-16,-1-3 0 0,1 3 0 0,0 0 0 15,0 0 0-15,0 0 0 0,0 0 0 0,-1-8 0 0,1 8 0 16,0 0 0-16,0 0 0 0,-4-2 0 0,4 2 0 16,0 0 0-16,0 0 0 0,0 0 0 0,0 0 0 15,0 0 0-15,0 0 0 0,0 0 0 0,0 0 0 16,-2-5 0-16,2 5 0 0,0 0 0 0,0 0 0 16,-1-4 0-16,1 4 0 0,0 0 0 0,0 0 0 15,0 0 0-15,0 0 0 0,0 0 0 0,0 0 0 16,-2-5 0-16,2 5 0 0,0 0 0 0,0 0 0 15,0 0 0-15,0 0 0 0,-1-1 0 0,1 1 0 16,0 0 0-16,0 0 0 0,0 0 0 0,0 0 0 16,0 0 0-16,0 0 0 0,0 0 0 0,0 0 0 0,0 0 0 15,0 0 0-15,0 0 0 0,0 0 0 0,0 0 0 16,0 0 0-16,0 0 0 0,0 0 0 0,0 0 0 16,0 0 0-16,0 0 0 0,0 0 0 0,0 0 0 0,0 0 0 15,0 0 0-15,0 0 0 0,0 0 0 0,0 0 0 16,0 0 0-16,0 0 0 0,0 0 0 0,0 0 0 15,0 0 0-15,0 0 0 0,0 0 0 0,0 0 0 16,-4 0 0-16,4 0 0 0,0 0 0 0,0 0 0 16,0 0 0-16,0 0 0 0,0 0 0 0,0 0 0 15,0 0 0-15,0 0 0 0,0 0 0 0,0 0 0 16,0 0 0-16,0 0 0 0,0 0 0 0,0 0 0 16,0 0 0-16,0 0 0 0,0 0 0 0,0 0 0 15,0 0 0-15,0 0 0 0,0 0 0 0,0 0 0 16,0 0 0-16,0 0 0 0,0 0 0 0,0 0 0 0,0 0 0 15,0 0 0-15,0 0 0 0,0 0 0 0,0 0 0 0,0 0 0 16,0 0 0-16,0 0 0 0,0 0 0 0,0 0 0 16,0 0 0-16,0 0 0 0,0 0 0 0,0 0 0 15,0 0 0-15,0 0 0 0,0 0 0 0,0 0 0 16,0 0 0-16,0 0 0 0,0 0 0 0,0 0 0 16,0 0 0-16,0 0 0 0,-2 2 0 0,2-2 0 15,0 0 0-15,0 0 0 0,0 0 0 0,0 0 0 16,0 0 0-16,0 0 0 0,0 0 0 0,0 0 0 15,0 0 0-15,0 0 0 0,0 0 0 0,0 0 0 16,0 0 0-16,0 0 0 0,-4-1 0 0,4 1 0 16,0 0 0-16,-3 0 0 0,3 0 0 0,0 0 0 15,-2-1 0-15,2 1 0 0,-3-2 0 0,3 2 0 0,0 0 0 0,0 0 0 16,-2-1 0-16,1-4 0 0,1 5 0 0,0 0 0 16,0 0 0-16,0 0 0 0,-2-4 0 0,0 1 0 15,2 3 0-15,-1-5 0 0,1 5 0 0,-3-3 0 16,3 3 0-16,-2-2 0 0,2 2 0 0,0 0 0 15,-1-5 0-15,1 5 0 0,-3-3 0 0,3 3 0 16,-3-3 0-16,0 1 0 0,0-1 0 0,-1 1 0 16,2-3 0-16,2 5 0 0,-2-3 0 0,-4 1 0 15,2 0 0-15,1 0 0 0,0-1 0 0,0-2 0 16,0 0 0-16,-2-2 0 0,1 1 0 0,0 2 0 16,0 1 0-16,1 0 0 0,-3-4 0 0,3 3 0 15,-4-3 0-15,3 3 128 0,4 4-128 0,-3-5 0 16,-3-2 0-16,0 2 0 0,1 2 0 0,-1 0 0 0,1-3 0 15,-1-1 0-15,2-1 0 0,-2 0 0 16,0 0 0-16,-1 0 0 0,2-2 0 0,-1 2 0 0,0 0 0 0,0-2 0 16,0 0 0-16,1 0 0 0,-2 1 0 0,1 1 0 15,0-4 0-15,0 2 0 0,1-1 0 0,-1 1 0 16,0-2 0-16,-2 2 0 0,1 0 0 0,1-1 0 16,-1 1 0-16,0-1 0 0,-2 0 0 0,1 2 0 15,0-2 0-15,-2-1 0 0,-1 4 0 0,1-1 128 16,0-3-128-16,0 1 0 0,0-1 0 0,-2 1 0 15,1-2 0-15,1-1 0 0,3-1 0 0,-3 2 0 16,0 3 0-16,-1-3 0 0,2 2 0 0,-2-1 0 16,2 0 0-16,1-2 0 0,-2 1 0 0,0-2 0 15,1-2 0-15,1 0 0 0,0 0 0 0,1 0 0 0,-2-1 0 16,2 2 0-16,-3-1 0 0,1 1 0 0,1-1 0 16,-1 2 0-16,0-2 0 0,0 0 0 0,-1 3 0 0,0-1 0 15,1-1 0-15,-1 2 0 0,0-1 0 0,0-1 0 16,-1 3 0-16,1-1 0 0,-1-1 0 0,1-2 0 15,-2 0 0-15,1-1 0 0,1-1 0 0,1 1 0 16,0-3 0-16,2 0 0 0,-2-1 0 0,1 2 0 16,0 0 0-16,0 2 0 0,0-4 0 0,-2 0 0 15,2 1 0-15,1 0 0 0,-1 1 0 0,1 0 0 16,-1 0 0-16,0 0 0 0,1 1 0 0,0-1 0 16,0 0 0-16,0 0 0 0,-2 0 0 0,0 1 0 15,0 0 0-15,-2-4 0 0,3 0 0 0,-2 1 0 16,0 1 0-16,0-1 0 0,2-2 0 0,-1 0 0 15,-2 0 0-15,3 0 0 0,-1 0 0 0,0 0 0 0,2 0 0 16,-1-2 0-16,0 2 0 0,0 1 0 0,2 0 0 16,-1-1 0-16,-1-2 0 0,2 0 0 0,-1-1 0 0,1 0 0 15,0-2 0-15,2 0 0 0,-2 2 0 0,3-1 0 16,-3 1 0-16,1 0 0 0,-1 2 0 0,3-1 0 16,-2 0 0-16,2-1 0 0,-2 2 0 0,2-1 0 15,0 1 0-15,0 0 0 0,-1-2 0 0,1-1 0 16,0-1 0-16,-1 1 0 0,1-2 0 0,0 0 0 15,0-1 0-15,0 4 0 0,0-1 0 0,2 2 0 16,-3-1 0-16,2 0 0 0,0 3 0 0,-1 1 0 16,2-2 0-16,-1 0 0 0,-1 0 0 0,0-1 0 15,2 2 0-15,-2-2 0 0,0-1 0 0,1-3 0 0,0 2 0 16,0-1 0-16,-2 1 0 0,2-2 0 0,-1 2 0 16,2-1 0-16,-2 1 0 0,0-2 0 0,2 4 0 0,0-2 0 15,0 1 0-15,0-2-128 0,1 1 128 0,0-3 0 16,0 4 0-16,-2-3 0 0,1 3 0 0,1-3 0 15,-1 3 0-15,0 0 0 0,0-1 0 0,1 2 0 16,-2 1 0-16,0 1 0 0,2-3 0 0,0 2 0 16,-1 2 0-16,-1 0 0 0,1 0 0 0,0-2 0 15,-2-1 0-15,2-1 0 0,1 1 0 0,0 0 0 16,-2 0 0-16,0-4 0 0,2 0 0 0,0 1 0 16,0-1 0-16,2 1 0 0,-1 2 0 0,0 1 0 15,-1-2 0-15,1 1 0 0,1-2 0 0,-1 6 0 16,0-1 0-16,1-1 0 0,0-3 0 0,-2 1 0 15,2-1 0-15,0 2 0 0,-2 2 0 0,2 0 0 16,-1-4 0-16,0 2 0 0,1 0 0 0,-1 1 0 16,0-1 0-16,0 2 0 0,1 0 0 0,1 1 0 0,-1 0 0 15,-1-1 0-15,2-3 0 0,-1 2 0 0,1-3 0 0,0 1 0 16,0-3 0-16,1 1 0 0,-1-6 0 0,1 3 0 16,-1 6 0-16,1 1 0 0,-1 1 0 0,0-1 0 15,2-3 0-15,-2-1 0 0,1 2 0 0,1 3 0 16,0 1 0-16,0 1 0 0,0-1 0 0,-1-1 0 15,0 0 0-15,1 0 0 0,0-1 0 0,1 1 0 16,-4 2 0-16,2-1 0 0,1 0 0 0,1 3 0 16,0-1 0-16,0 1 0 0,0-1 0 0,1 3 0 15,-1 0 0-15,1 1 0 0,-1-1 0 0,-1 3 0 16,1-1 0-16,-1 3 0 0,1 0 0 0,0-2 0 16,1-2 0-16,1 2 0 0,0-1 0 0,-1 0 0 0,0 4 0 0,0-1 0 15,1 0 0-15,0 0 0 0,1 1 0 0,0-2 0 16,-3-2 0-16,1 4 0 0,1 0 0 0,-2 2 0 15,0 1 0-15,2-3 0 0,-2 1 0 0,1-1 0 16,0 1 0-16,-2-2 0 0,2 3 0 0,-1-2 0 16,0 1 0-16,1 1 0 0,-1 2 0 0,1-2 0 15,-2 0 0-15,2 0 0 0,-2-1 0 0,2 1 0 16,0 2 0-16,0 0 0 0,-2 0 0 0,4 1 0 16,-2-1 0-16,1 0 0 0,-1-3 0 0,1 3 0 15,-1-2 0-15,-1 2 0 0,1 2 0 0,-1 1 0 16,0-4 0-16,0 2 0 0,2-1 0 0,1-1 0 15,-1-1 0-15,-2 2 0 0,2 2 0 0,1 1 0 16,-1-1 0-16,2-2 0 0,-2 0 0 0,0 0 0 16,-1-1 0-16,2 3 0 0,1 0 0 0,-3 0 0 0,0 0 0 0,1 0 0 15,1 1 0-15,-3-2 0 0,2-1 0 0,-1 0 0 16,0 1 0-16,1 1 0 0,-1 3 0 0,2-1 0 16,-4-1 0-16,2 0 0 0,1 0 0 0,-1 0 0 15,-1 0 0-15,2 0 0 0,0-3 0 0,0 5 0 16,0 2 0-16,1-1 0 0,-1 0 0 0,0 0 0 15,0-1 0-15,-1 1 0 0,1 1 0 0,-1 1 0 16,0 1 0-16,2 0 0 0,0-2 0 0,-1 0 128 16,2-2-128-16,-1 0 0 0,0 0 0 0,-1 2 0 15,1 1 0-15,-1 2 0 0,1 2 0 0,0-3 0 16,-2-4 0-16,1 2 0 0,-1 1 0 0,0 3 0 16,0 0 0-16,-2 0 0 0,1 1 0 0,-1-1 128 0,1-3-128 15,-2 0 0-15,2 0 0 0,0 1 128 0,-6-1-128 0,6 5 0 16,-1 3 0-16,-5-8 128 0,6 3-128 0,-6-3 0 15,8 5 0-15,-3-1 0 0,1 1 0 0,0 1 0 16,0-2 0-16,-6-4 128 0,8 4-128 0,-2 0 0 16,-6-4 0-16,6 5 0 0,3 2 0 0,-2 0 0 15,-1 0 0-15,-6-7 128 0,7 4-128 0,-7-4 0 16,7 3 0-16,1 2 0 0,-1 0 0 0,-2 0 0 16,-5-5 0-16,6 7 0 0,0-2 0 0,-6-5 0 15,7 7 0-15,1-3 0 0,-3 1 0 0,0 3 128 16,-2 0-128-16,2 0 0 0,0-1 0 0,1-1 128 15,-2-1-128-15,0 1 0 0,1 1 0 0,-1 0 144 16,-4-7-144-16,7 8 0 0,-1-1 128 0,-1-1-128 16,-2-1 0-16,2 0 0 0,-1 1 0 0,0-1 0 15,0 1 128-15,0 1-128 0,-4-7 0 0,5 8 0 0,-2-1 0 0,0 0 0 16,-3-7 128-16,4 9-128 0,1 0 0 0,-2-1 0 16,1 0 144-16,-2-3-144 0,3 4 0 0,-2-2 144 15,-3-7-144-15,3 13 0 0,1-1 144 0,-1-5-144 16,-3-7 0-16,3 12 144 0,0-2-144 0,1-1 0 15,-2 1 176-15,0 0-176 0,0 3 160 0,0-4-160 16,-2-9 160-16,0 0-160 0,3 10 160 0,1-2-160 16,-2 1 128-16,1 0-128 0,-3-9 0 0,0 0 144 15,0 0-144-15,0 0 0 0,0 0 0 0,2 7 128 16,-2-7-128-16,0 0 128 0,2 9-128 0,-2-9 128 16,0 0-128-16,0 0 0 0,0 0 0 0,0 0 128 15,0 0-128-15,4 7 0 0,-4-7 0 0,0 0 0 0,0 0 0 16,0 0 0-16,0 0 0 0,0 0 0 15,0 0-720-15,0 0-240 0,0 0-32 0,0 0-11648 16,6-4-2336-16</inkml:trace>
  <inkml:trace contextRef="#ctx0" brushRef="#br2" timeOffset="34">17421 11263 6623 0,'0'0'288'0,"0"0"64"0,0 0-352 0,0 0 0 0,0 0 0 0,0 0 0 15,0 0 496-15,0 0 16 0,0 0 16 0,0 0 0 16,0 0 112-16,0 0 32 0,-2-8 0 0,2 8 0 15,-3-7-160-15,3 7-16 0,0 0-16 0,0 0 0 0,0-9-176 16,0 0-48-16,-2 2 0 0,0 1 0 0,1-3-64 0,1 9 0 16,0 0-16-16,0-9 0 0,0-2 208 0,0 11 32 15,0 0 16-15,0 0 0 0,0 0 128 0,0-7 16 16,-1-1 16-16,1 8 0 0,0 0 16 0,0 0 0 16,0-7 0-16,0 7 0 0,0 0 32 0,0 0 0 15,0 0 0-15,-1-6 0 0,1 6-112 0,0 0-16 16,0 0 0-16,0 0 0 0,-3-6-64 0,3 6 0 15,0 0-16-15,0 0 0 0,0 0-80 0,0 0-16 16,-4-5 0-16,4 5 0 0,0 0-16 0,0 0-16 16,0 0 0-16,0 0 0 0,0 0 16 0,0 0 0 15,0 0 0-15,0 0 0 0,0 0 0 0,0 0 0 16,0 0 0-16,0 0 0 0,0 0 16 0,0 0 16 16,0 0 0-16,0 0 0 0,0 0-32 0,-4 7 0 0,4-7 0 0,-2 12 0 15,2-1 64-15,0 1 0 0,0 1 0 0,2 1 0 16,0 1-32-16,0 3 0 0,2 0 0 0,-1 1 0 15,1 1-112-15,1-2-32 0,-2 3 0 0,3 1 0 16,-3 1-80-16,4 1-128 0,-2 0 176 0,2 2-176 16,-1 3 128-16,1 0-128 0,0 1 0 0,2 1 0 15,1-2 128-15,-3-1-128 0,0-3 0 0,0 1 0 16,4 2 0-16,-3-3 0 0,1 0 0 0,0-1 0 16,1-1 0-16,0 0 0 0,0-2 0 0,1 1 0 15,-2-1 0-15,0 0 0 0,1 1 0 0,0-2 0 16,-1 0 0-16,1-3 0 0,0 1 0 0,-1 2 0 15,0-1 128-15,0 1-128 0,-1 0 0 0,1-4 0 0,0-1 128 16,-1 2-128-16,1-2 0 0,0-1 0 0,0-2 160 0,0 1-160 16,-1 0 128-16,-2 0-128 0,2-2 0 0,0 1 128 15,-2 2-128-15,2-4 0 0,1 2 0 0,-1-1 128 16,-3 1-128-16,1-2 0 0,0 1 0 0,0-2 0 16,2 0 128-16,-1 1-128 0,1-1 0 0,-1 1 0 15,0-2 0-15,0-1 0 0,1 2 0 0,0-4 0 16,0 1 0-16,-1 2 0 0,-1-2 0 0,0 1 128 15,0-3-128-15,-1 3 0 0,0-2 0 0,0 1 0 16,-1-1 128-16,0 2-128 0,-1-3 0 0,-3-4 0 16,4 7 0-16,-1-2 128 0,-3-5-128 0,4 7 0 15,-4-7 0-15,3 6 128 0,1 2-128 0,-2-1 0 16,-2-7 0-16,2 7 128 0,-2-7-128 0,2 9 0 16,-2 1 0-16,2-4 0 0,-2-6 128 0,0 0-128 0,0 0 0 0,0 8 128 15,0-8-128-15,0 0 0 0,0 0 0 0,0 0 128 16,0 0-128-16,0 0 160 0,0 0-160 0,0 0 160 15,0 0-160-15,0 0 160 0,0 0-160 0,0 0 160 16,0 0-160-16,0 0 0 0,0 0 0 0,0 0 0 16,0 0 128-16,-6-4-128 0,0-2 0 0,1 2 128 15,5 4-128-15,-5-9 0 0,-1 1 0 0,1 1 128 16,-3-2-128-16,1 2 0 0,1-2 0 0,1 1 0 16,-2 0 0-16,-1-2 128 0,1 2-128 0,0-3 0 15,0-3 0-15,-3 1 0 0,-1 2 0 0,3-3 0 16,-1 0 0-16,-1-3 0 0,2-1 128 0,-3-3-128 15,-1-1 0-15,-1-3 0 0,1-2 0 0,-2-1 0 16,1-1 0-16,0-3 0 0,1-1 0 0,1 0 0 0,-2 2 0 16,1 1 0-16,0 0 0 0,1 1 0 0,-1 0 0 15,2 2 0-15,-3-3 0 0,1 2 0 0,-1-1 0 0,0-1 0 16,0-4 0-16,2 2 0 0,-4 1 0 0,2-3 0 16,2-1 0-16,0 0 0 0,1 2 0 0,0 0 0 15,2 3 0-15,1 0 0 0,-3 2-128 0,3-2 128 16,1 1 0-16,1 0 0 0,-1 1 0 0,1-1 0 15,1 2 0-15,1 0 0 0,0 3 0 0,0 2 0 16,0 2 0-16,0 1 0 0,0 1-128 0,2 2 128 16,-2 2 0-16,1 3 0 0,-1-1 0 0,1 1 0 15,0 3 0-15,0-1 0 0,-1 5 0 0,3 4 0 16,0 0 0-16,-3-4 0 0,3 4-144 0,0 0 144 16,0 0 0-16,0 0 0 0,0 0 0 0,0 0-128 15,0 0 128-15,0 0 0 0,0 0-320 0,0 0-16 0,0 0 0 16,0 0 0-1,-2 6-2672-15,2-6-512 0</inkml:trace>
  <inkml:trace contextRef="#ctx0" brushRef="#br2" timeOffset="35">19738 13023 3679 0,'0'0'320'0,"0"0"-320"0,0 0 0 16,0 0 0-16,0 0 1248 0,0 0 176 0,0 0 48 0,0 0 0 15,0 0-1024-15,-4 6-192 16,2-1-32-16,2-5-16 0,0 0-208 0,0 0 0 0,-6-4 0 0,3 0 0 16,3 4 144-16,0 0-16 0,-4-2 0 0,-2 1 0 15,2 0 384-15,4 1 64 0,0 0 0 0,-6-5 16 16,-1 3-48-16,2 1-16 0,1 0 0 0,-1 0 0 16,1 1-272-16,0 0-64 0,0 0-16 0,4 0 0 15,-4 3 16-15,0 0 16 0,-1 1 0 0,5-4 0 16,0 0 176-16,0 0 16 0,-1 7 16 0,-2 0 0 15,3-7 32-15,-2 8 0 0,2-8 0 0,0 0 0 16,0 0-144-16,0 0-32 0,0 0 0 0,0 0 0 16,0 0-144-16,0 0-128 0,0 0 144 0,0 0-144 15,0 0 224-15,6-7-48 0,-3 0-16 0,-3 7 0 0,6-8 112 0,-1 0 32 16,1-2 0-16,-3-1 0 0,2 2-16 0,0 0 0 16,1-1 0-16,0-1 0 0,1-1 0 0,-4-1 0 15,0 2 0-15,1 0 0 0,2 1-32 0,0 1 0 16,-3-1 0-16,3 0 0 0,0-2-16 0,-1 2-16 15,-1 1 0-15,1-1 0 0,2-2-16 0,-3-1 0 16,0-2 0-16,2 2 0 0,-2-2-48 0,2 0-16 16,-1-2 0-16,1 1 0 0,-1-2 0 0,2-2 0 15,-1-1 0-15,0 1 0 0,1 0-144 0,-3 0 192 16,2 0-192-16,-1 0 192 0,2 1-192 0,-2 0 160 16,0-2-160-16,0 2 160 0,-1 2-160 0,0 0 192 15,-1 0-192-15,2 0 192 0,-1 0-48 0,1 0 0 0,-3 2 0 16,2-2 0-16,1 0 48 0,-3 0 0 15,-1-1 0-15,1-1 0 0,2 1 0 0,-1-1 0 0,0 1 0 0,1 0 0 16,0 0-16-16,-1 0 0 0,1-2 0 0,-2-2 0 16,-1 1-176-16,2-1 192 0,1 2-192 0,-2 0 192 15,1 1-192-15,0 1 128 16,2-1-128-16,-3 3 128 0,2-1-128 0,0 2 192 0,-4 1-192 0,1-2 192 16,0 0-192-16,1 2 192 0,-1-2-192 0,1 2 192 15,1-4-32-15,-2 3 0 0,-1-1 0 0,1 3 0 16,0-4-32-16,0 4 0 0,-2 0 0 0,0 0 0 15,1 0 0-15,0-3 0 0,0 3 0 0,0-3 0 16,-1 0 0-16,1 4-128 0,-1-2 192 0,-1 1-64 16,0 0 0-16,0 1-128 0,0 0 192 0,0 1-64 15,-2-1-128-15,2 1 160 0,0-2-160 0,1 3 160 16,0-1-160-16,-2 0 192 0,1-1-192 0,0 1 192 0,-2 0-192 16,2 1 128-16,-1-2-128 0,-1 1 128 0,1-1-128 0,-1 3 0 15,1-3 0-15,0 2 128 0,0-3-128 0,-1 4 0 16,2-1 144-16,-2 1-144 0,-1 1 128 0,0 0-128 15,3 2 128-15,-2 0-128 0,2 1 128 0,-3-2-128 16,2 1 128-16,1-2-128 0,-3-2 128 0,2 2-128 16,0 3 128-16,-1-1-128 0,-1-4 0 0,2 1 0 15,-2-2 0-15,3 3 128 0,-2 3-128 0,2-1 0 16,0-1 0-16,-1 1 0 0,0 1 0 0,0-3 0 16,0 2 0-16,2 0 0 0,0-1 0 0,1 7 0 15,-4-8 0-15,1 1 0 0,3-3 0 0,-2 4 0 16,2 6 0-16,-2-7 0 0,0 1 0 0,2 6 0 0,0 0 0 15,-2-6 0-15,2 6 0 0,-1-6 0 0,1 6 0 0,0 0 0 16,-2-6 0-16,2 6 0 0,0 0 0 0,0 0 0 16,0 0 0-16,0 0 0 0,0 0 0 0,0 0 0 15,-1-7 0-15,1 7 0 0,0 0 128 0,0 0-128 16,0 0 0-16,0 0 0 0,0 0 0 0,0 0 0 16,0 0 0-16,0 0 0 0,0 0 0 0,5 2 128 15,0 2-128-15,-5-4 0 0,6 6 0 0,-1 1 0 16,-5-7 0-16,6 9 144 0,0-1-144 0,1 2 0 15,-3-2 128-15,3 0-128 0,-1 3 0 0,1 0 0 16,-1 1 0-16,0-1 0 0,1-1 0 0,3 4 0 16,-2 2 144-16,0-3-144 0,0 1 0 0,0 4 144 15,1 1-144-15,-2-2 128 0,1 2-128 0,0-2 128 16,1 3-128-16,0 0 0 0,-2-3 144 0,0 3-144 0,1 0 128 16,-2-1-128-16,0 1 128 0,-1 0-128 0,0-4 128 0,-1 6-128 15,0 0 128-15,-2-1-128 0,2 0 128 0,-2-3-128 16,0 2 128-16,-1 1-128 0,-1 0 144 0,0-1-144 15,0 0 192-15,0 2-192 0,-1-1 192 0,-2 1-192 16,0-1 192-16,0 2-192 0,0-2 192 0,-1 2-192 16,1-1 192-16,-2 1-192 0,1 0 176 0,-1 0-176 15,-1-1 160-15,0 1-160 0,2 0 0 0,0 1 128 16,-2-2-128-16,3 1 0 0,-2 0 0 0,1-1 0 16,-3 0 128-16,1 0-128 0,2-1 0 0,0 0 0 15,-3-2 0-15,1 1 0 0,-1 0 0 0,0-5 128 16,-1 4-128-16,1-2 0 0,-1 2 0 0,1-3 0 0,0 2 0 0,-1 2 0 15,1 0 0-15,1 1 0 0,0-1 0 16,0-1 0-16,-1 0 0 0,1 0 0 0,1 1 0 16,-2-1 0-16,3 4 0 0,-3-2 0 0,3-3 0 0,0 0 0 15,-1 0 0-15,-1-1 0 0,1 2 0 0,1-3 0 16,-1 1 0-16,1-1 0 0,-2-2 0 0,1 1 0 16,2-2 0-16,-1 1 0 0,-1 1 0 0,0-1 0 15,2-1 0-15,-1-2 0 0,2 0 0 0,-1-3 0 16,0-1-272-16,3-7-48 0,0 0-16 0,0 0 0 15,0 0-1808-15,0 0-352 0,0 0-80 16</inkml:trace>
  <inkml:trace contextRef="#ctx0" brushRef="#br2" timeOffset="36">17523 11711 5519 0,'0'0'496'0,"0"0"-496"0,0 0 0 0,0 0 0 16,0 0 608-16,0 0 32 0,0 0 0 0,0 0 0 16,0 0-128-16,-3-5 0 0,-1 0-16 0,4 5 0 15,0 0 16-15,-5-3 0 0,3 1 0 0,2 2 0 0,0 0 0 0,0 0 0 16,0 0 0-16,0 0 0 0,-7 2 0 0,7-2 0 16,-3 7 0-16,3-7 0 0,-4 8-16 0,2-2 0 15,-2 4 0-15,4-1 0 0,0-9-112 0,-1 11-32 16,-1-1 0-16,1-1 0 0,2-1-16 0,1 4 0 15,-1 2 0-15,2-2 0 0,1 1-80 0,1 1-32 16,-3 0 0-16,4 3 0 0,-1-1-32 0,1 1-16 16,-1 2 0-16,2 1 0 0,1 0-16 0,-2-1 0 15,2-1 0-15,0 2 0 0,1-1-32 0,0 0-128 16,1-2 192-16,-2 0-64 0,1 0 0 0,-1 0 0 16,2-4 0-16,-2 1 0 0,0 0 32 0,1 0 0 15,0-5 0-15,-1 2 0 0,1 1 0 0,-2-1 0 16,-1 1 0-16,2-1 0 0,-1-1-32 0,1 1 0 0,-2-1 0 0,1 1 0 15,0-1-128-15,0 0 0 0,-1 0 144 0,0-3-144 16,-2 0 0-16,2-1 128 0,-2 1-128 0,1 1 0 16,-5-8 0-16,5 6 0 0,2 0 0 0,-2-1 0 15,-5-5 0-15,6 7 0 0,1-4 0 0,-7-3 0 16,0 0 0-16,0 0-320 0,8 4 64 0,-8-4 16 31,0 0-736-31,0 0-160 0,0 0-16 0</inkml:trace>
  <inkml:trace contextRef="#ctx0" brushRef="#br2" timeOffset="37">17562 11903 8287 0,'0'0'736'0,"3"12"-592"15,-1-2-144-15,3 2 0 0,-1 0 1072 0,3 5 176 16,-1 1 32-16,2 2 16 0,1-1-448 0,2 2-80 15,-1 1-32-15,0 1 0 0,3 1-208 0,0 3-32 0,0 3-16 0,-2-1 0 16,2 2-32-16,1-3-16 0,1 2 0 0,-2 1 0 16,1-1-144-16,2 1-32 0,0-3 0 0,-1 0 0 15,-1-2-256-15,-2-2 128 0,1-1-128 0,-1-2 0 16,1-1 128-16,0-4-128 0,-1-3 0 0,-1 1 0 16,0 0 128-16,-3-2-128 0,1-4 0 0,-2 1 0 15,1-2 0-15,-3-4 0 0,-5-3-240 0,5 1 80 16,-5-1-512-1,0 0-96-15,3-6-32 0</inkml:trace>
  <inkml:trace contextRef="#ctx0" brushRef="#br2" timeOffset="38">17651 12005 14847 0,'0'0'656'0,"-3"12"144"0,1-1-640 0,2 0-160 16,2 1 0-16,0 1 0 0,4 4 208 0,0 1 16 16,1 3 0-16,2 2 0 0,2 1 288 0,3 2 48 15,3-1 16-15,1 3 0 0,3 0-160 0,-2 4-32 16,0-1 0-16,2 1 0 0,3 2-64 0,0 0 0 15,4 2-16-15,-3-2 0 0,2 1-304 0,-1-3 128 16,0-2-128-16,0 1 0 16,-2-4-832-16,1 0-288 0</inkml:trace>
  <inkml:trace contextRef="#ctx0" brushRef="#br2" timeOffset="39">19595 12960 5519 0,'0'0'496'0,"0"0"-496"16,-2 8 0-16,2-8 0 0,0 0 1440 0,0 0 192 16,-2 8 32-16,2-8 16 0,0 0-976 0,0 0-208 15,0 0-48-15,0 0 0 0,0 0-144 0,0 0-48 16,0 0 0-16,6-5 0 0,-1 0 80 0,-1 0 16 16,1-1 0-16,0-2 0 0,0-2-32 0,0-2 0 15,1 1 0-15,-2-2 0 0,0-2-64 0,1 1-32 16,0-2 0-16,2 2 0 0,-2-1 0 0,3-3 0 15,0-1 0-15,2-1 0 0,-3 1 64 0,3-3 16 0,0-1 0 0,3 0 0 16,-1 0 32-16,0-4 16 0,0-3 0 0,1 3 0 16,1 1-80-16,1 0-16 0,-3 1 0 0,3 1 0 15,-3 1-48-15,3 1-16 0,-1 0 0 0,-2 3 0 16,2-1-192-16,-1 1 0 0,1 3 128 0,-2-1-128 16,-2 1 0-16,1 1 0 0,-2-1 0 0,-1 2 0 15,-2 1 0-15,0-2 0 0,-1-2 0 0,-1 4 0 16,-2-1-240-16,0 3-80 0,0-2-32 0,-2 3 0 31,0-2-528-31,0 3-96 0,-3 1-32 0</inkml:trace>
  <inkml:trace contextRef="#ctx0" brushRef="#br2" timeOffset="40">19756 12712 1839 0,'-4'5'160'0,"1"3"-160"16,3-8 0-16,-4 8 0 0,4-8 2608 0,0 0 480 15,0 0 112-15,0 0 0 0,0 0-2304 0,0 0-448 16,0 0-112-16,7-2-16 0,-1-3-192 0,0-4-128 15,0-1 160-15,0-2-160 0,1 0 144 0,-1-4-144 16,1-1 128-16,1-4-128 0,0-2 128 0,0 0-128 16,-1 2 0-16,1-2 128 0,0 0-128 0,0 1 128 0,-1 1-128 0,1-1 128 15,0 1 128-15,-1 2 32 0,0 0 0 0,2-1 0 16,-1-1 96-16,-2 2 32 0,2-3 0 0,2-1 0 16,0 0-48-16,-1 0-16 0,-3-2 0 0,1 0 0 15,1 2-128-15,0 0-32 0,0 0 0 0,0 0 0 16,0 3-192-16,2-1 144 0,-4 0-144 0,0 1 128 15,2 2-128-15,-3 0 0 0,1 1 0 0,-1 0 0 16,-1 2 0-16,1 1 128 0,-3-2-128 0,0 5 0 16,1 0 0-16,-2 3 0 0,1-3 0 0,-1 3 0 15,1 0 0-15,-2 8 0 0,1-7 0 0,-1 0 0 16,-1 1 0-16,1 6 0 0,0-7-224 0,0 7 80 16,0 0-192-16,0 0-48 0,0-10 0 0,0 10 0 15,0 0-304-15,0 0-64 0,0 0-16 16,0 0-6704-16</inkml:trace>
  <inkml:trace contextRef="#ctx0" brushRef="#br2" timeOffset="41">20020 11967 11231 0,'0'0'496'0,"0"0"96"0,0 0-464 0,0 0-128 0,0 0 0 0,0 0 0 16,0 0 512-16,-2 9 64 0,2-9 32 0,-1 10 0 15,1-10-32-15,-2 9 0 0,1 1 0 0,-1-1 0 16,1 0 176-16,0 1 16 0,-1-2 16 0,0 2 0 16,1-1-160-16,1-9-48 0,-1 9 0 0,1-9 0 15,0 11-240-15,0-2-48 0,0-9-16 0,0 10 0 16,0-10-48-16,0 0-16 0,0 0 0 0,2 9 0 16,-2-9 112-16,0 0 0 0,0 0 16 0,0 0 0 15,5 5 32-15,-5-5 0 0,0 0 0 0,5-6 0 0,1-2-112 16,0 0-32-16,0 0 0 0,1-1 0 0,-3 1 64 0,2-2 16 15,0-1 0-15,1 0 0 0,1-1-16 0,-2 1 0 16,0-1 0-16,0 1 0 0,1-5-48 0,0 2-16 16,0-2 0-16,0-2 0 0,1 1-48 0,-1-1-16 15,0-3 0-15,1 1 0 0,-1-3-160 0,-1 2 160 16,2-1-160-16,-1 1 160 0,-2-2-160 0,2 1 0 16,-3 0 144-16,0 3-144 0,-2 2 0 0,-1 1 0 15,0 0 0-15,-1 4 0 16,0 2-1312-16,-2 4-176 0,-2 1-48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0:47:1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53 6911 0 0,'-19'-13'608'0'0,"3"2"-480"0"0,3 0-128 0 0,1 1 0 0 0,5 3 1024 0 0,7 7 176 0 0,0 0 40 0 0,0 0 8 0 0,0 0-1248 0 0,0 0-320 0 0,0 0-24 0 0,0 0-4368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48:27.92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18465 4474 9215 0,'0'0'400'0,"0"0"96"0,0 0-496 0,0 0 0 15,-4 2 0-15,4-2 0 0,0 0 912 0,0 0 96 0,0 0 16 16,0 0 0-16,0 0 0 0,0 0 0 0,0 0 0 0,0 0 0 16,0 0-832-16,0 0-192 0,0 0 0 0,0 0 0 15,0 0 864-15,0 0 128 16,0 0 32-16,0 0 0 0,0 0-832 0,6-1-192 0,-6 1 0 0,7-2 0 16,-7 2 0-16,7-3 0 0,0 1 0 0,-1 0 0 15,-6 2 864-15,6-3 128 0,1 3 32 0,0-1 0 16,-7 1-832-16,6-3-192 0,1 2 0 0,-7 1 0 15,6-3 0-15,0 0 0 0,2-2 0 0,-1 4 0 16,0 0 0-16,-1 0 0 0,2-1 0 0,-1 0 0 16,-7 2 0-16,6-1 0 0,2-1 0 0,-1 0 0 15,1 0 864-15,0 0 128 0,1 0 32 0,-1-1 0 16,0 2-832-16,1 0-192 0,-1-2 0 0,1 1 0 0,1 2 0 0,0-1 0 16,-2 1 0-16,1-3 0 0,0 3 0 0,-1 0 0 15,-1-1 0-15,1 1 0 0,-1-1 0 0,0-1 0 16,0 0 0-16,1 1 0 0,-2 0 0 0,2 0 0 15,-3-2 0-15,-5 3 0 0,9 0 0 0,-2 0 0 16,2-1 0-16,-3 1 0 0,3 0 0 0,-2 0 0 16,-1-2 0-16,2 1 0 0,-1-1 0 0,0 1 0 15,0 0 0-15,1 1 0 0,-2-2 0 0,2 2 0 16,-3 0 0-16,3-1 0 0,-2 0 0 0,1 0 0 16,1 0 0-16,0 1 0 0,-1 0 0 0,1-1 0 15,0 0 0-15,-1 1 0 0,0-2 0 0,1 1 0 16,1-1 0-16,-1 2 0 0,0 2 0 0,2-2 0 15,-2-2 0-15,0 2 0 0,-2 0 0 0,3-1 0 0,-2 0 0 0,2 0 0 16,-3 1 0-16,0 0 0 0,2 1 0 16,2-1 0-16,-3 0 0 0,1 0 0 15,-1-1 0-15,3 1 0 0,-2-1 864 0,0 1 128 0,0-1 32 0,1 1 0 16,0 1-832-16,-1-1-192 0,2 0 0 0,-2 0 0 16,2 1 0-16,-1 0 0 0,-2 0 0 0,2-1 0 15,0 0 0-15,0 0 0 0,-1 0 0 16,-1 0 0-16,2 0 0 0,1-1 0 0,-3-1 0 0,1 1 0 15,-1 2 0-15,3 0 0 0,-2-1 0 0,0-1 0 16,1 0 0-16,1 0 0 0,1 0 0 0,-2 0 0 16,0 0 0-16,2 1 0 0,0 1 0 0,0-1 0 15,0-1 0-15,0-1 0 0,1 0 0 0,1 1 0 16,-1 1 0-16,1 1 0 0,-3-1 0 0,1 0 0 16,-1 0 864-16,-1 0 128 0,1 0 32 0,4 0 0 15,-1 0-1648-15,-1 0-320 0,4 0-64 0,-6 2-16 0,0-2 832 0,-3 2 192 16,2 0 0-16,0-1 0 0,1 0 0 0,1 0 0 15,-2-1 0-15,-1 2 0 0,1 0 0 0,0 1 0 16,-1-1 0-16,-1-1 0 0,1 0 0 0,0-1 0 16,-2 0 0-16,2 0 0 0,-1 1 0 0,0-1 0 15,1 0 0-15,0 1 0 0,-1 0 0 0,1 0 0 16,-1-1 0-16,0 2 0 0,1-2 0 0,0 1 0 16,0-1 0-16,-1 0 0 0,2 0 0 0,-1 1 0 15,0 0 0-15,-1-1 0 0,1 0 0 0,1-1 0 16,-1 0 0-16,1 1 0 0,0 2 0 0,-1-1 0 15,2 0 0-15,0-1 0 0,0 0 0 0,0 0 0 16,-2 0 0-16,1 0 0 0,1 0 0 0,0 2 0 16,0-2 0-16,-1 0 0 0,0 0 0 0,2 0 0 0,-3 0 0 0,2-2 0 15,-1 2 768-15,1 2 208 0,1-2 48 0,-3 1 0 16,1-1-832-16,0 0-192 0,0 1 0 0,2-1 0 16,-3 0 0-16,0 0 0 0,-1 0 0 15,2 0 0-15,-3 2 0 0,3-1 0 0,-2 0 0 0,2 0 0 16,-4 0 0-16,4 0 0 0,-2 0 0 0,1 0 0 15,-1-1 0-15,2 0 0 0,-4-1 0 0,2 1 0 16,-1 1 0-16,2-1 0 0,1 0 0 0,-1 0 0 16,-2 0 0-16,1 0 0 0,1-1 0 0,-2 1 0 15,3 1 0-15,-1 0 0 0,0 0 0 0,1 2 0 16,-1-3 0-16,1 0 0 0,0 0 0 0,0 0 0 16,-2 0 0-16,2 2 0 0,-3-1 0 0,3 0 0 0,-2-1 0 15,2 0 0-15,-3 0 0 0,3 1 0 0,-3 1 0 0,0 1 0 16,1-1 0-16,0 1 0 0,1-3 0 0,0 0 0 15,1 1 0-15,-1 0 0 0,1 0 0 0,1 0 0 16,-2 1 0-16,1-1 0 0,-3 0 0 0,3 1 0 16,-1 0 0-16,-1 0 0 0,1-2 0 0,0 0 0 15,-2 0 0-15,3 0 0 0,-2 3 0 0,2-1 0 16,-3 0 0-16,3 0 0 0,-3-1 0 0,1-1 0 16,-1-1 0-16,0 0 0 0,1 3 0 0,0 0 0 15,0 2 0-15,-1-2 0 0,-6-2 0 0,9 1 0 16,-3 0 0-16,5 1 0 0,-2 1 0 0,-1-1 0 15,-8-2 0-15,10 2 0 0,-1-1 0 0,1 0 0 16,-1 4 0-16,-9-5 0 0,10 2 0 0,1 0 0 0,-2-2 0 16,1 0 0-16,-1 3 0 0,0-1 0 0,1 0 0 15,-1 0 0-15,-9-2 0 0,10 2 0 0,1-1 0 0,-2 1 0 16,1 0 0-16,0 1 0 16,0-1 0-16,-2-1 0 0,-8-1 0 0,7 4 0 0,-7-4 0 0,10 3 0 15,0-1 0-15,0-2 0 0,0 2 0 0,-4 0 0 16,-6-2 0-16,0 0 0 0,10 5 0 0,-1-3 0 15,0-2 0-15,-1 0 0 0,-8 0 0 0,10 0 0 16,0 3 0-16,-2 0 0 0,0 0 0 0,0-3 0 16,1 0 0-16,-9 0 0 0,9 0 0 0,-9 0 0 15,11 2 0-15,-1 2 0 0,-10-4 0 0,10 2 0 16,-1-2 0-16,-9 0 0 0,11 0 0 0,-11 0 0 16,8 4 864-16,1-1 128 0,-9-3 32 0,9 2 0 0,0 0-832 15,-9-2-192-15,11 1 0 0,-3 2 0 0,-8-3 0 16,9 2 0-16,-9-2 0 0,10 1 0 0,0 0 0 0,0 1 0 15,-10-2 0-15,10 2 0 0,-1-3 0 0,1 1 0 16,-10 0 0-16,9 0 0 0,-1-1 0 0,2 3 0 16,-2 3 0-16,-8-5 0 0,0 0 0 0,12-1 0 15,-3 1 0-15,0 0 0 0,-9 0 0 0,10 3 0 16,-10-3 0-16,9 1 0 0,1-2 0 0,-1-1 0 16,1-1 0-16,-10 3 0 0,0 0 0 0,0 0 0 15,0 0 0-15,10 2 0 0,-2-2 0 0,-8 0 0 16,0 0 0-16,10-2 0 0,-3 4 0 0,-7-2 0 15,0 0 0-15,10 1 0 0,0 1 0 0,-1 1 0 16,-9-3 0-16,9 1 0 0,-3-1 0 0,-6 0 0 16,10 0 0-16,-2 0 0 0,-8 0 0 0,10 0 0 0,-10 0 0 0,10 3 0 15,-2-2 0-15,-8-1 0 16,11-2 0-16,-3 2 0 0,1 4 0 0,-9-4 0 0,9 0 0 16,-9 0 0-16,9 0 0 0,-2 2 0 0,-7-2 0 0,9 2 0 15,-9-2 0-15,11-1 0 0,-3 1 0 0,-8 0 0 16,0 0 0-16,10 4 0 0,-3-2 0 0,-7-2 0 15,10 2 0-15,-10-2 0 0,10 2 0 0,-10-2 0 16,8 2 0-16,-8-2 0 0,10 4 0 0,-10-4 0 16,9 0 0-16,-9 0 0 0,8 1 0 0,-8-1 0 15,11 2 0-15,-3 0 0 0,-8-2 0 0,9 2 0 16,-9-2 0-16,9 3 0 0,-1-2 0 0,-8-1 0 16,10 3 0-16,-10-3 0 0,8 2 0 0,2 0 0 15,-2-3 0-15,2 1 0 0,-10 0 0 0,8 2 0 16,2 1 0-16,0-1 0 0,-2 0 0 0,-8-2 0 0,10 1 0 0,-1 1 0 15,-9-2 0-15,11 1 0 0,0 2 0 0,-3 0 0 16,1 1 0-16,-1 1 0 0,-8-5 0 0,9 0 0 16,-9 0 0-16,12 0 0 0,-3 2 0 0,-1 0 0 15,-8-2 0-15,9 3 0 0,1 2 0 0,-10-5 0 16,10 3 0-16,-10-3 0 0,10 3 0 0,-1 2 0 16,-3 0 0-16,2-1 0 0,-8-4 0 0,10 1 0 15,-2-1 0-15,-8 0 0 0,9 4 0 0,-2 1 0 16,-7-5 0-16,11 2 0 0,-3-1 0 0,-8-1 0 15,9 5 0-15,-9-5 0 0,7 5 0 0,0-1 0 16,-7-4 0-16,8 5 0 0,-8-5 0 0,7 3 0 16,-7-3 0-16,0 0 0 0,9 4 0 0,-1 0 0 15,-8-4 0-15,7 3 0 0,-7-3 0 0,9 4 0 0,-9-4 0 0,9 5 0 16,-9-5 0-16,9 4 0 0,-9-4 0 0,10 4 0 16,-10-4 0-16,7 4 0 0,-7-4 0 0,10 3 0 15,-10-3 0-15,10 3 0 0,-10-3 0 0,10 4 0 16,-1 0 0-16,-9-4 0 0,8 6 0 0,-8-6 0 15,8 3 0-15,-8-3 0 0,8 4 0 0,-8-4 0 16,0 0 0-16,10 6 0 0,-1-3 0 0,-9-3 0 16,9 4 0-16,-2 1 0 0,-7-5 0 0,7 3 0 15,0 0 0-15,-1 2 0 0,-1-3 0 0,0 1 0 16,1 2 0-16,-6-5 0 0,6 3 0 0,1 0 0 16,-3 1 0-16,2-1 0 0,-6-3 0 0,7 3 0 15,-2 2 0-15,0-3 0 0,-5-2 0 0,7 3 0 16,-2 0 0-16,-5-3 0 0,5 5 0 0,-5-5 0 0,0 0 0 0,6 3 0 15,2 0 0-15,-2 1 0 0,-6-4 0 0,6 4 0 16,1 2 0-16,-7-6 0 0,5 3 0 0,-5-3 0 16,7 3 0-16,-1-1 0 0,0 3 0 0,-1-1 0 15,0 1 0-15,-5-5 0 0,0 0 0 0,6 3 0 16,-6-3 0-16,7 3 0 0,-7-3 0 0,4 6 0 16,-4-6 0-16,6 5 0 0,1 1 0 0,-4-2 0 15,-3-4 0-15,0 0 0 0,6 5 0 0,0-1 0 16,-2 0 0-16,-4-4 0 0,0 0 0 0,6 6 0 15,-6-6 0-15,5 5 0 0,-1 1 0 0,-4-6 0 16,0 0 0-16,4 6 0 0,0 0 0 0,-4-6 0 16,0 0 0-16,0 0 0 0,5 4 0 0,-1 2 0 0,1-1 0 15,-5-5 0-15,0 0 0 0,5 6 0 0,-3 0 0 16,2 0 0-16,-4-6 0 0,0 0 0 0,4 7 0 16,-4-7 0-16,6 4 0 0,-6-4 0 0,0 0 0 0,3 7 0 15,-3-7 0-15,0 0 0 0,3 6 0 0,-3-6 0 16,0 0 0-16,3 6 0 0,-3-6 0 0,3 6 0 15,-3-6 0-15,0 0 0 0,0 0 0 0,0 0 0 16,4 6 0-16,-4-6 0 0,0 0 0 0,1 7 0 16,-1-7 0-16,0 0 0 0,0 0 0 0,0 0 0 15,2 7 0-15,-2-7 0 0,1 7 0 0,-1-7 0 16,0 0 0-16,0 0 0 0,0 0 0 0,0 0 0 16,2 6 0-16,-1 1 0 0,-1-7 0 0,0 0 0 15,0 0 0-15,0 0 0 0,0 0 0 0,0 0 0 16,0 0 0-16,0 0 0 0,0 8 0 0,1-2 0 15,-1-6 0-15,0 0 0 0,0 0 0 0,0 0 0 0,-1 5 0 0,1-5 0 16,0 0 0-16,0 0 0 0,0 0 0 0,0 0 0 16,0 0 0-16,0 0 0 0,0 0 0 0,0 0 0 15,-1 6 0-15,1-6 0 0,0 0 0 0,0 0 0 16,0 0 0-16,0 0 0 0,-2 7 0 0,2-7 0 16,-1 6 0-16,1-6 0 0,0 0 0 0,0 0 0 15,-2 7 0-15,2-7 0 0,0 0 0 0,0 0 0 16,-1 4 0-16,1-4 0 0,0 0 0 0,0 0 0 15,0 0 0-15,0 0 0 0,-2 7 0 0,2-7 0 16,0 0 0-16,0 0 0 0,-5 5 0 0,5-5 0 16,0 0 0-16,0 0 0 0,0 0 0 0,0 0 0 15,0 0 0-15,0 0 0 0,0 0 0 0,-2 6 0 16,2-6 0-16,0 0 0 0,0 0 0 0,0 0 0 0,0 0 0 16,0 0 0-16,0 0 0 0,0 0 0 0,-3 4 0 0,3-4 0 15,0 0 0-15,0 0 0 0,0 0 0 0,0 0 0 16,0 0 0-16,0 0 0 0,0 0 0 0,0 0 0 15,0 0 0-15,0 0 0 0,0 0 0 0,0 0 0 32,0 0-768-32,0 0-208 0,0 0-48 0,0 0 0 0,0 0-1632 0,0 0-336 15,0 0-64-15,0-10-16 0</inkml:trace>
  <inkml:trace contextRef="#ctx0" brushRef="#br0" timeOffset="1">22480 5148 9215 0,'0'0'192'0,"0"0"64"0,0 0 0 0,0 0 0 0,0 0-256 0,0 0 0 15,0 0 0-15,0 0 0 0,0 0 864 0,0 0 128 0,0 0 32 0,0 0 0 16,0 0 0-16,0 0 0 0,0 0 0 0,0 0 0 16,0 0-832-16,0 0-192 15,0 0 0-15,0 0 0 0,0 0 864 0,0 0 128 0,0 0 32 0,0 0 0 16,0 0-832-16,0 0-192 0,0 0 0 0,0 0 0 15,-5 0 864-15,-1-1 128 0,2 0 32 0,4 1 0 16,-7 0-832-16,2 0-192 0,0-1 0 0,-1 1 0 16,6 0 0-16,-7 2 0 0,1 0 0 0,-1-1 0 15,3 0 0-15,-3 2 0 0,1-1 0 0,0 0 0 16,-1-2 0-16,3 0 0 0,-4-1 0 0,0 1 0 16,1 1 864-16,-1 1 128 0,0-2 32 0,2 0 0 15,-1 0-832-15,1-2-192 0,0 0 0 0,-2 1 0 16,2 1 0-16,-2 1 0 0,0 1 0 0,2 0 0 15,-1-4 0-15,7 2 0 0,-3-2 0 0,-4 1 0 16,0 1 0-16,-1 0 0 0,1 0 0 0,1 0 0 0,-2-1 0 16,0-1 0-16,1 1 0 0,-1 0 0 15,1 0 0-15,2 1 0 0,-3 1 0 0,3-1 0 0,-3-1 864 0,0-1 128 16,8 2 32-16,-9-1 0 0,2 1-832 0,7 0-192 16,-9 0 0-16,2 0 0 0,0 0 0 0,7 0 0 15,0 0 0-15,0 0 0 0,-8 1 0 0,8-1 0 16,-8 2 0-16,8-2 0 0,-8 2 0 0,8-2 0 15,-8 0 0-15,8 0 0 0,-7 0 0 0,7 0 0 16,-9 3 0-16,9-3 0 0,-6 2 0 0,-2-1 0 16,8-1 0-16,-8 0 0 0,8 0 0 0,-7 3 0 15,0-2 0-15,7-1 0 0,-8 1 0 0,2 0 0 16,6-1 0-16,-8 2 0 0,1 0 0 0,7-2 0 16,-7-1 0-16,7 1 0 0,-8 1 0 0,2 0 0 15,-1-1 0-15,7 0 0 0,0 0 0 0,-7-1 0 0,-2 0 0 16,9 1 0-16,-6 0 0 0,6 0 0 0,-8 0 0 0,8 0 0 15,-8 0 0-15,8 0 0 16,-8-1 0-16,8 1 0 0,-7 2 0 0,7-2 0 0,-11 3 0 0,11-3 0 16,-8 2 0-16,8-2 0 0,-9 2 0 0,2 3 0 15,7-5 0-15,-8 3 0 0,0-1 0 0,2 1 0 16,-2 0 0-16,1 0 0 0,2-2 0 16,5-1 0-16,-9 5 0 0,3-2 0 0,-3-1 0 0,9-2 0 15,-7 5 0-15,-2-2 0 0,3 0 0 0,-3 0 0 16,2 0 0-16,0-1 0 0,0 0 0 0,7-2 0 15,-8 4 0-15,2 1 0 0,-1-3 0 0,7-2 0 16,-8 3 0-16,8-3 0 0,-7 5 0 0,0-2 0 0,2-1 0 16,5-2 0-16,0 0 0 0,-8 2 0 15,1 2 0-15,7-4 0 0,0 0 0 0,-7 3 0 0,7-3 0 16,-7 3 0-16,7-3 0 0,-7 4 0 0,7-4 0 0,0 0 0 16,-6 4 0-16,6-4 0 0,-6 4 0 0,6-4 0 15,0 0 0-15,-7 5 0 0,7-5 0 0,0 0 0 16,-7 3 0-16,7-3 0 0,-7 6 0 0,7-6 0 15,0 0 0-15,0 0 0 0,-6 4 0 0,6-4 0 16,-6 6 0-16,6-6 0 0,-6 4 0 0,6-4 0 16,0 0 0-16,-6 4 0 0,6-4 0 0,-5 4 0 15,5-4 0-15,-6 4 0 0,6-4 0 0,-4 4 0 16,4-4 0-16,0 0 0 0,-8 6 0 0,8-6 0 16,-8 5 0-16,3 0 0 0,5-5 0 0,-6 4 0 0,6-4 0 15,-5 5 0-15,-2-1 0 0,2-1 0 0,-2 1 0 16,7-4 0-16,-5 6 0 0,-1 0 0 15,6-6 0-15,-7 5 0 0,0 2 0 0,1-2 0 0,1 2 0 0,-1 0 0 16,1-2 864-16,1 1 128 0,-1 0 32 0,2 2 0 16,-3 1-832-16,2-2-192 0,0 2 0 0,-3 0 0 15,1 0 0-15,3 0 0 0,-2-1 0 0,0-1 0 16,5-7 0-16,-4 9 0 0,-3 1 0 0,2-3 0 16,5-7 0-16,-5 10 0 0,0 0 0 0,2-1 0 15,0 0 0-15,0-3 0 0,3-6 0 0,-4 8 0 16,0 1 0-16,1-1 0 0,-1-1 0 0,4-7 0 15,0 0 0-15,0 0 0 0,-3 8 0 0,-1 0 0 16,1-3 0-16,3-5 0 0,0 0 0 0,0 0 0 16,-7 7 0-16,2-1 0 0,5-6 0 0,-7 3 0 15,7-3 0-15,-8 2 0 0,0 0 0 0,8-2 0 16,0 0-2416-16,0 0-528 0,0 0-96 0,-3-12-32 0</inkml:trace>
  <inkml:trace contextRef="#ctx0" brushRef="#br0" timeOffset="2">21721 5894 12895 0,'0'0'576'0,"0"0"112"0,0 0-560 0,0 0-128 0,0 0 0 0,0 0 0 0,0 0 848 0,0 0 144 15,0 0 32-15,0 0 0 0,0 0-832 0,0 0-192 16,0 0 0-16,0 0 0 0,0 0 864 0,0 0 128 16,0 0 32-16,0 0 0 0,0 0-832 0,0 0-192 15,0 0 0-15,0 0 0 0,2-8 864 0,-2 8 128 16,4-9 32-16,-4 9 0 0,0 0-832 0,0 0-192 15,0 0 0-15,9-3 0 0,-4-1 864 0,-5 4 128 16,0 0 32-16,7-6 0 0,-1 1-832 0,-6 5-192 16,0 0 0-16,7-5 0 0,2-1 0 0,-1 0 0 15,1 2 0-15,-1 0 0 0,-8 4 0 0,10-2 0 16,0 0 0-16,-1-1 0 0,-9 3 0 0,8-6 0 16,1 1 0-16,0 1 0 0,1 2 864 0,-2 0 128 15,0 0 32-15,1-3 0 0,-2 0-832 0,0-1-192 16,2 2 0-16,-2 1 0 0,-7 3 0 0,10-1 0 15,-1 0 0-15,-9 1 0 0,9-4 0 0,1 1 0 16,-2 0 0-16,1-1 0 0,-3 1 0 0,-6 3 0 0,11 0 0 0,0-3 0 16,-2-1 0-16,0 1 0 0,-1-1 0 0,1 0 0 15,-1 3 0-15,0-1 0 0,-8 2 0 0,11-4 0 16,-3 2 0-16,2-1 0 0,-10 3 0 16,8-4 0-16,1-2 0 0,0 3 0 0,-1 0 0 0,-8 3 0 15,7-5 0-15,1 2 0 0,0 1 0 0,-8 2 0 16,9-4 0-16,-2-1 0 0,0 1 0 0,1 0 0 15,0 3 0-15,-8 1 0 0,10-3 0 0,-2 0 0 16,2-1 0-16,-1 1 0 0,-9 3 0 0,9-3 0 16,-1-2 0-16,-8 5 0 0,9-2 0 0,1-2 0 15,-3-2 0-15,1 1 0 0,-1-1 0 0,1 2 0 16,-8 4 864-16,7-2 128 0,3 0 32 0,-2-1 0 16,1 1-832-16,-9 2-192 0,9-4 0 0,-1 0 0 0,-8 4 0 0,11-1 0 15,-11 1 0-15,9-4 0 0,0 1 0 0,-1-1 0 16,-2 0 0-16,-6 4 0 0,9-2 0 0,-9 2 0 15,10-2 0-15,-1 0 0 0,-9 2 0 0,10-2 0 16,-10 2 0-16,10-2 0 0,-3-1 0 0,-7 3 0 16,9-5 0-16,-1 1 0 0,-8 4 0 0,9-3 0 15,-9 3 0-15,8-4 0 0,-1 0 0 0,0 1 0 16,-7 3 0-16,8-3 0 0,-8 3 0 0,11-2 0 16,-4-1 0-16,0 1 0 0,-7 2 0 0,8-6 0 15,1 0 0-15,-3 2 0 0,-6 4 0 0,10-2 0 16,-10 2 0-16,7-3 0 0,3-3 0 0,-3 2 0 15,-7 4 0-15,9-3 0 0,-2 0 0 0,1 1 0 0,-8 2 0 0,9-3 0 16,-3-1 0-16,1-1 0 0,1 0 0 0,-2 1 0 16,-6 4 0-16,11 0 0 0,-3 0 0 0,0-4 0 15,-2-2 0-15,2 2 0 0,0 2 0 0,1-1 0 16,-9 3 0-16,7-2 0 0,-7 2 0 0,10-1 0 16,2 0 0-16,-4 0 0 0,-8 1 0 0,9-3 0 15,0-2 0-15,-2 1 0 0,0 0 0 0,1 0 0 16,1 2 0-16,-9 2 0 0,9-1 0 0,0-2 0 15,0-3 0-15,0 0 0 0,-5-2 0 0,3 2 0 16,0 3 0-16,0 0 0 0,-7 3 0 0,9-5 0 16,-2 1 0-16,0-1 0 0,0 0 0 0,-1 0 0 15,-1 0 864-15,-5 5 128 0,7-2 32 0,-7 2 0 16,9-7-832-16,-2 2-192 0,-2 1 0 0,-5 4 0 0,9-5 0 16,-9 5 0-16,7-4 0 0,-1 0 0 0,1-2 0 0,-3 0 0 15,1 1 0-15,-5 5 0 0,7-5 0 0,-7 5 0 16,0 0 0-16,7-5 0 0,-2-2 0 0,-5 7 0 15,5-5 0-15,-5 5 0 0,5-6 0 0,-5 6 0 16,0 0 0-16,5-7 0 0,-1 0 0 0,-2 0 0 16,2 1 0-16,-4 6 0 0,0 0 0 0,3-8 0 15,-3 8 0-15,3-8 0 0,-3 8 0 0,5-9 0 16,-3-1 0-16,0 2 0 0,-2 8 0 0,0 0 0 16,1-10 0-16,1 1 0 0,-2 9 0 0,3-9 0 15,-3 9 0-15,3-8 0 0,-1-1 0 0,-2 1 0 16,-1 0 0-16,1 8 0 0,0-7 0 0,0-1 0 15,-1 0 0-15,-1 1 0 0,1-1 0 0,1 8 0 16,-2-9 0-16,1 0 0 0,-1 1 0 0,1-1 0 0,1 9 0 0,-2-10 0 16,0 0 0-16,-1 1 0 15,0-1 0-15,1 1 0 0,0 1 0 0,0 1 0 0,0 0 0 0,1 0 0 16,0-1 0-16,0-1 0 0,0-1 0 0,-1 2 0 16,1 1 0-16,-1 1 0 0,-2 1 0 0,1-4 0 15,2 0 0-15,-1 1 0 0,-3 0 0 0,2 1 0 16,3 7 0-16,-4-7 0 0,-2-1 0 0,2 0 0 15,0-1 0-15,1 2 0 0,-1-1 0 0,0 1 0 16,0 0 0-16,1 0 0 0,3 7 0 0,-8-7 0 16,0-2 0-16,3 0 0 0,-1 0 0 0,2 2 0 15,-4 2 0-15,2-1 0 0,-1 1 0 0,-1-1 0 16,2 1 0-16,-2-4 0 0,0 0 0 0,1 5 0 16,-1-2 0-16,0 0 0 0,-1-2 0 0,1 0 0 0,-1 1 0 0,0-1 0 15,-3 0 0-15,1 1 0 0,2 0 0 0,-1-1 0 16,-2-1 0-16,0 2 0 0,1 0 0 0,-1 1 0 15,0-1 0-15,0 0 0 0,0 1 0 0,-2 0 0 16,3 2 0-16,-1-1 0 0,-2 0 0 0,3 1 0 16,-2-3 0-16,2 1 0 0,0 2 0 0,1 0 0 15,0-2 0-15,0 1 0 0,0-2 0 0,0 2 0 16,1 1 0-16,-2 0 0 0,2-3 0 0,1 2 0 16,-3-1 0-16,1 2 0 0,0-2 0 0,-1 1 0 15,-1 0 0-15,2 1 0 0,-1-1 0 0,1-1 0 16,-2 1 0-16,1 0 0 0,0 1 0 0,0-1 0 15,1 0 0-15,-2 0 0 0,1 0 0 0,1 1 0 16,-2-1 0-16,1 2 0 0,1 0 0 0,-1-2 0 16,-1 3 0-16,0-1 0 0,0-2 0 0,1 0 0 0,-3-1 0 15,0 1 0-15,2 0 0 0,0 3 0 0,2-1 0 16,-1-2 0-16,0 1 0 0,1 1 0 0,-3-2 0 0,3 1 0 16,3 1 0-16,-3 0 0 0,0 2 0 15,1-1 0-15,0-2 0 0,1-1 0 0,-3 1 0 0,2 2 0 16,-1 0 0-16,0-1 0 0,0 0 0 0,0 1 0 15,-1-3 288-15,1 2 16 0,0-1 0 0,-1 2 0 16,-1-2-304-16,1 2 0 0,-3 0 0 0,2-1 0 16,0-2 0-16,-1 1 0 0,2 0 0 0,-2 2 0 15,1 0 0-15,-1 1 0 0,-1 0 0 0,2 1 0 16,1-5 0-16,-3 3 0 0,3 0 0 0,0 1 0 16,0-1 0-16,-2 1 0 0,2-2 0 0,0 2 0 0,0 0 0 15,-1-1 0-15,1-1 0 0,1 2 0 0,-2 3 0 0,1-1 0 16,0-1 0-16,0-1 0 0,0-2 0 0,0 0 0 15,1 1 0-15,-2 0 0 0,0-1 0 0,0 2 0 16,1-3 0-16,-2 1 0 0,-2 0-224 0,1-2-48 16,-1 2-16-16,0-1 0 0,2 1 288 0,1 1 0 15,-1-2 0-15,1 0 0 0,-4 1 0 0,4 0 0 16,1-2 0-16,-1 2 0 0,-3 1 0 0,2 0 0 16,-1-2 0-16,2 0 0 0,2 3 0 0,0-1 0 15,-3-3 0-15,2 2 0 0,4 1 0 0,-3 0 0 16,1-1 0-16,0 0 0 0,0-1 0 0,2 0 0 15,-1-1 0-15,0 2 0 0,0 0 0 0,1 1 0 16,-1-1 0-16,0-1 0 0,2 2 0 0,-1 0 0 16,1-2 0-16,-1 1 0 0,0-2 0 0,-1 3 0 0,1 0 0 0,-1 0 0 15,2-3 0-15,-1 0 0 0,-1 0 0 0,2 2 0 16,-2 1 0-16,0-3 0 16,1 2 0-16,-1 1 0 0,0 1 0 0,1 1 0 0,-2 0 0 0,0-1 0 15,1 0 0-15,-2-1 0 0,0 1 0 0,2-2 0 16,-1 1 0-16,1 0 0 0,0-2 0 0,1 2 0 15,-1 0 0-15,3 0 0 0,0-2 0 0,5 4 0 16,-9-2 0-16,3 1 0 0,-3-1 0 0,1 0 0 16,-2 0 0-16,2-2 0 0,0 2 0 0,0 0 0 15,0-1 0-15,1-1 0 0,-2 1 0 0,0 1 0 16,1 0 0-16,2-1 0 0,0 0 0 0,2 0 0 16,-4 1 0-16,8 2 0 0,-7 0 0 0,-2-3 0 15,2 0 0-15,1-1 0 0,-2-2 0 0,0 5 0 0,-1 0 0 16,2 0 0-16,-1-1 0 0,0-2 0 0,1 0 0 0,0 1 0 15,0-2 0-15,1 2 0 0,-2-1 0 0,3 1 0 16,5 3 0-16,-11-2 0 0,2-1 0 0,0 0 0 16,-1 0 0-16,2-1 0 0,0 2 0 0,1-2 0 15,-3 0 0-15,0-1 0 0,0 1 0 0,0 1 0 16,-1-1 0-16,1-1 0 0,-2 3 0 0,1 0 0 16,-1 0 0-16,1-2 0 0,-1 1 0 0,1 0 0 15,1 2 0-15,-2-2 0 0,-1 1 0 0,2 1 0 16,2 0 0-16,-3 0 0 0,0 0 0 0,-1-1 0 15,-3-2 0-15,1 3 0 0,0 1 0 0,0 0 0 16,3-1 0-16,-2-1 0 0,-2-1 0 0,1 0 0 16,1 1 0-16,-2 1 0 0,1 1 0 0,1-2 0 15,-2 0 0-15,2-1 0 0,0 1 0 0,0-1 0 16,0 0 0-16,0-1 0 0,0 3 0 0,-1 1 0 0,0-1 0 0,2 1 0 16,-3-3 0-16,2 1 0 0,0 1 0 0,-2-1 0 15,-1 2 0-15,-2 2 0 0,2-1 0 0,1-1 0 16,-2 0 0-16,2 0 0 15,-1-1 0-15,1 1 0 0,-1 1 0 0,1 1 0 0,-1 0 0 0,2-2 0 16,-1-1 0-16,2 0 0 0,1-1 0 0,1 1 0 16,-1-1 0-16,2 2 0 0,-3-1 0 0,2 0 0 15,0 1 0-15,0-3 0 0,-1 0 0 0,0 0 0 16,-2 2 0-16,2 1 0 0,-1 0 0 0,1 0 0 16,1-2 0-16,1 0 0 0,-3 1 0 0,2 1 0 15,-2 0 0-15,1 0 0 0,1 0 0 0,0 0 0 16,-3-2 0-16,3 1 0 0,0-1 0 0,0 2 0 0,1 3 0 15,-2-1 0-15,3-1 0 0,1-1 0 0,-3-1 0 16,2 1 0-16,2 0 0 0,-3 0 0 0,0 0 0 0,3 0 0 16,0 0 0-16,0 0 0 0,1-2 0 0,-1 1 0 15,-2-1 0-15,2 2 0 0,-2 0 0 0,2 2 0 16,-1-1 0-16,-1-1 0 0,1-1 0 0,-2-1 0 16,1 1 0-16,1 0 0 0,-4-1 0 0,1 1 0 15,-1 0 0-15,0 0 0 0,1 1 0 0,-2 0 0 16,3-2 0-16,0 2 0 0,1 1 0 0,-2 1 0 15,1-1 0-15,0 0 0 0,0-2 0 0,-2 1 0 16,0 1 0-16,1 0 0 0,0 0 0 0,0 0 0 16,-3 0 0-16,3 2 0 0,0-1 0 0,1-1 0 15,0 0 0-15,0 1 0 0,0 0 0 0,1 1 0 16,-2 0 0-16,2-2 0 0,1-1 0 0,-2 0 0 0,2-1 0 16,-1 1 0-16,0 1 0 0,2 1 0 0,-4-2 0 0,2 1 0 15,1 2 0-15,-4-2 0 0,1-1 0 0,1 2 0 16,-1 0 0-16,1 1 0 0,0 1 0 0,0-1 0 15,0-3 0-15,-2 1 0 0,-2 1 0 0,1 0 0 16,2 1 0-16,0 1 0 0,0-4 0 0,-1 3 0 16,-2 1 0-16,1-1 0 0,-3-1 0 0,1 1 0 15,2 1 0-15,-1 0 0 0,1 1 0 0,2-1 0 16,0-2 0-16,0 0 0 0,-3 1 0 0,2 0 0 16,3 0 0-16,2 0 0 0,-5 0 0 0,4-1 0 15,-1 1 0-15,-1-1 0 0,0 1 0 0,0-1 0 0,1 0 0 16,-1 2 0-16,0 2 0 0,1-1 0 0,-2-4 0 0,1 2 0 15,1-1 0-15,-3 1 0 0,1 2 0 0,-1-2 0 16,1-1 0-16,0 2 0 0,-1 3 0 0,1-1 0 16,0-3 0-16,0 0 0 0,0 4 0 0,-3-2 0 15,2 2 0-15,1-3 0 0,1 0 0 0,1-2 0 16,-3-1 0-16,0 3 0 0,1 2 0 0,2-1 0 16,0 1 0-16,0-1 0 0,-1 0 0 0,-1-1 0 15,2 0 0-15,1 2 0 0,-3 1 0 0,2 0 0 16,0 1 0-16,-1-4 0 0,1 0 0 0,2-1 0 15,-3 0 0-15,0 2 0 0,2 1 0 0,-2 0 0 16,0-2 0-16,1 3 0 0,-2 0 0 0,1 0 0 16,-2-3 0-16,-1 2 0 0,3 1 0 0,-2 0 0 15,1 1 0-15,0-1 0 0,0-3 0 0,-1 0 0 0,-4 2 0 16,3 0 0-16,2 2 0 0,1 0 0 0,0-2 0 0,2 2 0 16,0 0 0-16,0-2 0 15,-4-1 0-15,3 0 0 0,3 2 0 0,-3 1 0 0,-1-2 0 0,1 1 0 16,0-2 0-16,2 0 0 0,-2-1 0 0,0 2 0 15,2 1 0-15,-1 0 0 0,1-2 0 0,-1 1 0 16,3-1 0-16,-3 0 0 0,1-2 0 0,-2 3 0 16,4 0 0-16,-3 1 0 0,0-1 0 0,1 0 0 15,1-3 0-15,-2 2 0 0,1-1 0 0,0 0 0 16,0 0 0-16,-1 2 0 0,0 1 0 0,1-2 0 16,-3-1 0-16,1 0 0 0,-1 1 0 0,0 1 0 15,2 3 0-15,-1-1 0 0,-4-2 0 0,3 1 0 16,2-1 0-16,-2 2 0 0,-3 0 0 0,3 0 0 0,0-3 0 15,1 1 0-15,2 0 0 0,0 2 0 0,-3 1 0 16,0-2 0-16,1 0 0 0,-2 1 0 0,1 0 0 0,0 2 0 16,0-2 0-16,1 2 0 0,0 0 0 0,0 1 0 15,1-2 0-15,1-1 0 0,-1 2 0 0,1 0 0 16,-1-2 0-16,3 0 0 0,-2 2 0 0,1-2 0 16,1 1 0-16,0-1 0 0,2 1 0 0,-3-2 0 15,1 1 0-15,0 2 0 0,-1 0 0 0,2-4 0 16,-1 1 0-16,-1 2 0 0,0 0 0 0,1-1 0 15,0 0 0-15,-3 0 0 0,3 0 0 0,-2 0 0 16,3 1 0-16,-2 0 0 0,0 0 0 0,3 1 0 16,-4-3 0-16,3 3 0 0,-2 0 0 0,1-1 0 15,-2 0 0-15,-1 0 0 0,3 0 0 0,-1 0 0 16,1-2 0-16,-1 2 0 0,0 1 0 0,-1-2 0 16,2 1 0-16,-1 0 0 0,0 0 0 0,-1 1 0 0,1-2 0 0,1 3 0 15,0 2 0-15,1-1 0 0,-3-2 0 0,4 1 0 16,0 0 0-16,1-2 0 0,-4 1 0 0,2 0 0 15,2 1 0-15,-3 1 0 16,2-2 0-16,0 0 0 0,-1-1 0 0,2-1 0 0,-1 3 0 0,1 0 0 16,1-3 0-16,-3 3 0 0,2 0 0 0,-1 0 0 15,0-3 0-15,0 2 0 0,1 0 0 0,-2 2 0 16,3-1 0-16,-2 0 0 0,-1 1 0 0,1 0 0 16,-2-1 0-16,3 0 0 0,1-1 0 0,-1 2 0 15,-2 1 0-15,-3 2 0 0,4-1 0 0,1-2 0 16,-3 0 0-16,3 0 0 0,-1 0 0 0,1 4 0 15,-1 0 0-15,1 1 0 0,-1-2 0 0,2 1 0 0,1 0 0 0,-2 0 0 16,1-3 0-16,-1 1 0 0,1 0 0 0,1 2 0 16,0-1 0-16,0-3 0 0,0 0 0 0,1-1 0 15,-1 0 0-15,1 1 0 0,-1 2 0 0,1-2 0 16,0-1 0-16,0 1 0 0,-3 0 0 0,1 0 0 16,1 0 0-16,0-1 0 0,-1-2 0 0,0 1 0 15,-1 1 0-15,2 1 0 0,-2 0 0 0,1 1 0 16,0-1 0-16,0-1 0 0,0-1 0 0,1-2 0 15,-1 1 0-15,0 5 0 0,-3 0 0 0,3 0 0 16,-1-3 0-16,0 1 0 0,1 1 0 0,1-5 0 16,-1-2 0-16,-1 5 0 0,1 1 0 0,-1-1 0 15,2 0 0-15,1-1 0 0,0-10 0 0,3 9 0 16,0-2 0-16,-3-7-11520 0,0 0-2256 16</inkml:trace>
  <inkml:trace contextRef="#ctx0" brushRef="#br0" timeOffset="6">22181 14178 16575 0,'0'0'368'0,"0"0"80"0,0 0 0 0,0 0 16 0,0 0-464 0,0 0 0 0,0 0 0 0,0 0 0 15,0 0 912-15,0 0 96 0,0 0 16 0,0 0 0 16,0 0-832-16,0 0-192 0,0 0 0 0,0 0 0 16,0 0 864-16,0 0 128 0,0 0 32 0,0 0 0 0,0 0 0 0,0 0 0 15,0 0 0-15,-4 2 0 0,4-2-832 0,0 0-192 16,-6 0 0-16,6 0 0 0,-5 0 864 0,-1 0 128 15,6 0 32-15,-4 0 0 0,-3 0-832 0,7 0-192 16,-6 0 0-16,-1 1 0 0,0 0 0 0,2 3 0 16,5-4 0-16,-8 3 0 0,3-2 864 0,-2 1 128 15,0 2 32-15,2-1 0 0,-2 0-832 0,2 2-192 16,-2-1 0-16,2 2 0 0,-1-1 0 0,1 2 0 16,-2-2 0-16,2 3 0 0,-1-4 0 0,1 3 0 15,0 1 0-15,-1-1 0 0,0 1 0 0,1 0 0 16,-2 0 0-16,3 1 0 0,-3 1 864 0,3 1 128 15,-1 0 32-15,0 1 0 0,-1 0-832 0,2 2-192 16,-3-1 0-16,2 0 0 0,1 0 0 0,-1 0 0 16,1 1 0-16,-1-1 0 0,3-1 0 0,-2 1 0 15,1 1 0-15,1 0 0 0,1 0 0 0,0 0 0 0,0 0 0 16,1 1 0-16,0-1 0 0,1 0 0 0,-1 0 0 0,1-1 0 16,1-1 0-16,-1 0 0 0,-1 0 0 0,1 0 0 15,1 1 0-15,-1-1 0 0,2 1 0 0,-2-1 0 16,0 1 0-16,1 0 0 0,2 0 0 0,-1 0 0 15,1 1 0-15,-1-1 0 0,0 1 0 0,1 0 0 16,2 0 0-16,-3-2 0 0,1 0 0 0,1-1 0 16,1-2 0-16,0-1 0 0,-1 1 0 0,0-1 0 15,0-1 0-15,2-2 0 0,-3-1 0 0,3 0 0 16,0-2 0-16,1 0 0 0,1-2 0 0,1 0 0 0,-2-1 0 16,2 0 0-16,1-1 0 0,1 0 0 0,0-4 0 0,1 1 0 15,0 0 0-15,3 1 0 0,-2-2 0 0,-2 1 0 16,-1-2 0-16,1 1 0 0,1 0 0 15,2 1 0-15,-4-3 0 0,3-1 0 0,0 0 0 0,-1 0 0 16,-2 1 0-16,0-2 0 0,0 1 0 0,0 0 0 16,0 0 0-16,-3 1 0 0,1-2 0 0,-4-2 0 15,2 1 0-15,0 1 0 0,-3 0 0 0,-1 0 0 16,1-1 0-16,-2 0 0 0,-1-1 0 0,1 0 0 16,-1 0 0-16,0-1 0 0,0 0 0 0,1 0 0 15,-1 0 0-15,-1 1 0 0,0 0 0 0,0 0 0 16,0-1 0-16,0 1 0 0,0-1 0 0,1 2 0 15,-2-2 0-15,0 2 0 0,-2-1 0 0,1 0 0 16,0 0 0-16,0-2 0 0,-4 1 864 0,2 0 128 16,-2 1 32-16,0-1 0 0,-3 0-832 0,0-1-192 15,1 1 0-15,-4 1 0 0,-1 0 0 0,-1-1 0 0,0 3 0 16,-1 0 0-16,1 0 0 0,1 0 0 0,2 1 0 0,-2 3 0 16,-1-2 0-16,0 1 0 0,0 2 0 15,1-1 0-15,-1 2 0 0,2 0 0 0,0 1 0 0,1-1 0 16,0 2 0-16,1 0 0 0,0-1 0 0,3 1 0 15,-1 1 0-15,0 1 0 0,-3-1 0 0,2 1 0 32,2-2-1600-32,1 0-352 0,-1-1-80 0,1 0-16 0</inkml:trace>
  <inkml:trace contextRef="#ctx0" brushRef="#br0" timeOffset="7">22047 14214 16575 0,'0'0'368'0,"0"0"80"0,0 0 0 0,0 0 16 0,0 0-464 0,2 6 0 0,-2-6 0 0,0 0 0 0,0 0 912 0,3 6 96 16,-3-6 16-16,0 0 0 0,0 0 0 0,0 0 0 15,0 0 0-15,0 0 0 0,0 0 0 0,0 0 0 16,0 0 0-16,0 0 0 0,0 0 0 0,0 0 0 16,0 0 0-16,-4 3 0 0,4-3-832 0,-6 1-192 15,1-2 0-15,-1-2 0 0,0 0 864 0,-1-1 128 16,0-1 32-16,-1 0 0 0,0-2-832 0,-1 1-192 15,-1-2 0-15,2 0 0 0,-4 1 0 0,1-3 0 16,-2 1 0-16,0 0 0 0,-2 0 864 0,-1-1 128 16,1 0 32-16,0 1 0 0,-2-2-832 0,1 0-192 15,0 0 0-15,1 1 0 0,-1-1 0 0,1 0 0 16,-1-1 0-16,0-1 0 0,1 1 0 0,-1-2 0 16,1-1 0-16,0-2 0 0,0 1 0 0,0-1 0 0,-1 1 0 0,1 0 0 15,0 0 0-15,-1 1 0 0,3 2 0 0,-1 0 0 16,-2-1 0-16,1 3 0 0,0-1 0 0,-4 0 0 15,2 2 0-15,0-4 0 0,-1 3 0 0,1 0 0 16,-3 0 0-16,3 0 0 0,-1-1 0 0,0-1 0 16,4-2 0-16,-2 0 0 0,0 2 0 0,0 0 0 15,2 0 0-15,0 0 0 0,-2-2 0 0,3 1 0 16,0-2 0-16,-1-1 0 0,2 1 0 0,1-1 0 16,1 1 0-16,-2-1 0 0,1 2 0 0,0 0 0 15,0 1 0-15,0 0 0 0,1 2 0 0,0 0 0 16,0 1 0-16,1 0 0 0,-2-2 0 0,1 2 0 0,1 0 0 0,-1-1 0 15,-1 0 0-15,3 0 0 0,-3 0 0 16,1 0 0-16,1 0 0 0,-1 0 0 0,1 0 0 0,-2 0 0 16,1-1 0-16,2 2 0 0,-1 0 0 0,2 3 0 15,-2-3 0-15,3 0 0 0,-1 0 0 0,2 1 0 16,-2-2 0-16,3-2 0 0,1 3 0 0,1-1 0 16,0 1 0-16,1 0 0 0,1-1 0 0,0 1 0 15,-3 0 0-15,0-1 0 0,2 1 0 0,-1 0 0 16,0 2 0-16,1-2 0 0,1 0 0 0,-1 0 0 15,0-1 0-15,0-1 0 0,1 1 0 0,0 1 0 16,0 0 0-16,0 0 0 0,-2 0 0 0,-1 0 0 16,3 2 0-16,-1 0 0 0,0-1 0 0,1 3 0 15,0-1 0-15,1 0 0 0,-1 1 864 0,-1 0 128 16,1-1 32-16,0 1 0 0,1-1-832 0,-1-1-192 0,0-1 0 0,0 0 0 16,0-2 0-16,0 1 0 0,-1 2 0 0,1 1 0 15,0-1 0-15,1 1 0 16,-1-1 0-16,1 3 0 0,1 0 0 0,-2 0 0 0,0 0 0 0,-2 1 0 15,2 5 0-15,2-5 0 0,-2 5 0 0,1-4 0 32,-2-1-768-32,1 5-208 0,0 0-48 0,0 0 0 15,0 0-1632-15,0 0-336 0,0 0-64 0,0 0-16 0</inkml:trace>
  <inkml:trace contextRef="#ctx0" brushRef="#br0" timeOffset="8">21731 14902 16575 0,'0'0'368'0,"0"0"80"0,0 0 0 0,0 0 16 0,0 0-464 0,0 0 0 15,0 0 0-15,0 0 0 0,0 0 912 0,0 0 96 16,0 0 16-16,0 0 0 0,0 0-832 0,0 0-192 15,0 0 0-15,0 0 0 0,-3-6 0 0,1 2 0 16,-2-4 0-16,2 3 0 0,-2-1 864 0,-1 1 128 16,1-1 32-16,-2 0 0 0,1-3 0 0,1 0 0 15,-4 1 0-15,0 1 0 0,0-3-832 0,1 2-192 16,-1-1 0-16,0 0 0 0,0 2 864 0,0-1 128 16,0-1 32-16,0 0 0 0,-1 1-832 0,-1-1-192 0,0 0 0 0,0-1 0 15,-1-1 0-15,0 0 0 0,-3 0 0 0,1-1 0 16,-2-1 0-16,0 0 0 0,-3-2 0 0,0 2 0 15,2-1 864-15,-6 0 128 16,1-2 32-16,2 1 0 0,0-2-832 0,2 2-192 0,2-1 0 0,-1 2 0 16,0 1 0-16,-1-1 0 0,1-2 0 0,1 1 0 15,1-1 0-15,0 1 0 0,2-1 0 0,-1 0 0 16,-3 1 0-16,3-1 0 0,1 1 0 0,1 0 0 16,0-1 0-16,0-1 0 0,-1 1 0 0,2 2 0 15,-2-2 0-15,1 2 0 0,-1 0 0 0,1 1 0 16,-3-3 0-16,1 2 0 0,0-1 0 0,1 0 0 15,-1 1 0-15,1 0 0 0,-2-1 0 0,1 1 0 16,2 1 0-16,-2 1 0 0,2 0 0 0,-1-2 0 0,3 0 0 16,0 0 0-16,-5 0 0 0,1 0 0 0,0 0 0 0,1 1 0 15,3-1 0-15,-3-2 0 0,1 3 0 0,1-1 0 16,-1-1 0-16,1 1 0 0,1 0 0 0,-2-2 0 16,2 1 0-16,2 0 0 0,-2 0 0 0,1 1 0 15,0-1 0-15,1 0 0 0,-1 2 0 0,1 0 0 16,0-3 0-16,0 3 0 0,2 2 0 0,-3 0 0 15,1-1 0-15,-2 0 0 0,3-1 0 0,-3 3 0 16,1 0 0-16,0 1 0 0,1-3 0 0,-2-1 0 16,1 0 0-16,0 0 0 0,1 2 0 0,-2-2 0 15,0-2 0-15,1 2 0 0,0 1 0 0,0 1 0 16,2-1 0-16,-2 0 0 0,-2-2 0 0,2 1 0 16,1 3 0-16,0 0 0 0,3-1 0 0,-3 0 0 0,0-1 0 15,2 1 0-15,1 2 0 0,-2 1 0 0,1-2 0 0,0 1 0 16,2-1 0-16,0 1 0 15,-1 2 0-15,1-2 0 0,-1 0 0 0,-1-1 0 0,4 0 0 0,-2 0 0 16,1-2 864-16,-1 1 128 0,0 0 32 0,2 1 0 16,1 1-832-16,0 1-192 0,0-3 0 0,0 2 0 15,-1 0 0-15,1 0 0 0,0-1 0 0,-1-1 0 16,-3 0 0-16,3 0 0 0,0-1 0 0,0 2 0 16,0-1 0-16,0 1 0 0,1 1 0 0,-1 0 0 15,0 0 0-15,1 2 0 0,1 2 0 0,-1-1 0 16,-1 1 0-16,0 0 0 0,0 1 0 0,1 4 0 15,-2-5 0-15,2 5 0 0,0 0 0 0,0 0 0 16,0 0 0-16,0 0 0 0,0 0 0 0,0 0 0 16,0 0-2416-16,-1-4-528 0,-3-5-96 0,0 0-32 0</inkml:trace>
  <inkml:trace contextRef="#ctx0" brushRef="#br0" timeOffset="9">20772 11726 16575 0,'0'0'368'0,"0"0"80"0,-3 5 0 0,-2 0 16 0,2 1-464 0,-1-1 0 16,-1-1 0-16,5-4 0 0,-4 6 912 0,4-6 96 16,-5 5 16-16,5-5 0 0,-4 6 0 0,4-6 0 15,0 0 0-15,0 0 0 0,0 0 0 0,0 0 0 16,0 0 0-16,0 0 0 0,0 0-832 0,0 0-192 15,0 0 0-15,0 0 0 0,0 0 864 0,0 0 128 0,0 0 32 0,0 0 0 16,0 0-832-16,-3-6-192 0,0-1 0 0,2 0 0 16,1 1 864-16,0 0 128 0,0 6 32 0,0-8 0 15,0-2-832-15,0-1-192 16,0 0 0-16,0 2 0 0,-1 0 0 0,1-1 0 0,0-1 0 0,0 0 0 16,0 1 0-16,0 1 0 0,1-2 0 0,-1 0 0 15,1 0 864-15,1 0 128 0,-2 1 32 0,1-1 0 16,0-1-832-16,0 0-192 0,1 0 0 0,0 0 0 15,2-1 0-15,-2-2 0 0,-2 0 0 0,1 3 0 16,2-1 0-16,0-2 0 0,0 1 0 0,1 1 0 16,-2 0 0-16,2-2 0 0,-2 0 0 0,1 3 0 15,1 0 0-15,-1 1 0 0,0 1 0 0,0-1 0 0,1 0 0 16,0-2 0-16,-2 1 0 0,1-1 0 0,0 1 0 0,0 0 0 16,1-1 0-16,1 1 0 0,-3 0 0 0,1 1 0 15,3 0 0-15,-3 1 0 0,3-4 0 0,-1 2 0 16,-2-1 0-16,2 1 0 0,-1 1 0 0,1-2 0 15,-2 1 0-15,0 0 0 0,2 0 0 0,-1 0 0 16,1-1 0-16,1 0 0 0,-1 1 0 0,3-4 0 16,-2 0 0-16,-2 1 0 0,3 0 0 0,-2 1 0 15,1 3 0-15,-1 0 0 0,1 0 0 0,-2 0 0 16,-1 0 0-16,3 3 0 0,-4 0 0 0,1 1 0 16,2-1 0-16,1-5 0 0,-2 4 0 0,-1 2 0 15,1-1 0-15,3-5 0 0,0 0 0 0,-1 2 0 16,-3 2 0-16,1 2 0 0,1 0 0 0,0-1 0 15,-1-1 0-15,0 2 0 0,3-1 0 0,-4 0 0 16,2 0 0-16,0 1 0 0,0-2 0 0,0 1 0 0,2-1 0 0,-3 1 0 16,1-1 0-16,0 1 0 0,-1-2 0 15,3-2 0-15,0 3 0 0,-3 2 0 0,0-1 0 0,3-3 0 16,-1 1 0-16,-3 3 0 0,0 0 0 0,2-1 0 16,0 0 0-16,1 1 0 0,-2-3 0 0,3-2 0 15,0 1 0-15,-2 4 0 0,-1-1 0 0,3 1 0 16,-2-2 0-16,5-4 0 0,-1-1 0 0,-3 8 0 15,0-3 0-15,1 2 0 0,1 1 0 0,3-1 0 16,-5-3 0-16,4 3 0 0,0-3 0 0,-2 0 0 16,-2-1 0-16,1 1 0 0,0 1 0 0,6-3 0 15,0-2 0-15,-6 6 0 0,1-1 0 0,5-2 0 16,-1 1 0-16,-3 4 0 0,0 0 0 0,-1 0 0 0,0-1 0 16,2 0 0-16,-1 1 0 0,0-1 0 0,0 1 0 0,1-1 0 15,-2 0 0-15,1 1 0 0,0-1 0 0,0 1 0 16,-2-1 0-16,1 0 0 0,2 2 0 0,-3-3 0 15,1 1 0-15,-1 0 0 0,2 0 0 0,-1 1 0 16,0-2 0-16,-1 1 0 0,1 1 0 0,-2-2 0 16,3-1 0-16,1-2 0 0,-1 0 0 0,-3 6 0 15,2-5 0-15,1 0 0 0,1 1 0 0,-4 4 0 16,0-2 0-16,0 1 0 0,2-3 0 0,-1 2 0 16,2-2 0-16,-3 4 0 0,3 0 0 0,-2 0 0 15,1-2 0-15,-1 1 0 0,2 0 0 0,2-3 0 16,-1 2 0-16,-3 3 0 0,1 2 864 0,2-1 128 15,-3-3 32-15,1 1 0 16,-1-1-1648-16,2-1-320 0,-2 0-64 0,3 2-16 0,-2 0 832 0,1 0 192 0,1-2 0 16,0 2 0-16,0 0 0 0,-1-1 0 0,1-1 0 0,4-1 0 15,-1 2 0-15,-7 2 0 0,3-1 0 16,0 1 0-16,0-1 0 0,0 1 0 0,-2-1 0 0,1 1 0 16,0-2 0-16,-1 3 0 15,2 0 0-15,2-3 0 0,-3 1 0 0,-2 2 0 0,-1-1 0 0,1 0 0 16,1-1 0-16,-1 2 0 0,2 0 0 0,-1 0 0 15,-2-1 0-15,2 3 0 0,0-2 0 0,-1 0 0 16,1-1 0-16,1 0 0 0,-2 1 0 0,6-1 0 16,-2 1 0-16,-3 1 0 0,-1-2 0 0,4 0 0 15,0 1 0-15,-5 1 0 0,1-2 0 0,1 3 0 16,-1-2 0-16,2 1 0 0,-4-1 0 0,2 1 0 16,1 0 0-16,-1-1 0 0,2-1 0 0,-5 1 0 15,-3 3 768-15,5-3 208 0,-1-2 48 0,1 2 0 0,1 1-832 0,1 0-192 16,-7 2 0-16,3-4 0 0,-3 4 0 0,5-3 0 15,2 1 0-15,-3-1 0 0,-4 3 0 0,6-4 0 16,0 0 0-16,1 1 0 0,2 2 0 0,-9 1 0 16,4-4 0-16,3 0 0 15,-7 4-768-15,0 0-208 0,5-2-48 0,2-1 0 0,-2 1 832 0,2-1 192 16,-7 3 0-16,8-3 0 0,-8 3 768 0,5-3 208 16,1 0 48-16,-6 3 0 0,9-3-832 0,-4 2-192 15,-5 1 0-15,6-4 0 0,-1 2 0 0,3-1 0 16,-2 0 0-16,-6 3 0 15,7-4-768-15,-7 4-208 0,9-4-48 0,-4 1 0 0,-5 3 832 0,7-5 192 16,-1 0 0-16,-6 5 0 0,8-4 0 0,-8 4 0 0,6-2 0 0,0 0 0 16,-6 2 768-16,8-2 208 0,-8 2 48 0,5-3 0 31,-5 3-1648-31,7-5-320 0,-1 1-64 0,-6 4-16 0,0 0 1648 0,7-4 320 0,-7 4 64 0,7-5 16 31,-7 5-1648-31,4-1-320 0,2-1-64 0,-6 2-16 0,0 0 1648 0,7-3 320 0,0-2 64 0,-7 5 16 16,7-6-832-16,-7 6-192 0,6-2 0 0,-6 2 0 15,0 0 0-15,9-4 0 0,-5-4 0 0,2 4 0 16,-6 4 0-16,5-1 0 0,-1-2 0 0,-4 3 0 16,6-4 0-16,-6 4 0 0,0 0 0 0,8-3 0 15,-8 3 0-15,7-2 0 0,-7 2 0 0,6-5 0 16,-6 5 0-16,0 0 0 0,6-5 0 0,-6 5 0 16,0 0 0-16,6-2 0 0,-6 2 0 0,8-2 0 0,-8 2 0 0,0 0 0 15,10-3 0-15,-5 0 0 0,-5 3 0 16,0 0 0-16,0 0 0 0,8-5 0 0,-8 5 0 0,7-4 0 15,-7 4 0-15,0 0 0 0,0 0 0 0,0 0 0 16,7 0 0-16,-7 0 0 0,0 0 0 0,8 0 0 16,-8 0 0-16,0 0 0 0,8-6 0 0,-8 6 0 15,0 0 0-15,6-3 0 0,-6 3 0 0,0 0 0 16,5-4 0-16,-5 4 0 0,0 0 0 0,8-4 0 16,-8 4 0-16,0 0 0 0,6-1 0 0,-6 1 0 15,0 0 0-15,7-3 0 0,-7 3 0 0,0 0 0 16,3-6 0-16,-3 6 0 0,0 0 0 0,0 0 0 15,6-3 0-15,0-1 0 0,-6 4 0 0,7-3 0 16,-7 3 0-16,6-5 0 0,-6 5 0 0,7-3 0 16,-7 3 0-16,5-8 0 0,1 4 0 0,-6 4 0 0,5-4 0 15,-5 4 0-15,8-4 0 0,-8 4 0 0,0 0 0 16,9-4 0-16,-1-1 0 0,-2 3 0 0,-6 2 0 0,8-3 0 16,-1-1 0-16,-1 1 0 0,-6 3 0 0,9-4 0 15,-9 4 0-15,9-5 0 0,-3 0 0 0,-6 5 0 31,8-4-768-31,0 2-208 0,-3-1-48 0,-5 3 0 0,9-3 832 0,-9 3 192 0,6-5 0 0,1 2 0 16,-1-1 0-16,-6 4 0 0,0 0 0 0,9-4 0 16,-3 0 768-16,-6 4 208 0,0 0 48 0,8-3 0 15,-2-2-1648-15,1 1-320 0,0-2-64 16,-7 6-16-16,5-3 832 0,-5 3 192 0,7-3 0 0,-7 3 0 16,6-5 768-16,-6 5 208 0,9-4 48 0,-2-2 0 15,-7 6-832-15,5-5-192 0,2-1 0 0,-7 6 0 16,0 0-768-16,5-5-208 0,1-1-48 0,-6 6 0 0,6-4 832 15,-6 4 192-15,0 0 0 0,7-6 0 0,0 0 768 0,-7 6 208 16,5-5 48-16,-5 5 0 0,7-6-832 0,-7 6-192 16,5-6 0-16,-5 6 0 0,8-6 0 0,0 1 0 15,-4 1 0-15,-4 4 0 0,6-8 0 0,0 3 0 16,1-1 0-16,-7 6 0 0,6-7 0 0,-1 0 0 16,1 0 0-16,0 1 0 0,-1 0 0 0,1-1 0 15,-1 1 0-15,1 1 0 0,-1-1 0 0,1 1 0 16,-2-3 0-16,1 1 0 0,0 1 0 0,1-1 0 15,-6 7 0-15,5-9 0 0,1-1 0 0,0 3 0 16,1 1 0-16,-3-2 0 0,1-3 0 0,-2 2 0 16,1 3 0-16,0 1 0 0,-3-3 0 0,0 1 0 15,0 2 0-15,-1 5 0 0,0 0 0 0,4-9 0 0,1 2 0 0,-2 0 0 16,-1 0 0-16,2-2 0 0,0 4 0 0,-2-3 0 16,-1-1 0-16,1 2 0 0,2-3 0 0,-2 2 0 15,-2 8 0-15,2-9 0 0,0-1 0 0,1 1 0 16,-2 2 0-16,-1 7 0 0,0-9 0 0,0 0 0 15,1 0 0-15,0 2 0 0,-1 7 0 0,1-9 0 16,-1-1 0-16,1 1 0 0,-3 1 0 0,1 1 0 16,1-1 0-16,-1 0 0 0,0 0 0 0,-1 0 0 15,1 0 0-15,1 8 0 0,-3-10 0 0,2 1 0 16,-1 0 0-16,0 0 0 0,-1 0 0 0,1 1 0 16,-2 1 0-16,0-1 0 0,1-1 0 0,1 0 0 15,1 0 0-15,0 2 0 0,-5-1 0 0,3 0 0 0,1 0 0 16,1-1 0-16,1 1 0 0,-1 0 0 0,-2 2 0 0,1-1 0 15,-4 2 0-15,1-1 0 0,3-2 0 0,-4 3 0 16,1-1 0-16,-1 2 0 0,6 4 0 0,-6-4 0 16,-1 0 0-16,1 0 0 0,-1-2 0 0,2 3 0 15,5 3 0-15,-10-1 0 0,2-3 0 0,1-1 0 16,2 0 0-16,5 5 0 0,-9-2 0 0,2-1 0 16,1-1 0-16,6 4 0 0,-9-3 0 0,2-1 0 15,2 0 0-15,5 4 0 0,0 0 0 0,-8-3 0 16,1-1 0-16,7 4 0 0,-8-5 0 0,1-1 0 15,2 2 0-15,5 4 0 0,-9-1 0 0,9 1 0 16,-10-2 0-16,2-1 0 0,8 3 0 0,-8-3 0 16,-1 0 0-16,9 3 0 0,-9-1 0 0,1 0 0 0,1 0 0 15,7 1 0-15,-8-3 0 0,-1 1 0 16,2 1 0-16,7 1 0 0,-11 0 0 0,3-1 0 0,-1-1 0 16,0 1 0-16,1 0 0 0,1 1 0 0,-1-3 0 0,8 3 0 15,-9-2 0-15,1 1 0 0,8 1 0 0,-8 0 0 16,0 0 0-16,8 0 0 0,-10-1 0 0,5 1 0 15,5 0 0-15,0 0 0 0,-11-2 0 0,2 2 0 16,1 0 0-16,8 0 0 0,-9 0 0 0,2 0 0 16,-1-1 0-16,1 1 0 0,7 0 0 0,0 0 0 15,-10-1 0-15,3-1 0 0,0 0 0 0,7 2 0 16,-9 0 0-16,0 0 0 0,2 0 0 0,7 0 0 16,-8-2 0-16,0 2 0 0,0 1 0 0,8-1 0 15,-8 0 0-15,-1 0 0 0,9 0 0 0,-7 1 0 16,-1-1 0-16,1-1 0 0,-2 0 0 0,3 0 0 0,6 1 0 0,-9 1 0 15,2 0 0-15,7-1 0 0,-10 0 0 0,4 0 0 16,6 0 0-16,-9 2 0 0,2 1 0 0,7-3 0 16,0 0 0-16,-8 0 0 0,1 1 0 0,7-1 0 15,-9-1 0-15,9 1 0 0,-8 2 0 0,0 0 0 16,8-2 0-16,-7 0 0 0,7 0 0 0,-9-2 0 16,3 1 0-16,6 1 0 0,-10-3 0 0,10 3 0 15,-9 0 0-15,9 0 0 0,-10 0 0 0,2 0 0 16,1-2 0-16,0 1 0 0,7 1 0 0,-9 0 0 15,0 1 0-15,3-1 0 0,6 0 0 0,-9-2 0 16,1 1 0-16,8 1 0 0,-8-1 0 0,1 0 0 16,-2-1 0-16,9 2 0 0,-8 0 0 0,0-3 0 15,1 1 0-15,-2 0 0 0,3 1 0 0,-2 1 0 16,8 0 0-16,-7-1 0 0,-1 0 0 0,1 0 0 0,-2-1 0 0,9 2 0 16,-5-2 0-16,-2 1 0 0,-2-2 0 0,9 3 0 15,-6-3 0-15,6 3 0 0,0 0 0 0,-8-3 0 16,0 0 0-16,8 3 0 0,-7-3 0 0,-1 1 0 15,-1-1 0-15,9 3 0 0,0 0 0 0,-9-3 0 16,-1 0 0-16,0-1 0 0,10 4 0 0,-8-3 0 16,-2 2 0-16,2-1 0 0,1-1 0 0,1-1 0 15,-1 1 0-15,2 0 0 0,-2-1 0 0,7 4 0 16,-6-4 0-16,6 4 0 0,-8-4 0 0,1-2 0 16,1 2 0-16,-1-1 0 0,-1 1 0 0,8 4 0 15,-5-5 0-15,-1 2 0 0,-1-1 0 0,1-1 0 16,6 5 0-16,-5-5 0 0,-3 0 0 0,8 5 0 0,-6-6 0 15,2 0 0-15,-1 0 0 0,-1 2 0 0,1 0 0 0,5 4 0 16,-6-5 0-16,2-1 0 0,-3 1 0 0,3-2 0 16,-1 3 0-16,5 4 0 0,-6-6 0 0,0 1 0 15,2 2 0-15,-3-1 0 0,2-2 0 0,0 2 0 16,-1 1 0-16,0-2 0 0,1 1 0 0,-1 0 0 16,0-2 0-16,-2 2 0 0,2-1 0 0,1 0 0 15,-2-2 0-15,2 3 0 0,-1 2 0 0,0-2 0 16,-2 0 0-16,1-1 0 0,3 2 0 0,-4 0 0 15,4-2 0-15,-1 1 0 0,-2 0 0 0,1-1 0 16,2-1 0-16,-1 1 0 0,-1 2 0 0,0 0 0 16,1-2 0-16,-1 1 0 0,0-1 0 0,0 3 0 15,6 2 0-15,-7-2 0 0,-1-1 0 0,0-1 0 16,0 1 0-16,1-1 0 0,0-4 0 0,2 1 0 16,-2 2 0-16,2-1 0 0,0 0 0 0,-3-1 0 0,3 2 0 15,-3-1 0-15,1 1 0 0,0 0 0 0,7 5 0 0,-9-5 0 16,-1 0 0-16,4 0 0 0,6 5 0 0,-9-8 0 15,1 1 0-15,2 0 0 0,1-1 0 0,5 8 0 16,-4-5 0-16,-3-1 0 0,3-1 0 0,0 0 0 16,-2 1 0-16,6 6 0 0,-7-7 0 0,2 1 0 15,0 0 0-15,5 6 0 0,0 0 0 0,-5-8 0 16,0 0 0-16,0 1 0 0,1 0 0 0,4 7 0 16,-6-6 0-16,-1 1 0 0,3-2 0 0,1 2 0 15,3 5 0-15,-7-7 0 0,2 2 0 0,2-1 0 16,-2 1 0-16,2-1 0 0,3 6 0 0,-6-6 0 15,3-2 0-15,-3 2 0 0,1-1 0 0,3 1 0 0,2 6 0 0,-6-6 0 16,2-1 0-16,-1 2 0 0,3-1 0 16,-2 1 0-16,-1-1 0 0,1 1 0 0,1-1 0 0,-2-1 0 15,1 1 0-15,-1 0 0 0,3 2 0 0,-3-2 0 16,-2 1 0-16,4-1 0 0,-2 0 0 0,2 0 0 16,-1 1 0-16,2-2 0 0,-3 2 0 0,1 1 0 15,-1-1 0-15,3-1 0 0,-2-1 0 0,0 0 0 16,0 2 0-16,1-3 0 0,3 8 0 0,-4-6 0 15,0 1 0-15,0-2 0 0,0 2 0 0,0-3 0 16,1 0 0-16,-1 3 0 0,1-1 0 0,1 0 0 16,2 6 0-16,-5-7 0 0,3-2 0 0,0 1 0 15,0 0 0-15,2 8 0 0,-2-8 0 0,1 2 0 16,-4-1 0-16,3-2 0 0,2 9 0 0,-2-7 0 16,-2-3 0-16,2 2 0 0,2 8 0 0,-1-9 0 0,0 1 0 0,-2 2 0 15,-1-2 0-15,2 2 0 0,2 6 0 0,-1-9 0 16,-2 0 0-16,2 1 0 0,-1 1 0 0,-1 0 0 15,3 7 0-15,-1-10 0 0,-2 0 0 0,3 0 0 16,1 1 0-16,-1 1 0 0,-1-1 0 0,0 0 0 16,0 0 0-16,1-1 0 0,-1 2 0 0,1-2 0 15,0-2 0-15,0 2 0 0,-1-4 0 0,-1 3 0 16,1 2 0-16,0-2 0 0,0 0 0 0,1 1 0 16,1-2 0-16,-1 1 0 0,-1 1 0 0,-1 0 0 15,1 1 0-15,1-1 0 0,1 0 0 0,1 1 0 16,-2 1 0-16,0-1 0 0,-2-3 0 0,1 3 0 15,1 0 0-15,0 0 0 0,0-1 0 0,0 0 0 16,1 1 0-16,1-1 0 0,-2 2 0 0,1-1 0 0,0-1 0 16,0 0 0-16,-1 0 0 0,3 2 0 0,1-1 0 15,-2 1 0-15,-3-1 0 0,1 1 0 0,2 0 0 0,1-1 0 16,-2-1 0-16,0 0 0 0,0 0 0 0,1 2 0 16,-1-1 0-16,1 0 0 0,1-1 0 0,-1 0 0 15,0 0 0-15,-1 1 0 0,1 1 0 0,2-2 0 16,-1-1 0-16,0 0 0 0,2 2 0 0,-4 0 0 15,1 0 0-15,1 1 0 0,0-2 0 0,2 1 0 16,-3 1 0-16,2 0 0 0,3 0 0 0,-1-1 0 16,-2-1 0-16,1-1 0 0,2-1 0 0,-1 1 0 15,-3 0 0-15,1 1 0 0,2 0 0 0,-1-1 0 16,0 3 0-16,-1-2 0 0,0-1 0 0,2 0 0 16,-3 0 0-16,2 0 0 0,-2 3 0 0,2-3 0 15,-1 0 0-15,0 1 0 0,3-1 0 0,-4 0 0 0,0-1 0 0,2 1 0 16,-1 0 0-16,-1 1 0 0,2-2 0 0,1 0 0 15,-2-1 0-15,1 1 0 0,0 1 0 0,0-2 0 16,1-1 0-16,0 1 0 0,-1-1 0 0,0 1 0 16,3-1 0-16,-3 2 0 0,1-1 0 0,-1-1 0 15,1 2 0-15,0 2 0 0,0-3 0 0,-1 0 0 16,1-1 0-16,-2 1 0 0,2 0 0 0,0 2 0 16,-1-3 0-16,0 1 0 0,3-1 0 0,-1 2 0 15,-1 2 0-15,0-1 0 0,3-1 0 0,-3-1 0 16,1 2 0-16,2 0 0 0,0-1 0 0,-2-1 0 15,1-1 0-15,-2 2 0 0,1 0 0 0,1 0 0 16,2-3 0-16,-3 1 0 0,3 0 0 0,-1 0 0 0,-1 2 0 16,-2 1 0-16,1-1 0 0,-2 1 0 0,2-1 0 0,1 3 0 15,-1 1 0-15,1-1 0 0,-1-2 0 16,0 2 0-16,3 1 0 0,-1 1 0 0,-2-2 0 0,-1-1 0 16,0 0 0-16,0 2 0 0,1 3 0 0,-2-3 0 15,-1-2 0-15,-1 4 0 0,-3 6 0 0,0 0 0 16,0 0 0-16,7-7 0 0,-2 0 0 0,-5 7 0 15,0 0 0-15,0 0 0 0,0 0 0 0,0 0 0 16,0 0 0-16,0 0 0 16,0 0-3232-16,0 0-688 0,-13 1-144 0,0 2-32 0</inkml:trace>
  <inkml:trace contextRef="#ctx0" brushRef="#br0" timeOffset="10">20287 11548 12895 0,'0'0'272'0,"0"0"64"0,0 0 16 0,0 0 32 0,0 0-384 0,0 0 0 0,0 0 0 0,0 0 0 0,-1 7 896 0,1-7 96 15,0 0 32-15,0 0 0 0,0 0 0 0,0 0 0 16,0 0 0-16,0 0 0 0,0 0 0 0,0 0 0 15,0 0 0-15,0 0 0 0,1 6 0 0,-1-6 0 16,0 0 0-16,0 0 0 0,0 0-832 0,0 0-192 16,0 0 0-16,0 0 0 0,0 0 864 0,0 0 128 15,0 0 32-15,0 0 0 0,-3-5-832 0,3-1-192 16,0 0 0-16,0-2 0 0,0 0 864 0,0 0 128 16,2 0 32-16,0-2 0 0,-1 1-832 0,1-2-192 15,0-2 0-15,3 0 0 0,-4-3 0 0,1 3 0 16,-1-2 0-16,1-1 0 0,1 1 0 0,-1-2 0 15,1 0 0-15,-1 0 0 0,3 3 0 0,-1-2 0 16,-3-1 0-16,3 0 0 0,-2 2 864 0,1 0 128 0,0-3 32 0,1 1 0 16,1 2-832-16,-2 0-192 15,2-2 0-15,0 2 0 0,-1-1 0 0,0 1 0 0,0 0 0 0,2-1 0 16,-1 2 0-16,0-2 0 0,-1 1 0 0,-3 0 0 16,0-2 0-16,3 2 0 0,-2 0 0 0,2-1 0 15,2 1 0-15,-2-1 0 0,0 1 0 0,-1 0 0 16,2 2 0-16,1 0 0 0,-2 0 0 0,1 0 0 15,-2-1 0-15,1 2 0 0,3 0 0 0,-3-1 0 16,3 1 0-16,-2-1 0 0,1 0 0 0,-1-1 0 16,1 2 0-16,1-1 0 0,0 2 0 0,-1-1 0 15,-1 0 0-15,1 0 0 0,-1 0 0 0,2 1 0 16,-4 0 0-16,2 1 0 0,-1-2 0 0,1 1 0 0,-1 1 0 0,0 0 0 16,2-1 0-16,-2 0 0 0,0 0 0 15,1-1 0-15,-1 0 0 0,2 0 0 0,-1-2 0 0,0 2 0 16,-1-1 0-16,0 1 0 0,2-1 0 0,-2 3 0 15,3-1 0-15,-2 0 0 0,0-1 0 0,0 0 0 16,1 0 0-16,-3-2 0 0,3 1 0 0,-1 0 0 16,0 0 0-16,0-2 0 0,1 3 0 0,-2 0 0 15,1 1 0-15,2 0 0 0,-3 0 0 0,1 1 0 16,1-1 0-16,1-4 0 0,1 3 0 0,-4 1 0 16,1 0 0-16,-1 1 0 0,1 0 0 0,1 0 0 15,-3-1 0-15,2 0 0 0,-2 1 0 0,0 4 0 16,1-1 0-16,1-1 0 0,-2 1 864 0,2-2 128 15,-2-1 32-15,3-2 0 0,-2 2-832 0,-2 3-192 0,3 0 0 0,0-4 0 16,-2 0 0-16,2 2 0 16,1 0 0-16,1 0 0 0,0-1 0 0,-3 2 0 0,1 3 0 0,2-3 0 15,-3 0 0-15,0-1 0 0,-2 0 0 0,2 2 0 16,1 0 0-16,-3 1 0 0,0-1 0 0,-1-2 0 16,3 2 0-16,1-3 0 0,-1-1 0 15,2 2 0-15,-1 2 0 0,-1 3 0 0,0-1 0 0,2 1 0 16,-3-2 0-16,0 1 0 0,1-1 0 0,-1-1 0 15,0 3 0-15,0-1 0 0,1-2 0 0,-1 0 0 16,1 2 0-16,0-1 0 0,1 0 0 0,2-2 0 16,-4 1 0-16,0 3 0 0,1 0 0 0,-1-1 0 15,1 0 0-15,3-3 0 0,0 1 0 0,-4 4 0 16,1-2 0-16,2-1 0 0,-2 2 0 0,0-2 0 16,0 1 0-16,1 0 0 0,-1-1 0 0,2-1 0 0,1 1 0 0,-4 1 0 15,2-1 0-15,1-3 0 0,-1 2 0 0,0 2 0 16,1-1 0-16,-3 2 0 0,1-4 0 0,2 0 0 15,-2 1 0-15,-4 7 0 0,4-7 0 0,0 0 0 16,-1 1 0-16,-3 6 0 0,5-7 0 0,-5 7 0 16,3-6 0-16,1-2 0 0,2 1 0 0,-6 7 0 15,2-5 0-15,2-2 0 0,1 2 0 0,-2-2 0 16,0-1 0-16,0 1 0 0,1-1 0 0,0 0 0 16,-4 8 0-16,5-6 0 0,-2-3 0 0,-3 9 0 15,5-5 0-15,-1-1 0 0,0 0 0 0,-4 6 0 16,6-6 0-16,-1-3 0 0,1-3 0 0,-2 3 0 15,-4 9 0-15,5-7 0 0,0 2 0 0,0-2 0 16,-2-1 0-16,0 1 0 0,3 3 0 0,-6 4 0 0,5-7 0 16,2 3 0-16,-4-1 0 0,1-1 0 0,1-1 0 15,0 1 0-15,1 1 0 0,-1 1 0 0,-5 4 0 0,7-7 0 16,-7 7 0-16,5-6 0 16,3 2 0-16,-8 4 0 0,6-8 0 0,1 3 0 0,-7 5 0 0,6-6 0 15,-6 6 0-15,6-4 0 0,-6 4 0 0,8-6 0 16,-1 1 0-16,-1 1 0 0,-6 4 0 0,8-5 0 15,0 1 0-15,-3-2 0 0,3 0 0 0,-4 0 0 16,-4 6 0-16,8-4 0 0,-8 4 0 0,10-6 0 16,-2 1 0-16,-1-1 0 0,0 2 0 0,0-1 0 15,-1 0 0-15,2 1 0 0,-2-1 0 0,-6 5 0 16,8-3 0-16,-2 0 0 0,2-2 0 0,-8 5 0 16,7-3 0-16,0 1 0 0,-7 2 0 0,7-6 0 15,0 2 0-15,0-1 0 0,-2 1 0 0,3 0 0 0,-4-2 0 16,-4 6 0-16,7-5 0 0,-1 0 0 0,-6 5 0 0,8-4 0 15,-1 0 0-15,-1-1 0 0,-6 5 0 0,9-6 0 16,-5 2 0-16,2-3 0 0,-1 2 0 0,-5 5 0 16,7-3 0-16,1 0 0 0,-8 3 0 0,6-5 0 15,2-3 0-15,-8 8 0 0,6-4 0 0,-6 4 0 16,5-7 0-16,-5 7 0 0,8-3 0 0,-8 3 0 16,7-3 0-16,0 0 0 0,-1-2 0 0,-6 5 0 15,6-3 0-15,-6 3 0 0,9-5 0 0,-2 0 0 16,-3-1 0-16,-4 6 0 0,7-5 0 0,-7 5 0 15,7-2 0-15,-7 2 0 0,8-8 0 0,0 3 0 16,-1 3 0-16,-7 2 0 0,0 0 0 0,9-3 0 16,-2 1 0-16,-7 2 0 0,9-2 0 0,-9 2 0 0,8-4 0 0,-8 4 0 15,10-2 0-15,0 0 0 16,-4-1 0-16,-6 3 0 0,0 0 0 0,10 0 0 0,-10 0 0 0,8-2 0 16,1-1 0-16,-9 3 0 0,0 0 0 0,8-2 0 15,-8 2 0-15,9-3 0 0,-9 3 0 0,8-1 0 16,-8 1 0-16,10-3 0 0,-10 3 0 15,11-1 0-15,-11 1 0 0,8-1 0 0,0 0 0 0,-1-1 0 16,1-1 0-16,-8 3 0 0,9-2 0 0,0 0 0 16,-3-1 0-16,-6 3 0 0,9-2 0 0,-1 1 0 15,0 1 0-15,-8 0 0 0,7 0 0 0,0-3 0 16,-1-1 0-16,-6 4 0 0,10 1 0 0,-2-2 0 16,-1-3 0-16,-7 4 0 0,0 0 0 0,8-4 0 0,-1 2 0 0,-7 2 0 15,0 0 0-15,9-2 0 0,-1 0 0 16,-8 2 0-16,0 0 0 0,8 1 0 0,-8-1 0 0,9 0 0 15,-9 0 0-15,0 0 0 0,0 0 0 0,12 0 0 16,-4 0 0-16,-8 0 0 0,8 2 0 0,-8-2 0 16,8-2 0-16,-8 2 0 0,10 2 0 0,-10-2 0 15,10 3 0-15,-2 0 0 0,2-3 0 0,-10 0 0 16,6-3 0-16,3 2 0 0,1-1 0 0,0 1 0 16,-10 1 0-16,11 0 0 0,-3 1 0 0,1-1 0 15,-9 0 0-15,11 0 0 0,0 2 0 0,-2 0 0 16,0 0 0-16,0-1 0 0,-9-1 0 0,12 3 0 15,-4-1 0-15,2 0 0 0,-1-2 0 0,-9 0 0 16,0 0 0-16,8-1 0 0,2 3 0 0,-10-2 0 16,8-2 0-16,2 1 0 0,2 1 0 0,-3 1 0 0,-9-1 0 15,10 0 0-15,0-3 0 0,-2 3 0 0,-8 0 0 16,11-2 0-16,-3 1 0 0,1 0 0 0,-9 1 0 0,10-2 0 16,0-1 0-16,0 1 0 0,-10 2 0 0,9-3 0 15,0-3 0-15,-1 3 0 0,-8 3 0 16,9-1 0-16,1-1 0 0,-5-1 0 0,-5 3 0 0,8-2 0 15,-8 2 0-15,9-4 0 0,-3 0 0 0,-6 4 0 16,7-1 0-16,-7 1 0 0,6-3 0 0,-6 3 0 16,7-3 0-16,-7 3 0 0,0 0 0 0,8-5 0 15,-1 1 0-15,-7 4 0 0,6-4 0 0,-6 4 0 16,8-7 0-16,-4 1 0 0,-4 6 0 0,6-5 0 16,0-2 0-16,-6 7 0 0,0 0 0 0,7-5 0 15,-2-1 0-15,-5 6 0 0,0 0 0 0,6-5 0 0,-6 5 0 16,0 0 0-16,5-5 0 0,-5 5 0 0,0 0 0 15,5-7 0-15,-5 7 0 0,0 0 0 0,0 0 0 0,0 0 0 16,0 0 0-16,4-8 0 0,-4 8 0 0,0 0 0 16,0 0 0-16,0 0 0 0,2-9 0 0,-2 9 0 15,0 0 0-15,0 0 0 0,2-9 0 0,-2 9 0 16,-1-7 0-16,1 7 0 0,0 0 0 0,0 0 0 16,0-8 0-16,0 8 0 0,-2-5 0 0,2 5 0 15,0 0 0-15,0 0 0 0,-2-6 0 0,2 6 0 16,0 0 0-16,0 0 0 0,-7-5 0 0,7 5 0 15,-3-6 0-15,3 6 0 0,0 0 0 0,-5-4 0 16,5 4 0-16,0 0 0 0,-9-5 0 0,9 5 0 16,-7-3 0-16,7 3 0 0,-8-4 0 0,8 4 0 15,-6-3 0-15,6 3 0 0,-8-3 0 0,3 0 0 0,0-1 0 0,5 4 0 16,-9-2 0-16,9 2 0 0,-9-3 0 16,1 1 0-16,3 0 0 0,-1-1 0 15,-1 0 0-15,1 0 0 0,0-2 0 0,1 0 0 0,-3 2 0 0,1-1 0 16,2 0 0-16,-1-1 0 0,1 1 0 0,-2 2 0 15,2 0 0-15,-1-2 0 0,0 1 0 0,0 0 0 16,1-1 0-16,-1 1 0 0,2 1 0 0,-3 0 0 16,2-2 0-16,0 1 0 0,-4 1 0 0,3 1 0 15,6 1 0-15,-8-2 0 0,2-2 0 0,-1 3 0 16,0-1 0-16,1 0 0 0,-1-1 0 0,3 1 0 16,4 2 0-16,0 0 0 0,-9-1 0 0,9 1 0 15,0 0 864-15,-7-2 128 0,-1 0 32 0,1 1 0 0,-4 1-832 0,2-3-192 16,1 0 0-16,1 2 0 0,-1 1 0 15,3 0 0-15,5 0 0 0,-9 0 0 0,2 0 0 0,-3 0 0 16,1-1 0-16,9 1 0 0,-7 0 0 0,-1 1 0 16,-1-1 0-16,2 1 0 0,7-1 0 0,-9 1 0 15,-1-1 0-15,3 2 0 0,7-2 0 0,-10 3 0 16,4-1 0-16,6-2 0 0,-11 1 0 0,3 1 0 16,8-2 0-16,-9 3 0 0,0-3 0 0,9 0 0 15,-6 1 0-15,6-1 0 0,-9 2 0 0,1-1 0 16,1 0 0-16,7-1 0 0,-8 2 0 0,8-2 0 15,-9 2 0-15,1 1 0 0,1-3 0 0,-1 2 0 16,8-2 0-16,-9 3 0 0,3-1 0 0,-4-1 0 16,2-1 0-16,-2 3 0 0,2-1 0 0,1-1 0 0,-2-1 0 15,0 1 0-15,-1 0 0 0,3 0 0 16,-3 1 0-16,1 0 0 0,0-2 0 0,1 0 0 16,1 1 0-16,-1 0 0 0,0 2 0 0,1-3 0 0,-1 0 0 0,0 0 0 15,0 0 0-15,1 0 0 0,-1 0 0 0,0 0 0 16,1 0 0-16,1 0 0 0,-2 0 0 0,8 0 0 15,-6-2 0-15,-3 2 0 0,2 0 0 16,7 0 0-16,0 0 0 0,-11-1 0 0,2 0 0 0,1 1 0 16,8 0 0-16,-8-1 0 0,2-2 0 0,6 3 0 15,-10-1 0-15,10 1 0 0,0 0 0 0,0 0 0 16,-9-3 0-16,0 1 0 0,9 2 0 0,0 0 0 16,-8-4 0-16,8 4 0 0,-8-4 0 0,8 4 0 15,-9-4 0-15,9 4 0 0,0 0 0 0,-7-5 0 16,1 2 0-16,6 3 0 0,0 0 0 0,0 0 0 15,-7-7 0-15,1 2 0 0,6 5 0 0,-4-6 0 0,0 1 0 0,4 5 0 16,-6-5 0-16,6 5 0 0,-3-6 0 0,-2 0 0 16,2-1 0-16,3 7 0 0,0 0 0 0,-5-5 0 15,5 5 0-15,-4-5 0 0,-2 0 0 0,6 5 0 16,-7-5 0-16,4-1 0 0,-2 0 0 0,2 0 0 16,-1 2 0-16,4 4 0 0,0 0 0 0,-6-6 0 15,1 0 0-15,0 0 0 0,2 3 0 0,3 3 0 16,-7-6 0-16,2 0 0 0,-1 1 0 0,2 1 0 15,-1 0 0-15,1-2 0 0,-1-2 0 0,0 2 0 16,1 0 0-16,-3-1 0 0,2 2 0 0,2 0 0 16,-3 0 0-16,6 5 0 0,-4-7 0 0,-1 0 0 15,0 0 0-15,0 2 0 0,0 1 0 0,5 4 0 16,-6-5 0-16,2 1 0 0,-2-2 0 0,2 0 0 0,-1-1 0 16,-2 2 0-16,1 0 0 0,2 2 0 15,4 3 0-15,-3-5 0 0,-1 1 0 0,0 0 0 0,4 4 0 0,-4-6 0 16,-1 2 0-16,0-1 0 0,-1 1 0 0,6 4 0 15,0 0 0-15,-3-7 0 0,-4 1 0 0,2 0 0 16,0 0 0-16,5 6 0 0,0 0 0 0,0 0 0 16,-1-8 0-16,0 1 0 0,-4 2 0 0,0-1 0 15,1 1 0-15,0-1 0 0,-2 0 0 0,2 2 0 16,0 0 0-16,-1 0 0 0,2-2 0 0,-2 2 0 16,0-1 0-16,5 5 0 0,-6-5 0 0,2-1 0 15,-2 2 0-15,1 0 0 0,-1-1 0 0,0 1 0 16,0-3 0-16,3 3 0 0,-5-2 0 0,4 2 0 15,4 4 0-15,-4-8 0 0,-3 2 0 0,2 0 0 0,2-1 0 0,-2 1 0 16,-1-1 0-16,2 1 0 0,-2-1 0 0,6 7 0 16,-4-7 0-16,-2 1 0 0,1-2 0 0,0 0 0 15,1 0 0-15,0 1 0 0,4 7 0 0,-6-7 0 16,2 1 0-16,0-1 0 0,-2 2 0 0,0-3 0 16,2 0 0-16,-2 1 0 0,4-1 0 0,-2 0 0 15,0 1 0-15,-1-1 0 0,2 0 0 0,-2 2 0 16,1-1 0-16,1 0 0 0,-1 0 0 0,0 0 0 15,-1-1 0-15,1 2 0 0,0-1 0 0,0 1 0 16,-1-1 0-16,0 0 0 0,1 0 0 0,0-1 0 16,-2 0 0-16,3 3 0 0,0-2 0 0,-2 1 0 15,1-1 0-15,0-1 0 0,1 1 0 0,-1-2 0 16,0 0 0-16,0 0 0 0,0 0 0 0,-2 3 0 0,2-3 0 16,0 1 0-16,2-1 0 0,-2 1 0 0,-2-1 0 0,3 0 0 15,2 0 0-15,-5-1 0 16,3 2 0-16,0-1 0 0,1 0 0 0,1 0 0 0,-5-1 0 0,3 1 0 15,2 3 0-15,-2-3 0 0,0 2 0 0,0-2 0 16,0 0 0-16,-1 0 0 0,1 2 0 0,1 0 0 16,-5-2 0-16,4 0 0 0,1 1 0 0,-1 0 0 15,1-1 0-15,-2-1 0 0,2 1 0 0,-1 0 0 16,1 0 0-16,0 1 0 0,1-1 0 0,0 0 0 16,-1 0 0-16,1 3 0 0,-1-3 0 0,1 0 0 15,-1 0 0-15,0 0 0 0,0 1 0 0,0-1 0 16,0 2 0-16,-2-2 0 0,0 1 0 0,0 0 0 15,3-2 0-15,0 0 0 0,-4 0 0 0,0 0 0 0,1 0 0 16,2 1 0-16,-2-1 0 0,1 0 0 0,-2-1 0 16,2 0 0-16,-1 0 0 0,1 1 0 0,-2 0 0 0,2-1 0 15,2-2 0-15,-2 3 0 0,-1 1 0 0,2 0 0 16,0-1 0-16,1-1 0 0,0-1 0 0,0 2 0 16,1 2 0-16,-3-1 0 0,0-2 0 0,1 0 0 15,1 0 0-15,0 0 0 0,-2 0 0 0,2-1 0 16,-1 1 0-16,2 0 0 0,0 1 0 0,-1 0 0 15,-2 1 0-15,1-2 0 0,-1-1 0 0,2 1 0 16,2 1 0-16,-2 0 0 0,-1 0 0 0,1 0 0 16,1 0 0-16,-1 1 0 0,0 0 0 0,0-2 0 15,0 1 0-15,1 0 0 0,0 0 0 0,0 0 0 16,-3-1 0-16,6 0 0 0,-1-1 0 0,-2 1 0 16,0 0 0-16,0-1 0 0,1-1 0 0,-1 1 0 15,-1 0 0-15,1 1 0 0,1 0 0 0,0 1 0 0,0-1 0 16,1 1 0-16,0 0 0 0,0 2 0 0,-2-1 0 0,2 2 0 15,1-2 0-15,-2 1 0 0,1-1 0 0,1-1 0 16,-2 1 0-16,1-1 0 0,3 0 0 0,-2 0 0 16,-3 0 0-16,2 1 0 0,1 1 0 0,1 1 0 15,1-1 0-15,-3 0 0 0,0 1 0 0,0-1 0 16,-2 8 0-16,4-9 0 0,0 0 0 0,-2 1 0 16,-1-2 0-16,3 2 0 0,-1 0 0 0,0 1 0 15,1 0 0-15,-2 0 0 0,0 0 0 0,1 0 0 16,2 0 0-16,-1 1 0 0,-3-2 0 0,3 0 0 15,0 1 0-15,1-1 0 0,-2 1 0 0,0 2 0 16,-1-4 0-16,0 3 0 0,1-7 0 0,-3 6 0 0,-3 1 0 16,2-1 0-16,5-3 0 0,0 1 0 0,-3 1 0 0,-1 8 0 15,3-8 0-15,1 0 0 0,-2-3 0 0,0 2 0 16,0 1 0-16,-1 2 0 0,-1 6 0 0,5-8 0 16,-2-3 0-16,0 3 0 0,-3 8 0 0,5-9 0 15,-1-4 0-15,1 3 0 0,0 4 0 0,-5 6 0 16,2-8 0-16,3-1 0 0,0-1 0 0,2-1 0 15,-1 2 0-15,0 2 0 0,-3 0 0 0,3-1 0 16,1-1 0-16,-2 0 0 0,-1 2 0 0,3 1 0 16,-3-3 0-16,2 0 0 0,-1 0 0 0,-2 1 0 15,2 2 0-15,1-2 0 0,1 0 0 0,-1 0 0 16,-1-1 0-16,-1 0 0 0,3 1 0 0,-1 0 0 16,-2-1 0-16,0 1 0 0,2 1 0 0,-2 2 0 15,2-4 0-15,-1 0 0 0,0 1 0 0,-1-1 0 0,3 1 0 0,-2-1 0 16,1-1 0-16,-1-1 0 0,1 1 0 0,-1 1 0 15,1-1 0-15,-1-1 0 0,0-4 0 0,0 7 0 16,1 2 0-16,0-1 0 0,-1-2 0 0,1-1 0 16,1 2 0-16,-1 0 0 0,2-1 0 0,-2 0 0 15,2-2 0-15,-1 1 0 0,-2 1 0 0,3 1 0 16,1 0 0-16,-1-3 0 0,-2 2 0 16,1 0 0-16,-1 1 0 0,2 1 0 0,1 0 0 0,0-1 0 15,0 0 0-15,-2 1 0 0,1-1 0 0,-3 0 0 16,1-1 0-16,2 1 0 0,-2 0 0 0,4 1 0 15,-1 0 0-15,1-1 0 0,-1 0 0 0,-1 2 0 16,2 0 0-16,-2 0 0 0,2-3 0 0,0 1 0 0,-1 1 0 16,2 3 0-16,-3-3 0 0,2 0 0 0,2-1 0 15,-4 0 0-15,1 1 0 0,0 0 0 0,0 0 0 0,0 2 0 16,-2-3 0-16,2 1 0 0,-3 0 0 0,3 0 0 16,-1 0 0-16,1 1 0 0,-3 2 0 0,3-2 0 15,-1 1 0-15,1-3 0 0,-2-1 0 0,2 2 0 16,0-1 0-16,0 1 0 0,-3 1 0 0,3 0 0 15,0 1 0-15,0-1 0 0,-3 0 0 0,2-2 0 16,0 0 0-16,1 4 0 0,2-2 0 0,-4 1 0 16,1-3 0-16,1 0 0 0,0 4 0 0,-2-2 0 15,0 1 0-15,-1-1 0 0,2 0 0 0,-1 1 0 16,-7 5 0-16,9-4 0 0,-4 0 0 0,-5 4 0 16,6-5 0-16,-6 5 0 0,5-6 0 0,-5 6 0 15,7-6 0-15,-1 3 0 0,-6 3 0 0,6-6 0 0,-1 2 0 16,2 0 0-16,-7 4 0 0,4-6 0 15,-4 6 0-15,0 0 0 0,0 0 0 0,0 0 0 0,6-4 0 0,-6 4 0 16,0 0 0-16,0 0 0 0,0 0 0 0,0 0 0 16,0 0 0-16,0 0 0 0,0 0 0 0,0 0 0 31,0 0-768-31,0 0-208 0,0 0-48 0,0 0-12016 0,3 10-2400 0</inkml:trace>
  <inkml:trace contextRef="#ctx0" brushRef="#br1" timeOffset="11">22052 4939 12895 0,'0'0'272'0,"0"0"64"0,0 0 16 0,0 0 32 0,0 0-384 0,0 0 0 16,0 0 0-16,0 0 0 0,0 0 896 0,0 0 96 15,3 19 32-15,-3-19 0 0,0 0-832 0,0 0-192 16,0 0 0-16,0 0 0 0,0 0 864 0,0 0 128 15,1-5 32-15,1 0 0 0,1-1-832 0,-3 6-192 16,0-5 0-16,0-1 0 0,1 0 864 0,-1-1 128 16,0 2 32-16,0-1 0 0,-1 1-832 0,1-2-192 15,0-1 0-15,-1 1 0 0,-1-1 864 0,1 0 128 16,1-1 32-16,0 1 0 0,0-1-832 0,0 0-192 16,0 0 0-16,0-2 0 0,1 0 0 0,-1 0 0 0,0-1 0 0,0 0 0 15,0-1 0-15,0 0 0 0,0-3 0 0,2 2 0 16,0 1 864-16,-2 0 128 0,0-2 32 0,1 3 0 15,0 1-832-15,1 0-192 0,-2-1 0 0,1 1 0 16,0 0 0-16,0 1 0 0,-1-1 0 0,0 0 0 16,-2-1 0-16,2 0 0 0,0 0 0 0,0 0 0 15,-3-1 0-15,2-6 0 0,1 1 0 0,0 3 0 16,-1 1 0-16,1-1 0 0,0 0 0 0,0 1 0 16,0 1 0-16,0 2 0 0,0-3 0 0,0 2 0 15,1 0 0-15,0 0 0 0,1-1 0 0,-1-3 0 16,0 3 0-16,-2-1 0 0,0-2 0 0,1 3 0 15,2 1 0-15,0-1 0 0,-1-3 0 0,1 1 0 0,2 1 0 16,-3-2 0-16,1 0 0 0,-1-1 0 0,-1 2 0 16,0 0 0-16,0-1 0 0,0 1 0 0,-1-3 0 15,1 2 0-15,1-1 0 0,-1 1 0 0,-1 0 0 0,1 2 0 16,0 1 0-16,1 1 0 0,0 1 0 0,-1-1 0 16,0-1 0-16,0 2 0 0,0 0 0 0,-1 0 0 15,0 2 0-15,0-1 0 0,1-1 864 0,0-1 128 16,0-1 32-16,0 2 0 0,-1 2-832 0,1-1-192 15,-4 1 0-15,2 0 0 0,0 0 0 0,1 3 0 16,1 6 0-16,-2-9 0 0,-2-2 0 0,3 1 0 16,0 0 0-16,-2 2 0 0,0 3 0 0,1-2 0 15,1 0 0-15,1 7 0 0,0 0 0 0,-1-8 0 16,0 0 0-16,1 8 0 0,0 0 0 0,0 0 0 0,-1-6 0 16,1 6 0-16,0 0 0 0,0 0 0 0,-1-6 0 0,1 6 0 15,0 0 0-15,0 0 0 0,0 0 0 0,0 0 0 16,0 0 0-16,0 0 0 0,0 10 0 0,0 1 0 15,2 1 0-15,-1 2 0 0,-2 2 0 0,1 0 0 16,2 3 0-16,1 2 0 0,-1 0 0 0,2 2 0 16,-2 1 0-16,3 0 0 0,-2 0 0 0,0 2 0 15,1 0 0-15,-2 3 0 0,2 0 0 16,0 3 0-16,-2-1 0 0,1 2 0 0,0-1 0 0,1 0 0 16,-1 0 0-16,1 0 0 0,-3-1 0 0,2-2 0 15,-2-2 0-15,0 0 0 0,-1 0 0 0,0-9 0 16,0 2 0-16,0 1 0 0,-1 1 0 0,1 0 0 15,1 0 0-15,-2 0 0 0,-1 0 0 0,0 0 0 0,2-1 864 0,0 1 128 16,0-2 32-16,0 1 0 0,0-2-832 0,0 1-192 16,0-2 0-16,2-3 0 0,-1-1 0 0,1 0 0 15,-2-2 0-15,0-1 0 0,-1-1 0 0,0-3 0 16,2 1 0-16,-1-1 0 0,0-1 0 0,0-6 0 16,0 7 0-16,0-7 0 0,0 0 0 0,0 0 0 15,0 0 0-15,0 0 0 0,0 0 0 0,1 5 0 16,-1-5 0-16,0 0 0 0,0 0 0 0,0 0 0 15,0 0 0-15,0 0 0 0,0 0 864 0,0 0 128 16,0 0 32-16,-5-4 0 0,2 0-832 0,1-2-192 16,-1 1 0-16,0-2 0 0,1-2 0 0,0 0 0 15,2-1 0-15,-1 2 0 0,-1-2 0 0,1 0 0 16,0 0 0-16,1-2 0 0,0-2 0 0,1-3 0 16,-1-2 0-16,1 1 0 0,1 0 0 0,-1-1 0 0,1 0 0 0,0-2 0 15,2-2 0-15,-1-13 0 16,0 3 0-16,-2 9 0 0,3-3 0 0,-1-2 0 0,0-1 0 0,0-3 0 15,-1-4 0-15,-2 0 0 0,-2-1 0 0,4 2 0 16,-1 2 0-16,0 2 0 0,0 1 0 0,-1 2 0 16,-1 1 0-16,1 0 0 0,1 2 0 0,0 2 0 15,-2 2 0-15,0 0 0 0,0 0 0 0,1 1 0 16,-1 2 0-16,-1 3 0 0,-1 1 0 0,0-1 0 16,2-1 0-16,0 3 0 0,-1 2 0 0,-1 1 0 15,2 1 0-15,-1 2 0 0,0-2 0 0,1 2 0 16,0-2 0-16,-1 1 0 0,-1 0 0 0,1 3 0 15,2 6 0-15,0 0 0 0,-1-6 0 0,-2 3 0 16,3 3 0-16,0 0 0 0,-2-6 0 0,2 6 0 16,0 0 0-16,0 0 0 0,0 0 0 0,-5 6 0 0,1 0 0 15,2 3 0-15,-2 1 0 0,2 3 0 0,-1 3 0 0,1 1 0 16,-1 2 0-16,2 2 0 0,1 2 0 0,-1 2 0 16,0 2 0-16,1 0 0 0,0 1 0 0,0 1 0 15,-2 3 0-15,2 1 0 0,2 1 0 0,-1 0 0 16,-2 1 0-16,2 2 0 0,0 4 0 0,1-2 0 15,0 1 0-15,0-3 0 0,0 2 0 0,1-2 0 16,1-1 0-16,-3 1 0 0,-1-1 0 0,0-1 0 16,1-1 0-16,0-3 0 0,-1-3 0 0,0-2 0 15,1-2 0-15,-1-1 0 0,0-1 0 0,0-1 0 16,0-2 0-16,1-3 0 0,0 0 0 0,-1-2 0 16,-1-1 0-16,1-1 0 0,0-1 0 0,0 0 0 15,-1-2 0-15,0 0 0 0,1-2 0 0,0-1 0 16,0-6 0-16,0 0 0 0,0 0 0 0,0 0 0 0,0 0 0 0,0 0 0 15,0 0 0-15,0 0 0 0,0 0 0 0,-2-3 0 16,-3-6 0-16,3-2 0 0,1-1 0 0,0-2 0 16,-1-2 0-16,1 0 0 0,-1-3 0 0,1-2 0 15,1 0 0-15,0-1 0 0,-1-3 0 0,1 0 0 16,1-2 0-16,2 1 0 0,-2-3 0 0,1-11 0 16,0 2 0-16,-1 2 0 0,0 1 0 0,3-2 0 15,-3-2 0-15,0-3 0 0,-2-2 0 0,1 0 0 16,1-1 0-16,-1 1 0 0,-1 1 0 0,1 2 0 15,0 2 0-15,1 2 0 0,0 3 0 0,-1 2 0 16,-1 3 0-16,1 1 0 0,1 3 0 0,-1 3 0 0,0 2 0 0,0 5 0 16,-1 0 0-16,1 2 0 0,0 0 0 0,-1 1 0 15,0 1 0-15,-2 3 0 0,3 8 0 0,0 0 0 16,0 0 0-16,0 0 0 0,-1-7 0 0,1 7 0 16,0 0 0-16,0 0 0 0,0 0 0 0,-5 12 0 15,-1 2 0-15,4 2 0 0,0 5 0 0,1 2 0 16,-1 4 0-16,0 3 0 0,1 4 0 0,1 3 0 15,0 3 0-15,-1 1 0 0,-2 3 0 0,2 2 0 16,2 0 0-16,0 4 0 0,-2 3 0 0,2-2 0 16,1-4 0-16,-1-14 0 0,0 1 0 0,2 2 0 15,-2 2 0-15,0-2 0 0,3-3 0 0,-4-1 0 16,0-2 0-16,0-3 0 0,2 0 0 0,0-3 0 16,-2-2 0-16,1-2 0 0,0-4 0 0,0 0 0 15,-1-3 0-15,1-1 0 0,0-1 0 0,0-2 0 0,-1-3 0 16,0-6 0-16,0 0 0 0,0 0 0 0,0 0 0 0,0 0 0 15,0 0 0-15,0 0 0 0,0 0 0 0,-3-6 0 16,0-3 0-16,-1-3 0 0,3 0 0 0,-2-4 0 16,1-2 0-16,1-3 0 0,-1-2 0 0,2-2 0 15,2 0 0-15,-1 0 0 0,-1-2 0 0,0-12 0 16,1 1 0-16,-1 3 0 0,-1 1 0 0,0 2 0 16,-2 0 864-16,1 0 128 0,0-2 32 0,1 3 0 15,1-2-1648 1,0 3-320-16,0 0-64 0,0 2-16 0,0 2 832 0,0 3 192 0,0 3 0 0,0 4 0 15,0 1 0-15,0 4 0 0,1 1 0 0,0 3 0 16,-1 7 0-16,0 0 0 0,0 0 0 0,0 0 0 16,0 0 0-16,0 0 0 0,0 0 0 0,0 0 0 0,1 11 0 15,-1 4 0-15,-2 2 0 0,1 4 0 0,2 6 0 0,-1 2 0 16,-1 0 0-16,-1 4 0 0,2 1 0 0,0 2 0 16,0 0 0-16,0 2 0 0,1 2 0 0,-1-10 0 15,-1 3 0-15,-2 2 0 0,2 1 0 0,1 2 0 16,0 1 0-16,0-2 0 0,-1-4 0 0,1-3 0 15,1-1 0-15,0-2 0 0,-1-1 0 0,0-4 0 16,-1-2 0-16,1-2 0 0,0-1 0 0,0-3 0 16,0-1 0-16,0-1 0 0,1-1 0 0,-1 0 0 15,0-1 0-15,0-2 0 0,0 0 0 0,0-8 0 16,0 0 0-16,0 0 0 0,0 0 0 0,0 6 0 16,0-6 0-16,0 0 0 0,0 0 0 0,0 0 0 15,0 0 0-15,0 0 0 0,0 0 0 0,0 0 0 0,0 0 0 0,0 0 0 16,0 0 0-16,0 0 0 0,3-6 0 15,-2-2 0-15,-1 4 0 0,1-2 0 0,-1-1 0 0,0 7 0 16,0 0 0-16,2-4 0 0,-2-1 0 0,0 5 0 16,2-6 0-16,-2 6 0 0,0 0 0 0,0 0 0 15,0 0 0-15,0 0 0 0,0 0 0 0,0 0 0 16,0 0 0-16,0 0 0 0,0 0 0 0,0 7 0 16,0 0 0-16,0 1 0 0,0 0 0 0,0-2 0 15,0 1 0-15,0-7 0 0,-1 4 0 0,1-4 0 16,-1 7 0-16,1-7 0 0,0 7 0 0,0-7 0 15,0 0 0-15,0 0 0 0,0 0 0 0,0 0 0 16,0 5 0-16,0-5 0 0,0 0 0 0,0 7 0 16,0-7 0-16,0 0 0 0,0 0 0 0,0 0 0 15,0 0 0-15,-1 5 0 0,-1 3 0 0,-2-2 0 0,4-6 0 0,-1 6 0 16,1-6 0-16,0 0 0 0,-1 5 0 16,1-5 0-16,-1 6 0 0,1-6 0 0,0 0 0 0,0 0 0 15,0 0 0-15,0 0 0 0,0 0 0 0,0 0 0 16,0 0 0-16,0 0 0 0,0 0 0 0,0 0 0 15,0 0 0-15,0 0 0 0,0 0 0 0,0 0 0 16,2-6 0-16,2 1 0 0,-3-1 0 0,-1 6 0 16,1-5 0-16,0-1 0 0,1 1 0 0,-2 5 0 15,0 0 0-15,0 0 0 0,1-7 0 0,-1 7 0 16,1-6 0-16,-1 6 0 0,1-6 0 0,-1 6 0 16,2-5 0-16,-2 5 0 0,0 0 0 0,0 0 0 15,0 0 0-15,1-6 0 0,-1 1 0 0,0 5 0 16,0-7 0-16,1 2 0 0,-1-1 0 0,1 1 0 15,1-1 0-15,-1 0 0 0,0-1 0 0,0-1 0 0,-1-1 0 0,1-2 0 16,1-1 0-16,-1-2 0 0,-2-2 0 0,2-2 0 16,0-1 0-16,-1-2 0 0,-1-4 0 0,1 1 0 15,1-5 0-15,0-2 0 0,-1-2 0 0,0-13 0 16,1 4 0-16,-1 3 0 0,0-1 0 0,-2 2 0 16,0-1 0-16,0 1 0 0,2-2 0 0,-1 3 0 15,0 0 0-15,-1 1 0 0,2 0 0 0,1 4 0 16,0-2 0-16,-2 4 0 0,0 5 0 0,-1 0 0 15,1 0 0-15,0 2 0 0,0 1 0 0,-1 1 0 16,2 2 0-16,0 0 0 0,-1 1 0 0,-1 1 0 16,1-1 0-16,0 2 0 0,0-2 0 0,1 6 0 15,0 3 0-15,0 2 0 0,0 7 0 0,0 0 0 0,-2-7 0 16,2 7 0-16,0 0 0 0,0 0 0 0,0 0 0 0,0 0 0 16,0 0 0-16,-5 7 0 0,2 4 0 0,2 4 0 15,1 1 0-15,0 7 0 0,0 5 0 0,0 2 0 16,0 1 0-16,1 4 0 0,1 1 0 0,-2 2 0 15,0 3 0-15,0 3 0 0,2 2 0 0,-1 0 0 16,-2 1 0-16,1-1 0 0,1 1 0 0,-1-12 0 16,3 5 0-16,-2 2 0 0,0 3 0 0,-1-1 0 15,0-1 0-15,0-3 0 0,0 0 0 0,0-5 0 16,0 0 0-16,0-3 0 0,-1-4 0 0,1-3 0 16,0-2 0-16,0-2 0 0,0 0 0 0,0-1 0 15,0-1 0-15,0-4 0 0,0-2 0 0,0-2 0 16,-1-2 0-16,1-2 0 0,0-7 0 0,1 7 0 15,-1-7 0-15,0 0 0 0,0 0 0 0,0 0 0 0,-1-5 0 16,-2-2 0-16,2-1 0 0,0-1 0 0,0-5 0 0,1 0 0 16,0-2 0-16,1-2 0 0,-1-1 0 0,0-1 0 15,0-2 0-15,1 0 0 0,0 0 0 0,2-1 0 16,-3-3 0-16,0-2 0 0,1 0 0 0,-1 1 0 16,0 4 0-16,0 2 0 0,0 3 0 0,1 1 0 15,-2 4 0-15,1 2 0 0,0 1 0 0,1 6 0 16,-1 4 0-16,0 0 0 0,0 0 0 0,-1 7 0 15,1 3 0-15,0 5 0 0,0 0 0 0,0 6 0 16,-1 2 0-16,-2 2 0 0,2 1 0 0,1-1 0 16,1-2 0-16,-1 2 0 0,0-4 0 0,0-1 0 15,3-1 0-15,-2-3 0 0,-1-1 0 0,0-4 0 16,0-3 0-16,1-1 0 0,-1-7 0 0,0 0 0 16,0 0-2496-16,6-4-464 0,9-14-96 15,-9-3-16-15</inkml:trace>
  <inkml:trace contextRef="#ctx0" brushRef="#br1" timeOffset="12">22160 6047 12895 0,'0'0'272'0,"0"0"64"0,0 0 16 0,0 0 32 0,0 0-384 0,0 0 0 15,0 0 0-15,0 0 0 0,0 0 896 0,0 0 96 16,0-7 32-16,-1 1 0 0,1 6 0 0,0 0 0 16,-1-7 0-16,1 7 0 0,-2-6 0 0,2 6 0 15,0 0 0-15,-1-5 0 0,-3-3-832 0,2 3-192 0,2 5 0 0,-2-5 0 16,-1 0 864-16,3 5 128 0,0 0 32 0,0 0 0 16,0 0-832-16,-5-6-192 0,2-2 0 0,0 4 0 15,3 4 864-15,0 0 128 0,0 0 32 0,0 0 0 16,0 0-832-16,0 0-192 0,0 0 0 0,0 0 0 15,0 0 864-15,-5 4 128 0,1 2 32 0,3 0 0 16,-1 0-832-16,0 4-192 0,0 2 0 0,0 1 0 16,0 2 0-16,1 0 0 0,0 2 0 0,1 2 0 15,2 6 864-15,-1 0 128 0,0 2 32 0,0 1 0 16,1 2-832-16,1 2-192 0,0 1 0 0,-2 1 0 16,1 0 0-16,0 3 0 0,1 1 0 0,0-1 0 15,1-1 0-15,0 3 0 0,-2-4 0 0,0 0 0 0,0 0 0 0,-1 2 0 16,0-1 0-16,3-2 0 0,-3-2 0 0,1-1 0 15,0 0 0-15,0-1 0 0,1-1 0 0,1-2 0 16,-3 0 0-16,0-3 0 0,1-1 0 0,1-1 0 16,-2-2 0-16,0 0 0 0,-1-2 0 0,0 0 0 15,0 0 0-15,0-2 0 0,-1-2 0 0,0 0 0 16,-1-1 0-16,1-2 0 0,0-1 0 0,0-1 0 16,1 0 0-16,-1-2 0 0,1-7 864 0,0 0 128 15,0 0 32-15,0 0 0 0,0 0-832 0,0 0-192 16,0 0 0-16,0 0 0 15,-5-9-768-15,1-2-208 0,2-3-48 0,1-3 0 0,0-1 832 0,0-2 192 16,-1-1 0-16,-3-1 0 0,4-1 0 0,1-3 0 16,0-2 0-16,0-2 0 0,0-3 0 0,0-2 0 0,0-1 0 15,0 1 0-15,-1-1 0 0,0 1 0 0,-1 0 0 0,-1 0 0 16,3 2 0-16,0 1 0 0,-1 0 0 0,1 3 0 16,0 4 0-16,0 2 0 0,-1 2 0 0,1 5 0 15,-1 1 768-15,-1 4 208 0,0 3 48 0,1 0 0 16,-2 0-832-16,0 3-192 0,3 5 0 0,0 0 0 31,0 0-768-31,0 0-208 0,-4 5-48 0,-3 4 0 0,2 2 1648 0,1 3 320 0,1 4 64 0,1 3 16 16,0 3-832-16,1 5-192 0,-1 4 0 0,1 3 0 15,0 1 0-15,1 7 0 0,0-1 0 0,0 4 0 16,0 3 0-16,0 2 0 0,0-2 0 0,0 1 0 16,0-2 0-16,0 1 0 0,-2 2 0 0,2-3 0 15,0-1 0-15,0-1 0 0,0-2 0 0,-1-5 0 0,1-1 0 16,1-2 0-16,-2-1 0 0,-1-2 0 0,1-2 0 0,1-4 0 15,0-3 0-15,0-3 0 0,0-3 0 0,0-5 0 16,0-1 0-16,1-4 0 0,-1-2 0 0,0-7 0 16,0 0 0-16,0 0 0 0,0-7 0 0,2-4 0 15,-1-3 0-15,0-5 0 0,-1-3 0 0,0-2 0 16,1-2 0-16,0-3 0 0,0-2 0 0,1 0 0 16,-2-2 0-16,2-3 0 0,1-1 0 0,1 2 0 15,-2-3 0-15,1-1 0 0,1-2 0 0,0-2 0 16,0 1 0-16,0-1 0 0,0 2 0 0,-1-2 0 15,0-1 0-15,1 2 0 0,-3 6 0 0,1 0 0 16,0 2 0-16,0 1 0 0,-1 1 0 0,2 4 0 16,-2 1 0-16,-1 5 0 0,-1 4 0 0,-2 2 0 0,2 2 0 15,0 3 0-15,0 1 0 0,-1 2 0 0,0 2 0 16,-1 1 0-16,3 5 0 0,0 0 0 0,-5 0 0 16,1 4 0-16,-1 0 0 0,2 2 0 0,-3 2 0 0,3 5 0 15,1 2 0-15,0 5 0 0,-1 3 0 0,0 3 0 16,2 4 0-16,0 2 0 0,-1 3 0 0,1 4 0 15,0 1 0-15,-1 3 0 0,2 1 0 0,0 0 0 16,2 0 0-16,-1 0 0 0,0 1 0 0,0 0 0 16,1 2 0-16,1-2 0 0,-2-4 0 0,1 1 0 15,-1-4 0-15,0-2 0 0,0-1 0 0,2-2 0 16,-1-1 0-16,-1-2 0 0,-1-3 0 0,2-3 0 16,1-3 0-16,-2-4 0 0,0-5 0 0,1-2 0 15,0-4 0-15,-2-6 0 0,0 0 0 0,0 0 0 16,6-9 0-16,-3-6 0 0,1-5 0 0,-2-3 0 15,-1-4 0-15,-1-4 0 0,0-1 0 0,-1-5 0 0,-1-3 0 0,-1-5 0 16,2-2 0-16,-3-2 0 0,2 1 0 0,-1 1 0 16,0 0 0-16,1 3 0 0,1 2 0 0,1 4 0 15,0 4 0-15,0 4 0 0,0 3 0 0,2 5 0 16,-1 3 0-16,0 7 0 0,0 4 0 0,-1 8 0 16,0 0 0-16,0 0 0 0,1 11 0 0,1 5 0 15,-2 4 0-15,1 5 0 0,0 5 0 0,0 3 0 16,-1 3 0-16,-1 1 0 0,0 3 0 0,0 1 0 15,-2 1 0-15,0 2 0 0,0-1 0 0,-3-1 0 16,5-2 0-16,-2-3 0 0,-2-3 0 0,2-2 0 16,1-2 0-16,1-5 0 0,0-4 0 0,0-3 0 15,0-4 0-15,1-3 0 16,0-2-768-16,0-9-208 0,0 0-48 0,0 0-10912 0,0 0-2192 0</inkml:trace>
  <inkml:trace contextRef="#ctx0" brushRef="#br1" timeOffset="13">22192 7508 12895 0,'0'0'272'0,"6"-7"64"0,-6 7 16 0,0 0 32 0,0 0-384 0,0 0 0 16,0 0 0-16,0 0 0 0,4-8 0 0,-4 8 0 16,0 0 0-16,0 0 0 0,-4-5 896 0,4 5 96 15,0 0 32-15,0 0 0 0,0 0 0 0,0 0 0 16,0 0 0-16,0 0 0 0,0 0 0 0,0 0 0 16,-10 4 0-16,2 2 0 0,2 0-832 0,2 3-192 15,-1 1 0-15,0 1 0 0,2 2 864 0,1 3 128 16,-4 0 32-16,4 2 0 0,2 0-832 0,0 3-192 0,-2 2 0 15,1-2 0-15,2-1 0 0,0 0 0 0,-2 1 0 0,1 1 0 16,1 1 0-16,0 0 0 0,0 0 0 0,1 1 0 16,2 2 864-16,-2-1 128 0,1-1 32 0,0 0 0 15,0 0-832-15,1 4-192 0,-2-1 0 0,1 1 0 16,0-2 0-16,-1 0 0 0,-1-3 0 0,1 3 0 16,3 4 0-16,-3-4 0 0,0 0 0 0,0-1 0 15,0-2 0-15,1-2 0 0,1-2 0 0,-4-1 0 16,0 0 0-16,0-2 0 0,1-2 0 0,-1 0 0 15,-1 1 864-15,1-2 128 0,0 0 32 0,0-5 0 16,-1 1-832-16,0 1-192 0,-1 1 0 0,0-1 0 16,1-3 0-16,0 2 0 0,-1 1 0 0,1 0 0 15,0-2 0-15,0 0 0 0,-1-1 0 0,2 0 0 0,-2-2 0 16,1 2 0-16,1-7 0 0,-2 7 0 0,1-2 0 0,1-5 0 16,0 0 0-16,0 0 0 0,0 0 0 0,0 0 0 15,0 6 0-15,0-6 0 0,0 0 864 0,0 0 128 16,-1 5 32-16,1-5 0 0,0 0-832 0,0 0-192 15,0 0 0-15,0 0 0 0,0 0 0 0,0 0 0 16,0 0 0-16,0 0 0 0,-2 6 0 0,2-6 0 16,0 0 0-16,-2 5 0 0,-2 1 0 0,4-6 0 15,0 0 0-15,0 0 0 0,-3 3 0 0,-3 0 0 16,6-3 0-16,0 0 0 0,-3 4 0 0,3-4 0 16,-3 4 0-16,2 1 0 0,1-5 0 0,-2 5 0 15,-3-1 0-15,3 2 0 0,1-1 0 0,-1 1 0 16,-1-2 0-16,3-4 0 0,0 0 0 0,0 0 0 0,0 0 0 0,0 0 0 15,0 0 0-15,0 0 0 0,0 0 0 0,0 0 0 16,0 0 0-16,0 0 0 16,0 0 0-16,0 0 0 0,0 0 0 0,-2 5 0 0,2-5 0 0,0 0 0 15,-4 3 0-15,4-3 0 0,0 0 0 0,-2 4 0 16,2-4 0-16,-3 7 0 0,3-7 0 0,-2 3 0 16,2-3 0-16,-1 6 0 0,-1 0 0 0,2-6 0 15,0 0 0-15,0 0 0 0,0 0 0 0,0 0 0 16,0 0 0-16,0 0 0 0,0 0 0 0,0 0 0 15,0-6 0-15,0-2 0 0,2-1 0 0,0-1 0 16,-1-3 0-16,2 1 0 0,0-2 0 0,0-1 0 16,-3 1 0-16,0-10 0 0,5 0 0 0,-2 1 0 15,-1-2 0-15,0 1 0 0,2-1 0 0,-3-3 0 16,1-1 0-16,-2-2 0 0,0-1 0 0,0-1 0 0,0-3 0 0,0-3 0 16,-1-2 0-16,1 3 0 0,-1 1 0 0,1 0 0 15,1 1 0-15,0 4 0 0,-1 3 0 0,1 2 0 16,-1 1 0-16,0 2 0 0,-1 4 0 0,1 3 0 15,0 3 0-15,-1-2 0 0,0 1 0 0,-4 5 0 16,3 1 0-16,0 2 0 0,2 7 0 0,-2-7 0 16,2 7 0-16,-4-6 0 0,4 6 0 0,0 0 0 15,-7-2 0-15,7 2 0 0,-6 5 0 0,2 1 0 16,-5 2 0-16,5 2 0 0,1 0 0 0,0 3 0 16,-2 3 0-16,1 3 0 0,2 1 0 0,0 3 0 15,-4 2 0-15,4 3 0 0,1-1 0 0,0 3 0 16,-1 1 0-16,1 2 0 0,0 1 0 0,1 2 0 15,1 2 0-15,-1-1 0 0,0 0 864 0,1 0 128 0,0-3 32 0,0-1 0 16,-2-2-832-16,1-10-192 0,0 1 0 0,0 2 0 16,1 2 0-16,-1 1 0 0,1-2 0 0,0-1 0 15,0-1 0-15,0 0 0 0,-1-1 0 0,0-1 0 16,2-1 0-16,-1-2 0 0,0-3 0 16,1 0 0-16,-2 0 0 0,1-2 0 0,0-2 0 0,1 0 0 15,1-1 0-15,-2-1 0 0,-1-1 0 0,0-8 0 16,0 0 0-16,0 0 0 0,0 0 0 0,0 0 0 15,0 0 0-15,0 0 0 0,1-5 0 0,-1-2 0 16,0 0 0-16,0-3 0 0,1-2 0 0,-1-1 0 16,0-4 0-16,0 0 0 0,1 1 0 0,0-3 0 15,2-2 0-15,-2-1 0 0,1 0 0 0,0-1 0 16,0 0 0-16,0-9 0 0,-3 1 0 0,1 3 0 0,0 0 0 16,0 3 0-16,0-1 0 0,0 1 0 15,-1 1 0-15,1 2 0 0,0 2 0 0,0 2 0 0,0 0 0 0,0 4 0 16,0 4 0-16,0 1 0 0,0 0 0 0,0 9 0 15,0-6 0-15,0 6 0 0,0 0 0 0,0 0 0 16,0 0 0-16,0 0 0 0,0 0 0 0,-2 7 0 16,-2 2 0-16,1 3 0 0,3 6 0 0,0 2 0 15,-1 1 0-15,1 1 0 0,0 1 0 0,0 1 0 16,0 0 0-16,1-3 0 0,-1 1 0 0,2 3 0 16,-2 2 0-16,1-1 0 0,1-1 0 0,0 1 0 15,-1-3 0-15,1 0 0 0,0-2 0 0,0-1 0 16,0-3 0-16,0-1 0 0,-2-2 0 0,1-1 0 15,0-1 0-15,1-1 0 0,0-2 0 0,1-1 0 0,-3-2 0 0,0-6 0 16,0 0 0-16,0 0 0 0,0 0 0 16,0 0 0-16,2 6 0 0,-2-6 0 0,0 0 0 0,0 0 0 15,0 0 0-15,0 0 0 0,-1-7 0 0,1-1 0 16,0 1 0-16,0-3 0 0,-1-3 0 0,-1-3 0 16,1 0 0-16,1-3 0 0,0-1 0 0,1-2 0 15,1-2 0-15,-1-12 0 0,-1 1 0 0,1 2 0 16,-1-2 0-16,1 1 0 0,-1-3 0 0,1 1 0 15,2-2 0-15,-1 2 0 0,2 1 0 0,-1 3 0 16,-1 3 0-16,3 4 0 0,-3 1 0 0,1 3 0 16,2 3 0-16,-1 4 0 0,-2 2 0 0,-1 5 0 15,-1 7 0-15,0 0 0 0,0 0 0 0,0 0 0 16,0 0-768-16,0 0-208 0,0 13-48 0,-1 5 0 16,2 3 832-16,-1 1 192 0,0 1 0 0,-1 0 0 0,0 0 768 0,0 4 208 15,-1 0 48-15,0 2 0 0,-3-1-832 0,2 3-192 16,5-1 0-16,-2 0 0 0,-3-1 0 0,2-8 0 15,0 2 0-15,-2 1 0 0,3 1 0 0,-1-1 0 16,-1-1 0-16,1-2 0 16,1-1-768-16,0-3-208 0,0-1-48 0,0-2 0 0,0 0 1648 0,-1-1 320 15,-1-2 64-15,1-2 16 0,1 0-832 0,0-9-192 16,0 0 0-16,0 0 0 0,0 0 0 0,0 0 0 16,0 0 0-16,-2-7 0 0,1 0 0 0,0-3 0 15,0-3 0-15,-1-2 0 0,1-1 0 0,0-3 0 16,1-2 0-16,0 0 0 0,0-1 0 0,0-8 0 15,-1 2 0-15,1 5 0 0,1 0 0 0,0 3 0 16,-1 1 0-16,1 4 0 0,2 0 0 0,-2 0 0 0,-1 3 0 16,-1 3 0-16,1 9 0 0,0 0 0 0,0 0 0 0,0 0 0 15,0 0 0-15,0 0 0 0,0 0 0 0,0 0 0 16,0 9 0-16,0 0 0 0,0 3 0 0,0 1 0 16,0 2 0-16,0-4 0 0,0 2 0 0,0 0 0 15,-1 2 0-15,-1 3 0 0,1-3 0 0,0 3 0 16,0 1 0-16,0-1 0 0,1 1 0 0,-2-1 0 15,2 1 0-15,0 1 0 0,-1 0 0 0,1 0 0 16,0-1 0-16,0-1 0 0,-1-1 0 0,0-1 0 16,0 0 0-16,0-2 0 0,0-1 0 0,1-1 0 15,0 0 0-15,0-1 0 0,0-2 0 0,0-1 0 16,0-2 0-16,0-6 0 0,0 0 0 0,0 7 0 16,0-7 0-16,0 0 0 0,0 0 0 0,0 0 0 0,0 0 0 15,0 0 0-15,0 0 0 0,0 0 0 0,0 0 0 0,0 0 0 16,4-3 0-16,1-2 0 0,-2 0 0 0,0-2 0 15,1 1 0-15,-1-1 0 0,0-1 0 0,-1 0 0 16,2-1 0-16,-3-1 0 0,1 0 0 0,-1 0 0 16,0 2 0-16,0-2 0 0,0-1 0 0,2 2 0 15,-2-1 0-15,-1 2 0 0,-1 1 0 0,1 7 0 16,2-5 0-16,-2 5 0 0,0-6 0 0,0 6 0 16,0 0 0-16,0 0 0 0,0 0 0 0,0 0 0 15,0 0 0-15,0 7 0 0,0 1 0 0,0-3 0 16,0 2 0-16,0 0 0 0,0 2 0 0,0 1 0 15,0 1 0-15,-1 0 0 0,0-1 0 0,-1 0 0 16,2 0 0-16,0 0 0 0,0 0 0 0,0 0 0 16,0-1 0-16,0-1 0 0,-1 0 0 0,1-2 0 0,0-6 0 15,-1 7 0-15,1-7 0 0,-1 7 0 0,1-7 0 0,0 0 0 16,0 0 0-16,0 0 0 0,0 0 0 0,0 0 0 16,0 0 0-16,0 0 0 15,-4-1 0-15,4 1 0 0,0 0 0 0,-2-6 0 0,-3-1 0 0,4 1 0 16,0-2 0-16,0 0 0 0,-1 1 0 0,1-1 0 15,1 0 0-15,0 1 0 0,0-1 0 0,0-1 0 16,0 0 0-16,0 2 0 0,0-1 0 0,2 2 0 16,-2 6 0-16,0 0 0 0,0 0 0 0,0 0 0 15,0 0 0-15,0 0 0 0,0 0 0 0,0 0 0 16,0 0 0-16,0 0 0 0,0 0 0 0,1 8 0 16,-3 0 0-16,2 0 0 0,0-2 0 0,0 3 0 0,-1 0 0 15,-1 1 0-15,1 0 0 0,0-2 0 0,1 0 0 16,0 0 0-16,-1-1 0 0,-1 0 0 0,1 0 0 0,0-1 0 15,1-6 0-15,0 0 0 0,0 0 0 0,0 0 0 16,0 0 0-16,0 0 0 0,0 0 0 0,0 0 0 16,0 0 0-16,0 0 0 0,0 0 0 0,0 0 0 15,0 0 0-15,1-6 0 0,-1 0 0 0,1 0 0 16,1 1 0-16,-1 0 0 0,1-2 0 0,1-1 0 16,-1 2 0-16,0-1 0 0,0 1 0 0,2-1 0 15,-3 0 0-15,0 1 0 0,-1-1 0 0,1 1 0 16,-1 6 0-16,0-5 0 0,0 0 0 0,0 5 0 15,0 0 0-15,0 0 0 0,0 0 0 0,0 0 0 16,0 0 0-16,0 0 0 0,0 0 0 0,0 0 0 16,0 0 0-16,0 0 0 0,0 0 0 0,0 0 0 0,0 0 0 0,-1 6 0 15,1-6 0-15,0 8 0 0,0-1 0 16,0 0 0-16,0 1 0 0,0 0 0 16,0-1 0-16,0 0 0 0,0-7 0 0,0 0 0 0,0 0 0 0,0 7 0 15,0-7 0-15,0 6 0 0,0-6 0 0,0 0 0 16,0 0 0-16,0 0 0 0,0 0 0 0,0 0 0 15,0 0 0-15,0 0 0 0,0 0 0 16,0 0 0-16,2-5 0 0,-1-2 0 0,-1-1 0 0,1 1 0 16,0-1 0-16,0 0 0 0,-1-1 0 0,-1 0 0 15,0-2 0-15,0-2 0 0,-1 0 0 0,1 0 0 16,-1-1 0-16,-2-1 0 0,2 2 0 0,0-2 0 16,0-1 0-16,-1 1 0 0,1 0 0 0,2-3 0 0,0-2 0 0,-3-8 0 15,-1 1 0-15,0 2 0 0,3 3 0 16,0-2 0-16,-1-2 0 0,2 0 0 0,0-4 0 15,0-2 0-15,-1-3 0 0,1 0 0 0,1 0 0 0,1 1 0 16,-1-1 0-16,0-2 0 0,0-2 0 0,2 0 0 16,0 2 0-16,-3 0 0 0,-2 2 0 0,1 1 0 15,1-1 0-15,0 3 0 0,1 1 0 0,0 2 0 16,-1 2 0-16,0-1 0 0,-1-3 0 0,0-1 0 16,-2 3 0-16,1 3 0 0,0 2 0 0,1 2 0 15,-4 2 0-15,2 1 0 0,1 2 0 0,-1-1 0 16,-1-1 0-16,-1 3 0 0,3-1 0 0,-1 3 0 15,-1 1 0-15,1 0 0 0,-1-2 0 0,1 2 0 16,0 1 0-16,1 2 0 0,-3 1 0 0,5 9 0 16,0 0 0-16,-4-5 0 0,-1 0 0 0,5 5 0 0,0 0 0 15,0 0 0-15,0 0 0 0,-4 8 0 16,-1 2 0-16,2 3 0 0,3 1 0 0,0 4 0 0,-1 1 0 0,2 3 0 16,2 2 0-16,-1 5 0 0,-1 2 0 0,2 2 0 15,-2 4 0-15,1 2 0 0,-2 2 0 0,4 5 0 16,1 6 0-16,2 1 0 0,-3-2 0 0,1 3 0 15,-1-2 0-15,0 1 0 0,1-1 0 0,-2-5 0 16,-1-5 0-16,1-5 0 0,-1-3 0 0,-1-2 0 16,-1-4 0-16,1-2 0 0,0-2 0 0,-1-4 0 15,0-1 0-15,0-5 0 0,0-3 0 0,0-1 0 16,1 0 0-16,-1-10 0 0,0 0 0 0,0 0 0 16,0 0 0-16,0 0 0 0,0 0 0 0,-4-10 0 15,0-1 0-15,0-3 0 0,0-4 0 0,0-4 0 0,1-3 0 16,0-5 0-16,1-5 0 0,-2-2 0 0,0 1 0 0,2-3 0 15,2-3 0-15,0-2 0 0,-4 0 0 16,4 0 0-16,4 0 0 0,-3-2 0 0,-2-5 0 0,1-1 0 16,1-1 0-16,1 2 0 0,0 0 0 0,0 2 0 15,1-1 0-15,1 1 0 0,-3-1 0 0,1 4 0 16,-1 1 0-16,2 1 0 0,0 0 0 0,-1 3 0 16,-1 3 0-16,2 5 0 0,-1 2 0 0,-1 4 0 15,-2 4 0-15,1 2 0 0,0 3 0 0,-2-1 0 16,1 3 0-16,-2 5 0 0,1 0 0 0,1 3 0 15,0 0 0-15,1 8 0 0,-5-6 0 0,2 1 0 16,3 5 0-16,0 0 0 0,0 0 0 0,0 0 0 16,-6 9 0-16,4 1 0 0,1 1 0 0,0 2 0 0,1 2 0 15,0 4 0-15,0 3 0 0,2 3 0 0,0 4 0 0,2 4 0 16,-1 0 0-16,1 3 0 0,0 2 0 16,2 4 0-16,0 6 0 0,0-1 0 0,-1-1 0 0,-2 1 0 15,2-2 0-15,2-1 0 0,0-1 0 16,-3-6 0-16,-3-6 0 0,2-3 0 0,-2-1 0 0,0-5 0 15,2-5 0-15,-1-2 0 0,2-4 0 0,-4-2 0 16,0-9 0-16,0 0 0 0,0 0 0 0,0 0 0 16,0 0 0-16,0-11 0 0,0-3 0 0,0-2 0 15,0-5 0-15,-2-4 0 0,-1-5 0 0,1-2 0 16,1-3 0-16,0-1 0 0,-5-2 0 0,3-1 0 16,1-2 0-16,0-4 0 0,-2-1 0 0,0-1 0 15,2 2 0-15,1-1 0 0,-2-5 0 0,2 2 0 0,0-1 0 16,0 2 0-16,0 0 0 0,0 0 0 0,1 0 0 15,-1 1 0-15,1-1 0 0,0 5 0 0,-4 4 0 0,2 3 0 16,0 1 0-16,0 4 0 0,-1 0 0 0,0 2 0 16,-1 3 0-16,1-2 0 0,0 0 0 0,1 0 0 15,0 6 0-15,-1 3 0 0,2 4 0 0,0 1 0 16,-1-2 0-16,1 2 0 0,0 0 0 0,0 1 0 16,0 3 0-16,-1 1 0 0,0 3 0 0,2 6 0 15,0 0 0-15,0 0 0 0,-5-5 0 0,5 5 0 16,0 0 0-16,0 0 0 0,-2 12 0 0,1 2 0 15,1 1 0-15,0 2 0 16,0 3-768-16,2 2-208 0,-1 1-48 0,3 2 0 0,-3 5 832 0,0 2 192 16,0 2 0-16,0-1 0 0,1-1 0 0,-1-2 0 15,-1-2 0-15,0 0 0 0,0-3 0 0,-1 3 0 0,-1-4 0 16,0-3 0-16,1-6 0 0,1-3 0 0,-4-2 0 0,4-10 0 16,-2 8 0-16,2-8 0 15,0 0 0-15,0 0 0 0,0 0 0 0,0 0 0 0,-1-10 0 0,-1-2 0 16,-1-1 768-16,-1-4 208 0,2-3 48 0,-1-5 0 15,1-5-832-15,0-2-192 0,-1 0 0 0,1-3 0 16,1 0 0-16,-4-2 0 0,1-1 0 16,1-1 0-16,1-3 0 0,2-1 0 0,-2 0 0 0,2 1 0 15,2 2 0-15,-1 1 0 0,-2 3 0 0,-1 3 0 16,6 3 0-16,-1 3 0 0,-2 1 0 0,0 3 0 16,0 1 0-16,0 2 0 0,3 6 0 0,-4 3 0 15,-1 1-768-15,2 2-208 16,-1 8-48-16,1-7 0 0,-1-1 1648 0,0 8 320 0,0-8 64 0,0 8 16 15,0 0-1648-15,0 0-320 0,-1 12-64 16,0 2-16-16,-3 2 832 0,2 2 192 0,1 2 0 0,1 2 0 0,1 2 0 16,0 3 0-16,-2 4 0 0,1 2 0 0,2 0 0 0,2 3 0 15,-7 2 0-15,6 0 0 0,-1 4 0 0,-2-5 0 16,0 0 0-16,0-4 0 0,2 0 0 0,1-5 0 16,0-1 0-16,-1-3 0 0,-2-2 0 0,3 0 0 15,-1-6 0-15,-2 0 0 0,-1-3 0 0,2-3 0 16,-1-10 0-16,0 0 0 0,0 9 0 0,0-9 0 15,0 0 0-15,0 0 0 0,0 0 0 0,0 0 0 16,2-10 0-16,1-1 0 0,-2-3 0 0,-1-3 0 16,-1-3 0-16,0-2 0 0,-1-3 768 0,1-1 208 15,0-1 48-15,-1-3 0 0,0 1-832 0,1-1-192 16,1 0 0-16,0 1 0 0,0 0 0 0,1 0 0 16,2 1 0-16,-2-1 0 0,-1 1 0 0,1 0 0 0,3 1 0 0,-1 1 0 31,-1 3-768-31,0 2-208 0,3 4-48 0,-3-3 0 0,0 1 1648 0,-1 3 320 0,0 0 64 0,2 5 16 15,-1 4-832-15,-2 7-192 0,0 0 0 0,0 0 0 16,0 0 0-16,0 0 0 0,0 0 0 0,0 0 0 31,0 10-768-31,-1 4-208 0,0 0-48 0,1 4 0 0,0 3 832 0,0 2 192 0,-2 1 0 0,1 3 0 16,0 2 0-16,1 2 0 0,0 3 0 0,-1 0 0 16,-2 0 0-16,2-2 0 0,1-3 0 0,0-2 0 15,-1 0 0-15,1-4 0 0,-1-5 0 0,2-2 0 16,0-5 0-16,-1-11 0 0,0 0 0 0,0 0 0 15,5 6 0-15,-5-6 0 0,0 0 0 0,6-5 0 0,0-4 768 16,0-6 208-16,-1-6 48 0,-1-1 0 0,1 0-832 16,0-4-192-16,-2-1 0 0,-1-3 0 0,0-1 0 0,-1 2 0 15,-2-1 0-15,0-2 0 0,-1-3 0 0,1-2 0 16,1-2 0-16,0 5 0 0,0 1 0 0,0 2 0 16,0 3 0-16,0 1 0 0,0 4 0 0,0 3 0 15,-1 3 0-15,1 5 0 0,1 4 0 0,-1 8 0 16,0 0 0-16,0 0 0 0,0 0 0 0,0 0 0 15,0 0 0-15,-3 11 0 0,1 3 0 0,1 5 0 16,-2-2 0-16,1 3 0 0,2 1 0 0,-1 2 0 16,-3 3 0-16,3 2 0 0,-1 3 0 0,2 0 0 15,0-2 0-15,0-2 0 0,0-4 0 0,0-2 0 16,2-4 0-16,-4 0 0 0,0-2 0 0,2-3 0 16,0-12 0-16,0 0 0 0,4 9 0 0,-4-9 0 0,0 0 0 15,0 0 0-15,0 0 0 0,5-6 0 0,-1-3 0 0,-1-4 0 16,1-3 0-16,-3 1 0 15,1-3 0-15,0 1 0 0,-1-2 0 0,-1 0 0 0,-1 1 0 0,1 2 0 16,1 6 0-16,2 1 0 0,-1 1 0 0,-2 8 0 16,0 0 0-16,0 0 0 0,-4-7 0 0,4 7 0 15,0 0 0-15,-4 7 0 0,2 5 0 0,-3-1 0 32,1 1-2416-32,0 0-528 0,-3 3-96 0,0 0-32 0</inkml:trace>
  <inkml:trace contextRef="#ctx0" brushRef="#br1" timeOffset="14">22045 4832 12895 0,'0'0'272'0,"2"16"64"0,-2-16 16 0,0 9 32 0,0-9-384 0,0 11 0 15,0-3 0-15,0-1 0 0,0 0 896 0,0 0 96 0,0-1 32 0,1 0 0 16,0 1 0-16,0 1 0 0,-1-1 0 15,0 0 0-15,1 0 0 0,-1-7 0 0,0 6 0 0,0 1 0 16,0-1-832-16,0-6-192 0,0 0 0 0,0 0 0 16,0 0 864-16,0 0 128 0,0 0 32 0,0 0 0 15,0 0 0-15,0 0 0 0,0 0 0 0,0 0 0 16,4-7-832-16,-2-5-192 0,-2-3 0 0,3 0 0 16,-1-1 0-16,0-1 0 0,0-4 0 0,-1-2 0 15,2-2 0-15,0-4 0 0,-2-4 0 0,3-1 0 16,-2-2 864-16,1-5 128 0,-1-2 32 0,2-1 0 15,0-1-832-15,-3-2-192 0,-1-2 0 0,0-3 0 16,2-4 0-16,1 1 0 0,-2 3 0 0,1 1 0 0,0 3 0 0,1 4 0 16,-2 2 0-16,-1 4 0 15,0 3 0-15,0 3 0 0,0 1 0 0,0 3 0 0,0 3 0 16,0 4 0-16,-5 4 0 0,3 3 0 0,1 1 0 0,0 2 0 16,-2 2 0-16,3 9 0 0,0 0 0 0,0 0 0 15,-3-7 0-15,3 7 0 0,0 0 0 0,0 0 0 16,0 0 0-16,0 0 0 0,0 0 0 0,-4 9 0 15,-1 1 0-15,2 3 0 0,0 4 0 0,-1 0 0 16,1 5 0-16,1 2 0 0,1 5 0 0,0 2 0 16,0 4 0-16,-1 0 0 0,1 3 0 0,0 1 0 15,0 4 0-15,0-1 0 0,1 3 0 0,2-1 0 16,-1-2 0-16,3-4 0 0,-2-1 0 0,0-3 0 16,0-1 0-16,2-5 0 0,-3-5 0 0,1-1 0 15,-2-1 0-15,1-1 0 0,0-2 0 0,2-3 0 0,-2-2 0 16,-1-13 0-16,0 0 0 0,0 0 0 0,0 0 0 0,0 0 0 15,0 0 864-15,0 0 128 16,0 0 32-16,6-11 0 0,-5-3-832 0,1-5-192 0,0 0 0 0,0-3 0 16,-4 0 0-16,2-3 0 0,0-1 0 0,0-4 0 15,-1-2 0-15,-1-3 0 0,0-2 0 0,-1-4 0 16,0-4 0-16,1 0 0 0,-2 0 0 0,2-1 0 16,-2-3 0-16,2 1 0 0,0-1 0 0,1 0 0 15,-1-1 0-15,2 2 0 0,0 2 0 0,0 6 0 16,-3 4 0-16,2 5 0 0,1 4 0 0,0 3 0 15,0 4 0-15,0 2 0 0,-1 5 0 0,1 3 0 16,1 2 0-16,-1 8 0 0,0 0 0 0,0 0 0 16,0 0 0-16,0 0 0 0,0 0 0 0,0 0 0 0,-1 11 0 15,0 2 0-15,-3 4 0 0,2 2 0 0,2 3 0 0,-2 2 0 16,0 2 0-16,1 4 0 0,0 2 0 0,1 2 0 16,0 3 0-16,0 1 0 0,-1-4 0 0,2 0 0 15,0 0 0-15,-1-2 0 0,-1-4 0 0,0-1 0 16,1-3 0-16,0-1 0 0,-1-1 0 0,1-2 0 15,2-1 0-15,0-5 0 0,-1-4 0 0,-1-10 0 16,0 10 0-16,0-10 0 0,0 0 0 0,0 0 0 16,0 0 0-16,0 0 0 0,4-8 0 0,-2-5 0 15,-2-5 0-15,2-3 0 0,-1-3 0 0,-1-2 0 16,-1-5 0-16,-1-2 0 0,2-3 0 0,0-4 0 16,-1-2 0-16,0 0 0 0,0 1 0 0,1 0 0 15,1 0 0-15,0 5 0 0,-2 3 0 0,3 7 0 16,2 0 0-16,-2 4 0 0,1 4 0 0,-1 1 0 15,0 4 0-15,0 1 0 0,2 3 0 0,-4 9 0 0,0-8 0 0,0 8 0 16,1-7 0-16,-1 7 0 0,0 0 0 0,0 0 0 31,0 0-2416-31,0 0-528 0,0 0-96 0,3 15-32 0</inkml:trace>
  <inkml:trace contextRef="#ctx0" brushRef="#br1" timeOffset="15">22815 11046 14287 0,'0'0'0'0,"0"0"0"16,0 0 0-16,0 0 0 0,0 0 0 0,0 0 0 15,0 0 0-15,0 0-5696 16</inkml:trace>
  <inkml:trace contextRef="#ctx0" brushRef="#br1" timeOffset="18">22136 13291 7359 0,'0'0'656'0,"0"0"-528"16,0 0-128-16,0 0 0 0,-3 7 1728 0,3-7 304 16,-4 8 64-16,1 1 16 0,1-1-832 0,-1 2-176 15,0 0-16-15,2 3-16 0,-1 3 64 0,0 0 16 16,-1 1 0-16,0 5 0 0,-1 0-272 0,2 0-48 0,0 0-16 0,-1 2 0 15,1 5-288-15,1-4-48 0,-2 1-16 0,1 1 0 16,-1 0-112-16,1 2-32 0,1-1 0 0,0 2 0 16,0-1-128-16,0 0-48 0,0 3 0 0,1-1 0 15,0-1-144-15,0-1 0 0,0 1 144 0,2 1-144 16,-1 0 0-16,1 0 0 0,-1-4 0 0,0 1 128 16,2-2-128-16,-1-1 0 0,0 3 0 0,-1-3 128 15,1-1-128-15,0 0 0 0,0 1 0 0,0-1 0 16,0-3 0-16,0 2 0 0,1-1 0 0,-3-1 0 15,2-3 0-15,-2 0 0 0,0-3 0 0,0 1 0 16,0-1 0-16,0 1 128 0,-2-3-128 0,2-1 0 16,-1-1 0-16,1-1 0 0,1-1 0 0,-1-2 0 0,0-7-144 15,-1 6 0-15,1-6 0 0,0 0 0 16,0 0-288-16,0 0-48 0,0 0-16 16,0 0 0-16,0 0 144 0,0 0 32 0,0 0 0 0,0 0 0 0,0 0 160 0,1-9 160 15,-1 9-208-15,0-12 80 0,0-1 128 0,0 2-208 16,0-1 80-16,3 0 128 0,-1-2-256 0,-1 1 80 15,-1 0 16-15,2 0 0 0,-2 1 160 0,1-3-192 16,1 0 192-16,2-2-192 0,-3 0 192 0,-1-2 0 16,0 4 0-16,0-2-128 0,0-1 128 0,0 0 0 15,0 0 0-15,-1 2-128 0,1-1 128 0,0 2 0 16,0 1 0-16,0-2 0 0,1 1 0 0,-1 1 0 16,1-2 0-16,-1 2 0 0,0 2 0 0,0 0 0 15,1 4 0-15,0-3 0 0,1-1 0 0,-1 2 0 16,-1 2 0-16,0 8 0 0,0-10 176 0,2 2-48 0,-2 8 0 0,0-8 0 15,0 8 48-15,0 0 0 0,0 0 0 0,0 0 0 16,0 0 96-16,0 0 32 0,0 0 0 0,0 0 0 16,0 0 16-16,0 0 16 0,-8 4 0 0,2 2 0 15,6-6 0-15,-4 10 0 0,0 0 0 0,1 1 0 16,1 2-16-16,0 0 0 0,0 0 0 0,1 3 0 16,-2-1-48-16,2 1-16 0,0 3 0 0,1 0 0 15,0-2-48-15,0 2-16 0,-1 1 0 0,1 1 0 16,0 0-64-16,1 2 0 0,0 0-128 0,2 0 192 15,-2 2-64-15,1-2-128 0,0-1 176 0,1 0-176 16,-2 2 128-16,2-4-128 0,-2 1 0 0,1 0 0 16,1 0 128-16,-1-1-128 0,2-1 0 0,-4 3 0 15,0-1 0-15,0-1 128 0,1 1-128 0,-1 0 0 16,0-1 128-16,0 1-128 0,0 1 0 0,0-1 0 0,-1-2 0 16,1 0 0-16,-2 1 0 0,2-1 0 0,0 1 0 15,-2-3 0-15,0 1 0 0,1-1 0 0,0 2 128 0,0-3-128 16,0-1 0-16,2-2 0 0,-2-1 0 0,0 1 0 15,0-2 0-15,0-1 0 0,1-2 0 0,0-8 0 16,-2 8 0-16,2-8 0 0,0 0 0 0,0 0 0 16,0 0 0-16,0 0 0 0,0 0 0 0,0 0-176 15,0 0 176-15,0 0-160 0,-4-8 160 0,2-1 0 16,1-2-144-16,0 0 144 0,0-1 0 0,-1-1-144 16,2-1 144-16,0-1 0 0,0-1-144 0,2-1 144 15,0 2 0-15,-1 1-144 0,0-1 144 0,0 0 0 16,-1 3 0-16,3-4 0 0,-2 0 0 0,1 1 0 15,-4-1 0-15,2 1 0 0,-1-1 0 0,-2 2 0 0,1 3 0 16,0 0 0-16,1 0 0 0,-1 2 0 0,1 0 0 0,1 9 0 16,0 0 0-16,-1-8 0 0,1 8 0 0,0 0 128 15,0 0-128-15,0 0 176 0,0 0-176 0,0 0 192 16,0 0-48-16,0 0 0 0,0 0 0 0,0 0 0 16,0 0 16-16,0 0 0 0,-5 4 0 0,0 3 0 15,3 3 16-15,0 1 0 0,0 1 0 0,2 1 0 16,1 2 0-16,1 3 0 0,-1 1 0 0,0 0 0 15,0 1-32-15,0 1 0 0,1 0 0 0,0 1 0 16,0-2-144-16,-1 2 160 0,-1-1-160 0,2 1 160 16,0 1-160-16,1 0 0 0,0-1 144 0,-1 1-144 15,1-1 0-15,-3 1 0 0,2 0 0 0,-1 0 128 0,0-1-128 16,1 0 0-16,0 1 0 0,0 0 0 0,1 1 0 0,0-5 0 16,-3-3 0-16,1 1 0 0,0 1 0 0,0 1 144 15,2-1-144-15,0-2 0 0,-2-4 0 0,0 1 0 16,-2-1 0-16,1-1 0 0,0-2 128 0,0-1-128 15,0-8 0-15,0 0 0 0,0 0 0 0,0 0 0 16,0 0 0-16,0 0 0 0,0 0 0 0,0 0 0 16,0 0 0-16,0 0-144 0,-2-9 144 0,-1-1-160 15,1-1 160-15,1-2-160 0,1-3 160 0,-1-1-128 16,1-1 128-16,1 1-128 0,2-1 128 0,0 1 0 16,-2-2 0-16,1 0 0 0,1 2 0 0,-2 0 0 15,-1-1 0-15,1 1 0 0,0 0 0 0,-1 2 0 16,0 0 0-16,2 2 0 0,-1 1 0 0,-1 1 0 15,0 0 0-15,-1 2 0 0,1 9 0 0,0-8 0 0,0 8 0 16,0 0 0-16,0 0 0 0,0 0 0 0,0 0 0 0,0 0 0 16,0 0 0-16,0 0 0 0,0 0 0 0,0 0 0 15,0 0 0-15,0 0 0 0,-4 8 0 0,0 2 128 16,2 2-128-16,-1 2 0 0,2 0 0 0,0 3 0 16,0 2 0-16,0 2 0 0,0 1 0 0,1 1 128 15,0 2-128-15,0 0 0 0,0-2 0 0,1 0 128 16,1 0-128-16,2 1 128 0,-3 0-128 0,1 1 128 15,1-2-128-15,-2-1 0 0,1 1 0 0,0 0 128 16,-2-2-128-16,2 1 0 0,1 0 0 0,-1 0 128 16,-2-1-128-16,1 0 0 0,3-3 0 0,-3 0 0 15,1-3 0-15,1 0 0 0,-1-3 0 0,1-2 0 16,0-2 0-16,-3-8 0 0,0 0 0 0,0 0 0 16,-3 7 0-16,3-7 0 0,0 0 0 0,0 0 128 0,0 0-128 15,0 0 0-15,0 0 0 0,0 0 0 0,0 0 0 0,0 0 0 16,-7-7 0-16,7 7 0 0,-5-8 0 0,-1 0 0 15,2 0 0-15,0-1 0 0,0 1 0 0,2-1 0 16,2-1 0-16,-1 1 0 0,-2 0 0 0,2 0 0 16,1 9 0-16,0-9 0 0,0 0 0 0,0 9 0 15,0-10 0-15,0 10 0 0,0-9 0 0,0 9 0 16,0-9 0-16,0 9 0 0,0 0 0 0,0 0 0 16,0 0 0-16,0 0 0 0,0 0 0 0,0 0 0 15,0 0 0-15,0 0 0 0,0 0 0 0,0 0 0 16,0 0 0-16,-3 9 0 0,1 1 0 0,2-1 0 15,-1-2 0-15,-1 2 0 0,-1 1 0 0,2 0 0 0,1 1 0 16,-1 1 0-16,0-1 0 0,1 0 0 16,-1 3 0-16,1-1 0 0,0-2 0 0,-1 0 0 0,0 0 0 15,0 2 0-15,0 1 0 0,-1-1 0 0,2 0 0 0,-1 1 0 16,-2 0 0-16,2-2 128 0,-1 0-128 0,1-1 0 16,1 0 0-16,0-1 0 0,0 0 0 0,0 1 0 15,0-3 0-15,0 2 0 0,0-1 0 0,0 1 0 16,0 1 0-16,0-2 0 0,0-1 0 0,0 0 0 15,0-8 0-15,1 8 0 0,-1-8 0 0,0 0 0 16,0 0 0-16,0 0 0 0,0 0 0 0,0 0 0 16,0 0 0-16,0 0-128 0,0 0 128 0,0 0 0 15,0 0-128-15,0 0 128 0,-4-7-128 0,2-1 128 16,0-1-128-16,2 0 128 0,-3-1-128 0,2 2 128 16,1-1 0-16,0 0 0 0,0-2 0 0,-1 0 0 15,-1 0 0-15,2 1-128 0,-1-2 128 0,0 1 0 0,1 0 0 0,0 0 0 16,1-1 0-16,2 0 0 0,-2-1 0 0,0-1 0 15,-1 2 0-15,0 0-128 0,2 0 128 0,-1-2 0 16,-1-3 0-16,2 2 0 0,0 0 0 0,0-1 0 16,-2-1 0-16,0-1 0 0,0 0 0 0,0 2 0 15,0-3 0-15,1 2 0 0,0-2 0 0,0 2 0 16,-1-1 0-16,0 0 0 0,0 0 0 0,1 3 0 16,0-1 0-16,-1-1 0 0,0-1 0 0,0 1 0 15,0-2 0-15,4 2 0 0,-2-1 0 0,-2 4 0 16,-2 2 0-16,2-1 0 0,2 0 0 0,-1 1 0 15,-2 1 0-15,-1 0 0 0,2-1 0 0,-1 0 0 16,1 2 0-16,0-2 0 0,-2-1 0 0,2 1 0 0,-1 0 0 16,1-2 0-16,-2 2 0 0,1 0 0 0,-1 0 0 15,0 1 0-15,2 0 0 0,-1 1 0 0,0 1 0 0,0 1 0 16,1-2 0-16,1 1 0 0,0 0 0 0,0 0 0 16,-2 0 0-16,1 1 0 0,0-1 0 0,1 1 0 15,1 0 0-15,-2 8 0 0,0-11 0 0,1 5 0 16,-1 6 0-16,2-9 0 0,-2 0 0 0,1 0 0 15,1 1 0-15,1 0 0 0,-3 0 0 0,2 1 0 16,-2-3 0-16,1 2 0 0,1 0 0 0,-2 8 0 16,0-9 0-16,1 2 0 0,1-1 0 0,-2 8 0 15,1-8 0-15,0 0 0 0,0-2 0 0,1 1 0 16,0 0 0-16,-1 1 0 0,-1 8 0 0,0-7 0 16,0-2 0-16,0 1 0 0,1 0 0 0,-1 8 0 15,0-7 0-15,0 7 0 0,1-11 0 0,-1 4 0 0,0 7 0 0,2-9 0 16,0 3 0-16,0-3 0 0,-2 9 0 0,1-7 0 15,-1 7 0-15,1-7 0 0,0-1 0 0,-1 8 0 16,1-8 0-16,-1 1 0 0,0 7 0 0,0-8 0 16,0 0 0-16,0 8 0 0,0 0 0 0,0-8 0 15,2 1 0-15,-2 7 0 0,0 0 0 0,1-8 0 16,-1 8 0-16,0-8 0 0,0 8 0 0,0 0 0 16,1-7 0-16,-1 7 0 0,3-8 0 0,-3 8 0 15,2-8 0-15,-2 8 0 0,0-7 0 0,0 7 0 16,0-7 0-16,0 7 0 0,2-8 0 0,-2 8 0 15,0 0 0-15,2-7 0 0,-2 7 0 0,2-8 0 16,1 0 0-16,-3 8 0 0,0 0 0 0,0 0 0 16,2-9 0-16,-1 3 0 0,-1 6 0 0,0 0 0 15,1-8 0-15,-1 8 0 0,4-9 0 0,-1 3 0 16,-3-1 0-16,0 7 0 0,0-9 0 0,0 2 0 0,0-1 0 0,0 8 0 16,0 0 0-16,0-8 0 0,0 0 0 0,0 8 0 15,1-8 0-15,-1 1 0 0,0 7 0 0,0-7 0 16,0 1 0-16,0-2 0 0,0 8 0 0,0-8 0 15,1 1 0-15,-1-2 0 0,-1 0 0 0,1 3 0 16,0 6 0-16,0 0 0 0,0 0 0 0,0-9 0 16,0 0 0-16,0 9 0 0,0-7 0 0,0 0 0 15,-1-3 0-15,2 2 0 0,3 3 0 0,-4 5 0 16,-4-7 0-16,4 7 0 0,0-9 0 0,0 1 0 16,-3 2 0-16,3 6 0 0,-2-8 0 0,1 0 0 15,0 0 0-15,1 0 0 0,-1 0 0 0,1 8 0 0,0-9 0 16,-1 1 0-16,0 0 0 0,-1 1 0 0,2 7 0 0,0-7 0 15,0-1 0-15,0 1 0 0,0 7 0 0,-3-8 0 16,1 0 0-16,2 8 0 0,0-8 0 0,0 2 0 16,-1-1 0-16,1 7 0 0,0-7 0 0,0 7 0 15,-2-10 0-15,2 10 0 0,-1-8 0 0,1 8 0 16,-1-9 0-16,0 1 0 0,-2 0 0 0,3 8 0 16,-1-8 0-16,1 0 0 0,0 0 0 0,0-1 0 15,0 9 0-15,-3-8 0 0,3 8 0 0,0-8 0 16,-1-1 0-16,1 9 0 0,1-8 0 0,-1 8 0 15,0-8 0-15,0 0 0 0,0 0 0 0,0 8 0 16,2-9 0-16,-1 2 0 0,-2-1 0 0,1 0 0 16,0 1 0-16,0-1 0 0,1 0 0 0,-1 1 0 15,0-2 0-15,0 1 0 0,0 8 0 0,2-10 0 0,0-1 0 16,-2 0 0-16,0 0 0 0,-2 2 0 0,2 1 0 0,0-1 0 16,2-1 0-16,-1 2 0 0,0-2 0 0,0 3 0 15,0 0 0-15,-1-2 0 0,0 3 0 0,0-1 0 16,0 0 0-16,1 0 0 0,0-1 0 0,4-1 0 15,-3 1 0-15,0 1 0 0,-1-1 0 0,0 0 0 16,-1 1 0-16,1-1 0 0,-1-1 0 0,0 0 0 16,0-1 0-16,0 2 0 0,1 0 0 0,-1 0 0 15,0-1 0-15,0 2 0 0,0-1 0 0,0 1 0 16,0 1 0-16,-1-1 0 0,-1 0 0 0,2 7 0 16,1-9 0-16,-1 9 0 0,-2-8 0 0,0 1 0 15,0 1 0-15,-2-1 0 0,2 0 0 0,2 7 0 16,-1-10 0-16,-1 2 0 0,0-2 0 0,0 1 0 0,1 2 0 0,0-1 0 15,0 1 0-15,1 0 0 0,1-2 0 0,0 1 0 16,-2 1 0-16,1 7 0 0,0-6 0 0,0-1 0 16,1 0 0-16,2 0 0 0,-3 7 0 0,2-10 0 15,0 0 0-15,-1 2 0 0,-1 2 0 0,0 6 0 16,0-9 0-16,1 0 0 0,-1 0 0 0,0 9 0 16,0 0 0-16,2-8 0 0,3-2 0 0,-4 1 0 15,-1-2 0-15,1 3 0 0,1 2 0 0,0-2 0 16,1-1 0-16,-1 1 0 0,2 2 0 0,-3-1 0 15,0-2 0-15,2 3 0 0,-1-1 0 0,-2 7 0 16,3-9 0-16,0 2 0 0,-2-1 0 0,1 0 0 16,0 0 0-16,-1 1 0 0,-1 7 0 0,0-9 0 15,2 0 0-15,0 2 0 0,-2-1 0 0,0 8 0 16,0-8 0-16,0 6 0 0,0-3-160 0,0 0-48 16,0 0-16-16,0-1 0 0,-1 0 224 0,1-2 0 0,0 1 0 0,0 1 0 15,1-1 0-15,-1-2 0 0,0 0 0 0,0 1 0 16,0-2 0-16,0 2 0 0,1 1 0 0,0 0 0 15,1-5 0-15,-2 5 0 0,-4 0 0 0,3 1 0 16,2-2 0-16,0-2 0 0,0-3 0 0,1 2 0 16,-2 2 0-16,0 2 0 0,0-2 0 0,0 1 0 15,-2 0 0-15,0 4 0 0,1-3 0 0,1 2 0 16,1-1 0-16,-1 6 0 0,0 0 0 0,0 0 0 16,1-4 0-16,-1 0 0 0,0-1 0 0,0 1 0 15,0 4 0-15,0-7 0 0,-1 3 0 0,1-2 0 16,1 1 0-16,-1 0 0 0,-2 2 0 0,1-1 0 15,1-3 0-15,0 2 0 0,-1-1 0 0,2 2 0 0,2-2 0 16,0 1 0-16,-5-1 0 0,1 2 0 16,0-1 0-16,1 5 0 0,-2-5 0 0,1-1 0 0,0 2 0 0,1 4 0 15,-2-6 0-15,1 1 0 0,-1-2 0 0,1 1 0 16,-1 2 0-16,2-1 0 0,0-2 0 0,0 0 0 16,2-1 0-16,-1 1 0 0,-2-1 0 0,2 1 0 15,1-2 0-15,-2 3 0 16,1-2-864-16,0-1-128 0,1 4-32 0,0-1 0 0</inkml:trace>
  <inkml:trace contextRef="#ctx0" brushRef="#br1" timeOffset="20">22154 7761 12895 0,'0'0'272'0,"0"0"64"0,0 0 16 0,0 0 32 0,0 0-384 0,0 0 0 0,0 0 0 0,0 0 0 0,0 0 896 0,0 0 96 15,0 0 32-15,0 0 0 0,0-6 0 0,0-1 0 16,1 0 0-16,0-1 0 0,-1 1-832 0,2 0-192 15,-1-1 0-15,1-1 0 0,0-1 864 0,1-2 128 16,-2 0 32-16,2-1 0 0,-2-1-832 0,-1-1-192 16,-1 0 0-16,1-2 0 0,1 0 0 0,0-1 0 15,-1 0 0-15,0-2 0 0,0-1 864 0,0 0 128 16,-1-1 32-16,1 1 0 0,-2 2-832 0,-1 1-192 16,0-1 0-16,1 0 0 0,1-2 0 0,0 3 0 15,-1-1 0-15,1 0 0 0,-1 1 0 0,-2 1 0 16,1-1 0-16,1 2 0 0,1-2 0 0,1 1 0 15,-1 0 0-15,1 1 0 0,-2-1 0 0,1 2 0 16,0 1 0-16,1-1 0 0,0 1 864 0,0 0 128 16,0 0 32-16,0 0 0 0,0 1-832 0,0-2-192 0,0 0 0 0,0 1 0 15,-4 0 0-15,2 0 0 0,-1 1 0 0,2-1 0 16,-1 0 0-16,1-1 0 0,-1 1 0 0,2 0 0 16,-1-2 0-16,-1 4 0 15,0-1 0-15,1 0 0 0,1 0 0 0,0-1 0 0,0 0 0 0,0 2 0 16,0-1 0-16,0 2 0 0,0 1 0 0,1 0 0 15,1 0 0-15,0 0 0 0,-2 0 0 0,1 2 0 16,-1-1 0-16,0 1 0 0,0 0 0 0,0 1 0 16,0-1 0-16,0 0 0 0,1-1 0 0,0 1 0 15,0 0 0-15,1-2 0 0,1 0 0 0,-2 1 0 16,0 1 0-16,-1 0 0 0,0 0 0 0,0-1 0 16,-1 1 0-16,0 1 0 0,-1-2 0 0,1 4 0 15,-1 0 0-15,0 1 0 0,1-2 0 0,-2 1 0 0,0 0 864 0,1 1 128 16,0-1 32-16,2 5 0 0,-2-4-832 0,2 4-192 15,0 0 0-15,-2-5 0 0,-1 1 0 0,3 4 0 16,0 0 0-16,0 0 0 0,0 0 0 0,0 0 0 16,0 0 0-16,0 0 0 0,0 0 0 0,0 0 0 15,0 0 0-15,0 0 0 16,0 0-1600-16,0 0-352 0,0 0-80 0,0 0-16 0</inkml:trace>
  <inkml:trace contextRef="#ctx0" brushRef="#br1" timeOffset="21">22072 4767 12895 0,'0'0'272'0,"0"0"64"15,0 0 16-15,0 0 32 0,0 0-384 0,0 0 0 0,0 0 0 0,0 0 0 0,0 0 896 0,0 0 96 16,0 0 32-16,0 0 0 0,0 0-832 0,2-6-192 16,1-1 0-16,-2 2 0 0,-1-1 864 0,0 0 128 15,0-2 32-15,1 0 0 0,0 1-832 0,0-1-192 16,-1-1 0-16,1-2 0 0,1-2 0 0,0-1 0 16,0-2 0-16,-1 0 0 0,0-1 864 0,1 0 128 15,-1-2 32-15,-1-1 0 0,1 0-832 0,0 0-192 16,1 0 0-16,0-1 0 0,-1 0 864 0,0-1 128 15,1-1 32-15,-1 0 0 0,0-1-832 0,1 0-192 16,-2-1 0-16,1-1 0 0,-1-3 0 0,3 0 0 16,-2 0 0-16,2-13 0 0,1 4 864 0,0 3 128 15,-3 1 32-15,2 3 0 0,0 3-832 0,1-1-192 0,-2 1 0 16,1-1 0-16,-3-2 0 0,0 0 0 0,0 1 0 16,0 0 0-16,0 1 0 0,0 2 0 0,-1 0 0 0,-2 4 0 15,0 1 0-15,0 2 0 0,2 3 0 16,0 0 0-16,-1 2 864 0,1 1 128 0,1 0 32 0,-1 3 0 15,-3 2-832-15,2 0-192 0,0 0 0 0,0 0 0 16,0 0 0-16,1 2 0 0,-1 0 0 0,1 0 0 16,-1 1 0-16,1-2 0 0,0 0 0 0,0 3 0 15,1 5 0-15,0-8 0 0,0 2 0 0,0 6 0 16,0 0 0-16,0 0 0 0,-1-7 0 0,1 7 0 16,0 0 0-16,0 0 0 0,0 0 0 0,0 0 0 15,0 0-2416-15,0 0-528 0,0 0-96 16,-1 15-32-16</inkml:trace>
  <inkml:trace contextRef="#ctx0" brushRef="#br1" timeOffset="22">22040 3710 12895 0,'0'0'272'0,"0"0"64"0,0 0 16 0,0 0 32 0,-1 6-384 0,1-6 0 0,-3 5 0 0,2 1 0 16,1-6 896-16,-1 6 96 0,1-6 32 0,0 0 0 16,0 0 0-16,-1 7 0 0,-1 1 0 0,2-8 0 15,0 0 0-15,0 0 0 0,0 0 0 0,0 0 0 16,0 0 0-16,0 0 0 0,0 0 0 0,0 0 0 15,0 0-832-15,0 0-192 0,-1-7 0 0,1 1 0 16,1 0 0-16,-1 6 0 0,-1-7 0 0,1 0 0 16,0-2 0-16,0-2 0 0,0 2 0 0,0-1 0 0,-1-2 864 0,2 0 128 15,0 0 32-15,-1 1 0 0,2 0-832 0,-1 0-192 16,0 0 0-16,0-1 0 0,0 0 0 0,-1 0 0 16,0 0 0-16,1-2 0 0,1 3 0 0,-1-2 0 15,-1 0 0-15,1 0 0 0,3 1 864 0,-3 1 128 16,-1-1 32-16,1 2 0 0,0 0-832 0,0 1-192 15,-2 1 0-15,2-3 0 0,1 0 0 0,-1 2 0 16,1-2 0-16,-1 3 0 0,0-1 0 0,0 0 0 16,1-2 0-16,-1 3 0 0,0 0 0 0,-1 0 0 15,1 1 0-15,0 1 0 0,1-3 0 0,-1-3 0 16,0 0 0-16,1 1 0 0,0 1 0 0,-1-1 0 16,-1 1 0-16,0 1 0 0,1 0 0 0,-1 2 0 15,0 7 0-15,0-9 0 0,4-1 0 0,-4 1 0 16,0 1 0-16,1 1 0 0,1-2 864 0,-1 1 128 0,-1 0 32 0,0 2 0 15,0 6-832-15,2-7-192 0,-2 7 0 0,1-9 0 16,-1 1 0-16,1 0 0 0,-1 1 0 0,3 0 0 16,0-1 0-16,-1 0 0 15,1 1 0-15,-3 7 0 0,2-7 0 0,0 0 0 0,1 0 0 0,-3 7 0 16,4-9 0-16,0 2 0 0,-4 7 0 0,4-7 0 16,3-2 0-16,-4 3 0 0,-3 6 0 0,3-7 0 15,-3 7 0-15,0 0 0 0,4-7 0 0,-4 7 0 16,0 0 0-16,0 0 0 0,0 0 0 0,0 0 0 15,0 0 0-15,0 0 0 0,0 0 0 0,0 0 0 16,0 0-2416-16,0 0-528 0,0 0-96 0,-9 5-32 16</inkml:trace>
  <inkml:trace contextRef="#ctx0" brushRef="#br1" timeOffset="23">22070 3333 9215 0,'0'0'192'0,"0"0"64"0,0 0 0 0,0 0 0 0,0 0-256 0,0 0 0 0,0 0 0 0,-1 10 0 16,-2-2 864-16,3-8 128 0,1 10 32 0,-1-10 0 15,0 0 0-15,-3 8 0 0,3-8 0 0,-1 9 0 16,1-9-832-16,-1 9-192 0,1-9 0 0,0 0 0 16,-2 10 864-16,2-10 128 0,0 0 32 0,0 0 0 0,0 0-832 15,0 0-192-15,0 0 0 0,0 0 0 0,0 0 864 0,0 0 128 16,0 0 32-16,0 0 0 0,0 0 0 0,0 0 0 15,0 0 0-15,0 0 0 0,0 0-832 0,0 0-192 16,0 0 0-16,0 0 0 0,0 0 0 0,0 0 0 16,-2-9 0-16,2 9 0 0,-2-10 0 0,2 1 0 15,1 1 0-15,2-1 0 0,-2 1 864 0,0 0 128 16,1-2 32-16,1 1 0 0,-1-1-832 0,0 1-192 16,-1 0 0-16,1 0 0 0,2 0 0 0,-1 0 0 15,0-2 0-15,1 0 0 0,0-3 0 0,-3 2 0 16,0 0 0-16,1 1 0 0,2 1 0 0,-1 1 0 15,-1 2 0-15,1-3 0 0,1-1 0 0,-2 1 0 16,-1 1 0-16,1 0 0 0,-2 9 0 0,4-7 0 16,-1-3 0-16,-1 2 0 0,-2 8 0 0,3-8 0 0,1 1 0 15,1-1 0-15,-2 0 864 0,2 1 128 0,-5 7 32 0,5-9 0 16,0-1-832-16,0 0-192 0,1 2 0 0,-1 1 0 16,1-1 0-16,-2 1 0 0,1-3 0 0,-2 0 0 15,3 1 0-15,0-1 0 0,-2 0 0 0,1 1 0 16,2 1 0-16,-1 1 0 0,-3-3 0 0,2 1 0 15,-2-2 0-15,2 3 0 0,3 0 0 0,-3 1 0 16,0-2 0-16,2 0 0 0,-1 0 0 0,2 4 0 16,0 2 0-16,-1-2 0 0,1-3 0 0,0 2 0 15,-2-2 0-15,3 0 0 0,-1 0 0 0,1 0 0 16,-1 1 0-16,0 2 0 0,1 0 0 0,0 0 0 16,2-4 0-16,-5 1 0 0,3 1 0 0,-2-1 0 0,3 1 0 0,-3 2 0 15,1-4 0-15,-1 3 0 0,1-2 0 0,-1 1 0 16,2 1 0-16,-3 0 0 0,2 2 0 0,-1-3 0 15,2 2 0-15,-3 1 0 0,2-1 0 0,-3 0 0 16,3 0 0-16,0 1 0 0,-1-1 0 0,3 1 0 16,0-1 0-16,0 1 0 0,-2 0 0 0,1 0 0 15,-1 0 0-15,2 1 0 0,-2 0 864 0,2 1 128 16,-1 0 32-16,1 0 0 0,2 0-832 0,-3-2-192 16,-1-1 0-16,4 3 0 0,-1 2 0 0,0 0 0 15,-1-2 0-15,1-1 0 0,1 2 0 0,1-1 0 16,-1 0 0-16,0-1 0 0,-2 0 0 0,1 1 0 15,1 0 0-15,-2 2 0 0,1 0 0 0,-1-1 0 16,-1 0 0-16,1-1 0 0,-2 1 0 0,2 0 0 16,0-1 0-16,-2 1 0 0,0 1 0 0,2 1 0 0,-1 0 0 0,1 0 0 15,-2 0 0-15,0-1 0 0,-8 0 0 0,14 1 0 16,-3 1 0-16,0 0 0 16,0-2 0-16,-3 2 0 0,3 0 0 0,0 0 0 0,-1-1 0 0,0 2 0 15,0-1 0-15,0 1 0 0,0-1 0 0,1 2 0 16,-2 0 0-16,1 0 0 0,0-2 0 0,1 2 0 15,1-1 0-15,1 2 0 0,1-2 0 0,2 2 0 16,-3-2 0-16,0-1 0 0,0 0 0 0,0 1 0 16,2 1 0-16,-2 0 0 0,0-1 0 0,0 2 0 15,-2 0 0-15,0 1 0 0,-1-3 0 0,0 1 0 16,1 2 0-16,0-1 0 0,-3 2 0 0,2 0 0 16,2-2 0-16,-3 3 0 0,-1 1 0 0,2-1 0 15,-1 1 0-15,2 1 0 0,-2 0 0 0,0 1 0 16,-2 1 0-16,3-2 0 0,2 2 0 0,2 0 0 0,-5-1 128 15,2 2 0-15,0-2-128 0,2 3 192 0,0 1-192 0,-2 0 0 16,1 0 128-16,1-1-128 0,-2 1 0 0,1 1 0 16,0-2 0-16,0 0 0 0,-2 2 128 0,0-1-128 15,1 0 0-15,0 0 0 0,1 0 128 0,-1-1-128 16,1 0 0-16,-2 0 144 0,2 0-144 0,-2 1 0 16,-1-2 0-16,0 1 0 0,3 3 0 0,-3-3 0 15,0 0 0-15,-1 2 0 0,0-1 0 0,1 2 0 16,0 0 128-16,-1 0-128 0,-2-3 0 0,2 0 0 15,-1 1 0-15,1 1 0 0,-1 0 0 0,0-2 0 16,2-1 0-16,1 0 0 0,-3 2 0 0,1-1 0 0,-1-1 0 0,3 0 0 16,-3 0 0-16,2 2 0 0,-1-1 128 0,1-2-128 15,-2 1 0-15,0-1 0 16,2 2 0-16,-1-1 0 0,-3 0 0 0,4 1 0 0,-3 2 0 0,3-3 128 16,4 2-128-16,-5 0 0 0,-2 0 0 0,-2 0 0 15,1 1 0-15,1-1 0 0,3 1 0 0,2-2 0 16,-3-1 0-16,1-1 0 0,-2 0 0 0,1 0 0 15,-1 4 0-15,0-1 0 0,0 1 0 0,3-1 0 16,-5 3 0-16,4-5 0 0,-3 2 128 0,0 1-128 16,0-2 0-16,-2 1 0 0,0 2 0 0,2-2 128 15,-3 0-128-15,1-1 0 0,-2 1 144 0,2 1-144 16,-2 0 0-16,2 2 144 0,-1-1-144 0,0 1 0 16,2-2 160-16,-3 1-160 0,0-1 128 0,0 2-128 15,-1 2 0-15,2 0 0 0,2 1 128 0,-3-3-128 0,2 0 0 0,-1-2 0 16,-1 0 0-16,0 0 128 0,0 4-128 15,0-1 0-15,0-2 144 0,0 0-144 0,-1-1 0 0,0 0 0 16,0-1 0-16,1 2 128 0,1-1-128 0,0 1 0 16,-2-1 0-16,1 2 0 0,0-2 0 0,0 1 0 15,-1-1 0-15,1 2 128 0,0 1-128 0,1 0 0 16,-3 2 0-16,1-1 0 0,1-2 0 0,-1 0 0 16,0 2 0-16,-1 1 0 0,-1 0 0 0,1 0 128 15,0 0-128-15,0-1 0 0,0-2 0 0,2 2 128 16,0 1-128-16,-1 0 0 0,-1 0 0 0,1 0 0 15,1 1 0-15,1-1 128 0,-3-3-128 0,1 3 0 16,-1 0 0-16,2 2 0 0,0 1 0 0,0 1 0 16,1-5 0-16,0 2 0 0,1 2 0 0,1-2 0 15,-3-2 0-15,1 1 0 0,2 0 0 0,-2 1 0 0,0 0 0 0,-1 0 0 16,-1-1 0-16,1 1 0 0,3 1 0 0,-3 3 0 16,0 0 0-16,2-1 0 0,1-2 0 0,-1-1 0 15,-1 0 0-15,-1 0 0 0,1 1 0 0,2 1 0 16,-3-2 0-16,2 2 0 0,1-4 0 0,-1 0 0 15,-2 0 0-15,2 2 0 0,-1-1 0 0,0 0 0 16,2-2 0-16,-2 2 0 0,1 1 0 0,2-1 128 16,-2 1-128-16,0 1 0 0,-2-1 0 0,0 0 0 15,3 0 0-15,-2 2 0 0,-3-1 0 0,2 1 0 16,1 1 0-16,3 0 0 0,-4-2 0 0,1-1 128 16,-1-1-128-16,3-2 0 0,0 2 0 0,1-1 0 15,-2 1 0-15,1 1 0 0,-3 1 0 0,0-1 0 16,-1-2 0-16,-1 0 0 0,0-2 0 0,2 3 0 0,2 1 0 15,-2 0 0-15,-2-2 0 0,2 1 0 0,2 2 0 0,1 0 0 16,-2-3 0-16,3 0 0 0,0-1 0 0,-1-1 128 16,-2 2-128-16,1 0 0 0,3-1 0 0,-3 0 0 15,-2 2 0-15,2 0 0 0,-2 0 0 0,2 0 0 16,1 1 0-16,-1 0 0 0,-1-1 0 0,3 0 0 16,-1 0 0-16,2 0 0 0,-1 1 0 0,0 0 0 15,2 0 0-15,-3 0 0 0,2-2 0 0,-2 4 0 16,-1-5 0-16,0 2 128 0,2 0-128 0,-4 1 0 15,1 0 0-15,0 0 0 0,3 2 0 0,-4-2 0 16,0 0 0-16,2 1 0 0,0 3 0 0,0 0 0 16,-1 2 0-16,-1-1 0 0,0-4 0 0,-1-2 0 0,0 2 0 15,0 0 128-15,-1 3-128 0,1-1 0 0,1-1 0 16,-2 1 0-16,0 1 0 0,0-3 0 0,2 2 0 0,-2 2 0 16,1 0 0-16,-1 1 0 0,0-1 0 0,-1 3 128 15,1-3-128-15,1 2 0 0,0-1 0 0,-1 1 0 16,0-1 0-16,0-2 0 0,-1 0 0 0,1 1 0 15,0 2 0-15,0 0 0 0,-3-1 0 0,1 0 0 16,1 1 0-16,0-2 0 0,-1 1 0 0,1 1 128 16,0 2-128-16,0 0 0 0,-1 0 0 0,0-4 0 15,1 1 0-15,-2-1 0 0,0 0 0 0,-1 1 0 16,2 2 0-16,-1 4 0 0,-3-2 0 0,2-1 0 16,-1-3 0-16,-1 3 144 0,2 2-144 0,-1 1 0 15,-1 0 0-15,0-1 0 0,2-1 0 0,-3-1 0 16,4 0 128-16,0 1-128 0,-2-1 0 0,1 2 0 15,-1 1 0-15,2-2 0 0,-5 1 0 0,4-3 0 0,2 0 0 0,-4 3 0 16,0 3 0-16,1-1 0 0,2-4 0 0,-1 2 0 16,-3 0 0-16,3 4 0 0,-1-1 0 0,1 3 0 15,-1-1 0-15,-2-1 0 0,1 0 0 0,4-1 0 16,-1 0 0-16,-2 2 0 0,-1 0 0 0,1 0 0 16,5-1 0-16,0-1 0 0,-1 2 128 0,-1-1-128 15,-2 2 0-15,0-2 0 0,4-4 0 0,-1 1 0 16,-2 0 0-16,2 0 0 0,0 1 0 0,0-4 0 15,-1 1 0-15,2 1 0 0,2 0 0 0,-1 0 0 16,0 3 0-16,0-2 0 0,-1 0 0 0,0 0 0 16,0-1 0-16,3 0 0 0,2 0 0 0,-2-1 0 15,-1 1 0-15,0-1 0 0,2-2 0 0,-3 2 0 0,-2 0 0 0,-2 2 0 16,1-2 128-16,4 0-128 16,5 0 0-16,-2-2 0 0,-1-3 0 0,0 2 0 0,1 1 128 0,0-2-128 15,1 1 0-15,-2-1 0 0,0 2 0 0,2-2 0 16,-3-1 0-16,0 3 0 0,0-2 0 0,0 4 0 15,1-1 128-15,1-2-128 0,-1-2 0 0,3 2 0 16,-3 3 0-16,1-3 0 0,1-1 0 0,-4-1 0 16,-1 3 128-16,1 0-128 0,0-2 0 0,0 2 0 15,-1 0 0-15,-1 2 0 0,0 1 128 0,1-1-128 16,-2-1 0-16,1 0 0 0,1-1 0 0,1 1 0 16,-1 0 0-16,-1-2 0 0,0 0 0 0,2 2 0 15,-2-2 0-15,0 0 0 0,0 0 0 0,1 1 0 16,-1 1 128-16,-1 0-128 0,-1 1 0 0,1-1 0 15,1-4 0-15,0 1 0 0,-2-1 0 0,2 1 0 0,0 0 0 0,2-2 0 16,-1-2 0-16,-1 0 0 0,0 1 0 0,0-2 0 16,2 3 0-16,-2-2 0 0,-2 1 128 0,1 2-128 15,-2-1 0-15,2 3 0 0,0-2 0 0,1-1 0 16,-2-1 0-16,1-1 0 0,-1 3 0 0,1 0 0 16,-1-1 0-16,1 1 0 0,0-1 128 0,-2-1-128 15,-2-2 0-15,2 2 0 0,1-1 0 0,-4 3 0 16,0 2 0-16,0 1 0 0,-2-3 0 0,3-2 0 15,-1-3 0-15,2 4 0 0,1 2 128 0,-1-1-128 16,3-3 0-16,-3 0 0 0,0 2 0 0,-1 1 0 16,3-3 0-16,-6-1 0 0,1 0 0 0,1 3 0 15,6 0 0-15,-1 1 0 0,-3-1 0 0,0 5 0 16,-1-1 0-16,0 0 0 0,2-2 0 0,1 0 0 0,-6 3 0 16,4-2 0-16,0-1 0 0,0-1 0 0,0-4 0 0,-2 1 0 15,3 1 0-15,-3 0 0 0,3 2 0 0,0 0 0 16,1 1 0-16,-4-1 0 0,2 2 0 0,0-2 0 15,2 0 0-15,-3 0 0 0,1 1 0 0,1-1 0 16,1 0 0-16,-3-1 0 0,2-1 0 0,-1 2 0 16,0-1 0-16,0 1 0 0,2-1 0 0,0 0 0 15,-3-1 0-15,3 1 0 0,1-1 0 0,-2 2 0 16,-1-3 0-16,1 0 0 0,1-2 0 0,0 1 0 16,2 3 0-16,-1-3 0 0,-3-2 0 0,3-2 0 15,0 0 0-15,0 1 0 0,1-1 0 0,-1-1 0 16,0 0 0-16,0 2 0 0,0-1 0 0,-1 0 0 15,1-1 0-15,-1 0 0 0,1 3 0 0,-2 1 0 16,2 0 0-16,0 0 0 0,-1 0 0 0,0 1 0 0,-1-2 0 0,1 2 0 16,2 1 0-16,-4-4 0 0,0 0 0 15,1-1 0-15,1-3 0 0,-1 1 0 0,-1-1 0 0,1 2 0 16,0-5 0-16,0 2 0 0,1-3 0 0,-2 1 0 16,0-1 0-16,1 0 0 0,1-1 0 0,0 0 0 15,-2 1 0-15,1 0 0 0,-3-1 0 0,3 1 0 16,-3 0 0-16,1 1 0 0,1 1 0 0,-3 1 0 15,3 0 0-15,-1 0 0 0,-1-1 0 0,0 1 0 16,2 0 0-16,-4 0 0 0,2 0 176 0,-1 0-176 16,1 0 160-16,1 2-160 0,-6-3 0 0,2 1 0 15,1-2 0-15,1 0-160 0,0 2 160 0,-1 1 0 16,0-3 128-16,0 1-128 0,2-1 0 0,1 2 0 0,-7-1 0 0,4 0-128 16,3 1 128-16,0-1 0 0,-2 1 0 0,-1 1 0 15,-5-1 0-15,3-1 0 16,2 0 0-16,-2 0 0 0,-3 0 0 0,3 1 0 0,0-3 0 0,0 0 0 15,0-1 0-15,0 1 0 0,1 0 0 0,-1 0 0 16,-1 0 0-16,1 0 0 0,0 0 0 0,1 0 0 31,0 1-368-31,-1-1-32 0,3 0-16 0,-2 1 0 0,0-3 416 0,0 1 0 0,-1 0 0 0,5-3 0 16,-2-1 0-16,0 2 0 0,-1 2 0 0,-3 3 0 16,0-2 0-16,0 1 0 0,-1-1 0 0,1 0 0 15,0-1 0-15,0 0 0 0,1 0 0 0,-3 1 0 16,-1 1 0-16,2 0 0 0,1 3 0 0,0-5 0 15,-3 0 0-15,2 4 0 0,2 0 0 0,-1 1 0 16,-1-2 0-16,0 0 0 0,0 0 0 0,1-2 0 0,-4-2 0 16,2 2 0-16,1 1 0 0,1 2 0 0,1-1 0 0,-1-2 0 15,-1 0 0-15,2-1 0 0,-1 0 0 0,1 0 0 16,0 0 0-16,-2 0 0 0,2 0 0 0,-1-1 0 16,0-2 0-16,0 2 0 0,0 1 0 0,0-1 0 15,-2-2 0-15,1 1 0 0,0 0 0 0,0-1 0 16,0 1 0-16,-2 0 0 0,0-2 0 0,1 0 0 15,0 2 0-15,0 0 0 0,-2 0 0 0,4-2 0 16,-2 1 0-16,3 0 0 0,3-1 0 0,-4 0 0 16,-3-3 0-16,2 2 0 0,2-1 0 0,-2 1 0 15,0-2 0-15,1 0 0 0,0-3 0 0,0 1 0 16,-2 2 0-16,2 0 0 0,0-2 0 0,1 0 0 16,-1-1 0-16,1 1 0 0,-2 1 0 0,3-2 0 15,-1-2 0-15,1 2 0 0,-1 3 0 0,0-2 0 0,1-3 0 0,0 0 0 16,-2 1 0-16,1 0 0 0,1 0 0 0,1 0 0 15,-1 0 0-15,-2-2 0 0,1 1 0 0,1 0 0 16,-1 0 0-16,0-2 0 0,0-1 0 16,2 1 0-16,-1 3 0 0,-2-5 0 0,1 0 0 0,1-1 0 15,0 1 0-15,1-1 0 0,-3 0 0 0,1 1 0 16,2-1 0-16,-2 0 0 0,-1 1 0 0,1-1 0 16,0 1 0-16,3-1 0 0,-3-2 0 0,1 3 0 15,-1-1 0-15,1 2 0 0,1-1 0 0,1 0 0 16,-1-1 0-16,-1 2 0 0,3 2 0 0,-2-2 0 15,0-3 0-15,2 2 0 0,-1 1 0 0,0 0 0 16,1-1 0-16,1 1 0 0,-3 0 0 0,1-1 0 0,0 0 0 16,1 0 0-16,-2 1 0 0,2 0 0 0,1-1 0 15,-3 2 0-15,2 2 0 0,0-5 0 0,1 1 0 16,0 0 0-16,-2-1 0 0,1 0 0 0,2 3 0 0,-3-4 0 16,2 0 0-16,-1 1 0 0,1 3 0 0,-1 0 0 15,1-2 0-15,-1 0 0 0,2-4 0 0,4 9 0 16,-8-1 0-16,2-5 0 0,2-3 0 0,-1 1 0 15,-1 0 0-15,3 1 0 0,-1 1 0 0,0-2 0 16,0-2 0-16,1 5 0 0,3 5 0 0,-8-1 0 16,0-4 0-16,8 5 0 0,-5-4 0 0,-1 0 0 15,2 0 0-15,-2 0 0 0,3-3 0 0,0-1 0 16,-1 1 0-16,0 0 0 0,4 7 0 0,-6-7 0 16,1-1 0-16,-1 2 0 0,1 2 0 0,5 4 0 15,-4-6 0-15,-2 1 0 0,-1-2 0 0,3 2 0 0,4 5 0 0,-5-7 0 16,0-2 0-16,2 3 0 0,3 6 0 0,-2-7 0 15,2 7 0-15,0-9 0 16,1 2 0-16,-1 1 0 0,0 6 0 0,-5-10 0 0,2 2 0 0,3 8 0 16,-2-7 0-16,0-1 0 0,-1 3 0 0,1-1 0 15,-2 1 0-15,1-1 0 0,0-1 0 0,3 7 0 16,-4-6 0-16,0-1 0 0,-1 1 0 0,5 6 0 16,-3-7 0-16,3 7 0 0,-3-7 0 0,3 7 0 15,-5-6 0-15,5 6 0 0,-4-7 0 0,4 7 0 16,-5-6 0-16,3 0 0 0,0 1 0 0,2 5 0 15,-4-6 0-15,4 6 0 0,-4-6 0 0,4 6 0 16,-1-8 0-16,1 8 0 0,-3-6 0 0,3 6 0 16,-2-6 0-16,2 6 0 0,-6-7 0 0,6 7 0 15,-2-6 0-15,2 6 0 0,-2-8 0 0,2 8 0 0,-2-6 0 0,2 6 0 16,-4-7 0-16,4 7 0 0,-1-6 0 0,1 6 0 16,-2-6 0-16,2 6 0 0,-2-9 0 0,2 9 0 15,-4-5 0-15,4 5 0 0,-3-7 0 0,1 0 0 16,1 0 0-16,1 7 0 0,0 0 0 0,-3-7 0 15,-1-2 0-15,3 3 0 0,1 6 0 0,0 0 0 16,-2-7 0-16,2 7 0 0,0 0 0 0,-1-7 0 16,1 7 0-16,-1-6 0 0,1-2 0 0,0 8 0 15,0 0 0-15,0 0 0 0,0 0 0 0,0-8 0 16,0 8 0-16,0 0 0 0,0 0 0 0,0 0 0 16,0 0 0-16,0 0 0 0,0 0 0 0,0 0 0 15,0 0 0-15,0 0 0 0,0 0 0 0,0 0 0 0,0 0 0 0,0 0 0 16,0 0 0-16,0 0 0 15,0 0 0-15,0 0 0 0,0 0 0 0,0 0 0 0,0 0 0 0,1 11 0 16,-1-11 0-16,-1 9 0 0,-1-1 0 0,2-8 0 31,0 0-1728-31,0 0-256 0,-6 7-48 0,6-7-16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48:27.94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22067 14157 4607 0,'0'0'400'0,"0"0"-400"16,0 0 0-16,0 0 0 0,0 0 1088 0,0 0 144 16,0 0 32-16,0 0 0 0,0 0-480 0,0 0-80 15,0 0-32-15,0 0 0 0,0 0-176 0,-3 9-48 16,3-9 0-16,0 0 0 0,0 0 48 0,0 0 0 16,0 0 0-16,0 0 0 0,0 0-48 0,0 0 0 15,0 0 0-15,0 0 0 0,0 0-32 0,0 0-16 16,0 0 0-16,0 0 0 0,0 0 80 0,0 0 16 15,0 0 0-15,0 0 0 0,0 0 16 0,0 0 16 0,-1 9 0 16,1-9 0-16,0 0-96 0,0 0-32 0,0 0 0 0,0 0 0 16,0 0-112-16,0 0-32 0,0 0 0 0,0 0 0 15,0 0-64-15,0 0 0 0,0 0-16 0,7 5 0 16,-7-5-16-16,0 0 0 0,0 0 0 0,8 0 0 16,-2 0 16-16,3 0 0 0,-9 0 0 0,8-2 0 15,-1 1-48-15,-1 0 0 0,4 0 0 0,-2 1 0 16,-1-1-128-16,2 1 192 0,2 0-192 0,-4 0 192 15,-7 0-192-15,0 0 160 0,7 0-160 0,2 1 160 16,-9-1-160-16,11 2 128 0,0 1-128 0,-2-1 128 16,-1 1-128-16,-2-1 160 0,-6-2-160 0,12 4 160 15,-1 2-160-15,0-2 192 0,-4-2-192 0,2 2 192 16,-2 0-192-16,2 0 192 0,-2 1-192 0,2-1 192 16,-3 1-192-16,1-1 192 0,1 0-192 0,-1 2 192 15,1-2-192-15,-1 1 128 0,-1-2-128 0,0 1 128 0,1 2-128 16,-1 2 160-16,0-3-160 0,0 1 160 0,-6-6-160 0,8 7 0 15,-2 0 144-15,0 0-144 0,-6-7 0 0,7 7 144 16,-2 1-144-16,0-1 0 0,-5-7 128 0,8 8-128 16,-4 0 0-16,2 0 0 0,-1-1 0 0,-5-7 128 15,5 9-128-15,0 0 0 0,1 0 176 0,-6-9-176 16,4 9 160-16,2-2-160 0,-1 1 0 0,-5-8 128 16,0 0-128-16,5 9 0 0,-5-9 0 0,5 10 128 15,1-1-128-15,-6-9 0 0,0 0 128 0,3 9-128 16,0 0 0-16,-3-9 144 0,4 9-144 0,0 1 0 15,-2-2 144-15,-2-8-144 0,2 8 128 0,-2-8-128 16,5 9 128-16,-2 0-128 0,1 0 0 0,-4-9 144 0,0 9-144 16,0-9 0-16,2 11 144 0,0-3-144 0,-2-8 0 0,2 9 144 15,-2-9-144-15,2 9 0 0,-2-9 0 0,1 10 0 16,0-2 208-16,-1-8-32 0,0 8-16 0,0-8 0 16,0 0-160-16,0 9 0 0,0-9 0 0,0 0 0 15,-1 9 0-15,1-9 0 0,-2 7 0 0,2-7 0 16,0 0 0-16,-2 8 0 0,2-8 144 0,0 0-144 15,0 0 0-15,-2 8 144 0,2-8-144 0,-3 7 0 16,3-7 128-16,-5 5-128 0,5-5 0 0,0 0 0 16,-3 7 0-16,3-7 0 0,-6 5 128 0,6-5-128 15,-3 7 0-15,3-7 0 0,-7 5 0 0,7-5 0 16,-5 6 0-16,5-6 0 0,-7 4 0 0,7-4 0 16,-5 6 128-16,5-6-128 0,0 0 0 0,-7 4 0 15,-1-2 144-15,8-2-144 0,0 0 0 0,-6 3 144 0,6-3-144 16,-9 3 0-16,3 1 0 0,6-4 0 0,0 0 0 0,-9 4 0 15,2 0 0-15,7-4 0 0,0 0 0 0,-9 3 0 16,3 2 0-16,6-5 0 0,-8 5 0 0,2 1 0 16,0-2 0-16,6-4 0 0,-6 6 0 0,6-6 0 15,-9 5 0-15,3 0 0 0,6-5 0 0,-6 4 0 16,-1 0 0-16,7-4 0 0,-7 4 0 0,7-4 0 16,-10 3 0-16,2 0 0 0,0 2 0 0,8-5 0 15,-7 0 0-15,-1 1 0 0,2 1 0 0,0 0 0 16,0-1 0-16,6-1 0 0,-6 2 0 0,-2 1 0 15,2-1 128-15,-1-1-128 0,2 2 0 0,5-3 0 16,-7 0 0-16,2 1 0 0,-1 2 0 0,6-3 0 16,-9 2 0-16,3 0 0 0,-2-1 0 0,8-1 0 15,-5 3 0-15,0 3 0 0,-1-4 0 0,0 1 0 0,-1 2 0 0,7-5 0 16,0 0 0-16,0 0 0 0,-5 6 0 0,1 0 0 16,-4-3 0-16,8-3 0 0,-7 7 0 0,1-2 0 15,-2 1 0-15,1-2 0 0,7-4 0 0,-7 3 0 16,2 1 0-16,-1 1 0 0,-1 1 0 0,2-3 0 15,-1-3 0-15,6 0 0 0,-8 2 0 0,1-1 0 16,0 3 0-16,7-4 0 0,-7 2 0 0,1 0 0 16,-1-1 0-16,7-1 0 0,0 0 0 0,-7 1 0 15,-1-2 0-15,1 1 0 0,7 0 0 0,-5 1 0 16,5-1 0-16,0 0 0 0,-9 0 0 0,9 0 0 16,-7 1 0-16,7-1 0 0,0 0 0 0,-8 3 0 15,8-3 0-15,0 0 0 0,-7 1 0 0,7-1 0 16,0 0 0-16,0 0 0 0,-9 1 0 0,9-1 0 0,0 0 0 15,0 0 0-15,-6 2 0 0,6-2 0 0,0 0 0 0,0 0 0 16,0 0 0-16,0 0 0 0,0 0 0 0,0 0 0 16,0 0 0-16,0 0 0 0,0 0 0 0,0 0 0 15,0 0 0-15,0 0 0 0,0 0 0 0,0 0 0 16,0 0 0-16,0 0 0 0,0 0 0 0,0 0 0 16,0 0-144-16,0 0 144 0,0 0 0 0,0 0 0 15,0 0 0-15,0 0 0 0,0 0 0 0,0 0 0 16,0 0 0-16,0 0 0 0,8 3 0 0,1 1 0 15,-9-4 0-15,10 0 0 0,-1 0 0 0,2 1 0 16,-3 1 0-16,-8-2 0 0,9-1-128 0,1 0 128 16,-10 1 0-16,12-3 0 0,1 1 0 0,-2 1 0 15,-2-1 0-15,1 0 0 0,0 2 0 0,0-1 0 0,1 0 0 0,-11 1 0 16,9-5 0-16,-9 5 0 0,11-4 0 0,1-1 0 16,1 2 0-16,-1 0 0 0,-1-1 0 15,-1-1 0-15,0-1 0 0,0 1 0 0,2 1 0 0,0-1 0 16,0 0 0-16,-2-1 0 0,0 1 0 0,1-1 0 15,-2 0 0-15,0 0 0 0,1-2 0 0,-2 4 0 16,2-2 0-16,-3 1 0 0,1-2 0 0,-4 2 0 16,2-2 0-16,1 1 0 0,0 1 0 0,-1-1 0 15,-2-1 0-15,0 2 0 0,-4 5 0 0,6-6 0 16,-6 6 0-16,4-9 0 0,0 0 0 0,1 1 0 16,-1 0 0-16,-2 1 0 0,-2 1 0 0,0 6 0 15,3-9 0-15,-1 0 0 0,-1 0 128 0,0 2-128 16,-1-2 0-16,0 0 0 0,-1-1 0 0,1 1 0 0,0 1 0 0,0-2 0 15,0-1 0-15,0 1 0 0,1 0 0 0,-1-1 0 16,-1 2 0-16,0-1 0 0,0 0 0 0,0 0 128 16,-2-2-128-16,2 2 0 0,-2-2 0 0,1 1 0 15,-1 0 128-15,-1 0-128 0,1 0 0 0,-1 0 0 16,-1 1 0-16,1-2 0 0,-2 1 128 0,0 1-128 16,-1 0 0-16,-2 1 144 0,3-2-16 0,-3 2-128 15,2 0 192-15,-2 2-64 0,4 3 0 0,-4 0-128 16,1-2 192-16,1 2-64 0,1 0-128 0,-1 2 128 15,-2-1-128-15,-3 1 128 0,3-1-128 0,0 3 160 16,-2 2-160-16,0-1 160 0,-1-1-160 0,0 0 0 16,3 0 144-16,0-1-144 0,-2 1 0 0,2 0 0 0,1-2 0 15,0 1 0 1,0-1-336-16,3-1-144 0,-1 0-32 0,1-1-14336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50:02.43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17513 3996 4607 0,'0'0'192'0,"0"0"64"0,0 0-256 15,0 0 0-15,0 0 0 0,0 0 0 0,0 0 1344 0,0 0 240 16,0 0 32-16,0 0 16 0,-9 8-1008 0,9-8-208 16,0 0-32-16,0 0-16 0,0 0-64 0,0 0-16 15,-10 7 0-15,10-7 0 0,0 0 16 0,0 0 0 16,0 0 0-16,0 0 0 0,0 0-16 0,0 0 0 15,-9 0 0-15,9 0 0 0,0 0-32 0,-10-1 0 16,10 1 0-16,0 0 0 0,0 0 64 0,-9-2 16 16,9 2 0-16,0 0 0 0,-10-1 48 0,10 1 16 15,-9 1 0-15,9-1 0 0,0 0-128 0,-9 4-16 16,9-4-16-16,-9 4 0 0,9-4-112 0,-8 3 0 0,8-3-128 0,-11 3 192 0,11-3-192 0,-9 3 176 16,9-3-176-16,-8 3 160 15,-1 1-32-15,9-4 0 0,-9 3 0 0,9-3 0 16,-9 2 96-16,2 0 16 0,-3 2 0 0,10-4 0 15,-10 2 0-15,2 0 0 0,0-1 0 0,2 1 0 0,6-2-64 0,-9 4-16 0,1-1 0 0,1 0 0 32,-2-3-160-32,0 3 160 0,1 2-160 0,2-1 160 15,-1 0-160-15,-1 1 0 0,1-1 144 0,7-4-144 16,-8 5 128-16,0-1-128 0,-1 0 128 0,3 0-128 16,6-4 128-16,-8 7-128 0,-2-4 128 0,0 2-128 15,3 2 144-15,-2 1-144 0,2-1 192 0,-2 0-192 16,2-3 128-16,-3 1-128 0,0 0 0 0,1 2 0 0,0 1 160 0,2-1-160 15,-2 1 128-15,2 1-128 0,-2 2 0 0,3-2 0 16,-4-3 128-16,1 3-128 0,1 1 0 0,1 1 0 16,-2-1 0-16,0 0 128 0,0 0-128 0,1-3 0 15,0 2 144-15,-2 0-144 0,0 1 0 0,0-1 144 0,1-3-144 0,2 2 0 16,-4 0 176-16,2 0-176 16,0 0 160-16,0 0-160 0,0-2 128 0,0 1-128 15,1 1 0-15,-3 0 144 0,1 0-144 0,1 1 0 16,-2 0 0-16,1 0 128 0,0-1-128 0,0 1 0 15,-2-2 0-15,4 3 0 0,-1 0 128 0,1 1-128 16,-3-2 0-16,2 2 128 0,0-1-128 0,1 1 128 16,-1 0-128-16,-1-2 128 0,1 1-128 0,1-1 0 15,3 0 0-15,-5 1 0 0,1 1 0 0,2-3 128 0,0 0-128 16,1 2 0-16,1 3 0 0,-2 0 0 0,2 1 128 0,0-2-128 16,-2-1 0-16,1 0 0 0,1 0 0 0,-1 0 128 15,0 0-128-15,0 1 0 0,1 0 0 0,0-1 0 16,-4 0 0-16,3-1 0 0,-1 2 0 0,2-2 0 15,0 1 0-15,-2 1 128 0,0-1-128 0,-1 0 0 16,1 0 0-16,0 2 0 0,0 0 0 0,1-3 0 16,-2 1 128-16,3 0-128 0,-4-1 0 0,3 2 128 0,-2 2-128 0,1 0 0 0,-3-4 144 0,3 3-144 31,0 0 0-31,1-1 144 0,-3-1-144 0,3 1 0 16,-3 1 144-16,2-1-144 0,-1-1 0 0,0 2 144 0,-1 0-144 0,3 1 0 15,-2 0 144-15,2 0-144 16,1-2 0-16,-3 0 128 0,-3-1-128 0,3 1 0 15,4 2 0-15,-1-1 0 0,-2 1 0 0,0-2 128 16,1-2-128-16,1 1 0 0,-3 1 0 0,3 1 128 0,0-2-128 16,1 2 0-16,1 1 0 0,0-2 0 0,-4-1 0 0,2-1 128 15,1-1-128-15,-1 3 0 0,-1 0 0 0,2 3 0 16,0-1 0-16,0 0 0 0,0-2 0 0,1 0 0 0,-4 1 0 0,3-2 128 16,-1-2-128-16,0 4 0 15,-3 0 0-15,4 1 0 0,-2 0 0 0,2 2 0 16,-2 0 0-16,0-1 128 0,-1-2-128 0,1-1 0 0,1-1 0 0,-1 1 0 15,1 2 0-15,-1 1 128 0,2-1-128 0,-1 0 0 0,-1-2 0 0,2-1 0 32,-1 0 0-32,2-2 128 0,0-2-128 0,-1 1 0 15,2 5 0-15,-1-5 0 0,0-1 0 0,0 0 0 16,2 0 0-16,-1 0 0 0,0 2 0 0,-1 1 0 0,0-1 0 0,0 2 0 16,0-2 0-16,1 1 0 0,0-1 0 0,0 0 0 15,-1 0 0-15,1 3 0 0,-3 1 0 0,2-2 0 0,2-2 0 0,-2 1 0 0,0-1 0 0,1 1 0 31,1-2 0-31,1-8 0 0,-2 9 0 0,0 1 0 16,0 1 0-16,-2 0 0 0,2 0 0 0,0 0 0 16,-3 0 0-16,3-2 0 0,1-1 0 0,-2 2 0 15,1 0 0-15,-2 0 0 0,1-1 0 0,1 0 0 0,1-1 0 0,-3 2 0 0,0 0 0 0,0 0 0 32,0 0 0-32,-2 1 0 0,1 2 0 0,2-1 0 15,-1 2 0-15,-1-3 0 0,0-2 0 0,-1 6 0 0,0 1 0 16,1 2 0-16,-2-5 0 0,0 2 0 0,-1 3 0 0,3-6 0 15,0-1 0-15,0 1 0 0,0 3 0 0,2 0 0 16,0 1 0-16,-2-2 0 0,2-4 0 0,0 1 0 16,1 1 0-16,1 1 0 0,-6 1 0 0,5 2 0 15,1-3 0-15,-2 1 0 0,0-1 0 0,0 2 0 16,0-1 0-16,-1 0 0 0,2 0 0 0,0 2 0 16,1 0 0-16,-3-1 0 0,2-2 0 0,0 0 0 15,-2-1 0-15,1 1 0 0,2 2 0 0,1-1 0 16,0 1 0-16,0 1 0 0,-3 0 0 0,2 0 0 15,2-3 0-15,-2 2 0 0,-2 1 0 0,0-1 0 16,2 0 0-16,-1 3 0 0,0 2 0 0,0 1 0 16,0-4 0-16,-2 1 0 0,0 0 0 0,1-1 0 15,3 0 0-15,-3-1 0 0,0 2 0 0,1-2 0 16,1 3 0-16,-1 0 0 0,-3-3 0 0,1 1 0 16,2 0 0-16,0 1 0 0,2 2 0 0,-1 1 0 0,-1-1 0 15,-1 0 0-15,1 0 0 0,-3-1 0 0,2 2 0 0,1-2 0 0,-3 2 0 16,4 1 0-16,0 1 0 0,-2-2 0 0,-2-2 0 0,2 0 0 15,1-1 0-15,1 2 0 16,-5 0 0-16,3 1 0 0,1 0 0 0,0-4 0 0,1 3 0 0,-2-1 0 16,1 0 0-16,0 0 0 0,-2 3 0 0,0 3 0 15,4-1 0-15,-1-2 128 0,0-5-128 0,-2 1 0 16,1 1 0-16,0 1 0 16,1-1 128-16,0 0-128 0,-1-1 160 0,1-2-160 0,0 1 128 0,0 0-128 15,1 1 0-15,0-2 144 16,-1 1-144-16,1 2 192 0,0-3-192 0,-1 2 192 15,-4-1-192-15,4 0 192 0,1 0-192 0,0 0 192 16,0-2-192-16,0 2 128 0,0-1-128 0,0 1 128 0,0-1-128 16,0 2 0-16,0-5 0 0,0 1 128 0,0 2-128 15,0-1 0-15,1 2 0 0,0-2 0 0,0-1 128 0,-1 1-128 16,0 0 0-16,0 0 128 0,0 1-128 0,-1-2 0 16,1-2 144-16,0 1-144 0,4 4 0 0,-2-2 0 15,-2 0 0-15,2-1 128 0,-1-1-128 0,1-1 0 16,2 3 128-16,-2-2-128 0,-2 0 0 0,3 1 0 15,-1 1 0-15,0 0 0 0,2 1 0 0,-1-1 128 16,1-3-128-16,-1 3 0 0,-1 2 0 0,1-1 0 16,0 2 0-16,2-3 0 0,-3 1 0 0,1-1 0 0,0 0 0 0,1 1 0 15,1 0 0-15,0 0 0 16,-3-1 0-16,4-1 0 0,-2 0 0 0,1 0 0 16,1-1 0-16,-2 5 0 0,1-3 0 0,1 1 0 0,-1-1 0 0,-1 1 128 15,1 1-128-15,0 1 0 0,2-2 0 0,0 1 0 16,-3-1 0-16,0-1 0 0,4 1 0 15,-2 1 0-15,3 0 0 0,0-2 0 0,-2-3 0 16,-1 3 0-16,2 2 0 0,0 0 0 0,-1-1 0 16,0 0 0-16,2-1 0 0,-3 1 0 0,3 0 0 0,-3-1 0 15,0 1 0-15,2 1 0 0,-2 2 0 0,1-2 128 0,0-5-128 16,0 6 0-16,0 1 0 0,1 0 0 16,-4-2 0-16,2 2 0 0,0 0 0 0,-1 0 0 15,1 0 0-15,0 2 0 0,-2 2 0 0,2-2 0 0,-1-3 0 0,1 0 128 16,-1-1-128-16,-1 1 0 15,1 0 0-15,0-1 128 0,2-3-128 0,-2 2 0 16,0 1 144-16,0 0-144 0,0-1 192 0,0 1-192 0,1-2 160 0,-1 1-160 0,-1-3 128 0,1 2-128 31,2 3 0-31,1 0 128 0,-2-2-128 0,3 1 0 0,-3 1 0 0,1-1 0 16,-2-2 128-16,2 1-128 0,1 2 0 0,-2-1 0 16,-1-1 144-16,1-1-144 0,2 0 0 0,-1 1 144 15,-2-1-144-15,3-1 0 0,-2-2 144 0,3 0-144 16,-2 2 0-16,2-3 144 0,-2 0-144 0,0 1 0 15,-3 1 0-15,2 0 0 0,2-2 128 0,-4 0-128 16,1 1 0-16,1 0 128 0,2 0-128 0,-1 0 160 16,-2 0-160-16,0-1 160 0,1 2-160 0,-1 0 192 0,2-2-192 0,-1-2 192 15,1 5-192-15,-1-2 128 16,-1 0-128-16,2 1 128 0,0-2-128 0,0 0 0 16,-2 0 0-16,2 1 128 0,1 0-128 0,-2 0 0 15,3-2 0-15,-2 0 0 0,0-2 0 0,1 0 0 0,1 0 0 0,-4 1 0 16,1 0 0-16,2 0 0 0,-2-3 0 0,2 2 0 15,0 1 0-15,-2-1 0 0,1-2 128 0,2 1-128 16,-4-1 0-16,4 1 0 0,-4 1 0 0,3-1 0 16,0 1 0-16,-2 0 0 0,1-2 0 0,0 1 0 15,-1 0 0-15,1 0 0 0,-2 0 0 0,1-1 0 16,-1 2 0-16,3-2 0 0,1 4 0 0,-1-3 0 16,-1 1 0-16,1-3 0 0,-4 2 0 0,5 2 0 15,-2 0 0-15,3-1 0 0,-3-1 0 0,2 1 0 0,-4-1 0 0,0 0 0 16,1 0 0-16,1 0 0 15,2 0 0-15,0 0 0 0,-1-1 0 0,0 2 0 16,1 0 0-16,0-3 0 0,-5 3 0 0,3-2 0 16,0 3 0-16,-1-1 0 0,0-2 0 0,0 1 0 15,2-1 0-15,0 0 0 0,-1 2 0 0,1-3 0 0,0 0 0 0,-2 0 0 16,1 1 0-16,1-1 0 0,-2 1 0 0,2-2 0 0,-1-1 0 0,0 2 0 16,0 0 0-16,-1 0 0 15,1-3 0-15,1 1 0 0,-1 2 0 0,0-1 0 16,0 0 0-16,-1 0 0 0,-6-4 0 0,9 5 0 15,-3 0 0-15,2-2 0 0,-2-1 0 0,0 1 0 16,-6-3 0-16,8 4 0 0,-8-4 0 0,10 4 0 0,-4 1 0 0,0 0 0 16,-6-5 0-16,8 4 0 15,-2 0 0-15,-6-4 0 0,10 2 0 0,-2 3 0 16,-8-5 0-16,9 6 0 0,-9-6 0 0,11 4 0 16,-3 0 0-16,-1 0 0 0,-7-4 0 0,8 6 0 15,0-4 0-15,-8-2 0 0,7 6 0 0,-7-6 0 16,10 5 0-16,0-2 0 0,0 0 0 0,0 1 0 15,-10-4 0-15,10 4 0 0,3 2 0 0,-4-3 0 0,-9-3 0 0,8 3 0 16,1 0 0-16,2 0 0 0,-11-3 0 16,10 3 0-16,0 0 0 0,1-1 0 0,-3 1 0 0,1-1 0 15,-4 1 0-15,4 2 0 0,-9-5 0 0,10 3 128 16,0-1-128-16,1 1 0 0,-5 1 0 0,4-1 0 16,-3-3 0-16,1 0 0 0,-8 0 0 0,6 3 0 15,3-1 0-15,-3 2 0 0,-6-4 128 0,9 3-128 16,-3 0 0-16,1 1 0 0,-7-4 144 0,7 4-144 15,1 0 0-15,-3 1 144 0,-5-5-144 0,7 5 0 16,1-1 128-16,-3-1-128 0,-5-3 0 0,7 5 0 0,-7-5 192 0,6 5-192 0,1-2 192 0,0 2-192 16,-7-5 192-16,6 4-64 15,-6-4 0-15,8 4-128 0,-1 0 176 0,0-1-176 16,-7-3 160-16,7 5-160 0,-1 1 160 0,-6-6-160 16,9 2 160-16,0-1-160 0,-9-1 160 0,8 5-160 15,-8-5 160-15,10 2-160 0,-5 0 144 0,-5-2-144 16,9 2 128-16,-9-2-128 0,0 0 128 0,0 0-128 15,0 0 0-15,9 5 128 0,-2-5-128 0,-7 0 0 16,0 0 0-16,0 0 128 0,0 0-128 0,7 6 0 16,-7-6 0-16,0 0 128 0,0 0-128 0,0 0 0 15,6 6 0-15,-6-6 128 0,0 0-128 0,0 0 0 0,0 0 0 0,0 0 0 16,0 0-416 0,0 0-64-16,0 0-16 0,0 0-10096 15,0 0-2016-15</inkml:trace>
  <inkml:trace contextRef="#ctx0" brushRef="#br0" timeOffset="3202.62">15489 5437 5519 0,'0'0'496'0,"0"0"-496"0,0 0 0 0,0 0 0 16,0 0 784-16,0 0 64 0,0 0 16 0,-8 5 0 0,3 1-320 16,1 3-64-16,-3 2-16 0,2-3 0 0,5-8-272 0,-6 5-64 15,-2 3-128-15,-1 2 192 16,2 1 160-16,2 0 32 0,-2 0 0 0,-1-1 0 15,0 1 272-15,0 1 64 0,1 1 16 0,2-1 0 16,0 1-32-16,-3 3-16 0,-1 0 0 0,4-1 0 16,3-4-160-16,-1 1-16 0,-4 2-16 0,2-1 0 15,2 3-192-15,0-1-48 0,2 0 0 0,-2 1 0 16,0-3-96-16,0 0-32 0,1-1 0 0,0 2 0 0,-3 1 0 0,1 3-128 16,2 0 192-16,-1-1-64 15,1-5-128-15,-1 1 160 0,1 1-160 0,0 3 160 0,-1 2-32 0,2-1 0 0,1 0 0 0,0 2 0 0,-2 1 0 0,1-2-128 31,-1-1 192-31,2 2-64 0,-1 1-128 0,0 0 0 16,-2-1 144-16,3-1-144 0,1-1 0 0,-1 0 144 16,-2 3-144-16,0-1 0 0,2 0 176 0,0-1-176 0,-2-2 160 0,1 2-160 15,0 2 192-15,0-1-64 16,-1-1-128-16,1 2 192 0,-3 0-64 0,3 0-128 0,1-1 176 0,0-1-176 0,0 2 176 0,0-5-176 31,0 2 160-31,-1 1-160 0,0 2 128 0,1 0-128 16,1 0 0-16,1 0 0 0,2 0 0 0,-4 1 0 15,0 1 0-15,1 2 0 0,0 0 0 0,1 0 128 16,0 0-128-16,0 2 0 0,1-1 0 0,0 0 0 16,-3 0 0-16,2-1 0 0,-1 0 0 0,1 1 0 0,1-2 0 0,-1 1 0 15,1 0 0-15,0 3 0 0,-3 0 128 0,2 1-128 16,-1-1 0-16,1-2 0 0,0 1 0 0,0 4 0 16,-2 3 0-16,2-1 0 0,2-2 0 0,-2 0 0 15,-2 0 0-15,2-3 0 0,-1 0 128 0,1 0-128 0,1 1 0 0,-1 1 128 16,1 2-128-16,-1-3 0 15,1 0 128-15,0 0-128 0,0 0 0 0,0 3 144 0,2 1-144 0,-3 0 0 16,-3-3 0-16,2 0 128 0,2-2-128 0,0 0 0 0,-5 0 0 0,5 0 0 31,-1 0 128-31,1 2-128 0,-3 0 0 0,0-1 128 16,1-2-128-16,1 0 160 0,2 2-160 0,-1 1 160 0,1 0-160 0,-1 0 0 0,1 1 0 0,-1-2 128 31,1-2-128-31,-1 2 0 0,1-1 0 0,1 0 0 0,-2-1 0 16,1 3 0-16,-1-4 0 0,-1 3 0 0,-2 0 128 0,1 0-128 15,1 2 128-15,1-1-128 0,2-3 128 0,-3 1-128 16,0-1 128-16,2 0-128 0,1-2 0 0,-2 4 128 0,3-4-128 0,-2 2 0 0,1 2 0 16,0 2 0-1,1-4 0-15,0 2 0 0,-1-1 0 0,1 4 0 0,-1 1 128 0,0-2-128 16,2-3 0-16,-2-1 0 16,1-2 0-16,-1 0 0 0,1 0 0 0,3 1 0 15,-5 1 0-15,1-1 0 0,1-1 0 0,-2 1 0 16,2-2 0-16,0 1 0 0,-1 6 0 0,0 0 0 15,1-3 0-15,-3 0 0 0,2-3 0 0,-1 2 0 16,0-2 0-16,1 3 128 0,-1-3-128 0,2 2 0 16,-2-4 0-16,0 3 128 0,0-3-128 0,1 0 0 0,1 0 0 0,1 1 0 15,-2 3 0-15,1-1 0 0,1 2 0 16,-1-1 0-16,0 1 0 0,0-4 0 0,0 1 0 0,1 0 0 16,-2-2 0-16,3 1 128 0,-2 0-128 0,0-2 0 15,-1-1 0-15,0 2 0 0,1-1 0 0,0 1 0 16,0 2 0-16,1 2 0 0,1-2 128 0,0 0-128 15,-1-1 0-15,1-1 0 0,0 1 0 0,0 0 128 16,-5-2-128-16,1-1 0 0,2 0 0 0,-2-2 0 0,3 0 0 0,0 1 0 16,2-3 0-16,0 2 0 15,0 1 128-15,0-1-128 0,-1-2 128 0,0 3-128 16,1-2 0-16,0 1 0 0,0 0 0 0,-1 0 0 0,1 0 0 0,1-1 0 16,-2 2 0-16,2-1 0 15,0-1 0-15,-2 2 0 0,2-7 0 0,-1 3 0 0,2 1 0 0,0 1 0 16,-3-4 0-16,2 0 0 0,0 0 0 0,-1-1 0 15,1 0 0-15,-1 2 0 0,1-3 0 0,2 0 0 0,-3 0 0 16,1 2 0-16,0 0 0 0,1 0 0 16,0-1 0-16,1 0 0 0,-2 0 0 0,0 3 0 0,1-2 0 0,-1-1 0 0,2 0 0 0,0 1 0 31,0 0 0-31,-1 0 0 0,0-2 0 0,1-1 0 16,1 4 0-16,-2-1 0 0,0 1 0 0,1-2 0 15,1-4 0-15,2 1 0 0,-4 2 0 0,1-1 0 16,0-2 0-16,2 0 0 0,-1 0 0 0,1-1 0 15,-3 1 0-15,2-1 0 0,-2-1 0 0,2-1 0 16,-2 1 0-16,0 0 0 0,0 1 0 0,2-2 0 16,0-2 0-16,-3 2 0 0,1 1 0 0,1 1 0 15,-1-4 0-15,2 2 0 0,-1-1 0 0,0 3 0 16,1-2 0-16,-2-2 0 0,0-1 0 0,2 2 0 0,0-2 0 0,2-1 0 0,-1 1 0 16,-1 2 0-16,1-2 0 0,-1 0 0 15,-2 1 0-15,1-1 0 0,-2 3 0 0,2-3 0 16,0 0 0-16,0-2 0 0,-3 4 0 0,2-3 0 15,1-2 0-15,0 1 0 0,-2 1 0 0,0 0 0 0,-3 1 0 16,3-2 0-16,-2 0 0 0,0 1 0 16,-2 0 0-16,3 0 0 0,-1 1 0 0,-2-1 128 15,1-2-128-15,1 2 0 0,-8-2 0 0,8 2 0 0,-1-2 0 16,0 0 0-16,0 2 0 0,0-1 0 16,1-1 0-16,-8 0 0 0,6 2 0 0,1 0 0 15,1 0 0-15,-2 2 128 0,1-3-128 0,0 2 0 16,2-2 0-16,-1 1 0 0,-8-2 0 0,8 2 0 15,-8-2 0-15,8 2 128 0,-1 1-128 0,0-1 0 0,0-2 0 0,-7 0 0 16,9 1 0-16,-9-1 0 0,0 0 0 0,9 1 0 0,-1-1 0 0,-8 0 0 16,8 0 0-16,2 0 0 0,-10 0 128 0,9 0-128 15,0 0 0-15,-9 0 0 16,0 0 0-16,8 1 0 0,-8-1 0 0,8 0 0 16,-8 0 0-16,9 0 128 0,0 0-128 0,-9 0 0 0,0 0 144 0,0 0-144 15,0 0 0-15,7 3 0 0,-7-3 0 0,0 0 128 16,6 0-128-16,-6 0 0 15,0 0 128-15,0 0-128 0,7 3 0 0,-7-3 144 16,0 0-144-16,0 0 0 0,0 0 128 0,0 0-128 16,0 0 0-16,0 0 0 0,0 0 144 0,0 0-144 15,0 0 0-15,0 0 144 0,5 3-144 0,-5-3 0 0,0 0 144 0,0 0-144 16,0 0 0-16,0 0 0 0,0 0 0 0,0 0 128 16,0 0-128-16,0 0 0 0,-2 6 0 0,2-6 128 15,0 0-128-15,-2 7 0 0,0-1-176 0,1 0 176 31,1-6-480-31,0 0 0 0,0 0 0 0,0 0 0 16,-3 7-1440-16,3-7-304 0,-8 7-48 0,8-7-16 0</inkml:trace>
  <inkml:trace contextRef="#ctx0" brushRef="#br0" timeOffset="7638.34">15208 6117 2751 0,'0'0'256'0,"0"0"-256"0,0 0 0 0,0 0 0 16,0 0 1520-16,0 0 256 0,0 0 48 0,0 0 16 15,0 0-1136-15,0 0-208 0,0 0-48 0,0 0-16 0,0 0-16 0,0 0 0 16,0 0 0-16,0 0 0 16,0 0-80-16,1-8-16 0,-2 1 0 0,1-1 0 15,-1 0 0-15,1 1 0 0,0-3 0 0,0 0 0 16,1-1 32-16,0 0 0 0,1 1 0 0,-1-3 0 16,-1 1-16-16,3 0 0 0,1-1 0 0,0-1 0 15,-2-1-80-15,0-1-32 0,1 1 0 0,-1 2 0 16,-1 1-32-16,2-2 0 0,1 0 0 0,-1-1 0 0,4-1-32 0,-1 1-16 15,1 0 0-15,1-1 0 0,-2 1-144 0,1 0 0 16,-5 2 0-16,3 0 0 0,1-2 0 0,0 3 128 16,-1-1-128-16,0 0 0 0,-1-2 0 0,-1 1 128 15,5-2-128-15,-1 2 0 0,-3 0 0 0,0 3 0 16,1 2 0-16,-2 0 0 0,0-1 0 0,1-2 0 16,1-2 128-16,-3 2-128 0,2 3 0 0,0-1 128 15,2-1-128-15,-3 1 128 0,1 2-128 0,1-1 0 16,0 0 144-16,1-1-144 0,-3 0 0 0,1-1 128 15,0 2-128-15,1 0 0 0,1-1 0 0,-3 1 128 0,0 2-128 0,2-1 0 0,0-1 0 0,-2 2 0 32,1 0 0-32,0 0 128 0,2 0-128 0,-3 0 0 0,2 0 0 0,1 2 0 15,-4-3 0-15,-2 8 0 0,6-6 0 0,1 0 0 16,-2 1 0-16,-5 5 0 0,5-6 0 0,1 2 0 16,-3-2 0-16,-3 6 0 0,3-5 0 0,-3 5 128 15,0 0-128-15,0 0 0 0,6-6 0 0,-6 6 128 16,0 0-128-16,0 0 176 0,0 0-176 0,0 0 192 15,0 0-64-15,0 0-128 0,0 0 192 0,0 0-64 16,0 0-128-16,0 0 0 0,0 0 144 0,0 0-144 16,0 0 0-16,0 10 128 0,0-10-128 0,-1 10 0 0,-1 0 0 0,-1 0 128 15,1 0-128-15,0 0 0 16,0 0 0-16,-3-1 144 0,2 0-144 0,1 3 0 0,0 2 0 0,-2 1 0 16,-2 1 0-16,1 1 0 0,2-1 128 0,2 3-128 0,-2 1 0 15,0 2 0-15,1 0 176 0,0 0-176 0,1-1 160 0,0 1-160 16,0-1 0-16,0 1 128 15,-4-1-128-15,3-2 0 0,1-1 0 0,-1 0 0 16,-2 0 128-16,1 0-128 0,-3 0 0 0,0-1 0 16,2 1 128-16,-4 0-128 0,1 1 0 0,0 1 0 15,-1-1 0-15,0 0 0 0,1 0 0 0,1 0 0 0,2 0 0 0,-1-1 0 0,4 0 0 0,-2 1 0 32,1-1 0-32,-1 0 0 0,2-4-192 0,0-1-144 0,0 1-32 0,2-3-9296 15</inkml:trace>
  <inkml:trace contextRef="#ctx0" brushRef="#br0" timeOffset="8254.24">15383 5548 9087 0,'-6'13'400'0,"2"-6"96"0,0 1-496 0,0 1 0 0,2 0 0 0,-2 2 0 16,-2 1 320-16,2 1-48 0,-1 2 0 0,1 2 0 15,-1-1 240-15,1 1 32 0,0-1 16 0,1 4 0 0,-1 3-48 0,1 0 0 16,1-1 0-16,-4 5 0 15,0 0-144-15,2 2-48 0,1-1 0 0,0 2 0 16,-3 1-128-16,3 0-48 0,-3-1 0 0,2 0 0 16,1-3-144-16,-3-1 0 0,2-1 0 0,1-2 0 15,0-1 0-15,2-1 0 0,-2-1 0 0,1-1 0 16,0-2 0-16,0 0 0 0,2-3 0 0,0-1-176 16,0-1-432-16,0-1-96 15</inkml:trace>
  <inkml:trace contextRef="#ctx0" brushRef="#br0" timeOffset="8539.32">15424 5544 18879 0,'-16'13'832'0,"6"-5"192"0,2 0-832 15,0 2-192-15,0 3 0 0,2 3 0 0,0 3 0 0,1 1 0 0,0 1-144 0,2 2 144 16,1 2 0-16,-2 1 0 0,1 2 0 0,1 2 0 16,1 3 0-16,0 3 0 0,-2 2 0 0,2 1 0 15,0-2 0-15,0 3 0 0,-1 1 0 0,0-2 0 16,-4 0 0-16,3-2-176 0,3-2 176 0,-4 2-8320 15</inkml:trace>
  <inkml:trace contextRef="#ctx0" brushRef="#br1" timeOffset="26192.08">17167 11693 7599 0,'0'0'320'0,"0"0"96"0,0 0-416 0,0 0 0 0,0 0 0 0,0 0 0 0,0 0 768 0,0 0 80 16,0 0 16-16,0 0 0 0,0 0-160 0,0 0-48 16,0 0 0-16,0 0 0 0,0 0-96 0,0 0-32 15,0 0 0-15,0 0 0 0,0 0-80 0,0 0 0 16,7 7-16-16,-7-7 0 0,0 0-64 0,0 0-16 16,0 0 0-16,1 9 0 0,-1-9-32 0,0 0-16 15,0 0 0-15,0 0 0 0,0 0-96 0,8 6-16 16,-8-6 0-16,7 6 0 0,-7-6-32 0,10 2-16 15,-1-2 0-15,-9 0 0 0,10 1 16 0,-2 1 0 16,0-1 0-16,1 0 0 0,0-1-32 0,-1 1 0 16,-8-1 0-16,10 2 0 0,1-1 0 0,-4-1-128 0,1 0 192 0,0 1-64 15,-1 2 0-15,-7-3-128 0,9 2 192 0,-1 0-64 16,-8-2 0-16,9 2 0 0,-2-4 0 0,2 2 0 16,-1 3 0-16,0-2 0 0,-2 0 0 0,1-1 0 0,-7 0 0 0,10 0 0 15,-10 0 0-15,11 0 0 16,-4-1 0-16,-7 1-128 0,10-1 192 0,-3 0-64 15,-7 1-128-15,9-3 160 0,-9 3-160 0,8-2 160 16,-8 2-160-16,10-3 128 0,-10 3-128 0,11-2 128 16,-4-3 0-16,-7 5 0 0,0 0 0 0,10-4 0 15,-1-1-128-15,-2 1 160 0,-7 4-160 0,8-5 160 16,0-1-160-16,-8 6 160 0,7-3-160 0,-7 3 160 16,9-5-160-16,-1 1 160 0,-3-2-160 0,-5 6 160 0,9-4-160 0,-1 1 0 0,-8 3 144 0,9-6-144 31,-2 3 128-31,-7 3-128 0,0 0 160 0,10-6-160 0,0 2 144 0,-1 0-144 0,-9 4 128 15,8-6-128-15,1 1 192 0,-9 5-32 16,0 0-16-16,2-8 0 0,2 0 16 0,-4 8 0 16,0 0 0-16,5-7 0 0,0 0-160 0,-1 1 192 15,-4 6-192-15,5-7 192 0,0 2-192 0,0-1 128 16,-5 6-128-16,5-8 128 0,1 1-128 0,-2 2 160 16,-4 5-160-16,3-8 160 0,3 1-160 0,-6 7 128 15,2-9-128-15,1 1 128 0,1 1-128 0,-2 1 0 16,-2-2 144-16,0 8-144 0,5-8 144 0,-2 1-144 15,-3 1 192-15,0 6-192 0,1-10 144 0,0 4-144 16,0-3 0-16,-1 9 144 0,5-8-144 0,0 1 0 16,-5 7 144-16,1-7-144 0,0 0 0 0,-1 7 128 15,0-7-128-15,1-1 0 0,0 0 0 0,-1 8 144 0,0 0-144 0,0 0 0 16,-2-10 160-16,1 4-160 0,1 6 128 0,0 0-128 16,-1-8 192-16,-2-1-64 0,-2 3 0 0,2 0 0 15,3 6-128-15,0 0 160 0,-6-4-160 0,6 4 160 16,-4-6-160-16,0 0 160 0,-2 1-160 0,6 5 160 15,-7-4-160-15,7 4 0 0,-5-6 0 0,5 6 0 16,-2-6 0-16,2 6 128 0,-8-6-128 0,4 3 0 16,4 3 0-16,-5-3 0 0,-1-3 128 0,6 6-128 15,0 0 0-15,0 0 0 0,-9-1 0 0,2-3 0 16,7 4 128-16,0 0-128 0,0 0 0 0,0 0 128 16,-7-5-128-16,-1 1 0 0,2 2 0 0,6 2 128 15,-4-5-128-15,-3 2 0 0,7 3 0 0,0 0 0 16,0 0 0-16,-5-3 0 0,5 3 0 0,0 0 0 0,0 0 0 15,0 0 0-15,0 0 0 0,0 0 0 0,-6-5 0 0,6 5 0 16,0 0 0-16,0 0 0 0,-5-6 0 0,5 6 0 16,0 0 0-16,0 0 0 0,0 0 0 0,0 0 0 15,0 0 0-15,0 0 0 0,0 0 0 0,0 0 0 16,0 0 0-16,0 0 0 0,-5-6 0 0,5 6 0 16,0 0 0-16,0 0 0 0,0 0 0 0,0 0 0 15,0 0 0-15,0 0 0 0,0 0 0 0,0 0 0 16,0 0 0-16,0 0 0 0,0 0-144 0,9 3 144 15,-9-3 0-15,10 6 0 0,1-2 0 0,-4 1-128 16,-7-5 128-16,7 6 0 0,1-1 0 0,1 0 0 16,-4 2 0-16,4-1 0 0,-1 1 0 0,1 1 0 15,-4-2 0-15,5 3 0 0,0 0 0 0,0 1 0 0,-1 1 0 16,-3-1 0-16,4 0 0 0,-4 0 0 0,-1 1 0 0,1-2 0 0,0-1 0 0,-1 3 0 0,-2-2 0 16,-2 0 0-1,-1 0 176-15,0-1-176 0,0-8 192 0,0 11-192 0,1-1 208 0,-2-1-64 16,-2 0-16-16,0 1 0 15,3-10 16-15,-4 10 0 0,0 0 0 0,1-3 0 16,3-7-144-16,-7 8 192 0,0-1-192 0,1-1 192 16,-1-1-192-16,-1-1 192 0,1 0-192 0,-1 0 192 15,0-2-192-15,0 1 128 0,0 0-128 0,0 1 128 16,0-3-128-16,1 1 128 0,-1-1-128 0,8-1 128 16,-8 2-128-16,0-1 0 0,-5-1 144 0,1 2-144 15,0-2 0-15,2 1 0 0,-1 0 0 0,1 1 128 16,2 0-128-16,-2 0 0 0,-2 1 0 0,2-1 128 0,2 0-128 0,-1 0 0 15,-1-1 0-15,3-1 0 0,-3 0 0 0,2 0 0 16,8 0 0-16,-9-2 0 0,-1 0 0 0,3 1 0 16,-3 1 0-16,10 0 0 0,-11-2 0 0,2-1 0 0,0 2 0 0,9 1 0 15,-8-1 0-15,-1-2 0 0,-1 1 0 0,2 1 0 16,0-1 0-16,8 2 0 16,-9-3 0-16,2 1 0 0,-1 1 0 0,8 1 0 15,-9 0 0-15,9 0 0 0,-7 0 0 0,7 0 0 16,-9 0 0-16,2 1 0 0,1 0 0 0,6-1 0 15,0 0 0-15,-7 1 0 0,3 0 0 0,4-1 0 16,0 0 0-16,0 0-128 0,-10 0 128 0,10 0 0 16,0 0 0-16,0 0 0 0,-6 0 0 0,6 0 0 15,0 0 0-15,0 0 0 0,0 0 0 0,0 0 0 16,0 0 0-16,0 0 0 0,0 0 0 0,0 0-128 0,0 0 128 0,0 0 0 16,0 0 0-16,0 0 0 0,0 0 0 0,0 0-128 15,0 0 128-15,0 0 0 0,0 0 0 0,0 0 0 16,0 0 0-16,8-4 0 0,0 1 0 0,-8 3 0 15,0 0 0-15,7-3-128 0,3 1 128 0,-1 1 0 16,-9 1 0-16,11-1 0 0,-1 1 0 0,0 0-128 16,-1 0 128-16,0 0 0 0,-2 0 0 0,3-1-128 15,-2 0 128-15,2 0 0 0,-1-2 0 0,1 2 0 16,0-2 0-16,-1 2 0 0,0 0 0 0,0 0 0 16,-9 1 0-16,12-4 0 0,-1 1 0 0,1 1 0 0,-3-2 0 0,-2 1 0 15,-7 3 0-15,11-4 0 16,0 1 0-16,0-2 0 0,0 1 0 0,-3-1 0 15,-8 5 0-15,11-5 0 0,-2-2 0 0,-1 2 0 0,-8 5 0 0,8-8 0 0,1 0 0 0,-2 1 0 0,-3 0 0 0,1 1 0 32,0-1 0-32,1 0 0 0,-6 7 0 0,1-8 0 15,-1 0 0-15,2 0 128 0,2 2-128 0,-2-1 0 16,-2-2 0-16,0 1 128 0,2 1-128 0,0 0 0 16,-4-2 0-16,4 3 0 0,0-2 0 0,-1 1 0 15,-1 7 0-15,1-8 0 0,1-1 0 0,-1 2 0 16,-1 7 0-16,0-7 0 0,0 7 0 0,-2-8 0 15,0 1 0-15,2 7 128 0,0 0-128 0,-3-6 0 0,-2-1 0 0,5 7 128 16,-6-4-128-16,6 4 0 16,0 0 0-16,0 0 0 0,-8-6 0 0,0 2 0 0,1 2 0 0,7 2 128 15,0 0-128-15,-8-4 0 0,0 1 0 0,8 3 0 16,0 0 0-16,0 0 0 0,-9-1 0 0,2 1 0 16,7 0 0-16,-8 2 0 0,8-2 0 15,-7 2 0-15,7-2 0 0,0 0 0 0,-7-2 0 0,7 2 0 16,0 0 0-16,0 0 0 0,0 0 0 15,0 0 0-15,-8 3 0 0,8-3-128 0,0 0 128 0,0 0 0 16,0 0 0-16,0 0 0 0,0 0 0 0,0 0-128 16,0 0 128-16,3 10 0 0,-3-10 0 0,0 0 0 15,4 10 0-15,-4-10-128 0,0 0 128 0,5 10 0 16,2-1 0-16,-7-9-160 0,4 10 160 0,3-1 0 16,0-2 0-16,1 1-128 0,-1-1 128 0,-2 0 0 15,3 2 0-15,-4 0 0 0,1 0 0 0,-1 1 0 16,1-1 0-16,-2 1 0 0,2-2 0 0,0 1 0 15,-4 1 0-15,0 0 0 0,0-2 0 0,1 2 0 0,0-1 0 0,-2 2 0 16,-1-1 0-16,1 0 0 0,3-1 0 0,-5 0 0 16,-1-1 0-16,1 2 0 0,-2 0 0 0,0 1 128 0,1-1-128 0,0 2 0 15,-1-3 0-15,-2 2 0 0,-1-1 128 0,-1 1-128 16,4-2 0-16,-1-1 0 16,-5-1 0-16,1 0 0 0,1-1 144 0,-1 1-144 15,-1-2 128-15,2 0-128 0,8-5 0 0,-10 2 0 16,0 0 128-16,1 0-128 0,9-2 0 0,-9 5 0 15,-2-4 0-15,2 3 128 0,3 1-128 0,-1-1 0 16,7-4 0-16,-11 6 0 0,4-1 0 0,-1 1 0 16,-1-2 0-16,9-4 0 0,-9 3 0 0,0-1 0 15,9-2 0-15,-8 3 0 0,-2-2 0 0,1-2 0 16,1-2 0-16,1 1 0 0,7 2 0 0,-8-3 0 16,-1-1 0-16,2-1 0 0,7 5 0 0,-7-4 0 0,-1 0 0 0,8 4 0 15,-8-4 0-15,2-1 0 0,-2-3 0 0,3 3 0 16,0 1-128-16,2 0 128 0,-3-1 0 0,6 5 0 15,-4-6 0-15,0-1 0 0,4 7-144 0,0 0 144 16,0 0 0-16,-2-5 0 0,2 5 0 0,0 0 0 16,0 0-144-16,0-8 144 0,0 8 0 0,0 0-144 0,4-8 144 0,-4 8 0 15,0 0 0-15,9-4 0 0,-2-2 0 0,1 5-160 16,1 0 160-16,1 0 0 16,-2 0-144-16,2 0 144 0,0 0 0 0,1 0-144 0,1-2 144 0,0 1 0 0,-1-1-144 0,2 3 144 31,0-1 0-31,0 0 0 0,-1-2 0 0,1 1 0 0,-3-1 0 0,1 1 0 0,1 1 0 0,-2 0 0 31,2-2 0-31,-1 1 0 0,-2-2 0 0,2-1 0 0,0 1 0 16,-2 0 0-16,-9 4 0 0,8-8 0 0,-2-1 0 0,2 1 0 15,-2 1 0-15,2-1 0 0,1 0 0 0,-2 2 0 16,-7 6 0-16,4-9 0 0,0 1 0 0,1-1 0 16,-3 3 0-16,2-3 0 0,1 0 0 0,0 1 0 15,-3 0 0-15,3-1 0 0,-2 0 0 0,2 0 0 0,-3-1 0 16,0 0 0-16,1 1 0 0,1-1 0 0,0-1 0 0,-2-1 0 15,1-1 0-15,-1 2 0 16,-2-1 0-16,0 0 0 0,0-2 0 0,-2 2 128 0,-1 1-128 0,2-2 0 16,0 2 0-16,-3-3 0 15,-3 1 128-15,3 2-128 0,-3 0 0 0,0 2 0 16,0 1 0-16,1-1 0 0,3 0 0 0,-3 4 128 16,1-1-128-16,-1 3 0 0,-2-3 0 0,-1 0 0 15,0 2 128-15,1 1-128 0,2 0 0 0,1 1 0 0,-1-2 0 0,6 4 128 16,0 0-128-16,0 0 0 0,0 0-160 0,0 0 160 31,0 0-608-31,0 0-32 0,0 0 0 0,0 0 0 16,0 0-1696-16,6 10-352 0,0-1-64 0</inkml:trace>
  <inkml:trace contextRef="#ctx0" brushRef="#br2" timeOffset="34846.01">21173 9480 5519 0,'0'0'240'0,"0"0"64"0,0 0-304 0,0 0 0 0,0 0 0 0,0 0 0 16,0 0 1312-16,0 0 208 0,0 0 32 0,0 0 16 15,0 0-832-15,0 0-160 0,0 0-48 0,0 0 0 16,0 0 32-16,0 0 0 0,0 0 0 0,0 0 0 15,0 0-112-15,0 0-32 0,0 0 0 0,0 0 0 16,0 0-32-16,0 0-16 0,0 0 0 0,0 0 0 16,0 0-96-16,0 0-16 0,0 0 0 0,0 0 0 15,0 0 16-15,0 0 0 0,2 9 0 0,-2-9 0 16,2 11 0-16,-2-11 0 0,0 0 0 0,3 8 0 16,-3 4-16-16,1 0-16 0,-1 1 0 0,2-1 0 0,-2-2 16 0,0 1 0 15,-1 0 0-15,2-1 0 0,-1-10 0 0,1 15 16 16,2 3 0-16,-1-3 0 0,-1-2-32 0,0 2-16 0,-1-2 0 0,3 0 0 0,0 1-32 15,-2 0-16 1,1-2 0-16,0 1 0 0,0 2 0 0,-2 1 0 16,-1-2 0-16,2-2 0 0,3 0-16 0,-1 1 0 15,-2 1 0-15,1-2 0 0,0-1-32 0,2 0-128 16,-2 0 192-16,1 2-64 0,-2 2 0 0,0-2-128 16,3 0 192-16,-1-4-64 0,-2 0 0 0,0 0-128 15,-1-9 192-15,2 12-64 0,2 1-128 0,-3-1 192 16,-1-3-192-16,0 0 192 0,0-9-192 0,4 10 192 15,-2-1-192-15,-2-9 192 0,0 11-192 0,0-2 192 16,0-9-192-16,0 8 192 0,0-8-192 0,0 9 192 16,0-9-192-16,0 9 192 0,-2 0-192 0,2-9 192 15,0 0-192-15,-2 9 192 0,-1-1-192 0,-1 1 192 0,4-9-192 16,-1 9 192-16,1-9-192 0,-1 9 192 0,1-9-192 0,-1 10 192 16,1-2-192-16,0-8 160 0,-3 8-160 0,1 0 160 0,2-8-160 0,-2 9 128 15,2-9-128-15,-1 10 128 16,2-2-128-16,-1-8 128 0,0 0-128 0,-1 8 128 15,1-8-128-15,-2 9 160 0,2-3-160 0,0-6 160 16,0 0-160-16,0 0 0 0,-3 10 144 0,3-10-144 16,0 0 128-16,-1 9-128 0,1-9 160 0,0 0-160 15,0 0 176-15,0 0-176 0,-1 8 192 0,1-8-192 16,0 0 192-16,0 0-192 0,0 0 192 0,0 0-192 16,0 0 192-16,0 0-192 0,0 0 192 0,0 0-192 0,0 0 128 0,0 0-128 15,0 0 0-15,0 0 0 0,0 0 128 0,0 0-128 16,0 0 0-16,0 0 0 0,0 0 128 0,0 0-128 15,0 0 0-15,0 0 0 0,0 0 0 0,0 0 0 16,0 0 0-16,0 0 0 0,0 0 0 0,0 0 0 16,0 0 0-16,0 0 0 15,0 0-416-15,0 0-96 0,0 0 0 0,0 0-8832 16,0 0-1776-16</inkml:trace>
  <inkml:trace contextRef="#ctx0" brushRef="#br2" timeOffset="66348.19">21228 10143 8639 0,'0'0'384'0,"0"0"64"0,0 0-448 0,0 0 0 0,0 0 0 0,0 0 0 16,0 0 368-16,0 0-32 0,0 0 0 0,0 0 0 0,0 0-48 0,0 0-16 15,0 0 0-15,0 0 0 0,0 0 176 0,0 0 16 16,0 0 16-16,0 0 0 0,0 0 96 0,0 0 32 16,0 0 0-16,0 0 0 0,0 0-32 0,0 0 0 15,0 0 0-15,0 0 0 0,0 0-96 0,-6 6-32 16,6-6 0-16,0 0 0 0,-7 4-64 0,7-4-32 15,0 0 0-15,0 0 0 0,0 0 32 0,-4 8 16 16,-3-2 0-16,7-6 0 0,0 0-32 0,0 0-16 16,-4 10 0-16,2-1 0 0,2-9-48 0,-1 10-16 15,-1-1 0-15,2 0 0 0,0-9-48 0,-4 10-16 16,0-4 0-16,3 3 0 0,3 0 32 0,-2-2 0 16,0-7 0-16,-4 9 0 0,2 0 0 0,0 0 0 15,2-9 0-15,-1 10 0 0,1 0-64 0,-2-2 0 0,2-8 0 0,-2 10 0 0,2-10 16 0,-3 10 0 16,1-1 0-1,0 0 0-15,-1 0-16 0,3-9 0 0,0 8 0 0,0-8 0 16,-4 9 0-16,2 1 0 0,0 2 0 0,2-2 0 16,0-10-32-16,0 9-16 0,-1 0 0 0,1-9 0 15,-1 10-144-15,0-2 192 0,1-8-192 0,-1 10 192 0,-1 0-192 0,2-1 128 16,0-9-128-16,-1 10 128 16,1 1-128-16,-1-2 0 0,1-9 144 0,-1 10-144 15,1 0 0-15,0-2 144 0,0-8-144 0,-2 11 0 0,0-1 144 0,0-2-144 16,2-8 0-16,-2 11 144 15,1-3-144-15,1-1 0 0,0-7 0 0,0 11 0 0,0 0 0 0,-1-2 128 16,1-9-128-16,-1 10 0 16,1-1 0-16,1 0 0 0,-1 1 128 0,0-10-128 15,0 7 0-15,0-7 0 0,0 9 0 0,0 0 128 0,-1-1-128 0,1-8 0 16,-2 9 144-16,2-9-144 0,0 9 0 0,0-9 128 16,-1 9-128-16,0 0 0 0,1-9 0 0,0 9 144 0,-2-1-144 0,2-8 0 15,0 0 128-15,0 10-128 16,-2-1 0-16,2-9 0 0,0 8 128 0,0-8-128 15,0 8 0-15,0-8 0 0,2 9 0 0,-2 0 0 0,0-9 128 0,0 9-128 16,2 0 0-16,-2-9 0 16,1 9 0-16,-1-1 0 0,0 0 0 0,0-8 0 15,0 0 0-15,0 0 0 0,0 9 128 0,0-9-128 16,0 10 0-16,0-10 0 0,1 8 0 0,-1-8 0 0,0 8 0 0,0-8 0 16,2 8 0-16,-2-8 0 15,0 9 128-15,0 0-128 0,0-9 0 0,1 8 0 0,-1-8 0 0,1 9 0 16,-1-1 0-16,0-8 0 0,-1 9 0 0,1 0 0 15,0-9 128-15,0 9-128 0,0 1 0 0,0-10 0 16,1 9 128-16,-1-9-128 0,0 9 0 0,1 0 0 16,-1-9 0-16,0 0 0 0,0 9 0 0,0-2 0 0,0-7 0 0,0 10 0 15,0-10 0-15,2 10 0 0,0-2 0 0,-2-8 0 16,-1 9 0-16,1-1 0 16,0-8 0-16,0 10 0 0,0-2 0 0,0-8 0 15,0 10 128-15,0-10-128 0,0 10 0 0,0-1 0 16,2-1 0-16,-2-8 0 0,0 0 0 0,0 10 0 15,0-1 128-15,0-1-128 0,0-8 0 0,0 9 0 16,0-9 0-16,0 0 0 0,1 8 128 0,-1-8-128 16,0 9 0-16,0-9 0 0,0 0 0 0,0 9 0 15,2-1 128-15,-2-8-128 0,0 8 0 0,0-8 0 0,2 8 128 0,-2-8-128 16,1 10 0-16,1-1 0 0,-2-9 0 0,0 9 0 16,0-9 0-16,2 7 0 0,-2-7 0 0,0 9 0 15,0-9 0-15,-2 8 0 0,2-8 0 0,0 8 0 16,0-8 0-16,0 0 0 0,0 7 128 0,0-7-128 15,0 9 0-15,0-9 0 0,0 0 128 0,2 10-128 16,-2 0 0-16,0-10 0 0,0 0 0 0,0 0 0 16,1 10 0-16,1 0 0 0,0-4 128 0,-2-6-128 15,0 9 0-15,0-9 0 0,1 8 0 0,-1-1 0 16,-2 1 0-16,2-8 0 0,0 0 128 0,1 9-128 0,-1 1 0 0,0-10 0 0,0 0 0 0,4 9 0 31,-4-9 0-31,1 7 0 0,-1-7 0 0,0 0 128 16,0 0-128-16,0 9 0 0,0-1 144 0,0-8-144 0,0 0 0 0,0 0 144 15,0 0-144-15,0 8 0 0,0-8 144 16,0 0-144-16,2 7 0 0,-2-7 0 0,0 0 0 16,0 0 128-16,0 9-128 0,0-9 0 0,0 0 128 0,0 0-128 15,0 8 0-15,0-8 128 0,0 0-128 0,0 0 0 16,0 0 0-16,0 9 144 0,0-9-144 0,0 0 0 0,0 0 144 0,0 0-144 16,-1 6 0-16,1-6 144 15,-1 9-144-15,1-9 0 0,0 0 0 0,0 0 128 16,0 7-128-16,0-7 0 0,0 0 144 0,0 0-144 15,0 0 0-15,0 0 128 0,0 0-128 0,0 0 0 16,-1 7 128-16,1-7-128 0,0 0 128 0,0 0-128 16,0 0 0-16,0 0 128 0,0 0-128 0,0 0 0 15,0 0 0-15,0 0 128 0,0 0-128 0,0 0 0 0,-5 7 0 0,5-7 128 16,0 0-128-16,0 0 0 0,0 0 0 0,0 0 128 16,0 0-128-16,0 0 0 0,0 0 0 0,0 0 0 15,0 0 0-15,0 0 128 0,0 0-128 0,0 0 0 16,0 0 0-16,0 0 128 0,-6 1-128 0,6-1 0 15,0 0 0-15,0 0 128 0,0 0-128 0,0 0 0 16,-7 0 0-16,7 0 0 0,0 0 0 0,0 0 0 16,-7 0 0-16,7 0 128 0,0 0-128 0,0 0 0 15,0 0 0-15,0 0 128 0,-6 2-128 0,6-2 0 16,0 0 0-16,0 0 0 0,-8 1 0 0,8-1 0 16,0 0 0-16,-7 2 0 0,7-2 0 0,0 0 0 15,0 0 0-15,0 0 0 0,-8 3 0 0,8-3 0 16,-7 3 0-16,7-3 128 0,-9 3-128 0,9-3 0 15,-6 4 0-15,6-4 0 0,0 0 0 0,0 0 0 16,-10 4 0-16,10-4 128 0,0 0-128 0,-7 3 0 0,-3-1 0 0,10-2 0 16,0 0 0-16,-6 4 0 0,-3-1 0 0,9-3 0 15,0 0 0-15,-9 3 0 0,9-3 0 0,-9 3 0 16,0-1 0-16,9-2 0 0,-8 2 0 0,8-2 0 16,-9 1 0-16,2 0 0 0,-3 1 0 0,4-1 0 15,6-1 0-15,-10 3 0 0,4 0 0 0,-4-1 0 16,1 0 0-16,1 1 0 0,8-3 0 0,-8 2 0 0,0 0 0 0,0 0 0 15,-2 0 0-15,1 1 0 16,1-1 0-16,-2 0 0 0,2 0 0 0,0 0 0 16,8-2 0-16,-6 3 0 0,-2-2 0 0,-1 1 0 15,-1-1 0-15,1-1 0 0,1 0 0 0,0 1 0 0,-1 0 0 0,-2-1 0 16,4 0 0-16,-1 1 0 0,-1 0 0 0,0 2 0 16,0-2 0-16,2 0 0 0,-1-1 0 0,1 0 0 15,-2 1 0-15,1-1 0 0,-1 0 0 0,0 0 0 16,1 0 0-16,-1 0 0 0,0 1 0 0,1 1 0 15,-1-1 0-15,0 0 0 0,1-1 0 0,0 1 0 16,-2 1 0-16,1-2 0 0,0 0 0 0,0 0 0 0,-1 0 0 0,0 1 0 16,-1-1 0-16,2 1 0 0,-1-1 0 0,-1 2 0 15,-1-2 0-15,1 1 0 16,1-1 0-16,-2 1 0 0,-2-1 0 0,2 1 0 16,1 0 0-16,1 0 0 0,2-2 0 0,-1 1 0 0,0 0 0 0,-1 0 0 0,-2 0 0 0,0 1 0 31,1-1 0-31,2 2 0 0,-2-1 0 0,1-1 0 15,0-1 0-15,-3 1 0 0,2 0 0 0,1 0 0 0,0 0 0 0,0 0 0 16,2-2 0-16,-3 2 0 0,0 0 0 16,2 0 0-16,-2-1 0 0,2 1 0 0,-1-1 0 0,1 1 0 15,2 1 0-15,-4 0 0 0,1 1 0 0,1-2 0 16,-1 0 0-16,2 0 0 0,-3-2 0 0,1 1 0 16,3 1 0-16,-4 0 0 0,-2-1 0 0,6 1 0 15,-3-1 0-15,2 1 0 0,-3 1 0 0,2-1 0 16,1 0 0-16,-1 0 0 0,-2 1 0 0,0-1 0 15,2-1 0-15,0 1 0 0,-2 0 0 0,1-1 0 16,1 0 0-16,-1 0 0 0,0 1 0 0,0 0 0 0,0 0 0 0,2 0 0 16,-2 0 0-16,0 0 0 15,2 1 0-15,-2 0 0 0,2-1 0 0,-2-1 0 16,2 1 0-16,0 0 0 0,-1-1 0 0,1 1 0 16,0-2 0-16,-1 1 0 0,1 0 0 0,1-1 0 0,-2 1 0 15,9 1 0-15,-7 0 0 0,-3 0 0 0,3 0 0 0,-2 0 0 16,0 0 0-16,2 0 0 0,7 0 0 0,-10 0 0 15,0-1 0-15,2 1 0 0,1 0 0 0,-3 0 0 16,2-1 0-16,-2 0 0 0,1 1 0 0,-1 0 0 16,-1-1 0-16,3 0 0 0,-1-1 0 0,0 1 0 15,-1 1 0-15,-1-3 0 0,2 2 0 0,-1 1 0 0,-1-1 0 0,1 0 0 16,1 1 0-16,-1 0 0 16,-4-1 0-16,7 0 0 0,7 1 0 0,-9-2 0 15,-3-1 0-15,0 0 0 0,-3 0 0 0,1 0 0 16,2-1 0-16,0 1 0 0,2-1 0 0,-3-1 0 15,1 2 0-15,0-2 0 0,0 1 0 0,2 0 0 16,-2 0 0-16,2 1 0 0,1-1 0 0,-3 0 0 0,0 1 0 0,1 0 0 0,0-2 0 0,-1 1 0 16,-1 0 0-16,2-1 0 15,0 1 0-15,-1-1 0 0,-2 0 0 0,0 0 0 16,1 0 0-16,3 1 0 0,-5-1 0 0,2 1 0 16,0-3 0-16,1 3 0 0,-1 0 0 0,2 0 0 0,-3 0 0 0,2-1 0 15,0 1 0-15,0 1 0 16,1-2 0-16,-1 1 0 0,-1-2 0 0,1 2 0 0,2 2 0 0,-1-3 0 15,0 2 0-15,2 0 0 16,-3-2 0-16,1 1 0 0,1 1 0 0,-1-1 0 16,2 0 0-16,2 1 0 0,-2-1 0 0,1 0 0 15,-3-1 0-15,1 1 0 0,0 1 0 0,0-1 0 16,3 1 0-16,-4 0 0 0,1-2 0 0,1 2 0 16,-2 0 0-16,1 1 0 0,0-1 0 0,-2 1 0 0,1-1 0 0,0 0 0 15,0-1 0-15,0 1 0 0,0 0 0 0,1-1 0 16,0 2 0-16,-1 0 0 0,0 0 0 0,-2 0 0 15,3-2 0-15,1 1 0 0,-4-1 0 0,3-1 0 16,3 2 0-16,-2 0-128 0,2 0 128 0,-2 1 0 16,-1 1 0-16,1 0 0 0,-2-2 0 0,1-1 0 15,0 1 0-15,0 0 0 0,2-2 0 0,-2 3 0 16,0-1 0-16,2 0 0 0,-2-2 0 0,1 2 0 16,0-1 0-16,0 0 0 0,0 1 0 0,0 0 0 0,-1-2 0 0,0 2 0 15,2 0 0-15,0 0 0 16,0 0 0-16,-1 1 0 0,0-1 0 0,1 0 0 15,-2 1 0-15,4 0 0 0,-4-1 0 0,1-1 0 16,-1 1 0-16,0 1 0 0,1 1 0 0,-2 0 0 16,0-1 0-16,3 2 0 0,-3 0 0 0,1 0-128 0,1 0 128 0,-2 0 0 15,2 0 0-15,-1-3 0 0,-1 2 0 0,1 0 0 16,0-1 0-16,1 1 0 0,1 0 0 0,-1 0-128 16,9 1 128-16,-11 0 0 0,-3-1 0 0,3 1 0 15,2 0 0-15,1 0 0 0,-2 0 0 0,0-2 0 16,1 2 0-16,0 0-128 0,1-1 128 0,-2 1 0 0,0-1 0 0,3 1 0 15,7 0 0-15,0 0-128 16,-11 0 128-16,2 0 0 0,-1-1 0 0,3-1 0 16,-3 2 0-16,10 0 0 0,-8 0 0 0,8 0-128 15,-10 0 128-15,1 0 0 0,9 0 0 0,-8 0 0 16,0-1 0-16,2 0 0 0,-4 0 0 0,3 0-128 16,7 1 128-16,-11-2 0 0,1 1 0 0,3 0 0 15,-1 1 0-15,8 0 0 0,-9 1 0 0,-1-1 0 0,4 0 0 16,-3 0 0-16,2 0 0 0,7 0-128 0,-11-1 128 15,3 1 0-15,-1 0 0 0,2 0-128 0,7 0 128 0,-8 0 0 0,0 0 0 16,0 1 0-16,8-1 0 0,-9 1 0 16,0-1 0-16,3 0-128 0,6 0 128 0,0 0 0 15,-9 3 0-15,1-2-128 0,2-1 128 0,6 0 0 16,-8 1 0-16,1-1 0 0,7 0 0 0,0 0 0 16,-4 0 0-16,4 0 0 0,0 0 0 0,-9 0 0 15,3-1 0-15,6 1-128 0,0 0 128 0,0 0 0 16,-8 0 0-16,8 0 0 0,0 0 0 0,0 0 0 15,-6-1 0-15,6 1-128 0,0 0 128 0,0 0 0 16,-8-1 0-16,8 1 0 0,0 0 0 0,0 0 0 16,0 0 0-16,0 0 0 0,0 0 0 0,0 0 0 15,0 0 0-15,0 0 0 0,-7-3 0 0,7 3 0 0,0 0 0 16,0 0 0-16,0 0 0 0,-7-1 0 0,7 1 0 0,0 0 0 16,-6-1 0-16,6 1 0 0,0 0 0 0,0 0 0 0,0 0 0 0,-7-1 0 15,7 1 0-15,0 0 0 16,0 0 0-16,0 0 0 0,-8-2 0 0,8 2 0 15,0 0 0-15,-5-1 0 0,-2-3 0 0,7 4 0 16,0 0 0-16,0 0 0 0,-6 0 0 0,6 0 0 16,0 0 0-16,0 0-128 0,0 0 128 0,0 0 0 15,0 0 0-15,0 0 0 0,0 0 0 0,0 0 0 16,-8 2 0-16,8-2 0 0,-7 0 0 0,7 0 0 0,0 0 0 0,0 0 0 0,0 0 0 16,0 0 0-1,-7 0 0-15,7 0 0 0,0 0 0 0,0 0 0 0,0 0 0 0,0 0 0 16,-7 2 0-16,7-2 0 0,0 0 0 0,0 0 0 15,0 0 0-15,0 0 0 0,0 0 0 0,0 0 0 16,-6 4 0-16,6-4-128 0,0 0 128 0,0 0 0 16,0 0 0-16,0 0 0 0,0 0 0 0,-6 6 0 0,-1-1 0 0,7-5 0 15,0 0 0-15,0 0 0 16,-3 7 0-16,3-7 0 0,0 0 0 0,0 0 0 16,-4 9 0-16,4-9 0 0,0 0 0 0,0 0-128 15,0 0 128-15,0 0 0 0,-4 8 0 0,4-8 0 16,0 0 0-16,0 0 0 0,0 0 0 0,-2 9 0 15,2-9 0-15,0 0 0 0,0 0 0 0,0 0 0 16,0 0 0-16,0 0 0 0,0 0 0 0,0 0 0 16,-3 9 0-16,3-9 0 0,0 0 0 0,0 0 0 0,0 0 0 0,0 0 0 0,0 0 0 15,-6 9 0-15,6-9 0 0,0 0 0 16,0 0 0-16,0 0 0 0,-6 5 0 0,6-5 0 16,0 0 0-16,0 0 0 0,0 0 0 0,0 0 0 15,-6 7 0-15,6-7 0 0,0 0 0 0,0 0 0 16,0 0 0-16,-3 8 0 0,3-8 0 0,-4 5 0 15,4-5 0-15,0 0 0 0,-5 8 0 0,5-8 0 16,0 0 0-16,-4 7 0 0,-1 0 0 0,5-7 0 16,0 0 0-16,-4 9 0 0,0-1 0 0,-2-1 0 15,6-7 0-15,-4 8 0 0,4-8 0 0,-4 7 0 16,4-7 0-16,-5 8 0 0,5-8 0 0,-3 8 0 16,3-8 0-16,-6 8 0 0,3-1 0 0,3-7 0 15,-6 8 0-15,2-1 0 0,1-1 0 0,3-6 0 16,-6 10 0-16,2-1 0 0,0 0 0 0,2-1 0 15,-2-1 0-15,4-7 0 0,-6 7 0 0,6-7 0 0,-4 10 0 0,1-1 0 0,-3-3 0 16,6-6 0-16,-3 8 0 0,0 0 0 16,-1-1 0-16,0 1 0 0,4-8 0 0,-5 9 0 15,5-9 0-15,-4 9 0 0,-1-1 0 0,5-8 0 16,-3 8 0-16,3-8-128 0,-4 9 128 0,1-1 0 16,3-8 0-16,-5 7 0 0,5-7 0 0,-4 8 0 0,-1-3 0 0,5-5 0 15,-2 9 0-15,2-9 0 16,-5 7 0-16,5-7 0 0,-5 9 0 0,5-9 0 15,-3 8 0-15,3-8 0 0,-3 9 0 0,-2-2 0 16,5-7 0-16,0 0 0 0,-4 8 0 0,4-8 0 16,-6 6 0-16,6-6 0 0,0 0 0 0,-2 7 0 15,2-7 0-15,0 0 0 0,-4 7 0 0,4-7 0 16,-5 7 0-16,5-7 0 0,-4 7 0 0,4-7 0 16,-4 5 0-16,4-5 0 0,0 0 0 0,-5 7 0 0,5-7 0 0,0 0 0 15,-5 5 0-15,5-5 0 0,0 0 0 0,0 0 0 16,0 0 0-16,0 0 0 0,-6 6 0 0,6-6 0 15,0 0 0-15,0 0 0 0,-4 6 0 0,4-6 0 16,0 0 0-16,-5 7 0 0,1 0 0 0,0-1 0 16,4-6 0-16,0 0 0 0,-4 7 0 0,0-1 0 15,1 0 0-15,3-6 0 0,0 0 0 0,0 0 0 16,-6 5 0-16,6-5 0 0,0 0 0 0,0 0 0 16,-4 5 0-16,4-5 0 0,0 0 0 0,0 0 0 15,0 0 0-15,0 0 0 0,0 0 0 0,0 0 0 16,0 0 0-16,0 0 0 0,0 0 0 0,0 0 0 0,0 0 0 0,0 0 0 15,0 0 0-15,0 0 0 0,0 0 0 0,0 0 0 16,0 0 0-16,0 0 0 0,0 0 0 0,0 0 0 16,0 0 0-16,0 0 0 0,0 0 0 0,0 0 0 15,0 0 0-15,0 0 0 0,0 0 0 0,0 0 0 16,10 5 0-16,-10-5 0 0,0 0 0 0,0 0 0 16,0 0 0-16,0 0 0 0,10 5 0 0,-10-5 0 15,0 0 0-15,0 0 0 0,0 0 0 0,9 2 0 16,-9-2 0-16,0 0 0 0,0 0 0 0,11 2 0 15,-3-1 0-15,-8-1 0 0,9 3 0 0,0 0-128 16,-9-3 128-16,10 5 0 0,-2-2 0 0,-8-3 0 16,8 4 0-16,-8-4-128 0,11 3 128 0,-3 1 0 15,1-1 0-15,-3 1 0 0,3 0 0 0,-3 1 0 16,-6-5 0-16,9 4 0 0,-2 2 0 0,1-2 0 0,-8-4 0 0,7 6 0 0,2-3 0 0,-1 0 0 16,-8-3 0-1,9 4 0-15,1-2 0 0,-2 1 0 0,-8-3 0 0,10 4 0 16,-2 1 0-16,1-2 0 0,-9-3 0 0,10 7 0 15,-1-2 0-15,-1 0 0 0,-8-5 0 0,11 4 0 16,-2 0 0-16,0 1 0 0,-9-5 0 0,10 3 0 16,1-2 0-16,-2 0 0 0,2 0 0 0,0 2 0 15,-11-3 0-15,10 2 0 0,1-2 0 0,0 0 0 0,2 2 0 0,-3-2 0 16,-10 0 0-16,13 0 0 16,1 0 0-16,0 0 0 0,0 2 0 0,0-1 0 15,-1-2 0-15,-2 1 0 0,1 2 0 0,0 0 0 16,2-4 0-16,-2 2 0 0,-1 0 0 0,0 0 0 15,0 0 0-15,-1 0 0 0,-1 0 0 0,4 2 0 0,-5 0 0 0,2 0 0 0,1 0 0 0,-3-2 0 16,2 0 0 0,-1 1 0-16,1 1 0 0,-1-2 0 0,-9 0 0 0,10-2 0 15,1 2 0-15,0 0 0 0,-11 0 0 0,11-1 0 16,0-1 0-16,0 2 0 0,0 0 0 0,-1 0 0 16,-1 0 0-16,0-1 0 0,1 0 0 0,-1 1 0 15,-9 0 0-15,11 0 0 0,0-1 0 0,0 1 0 16,-11 0 0-16,8 0 0 0,-8 0 0 0,11 2 0 15,1 0 0-15,-2 0 0 0,0 0 0 0,1 1 0 16,-3-2 0-16,1 1 0 0,0 0 0 0,-1 1 0 16,1 2 0-16,1-3 0 0,0 1 0 0,-2 1 0 15,2-1 0-15,-1 0 0 0,0-1 0 0,1 2 0 16,-2-1 0-16,0 0 0 0,-8-3 0 0,11 4 0 16,-3-2 0-16,2 0 0 0,-3 1 0 0,-7-3 0 0,11 4 0 0,-3-1 0 15,-8-3 0-15,9 4 0 0,0 0 0 0,0-1 0 16,-9-3 0-16,10 4 0 0,-10-4 0 0,9 7 0 15,0-3 0-15,-1 1 0 0,-8-5 0 0,10 4 0 0,0 1 0 0,-2-1 0 0,-8-4 0 16,11 2 0 0,0 1 0-16,-2 0 0 0,-9-3 0 0,11 2 0 15,-11-2 0-15,13 1 0 0,-2 0 0 0,1 0 0 16,0-1 0-16,0 1 0 0,-2 0 0 0,-1 0 0 16,-9-1 0-16,11 2 0 0,-11-2 0 0,10 2 0 0,2 0 0 0,-1-1 0 0,-2 0 0 0,-1 0 0 15,-8-1 0-15,13 2 0 0,-5 1 0 0,2-2 0 31,0 0 0-31,-1 0 0 0,1-1 0 0,2 0 0 16,-3 2 0-16,0-1 0 0,-1-1 0 0,1 2 0 0,0-2 0 0,0 2 0 16,1 0 0-16,-4-1 0 0,-6-1 0 0,10 0 0 15,0 1 0-15,-1 0 0 0,0 0 0 0,-9-1 0 16,8 1 0-16,1 0 0 0,-1-1 0 0,-8 0 0 16,10 3 0-16,-1-2 0 0,-9-1 0 0,8 2 0 15,-8-2 0-15,11 2 0 0,-2 0 0 0,0 0 0 16,-9-2 0-16,9 4 0 0,1-2 0 0,0 0 0 0,-10-2 0 0,10 3 0 15,-10-3 0-15,13 4 0 0,-1-2 0 0,-1 0 0 16,-11-2 0-16,10 0 0 16,1 0 0-16,1 2 0 0,-2-2 0 0,0 0 0 15,1 0 0-15,-3 0 0 0,-8 0 0 0,11 0 0 16,0 0 0-16,-2-2 0 0,1 1 0 0,-10 1 0 16,11-2 0-16,-2 1 0 0,1-1 0 0,-1 0 0 0,-9 2 0 0,10-1 0 15,1 0 0-15,-3 0 0 0,2 1 0 0,0 0 0 16,-3 0 0-16,2 1 0 0,-3 0 0 0,3 0 0 0,-2 1 0 0,1 0 0 15,-1 0 0-15,-7-2 0 16,10 2 0-16,-4 0 0 0,-6-2 0 0,10 1 0 16,0 2 0-16,-1-2 0 0,0-1 0 0,-1 1 128 15,-8-1-128-15,11 2 0 0,-4-1 0 0,2-1 0 16,0 0 0-16,-9 0 0 0,10 2 0 0,1-1 0 16,-2 1 0-16,-1-2 0 0,-8 0 0 0,12 0 0 15,-2 0 0-15,0 2 0 0,-1-1 0 0,1-1 0 16,1-1 0-16,1 2 0 0,-2 1 0 0,0 0 0 15,-10-2 0-15,13 1 0 0,2 0 0 0,-2 1 0 16,-1-1 0-16,0-1 0 0,0 0 0 0,1 0 0 16,-2 0 0-16,1 1 0 0,-1 0 0 0,2 0 0 0,1-1 0 0,-5 2 0 0,0-1 0 0,1 0 0 0,0-1 0 15,0 1 0 1,-1 2 0-16,0-1 0 0,-1 0 0 0,1 1 0 16,-9-3 0-16,11 5 0 0,-2-2 0 0,0 1 0 0,-9-4 0 0,10 6 0 15,-10-6 0-15,11 3 0 0,-3 3 0 0,1-2 0 16,0-1 0-16,0 2 0 15,-9-5 0-15,11 5 0 0,0 0 0 0,1 0 0 0,-3 1 0 0,0-1 0 16,1-1 0-16,-1-1 0 16,1 0 0-16,3 0 0 0,0 0 0 0,1-1 0 0,1 0 0 0,0 0 0 0,-2 2 0 0,1-3 0 15,2-2 0-15,-1-1 0 16,0 1 0-16,2 2 0 16,-2-2 0-16,1 1 0 0,-1-1 0 0,0 1 0 0,1 0 0 0,-1-1 0 0,1 0 0 15,-2 1 0 1,-1 2 0-16,0-1 0 0,-2-2 0 0,0 1 0 0,0 1 0 0,-1 0 0 15,-1-1 0-15,1 0 0 0,-2-1 0 0,0 0 0 0,-8 1 0 0,10-2 0 16,-1 0 0-16,2 1 0 16,-3 1 0-16,2 0 0 0,-3 0 0 0,2 0 0 15,-9 0 0-15,13 0 0 0,-3-1 0 0,1 1 0 16,0 0 0-16,-2 0 0 0,1 0 0 0,1 0 0 16,-3 1 0-16,2-1 0 0,0-1 0 0,-2-2 0 0,-8 3 0 0,11-1 0 15,0 0 0-15,-1 0 0 0,0 0 0 0,-1-1 0 16,1 0 0-16,1 1 0 15,-1 1 0-15,1-3 0 0,0-1 0 0,-1 2 0 0,0 1 0 0,1 0 0 16,-3-1 0-16,1 1 0 16,0 1 0-16,-1 0 0 0,0 0 0 0,0 0 128 0,-8 0-128 0,11 0 0 15,-4 0 0-15,-7 0 0 0,10 0 0 0,-3-1 0 16,-7 1 0-16,9-1 0 0,0 0 0 0,-9 1 0 16,10-2 0-16,-2 1 0 0,-8 1 0 0,9 0 0 15,0-2 0-15,-9 2 0 0,0 0 0 0,11-2 0 16,-1 2 0-16,0-1 0 0,-10 1 0 0,10-1 0 15,1 0 0-15,0 0 0 0,-11 1 0 0,9-1 0 16,1-1 0-16,1 1 0 0,-11 1 0 0,10-1 0 16,-1-1 0-16,1 2 128 0,-10 0-128 0,9 0 0 15,-9 0 0-15,11-1 0 0,1 1 0 0,-4-2 0 0,-8 2 0 0,0 0 0 0,12-1 0 0,-4 1 0 32,-8 0 0-32,0 0 0 0,0 0 0 0,0 0 0 15,9-3 0-15,-9 3 0 0,0 0 0 0,9-4 0 16,-9 4 0-16,8-2 128 0,-8 2-128 0,0 0 0 0,9-3 0 0,-9 3 0 15,0 0 0-15,10-2 0 0,-2 0 0 0,-8 2 128 16,0 0-128-16,0 0 0 0,0 0 0 0,8-2 0 0,1 0 0 0,-9 2 0 16,0 0 0-16,0 0 0 15,11-2 0-15,-11 2 0 0,0 0 0 0,9-1 0 16,1 0 0-16,-10 1 0 0,0 0 0 0,9-1 0 16,-9 1 0-16,0 0 0 0,0 0 0 0,8-1 0 0,1-3 0 0,-3 2 0 15,-6 2 0-15,7 0 0 16,-7 0 0-16,0 0 0 0,0 0 0 0,7-2 0 0,-7 2 0 0,0 0 0 15,0 0 0-15,8 0 0 16,-8 0 0-16,0 0 128 0,0 0-128 0,0 0 0 16,9-2 0-16,-9 2 0 0,0 0 0 0,0 0 0 15,0 0 0-15,0 0 0 0,9-1 0 0,-9 1 0 0,0 0 0 0,0 0 0 16,0 0 0-16,0 0 0 0,7 1 0 0,-7-1 0 16,0 0 0-16,0 0 0 0,0 0 0 0,0 0 0 15,0 0 0-15,0 0 128 0,0 0-128 0,0 0 0 16,0 0 0-16,7 3 0 0,-7-3 0 0,0 0 0 15,0 0 0-15,0 0 0 0,0 0 0 0,5 7 0 16,-5-7 0-16,0 0 0 0,0 0 0 0,3 8 0 16,-3-8 0-16,2 9 0 0,-2-9 0 0,0 0 128 0,2 9-128 0,-2-9 0 15,0 0 0-15,2 10 0 16,-2-10 0-16,1 9 0 0,-1-9 0 0,0 9 0 16,0-9 0-16,2 9 0 0,-2-9 0 0,0 10 0 15,0-10 0-15,0 11 0 0,0-11 0 0,0 11 0 16,0-2 0-16,0 0 0 0,0-9 0 0,1 10 0 0,-1-10 0 0,1 11 0 0,3 0 0 0,-2 0 0 15,-1-1 0 1,2-1 0-16,-3-9 0 0,5 9 0 0,-4 2 0 0,0 0 0 16,-1-1 0-16,1 0 0 0,-1-1 0 0,0-9 0 15,2 11 0-15,-1-1 0 0,0 0 0 0,1-1 0 16,-2-9 0-16,2 11 0 0,-1-1 0 0,1-2 0 0,-2-8 0 0,2 9 0 0,-2-9 0 16,0 9 128-16,1 2-128 0,-1-11 0 0,0 8 0 0,0-8 0 31,1 8 0-31,-1-8 0 0,4 8 0 0,-4-8 0 15,3 9 0-15,-3-9 0 0,2 9 0 0,-2-9 0 16,5 9 0-16,-5-9 0 0,3 9 0 0,0 0 0 16,-3-9 0-16,2 11 0 0,0-2 0 0,1 1 0 15,-1-2 0-15,-1 0 128 0,-1 2-128 0,2-1 0 0,2 0 0 16,-3 0 0-16,0 0 0 0,-1-9 0 0,2 8 0 0,1 1 0 0,-2 2 0 0,3 0 0 0,-2 0 0 16,0-1 0-1,-1-2 0-15,1 2 0 0,0 0 128 0,1-1-128 16,-3 0 128-16,2-1-128 0,-2-8 0 0,4 11 0 0,0-2 0 0,-4-9-128 15,0 0 128-15,5 7 0 0,-5-7 0 0,0 0 0 16,4 9 0-16,-4-9 0 16,0 0 0-16,6 7-128 0,-6-7-224 0,0 0-32 15,0 0-16-15,0 0-9760 16,0 0-1936-16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7:09:21.94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12709 8779 6447 0,'0'0'576'0,"0"0"-576"0,0 0 0 0,0 0 0 15,0 0 832-15,-7 0 64 0,2 0 16 0,5 0 0 16,0 0-512-16,-9 0-96 0,1 0-32 0,8 0 0 16,-9 0 256-16,9 0 48 0,-7 0 16 0,7 0 0 15,-8 2 64-15,8-2 16 0,0 0 0 0,-9 3 0 16,3-3-80-16,6 0-16 0,0 0 0 0,0 0 0 16,0 0-208-16,0 0-48 0,0 0-16 0,0 0 0 15,0 0-144-15,0 0-32 0,0 0 0 0,0 0 0 0,0 0 80 16,0 0 16-16,5 2 0 0,-5-2 0 0,10-2 64 0,0-1 16 15,0 1 0-15,2 1 0 0,2 1 16 0,2-1 16 16,-1-1 0-16,3 1 0 0,0 2 48 0,2-1 16 16,2-1 0-16,-2 1 0 0,1-1-176 0,0-1-32 15,0 1-16-15,0 0 0 0,-2 0 16 0,2 0 16 16,1-1 0-16,1 0 0 0,0 1-16 0,2-3-16 16,0 0 0-16,-3-1 0 0,-1 3 16 0,1 2 16 15,2 2 0-15,0-2 0 0,-1 0-80 0,-1 2 0 16,-1 1-128-16,0-1 192 0,-3-3-192 0,-1 1 176 15,0 0-176-15,-2 1 160 0,-2 0-160 0,2 2 128 16,-4 3-128-16,1-4 128 0,-2-2-128 0,1 0 0 16,-2 0 0-16,0 1 0 0,0 1 0 0,0 0 0 0,-9-2 0 15,11 1 0-15,-11-1 0 0,8 5-224 16,-8-5 80-16,9 5 16 16,-9-5-704-16,0 0-128 0,5 5-16 0</inkml:trace>
  <inkml:trace contextRef="#ctx0" brushRef="#br0" timeOffset="567.97">12521 9325 7359 0,'0'0'656'0,"0"0"-528"16,0 0-128-16,0 0 0 0,11 4 1040 0,-11-4 176 0,9 2 48 0,-1-2 0 15,1-1-336-15,0 0-64 0,1 1-16 0,1-1 0 16,3-2 64-16,2 1 16 0,-2-2 0 0,3 2 0 16,4 0-16-16,0 0 0 0,2-2 0 0,3 3 0 15,0 2-400-15,3 0-96 0,-2 1-16 0,2-4 0 16,-1-3 144-16,2 5 32 0,1-1 0 0,1 0 0 15,0 0-64-15,2-2-16 0,2 0 0 0,-3 1 0 16,-3 2-96-16,-1 0-16 0,3 0 0 0,-1 0 0 16,0 2 0-16,-5 0 0 0,0-1 0 0,-2-1 0 15,-4 0-64-15,1 3-32 0,-2-1 0 0,-1-2 0 16,0-1-48-16,-1 1-16 0,1 1 0 0,-2 0 0 16,1 3-32-16,-2-1-16 0,-3-3 0 0,-1 3 0 15,0 0-48-15,0-1 0 0,-2 3 0 0,-1-3 0 16,-8-2-128-16,9 3 128 0,-9-3-128 0,6 5 128 0,-6-5-128 15,0 0-144-15,0 0 144 0,0 0-208 16,0 0-1936-16,-3 10-384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6:58:50.4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9237 5433 8751 0,'0'0'384'0,"0"0"80"0,0 0-464 0,0 0 0 0,0 0 0 0,0 0 0 0,0 0 480 0,0 0 0 16,0 0 0-16,0 0 0 0,-4 7-64 0,4-7-16 16,0 0 0-16,0 0 0 0,0 0-80 0,-6 6-32 15,1 1 0-15,5-7 0 0,0 0 16 0,0 0 0 16,0 0 0-16,0 0 0 0,-8 3 144 0,8-3 16 16,0 0 16-16,0 0 0 0,0 0-32 0,-7 4 0 15,7-4 0-15,0 0 0 0,-6 2-96 0,6-2-32 16,0 0 0-16,0 0 0 0,-7 0-80 0,7 0-32 15,0 0 0-15,0 0 0 0,-5-2-16 0,5 2 0 16,-9-5 0-16,3 3 0 0,6 2-16 0,-7-2-16 16,1-4 0-16,3 3 0 0,3 3 112 0,-8-5 32 15,3 2 0-15,0-1 0 0,1-2-48 0,0 1 0 16,0 0 0-16,0 0 0 0,-2-1-16 0,1 0-16 16,-1-2 0-16,0 2 0 0,1 3-224 0,-1 0 128 0,0-2-128 0,0 1 0 15,-2-3 176-15,2 2-176 0,0-1 192 0,0 0-192 16,1 0 192-16,0 1-192 0,5 5 192 0,-6-8-192 15,-3 0 208-15,2 2-64 0,-2 0-16 0,1 1 0 16,-1 0 16-16,0 1 0 0,2-3 0 0,-1 2 0 16,0-1-144-16,-1 0 0 0,1 3 0 0,0-2 0 15,0 0 0-15,0 0 0 0,0 1 128 0,0-2-128 16,1 0 128-16,1-1-128 0,-1 1 128 0,2-1-128 16,-2 1 176-16,0 1-48 0,0 1-128 0,0-2 192 15,1 1-64-15,-1-1-128 0,1-1 176 0,-1 2-176 16,0-1 144-16,1 0-144 0,-2-3 0 0,0 4 144 15,2 0-144-15,-1 0 0 0,1-1 144 0,1 1-144 16,-2-1 128-16,0 2-128 0,-1-1 160 0,0 0-160 0,1-1 0 16,0 0 128-16,0-1-128 0,1 1 0 0,-1 1 0 0,-3 1 0 15,3-5 128-15,-2 2-128 0,0 0 0 0,0 2 0 16,1 2 0-16,1-3 0 0,-1-1 128 0,-1-1-128 16,0-1 0-16,2 3 0 0,-4 1 144 0,2 1-144 15,0-3 128-15,1 2-128 0,2-2 192 0,-1 3-64 16,-2-2 0-16,2 0 0 0,-2-2 0 0,0 1-128 15,1 4 192-15,0-2-64 0,0-2-128 0,-2-1 192 16,0 2-192-16,1-1 192 0,1 3-192 0,0-1 0 16,-2 1 144-16,0-2-144 0,0 1 0 0,0-3 144 15,1 2-144-15,-2 0 0 0,2 2 144 0,0-1-144 16,-1 0 0-16,2-1 144 0,-1 2-144 0,1-1 160 16,-2 1-160-16,0 0 160 0,1-1-160 0,-1-1 128 0,1-1-128 0,-1 2 128 15,-1-1-128-15,1 2 0 0,1-2 144 0,-2 2-144 16,0-3 144-16,1 2-144 0,-2 0 192 15,1 0-192-15,0-1 160 0,1-1-160 0,-2-1 128 0,1 2-128 16,2 2 192-16,-1 0-64 0,-1-2 0 0,1 1 0 16,4-1 784-16,-1 1 160 0,-3-1 16 0,0 2 16 31,-4-2-1632-31,2 3-336 0,-1 0-64 0,1-1-16 0,2 0 816 0,1-1 128 0,2 2 0 0,-3-2 128 16,1-1-128-16,-1 2 0 0,0-3 128 0,3 3-128 15,-1 0 0-15,0 1 128 0,0 1-128 0,1-1 0 16,-2-3 0-16,3 2 128 0,-4-1-128 0,3 1 0 15,-3 0 0-15,1-2 144 0,1 1-144 0,-1 0 0 16,0 3 128-16,0 0-128 0,1-2 0 0,-3 2 0 16,0-1 0-16,2 1 0 0,-4-3 128 0,4 1-128 0,-2 0 0 0,0-1 0 15,-2 3 0-15,2-1 0 0,3-1 160 0,-4 1-160 16,-3 0 128-16,1 2-128 0,1-3 160 0,1 1-160 16,2-1 192-16,0 0-192 0,-1 3 160 0,0 1-160 15,0 0 128-15,-1-2-128 0,-3-2 0 0,1 0 128 16,3 0-128-16,-2 3 0 0,0 0 0 0,0 0 0 15,-1-2 128-15,2 0-128 0,2-1 0 0,-1 0 0 16,0 0 0-16,0 1 0 0,-1 1 0 0,0 0 0 16,0 1 128-16,1-1-128 0,-2-1 0 0,0 0 0 15,-3-1 0-15,1 3 0 0,2 1 0 0,-2 0 0 16,-1-1 0-16,-1 0 128 0,2-1-128 0,1 1 0 16,-1-2 0-16,2 0 128 0,0-1-128 0,1-1 0 15,-4 4 144-15,1-1-144 0,-3 0 0 0,1-3 0 16,1 2 0-16,3 0 0 0,-1 0 0 0,0-2 0 0,0 0 0 0,1 1 0 15,-1 2 0-15,0 0 0 0,-1-1 0 0,3-1 128 16,0 0-128-16,0 0 0 0,-1-1 0 0,0 2 128 16,-3 0-128-16,2-2 0 0,0 3 0 0,-2-1 0 15,1-2 128-15,-2 1-128 0,1-1 128 0,-1 2-128 16,1 2 128-16,0-1-128 0,2 0 128 0,-1-1-128 16,-3 1 0-16,3 0 128 0,0-1-128 0,1 2 0 15,0-3 0-15,1 2 0 0,2 0 0 0,-4 0 128 16,-1 1-128-16,0 0 0 0,2-1 0 0,0 1 0 15,1 0 0-15,-1-3 0 0,2-1 0 0,1 3 0 16,-3 1 0-16,2 0 0 0,-1-1 0 0,1 0 0 16,1-1 0-16,-4 0 128 0,2-1-128 0,1 2 0 0,0 2 0 15,-3-4 0-15,-3 2 0 0,0-1 0 0,3 1 0 0,3-1 0 16,2 3 0-16,-2 0 0 0,-1-2 0 16,1 1 0-16,3-1 0 0,-6 2 128 0,-3-3-128 0,1-1 0 15,1 0 0-15,1-1 0 0,2 5 0 0,-1 0 128 16,0 3-128-16,-2-3 0 0,3 0 0 0,0 0 0 15,-1 1 0-15,0 1 128 0,0 0-128 0,0 0 0 16,-1 1 0-16,0-1 0 0,0-1 0 0,-2-1 0 16,0 0 0-16,0 0 128 0,2 3-128 0,-3-1 0 15,0 1 0-15,1-1 128 0,0-1-128 0,0-1 0 16,-2 1 0-16,3 2 0 0,1 2 0 0,1-1 0 16,-1-1 0-16,-1 1 0 0,0 1 0 0,-1-3 0 15,1 1 0-15,0 0 0 0,2 1 0 0,0 1 0 16,0 0 0-16,0 1 0 0,0-4 0 0,-2 1 0 0,1 0 0 15,1 2 0-15,-1 0 0 0,1 1 0 0,-1-2 0 16,0 1 0-16,1-2 0 0,-1 0 0 0,-2 1 0 0,1 0 0 16,0 3 0-16,0 0 0 0,-3-1 0 0,4-1 0 15,2 0 0-15,-2 0 0 0,-1 1 0 0,-2-1 0 16,1 1 0-16,-1-1 0 0,3 1 0 0,-1-1 0 16,3 1 0-16,-1-1 0 0,-2 1 0 0,2-1 0 15,0 3 0-15,-1 0 0 0,2-2 0 0,0 1 0 16,1-1 0-16,1 1 0 0,-3 0 0 0,-1 0 0 15,0 1 0-15,-1 0 0 0,-1-3 0 0,0 4 0 16,3-2 0-16,0-2 0 0,-3-3 0 0,2 3 0 16,-1 0 0-16,2 1 0 0,0-1 0 0,2 0 0 15,0-1 0-15,2-1 0 0,-2 3 0 0,-2-1 0 0,0 0 0 0,0 0 0 16,1 1 0-16,1-1 0 0,-3 2 0 0,2-3 0 16,1 1 0-16,-1 1 0 0,0 3 0 0,0 0 0 15,-1-3 0-15,0 0 0 0,1 2 0 0,1-3 0 16,-2 1 0-16,2-1 0 0,1-1 0 0,-2 1 0 15,1-1 0-15,0 1 0 0,1-1 0 0,-2-1 0 16,-2 0 0-16,2 0 0 0,2 3 0 0,1 1 0 16,-4-1 0-16,1-3 0 0,0 2 0 0,-1 1 0 15,0 0 0-15,2 1 0 0,1-1 0 0,-1-1 0 16,0 2 0-16,0-1 0 0,-3 1 0 0,3-1 0 16,-2 0 0-16,2 1 0 0,0 1 0 0,0 1 0 15,1 0 0-15,-3-1 0 0,0-2 0 0,1 3 0 16,-1 0 0-16,3 1 0 0,0 0 0 0,0 0 0 0,-1-2 0 15,-1 3 0-15,2 0 0 0,-2 1 0 0,0-2 0 16,-1 1 0-16,1 1 0 0,-1-2 0 0,0 1 0 0,1-1 0 16,-1 0 0-16,-2 2 0 0,1 3 0 0,-1-2 0 15,1-1 0-15,2 0 0 0,0 0 0 0,-2 1 0 16,1 2 0-16,1-1 0 0,0-1 0 0,0 1 0 16,-1 1 0-16,3-2 0 0,0-1 0 0,2 2 0 15,-2-1 0-15,1 2 0 0,1 0 0 0,-1-2 0 16,0-1 0-16,1 2 0 0,0-2 0 0,0 1-128 15,1 1 128-15,0 3 0 0,-2-1 0 0,0 1 0 16,-1-2 0-16,1 1 0 0,-1 0 0 0,1 1 0 16,-1 3 0-16,0 0 0 0,1-1 0 0,-2-1 0 15,0-1 0-15,0-1 0 0,1-1 0 0,-1 0 0 0,2 1 0 16,1-2 0-16,-3 1 0 0,1 1 0 0,-1-5 0 0,2 2 0 16,0-1 0-16,5 4 0 0,-1 0 0 0,2 1 0 15,-1-1 0-15,3-2 0 0,-2 0 0 0,1 0 0 16,-3 1 0-16,1 1 0 0,-1 0 0 0,1 1 0 15,-3-1 0-15,2 1 0 0,3-1 0 0,-4 1 0 16,1-2 0-16,0 3 0 0,3-1 0 0,1 2 0 16,-1-4 0-16,-1 2 0 0,-2-1 0 0,1 3 0 15,2-1 0-15,1-1 0 0,-3 0 0 0,2-1 0 16,0 1 0-16,1-1 0 0,-1 3 0 0,-1 0 0 16,0 0 0-16,1 3 0 0,0-5 0 0,-1 1 0 15,1-2 0-15,1 1 0 0,-1-1 0 0,2 3 0 16,-2 1 0-16,-1 3 0 0,2-4 0 0,0 0 0 0,1 1 0 15,0 0 0-15,0 0 0 0,-1 0 0 0,1 1 0 16,1-2 128-16,0-1-128 0,0-1 0 0,0 1 0 0,0 2 0 16,-1 1 0-16,1 1 0 0,1 1 0 0,-1-1 0 15,0-5 0-15,1 3 0 0,-1 1 0 0,3 1 0 16,-1 0 0-16,0 1 0 0,-1-1 0 0,0-1 0 16,0 1 0-16,-1-1 0 0,0 0 0 0,3 0 128 15,-1 2-128-15,-2 0 128 0,0 2-128 0,0-3 128 16,-2 1-128-16,-1 0 128 0,2 3-128 0,2-1 128 15,3 2-128-15,-4 1 192 0,-1 1-64 0,1 0 0 16,2-1-128-16,-1-1 128 0,-1 1-128 0,-1-2 128 16,-1-1-128-16,-3 0 144 0,3-2-144 0,1 0 160 15,1 1-160-15,2-1 0 0,0 0 144 0,2 0-144 16,-4 0 0-16,0 2 144 0,-3-1-144 0,3 3 0 0,0 0 144 0,3-2-144 16,-3-1 0-16,0 2 144 0,-4-1-144 0,4-1 0 15,-1-1 0-15,1 1 0 0,-1-2 0 0,1-1 128 16,0 0-128-16,0 1 0 0,-1-2 128 0,0 2-128 15,0 2 0-15,0-2 128 0,0-1-128 0,-1 1 128 16,2 0-128-16,-1 2 128 0,-3 0-128 0,3 2 128 16,1 0-128-16,0-1 128 0,-1-3-128 0,0 0 128 15,0 0-128-15,-1-1 128 0,2 1-128 0,-1 1 128 16,0 1-128-16,0 0 128 0,0-2-128 0,0 0 0 16,0-1 0-16,0 2 128 0,-1 2-128 0,2 0 128 15,-2 1-128-15,1-2 128 0,0-2-128 0,0-1 160 16,0 2-160-16,1-3 160 0,1 2-160 0,-1 0 0 15,0-1 0-15,0 1 128 0,1-3-128 0,1 2 0 16,2 0 144-16,-3 0-144 0,-1 1 0 0,2-1 0 0,-1-3 0 0,1 2 128 16,1 4-128-16,0-2 0 0,2 1 0 0,-2 1 0 15,1-2 0-15,0 1 0 0,1 0 0 0,-2 0 0 16,1-3 0-16,2 1 0 0,-4 0 0 0,1-1 128 16,3-3-128-16,1 3 0 0,-4 0 0 0,1 1 0 15,2 1 0-15,-3-1 0 0,1-2 0 0,4 3 0 16,1 1 0-16,1-1 0 0,-1-1 0 0,-2-1 128 15,-2-1-128-15,-1 0 0 0,-2-2 0 0,1 1 128 16,1 3-128-16,6-1 0 0,-1-3 0 0,1 2 0 16,3 2 0-16,-3-1 0 0,-2-1 0 0,3 0 128 15,-2 0-128-15,1-1 0 0,0 2 0 0,0-1 0 16,0 0 0-16,1-1 0 0,1 2 0 0,-1 2 0 0,0 1 0 16,-2-1 0-16,1 2 0 0,1 0 128 0,-1-4-128 0,2 1 0 15,-1 0 0-15,0 0 0 0,0 0 0 0,-1 0 0 16,-1 1 0-16,2-1 0 0,2-1 0 0,-1 2 0 15,0-1 0-15,0-1 128 0,0 0-128 0,0 1 0 16,2 1 0-16,2 2 0 0,-1-1 0 0,-1-1 0 16,-4-1 0-16,4 1 0 0,1 1 0 0,0 1 0 15,1-1 0-15,1-2 0 0,4 2 0 0,-3-1 0 16,1 1 0-16,-3-1 0 0,-2-1 0 0,2-2 0 16,-1 0 0-16,1 3 128 0,-1-3-128 0,0 1 0 15,1-2 0-15,-2 4 0 0,0-1 0 0,1 1 0 16,-1-1 0-16,-1 0 0 0,3 1 0 0,1 1 0 15,0 0 0-15,-2-2 0 0,2 0 0 0,-2 0 0 16,0-1 0-16,1 0 0 0,0-1 0 0,2 2 0 0,-2-2 0 0,4 0 0 16,2-2 0-16,-2 2 0 0,-2-1 0 0,0-1 0 15,3 1 0-15,-2-2 0 0,1 0 0 0,-3 1 0 16,1 1 0-16,1-1 0 0,-4-1 0 0,1 3 0 16,0-2 0-16,0 1 0 0,1-3 0 0,-1 2 0 15,0-2 0-15,0-1 0 0,2-2 0 0,-1 2 128 16,-1 1-128-16,1-2 0 0,3-2 0 0,-3 1 0 15,-1 0 0-15,1 1 0 0,-2 0 0 0,3-1 0 16,2-1 0-16,-2-1 128 0,1 2-128 0,-4-2 0 16,1 1 0-16,0-1 0 0,0-2 0 0,-1 2 0 15,-2 0 0-15,3 0 0 0,-3-1 0 0,1 0 128 16,-1 0-128-16,2 2 0 0,-1-2 0 0,2 1 0 16,2-1 0-16,1-1 0 0,1 2 0 0,-3-1 0 0,-5 0 0 0,5-1 0 15,1-2 0-15,2 0 0 0,1 3 0 0,-1 0 0 16,0 0 0-16,0 1 0 0,-1-1 0 0,0 2 0 15,0-1 0-15,-1 0 128 0,0 1-128 0,2 0 0 16,-3 0 0-16,1 0 0 0,-1 0 0 0,0 0 0 16,0-2 0-16,2 1 0 0,-1 0 0 0,0 2 0 15,1-1 0-15,2 1 0 0,0-2 0 0,-1 0 0 16,-2 0 0-16,0-1 0 0,2 0 0 0,-2-1 0 16,0 0 0-16,1 1 0 0,-2 1 0 0,-1-2 0 15,3 1 0-15,-4 0 128 0,1 1-128 0,-1 1 0 16,-2-1 0-16,2 0 0 0,-1 0 0 0,0-2 0 15,-1 1 0-15,1 1 0 0,0 1 0 0,-1-1 0 16,1-3 0-16,-2 0 0 0,4 3 0 0,-1 0 0 16,0 0 0-16,-1-1 0 0,1-3 0 0,1 2 0 0,-1 0 0 0,-2-1 0 15,-2 0 0-15,2 0 128 0,-2-1-128 0,3 1 0 16,-1 2 0-16,0-1 0 0,0 1 0 0,2-1 0 16,-2 0 0-16,-1-1 0 0,1 1 0 0,-1 0 128 15,0-1-128-15,1 0 0 0,-3 0 0 0,2 1 0 16,2-1 0-16,-2 0 0 0,-1-3 0 0,1 2 0 15,0 1 0-15,0 0 0 0,-1-2 0 0,1 1 0 16,1-2 0-16,1 2 0 0,-2-1 0 0,1 1 128 16,2-2-128-16,1 1 0 0,-4 0 0 0,3 2 0 15,2-2 0-15,-1 1 0 0,0-1 0 0,2 1 0 16,-1-2 0-16,0 0 0 0,0 2 0 0,0-2 0 16,1 0 0-16,0-1 0 0,0 2 0 0,-1 2 0 15,-1-4 0-15,2 4 0 0,0-2 0 0,-2 1 0 0,1-4 0 0,-1 3 0 16,-2 0 0-16,1 1 0 0,1-1 0 0,-2 3 0 15,1-3 0-15,0 2 0 0,2-2 0 0,-1 3 0 16,1-1 0-16,-1-1 128 0,1 2-128 0,-2-4 0 16,-3 1 0-16,0 1 0 0,1 0 0 0,3-2 0 15,-1-2 0-15,1 2 0 0,-1-4 0 0,-1 3 0 16,-2 3 0-16,1-2 0 0,-1-1 0 0,1 1 128 16,1 0-128-16,-1 1 0 0,-1 2 0 0,1-1 0 15,-1-3 0-15,0 3 128 0,-3 1-128 0,2-1 0 16,0-4 0-16,-2 0 0 0,1 1 0 0,1 2 0 15,0 0 0-15,1-2 128 0,-1-3-128 0,2 3 0 16,-4 1 0-16,2-1 0 0,0 0 0 0,-1-1 0 16,1 0 0-16,0 0 0 0,1 0 0 0,-1-1 0 0,2-1 0 15,-2 0 128-15,1 5-128 0,-4-3 0 0,-8-2 0 0,13 1 0 16,-1-2 0-16,-1 2 0 0,1 1 0 0,0 2 128 16,0-2-128-16,2 0 0 0,-2-2 0 0,0 1 0 15,-1 1 0-15,2 1 0 0,-4-2 0 0,2 0 0 16,2-3 0-16,-2 2 0 0,-3 2 0 0,2 0 0 15,-1-1 144-15,0-1-144 0,-1-1 192 0,1 1-192 16,0 0 0-16,-2 0 0 0,2-2 0 0,-2 2 0 16,-7 0 0-16,9 2 0 0,-9-2 0 0,10 3 0 15,0-1 0-15,1-2 0 0,-2 2 0 0,0-2 0 16,-9 0 0-16,8 0 0 0,0-2 0 0,0 4 0 16,-8-2 0-16,11 0 0 0,-1-2 0 0,-2 2 0 15,-8 0 0-15,10 0 0 0,-10 0 0 0,14 0 0 16,-1-2 0-16,-4 1 0 0,-9 1 0 0,11 0 0 0,0-1 0 0,-11 1 0 15,0 0 0-15,11-1 0 0,2-2 0 0,-1-1 0 16,-1 1 0-16,-1 1 0 0,-10 2 0 0,11-1 0 16,0 0 0-16,0 0 0 0,-1-1 0 0,0 1 0 15,-2 0 0-15,2 0 0 0,1-1 0 0,-2-1 0 16,0-1 0-16,1 1 0 0,0 1 0 0,0 0 0 16,-1-2 0-16,1 1 0 0,1 0 0 0,-1-1 0 15,1 2 0-15,-1 0 0 0,0 0 0 0,0-4 0 16,1-4 0-16,-1 5 0 0,1 1 0 0,1 0 0 15,-3 0 0-15,1 1 0 0,2 0 0 0,-2 1 0 16,-2 1 0-16,2-1 0 0,1 0 0 0,-1-1 0 16,1 0 0-16,-2 0 0 0,2 0 0 0,0 0 0 15,0 3 0-15,0-1 0 0,-2-1 0 0,-9 2 0 0,0 0 0 0,13-3 0 16,-1-1 0-16,0 2 0 0,-1-1 0 0,1 2 0 16,-2 1 0-16,1-1 0 0,0-1 0 0,-1 0 0 15,1 1 0-15,-1 0 0 0,-1 0 0 0,1-1 0 16,-1-1 0-16,0 2 0 0,1 1 0 0,-3-2 0 15,2 1 0-15,-3-1 0 0,3 1 0 0,-2 0 0 16,0 0 0-16,0 1 0 0,2-1 0 0,-1 0 0 16,-1-2 0-16,-7 3 0 0,8-1 0 0,1 0 0 15,-9 1 0-15,7-1 0 0,1-1 0 0,-8 2 0 16,10 0 0-16,-2 0 0 0,-2 0 0 0,2 0 0 16,-8 0 0-16,9 0 0 0,-9 0 0 0,9-2 0 15,-9 2 0-15,8-1 0 0,0 0 0 0,-8 1 0 0,11 0 0 0,-11 0 0 16,8-2 0-16,-8 2 0 0,0 0 0 0,9-2 0 15,-9 2 0-15,0 0 0 0,0 0 0 0,8-1-144 16,-8 1 144-16,0 0-192 0,0 0-96 0,0 0-32 16,0 0 0-16,0 0 0 15,0 0-208-15,0 0-48 0,0 0-16 0,0 0 0 16,0 0-96-16,0 0-16 0,0 0 0 0,0 0 0 16,-6-4 112-16,6 4 16 0,0 0 0 0,-7-2 0 15,7 2 128-15,0 0 16 0,0 0 16 0,0 0 0 0,-6-6 160 0,6 6 16 16,0 0 16-16,-6-3 0 0,6 3 224 0,0 0-144 15,-6-6 144-15,6 6-128 0,-7-4 128 0,7 4 0 16,0 0 0-16,0 0 0 0,-8-6 0 0,8 6 0 16,-6-4 0-16,6 4 0 0,-5-6 0 0,5 6 0 15,-6-6 0-15,6 6 128 0,-8-5 64 0,8 5 0 0,-7-3 16 16,0 0 0-16,-2-2 96 0,1 3 16 0,0 1 0 0,1-1 0 16,-2-1 0-16,1 0 16 0,-3 2 0 0,2-1 0 15,0 0 32-15,0 0 0 0,0 1 0 0,-1-3 0 16,0 2-112-16,1-1 0 0,-2 0-16 0,1-2 0 15,-1 0-112-15,0-1 0 0,-2 0-128 0,1-1 192 16,-2-2-192-16,1 3 144 0,-3-3-144 0,3 3 128 16,1 0-128-16,-2 0 0 0,-2 1 0 0,0-1 0 15,-2 2 0-15,2-1 128 0,-1 1-128 0,1 0 0 16,-2-1 128-16,0 2-128 0,1 0 0 0,-1-1 128 16,1-2-128-16,-2 1 0 0,-1 2 0 0,0-1 128 15,1-3-128-15,-3 1 128 0,-3 1-128 0,2 1 128 16,0-1-128-16,0 1 160 0,2-2-160 0,0 1 160 0,-4-2-160 0,3 2 128 15,-3 0-128-15,4-2 128 0,-1-1-128 0,1-1 0 16,-1 2 0-16,1 0 128 0,0 0-128 0,3 1 0 16,-4-2 0-16,3 1 0 0,-1 2 144 0,-1 0-144 15,0 1 160-15,1 1-160 0,-2 0 192 0,0 2-48 16,-1-1-16-16,1 0 0 0,-1-1 0 0,3-1-128 16,3 1 192-16,-3 0-64 0,0-1-128 0,1 1 128 15,1 1-128-15,0 0 128 0,0-3-128 0,3 0 0 16,-1 2 0-16,-1-2 0 0,2 2 0 0,0-2 0 15,0 3 128-15,0 0-128 0,-1 0 0 0,1 1 128 16,-1 0-128-16,1 0 128 0,-2-2-128 0,1 1 0 16,-3 2 0-16,2-2 128 0,-2 1-128 0,-1-1 0 15,0-1 0-15,4 2 128 0,0 1-128 0,2 0 0 16,1-2 0-16,-4 1 0 0,-1 0 0 0,-1 1 128 0,0 1-128 0,2-2 0 16,0-1 0-16,2-3 0 0,-2 4 0 0,-1 0 0 15,1 1 0-15,1-1 0 0,-1 0 0 0,1 1 0 16,-1 0 0-16,1 0 0 0,-2-1 0 0,0 1 0 15,2 0 0-15,-4 1 0 0,1 0 0 0,1-1 0 16,-2-1 0-16,0 0 0 0,0 1 0 0,3 0 0 16,0-1 0-16,2-1 0 0,-3-1 0 0,2 3 0 15,-1-2 0-15,2 0 0 0,-1 0 0 0,1 0 0 16,2-2 0-16,0 3 0 0,-3 0 0 0,4 0 0 16,0-6 0-16,0 4 0 0,1 1 0 0,0 0 0 15,-1-2 0-15,1 1 0 0,0 0 0 0,0 1 0 16,0-2 0-16,-1 3 0 0,1-1 0 0,-1 1 0 0,-3-1 0 15,2-1 0-15,0 2 0 0,2-1 0 0,0 0 0 0,-2 1 0 16,0 0 0-16,-1 1 0 0,2-2 0 0,1 2 0 16,1 0 0-16,-1 0 0 0,3-2 0 0,-1 2 0 15,-2 0 0-15,0 0 0 0,1-2 0 0,-2 2 0 16,1 1 0-16,1-1 0 0,-2 0 0 0,2 0 0 16,2 0 0-16,-2 0 0 0,0 0 0 0,2 0 0 15,-3 0 0-15,1 0 0 0,-1 0 0 0,1 0 0 16,2-1 0-16,-2 1 128 0,0 0-128 0,3 1 0 15,-1 0 0-15,-1-1 128 0,0 0-128 0,2-1 0 16,-4 0 0-16,0 0 0 0,2 0 0 0,0 0 0 16,0 0 0-16,-2 0 0 0,1-1 0 0,0-1 0 15,-3 1 0-15,-1 0 0 0,-2-1 0 0,3 0 0 0,0 1 128 16,1 0-128-16,1-1 0 0,-2 2 0 0,-4-2 0 16,1 1 0-16,-2-1 0 0,2 1 0 0,1-3 0 0,2 4 0 15,-2-2 0-15,0 0 0 0,0-1 0 0,2 0 0 16,-1 3 0-16,0-2 128 0,1-1-128 0,0 1 0 15,1-1 0-15,-2 1 0 0,-1-1 0 0,0 0 0 16,-1-1 0-16,1 1 128 0,-1-2-128 0,0 1 0 16,1-2 0-16,-2 1 0 0,-1-2 128 0,-1 1-128 15,1 1 0-15,1-1 0 0,-2 0 0 0,1 1 128 16,-3-1-128-16,4 2 0 0,1 0 0 0,0 0 0 16,-3-1 0-16,2 0 0 0,1-2 128 0,1 1-128 15,-1 3 0-15,2-3 0 0,-1 0 0 0,0-1 0 16,1 1 0-16,0 2 0 0,0-1 0 0,-2 1 0 15,1 1 0-15,-1-1 0 0,1 1 0 0,0 0 0 16,-3 0 0-16,3 0 0 0,-1 0 0 0,2-1 0 0,0-1 128 0,-3 2-128 16,-1 1 128-16,4-2-128 0,3-2 0 0,1 0 0 15,-3 3 0-15,-1-2-176 0,-2 1 176 0,1-2 0 16,1-1 0-16,-1 2 0 0,2-3 0 0,1 2 0 16,1 0 0-16,-2-2 0 0,1 2 0 0,1-2 0 15,-1 3 0-15,-2-2 0 0,3 0 0 0,2 1 0 16,-1-1 0-16,0-1 0 0,0 0 0 0,0 1 0 15,-1-2 0-15,0 1 0 0,1 0 0 0,-2-1 0 16,0 1 0-16,1 1 0 0,1-1 0 0,-1 0 0 16,0-2 0-16,-1 2 0 0,-2-2 0 0,0 0 0 15,0 1 0-15,1-1 0 0,3 0 0 0,0 0 0 16,-2 0 0-16,0 0 0 0,0 0 0 0,1-2 0 16,-1 0 0-16,0 0 0 0,-1-1 0 0,4 1 0 0,-2 0 0 0,0-2-128 15,-3-1 128-15,2 1 0 0,-1-1 0 0,2 1 0 16,0 2 0-16,0-1 0 0,0 0 0 0,0 1 0 15,2 0 0-15,-3 0 0 0,0 0 0 0,0-3 0 16,1 1 0-16,-2-2 0 0,0 1 0 0,-2-1 0 16,1-1 0-16,0-1 0 0,-1-2 0 0,2 2 0 15,1-2 0-15,-3 0 0 0,0 1 0 0,1-2 0 16,2-2 0-16,0 0 0 0,0-1 0 0,1-1 0 16,1-4 0-16,-1 1 0 0,1-2 0 0,-1 0-128 15,-1-2 128-15,2-3 0 0,-2-1-144 0,0 0 144 16,-3-3 0-16,2 0-144 0,1 3 144 0,0 3 0 15,-1-1 0-15,0 2 0 0,1 1 0 0,-1 1 0 0,2 1 0 16,-2 2 0-16,0 0 0 0,1 1 0 0,-1-2 0 0,2 2-128 16,-1-2 128-16,0-1 0 0,-1-2 0 0,4 3 0 15,-2 1-128-15,1 2 128 0,-1-1 0 0,-3 0 0 16,1 3 0-16,1-3 0 0,1 0 0 0,1-1 0 16,0 0 0-16,0 2 0 0,1 3 0 0,-1 0 0 15,2-3 0-15,0 3 0 0,3 0 0 0,3 0 0 16,-1 3 0-16,-2-2 0 0,-3-3 0 0,-3 1 0 15,5 0 0-15,-2 2 0 0,3 0 0 0,2 1 0 16,-3 0 0-16,0-1 0 0,1-1 0 0,-1 0 0 16,1 0 0-16,-1 0 0 0,2 0 0 0,0-2 0 15,2-1 0-15,-3 0 0 0,-1-3 0 0,2 0 0 16,2 4 0-16,-3-1 0 0,2-1 0 0,1 1 0 16,-1 0 0-16,2 0 0 0,1 0 0 0,-1-1 0 0,-2-1 0 0,1-2 0 15,0-2 0-15,-1 0 0 0,1 0 0 0,0 1 0 16,1-1 0-16,0 1 0 0,-3 1 0 0,1-1 0 15,0-3 0-15,1 2 0 0,-1 0 0 0,2 2 0 16,-2-2 0-16,1-1 0 0,-3 1 0 0,2-2 0 16,1 0 0-16,-2 1 0 0,0 1 0 0,2-1 0 15,0-2 0-15,1 0 0 0,0 5 0 0,0 0 0 16,-3 0 0-16,2 3 0 0,0-4 0 0,1-2 0 16,1-1 0-16,-1-4-128 0,1-1 128 0,-1 1 0 15,-2 3 0-15,2 0 0 0,-3 2 0 0,2 0 0 16,1 1 0-16,-1 1 0 0,1 1 0 0,0-2 0 15,-1-2 0-15,0-4 0 0,1 1 0 0,0-1 0 16,1 4 0-16,1 0-128 0,0 0 128 0,-1 0 0 0,1-1-128 0,0-2 128 16,-1 1 0-16,2 0 0 0,2 0 0 15,0-2 0-15,1-3 0 0,1 1 0 0,1-1-128 0,-2 1 128 16,1 1 0-16,1 0 0 0,1-1 0 0,1 3 0 16,0-1 0-16,0-1 0 0,2 0 0 0,2 1-128 15,-5 1 128-15,2-3 0 0,0-1 0 0,0 1 0 16,0 0 0-16,1 3 0 0,0 2 0 0,-1 0 0 15,-2-2-128-15,-3 4 128 0,-3 1 0 0,3 0-128 16,0 1 128-16,3-1 0 0,0 2-192 0,-2 2 64 16,-1 3 128-16,-1 0-208 0,0-2-112 0,-4 3-32 15,0 2 0-15,1 4 0 16,2 1-1184-16,-1 5-256 0,-2 2-32 0,0 0-8656 16,-1 0-1728-16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0:47:1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53 6911 0 0,'-19'-13'608'0'0,"3"2"-480"0"0,3 0-128 0 0,1 1 0 0 0,5 3 1024 0 0,7 7 176 0 0,0 0 40 0 0,0 0 8 0 0,0 0-1248 0 0,0 0-320 0 0,0 0-24 0 0,0 0-4368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48:27.93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22181 14178 16575 0,'0'0'368'0,"0"0"80"0,0 0 0 0,0 0 16 0,0 0-464 0,0 0 0 0,0 0 0 0,0 0 0 15,0 0 912-15,0 0 96 0,0 0 16 0,0 0 0 16,0 0-832-16,0 0-192 0,0 0 0 0,0 0 0 16,0 0 864-16,0 0 128 0,0 0 32 0,0 0 0 0,0 0 0 0,0 0 0 15,0 0 0-15,-4 2 0 0,4-2-832 0,0 0-192 16,-6 0 0-16,6 0 0 0,-5 0 864 0,-1 0 128 15,6 0 32-15,-4 0 0 0,-3 0-832 0,7 0-192 16,-6 0 0-16,-1 1 0 0,0 0 0 0,2 3 0 16,5-4 0-16,-8 3 0 0,3-2 864 0,-2 1 128 15,0 2 32-15,2-1 0 0,-2 0-832 0,2 2-192 16,-2-1 0-16,2 2 0 0,-1-1 0 0,1 2 0 16,-2-2 0-16,2 3 0 0,-1-4 0 0,1 3 0 15,0 1 0-15,-1-1 0 0,0 1 0 0,1 0 0 16,-2 0 0-16,3 1 0 0,-3 1 864 0,3 1 128 15,-1 0 32-15,0 1 0 0,-1 0-832 0,2 2-192 16,-3-1 0-16,2 0 0 0,1 0 0 0,-1 0 0 16,1 1 0-16,-1-1 0 0,3-1 0 0,-2 1 0 15,1 1 0-15,1 0 0 0,1 0 0 0,0 0 0 0,0 0 0 16,1 1 0-16,0-1 0 0,1 0 0 0,-1 0 0 0,1-1 0 16,1-1 0-16,-1 0 0 0,-1 0 0 0,1 0 0 15,1 1 0-15,-1-1 0 0,2 1 0 0,-2-1 0 16,0 1 0-16,1 0 0 0,2 0 0 0,-1 0 0 15,1 1 0-15,-1-1 0 0,0 1 0 0,1 0 0 16,2 0 0-16,-3-2 0 0,1 0 0 0,1-1 0 16,1-2 0-16,0-1 0 0,-1 1 0 0,0-1 0 15,0-1 0-15,2-2 0 0,-3-1 0 0,3 0 0 16,0-2 0-16,1 0 0 0,1-2 0 0,1 0 0 0,-2-1 0 16,2 0 0-16,1-1 0 0,1 0 0 0,0-4 0 0,1 1 0 15,0 0 0-15,3 1 0 0,-2-2 0 0,-2 1 0 16,-1-2 0-16,1 1 0 0,1 0 0 15,2 1 0-15,-4-3 0 0,3-1 0 0,0 0 0 0,-1 0 0 16,-2 1 0-16,0-2 0 0,0 1 0 0,0 0 0 16,0 0 0-16,-3 1 0 0,1-2 0 0,-4-2 0 15,2 1 0-15,0 1 0 0,-3 0 0 0,-1 0 0 16,1-1 0-16,-2 0 0 0,-1-1 0 0,1 0 0 16,-1 0 0-16,0-1 0 0,0 0 0 0,1 0 0 15,-1 0 0-15,-1 1 0 0,0 0 0 0,0 0 0 16,0-1 0-16,0 1 0 0,0-1 0 0,1 2 0 15,-2-2 0-15,0 2 0 0,-2-1 0 0,1 0 0 16,0 0 0-16,0-2 0 0,-4 1 864 0,2 0 128 16,-2 1 32-16,0-1 0 0,-3 0-832 0,0-1-192 15,1 1 0-15,-4 1 0 0,-1 0 0 0,-1-1 0 0,0 3 0 16,-1 0 0-16,1 0 0 0,1 0 0 0,2 1 0 0,-2 3 0 16,-1-2 0-16,0 1 0 0,0 2 0 15,1-1 0-15,-1 2 0 0,2 0 0 0,0 1 0 0,1-1 0 16,0 2 0-16,1 0 0 0,0-1 0 0,3 1 0 15,-1 1 0-15,0 1 0 0,-3-1 0 0,2 1 0 32,2-2-1600-32,1 0-352 0,-1-1-80 0,1 0-16 0</inkml:trace>
  <inkml:trace contextRef="#ctx0" brushRef="#br1" timeOffset="5">22052 4939 12895 0,'0'0'272'0,"0"0"64"0,0 0 16 0,0 0 32 0,0 0-384 0,0 0 0 16,0 0 0-16,0 0 0 0,0 0 896 0,0 0 96 15,3 19 32-15,-3-19 0 0,0 0-832 0,0 0-192 16,0 0 0-16,0 0 0 0,0 0 864 0,0 0 128 15,1-5 32-15,1 0 0 0,1-1-832 0,-3 6-192 16,0-5 0-16,0-1 0 0,1 0 864 0,-1-1 128 16,0 2 32-16,0-1 0 0,-1 1-832 0,1-2-192 15,0-1 0-15,-1 1 0 0,-1-1 864 0,1 0 128 16,1-1 32-16,0 1 0 0,0-1-832 0,0 0-192 16,0 0 0-16,0-2 0 0,1 0 0 0,-1 0 0 0,0-1 0 0,0 0 0 15,0-1 0-15,0 0 0 0,0-3 0 0,2 2 0 16,0 1 864-16,-2 0 128 0,0-2 32 0,1 3 0 15,0 1-832-15,1 0-192 0,-2-1 0 0,1 1 0 16,0 0 0-16,0 1 0 0,-1-1 0 0,0 0 0 16,-2-1 0-16,2 0 0 0,0 0 0 0,0 0 0 15,-3-1 0-15,2-6 0 0,1 1 0 0,0 3 0 16,-1 1 0-16,1-1 0 0,0 0 0 0,0 1 0 16,0 1 0-16,0 2 0 0,0-3 0 0,0 2 0 15,1 0 0-15,0 0 0 0,1-1 0 0,-1-3 0 16,0 3 0-16,-2-1 0 0,0-2 0 0,1 3 0 15,2 1 0-15,0-1 0 0,-1-3 0 0,1 1 0 0,2 1 0 16,-3-2 0-16,1 0 0 0,-1-1 0 0,-1 2 0 16,0 0 0-16,0-1 0 0,0 1 0 0,-1-3 0 15,1 2 0-15,1-1 0 0,-1 1 0 0,-1 0 0 0,1 2 0 16,0 1 0-16,1 1 0 0,0 1 0 0,-1-1 0 16,0-1 0-16,0 2 0 0,0 0 0 0,-1 0 0 15,0 2 0-15,0-1 0 0,1-1 864 0,0-1 128 16,0-1 32-16,0 2 0 0,-1 2-832 0,1-1-192 15,-4 1 0-15,2 0 0 0,0 0 0 0,1 3 0 16,1 6 0-16,-2-9 0 0,-2-2 0 0,3 1 0 16,0 0 0-16,-2 2 0 0,0 3 0 0,1-2 0 15,1 0 0-15,1 7 0 0,0 0 0 0,-1-8 0 16,0 0 0-16,1 8 0 0,0 0 0 0,0 0 0 0,-1-6 0 16,1 6 0-16,0 0 0 0,0 0 0 0,-1-6 0 0,1 6 0 15,0 0 0-15,0 0 0 0,0 0 0 0,0 0 0 16,0 0 0-16,0 0 0 0,0 10 0 0,0 1 0 15,2 1 0-15,-1 2 0 0,-2 2 0 0,1 0 0 16,2 3 0-16,1 2 0 0,-1 0 0 0,2 2 0 16,-2 1 0-16,3 0 0 0,-2 0 0 0,0 2 0 15,1 0 0-15,-2 3 0 0,2 0 0 16,0 3 0-16,-2-1 0 0,1 2 0 0,0-1 0 0,1 0 0 16,-1 0 0-16,1 0 0 0,-3-1 0 0,2-2 0 15,-2-2 0-15,0 0 0 0,-1 0 0 0,0-9 0 16,0 2 0-16,0 1 0 0,-1 1 0 0,1 0 0 15,1 0 0-15,-2 0 0 0,-1 0 0 0,0 0 0 0,2-1 864 0,0 1 128 16,0-2 32-16,0 1 0 0,0-2-832 0,0 1-192 16,0-2 0-16,2-3 0 0,-1-1 0 0,1 0 0 15,-2-2 0-15,0-1 0 0,-1-1 0 0,0-3 0 16,2 1 0-16,-1-1 0 0,0-1 0 0,0-6 0 16,0 7 0-16,0-7 0 0,0 0 0 0,0 0 0 15,0 0 0-15,0 0 0 0,0 0 0 0,1 5 0 16,-1-5 0-16,0 0 0 0,0 0 0 0,0 0 0 15,0 0 0-15,0 0 0 0,0 0 864 0,0 0 128 16,0 0 32-16,-5-4 0 0,2 0-832 0,1-2-192 16,-1 1 0-16,0-2 0 0,1-2 0 0,0 0 0 15,2-1 0-15,-1 2 0 0,-1-2 0 0,1 0 0 16,0 0 0-16,1-2 0 0,0-2 0 0,1-3 0 16,-1-2 0-16,1 1 0 0,1 0 0 0,-1-1 0 0,1 0 0 0,0-2 0 15,2-2 0-15,-1-13 0 16,0 3 0-16,-2 9 0 0,3-3 0 0,-1-2 0 0,0-1 0 0,0-3 0 15,-1-4 0-15,-2 0 0 0,-2-1 0 0,4 2 0 16,-1 2 0-16,0 2 0 0,0 1 0 0,-1 2 0 16,-1 1 0-16,1 0 0 0,1 2 0 0,0 2 0 15,-2 2 0-15,0 0 0 0,0 0 0 0,1 1 0 16,-1 2 0-16,-1 3 0 0,-1 1 0 0,0-1 0 16,2-1 0-16,0 3 0 0,-1 2 0 0,-1 1 0 15,2 1 0-15,-1 2 0 0,0-2 0 0,1 2 0 16,0-2 0-16,-1 1 0 0,-1 0 0 0,1 3 0 15,2 6 0-15,0 0 0 0,-1-6 0 0,-2 3 0 16,3 3 0-16,0 0 0 0,-2-6 0 0,2 6 0 16,0 0 0-16,0 0 0 0,0 0 0 0,-5 6 0 0,1 0 0 15,2 3 0-15,-2 1 0 0,2 3 0 0,-1 3 0 0,1 1 0 16,-1 2 0-16,2 2 0 0,1 2 0 0,-1 2 0 16,0 2 0-16,1 0 0 0,0 1 0 0,0 1 0 15,-2 3 0-15,2 1 0 0,2 1 0 0,-1 0 0 16,-2 1 0-16,2 2 0 0,0 4 0 0,1-2 0 15,0 1 0-15,0-3 0 0,0 2 0 0,1-2 0 16,1-1 0-16,-3 1 0 0,-1-1 0 0,0-1 0 16,1-1 0-16,0-3 0 0,-1-3 0 0,0-2 0 15,1-2 0-15,-1-1 0 0,0-1 0 0,0-1 0 16,0-2 0-16,1-3 0 0,0 0 0 0,-1-2 0 16,-1-1 0-16,1-1 0 0,0-1 0 0,0 0 0 15,-1-2 0-15,0 0 0 0,1-2 0 0,0-1 0 16,0-6 0-16,0 0 0 0,0 0 0 0,0 0 0 0,0 0 0 0,0 0 0 15,0 0 0-15,0 0 0 0,0 0 0 0,-2-3 0 16,-3-6 0-16,3-2 0 0,1-1 0 0,0-2 0 16,-1-2 0-16,1 0 0 0,-1-3 0 0,1-2 0 15,1 0 0-15,0-1 0 0,-1-3 0 0,1 0 0 16,1-2 0-16,2 1 0 0,-2-3 0 0,1-11 0 16,0 2 0-16,-1 2 0 0,0 1 0 0,3-2 0 15,-3-2 0-15,0-3 0 0,-2-2 0 0,1 0 0 16,1-1 0-16,-1 1 0 0,-1 1 0 0,1 2 0 15,0 2 0-15,1 2 0 0,0 3 0 0,-1 2 0 16,-1 3 0-16,1 1 0 0,1 3 0 0,-1 3 0 0,0 2 0 0,0 5 0 16,-1 0 0-16,1 2 0 0,0 0 0 0,-1 1 0 15,0 1 0-15,-2 3 0 0,3 8 0 0,0 0 0 16,0 0 0-16,0 0 0 0,-1-7 0 0,1 7 0 16,0 0 0-16,0 0 0 0,0 0 0 0,-5 12 0 15,-1 2 0-15,4 2 0 0,0 5 0 0,1 2 0 16,-1 4 0-16,0 3 0 0,1 4 0 0,1 3 0 15,0 3 0-15,-1 1 0 0,-2 3 0 0,2 2 0 16,2 0 0-16,0 4 0 0,-2 3 0 0,2-2 0 16,1-4 0-16,-1-14 0 0,0 1 0 0,2 2 0 15,-2 2 0-15,0-2 0 0,3-3 0 0,-4-1 0 16,0-2 0-16,0-3 0 0,2 0 0 0,0-3 0 16,-2-2 0-16,1-2 0 0,0-4 0 0,0 0 0 15,-1-3 0-15,1-1 0 0,0-1 0 0,0-2 0 0,-1-3 0 16,0-6 0-16,0 0 0 0,0 0 0 0,0 0 0 0,0 0 0 15,0 0 0-15,0 0 0 0,0 0 0 0,-3-6 0 16,0-3 0-16,-1-3 0 0,3 0 0 0,-2-4 0 16,1-2 0-16,1-3 0 0,-1-2 0 0,2-2 0 15,2 0 0-15,-1 0 0 0,-1-2 0 0,0-12 0 16,1 1 0-16,-1 3 0 0,-1 1 0 0,0 2 0 16,-2 0 864-16,1 0 128 0,0-2 32 0,1 3 0 15,1-2-1648 1,0 3-320-16,0 0-64 0,0 2-16 0,0 2 832 0,0 3 192 0,0 3 0 0,0 4 0 15,0 1 0-15,0 4 0 0,1 1 0 0,0 3 0 16,-1 7 0-16,0 0 0 0,0 0 0 0,0 0 0 16,0 0 0-16,0 0 0 0,0 0 0 0,0 0 0 0,1 11 0 15,-1 4 0-15,-2 2 0 0,1 4 0 0,2 6 0 0,-1 2 0 16,-1 0 0-16,-1 4 0 0,2 1 0 0,0 2 0 16,0 0 0-16,0 2 0 0,1 2 0 0,-1-10 0 15,-1 3 0-15,-2 2 0 0,2 1 0 0,1 2 0 16,0 1 0-16,0-2 0 0,-1-4 0 0,1-3 0 15,1-1 0-15,0-2 0 0,-1-1 0 0,0-4 0 16,-1-2 0-16,1-2 0 0,0-1 0 0,0-3 0 16,0-1 0-16,0-1 0 0,1-1 0 0,-1 0 0 15,0-1 0-15,0-2 0 0,0 0 0 0,0-8 0 16,0 0 0-16,0 0 0 0,0 0 0 0,0 6 0 16,0-6 0-16,0 0 0 0,0 0 0 0,0 0 0 15,0 0 0-15,0 0 0 0,0 0 0 0,0 0 0 0,0 0 0 0,0 0 0 16,0 0 0-16,0 0 0 0,3-6 0 15,-2-2 0-15,-1 4 0 0,1-2 0 0,-1-1 0 0,0 7 0 16,0 0 0-16,2-4 0 0,-2-1 0 0,0 5 0 16,2-6 0-16,-2 6 0 0,0 0 0 0,0 0 0 15,0 0 0-15,0 0 0 0,0 0 0 0,0 0 0 16,0 0 0-16,0 0 0 0,0 0 0 0,0 7 0 16,0 0 0-16,0 1 0 0,0 0 0 0,0-2 0 15,0 1 0-15,0-7 0 0,-1 4 0 0,1-4 0 16,-1 7 0-16,1-7 0 0,0 7 0 0,0-7 0 15,0 0 0-15,0 0 0 0,0 0 0 0,0 0 0 16,0 5 0-16,0-5 0 0,0 0 0 0,0 7 0 16,0-7 0-16,0 0 0 0,0 0 0 0,0 0 0 15,0 0 0-15,-1 5 0 0,-1 3 0 0,-2-2 0 0,4-6 0 0,-1 6 0 16,1-6 0-16,0 0 0 0,-1 5 0 16,1-5 0-16,-1 6 0 0,1-6 0 0,0 0 0 0,0 0 0 15,0 0 0-15,0 0 0 0,0 0 0 0,0 0 0 16,0 0 0-16,0 0 0 0,0 0 0 0,0 0 0 15,0 0 0-15,0 0 0 0,0 0 0 0,0 0 0 16,2-6 0-16,2 1 0 0,-3-1 0 0,-1 6 0 16,1-5 0-16,0-1 0 0,1 1 0 0,-2 5 0 15,0 0 0-15,0 0 0 0,1-7 0 0,-1 7 0 16,1-6 0-16,-1 6 0 0,1-6 0 0,-1 6 0 16,2-5 0-16,-2 5 0 0,0 0 0 0,0 0 0 15,0 0 0-15,1-6 0 0,-1 1 0 0,0 5 0 16,0-7 0-16,1 2 0 0,-1-1 0 0,1 1 0 15,1-1 0-15,-1 0 0 0,0-1 0 0,0-1 0 0,-1-1 0 0,1-2 0 16,1-1 0-16,-1-2 0 0,-2-2 0 0,2-2 0 16,0-1 0-16,-1-2 0 0,-1-4 0 0,1 1 0 15,1-5 0-15,0-2 0 0,-1-2 0 0,0-13 0 16,1 4 0-16,-1 3 0 0,0-1 0 0,-2 2 0 16,0-1 0-16,0 1 0 0,2-2 0 0,-1 3 0 15,0 0 0-15,-1 1 0 0,2 0 0 0,1 4 0 16,0-2 0-16,-2 4 0 0,0 5 0 0,-1 0 0 15,1 0 0-15,0 2 0 0,0 1 0 0,-1 1 0 16,2 2 0-16,0 0 0 0,-1 1 0 0,-1 1 0 16,1-1 0-16,0 2 0 0,0-2 0 0,1 6 0 15,0 3 0-15,0 2 0 0,0 7 0 0,0 0 0 0,-2-7 0 16,2 7 0-16,0 0 0 0,0 0 0 0,0 0 0 0,0 0 0 16,0 0 0-16,-5 7 0 0,2 4 0 0,2 4 0 15,1 1 0-15,0 7 0 0,0 5 0 0,0 2 0 16,0 1 0-16,1 4 0 0,1 1 0 0,-2 2 0 15,0 3 0-15,0 3 0 0,2 2 0 0,-1 0 0 16,-2 1 0-16,1-1 0 0,1 1 0 0,-1-12 0 16,3 5 0-16,-2 2 0 0,0 3 0 0,-1-1 0 15,0-1 0-15,0-3 0 0,0 0 0 0,0-5 0 16,0 0 0-16,0-3 0 0,-1-4 0 0,1-3 0 16,0-2 0-16,0-2 0 0,0 0 0 0,0-1 0 15,0-1 0-15,0-4 0 0,0-2 0 0,0-2 0 16,-1-2 0-16,1-2 0 0,0-7 0 0,1 7 0 15,-1-7 0-15,0 0 0 0,0 0 0 0,0 0 0 0,-1-5 0 16,-2-2 0-16,2-1 0 0,0-1 0 0,0-5 0 0,1 0 0 16,0-2 0-16,1-2 0 0,-1-1 0 0,0-1 0 15,0-2 0-15,1 0 0 0,0 0 0 0,2-1 0 16,-3-3 0-16,0-2 0 0,1 0 0 0,-1 1 0 16,0 4 0-16,0 2 0 0,0 3 0 0,1 1 0 15,-2 4 0-15,1 2 0 0,0 1 0 0,1 6 0 16,-1 4 0-16,0 0 0 0,0 0 0 0,-1 7 0 15,1 3 0-15,0 5 0 0,0 0 0 0,0 6 0 16,-1 2 0-16,-2 2 0 0,2 1 0 0,1-1 0 16,1-2 0-16,-1 2 0 0,0-4 0 0,0-1 0 15,3-1 0-15,-2-3 0 0,-1-1 0 0,0-4 0 16,0-3 0-16,1-1 0 0,-1-7 0 0,0 0 0 16,0 0-2496-16,6-4-464 0,9-14-96 15,-9-3-16-15</inkml:trace>
  <inkml:trace contextRef="#ctx0" brushRef="#br1" timeOffset="6">22160 6047 12895 0,'0'0'272'0,"0"0"64"0,0 0 16 0,0 0 32 0,0 0-384 0,0 0 0 15,0 0 0-15,0 0 0 0,0 0 896 0,0 0 96 16,0-7 32-16,-1 1 0 0,1 6 0 0,0 0 0 16,-1-7 0-16,1 7 0 0,-2-6 0 0,2 6 0 15,0 0 0-15,-1-5 0 0,-3-3-832 0,2 3-192 0,2 5 0 0,-2-5 0 16,-1 0 864-16,3 5 128 0,0 0 32 0,0 0 0 16,0 0-832-16,-5-6-192 0,2-2 0 0,0 4 0 15,3 4 864-15,0 0 128 0,0 0 32 0,0 0 0 16,0 0-832-16,0 0-192 0,0 0 0 0,0 0 0 15,0 0 864-15,-5 4 128 0,1 2 32 0,3 0 0 16,-1 0-832-16,0 4-192 0,0 2 0 0,0 1 0 16,0 2 0-16,1 0 0 0,0 2 0 0,1 2 0 15,2 6 864-15,-1 0 128 0,0 2 32 0,0 1 0 16,1 2-832-16,1 2-192 0,0 1 0 0,-2 1 0 16,1 0 0-16,0 3 0 0,1 1 0 0,0-1 0 15,1-1 0-15,0 3 0 0,-2-4 0 0,0 0 0 0,0 0 0 0,-1 2 0 16,0-1 0-16,3-2 0 0,-3-2 0 0,1-1 0 15,0 0 0-15,0-1 0 0,1-1 0 0,1-2 0 16,-3 0 0-16,0-3 0 0,1-1 0 0,1-1 0 16,-2-2 0-16,0 0 0 0,-1-2 0 0,0 0 0 15,0 0 0-15,0-2 0 0,-1-2 0 0,0 0 0 16,-1-1 0-16,1-2 0 0,0-1 0 0,0-1 0 16,1 0 0-16,-1-2 0 0,1-7 864 0,0 0 128 15,0 0 32-15,0 0 0 0,0 0-832 0,0 0-192 16,0 0 0-16,0 0 0 15,-5-9-768-15,1-2-208 0,2-3-48 0,1-3 0 0,0-1 832 0,0-2 192 16,-1-1 0-16,-3-1 0 0,4-1 0 0,1-3 0 16,0-2 0-16,0-2 0 0,0-3 0 0,0-2 0 0,0-1 0 15,0 1 0-15,-1-1 0 0,0 1 0 0,-1 0 0 0,-1 0 0 16,3 2 0-16,0 1 0 0,-1 0 0 0,1 3 0 16,0 4 0-16,0 2 0 0,-1 2 0 0,1 5 0 15,-1 1 768-15,-1 4 208 0,0 3 48 0,1 0 0 16,-2 0-832-16,0 3-192 0,3 5 0 0,0 0 0 31,0 0-768-31,0 0-208 0,-4 5-48 0,-3 4 0 0,2 2 1648 0,1 3 320 0,1 4 64 0,1 3 16 16,0 3-832-16,1 5-192 0,-1 4 0 0,1 3 0 15,0 1 0-15,1 7 0 0,0-1 0 0,0 4 0 16,0 3 0-16,0 2 0 0,0-2 0 0,0 1 0 16,0-2 0-16,0 1 0 0,-2 2 0 0,2-3 0 15,0-1 0-15,0-1 0 0,0-2 0 0,-1-5 0 0,1-1 0 16,1-2 0-16,-2-1 0 0,-1-2 0 0,1-2 0 0,1-4 0 15,0-3 0-15,0-3 0 0,0-3 0 0,0-5 0 16,0-1 0-16,1-4 0 0,-1-2 0 0,0-7 0 16,0 0 0-16,0 0 0 0,0-7 0 0,2-4 0 15,-1-3 0-15,0-5 0 0,-1-3 0 0,0-2 0 16,1-2 0-16,0-3 0 0,0-2 0 0,1 0 0 16,-2-2 0-16,2-3 0 0,1-1 0 0,1 2 0 15,-2-3 0-15,1-1 0 0,1-2 0 0,0-2 0 16,0 1 0-16,0-1 0 0,0 2 0 0,-1-2 0 15,0-1 0-15,1 2 0 0,-3 6 0 0,1 0 0 16,0 2 0-16,0 1 0 0,-1 1 0 0,2 4 0 16,-2 1 0-16,-1 5 0 0,-1 4 0 0,-2 2 0 0,2 2 0 15,0 3 0-15,0 1 0 0,-1 2 0 0,0 2 0 16,-1 1 0-16,3 5 0 0,0 0 0 0,-5 0 0 16,1 4 0-16,-1 0 0 0,2 2 0 0,-3 2 0 0,3 5 0 15,1 2 0-15,0 5 0 0,-1 3 0 0,0 3 0 16,2 4 0-16,0 2 0 0,-1 3 0 0,1 4 0 15,0 1 0-15,-1 3 0 0,2 1 0 0,0 0 0 16,2 0 0-16,-1 0 0 0,0 1 0 0,0 0 0 16,1 2 0-16,1-2 0 0,-2-4 0 0,1 1 0 15,-1-4 0-15,0-2 0 0,0-1 0 0,2-2 0 16,-1-1 0-16,-1-2 0 0,-1-3 0 0,2-3 0 16,1-3 0-16,-2-4 0 0,0-5 0 0,1-2 0 15,0-4 0-15,-2-6 0 0,0 0 0 0,0 0 0 16,6-9 0-16,-3-6 0 0,1-5 0 0,-2-3 0 15,-1-4 0-15,-1-4 0 0,0-1 0 0,-1-5 0 0,-1-3 0 0,-1-5 0 16,2-2 0-16,-3-2 0 0,2 1 0 0,-1 1 0 16,0 0 0-16,1 3 0 0,1 2 0 0,1 4 0 15,0 4 0-15,0 4 0 0,0 3 0 0,2 5 0 16,-1 3 0-16,0 7 0 0,0 4 0 0,-1 8 0 16,0 0 0-16,0 0 0 0,1 11 0 0,1 5 0 15,-2 4 0-15,1 5 0 0,0 5 0 0,0 3 0 16,-1 3 0-16,-1 1 0 0,0 3 0 0,0 1 0 15,-2 1 0-15,0 2 0 0,0-1 0 0,-3-1 0 16,5-2 0-16,-2-3 0 0,-2-3 0 0,2-2 0 16,1-2 0-16,1-5 0 0,0-4 0 0,0-3 0 15,0-4 0-15,1-3 0 16,0-2-768-16,0-9-208 0,0 0-48 0,0 0-10912 0,0 0-2192 0</inkml:trace>
  <inkml:trace contextRef="#ctx0" brushRef="#br1" timeOffset="7">22192 7508 12895 0,'0'0'272'0,"6"-7"64"0,-6 7 16 0,0 0 32 0,0 0-384 0,0 0 0 16,0 0 0-16,0 0 0 0,4-8 0 0,-4 8 0 16,0 0 0-16,0 0 0 0,-4-5 896 0,4 5 96 15,0 0 32-15,0 0 0 0,0 0 0 0,0 0 0 16,0 0 0-16,0 0 0 0,0 0 0 0,0 0 0 16,-10 4 0-16,2 2 0 0,2 0-832 0,2 3-192 15,-1 1 0-15,0 1 0 0,2 2 864 0,1 3 128 16,-4 0 32-16,4 2 0 0,2 0-832 0,0 3-192 0,-2 2 0 15,1-2 0-15,2-1 0 0,0 0 0 0,-2 1 0 0,1 1 0 16,1 1 0-16,0 0 0 0,0 0 0 0,1 1 0 16,2 2 864-16,-2-1 128 0,1-1 32 0,0 0 0 15,0 0-832-15,1 4-192 0,-2-1 0 0,1 1 0 16,0-2 0-16,-1 0 0 0,-1-3 0 0,1 3 0 16,3 4 0-16,-3-4 0 0,0 0 0 0,0-1 0 15,0-2 0-15,1-2 0 0,1-2 0 0,-4-1 0 16,0 0 0-16,0-2 0 0,1-2 0 0,-1 0 0 15,-1 1 864-15,1-2 128 0,0 0 32 0,0-5 0 16,-1 1-832-16,0 1-192 0,-1 1 0 0,0-1 0 16,1-3 0-16,0 2 0 0,-1 1 0 0,1 0 0 15,0-2 0-15,0 0 0 0,-1-1 0 0,2 0 0 0,-2-2 0 16,1 2 0-16,1-7 0 0,-2 7 0 0,1-2 0 0,1-5 0 16,0 0 0-16,0 0 0 0,0 0 0 0,0 0 0 15,0 6 0-15,0-6 0 0,0 0 864 0,0 0 128 16,-1 5 32-16,1-5 0 0,0 0-832 0,0 0-192 15,0 0 0-15,0 0 0 0,0 0 0 0,0 0 0 16,0 0 0-16,0 0 0 0,-2 6 0 0,2-6 0 16,0 0 0-16,-2 5 0 0,-2 1 0 0,4-6 0 15,0 0 0-15,0 0 0 0,-3 3 0 0,-3 0 0 16,6-3 0-16,0 0 0 0,-3 4 0 0,3-4 0 16,-3 4 0-16,2 1 0 0,1-5 0 0,-2 5 0 15,-3-1 0-15,3 2 0 0,1-1 0 0,-1 1 0 16,-1-2 0-16,3-4 0 0,0 0 0 0,0 0 0 0,0 0 0 0,0 0 0 15,0 0 0-15,0 0 0 0,0 0 0 0,0 0 0 16,0 0 0-16,0 0 0 16,0 0 0-16,0 0 0 0,0 0 0 0,-2 5 0 0,2-5 0 0,0 0 0 15,-4 3 0-15,4-3 0 0,0 0 0 0,-2 4 0 16,2-4 0-16,-3 7 0 0,3-7 0 0,-2 3 0 16,2-3 0-16,-1 6 0 0,-1 0 0 0,2-6 0 15,0 0 0-15,0 0 0 0,0 0 0 0,0 0 0 16,0 0 0-16,0 0 0 0,0 0 0 0,0 0 0 15,0-6 0-15,0-2 0 0,2-1 0 0,0-1 0 16,-1-3 0-16,2 1 0 0,0-2 0 0,0-1 0 16,-3 1 0-16,0-10 0 0,5 0 0 0,-2 1 0 15,-1-2 0-15,0 1 0 0,2-1 0 0,-3-3 0 16,1-1 0-16,-2-2 0 0,0-1 0 0,0-1 0 0,0-3 0 0,0-3 0 16,-1-2 0-16,1 3 0 0,-1 1 0 0,1 0 0 15,1 1 0-15,0 4 0 0,-1 3 0 0,1 2 0 16,-1 1 0-16,0 2 0 0,-1 4 0 0,1 3 0 15,0 3 0-15,-1-2 0 0,0 1 0 0,-4 5 0 16,3 1 0-16,0 2 0 0,2 7 0 0,-2-7 0 16,2 7 0-16,-4-6 0 0,4 6 0 0,0 0 0 15,-7-2 0-15,7 2 0 0,-6 5 0 0,2 1 0 16,-5 2 0-16,5 2 0 0,1 0 0 0,0 3 0 16,-2 3 0-16,1 3 0 0,2 1 0 0,0 3 0 15,-4 2 0-15,4 3 0 0,1-1 0 0,0 3 0 16,-1 1 0-16,1 2 0 0,0 1 0 0,1 2 0 15,1 2 0-15,-1-1 0 0,0 0 864 0,1 0 128 0,0-3 32 0,0-1 0 16,-2-2-832-16,1-10-192 0,0 1 0 0,0 2 0 16,1 2 0-16,-1 1 0 0,1-2 0 0,0-1 0 15,0-1 0-15,0 0 0 0,-1-1 0 0,0-1 0 16,2-1 0-16,-1-2 0 0,0-3 0 16,1 0 0-16,-2 0 0 0,1-2 0 0,0-2 0 0,1 0 0 15,1-1 0-15,-2-1 0 0,-1-1 0 0,0-8 0 16,0 0 0-16,0 0 0 0,0 0 0 0,0 0 0 15,0 0 0-15,0 0 0 0,1-5 0 0,-1-2 0 16,0 0 0-16,0-3 0 0,1-2 0 0,-1-1 0 16,0-4 0-16,0 0 0 0,1 1 0 0,0-3 0 15,2-2 0-15,-2-1 0 0,1 0 0 0,0-1 0 16,0 0 0-16,0-9 0 0,-3 1 0 0,1 3 0 0,0 0 0 16,0 3 0-16,0-1 0 0,0 1 0 15,-1 1 0-15,1 2 0 0,0 2 0 0,0 2 0 0,0 0 0 0,0 4 0 16,0 4 0-16,0 1 0 0,0 0 0 0,0 9 0 15,0-6 0-15,0 6 0 0,0 0 0 0,0 0 0 16,0 0 0-16,0 0 0 0,0 0 0 0,-2 7 0 16,-2 2 0-16,1 3 0 0,3 6 0 0,0 2 0 15,-1 1 0-15,1 1 0 0,0 1 0 0,0 1 0 16,0 0 0-16,1-3 0 0,-1 1 0 0,2 3 0 16,-2 2 0-16,1-1 0 0,1-1 0 0,0 1 0 15,-1-3 0-15,1 0 0 0,0-2 0 0,0-1 0 16,0-3 0-16,0-1 0 0,-2-2 0 0,1-1 0 15,0-1 0-15,1-1 0 0,0-2 0 0,1-1 0 0,-3-2 0 0,0-6 0 16,0 0 0-16,0 0 0 0,0 0 0 16,0 0 0-16,2 6 0 0,-2-6 0 0,0 0 0 0,0 0 0 15,0 0 0-15,0 0 0 0,-1-7 0 0,1-1 0 16,0 1 0-16,0-3 0 0,-1-3 0 0,-1-3 0 16,1 0 0-16,1-3 0 0,0-1 0 0,1-2 0 15,1-2 0-15,-1-12 0 0,-1 1 0 0,1 2 0 16,-1-2 0-16,1 1 0 0,-1-3 0 0,1 1 0 15,2-2 0-15,-1 2 0 0,2 1 0 0,-1 3 0 16,-1 3 0-16,3 4 0 0,-3 1 0 0,1 3 0 16,2 3 0-16,-1 4 0 0,-2 2 0 0,-1 5 0 15,-1 7 0-15,0 0 0 0,0 0 0 0,0 0 0 16,0 0-768-16,0 0-208 0,0 13-48 0,-1 5 0 16,2 3 832-16,-1 1 192 0,0 1 0 0,-1 0 0 0,0 0 768 0,0 4 208 15,-1 0 48-15,0 2 0 0,-3-1-832 0,2 3-192 16,5-1 0-16,-2 0 0 0,-3-1 0 0,2-8 0 15,0 2 0-15,-2 1 0 0,3 1 0 0,-1-1 0 16,-1-1 0-16,1-2 0 16,1-1-768-16,0-3-208 0,0-1-48 0,0-2 0 0,0 0 1648 0,-1-1 320 15,-1-2 64-15,1-2 16 0,1 0-832 0,0-9-192 16,0 0 0-16,0 0 0 0,0 0 0 0,0 0 0 16,0 0 0-16,-2-7 0 0,1 0 0 0,0-3 0 15,0-3 0-15,-1-2 0 0,1-1 0 0,0-3 0 16,1-2 0-16,0 0 0 0,0-1 0 0,0-8 0 15,-1 2 0-15,1 5 0 0,1 0 0 0,0 3 0 16,-1 1 0-16,1 4 0 0,2 0 0 0,-2 0 0 0,-1 3 0 16,-1 3 0-16,1 9 0 0,0 0 0 0,0 0 0 0,0 0 0 15,0 0 0-15,0 0 0 0,0 0 0 0,0 0 0 16,0 9 0-16,0 0 0 0,0 3 0 0,0 1 0 16,0 2 0-16,0-4 0 0,0 2 0 0,0 0 0 15,-1 2 0-15,-1 3 0 0,1-3 0 0,0 3 0 16,0 1 0-16,0-1 0 0,1 1 0 0,-2-1 0 15,2 1 0-15,0 1 0 0,-1 0 0 0,1 0 0 16,0-1 0-16,0-1 0 0,-1-1 0 0,0-1 0 16,0 0 0-16,0-2 0 0,0-1 0 0,1-1 0 15,0 0 0-15,0-1 0 0,0-2 0 0,0-1 0 16,0-2 0-16,0-6 0 0,0 0 0 0,0 7 0 16,0-7 0-16,0 0 0 0,0 0 0 0,0 0 0 0,0 0 0 15,0 0 0-15,0 0 0 0,0 0 0 0,0 0 0 0,0 0 0 16,4-3 0-16,1-2 0 0,-2 0 0 0,0-2 0 15,1 1 0-15,-1-1 0 0,0-1 0 0,-1 0 0 16,2-1 0-16,-3-1 0 0,1 0 0 0,-1 0 0 16,0 2 0-16,0-2 0 0,0-1 0 0,2 2 0 15,-2-1 0-15,-1 2 0 0,-1 1 0 0,1 7 0 16,2-5 0-16,-2 5 0 0,0-6 0 0,0 6 0 16,0 0 0-16,0 0 0 0,0 0 0 0,0 0 0 15,0 0 0-15,0 7 0 0,0 1 0 0,0-3 0 16,0 2 0-16,0 0 0 0,0 2 0 0,0 1 0 15,0 1 0-15,-1 0 0 0,0-1 0 0,-1 0 0 16,2 0 0-16,0 0 0 0,0 0 0 0,0 0 0 16,0-1 0-16,0-1 0 0,-1 0 0 0,1-2 0 0,0-6 0 15,-1 7 0-15,1-7 0 0,-1 7 0 0,1-7 0 0,0 0 0 16,0 0 0-16,0 0 0 0,0 0 0 0,0 0 0 16,0 0 0-16,0 0 0 15,-4-1 0-15,4 1 0 0,0 0 0 0,-2-6 0 0,-3-1 0 0,4 1 0 16,0-2 0-16,0 0 0 0,-1 1 0 0,1-1 0 15,1 0 0-15,0 1 0 0,0-1 0 0,0-1 0 16,0 0 0-16,0 2 0 0,0-1 0 0,2 2 0 16,-2 6 0-16,0 0 0 0,0 0 0 0,0 0 0 15,0 0 0-15,0 0 0 0,0 0 0 0,0 0 0 16,0 0 0-16,0 0 0 0,0 0 0 0,1 8 0 16,-3 0 0-16,2 0 0 0,0-2 0 0,0 3 0 0,-1 0 0 15,-1 1 0-15,1 0 0 0,0-2 0 0,1 0 0 16,0 0 0-16,-1-1 0 0,-1 0 0 0,1 0 0 0,0-1 0 15,1-6 0-15,0 0 0 0,0 0 0 0,0 0 0 16,0 0 0-16,0 0 0 0,0 0 0 0,0 0 0 16,0 0 0-16,0 0 0 0,0 0 0 0,0 0 0 15,0 0 0-15,1-6 0 0,-1 0 0 0,1 0 0 16,1 1 0-16,-1 0 0 0,1-2 0 0,1-1 0 16,-1 2 0-16,0-1 0 0,0 1 0 0,2-1 0 15,-3 0 0-15,0 1 0 0,-1-1 0 0,1 1 0 16,-1 6 0-16,0-5 0 0,0 0 0 0,0 5 0 15,0 0 0-15,0 0 0 0,0 0 0 0,0 0 0 16,0 0 0-16,0 0 0 0,0 0 0 0,0 0 0 16,0 0 0-16,0 0 0 0,0 0 0 0,0 0 0 0,0 0 0 0,-1 6 0 15,1-6 0-15,0 8 0 0,0-1 0 16,0 0 0-16,0 1 0 0,0 0 0 16,0-1 0-16,0 0 0 0,0-7 0 0,0 0 0 0,0 0 0 0,0 7 0 15,0-7 0-15,0 6 0 0,0-6 0 0,0 0 0 16,0 0 0-16,0 0 0 0,0 0 0 0,0 0 0 15,0 0 0-15,0 0 0 0,0 0 0 16,0 0 0-16,2-5 0 0,-1-2 0 0,-1-1 0 0,1 1 0 16,0-1 0-16,0 0 0 0,-1-1 0 0,-1 0 0 15,0-2 0-15,0-2 0 0,-1 0 0 0,1 0 0 16,-1-1 0-16,-2-1 0 0,2 2 0 0,0-2 0 16,0-1 0-16,-1 1 0 0,1 0 0 0,2-3 0 0,0-2 0 0,-3-8 0 15,-1 1 0-15,0 2 0 0,3 3 0 16,0-2 0-16,-1-2 0 0,2 0 0 0,0-4 0 15,0-2 0-15,-1-3 0 0,1 0 0 0,1 0 0 0,1 1 0 16,-1-1 0-16,0-2 0 0,0-2 0 0,2 0 0 16,0 2 0-16,-3 0 0 0,-2 2 0 0,1 1 0 15,1-1 0-15,0 3 0 0,1 1 0 0,0 2 0 16,-1 2 0-16,0-1 0 0,-1-3 0 0,0-1 0 16,-2 3 0-16,1 3 0 0,0 2 0 0,1 2 0 15,-4 2 0-15,2 1 0 0,1 2 0 0,-1-1 0 16,-1-1 0-16,-1 3 0 0,3-1 0 0,-1 3 0 15,-1 1 0-15,1 0 0 0,-1-2 0 0,1 2 0 16,0 1 0-16,1 2 0 0,-3 1 0 0,5 9 0 16,0 0 0-16,-4-5 0 0,-1 0 0 0,5 5 0 0,0 0 0 15,0 0 0-15,0 0 0 0,-4 8 0 16,-1 2 0-16,2 3 0 0,3 1 0 0,0 4 0 0,-1 1 0 0,2 3 0 16,2 2 0-16,-1 5 0 0,-1 2 0 0,2 2 0 15,-2 4 0-15,1 2 0 0,-2 2 0 0,4 5 0 16,1 6 0-16,2 1 0 0,-3-2 0 0,1 3 0 15,-1-2 0-15,0 1 0 0,1-1 0 0,-2-5 0 16,-1-5 0-16,1-5 0 0,-1-3 0 0,-1-2 0 16,-1-4 0-16,1-2 0 0,0-2 0 0,-1-4 0 15,0-1 0-15,0-5 0 0,0-3 0 0,0-1 0 16,1 0 0-16,-1-10 0 0,0 0 0 0,0 0 0 16,0 0 0-16,0 0 0 0,0 0 0 0,-4-10 0 15,0-1 0-15,0-3 0 0,0-4 0 0,0-4 0 0,1-3 0 16,0-5 0-16,1-5 0 0,-2-2 0 0,0 1 0 0,2-3 0 15,2-3 0-15,0-2 0 0,-4 0 0 16,4 0 0-16,4 0 0 0,-3-2 0 0,-2-5 0 0,1-1 0 16,1-1 0-16,1 2 0 0,0 0 0 0,0 2 0 15,1-1 0-15,1 1 0 0,-3-1 0 0,1 4 0 16,-1 1 0-16,2 1 0 0,0 0 0 0,-1 3 0 16,-1 3 0-16,2 5 0 0,-1 2 0 0,-1 4 0 15,-2 4 0-15,1 2 0 0,0 3 0 0,-2-1 0 16,1 3 0-16,-2 5 0 0,1 0 0 0,1 3 0 15,0 0 0-15,1 8 0 0,-5-6 0 0,2 1 0 16,3 5 0-16,0 0 0 0,0 0 0 0,0 0 0 16,-6 9 0-16,4 1 0 0,1 1 0 0,0 2 0 0,1 2 0 15,0 4 0-15,0 3 0 0,2 3 0 0,0 4 0 0,2 4 0 16,-1 0 0-16,1 3 0 0,0 2 0 16,2 4 0-16,0 6 0 0,0-1 0 0,-1-1 0 0,-2 1 0 15,2-2 0-15,2-1 0 0,0-1 0 16,-3-6 0-16,-3-6 0 0,2-3 0 0,-2-1 0 0,0-5 0 15,2-5 0-15,-1-2 0 0,2-4 0 0,-4-2 0 16,0-9 0-16,0 0 0 0,0 0 0 0,0 0 0 16,0 0 0-16,0-11 0 0,0-3 0 0,0-2 0 15,0-5 0-15,-2-4 0 0,-1-5 0 0,1-2 0 16,1-3 0-16,0-1 0 0,-5-2 0 0,3-1 0 16,1-2 0-16,0-4 0 0,-2-1 0 0,0-1 0 15,2 2 0-15,1-1 0 0,-2-5 0 0,2 2 0 0,0-1 0 16,0 2 0-16,0 0 0 0,0 0 0 0,1 0 0 15,-1 1 0-15,1-1 0 0,0 5 0 0,-4 4 0 0,2 3 0 16,0 1 0-16,0 4 0 0,-1 0 0 0,0 2 0 16,-1 3 0-16,1-2 0 0,0 0 0 0,1 0 0 15,0 6 0-15,-1 3 0 0,2 4 0 0,0 1 0 16,-1-2 0-16,1 2 0 0,0 0 0 0,0 1 0 16,0 3 0-16,-1 1 0 0,0 3 0 0,2 6 0 15,0 0 0-15,0 0 0 0,-5-5 0 0,5 5 0 16,0 0 0-16,0 0 0 0,-2 12 0 0,1 2 0 15,1 1 0-15,0 2 0 16,0 3-768-16,2 2-208 0,-1 1-48 0,3 2 0 0,-3 5 832 0,0 2 192 16,0 2 0-16,0-1 0 0,1-1 0 0,-1-2 0 15,-1-2 0-15,0 0 0 0,0-3 0 0,-1 3 0 0,-1-4 0 16,0-3 0-16,1-6 0 0,1-3 0 0,-4-2 0 0,4-10 0 16,-2 8 0-16,2-8 0 15,0 0 0-15,0 0 0 0,0 0 0 0,0 0 0 0,-1-10 0 0,-1-2 0 16,-1-1 768-16,-1-4 208 0,2-3 48 0,-1-5 0 15,1-5-832-15,0-2-192 0,-1 0 0 0,1-3 0 16,1 0 0-16,-4-2 0 0,1-1 0 16,1-1 0-16,1-3 0 0,2-1 0 0,-2 0 0 0,2 1 0 15,2 2 0-15,-1 1 0 0,-2 3 0 0,-1 3 0 16,6 3 0-16,-1 3 0 0,-2 1 0 0,0 3 0 16,0 1 0-16,0 2 0 0,3 6 0 0,-4 3 0 15,-1 1-768-15,2 2-208 16,-1 8-48-16,1-7 0 0,-1-1 1648 0,0 8 320 0,0-8 64 0,0 8 16 15,0 0-1648-15,0 0-320 0,-1 12-64 16,0 2-16-16,-3 2 832 0,2 2 192 0,1 2 0 0,1 2 0 0,1 2 0 16,0 3 0-16,-2 4 0 0,1 2 0 0,2 0 0 0,2 3 0 15,-7 2 0-15,6 0 0 0,-1 4 0 0,-2-5 0 16,0 0 0-16,0-4 0 0,2 0 0 0,1-5 0 16,0-1 0-16,-1-3 0 0,-2-2 0 0,3 0 0 15,-1-6 0-15,-2 0 0 0,-1-3 0 0,2-3 0 16,-1-10 0-16,0 0 0 0,0 9 0 0,0-9 0 15,0 0 0-15,0 0 0 0,0 0 0 0,0 0 0 16,2-10 0-16,1-1 0 0,-2-3 0 0,-1-3 0 16,-1-3 0-16,0-2 0 0,-1-3 768 0,1-1 208 15,0-1 48-15,-1-3 0 0,0 1-832 0,1-1-192 16,1 0 0-16,0 1 0 0,0 0 0 0,1 0 0 16,2 1 0-16,-2-1 0 0,-1 1 0 0,1 0 0 0,3 1 0 0,-1 1 0 31,-1 3-768-31,0 2-208 0,3 4-48 0,-3-3 0 0,0 1 1648 0,-1 3 320 0,0 0 64 0,2 5 16 15,-1 4-832-15,-2 7-192 0,0 0 0 0,0 0 0 16,0 0 0-16,0 0 0 0,0 0 0 0,0 0 0 31,0 10-768-31,-1 4-208 0,0 0-48 0,1 4 0 0,0 3 832 0,0 2 192 0,-2 1 0 0,1 3 0 16,0 2 0-16,1 2 0 0,0 3 0 0,-1 0 0 16,-2 0 0-16,2-2 0 0,1-3 0 0,0-2 0 15,-1 0 0-15,1-4 0 0,-1-5 0 0,2-2 0 16,0-5 0-16,-1-11 0 0,0 0 0 0,0 0 0 15,5 6 0-15,-5-6 0 0,0 0 0 0,6-5 0 0,0-4 768 16,0-6 208-16,-1-6 48 0,-1-1 0 0,1 0-832 16,0-4-192-16,-2-1 0 0,-1-3 0 0,0-1 0 0,-1 2 0 15,-2-1 0-15,0-2 0 0,-1-3 0 0,1-2 0 16,1-2 0-16,0 5 0 0,0 1 0 0,0 2 0 16,0 3 0-16,0 1 0 0,0 4 0 0,0 3 0 15,-1 3 0-15,1 5 0 0,1 4 0 0,-1 8 0 16,0 0 0-16,0 0 0 0,0 0 0 0,0 0 0 15,0 0 0-15,-3 11 0 0,1 3 0 0,1 5 0 16,-2-2 0-16,1 3 0 0,2 1 0 0,-1 2 0 16,-3 3 0-16,3 2 0 0,-1 3 0 0,2 0 0 15,0-2 0-15,0-2 0 0,0-4 0 0,0-2 0 16,2-4 0-16,-4 0 0 0,0-2 0 0,2-3 0 16,0-12 0-16,0 0 0 0,4 9 0 0,-4-9 0 0,0 0 0 15,0 0 0-15,0 0 0 0,5-6 0 0,-1-3 0 0,-1-4 0 16,1-3 0-16,-3 1 0 15,1-3 0-15,0 1 0 0,-1-2 0 0,-1 0 0 0,-1 1 0 0,1 2 0 16,1 6 0-16,2 1 0 0,-1 1 0 0,-2 8 0 16,0 0 0-16,0 0 0 0,-4-7 0 0,4 7 0 15,0 0 0-15,-4 7 0 0,2 5 0 0,-3-1 0 32,1 1-2416-32,0 0-528 0,-3 3-96 0,0 0-32 0</inkml:trace>
  <inkml:trace contextRef="#ctx0" brushRef="#br1" timeOffset="8">22045 4832 12895 0,'0'0'272'0,"2"16"64"0,-2-16 16 0,0 9 32 0,0-9-384 0,0 11 0 15,0-3 0-15,0-1 0 0,0 0 896 0,0 0 96 0,0-1 32 0,1 0 0 16,0 1 0-16,0 1 0 0,-1-1 0 15,0 0 0-15,1 0 0 0,-1-7 0 0,0 6 0 0,0 1 0 16,0-1-832-16,0-6-192 0,0 0 0 0,0 0 0 16,0 0 864-16,0 0 128 0,0 0 32 0,0 0 0 15,0 0 0-15,0 0 0 0,0 0 0 0,0 0 0 16,4-7-832-16,-2-5-192 0,-2-3 0 0,3 0 0 16,-1-1 0-16,0-1 0 0,0-4 0 0,-1-2 0 15,2-2 0-15,0-4 0 0,-2-4 0 0,3-1 0 16,-2-2 864-16,1-5 128 0,-1-2 32 0,2-1 0 15,0-1-832-15,-3-2-192 0,-1-2 0 0,0-3 0 16,2-4 0-16,1 1 0 0,-2 3 0 0,1 1 0 0,0 3 0 0,1 4 0 16,-2 2 0-16,-1 4 0 15,0 3 0-15,0 3 0 0,0 1 0 0,0 3 0 0,0 3 0 16,0 4 0-16,-5 4 0 0,3 3 0 0,1 1 0 0,0 2 0 16,-2 2 0-16,3 9 0 0,0 0 0 0,0 0 0 15,-3-7 0-15,3 7 0 0,0 0 0 0,0 0 0 16,0 0 0-16,0 0 0 0,0 0 0 0,-4 9 0 15,-1 1 0-15,2 3 0 0,0 4 0 0,-1 0 0 16,1 5 0-16,1 2 0 0,1 5 0 0,0 2 0 16,0 4 0-16,-1 0 0 0,1 3 0 0,0 1 0 15,0 4 0-15,0-1 0 0,1 3 0 0,2-1 0 16,-1-2 0-16,3-4 0 0,-2-1 0 0,0-3 0 16,0-1 0-16,2-5 0 0,-3-5 0 0,1-1 0 15,-2-1 0-15,1-1 0 0,0-2 0 0,2-3 0 0,-2-2 0 16,-1-13 0-16,0 0 0 0,0 0 0 0,0 0 0 0,0 0 0 15,0 0 864-15,0 0 128 16,0 0 32-16,6-11 0 0,-5-3-832 0,1-5-192 0,0 0 0 0,0-3 0 16,-4 0 0-16,2-3 0 0,0-1 0 0,0-4 0 15,-1-2 0-15,-1-3 0 0,0-2 0 0,-1-4 0 16,0-4 0-16,1 0 0 0,-2 0 0 0,2-1 0 16,-2-3 0-16,2 1 0 0,0-1 0 0,1 0 0 15,-1-1 0-15,2 2 0 0,0 2 0 0,0 6 0 16,-3 4 0-16,2 5 0 0,1 4 0 0,0 3 0 15,0 4 0-15,0 2 0 0,-1 5 0 0,1 3 0 16,1 2 0-16,-1 8 0 0,0 0 0 0,0 0 0 16,0 0 0-16,0 0 0 0,0 0 0 0,0 0 0 0,-1 11 0 15,0 2 0-15,-3 4 0 0,2 2 0 0,2 3 0 0,-2 2 0 16,0 2 0-16,1 4 0 0,0 2 0 0,1 2 0 16,0 3 0-16,0 1 0 0,-1-4 0 0,2 0 0 15,0 0 0-15,-1-2 0 0,-1-4 0 0,0-1 0 16,1-3 0-16,0-1 0 0,-1-1 0 0,1-2 0 15,2-1 0-15,0-5 0 0,-1-4 0 0,-1-10 0 16,0 10 0-16,0-10 0 0,0 0 0 0,0 0 0 16,0 0 0-16,0 0 0 0,4-8 0 0,-2-5 0 15,-2-5 0-15,2-3 0 0,-1-3 0 0,-1-2 0 16,-1-5 0-16,-1-2 0 0,2-3 0 0,0-4 0 16,-1-2 0-16,0 0 0 0,0 1 0 0,1 0 0 15,1 0 0-15,0 5 0 0,-2 3 0 0,3 7 0 16,2 0 0-16,-2 4 0 0,1 4 0 0,-1 1 0 15,0 4 0-15,0 1 0 0,2 3 0 0,-4 9 0 0,0-8 0 0,0 8 0 16,1-7 0-16,-1 7 0 0,0 0 0 0,0 0 0 31,0 0-2416-31,0 0-528 0,0 0-96 0,3 15-32 0</inkml:trace>
  <inkml:trace contextRef="#ctx0" brushRef="#br1" timeOffset="9">22815 11046 14287 0,'0'0'0'0,"0"0"0"16,0 0 0-16,0 0 0 0,0 0 0 0,0 0 0 15,0 0 0-15,0 0-5696 16</inkml:trace>
  <inkml:trace contextRef="#ctx0" brushRef="#br1" timeOffset="12">22136 13291 7359 0,'0'0'656'0,"0"0"-528"16,0 0-128-16,0 0 0 0,-3 7 1728 0,3-7 304 16,-4 8 64-16,1 1 16 0,1-1-832 0,-1 2-176 15,0 0-16-15,2 3-16 0,-1 3 64 0,0 0 16 16,-1 1 0-16,0 5 0 0,-1 0-272 0,2 0-48 0,0 0-16 0,-1 2 0 15,1 5-288-15,1-4-48 0,-2 1-16 0,1 1 0 16,-1 0-112-16,1 2-32 0,1-1 0 0,0 2 0 16,0-1-128-16,0 0-48 0,0 3 0 0,1-1 0 15,0-1-144-15,0-1 0 0,0 1 144 0,2 1-144 16,-1 0 0-16,1 0 0 0,-1-4 0 0,0 1 128 16,2-2-128-16,-1-1 0 0,0 3 0 0,-1-3 128 15,1-1-128-15,0 0 0 0,0 1 0 0,0-1 0 16,0-3 0-16,0 2 0 0,1-1 0 0,-3-1 0 15,2-3 0-15,-2 0 0 0,0-3 0 0,0 1 0 16,0-1 0-16,0 1 128 0,-2-3-128 0,2-1 0 16,-1-1 0-16,1-1 0 0,1-1 0 0,-1-2 0 0,0-7-144 15,-1 6 0-15,1-6 0 0,0 0 0 16,0 0-288-16,0 0-48 0,0 0-16 16,0 0 0-16,0 0 144 0,0 0 32 0,0 0 0 0,0 0 0 0,0 0 160 0,1-9 160 15,-1 9-208-15,0-12 80 0,0-1 128 0,0 2-208 16,0-1 80-16,3 0 128 0,-1-2-256 0,-1 1 80 15,-1 0 16-15,2 0 0 0,-2 1 160 0,1-3-192 16,1 0 192-16,2-2-192 0,-3 0 192 0,-1-2 0 16,0 4 0-16,0-2-128 0,0-1 128 0,0 0 0 15,0 0 0-15,-1 2-128 0,1-1 128 0,0 2 0 16,0 1 0-16,0-2 0 0,1 1 0 0,-1 1 0 16,1-2 0-16,-1 2 0 0,0 2 0 0,0 0 0 15,1 4 0-15,0-3 0 0,1-1 0 0,-1 2 0 16,-1 2 0-16,0 8 0 0,0-10 176 0,2 2-48 0,-2 8 0 0,0-8 0 15,0 8 48-15,0 0 0 0,0 0 0 0,0 0 0 16,0 0 96-16,0 0 32 0,0 0 0 0,0 0 0 16,0 0 16-16,0 0 16 0,-8 4 0 0,2 2 0 15,6-6 0-15,-4 10 0 0,0 0 0 0,1 1 0 16,1 2-16-16,0 0 0 0,0 0 0 0,1 3 0 16,-2-1-48-16,2 1-16 0,0 3 0 0,1 0 0 15,0-2-48-15,0 2-16 0,-1 1 0 0,1 1 0 16,0 0-64-16,1 2 0 0,0 0-128 0,2 0 192 15,-2 2-64-15,1-2-128 0,0-1 176 0,1 0-176 16,-2 2 128-16,2-4-128 0,-2 1 0 0,1 0 0 16,1 0 128-16,-1-1-128 0,2-1 0 0,-4 3 0 15,0-1 0-15,0-1 128 0,1 1-128 0,-1 0 0 16,0-1 128-16,0 1-128 0,0 1 0 0,0-1 0 0,-1-2 0 16,1 0 0-16,-2 1 0 0,2-1 0 0,0 1 0 15,-2-3 0-15,0 1 0 0,1-1 0 0,0 2 128 0,0-3-128 16,0-1 0-16,2-2 0 0,-2-1 0 0,0 1 0 15,0-2 0-15,0-1 0 0,1-2 0 0,0-8 0 16,-2 8 0-16,2-8 0 0,0 0 0 0,0 0 0 16,0 0 0-16,0 0 0 0,0 0 0 0,0 0-176 15,0 0 176-15,0 0-160 0,-4-8 160 0,2-1 0 16,1-2-144-16,0 0 144 0,0-1 0 0,-1-1-144 16,2-1 144-16,0-1 0 0,0-1-144 0,2-1 144 15,0 2 0-15,-1 1-144 0,0-1 144 0,0 0 0 16,-1 3 0-16,3-4 0 0,-2 0 0 0,1 1 0 15,-4-1 0-15,2 1 0 0,-1-1 0 0,-2 2 0 0,1 3 0 16,0 0 0-16,1 0 0 0,-1 2 0 0,1 0 0 0,1 9 0 16,0 0 0-16,-1-8 0 0,1 8 0 0,0 0 128 15,0 0-128-15,0 0 176 0,0 0-176 0,0 0 192 16,0 0-48-16,0 0 0 0,0 0 0 0,0 0 0 16,0 0 16-16,0 0 0 0,-5 4 0 0,0 3 0 15,3 3 16-15,0 1 0 0,0 1 0 0,2 1 0 16,1 2 0-16,1 3 0 0,-1 1 0 0,0 0 0 15,0 1-32-15,0 1 0 0,1 0 0 0,0 1 0 16,0-2-144-16,-1 2 160 0,-1-1-160 0,2 1 160 16,0 1-160-16,1 0 0 0,0-1 144 0,-1 1-144 15,1-1 0-15,-3 1 0 0,2 0 0 0,-1 0 128 0,0-1-128 16,1 0 0-16,0 1 0 0,0 0 0 0,1 1 0 0,0-5 0 16,-3-3 0-16,1 1 0 0,0 1 0 0,0 1 144 15,2-1-144-15,0-2 0 0,-2-4 0 0,0 1 0 16,-2-1 0-16,1-1 0 0,0-2 128 0,0-1-128 15,0-8 0-15,0 0 0 0,0 0 0 0,0 0 0 16,0 0 0-16,0 0 0 0,0 0 0 0,0 0 0 16,0 0 0-16,0 0-144 0,-2-9 144 0,-1-1-160 15,1-1 160-15,1-2-160 0,1-3 160 0,-1-1-128 16,1-1 128-16,1 1-128 0,2-1 128 0,0 1 0 16,-2-2 0-16,1 0 0 0,1 2 0 0,-2 0 0 15,-1-1 0-15,1 1 0 0,0 0 0 0,-1 2 0 16,0 0 0-16,2 2 0 0,-1 1 0 0,-1 1 0 15,0 0 0-15,-1 2 0 0,1 9 0 0,0-8 0 0,0 8 0 16,0 0 0-16,0 0 0 0,0 0 0 0,0 0 0 0,0 0 0 16,0 0 0-16,0 0 0 0,0 0 0 0,0 0 0 15,0 0 0-15,0 0 0 0,-4 8 0 0,0 2 128 16,2 2-128-16,-1 2 0 0,2 0 0 0,0 3 0 16,0 2 0-16,0 2 0 0,0 1 0 0,1 1 128 15,0 2-128-15,0 0 0 0,0-2 0 0,1 0 128 16,1 0-128-16,2 1 128 0,-3 0-128 0,1 1 128 15,1-2-128-15,-2-1 0 0,1 1 0 0,0 0 128 16,-2-2-128-16,2 1 0 0,1 0 0 0,-1 0 128 16,-2-1-128-16,1 0 0 0,3-3 0 0,-3 0 0 15,1-3 0-15,1 0 0 0,-1-3 0 0,1-2 0 16,0-2 0-16,-3-8 0 0,0 0 0 0,0 0 0 16,-3 7 0-16,3-7 0 0,0 0 0 0,0 0 128 0,0 0-128 15,0 0 0-15,0 0 0 0,0 0 0 0,0 0 0 0,0 0 0 16,-7-7 0-16,7 7 0 0,-5-8 0 0,-1 0 0 15,2 0 0-15,0-1 0 0,0 1 0 0,2-1 0 16,2-1 0-16,-1 1 0 0,-2 0 0 0,2 0 0 16,1 9 0-16,0-9 0 0,0 0 0 0,0 9 0 15,0-10 0-15,0 10 0 0,0-9 0 0,0 9 0 16,0-9 0-16,0 9 0 0,0 0 0 0,0 0 0 16,0 0 0-16,0 0 0 0,0 0 0 0,0 0 0 15,0 0 0-15,0 0 0 0,0 0 0 0,0 0 0 16,0 0 0-16,-3 9 0 0,1 1 0 0,2-1 0 15,-1-2 0-15,-1 2 0 0,-1 1 0 0,2 0 0 0,1 1 0 16,-1 1 0-16,0-1 0 0,1 0 0 16,-1 3 0-16,1-1 0 0,0-2 0 0,-1 0 0 0,0 0 0 15,0 2 0-15,0 1 0 0,-1-1 0 0,2 0 0 0,-1 1 0 16,-2 0 0-16,2-2 128 0,-1 0-128 0,1-1 0 16,1 0 0-16,0-1 0 0,0 0 0 0,0 1 0 15,0-3 0-15,0 2 0 0,0-1 0 0,0 1 0 16,0 1 0-16,0-2 0 0,0-1 0 0,0 0 0 15,0-8 0-15,1 8 0 0,-1-8 0 0,0 0 0 16,0 0 0-16,0 0 0 0,0 0 0 0,0 0 0 16,0 0 0-16,0 0-128 0,0 0 128 0,0 0 0 15,0 0-128-15,0 0 128 0,-4-7-128 0,2-1 128 16,0-1-128-16,2 0 128 0,-3-1-128 0,2 2 128 16,1-1 0-16,0 0 0 0,0-2 0 0,-1 0 0 15,-1 0 0-15,2 1-128 0,-1-2 128 0,0 1 0 0,1 0 0 0,0 0 0 16,1-1 0-16,2 0 0 0,-2-1 0 0,0-1 0 15,-1 2 0-15,0 0-128 0,2 0 128 0,-1-2 0 16,-1-3 0-16,2 2 0 0,0 0 0 0,0-1 0 16,-2-1 0-16,0-1 0 0,0 0 0 0,0 2 0 15,0-3 0-15,1 2 0 0,0-2 0 0,0 2 0 16,-1-1 0-16,0 0 0 0,0 0 0 0,1 3 0 16,0-1 0-16,-1-1 0 0,0-1 0 0,0 1 0 15,0-2 0-15,4 2 0 0,-2-1 0 0,-2 4 0 16,-2 2 0-16,2-1 0 0,2 0 0 0,-1 1 0 15,-2 1 0-15,-1 0 0 0,2-1 0 0,-1 0 0 16,1 2 0-16,0-2 0 0,-2-1 0 0,2 1 0 0,-1 0 0 16,1-2 0-16,-2 2 0 0,1 0 0 0,-1 0 0 15,0 1 0-15,2 0 0 0,-1 1 0 0,0 1 0 0,0 1 0 16,1-2 0-16,1 1 0 0,0 0 0 0,0 0 0 16,-2 0 0-16,1 1 0 0,0-1 0 0,1 1 0 15,1 0 0-15,-2 8 0 0,0-11 0 0,1 5 0 16,-1 6 0-16,2-9 0 0,-2 0 0 0,1 0 0 15,1 1 0-15,1 0 0 0,-3 0 0 0,2 1 0 16,-2-3 0-16,1 2 0 0,1 0 0 0,-2 8 0 16,0-9 0-16,1 2 0 0,1-1 0 0,-2 8 0 15,1-8 0-15,0 0 0 0,0-2 0 0,1 1 0 16,0 0 0-16,-1 1 0 0,-1 8 0 0,0-7 0 16,0-2 0-16,0 1 0 0,1 0 0 0,-1 8 0 15,0-7 0-15,0 7 0 0,1-11 0 0,-1 4 0 0,0 7 0 0,2-9 0 16,0 3 0-16,0-3 0 0,-2 9 0 0,1-7 0 15,-1 7 0-15,1-7 0 0,0-1 0 0,-1 8 0 16,1-8 0-16,-1 1 0 0,0 7 0 0,0-8 0 16,0 0 0-16,0 8 0 0,0 0 0 0,0-8 0 15,2 1 0-15,-2 7 0 0,0 0 0 0,1-8 0 16,-1 8 0-16,0-8 0 0,0 8 0 0,0 0 0 16,1-7 0-16,-1 7 0 0,3-8 0 0,-3 8 0 15,2-8 0-15,-2 8 0 0,0-7 0 0,0 7 0 16,0-7 0-16,0 7 0 0,2-8 0 0,-2 8 0 15,0 0 0-15,2-7 0 0,-2 7 0 0,2-8 0 16,1 0 0-16,-3 8 0 0,0 0 0 0,0 0 0 16,2-9 0-16,-1 3 0 0,-1 6 0 0,0 0 0 15,1-8 0-15,-1 8 0 0,4-9 0 0,-1 3 0 16,-3-1 0-16,0 7 0 0,0-9 0 0,0 2 0 0,0-1 0 0,0 8 0 16,0 0 0-16,0-8 0 0,0 0 0 0,0 8 0 15,1-8 0-15,-1 1 0 0,0 7 0 0,0-7 0 16,0 1 0-16,0-2 0 0,0 8 0 0,0-8 0 15,1 1 0-15,-1-2 0 0,-1 0 0 0,1 3 0 16,0 6 0-16,0 0 0 0,0 0 0 0,0-9 0 16,0 0 0-16,0 9 0 0,0-7 0 0,0 0 0 15,-1-3 0-15,2 2 0 0,3 3 0 0,-4 5 0 16,-4-7 0-16,4 7 0 0,0-9 0 0,0 1 0 16,-3 2 0-16,3 6 0 0,-2-8 0 0,1 0 0 15,0 0 0-15,1 0 0 0,-1 0 0 0,1 8 0 0,0-9 0 16,-1 1 0-16,0 0 0 0,-1 1 0 0,2 7 0 0,0-7 0 15,0-1 0-15,0 1 0 0,0 7 0 0,-3-8 0 16,1 0 0-16,2 8 0 0,0-8 0 0,0 2 0 16,-1-1 0-16,1 7 0 0,0-7 0 0,0 7 0 15,-2-10 0-15,2 10 0 0,-1-8 0 0,1 8 0 16,-1-9 0-16,0 1 0 0,-2 0 0 0,3 8 0 16,-1-8 0-16,1 0 0 0,0 0 0 0,0-1 0 15,0 9 0-15,-3-8 0 0,3 8 0 0,0-8 0 16,-1-1 0-16,1 9 0 0,1-8 0 0,-1 8 0 15,0-8 0-15,0 0 0 0,0 0 0 0,0 8 0 16,2-9 0-16,-1 2 0 0,-2-1 0 0,1 0 0 16,0 1 0-16,0-1 0 0,1 0 0 0,-1 1 0 15,0-2 0-15,0 1 0 0,0 8 0 0,2-10 0 0,0-1 0 16,-2 0 0-16,0 0 0 0,-2 2 0 0,2 1 0 0,0-1 0 16,2-1 0-16,-1 2 0 0,0-2 0 0,0 3 0 15,0 0 0-15,-1-2 0 0,0 3 0 0,0-1 0 16,0 0 0-16,1 0 0 0,0-1 0 0,4-1 0 15,-3 1 0-15,0 1 0 0,-1-1 0 0,0 0 0 16,-1 1 0-16,1-1 0 0,-1-1 0 0,0 0 0 16,0-1 0-16,0 2 0 0,1 0 0 0,-1 0 0 15,0-1 0-15,0 2 0 0,0-1 0 0,0 1 0 16,0 1 0-16,-1-1 0 0,-1 0 0 0,2 7 0 16,1-9 0-16,-1 9 0 0,-2-8 0 0,0 1 0 15,0 1 0-15,-2-1 0 0,2 0 0 0,2 7 0 16,-1-10 0-16,-1 2 0 0,0-2 0 0,0 1 0 0,1 2 0 0,0-1 0 15,0 1 0-15,1 0 0 0,1-2 0 0,0 1 0 16,-2 1 0-16,1 7 0 0,0-6 0 0,0-1 0 16,1 0 0-16,2 0 0 0,-3 7 0 0,2-10 0 15,0 0 0-15,-1 2 0 0,-1 2 0 0,0 6 0 16,0-9 0-16,1 0 0 0,-1 0 0 0,0 9 0 16,0 0 0-16,2-8 0 0,3-2 0 0,-4 1 0 15,-1-2 0-15,1 3 0 0,1 2 0 0,0-2 0 16,1-1 0-16,-1 1 0 0,2 2 0 0,-3-1 0 15,0-2 0-15,2 3 0 0,-1-1 0 0,-2 7 0 16,3-9 0-16,0 2 0 0,-2-1 0 0,1 0 0 16,0 0 0-16,-1 1 0 0,-1 7 0 0,0-9 0 15,2 0 0-15,0 2 0 0,-2-1 0 0,0 8 0 16,0-8 0-16,0 6 0 0,0-3-160 0,0 0-48 16,0 0-16-16,0-1 0 0,-1 0 224 0,1-2 0 0,0 1 0 0,0 1 0 15,1-1 0-15,-1-2 0 0,0 0 0 0,0 1 0 16,0-2 0-16,0 2 0 0,1 1 0 0,0 0 0 15,1-5 0-15,-2 5 0 0,-4 0 0 0,3 1 0 16,2-2 0-16,0-2 0 0,0-3 0 0,1 2 0 16,-2 2 0-16,0 2 0 0,0-2 0 0,0 1 0 15,-2 0 0-15,0 4 0 0,1-3 0 0,1 2 0 16,1-1 0-16,-1 6 0 0,0 0 0 0,0 0 0 16,1-4 0-16,-1 0 0 0,0-1 0 0,0 1 0 15,0 4 0-15,0-7 0 0,-1 3 0 0,1-2 0 16,1 1 0-16,-1 0 0 0,-2 2 0 0,1-1 0 15,1-3 0-15,0 2 0 0,-1-1 0 0,2 2 0 0,2-2 0 16,0 1 0-16,-5-1 0 0,1 2 0 16,0-1 0-16,1 5 0 0,-2-5 0 0,1-1 0 0,0 2 0 0,1 4 0 15,-2-6 0-15,1 1 0 0,-1-2 0 0,1 1 0 16,-1 2 0-16,2-1 0 0,0-2 0 0,0 0 0 16,2-1 0-16,-1 1 0 0,-2-1 0 0,2 1 0 15,1-2 0-15,-2 3 0 16,1-2-864-16,0-1-128 0,1 4-32 0,0-1 0 0</inkml:trace>
  <inkml:trace contextRef="#ctx0" brushRef="#br1" timeOffset="14">22154 7761 12895 0,'0'0'272'0,"0"0"64"0,0 0 16 0,0 0 32 0,0 0-384 0,0 0 0 0,0 0 0 0,0 0 0 0,0 0 896 0,0 0 96 15,0 0 32-15,0 0 0 0,0-6 0 0,0-1 0 16,1 0 0-16,0-1 0 0,-1 1-832 0,2 0-192 15,-1-1 0-15,1-1 0 0,0-1 864 0,1-2 128 16,-2 0 32-16,2-1 0 0,-2-1-832 0,-1-1-192 16,-1 0 0-16,1-2 0 0,1 0 0 0,0-1 0 15,-1 0 0-15,0-2 0 0,0-1 864 0,0 0 128 16,-1-1 32-16,1 1 0 0,-2 2-832 0,-1 1-192 16,0-1 0-16,1 0 0 0,1-2 0 0,0 3 0 15,-1-1 0-15,1 0 0 0,-1 1 0 0,-2 1 0 16,1-1 0-16,1 2 0 0,1-2 0 0,1 1 0 15,-1 0 0-15,1 1 0 0,-2-1 0 0,1 2 0 16,0 1 0-16,1-1 0 0,0 1 864 0,0 0 128 16,0 0 32-16,0 0 0 0,0 1-832 0,0-2-192 0,0 0 0 0,0 1 0 15,-4 0 0-15,2 0 0 0,-1 1 0 0,2-1 0 16,-1 0 0-16,1-1 0 0,-1 1 0 0,2 0 0 16,-1-2 0-16,-1 4 0 15,0-1 0-15,1 0 0 0,1 0 0 0,0-1 0 0,0 0 0 0,0 2 0 16,0-1 0-16,0 2 0 0,0 1 0 0,1 0 0 15,1 0 0-15,0 0 0 0,-2 0 0 0,1 2 0 16,-1-1 0-16,0 1 0 0,0 0 0 0,0 1 0 16,0-1 0-16,0 0 0 0,1-1 0 0,0 1 0 15,0 0 0-15,1-2 0 0,1 0 0 0,-2 1 0 16,0 1 0-16,-1 0 0 0,0 0 0 0,0-1 0 16,-1 1 0-16,0 1 0 0,-1-2 0 0,1 4 0 15,-1 0 0-15,0 1 0 0,1-2 0 0,-2 1 0 0,0 0 864 0,1 1 128 16,0-1 32-16,2 5 0 0,-2-4-832 0,2 4-192 15,0 0 0-15,-2-5 0 0,-1 1 0 0,3 4 0 16,0 0 0-16,0 0 0 0,0 0 0 0,0 0 0 16,0 0 0-16,0 0 0 0,0 0 0 0,0 0 0 15,0 0 0-15,0 0 0 16,0 0-1600-16,0 0-352 0,0 0-80 0,0 0-16 0</inkml:trace>
  <inkml:trace contextRef="#ctx0" brushRef="#br1" timeOffset="15">22072 4767 12895 0,'0'0'272'0,"0"0"64"15,0 0 16-15,0 0 32 0,0 0-384 0,0 0 0 0,0 0 0 0,0 0 0 0,0 0 896 0,0 0 96 16,0 0 32-16,0 0 0 0,0 0-832 0,2-6-192 16,1-1 0-16,-2 2 0 0,-1-1 864 0,0 0 128 15,0-2 32-15,1 0 0 0,0 1-832 0,0-1-192 16,-1-1 0-16,1-2 0 0,1-2 0 0,0-1 0 16,0-2 0-16,-1 0 0 0,0-1 864 0,1 0 128 15,-1-2 32-15,-1-1 0 0,1 0-832 0,0 0-192 16,1 0 0-16,0-1 0 0,-1 0 864 0,0-1 128 15,1-1 32-15,-1 0 0 0,0-1-832 0,1 0-192 16,-2-1 0-16,1-1 0 0,-1-3 0 0,3 0 0 16,-2 0 0-16,2-13 0 0,1 4 864 0,0 3 128 15,-3 1 32-15,2 3 0 0,0 3-832 0,1-1-192 0,-2 1 0 16,1-1 0-16,-3-2 0 0,0 0 0 0,0 1 0 16,0 0 0-16,0 1 0 0,0 2 0 0,-1 0 0 0,-2 4 0 15,0 1 0-15,0 2 0 0,2 3 0 16,0 0 0-16,-1 2 864 0,1 1 128 0,1 0 32 0,-1 3 0 15,-3 2-832-15,2 0-192 0,0 0 0 0,0 0 0 16,0 0 0-16,1 2 0 0,-1 0 0 0,1 0 0 16,-1 1 0-16,1-2 0 0,0 0 0 0,0 3 0 15,1 5 0-15,0-8 0 0,0 2 0 0,0 6 0 16,0 0 0-16,0 0 0 0,-1-7 0 0,1 7 0 16,0 0 0-16,0 0 0 0,0 0 0 0,0 0 0 15,0 0-2416-15,0 0-528 0,0 0-96 16,-1 15-32-16</inkml:trace>
  <inkml:trace contextRef="#ctx0" brushRef="#br1" timeOffset="16">22040 3710 12895 0,'0'0'272'0,"0"0"64"0,0 0 16 0,0 0 32 0,-1 6-384 0,1-6 0 0,-3 5 0 0,2 1 0 16,1-6 896-16,-1 6 96 0,1-6 32 0,0 0 0 16,0 0 0-16,-1 7 0 0,-1 1 0 0,2-8 0 15,0 0 0-15,0 0 0 0,0 0 0 0,0 0 0 16,0 0 0-16,0 0 0 0,0 0 0 0,0 0 0 15,0 0-832-15,0 0-192 0,-1-7 0 0,1 1 0 16,1 0 0-16,-1 6 0 0,-1-7 0 0,1 0 0 16,0-2 0-16,0-2 0 0,0 2 0 0,0-1 0 0,-1-2 864 0,2 0 128 15,0 0 32-15,-1 1 0 0,2 0-832 0,-1 0-192 16,0 0 0-16,0-1 0 0,0 0 0 0,-1 0 0 16,0 0 0-16,1-2 0 0,1 3 0 0,-1-2 0 15,-1 0 0-15,1 0 0 0,3 1 864 0,-3 1 128 16,-1-1 32-16,1 2 0 0,0 0-832 0,0 1-192 15,-2 1 0-15,2-3 0 0,1 0 0 0,-1 2 0 16,1-2 0-16,-1 3 0 0,0-1 0 0,0 0 0 16,1-2 0-16,-1 3 0 0,0 0 0 0,-1 0 0 15,1 1 0-15,0 1 0 0,1-3 0 0,-1-3 0 16,0 0 0-16,1 1 0 0,0 1 0 0,-1-1 0 16,-1 1 0-16,0 1 0 0,1 0 0 0,-1 2 0 15,0 7 0-15,0-9 0 0,4-1 0 0,-4 1 0 16,0 1 0-16,1 1 0 0,1-2 864 0,-1 1 128 0,-1 0 32 0,0 2 0 15,0 6-832-15,2-7-192 0,-2 7 0 0,1-9 0 16,-1 1 0-16,1 0 0 0,-1 1 0 0,3 0 0 16,0-1 0-16,-1 0 0 15,1 1 0-15,-3 7 0 0,2-7 0 0,0 0 0 0,1 0 0 0,-3 7 0 16,4-9 0-16,0 2 0 0,-4 7 0 0,4-7 0 16,3-2 0-16,-4 3 0 0,-3 6 0 0,3-7 0 15,-3 7 0-15,0 0 0 0,4-7 0 0,-4 7 0 16,0 0 0-16,0 0 0 0,0 0 0 0,0 0 0 15,0 0 0-15,0 0 0 0,0 0 0 0,0 0 0 16,0 0-2416-16,0 0-528 0,0 0-96 0,-9 5-32 16</inkml:trace>
  <inkml:trace contextRef="#ctx0" brushRef="#br1" timeOffset="17">22070 3333 9215 0,'0'0'192'0,"0"0"64"0,0 0 0 0,0 0 0 0,0 0-256 0,0 0 0 0,0 0 0 0,-1 10 0 16,-2-2 864-16,3-8 128 0,1 10 32 0,-1-10 0 15,0 0 0-15,-3 8 0 0,3-8 0 0,-1 9 0 16,1-9-832-16,-1 9-192 0,1-9 0 0,0 0 0 16,-2 10 864-16,2-10 128 0,0 0 32 0,0 0 0 0,0 0-832 15,0 0-192-15,0 0 0 0,0 0 0 0,0 0 864 0,0 0 128 16,0 0 32-16,0 0 0 0,0 0 0 0,0 0 0 15,0 0 0-15,0 0 0 0,0 0-832 0,0 0-192 16,0 0 0-16,0 0 0 0,0 0 0 0,0 0 0 16,-2-9 0-16,2 9 0 0,-2-10 0 0,2 1 0 15,1 1 0-15,2-1 0 0,-2 1 864 0,0 0 128 16,1-2 32-16,1 1 0 0,-1-1-832 0,0 1-192 16,-1 0 0-16,1 0 0 0,2 0 0 0,-1 0 0 15,0-2 0-15,1 0 0 0,0-3 0 0,-3 2 0 16,0 0 0-16,1 1 0 0,2 1 0 0,-1 1 0 15,-1 2 0-15,1-3 0 0,1-1 0 0,-2 1 0 16,-1 1 0-16,1 0 0 0,-2 9 0 0,4-7 0 16,-1-3 0-16,-1 2 0 0,-2 8 0 0,3-8 0 0,1 1 0 15,1-1 0-15,-2 0 864 0,2 1 128 0,-5 7 32 0,5-9 0 16,0-1-832-16,0 0-192 0,1 2 0 0,-1 1 0 16,1-1 0-16,-2 1 0 0,1-3 0 0,-2 0 0 15,3 1 0-15,0-1 0 0,-2 0 0 0,1 1 0 16,2 1 0-16,-1 1 0 0,-3-3 0 0,2 1 0 15,-2-2 0-15,2 3 0 0,3 0 0 0,-3 1 0 16,0-2 0-16,2 0 0 0,-1 0 0 0,2 4 0 16,0 2 0-16,-1-2 0 0,1-3 0 0,0 2 0 15,-2-2 0-15,3 0 0 0,-1 0 0 0,1 0 0 16,-1 1 0-16,0 2 0 0,1 0 0 0,0 0 0 16,2-4 0-16,-5 1 0 0,3 1 0 0,-2-1 0 0,3 1 0 0,-3 2 0 15,1-4 0-15,-1 3 0 0,1-2 0 0,-1 1 0 16,2 1 0-16,-3 0 0 0,2 2 0 0,-1-3 0 15,2 2 0-15,-3 1 0 0,2-1 0 0,-3 0 0 16,3 0 0-16,0 1 0 0,-1-1 0 0,3 1 0 16,0-1 0-16,0 1 0 0,-2 0 0 0,1 0 0 15,-1 0 0-15,2 1 0 0,-2 0 864 0,2 1 128 16,-1 0 32-16,1 0 0 0,2 0-832 0,-3-2-192 16,-1-1 0-16,4 3 0 0,-1 2 0 0,0 0 0 15,-1-2 0-15,1-1 0 0,1 2 0 0,1-1 0 16,-1 0 0-16,0-1 0 0,-2 0 0 0,1 1 0 15,1 0 0-15,-2 2 0 0,1 0 0 0,-1-1 0 16,-1 0 0-16,1-1 0 0,-2 1 0 0,2 0 0 16,0-1 0-16,-2 1 0 0,0 1 0 0,2 1 0 0,-1 0 0 0,1 0 0 15,-2 0 0-15,0-1 0 0,-8 0 0 0,14 1 0 16,-3 1 0-16,0 0 0 16,0-2 0-16,-3 2 0 0,3 0 0 0,0 0 0 0,-1-1 0 0,0 2 0 15,0-1 0-15,0 1 0 0,0-1 0 0,1 2 0 16,-2 0 0-16,1 0 0 0,0-2 0 0,1 2 0 15,1-1 0-15,1 2 0 0,1-2 0 0,2 2 0 16,-3-2 0-16,0-1 0 0,0 0 0 0,0 1 0 16,2 1 0-16,-2 0 0 0,0-1 0 0,0 2 0 15,-2 0 0-15,0 1 0 0,-1-3 0 0,0 1 0 16,1 2 0-16,0-1 0 0,-3 2 0 0,2 0 0 16,2-2 0-16,-3 3 0 0,-1 1 0 0,2-1 0 15,-1 1 0-15,2 1 0 0,-2 0 0 0,0 1 0 16,-2 1 0-16,3-2 0 0,2 2 0 0,2 0 0 0,-5-1 128 15,2 2 0-15,0-2-128 0,2 3 192 0,0 1-192 0,-2 0 0 16,1 0 128-16,1-1-128 0,-2 1 0 0,1 1 0 16,0-2 0-16,0 0 0 0,-2 2 128 0,0-1-128 15,1 0 0-15,0 0 0 0,1 0 128 0,-1-1-128 16,1 0 0-16,-2 0 144 0,2 0-144 0,-2 1 0 16,-1-2 0-16,0 1 0 0,3 3 0 0,-3-3 0 15,0 0 0-15,-1 2 0 0,0-1 0 0,1 2 0 16,0 0 128-16,-1 0-128 0,-2-3 0 0,2 0 0 15,-1 1 0-15,1 1 0 0,-1 0 0 0,0-2 0 16,2-1 0-16,1 0 0 0,-3 2 0 0,1-1 0 0,-1-1 0 0,3 0 0 16,-3 0 0-16,2 2 0 0,-1-1 128 0,1-2-128 15,-2 1 0-15,0-1 0 16,2 2 0-16,-1-1 0 0,-3 0 0 0,4 1 0 0,-3 2 0 0,3-3 128 16,4 2-128-16,-5 0 0 0,-2 0 0 0,-2 0 0 15,1 1 0-15,1-1 0 0,3 1 0 0,2-2 0 16,-3-1 0-16,1-1 0 0,-2 0 0 0,1 0 0 15,-1 4 0-15,0-1 0 0,0 1 0 0,3-1 0 16,-5 3 0-16,4-5 0 0,-3 2 128 0,0 1-128 16,0-2 0-16,-2 1 0 0,0 2 0 0,2-2 128 15,-3 0-128-15,1-1 0 0,-2 1 144 0,2 1-144 16,-2 0 0-16,2 2 144 0,-1-1-144 0,0 1 0 16,2-2 160-16,-3 1-160 0,0-1 128 0,0 2-128 15,-1 2 0-15,2 0 0 0,2 1 128 0,-3-3-128 0,2 0 0 0,-1-2 0 16,-1 0 0-16,0 0 128 0,0 4-128 15,0-1 0-15,0-2 144 0,0 0-144 0,-1-1 0 0,0 0 0 16,0-1 0-16,1 2 128 0,1-1-128 0,0 1 0 16,-2-1 0-16,1 2 0 0,0-2 0 0,0 1 0 15,-1-1 0-15,1 2 128 0,0 1-128 0,1 0 0 16,-3 2 0-16,1-1 0 0,1-2 0 0,-1 0 0 16,0 2 0-16,-1 1 0 0,-1 0 0 0,1 0 128 15,0 0-128-15,0-1 0 0,0-2 0 0,2 2 128 16,0 1-128-16,-1 0 0 0,-1 0 0 0,1 0 0 15,1 1 0-15,1-1 128 0,-3-3-128 0,1 3 0 16,-1 0 0-16,2 2 0 0,0 1 0 0,0 1 0 16,1-5 0-16,0 2 0 0,1 2 0 0,1-2 0 15,-3-2 0-15,1 1 0 0,2 0 0 0,-2 1 0 0,0 0 0 0,-1 0 0 16,-1-1 0-16,1 1 0 0,3 1 0 0,-3 3 0 16,0 0 0-16,2-1 0 0,1-2 0 0,-1-1 0 15,-1 0 0-15,-1 0 0 0,1 1 0 0,2 1 0 16,-3-2 0-16,2 2 0 0,1-4 0 0,-1 0 0 15,-2 0 0-15,2 2 0 0,-1-1 0 0,0 0 0 16,2-2 0-16,-2 2 0 0,1 1 0 0,2-1 128 16,-2 1-128-16,0 1 0 0,-2-1 0 0,0 0 0 15,3 0 0-15,-2 2 0 0,-3-1 0 0,2 1 0 16,1 1 0-16,3 0 0 0,-4-2 0 0,1-1 128 16,-1-1-128-16,3-2 0 0,0 2 0 0,1-1 0 15,-2 1 0-15,1 1 0 0,-3 1 0 0,0-1 0 16,-1-2 0-16,-1 0 0 0,0-2 0 0,2 3 0 0,2 1 0 15,-2 0 0-15,-2-2 0 0,2 1 0 0,2 2 0 0,1 0 0 16,-2-3 0-16,3 0 0 0,0-1 0 0,-1-1 128 16,-2 2-128-16,1 0 0 0,3-1 0 0,-3 0 0 15,-2 2 0-15,2 0 0 0,-2 0 0 0,2 0 0 16,1 1 0-16,-1 0 0 0,-1-1 0 0,3 0 0 16,-1 0 0-16,2 0 0 0,-1 1 0 0,0 0 0 15,2 0 0-15,-3 0 0 0,2-2 0 0,-2 4 0 16,-1-5 0-16,0 2 128 0,2 0-128 0,-4 1 0 15,1 0 0-15,0 0 0 0,3 2 0 0,-4-2 0 16,0 0 0-16,2 1 0 0,0 3 0 0,0 0 0 16,-1 2 0-16,-1-1 0 0,0-4 0 0,-1-2 0 0,0 2 0 15,0 0 128-15,-1 3-128 0,1-1 0 0,1-1 0 16,-2 1 0-16,0 1 0 0,0-3 0 0,2 2 0 0,-2 2 0 16,1 0 0-16,-1 1 0 0,0-1 0 0,-1 3 128 15,1-3-128-15,1 2 0 0,0-1 0 0,-1 1 0 16,0-1 0-16,0-2 0 0,-1 0 0 0,1 1 0 15,0 2 0-15,0 0 0 0,-3-1 0 0,1 0 0 16,1 1 0-16,0-2 0 0,-1 1 0 0,1 1 128 16,0 2-128-16,0 0 0 0,-1 0 0 0,0-4 0 15,1 1 0-15,-2-1 0 0,0 0 0 0,-1 1 0 16,2 2 0-16,-1 4 0 0,-3-2 0 0,2-1 0 16,-1-3 0-16,-1 3 144 0,2 2-144 0,-1 1 0 15,-1 0 0-15,0-1 0 0,2-1 0 0,-3-1 0 16,4 0 128-16,0 1-128 0,-2-1 0 0,1 2 0 15,-1 1 0-15,2-2 0 0,-5 1 0 0,4-3 0 0,2 0 0 0,-4 3 0 16,0 3 0-16,1-1 0 0,2-4 0 0,-1 2 0 16,-3 0 0-16,3 4 0 0,-1-1 0 0,1 3 0 15,-1-1 0-15,-2-1 0 0,1 0 0 0,4-1 0 16,-1 0 0-16,-2 2 0 0,-1 0 0 0,1 0 0 16,5-1 0-16,0-1 0 0,-1 2 128 0,-1-1-128 15,-2 2 0-15,0-2 0 0,4-4 0 0,-1 1 0 16,-2 0 0-16,2 0 0 0,0 1 0 0,0-4 0 15,-1 1 0-15,2 1 0 0,2 0 0 0,-1 0 0 16,0 3 0-16,0-2 0 0,-1 0 0 0,0 0 0 16,0-1 0-16,3 0 0 0,2 0 0 0,-2-1 0 15,-1 1 0-15,0-1 0 0,2-2 0 0,-3 2 0 0,-2 0 0 0,-2 2 0 16,1-2 128-16,4 0-128 16,5 0 0-16,-2-2 0 0,-1-3 0 0,0 2 0 0,1 1 128 0,0-2-128 15,1 1 0-15,-2-1 0 0,0 2 0 0,2-2 0 16,-3-1 0-16,0 3 0 0,0-2 0 0,0 4 0 15,1-1 128-15,1-2-128 0,-1-2 0 0,3 2 0 16,-3 3 0-16,1-3 0 0,1-1 0 0,-4-1 0 16,-1 3 128-16,1 0-128 0,0-2 0 0,0 2 0 15,-1 0 0-15,-1 2 0 0,0 1 128 0,1-1-128 16,-2-1 0-16,1 0 0 0,1-1 0 0,1 1 0 16,-1 0 0-16,-1-2 0 0,0 0 0 0,2 2 0 15,-2-2 0-15,0 0 0 0,0 0 0 0,1 1 0 16,-1 1 128-16,-1 0-128 0,-1 1 0 0,1-1 0 15,1-4 0-15,0 1 0 0,-2-1 0 0,2 1 0 0,0 0 0 0,2-2 0 16,-1-2 0-16,-1 0 0 0,0 1 0 0,0-2 0 16,2 3 0-16,-2-2 0 0,-2 1 128 0,1 2-128 15,-2-1 0-15,2 3 0 0,0-2 0 0,1-1 0 16,-2-1 0-16,1-1 0 0,-1 3 0 0,1 0 0 16,-1-1 0-16,1 1 0 0,0-1 128 0,-2-1-128 15,-2-2 0-15,2 2 0 0,1-1 0 0,-4 3 0 16,0 2 0-16,0 1 0 0,-2-3 0 0,3-2 0 15,-1-3 0-15,2 4 0 0,1 2 128 0,-1-1-128 16,3-3 0-16,-3 0 0 0,0 2 0 0,-1 1 0 16,3-3 0-16,-6-1 0 0,1 0 0 0,1 3 0 15,6 0 0-15,-1 1 0 0,-3-1 0 0,0 5 0 16,-1-1 0-16,0 0 0 0,2-2 0 0,1 0 0 0,-6 3 0 16,4-2 0-16,0-1 0 0,0-1 0 0,0-4 0 0,-2 1 0 15,3 1 0-15,-3 0 0 0,3 2 0 0,0 0 0 16,1 1 0-16,-4-1 0 0,2 2 0 0,0-2 0 15,2 0 0-15,-3 0 0 0,1 1 0 0,1-1 0 16,1 0 0-16,-3-1 0 0,2-1 0 0,-1 2 0 16,0-1 0-16,0 1 0 0,2-1 0 0,0 0 0 15,-3-1 0-15,3 1 0 0,1-1 0 0,-2 2 0 16,-1-3 0-16,1 0 0 0,1-2 0 0,0 1 0 16,2 3 0-16,-1-3 0 0,-3-2 0 0,3-2 0 15,0 0 0-15,0 1 0 0,1-1 0 0,-1-1 0 16,0 0 0-16,0 2 0 0,0-1 0 0,-1 0 0 15,1-1 0-15,-1 0 0 0,1 3 0 0,-2 1 0 16,2 0 0-16,0 0 0 0,-1 0 0 0,0 1 0 0,-1-2 0 0,1 2 0 16,2 1 0-16,-4-4 0 0,0 0 0 15,1-1 0-15,1-3 0 0,-1 1 0 0,-1-1 0 0,1 2 0 16,0-5 0-16,0 2 0 0,1-3 0 0,-2 1 0 16,0-1 0-16,1 0 0 0,1-1 0 0,0 0 0 15,-2 1 0-15,1 0 0 0,-3-1 0 0,3 1 0 16,-3 0 0-16,1 1 0 0,1 1 0 0,-3 1 0 15,3 0 0-15,-1 0 0 0,-1-1 0 0,0 1 0 16,2 0 0-16,-4 0 0 0,2 0 176 0,-1 0-176 16,1 0 160-16,1 2-160 0,-6-3 0 0,2 1 0 15,1-2 0-15,1 0-160 0,0 2 160 0,-1 1 0 16,0-3 128-16,0 1-128 0,2-1 0 0,1 2 0 0,-7-1 0 0,4 0-128 16,3 1 128-16,0-1 0 0,-2 1 0 0,-1 1 0 15,-5-1 0-15,3-1 0 16,2 0 0-16,-2 0 0 0,-3 0 0 0,3 1 0 0,0-3 0 0,0 0 0 15,0-1 0-15,0 1 0 0,1 0 0 0,-1 0 0 16,-1 0 0-16,1 0 0 0,0 0 0 0,1 0 0 31,0 1-368-31,-1-1-32 0,3 0-16 0,-2 1 0 0,0-3 416 0,0 1 0 0,-1 0 0 0,5-3 0 16,-2-1 0-16,0 2 0 0,-1 2 0 0,-3 3 0 16,0-2 0-16,0 1 0 0,-1-1 0 0,1 0 0 15,0-1 0-15,0 0 0 0,1 0 0 0,-3 1 0 16,-1 1 0-16,2 0 0 0,1 3 0 0,0-5 0 15,-3 0 0-15,2 4 0 0,2 0 0 0,-1 1 0 16,-1-2 0-16,0 0 0 0,0 0 0 0,1-2 0 0,-4-2 0 16,2 2 0-16,1 1 0 0,1 2 0 0,1-1 0 0,-1-2 0 15,-1 0 0-15,2-1 0 0,-1 0 0 0,1 0 0 16,0 0 0-16,-2 0 0 0,2 0 0 0,-1-1 0 16,0-2 0-16,0 2 0 0,0 1 0 0,0-1 0 15,-2-2 0-15,1 1 0 0,0 0 0 0,0-1 0 16,0 1 0-16,-2 0 0 0,0-2 0 0,1 0 0 15,0 2 0-15,0 0 0 0,-2 0 0 0,4-2 0 16,-2 1 0-16,3 0 0 0,3-1 0 0,-4 0 0 16,-3-3 0-16,2 2 0 0,2-1 0 0,-2 1 0 15,0-2 0-15,1 0 0 0,0-3 0 0,0 1 0 16,-2 2 0-16,2 0 0 0,0-2 0 0,1 0 0 16,-1-1 0-16,1 1 0 0,-2 1 0 0,3-2 0 15,-1-2 0-15,1 2 0 0,-1 3 0 0,0-2 0 0,1-3 0 0,0 0 0 16,-2 1 0-16,1 0 0 0,1 0 0 0,1 0 0 15,-1 0 0-15,-2-2 0 0,1 1 0 0,1 0 0 16,-1 0 0-16,0-2 0 0,0-1 0 16,2 1 0-16,-1 3 0 0,-2-5 0 0,1 0 0 0,1-1 0 15,0 1 0-15,1-1 0 0,-3 0 0 0,1 1 0 16,2-1 0-16,-2 0 0 0,-1 1 0 0,1-1 0 16,0 1 0-16,3-1 0 0,-3-2 0 0,1 3 0 15,-1-1 0-15,1 2 0 0,1-1 0 0,1 0 0 16,-1-1 0-16,-1 2 0 0,3 2 0 0,-2-2 0 15,0-3 0-15,2 2 0 0,-1 1 0 0,0 0 0 16,1-1 0-16,1 1 0 0,-3 0 0 0,1-1 0 0,0 0 0 16,1 0 0-16,-2 1 0 0,2 0 0 0,1-1 0 15,-3 2 0-15,2 2 0 0,0-5 0 0,1 1 0 16,0 0 0-16,-2-1 0 0,1 0 0 0,2 3 0 0,-3-4 0 16,2 0 0-16,-1 1 0 0,1 3 0 0,-1 0 0 15,1-2 0-15,-1 0 0 0,2-4 0 0,4 9 0 16,-8-1 0-16,2-5 0 0,2-3 0 0,-1 1 0 15,-1 0 0-15,3 1 0 0,-1 1 0 0,0-2 0 16,0-2 0-16,1 5 0 0,3 5 0 0,-8-1 0 16,0-4 0-16,8 5 0 0,-5-4 0 0,-1 0 0 15,2 0 0-15,-2 0 0 0,3-3 0 0,0-1 0 16,-1 1 0-16,0 0 0 0,4 7 0 0,-6-7 0 16,1-1 0-16,-1 2 0 0,1 2 0 0,5 4 0 15,-4-6 0-15,-2 1 0 0,-1-2 0 0,3 2 0 0,4 5 0 0,-5-7 0 16,0-2 0-16,2 3 0 0,3 6 0 0,-2-7 0 15,2 7 0-15,0-9 0 16,1 2 0-16,-1 1 0 0,0 6 0 0,-5-10 0 0,2 2 0 0,3 8 0 16,-2-7 0-16,0-1 0 0,-1 3 0 0,1-1 0 15,-2 1 0-15,1-1 0 0,0-1 0 0,3 7 0 16,-4-6 0-16,0-1 0 0,-1 1 0 0,5 6 0 16,-3-7 0-16,3 7 0 0,-3-7 0 0,3 7 0 15,-5-6 0-15,5 6 0 0,-4-7 0 0,4 7 0 16,-5-6 0-16,3 0 0 0,0 1 0 0,2 5 0 15,-4-6 0-15,4 6 0 0,-4-6 0 0,4 6 0 16,-1-8 0-16,1 8 0 0,-3-6 0 0,3 6 0 16,-2-6 0-16,2 6 0 0,-6-7 0 0,6 7 0 15,-2-6 0-15,2 6 0 0,-2-8 0 0,2 8 0 0,-2-6 0 0,2 6 0 16,-4-7 0-16,4 7 0 0,-1-6 0 0,1 6 0 16,-2-6 0-16,2 6 0 0,-2-9 0 0,2 9 0 15,-4-5 0-15,4 5 0 0,-3-7 0 0,1 0 0 16,1 0 0-16,1 7 0 0,0 0 0 0,-3-7 0 15,-1-2 0-15,3 3 0 0,1 6 0 0,0 0 0 16,-2-7 0-16,2 7 0 0,0 0 0 0,-1-7 0 16,1 7 0-16,-1-6 0 0,1-2 0 0,0 8 0 15,0 0 0-15,0 0 0 0,0 0 0 0,0-8 0 16,0 8 0-16,0 0 0 0,0 0 0 0,0 0 0 16,0 0 0-16,0 0 0 0,0 0 0 0,0 0 0 15,0 0 0-15,0 0 0 0,0 0 0 0,0 0 0 0,0 0 0 0,0 0 0 16,0 0 0-16,0 0 0 15,0 0 0-15,0 0 0 0,0 0 0 0,0 0 0 0,0 0 0 0,1 11 0 16,-1-11 0-16,-1 9 0 0,-1-1 0 0,2-8 0 31,0 0-1728-31,0 0-256 0,-6 7-48 0,6-7-16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48:27.94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22067 14157 4607 0,'0'0'400'0,"0"0"-400"16,0 0 0-16,0 0 0 0,0 0 1088 0,0 0 144 16,0 0 32-16,0 0 0 0,0 0-480 0,0 0-80 15,0 0-32-15,0 0 0 0,0 0-176 0,-3 9-48 16,3-9 0-16,0 0 0 0,0 0 48 0,0 0 0 16,0 0 0-16,0 0 0 0,0 0-48 0,0 0 0 15,0 0 0-15,0 0 0 0,0 0-32 0,0 0-16 16,0 0 0-16,0 0 0 0,0 0 80 0,0 0 16 15,0 0 0-15,0 0 0 0,0 0 16 0,0 0 16 0,-1 9 0 16,1-9 0-16,0 0-96 0,0 0-32 0,0 0 0 0,0 0 0 16,0 0-112-16,0 0-32 0,0 0 0 0,0 0 0 15,0 0-64-15,0 0 0 0,0 0-16 0,7 5 0 16,-7-5-16-16,0 0 0 0,0 0 0 0,8 0 0 16,-2 0 16-16,3 0 0 0,-9 0 0 0,8-2 0 15,-1 1-48-15,-1 0 0 0,4 0 0 0,-2 1 0 16,-1-1-128-16,2 1 192 0,2 0-192 0,-4 0 192 15,-7 0-192-15,0 0 160 0,7 0-160 0,2 1 160 16,-9-1-160-16,11 2 128 0,0 1-128 0,-2-1 128 16,-1 1-128-16,-2-1 160 0,-6-2-160 0,12 4 160 15,-1 2-160-15,0-2 192 0,-4-2-192 0,2 2 192 16,-2 0-192-16,2 0 192 0,-2 1-192 0,2-1 192 16,-3 1-192-16,1-1 192 0,1 0-192 0,-1 2 192 15,1-2-192-15,-1 1 128 0,-1-2-128 0,0 1 128 0,1 2-128 16,-1 2 160-16,0-3-160 0,0 1 160 0,-6-6-160 0,8 7 0 15,-2 0 144-15,0 0-144 0,-6-7 0 0,7 7 144 16,-2 1-144-16,0-1 0 0,-5-7 128 0,8 8-128 16,-4 0 0-16,2 0 0 0,-1-1 0 0,-5-7 128 15,5 9-128-15,0 0 0 0,1 0 176 0,-6-9-176 16,4 9 160-16,2-2-160 0,-1 1 0 0,-5-8 128 16,0 0-128-16,5 9 0 0,-5-9 0 0,5 10 128 15,1-1-128-15,-6-9 0 0,0 0 128 0,3 9-128 16,0 0 0-16,-3-9 144 0,4 9-144 0,0 1 0 15,-2-2 144-15,-2-8-144 0,2 8 128 0,-2-8-128 16,5 9 128-16,-2 0-128 0,1 0 0 0,-4-9 144 0,0 9-144 16,0-9 0-16,2 11 144 0,0-3-144 0,-2-8 0 0,2 9 144 15,-2-9-144-15,2 9 0 0,-2-9 0 0,1 10 0 16,0-2 208-16,-1-8-32 0,0 8-16 0,0-8 0 16,0 0-160-16,0 9 0 0,0-9 0 0,0 0 0 15,-1 9 0-15,1-9 0 0,-2 7 0 0,2-7 0 16,0 0 0-16,-2 8 0 0,2-8 144 0,0 0-144 15,0 0 0-15,-2 8 144 0,2-8-144 0,-3 7 0 16,3-7 128-16,-5 5-128 0,5-5 0 0,0 0 0 16,-3 7 0-16,3-7 0 0,-6 5 128 0,6-5-128 15,-3 7 0-15,3-7 0 0,-7 5 0 0,7-5 0 16,-5 6 0-16,5-6 0 0,-7 4 0 0,7-4 0 16,-5 6 128-16,5-6-128 0,0 0 0 0,-7 4 0 15,-1-2 144-15,8-2-144 0,0 0 0 0,-6 3 144 0,6-3-144 16,-9 3 0-16,3 1 0 0,6-4 0 0,0 0 0 0,-9 4 0 15,2 0 0-15,7-4 0 0,0 0 0 0,-9 3 0 16,3 2 0-16,6-5 0 0,-8 5 0 0,2 1 0 16,0-2 0-16,6-4 0 0,-6 6 0 0,6-6 0 15,-9 5 0-15,3 0 0 0,6-5 0 0,-6 4 0 16,-1 0 0-16,7-4 0 0,-7 4 0 0,7-4 0 16,-10 3 0-16,2 0 0 0,0 2 0 0,8-5 0 15,-7 0 0-15,-1 1 0 0,2 1 0 0,0 0 0 16,0-1 0-16,6-1 0 0,-6 2 0 0,-2 1 0 15,2-1 128-15,-1-1-128 0,2 2 0 0,5-3 0 16,-7 0 0-16,2 1 0 0,-1 2 0 0,6-3 0 16,-9 2 0-16,3 0 0 0,-2-1 0 0,8-1 0 15,-5 3 0-15,0 3 0 0,-1-4 0 0,0 1 0 0,-1 2 0 0,7-5 0 16,0 0 0-16,0 0 0 0,-5 6 0 0,1 0 0 16,-4-3 0-16,8-3 0 0,-7 7 0 0,1-2 0 15,-2 1 0-15,1-2 0 0,7-4 0 0,-7 3 0 16,2 1 0-16,-1 1 0 0,-1 1 0 0,2-3 0 15,-1-3 0-15,6 0 0 0,-8 2 0 0,1-1 0 16,0 3 0-16,7-4 0 0,-7 2 0 0,1 0 0 16,-1-1 0-16,7-1 0 0,0 0 0 0,-7 1 0 15,-1-2 0-15,1 1 0 0,7 0 0 0,-5 1 0 16,5-1 0-16,0 0 0 0,-9 0 0 0,9 0 0 16,-7 1 0-16,7-1 0 0,0 0 0 0,-8 3 0 15,8-3 0-15,0 0 0 0,-7 1 0 0,7-1 0 16,0 0 0-16,0 0 0 0,-9 1 0 0,9-1 0 0,0 0 0 15,0 0 0-15,-6 2 0 0,6-2 0 0,0 0 0 0,0 0 0 16,0 0 0-16,0 0 0 0,0 0 0 0,0 0 0 16,0 0 0-16,0 0 0 0,0 0 0 0,0 0 0 15,0 0 0-15,0 0 0 0,0 0 0 0,0 0 0 16,0 0 0-16,0 0 0 0,0 0 0 0,0 0 0 16,0 0-144-16,0 0 144 0,0 0 0 0,0 0 0 15,0 0 0-15,0 0 0 0,0 0 0 0,0 0 0 16,0 0 0-16,0 0 0 0,8 3 0 0,1 1 0 15,-9-4 0-15,10 0 0 0,-1 0 0 0,2 1 0 16,-3 1 0-16,-8-2 0 0,9-1-128 0,1 0 128 16,-10 1 0-16,12-3 0 0,1 1 0 0,-2 1 0 15,-2-1 0-15,1 0 0 0,0 2 0 0,0-1 0 0,1 0 0 0,-11 1 0 16,9-5 0-16,-9 5 0 0,11-4 0 0,1-1 0 16,1 2 0-16,-1 0 0 0,-1-1 0 15,-1-1 0-15,0-1 0 0,0 1 0 0,2 1 0 0,0-1 0 16,0 0 0-16,-2-1 0 0,0 1 0 0,1-1 0 15,-2 0 0-15,0 0 0 0,1-2 0 0,-2 4 0 16,2-2 0-16,-3 1 0 0,1-2 0 0,-4 2 0 16,2-2 0-16,1 1 0 0,0 1 0 0,-1-1 0 15,-2-1 0-15,0 2 0 0,-4 5 0 0,6-6 0 16,-6 6 0-16,4-9 0 0,0 0 0 0,1 1 0 16,-1 0 0-16,-2 1 0 0,-2 1 0 0,0 6 0 15,3-9 0-15,-1 0 0 0,-1 0 128 0,0 2-128 16,-1-2 0-16,0 0 0 0,-1-1 0 0,1 1 0 0,0 1 0 0,0-2 0 15,0-1 0-15,0 1 0 0,1 0 0 0,-1-1 0 16,-1 2 0-16,0-1 0 0,0 0 0 0,0 0 128 16,-2-2-128-16,2 2 0 0,-2-2 0 0,1 1 0 15,-1 0 128-15,-1 0-128 0,1 0 0 0,-1 0 0 16,-1 1 0-16,1-2 0 0,-2 1 128 0,0 1-128 16,-1 0 0-16,-2 1 144 0,3-2-16 0,-3 2-128 15,2 0 192-15,-2 2-64 0,4 3 0 0,-4 0-128 16,1-2 192-16,1 2-64 0,1 0-128 0,-1 2 128 15,-2-1-128-15,-3 1 128 0,3-1-128 0,0 3 160 16,-2 2-160-16,0-1 160 0,-1-1-160 0,0 0 0 16,3 0 144-16,0-1-144 0,-2 1 0 0,2 0 0 0,1-2 0 15,0 1 0 1,0-1-336-16,3-1-144 0,-1 0-32 0,1-1-14336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50:37.2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21173 9480 5519 0,'0'0'240'0,"0"0"64"0,0 0-304 0,0 0 0 0,0 0 0 0,0 0 0 16,0 0 1312-16,0 0 208 0,0 0 32 0,0 0 16 15,0 0-832-15,0 0-160 0,0 0-48 0,0 0 0 16,0 0 32-16,0 0 0 0,0 0 0 0,0 0 0 15,0 0-112-15,0 0-32 0,0 0 0 0,0 0 0 16,0 0-32-16,0 0-16 0,0 0 0 0,0 0 0 16,0 0-96-16,0 0-16 0,0 0 0 0,0 0 0 15,0 0 16-15,0 0 0 0,2 9 0 0,-2-9 0 16,2 11 0-16,-2-11 0 0,0 0 0 0,3 8 0 16,-3 4-16-16,1 0-16 0,-1 1 0 0,2-1 0 0,-2-2 16 0,0 1 0 15,-1 0 0-15,2-1 0 0,-1-10 0 0,1 15 16 16,2 3 0-16,-1-3 0 0,-1-2-32 0,0 2-16 0,-1-2 0 0,3 0 0 0,0 1-32 15,-2 0-16 1,1-2 0-16,0 1 0 0,0 2 0 0,-2 1 0 16,-1-2 0-16,2-2 0 0,3 0-16 0,-1 1 0 15,-2 1 0-15,1-2 0 0,0-1-32 0,2 0-128 16,-2 0 192-16,1 2-64 0,-2 2 0 0,0-2-128 16,3 0 192-16,-1-4-64 0,-2 0 0 0,0 0-128 15,-1-9 192-15,2 12-64 0,2 1-128 0,-3-1 192 16,-1-3-192-16,0 0 192 0,0-9-192 0,4 10 192 15,-2-1-192-15,-2-9 192 0,0 11-192 0,0-2 192 16,0-9-192-16,0 8 192 0,0-8-192 0,0 9 192 16,0-9-192-16,0 9 192 0,-2 0-192 0,2-9 192 15,0 0-192-15,-2 9 192 0,-1-1-192 0,-1 1 192 0,4-9-192 16,-1 9 192-16,1-9-192 0,-1 9 192 0,1-9-192 0,-1 10 192 16,1-2-192-16,0-8 160 0,-3 8-160 0,1 0 160 0,2-8-160 0,-2 9 128 15,2-9-128-15,-1 10 128 16,2-2-128-16,-1-8 128 0,0 0-128 0,-1 8 128 15,1-8-128-15,-2 9 160 0,2-3-160 0,0-6 160 16,0 0-160-16,0 0 0 0,-3 10 144 0,3-10-144 16,0 0 128-16,-1 9-128 0,1-9 160 0,0 0-160 15,0 0 176-15,0 0-176 0,-1 8 192 0,1-8-192 16,0 0 192-16,0 0-192 0,0 0 192 0,0 0-192 16,0 0 192-16,0 0-192 0,0 0 192 0,0 0-192 0,0 0 128 0,0 0-128 15,0 0 0-15,0 0 0 0,0 0 128 0,0 0-128 16,0 0 0-16,0 0 0 0,0 0 128 0,0 0-128 15,0 0 0-15,0 0 0 0,0 0 0 0,0 0 0 16,0 0 0-16,0 0 0 0,0 0 0 0,0 0 0 16,0 0 0-16,0 0 0 15,0 0-416-15,0 0-96 0,0 0 0 0,0 0-8832 16,0 0-1776-16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0:51:4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53 6911 0 0,'-19'-13'608'0'0,"3"2"-480"0"0,3 0-128 0 0,1 1 0 0 0,5 3 1024 0 0,7 7 176 0 0,0 0 40 0 0,0 0 8 0 0,0 0-1248 0 0,0 0-320 0 0,0 0-24 0 0,0 0-4368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51:49.39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18465 4474 9215 0,'0'0'400'0,"0"0"96"0,0 0-496 0,0 0 0 15,-4 2 0-15,4-2 0 0,0 0 912 0,0 0 96 0,0 0 16 16,0 0 0-16,0 0 0 0,0 0 0 0,0 0 0 0,0 0 0 16,0 0-832-16,0 0-192 0,0 0 0 0,0 0 0 15,0 0 864-15,0 0 128 16,0 0 32-16,0 0 0 0,0 0-832 0,6-1-192 0,-6 1 0 0,7-2 0 16,-7 2 0-16,7-3 0 0,0 1 0 0,-1 0 0 15,-6 2 864-15,6-3 128 0,1 3 32 0,0-1 0 16,-7 1-832-16,6-3-192 0,1 2 0 0,-7 1 0 15,6-3 0-15,0 0 0 0,2-2 0 0,-1 4 0 16,0 0 0-16,-1 0 0 0,2-1 0 0,-1 0 0 16,-7 2 0-16,6-1 0 0,2-1 0 0,-1 0 0 15,1 0 864-15,0 0 128 0,1 0 32 0,-1-1 0 16,0 2-832-16,1 0-192 0,-1-2 0 0,1 1 0 0,1 2 0 0,0-1 0 16,-2 1 0-16,1-3 0 0,0 3 0 0,-1 0 0 15,-1-1 0-15,1 1 0 0,-1-1 0 0,0-1 0 16,0 0 0-16,1 1 0 0,-2 0 0 0,2 0 0 15,-3-2 0-15,-5 3 0 0,9 0 0 0,-2 0 0 16,2-1 0-16,-3 1 0 0,3 0 0 0,-2 0 0 16,-1-2 0-16,2 1 0 0,-1-1 0 0,0 1 0 15,0 0 0-15,1 1 0 0,-2-2 0 0,2 2 0 16,-3 0 0-16,3-1 0 0,-2 0 0 0,1 0 0 16,1 0 0-16,0 1 0 0,-1 0 0 0,1-1 0 15,0 0 0-15,-1 1 0 0,0-2 0 0,1 1 0 16,1-1 0-16,-1 2 0 0,0 2 0 0,2-2 0 15,-2-2 0-15,0 2 0 0,-2 0 0 0,3-1 0 0,-2 0 0 0,2 0 0 16,-3 1 0-16,0 0 0 0,2 1 0 16,2-1 0-16,-3 0 0 0,1 0 0 15,-1-1 0-15,3 1 0 0,-2-1 864 0,0 1 128 0,0-1 32 0,1 1 0 16,0 1-832-16,-1-1-192 0,2 0 0 0,-2 0 0 16,2 1 0-16,-1 0 0 0,-2 0 0 0,2-1 0 15,0 0 0-15,0 0 0 0,-1 0 0 16,-1 0 0-16,2 0 0 0,1-1 0 0,-3-1 0 0,1 1 0 15,-1 2 0-15,3 0 0 0,-2-1 0 0,0-1 0 16,1 0 0-16,1 0 0 0,1 0 0 0,-2 0 0 16,0 0 0-16,2 1 0 0,0 1 0 0,0-1 0 15,0-1 0-15,0-1 0 0,1 0 0 0,1 1 0 16,-1 1 0-16,1 1 0 0,-3-1 0 0,1 0 0 16,-1 0 864-16,-1 0 128 0,1 0 32 0,4 0 0 15,-1 0-1648-15,-1 0-320 0,4 0-64 0,-6 2-16 0,0-2 832 0,-3 2 192 16,2 0 0-16,0-1 0 0,1 0 0 0,1 0 0 15,-2-1 0-15,-1 2 0 0,1 0 0 0,0 1 0 16,-1-1 0-16,-1-1 0 0,1 0 0 0,0-1 0 16,-2 0 0-16,2 0 0 0,-1 1 0 0,0-1 0 15,1 0 0-15,0 1 0 0,-1 0 0 0,1 0 0 16,-1-1 0-16,0 2 0 0,1-2 0 0,0 1 0 16,0-1 0-16,-1 0 0 0,2 0 0 0,-1 1 0 15,0 0 0-15,-1-1 0 0,1 0 0 0,1-1 0 16,-1 0 0-16,1 1 0 0,0 2 0 0,-1-1 0 15,2 0 0-15,0-1 0 0,0 0 0 0,0 0 0 16,-2 0 0-16,1 0 0 0,1 0 0 0,0 2 0 16,0-2 0-16,-1 0 0 0,0 0 0 0,2 0 0 0,-3 0 0 0,2-2 0 15,-1 2 768-15,1 2 208 0,1-2 48 0,-3 1 0 16,1-1-832-16,0 0-192 0,0 1 0 0,2-1 0 16,-3 0 0-16,0 0 0 0,-1 0 0 15,2 0 0-15,-3 2 0 0,3-1 0 0,-2 0 0 0,2 0 0 16,-4 0 0-16,4 0 0 0,-2 0 0 0,1 0 0 15,-1-1 0-15,2 0 0 0,-4-1 0 0,2 1 0 16,-1 1 0-16,2-1 0 0,1 0 0 0,-1 0 0 16,-2 0 0-16,1 0 0 0,1-1 0 0,-2 1 0 15,3 1 0-15,-1 0 0 0,0 0 0 0,1 2 0 16,-1-3 0-16,1 0 0 0,0 0 0 0,0 0 0 16,-2 0 0-16,2 2 0 0,-3-1 0 0,3 0 0 0,-2-1 0 15,2 0 0-15,-3 0 0 0,3 1 0 0,-3 1 0 0,0 1 0 16,1-1 0-16,0 1 0 0,1-3 0 0,0 0 0 15,1 1 0-15,-1 0 0 0,1 0 0 0,1 0 0 16,-2 1 0-16,1-1 0 0,-3 0 0 0,3 1 0 16,-1 0 0-16,-1 0 0 0,1-2 0 0,0 0 0 15,-2 0 0-15,3 0 0 0,-2 3 0 0,2-1 0 16,-3 0 0-16,3 0 0 0,-3-1 0 0,1-1 0 16,-1-1 0-16,0 0 0 0,1 3 0 0,0 0 0 15,0 2 0-15,-1-2 0 0,-6-2 0 0,9 1 0 16,-3 0 0-16,5 1 0 0,-2 1 0 0,-1-1 0 15,-8-2 0-15,10 2 0 0,-1-1 0 0,1 0 0 16,-1 4 0-16,-9-5 0 0,10 2 0 0,1 0 0 0,-2-2 0 16,1 0 0-16,-1 3 0 0,0-1 0 0,1 0 0 15,-1 0 0-15,-9-2 0 0,10 2 0 0,1-1 0 0,-2 1 0 16,1 0 0-16,0 1 0 16,0-1 0-16,-2-1 0 0,-8-1 0 0,7 4 0 0,-7-4 0 0,10 3 0 15,0-1 0-15,0-2 0 0,0 2 0 0,-4 0 0 16,-6-2 0-16,0 0 0 0,10 5 0 0,-1-3 0 15,0-2 0-15,-1 0 0 0,-8 0 0 0,10 0 0 16,0 3 0-16,-2 0 0 0,0 0 0 0,0-3 0 16,1 0 0-16,-9 0 0 0,9 0 0 0,-9 0 0 15,11 2 0-15,-1 2 0 0,-10-4 0 0,10 2 0 16,-1-2 0-16,-9 0 0 0,11 0 0 0,-11 0 0 16,8 4 864-16,1-1 128 0,-9-3 32 0,9 2 0 0,0 0-832 15,-9-2-192-15,11 1 0 0,-3 2 0 0,-8-3 0 16,9 2 0-16,-9-2 0 0,10 1 0 0,0 0 0 0,0 1 0 15,-10-2 0-15,10 2 0 0,-1-3 0 0,1 1 0 16,-10 0 0-16,9 0 0 0,-1-1 0 0,2 3 0 16,-2 3 0-16,-8-5 0 0,0 0 0 0,12-1 0 15,-3 1 0-15,0 0 0 0,-9 0 0 0,10 3 0 16,-10-3 0-16,9 1 0 0,1-2 0 0,-1-1 0 16,1-1 0-16,-10 3 0 0,0 0 0 0,0 0 0 15,0 0 0-15,10 2 0 0,-2-2 0 0,-8 0 0 16,0 0 0-16,10-2 0 0,-3 4 0 0,-7-2 0 15,0 0 0-15,10 1 0 0,0 1 0 0,-1 1 0 16,-9-3 0-16,9 1 0 0,-3-1 0 0,-6 0 0 16,10 0 0-16,-2 0 0 0,-8 0 0 0,10 0 0 0,-10 0 0 0,10 3 0 15,-2-2 0-15,-8-1 0 16,11-2 0-16,-3 2 0 0,1 4 0 0,-9-4 0 0,9 0 0 16,-9 0 0-16,9 0 0 0,-2 2 0 0,-7-2 0 0,9 2 0 15,-9-2 0-15,11-1 0 0,-3 1 0 0,-8 0 0 16,0 0 0-16,10 4 0 0,-3-2 0 0,-7-2 0 15,10 2 0-15,-10-2 0 0,10 2 0 0,-10-2 0 16,8 2 0-16,-8-2 0 0,10 4 0 0,-10-4 0 16,9 0 0-16,-9 0 0 0,8 1 0 0,-8-1 0 15,11 2 0-15,-3 0 0 0,-8-2 0 0,9 2 0 16,-9-2 0-16,9 3 0 0,-1-2 0 0,-8-1 0 16,10 3 0-16,-10-3 0 0,8 2 0 0,2 0 0 15,-2-3 0-15,2 1 0 0,-10 0 0 0,8 2 0 16,2 1 0-16,0-1 0 0,-2 0 0 0,-8-2 0 0,10 1 0 0,-1 1 0 15,-9-2 0-15,11 1 0 0,0 2 0 0,-3 0 0 16,1 1 0-16,-1 1 0 0,-8-5 0 0,9 0 0 16,-9 0 0-16,12 0 0 0,-3 2 0 0,-1 0 0 15,-8-2 0-15,9 3 0 0,1 2 0 0,-10-5 0 16,10 3 0-16,-10-3 0 0,10 3 0 0,-1 2 0 16,-3 0 0-16,2-1 0 0,-8-4 0 0,10 1 0 15,-2-1 0-15,-8 0 0 0,9 4 0 0,-2 1 0 16,-7-5 0-16,11 2 0 0,-3-1 0 0,-8-1 0 15,9 5 0-15,-9-5 0 0,7 5 0 0,0-1 0 16,-7-4 0-16,8 5 0 0,-8-5 0 0,7 3 0 16,-7-3 0-16,0 0 0 0,9 4 0 0,-1 0 0 15,-8-4 0-15,7 3 0 0,-7-3 0 0,9 4 0 0,-9-4 0 0,9 5 0 16,-9-5 0-16,9 4 0 0,-9-4 0 0,10 4 0 16,-10-4 0-16,7 4 0 0,-7-4 0 0,10 3 0 15,-10-3 0-15,10 3 0 0,-10-3 0 0,10 4 0 16,-1 0 0-16,-9-4 0 0,8 6 0 0,-8-6 0 15,8 3 0-15,-8-3 0 0,8 4 0 0,-8-4 0 16,0 0 0-16,10 6 0 0,-1-3 0 0,-9-3 0 16,9 4 0-16,-2 1 0 0,-7-5 0 0,7 3 0 15,0 0 0-15,-1 2 0 0,-1-3 0 0,0 1 0 16,1 2 0-16,-6-5 0 0,6 3 0 0,1 0 0 16,-3 1 0-16,2-1 0 0,-6-3 0 0,7 3 0 15,-2 2 0-15,0-3 0 0,-5-2 0 0,7 3 0 16,-2 0 0-16,-5-3 0 0,5 5 0 0,-5-5 0 0,0 0 0 0,6 3 0 15,2 0 0-15,-2 1 0 0,-6-4 0 0,6 4 0 16,1 2 0-16,-7-6 0 0,5 3 0 0,-5-3 0 16,7 3 0-16,-1-1 0 0,0 3 0 0,-1-1 0 15,0 1 0-15,-5-5 0 0,0 0 0 0,6 3 0 16,-6-3 0-16,7 3 0 0,-7-3 0 0,4 6 0 16,-4-6 0-16,6 5 0 0,1 1 0 0,-4-2 0 15,-3-4 0-15,0 0 0 0,6 5 0 0,0-1 0 16,-2 0 0-16,-4-4 0 0,0 0 0 0,6 6 0 15,-6-6 0-15,5 5 0 0,-1 1 0 0,-4-6 0 16,0 0 0-16,4 6 0 0,0 0 0 0,-4-6 0 16,0 0 0-16,0 0 0 0,5 4 0 0,-1 2 0 0,1-1 0 15,-5-5 0-15,0 0 0 0,5 6 0 0,-3 0 0 16,2 0 0-16,-4-6 0 0,0 0 0 0,4 7 0 16,-4-7 0-16,6 4 0 0,-6-4 0 0,0 0 0 0,3 7 0 15,-3-7 0-15,0 0 0 0,3 6 0 0,-3-6 0 16,0 0 0-16,3 6 0 0,-3-6 0 0,3 6 0 15,-3-6 0-15,0 0 0 0,0 0 0 0,0 0 0 16,4 6 0-16,-4-6 0 0,0 0 0 0,1 7 0 16,-1-7 0-16,0 0 0 0,0 0 0 0,0 0 0 15,2 7 0-15,-2-7 0 0,1 7 0 0,-1-7 0 16,0 0 0-16,0 0 0 0,0 0 0 0,0 0 0 16,2 6 0-16,-1 1 0 0,-1-7 0 0,0 0 0 15,0 0 0-15,0 0 0 0,0 0 0 0,0 0 0 16,0 0 0-16,0 0 0 0,0 8 0 0,1-2 0 15,-1-6 0-15,0 0 0 0,0 0 0 0,0 0 0 0,-1 5 0 0,1-5 0 16,0 0 0-16,0 0 0 0,0 0 0 0,0 0 0 16,0 0 0-16,0 0 0 0,0 0 0 0,0 0 0 15,-1 6 0-15,1-6 0 0,0 0 0 0,0 0 0 16,0 0 0-16,0 0 0 0,-2 7 0 0,2-7 0 16,-1 6 0-16,1-6 0 0,0 0 0 0,0 0 0 15,-2 7 0-15,2-7 0 0,0 0 0 0,0 0 0 16,-1 4 0-16,1-4 0 0,0 0 0 0,0 0 0 15,0 0 0-15,0 0 0 0,-2 7 0 0,2-7 0 16,0 0 0-16,0 0 0 0,-5 5 0 0,5-5 0 16,0 0 0-16,0 0 0 0,0 0 0 0,0 0 0 15,0 0 0-15,0 0 0 0,0 0 0 0,-2 6 0 16,2-6 0-16,0 0 0 0,0 0 0 0,0 0 0 0,0 0 0 16,0 0 0-16,0 0 0 0,0 0 0 0,-3 4 0 0,3-4 0 15,0 0 0-15,0 0 0 0,0 0 0 0,0 0 0 16,0 0 0-16,0 0 0 0,0 0 0 0,0 0 0 15,0 0 0-15,0 0 0 0,0 0 0 0,0 0 0 32,0 0-768-32,0 0-208 0,0 0-48 0,0 0 0 0,0 0-1632 0,0 0-336 15,0 0-64-15,0-10-16 0</inkml:trace>
  <inkml:trace contextRef="#ctx0" brushRef="#br0" timeOffset="1">22480 5148 9215 0,'0'0'192'0,"0"0"64"0,0 0 0 0,0 0 0 0,0 0-256 0,0 0 0 15,0 0 0-15,0 0 0 0,0 0 864 0,0 0 128 0,0 0 32 0,0 0 0 16,0 0 0-16,0 0 0 0,0 0 0 0,0 0 0 16,0 0-832-16,0 0-192 15,0 0 0-15,0 0 0 0,0 0 864 0,0 0 128 0,0 0 32 0,0 0 0 16,0 0-832-16,0 0-192 0,0 0 0 0,0 0 0 15,-5 0 864-15,-1-1 128 0,2 0 32 0,4 1 0 16,-7 0-832-16,2 0-192 0,0-1 0 0,-1 1 0 16,6 0 0-16,-7 2 0 0,1 0 0 0,-1-1 0 15,3 0 0-15,-3 2 0 0,1-1 0 0,0 0 0 16,-1-2 0-16,3 0 0 0,-4-1 0 0,0 1 0 16,1 1 864-16,-1 1 128 0,0-2 32 0,2 0 0 15,-1 0-832-15,1-2-192 0,0 0 0 0,-2 1 0 16,2 1 0-16,-2 1 0 0,0 1 0 0,2 0 0 15,-1-4 0-15,7 2 0 0,-3-2 0 0,-4 1 0 16,0 1 0-16,-1 0 0 0,1 0 0 0,1 0 0 0,-2-1 0 16,0-1 0-16,1 1 0 0,-1 0 0 15,1 0 0-15,2 1 0 0,-3 1 0 0,3-1 0 0,-3-1 864 0,0-1 128 16,8 2 32-16,-9-1 0 0,2 1-832 0,7 0-192 16,-9 0 0-16,2 0 0 0,0 0 0 0,7 0 0 15,0 0 0-15,0 0 0 0,-8 1 0 0,8-1 0 16,-8 2 0-16,8-2 0 0,-8 2 0 0,8-2 0 15,-8 0 0-15,8 0 0 0,-7 0 0 0,7 0 0 16,-9 3 0-16,9-3 0 0,-6 2 0 0,-2-1 0 16,8-1 0-16,-8 0 0 0,8 0 0 0,-7 3 0 15,0-2 0-15,7-1 0 0,-8 1 0 0,2 0 0 16,6-1 0-16,-8 2 0 0,1 0 0 0,7-2 0 16,-7-1 0-16,7 1 0 0,-8 1 0 0,2 0 0 15,-1-1 0-15,7 0 0 0,0 0 0 0,-7-1 0 0,-2 0 0 16,9 1 0-16,-6 0 0 0,6 0 0 0,-8 0 0 0,8 0 0 15,-8 0 0-15,8 0 0 16,-8-1 0-16,8 1 0 0,-7 2 0 0,7-2 0 0,-11 3 0 0,11-3 0 16,-8 2 0-16,8-2 0 0,-9 2 0 0,2 3 0 15,7-5 0-15,-8 3 0 0,0-1 0 0,2 1 0 16,-2 0 0-16,1 0 0 0,2-2 0 16,5-1 0-16,-9 5 0 0,3-2 0 0,-3-1 0 0,9-2 0 15,-7 5 0-15,-2-2 0 0,3 0 0 0,-3 0 0 16,2 0 0-16,0-1 0 0,0 0 0 0,7-2 0 15,-8 4 0-15,2 1 0 0,-1-3 0 0,7-2 0 16,-8 3 0-16,8-3 0 0,-7 5 0 0,0-2 0 0,2-1 0 16,5-2 0-16,0 0 0 0,-8 2 0 15,1 2 0-15,7-4 0 0,0 0 0 0,-7 3 0 0,7-3 0 16,-7 3 0-16,7-3 0 0,-7 4 0 0,7-4 0 0,0 0 0 16,-6 4 0-16,6-4 0 0,-6 4 0 0,6-4 0 15,0 0 0-15,-7 5 0 0,7-5 0 0,0 0 0 16,-7 3 0-16,7-3 0 0,-7 6 0 0,7-6 0 15,0 0 0-15,0 0 0 0,-6 4 0 0,6-4 0 16,-6 6 0-16,6-6 0 0,-6 4 0 0,6-4 0 16,0 0 0-16,-6 4 0 0,6-4 0 0,-5 4 0 15,5-4 0-15,-6 4 0 0,6-4 0 0,-4 4 0 16,4-4 0-16,0 0 0 0,-8 6 0 0,8-6 0 16,-8 5 0-16,3 0 0 0,5-5 0 0,-6 4 0 0,6-4 0 15,-5 5 0-15,-2-1 0 0,2-1 0 0,-2 1 0 16,7-4 0-16,-5 6 0 0,-1 0 0 15,6-6 0-15,-7 5 0 0,0 2 0 0,1-2 0 0,1 2 0 0,-1 0 0 16,1-2 864-16,1 1 128 0,-1 0 32 0,2 2 0 16,-3 1-832-16,2-2-192 0,0 2 0 0,-3 0 0 15,1 0 0-15,3 0 0 0,-2-1 0 0,0-1 0 16,5-7 0-16,-4 9 0 0,-3 1 0 0,2-3 0 16,5-7 0-16,-5 10 0 0,0 0 0 0,2-1 0 15,0 0 0-15,0-3 0 0,3-6 0 0,-4 8 0 16,0 1 0-16,1-1 0 0,-1-1 0 0,4-7 0 15,0 0 0-15,0 0 0 0,-3 8 0 0,-1 0 0 16,1-3 0-16,3-5 0 0,0 0 0 0,0 0 0 16,-7 7 0-16,2-1 0 0,5-6 0 0,-7 3 0 15,7-3 0-15,-8 2 0 0,0 0 0 0,8-2 0 16,0 0-2416-16,0 0-528 0,0 0-96 0,-3-12-32 0</inkml:trace>
  <inkml:trace contextRef="#ctx0" brushRef="#br0" timeOffset="2">21721 5894 12895 0,'0'0'576'0,"0"0"112"0,0 0-560 0,0 0-128 0,0 0 0 0,0 0 0 0,0 0 848 0,0 0 144 15,0 0 32-15,0 0 0 0,0 0-832 0,0 0-192 16,0 0 0-16,0 0 0 0,0 0 864 0,0 0 128 16,0 0 32-16,0 0 0 0,0 0-832 0,0 0-192 15,0 0 0-15,0 0 0 0,2-8 864 0,-2 8 128 16,4-9 32-16,-4 9 0 0,0 0-832 0,0 0-192 15,0 0 0-15,9-3 0 0,-4-1 864 0,-5 4 128 16,0 0 32-16,7-6 0 0,-1 1-832 0,-6 5-192 16,0 0 0-16,7-5 0 0,2-1 0 0,-1 0 0 15,1 2 0-15,-1 0 0 0,-8 4 0 0,10-2 0 16,0 0 0-16,-1-1 0 0,-9 3 0 0,8-6 0 16,1 1 0-16,0 1 0 0,1 2 864 0,-2 0 128 15,0 0 32-15,1-3 0 0,-2 0-832 0,0-1-192 16,2 2 0-16,-2 1 0 0,-7 3 0 0,10-1 0 15,-1 0 0-15,-9 1 0 0,9-4 0 0,1 1 0 16,-2 0 0-16,1-1 0 0,-3 1 0 0,-6 3 0 0,11 0 0 0,0-3 0 16,-2-1 0-16,0 1 0 0,-1-1 0 0,1 0 0 15,-1 3 0-15,0-1 0 0,-8 2 0 0,11-4 0 16,-3 2 0-16,2-1 0 0,-10 3 0 16,8-4 0-16,1-2 0 0,0 3 0 0,-1 0 0 0,-8 3 0 15,7-5 0-15,1 2 0 0,0 1 0 0,-8 2 0 16,9-4 0-16,-2-1 0 0,0 1 0 0,1 0 0 15,0 3 0-15,-8 1 0 0,10-3 0 0,-2 0 0 16,2-1 0-16,-1 1 0 0,-9 3 0 0,9-3 0 16,-1-2 0-16,-8 5 0 0,9-2 0 0,1-2 0 15,-3-2 0-15,1 1 0 0,-1-1 0 0,1 2 0 16,-8 4 864-16,7-2 128 0,3 0 32 0,-2-1 0 16,1 1-832-16,-9 2-192 0,9-4 0 0,-1 0 0 0,-8 4 0 0,11-1 0 15,-11 1 0-15,9-4 0 0,0 1 0 0,-1-1 0 16,-2 0 0-16,-6 4 0 0,9-2 0 0,-9 2 0 15,10-2 0-15,-1 0 0 0,-9 2 0 0,10-2 0 16,-10 2 0-16,10-2 0 0,-3-1 0 0,-7 3 0 16,9-5 0-16,-1 1 0 0,-8 4 0 0,9-3 0 15,-9 3 0-15,8-4 0 0,-1 0 0 0,0 1 0 16,-7 3 0-16,8-3 0 0,-8 3 0 0,11-2 0 16,-4-1 0-16,0 1 0 0,-7 2 0 0,8-6 0 15,1 0 0-15,-3 2 0 0,-6 4 0 0,10-2 0 16,-10 2 0-16,7-3 0 0,3-3 0 0,-3 2 0 15,-7 4 0-15,9-3 0 0,-2 0 0 0,1 1 0 0,-8 2 0 0,9-3 0 16,-3-1 0-16,1-1 0 0,1 0 0 0,-2 1 0 16,-6 4 0-16,11 0 0 0,-3 0 0 0,0-4 0 15,-2-2 0-15,2 2 0 0,0 2 0 0,1-1 0 16,-9 3 0-16,7-2 0 0,-7 2 0 0,10-1 0 16,2 0 0-16,-4 0 0 0,-8 1 0 0,9-3 0 15,0-2 0-15,-2 1 0 0,0 0 0 0,1 0 0 16,1 2 0-16,-9 2 0 0,9-1 0 0,0-2 0 15,0-3 0-15,0 0 0 0,-5-2 0 0,3 2 0 16,0 3 0-16,0 0 0 0,-7 3 0 0,9-5 0 16,-2 1 0-16,0-1 0 0,0 0 0 0,-1 0 0 15,-1 0 864-15,-5 5 128 0,7-2 32 0,-7 2 0 16,9-7-832-16,-2 2-192 0,-2 1 0 0,-5 4 0 0,9-5 0 16,-9 5 0-16,7-4 0 0,-1 0 0 0,1-2 0 0,-3 0 0 15,1 1 0-15,-5 5 0 0,7-5 0 0,-7 5 0 16,0 0 0-16,7-5 0 0,-2-2 0 0,-5 7 0 15,5-5 0-15,-5 5 0 0,5-6 0 0,-5 6 0 16,0 0 0-16,5-7 0 0,-1 0 0 0,-2 0 0 16,2 1 0-16,-4 6 0 0,0 0 0 0,3-8 0 15,-3 8 0-15,3-8 0 0,-3 8 0 0,5-9 0 16,-3-1 0-16,0 2 0 0,-2 8 0 0,0 0 0 16,1-10 0-16,1 1 0 0,-2 9 0 0,3-9 0 15,-3 9 0-15,3-8 0 0,-1-1 0 0,-2 1 0 16,-1 0 0-16,1 8 0 0,0-7 0 0,0-1 0 15,-1 0 0-15,-1 1 0 0,1-1 0 0,1 8 0 16,-2-9 0-16,1 0 0 0,-1 1 0 0,1-1 0 0,1 9 0 0,-2-10 0 16,0 0 0-16,-1 1 0 15,0-1 0-15,1 1 0 0,0 1 0 0,0 1 0 0,0 0 0 0,1 0 0 16,0-1 0-16,0-1 0 0,0-1 0 0,-1 2 0 16,1 1 0-16,-1 1 0 0,-2 1 0 0,1-4 0 15,2 0 0-15,-1 1 0 0,-3 0 0 0,2 1 0 16,3 7 0-16,-4-7 0 0,-2-1 0 0,2 0 0 15,0-1 0-15,1 2 0 0,-1-1 0 0,0 1 0 16,0 0 0-16,1 0 0 0,3 7 0 0,-8-7 0 16,0-2 0-16,3 0 0 0,-1 0 0 0,2 2 0 15,-4 2 0-15,2-1 0 0,-1 1 0 0,-1-1 0 16,2 1 0-16,-2-4 0 0,0 0 0 0,1 5 0 16,-1-2 0-16,0 0 0 0,-1-2 0 0,1 0 0 0,-1 1 0 0,0-1 0 15,-3 0 0-15,1 1 0 0,2 0 0 0,-1-1 0 16,-2-1 0-16,0 2 0 0,1 0 0 0,-1 1 0 15,0-1 0-15,0 0 0 0,0 1 0 0,-2 0 0 16,3 2 0-16,-1-1 0 0,-2 0 0 0,3 1 0 16,-2-3 0-16,2 1 0 0,0 2 0 0,1 0 0 15,0-2 0-15,0 1 0 0,0-2 0 0,0 2 0 16,1 1 0-16,-2 0 0 0,2-3 0 0,1 2 0 16,-3-1 0-16,1 2 0 0,0-2 0 0,-1 1 0 15,-1 0 0-15,2 1 0 0,-1-1 0 0,1-1 0 16,-2 1 0-16,1 0 0 0,0 1 0 0,0-1 0 15,1 0 0-15,-2 0 0 0,1 0 0 0,1 1 0 16,-2-1 0-16,1 2 0 0,1 0 0 0,-1-2 0 16,-1 3 0-16,0-1 0 0,0-2 0 0,1 0 0 0,-3-1 0 15,0 1 0-15,2 0 0 0,0 3 0 0,2-1 0 16,-1-2 0-16,0 1 0 0,1 1 0 0,-3-2 0 0,3 1 0 16,3 1 0-16,-3 0 0 0,0 2 0 15,1-1 0-15,0-2 0 0,1-1 0 0,-3 1 0 0,2 2 0 16,-1 0 0-16,0-1 0 0,0 0 0 0,0 1 0 15,-1-3 288-15,1 2 16 0,0-1 0 0,-1 2 0 16,-1-2-304-16,1 2 0 0,-3 0 0 0,2-1 0 16,0-2 0-16,-1 1 0 0,2 0 0 0,-2 2 0 15,1 0 0-15,-1 1 0 0,-1 0 0 0,2 1 0 16,1-5 0-16,-3 3 0 0,3 0 0 0,0 1 0 16,0-1 0-16,-2 1 0 0,2-2 0 0,0 2 0 0,0 0 0 15,-1-1 0-15,1-1 0 0,1 2 0 0,-2 3 0 0,1-1 0 16,0-1 0-16,0-1 0 0,0-2 0 0,0 0 0 15,1 1 0-15,-2 0 0 0,0-1 0 0,0 2 0 16,1-3 0-16,-2 1 0 0,-2 0-224 0,1-2-48 16,-1 2-16-16,0-1 0 0,2 1 288 0,1 1 0 15,-1-2 0-15,1 0 0 0,-4 1 0 0,4 0 0 16,1-2 0-16,-1 2 0 0,-3 1 0 0,2 0 0 16,-1-2 0-16,2 0 0 0,2 3 0 0,0-1 0 15,-3-3 0-15,2 2 0 0,4 1 0 0,-3 0 0 16,1-1 0-16,0 0 0 0,0-1 0 0,2 0 0 15,-1-1 0-15,0 2 0 0,0 0 0 0,1 1 0 16,-1-1 0-16,0-1 0 0,2 2 0 0,-1 0 0 16,1-2 0-16,-1 1 0 0,0-2 0 0,-1 3 0 0,1 0 0 0,-1 0 0 15,2-3 0-15,-1 0 0 0,-1 0 0 0,2 2 0 16,-2 1 0-16,0-3 0 16,1 2 0-16,-1 1 0 0,0 1 0 0,1 1 0 0,-2 0 0 0,0-1 0 15,1 0 0-15,-2-1 0 0,0 1 0 0,2-2 0 16,-1 1 0-16,1 0 0 0,0-2 0 0,1 2 0 15,-1 0 0-15,3 0 0 0,0-2 0 0,5 4 0 16,-9-2 0-16,3 1 0 0,-3-1 0 0,1 0 0 16,-2 0 0-16,2-2 0 0,0 2 0 0,0 0 0 15,0-1 0-15,1-1 0 0,-2 1 0 0,0 1 0 16,1 0 0-16,2-1 0 0,0 0 0 0,2 0 0 16,-4 1 0-16,8 2 0 0,-7 0 0 0,-2-3 0 15,2 0 0-15,1-1 0 0,-2-2 0 0,0 5 0 0,-1 0 0 16,2 0 0-16,-1-1 0 0,0-2 0 0,1 0 0 0,0 1 0 15,0-2 0-15,1 2 0 0,-2-1 0 0,3 1 0 16,5 3 0-16,-11-2 0 0,2-1 0 0,0 0 0 16,-1 0 0-16,2-1 0 0,0 2 0 0,1-2 0 15,-3 0 0-15,0-1 0 0,0 1 0 0,0 1 0 16,-1-1 0-16,1-1 0 0,-2 3 0 0,1 0 0 16,-1 0 0-16,1-2 0 0,-1 1 0 0,1 0 0 15,1 2 0-15,-2-2 0 0,-1 1 0 0,2 1 0 16,2 0 0-16,-3 0 0 0,0 0 0 0,-1-1 0 15,-3-2 0-15,1 3 0 0,0 1 0 0,0 0 0 16,3-1 0-16,-2-1 0 0,-2-1 0 0,1 0 0 16,1 1 0-16,-2 1 0 0,1 1 0 0,1-2 0 15,-2 0 0-15,2-1 0 0,0 1 0 0,0-1 0 16,0 0 0-16,0-1 0 0,0 3 0 0,-1 1 0 0,0-1 0 0,2 1 0 16,-3-3 0-16,2 1 0 0,0 1 0 0,-2-1 0 15,-1 2 0-15,-2 2 0 0,2-1 0 0,1-1 0 16,-2 0 0-16,2 0 0 15,-1-1 0-15,1 1 0 0,-1 1 0 0,1 1 0 0,-1 0 0 0,2-2 0 16,-1-1 0-16,2 0 0 0,1-1 0 0,1 1 0 16,-1-1 0-16,2 2 0 0,-3-1 0 0,2 0 0 15,0 1 0-15,0-3 0 0,-1 0 0 0,0 0 0 16,-2 2 0-16,2 1 0 0,-1 0 0 0,1 0 0 16,1-2 0-16,1 0 0 0,-3 1 0 0,2 1 0 15,-2 0 0-15,1 0 0 0,1 0 0 0,0 0 0 16,-3-2 0-16,3 1 0 0,0-1 0 0,0 2 0 0,1 3 0 15,-2-1 0-15,3-1 0 0,1-1 0 0,-3-1 0 16,2 1 0-16,2 0 0 0,-3 0 0 0,0 0 0 0,3 0 0 16,0 0 0-16,0 0 0 0,1-2 0 0,-1 1 0 15,-2-1 0-15,2 2 0 0,-2 0 0 0,2 2 0 16,-1-1 0-16,-1-1 0 0,1-1 0 0,-2-1 0 16,1 1 0-16,1 0 0 0,-4-1 0 0,1 1 0 15,-1 0 0-15,0 0 0 0,1 1 0 0,-2 0 0 16,3-2 0-16,0 2 0 0,1 1 0 0,-2 1 0 15,1-1 0-15,0 0 0 0,0-2 0 0,-2 1 0 16,0 1 0-16,1 0 0 0,0 0 0 0,0 0 0 16,-3 0 0-16,3 2 0 0,0-1 0 0,1-1 0 15,0 0 0-15,0 1 0 0,0 0 0 0,1 1 0 16,-2 0 0-16,2-2 0 0,1-1 0 0,-2 0 0 0,2-1 0 16,-1 1 0-16,0 1 0 0,2 1 0 0,-4-2 0 0,2 1 0 15,1 2 0-15,-4-2 0 0,1-1 0 0,1 2 0 16,-1 0 0-16,1 1 0 0,0 1 0 0,0-1 0 15,0-3 0-15,-2 1 0 0,-2 1 0 0,1 0 0 16,2 1 0-16,0 1 0 0,0-4 0 0,-1 3 0 16,-2 1 0-16,1-1 0 0,-3-1 0 0,1 1 0 15,2 1 0-15,-1 0 0 0,1 1 0 0,2-1 0 16,0-2 0-16,0 0 0 0,-3 1 0 0,2 0 0 16,3 0 0-16,2 0 0 0,-5 0 0 0,4-1 0 15,-1 1 0-15,-1-1 0 0,0 1 0 0,0-1 0 0,1 0 0 16,-1 2 0-16,0 2 0 0,1-1 0 0,-2-4 0 0,1 2 0 15,1-1 0-15,-3 1 0 0,1 2 0 0,-1-2 0 16,1-1 0-16,0 2 0 0,-1 3 0 0,1-1 0 16,0-3 0-16,0 0 0 0,0 4 0 0,-3-2 0 15,2 2 0-15,1-3 0 0,1 0 0 0,1-2 0 16,-3-1 0-16,0 3 0 0,1 2 0 0,2-1 0 16,0 1 0-16,0-1 0 0,-1 0 0 0,-1-1 0 15,2 0 0-15,1 2 0 0,-3 1 0 0,2 0 0 16,0 1 0-16,-1-4 0 0,1 0 0 0,2-1 0 15,-3 0 0-15,0 2 0 0,2 1 0 0,-2 0 0 16,0-2 0-16,1 3 0 0,-2 0 0 0,1 0 0 16,-2-3 0-16,-1 2 0 0,3 1 0 0,-2 0 0 15,1 1 0-15,0-1 0 0,0-3 0 0,-1 0 0 0,-4 2 0 16,3 0 0-16,2 2 0 0,1 0 0 0,0-2 0 0,2 2 0 16,0 0 0-16,0-2 0 15,-4-1 0-15,3 0 0 0,3 2 0 0,-3 1 0 0,-1-2 0 0,1 1 0 16,0-2 0-16,2 0 0 0,-2-1 0 0,0 2 0 15,2 1 0-15,-1 0 0 0,1-2 0 0,-1 1 0 16,3-1 0-16,-3 0 0 0,1-2 0 0,-2 3 0 16,4 0 0-16,-3 1 0 0,0-1 0 0,1 0 0 15,1-3 0-15,-2 2 0 0,1-1 0 0,0 0 0 16,0 0 0-16,-1 2 0 0,0 1 0 0,1-2 0 16,-3-1 0-16,1 0 0 0,-1 1 0 0,0 1 0 15,2 3 0-15,-1-1 0 0,-4-2 0 0,3 1 0 16,2-1 0-16,-2 2 0 0,-3 0 0 0,3 0 0 0,0-3 0 15,1 1 0-15,2 0 0 0,0 2 0 0,-3 1 0 16,0-2 0-16,1 0 0 0,-2 1 0 0,1 0 0 0,0 2 0 16,0-2 0-16,1 2 0 0,0 0 0 0,0 1 0 15,1-2 0-15,1-1 0 0,-1 2 0 0,1 0 0 16,-1-2 0-16,3 0 0 0,-2 2 0 0,1-2 0 16,1 1 0-16,0-1 0 0,2 1 0 0,-3-2 0 15,1 1 0-15,0 2 0 0,-1 0 0 0,2-4 0 16,-1 1 0-16,-1 2 0 0,0 0 0 0,1-1 0 15,0 0 0-15,-3 0 0 0,3 0 0 0,-2 0 0 16,3 1 0-16,-2 0 0 0,0 0 0 0,3 1 0 16,-4-3 0-16,3 3 0 0,-2 0 0 0,1-1 0 15,-2 0 0-15,-1 0 0 0,3 0 0 0,-1 0 0 16,1-2 0-16,-1 2 0 0,0 1 0 0,-1-2 0 16,2 1 0-16,-1 0 0 0,0 0 0 0,-1 1 0 0,1-2 0 0,1 3 0 15,0 2 0-15,1-1 0 0,-3-2 0 0,4 1 0 16,0 0 0-16,1-2 0 0,-4 1 0 0,2 0 0 15,2 1 0-15,-3 1 0 16,2-2 0-16,0 0 0 0,-1-1 0 0,2-1 0 0,-1 3 0 0,1 0 0 16,1-3 0-16,-3 3 0 0,2 0 0 0,-1 0 0 15,0-3 0-15,0 2 0 0,1 0 0 0,-2 2 0 16,3-1 0-16,-2 0 0 0,-1 1 0 0,1 0 0 16,-2-1 0-16,3 0 0 0,1-1 0 0,-1 2 0 15,-2 1 0-15,-3 2 0 0,4-1 0 0,1-2 0 16,-3 0 0-16,3 0 0 0,-1 0 0 0,1 4 0 15,-1 0 0-15,1 1 0 0,-1-2 0 0,2 1 0 0,1 0 0 0,-2 0 0 16,1-3 0-16,-1 1 0 0,1 0 0 0,1 2 0 16,0-1 0-16,0-3 0 0,0 0 0 0,1-1 0 15,-1 0 0-15,1 1 0 0,-1 2 0 0,1-2 0 16,0-1 0-16,0 1 0 0,-3 0 0 0,1 0 0 16,1 0 0-16,0-1 0 0,-1-2 0 0,0 1 0 15,-1 1 0-15,2 1 0 0,-2 0 0 0,1 1 0 16,0-1 0-16,0-1 0 0,0-1 0 0,1-2 0 15,-1 1 0-15,0 5 0 0,-3 0 0 0,3 0 0 16,-1-3 0-16,0 1 0 0,1 1 0 0,1-5 0 16,-1-2 0-16,-1 5 0 0,1 1 0 0,-1-1 0 15,2 0 0-15,1-1 0 0,0-10 0 0,3 9 0 16,0-2 0-16,-3-7-11520 0,0 0-2256 16</inkml:trace>
  <inkml:trace contextRef="#ctx0" brushRef="#br0" timeOffset="3">22181 14178 16575 0,'0'0'368'0,"0"0"80"0,0 0 0 0,0 0 16 0,0 0-464 0,0 0 0 0,0 0 0 0,0 0 0 15,0 0 912-15,0 0 96 0,0 0 16 0,0 0 0 16,0 0-832-16,0 0-192 0,0 0 0 0,0 0 0 16,0 0 864-16,0 0 128 0,0 0 32 0,0 0 0 0,0 0 0 0,0 0 0 15,0 0 0-15,-4 2 0 0,4-2-832 0,0 0-192 16,-6 0 0-16,6 0 0 0,-5 0 864 0,-1 0 128 15,6 0 32-15,-4 0 0 0,-3 0-832 0,7 0-192 16,-6 0 0-16,-1 1 0 0,0 0 0 0,2 3 0 16,5-4 0-16,-8 3 0 0,3-2 864 0,-2 1 128 15,0 2 32-15,2-1 0 0,-2 0-832 0,2 2-192 16,-2-1 0-16,2 2 0 0,-1-1 0 0,1 2 0 16,-2-2 0-16,2 3 0 0,-1-4 0 0,1 3 0 15,0 1 0-15,-1-1 0 0,0 1 0 0,1 0 0 16,-2 0 0-16,3 1 0 0,-3 1 864 0,3 1 128 15,-1 0 32-15,0 1 0 0,-1 0-832 0,2 2-192 16,-3-1 0-16,2 0 0 0,1 0 0 0,-1 0 0 16,1 1 0-16,-1-1 0 0,3-1 0 0,-2 1 0 15,1 1 0-15,1 0 0 0,1 0 0 0,0 0 0 0,0 0 0 16,1 1 0-16,0-1 0 0,1 0 0 0,-1 0 0 0,1-1 0 16,1-1 0-16,-1 0 0 0,-1 0 0 0,1 0 0 15,1 1 0-15,-1-1 0 0,2 1 0 0,-2-1 0 16,0 1 0-16,1 0 0 0,2 0 0 0,-1 0 0 15,1 1 0-15,-1-1 0 0,0 1 0 0,1 0 0 16,2 0 0-16,-3-2 0 0,1 0 0 0,1-1 0 16,1-2 0-16,0-1 0 0,-1 1 0 0,0-1 0 15,0-1 0-15,2-2 0 0,-3-1 0 0,3 0 0 16,0-2 0-16,1 0 0 0,1-2 0 0,1 0 0 0,-2-1 0 16,2 0 0-16,1-1 0 0,1 0 0 0,0-4 0 0,1 1 0 15,0 0 0-15,3 1 0 0,-2-2 0 0,-2 1 0 16,-1-2 0-16,1 1 0 0,1 0 0 15,2 1 0-15,-4-3 0 0,3-1 0 0,0 0 0 0,-1 0 0 16,-2 1 0-16,0-2 0 0,0 1 0 0,0 0 0 16,0 0 0-16,-3 1 0 0,1-2 0 0,-4-2 0 15,2 1 0-15,0 1 0 0,-3 0 0 0,-1 0 0 16,1-1 0-16,-2 0 0 0,-1-1 0 0,1 0 0 16,-1 0 0-16,0-1 0 0,0 0 0 0,1 0 0 15,-1 0 0-15,-1 1 0 0,0 0 0 0,0 0 0 16,0-1 0-16,0 1 0 0,0-1 0 0,1 2 0 15,-2-2 0-15,0 2 0 0,-2-1 0 0,1 0 0 16,0 0 0-16,0-2 0 0,-4 1 864 0,2 0 128 16,-2 1 32-16,0-1 0 0,-3 0-832 0,0-1-192 15,1 1 0-15,-4 1 0 0,-1 0 0 0,-1-1 0 0,0 3 0 16,-1 0 0-16,1 0 0 0,1 0 0 0,2 1 0 0,-2 3 0 16,-1-2 0-16,0 1 0 0,0 2 0 15,1-1 0-15,-1 2 0 0,2 0 0 0,0 1 0 0,1-1 0 16,0 2 0-16,1 0 0 0,0-1 0 0,3 1 0 15,-1 1 0-15,0 1 0 0,-3-1 0 0,2 1 0 32,2-2-1600-32,1 0-352 0,-1-1-80 0,1 0-16 0</inkml:trace>
  <inkml:trace contextRef="#ctx0" brushRef="#br0" timeOffset="4">22047 14214 16575 0,'0'0'368'0,"0"0"80"0,0 0 0 0,0 0 16 0,0 0-464 0,2 6 0 0,-2-6 0 0,0 0 0 0,0 0 912 0,3 6 96 16,-3-6 16-16,0 0 0 0,0 0 0 0,0 0 0 15,0 0 0-15,0 0 0 0,0 0 0 0,0 0 0 16,0 0 0-16,0 0 0 0,0 0 0 0,0 0 0 16,0 0 0-16,-4 3 0 0,4-3-832 0,-6 1-192 15,1-2 0-15,-1-2 0 0,0 0 864 0,-1-1 128 16,0-1 32-16,-1 0 0 0,0-2-832 0,-1 1-192 15,-1-2 0-15,2 0 0 0,-4 1 0 0,1-3 0 16,-2 1 0-16,0 0 0 0,-2 0 864 0,-1-1 128 16,1 0 32-16,0 1 0 0,-2-2-832 0,1 0-192 15,0 0 0-15,1 1 0 0,-1-1 0 0,1 0 0 16,-1-1 0-16,0-1 0 0,1 1 0 0,-1-2 0 16,1-1 0-16,0-2 0 0,0 1 0 0,0-1 0 0,-1 1 0 0,1 0 0 15,0 0 0-15,-1 1 0 0,3 2 0 0,-1 0 0 16,-2-1 0-16,1 3 0 0,0-1 0 0,-4 0 0 15,2 2 0-15,0-4 0 0,-1 3 0 0,1 0 0 16,-3 0 0-16,3 0 0 0,-1-1 0 0,0-1 0 16,4-2 0-16,-2 0 0 0,0 2 0 0,0 0 0 15,2 0 0-15,0 0 0 0,-2-2 0 0,3 1 0 16,0-2 0-16,-1-1 0 0,2 1 0 0,1-1 0 16,1 1 0-16,-2-1 0 0,1 2 0 0,0 0 0 15,0 1 0-15,0 0 0 0,1 2 0 0,0 0 0 16,0 1 0-16,1 0 0 0,-2-2 0 0,1 2 0 0,1 0 0 0,-1-1 0 15,-1 0 0-15,3 0 0 0,-3 0 0 16,1 0 0-16,1 0 0 0,-1 0 0 0,1 0 0 0,-2 0 0 16,1-1 0-16,2 2 0 0,-1 0 0 0,2 3 0 15,-2-3 0-15,3 0 0 0,-1 0 0 0,2 1 0 16,-2-2 0-16,3-2 0 0,1 3 0 0,1-1 0 16,0 1 0-16,1 0 0 0,1-1 0 0,0 1 0 15,-3 0 0-15,0-1 0 0,2 1 0 0,-1 0 0 16,0 2 0-16,1-2 0 0,1 0 0 0,-1 0 0 15,0-1 0-15,0-1 0 0,1 1 0 0,0 1 0 16,0 0 0-16,0 0 0 0,-2 0 0 0,-1 0 0 16,3 2 0-16,-1 0 0 0,0-1 0 0,1 3 0 15,0-1 0-15,1 0 0 0,-1 1 864 0,-1 0 128 16,1-1 32-16,0 1 0 0,1-1-832 0,-1-1-192 0,0-1 0 0,0 0 0 16,0-2 0-16,0 1 0 0,-1 2 0 0,1 1 0 15,0-1 0-15,1 1 0 16,-1-1 0-16,1 3 0 0,1 0 0 0,-2 0 0 0,0 0 0 0,-2 1 0 15,2 5 0-15,2-5 0 0,-2 5 0 0,1-4 0 32,-2-1-768-32,1 5-208 0,0 0-48 0,0 0 0 15,0 0-1632-15,0 0-336 0,0 0-64 0,0 0-16 0</inkml:trace>
  <inkml:trace contextRef="#ctx0" brushRef="#br0" timeOffset="5">21731 14902 16575 0,'0'0'368'0,"0"0"80"0,0 0 0 0,0 0 16 0,0 0-464 0,0 0 0 15,0 0 0-15,0 0 0 0,0 0 912 0,0 0 96 16,0 0 16-16,0 0 0 0,0 0-832 0,0 0-192 15,0 0 0-15,0 0 0 0,-3-6 0 0,1 2 0 16,-2-4 0-16,2 3 0 0,-2-1 864 0,-1 1 128 16,1-1 32-16,-2 0 0 0,1-3 0 0,1 0 0 15,-4 1 0-15,0 1 0 0,0-3-832 0,1 2-192 16,-1-1 0-16,0 0 0 0,0 2 864 0,0-1 128 16,0-1 32-16,0 0 0 0,-1 1-832 0,-1-1-192 0,0 0 0 0,0-1 0 15,-1-1 0-15,0 0 0 0,-3 0 0 0,1-1 0 16,-2-1 0-16,0 0 0 0,-3-2 0 0,0 2 0 15,2-1 864-15,-6 0 128 16,1-2 32-16,2 1 0 0,0-2-832 0,2 2-192 0,2-1 0 0,-1 2 0 16,0 1 0-16,-1-1 0 0,1-2 0 0,1 1 0 15,1-1 0-15,0 1 0 0,2-1 0 0,-1 0 0 16,-3 1 0-16,3-1 0 0,1 1 0 0,1 0 0 16,0-1 0-16,0-1 0 0,-1 1 0 0,2 2 0 15,-2-2 0-15,1 2 0 0,-1 0 0 0,1 1 0 16,-3-3 0-16,1 2 0 0,0-1 0 0,1 0 0 15,-1 1 0-15,1 0 0 0,-2-1 0 0,1 1 0 16,2 1 0-16,-2 1 0 0,2 0 0 0,-1-2 0 0,3 0 0 16,0 0 0-16,-5 0 0 0,1 0 0 0,0 0 0 0,1 1 0 15,3-1 0-15,-3-2 0 0,1 3 0 0,1-1 0 16,-1-1 0-16,1 1 0 0,1 0 0 0,-2-2 0 16,2 1 0-16,2 0 0 0,-2 0 0 0,1 1 0 15,0-1 0-15,1 0 0 0,-1 2 0 0,1 0 0 16,0-3 0-16,0 3 0 0,2 2 0 0,-3 0 0 15,1-1 0-15,-2 0 0 0,3-1 0 0,-3 3 0 16,1 0 0-16,0 1 0 0,1-3 0 0,-2-1 0 16,1 0 0-16,0 0 0 0,1 2 0 0,-2-2 0 15,0-2 0-15,1 2 0 0,0 1 0 0,0 1 0 16,2-1 0-16,-2 0 0 0,-2-2 0 0,2 1 0 16,1 3 0-16,0 0 0 0,3-1 0 0,-3 0 0 0,0-1 0 15,2 1 0-15,1 2 0 0,-2 1 0 0,1-2 0 0,0 1 0 16,2-1 0-16,0 1 0 15,-1 2 0-15,1-2 0 0,-1 0 0 0,-1-1 0 0,4 0 0 0,-2 0 0 16,1-2 864-16,-1 1 128 0,0 0 32 0,2 1 0 16,1 1-832-16,0 1-192 0,0-3 0 0,0 2 0 15,-1 0 0-15,1 0 0 0,0-1 0 0,-1-1 0 16,-3 0 0-16,3 0 0 0,0-1 0 0,0 2 0 16,0-1 0-16,0 1 0 0,1 1 0 0,-1 0 0 15,0 0 0-15,1 2 0 0,1 2 0 0,-1-1 0 16,-1 1 0-16,0 0 0 0,0 1 0 0,1 4 0 15,-2-5 0-15,2 5 0 0,0 0 0 0,0 0 0 16,0 0 0-16,0 0 0 0,0 0 0 0,0 0 0 16,0 0-2416-16,-1-4-528 0,-3-5-96 0,0 0-32 0</inkml:trace>
  <inkml:trace contextRef="#ctx0" brushRef="#br0" timeOffset="6">20772 11726 16575 0,'0'0'368'0,"0"0"80"0,-3 5 0 0,-2 0 16 0,2 1-464 0,-1-1 0 16,-1-1 0-16,5-4 0 0,-4 6 912 0,4-6 96 16,-5 5 16-16,5-5 0 0,-4 6 0 0,4-6 0 15,0 0 0-15,0 0 0 0,0 0 0 0,0 0 0 16,0 0 0-16,0 0 0 0,0 0-832 0,0 0-192 15,0 0 0-15,0 0 0 0,0 0 864 0,0 0 128 0,0 0 32 0,0 0 0 16,0 0-832-16,-3-6-192 0,0-1 0 0,2 0 0 16,1 1 864-16,0 0 128 0,0 6 32 0,0-8 0 15,0-2-832-15,0-1-192 16,0 0 0-16,0 2 0 0,-1 0 0 0,1-1 0 0,0-1 0 0,0 0 0 16,0 1 0-16,0 1 0 0,1-2 0 0,-1 0 0 15,1 0 864-15,1 0 128 0,-2 1 32 0,1-1 0 16,0-1-832-16,0 0-192 0,1 0 0 0,0 0 0 15,2-1 0-15,-2-2 0 0,-2 0 0 0,1 3 0 16,2-1 0-16,0-2 0 0,0 1 0 0,1 1 0 16,-2 0 0-16,2-2 0 0,-2 0 0 0,1 3 0 15,1 0 0-15,-1 1 0 0,0 1 0 0,0-1 0 0,1 0 0 16,0-2 0-16,-2 1 0 0,1-1 0 0,0 1 0 0,0 0 0 16,1-1 0-16,1 1 0 0,-3 0 0 0,1 1 0 15,3 0 0-15,-3 1 0 0,3-4 0 0,-1 2 0 16,-2-1 0-16,2 1 0 0,-1 1 0 0,1-2 0 15,-2 1 0-15,0 0 0 0,2 0 0 0,-1 0 0 16,1-1 0-16,1 0 0 0,-1 1 0 0,3-4 0 16,-2 0 0-16,-2 1 0 0,3 0 0 0,-2 1 0 15,1 3 0-15,-1 0 0 0,1 0 0 0,-2 0 0 16,-1 0 0-16,3 3 0 0,-4 0 0 0,1 1 0 16,2-1 0-16,1-5 0 0,-2 4 0 0,-1 2 0 15,1-1 0-15,3-5 0 0,0 0 0 0,-1 2 0 16,-3 2 0-16,1 2 0 0,1 0 0 0,0-1 0 15,-1-1 0-15,0 2 0 0,3-1 0 0,-4 0 0 16,2 0 0-16,0 1 0 0,0-2 0 0,0 1 0 0,2-1 0 0,-3 1 0 16,1-1 0-16,0 1 0 0,-1-2 0 15,3-2 0-15,0 3 0 0,-3 2 0 0,0-1 0 0,3-3 0 16,-1 1 0-16,-3 3 0 0,0 0 0 0,2-1 0 16,0 0 0-16,1 1 0 0,-2-3 0 0,3-2 0 15,0 1 0-15,-2 4 0 0,-1-1 0 0,3 1 0 16,-2-2 0-16,5-4 0 0,-1-1 0 0,-3 8 0 15,0-3 0-15,1 2 0 0,1 1 0 0,3-1 0 16,-5-3 0-16,4 3 0 0,0-3 0 0,-2 0 0 16,-2-1 0-16,1 1 0 0,0 1 0 0,6-3 0 15,0-2 0-15,-6 6 0 0,1-1 0 0,5-2 0 16,-1 1 0-16,-3 4 0 0,0 0 0 0,-1 0 0 0,0-1 0 16,2 0 0-16,-1 1 0 0,0-1 0 0,0 1 0 0,1-1 0 15,-2 0 0-15,1 1 0 0,0-1 0 0,0 1 0 16,-2-1 0-16,1 0 0 0,2 2 0 0,-3-3 0 15,1 1 0-15,-1 0 0 0,2 0 0 0,-1 1 0 16,0-2 0-16,-1 1 0 0,1 1 0 0,-2-2 0 16,3-1 0-16,1-2 0 0,-1 0 0 0,-3 6 0 15,2-5 0-15,1 0 0 0,1 1 0 0,-4 4 0 16,0-2 0-16,0 1 0 0,2-3 0 0,-1 2 0 16,2-2 0-16,-3 4 0 0,3 0 0 0,-2 0 0 15,1-2 0-15,-1 1 0 0,2 0 0 0,2-3 0 16,-1 2 0-16,-3 3 0 0,1 2 864 0,2-1 128 15,-3-3 32-15,1 1 0 16,-1-1-1648-16,2-1-320 0,-2 0-64 0,3 2-16 0,-2 0 832 0,1 0 192 0,1-2 0 16,0 2 0-16,0 0 0 0,-1-1 0 0,1-1 0 0,4-1 0 15,-1 2 0-15,-7 2 0 0,3-1 0 16,0 1 0-16,0-1 0 0,0 1 0 0,-2-1 0 0,1 1 0 16,0-2 0-16,-1 3 0 15,2 0 0-15,2-3 0 0,-3 1 0 0,-2 2 0 0,-1-1 0 0,1 0 0 16,1-1 0-16,-1 2 0 0,2 0 0 0,-1 0 0 15,-2-1 0-15,2 3 0 0,0-2 0 0,-1 0 0 16,1-1 0-16,1 0 0 0,-2 1 0 0,6-1 0 16,-2 1 0-16,-3 1 0 0,-1-2 0 0,4 0 0 15,0 1 0-15,-5 1 0 0,1-2 0 0,1 3 0 16,-1-2 0-16,2 1 0 0,-4-1 0 0,2 1 0 16,1 0 0-16,-1-1 0 0,2-1 0 0,-5 1 0 15,-3 3 768-15,5-3 208 0,-1-2 48 0,1 2 0 0,1 1-832 0,1 0-192 16,-7 2 0-16,3-4 0 0,-3 4 0 0,5-3 0 15,2 1 0-15,-3-1 0 0,-4 3 0 0,6-4 0 16,0 0 0-16,1 1 0 0,2 2 0 0,-9 1 0 16,4-4 0-16,3 0 0 15,-7 4-768-15,0 0-208 0,5-2-48 0,2-1 0 0,-2 1 832 0,2-1 192 16,-7 3 0-16,8-3 0 0,-8 3 768 0,5-3 208 16,1 0 48-16,-6 3 0 0,9-3-832 0,-4 2-192 15,-5 1 0-15,6-4 0 0,-1 2 0 0,3-1 0 16,-2 0 0-16,-6 3 0 15,7-4-768-15,-7 4-208 0,9-4-48 0,-4 1 0 0,-5 3 832 0,7-5 192 16,-1 0 0-16,-6 5 0 0,8-4 0 0,-8 4 0 0,6-2 0 0,0 0 0 16,-6 2 768-16,8-2 208 0,-8 2 48 0,5-3 0 31,-5 3-1648-31,7-5-320 0,-1 1-64 0,-6 4-16 0,0 0 1648 0,7-4 320 0,-7 4 64 0,7-5 16 31,-7 5-1648-31,4-1-320 0,2-1-64 0,-6 2-16 0,0 0 1648 0,7-3 320 0,0-2 64 0,-7 5 16 16,7-6-832-16,-7 6-192 0,6-2 0 0,-6 2 0 15,0 0 0-15,9-4 0 0,-5-4 0 0,2 4 0 16,-6 4 0-16,5-1 0 0,-1-2 0 0,-4 3 0 16,6-4 0-16,-6 4 0 0,0 0 0 0,8-3 0 15,-8 3 0-15,7-2 0 0,-7 2 0 0,6-5 0 16,-6 5 0-16,0 0 0 0,6-5 0 0,-6 5 0 16,0 0 0-16,6-2 0 0,-6 2 0 0,8-2 0 0,-8 2 0 0,0 0 0 15,10-3 0-15,-5 0 0 0,-5 3 0 16,0 0 0-16,0 0 0 0,8-5 0 0,-8 5 0 0,7-4 0 15,-7 4 0-15,0 0 0 0,0 0 0 0,0 0 0 16,7 0 0-16,-7 0 0 0,0 0 0 0,8 0 0 16,-8 0 0-16,0 0 0 0,8-6 0 0,-8 6 0 15,0 0 0-15,6-3 0 0,-6 3 0 0,0 0 0 16,5-4 0-16,-5 4 0 0,0 0 0 0,8-4 0 16,-8 4 0-16,0 0 0 0,6-1 0 0,-6 1 0 15,0 0 0-15,7-3 0 0,-7 3 0 0,0 0 0 16,3-6 0-16,-3 6 0 0,0 0 0 0,0 0 0 15,6-3 0-15,0-1 0 0,-6 4 0 0,7-3 0 16,-7 3 0-16,6-5 0 0,-6 5 0 0,7-3 0 16,-7 3 0-16,5-8 0 0,1 4 0 0,-6 4 0 0,5-4 0 15,-5 4 0-15,8-4 0 0,-8 4 0 0,0 0 0 16,9-4 0-16,-1-1 0 0,-2 3 0 0,-6 2 0 0,8-3 0 16,-1-1 0-16,-1 1 0 0,-6 3 0 0,9-4 0 15,-9 4 0-15,9-5 0 0,-3 0 0 0,-6 5 0 31,8-4-768-31,0 2-208 0,-3-1-48 0,-5 3 0 0,9-3 832 0,-9 3 192 0,6-5 0 0,1 2 0 16,-1-1 0-16,-6 4 0 0,0 0 0 0,9-4 0 16,-3 0 768-16,-6 4 208 0,0 0 48 0,8-3 0 15,-2-2-1648-15,1 1-320 0,0-2-64 16,-7 6-16-16,5-3 832 0,-5 3 192 0,7-3 0 0,-7 3 0 16,6-5 768-16,-6 5 208 0,9-4 48 0,-2-2 0 15,-7 6-832-15,5-5-192 0,2-1 0 0,-7 6 0 16,0 0-768-16,5-5-208 0,1-1-48 0,-6 6 0 0,6-4 832 15,-6 4 192-15,0 0 0 0,7-6 0 0,0 0 768 0,-7 6 208 16,5-5 48-16,-5 5 0 0,7-6-832 0,-7 6-192 16,5-6 0-16,-5 6 0 0,8-6 0 0,0 1 0 15,-4 1 0-15,-4 4 0 0,6-8 0 0,0 3 0 16,1-1 0-16,-7 6 0 0,6-7 0 0,-1 0 0 16,1 0 0-16,0 1 0 0,-1 0 0 0,1-1 0 15,-1 1 0-15,1 1 0 0,-1-1 0 0,1 1 0 16,-2-3 0-16,1 1 0 0,0 1 0 0,1-1 0 15,-6 7 0-15,5-9 0 0,1-1 0 0,0 3 0 16,1 1 0-16,-3-2 0 0,1-3 0 0,-2 2 0 16,1 3 0-16,0 1 0 0,-3-3 0 0,0 1 0 15,0 2 0-15,-1 5 0 0,0 0 0 0,4-9 0 0,1 2 0 0,-2 0 0 16,-1 0 0-16,2-2 0 0,0 4 0 0,-2-3 0 16,-1-1 0-16,1 2 0 0,2-3 0 0,-2 2 0 15,-2 8 0-15,2-9 0 0,0-1 0 0,1 1 0 16,-2 2 0-16,-1 7 0 0,0-9 0 0,0 0 0 15,1 0 0-15,0 2 0 0,-1 7 0 0,1-9 0 16,-1-1 0-16,1 1 0 0,-3 1 0 0,1 1 0 16,1-1 0-16,-1 0 0 0,0 0 0 0,-1 0 0 15,1 0 0-15,1 8 0 0,-3-10 0 0,2 1 0 16,-1 0 0-16,0 0 0 0,-1 0 0 0,1 1 0 16,-2 1 0-16,0-1 0 0,1-1 0 0,1 0 0 15,1 0 0-15,0 2 0 0,-5-1 0 0,3 0 0 0,1 0 0 16,1-1 0-16,1 1 0 0,-1 0 0 0,-2 2 0 0,1-1 0 15,-4 2 0-15,1-1 0 0,3-2 0 0,-4 3 0 16,1-1 0-16,-1 2 0 0,6 4 0 0,-6-4 0 16,-1 0 0-16,1 0 0 0,-1-2 0 0,2 3 0 15,5 3 0-15,-10-1 0 0,2-3 0 0,1-1 0 16,2 0 0-16,5 5 0 0,-9-2 0 0,2-1 0 16,1-1 0-16,6 4 0 0,-9-3 0 0,2-1 0 15,2 0 0-15,5 4 0 0,0 0 0 0,-8-3 0 16,1-1 0-16,7 4 0 0,-8-5 0 0,1-1 0 15,2 2 0-15,5 4 0 0,-9-1 0 0,9 1 0 16,-10-2 0-16,2-1 0 0,8 3 0 0,-8-3 0 16,-1 0 0-16,9 3 0 0,-9-1 0 0,1 0 0 0,1 0 0 15,7 1 0-15,-8-3 0 0,-1 1 0 16,2 1 0-16,7 1 0 0,-11 0 0 0,3-1 0 0,-1-1 0 16,0 1 0-16,1 0 0 0,1 1 0 0,-1-3 0 0,8 3 0 15,-9-2 0-15,1 1 0 0,8 1 0 0,-8 0 0 16,0 0 0-16,8 0 0 0,-10-1 0 0,5 1 0 15,5 0 0-15,0 0 0 0,-11-2 0 0,2 2 0 16,1 0 0-16,8 0 0 0,-9 0 0 0,2 0 0 16,-1-1 0-16,1 1 0 0,7 0 0 0,0 0 0 15,-10-1 0-15,3-1 0 0,0 0 0 0,7 2 0 16,-9 0 0-16,0 0 0 0,2 0 0 0,7 0 0 16,-8-2 0-16,0 2 0 0,0 1 0 0,8-1 0 15,-8 0 0-15,-1 0 0 0,9 0 0 0,-7 1 0 16,-1-1 0-16,1-1 0 0,-2 0 0 0,3 0 0 0,6 1 0 0,-9 1 0 15,2 0 0-15,7-1 0 0,-10 0 0 0,4 0 0 16,6 0 0-16,-9 2 0 0,2 1 0 0,7-3 0 16,0 0 0-16,-8 0 0 0,1 1 0 0,7-1 0 15,-9-1 0-15,9 1 0 0,-8 2 0 0,0 0 0 16,8-2 0-16,-7 0 0 0,7 0 0 0,-9-2 0 16,3 1 0-16,6 1 0 0,-10-3 0 0,10 3 0 15,-9 0 0-15,9 0 0 0,-10 0 0 0,2 0 0 16,1-2 0-16,0 1 0 0,7 1 0 0,-9 0 0 15,0 1 0-15,3-1 0 0,6 0 0 0,-9-2 0 16,1 1 0-16,8 1 0 0,-8-1 0 0,1 0 0 16,-2-1 0-16,9 2 0 0,-8 0 0 0,0-3 0 15,1 1 0-15,-2 0 0 0,3 1 0 0,-2 1 0 16,8 0 0-16,-7-1 0 0,-1 0 0 0,1 0 0 0,-2-1 0 0,9 2 0 16,-5-2 0-16,-2 1 0 0,-2-2 0 0,9 3 0 15,-6-3 0-15,6 3 0 0,0 0 0 0,-8-3 0 16,0 0 0-16,8 3 0 0,-7-3 0 0,-1 1 0 15,-1-1 0-15,9 3 0 0,0 0 0 0,-9-3 0 16,-1 0 0-16,0-1 0 0,10 4 0 0,-8-3 0 16,-2 2 0-16,2-1 0 0,1-1 0 0,1-1 0 15,-1 1 0-15,2 0 0 0,-2-1 0 0,7 4 0 16,-6-4 0-16,6 4 0 0,-8-4 0 0,1-2 0 16,1 2 0-16,-1-1 0 0,-1 1 0 0,8 4 0 15,-5-5 0-15,-1 2 0 0,-1-1 0 0,1-1 0 16,6 5 0-16,-5-5 0 0,-3 0 0 0,8 5 0 0,-6-6 0 15,2 0 0-15,-1 0 0 0,-1 2 0 0,1 0 0 0,5 4 0 16,-6-5 0-16,2-1 0 0,-3 1 0 0,3-2 0 16,-1 3 0-16,5 4 0 0,-6-6 0 0,0 1 0 15,2 2 0-15,-3-1 0 0,2-2 0 0,0 2 0 16,-1 1 0-16,0-2 0 0,1 1 0 0,-1 0 0 16,0-2 0-16,-2 2 0 0,2-1 0 0,1 0 0 15,-2-2 0-15,2 3 0 0,-1 2 0 0,0-2 0 16,-2 0 0-16,1-1 0 0,3 2 0 0,-4 0 0 15,4-2 0-15,-1 1 0 0,-2 0 0 0,1-1 0 16,2-1 0-16,-1 1 0 0,-1 2 0 0,0 0 0 16,1-2 0-16,-1 1 0 0,0-1 0 0,0 3 0 15,6 2 0-15,-7-2 0 0,-1-1 0 0,0-1 0 16,0 1 0-16,1-1 0 0,0-4 0 0,2 1 0 16,-2 2 0-16,2-1 0 0,0 0 0 0,-3-1 0 0,3 2 0 15,-3-1 0-15,1 1 0 0,0 0 0 0,7 5 0 0,-9-5 0 16,-1 0 0-16,4 0 0 0,6 5 0 0,-9-8 0 15,1 1 0-15,2 0 0 0,1-1 0 0,5 8 0 16,-4-5 0-16,-3-1 0 0,3-1 0 0,0 0 0 16,-2 1 0-16,6 6 0 0,-7-7 0 0,2 1 0 15,0 0 0-15,5 6 0 0,0 0 0 0,-5-8 0 16,0 0 0-16,0 1 0 0,1 0 0 0,4 7 0 16,-6-6 0-16,-1 1 0 0,3-2 0 0,1 2 0 15,3 5 0-15,-7-7 0 0,2 2 0 0,2-1 0 16,-2 1 0-16,2-1 0 0,3 6 0 0,-6-6 0 15,3-2 0-15,-3 2 0 0,1-1 0 0,3 1 0 0,2 6 0 0,-6-6 0 16,2-1 0-16,-1 2 0 0,3-1 0 16,-2 1 0-16,-1-1 0 0,1 1 0 0,1-1 0 0,-2-1 0 15,1 1 0-15,-1 0 0 0,3 2 0 0,-3-2 0 16,-2 1 0-16,4-1 0 0,-2 0 0 0,2 0 0 16,-1 1 0-16,2-2 0 0,-3 2 0 0,1 1 0 15,-1-1 0-15,3-1 0 0,-2-1 0 0,0 0 0 16,0 2 0-16,1-3 0 0,3 8 0 0,-4-6 0 15,0 1 0-15,0-2 0 0,0 2 0 0,0-3 0 16,1 0 0-16,-1 3 0 0,1-1 0 0,1 0 0 16,2 6 0-16,-5-7 0 0,3-2 0 0,0 1 0 15,0 0 0-15,2 8 0 0,-2-8 0 0,1 2 0 16,-4-1 0-16,3-2 0 0,2 9 0 0,-2-7 0 16,-2-3 0-16,2 2 0 0,2 8 0 0,-1-9 0 0,0 1 0 0,-2 2 0 15,-1-2 0-15,2 2 0 0,2 6 0 0,-1-9 0 16,-2 0 0-16,2 1 0 0,-1 1 0 0,-1 0 0 15,3 7 0-15,-1-10 0 0,-2 0 0 0,3 0 0 16,1 1 0-16,-1 1 0 0,-1-1 0 0,0 0 0 16,0 0 0-16,1-1 0 0,-1 2 0 0,1-2 0 15,0-2 0-15,0 2 0 0,-1-4 0 0,-1 3 0 16,1 2 0-16,0-2 0 0,0 0 0 0,1 1 0 16,1-2 0-16,-1 1 0 0,-1 1 0 0,-1 0 0 15,1 1 0-15,1-1 0 0,1 0 0 0,1 1 0 16,-2 1 0-16,0-1 0 0,-2-3 0 0,1 3 0 15,1 0 0-15,0 0 0 0,0-1 0 0,0 0 0 16,1 1 0-16,1-1 0 0,-2 2 0 0,1-1 0 0,0-1 0 16,0 0 0-16,-1 0 0 0,3 2 0 0,1-1 0 15,-2 1 0-15,-3-1 0 0,1 1 0 0,2 0 0 0,1-1 0 16,-2-1 0-16,0 0 0 0,0 0 0 0,1 2 0 16,-1-1 0-16,1 0 0 0,1-1 0 0,-1 0 0 15,0 0 0-15,-1 1 0 0,1 1 0 0,2-2 0 16,-1-1 0-16,0 0 0 0,2 2 0 0,-4 0 0 15,1 0 0-15,1 1 0 0,0-2 0 0,2 1 0 16,-3 1 0-16,2 0 0 0,3 0 0 0,-1-1 0 16,-2-1 0-16,1-1 0 0,2-1 0 0,-1 1 0 15,-3 0 0-15,1 1 0 0,2 0 0 0,-1-1 0 16,0 3 0-16,-1-2 0 0,0-1 0 0,2 0 0 16,-3 0 0-16,2 0 0 0,-2 3 0 0,2-3 0 15,-1 0 0-15,0 1 0 0,3-1 0 0,-4 0 0 0,0-1 0 0,2 1 0 16,-1 0 0-16,-1 1 0 0,2-2 0 0,1 0 0 15,-2-1 0-15,1 1 0 0,0 1 0 0,0-2 0 16,1-1 0-16,0 1 0 0,-1-1 0 0,0 1 0 16,3-1 0-16,-3 2 0 0,1-1 0 0,-1-1 0 15,1 2 0-15,0 2 0 0,0-3 0 0,-1 0 0 16,1-1 0-16,-2 1 0 0,2 0 0 0,0 2 0 16,-1-3 0-16,0 1 0 0,3-1 0 0,-1 2 0 15,-1 2 0-15,0-1 0 0,3-1 0 0,-3-1 0 16,1 2 0-16,2 0 0 0,0-1 0 0,-2-1 0 15,1-1 0-15,-2 2 0 0,1 0 0 0,1 0 0 16,2-3 0-16,-3 1 0 0,3 0 0 0,-1 0 0 0,-1 2 0 16,-2 1 0-16,1-1 0 0,-2 1 0 0,2-1 0 0,1 3 0 15,-1 1 0-15,1-1 0 0,-1-2 0 16,0 2 0-16,3 1 0 0,-1 1 0 0,-2-2 0 0,-1-1 0 16,0 0 0-16,0 2 0 0,1 3 0 0,-2-3 0 15,-1-2 0-15,-1 4 0 0,-3 6 0 0,0 0 0 16,0 0 0-16,7-7 0 0,-2 0 0 0,-5 7 0 15,0 0 0-15,0 0 0 0,0 0 0 0,0 0 0 16,0 0 0-16,0 0 0 16,0 0-3232-16,0 0-688 0,-13 1-144 0,0 2-32 0</inkml:trace>
  <inkml:trace contextRef="#ctx0" brushRef="#br0" timeOffset="7">20287 11548 12895 0,'0'0'272'0,"0"0"64"0,0 0 16 0,0 0 32 0,0 0-384 0,0 0 0 0,0 0 0 0,0 0 0 0,-1 7 896 0,1-7 96 15,0 0 32-15,0 0 0 0,0 0 0 0,0 0 0 16,0 0 0-16,0 0 0 0,0 0 0 0,0 0 0 15,0 0 0-15,0 0 0 0,1 6 0 0,-1-6 0 16,0 0 0-16,0 0 0 0,0 0-832 0,0 0-192 16,0 0 0-16,0 0 0 0,0 0 864 0,0 0 128 15,0 0 32-15,0 0 0 0,-3-5-832 0,3-1-192 16,0 0 0-16,0-2 0 0,0 0 864 0,0 0 128 16,2 0 32-16,0-2 0 0,-1 1-832 0,1-2-192 15,0-2 0-15,3 0 0 0,-4-3 0 0,1 3 0 16,-1-2 0-16,1-1 0 0,1 1 0 0,-1-2 0 15,1 0 0-15,-1 0 0 0,3 3 0 0,-1-2 0 16,-3-1 0-16,3 0 0 0,-2 2 864 0,1 0 128 0,0-3 32 0,1 1 0 16,1 2-832-16,-2 0-192 15,2-2 0-15,0 2 0 0,-1-1 0 0,0 1 0 0,0 0 0 0,2-1 0 16,-1 2 0-16,0-2 0 0,-1 1 0 0,-3 0 0 16,0-2 0-16,3 2 0 0,-2 0 0 0,2-1 0 15,2 1 0-15,-2-1 0 0,0 1 0 0,-1 0 0 16,2 2 0-16,1 0 0 0,-2 0 0 0,1 0 0 15,-2-1 0-15,1 2 0 0,3 0 0 0,-3-1 0 16,3 1 0-16,-2-1 0 0,1 0 0 0,-1-1 0 16,1 2 0-16,1-1 0 0,0 2 0 0,-1-1 0 15,-1 0 0-15,1 0 0 0,-1 0 0 0,2 1 0 16,-4 0 0-16,2 1 0 0,-1-2 0 0,1 1 0 0,-1 1 0 0,0 0 0 16,2-1 0-16,-2 0 0 0,0 0 0 15,1-1 0-15,-1 0 0 0,2 0 0 0,-1-2 0 0,0 2 0 16,-1-1 0-16,0 1 0 0,2-1 0 0,-2 3 0 15,3-1 0-15,-2 0 0 0,0-1 0 0,0 0 0 16,1 0 0-16,-3-2 0 0,3 1 0 0,-1 0 0 16,0 0 0-16,0-2 0 0,1 3 0 0,-2 0 0 15,1 1 0-15,2 0 0 0,-3 0 0 0,1 1 0 16,1-1 0-16,1-4 0 0,1 3 0 0,-4 1 0 16,1 0 0-16,-1 1 0 0,1 0 0 0,1 0 0 15,-3-1 0-15,2 0 0 0,-2 1 0 0,0 4 0 16,1-1 0-16,1-1 0 0,-2 1 864 0,2-2 128 15,-2-1 32-15,3-2 0 0,-2 2-832 0,-2 3-192 0,3 0 0 0,0-4 0 16,-2 0 0-16,2 2 0 16,1 0 0-16,1 0 0 0,0-1 0 0,-3 2 0 0,1 3 0 0,2-3 0 15,-3 0 0-15,0-1 0 0,-2 0 0 0,2 2 0 16,1 0 0-16,-3 1 0 0,0-1 0 0,-1-2 0 16,3 2 0-16,1-3 0 0,-1-1 0 15,2 2 0-15,-1 2 0 0,-1 3 0 0,0-1 0 0,2 1 0 16,-3-2 0-16,0 1 0 0,1-1 0 0,-1-1 0 15,0 3 0-15,0-1 0 0,1-2 0 0,-1 0 0 16,1 2 0-16,0-1 0 0,1 0 0 0,2-2 0 16,-4 1 0-16,0 3 0 0,1 0 0 0,-1-1 0 15,1 0 0-15,3-3 0 0,0 1 0 0,-4 4 0 16,1-2 0-16,2-1 0 0,-2 2 0 0,0-2 0 16,0 1 0-16,1 0 0 0,-1-1 0 0,2-1 0 0,1 1 0 0,-4 1 0 15,2-1 0-15,1-3 0 0,-1 2 0 0,0 2 0 16,1-1 0-16,-3 2 0 0,1-4 0 0,2 0 0 15,-2 1 0-15,-4 7 0 0,4-7 0 0,0 0 0 16,-1 1 0-16,-3 6 0 0,5-7 0 0,-5 7 0 16,3-6 0-16,1-2 0 0,2 1 0 0,-6 7 0 15,2-5 0-15,2-2 0 0,1 2 0 0,-2-2 0 16,0-1 0-16,0 1 0 0,1-1 0 0,0 0 0 16,-4 8 0-16,5-6 0 0,-2-3 0 0,-3 9 0 15,5-5 0-15,-1-1 0 0,0 0 0 0,-4 6 0 16,6-6 0-16,-1-3 0 0,1-3 0 0,-2 3 0 15,-4 9 0-15,5-7 0 0,0 2 0 0,0-2 0 16,-2-1 0-16,0 1 0 0,3 3 0 0,-6 4 0 0,5-7 0 16,2 3 0-16,-4-1 0 0,1-1 0 0,1-1 0 15,0 1 0-15,1 1 0 0,-1 1 0 0,-5 4 0 0,7-7 0 16,-7 7 0-16,5-6 0 16,3 2 0-16,-8 4 0 0,6-8 0 0,1 3 0 0,-7 5 0 0,6-6 0 15,-6 6 0-15,6-4 0 0,-6 4 0 0,8-6 0 16,-1 1 0-16,-1 1 0 0,-6 4 0 0,8-5 0 15,0 1 0-15,-3-2 0 0,3 0 0 0,-4 0 0 16,-4 6 0-16,8-4 0 0,-8 4 0 0,10-6 0 16,-2 1 0-16,-1-1 0 0,0 2 0 0,0-1 0 15,-1 0 0-15,2 1 0 0,-2-1 0 0,-6 5 0 16,8-3 0-16,-2 0 0 0,2-2 0 0,-8 5 0 16,7-3 0-16,0 1 0 0,-7 2 0 0,7-6 0 15,0 2 0-15,0-1 0 0,-2 1 0 0,3 0 0 0,-4-2 0 16,-4 6 0-16,7-5 0 0,-1 0 0 0,-6 5 0 0,8-4 0 15,-1 0 0-15,-1-1 0 0,-6 5 0 0,9-6 0 16,-5 2 0-16,2-3 0 0,-1 2 0 0,-5 5 0 16,7-3 0-16,1 0 0 0,-8 3 0 0,6-5 0 15,2-3 0-15,-8 8 0 0,6-4 0 0,-6 4 0 16,5-7 0-16,-5 7 0 0,8-3 0 0,-8 3 0 16,7-3 0-16,0 0 0 0,-1-2 0 0,-6 5 0 15,6-3 0-15,-6 3 0 0,9-5 0 0,-2 0 0 16,-3-1 0-16,-4 6 0 0,7-5 0 0,-7 5 0 15,7-2 0-15,-7 2 0 0,8-8 0 0,0 3 0 16,-1 3 0-16,-7 2 0 0,0 0 0 0,9-3 0 16,-2 1 0-16,-7 2 0 0,9-2 0 0,-9 2 0 0,8-4 0 0,-8 4 0 15,10-2 0-15,0 0 0 16,-4-1 0-16,-6 3 0 0,0 0 0 0,10 0 0 0,-10 0 0 0,8-2 0 16,1-1 0-16,-9 3 0 0,0 0 0 0,8-2 0 15,-8 2 0-15,9-3 0 0,-9 3 0 0,8-1 0 16,-8 1 0-16,10-3 0 0,-10 3 0 15,11-1 0-15,-11 1 0 0,8-1 0 0,0 0 0 0,-1-1 0 16,1-1 0-16,-8 3 0 0,9-2 0 0,0 0 0 16,-3-1 0-16,-6 3 0 0,9-2 0 0,-1 1 0 15,0 1 0-15,-8 0 0 0,7 0 0 0,0-3 0 16,-1-1 0-16,-6 4 0 0,10 1 0 0,-2-2 0 16,-1-3 0-16,-7 4 0 0,0 0 0 0,8-4 0 0,-1 2 0 0,-7 2 0 15,0 0 0-15,9-2 0 0,-1 0 0 16,-8 2 0-16,0 0 0 0,8 1 0 0,-8-1 0 0,9 0 0 15,-9 0 0-15,0 0 0 0,0 0 0 0,12 0 0 16,-4 0 0-16,-8 0 0 0,8 2 0 0,-8-2 0 16,8-2 0-16,-8 2 0 0,10 2 0 0,-10-2 0 15,10 3 0-15,-2 0 0 0,2-3 0 0,-10 0 0 16,6-3 0-16,3 2 0 0,1-1 0 0,0 1 0 16,-10 1 0-16,11 0 0 0,-3 1 0 0,1-1 0 15,-9 0 0-15,11 0 0 0,0 2 0 0,-2 0 0 16,0 0 0-16,0-1 0 0,-9-1 0 0,12 3 0 15,-4-1 0-15,2 0 0 0,-1-2 0 0,-9 0 0 16,0 0 0-16,8-1 0 0,2 3 0 0,-10-2 0 16,8-2 0-16,2 1 0 0,2 1 0 0,-3 1 0 0,-9-1 0 15,10 0 0-15,0-3 0 0,-2 3 0 0,-8 0 0 16,11-2 0-16,-3 1 0 0,1 0 0 0,-9 1 0 0,10-2 0 16,0-1 0-16,0 1 0 0,-10 2 0 0,9-3 0 15,0-3 0-15,-1 3 0 0,-8 3 0 16,9-1 0-16,1-1 0 0,-5-1 0 0,-5 3 0 0,8-2 0 15,-8 2 0-15,9-4 0 0,-3 0 0 0,-6 4 0 16,7-1 0-16,-7 1 0 0,6-3 0 0,-6 3 0 16,7-3 0-16,-7 3 0 0,0 0 0 0,8-5 0 15,-1 1 0-15,-7 4 0 0,6-4 0 0,-6 4 0 16,8-7 0-16,-4 1 0 0,-4 6 0 0,6-5 0 16,0-2 0-16,-6 7 0 0,0 0 0 0,7-5 0 15,-2-1 0-15,-5 6 0 0,0 0 0 0,6-5 0 0,-6 5 0 16,0 0 0-16,5-5 0 0,-5 5 0 0,0 0 0 15,5-7 0-15,-5 7 0 0,0 0 0 0,0 0 0 0,0 0 0 16,0 0 0-16,4-8 0 0,-4 8 0 0,0 0 0 16,0 0 0-16,0 0 0 0,2-9 0 0,-2 9 0 15,0 0 0-15,0 0 0 0,2-9 0 0,-2 9 0 16,-1-7 0-16,1 7 0 0,0 0 0 0,0 0 0 16,0-8 0-16,0 8 0 0,-2-5 0 0,2 5 0 15,0 0 0-15,0 0 0 0,-2-6 0 0,2 6 0 16,0 0 0-16,0 0 0 0,-7-5 0 0,7 5 0 15,-3-6 0-15,3 6 0 0,0 0 0 0,-5-4 0 16,5 4 0-16,0 0 0 0,-9-5 0 0,9 5 0 16,-7-3 0-16,7 3 0 0,-8-4 0 0,8 4 0 15,-6-3 0-15,6 3 0 0,-8-3 0 0,3 0 0 0,0-1 0 0,5 4 0 16,-9-2 0-16,9 2 0 0,-9-3 0 16,1 1 0-16,3 0 0 0,-1-1 0 15,-1 0 0-15,1 0 0 0,0-2 0 0,1 0 0 0,-3 2 0 0,1-1 0 16,2 0 0-16,-1-1 0 0,1 1 0 0,-2 2 0 15,2 0 0-15,-1-2 0 0,0 1 0 0,0 0 0 16,1-1 0-16,-1 1 0 0,2 1 0 0,-3 0 0 16,2-2 0-16,0 1 0 0,-4 1 0 0,3 1 0 15,6 1 0-15,-8-2 0 0,2-2 0 0,-1 3 0 16,0-1 0-16,1 0 0 0,-1-1 0 0,3 1 0 16,4 2 0-16,0 0 0 0,-9-1 0 0,9 1 0 15,0 0 864-15,-7-2 128 0,-1 0 32 0,1 1 0 0,-4 1-832 0,2-3-192 16,1 0 0-16,1 2 0 0,-1 1 0 15,3 0 0-15,5 0 0 0,-9 0 0 0,2 0 0 0,-3 0 0 16,1-1 0-16,9 1 0 0,-7 0 0 0,-1 1 0 16,-1-1 0-16,2 1 0 0,7-1 0 0,-9 1 0 15,-1-1 0-15,3 2 0 0,7-2 0 0,-10 3 0 16,4-1 0-16,6-2 0 0,-11 1 0 0,3 1 0 16,8-2 0-16,-9 3 0 0,0-3 0 0,9 0 0 15,-6 1 0-15,6-1 0 0,-9 2 0 0,1-1 0 16,1 0 0-16,7-1 0 0,-8 2 0 0,8-2 0 15,-9 2 0-15,1 1 0 0,1-3 0 0,-1 2 0 16,8-2 0-16,-9 3 0 0,3-1 0 0,-4-1 0 16,2-1 0-16,-2 3 0 0,2-1 0 0,1-1 0 0,-2-1 0 15,0 1 0-15,-1 0 0 0,3 0 0 16,-3 1 0-16,1 0 0 0,0-2 0 0,1 0 0 16,1 1 0-16,-1 0 0 0,0 2 0 0,1-3 0 0,-1 0 0 0,0 0 0 15,0 0 0-15,1 0 0 0,-1 0 0 0,0 0 0 16,1 0 0-16,1 0 0 0,-2 0 0 0,8 0 0 15,-6-2 0-15,-3 2 0 0,2 0 0 16,7 0 0-16,0 0 0 0,-11-1 0 0,2 0 0 0,1 1 0 16,8 0 0-16,-8-1 0 0,2-2 0 0,6 3 0 15,-10-1 0-15,10 1 0 0,0 0 0 0,0 0 0 16,-9-3 0-16,0 1 0 0,9 2 0 0,0 0 0 16,-8-4 0-16,8 4 0 0,-8-4 0 0,8 4 0 15,-9-4 0-15,9 4 0 0,0 0 0 0,-7-5 0 16,1 2 0-16,6 3 0 0,0 0 0 0,0 0 0 15,-7-7 0-15,1 2 0 0,6 5 0 0,-4-6 0 0,0 1 0 0,4 5 0 16,-6-5 0-16,6 5 0 0,-3-6 0 0,-2 0 0 16,2-1 0-16,3 7 0 0,0 0 0 0,-5-5 0 15,5 5 0-15,-4-5 0 0,-2 0 0 0,6 5 0 16,-7-5 0-16,4-1 0 0,-2 0 0 0,2 0 0 16,-1 2 0-16,4 4 0 0,0 0 0 0,-6-6 0 15,1 0 0-15,0 0 0 0,2 3 0 0,3 3 0 16,-7-6 0-16,2 0 0 0,-1 1 0 0,2 1 0 15,-1 0 0-15,1-2 0 0,-1-2 0 0,0 2 0 16,1 0 0-16,-3-1 0 0,2 2 0 0,2 0 0 16,-3 0 0-16,6 5 0 0,-4-7 0 0,-1 0 0 15,0 0 0-15,0 2 0 0,0 1 0 0,5 4 0 16,-6-5 0-16,2 1 0 0,-2-2 0 0,2 0 0 0,-1-1 0 16,-2 2 0-16,1 0 0 0,2 2 0 15,4 3 0-15,-3-5 0 0,-1 1 0 0,0 0 0 0,4 4 0 0,-4-6 0 16,-1 2 0-16,0-1 0 0,-1 1 0 0,6 4 0 15,0 0 0-15,-3-7 0 0,-4 1 0 0,2 0 0 16,0 0 0-16,5 6 0 0,0 0 0 0,0 0 0 16,-1-8 0-16,0 1 0 0,-4 2 0 0,0-1 0 15,1 1 0-15,0-1 0 0,-2 0 0 0,2 2 0 16,0 0 0-16,-1 0 0 0,2-2 0 0,-2 2 0 16,0-1 0-16,5 5 0 0,-6-5 0 0,2-1 0 15,-2 2 0-15,1 0 0 0,-1-1 0 0,0 1 0 16,0-3 0-16,3 3 0 0,-5-2 0 0,4 2 0 15,4 4 0-15,-4-8 0 0,-3 2 0 0,2 0 0 0,2-1 0 0,-2 1 0 16,-1-1 0-16,2 1 0 0,-2-1 0 0,6 7 0 16,-4-7 0-16,-2 1 0 0,1-2 0 0,0 0 0 15,1 0 0-15,0 1 0 0,4 7 0 0,-6-7 0 16,2 1 0-16,0-1 0 0,-2 2 0 0,0-3 0 16,2 0 0-16,-2 1 0 0,4-1 0 0,-2 0 0 15,0 1 0-15,-1-1 0 0,2 0 0 0,-2 2 0 16,1-1 0-16,1 0 0 0,-1 0 0 0,0 0 0 15,-1-1 0-15,1 2 0 0,0-1 0 0,0 1 0 16,-1-1 0-16,0 0 0 0,1 0 0 0,0-1 0 16,-2 0 0-16,3 3 0 0,0-2 0 0,-2 1 0 15,1-1 0-15,0-1 0 0,1 1 0 0,-1-2 0 16,0 0 0-16,0 0 0 0,0 0 0 0,-2 3 0 0,2-3 0 16,0 1 0-16,2-1 0 0,-2 1 0 0,-2-1 0 0,3 0 0 15,2 0 0-15,-5-1 0 16,3 2 0-16,0-1 0 0,1 0 0 0,1 0 0 0,-5-1 0 0,3 1 0 15,2 3 0-15,-2-3 0 0,0 2 0 0,0-2 0 16,0 0 0-16,-1 0 0 0,1 2 0 0,1 0 0 16,-5-2 0-16,4 0 0 0,1 1 0 0,-1 0 0 15,1-1 0-15,-2-1 0 0,2 1 0 0,-1 0 0 16,1 0 0-16,0 1 0 0,1-1 0 0,0 0 0 16,-1 0 0-16,1 3 0 0,-1-3 0 0,1 0 0 15,-1 0 0-15,0 0 0 0,0 1 0 0,0-1 0 16,0 2 0-16,-2-2 0 0,0 1 0 0,0 0 0 15,3-2 0-15,0 0 0 0,-4 0 0 0,0 0 0 0,1 0 0 16,2 1 0-16,-2-1 0 0,1 0 0 0,-2-1 0 16,2 0 0-16,-1 0 0 0,1 1 0 0,-2 0 0 0,2-1 0 15,2-2 0-15,-2 3 0 0,-1 1 0 0,2 0 0 16,0-1 0-16,1-1 0 0,0-1 0 0,0 2 0 16,1 2 0-16,-3-1 0 0,0-2 0 0,1 0 0 15,1 0 0-15,0 0 0 0,-2 0 0 0,2-1 0 16,-1 1 0-16,2 0 0 0,0 1 0 0,-1 0 0 15,-2 1 0-15,1-2 0 0,-1-1 0 0,2 1 0 16,2 1 0-16,-2 0 0 0,-1 0 0 0,1 0 0 16,1 0 0-16,-1 1 0 0,0 0 0 0,0-2 0 15,0 1 0-15,1 0 0 0,0 0 0 0,0 0 0 16,-3-1 0-16,6 0 0 0,-1-1 0 0,-2 1 0 16,0 0 0-16,0-1 0 0,1-1 0 0,-1 1 0 15,-1 0 0-15,1 1 0 0,1 0 0 0,0 1 0 0,0-1 0 16,1 1 0-16,0 0 0 0,0 2 0 0,-2-1 0 0,2 2 0 15,1-2 0-15,-2 1 0 0,1-1 0 0,1-1 0 16,-2 1 0-16,1-1 0 0,3 0 0 0,-2 0 0 16,-3 0 0-16,2 1 0 0,1 1 0 0,1 1 0 15,1-1 0-15,-3 0 0 0,0 1 0 0,0-1 0 16,-2 8 0-16,4-9 0 0,0 0 0 0,-2 1 0 16,-1-2 0-16,3 2 0 0,-1 0 0 0,0 1 0 15,1 0 0-15,-2 0 0 0,0 0 0 0,1 0 0 16,2 0 0-16,-1 1 0 0,-3-2 0 0,3 0 0 15,0 1 0-15,1-1 0 0,-2 1 0 0,0 2 0 16,-1-4 0-16,0 3 0 0,1-7 0 0,-3 6 0 0,-3 1 0 16,2-1 0-16,5-3 0 0,0 1 0 0,-3 1 0 0,-1 8 0 15,3-8 0-15,1 0 0 0,-2-3 0 0,0 2 0 16,0 1 0-16,-1 2 0 0,-1 6 0 0,5-8 0 16,-2-3 0-16,0 3 0 0,-3 8 0 0,5-9 0 15,-1-4 0-15,1 3 0 0,0 4 0 0,-5 6 0 16,2-8 0-16,3-1 0 0,0-1 0 0,2-1 0 15,-1 2 0-15,0 2 0 0,-3 0 0 0,3-1 0 16,1-1 0-16,-2 0 0 0,-1 2 0 0,3 1 0 16,-3-3 0-16,2 0 0 0,-1 0 0 0,-2 1 0 15,2 2 0-15,1-2 0 0,1 0 0 0,-1 0 0 16,-1-1 0-16,-1 0 0 0,3 1 0 0,-1 0 0 16,-2-1 0-16,0 1 0 0,2 1 0 0,-2 2 0 15,2-4 0-15,-1 0 0 0,0 1 0 0,-1-1 0 0,3 1 0 0,-2-1 0 16,1-1 0-16,-1-1 0 0,1 1 0 0,-1 1 0 15,1-1 0-15,-1-1 0 0,0-4 0 0,0 7 0 16,1 2 0-16,0-1 0 0,-1-2 0 0,1-1 0 16,1 2 0-16,-1 0 0 0,2-1 0 0,-2 0 0 15,2-2 0-15,-1 1 0 0,-2 1 0 0,3 1 0 16,1 0 0-16,-1-3 0 0,-2 2 0 16,1 0 0-16,-1 1 0 0,2 1 0 0,1 0 0 0,0-1 0 15,0 0 0-15,-2 1 0 0,1-1 0 0,-3 0 0 16,1-1 0-16,2 1 0 0,-2 0 0 0,4 1 0 15,-1 0 0-15,1-1 0 0,-1 0 0 0,-1 2 0 16,2 0 0-16,-2 0 0 0,2-3 0 0,0 1 0 0,-1 1 0 16,2 3 0-16,-3-3 0 0,2 0 0 0,2-1 0 15,-4 0 0-15,1 1 0 0,0 0 0 0,0 0 0 0,0 2 0 16,-2-3 0-16,2 1 0 0,-3 0 0 0,3 0 0 16,-1 0 0-16,1 1 0 0,-3 2 0 0,3-2 0 15,-1 1 0-15,1-3 0 0,-2-1 0 0,2 2 0 16,0-1 0-16,0 1 0 0,-3 1 0 0,3 0 0 15,0 1 0-15,0-1 0 0,-3 0 0 0,2-2 0 16,0 0 0-16,1 4 0 0,2-2 0 0,-4 1 0 16,1-3 0-16,1 0 0 0,0 4 0 0,-2-2 0 15,0 1 0-15,-1-1 0 0,2 0 0 0,-1 1 0 16,-7 5 0-16,9-4 0 0,-4 0 0 0,-5 4 0 16,6-5 0-16,-6 5 0 0,5-6 0 0,-5 6 0 15,7-6 0-15,-1 3 0 0,-6 3 0 0,6-6 0 0,-1 2 0 16,2 0 0-16,-7 4 0 0,4-6 0 15,-4 6 0-15,0 0 0 0,0 0 0 0,0 0 0 0,6-4 0 0,-6 4 0 16,0 0 0-16,0 0 0 0,0 0 0 0,0 0 0 16,0 0 0-16,0 0 0 0,0 0 0 0,0 0 0 31,0 0-768-31,0 0-208 0,0 0-48 0,0 0-12016 0,3 10-2400 0</inkml:trace>
  <inkml:trace contextRef="#ctx0" brushRef="#br1" timeOffset="8">22052 4939 12895 0,'0'0'272'0,"0"0"64"0,0 0 16 0,0 0 32 0,0 0-384 0,0 0 0 16,0 0 0-16,0 0 0 0,0 0 896 0,0 0 96 15,3 19 32-15,-3-19 0 0,0 0-832 0,0 0-192 16,0 0 0-16,0 0 0 0,0 0 864 0,0 0 128 15,1-5 32-15,1 0 0 0,1-1-832 0,-3 6-192 16,0-5 0-16,0-1 0 0,1 0 864 0,-1-1 128 16,0 2 32-16,0-1 0 0,-1 1-832 0,1-2-192 15,0-1 0-15,-1 1 0 0,-1-1 864 0,1 0 128 16,1-1 32-16,0 1 0 0,0-1-832 0,0 0-192 16,0 0 0-16,0-2 0 0,1 0 0 0,-1 0 0 0,0-1 0 0,0 0 0 15,0-1 0-15,0 0 0 0,0-3 0 0,2 2 0 16,0 1 864-16,-2 0 128 0,0-2 32 0,1 3 0 15,0 1-832-15,1 0-192 0,-2-1 0 0,1 1 0 16,0 0 0-16,0 1 0 0,-1-1 0 0,0 0 0 16,-2-1 0-16,2 0 0 0,0 0 0 0,0 0 0 15,-3-1 0-15,2-6 0 0,1 1 0 0,0 3 0 16,-1 1 0-16,1-1 0 0,0 0 0 0,0 1 0 16,0 1 0-16,0 2 0 0,0-3 0 0,0 2 0 15,1 0 0-15,0 0 0 0,1-1 0 0,-1-3 0 16,0 3 0-16,-2-1 0 0,0-2 0 0,1 3 0 15,2 1 0-15,0-1 0 0,-1-3 0 0,1 1 0 0,2 1 0 16,-3-2 0-16,1 0 0 0,-1-1 0 0,-1 2 0 16,0 0 0-16,0-1 0 0,0 1 0 0,-1-3 0 15,1 2 0-15,1-1 0 0,-1 1 0 0,-1 0 0 0,1 2 0 16,0 1 0-16,1 1 0 0,0 1 0 0,-1-1 0 16,0-1 0-16,0 2 0 0,0 0 0 0,-1 0 0 15,0 2 0-15,0-1 0 0,1-1 864 0,0-1 128 16,0-1 32-16,0 2 0 0,-1 2-832 0,1-1-192 15,-4 1 0-15,2 0 0 0,0 0 0 0,1 3 0 16,1 6 0-16,-2-9 0 0,-2-2 0 0,3 1 0 16,0 0 0-16,-2 2 0 0,0 3 0 0,1-2 0 15,1 0 0-15,1 7 0 0,0 0 0 0,-1-8 0 16,0 0 0-16,1 8 0 0,0 0 0 0,0 0 0 0,-1-6 0 16,1 6 0-16,0 0 0 0,0 0 0 0,-1-6 0 0,1 6 0 15,0 0 0-15,0 0 0 0,0 0 0 0,0 0 0 16,0 0 0-16,0 0 0 0,0 10 0 0,0 1 0 15,2 1 0-15,-1 2 0 0,-2 2 0 0,1 0 0 16,2 3 0-16,1 2 0 0,-1 0 0 0,2 2 0 16,-2 1 0-16,3 0 0 0,-2 0 0 0,0 2 0 15,1 0 0-15,-2 3 0 0,2 0 0 16,0 3 0-16,-2-1 0 0,1 2 0 0,0-1 0 0,1 0 0 16,-1 0 0-16,1 0 0 0,-3-1 0 0,2-2 0 15,-2-2 0-15,0 0 0 0,-1 0 0 0,0-9 0 16,0 2 0-16,0 1 0 0,-1 1 0 0,1 0 0 15,1 0 0-15,-2 0 0 0,-1 0 0 0,0 0 0 0,2-1 864 0,0 1 128 16,0-2 32-16,0 1 0 0,0-2-832 0,0 1-192 16,0-2 0-16,2-3 0 0,-1-1 0 0,1 0 0 15,-2-2 0-15,0-1 0 0,-1-1 0 0,0-3 0 16,2 1 0-16,-1-1 0 0,0-1 0 0,0-6 0 16,0 7 0-16,0-7 0 0,0 0 0 0,0 0 0 15,0 0 0-15,0 0 0 0,0 0 0 0,1 5 0 16,-1-5 0-16,0 0 0 0,0 0 0 0,0 0 0 15,0 0 0-15,0 0 0 0,0 0 864 0,0 0 128 16,0 0 32-16,-5-4 0 0,2 0-832 0,1-2-192 16,-1 1 0-16,0-2 0 0,1-2 0 0,0 0 0 15,2-1 0-15,-1 2 0 0,-1-2 0 0,1 0 0 16,0 0 0-16,1-2 0 0,0-2 0 0,1-3 0 16,-1-2 0-16,1 1 0 0,1 0 0 0,-1-1 0 0,1 0 0 0,0-2 0 15,2-2 0-15,-1-13 0 16,0 3 0-16,-2 9 0 0,3-3 0 0,-1-2 0 0,0-1 0 0,0-3 0 15,-1-4 0-15,-2 0 0 0,-2-1 0 0,4 2 0 16,-1 2 0-16,0 2 0 0,0 1 0 0,-1 2 0 16,-1 1 0-16,1 0 0 0,1 2 0 0,0 2 0 15,-2 2 0-15,0 0 0 0,0 0 0 0,1 1 0 16,-1 2 0-16,-1 3 0 0,-1 1 0 0,0-1 0 16,2-1 0-16,0 3 0 0,-1 2 0 0,-1 1 0 15,2 1 0-15,-1 2 0 0,0-2 0 0,1 2 0 16,0-2 0-16,-1 1 0 0,-1 0 0 0,1 3 0 15,2 6 0-15,0 0 0 0,-1-6 0 0,-2 3 0 16,3 3 0-16,0 0 0 0,-2-6 0 0,2 6 0 16,0 0 0-16,0 0 0 0,0 0 0 0,-5 6 0 0,1 0 0 15,2 3 0-15,-2 1 0 0,2 3 0 0,-1 3 0 0,1 1 0 16,-1 2 0-16,2 2 0 0,1 2 0 0,-1 2 0 16,0 2 0-16,1 0 0 0,0 1 0 0,0 1 0 15,-2 3 0-15,2 1 0 0,2 1 0 0,-1 0 0 16,-2 1 0-16,2 2 0 0,0 4 0 0,1-2 0 15,0 1 0-15,0-3 0 0,0 2 0 0,1-2 0 16,1-1 0-16,-3 1 0 0,-1-1 0 0,0-1 0 16,1-1 0-16,0-3 0 0,-1-3 0 0,0-2 0 15,1-2 0-15,-1-1 0 0,0-1 0 0,0-1 0 16,0-2 0-16,1-3 0 0,0 0 0 0,-1-2 0 16,-1-1 0-16,1-1 0 0,0-1 0 0,0 0 0 15,-1-2 0-15,0 0 0 0,1-2 0 0,0-1 0 16,0-6 0-16,0 0 0 0,0 0 0 0,0 0 0 0,0 0 0 0,0 0 0 15,0 0 0-15,0 0 0 0,0 0 0 0,-2-3 0 16,-3-6 0-16,3-2 0 0,1-1 0 0,0-2 0 16,-1-2 0-16,1 0 0 0,-1-3 0 0,1-2 0 15,1 0 0-15,0-1 0 0,-1-3 0 0,1 0 0 16,1-2 0-16,2 1 0 0,-2-3 0 0,1-11 0 16,0 2 0-16,-1 2 0 0,0 1 0 0,3-2 0 15,-3-2 0-15,0-3 0 0,-2-2 0 0,1 0 0 16,1-1 0-16,-1 1 0 0,-1 1 0 0,1 2 0 15,0 2 0-15,1 2 0 0,0 3 0 0,-1 2 0 16,-1 3 0-16,1 1 0 0,1 3 0 0,-1 3 0 0,0 2 0 0,0 5 0 16,-1 0 0-16,1 2 0 0,0 0 0 0,-1 1 0 15,0 1 0-15,-2 3 0 0,3 8 0 0,0 0 0 16,0 0 0-16,0 0 0 0,-1-7 0 0,1 7 0 16,0 0 0-16,0 0 0 0,0 0 0 0,-5 12 0 15,-1 2 0-15,4 2 0 0,0 5 0 0,1 2 0 16,-1 4 0-16,0 3 0 0,1 4 0 0,1 3 0 15,0 3 0-15,-1 1 0 0,-2 3 0 0,2 2 0 16,2 0 0-16,0 4 0 0,-2 3 0 0,2-2 0 16,1-4 0-16,-1-14 0 0,0 1 0 0,2 2 0 15,-2 2 0-15,0-2 0 0,3-3 0 0,-4-1 0 16,0-2 0-16,0-3 0 0,2 0 0 0,0-3 0 16,-2-2 0-16,1-2 0 0,0-4 0 0,0 0 0 15,-1-3 0-15,1-1 0 0,0-1 0 0,0-2 0 0,-1-3 0 16,0-6 0-16,0 0 0 0,0 0 0 0,0 0 0 0,0 0 0 15,0 0 0-15,0 0 0 0,0 0 0 0,-3-6 0 16,0-3 0-16,-1-3 0 0,3 0 0 0,-2-4 0 16,1-2 0-16,1-3 0 0,-1-2 0 0,2-2 0 15,2 0 0-15,-1 0 0 0,-1-2 0 0,0-12 0 16,1 1 0-16,-1 3 0 0,-1 1 0 0,0 2 0 16,-2 0 864-16,1 0 128 0,0-2 32 0,1 3 0 15,1-2-1648 1,0 3-320-16,0 0-64 0,0 2-16 0,0 2 832 0,0 3 192 0,0 3 0 0,0 4 0 15,0 1 0-15,0 4 0 0,1 1 0 0,0 3 0 16,-1 7 0-16,0 0 0 0,0 0 0 0,0 0 0 16,0 0 0-16,0 0 0 0,0 0 0 0,0 0 0 0,1 11 0 15,-1 4 0-15,-2 2 0 0,1 4 0 0,2 6 0 0,-1 2 0 16,-1 0 0-16,-1 4 0 0,2 1 0 0,0 2 0 16,0 0 0-16,0 2 0 0,1 2 0 0,-1-10 0 15,-1 3 0-15,-2 2 0 0,2 1 0 0,1 2 0 16,0 1 0-16,0-2 0 0,-1-4 0 0,1-3 0 15,1-1 0-15,0-2 0 0,-1-1 0 0,0-4 0 16,-1-2 0-16,1-2 0 0,0-1 0 0,0-3 0 16,0-1 0-16,0-1 0 0,1-1 0 0,-1 0 0 15,0-1 0-15,0-2 0 0,0 0 0 0,0-8 0 16,0 0 0-16,0 0 0 0,0 0 0 0,0 6 0 16,0-6 0-16,0 0 0 0,0 0 0 0,0 0 0 15,0 0 0-15,0 0 0 0,0 0 0 0,0 0 0 0,0 0 0 0,0 0 0 16,0 0 0-16,0 0 0 0,3-6 0 15,-2-2 0-15,-1 4 0 0,1-2 0 0,-1-1 0 0,0 7 0 16,0 0 0-16,2-4 0 0,-2-1 0 0,0 5 0 16,2-6 0-16,-2 6 0 0,0 0 0 0,0 0 0 15,0 0 0-15,0 0 0 0,0 0 0 0,0 0 0 16,0 0 0-16,0 0 0 0,0 0 0 0,0 7 0 16,0 0 0-16,0 1 0 0,0 0 0 0,0-2 0 15,0 1 0-15,0-7 0 0,-1 4 0 0,1-4 0 16,-1 7 0-16,1-7 0 0,0 7 0 0,0-7 0 15,0 0 0-15,0 0 0 0,0 0 0 0,0 0 0 16,0 5 0-16,0-5 0 0,0 0 0 0,0 7 0 16,0-7 0-16,0 0 0 0,0 0 0 0,0 0 0 15,0 0 0-15,-1 5 0 0,-1 3 0 0,-2-2 0 0,4-6 0 0,-1 6 0 16,1-6 0-16,0 0 0 0,-1 5 0 16,1-5 0-16,-1 6 0 0,1-6 0 0,0 0 0 0,0 0 0 15,0 0 0-15,0 0 0 0,0 0 0 0,0 0 0 16,0 0 0-16,0 0 0 0,0 0 0 0,0 0 0 15,0 0 0-15,0 0 0 0,0 0 0 0,0 0 0 16,2-6 0-16,2 1 0 0,-3-1 0 0,-1 6 0 16,1-5 0-16,0-1 0 0,1 1 0 0,-2 5 0 15,0 0 0-15,0 0 0 0,1-7 0 0,-1 7 0 16,1-6 0-16,-1 6 0 0,1-6 0 0,-1 6 0 16,2-5 0-16,-2 5 0 0,0 0 0 0,0 0 0 15,0 0 0-15,1-6 0 0,-1 1 0 0,0 5 0 16,0-7 0-16,1 2 0 0,-1-1 0 0,1 1 0 15,1-1 0-15,-1 0 0 0,0-1 0 0,0-1 0 0,-1-1 0 0,1-2 0 16,1-1 0-16,-1-2 0 0,-2-2 0 0,2-2 0 16,0-1 0-16,-1-2 0 0,-1-4 0 0,1 1 0 15,1-5 0-15,0-2 0 0,-1-2 0 0,0-13 0 16,1 4 0-16,-1 3 0 0,0-1 0 0,-2 2 0 16,0-1 0-16,0 1 0 0,2-2 0 0,-1 3 0 15,0 0 0-15,-1 1 0 0,2 0 0 0,1 4 0 16,0-2 0-16,-2 4 0 0,0 5 0 0,-1 0 0 15,1 0 0-15,0 2 0 0,0 1 0 0,-1 1 0 16,2 2 0-16,0 0 0 0,-1 1 0 0,-1 1 0 16,1-1 0-16,0 2 0 0,0-2 0 0,1 6 0 15,0 3 0-15,0 2 0 0,0 7 0 0,0 0 0 0,-2-7 0 16,2 7 0-16,0 0 0 0,0 0 0 0,0 0 0 0,0 0 0 16,0 0 0-16,-5 7 0 0,2 4 0 0,2 4 0 15,1 1 0-15,0 7 0 0,0 5 0 0,0 2 0 16,0 1 0-16,1 4 0 0,1 1 0 0,-2 2 0 15,0 3 0-15,0 3 0 0,2 2 0 0,-1 0 0 16,-2 1 0-16,1-1 0 0,1 1 0 0,-1-12 0 16,3 5 0-16,-2 2 0 0,0 3 0 0,-1-1 0 15,0-1 0-15,0-3 0 0,0 0 0 0,0-5 0 16,0 0 0-16,0-3 0 0,-1-4 0 0,1-3 0 16,0-2 0-16,0-2 0 0,0 0 0 0,0-1 0 15,0-1 0-15,0-4 0 0,0-2 0 0,0-2 0 16,-1-2 0-16,1-2 0 0,0-7 0 0,1 7 0 15,-1-7 0-15,0 0 0 0,0 0 0 0,0 0 0 0,-1-5 0 16,-2-2 0-16,2-1 0 0,0-1 0 0,0-5 0 0,1 0 0 16,0-2 0-16,1-2 0 0,-1-1 0 0,0-1 0 15,0-2 0-15,1 0 0 0,0 0 0 0,2-1 0 16,-3-3 0-16,0-2 0 0,1 0 0 0,-1 1 0 16,0 4 0-16,0 2 0 0,0 3 0 0,1 1 0 15,-2 4 0-15,1 2 0 0,0 1 0 0,1 6 0 16,-1 4 0-16,0 0 0 0,0 0 0 0,-1 7 0 15,1 3 0-15,0 5 0 0,0 0 0 0,0 6 0 16,-1 2 0-16,-2 2 0 0,2 1 0 0,1-1 0 16,1-2 0-16,-1 2 0 0,0-4 0 0,0-1 0 15,3-1 0-15,-2-3 0 0,-1-1 0 0,0-4 0 16,0-3 0-16,1-1 0 0,-1-7 0 0,0 0 0 16,0 0-2496-16,6-4-464 0,9-14-96 15,-9-3-16-15</inkml:trace>
  <inkml:trace contextRef="#ctx0" brushRef="#br1" timeOffset="9">22160 6047 12895 0,'0'0'272'0,"0"0"64"0,0 0 16 0,0 0 32 0,0 0-384 0,0 0 0 15,0 0 0-15,0 0 0 0,0 0 896 0,0 0 96 16,0-7 32-16,-1 1 0 0,1 6 0 0,0 0 0 16,-1-7 0-16,1 7 0 0,-2-6 0 0,2 6 0 15,0 0 0-15,-1-5 0 0,-3-3-832 0,2 3-192 0,2 5 0 0,-2-5 0 16,-1 0 864-16,3 5 128 0,0 0 32 0,0 0 0 16,0 0-832-16,-5-6-192 0,2-2 0 0,0 4 0 15,3 4 864-15,0 0 128 0,0 0 32 0,0 0 0 16,0 0-832-16,0 0-192 0,0 0 0 0,0 0 0 15,0 0 864-15,-5 4 128 0,1 2 32 0,3 0 0 16,-1 0-832-16,0 4-192 0,0 2 0 0,0 1 0 16,0 2 0-16,1 0 0 0,0 2 0 0,1 2 0 15,2 6 864-15,-1 0 128 0,0 2 32 0,0 1 0 16,1 2-832-16,1 2-192 0,0 1 0 0,-2 1 0 16,1 0 0-16,0 3 0 0,1 1 0 0,0-1 0 15,1-1 0-15,0 3 0 0,-2-4 0 0,0 0 0 0,0 0 0 0,-1 2 0 16,0-1 0-16,3-2 0 0,-3-2 0 0,1-1 0 15,0 0 0-15,0-1 0 0,1-1 0 0,1-2 0 16,-3 0 0-16,0-3 0 0,1-1 0 0,1-1 0 16,-2-2 0-16,0 0 0 0,-1-2 0 0,0 0 0 15,0 0 0-15,0-2 0 0,-1-2 0 0,0 0 0 16,-1-1 0-16,1-2 0 0,0-1 0 0,0-1 0 16,1 0 0-16,-1-2 0 0,1-7 864 0,0 0 128 15,0 0 32-15,0 0 0 0,0 0-832 0,0 0-192 16,0 0 0-16,0 0 0 15,-5-9-768-15,1-2-208 0,2-3-48 0,1-3 0 0,0-1 832 0,0-2 192 16,-1-1 0-16,-3-1 0 0,4-1 0 0,1-3 0 16,0-2 0-16,0-2 0 0,0-3 0 0,0-2 0 0,0-1 0 15,0 1 0-15,-1-1 0 0,0 1 0 0,-1 0 0 0,-1 0 0 16,3 2 0-16,0 1 0 0,-1 0 0 0,1 3 0 16,0 4 0-16,0 2 0 0,-1 2 0 0,1 5 0 15,-1 1 768-15,-1 4 208 0,0 3 48 0,1 0 0 16,-2 0-832-16,0 3-192 0,3 5 0 0,0 0 0 31,0 0-768-31,0 0-208 0,-4 5-48 0,-3 4 0 0,2 2 1648 0,1 3 320 0,1 4 64 0,1 3 16 16,0 3-832-16,1 5-192 0,-1 4 0 0,1 3 0 15,0 1 0-15,1 7 0 0,0-1 0 0,0 4 0 16,0 3 0-16,0 2 0 0,0-2 0 0,0 1 0 16,0-2 0-16,0 1 0 0,-2 2 0 0,2-3 0 15,0-1 0-15,0-1 0 0,0-2 0 0,-1-5 0 0,1-1 0 16,1-2 0-16,-2-1 0 0,-1-2 0 0,1-2 0 0,1-4 0 15,0-3 0-15,0-3 0 0,0-3 0 0,0-5 0 16,0-1 0-16,1-4 0 0,-1-2 0 0,0-7 0 16,0 0 0-16,0 0 0 0,0-7 0 0,2-4 0 15,-1-3 0-15,0-5 0 0,-1-3 0 0,0-2 0 16,1-2 0-16,0-3 0 0,0-2 0 0,1 0 0 16,-2-2 0-16,2-3 0 0,1-1 0 0,1 2 0 15,-2-3 0-15,1-1 0 0,1-2 0 0,0-2 0 16,0 1 0-16,0-1 0 0,0 2 0 0,-1-2 0 15,0-1 0-15,1 2 0 0,-3 6 0 0,1 0 0 16,0 2 0-16,0 1 0 0,-1 1 0 0,2 4 0 16,-2 1 0-16,-1 5 0 0,-1 4 0 0,-2 2 0 0,2 2 0 15,0 3 0-15,0 1 0 0,-1 2 0 0,0 2 0 16,-1 1 0-16,3 5 0 0,0 0 0 0,-5 0 0 16,1 4 0-16,-1 0 0 0,2 2 0 0,-3 2 0 0,3 5 0 15,1 2 0-15,0 5 0 0,-1 3 0 0,0 3 0 16,2 4 0-16,0 2 0 0,-1 3 0 0,1 4 0 15,0 1 0-15,-1 3 0 0,2 1 0 0,0 0 0 16,2 0 0-16,-1 0 0 0,0 1 0 0,0 0 0 16,1 2 0-16,1-2 0 0,-2-4 0 0,1 1 0 15,-1-4 0-15,0-2 0 0,0-1 0 0,2-2 0 16,-1-1 0-16,-1-2 0 0,-1-3 0 0,2-3 0 16,1-3 0-16,-2-4 0 0,0-5 0 0,1-2 0 15,0-4 0-15,-2-6 0 0,0 0 0 0,0 0 0 16,6-9 0-16,-3-6 0 0,1-5 0 0,-2-3 0 15,-1-4 0-15,-1-4 0 0,0-1 0 0,-1-5 0 0,-1-3 0 0,-1-5 0 16,2-2 0-16,-3-2 0 0,2 1 0 0,-1 1 0 16,0 0 0-16,1 3 0 0,1 2 0 0,1 4 0 15,0 4 0-15,0 4 0 0,0 3 0 0,2 5 0 16,-1 3 0-16,0 7 0 0,0 4 0 0,-1 8 0 16,0 0 0-16,0 0 0 0,1 11 0 0,1 5 0 15,-2 4 0-15,1 5 0 0,0 5 0 0,0 3 0 16,-1 3 0-16,-1 1 0 0,0 3 0 0,0 1 0 15,-2 1 0-15,0 2 0 0,0-1 0 0,-3-1 0 16,5-2 0-16,-2-3 0 0,-2-3 0 0,2-2 0 16,1-2 0-16,1-5 0 0,0-4 0 0,0-3 0 15,0-4 0-15,1-3 0 16,0-2-768-16,0-9-208 0,0 0-48 0,0 0-10912 0,0 0-2192 0</inkml:trace>
  <inkml:trace contextRef="#ctx0" brushRef="#br1" timeOffset="10">22192 7508 12895 0,'0'0'272'0,"6"-7"64"0,-6 7 16 0,0 0 32 0,0 0-384 0,0 0 0 16,0 0 0-16,0 0 0 0,4-8 0 0,-4 8 0 16,0 0 0-16,0 0 0 0,-4-5 896 0,4 5 96 15,0 0 32-15,0 0 0 0,0 0 0 0,0 0 0 16,0 0 0-16,0 0 0 0,0 0 0 0,0 0 0 16,-10 4 0-16,2 2 0 0,2 0-832 0,2 3-192 15,-1 1 0-15,0 1 0 0,2 2 864 0,1 3 128 16,-4 0 32-16,4 2 0 0,2 0-832 0,0 3-192 0,-2 2 0 15,1-2 0-15,2-1 0 0,0 0 0 0,-2 1 0 0,1 1 0 16,1 1 0-16,0 0 0 0,0 0 0 0,1 1 0 16,2 2 864-16,-2-1 128 0,1-1 32 0,0 0 0 15,0 0-832-15,1 4-192 0,-2-1 0 0,1 1 0 16,0-2 0-16,-1 0 0 0,-1-3 0 0,1 3 0 16,3 4 0-16,-3-4 0 0,0 0 0 0,0-1 0 15,0-2 0-15,1-2 0 0,1-2 0 0,-4-1 0 16,0 0 0-16,0-2 0 0,1-2 0 0,-1 0 0 15,-1 1 864-15,1-2 128 0,0 0 32 0,0-5 0 16,-1 1-832-16,0 1-192 0,-1 1 0 0,0-1 0 16,1-3 0-16,0 2 0 0,-1 1 0 0,1 0 0 15,0-2 0-15,0 0 0 0,-1-1 0 0,2 0 0 0,-2-2 0 16,1 2 0-16,1-7 0 0,-2 7 0 0,1-2 0 0,1-5 0 16,0 0 0-16,0 0 0 0,0 0 0 0,0 0 0 15,0 6 0-15,0-6 0 0,0 0 864 0,0 0 128 16,-1 5 32-16,1-5 0 0,0 0-832 0,0 0-192 15,0 0 0-15,0 0 0 0,0 0 0 0,0 0 0 16,0 0 0-16,0 0 0 0,-2 6 0 0,2-6 0 16,0 0 0-16,-2 5 0 0,-2 1 0 0,4-6 0 15,0 0 0-15,0 0 0 0,-3 3 0 0,-3 0 0 16,6-3 0-16,0 0 0 0,-3 4 0 0,3-4 0 16,-3 4 0-16,2 1 0 0,1-5 0 0,-2 5 0 15,-3-1 0-15,3 2 0 0,1-1 0 0,-1 1 0 16,-1-2 0-16,3-4 0 0,0 0 0 0,0 0 0 0,0 0 0 0,0 0 0 15,0 0 0-15,0 0 0 0,0 0 0 0,0 0 0 16,0 0 0-16,0 0 0 16,0 0 0-16,0 0 0 0,0 0 0 0,-2 5 0 0,2-5 0 0,0 0 0 15,-4 3 0-15,4-3 0 0,0 0 0 0,-2 4 0 16,2-4 0-16,-3 7 0 0,3-7 0 0,-2 3 0 16,2-3 0-16,-1 6 0 0,-1 0 0 0,2-6 0 15,0 0 0-15,0 0 0 0,0 0 0 0,0 0 0 16,0 0 0-16,0 0 0 0,0 0 0 0,0 0 0 15,0-6 0-15,0-2 0 0,2-1 0 0,0-1 0 16,-1-3 0-16,2 1 0 0,0-2 0 0,0-1 0 16,-3 1 0-16,0-10 0 0,5 0 0 0,-2 1 0 15,-1-2 0-15,0 1 0 0,2-1 0 0,-3-3 0 16,1-1 0-16,-2-2 0 0,0-1 0 0,0-1 0 0,0-3 0 0,0-3 0 16,-1-2 0-16,1 3 0 0,-1 1 0 0,1 0 0 15,1 1 0-15,0 4 0 0,-1 3 0 0,1 2 0 16,-1 1 0-16,0 2 0 0,-1 4 0 0,1 3 0 15,0 3 0-15,-1-2 0 0,0 1 0 0,-4 5 0 16,3 1 0-16,0 2 0 0,2 7 0 0,-2-7 0 16,2 7 0-16,-4-6 0 0,4 6 0 0,0 0 0 15,-7-2 0-15,7 2 0 0,-6 5 0 0,2 1 0 16,-5 2 0-16,5 2 0 0,1 0 0 0,0 3 0 16,-2 3 0-16,1 3 0 0,2 1 0 0,0 3 0 15,-4 2 0-15,4 3 0 0,1-1 0 0,0 3 0 16,-1 1 0-16,1 2 0 0,0 1 0 0,1 2 0 15,1 2 0-15,-1-1 0 0,0 0 864 0,1 0 128 0,0-3 32 0,0-1 0 16,-2-2-832-16,1-10-192 0,0 1 0 0,0 2 0 16,1 2 0-16,-1 1 0 0,1-2 0 0,0-1 0 15,0-1 0-15,0 0 0 0,-1-1 0 0,0-1 0 16,2-1 0-16,-1-2 0 0,0-3 0 16,1 0 0-16,-2 0 0 0,1-2 0 0,0-2 0 0,1 0 0 15,1-1 0-15,-2-1 0 0,-1-1 0 0,0-8 0 16,0 0 0-16,0 0 0 0,0 0 0 0,0 0 0 15,0 0 0-15,0 0 0 0,1-5 0 0,-1-2 0 16,0 0 0-16,0-3 0 0,1-2 0 0,-1-1 0 16,0-4 0-16,0 0 0 0,1 1 0 0,0-3 0 15,2-2 0-15,-2-1 0 0,1 0 0 0,0-1 0 16,0 0 0-16,0-9 0 0,-3 1 0 0,1 3 0 0,0 0 0 16,0 3 0-16,0-1 0 0,0 1 0 15,-1 1 0-15,1 2 0 0,0 2 0 0,0 2 0 0,0 0 0 0,0 4 0 16,0 4 0-16,0 1 0 0,0 0 0 0,0 9 0 15,0-6 0-15,0 6 0 0,0 0 0 0,0 0 0 16,0 0 0-16,0 0 0 0,0 0 0 0,-2 7 0 16,-2 2 0-16,1 3 0 0,3 6 0 0,0 2 0 15,-1 1 0-15,1 1 0 0,0 1 0 0,0 1 0 16,0 0 0-16,1-3 0 0,-1 1 0 0,2 3 0 16,-2 2 0-16,1-1 0 0,1-1 0 0,0 1 0 15,-1-3 0-15,1 0 0 0,0-2 0 0,0-1 0 16,0-3 0-16,0-1 0 0,-2-2 0 0,1-1 0 15,0-1 0-15,1-1 0 0,0-2 0 0,1-1 0 0,-3-2 0 0,0-6 0 16,0 0 0-16,0 0 0 0,0 0 0 16,0 0 0-16,2 6 0 0,-2-6 0 0,0 0 0 0,0 0 0 15,0 0 0-15,0 0 0 0,-1-7 0 0,1-1 0 16,0 1 0-16,0-3 0 0,-1-3 0 0,-1-3 0 16,1 0 0-16,1-3 0 0,0-1 0 0,1-2 0 15,1-2 0-15,-1-12 0 0,-1 1 0 0,1 2 0 16,-1-2 0-16,1 1 0 0,-1-3 0 0,1 1 0 15,2-2 0-15,-1 2 0 0,2 1 0 0,-1 3 0 16,-1 3 0-16,3 4 0 0,-3 1 0 0,1 3 0 16,2 3 0-16,-1 4 0 0,-2 2 0 0,-1 5 0 15,-1 7 0-15,0 0 0 0,0 0 0 0,0 0 0 16,0 0-768-16,0 0-208 0,0 13-48 0,-1 5 0 16,2 3 832-16,-1 1 192 0,0 1 0 0,-1 0 0 0,0 0 768 0,0 4 208 15,-1 0 48-15,0 2 0 0,-3-1-832 0,2 3-192 16,5-1 0-16,-2 0 0 0,-3-1 0 0,2-8 0 15,0 2 0-15,-2 1 0 0,3 1 0 0,-1-1 0 16,-1-1 0-16,1-2 0 16,1-1-768-16,0-3-208 0,0-1-48 0,0-2 0 0,0 0 1648 0,-1-1 320 15,-1-2 64-15,1-2 16 0,1 0-832 0,0-9-192 16,0 0 0-16,0 0 0 0,0 0 0 0,0 0 0 16,0 0 0-16,-2-7 0 0,1 0 0 0,0-3 0 15,0-3 0-15,-1-2 0 0,1-1 0 0,0-3 0 16,1-2 0-16,0 0 0 0,0-1 0 0,0-8 0 15,-1 2 0-15,1 5 0 0,1 0 0 0,0 3 0 16,-1 1 0-16,1 4 0 0,2 0 0 0,-2 0 0 0,-1 3 0 16,-1 3 0-16,1 9 0 0,0 0 0 0,0 0 0 0,0 0 0 15,0 0 0-15,0 0 0 0,0 0 0 0,0 0 0 16,0 9 0-16,0 0 0 0,0 3 0 0,0 1 0 16,0 2 0-16,0-4 0 0,0 2 0 0,0 0 0 15,-1 2 0-15,-1 3 0 0,1-3 0 0,0 3 0 16,0 1 0-16,0-1 0 0,1 1 0 0,-2-1 0 15,2 1 0-15,0 1 0 0,-1 0 0 0,1 0 0 16,0-1 0-16,0-1 0 0,-1-1 0 0,0-1 0 16,0 0 0-16,0-2 0 0,0-1 0 0,1-1 0 15,0 0 0-15,0-1 0 0,0-2 0 0,0-1 0 16,0-2 0-16,0-6 0 0,0 0 0 0,0 7 0 16,0-7 0-16,0 0 0 0,0 0 0 0,0 0 0 0,0 0 0 15,0 0 0-15,0 0 0 0,0 0 0 0,0 0 0 0,0 0 0 16,4-3 0-16,1-2 0 0,-2 0 0 0,0-2 0 15,1 1 0-15,-1-1 0 0,0-1 0 0,-1 0 0 16,2-1 0-16,-3-1 0 0,1 0 0 0,-1 0 0 16,0 2 0-16,0-2 0 0,0-1 0 0,2 2 0 15,-2-1 0-15,-1 2 0 0,-1 1 0 0,1 7 0 16,2-5 0-16,-2 5 0 0,0-6 0 0,0 6 0 16,0 0 0-16,0 0 0 0,0 0 0 0,0 0 0 15,0 0 0-15,0 7 0 0,0 1 0 0,0-3 0 16,0 2 0-16,0 0 0 0,0 2 0 0,0 1 0 15,0 1 0-15,-1 0 0 0,0-1 0 0,-1 0 0 16,2 0 0-16,0 0 0 0,0 0 0 0,0 0 0 16,0-1 0-16,0-1 0 0,-1 0 0 0,1-2 0 0,0-6 0 15,-1 7 0-15,1-7 0 0,-1 7 0 0,1-7 0 0,0 0 0 16,0 0 0-16,0 0 0 0,0 0 0 0,0 0 0 16,0 0 0-16,0 0 0 15,-4-1 0-15,4 1 0 0,0 0 0 0,-2-6 0 0,-3-1 0 0,4 1 0 16,0-2 0-16,0 0 0 0,-1 1 0 0,1-1 0 15,1 0 0-15,0 1 0 0,0-1 0 0,0-1 0 16,0 0 0-16,0 2 0 0,0-1 0 0,2 2 0 16,-2 6 0-16,0 0 0 0,0 0 0 0,0 0 0 15,0 0 0-15,0 0 0 0,0 0 0 0,0 0 0 16,0 0 0-16,0 0 0 0,0 0 0 0,1 8 0 16,-3 0 0-16,2 0 0 0,0-2 0 0,0 3 0 0,-1 0 0 15,-1 1 0-15,1 0 0 0,0-2 0 0,1 0 0 16,0 0 0-16,-1-1 0 0,-1 0 0 0,1 0 0 0,0-1 0 15,1-6 0-15,0 0 0 0,0 0 0 0,0 0 0 16,0 0 0-16,0 0 0 0,0 0 0 0,0 0 0 16,0 0 0-16,0 0 0 0,0 0 0 0,0 0 0 15,0 0 0-15,1-6 0 0,-1 0 0 0,1 0 0 16,1 1 0-16,-1 0 0 0,1-2 0 0,1-1 0 16,-1 2 0-16,0-1 0 0,0 1 0 0,2-1 0 15,-3 0 0-15,0 1 0 0,-1-1 0 0,1 1 0 16,-1 6 0-16,0-5 0 0,0 0 0 0,0 5 0 15,0 0 0-15,0 0 0 0,0 0 0 0,0 0 0 16,0 0 0-16,0 0 0 0,0 0 0 0,0 0 0 16,0 0 0-16,0 0 0 0,0 0 0 0,0 0 0 0,0 0 0 0,-1 6 0 15,1-6 0-15,0 8 0 0,0-1 0 16,0 0 0-16,0 1 0 0,0 0 0 16,0-1 0-16,0 0 0 0,0-7 0 0,0 0 0 0,0 0 0 0,0 7 0 15,0-7 0-15,0 6 0 0,0-6 0 0,0 0 0 16,0 0 0-16,0 0 0 0,0 0 0 0,0 0 0 15,0 0 0-15,0 0 0 0,0 0 0 16,0 0 0-16,2-5 0 0,-1-2 0 0,-1-1 0 0,1 1 0 16,0-1 0-16,0 0 0 0,-1-1 0 0,-1 0 0 15,0-2 0-15,0-2 0 0,-1 0 0 0,1 0 0 16,-1-1 0-16,-2-1 0 0,2 2 0 0,0-2 0 16,0-1 0-16,-1 1 0 0,1 0 0 0,2-3 0 0,0-2 0 0,-3-8 0 15,-1 1 0-15,0 2 0 0,3 3 0 16,0-2 0-16,-1-2 0 0,2 0 0 0,0-4 0 15,0-2 0-15,-1-3 0 0,1 0 0 0,1 0 0 0,1 1 0 16,-1-1 0-16,0-2 0 0,0-2 0 0,2 0 0 16,0 2 0-16,-3 0 0 0,-2 2 0 0,1 1 0 15,1-1 0-15,0 3 0 0,1 1 0 0,0 2 0 16,-1 2 0-16,0-1 0 0,-1-3 0 0,0-1 0 16,-2 3 0-16,1 3 0 0,0 2 0 0,1 2 0 15,-4 2 0-15,2 1 0 0,1 2 0 0,-1-1 0 16,-1-1 0-16,-1 3 0 0,3-1 0 0,-1 3 0 15,-1 1 0-15,1 0 0 0,-1-2 0 0,1 2 0 16,0 1 0-16,1 2 0 0,-3 1 0 0,5 9 0 16,0 0 0-16,-4-5 0 0,-1 0 0 0,5 5 0 0,0 0 0 15,0 0 0-15,0 0 0 0,-4 8 0 16,-1 2 0-16,2 3 0 0,3 1 0 0,0 4 0 0,-1 1 0 0,2 3 0 16,2 2 0-16,-1 5 0 0,-1 2 0 0,2 2 0 15,-2 4 0-15,1 2 0 0,-2 2 0 0,4 5 0 16,1 6 0-16,2 1 0 0,-3-2 0 0,1 3 0 15,-1-2 0-15,0 1 0 0,1-1 0 0,-2-5 0 16,-1-5 0-16,1-5 0 0,-1-3 0 0,-1-2 0 16,-1-4 0-16,1-2 0 0,0-2 0 0,-1-4 0 15,0-1 0-15,0-5 0 0,0-3 0 0,0-1 0 16,1 0 0-16,-1-10 0 0,0 0 0 0,0 0 0 16,0 0 0-16,0 0 0 0,0 0 0 0,-4-10 0 15,0-1 0-15,0-3 0 0,0-4 0 0,0-4 0 0,1-3 0 16,0-5 0-16,1-5 0 0,-2-2 0 0,0 1 0 0,2-3 0 15,2-3 0-15,0-2 0 0,-4 0 0 16,4 0 0-16,4 0 0 0,-3-2 0 0,-2-5 0 0,1-1 0 16,1-1 0-16,1 2 0 0,0 0 0 0,0 2 0 15,1-1 0-15,1 1 0 0,-3-1 0 0,1 4 0 16,-1 1 0-16,2 1 0 0,0 0 0 0,-1 3 0 16,-1 3 0-16,2 5 0 0,-1 2 0 0,-1 4 0 15,-2 4 0-15,1 2 0 0,0 3 0 0,-2-1 0 16,1 3 0-16,-2 5 0 0,1 0 0 0,1 3 0 15,0 0 0-15,1 8 0 0,-5-6 0 0,2 1 0 16,3 5 0-16,0 0 0 0,0 0 0 0,0 0 0 16,-6 9 0-16,4 1 0 0,1 1 0 0,0 2 0 0,1 2 0 15,0 4 0-15,0 3 0 0,2 3 0 0,0 4 0 0,2 4 0 16,-1 0 0-16,1 3 0 0,0 2 0 16,2 4 0-16,0 6 0 0,0-1 0 0,-1-1 0 0,-2 1 0 15,2-2 0-15,2-1 0 0,0-1 0 16,-3-6 0-16,-3-6 0 0,2-3 0 0,-2-1 0 0,0-5 0 15,2-5 0-15,-1-2 0 0,2-4 0 0,-4-2 0 16,0-9 0-16,0 0 0 0,0 0 0 0,0 0 0 16,0 0 0-16,0-11 0 0,0-3 0 0,0-2 0 15,0-5 0-15,-2-4 0 0,-1-5 0 0,1-2 0 16,1-3 0-16,0-1 0 0,-5-2 0 0,3-1 0 16,1-2 0-16,0-4 0 0,-2-1 0 0,0-1 0 15,2 2 0-15,1-1 0 0,-2-5 0 0,2 2 0 0,0-1 0 16,0 2 0-16,0 0 0 0,0 0 0 0,1 0 0 15,-1 1 0-15,1-1 0 0,0 5 0 0,-4 4 0 0,2 3 0 16,0 1 0-16,0 4 0 0,-1 0 0 0,0 2 0 16,-1 3 0-16,1-2 0 0,0 0 0 0,1 0 0 15,0 6 0-15,-1 3 0 0,2 4 0 0,0 1 0 16,-1-2 0-16,1 2 0 0,0 0 0 0,0 1 0 16,0 3 0-16,-1 1 0 0,0 3 0 0,2 6 0 15,0 0 0-15,0 0 0 0,-5-5 0 0,5 5 0 16,0 0 0-16,0 0 0 0,-2 12 0 0,1 2 0 15,1 1 0-15,0 2 0 16,0 3-768-16,2 2-208 0,-1 1-48 0,3 2 0 0,-3 5 832 0,0 2 192 16,0 2 0-16,0-1 0 0,1-1 0 0,-1-2 0 15,-1-2 0-15,0 0 0 0,0-3 0 0,-1 3 0 0,-1-4 0 16,0-3 0-16,1-6 0 0,1-3 0 0,-4-2 0 0,4-10 0 16,-2 8 0-16,2-8 0 15,0 0 0-15,0 0 0 0,0 0 0 0,0 0 0 0,-1-10 0 0,-1-2 0 16,-1-1 768-16,-1-4 208 0,2-3 48 0,-1-5 0 15,1-5-832-15,0-2-192 0,-1 0 0 0,1-3 0 16,1 0 0-16,-4-2 0 0,1-1 0 16,1-1 0-16,1-3 0 0,2-1 0 0,-2 0 0 0,2 1 0 15,2 2 0-15,-1 1 0 0,-2 3 0 0,-1 3 0 16,6 3 0-16,-1 3 0 0,-2 1 0 0,0 3 0 16,0 1 0-16,0 2 0 0,3 6 0 0,-4 3 0 15,-1 1-768-15,2 2-208 16,-1 8-48-16,1-7 0 0,-1-1 1648 0,0 8 320 0,0-8 64 0,0 8 16 15,0 0-1648-15,0 0-320 0,-1 12-64 16,0 2-16-16,-3 2 832 0,2 2 192 0,1 2 0 0,1 2 0 0,1 2 0 16,0 3 0-16,-2 4 0 0,1 2 0 0,2 0 0 0,2 3 0 15,-7 2 0-15,6 0 0 0,-1 4 0 0,-2-5 0 16,0 0 0-16,0-4 0 0,2 0 0 0,1-5 0 16,0-1 0-16,-1-3 0 0,-2-2 0 0,3 0 0 15,-1-6 0-15,-2 0 0 0,-1-3 0 0,2-3 0 16,-1-10 0-16,0 0 0 0,0 9 0 0,0-9 0 15,0 0 0-15,0 0 0 0,0 0 0 0,0 0 0 16,2-10 0-16,1-1 0 0,-2-3 0 0,-1-3 0 16,-1-3 0-16,0-2 0 0,-1-3 768 0,1-1 208 15,0-1 48-15,-1-3 0 0,0 1-832 0,1-1-192 16,1 0 0-16,0 1 0 0,0 0 0 0,1 0 0 16,2 1 0-16,-2-1 0 0,-1 1 0 0,1 0 0 0,3 1 0 0,-1 1 0 31,-1 3-768-31,0 2-208 0,3 4-48 0,-3-3 0 0,0 1 1648 0,-1 3 320 0,0 0 64 0,2 5 16 15,-1 4-832-15,-2 7-192 0,0 0 0 0,0 0 0 16,0 0 0-16,0 0 0 0,0 0 0 0,0 0 0 31,0 10-768-31,-1 4-208 0,0 0-48 0,1 4 0 0,0 3 832 0,0 2 192 0,-2 1 0 0,1 3 0 16,0 2 0-16,1 2 0 0,0 3 0 0,-1 0 0 16,-2 0 0-16,2-2 0 0,1-3 0 0,0-2 0 15,-1 0 0-15,1-4 0 0,-1-5 0 0,2-2 0 16,0-5 0-16,-1-11 0 0,0 0 0 0,0 0 0 15,5 6 0-15,-5-6 0 0,0 0 0 0,6-5 0 0,0-4 768 16,0-6 208-16,-1-6 48 0,-1-1 0 0,1 0-832 16,0-4-192-16,-2-1 0 0,-1-3 0 0,0-1 0 0,-1 2 0 15,-2-1 0-15,0-2 0 0,-1-3 0 0,1-2 0 16,1-2 0-16,0 5 0 0,0 1 0 0,0 2 0 16,0 3 0-16,0 1 0 0,0 4 0 0,0 3 0 15,-1 3 0-15,1 5 0 0,1 4 0 0,-1 8 0 16,0 0 0-16,0 0 0 0,0 0 0 0,0 0 0 15,0 0 0-15,-3 11 0 0,1 3 0 0,1 5 0 16,-2-2 0-16,1 3 0 0,2 1 0 0,-1 2 0 16,-3 3 0-16,3 2 0 0,-1 3 0 0,2 0 0 15,0-2 0-15,0-2 0 0,0-4 0 0,0-2 0 16,2-4 0-16,-4 0 0 0,0-2 0 0,2-3 0 16,0-12 0-16,0 0 0 0,4 9 0 0,-4-9 0 0,0 0 0 15,0 0 0-15,0 0 0 0,5-6 0 0,-1-3 0 0,-1-4 0 16,1-3 0-16,-3 1 0 15,1-3 0-15,0 1 0 0,-1-2 0 0,-1 0 0 0,-1 1 0 0,1 2 0 16,1 6 0-16,2 1 0 0,-1 1 0 0,-2 8 0 16,0 0 0-16,0 0 0 0,-4-7 0 0,4 7 0 15,0 0 0-15,-4 7 0 0,2 5 0 0,-3-1 0 32,1 1-2416-32,0 0-528 0,-3 3-96 0,0 0-32 0</inkml:trace>
  <inkml:trace contextRef="#ctx0" brushRef="#br1" timeOffset="11">22045 4832 12895 0,'0'0'272'0,"2"16"64"0,-2-16 16 0,0 9 32 0,0-9-384 0,0 11 0 15,0-3 0-15,0-1 0 0,0 0 896 0,0 0 96 0,0-1 32 0,1 0 0 16,0 1 0-16,0 1 0 0,-1-1 0 15,0 0 0-15,1 0 0 0,-1-7 0 0,0 6 0 0,0 1 0 16,0-1-832-16,0-6-192 0,0 0 0 0,0 0 0 16,0 0 864-16,0 0 128 0,0 0 32 0,0 0 0 15,0 0 0-15,0 0 0 0,0 0 0 0,0 0 0 16,4-7-832-16,-2-5-192 0,-2-3 0 0,3 0 0 16,-1-1 0-16,0-1 0 0,0-4 0 0,-1-2 0 15,2-2 0-15,0-4 0 0,-2-4 0 0,3-1 0 16,-2-2 864-16,1-5 128 0,-1-2 32 0,2-1 0 15,0-1-832-15,-3-2-192 0,-1-2 0 0,0-3 0 16,2-4 0-16,1 1 0 0,-2 3 0 0,1 1 0 0,0 3 0 0,1 4 0 16,-2 2 0-16,-1 4 0 15,0 3 0-15,0 3 0 0,0 1 0 0,0 3 0 0,0 3 0 16,0 4 0-16,-5 4 0 0,3 3 0 0,1 1 0 0,0 2 0 16,-2 2 0-16,3 9 0 0,0 0 0 0,0 0 0 15,-3-7 0-15,3 7 0 0,0 0 0 0,0 0 0 16,0 0 0-16,0 0 0 0,0 0 0 0,-4 9 0 15,-1 1 0-15,2 3 0 0,0 4 0 0,-1 0 0 16,1 5 0-16,1 2 0 0,1 5 0 0,0 2 0 16,0 4 0-16,-1 0 0 0,1 3 0 0,0 1 0 15,0 4 0-15,0-1 0 0,1 3 0 0,2-1 0 16,-1-2 0-16,3-4 0 0,-2-1 0 0,0-3 0 16,0-1 0-16,2-5 0 0,-3-5 0 0,1-1 0 15,-2-1 0-15,1-1 0 0,0-2 0 0,2-3 0 0,-2-2 0 16,-1-13 0-16,0 0 0 0,0 0 0 0,0 0 0 0,0 0 0 15,0 0 864-15,0 0 128 16,0 0 32-16,6-11 0 0,-5-3-832 0,1-5-192 0,0 0 0 0,0-3 0 16,-4 0 0-16,2-3 0 0,0-1 0 0,0-4 0 15,-1-2 0-15,-1-3 0 0,0-2 0 0,-1-4 0 16,0-4 0-16,1 0 0 0,-2 0 0 0,2-1 0 16,-2-3 0-16,2 1 0 0,0-1 0 0,1 0 0 15,-1-1 0-15,2 2 0 0,0 2 0 0,0 6 0 16,-3 4 0-16,2 5 0 0,1 4 0 0,0 3 0 15,0 4 0-15,0 2 0 0,-1 5 0 0,1 3 0 16,1 2 0-16,-1 8 0 0,0 0 0 0,0 0 0 16,0 0 0-16,0 0 0 0,0 0 0 0,0 0 0 0,-1 11 0 15,0 2 0-15,-3 4 0 0,2 2 0 0,2 3 0 0,-2 2 0 16,0 2 0-16,1 4 0 0,0 2 0 0,1 2 0 16,0 3 0-16,0 1 0 0,-1-4 0 0,2 0 0 15,0 0 0-15,-1-2 0 0,-1-4 0 0,0-1 0 16,1-3 0-16,0-1 0 0,-1-1 0 0,1-2 0 15,2-1 0-15,0-5 0 0,-1-4 0 0,-1-10 0 16,0 10 0-16,0-10 0 0,0 0 0 0,0 0 0 16,0 0 0-16,0 0 0 0,4-8 0 0,-2-5 0 15,-2-5 0-15,2-3 0 0,-1-3 0 0,-1-2 0 16,-1-5 0-16,-1-2 0 0,2-3 0 0,0-4 0 16,-1-2 0-16,0 0 0 0,0 1 0 0,1 0 0 15,1 0 0-15,0 5 0 0,-2 3 0 0,3 7 0 16,2 0 0-16,-2 4 0 0,1 4 0 0,-1 1 0 15,0 4 0-15,0 1 0 0,2 3 0 0,-4 9 0 0,0-8 0 0,0 8 0 16,1-7 0-16,-1 7 0 0,0 0 0 0,0 0 0 31,0 0-2416-31,0 0-528 0,0 0-96 0,3 15-32 0</inkml:trace>
  <inkml:trace contextRef="#ctx0" brushRef="#br1" timeOffset="12">22815 11046 14287 0,'0'0'0'0,"0"0"0"16,0 0 0-16,0 0 0 0,0 0 0 0,0 0 0 15,0 0 0-15,0 0-5696 16</inkml:trace>
  <inkml:trace contextRef="#ctx0" brushRef="#br1" timeOffset="13">22136 13291 7359 0,'0'0'656'0,"0"0"-528"16,0 0-128-16,0 0 0 0,-3 7 1728 0,3-7 304 16,-4 8 64-16,1 1 16 0,1-1-832 0,-1 2-176 15,0 0-16-15,2 3-16 0,-1 3 64 0,0 0 16 16,-1 1 0-16,0 5 0 0,-1 0-272 0,2 0-48 0,0 0-16 0,-1 2 0 15,1 5-288-15,1-4-48 0,-2 1-16 0,1 1 0 16,-1 0-112-16,1 2-32 0,1-1 0 0,0 2 0 16,0-1-128-16,0 0-48 0,0 3 0 0,1-1 0 15,0-1-144-15,0-1 0 0,0 1 144 0,2 1-144 16,-1 0 0-16,1 0 0 0,-1-4 0 0,0 1 128 16,2-2-128-16,-1-1 0 0,0 3 0 0,-1-3 128 15,1-1-128-15,0 0 0 0,0 1 0 0,0-1 0 16,0-3 0-16,0 2 0 0,1-1 0 0,-3-1 0 15,2-3 0-15,-2 0 0 0,0-3 0 0,0 1 0 16,0-1 0-16,0 1 128 0,-2-3-128 0,2-1 0 16,-1-1 0-16,1-1 0 0,1-1 0 0,-1-2 0 0,0-7-144 15,-1 6 0-15,1-6 0 0,0 0 0 16,0 0-288-16,0 0-48 0,0 0-16 16,0 0 0-16,0 0 144 0,0 0 32 0,0 0 0 0,0 0 0 0,0 0 160 0,1-9 160 15,-1 9-208-15,0-12 80 0,0-1 128 0,0 2-208 16,0-1 80-16,3 0 128 0,-1-2-256 0,-1 1 80 15,-1 0 16-15,2 0 0 0,-2 1 160 0,1-3-192 16,1 0 192-16,2-2-192 0,-3 0 192 0,-1-2 0 16,0 4 0-16,0-2-128 0,0-1 128 0,0 0 0 15,0 0 0-15,-1 2-128 0,1-1 128 0,0 2 0 16,0 1 0-16,0-2 0 0,1 1 0 0,-1 1 0 16,1-2 0-16,-1 2 0 0,0 2 0 0,0 0 0 15,1 4 0-15,0-3 0 0,1-1 0 0,-1 2 0 16,-1 2 0-16,0 8 0 0,0-10 176 0,2 2-48 0,-2 8 0 0,0-8 0 15,0 8 48-15,0 0 0 0,0 0 0 0,0 0 0 16,0 0 96-16,0 0 32 0,0 0 0 0,0 0 0 16,0 0 16-16,0 0 16 0,-8 4 0 0,2 2 0 15,6-6 0-15,-4 10 0 0,0 0 0 0,1 1 0 16,1 2-16-16,0 0 0 0,0 0 0 0,1 3 0 16,-2-1-48-16,2 1-16 0,0 3 0 0,1 0 0 15,0-2-48-15,0 2-16 0,-1 1 0 0,1 1 0 16,0 0-64-16,1 2 0 0,0 0-128 0,2 0 192 15,-2 2-64-15,1-2-128 0,0-1 176 0,1 0-176 16,-2 2 128-16,2-4-128 0,-2 1 0 0,1 0 0 16,1 0 128-16,-1-1-128 0,2-1 0 0,-4 3 0 15,0-1 0-15,0-1 128 0,1 1-128 0,-1 0 0 16,0-1 128-16,0 1-128 0,0 1 0 0,0-1 0 0,-1-2 0 16,1 0 0-16,-2 1 0 0,2-1 0 0,0 1 0 15,-2-3 0-15,0 1 0 0,1-1 0 0,0 2 128 0,0-3-128 16,0-1 0-16,2-2 0 0,-2-1 0 0,0 1 0 15,0-2 0-15,0-1 0 0,1-2 0 0,0-8 0 16,-2 8 0-16,2-8 0 0,0 0 0 0,0 0 0 16,0 0 0-16,0 0 0 0,0 0 0 0,0 0-176 15,0 0 176-15,0 0-160 0,-4-8 160 0,2-1 0 16,1-2-144-16,0 0 144 0,0-1 0 0,-1-1-144 16,2-1 144-16,0-1 0 0,0-1-144 0,2-1 144 15,0 2 0-15,-1 1-144 0,0-1 144 0,0 0 0 16,-1 3 0-16,3-4 0 0,-2 0 0 0,1 1 0 15,-4-1 0-15,2 1 0 0,-1-1 0 0,-2 2 0 0,1 3 0 16,0 0 0-16,1 0 0 0,-1 2 0 0,1 0 0 0,1 9 0 16,0 0 0-16,-1-8 0 0,1 8 0 0,0 0 128 15,0 0-128-15,0 0 176 0,0 0-176 0,0 0 192 16,0 0-48-16,0 0 0 0,0 0 0 0,0 0 0 16,0 0 16-16,0 0 0 0,-5 4 0 0,0 3 0 15,3 3 16-15,0 1 0 0,0 1 0 0,2 1 0 16,1 2 0-16,1 3 0 0,-1 1 0 0,0 0 0 15,0 1-32-15,0 1 0 0,1 0 0 0,0 1 0 16,0-2-144-16,-1 2 160 0,-1-1-160 0,2 1 160 16,0 1-160-16,1 0 0 0,0-1 144 0,-1 1-144 15,1-1 0-15,-3 1 0 0,2 0 0 0,-1 0 128 0,0-1-128 16,1 0 0-16,0 1 0 0,0 0 0 0,1 1 0 0,0-5 0 16,-3-3 0-16,1 1 0 0,0 1 0 0,0 1 144 15,2-1-144-15,0-2 0 0,-2-4 0 0,0 1 0 16,-2-1 0-16,1-1 0 0,0-2 128 0,0-1-128 15,0-8 0-15,0 0 0 0,0 0 0 0,0 0 0 16,0 0 0-16,0 0 0 0,0 0 0 0,0 0 0 16,0 0 0-16,0 0-144 0,-2-9 144 0,-1-1-160 15,1-1 160-15,1-2-160 0,1-3 160 0,-1-1-128 16,1-1 128-16,1 1-128 0,2-1 128 0,0 1 0 16,-2-2 0-16,1 0 0 0,1 2 0 0,-2 0 0 15,-1-1 0-15,1 1 0 0,0 0 0 0,-1 2 0 16,0 0 0-16,2 2 0 0,-1 1 0 0,-1 1 0 15,0 0 0-15,-1 2 0 0,1 9 0 0,0-8 0 0,0 8 0 16,0 0 0-16,0 0 0 0,0 0 0 0,0 0 0 0,0 0 0 16,0 0 0-16,0 0 0 0,0 0 0 0,0 0 0 15,0 0 0-15,0 0 0 0,-4 8 0 0,0 2 128 16,2 2-128-16,-1 2 0 0,2 0 0 0,0 3 0 16,0 2 0-16,0 2 0 0,0 1 0 0,1 1 128 15,0 2-128-15,0 0 0 0,0-2 0 0,1 0 128 16,1 0-128-16,2 1 128 0,-3 0-128 0,1 1 128 15,1-2-128-15,-2-1 0 0,1 1 0 0,0 0 128 16,-2-2-128-16,2 1 0 0,1 0 0 0,-1 0 128 16,-2-1-128-16,1 0 0 0,3-3 0 0,-3 0 0 15,1-3 0-15,1 0 0 0,-1-3 0 0,1-2 0 16,0-2 0-16,-3-8 0 0,0 0 0 0,0 0 0 16,-3 7 0-16,3-7 0 0,0 0 0 0,0 0 128 0,0 0-128 15,0 0 0-15,0 0 0 0,0 0 0 0,0 0 0 0,0 0 0 16,-7-7 0-16,7 7 0 0,-5-8 0 0,-1 0 0 15,2 0 0-15,0-1 0 0,0 1 0 0,2-1 0 16,2-1 0-16,-1 1 0 0,-2 0 0 0,2 0 0 16,1 9 0-16,0-9 0 0,0 0 0 0,0 9 0 15,0-10 0-15,0 10 0 0,0-9 0 0,0 9 0 16,0-9 0-16,0 9 0 0,0 0 0 0,0 0 0 16,0 0 0-16,0 0 0 0,0 0 0 0,0 0 0 15,0 0 0-15,0 0 0 0,0 0 0 0,0 0 0 16,0 0 0-16,-3 9 0 0,1 1 0 0,2-1 0 15,-1-2 0-15,-1 2 0 0,-1 1 0 0,2 0 0 0,1 1 0 16,-1 1 0-16,0-1 0 0,1 0 0 16,-1 3 0-16,1-1 0 0,0-2 0 0,-1 0 0 0,0 0 0 15,0 2 0-15,0 1 0 0,-1-1 0 0,2 0 0 0,-1 1 0 16,-2 0 0-16,2-2 128 0,-1 0-128 0,1-1 0 16,1 0 0-16,0-1 0 0,0 0 0 0,0 1 0 15,0-3 0-15,0 2 0 0,0-1 0 0,0 1 0 16,0 1 0-16,0-2 0 0,0-1 0 0,0 0 0 15,0-8 0-15,1 8 0 0,-1-8 0 0,0 0 0 16,0 0 0-16,0 0 0 0,0 0 0 0,0 0 0 16,0 0 0-16,0 0-128 0,0 0 128 0,0 0 0 15,0 0-128-15,0 0 128 0,-4-7-128 0,2-1 128 16,0-1-128-16,2 0 128 0,-3-1-128 0,2 2 128 16,1-1 0-16,0 0 0 0,0-2 0 0,-1 0 0 15,-1 0 0-15,2 1-128 0,-1-2 128 0,0 1 0 0,1 0 0 0,0 0 0 16,1-1 0-16,2 0 0 0,-2-1 0 0,0-1 0 15,-1 2 0-15,0 0-128 0,2 0 128 0,-1-2 0 16,-1-3 0-16,2 2 0 0,0 0 0 0,0-1 0 16,-2-1 0-16,0-1 0 0,0 0 0 0,0 2 0 15,0-3 0-15,1 2 0 0,0-2 0 0,0 2 0 16,-1-1 0-16,0 0 0 0,0 0 0 0,1 3 0 16,0-1 0-16,-1-1 0 0,0-1 0 0,0 1 0 15,0-2 0-15,4 2 0 0,-2-1 0 0,-2 4 0 16,-2 2 0-16,2-1 0 0,2 0 0 0,-1 1 0 15,-2 1 0-15,-1 0 0 0,2-1 0 0,-1 0 0 16,1 2 0-16,0-2 0 0,-2-1 0 0,2 1 0 0,-1 0 0 16,1-2 0-16,-2 2 0 0,1 0 0 0,-1 0 0 15,0 1 0-15,2 0 0 0,-1 1 0 0,0 1 0 0,0 1 0 16,1-2 0-16,1 1 0 0,0 0 0 0,0 0 0 16,-2 0 0-16,1 1 0 0,0-1 0 0,1 1 0 15,1 0 0-15,-2 8 0 0,0-11 0 0,1 5 0 16,-1 6 0-16,2-9 0 0,-2 0 0 0,1 0 0 15,1 1 0-15,1 0 0 0,-3 0 0 0,2 1 0 16,-2-3 0-16,1 2 0 0,1 0 0 0,-2 8 0 16,0-9 0-16,1 2 0 0,1-1 0 0,-2 8 0 15,1-8 0-15,0 0 0 0,0-2 0 0,1 1 0 16,0 0 0-16,-1 1 0 0,-1 8 0 0,0-7 0 16,0-2 0-16,0 1 0 0,1 0 0 0,-1 8 0 15,0-7 0-15,0 7 0 0,1-11 0 0,-1 4 0 0,0 7 0 0,2-9 0 16,0 3 0-16,0-3 0 0,-2 9 0 0,1-7 0 15,-1 7 0-15,1-7 0 0,0-1 0 0,-1 8 0 16,1-8 0-16,-1 1 0 0,0 7 0 0,0-8 0 16,0 0 0-16,0 8 0 0,0 0 0 0,0-8 0 15,2 1 0-15,-2 7 0 0,0 0 0 0,1-8 0 16,-1 8 0-16,0-8 0 0,0 8 0 0,0 0 0 16,1-7 0-16,-1 7 0 0,3-8 0 0,-3 8 0 15,2-8 0-15,-2 8 0 0,0-7 0 0,0 7 0 16,0-7 0-16,0 7 0 0,2-8 0 0,-2 8 0 15,0 0 0-15,2-7 0 0,-2 7 0 0,2-8 0 16,1 0 0-16,-3 8 0 0,0 0 0 0,0 0 0 16,2-9 0-16,-1 3 0 0,-1 6 0 0,0 0 0 15,1-8 0-15,-1 8 0 0,4-9 0 0,-1 3 0 16,-3-1 0-16,0 7 0 0,0-9 0 0,0 2 0 0,0-1 0 0,0 8 0 16,0 0 0-16,0-8 0 0,0 0 0 0,0 8 0 15,1-8 0-15,-1 1 0 0,0 7 0 0,0-7 0 16,0 1 0-16,0-2 0 0,0 8 0 0,0-8 0 15,1 1 0-15,-1-2 0 0,-1 0 0 0,1 3 0 16,0 6 0-16,0 0 0 0,0 0 0 0,0-9 0 16,0 0 0-16,0 9 0 0,0-7 0 0,0 0 0 15,-1-3 0-15,2 2 0 0,3 3 0 0,-4 5 0 16,-4-7 0-16,4 7 0 0,0-9 0 0,0 1 0 16,-3 2 0-16,3 6 0 0,-2-8 0 0,1 0 0 15,0 0 0-15,1 0 0 0,-1 0 0 0,1 8 0 0,0-9 0 16,-1 1 0-16,0 0 0 0,-1 1 0 0,2 7 0 0,0-7 0 15,0-1 0-15,0 1 0 0,0 7 0 0,-3-8 0 16,1 0 0-16,2 8 0 0,0-8 0 0,0 2 0 16,-1-1 0-16,1 7 0 0,0-7 0 0,0 7 0 15,-2-10 0-15,2 10 0 0,-1-8 0 0,1 8 0 16,-1-9 0-16,0 1 0 0,-2 0 0 0,3 8 0 16,-1-8 0-16,1 0 0 0,0 0 0 0,0-1 0 15,0 9 0-15,-3-8 0 0,3 8 0 0,0-8 0 16,-1-1 0-16,1 9 0 0,1-8 0 0,-1 8 0 15,0-8 0-15,0 0 0 0,0 0 0 0,0 8 0 16,2-9 0-16,-1 2 0 0,-2-1 0 0,1 0 0 16,0 1 0-16,0-1 0 0,1 0 0 0,-1 1 0 15,0-2 0-15,0 1 0 0,0 8 0 0,2-10 0 0,0-1 0 16,-2 0 0-16,0 0 0 0,-2 2 0 0,2 1 0 0,0-1 0 16,2-1 0-16,-1 2 0 0,0-2 0 0,0 3 0 15,0 0 0-15,-1-2 0 0,0 3 0 0,0-1 0 16,0 0 0-16,1 0 0 0,0-1 0 0,4-1 0 15,-3 1 0-15,0 1 0 0,-1-1 0 0,0 0 0 16,-1 1 0-16,1-1 0 0,-1-1 0 0,0 0 0 16,0-1 0-16,0 2 0 0,1 0 0 0,-1 0 0 15,0-1 0-15,0 2 0 0,0-1 0 0,0 1 0 16,0 1 0-16,-1-1 0 0,-1 0 0 0,2 7 0 16,1-9 0-16,-1 9 0 0,-2-8 0 0,0 1 0 15,0 1 0-15,-2-1 0 0,2 0 0 0,2 7 0 16,-1-10 0-16,-1 2 0 0,0-2 0 0,0 1 0 0,1 2 0 0,0-1 0 15,0 1 0-15,1 0 0 0,1-2 0 0,0 1 0 16,-2 1 0-16,1 7 0 0,0-6 0 0,0-1 0 16,1 0 0-16,2 0 0 0,-3 7 0 0,2-10 0 15,0 0 0-15,-1 2 0 0,-1 2 0 0,0 6 0 16,0-9 0-16,1 0 0 0,-1 0 0 0,0 9 0 16,0 0 0-16,2-8 0 0,3-2 0 0,-4 1 0 15,-1-2 0-15,1 3 0 0,1 2 0 0,0-2 0 16,1-1 0-16,-1 1 0 0,2 2 0 0,-3-1 0 15,0-2 0-15,2 3 0 0,-1-1 0 0,-2 7 0 16,3-9 0-16,0 2 0 0,-2-1 0 0,1 0 0 16,0 0 0-16,-1 1 0 0,-1 7 0 0,0-9 0 15,2 0 0-15,0 2 0 0,-2-1 0 0,0 8 0 16,0-8 0-16,0 6 0 0,0-3-160 0,0 0-48 16,0 0-16-16,0-1 0 0,-1 0 224 0,1-2 0 0,0 1 0 0,0 1 0 15,1-1 0-15,-1-2 0 0,0 0 0 0,0 1 0 16,0-2 0-16,0 2 0 0,1 1 0 0,0 0 0 15,1-5 0-15,-2 5 0 0,-4 0 0 0,3 1 0 16,2-2 0-16,0-2 0 0,0-3 0 0,1 2 0 16,-2 2 0-16,0 2 0 0,0-2 0 0,0 1 0 15,-2 0 0-15,0 4 0 0,1-3 0 0,1 2 0 16,1-1 0-16,-1 6 0 0,0 0 0 0,0 0 0 16,1-4 0-16,-1 0 0 0,0-1 0 0,0 1 0 15,0 4 0-15,0-7 0 0,-1 3 0 0,1-2 0 16,1 1 0-16,-1 0 0 0,-2 2 0 0,1-1 0 15,1-3 0-15,0 2 0 0,-1-1 0 0,2 2 0 0,2-2 0 16,0 1 0-16,-5-1 0 0,1 2 0 16,0-1 0-16,1 5 0 0,-2-5 0 0,1-1 0 0,0 2 0 0,1 4 0 15,-2-6 0-15,1 1 0 0,-1-2 0 0,1 1 0 16,-1 2 0-16,2-1 0 0,0-2 0 0,0 0 0 16,2-1 0-16,-1 1 0 0,-2-1 0 0,2 1 0 15,1-2 0-15,-2 3 0 16,1-2-864-16,0-1-128 0,1 4-32 0,0-1 0 0</inkml:trace>
  <inkml:trace contextRef="#ctx0" brushRef="#br1" timeOffset="14">22154 7761 12895 0,'0'0'272'0,"0"0"64"0,0 0 16 0,0 0 32 0,0 0-384 0,0 0 0 0,0 0 0 0,0 0 0 0,0 0 896 0,0 0 96 15,0 0 32-15,0 0 0 0,0-6 0 0,0-1 0 16,1 0 0-16,0-1 0 0,-1 1-832 0,2 0-192 15,-1-1 0-15,1-1 0 0,0-1 864 0,1-2 128 16,-2 0 32-16,2-1 0 0,-2-1-832 0,-1-1-192 16,-1 0 0-16,1-2 0 0,1 0 0 0,0-1 0 15,-1 0 0-15,0-2 0 0,0-1 864 0,0 0 128 16,-1-1 32-16,1 1 0 0,-2 2-832 0,-1 1-192 16,0-1 0-16,1 0 0 0,1-2 0 0,0 3 0 15,-1-1 0-15,1 0 0 0,-1 1 0 0,-2 1 0 16,1-1 0-16,1 2 0 0,1-2 0 0,1 1 0 15,-1 0 0-15,1 1 0 0,-2-1 0 0,1 2 0 16,0 1 0-16,1-1 0 0,0 1 864 0,0 0 128 16,0 0 32-16,0 0 0 0,0 1-832 0,0-2-192 0,0 0 0 0,0 1 0 15,-4 0 0-15,2 0 0 0,-1 1 0 0,2-1 0 16,-1 0 0-16,1-1 0 0,-1 1 0 0,2 0 0 16,-1-2 0-16,-1 4 0 15,0-1 0-15,1 0 0 0,1 0 0 0,0-1 0 0,0 0 0 0,0 2 0 16,0-1 0-16,0 2 0 0,0 1 0 0,1 0 0 15,1 0 0-15,0 0 0 0,-2 0 0 0,1 2 0 16,-1-1 0-16,0 1 0 0,0 0 0 0,0 1 0 16,0-1 0-16,0 0 0 0,1-1 0 0,0 1 0 15,0 0 0-15,1-2 0 0,1 0 0 0,-2 1 0 16,0 1 0-16,-1 0 0 0,0 0 0 0,0-1 0 16,-1 1 0-16,0 1 0 0,-1-2 0 0,1 4 0 15,-1 0 0-15,0 1 0 0,1-2 0 0,-2 1 0 0,0 0 864 0,1 1 128 16,0-1 32-16,2 5 0 0,-2-4-832 0,2 4-192 15,0 0 0-15,-2-5 0 0,-1 1 0 0,3 4 0 16,0 0 0-16,0 0 0 0,0 0 0 0,0 0 0 16,0 0 0-16,0 0 0 0,0 0 0 0,0 0 0 15,0 0 0-15,0 0 0 16,0 0-1600-16,0 0-352 0,0 0-80 0,0 0-16 0</inkml:trace>
  <inkml:trace contextRef="#ctx0" brushRef="#br1" timeOffset="15">22072 4767 12895 0,'0'0'272'0,"0"0"64"15,0 0 16-15,0 0 32 0,0 0-384 0,0 0 0 0,0 0 0 0,0 0 0 0,0 0 896 0,0 0 96 16,0 0 32-16,0 0 0 0,0 0-832 0,2-6-192 16,1-1 0-16,-2 2 0 0,-1-1 864 0,0 0 128 15,0-2 32-15,1 0 0 0,0 1-832 0,0-1-192 16,-1-1 0-16,1-2 0 0,1-2 0 0,0-1 0 16,0-2 0-16,-1 0 0 0,0-1 864 0,1 0 128 15,-1-2 32-15,-1-1 0 0,1 0-832 0,0 0-192 16,1 0 0-16,0-1 0 0,-1 0 864 0,0-1 128 15,1-1 32-15,-1 0 0 0,0-1-832 0,1 0-192 16,-2-1 0-16,1-1 0 0,-1-3 0 0,3 0 0 16,-2 0 0-16,2-13 0 0,1 4 864 0,0 3 128 15,-3 1 32-15,2 3 0 0,0 3-832 0,1-1-192 0,-2 1 0 16,1-1 0-16,-3-2 0 0,0 0 0 0,0 1 0 16,0 0 0-16,0 1 0 0,0 2 0 0,-1 0 0 0,-2 4 0 15,0 1 0-15,0 2 0 0,2 3 0 16,0 0 0-16,-1 2 864 0,1 1 128 0,1 0 32 0,-1 3 0 15,-3 2-832-15,2 0-192 0,0 0 0 0,0 0 0 16,0 0 0-16,1 2 0 0,-1 0 0 0,1 0 0 16,-1 1 0-16,1-2 0 0,0 0 0 0,0 3 0 15,1 5 0-15,0-8 0 0,0 2 0 0,0 6 0 16,0 0 0-16,0 0 0 0,-1-7 0 0,1 7 0 16,0 0 0-16,0 0 0 0,0 0 0 0,0 0 0 15,0 0-2416-15,0 0-528 0,0 0-96 16,-1 15-32-16</inkml:trace>
  <inkml:trace contextRef="#ctx0" brushRef="#br1" timeOffset="16">22040 3710 12895 0,'0'0'272'0,"0"0"64"0,0 0 16 0,0 0 32 0,-1 6-384 0,1-6 0 0,-3 5 0 0,2 1 0 16,1-6 896-16,-1 6 96 0,1-6 32 0,0 0 0 16,0 0 0-16,-1 7 0 0,-1 1 0 0,2-8 0 15,0 0 0-15,0 0 0 0,0 0 0 0,0 0 0 16,0 0 0-16,0 0 0 0,0 0 0 0,0 0 0 15,0 0-832-15,0 0-192 0,-1-7 0 0,1 1 0 16,1 0 0-16,-1 6 0 0,-1-7 0 0,1 0 0 16,0-2 0-16,0-2 0 0,0 2 0 0,0-1 0 0,-1-2 864 0,2 0 128 15,0 0 32-15,-1 1 0 0,2 0-832 0,-1 0-192 16,0 0 0-16,0-1 0 0,0 0 0 0,-1 0 0 16,0 0 0-16,1-2 0 0,1 3 0 0,-1-2 0 15,-1 0 0-15,1 0 0 0,3 1 864 0,-3 1 128 16,-1-1 32-16,1 2 0 0,0 0-832 0,0 1-192 15,-2 1 0-15,2-3 0 0,1 0 0 0,-1 2 0 16,1-2 0-16,-1 3 0 0,0-1 0 0,0 0 0 16,1-2 0-16,-1 3 0 0,0 0 0 0,-1 0 0 15,1 1 0-15,0 1 0 0,1-3 0 0,-1-3 0 16,0 0 0-16,1 1 0 0,0 1 0 0,-1-1 0 16,-1 1 0-16,0 1 0 0,1 0 0 0,-1 2 0 15,0 7 0-15,0-9 0 0,4-1 0 0,-4 1 0 16,0 1 0-16,1 1 0 0,1-2 864 0,-1 1 128 0,-1 0 32 0,0 2 0 15,0 6-832-15,2-7-192 0,-2 7 0 0,1-9 0 16,-1 1 0-16,1 0 0 0,-1 1 0 0,3 0 0 16,0-1 0-16,-1 0 0 15,1 1 0-15,-3 7 0 0,2-7 0 0,0 0 0 0,1 0 0 0,-3 7 0 16,4-9 0-16,0 2 0 0,-4 7 0 0,4-7 0 16,3-2 0-16,-4 3 0 0,-3 6 0 0,3-7 0 15,-3 7 0-15,0 0 0 0,4-7 0 0,-4 7 0 16,0 0 0-16,0 0 0 0,0 0 0 0,0 0 0 15,0 0 0-15,0 0 0 0,0 0 0 0,0 0 0 16,0 0-2416-16,0 0-528 0,0 0-96 0,-9 5-32 16</inkml:trace>
  <inkml:trace contextRef="#ctx0" brushRef="#br1" timeOffset="17">22070 3333 9215 0,'0'0'192'0,"0"0"64"0,0 0 0 0,0 0 0 0,0 0-256 0,0 0 0 0,0 0 0 0,-1 10 0 16,-2-2 864-16,3-8 128 0,1 10 32 0,-1-10 0 15,0 0 0-15,-3 8 0 0,3-8 0 0,-1 9 0 16,1-9-832-16,-1 9-192 0,1-9 0 0,0 0 0 16,-2 10 864-16,2-10 128 0,0 0 32 0,0 0 0 0,0 0-832 15,0 0-192-15,0 0 0 0,0 0 0 0,0 0 864 0,0 0 128 16,0 0 32-16,0 0 0 0,0 0 0 0,0 0 0 15,0 0 0-15,0 0 0 0,0 0-832 0,0 0-192 16,0 0 0-16,0 0 0 0,0 0 0 0,0 0 0 16,-2-9 0-16,2 9 0 0,-2-10 0 0,2 1 0 15,1 1 0-15,2-1 0 0,-2 1 864 0,0 0 128 16,1-2 32-16,1 1 0 0,-1-1-832 0,0 1-192 16,-1 0 0-16,1 0 0 0,2 0 0 0,-1 0 0 15,0-2 0-15,1 0 0 0,0-3 0 0,-3 2 0 16,0 0 0-16,1 1 0 0,2 1 0 0,-1 1 0 15,-1 2 0-15,1-3 0 0,1-1 0 0,-2 1 0 16,-1 1 0-16,1 0 0 0,-2 9 0 0,4-7 0 16,-1-3 0-16,-1 2 0 0,-2 8 0 0,3-8 0 0,1 1 0 15,1-1 0-15,-2 0 864 0,2 1 128 0,-5 7 32 0,5-9 0 16,0-1-832-16,0 0-192 0,1 2 0 0,-1 1 0 16,1-1 0-16,-2 1 0 0,1-3 0 0,-2 0 0 15,3 1 0-15,0-1 0 0,-2 0 0 0,1 1 0 16,2 1 0-16,-1 1 0 0,-3-3 0 0,2 1 0 15,-2-2 0-15,2 3 0 0,3 0 0 0,-3 1 0 16,0-2 0-16,2 0 0 0,-1 0 0 0,2 4 0 16,0 2 0-16,-1-2 0 0,1-3 0 0,0 2 0 15,-2-2 0-15,3 0 0 0,-1 0 0 0,1 0 0 16,-1 1 0-16,0 2 0 0,1 0 0 0,0 0 0 16,2-4 0-16,-5 1 0 0,3 1 0 0,-2-1 0 0,3 1 0 0,-3 2 0 15,1-4 0-15,-1 3 0 0,1-2 0 0,-1 1 0 16,2 1 0-16,-3 0 0 0,2 2 0 0,-1-3 0 15,2 2 0-15,-3 1 0 0,2-1 0 0,-3 0 0 16,3 0 0-16,0 1 0 0,-1-1 0 0,3 1 0 16,0-1 0-16,0 1 0 0,-2 0 0 0,1 0 0 15,-1 0 0-15,2 1 0 0,-2 0 864 0,2 1 128 16,-1 0 32-16,1 0 0 0,2 0-832 0,-3-2-192 16,-1-1 0-16,4 3 0 0,-1 2 0 0,0 0 0 15,-1-2 0-15,1-1 0 0,1 2 0 0,1-1 0 16,-1 0 0-16,0-1 0 0,-2 0 0 0,1 1 0 15,1 0 0-15,-2 2 0 0,1 0 0 0,-1-1 0 16,-1 0 0-16,1-1 0 0,-2 1 0 0,2 0 0 16,0-1 0-16,-2 1 0 0,0 1 0 0,2 1 0 0,-1 0 0 0,1 0 0 15,-2 0 0-15,0-1 0 0,-8 0 0 0,14 1 0 16,-3 1 0-16,0 0 0 16,0-2 0-16,-3 2 0 0,3 0 0 0,0 0 0 0,-1-1 0 0,0 2 0 15,0-1 0-15,0 1 0 0,0-1 0 0,1 2 0 16,-2 0 0-16,1 0 0 0,0-2 0 0,1 2 0 15,1-1 0-15,1 2 0 0,1-2 0 0,2 2 0 16,-3-2 0-16,0-1 0 0,0 0 0 0,0 1 0 16,2 1 0-16,-2 0 0 0,0-1 0 0,0 2 0 15,-2 0 0-15,0 1 0 0,-1-3 0 0,0 1 0 16,1 2 0-16,0-1 0 0,-3 2 0 0,2 0 0 16,2-2 0-16,-3 3 0 0,-1 1 0 0,2-1 0 15,-1 1 0-15,2 1 0 0,-2 0 0 0,0 1 0 16,-2 1 0-16,3-2 0 0,2 2 0 0,2 0 0 0,-5-1 128 15,2 2 0-15,0-2-128 0,2 3 192 0,0 1-192 0,-2 0 0 16,1 0 128-16,1-1-128 0,-2 1 0 0,1 1 0 16,0-2 0-16,0 0 0 0,-2 2 128 0,0-1-128 15,1 0 0-15,0 0 0 0,1 0 128 0,-1-1-128 16,1 0 0-16,-2 0 144 0,2 0-144 0,-2 1 0 16,-1-2 0-16,0 1 0 0,3 3 0 0,-3-3 0 15,0 0 0-15,-1 2 0 0,0-1 0 0,1 2 0 16,0 0 128-16,-1 0-128 0,-2-3 0 0,2 0 0 15,-1 1 0-15,1 1 0 0,-1 0 0 0,0-2 0 16,2-1 0-16,1 0 0 0,-3 2 0 0,1-1 0 0,-1-1 0 0,3 0 0 16,-3 0 0-16,2 2 0 0,-1-1 128 0,1-2-128 15,-2 1 0-15,0-1 0 16,2 2 0-16,-1-1 0 0,-3 0 0 0,4 1 0 0,-3 2 0 0,3-3 128 16,4 2-128-16,-5 0 0 0,-2 0 0 0,-2 0 0 15,1 1 0-15,1-1 0 0,3 1 0 0,2-2 0 16,-3-1 0-16,1-1 0 0,-2 0 0 0,1 0 0 15,-1 4 0-15,0-1 0 0,0 1 0 0,3-1 0 16,-5 3 0-16,4-5 0 0,-3 2 128 0,0 1-128 16,0-2 0-16,-2 1 0 0,0 2 0 0,2-2 128 15,-3 0-128-15,1-1 0 0,-2 1 144 0,2 1-144 16,-2 0 0-16,2 2 144 0,-1-1-144 0,0 1 0 16,2-2 160-16,-3 1-160 0,0-1 128 0,0 2-128 15,-1 2 0-15,2 0 0 0,2 1 128 0,-3-3-128 0,2 0 0 0,-1-2 0 16,-1 0 0-16,0 0 128 0,0 4-128 15,0-1 0-15,0-2 144 0,0 0-144 0,-1-1 0 0,0 0 0 16,0-1 0-16,1 2 128 0,1-1-128 0,0 1 0 16,-2-1 0-16,1 2 0 0,0-2 0 0,0 1 0 15,-1-1 0-15,1 2 128 0,0 1-128 0,1 0 0 16,-3 2 0-16,1-1 0 0,1-2 0 0,-1 0 0 16,0 2 0-16,-1 1 0 0,-1 0 0 0,1 0 128 15,0 0-128-15,0-1 0 0,0-2 0 0,2 2 128 16,0 1-128-16,-1 0 0 0,-1 0 0 0,1 0 0 15,1 1 0-15,1-1 128 0,-3-3-128 0,1 3 0 16,-1 0 0-16,2 2 0 0,0 1 0 0,0 1 0 16,1-5 0-16,0 2 0 0,1 2 0 0,1-2 0 15,-3-2 0-15,1 1 0 0,2 0 0 0,-2 1 0 0,0 0 0 0,-1 0 0 16,-1-1 0-16,1 1 0 0,3 1 0 0,-3 3 0 16,0 0 0-16,2-1 0 0,1-2 0 0,-1-1 0 15,-1 0 0-15,-1 0 0 0,1 1 0 0,2 1 0 16,-3-2 0-16,2 2 0 0,1-4 0 0,-1 0 0 15,-2 0 0-15,2 2 0 0,-1-1 0 0,0 0 0 16,2-2 0-16,-2 2 0 0,1 1 0 0,2-1 128 16,-2 1-128-16,0 1 0 0,-2-1 0 0,0 0 0 15,3 0 0-15,-2 2 0 0,-3-1 0 0,2 1 0 16,1 1 0-16,3 0 0 0,-4-2 0 0,1-1 128 16,-1-1-128-16,3-2 0 0,0 2 0 0,1-1 0 15,-2 1 0-15,1 1 0 0,-3 1 0 0,0-1 0 16,-1-2 0-16,-1 0 0 0,0-2 0 0,2 3 0 0,2 1 0 15,-2 0 0-15,-2-2 0 0,2 1 0 0,2 2 0 0,1 0 0 16,-2-3 0-16,3 0 0 0,0-1 0 0,-1-1 128 16,-2 2-128-16,1 0 0 0,3-1 0 0,-3 0 0 15,-2 2 0-15,2 0 0 0,-2 0 0 0,2 0 0 16,1 1 0-16,-1 0 0 0,-1-1 0 0,3 0 0 16,-1 0 0-16,2 0 0 0,-1 1 0 0,0 0 0 15,2 0 0-15,-3 0 0 0,2-2 0 0,-2 4 0 16,-1-5 0-16,0 2 128 0,2 0-128 0,-4 1 0 15,1 0 0-15,0 0 0 0,3 2 0 0,-4-2 0 16,0 0 0-16,2 1 0 0,0 3 0 0,0 0 0 16,-1 2 0-16,-1-1 0 0,0-4 0 0,-1-2 0 0,0 2 0 15,0 0 128-15,-1 3-128 0,1-1 0 0,1-1 0 16,-2 1 0-16,0 1 0 0,0-3 0 0,2 2 0 0,-2 2 0 16,1 0 0-16,-1 1 0 0,0-1 0 0,-1 3 128 15,1-3-128-15,1 2 0 0,0-1 0 0,-1 1 0 16,0-1 0-16,0-2 0 0,-1 0 0 0,1 1 0 15,0 2 0-15,0 0 0 0,-3-1 0 0,1 0 0 16,1 1 0-16,0-2 0 0,-1 1 0 0,1 1 128 16,0 2-128-16,0 0 0 0,-1 0 0 0,0-4 0 15,1 1 0-15,-2-1 0 0,0 0 0 0,-1 1 0 16,2 2 0-16,-1 4 0 0,-3-2 0 0,2-1 0 16,-1-3 0-16,-1 3 144 0,2 2-144 0,-1 1 0 15,-1 0 0-15,0-1 0 0,2-1 0 0,-3-1 0 16,4 0 128-16,0 1-128 0,-2-1 0 0,1 2 0 15,-1 1 0-15,2-2 0 0,-5 1 0 0,4-3 0 0,2 0 0 0,-4 3 0 16,0 3 0-16,1-1 0 0,2-4 0 0,-1 2 0 16,-3 0 0-16,3 4 0 0,-1-1 0 0,1 3 0 15,-1-1 0-15,-2-1 0 0,1 0 0 0,4-1 0 16,-1 0 0-16,-2 2 0 0,-1 0 0 0,1 0 0 16,5-1 0-16,0-1 0 0,-1 2 128 0,-1-1-128 15,-2 2 0-15,0-2 0 0,4-4 0 0,-1 1 0 16,-2 0 0-16,2 0 0 0,0 1 0 0,0-4 0 15,-1 1 0-15,2 1 0 0,2 0 0 0,-1 0 0 16,0 3 0-16,0-2 0 0,-1 0 0 0,0 0 0 16,0-1 0-16,3 0 0 0,2 0 0 0,-2-1 0 15,-1 1 0-15,0-1 0 0,2-2 0 0,-3 2 0 0,-2 0 0 0,-2 2 0 16,1-2 128-16,4 0-128 16,5 0 0-16,-2-2 0 0,-1-3 0 0,0 2 0 0,1 1 128 0,0-2-128 15,1 1 0-15,-2-1 0 0,0 2 0 0,2-2 0 16,-3-1 0-16,0 3 0 0,0-2 0 0,0 4 0 15,1-1 128-15,1-2-128 0,-1-2 0 0,3 2 0 16,-3 3 0-16,1-3 0 0,1-1 0 0,-4-1 0 16,-1 3 128-16,1 0-128 0,0-2 0 0,0 2 0 15,-1 0 0-15,-1 2 0 0,0 1 128 0,1-1-128 16,-2-1 0-16,1 0 0 0,1-1 0 0,1 1 0 16,-1 0 0-16,-1-2 0 0,0 0 0 0,2 2 0 15,-2-2 0-15,0 0 0 0,0 0 0 0,1 1 0 16,-1 1 128-16,-1 0-128 0,-1 1 0 0,1-1 0 15,1-4 0-15,0 1 0 0,-2-1 0 0,2 1 0 0,0 0 0 0,2-2 0 16,-1-2 0-16,-1 0 0 0,0 1 0 0,0-2 0 16,2 3 0-16,-2-2 0 0,-2 1 128 0,1 2-128 15,-2-1 0-15,2 3 0 0,0-2 0 0,1-1 0 16,-2-1 0-16,1-1 0 0,-1 3 0 0,1 0 0 16,-1-1 0-16,1 1 0 0,0-1 128 0,-2-1-128 15,-2-2 0-15,2 2 0 0,1-1 0 0,-4 3 0 16,0 2 0-16,0 1 0 0,-2-3 0 0,3-2 0 15,-1-3 0-15,2 4 0 0,1 2 128 0,-1-1-128 16,3-3 0-16,-3 0 0 0,0 2 0 0,-1 1 0 16,3-3 0-16,-6-1 0 0,1 0 0 0,1 3 0 15,6 0 0-15,-1 1 0 0,-3-1 0 0,0 5 0 16,-1-1 0-16,0 0 0 0,2-2 0 0,1 0 0 0,-6 3 0 16,4-2 0-16,0-1 0 0,0-1 0 0,0-4 0 0,-2 1 0 15,3 1 0-15,-3 0 0 0,3 2 0 0,0 0 0 16,1 1 0-16,-4-1 0 0,2 2 0 0,0-2 0 15,2 0 0-15,-3 0 0 0,1 1 0 0,1-1 0 16,1 0 0-16,-3-1 0 0,2-1 0 0,-1 2 0 16,0-1 0-16,0 1 0 0,2-1 0 0,0 0 0 15,-3-1 0-15,3 1 0 0,1-1 0 0,-2 2 0 16,-1-3 0-16,1 0 0 0,1-2 0 0,0 1 0 16,2 3 0-16,-1-3 0 0,-3-2 0 0,3-2 0 15,0 0 0-15,0 1 0 0,1-1 0 0,-1-1 0 16,0 0 0-16,0 2 0 0,0-1 0 0,-1 0 0 15,1-1 0-15,-1 0 0 0,1 3 0 0,-2 1 0 16,2 0 0-16,0 0 0 0,-1 0 0 0,0 1 0 0,-1-2 0 0,1 2 0 16,2 1 0-16,-4-4 0 0,0 0 0 15,1-1 0-15,1-3 0 0,-1 1 0 0,-1-1 0 0,1 2 0 16,0-5 0-16,0 2 0 0,1-3 0 0,-2 1 0 16,0-1 0-16,1 0 0 0,1-1 0 0,0 0 0 15,-2 1 0-15,1 0 0 0,-3-1 0 0,3 1 0 16,-3 0 0-16,1 1 0 0,1 1 0 0,-3 1 0 15,3 0 0-15,-1 0 0 0,-1-1 0 0,0 1 0 16,2 0 0-16,-4 0 0 0,2 0 176 0,-1 0-176 16,1 0 160-16,1 2-160 0,-6-3 0 0,2 1 0 15,1-2 0-15,1 0-160 0,0 2 160 0,-1 1 0 16,0-3 128-16,0 1-128 0,2-1 0 0,1 2 0 0,-7-1 0 0,4 0-128 16,3 1 128-16,0-1 0 0,-2 1 0 0,-1 1 0 15,-5-1 0-15,3-1 0 16,2 0 0-16,-2 0 0 0,-3 0 0 0,3 1 0 0,0-3 0 0,0 0 0 15,0-1 0-15,0 1 0 0,1 0 0 0,-1 0 0 16,-1 0 0-16,1 0 0 0,0 0 0 0,1 0 0 31,0 1-368-31,-1-1-32 0,3 0-16 0,-2 1 0 0,0-3 416 0,0 1 0 0,-1 0 0 0,5-3 0 16,-2-1 0-16,0 2 0 0,-1 2 0 0,-3 3 0 16,0-2 0-16,0 1 0 0,-1-1 0 0,1 0 0 15,0-1 0-15,0 0 0 0,1 0 0 0,-3 1 0 16,-1 1 0-16,2 0 0 0,1 3 0 0,0-5 0 15,-3 0 0-15,2 4 0 0,2 0 0 0,-1 1 0 16,-1-2 0-16,0 0 0 0,0 0 0 0,1-2 0 0,-4-2 0 16,2 2 0-16,1 1 0 0,1 2 0 0,1-1 0 0,-1-2 0 15,-1 0 0-15,2-1 0 0,-1 0 0 0,1 0 0 16,0 0 0-16,-2 0 0 0,2 0 0 0,-1-1 0 16,0-2 0-16,0 2 0 0,0 1 0 0,0-1 0 15,-2-2 0-15,1 1 0 0,0 0 0 0,0-1 0 16,0 1 0-16,-2 0 0 0,0-2 0 0,1 0 0 15,0 2 0-15,0 0 0 0,-2 0 0 0,4-2 0 16,-2 1 0-16,3 0 0 0,3-1 0 0,-4 0 0 16,-3-3 0-16,2 2 0 0,2-1 0 0,-2 1 0 15,0-2 0-15,1 0 0 0,0-3 0 0,0 1 0 16,-2 2 0-16,2 0 0 0,0-2 0 0,1 0 0 16,-1-1 0-16,1 1 0 0,-2 1 0 0,3-2 0 15,-1-2 0-15,1 2 0 0,-1 3 0 0,0-2 0 0,1-3 0 0,0 0 0 16,-2 1 0-16,1 0 0 0,1 0 0 0,1 0 0 15,-1 0 0-15,-2-2 0 0,1 1 0 0,1 0 0 16,-1 0 0-16,0-2 0 0,0-1 0 16,2 1 0-16,-1 3 0 0,-2-5 0 0,1 0 0 0,1-1 0 15,0 1 0-15,1-1 0 0,-3 0 0 0,1 1 0 16,2-1 0-16,-2 0 0 0,-1 1 0 0,1-1 0 16,0 1 0-16,3-1 0 0,-3-2 0 0,1 3 0 15,-1-1 0-15,1 2 0 0,1-1 0 0,1 0 0 16,-1-1 0-16,-1 2 0 0,3 2 0 0,-2-2 0 15,0-3 0-15,2 2 0 0,-1 1 0 0,0 0 0 16,1-1 0-16,1 1 0 0,-3 0 0 0,1-1 0 0,0 0 0 16,1 0 0-16,-2 1 0 0,2 0 0 0,1-1 0 15,-3 2 0-15,2 2 0 0,0-5 0 0,1 1 0 16,0 0 0-16,-2-1 0 0,1 0 0 0,2 3 0 0,-3-4 0 16,2 0 0-16,-1 1 0 0,1 3 0 0,-1 0 0 15,1-2 0-15,-1 0 0 0,2-4 0 0,4 9 0 16,-8-1 0-16,2-5 0 0,2-3 0 0,-1 1 0 15,-1 0 0-15,3 1 0 0,-1 1 0 0,0-2 0 16,0-2 0-16,1 5 0 0,3 5 0 0,-8-1 0 16,0-4 0-16,8 5 0 0,-5-4 0 0,-1 0 0 15,2 0 0-15,-2 0 0 0,3-3 0 0,0-1 0 16,-1 1 0-16,0 0 0 0,4 7 0 0,-6-7 0 16,1-1 0-16,-1 2 0 0,1 2 0 0,5 4 0 15,-4-6 0-15,-2 1 0 0,-1-2 0 0,3 2 0 0,4 5 0 0,-5-7 0 16,0-2 0-16,2 3 0 0,3 6 0 0,-2-7 0 15,2 7 0-15,0-9 0 16,1 2 0-16,-1 1 0 0,0 6 0 0,-5-10 0 0,2 2 0 0,3 8 0 16,-2-7 0-16,0-1 0 0,-1 3 0 0,1-1 0 15,-2 1 0-15,1-1 0 0,0-1 0 0,3 7 0 16,-4-6 0-16,0-1 0 0,-1 1 0 0,5 6 0 16,-3-7 0-16,3 7 0 0,-3-7 0 0,3 7 0 15,-5-6 0-15,5 6 0 0,-4-7 0 0,4 7 0 16,-5-6 0-16,3 0 0 0,0 1 0 0,2 5 0 15,-4-6 0-15,4 6 0 0,-4-6 0 0,4 6 0 16,-1-8 0-16,1 8 0 0,-3-6 0 0,3 6 0 16,-2-6 0-16,2 6 0 0,-6-7 0 0,6 7 0 15,-2-6 0-15,2 6 0 0,-2-8 0 0,2 8 0 0,-2-6 0 0,2 6 0 16,-4-7 0-16,4 7 0 0,-1-6 0 0,1 6 0 16,-2-6 0-16,2 6 0 0,-2-9 0 0,2 9 0 15,-4-5 0-15,4 5 0 0,-3-7 0 0,1 0 0 16,1 0 0-16,1 7 0 0,0 0 0 0,-3-7 0 15,-1-2 0-15,3 3 0 0,1 6 0 0,0 0 0 16,-2-7 0-16,2 7 0 0,0 0 0 0,-1-7 0 16,1 7 0-16,-1-6 0 0,1-2 0 0,0 8 0 15,0 0 0-15,0 0 0 0,0 0 0 0,0-8 0 16,0 8 0-16,0 0 0 0,0 0 0 0,0 0 0 16,0 0 0-16,0 0 0 0,0 0 0 0,0 0 0 15,0 0 0-15,0 0 0 0,0 0 0 0,0 0 0 0,0 0 0 0,0 0 0 16,0 0 0-16,0 0 0 15,0 0 0-15,0 0 0 0,0 0 0 0,0 0 0 0,0 0 0 0,1 11 0 16,-1-11 0-16,-1 9 0 0,-1-1 0 0,2-8 0 31,0 0-1728-31,0 0-256 0,-6 7-48 0,6-7-16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51:49.414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22067 14157 4607 0,'0'0'400'0,"0"0"-400"16,0 0 0-16,0 0 0 0,0 0 1088 0,0 0 144 16,0 0 32-16,0 0 0 0,0 0-480 0,0 0-80 15,0 0-32-15,0 0 0 0,0 0-176 0,-3 9-48 16,3-9 0-16,0 0 0 0,0 0 48 0,0 0 0 16,0 0 0-16,0 0 0 0,0 0-48 0,0 0 0 15,0 0 0-15,0 0 0 0,0 0-32 0,0 0-16 16,0 0 0-16,0 0 0 0,0 0 80 0,0 0 16 15,0 0 0-15,0 0 0 0,0 0 16 0,0 0 16 0,-1 9 0 16,1-9 0-16,0 0-96 0,0 0-32 0,0 0 0 0,0 0 0 16,0 0-112-16,0 0-32 0,0 0 0 0,0 0 0 15,0 0-64-15,0 0 0 0,0 0-16 0,7 5 0 16,-7-5-16-16,0 0 0 0,0 0 0 0,8 0 0 16,-2 0 16-16,3 0 0 0,-9 0 0 0,8-2 0 15,-1 1-48-15,-1 0 0 0,4 0 0 0,-2 1 0 16,-1-1-128-16,2 1 192 0,2 0-192 0,-4 0 192 15,-7 0-192-15,0 0 160 0,7 0-160 0,2 1 160 16,-9-1-160-16,11 2 128 0,0 1-128 0,-2-1 128 16,-1 1-128-16,-2-1 160 0,-6-2-160 0,12 4 160 15,-1 2-160-15,0-2 192 0,-4-2-192 0,2 2 192 16,-2 0-192-16,2 0 192 0,-2 1-192 0,2-1 192 16,-3 1-192-16,1-1 192 0,1 0-192 0,-1 2 192 15,1-2-192-15,-1 1 128 0,-1-2-128 0,0 1 128 0,1 2-128 16,-1 2 160-16,0-3-160 0,0 1 160 0,-6-6-160 0,8 7 0 15,-2 0 144-15,0 0-144 0,-6-7 0 0,7 7 144 16,-2 1-144-16,0-1 0 0,-5-7 128 0,8 8-128 16,-4 0 0-16,2 0 0 0,-1-1 0 0,-5-7 128 15,5 9-128-15,0 0 0 0,1 0 176 0,-6-9-176 16,4 9 160-16,2-2-160 0,-1 1 0 0,-5-8 128 16,0 0-128-16,5 9 0 0,-5-9 0 0,5 10 128 15,1-1-128-15,-6-9 0 0,0 0 128 0,3 9-128 16,0 0 0-16,-3-9 144 0,4 9-144 0,0 1 0 15,-2-2 144-15,-2-8-144 0,2 8 128 0,-2-8-128 16,5 9 128-16,-2 0-128 0,1 0 0 0,-4-9 144 0,0 9-144 16,0-9 0-16,2 11 144 0,0-3-144 0,-2-8 0 0,2 9 144 15,-2-9-144-15,2 9 0 0,-2-9 0 0,1 10 0 16,0-2 208-16,-1-8-32 0,0 8-16 0,0-8 0 16,0 0-160-16,0 9 0 0,0-9 0 0,0 0 0 15,-1 9 0-15,1-9 0 0,-2 7 0 0,2-7 0 16,0 0 0-16,-2 8 0 0,2-8 144 0,0 0-144 15,0 0 0-15,-2 8 144 0,2-8-144 0,-3 7 0 16,3-7 128-16,-5 5-128 0,5-5 0 0,0 0 0 16,-3 7 0-16,3-7 0 0,-6 5 128 0,6-5-128 15,-3 7 0-15,3-7 0 0,-7 5 0 0,7-5 0 16,-5 6 0-16,5-6 0 0,-7 4 0 0,7-4 0 16,-5 6 128-16,5-6-128 0,0 0 0 0,-7 4 0 15,-1-2 144-15,8-2-144 0,0 0 0 0,-6 3 144 0,6-3-144 16,-9 3 0-16,3 1 0 0,6-4 0 0,0 0 0 0,-9 4 0 15,2 0 0-15,7-4 0 0,0 0 0 0,-9 3 0 16,3 2 0-16,6-5 0 0,-8 5 0 0,2 1 0 16,0-2 0-16,6-4 0 0,-6 6 0 0,6-6 0 15,-9 5 0-15,3 0 0 0,6-5 0 0,-6 4 0 16,-1 0 0-16,7-4 0 0,-7 4 0 0,7-4 0 16,-10 3 0-16,2 0 0 0,0 2 0 0,8-5 0 15,-7 0 0-15,-1 1 0 0,2 1 0 0,0 0 0 16,0-1 0-16,6-1 0 0,-6 2 0 0,-2 1 0 15,2-1 128-15,-1-1-128 0,2 2 0 0,5-3 0 16,-7 0 0-16,2 1 0 0,-1 2 0 0,6-3 0 16,-9 2 0-16,3 0 0 0,-2-1 0 0,8-1 0 15,-5 3 0-15,0 3 0 0,-1-4 0 0,0 1 0 0,-1 2 0 0,7-5 0 16,0 0 0-16,0 0 0 0,-5 6 0 0,1 0 0 16,-4-3 0-16,8-3 0 0,-7 7 0 0,1-2 0 15,-2 1 0-15,1-2 0 0,7-4 0 0,-7 3 0 16,2 1 0-16,-1 1 0 0,-1 1 0 0,2-3 0 15,-1-3 0-15,6 0 0 0,-8 2 0 0,1-1 0 16,0 3 0-16,7-4 0 0,-7 2 0 0,1 0 0 16,-1-1 0-16,7-1 0 0,0 0 0 0,-7 1 0 15,-1-2 0-15,1 1 0 0,7 0 0 0,-5 1 0 16,5-1 0-16,0 0 0 0,-9 0 0 0,9 0 0 16,-7 1 0-16,7-1 0 0,0 0 0 0,-8 3 0 15,8-3 0-15,0 0 0 0,-7 1 0 0,7-1 0 16,0 0 0-16,0 0 0 0,-9 1 0 0,9-1 0 0,0 0 0 15,0 0 0-15,-6 2 0 0,6-2 0 0,0 0 0 0,0 0 0 16,0 0 0-16,0 0 0 0,0 0 0 0,0 0 0 16,0 0 0-16,0 0 0 0,0 0 0 0,0 0 0 15,0 0 0-15,0 0 0 0,0 0 0 0,0 0 0 16,0 0 0-16,0 0 0 0,0 0 0 0,0 0 0 16,0 0-144-16,0 0 144 0,0 0 0 0,0 0 0 15,0 0 0-15,0 0 0 0,0 0 0 0,0 0 0 16,0 0 0-16,0 0 0 0,8 3 0 0,1 1 0 15,-9-4 0-15,10 0 0 0,-1 0 0 0,2 1 0 16,-3 1 0-16,-8-2 0 0,9-1-128 0,1 0 128 16,-10 1 0-16,12-3 0 0,1 1 0 0,-2 1 0 15,-2-1 0-15,1 0 0 0,0 2 0 0,0-1 0 0,1 0 0 0,-11 1 0 16,9-5 0-16,-9 5 0 0,11-4 0 0,1-1 0 16,1 2 0-16,-1 0 0 0,-1-1 0 15,-1-1 0-15,0-1 0 0,0 1 0 0,2 1 0 0,0-1 0 16,0 0 0-16,-2-1 0 0,0 1 0 0,1-1 0 15,-2 0 0-15,0 0 0 0,1-2 0 0,-2 4 0 16,2-2 0-16,-3 1 0 0,1-2 0 0,-4 2 0 16,2-2 0-16,1 1 0 0,0 1 0 0,-1-1 0 15,-2-1 0-15,0 2 0 0,-4 5 0 0,6-6 0 16,-6 6 0-16,4-9 0 0,0 0 0 0,1 1 0 16,-1 0 0-16,-2 1 0 0,-2 1 0 0,0 6 0 15,3-9 0-15,-1 0 0 0,-1 0 128 0,0 2-128 16,-1-2 0-16,0 0 0 0,-1-1 0 0,1 1 0 0,0 1 0 0,0-2 0 15,0-1 0-15,0 1 0 0,1 0 0 0,-1-1 0 16,-1 2 0-16,0-1 0 0,0 0 0 0,0 0 128 16,-2-2-128-16,2 2 0 0,-2-2 0 0,1 1 0 15,-1 0 128-15,-1 0-128 0,1 0 0 0,-1 0 0 16,-1 1 0-16,1-2 0 0,-2 1 128 0,0 1-128 16,-1 0 0-16,-2 1 144 0,3-2-16 0,-3 2-128 15,2 0 192-15,-2 2-64 0,4 3 0 0,-4 0-128 16,1-2 192-16,1 2-64 0,1 0-128 0,-1 2 128 15,-2-1-128-15,-3 1 128 0,3-1-128 0,0 3 160 16,-2 2-160-16,0-1 160 0,-1-1-160 0,0 0 0 16,3 0 144-16,0-1-144 0,-2 1 0 0,2 0 0 0,1-2 0 15,0 1 0 1,0-1-336-16,3-1-144 0,-1 0-32 0,1-1-14336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51:49.41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17513 3996 4607 0,'0'0'192'0,"0"0"64"0,0 0-256 15,0 0 0-15,0 0 0 0,0 0 0 0,0 0 1344 0,0 0 240 16,0 0 32-16,0 0 16 0,-9 8-1008 0,9-8-208 16,0 0-32-16,0 0-16 0,0 0-64 0,0 0-16 15,-10 7 0-15,10-7 0 0,0 0 16 0,0 0 0 16,0 0 0-16,0 0 0 0,0 0-16 0,0 0 0 15,-9 0 0-15,9 0 0 0,0 0-32 0,-10-1 0 16,10 1 0-16,0 0 0 0,0 0 64 0,-9-2 16 16,9 2 0-16,0 0 0 0,-10-1 48 0,10 1 16 15,-9 1 0-15,9-1 0 0,0 0-128 0,-9 4-16 16,9-4-16-16,-9 4 0 0,9-4-112 0,-8 3 0 0,8-3-128 0,-11 3 192 0,11-3-192 0,-9 3 176 16,9-3-176-16,-8 3 160 15,-1 1-32-15,9-4 0 0,-9 3 0 0,9-3 0 16,-9 2 96-16,2 0 16 0,-3 2 0 0,10-4 0 15,-10 2 0-15,2 0 0 0,0-1 0 0,2 1 0 0,6-2-64 0,-9 4-16 0,1-1 0 0,1 0 0 32,-2-3-160-32,0 3 160 0,1 2-160 0,2-1 160 15,-1 0-160-15,-1 1 0 0,1-1 144 0,7-4-144 16,-8 5 128-16,0-1-128 0,-1 0 128 0,3 0-128 16,6-4 128-16,-8 7-128 0,-2-4 128 0,0 2-128 15,3 2 144-15,-2 1-144 0,2-1 192 0,-2 0-192 16,2-3 128-16,-3 1-128 0,0 0 0 0,1 2 0 0,0 1 160 0,2-1-160 15,-2 1 128-15,2 1-128 0,-2 2 0 0,3-2 0 16,-4-3 128-16,1 3-128 0,1 1 0 0,1 1 0 16,-2-1 0-16,0 0 128 0,0 0-128 0,1-3 0 15,0 2 144-15,-2 0-144 0,0 1 0 0,0-1 144 0,1-3-144 0,2 2 0 16,-4 0 176-16,2 0-176 16,0 0 160-16,0 0-160 0,0-2 128 0,0 1-128 15,1 1 0-15,-3 0 144 0,1 0-144 0,1 1 0 16,-2 0 0-16,1 0 128 0,0-1-128 0,0 1 0 15,-2-2 0-15,4 3 0 0,-1 0 128 0,1 1-128 16,-3-2 0-16,2 2 128 0,0-1-128 0,1 1 128 16,-1 0-128-16,-1-2 128 0,1 1-128 0,1-1 0 15,3 0 0-15,-5 1 0 0,1 1 0 0,2-3 128 0,0 0-128 16,1 2 0-16,1 3 0 0,-2 0 0 0,2 1 128 0,0-2-128 16,-2-1 0-16,1 0 0 0,1 0 0 0,-1 0 128 15,0 0-128-15,0 1 0 0,1 0 0 0,0-1 0 16,-4 0 0-16,3-1 0 0,-1 2 0 0,2-2 0 15,0 1 0-15,-2 1 128 0,0-1-128 0,-1 0 0 16,1 0 0-16,0 2 0 0,0 0 0 0,1-3 0 16,-2 1 128-16,3 0-128 0,-4-1 0 0,3 2 128 0,-2 2-128 0,1 0 0 0,-3-4 144 0,3 3-144 31,0 0 0-31,1-1 144 0,-3-1-144 0,3 1 0 16,-3 1 144-16,2-1-144 0,-1-1 0 0,0 2 144 0,-1 0-144 0,3 1 0 15,-2 0 144-15,2 0-144 16,1-2 0-16,-3 0 128 0,-3-1-128 0,3 1 0 15,4 2 0-15,-1-1 0 0,-2 1 0 0,0-2 128 16,1-2-128-16,1 1 0 0,-3 1 0 0,3 1 128 0,0-2-128 16,1 2 0-16,1 1 0 0,0-2 0 0,-4-1 0 0,2-1 128 15,1-1-128-15,-1 3 0 0,-1 0 0 0,2 3 0 16,0-1 0-16,0 0 0 0,0-2 0 0,1 0 0 0,-4 1 0 0,3-2 128 16,-1-2-128-16,0 4 0 15,-3 0 0-15,4 1 0 0,-2 0 0 0,2 2 0 16,-2 0 0-16,0-1 128 0,-1-2-128 0,1-1 0 0,1-1 0 0,-1 1 0 15,1 2 0-15,-1 1 128 0,2-1-128 0,-1 0 0 0,-1-2 0 0,2-1 0 32,-1 0 0-32,2-2 128 0,0-2-128 0,-1 1 0 15,2 5 0-15,-1-5 0 0,0-1 0 0,0 0 0 16,2 0 0-16,-1 0 0 0,0 2 0 0,-1 1 0 0,0-1 0 0,0 2 0 16,0-2 0-16,1 1 0 0,0-1 0 0,0 0 0 15,-1 0 0-15,1 3 0 0,-3 1 0 0,2-2 0 0,2-2 0 0,-2 1 0 0,0-1 0 0,1 1 0 31,1-2 0-31,1-8 0 0,-2 9 0 0,0 1 0 16,0 1 0-16,-2 0 0 0,2 0 0 0,0 0 0 16,-3 0 0-16,3-2 0 0,1-1 0 0,-2 2 0 15,1 0 0-15,-2 0 0 0,1-1 0 0,1 0 0 0,1-1 0 0,-3 2 0 0,0 0 0 0,0 0 0 32,0 0 0-32,-2 1 0 0,1 2 0 0,2-1 0 15,-1 2 0-15,-1-3 0 0,0-2 0 0,-1 6 0 0,0 1 0 16,1 2 0-16,-2-5 0 0,0 2 0 0,-1 3 0 0,3-6 0 15,0-1 0-15,0 1 0 0,0 3 0 0,2 0 0 16,0 1 0-16,-2-2 0 0,2-4 0 0,0 1 0 16,1 1 0-16,1 1 0 0,-6 1 0 0,5 2 0 15,1-3 0-15,-2 1 0 0,0-1 0 0,0 2 0 16,0-1 0-16,-1 0 0 0,2 0 0 0,0 2 0 16,1 0 0-16,-3-1 0 0,2-2 0 0,0 0 0 15,-2-1 0-15,1 1 0 0,2 2 0 0,1-1 0 16,0 1 0-16,0 1 0 0,-3 0 0 0,2 0 0 15,2-3 0-15,-2 2 0 0,-2 1 0 0,0-1 0 16,2 0 0-16,-1 3 0 0,0 2 0 0,0 1 0 16,0-4 0-16,-2 1 0 0,0 0 0 0,1-1 0 15,3 0 0-15,-3-1 0 0,0 2 0 0,1-2 0 16,1 3 0-16,-1 0 0 0,-3-3 0 0,1 1 0 16,2 0 0-16,0 1 0 0,2 2 0 0,-1 1 0 0,-1-1 0 15,-1 0 0-15,1 0 0 0,-3-1 0 0,2 2 0 0,1-2 0 0,-3 2 0 16,4 1 0-16,0 1 0 0,-2-2 0 0,-2-2 0 0,2 0 0 15,1-1 0-15,1 2 0 16,-5 0 0-16,3 1 0 0,1 0 0 0,0-4 0 0,1 3 0 0,-2-1 0 16,1 0 0-16,0 0 0 0,-2 3 0 0,0 3 0 15,4-1 0-15,-1-2 128 0,0-5-128 0,-2 1 0 16,1 1 0-16,0 1 0 16,1-1 128-16,0 0-128 0,-1-1 160 0,1-2-160 0,0 1 128 0,0 0-128 15,1 1 0-15,0-2 144 16,-1 1-144-16,1 2 192 0,0-3-192 0,-1 2 192 15,-4-1-192-15,4 0 192 0,1 0-192 0,0 0 192 16,0-2-192-16,0 2 128 0,0-1-128 0,0 1 128 0,0-1-128 16,0 2 0-16,0-5 0 0,0 1 128 0,0 2-128 15,0-1 0-15,1 2 0 0,0-2 0 0,0-1 128 0,-1 1-128 16,0 0 0-16,0 0 128 0,0 1-128 0,-1-2 0 16,1-2 144-16,0 1-144 0,4 4 0 0,-2-2 0 15,-2 0 0-15,2-1 128 0,-1-1-128 0,1-1 0 16,2 3 128-16,-2-2-128 0,-2 0 0 0,3 1 0 15,-1 1 0-15,0 0 0 0,2 1 0 0,-1-1 128 16,1-3-128-16,-1 3 0 0,-1 2 0 0,1-1 0 16,0 2 0-16,2-3 0 0,-3 1 0 0,1-1 0 0,0 0 0 0,1 1 0 15,1 0 0-15,0 0 0 16,-3-1 0-16,4-1 0 0,-2 0 0 0,1 0 0 16,1-1 0-16,-2 5 0 0,1-3 0 0,1 1 0 0,-1-1 0 0,-1 1 128 15,1 1-128-15,0 1 0 0,2-2 0 0,0 1 0 16,-3-1 0-16,0-1 0 0,4 1 0 15,-2 1 0-15,3 0 0 0,0-2 0 0,-2-3 0 16,-1 3 0-16,2 2 0 0,0 0 0 0,-1-1 0 16,0 0 0-16,2-1 0 0,-3 1 0 0,3 0 0 0,-3-1 0 15,0 1 0-15,2 1 0 0,-2 2 0 0,1-2 128 0,0-5-128 16,0 6 0-16,0 1 0 0,1 0 0 16,-4-2 0-16,2 2 0 0,0 0 0 0,-1 0 0 15,1 0 0-15,0 2 0 0,-2 2 0 0,2-2 0 0,-1-3 0 0,1 0 128 16,-1-1-128-16,-1 1 0 15,1 0 0-15,0-1 128 0,2-3-128 0,-2 2 0 16,0 1 144-16,0 0-144 0,0-1 192 0,0 1-192 0,1-2 160 0,-1 1-160 0,-1-3 128 0,1 2-128 31,2 3 0-31,1 0 128 0,-2-2-128 0,3 1 0 0,-3 1 0 0,1-1 0 16,-2-2 128-16,2 1-128 0,1 2 0 0,-2-1 0 16,-1-1 144-16,1-1-144 0,2 0 0 0,-1 1 144 15,-2-1-144-15,3-1 0 0,-2-2 144 0,3 0-144 16,-2 2 0-16,2-3 144 0,-2 0-144 0,0 1 0 15,-3 1 0-15,2 0 0 0,2-2 128 0,-4 0-128 16,1 1 0-16,1 0 128 0,2 0-128 0,-1 0 160 16,-2 0-160-16,0-1 160 0,1 2-160 0,-1 0 192 0,2-2-192 0,-1-2 192 15,1 5-192-15,-1-2 128 16,-1 0-128-16,2 1 128 0,0-2-128 0,0 0 0 16,-2 0 0-16,2 1 128 0,1 0-128 0,-2 0 0 15,3-2 0-15,-2 0 0 0,0-2 0 0,1 0 0 0,1 0 0 0,-4 1 0 16,1 0 0-16,2 0 0 0,-2-3 0 0,2 2 0 15,0 1 0-15,-2-1 0 0,1-2 128 0,2 1-128 16,-4-1 0-16,4 1 0 0,-4 1 0 0,3-1 0 16,0 1 0-16,-2 0 0 0,1-2 0 0,0 1 0 15,-1 0 0-15,1 0 0 0,-2 0 0 0,1-1 0 16,-1 2 0-16,3-2 0 0,1 4 0 0,-1-3 0 16,-1 1 0-16,1-3 0 0,-4 2 0 0,5 2 0 15,-2 0 0-15,3-1 0 0,-3-1 0 0,2 1 0 0,-4-1 0 0,0 0 0 16,1 0 0-16,1 0 0 15,2 0 0-15,0 0 0 0,-1-1 0 0,0 2 0 16,1 0 0-16,0-3 0 0,-5 3 0 0,3-2 0 16,0 3 0-16,-1-1 0 0,0-2 0 0,0 1 0 15,2-1 0-15,0 0 0 0,-1 2 0 0,1-3 0 0,0 0 0 0,-2 0 0 16,1 1 0-16,1-1 0 0,-2 1 0 0,2-2 0 0,-1-1 0 0,0 2 0 16,0 0 0-16,-1 0 0 15,1-3 0-15,1 1 0 0,-1 2 0 0,0-1 0 16,0 0 0-16,-1 0 0 0,-6-4 0 0,9 5 0 15,-3 0 0-15,2-2 0 0,-2-1 0 0,0 1 0 16,-6-3 0-16,8 4 0 0,-8-4 0 0,10 4 0 0,-4 1 0 0,0 0 0 16,-6-5 0-16,8 4 0 15,-2 0 0-15,-6-4 0 0,10 2 0 0,-2 3 0 16,-8-5 0-16,9 6 0 0,-9-6 0 0,11 4 0 16,-3 0 0-16,-1 0 0 0,-7-4 0 0,8 6 0 15,0-4 0-15,-8-2 0 0,7 6 0 0,-7-6 0 16,10 5 0-16,0-2 0 0,0 0 0 0,0 1 0 15,-10-4 0-15,10 4 0 0,3 2 0 0,-4-3 0 0,-9-3 0 0,8 3 0 16,1 0 0-16,2 0 0 0,-11-3 0 16,10 3 0-16,0 0 0 0,1-1 0 0,-3 1 0 0,1-1 0 15,-4 1 0-15,4 2 0 0,-9-5 0 0,10 3 128 16,0-1-128-16,1 1 0 0,-5 1 0 0,4-1 0 16,-3-3 0-16,1 0 0 0,-8 0 0 0,6 3 0 15,3-1 0-15,-3 2 0 0,-6-4 128 0,9 3-128 16,-3 0 0-16,1 1 0 0,-7-4 144 0,7 4-144 15,1 0 0-15,-3 1 144 0,-5-5-144 0,7 5 0 16,1-1 128-16,-3-1-128 0,-5-3 0 0,7 5 0 0,-7-5 192 0,6 5-192 0,1-2 192 0,0 2-192 16,-7-5 192-16,6 4-64 15,-6-4 0-15,8 4-128 0,-1 0 176 0,0-1-176 16,-7-3 160-16,7 5-160 0,-1 1 160 0,-6-6-160 16,9 2 160-16,0-1-160 0,-9-1 160 0,8 5-160 15,-8-5 160-15,10 2-160 0,-5 0 144 0,-5-2-144 16,9 2 128-16,-9-2-128 0,0 0 128 0,0 0-128 15,0 0 0-15,9 5 128 0,-2-5-128 0,-7 0 0 16,0 0 0-16,0 0 128 0,0 0-128 0,7 6 0 16,-7-6 0-16,0 0 128 0,0 0-128 0,0 0 0 15,6 6 0-15,-6-6 128 0,0 0-128 0,0 0 0 0,0 0 0 0,0 0 0 16,0 0-416 0,0 0-64-16,0 0-16 0,0 0-10096 15,0 0-2016-15</inkml:trace>
  <inkml:trace contextRef="#ctx0" brushRef="#br0" timeOffset="1">15489 5437 5519 0,'0'0'496'0,"0"0"-496"0,0 0 0 0,0 0 0 16,0 0 784-16,0 0 64 0,0 0 16 0,-8 5 0 0,3 1-320 16,1 3-64-16,-3 2-16 0,2-3 0 0,5-8-272 0,-6 5-64 15,-2 3-128-15,-1 2 192 16,2 1 160-16,2 0 32 0,-2 0 0 0,-1-1 0 15,0 1 272-15,0 1 64 0,1 1 16 0,2-1 0 16,0 1-32-16,-3 3-16 0,-1 0 0 0,4-1 0 16,3-4-160-16,-1 1-16 0,-4 2-16 0,2-1 0 15,2 3-192-15,0-1-48 0,2 0 0 0,-2 1 0 16,0-3-96-16,0 0-32 0,1-1 0 0,0 2 0 0,-3 1 0 0,1 3-128 16,2 0 192-16,-1-1-64 15,1-5-128-15,-1 1 160 0,1 1-160 0,0 3 160 0,-1 2-32 0,2-1 0 0,1 0 0 0,0 2 0 0,-2 1 0 0,1-2-128 31,-1-1 192-31,2 2-64 0,-1 1-128 0,0 0 0 16,-2-1 144-16,3-1-144 0,1-1 0 0,-1 0 144 16,-2 3-144-16,0-1 0 0,2 0 176 0,0-1-176 0,-2-2 160 0,1 2-160 15,0 2 192-15,0-1-64 16,-1-1-128-16,1 2 192 0,-3 0-64 0,3 0-128 0,1-1 176 0,0-1-176 0,0 2 176 0,0-5-176 31,0 2 160-31,-1 1-160 0,0 2 128 0,1 0-128 16,1 0 0-16,1 0 0 0,2 0 0 0,-4 1 0 15,0 1 0-15,1 2 0 0,0 0 0 0,1 0 128 16,0 0-128-16,0 2 0 0,1-1 0 0,0 0 0 16,-3 0 0-16,2-1 0 0,-1 0 0 0,1 1 0 0,1-2 0 0,-1 1 0 15,1 0 0-15,0 3 0 0,-3 0 128 0,2 1-128 16,-1-1 0-16,1-2 0 0,0 1 0 0,0 4 0 16,-2 3 0-16,2-1 0 0,2-2 0 0,-2 0 0 15,-2 0 0-15,2-3 0 0,-1 0 128 0,1 0-128 0,1 1 0 0,-1 1 128 16,1 2-128-16,-1-3 0 15,1 0 128-15,0 0-128 0,0 0 0 0,0 3 144 0,2 1-144 0,-3 0 0 16,-3-3 0-16,2 0 128 0,2-2-128 0,0 0 0 0,-5 0 0 0,5 0 0 31,-1 0 128-31,1 2-128 0,-3 0 0 0,0-1 128 16,1-2-128-16,1 0 160 0,2 2-160 0,-1 1 160 0,1 0-160 0,-1 0 0 0,1 1 0 0,-1-2 128 31,1-2-128-31,-1 2 0 0,1-1 0 0,1 0 0 0,-2-1 0 16,1 3 0-16,-1-4 0 0,-1 3 0 0,-2 0 128 0,1 0-128 15,1 2 128-15,1-1-128 0,2-3 128 0,-3 1-128 16,0-1 128-16,2 0-128 0,1-2 0 0,-2 4 128 0,3-4-128 0,-2 2 0 0,1 2 0 16,0 2 0-1,1-4 0-15,0 2 0 0,-1-1 0 0,1 4 0 0,-1 1 128 0,0-2-128 16,2-3 0-16,-2-1 0 16,1-2 0-16,-1 0 0 0,1 0 0 0,3 1 0 15,-5 1 0-15,1-1 0 0,1-1 0 0,-2 1 0 16,2-2 0-16,0 1 0 0,-1 6 0 0,0 0 0 15,1-3 0-15,-3 0 0 0,2-3 0 0,-1 2 0 16,0-2 0-16,1 3 128 0,-1-3-128 0,2 2 0 16,-2-4 0-16,0 3 128 0,0-3-128 0,1 0 0 0,1 0 0 0,1 1 0 15,-2 3 0-15,1-1 0 0,1 2 0 16,-1-1 0-16,0 1 0 0,0-4 0 0,0 1 0 0,1 0 0 16,-2-2 0-16,3 1 128 0,-2 0-128 0,0-2 0 15,-1-1 0-15,0 2 0 0,1-1 0 0,0 1 0 16,0 2 0-16,1 2 0 0,1-2 128 0,0 0-128 15,-1-1 0-15,1-1 0 0,0 1 0 0,0 0 128 16,-5-2-128-16,1-1 0 0,2 0 0 0,-2-2 0 0,3 0 0 0,0 1 0 16,2-3 0-16,0 2 0 15,0 1 128-15,0-1-128 0,-1-2 128 0,0 3-128 16,1-2 0-16,0 1 0 0,0 0 0 0,-1 0 0 0,1 0 0 0,1-1 0 16,-2 2 0-16,2-1 0 15,0-1 0-15,-2 2 0 0,2-7 0 0,-1 3 0 0,2 1 0 0,0 1 0 16,-3-4 0-16,2 0 0 0,0 0 0 0,-1-1 0 15,1 0 0-15,-1 2 0 0,1-3 0 0,2 0 0 0,-3 0 0 16,1 2 0-16,0 0 0 0,1 0 0 16,0-1 0-16,1 0 0 0,-2 0 0 0,0 3 0 0,1-2 0 0,-1-1 0 0,2 0 0 0,0 1 0 31,0 0 0-31,-1 0 0 0,0-2 0 0,1-1 0 16,1 4 0-16,-2-1 0 0,0 1 0 0,1-2 0 15,1-4 0-15,2 1 0 0,-4 2 0 0,1-1 0 16,0-2 0-16,2 0 0 0,-1 0 0 0,1-1 0 15,-3 1 0-15,2-1 0 0,-2-1 0 0,2-1 0 16,-2 1 0-16,0 0 0 0,0 1 0 0,2-2 0 16,0-2 0-16,-3 2 0 0,1 1 0 0,1 1 0 15,-1-4 0-15,2 2 0 0,-1-1 0 0,0 3 0 16,1-2 0-16,-2-2 0 0,0-1 0 0,2 2 0 0,0-2 0 0,2-1 0 0,-1 1 0 16,-1 2 0-16,1-2 0 0,-1 0 0 15,-2 1 0-15,1-1 0 0,-2 3 0 0,2-3 0 16,0 0 0-16,0-2 0 0,-3 4 0 0,2-3 0 15,1-2 0-15,0 1 0 0,-2 1 0 0,0 0 0 0,-3 1 0 16,3-2 0-16,-2 0 0 0,0 1 0 16,-2 0 0-16,3 0 0 0,-1 1 0 0,-2-1 128 15,1-2-128-15,1 2 0 0,-8-2 0 0,8 2 0 0,-1-2 0 16,0 0 0-16,0 2 0 0,0-1 0 16,1-1 0-16,-8 0 0 0,6 2 0 0,1 0 0 15,1 0 0-15,-2 2 128 0,1-3-128 0,0 2 0 16,2-2 0-16,-1 1 0 0,-8-2 0 0,8 2 0 15,-8-2 0-15,8 2 128 0,-1 1-128 0,0-1 0 0,0-2 0 0,-7 0 0 16,9 1 0-16,-9-1 0 0,0 0 0 0,9 1 0 0,-1-1 0 0,-8 0 0 16,8 0 0-16,2 0 0 0,-10 0 128 0,9 0-128 15,0 0 0-15,-9 0 0 16,0 0 0-16,8 1 0 0,-8-1 0 0,8 0 0 16,-8 0 0-16,9 0 128 0,0 0-128 0,-9 0 0 0,0 0 144 0,0 0-144 15,0 0 0-15,7 3 0 0,-7-3 0 0,0 0 128 16,6 0-128-16,-6 0 0 15,0 0 128-15,0 0-128 0,7 3 0 0,-7-3 144 16,0 0-144-16,0 0 0 0,0 0 128 0,0 0-128 16,0 0 0-16,0 0 0 0,0 0 144 0,0 0-144 15,0 0 0-15,0 0 144 0,5 3-144 0,-5-3 0 0,0 0 144 0,0 0-144 16,0 0 0-16,0 0 0 0,0 0 0 0,0 0 128 16,0 0-128-16,0 0 0 0,-2 6 0 0,2-6 128 15,0 0-128-15,-2 7 0 0,0-1-176 0,1 0 176 31,1-6-480-31,0 0 0 0,0 0 0 0,0 0 0 16,-3 7-1440-16,3-7-304 0,-8 7-48 0,8-7-16 0</inkml:trace>
  <inkml:trace contextRef="#ctx0" brushRef="#br0" timeOffset="2">15208 6117 2751 0,'0'0'256'0,"0"0"-256"0,0 0 0 0,0 0 0 16,0 0 1520-16,0 0 256 0,0 0 48 0,0 0 16 15,0 0-1136-15,0 0-208 0,0 0-48 0,0 0-16 0,0 0-16 0,0 0 0 16,0 0 0-16,0 0 0 16,0 0-80-16,1-8-16 0,-2 1 0 0,1-1 0 15,-1 0 0-15,1 1 0 0,0-3 0 0,0 0 0 16,1-1 32-16,0 0 0 0,1 1 0 0,-1-3 0 16,-1 1-16-16,3 0 0 0,1-1 0 0,0-1 0 15,-2-1-80-15,0-1-32 0,1 1 0 0,-1 2 0 16,-1 1-32-16,2-2 0 0,1 0 0 0,-1-1 0 0,4-1-32 0,-1 1-16 15,1 0 0-15,1-1 0 0,-2 1-144 0,1 0 0 16,-5 2 0-16,3 0 0 0,1-2 0 0,0 3 128 16,-1-1-128-16,0 0 0 0,-1-2 0 0,-1 1 128 15,5-2-128-15,-1 2 0 0,-3 0 0 0,0 3 0 16,1 2 0-16,-2 0 0 0,0-1 0 0,1-2 0 16,1-2 128-16,-3 2-128 0,2 3 0 0,0-1 128 15,2-1-128-15,-3 1 128 0,1 2-128 0,1-1 0 16,0 0 144-16,1-1-144 0,-3 0 0 0,1-1 128 15,0 2-128-15,1 0 0 0,1-1 0 0,-3 1 128 0,0 2-128 0,2-1 0 0,0-1 0 0,-2 2 0 32,1 0 0-32,0 0 128 0,2 0-128 0,-3 0 0 0,2 0 0 0,1 2 0 15,-4-3 0-15,-2 8 0 0,6-6 0 0,1 0 0 16,-2 1 0-16,-5 5 0 0,5-6 0 0,1 2 0 16,-3-2 0-16,-3 6 0 0,3-5 0 0,-3 5 128 15,0 0-128-15,0 0 0 0,6-6 0 0,-6 6 128 16,0 0-128-16,0 0 176 0,0 0-176 0,0 0 192 15,0 0-64-15,0 0-128 0,0 0 192 0,0 0-64 16,0 0-128-16,0 0 0 0,0 0 144 0,0 0-144 16,0 0 0-16,0 10 128 0,0-10-128 0,-1 10 0 0,-1 0 0 0,-1 0 128 15,1 0-128-15,0 0 0 16,0 0 0-16,-3-1 144 0,2 0-144 0,1 3 0 0,0 2 0 0,-2 1 0 16,-2 1 0-16,1 1 0 0,2-1 128 0,2 3-128 0,-2 1 0 15,0 2 0-15,1 0 176 0,0 0-176 0,1-1 160 0,0 1-160 16,0-1 0-16,0 1 128 15,-4-1-128-15,3-2 0 0,1-1 0 0,-1 0 0 16,-2 0 128-16,1 0-128 0,-3 0 0 0,0-1 0 16,2 1 128-16,-4 0-128 0,1 1 0 0,0 1 0 15,-1-1 0-15,0 0 0 0,1 0 0 0,1 0 0 0,2 0 0 0,-1-1 0 0,4 0 0 0,-2 1 0 32,1-1 0-32,-1 0 0 0,2-4-192 0,0-1-144 0,0 1-32 0,2-3-9296 15</inkml:trace>
  <inkml:trace contextRef="#ctx0" brushRef="#br0" timeOffset="3">15383 5548 9087 0,'-6'13'400'0,"2"-6"96"0,0 1-496 0,0 1 0 0,2 0 0 0,-2 2 0 16,-2 1 320-16,2 1-48 0,-1 2 0 0,1 2 0 15,-1-1 240-15,1 1 32 0,0-1 16 0,1 4 0 0,-1 3-48 0,1 0 0 16,1-1 0-16,-4 5 0 15,0 0-144-15,2 2-48 0,1-1 0 0,0 2 0 16,-3 1-128-16,3 0-48 0,-3-1 0 0,2 0 0 16,1-3-144-16,-3-1 0 0,2-1 0 0,1-2 0 15,0-1 0-15,2-1 0 0,-2-1 0 0,1-1 0 16,0-2 0-16,0 0 0 0,2-3 0 0,0-1-176 16,0-1-432-16,0-1-96 15</inkml:trace>
  <inkml:trace contextRef="#ctx0" brushRef="#br0" timeOffset="4">15424 5544 18879 0,'-16'13'832'0,"6"-5"192"0,2 0-832 15,0 2-192-15,0 3 0 0,2 3 0 0,0 3 0 0,1 1 0 0,0 1-144 0,2 2 144 16,1 2 0-16,-2 1 0 0,1 2 0 0,1 2 0 16,1 3 0-16,0 3 0 0,-2 2 0 0,2 1 0 15,0-2 0-15,0 3 0 0,-1 1 0 0,0-2 0 16,-4 0 0-16,3-2-176 0,3-2 176 0,-4 2-8320 15</inkml:trace>
  <inkml:trace contextRef="#ctx0" brushRef="#br1" timeOffset="5">17167 11693 7599 0,'0'0'320'0,"0"0"96"0,0 0-416 0,0 0 0 0,0 0 0 0,0 0 0 0,0 0 768 0,0 0 80 16,0 0 16-16,0 0 0 0,0 0-160 0,0 0-48 16,0 0 0-16,0 0 0 0,0 0-96 0,0 0-32 15,0 0 0-15,0 0 0 0,0 0-80 0,0 0 0 16,7 7-16-16,-7-7 0 0,0 0-64 0,0 0-16 16,0 0 0-16,1 9 0 0,-1-9-32 0,0 0-16 15,0 0 0-15,0 0 0 0,0 0-96 0,8 6-16 16,-8-6 0-16,7 6 0 0,-7-6-32 0,10 2-16 15,-1-2 0-15,-9 0 0 0,10 1 16 0,-2 1 0 16,0-1 0-16,1 0 0 0,0-1-32 0,-1 1 0 16,-8-1 0-16,10 2 0 0,1-1 0 0,-4-1-128 0,1 0 192 0,0 1-64 15,-1 2 0-15,-7-3-128 0,9 2 192 0,-1 0-64 16,-8-2 0-16,9 2 0 0,-2-4 0 0,2 2 0 16,-1 3 0-16,0-2 0 0,-2 0 0 0,1-1 0 0,-7 0 0 0,10 0 0 15,-10 0 0-15,11 0 0 16,-4-1 0-16,-7 1-128 0,10-1 192 0,-3 0-64 15,-7 1-128-15,9-3 160 0,-9 3-160 0,8-2 160 16,-8 2-160-16,10-3 128 0,-10 3-128 0,11-2 128 16,-4-3 0-16,-7 5 0 0,0 0 0 0,10-4 0 15,-1-1-128-15,-2 1 160 0,-7 4-160 0,8-5 160 16,0-1-160-16,-8 6 160 0,7-3-160 0,-7 3 160 16,9-5-160-16,-1 1 160 0,-3-2-160 0,-5 6 160 0,9-4-160 0,-1 1 0 0,-8 3 144 0,9-6-144 31,-2 3 128-31,-7 3-128 0,0 0 160 0,10-6-160 0,0 2 144 0,-1 0-144 0,-9 4 128 15,8-6-128-15,1 1 192 0,-9 5-32 16,0 0-16-16,2-8 0 0,2 0 16 0,-4 8 0 16,0 0 0-16,5-7 0 0,0 0-160 0,-1 1 192 15,-4 6-192-15,5-7 192 0,0 2-192 0,0-1 128 16,-5 6-128-16,5-8 128 0,1 1-128 0,-2 2 160 16,-4 5-160-16,3-8 160 0,3 1-160 0,-6 7 128 15,2-9-128-15,1 1 128 0,1 1-128 0,-2 1 0 16,-2-2 144-16,0 8-144 0,5-8 144 0,-2 1-144 15,-3 1 192-15,0 6-192 0,1-10 144 0,0 4-144 16,0-3 0-16,-1 9 144 0,5-8-144 0,0 1 0 16,-5 7 144-16,1-7-144 0,0 0 0 0,-1 7 128 15,0-7-128-15,1-1 0 0,0 0 0 0,-1 8 144 0,0 0-144 0,0 0 0 16,-2-10 160-16,1 4-160 0,1 6 128 0,0 0-128 16,-1-8 192-16,-2-1-64 0,-2 3 0 0,2 0 0 15,3 6-128-15,0 0 160 0,-6-4-160 0,6 4 160 16,-4-6-160-16,0 0 160 0,-2 1-160 0,6 5 160 15,-7-4-160-15,7 4 0 0,-5-6 0 0,5 6 0 16,-2-6 0-16,2 6 128 0,-8-6-128 0,4 3 0 16,4 3 0-16,-5-3 0 0,-1-3 128 0,6 6-128 15,0 0 0-15,0 0 0 0,-9-1 0 0,2-3 0 16,7 4 128-16,0 0-128 0,0 0 0 0,0 0 128 16,-7-5-128-16,-1 1 0 0,2 2 0 0,6 2 128 15,-4-5-128-15,-3 2 0 0,7 3 0 0,0 0 0 16,0 0 0-16,-5-3 0 0,5 3 0 0,0 0 0 0,0 0 0 15,0 0 0-15,0 0 0 0,0 0 0 0,-6-5 0 0,6 5 0 16,0 0 0-16,0 0 0 0,-5-6 0 0,5 6 0 16,0 0 0-16,0 0 0 0,0 0 0 0,0 0 0 15,0 0 0-15,0 0 0 0,0 0 0 0,0 0 0 16,0 0 0-16,0 0 0 0,-5-6 0 0,5 6 0 16,0 0 0-16,0 0 0 0,0 0 0 0,0 0 0 15,0 0 0-15,0 0 0 0,0 0 0 0,0 0 0 16,0 0 0-16,0 0 0 0,0 0-144 0,9 3 144 15,-9-3 0-15,10 6 0 0,1-2 0 0,-4 1-128 16,-7-5 128-16,7 6 0 0,1-1 0 0,1 0 0 16,-4 2 0-16,4-1 0 0,-1 1 0 0,1 1 0 15,-4-2 0-15,5 3 0 0,0 0 0 0,0 1 0 0,-1 1 0 16,-3-1 0-16,4 0 0 0,-4 0 0 0,-1 1 0 0,1-2 0 0,0-1 0 0,-1 3 0 0,-2-2 0 16,-2 0 0-1,-1 0 176-15,0-1-176 0,0-8 192 0,0 11-192 0,1-1 208 0,-2-1-64 16,-2 0-16-16,0 1 0 15,3-10 16-15,-4 10 0 0,0 0 0 0,1-3 0 16,3-7-144-16,-7 8 192 0,0-1-192 0,1-1 192 16,-1-1-192-16,-1-1 192 0,1 0-192 0,-1 0 192 15,0-2-192-15,0 1 128 0,0 0-128 0,0 1 128 16,0-3-128-16,1 1 128 0,-1-1-128 0,8-1 128 16,-8 2-128-16,0-1 0 0,-5-1 144 0,1 2-144 15,0-2 0-15,2 1 0 0,-1 0 0 0,1 1 128 16,2 0-128-16,-2 0 0 0,-2 1 0 0,2-1 128 0,2 0-128 0,-1 0 0 15,-1-1 0-15,3-1 0 0,-3 0 0 0,2 0 0 16,8 0 0-16,-9-2 0 0,-1 0 0 0,3 1 0 16,-3 1 0-16,10 0 0 0,-11-2 0 0,2-1 0 0,0 2 0 0,9 1 0 15,-8-1 0-15,-1-2 0 0,-1 1 0 0,2 1 0 16,0-1 0-16,8 2 0 16,-9-3 0-16,2 1 0 0,-1 1 0 0,8 1 0 15,-9 0 0-15,9 0 0 0,-7 0 0 0,7 0 0 16,-9 0 0-16,2 1 0 0,1 0 0 0,6-1 0 15,0 0 0-15,-7 1 0 0,3 0 0 0,4-1 0 16,0 0 0-16,0 0-128 0,-10 0 128 0,10 0 0 16,0 0 0-16,0 0 0 0,-6 0 0 0,6 0 0 15,0 0 0-15,0 0 0 0,0 0 0 0,0 0 0 16,0 0 0-16,0 0 0 0,0 0 0 0,0 0-128 0,0 0 128 0,0 0 0 16,0 0 0-16,0 0 0 0,0 0 0 0,0 0-128 15,0 0 128-15,0 0 0 0,0 0 0 0,0 0 0 16,0 0 0-16,8-4 0 0,0 1 0 0,-8 3 0 15,0 0 0-15,7-3-128 0,3 1 128 0,-1 1 0 16,-9 1 0-16,11-1 0 0,-1 1 0 0,0 0-128 16,-1 0 128-16,0 0 0 0,-2 0 0 0,3-1-128 15,-2 0 128-15,2 0 0 0,-1-2 0 0,1 2 0 16,0-2 0-16,-1 2 0 0,0 0 0 0,0 0 0 16,-9 1 0-16,12-4 0 0,-1 1 0 0,1 1 0 0,-3-2 0 0,-2 1 0 15,-7 3 0-15,11-4 0 16,0 1 0-16,0-2 0 0,0 1 0 0,-3-1 0 15,-8 5 0-15,11-5 0 0,-2-2 0 0,-1 2 0 0,-8 5 0 0,8-8 0 0,1 0 0 0,-2 1 0 0,-3 0 0 0,1 1 0 32,0-1 0-32,1 0 0 0,-6 7 0 0,1-8 0 15,-1 0 0-15,2 0 128 0,2 2-128 0,-2-1 0 16,-2-2 0-16,0 1 128 0,2 1-128 0,0 0 0 16,-4-2 0-16,4 3 0 0,0-2 0 0,-1 1 0 15,-1 7 0-15,1-8 0 0,1-1 0 0,-1 2 0 16,-1 7 0-16,0-7 0 0,0 7 0 0,-2-8 0 15,0 1 0-15,2 7 128 0,0 0-128 0,-3-6 0 0,-2-1 0 0,5 7 128 16,-6-4-128-16,6 4 0 16,0 0 0-16,0 0 0 0,-8-6 0 0,0 2 0 0,1 2 0 0,7 2 128 15,0 0-128-15,-8-4 0 0,0 1 0 0,8 3 0 16,0 0 0-16,0 0 0 0,-9-1 0 0,2 1 0 16,7 0 0-16,-8 2 0 0,8-2 0 15,-7 2 0-15,7-2 0 0,0 0 0 0,-7-2 0 0,7 2 0 16,0 0 0-16,0 0 0 0,0 0 0 15,0 0 0-15,-8 3 0 0,8-3-128 0,0 0 128 0,0 0 0 16,0 0 0-16,0 0 0 0,0 0 0 0,0 0-128 16,0 0 128-16,3 10 0 0,-3-10 0 0,0 0 0 15,4 10 0-15,-4-10-128 0,0 0 128 0,5 10 0 16,2-1 0-16,-7-9-160 0,4 10 160 0,3-1 0 16,0-2 0-16,1 1-128 0,-1-1 128 0,-2 0 0 15,3 2 0-15,-4 0 0 0,1 0 0 0,-1 1 0 16,1-1 0-16,-2 1 0 0,2-2 0 0,0 1 0 15,-4 1 0-15,0 0 0 0,0-2 0 0,1 2 0 0,0-1 0 0,-2 2 0 16,-1-1 0-16,1 0 0 0,3-1 0 0,-5 0 0 16,-1-1 0-16,1 2 0 0,-2 0 0 0,0 1 128 0,1-1-128 0,0 2 0 15,-1-3 0-15,-2 2 0 0,-1-1 128 0,-1 1-128 16,4-2 0-16,-1-1 0 16,-5-1 0-16,1 0 0 0,1-1 144 0,-1 1-144 15,-1-2 128-15,2 0-128 0,8-5 0 0,-10 2 0 16,0 0 128-16,1 0-128 0,9-2 0 0,-9 5 0 15,-2-4 0-15,2 3 128 0,3 1-128 0,-1-1 0 16,7-4 0-16,-11 6 0 0,4-1 0 0,-1 1 0 16,-1-2 0-16,9-4 0 0,-9 3 0 0,0-1 0 15,9-2 0-15,-8 3 0 0,-2-2 0 0,1-2 0 16,1-2 0-16,1 1 0 0,7 2 0 0,-8-3 0 16,-1-1 0-16,2-1 0 0,7 5 0 0,-7-4 0 0,-1 0 0 0,8 4 0 15,-8-4 0-15,2-1 0 0,-2-3 0 0,3 3 0 16,0 1-128-16,2 0 128 0,-3-1 0 0,6 5 0 15,-4-6 0-15,0-1 0 0,4 7-144 0,0 0 144 16,0 0 0-16,-2-5 0 0,2 5 0 0,0 0 0 16,0 0-144-16,0-8 144 0,0 8 0 0,0 0-144 0,4-8 144 0,-4 8 0 15,0 0 0-15,9-4 0 0,-2-2 0 0,1 5-160 16,1 0 160-16,1 0 0 16,-2 0-144-16,2 0 144 0,0 0 0 0,1 0-144 0,1-2 144 0,0 1 0 0,-1-1-144 0,2 3 144 31,0-1 0-31,0 0 0 0,-1-2 0 0,1 1 0 0,-3-1 0 0,1 1 0 0,1 1 0 0,-2 0 0 31,2-2 0-31,-1 1 0 0,-2-2 0 0,2-1 0 0,0 1 0 16,-2 0 0-16,-9 4 0 0,8-8 0 0,-2-1 0 0,2 1 0 15,-2 1 0-15,2-1 0 0,1 0 0 0,-2 2 0 16,-7 6 0-16,4-9 0 0,0 1 0 0,1-1 0 16,-3 3 0-16,2-3 0 0,1 0 0 0,0 1 0 15,-3 0 0-15,3-1 0 0,-2 0 0 0,2 0 0 0,-3-1 0 16,0 0 0-16,1 1 0 0,1-1 0 0,0-1 0 0,-2-1 0 15,1-1 0-15,-1 2 0 16,-2-1 0-16,0 0 0 0,0-2 0 0,-2 2 128 0,-1 1-128 0,2-2 0 16,0 2 0-16,-3-3 0 15,-3 1 128-15,3 2-128 0,-3 0 0 0,0 2 0 16,0 1 0-16,1-1 0 0,3 0 0 0,-3 4 128 16,1-1-128-16,-1 3 0 0,-2-3 0 0,-1 0 0 15,0 2 128-15,1 1-128 0,2 0 0 0,1 1 0 0,-1-2 0 0,6 4 128 16,0 0-128-16,0 0 0 0,0 0-160 0,0 0 160 31,0 0-608-31,0 0-32 0,0 0 0 0,0 0 0 16,0 0-1696-16,6 10-352 0,0-1-64 0</inkml:trace>
  <inkml:trace contextRef="#ctx0" brushRef="#br2" timeOffset="6">21173 9480 5519 0,'0'0'240'0,"0"0"64"0,0 0-304 0,0 0 0 0,0 0 0 0,0 0 0 16,0 0 1312-16,0 0 208 0,0 0 32 0,0 0 16 15,0 0-832-15,0 0-160 0,0 0-48 0,0 0 0 16,0 0 32-16,0 0 0 0,0 0 0 0,0 0 0 15,0 0-112-15,0 0-32 0,0 0 0 0,0 0 0 16,0 0-32-16,0 0-16 0,0 0 0 0,0 0 0 16,0 0-96-16,0 0-16 0,0 0 0 0,0 0 0 15,0 0 16-15,0 0 0 0,2 9 0 0,-2-9 0 16,2 11 0-16,-2-11 0 0,0 0 0 0,3 8 0 16,-3 4-16-16,1 0-16 0,-1 1 0 0,2-1 0 0,-2-2 16 0,0 1 0 15,-1 0 0-15,2-1 0 0,-1-10 0 0,1 15 16 16,2 3 0-16,-1-3 0 0,-1-2-32 0,0 2-16 0,-1-2 0 0,3 0 0 0,0 1-32 15,-2 0-16 1,1-2 0-16,0 1 0 0,0 2 0 0,-2 1 0 16,-1-2 0-16,2-2 0 0,3 0-16 0,-1 1 0 15,-2 1 0-15,1-2 0 0,0-1-32 0,2 0-128 16,-2 0 192-16,1 2-64 0,-2 2 0 0,0-2-128 16,3 0 192-16,-1-4-64 0,-2 0 0 0,0 0-128 15,-1-9 192-15,2 12-64 0,2 1-128 0,-3-1 192 16,-1-3-192-16,0 0 192 0,0-9-192 0,4 10 192 15,-2-1-192-15,-2-9 192 0,0 11-192 0,0-2 192 16,0-9-192-16,0 8 192 0,0-8-192 0,0 9 192 16,0-9-192-16,0 9 192 0,-2 0-192 0,2-9 192 15,0 0-192-15,-2 9 192 0,-1-1-192 0,-1 1 192 0,4-9-192 16,-1 9 192-16,1-9-192 0,-1 9 192 0,1-9-192 0,-1 10 192 16,1-2-192-16,0-8 160 0,-3 8-160 0,1 0 160 0,2-8-160 0,-2 9 128 15,2-9-128-15,-1 10 128 16,2-2-128-16,-1-8 128 0,0 0-128 0,-1 8 128 15,1-8-128-15,-2 9 160 0,2-3-160 0,0-6 160 16,0 0-160-16,0 0 0 0,-3 10 144 0,3-10-144 16,0 0 128-16,-1 9-128 0,1-9 160 0,0 0-160 15,0 0 176-15,0 0-176 0,-1 8 192 0,1-8-192 16,0 0 192-16,0 0-192 0,0 0 192 0,0 0-192 16,0 0 192-16,0 0-192 0,0 0 192 0,0 0-192 0,0 0 128 0,0 0-128 15,0 0 0-15,0 0 0 0,0 0 128 0,0 0-128 16,0 0 0-16,0 0 0 0,0 0 128 0,0 0-128 15,0 0 0-15,0 0 0 0,0 0 0 0,0 0 0 16,0 0 0-16,0 0 0 0,0 0 0 0,0 0 0 16,0 0 0-16,0 0 0 15,0 0-416-15,0 0-96 0,0 0 0 0,0 0-8832 16,0 0-1776-16</inkml:trace>
  <inkml:trace contextRef="#ctx0" brushRef="#br2" timeOffset="7">21228 10143 8639 0,'0'0'384'0,"0"0"64"0,0 0-448 0,0 0 0 0,0 0 0 0,0 0 0 16,0 0 368-16,0 0-32 0,0 0 0 0,0 0 0 0,0 0-48 0,0 0-16 15,0 0 0-15,0 0 0 0,0 0 176 0,0 0 16 16,0 0 16-16,0 0 0 0,0 0 96 0,0 0 32 16,0 0 0-16,0 0 0 0,0 0-32 0,0 0 0 15,0 0 0-15,0 0 0 0,0 0-96 0,-6 6-32 16,6-6 0-16,0 0 0 0,-7 4-64 0,7-4-32 15,0 0 0-15,0 0 0 0,0 0 32 0,-4 8 16 16,-3-2 0-16,7-6 0 0,0 0-32 0,0 0-16 16,-4 10 0-16,2-1 0 0,2-9-48 0,-1 10-16 15,-1-1 0-15,2 0 0 0,0-9-48 0,-4 10-16 16,0-4 0-16,3 3 0 0,3 0 32 0,-2-2 0 16,0-7 0-16,-4 9 0 0,2 0 0 0,0 0 0 15,2-9 0-15,-1 10 0 0,1 0-64 0,-2-2 0 0,2-8 0 0,-2 10 0 0,2-10 16 0,-3 10 0 16,1-1 0-1,0 0 0-15,-1 0-16 0,3-9 0 0,0 8 0 0,0-8 0 16,-4 9 0-16,2 1 0 0,0 2 0 0,2-2 0 16,0-10-32-16,0 9-16 0,-1 0 0 0,1-9 0 15,-1 10-144-15,0-2 192 0,1-8-192 0,-1 10 192 0,-1 0-192 0,2-1 128 16,0-9-128-16,-1 10 128 16,1 1-128-16,-1-2 0 0,1-9 144 0,-1 10-144 15,1 0 0-15,0-2 144 0,0-8-144 0,-2 11 0 0,0-1 144 0,0-2-144 16,2-8 0-16,-2 11 144 15,1-3-144-15,1-1 0 0,0-7 0 0,0 11 0 0,0 0 0 0,-1-2 128 16,1-9-128-16,-1 10 0 16,1-1 0-16,1 0 0 0,-1 1 128 0,0-10-128 15,0 7 0-15,0-7 0 0,0 9 0 0,0 0 128 0,-1-1-128 0,1-8 0 16,-2 9 144-16,2-9-144 0,0 9 0 0,0-9 128 16,-1 9-128-16,0 0 0 0,1-9 0 0,0 9 144 0,-2-1-144 0,2-8 0 15,0 0 128-15,0 10-128 16,-2-1 0-16,2-9 0 0,0 8 128 0,0-8-128 15,0 8 0-15,0-8 0 0,2 9 0 0,-2 0 0 0,0-9 128 0,0 9-128 16,2 0 0-16,-2-9 0 16,1 9 0-16,-1-1 0 0,0 0 0 0,0-8 0 15,0 0 0-15,0 0 0 0,0 9 128 0,0-9-128 16,0 10 0-16,0-10 0 0,1 8 0 0,-1-8 0 0,0 8 0 0,0-8 0 16,2 8 0-16,-2-8 0 15,0 9 128-15,0 0-128 0,0-9 0 0,1 8 0 0,-1-8 0 0,1 9 0 16,-1-1 0-16,0-8 0 0,-1 9 0 0,1 0 0 15,0-9 128-15,0 9-128 0,0 1 0 0,0-10 0 16,1 9 128-16,-1-9-128 0,0 9 0 0,1 0 0 16,-1-9 0-16,0 0 0 0,0 9 0 0,0-2 0 0,0-7 0 0,0 10 0 15,0-10 0-15,2 10 0 0,0-2 0 0,-2-8 0 16,-1 9 0-16,1-1 0 16,0-8 0-16,0 10 0 0,0-2 0 0,0-8 0 15,0 10 128-15,0-10-128 0,0 10 0 0,0-1 0 16,2-1 0-16,-2-8 0 0,0 0 0 0,0 10 0 15,0-1 128-15,0-1-128 0,0-8 0 0,0 9 0 16,0-9 0-16,0 0 0 0,1 8 128 0,-1-8-128 16,0 9 0-16,0-9 0 0,0 0 0 0,0 9 0 15,2-1 128-15,-2-8-128 0,0 8 0 0,0-8 0 0,2 8 128 0,-2-8-128 16,1 10 0-16,1-1 0 0,-2-9 0 0,0 9 0 16,0-9 0-16,2 7 0 0,-2-7 0 0,0 9 0 15,0-9 0-15,-2 8 0 0,2-8 0 0,0 8 0 16,0-8 0-16,0 0 0 0,0 7 128 0,0-7-128 15,0 9 0-15,0-9 0 0,0 0 128 0,2 10-128 16,-2 0 0-16,0-10 0 0,0 0 0 0,0 0 0 16,1 10 0-16,1 0 0 0,0-4 128 0,-2-6-128 15,0 9 0-15,0-9 0 0,1 8 0 0,-1-1 0 16,-2 1 0-16,2-8 0 0,0 0 128 0,1 9-128 0,-1 1 0 0,0-10 0 0,0 0 0 0,4 9 0 31,-4-9 0-31,1 7 0 0,-1-7 0 0,0 0 128 16,0 0-128-16,0 9 0 0,0-1 144 0,0-8-144 0,0 0 0 0,0 0 144 15,0 0-144-15,0 8 0 0,0-8 144 16,0 0-144-16,2 7 0 0,-2-7 0 0,0 0 0 16,0 0 128-16,0 9-128 0,0-9 0 0,0 0 128 0,0 0-128 15,0 8 0-15,0-8 128 0,0 0-128 0,0 0 0 16,0 0 0-16,0 9 144 0,0-9-144 0,0 0 0 0,0 0 144 0,0 0-144 16,-1 6 0-16,1-6 144 15,-1 9-144-15,1-9 0 0,0 0 0 0,0 0 128 16,0 7-128-16,0-7 0 0,0 0 144 0,0 0-144 15,0 0 0-15,0 0 128 0,0 0-128 0,0 0 0 16,-1 7 128-16,1-7-128 0,0 0 128 0,0 0-128 16,0 0 0-16,0 0 128 0,0 0-128 0,0 0 0 15,0 0 0-15,0 0 128 0,0 0-128 0,0 0 0 0,-5 7 0 0,5-7 128 16,0 0-128-16,0 0 0 0,0 0 0 0,0 0 128 16,0 0-128-16,0 0 0 0,0 0 0 0,0 0 0 15,0 0 0-15,0 0 128 0,0 0-128 0,0 0 0 16,0 0 0-16,0 0 128 0,-6 1-128 0,6-1 0 15,0 0 0-15,0 0 128 0,0 0-128 0,0 0 0 16,-7 0 0-16,7 0 0 0,0 0 0 0,0 0 0 16,-7 0 0-16,7 0 128 0,0 0-128 0,0 0 0 15,0 0 0-15,0 0 128 0,-6 2-128 0,6-2 0 16,0 0 0-16,0 0 0 0,-8 1 0 0,8-1 0 16,0 0 0-16,-7 2 0 0,7-2 0 0,0 0 0 15,0 0 0-15,0 0 0 0,-8 3 0 0,8-3 0 16,-7 3 0-16,7-3 128 0,-9 3-128 0,9-3 0 15,-6 4 0-15,6-4 0 0,0 0 0 0,0 0 0 16,-10 4 0-16,10-4 128 0,0 0-128 0,-7 3 0 0,-3-1 0 0,10-2 0 16,0 0 0-16,-6 4 0 0,-3-1 0 0,9-3 0 15,0 0 0-15,-9 3 0 0,9-3 0 0,-9 3 0 16,0-1 0-16,9-2 0 0,-8 2 0 0,8-2 0 16,-9 1 0-16,2 0 0 0,-3 1 0 0,4-1 0 15,6-1 0-15,-10 3 0 0,4 0 0 0,-4-1 0 16,1 0 0-16,1 1 0 0,8-3 0 0,-8 2 0 0,0 0 0 0,0 0 0 15,-2 0 0-15,1 1 0 16,1-1 0-16,-2 0 0 0,2 0 0 0,0 0 0 16,8-2 0-16,-6 3 0 0,-2-2 0 0,-1 1 0 15,-1-1 0-15,1-1 0 0,1 0 0 0,0 1 0 0,-1 0 0 0,-2-1 0 16,4 0 0-16,-1 1 0 0,-1 0 0 0,0 2 0 16,0-2 0-16,2 0 0 0,-1-1 0 0,1 0 0 15,-2 1 0-15,1-1 0 0,-1 0 0 0,0 0 0 16,1 0 0-16,-1 0 0 0,0 1 0 0,1 1 0 15,-1-1 0-15,0 0 0 0,1-1 0 0,0 1 0 16,-2 1 0-16,1-2 0 0,0 0 0 0,0 0 0 0,-1 0 0 0,0 1 0 16,-1-1 0-16,2 1 0 0,-1-1 0 0,-1 2 0 15,-1-2 0-15,1 1 0 16,1-1 0-16,-2 1 0 0,-2-1 0 0,2 1 0 16,1 0 0-16,1 0 0 0,2-2 0 0,-1 1 0 0,0 0 0 0,-1 0 0 0,-2 0 0 0,0 1 0 31,1-1 0-31,2 2 0 0,-2-1 0 0,1-1 0 15,0-1 0-15,-3 1 0 0,2 0 0 0,1 0 0 0,0 0 0 0,0 0 0 16,2-2 0-16,-3 2 0 0,0 0 0 16,2 0 0-16,-2-1 0 0,2 1 0 0,-1-1 0 0,1 1 0 15,2 1 0-15,-4 0 0 0,1 1 0 0,1-2 0 16,-1 0 0-16,2 0 0 0,-3-2 0 0,1 1 0 16,3 1 0-16,-4 0 0 0,-2-1 0 0,6 1 0 15,-3-1 0-15,2 1 0 0,-3 1 0 0,2-1 0 16,1 0 0-16,-1 0 0 0,-2 1 0 0,0-1 0 15,2-1 0-15,0 1 0 0,-2 0 0 0,1-1 0 16,1 0 0-16,-1 0 0 0,0 1 0 0,0 0 0 0,0 0 0 0,2 0 0 16,-2 0 0-16,0 0 0 15,2 1 0-15,-2 0 0 0,2-1 0 0,-2-1 0 16,2 1 0-16,0 0 0 0,-1-1 0 0,1 1 0 16,0-2 0-16,-1 1 0 0,1 0 0 0,1-1 0 0,-2 1 0 15,9 1 0-15,-7 0 0 0,-3 0 0 0,3 0 0 0,-2 0 0 16,0 0 0-16,2 0 0 0,7 0 0 0,-10 0 0 15,0-1 0-15,2 1 0 0,1 0 0 0,-3 0 0 16,2-1 0-16,-2 0 0 0,1 1 0 0,-1 0 0 16,-1-1 0-16,3 0 0 0,-1-1 0 0,0 1 0 15,-1 1 0-15,-1-3 0 0,2 2 0 0,-1 1 0 0,-1-1 0 0,1 0 0 16,1 1 0-16,-1 0 0 16,-4-1 0-16,7 0 0 0,7 1 0 0,-9-2 0 15,-3-1 0-15,0 0 0 0,-3 0 0 0,1 0 0 16,2-1 0-16,0 1 0 0,2-1 0 0,-3-1 0 15,1 2 0-15,0-2 0 0,0 1 0 0,2 0 0 16,-2 0 0-16,2 1 0 0,1-1 0 0,-3 0 0 0,0 1 0 0,1 0 0 0,0-2 0 0,-1 1 0 16,-1 0 0-16,2-1 0 15,0 1 0-15,-1-1 0 0,-2 0 0 0,0 0 0 16,1 0 0-16,3 1 0 0,-5-1 0 0,2 1 0 16,0-3 0-16,1 3 0 0,-1 0 0 0,2 0 0 0,-3 0 0 0,2-1 0 15,0 1 0-15,0 1 0 16,1-2 0-16,-1 1 0 0,-1-2 0 0,1 2 0 0,2 2 0 0,-1-3 0 15,0 2 0-15,2 0 0 16,-3-2 0-16,1 1 0 0,1 1 0 0,-1-1 0 16,2 0 0-16,2 1 0 0,-2-1 0 0,1 0 0 15,-3-1 0-15,1 1 0 0,0 1 0 0,0-1 0 16,3 1 0-16,-4 0 0 0,1-2 0 0,1 2 0 16,-2 0 0-16,1 1 0 0,0-1 0 0,-2 1 0 0,1-1 0 0,0 0 0 15,0-1 0-15,0 1 0 0,0 0 0 0,1-1 0 16,0 2 0-16,-1 0 0 0,0 0 0 0,-2 0 0 15,3-2 0-15,1 1 0 0,-4-1 0 0,3-1 0 16,3 2 0-16,-2 0-128 0,2 0 128 0,-2 1 0 16,-1 1 0-16,1 0 0 0,-2-2 0 0,1-1 0 15,0 1 0-15,0 0 0 0,2-2 0 0,-2 3 0 16,0-1 0-16,2 0 0 0,-2-2 0 0,1 2 0 16,0-1 0-16,0 0 0 0,0 1 0 0,0 0 0 0,-1-2 0 0,0 2 0 15,2 0 0-15,0 0 0 16,0 0 0-16,-1 1 0 0,0-1 0 0,1 0 0 15,-2 1 0-15,4 0 0 0,-4-1 0 0,1-1 0 16,-1 1 0-16,0 1 0 0,1 1 0 0,-2 0 0 16,0-1 0-16,3 2 0 0,-3 0 0 0,1 0-128 0,1 0 128 0,-2 0 0 15,2 0 0-15,-1-3 0 0,-1 2 0 0,1 0 0 16,0-1 0-16,1 1 0 0,1 0 0 0,-1 0-128 16,9 1 128-16,-11 0 0 0,-3-1 0 0,3 1 0 15,2 0 0-15,1 0 0 0,-2 0 0 0,0-2 0 16,1 2 0-16,0 0-128 0,1-1 128 0,-2 1 0 0,0-1 0 0,3 1 0 15,7 0 0-15,0 0-128 16,-11 0 128-16,2 0 0 0,-1-1 0 0,3-1 0 16,-3 2 0-16,10 0 0 0,-8 0 0 0,8 0-128 15,-10 0 128-15,1 0 0 0,9 0 0 0,-8 0 0 16,0-1 0-16,2 0 0 0,-4 0 0 0,3 0-128 16,7 1 128-16,-11-2 0 0,1 1 0 0,3 0 0 15,-1 1 0-15,8 0 0 0,-9 1 0 0,-1-1 0 0,4 0 0 16,-3 0 0-16,2 0 0 0,7 0-128 0,-11-1 128 15,3 1 0-15,-1 0 0 0,2 0-128 0,7 0 128 0,-8 0 0 0,0 0 0 16,0 1 0-16,8-1 0 0,-9 1 0 16,0-1 0-16,3 0-128 0,6 0 128 0,0 0 0 15,-9 3 0-15,1-2-128 0,2-1 128 0,6 0 0 16,-8 1 0-16,1-1 0 0,7 0 0 0,0 0 0 16,-4 0 0-16,4 0 0 0,0 0 0 0,-9 0 0 15,3-1 0-15,6 1-128 0,0 0 128 0,0 0 0 16,-8 0 0-16,8 0 0 0,0 0 0 0,0 0 0 15,-6-1 0-15,6 1-128 0,0 0 128 0,0 0 0 16,-8-1 0-16,8 1 0 0,0 0 0 0,0 0 0 16,0 0 0-16,0 0 0 0,0 0 0 0,0 0 0 15,0 0 0-15,0 0 0 0,-7-3 0 0,7 3 0 0,0 0 0 16,0 0 0-16,0 0 0 0,-7-1 0 0,7 1 0 0,0 0 0 16,-6-1 0-16,6 1 0 0,0 0 0 0,0 0 0 0,0 0 0 0,-7-1 0 15,7 1 0-15,0 0 0 16,0 0 0-16,0 0 0 0,-8-2 0 0,8 2 0 15,0 0 0-15,-5-1 0 0,-2-3 0 0,7 4 0 16,0 0 0-16,0 0 0 0,-6 0 0 0,6 0 0 16,0 0 0-16,0 0-128 0,0 0 128 0,0 0 0 15,0 0 0-15,0 0 0 0,0 0 0 0,0 0 0 16,-8 2 0-16,8-2 0 0,-7 0 0 0,7 0 0 0,0 0 0 0,0 0 0 0,0 0 0 16,0 0 0-1,-7 0 0-15,7 0 0 0,0 0 0 0,0 0 0 0,0 0 0 0,0 0 0 16,-7 2 0-16,7-2 0 0,0 0 0 0,0 0 0 15,0 0 0-15,0 0 0 0,0 0 0 0,0 0 0 16,-6 4 0-16,6-4-128 0,0 0 128 0,0 0 0 16,0 0 0-16,0 0 0 0,0 0 0 0,-6 6 0 0,-1-1 0 0,7-5 0 15,0 0 0-15,0 0 0 16,-3 7 0-16,3-7 0 0,0 0 0 0,0 0 0 16,-4 9 0-16,4-9 0 0,0 0 0 0,0 0-128 15,0 0 128-15,0 0 0 0,-4 8 0 0,4-8 0 16,0 0 0-16,0 0 0 0,0 0 0 0,-2 9 0 15,2-9 0-15,0 0 0 0,0 0 0 0,0 0 0 16,0 0 0-16,0 0 0 0,0 0 0 0,0 0 0 16,-3 9 0-16,3-9 0 0,0 0 0 0,0 0 0 0,0 0 0 0,0 0 0 0,0 0 0 15,-6 9 0-15,6-9 0 0,0 0 0 16,0 0 0-16,0 0 0 0,-6 5 0 0,6-5 0 16,0 0 0-16,0 0 0 0,0 0 0 0,0 0 0 15,-6 7 0-15,6-7 0 0,0 0 0 0,0 0 0 16,0 0 0-16,-3 8 0 0,3-8 0 0,-4 5 0 15,4-5 0-15,0 0 0 0,-5 8 0 0,5-8 0 16,0 0 0-16,-4 7 0 0,-1 0 0 0,5-7 0 16,0 0 0-16,-4 9 0 0,0-1 0 0,-2-1 0 15,6-7 0-15,-4 8 0 0,4-8 0 0,-4 7 0 16,4-7 0-16,-5 8 0 0,5-8 0 0,-3 8 0 16,3-8 0-16,-6 8 0 0,3-1 0 0,3-7 0 15,-6 8 0-15,2-1 0 0,1-1 0 0,3-6 0 16,-6 10 0-16,2-1 0 0,0 0 0 0,2-1 0 15,-2-1 0-15,4-7 0 0,-6 7 0 0,6-7 0 0,-4 10 0 0,1-1 0 0,-3-3 0 16,6-6 0-16,-3 8 0 0,0 0 0 16,-1-1 0-16,0 1 0 0,4-8 0 0,-5 9 0 15,5-9 0-15,-4 9 0 0,-1-1 0 0,5-8 0 16,-3 8 0-16,3-8-128 0,-4 9 128 0,1-1 0 16,3-8 0-16,-5 7 0 0,5-7 0 0,-4 8 0 0,-1-3 0 0,5-5 0 15,-2 9 0-15,2-9 0 16,-5 7 0-16,5-7 0 0,-5 9 0 0,5-9 0 15,-3 8 0-15,3-8 0 0,-3 9 0 0,-2-2 0 16,5-7 0-16,0 0 0 0,-4 8 0 0,4-8 0 16,-6 6 0-16,6-6 0 0,0 0 0 0,-2 7 0 15,2-7 0-15,0 0 0 0,-4 7 0 0,4-7 0 16,-5 7 0-16,5-7 0 0,-4 7 0 0,4-7 0 16,-4 5 0-16,4-5 0 0,0 0 0 0,-5 7 0 0,5-7 0 0,0 0 0 15,-5 5 0-15,5-5 0 0,0 0 0 0,0 0 0 16,0 0 0-16,0 0 0 0,-6 6 0 0,6-6 0 15,0 0 0-15,0 0 0 0,-4 6 0 0,4-6 0 16,0 0 0-16,-5 7 0 0,1 0 0 0,0-1 0 16,4-6 0-16,0 0 0 0,-4 7 0 0,0-1 0 15,1 0 0-15,3-6 0 0,0 0 0 0,0 0 0 16,-6 5 0-16,6-5 0 0,0 0 0 0,0 0 0 16,-4 5 0-16,4-5 0 0,0 0 0 0,0 0 0 15,0 0 0-15,0 0 0 0,0 0 0 0,0 0 0 16,0 0 0-16,0 0 0 0,0 0 0 0,0 0 0 0,0 0 0 0,0 0 0 15,0 0 0-15,0 0 0 0,0 0 0 0,0 0 0 16,0 0 0-16,0 0 0 0,0 0 0 0,0 0 0 16,0 0 0-16,0 0 0 0,0 0 0 0,0 0 0 15,0 0 0-15,0 0 0 0,0 0 0 0,0 0 0 16,10 5 0-16,-10-5 0 0,0 0 0 0,0 0 0 16,0 0 0-16,0 0 0 0,10 5 0 0,-10-5 0 15,0 0 0-15,0 0 0 0,0 0 0 0,9 2 0 16,-9-2 0-16,0 0 0 0,0 0 0 0,11 2 0 15,-3-1 0-15,-8-1 0 0,9 3 0 0,0 0-128 16,-9-3 128-16,10 5 0 0,-2-2 0 0,-8-3 0 16,8 4 0-16,-8-4-128 0,11 3 128 0,-3 1 0 15,1-1 0-15,-3 1 0 0,3 0 0 0,-3 1 0 16,-6-5 0-16,9 4 0 0,-2 2 0 0,1-2 0 0,-8-4 0 0,7 6 0 0,2-3 0 0,-1 0 0 16,-8-3 0-1,9 4 0-15,1-2 0 0,-2 1 0 0,-8-3 0 0,10 4 0 16,-2 1 0-16,1-2 0 0,-9-3 0 0,10 7 0 15,-1-2 0-15,-1 0 0 0,-8-5 0 0,11 4 0 16,-2 0 0-16,0 1 0 0,-9-5 0 0,10 3 0 16,1-2 0-16,-2 0 0 0,2 0 0 0,0 2 0 15,-11-3 0-15,10 2 0 0,1-2 0 0,0 0 0 0,2 2 0 0,-3-2 0 16,-10 0 0-16,13 0 0 16,1 0 0-16,0 0 0 0,0 2 0 0,0-1 0 15,-1-2 0-15,-2 1 0 0,1 2 0 0,0 0 0 16,2-4 0-16,-2 2 0 0,-1 0 0 0,0 0 0 15,0 0 0-15,-1 0 0 0,-1 0 0 0,4 2 0 0,-5 0 0 0,2 0 0 0,1 0 0 0,-3-2 0 16,2 0 0 0,-1 1 0-16,1 1 0 0,-1-2 0 0,-9 0 0 0,10-2 0 15,1 2 0-15,0 0 0 0,-11 0 0 0,11-1 0 16,0-1 0-16,0 2 0 0,0 0 0 0,-1 0 0 16,-1 0 0-16,0-1 0 0,1 0 0 0,-1 1 0 15,-9 0 0-15,11 0 0 0,0-1 0 0,0 1 0 16,-11 0 0-16,8 0 0 0,-8 0 0 0,11 2 0 15,1 0 0-15,-2 0 0 0,0 0 0 0,1 1 0 16,-3-2 0-16,1 1 0 0,0 0 0 0,-1 1 0 16,1 2 0-16,1-3 0 0,0 1 0 0,-2 1 0 15,2-1 0-15,-1 0 0 0,0-1 0 0,1 2 0 16,-2-1 0-16,0 0 0 0,-8-3 0 0,11 4 0 16,-3-2 0-16,2 0 0 0,-3 1 0 0,-7-3 0 0,11 4 0 0,-3-1 0 15,-8-3 0-15,9 4 0 0,0 0 0 0,0-1 0 16,-9-3 0-16,10 4 0 0,-10-4 0 0,9 7 0 15,0-3 0-15,-1 1 0 0,-8-5 0 0,10 4 0 0,0 1 0 0,-2-1 0 0,-8-4 0 16,11 2 0 0,0 1 0-16,-2 0 0 0,-9-3 0 0,11 2 0 15,-11-2 0-15,13 1 0 0,-2 0 0 0,1 0 0 16,0-1 0-16,0 1 0 0,-2 0 0 0,-1 0 0 16,-9-1 0-16,11 2 0 0,-11-2 0 0,10 2 0 0,2 0 0 0,-1-1 0 0,-2 0 0 0,-1 0 0 15,-8-1 0-15,13 2 0 0,-5 1 0 0,2-2 0 31,0 0 0-31,-1 0 0 0,1-1 0 0,2 0 0 16,-3 2 0-16,0-1 0 0,-1-1 0 0,1 2 0 0,0-2 0 0,0 2 0 16,1 0 0-16,-4-1 0 0,-6-1 0 0,10 0 0 15,0 1 0-15,-1 0 0 0,0 0 0 0,-9-1 0 16,8 1 0-16,1 0 0 0,-1-1 0 0,-8 0 0 16,10 3 0-16,-1-2 0 0,-9-1 0 0,8 2 0 15,-8-2 0-15,11 2 0 0,-2 0 0 0,0 0 0 16,-9-2 0-16,9 4 0 0,1-2 0 0,0 0 0 0,-10-2 0 0,10 3 0 15,-10-3 0-15,13 4 0 0,-1-2 0 0,-1 0 0 16,-11-2 0-16,10 0 0 16,1 0 0-16,1 2 0 0,-2-2 0 0,0 0 0 15,1 0 0-15,-3 0 0 0,-8 0 0 0,11 0 0 16,0 0 0-16,-2-2 0 0,1 1 0 0,-10 1 0 16,11-2 0-16,-2 1 0 0,1-1 0 0,-1 0 0 0,-9 2 0 0,10-1 0 15,1 0 0-15,-3 0 0 0,2 1 0 0,0 0 0 16,-3 0 0-16,2 1 0 0,-3 0 0 0,3 0 0 0,-2 1 0 0,1 0 0 15,-1 0 0-15,-7-2 0 16,10 2 0-16,-4 0 0 0,-6-2 0 0,10 1 0 16,0 2 0-16,-1-2 0 0,0-1 0 0,-1 1 128 15,-8-1-128-15,11 2 0 0,-4-1 0 0,2-1 0 16,0 0 0-16,-9 0 0 0,10 2 0 0,1-1 0 16,-2 1 0-16,-1-2 0 0,-8 0 0 0,12 0 0 15,-2 0 0-15,0 2 0 0,-1-1 0 0,1-1 0 16,1-1 0-16,1 2 0 0,-2 1 0 0,0 0 0 15,-10-2 0-15,13 1 0 0,2 0 0 0,-2 1 0 16,-1-1 0-16,0-1 0 0,0 0 0 0,1 0 0 16,-2 0 0-16,1 1 0 0,-1 0 0 0,2 0 0 0,1-1 0 0,-5 2 0 0,0-1 0 0,1 0 0 0,0-1 0 15,0 1 0 1,-1 2 0-16,0-1 0 0,-1 0 0 0,1 1 0 16,-9-3 0-16,11 5 0 0,-2-2 0 0,0 1 0 0,-9-4 0 0,10 6 0 15,-10-6 0-15,11 3 0 0,-3 3 0 0,1-2 0 16,0-1 0-16,0 2 0 15,-9-5 0-15,11 5 0 0,0 0 0 0,1 0 0 0,-3 1 0 0,0-1 0 16,1-1 0-16,-1-1 0 16,1 0 0-16,3 0 0 0,0 0 0 0,1-1 0 0,1 0 0 0,0 0 0 0,-2 2 0 0,1-3 0 15,2-2 0-15,-1-1 0 16,0 1 0-16,2 2 0 16,-2-2 0-16,1 1 0 0,-1-1 0 0,0 1 0 0,1 0 0 0,-1-1 0 0,1 0 0 15,-2 1 0 1,-1 2 0-16,0-1 0 0,-2-2 0 0,0 1 0 0,0 1 0 0,-1 0 0 15,-1-1 0-15,1 0 0 0,-2-1 0 0,0 0 0 0,-8 1 0 0,10-2 0 16,-1 0 0-16,2 1 0 16,-3 1 0-16,2 0 0 0,-3 0 0 0,2 0 0 15,-9 0 0-15,13 0 0 0,-3-1 0 0,1 1 0 16,0 0 0-16,-2 0 0 0,1 0 0 0,1 0 0 16,-3 1 0-16,2-1 0 0,0-1 0 0,-2-2 0 0,-8 3 0 0,11-1 0 15,0 0 0-15,-1 0 0 0,0 0 0 0,-1-1 0 16,1 0 0-16,1 1 0 15,-1 1 0-15,1-3 0 0,0-1 0 0,-1 2 0 0,0 1 0 0,1 0 0 16,-3-1 0-16,1 1 0 16,0 1 0-16,-1 0 0 0,0 0 0 0,0 0 128 0,-8 0-128 0,11 0 0 15,-4 0 0-15,-7 0 0 0,10 0 0 0,-3-1 0 16,-7 1 0-16,9-1 0 0,0 0 0 0,-9 1 0 16,10-2 0-16,-2 1 0 0,-8 1 0 0,9 0 0 15,0-2 0-15,-9 2 0 0,0 0 0 0,11-2 0 16,-1 2 0-16,0-1 0 0,-10 1 0 0,10-1 0 15,1 0 0-15,0 0 0 0,-11 1 0 0,9-1 0 16,1-1 0-16,1 1 0 0,-11 1 0 0,10-1 0 16,-1-1 0-16,1 2 128 0,-10 0-128 0,9 0 0 15,-9 0 0-15,11-1 0 0,1 1 0 0,-4-2 0 0,-8 2 0 0,0 0 0 0,12-1 0 0,-4 1 0 32,-8 0 0-32,0 0 0 0,0 0 0 0,0 0 0 15,9-3 0-15,-9 3 0 0,0 0 0 0,9-4 0 16,-9 4 0-16,8-2 128 0,-8 2-128 0,0 0 0 0,9-3 0 0,-9 3 0 15,0 0 0-15,10-2 0 0,-2 0 0 0,-8 2 128 16,0 0-128-16,0 0 0 0,0 0 0 0,8-2 0 0,1 0 0 0,-9 2 0 16,0 0 0-16,0 0 0 15,11-2 0-15,-11 2 0 0,0 0 0 0,9-1 0 16,1 0 0-16,-10 1 0 0,0 0 0 0,9-1 0 16,-9 1 0-16,0 0 0 0,0 0 0 0,8-1 0 0,1-3 0 0,-3 2 0 15,-6 2 0-15,7 0 0 16,-7 0 0-16,0 0 0 0,0 0 0 0,7-2 0 0,-7 2 0 0,0 0 0 15,0 0 0-15,8 0 0 16,-8 0 0-16,0 0 128 0,0 0-128 0,0 0 0 16,9-2 0-16,-9 2 0 0,0 0 0 0,0 0 0 15,0 0 0-15,0 0 0 0,9-1 0 0,-9 1 0 0,0 0 0 0,0 0 0 16,0 0 0-16,0 0 0 0,7 1 0 0,-7-1 0 16,0 0 0-16,0 0 0 0,0 0 0 0,0 0 0 15,0 0 0-15,0 0 128 0,0 0-128 0,0 0 0 16,0 0 0-16,7 3 0 0,-7-3 0 0,0 0 0 15,0 0 0-15,0 0 0 0,0 0 0 0,5 7 0 16,-5-7 0-16,0 0 0 0,0 0 0 0,3 8 0 16,-3-8 0-16,2 9 0 0,-2-9 0 0,0 0 128 0,2 9-128 0,-2-9 0 15,0 0 0-15,2 10 0 16,-2-10 0-16,1 9 0 0,-1-9 0 0,0 9 0 16,0-9 0-16,2 9 0 0,-2-9 0 0,0 10 0 15,0-10 0-15,0 11 0 0,0-11 0 0,0 11 0 16,0-2 0-16,0 0 0 0,0-9 0 0,1 10 0 0,-1-10 0 0,1 11 0 0,3 0 0 0,-2 0 0 15,-1-1 0 1,2-1 0-16,-3-9 0 0,5 9 0 0,-4 2 0 0,0 0 0 16,-1-1 0-16,1 0 0 0,-1-1 0 0,0-9 0 15,2 11 0-15,-1-1 0 0,0 0 0 0,1-1 0 16,-2-9 0-16,2 11 0 0,-1-1 0 0,1-2 0 0,-2-8 0 0,2 9 0 0,-2-9 0 16,0 9 128-16,1 2-128 0,-1-11 0 0,0 8 0 0,0-8 0 31,1 8 0-31,-1-8 0 0,4 8 0 0,-4-8 0 15,3 9 0-15,-3-9 0 0,2 9 0 0,-2-9 0 16,5 9 0-16,-5-9 0 0,3 9 0 0,0 0 0 16,-3-9 0-16,2 11 0 0,0-2 0 0,1 1 0 15,-1-2 0-15,-1 0 128 0,-1 2-128 0,2-1 0 0,2 0 0 16,-3 0 0-16,0 0 0 0,-1-9 0 0,2 8 0 0,1 1 0 0,-2 2 0 0,3 0 0 0,-2 0 0 16,0-1 0-1,-1-2 0-15,1 2 0 0,0 0 128 0,1-1-128 16,-3 0 128-16,2-1-128 0,-2-8 0 0,4 11 0 0,0-2 0 0,-4-9-128 15,0 0 128-15,5 7 0 0,-5-7 0 0,0 0 0 16,4 9 0-16,-4-9 0 16,0 0 0-16,6 7-128 0,-6-7-224 0,0 0-32 15,0 0-16-15,0 0-9760 16,0 0-1936-16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0-09-28T00:54:03.67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1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0-09-28T00:54:12.089"/>
    </inkml:context>
  </inkml:definitions>
  <inkml:trace contextRef="#ctx0" brushRef="#br0">22337 3321 0,'0'0'0,"0"0"16,0 0 15,0 0-31,0 0 32,-42 12-32,42-10 15,0-4 1,-1 2-1,0 2 1,-5 4 0,6-2-1,-4-1 1,3 2 0,-2 4-1,1-4 1,-6 3-1,5-2-15,3 0 32,-4-4-17,1 4 1,1-4 0,2 8-1,-1 0 1,-1 3-1,2-2 1,-6-9-16,2 6 31,-1 1-15,-1-1 0,-2-1-16,8-3 15,0-1 1,-1-1-1,-5 0 1,10-2 0,-3 0-1,-3 1 1,1 8 0,2-6-1,1-1 1,-2 1-1,-3 5 1,-4-1 0,3 3-1,2-5 1,1 0 0,0-5-1,9 1 1,12-2-1,-2 6 1,-8 5 0,0-12-1,2-6 1</inkml:trace>
  <inkml:trace contextRef="#ctx1" brushRef="#br0">17399 11676 10303 0,'0'0'448'0,"0"0"112"0,0 0-560 0,0 0 0 0,0 0 0 0,0 0 0 0,0 0 640 0,0 0 32 15,0 0 0-15,0 0 0 16,0 0-160-16,0 0-16 0,0 0-16 0,0 0 0 0,0 0-272 0,0 0-48 15,0 0-16-15,0 0 0 16,0 0-144-16,0 0 0 0,0 0 144 0,0 0-144 16,0 0 0-16,9 2 128 0,-9-2-128 0,0 0 0 15,0 0 0-15,0 0 0 0,0 0 0 0,8 4 0 0,-8-4 0 0,0 0 0 16,0 0-144-16,6 6 144 0,-6-6-240 0,0 0 32 16,0 0 0-16,0 0 0 0,0 0 48 0,6 7 16 15,-3 1 0-15,-3-8 0 0,0 0 144 0,0 0 0 16,0 0 0-16,3 9 0 0,-3-9 0 0,0 0 0 15,0 0 0-15,0 0 0 0,3 9 0 0,-3-9 128 16,1 8-128-16,-1-8 0 0,0 0 0 0,0 0 128 16,0 9-128-16,0-9 0 0,0 0 192 0,0 0-48 15,0 0 0-15,0 0 0 0,0 0 0 0,0 0 0 16,0 0 0-16,0 0 0 0,0 0-144 0,0 0 160 16,0 0-160-16,0 0 160 0,0 0-160 0,0 0 128 15,3 9-128-15,-3-9 128 0,0 0-128 0,0 0 160 16,0 0-160-16,0 0 160 0,0 0 160 0,0 0 48 15,0 0 0-15,0 0 0 0,0 0 0 0,0 0 0 0,0 0 0 0,0 0 0 16,-4 9-80-16,4-9-16 0,-3 9 0 0,3-9 0 16,0 0 112-16,0 0 0 0,-9 2 16 0,9-2 0 15,0 0 48-15,-8 0 0 0,0 0 0 0,8 0 0 16,-9-2 0-16,2 1 16 0,-1-1 0 0,8 2 0 16,-10-3-144-16,0 0-16 0,0 1-16 0,0-3 0 15,4 3-64-15,-2 0-16 0,-2 0 0 0,1-1 0 16,1-1-80-16,1 0 0 0,-3-1-128 0,3 2 192 0,0 0 0 0,0 0-16 15,-3 0 0-15,3 0 0 0,-2-2 16 0,2 3 0 0,-4 0 0 16,5 1 0 0,6 1-16-16,-9-6 0 0,-1 1 0 0,2 1 0 0,-1 0-32 0,3 1 0 15,-1 0 0-15,-1 0 0 16,0 1-16-16,0 0-128 0,-2 0 192 0,3 0-64 0,-1-2 48 0,1 1 0 0,-2 0 0 0,3-1 0 31,-2 0-48-31,1 0 0 0,7 4 0 0,-7-5 0 0,-1 2 0 0,2-1 0 16,1-1 0-16,5 5 0 0,-7-3 0 0,0 0-128 15,0-1 192-15,2 0-64 0,-1-1 0 0,6 5 0 16,-5-3 0-16,-3 0 0 0,1-2 0 0,2 1-128 16,-1 0 192-16,6 4-64 0,-5-6-128 0,-2 1 192 15,3-3-192-15,4 8 192 0,-6-4-192 0,6 4 192 16,-7-7-192-16,1 3 192 0,6 4-192 0,-7-5 160 16,2 1-160-16,5 4 160 0,-8-6-160 0,3 2 128 15,-1-1-128-15,2 1 128 0,-2-1-128 0,6 5 0 16,-5-6 144-16,-1 1-144 0,1-1 0 0,0 2 144 15,-2 0-144-15,7 4 0 0,-6-5 128 0,2-1-128 0,-4 3 0 0,3-1 0 16,-3-1 0-16,2 1 128 0,3-1-128 0,-2 1 0 16,-1-1 128-16,3 0-128 0,1-1 0 0,-4 0 0 15,1 2 0-15,1-2 0 0,-1 1 0 0,0-1 0 16,0 1 0-16,-1 0 0 0,1 1 128 0,-1-1-128 16,0-1 0-16,0-2 0 0,2-1 0 0,-2 3 0 15,2 0 128-15,0 1-128 0,-3-2 0 0,3 2 0 16,0 0 0-16,-2 1 0 0,-2-3 0 0,1 0 0 15,2-2 0-15,-1 1 0 0,-2 0 128 0,1 1-128 0,-2-3 0 16,4 2 0-16,-3 0 0 0,0 2 0 0,-2-2 128 16,4 0-128-16,-2 1 0 0,2 0 0 15,-1 0 0-15,0 0 0 0,1-1 0 0,-1 0 0 16,2 0 0-16,-3 1 0 0,0-1 0 0,2 2 0 16,0-2 0-16,0 0 0 0,-1 1 128 0,1-1-128 0,-1 0 0 0,1 0 0 15,3 1 0-15,-4-3 0 0,0 4 128 0,-1 1-128 16,1-1 0-16,1 2 0 0,-2-3 128 0,-1 2-128 15,-1-2 0-15,0 0 0 0,2-2 0 0,-2 1 160 16,0 0-160-16,1 1 128 0,-2-2-128 0,0 1 160 0,0 0-160 0,0 1 160 16,-5-1-32-16,5 0-128 15,1 0 192-15,1-1-64 0,-1 0-128 0,0 0 128 16,-2 0-128-16,1 1 128 0,1-2-128 0,2 0 160 16,1-1-160-16,-1 1 160 0,1-1-160 0,0 1 0 15,-4 0 144-15,3 0-144 0,-2 0 128 0,2 1-128 16,0 1 160-16,1-2-160 0,-3 0 144 0,1 0-144 15,-1 0 128-15,3 0-128 0,1-2 0 0,0 1 0 0,-3 0 128 16,1-2-128-16,3 1 0 0,-1 0 0 0,-2 0 0 0,2-1 0 0,-2 1 128 0,0 1-128 16,2 0 0-16,-1-1 128 0,-1 0-128 0,2 1 0 15,0 0 0 1,-1 1 128-16,0 0-128 0,-2 0 0 0,3-1 144 0,-1 0-144 16,0 0 0-16,1 0 128 0,-2 2-128 0,3-1 0 15,-3 1 128-15,1-1-128 0,-3 0 128 0,4-1-128 16,-3 0 128-16,0 0-128 0,2 0 128 0,-1 0-128 15,-1-2 0-15,1 0 0 0,0-3 0 0,0 1 128 16,1 1-128-16,1-1 0 0,-2 2 0 0,4-1 0 16,-3-1 0-16,3 2 0 0,-1 1 0 0,0 0 0 15,-1 0 0-15,2 0 0 0,-1 0 0 0,1 1 0 16,-2-2 0-16,1 0 0 0,-1 1 0 0,1 0 0 0,-2 0 0 0,3-3 0 0,0-1 0 0,-1 2 0 31,2 2 0-31,-2-1 128 0,1-3-128 0,-1 1 0 0,1 0 0 16,1-1 0-16,-1 1 0 0,-2-2 0 0,2 2 0 0,0-2 0 0,-1-1 0 0,-1 0 0 0,2 0 0 15,-2 2 0 1,3-1 0-16,-1 1 128 0,-1 1-128 0,0-2 0 16,0 2 0-16,2-1 0 0,-3 1 0 0,1-1 0 15,2 1 0-15,0 1 0 0,-3 3 0 0,2-5 0 0,-1 2 0 0,0 1 0 16,0 1 0-16,1 0 0 16,-2 0 0-16,1-5 0 0,1-1 0 0,-3 1 0 15,-1 0 0-15,2 1 0 0,1-1 0 0,0 0 0 16,-2 2 0-16,1 0 0 0,-1-5 0 0,0 3 0 15,2-1 0-15,-3 1 0 0,2 0 0 0,-1 1 0 0,3 2 0 0,-1-1 0 0,2-2 0 0,-3 1 0 32,2-2 0-32,1 2 0 0,-4-1 0 0,2 0 0 0,-1 0 0 0,-2 2 0 0,3-4 0 0,-2 1 0 15,2 1 0-15,0-1 0 16,-2-1 0-16,0 0 0 0,3 0 0 0,-1-1 0 16,2 0 0-16,0 2 0 0,-4 1 0 0,0 0 0 15,1-3 0-15,0 2 0 0,1 2 0 0,-2 0 0 0,3 1 0 0,-2-1 0 0,-1 2 0 0,0 0 0 31,2 0 0-31,-1-1 0 0,2 0 0 0,-3-1 0 16,2 1 0-16,0 1 0 0,2 1 0 0,-2-4 0 16,1 1 0-16,1-1 0 0,-4-1 0 0,2 2 0 0,1 1 0 0,-1 0 0 15,0 0 0-15,2-1 0 0,0-2 0 0,-3 1 0 16,1 1 0-16,2-1 0 0,1 0 0 0,-3 2 0 16,2-2 0-16,-1 0 0 15,2 3 0-15,1 1 0 0,-3-3 0 0,0 3 0 0,2 0 0 0,0 0 0 16,0 1 0-16,-3 0 0 0,2-1 0 0,1 1 0 0,-1 0 0 0,0 2 0 15,2 0 0-15,-2 1 0 0,2-2 0 0,-1-2 0 0,-1 0 0 0,-1 1 0 32,2 0 0-32,-3 1 128 0,2-1-128 0,0 1 0 0,0-1 0 0,1 1 0 15,1-2 0-15,-1-1 0 0,0 0 0 0,0 2 0 16,1 1 0-16,0 1 0 16,-1-1 0-16,1 0 0 0,0 1 0 0,0 0 0 0,1-1 0 0,-1 1 0 0,-2-2 0 0,2 2 0 31,0 2 0-31,-1 0 0 0,1-1 0 0,0 0 0 15,1 2 0-15,0-1 0 0,-1 0 0 0,-1-1 0 16,2 2 0-16,0-3 0 0,-1 4 0 0,1-1 0 16,0 0 0-16,0-2 0 0,-1-2 0 0,1 1 0 0,0-1 0 0,0 3 0 0,-1 0 0 15,1 8 0-15,-1-8 0 0,1 0 0 16,-3 1 0-16,3-1 0 0,-1 0 0 0,1 8 0 16,0 0 0-16,0-6 0 0,0-3 0 0,0 1 0 15,0 1 0-15,0-1 0 0,1 1 0 0,-1-2 0 16,0 9 0-16,0-6 0 0,3-2 0 0,-3 2 0 15,0 6 0-15,0-7 0 0,0-1 0 0,0 1 0 16,0 0 0-16,0 0 0 0,0 2 0 0,0 5 0 16,0-7 0-16,0 7 0 0,-3-7 0 0,3 7 0 15,0-8 0-15,0-1 0 0,0 2 0 0,0 7 0 16,-1-5 0-16,1 5 0 0,0-9 0 0,0 3 0 16,0 0 0-16,0-1 0 0,-1 1 0 0,1-1 0 15,0 7 0-15,0-6 0 0,0 0 0 0,0 0 0 16,0-3 0-16,0 1 0 0,0 1 0 0,0 1 0 0,-1 0 0 0,1 0 0 0,0-1 0 0,0 1 0 15,0-1 0-15,0 0 0 16,1 1 0-16,-1 6 0 0,0-9 0 0,0 9 0 16,0 0 0-16,0-6 0 0,0-1 0 0,0 7 0 15,0-7 0-15,0 7 0 0,1-6 0 0,-1 6 0 16,0-9 0-16,0 9 0 0,0 0 0 0,0 0 0 16,0-8 0-16,0 8 0 0,0 0 0 0,0 0 0 15,1-7 0-15,-1 7 0 0,0 0 0 0,0 0 0 16,0 0 0-16,0-6 0 0,0 6 0 0,0 0 0 15,3-8 0-15,-3 8 0 0,0 0 0 0,0 0 0 16,0 0 0-16,0 0-128 0,0 0 128 0,0 0 0 16,0 0 0-16,0 0-128 0,0 0 128 0,0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15,0 0 0-15,0 0 0 0,0 0 0 0,0 0 0 16,-8-2 0-16,8 2 0 0,-5-6 0 0,5 6 0 16,0 0 0-16,0 0 0 0,0 0 0 0,-2-4 0 15,-2-1 0-15,2-2 0 0,2 7 0 0,0 0 0 16,0 0 0-16,-1-7 0 0,-1 1 0 0,2 1-128 0,0-1 128 0,0-2 0 15,-1 0 0-15,2 2 0 0,-1 6 0 0,0-7 0 16,0 1 0-16,0-3 0 0,0 0 0 0,0 0 0 16,0 0 0-16,0 3 0 0,2-1 0 0,-1 1 0 15,-1-1 0-15,1-2 0 0,1-2 0 0,0 1 0 16,-2-2 0-16,0 2 0 0,0 1 0 0,1 0 0 0,1 0 0 0,0-1 0 16,-4-1 0-16,2 0 0 0,2-2 0 0,0 4 0 0,1-1 0 0,-1 0 0 31,-1 1 0-31,3-1 0 0,-3-2 0 0,0 1 0 0,0 0 0 0,1 0 0 15,0 1 0-15,-1-1 0 0,1-1 0 16,-1 1 0-16,2 1 0 0,-1 0 0 0,-1-1 0 0,3 0 0 16,-1 0 0-16,-1 2 0 0,1-1 0 0,-2-1 0 0,1 1 0 0,-1-3 0 15,1 3 0-15,0 0 0 16,0-2 0-16,0 0 0 0,2-2 0 0,-2 3 0 16,-1 3 0-16,1-2 0 0,0 0 0 0,1-1 0 0,-1 0 0 0,2 0 0 15,-2-1 0-15,2 1 0 0,-2 1 0 0,1 1 0 16,2 0 0-16,-3-1 0 0,1-1 0 0,0 0 0 15,1-1 0-15,0 0 0 16,1 3 0-16,-2 0 0 0,0 0 0 0,2-1 0 16,-2-1 0-16,1 0 0 0,-2-1 0 0,2 1 0 15,-2 1 0-15,1 1 0 0,-1-1 0 0,1-1 0 0,-2-1 0 0,4 0 0 16,0-3 0-16,-1 3 0 0,-2 1 0 0,0-2 0 16,2 1 0-16,-2 1 0 15,-2-1 0-15,2 0 0 0,4-1 0 0,-1 1 0 16,-4-1 0-16,1 1 0 0,1 1 0 0,0-1 0 0,2-4 0 0,-1 0 0 15,-1 2 0-15,1 0 0 0,2-1 0 0,-3 1 0 0,1 2 0 0,-1 0 0 16,1 0 0-16,-2 0 0 0,2 0 0 0,-1-2 0 16,0 3 0-16,3-1 0 15,-1 0 0-15,1 0 0 0,-2-2 0 0,1 4 0 0,-1-1 0 16,3 0 0-16,-4 0 0 0,2-1 0 0,1-2 0 0,-3 1 0 0,2 4 0 16,-1-1 0-1,0 0 0-15,2-1 0 0,-2-2 0 0,2-2 0 0,-2 3 0 0,2 0 0 16,-1-1 0-16,2 1 0 15,-1 1 0-15,-1 0 0 0,-1-4 0 0,1 1 0 0,-1-1 0 0,2 2 0 16,1 2 0-16,-2 0 0 0,-1-2 0 0,3-1 0 16,-3-1 0-16,2-1 0 0,-2 2 0 0,1 1 0 0,1-3 0 0,1 2 0 15,-3 2 0 1,0 0 0-16,0-2 0 0,0-1 0 0,0 1 0 16,1 0 0-16,-2 2 0 0,2-2 0 0,-1-1 0 15,0 1 0-15,1-1 0 0,-3 2 0 0,2 0 0 0,1-1 0 16,-1-3 0-16,-2 1 0 0,2-2 0 0,-1 3 0 0,-1-1 0 0,3 4 0 15,-2 0 0-15,0 1 0 16,2-3 0-16,-1-2 0 0,-2 0 0 0,3 4 0 0,-1 1 0 16,3 1 0-16,-3 0 0 0,0 0 0 0,1-2 0 0,-2 0 0 15,1-1 0-15,1 2 0 16,0 1 0-16,-1 1 0 0,1 2 0 0,1-4 0 0,-3 0 0 0,1-1 0 16,3 0 0-16,-4 1 0 15,2 1 0-15,0 2 0 0,2-1 0 0,-2-1 0 0,-1-2 0 0,0 0 0 0,-1 1 0 16,2 1 0-16,1-3 0 0,-1 0 0 0,0 2 0 0,2 2 0 15,-2-4 0 1,2 2 0-16,-1-1 0 0,1 1 0 0,0 1 0 0,0-1 0 16,0-1 0-16,-3 2 0 0,2-1 0 0,0 2 0 15,1-1 0-15,1 1 0 0,-4-3 0 0,3 4 0 16,-1-1 0-16,0 0 0 0,0 2 0 0,-1-1 0 16,1 0 0-16,1 1 0 0,-4-2 0 0,3 0 0 15,0 1 0-15,0 1 0 0,-1-1 0 0,0 1 0 16,-1 1 0-16,2-2 0 0,-1 0 0 0,0 1 0 15,1-2 0-15,0 0 0 0,-1 0 0 0,2 3 0 16,-4-1 0-16,2-1 0 0,0 0 0 0,1-2 0 0,-2 1 0 0,1 0 0 16,0 2 0-16,-1-1 0 0,1 1 0 0,1-2 0 0,-1 2 0 0,0-2 0 15,1-2 0-15,-2 3 0 16,-4 8 0-16,6-8 0 0,-1 1 0 0,1-2 0 16,-2-2 0-16,1 1 0 0,1 0 0 0,-2 2 0 15,2 1 0-15,-3 0 0 0,2-1 0 0,1 2 0 16,0-2 0-16,0 1 0 0,0-1 0 0,-2 0 0 0,3 1 0 0,-2 1 0 0,-5 6 0 15,7-7 0 1,1-2 0-16,-1 1 0 0,1-1 0 0,-1 1 0 16,0-1 0-16,-2 3 0 0,0-1 0 0,2 0 0 0,0 2 0 0,1-2 0 0,-3 1 0 0,1 0 0 31,2 1 0-31,1-1 0 0,-2 1 0 0,0-1 0 16,-3 1 0-16,3-1 0 0,2 0 0 0,-3 1 0 15,2 0 0-15,-2-1-128 0,0 2 128 0,2-2 0 16,1 2 0-16,-2 0 0 0,-7 4 0 0,8-6 0 0,0 2 0 0,-1-1 0 0,-1 0 0 15,1 0 0-15,0 2 0 0,-1 0 0 16,-6 3 0-16,10-5 0 0,-5 1 0 0,3 0 0 16,-3 0 0-16,1 1 0 0,-6 3 0 0,9-2 0 15,-4-2 0-15,-5 4 0 0,8-4 0 0,-3 0 0 16,3 0 0-16,-1 1 0 0,-7 3 0 0,8-3 0 16,-8 3 0-16,7-2 0 0,0-2 0 0,-1 1 0 15,1 0 0-15,-7 3 0 0,0 0 0 0,10-3 0 0,-10 3 0 0,9-4 0 16,-2 1 0-16,0-1 0 0,-1 0 0 0,-6 4 0 15,0 0 0-15,9-3 0 0,-2-1 0 0,-7 4 0 16,9-3 0-16,-2 0 0 16,0-2 0-16,-7 5 0 0,8-4 0 0,-2 0 0 0,2-1 0 0,-8 5 0 15,5-4 0-15,3-1 0 0,-2 1 0 16,-6 4 0-16,4-5 0 0,4-2 0 0,-1-1 0 16,1 3 0-16,-8 5 0 0,7-5 0 0,0 2 0 0,-1-1 0 15,-1-2 0-15,1 2 0 0,-6 4 0 0,0 0 0 16,8-4 0-16,-8 4 0 0,10 0 0 0,1-1 0 15,-11 1 0-15,6-4 0 0,1-2 0 0,-7 6 0 16,9-4 0-16,-2 1 0 0,-7 3 0 0,9-5 0 16,0 1 0-16,-3-2 0 0,3 1 0 0,-2 1 0 0,-1 1 0 0,-6 3 0 15,8-2 0-15,2 0 0 0,-3-1 0 0,1-1 0 16,-2 0 0-16,1 1 0 16,-7 3 0-16,7-4 0 0,1 2 0 0,-1-1 0 15,-7 3 0-15,6-5 0 0,2 2 0 0,-3-1 0 0,-5 4 0 0,10-5 0 0,-4 2 0 0,-6 3 0 31,7-5 0-31,-1 2 0 0,-6 3 0 0,8-4 0 0,-2 0 0 0,-6 4 0 16,8-6 0-16,-1 3 0 16,-1 1 0-16,-6 2 0 0,10-4 0 0,-3 1 0 0,-7 3 0 0,8-6 0 15,1 0 0-15,-2 0 0 0,-7 6 0 0,8-3 0 16,-8 3 0-16,8-5 0 0,1-2 0 0,-1 4 0 0,-8 3 0 0,6-7 0 0,2 4 0 16,-8 3 0-1,0 0 0-15,11-4 0 0,-11 4 0 0,10-4 0 16,1 1 0-16,-11 3 0 0,0 0 0 0,11-1 0 15,-2-2 0-15,-1 0 0 0,-8 3 0 0,9-1 0 0,0-1 0 16,-9 2 0-16,0 0 0 0,11-2 0 0,-1-1 0 0,-10 3 0 0,0 0 0 16,10-3 0-1,0-1 0-15,-1 0 0 0,1 2 0 0,-2 0 0 16,0 0 0-16,-8 2 0 0,8-3 0 0,-8 3 0 0,9-4 0 0,2 1 0 16,-3-1 0-16,0 0 0 0,-8 4 0 0,8-2 0 15,0 0 0-15,-2 0 0 0,2-2 0 0,-2 2 0 0,1 0 0 0,2 0 0 16,-3-3 0-16,-6 5 0 0,7-3 0 0,-7 3 0 0,9-2 0 0,0-1 0 15,-1-1 0-15,-1-1 0 16,-7 5 0-16,7-5 0 16,-7 5 0-16,8-2 0 0,-1-1 0 0,0 1 0 15,0-1 0-15,0 0 0 0,-7 3 0 0,7-4 0 0,-1 0 0 0,-6 4 0 16,0 0 0-16,9-3 0 0,0-1 0 0,-2-1 0 16,-7 5 0-16,7-3 0 15,2 1 0-15,-9 2 0 0,0 0 0 0,10-1 0 16,0-1 0-16,-10 2 0 0,6-6 0 0,3 3 0 0,-9 3 0 0,8-1 0 0,-8 1 0 15,10-6 0-15,-4 2 0 0,3 0 0 16,-9 4 0-16,8-4 0 0,1 1 0 0,-2-1 0 16,-7 4 0-16,9-4 0 0,1 0 0 0,-1 1 0 15,-9 3 0-15,11-4 0 0,-2 0 0 0,-1-1 0 16,-8 5 0-16,11-6 0 0,-2 1 0 0,-1 1 0 16,-8 4 0-16,6-2 0 0,-6 2 0 0,10-4 0 0,-2 1 0 0,-8 3 0 15,10-3 0-15,-1-1 0 16,0 3 0-16,0-1 0 0,-2-1 0 0,2 1 0 15,-3-1 0-15,4 1 0 0,-2 0 0 0,0 1 0 16,-8 1 0-16,10-2 0 0,0 1 0 0,-1 0 0 16,-1-3 0-16,1 2 0 0,-1 0 0 0,-1 0 0 15,0 2 0-15,2-1 0 0,-3-3 0 0,4 3 0 16,-10 1 0-16,9-2 0 0,1-1 0 0,0-1 0 16,-2 0 0-16,0 1 0 0,-8 3 0 0,8-3 0 0,1 2 0 0,-1 0 128 15,-1-1-128-15,1 1 0 0,-8 1 0 0,10-4 0 16,-2 0 0-16,-8 4 0 0,9-3 0 0,2 2 0 0,-3-1 0 0,-8 2 0 15,10-5 0-15,-1 2 0 16,-9 3 0-16,10-2 0 0,0 1 0 0,0-2 0 16,-2-2 0-16,0 1 0 0,-8 4 0 0,11-4 0 15,0 2 0-15,-1 1 0 0,-10 1 0 0,11-2 0 16,0-3 0-16,-2 3 0 0,-9 2 0 0,11-1 0 0,0 0 0 0,0 1 0 0,-11 0 0 0,9 0 0 16,-9 0 0-16,11-2 0 15,0 1 0-15,-3 0 0 0,1 1 0 0,0 0 0 16,-1-2 0-16,0 1 0 15,-8 1 0-15,10 0 0 0,0-3 0 0,-3 2 0 16,2 2 0-16,-9-1 0 0,7 3 0 0,2-3 0 16,0-4 0-16,1 1 0 0,-2 0 0 0,-1 2 0 0,1 1 0 0,0 3 0 15,-1-1 0-15,-7-2 0 0,8 0 0 16,-1 0 0-16,-7 0 0 0,8 0 0 0,-1 1 0 0,-7-1 0 16,9 2 0-16,2 1 0 0,-11-3 0 0,9-2 0 15,-1 1 0-15,0 0 0 0,-8 1 0 0,10 1 0 16,-1 0 0-16,-1-1 0 0,-8 0 0 0,0 0 0 15,11-1 0-15,-4 1 0 0,-7 0 0 0,11 1 0 16,-2 2 0-16,0-1 0 0,-9-2 0 0,11-3 0 0,-1 3 0 0,-10 0 0 16,12 0 0-16,-1 1 0 15,1 1 0-15,-3-1 0 0,-9-1 0 0,10-1 0 0,-2-1 0 0,-8 2 0 16,11 2 0-16,-11-2 0 16,0 0 0-16,10 2 0 0,-10-2 0 0,11 0 0 15,0-1 0-15,-2 2 0 0,-9-1 0 0,0 0 0 0,13 3 0 0,-4-2 0 0,-9-1 0 0,10-1 0 0,-10 1 0 16,13 0 0-1,-3 1 0-15,0 1 0 0,-2 1 0 0,-8-3 0 16,10-2 0-16,0 1 0 0,-10 1 0 0,8 5 0 0,1-4 0 0,-9-1 0 16,9 3 0-16,0-1 0 15,-9-2 0-15,10 0 0 0,-3 0 0 0,-7 0 0 16,9 1 0-16,-2 2 0 0,0 2 0 0,0-4 0 16,-7-1 0-16,0 0 0 0,10 0 0 0,-10 0 0 15,7 5 0-15,-7-5 0 0,9 2 0 0,-9-2 0 16,7 0 0-16,-7 0 128 0,9 0-128 0,-9 0 0 15,9-1 0-15,-9 1 0 0,10 0 0 0,-3 0 128 16,-7 0-128-16,0 0 0 0,0 0 0 0,9 2 0 0,-9-2 0 0,9 3 0 16,-9-3 0-16,6 4 0 0,-6-4 0 0,0 0 0 15,10 1 0-15,-10-1 0 0,7 0 0 0,-7 0 0 16,0 0 0-16,10 0 0 0,-10 0 0 0,9 0 0 0,-9 0 0 0,8 0 0 16,-8 0 0-16,0 0 0 15,11 2 0-15,-11-2 0 0,9 0 0 0,-9 0 0 16,9-1 0-16,-9 1 128 0,11-1-128 0,-11 1 0 15,10-1 0-15,-10 1 0 0,12-4 0 0,-2 3 0 16,-10 1 0-16,11-1 0 0,0-1 0 0,-11 2 0 16,8-2 0-16,0-1 0 0,2 1 0 0,-10 2 0 15,8-1 0-15,-8 1 0 0,11-3 0 0,-11 3 128 16,10-1-128-16,0 0 0 0,0-2 0 0,-10 3 0 16,9-2 0-16,-1 0 0 0,1 0 0 0,0 1 0 15,1-3 0-15,-2 3 128 0,0 0-128 0,-1 0 0 0,-7 1 0 0,10-2 0 0,-2 0 0 0,-1 0 0 0,-7 2 0 16,12-2 0-1,-3 1 0-15,0 2 0 0,-9-1 0 0,9 0 0 0,-2-3 0 0,1 1 0 16,-8 2 0-16,10-1 0 16,-2 1 0-16,-2 0 0 0,-6 0 0 0,9 0 0 15,-2 0 0-15,0 1 0 0,-7-1 0 0,8 1 0 16,0-1 0-16,-2 1 0 0,1-1 0 0,2 2 0 0,-9-2 0 0,8 3 0 16,-1 0 0-16,-1-2 0 0,-6-1 0 0,10-1 0 15,-10 1 0-15,8 0 0 16,2 0 0-16,-10 0 0 0,10 2 0 0,-10-2 0 15,10 1 0-15,0-1 0 0,-10 0 0 0,12 0 0 16,-2 0 0-16,0 0 0 0,-10 0 0 0,12 1 0 16,0-1 0-16,-2-1 0 0,-10 1 0 0,10-2 0 15,0 0 0-15,-10 2 0 0,10 2 0 0,0 0 0 16,-2-1 0-16,2-1 0 0,2-1 0 0,-3 0 0 0,-9 1 0 0,11 0 0 0,1-1 0 16,-1 0 0-16,-2 0 0 0,-9 1 0 15,11 1 0-15,-2-1 0 0,1-1 0 0,1 1 0 16,-5 1 0-16,3 0 128 0,-2 0-128 0,2-1 0 15,-2 0 0-15,2 1 0 0,-3 1 0 0,0-2 0 16,-6 0 0-16,8 0 0 0,-8 0 0 0,10 5 0 16,-2-1 0-16,-8-4 0 0,9-1 0 0,0 1 0 15,-2 1 0-15,0 1 128 0,0 2-128 0,0-1 0 0,1-1 0 0,-8-2 0 16,5 3 0-16,-5-3 0 0,11 2 0 0,-3 0 0 16,-8-2 0-16,10 4 0 0,-2 1 0 0,0-3 0 15,-8-2 0-15,11 0 0 16,-3 2 0-16,2 0 0 0,-3 0 0 0,-7-2 0 0,0 0 0 15,10 5 0-15,1-1 0 0,-3-2 0 0,-8-2 0 16,11 3 0-16,-1 0 0 0,-1 0 0 0,-9-3 0 0,11 3 0 16,-11-3 0-16,7 3 0 0,-7-3 0 0,10 0 0 15,-10 0 0-15,12 3 0 0,-2-1 0 0,-10-2 0 16,9 3 0-16,1 0 0 0,-1-4 0 0,-9 1 0 0,0 0 0 0,11 3 0 16,-1-1 0-16,-2 1 0 15,-8-3 0-15,12 3 0 0,-5-1 0 0,-7-2 128 16,11 2-128-16,-2-1 0 0,-2 3 0 0,0-1 0 0,2-3 0 0,-9 0 0 15,0 0 0-15,11 3 0 16,-3 0 0-16,1-2 128 0,-9-1-128 0,7 0 0 16,1 1 0-16,-8-1 0 0,7 5 0 0,1-3 0 0,-8-2 0 0,7-2 0 15,-7 2 0-15,9 0 128 0,-1 1-128 0,-1 0 0 0,-7-1 0 16,9 0 0-16,-1 0 0 0,-2-1 0 0,-6 1 0 0,9-2 128 16,-9 2-128-16,9 2 0 0,-1 0 0 0,-1-2 0 0,-7 0 0 15,9-2 0 1,-9 2 0-16,11-1 0 0,-4-1 0 0,-7 2 0 15,0 0 0-15,11 0 0 0,-2 0 0 0,-2 0 0 16,-7 0 0-16,9 0 0 0,0 2 0 0,-1 0 128 0,-8-2-128 0,0 0 0 16,8 0 0-16,2-1 0 15,-3-1 0-15,-7 2 128 0,9-4-128 0,-3 3 0 0,-6 1 0 0,10-1 0 0,-10 1 0 16,10 0 0 0,-1-1 0-16,-9 1 0 0,0 0 0 0,12 0 0 15,-3 0 0-15,0 0 128 0,-9 0-128 0,0 0 0 16,0 0 0-16,0 0 0 0,12 1 0 0,-12-1 0 15,0 0 0-15,10 0 0 0,1 0 0 0,-2 2 0 0,-9-2 0 0,0 0 0 16,8 3 0-16,1-3 0 0,0 0 0 0,-9 0 0 16,0 0 0-16,10 3 0 0,-2-2 0 0,-8-1 0 15,9-1 0-15,-9 1 128 0,11-1-128 0,-11 1 0 16,8 2 0-16,-8-2 0 0,9 2 0 0,-9-2 128 16,9 1-128-16,-9-1 0 0,0 0 0 0,8 0 0 15,-8 0 0-15,10 4 0 0,-10-4 0 0,7 1 128 0,-7-1-128 0,0 0 0 0,0 0 0 16,0 0 0-1,10 0 0-15,-10 0 0 0,6 3 0 0,-6-3 0 0,0 0 0 0,0 0 144 16,0 0-144-16,0 0 0 16,10 4 128-16,-10-4-128 0,0 0 0 0,0 0 0 15,0 0 0-15,6 5 0 0,-6-5 0 0,0 0 0 16,0 0 128-16,0 0-128 0,0 0 0 0,0 0 0 0,0 0 144 0,7 4-144 16,-7-4 0-16,0 0 144 0,0 0-144 0,7 4 0 15,-7-4 0-15,0 0 0 0,7 3 0 0,-7-3 0 16,0 0 128-16,0 0-128 0,7 6 0 0,-7-6 0 15,0 0 0-15,0 0 0 0,7 5 128 0,-7-5-128 16,5 4 0-16,-5-4 128 0,0 0-128 0,0 0 0 0,0 0 0 0,7 5 0 16,-7-5 0-16,0 0 0 15,8 4 0-15,-8-4 0 0,0 0 0 0,0 0 0 16,7 2 0-16,-7-2 0 0,0 0 0 0,5 6 0 16,-5-6 128-16,0 0-128 0,0 0 0 0,0 0 0 0,8 2 0 0,-8-2 0 0,0 0 0 0,7 3 0 31,-7-3 128-31,7 5-128 0,-7-5 0 0,0 0 0 0,0 0 0 0,6 2 0 15,-6-2 0-15,0 0 0 0,0 0 128 0,9 3-128 0,-9-3 0 0,8 3 0 16,-8-3 0 0,0 0 128-16,0 0-128 0,0 0 0 0,9 0 0 0,-9 0 0 15,0 0 0-15,0 0 0 0,9 7 0 0,-3-5 0 0,-6-2 0 0,0 0 0 0,0 0 0 0,0 0 0 32,0 0 0-32,8 1 0 0,-8-1 0 0,0 0 0 15,9 0 0-15,-2 0 0 0,-7 0 0 0,0 0 0 16,11 3 0-16,-2-2 0 0,-9-1 128 0,0 0-128 15,0 0 0-15,0 0 0 0,8 0 0 0,-8 0 0 16,0 0 0-16,11 0 0 0,-1 0 0 0,-10 0 0 16,0 0 0-16,0 0 0 0,7 0 0 0,-7 0 0 0,0 0 0 0,10-3 0 0,-10 3 0 0,0 0 0 31,9 0 0-31,-9 0 0 0,8 0 0 0,-8 0 0 16,0 0 0-16,0 0 0 0,9-2 0 0,-9 2 0 0,10-1 0 0,-10 1 0 15,0 0 0-15,11-1 0 0,-4 1 0 0,-7 0 0 16,0 0 0-16,0 0 0 0,0 0 0 0,0 0 0 15,0 0 0-15,0 0 0 0,0 0 0 0,0 0 0 16,0 0 128-16,0 0-128 0,0 0 0 0,0 0 0 16,10 0 0-16,-10 0 0 0,0 0 0 0,0 0 0 15,0 0 0-15,0 0 0 0,0 0 0 0,0 0 0 16,0 0 0-16,0 0 0 0,0 0 0 0,0 0 0 16,0 0 0-16,0 0 0 0,10 0 0 0,-10 0 0 15,0 0 0-15,0 0 0 0,0 0 0 0,0 0 0 16,0 0 128-16,0 0-128 0,0 0 0 0,0 0 0 15,0 0 0-15,0 0 0 0,0 0 0 0,0 0 0 0,0 0 0 0,0 0 128 16,0 0-128-16,0 0 0 0,0 0 0 0,0 0 0 0,0 0 0 0,0 0 0 16,0 0 0-16,0 0 0 15,0 0 0-15,0 0 0 0,0 0 0 0,0 0 0 16,0 0 0-16,0 0 0 0,0 0 0 0,0 0 0 16,0 0 0-16,0 0 0 0,0 0 0 0,0 0 0 15,0 0 0-15,0 0 0 0,0 0 0 0,0 0 0 16,0 0 0-16,0 0 128 0,0 0-128 0,0 0 128 15,0 0-128-15,0 0 0 0,0 0 0 0,0 0-176 0,0 0 176 0,0 0 0 16,0 0 0-16,0 0 0 0,0 0 0 0,0 0 0 16,0 0 128-16,0 0-128 15,0 0 0-15,0 0 0 0,0 0 0 0,0 0-128 16,0 0 128-16,0 0 0 0,0 0 0 0,0 0-128 0,0 0 128 16,0 0-160-16,0 0 160 0,0 0-160 15,0 0-224-15,0 0-32 0,0 0-16 0,0 0 0 16,0 0-1616-16,0 0-336 0,0 0-64 0,0 0-16 0</inkml:trace>
  <inkml:trace contextRef="#ctx1" brushRef="#br0" timeOffset="6580.88">21158 3772 3679 0,'0'0'160'0,"0"0"32"0,0 0-192 0,0 0 0 16,0 0 0-16,0 0 0 0,0 0 1600 0,0 0 288 0,0 0 48 0,0 0 16 15,0 0-1296-15,0 0-256 16,0 0-48-16,0 0-16 0,0 0 80 16,0 0 16-16,0 0 0 0,0 0 0 0,0 0-48 0,0 0 0 15,0 0 0-15,0 0 0 0,0 0-96 0,0 0-32 0,0 0 0 0,0 0 0 16,0 0 64-16,0 0 0 16,0 0 0-16,0 0 0 0,0 0-48 0,0 0 0 15,0 0 0-15,0 0 0 0,0 0 96 0,0 0 16 16,0 0 0-16,0 0 0 0,0 0 64 0,0 0 0 0,0 0 16 0,0 0 0 15,0 0-16-15,0 0-16 16,0 0 0-16,-2 9 0 0,2-9-112 0,0 0-32 16,0 0 0-16,0 0 0 0,-2 7-96 0,2-7 0 15,0 0-16-15,0 0 0 0,0 0 32 0,0 0 16 0,0 0 0 0,0 0 0 16,0 0 48-16,0 0 16 0,0 0 0 0,0 0 0 16,0 0-80-16,0 0-16 0,0 0 0 0,0 0 0 15,0 0-64-15,0 0-128 0,0 0 176 0,0 0-176 0,-5 8 208 0,5-8-64 16,0 0-16-16,0 0 0 15,0 0-128-15,0 0 192 0,0 0-192 0,0 0 192 16,0 0-32-16,0 0 0 0,0 0 0 0,0 0 0 0,0 0-160 16,0 0 192-16,0 0-192 0,0 0 192 15,0 0-192-15,0 0 0 0,0 0 0 0,0 0 128 0,0 0-128 0,0 0 0 16,0 0 0-16,0 0 0 16,0 0 0-16,0 0 0 0,0 0 0 0,0 0 0 15,0 0 0-15,0 0 0 0,0 0 0 0,0 0 0 16,0 0 128-16,0 0-128 0,0 0 0 0,0 0 128 15,0 0-128-15,0 0 0 0,0 0 0 0,0 0 128 16,0 0-128-16,0 0 0 0,0 0 0 0,0 0 0 0,0 0 0 0,0 0 128 16,0 0-128-16,0 0 0 0,0 0 0 0,0 0 0 15,0 0 128-15,0 0-128 0,0 0 0 0,0 0 0 16,0 0 144-16,0 0-144 0,0 0 0 0,0 0 144 0,0 0-144 0,0 0 0 16,0 0 144-16,0 0-144 15,0 0 0-15,0 0 144 0,0 0-144 0,7-1 0 16,-7 1 0-16,0 0 128 0,0 0-128 0,0 0 0 15,0 0 0-15,0 0 0 0,0 0 0 0,8-2 128 16,-8 2-128-16,0 0 0 0,0 0 0 0,0 0 0 0,4-6 128 0,-4 6-128 16,0 0 0-16,0 0 128 15,7 0-128-15,-7 0 128 0,0 0-128 0,6 1 160 16,-6-1-160-16,7 0 160 0,-7 0-160 0,0 0 160 0,0 0-160 0,10 0 160 16,0-2-160-16,-3 2 0 0,-7 0 144 0,8 4-144 0,1-4 0 0,-3 0 144 15,-6 0-144-15,10 0 0 0,0 0 144 0,-3 0-144 0,-7 0 0 0,11 0 144 31,-2 1-144-31,-9-1 128 0,0 0-128 0,11 0 128 0,0 2-128 0,-3 0 0 16,1 0 144-16,-9-2-144 16,10-2 0-16,-2 0 0 0,1 1 0 0,-9 1 0 0,0 0 144 0,9 0-144 15,-9 0 192-15,10-1-192 16,-10 1 160-16,11-3-160 0,-3 1 128 0,-8 2-128 16,9 0 128-16,-9 0-128 0,9 2 0 0,-9-2 128 15,11-1 0-15,-1 0 0 0,-10 1 0 0,8 0 0 16,0 2 0-16,-8-2-128 0,10 2 192 0,0-2-64 15,-10 0-128-15,11 0 0 0,-3 0 0 0,-1 1 0 0,-7-1 0 0,9 0 128 16,-9 0-128-16,10 1 0 16,0 1 0-16,-2 0 0 0,-8-2 0 0,9 1 0 0,-9-1 0 0,8 0 0 15,0 2 128-15,-2 0-128 0,-6-2 0 0,10 1 0 16,-2 1 0-16,-1-1 0 0,-7-1 0 0,7-1 128 16,1 0-128-16,-8 1 0 0,8 1 0 0,-1 0 0 15,-7-1 128-15,7 0-128 0,-7 0 0 0,8 0 128 16,-2-2-128-16,-6 2 128 0,0 0-128 0,10 2 128 15,-2 0-128-15,0-2 128 0,-8 0-128 0,0 0 128 16,8-2-128-16,0 2 128 0,-8 0-128 0,9 2 0 16,0-1 144-16,-2 0-144 0,1-1 0 0,0 1 0 0,-8-1 0 0,8 3 128 0,-1-3-128 15,-7 0 0 1,0 0 128-16,9 5-128 0,2 0 0 0,-2-3 144 16,-1-1-144-16,-1 0 0 0,1 0 128 0,-8-1-128 15,0 0 0-15,9 4 0 0,-2 0 0 0,1-1 0 0,1 0 0 0,-9-3 0 16,9 4 128-16,0-1-128 0,-9-3 0 15,9 4 0-15,-9-4 0 0,7 9 160 0,2-2-160 0,-9-7 128 16,0 0-128-16,9 7 128 0,-1-3-128 0,0 0 128 0,-8-4-128 0,8 8 128 16,-3-3-128-16,-5-5 128 15,9 5-128-15,-9-5 128 0,0 0-128 0,6 7 128 16,-1 0-128-16,-5-7 128 0,8 7-128 0,-3-2 128 16,-5-5-128-16,7 7 128 0,-7-7-128 0,0 0 128 15,4 9-128-15,2 0 0 0,0-3 0 0,-6-6 128 16,0 0-128-16,5 9 0 0,-5-9 144 0,4 7-144 0,-4-7 0 0,6 8 128 0,-2 0-128 0,-4-8 0 31,5 10 128-31,0-1-128 0,-5-9 128 0,3 9-128 0,2-1 0 0,-5-8 144 16,4 10-144-16,2-2 0 0,-3 1 128 0,0-1-128 0,-3-8 0 0,4 10 0 15,-4-10 0-15,5 8 0 0,-5-8 0 0,3 9 0 16,2 0 144-16,-2-1-144 16,1 1 0-16,-2 0 144 0,-2-9-144 0,3 9 0 0,-1 2 0 0,1 0 0 15,-3-11 128-15,5 10-128 16,-3 2 0-16,1-2 128 0,-1-2-128 0,1 0 0 15,-3-8 0-15,5 11 0 0,-3-1 0 0,1-3 0 16,-3-7 0-16,3 10 0 0,0-1 0 0,2 2 0 16,-4-2 0-16,-1-9 0 0,0 0 0 0,4 9 128 15,-2 0-128-15,0 0 0 0,1-1 0 0,0 1 0 16,-3-9 0-16,2 9 0 0,3-1 0 0,-5-8 0 16,1 10 128-16,1-2-128 0,1 3 0 0,0 0 0 0,-3-4 0 0,0-7 128 15,3 10-128-15,-1 0 0 0,-2-10 0 0,2 11 128 16,-1-1-128-16,1 0 128 0,3-2-128 0,-5-8 128 15,1 9-128-15,-1-9 0 0,2 9 0 0,0-1 128 0,0 2-128 0,1 0 0 16,-2-2 0-16,1 1 128 0,1 0-128 0,-3-9 0 0,0 10 0 0,0 0 0 31,0 0 0-31,0 0 0 0,0-2 128 0,0-8-128 16,0 9 0-16,0-9 0 0,0 10 0 0,0 0 0 16,0 0 0-16,0 0 0 0,0 3 128 0,0-4-128 15,0 0 0-15,0-9 0 0,-1 8 0 0,-2 2 0 16,0 0 0-16,0 0 0 0,1-1 0 0,0 0 128 15,2-9-128-15,-2 10 0 0,-2-3 0 0,2 1 128 16,2-8-128-16,-2 10 0 0,-1-1 0 0,-1-2 0 0,3 0 0 16,-4-2 0-16,5-5 0 0,-6 11 0 0,3-2 0 0,-2-1 0 15,0 0 0-15,2-2 0 0,3-6 0 0,-3 8 0 0,-2 0 128 0,5-8-128 16,-5 7 0-16,0 0 0 16,1 1 0-16,4-8 0 0,-6 5 0 0,1 3 0 15,0 0 0-15,1 1 0 0,0-2 0 0,1 0 0 16,3-7 0-16,-6 8 0 0,0-1 0 0,3 0 0 0,-2-1 0 0,-1 1 0 0,2-1 0 15,-2 0 0-15,2 3 0 0,-1-3 0 16,0 0 0-16,-1 0 0 16,1 0 0-16,-1-1 0 0,1 1 0 0,0-2 0 15,-1 1 0-15,-1-1 0 0,1-1 0 0,6-3 0 16,-8 6 0-16,0-2 0 0,1 0 0 0,-2-1 0 16,-2 1 0-16,2 0 0 0,2 0 0 0,1-1 0 0,-1 4 0 0,1-2 0 15,-2-1 0-15,8-4 0 0,-9 4 0 0,0 1 0 0,0 1 0 0,2 0 0 16,-1-2 0-1,8-4 0-15,-9 3 0 0,-1 2 0 0,4-3 0 0,6-2 0 16,-11 5 0-16,2 0 0 0,0-1 0 0,0 0 0 16,9-4 0-16,-6 4 0 0,-4-1 0 0,2 1 0 15,-2-2 0-15,3 0 0 0,-2 0 0 0,2 0 0 16,-1 1 0-16,3-2 0 0,5-1 0 0,-9 3 0 16,3-3 0-16,-3 2 0 0,2 0 0 0,1 1 0 0,-1-3 0 0,1 1 0 15,6-1 0-15,-6 2 0 0,0-1 0 0,-1 0 0 0,7-1 0 0,-7 3 0 31,2-2 0-31,-1 1 0 0,2-2 0 0,4 0 0 16,-10 1 0-16,4 0 0 0,0-2 0 0,6 1 0 16,-5 3 0-16,0 0 128 0,-4-3-128 0,3 0 128 0,6 0-128 0,-8 0 0 15,1 0 0-15,-1 2 0 0,3 2 0 0,0-2 0 16,-2-2 0-16,1-1-176 0,1 0 176 0,-2 1 0 16,2-4 0-16,-2 3 0 0,0 1 0 0,2 0 0 15,-2 0 0-15,7 0 0 0,-7-2 0 0,-1 1 0 16,0 0 128-16,3 1-128 0,5 0 0 0,-7 1 0 15,1-2 0-15,6 1-128 0,-8 0 128 0,0 0 0 16,2-1 0-16,0 1 0 0,6 0 0 0,0 0 0 16,-10-1 0-16,2 0 0 0,2-2 0 0,6 3 0 15,0 0 0-15,-8-1 0 0,8 1 0 0,-8 1 0 16,1-1 0-16,7 0 0 0,-9 3 0 0,9-3 0 16,0 0 0-16,0 0 0 0,-9 2 0 0,9-2 0 0,0 0 0 0,0 0 0 15,-9 0 0-15,-1 0 0 0,3 0 0 0,7 0 0 16,-9 3 0-16,2 0 0 0,-4-3 0 0,11 0 0 15,0 0 0-15,-8 0 0 0,-1-1 0 0,1 1 0 16,8 0 0-16,0 0 0 0,-8 3 0 0,8-3 0 16,-10-2 0-16,3 1 0 0,-2 0 0 0,9 1 0 15,-7 2 0-15,7-2 0 0,-8 4 0 0,2-2 0 16,6-2 0-16,-9-1 0 0,9 1 0 0,-6 0 0 16,-2 2 0-16,8-2 0 0,-7 2 0 0,7-2 0 15,-8 1 0-15,0 0 0 0,8-1 0 0,-9 3 0 16,9-3 0-16,-7 2 0 0,-2-2 0 0,9 0 0 15,-6 3 0-15,-2-1 0 0,1 2 0 0,0-2 0 16,7-2 0-16,-9 1 0 0,2 1 0 0,0 0 0 16,1-1 0-16,1 2 0 0,-1-1 0 0,-1-1 0 15,7-1 0-15,-8 2 0 0,-1-1 0 0,2 0 0 0,-3-1 0 0,0 3 0 0,2-1 0 16,1-1 0-16,1 1 0 0,-1 0 0 0,-3 0 0 0,2 1 0 16,0-3 0-16,0 1 0 15,0 1 0-15,2 0 128 0,6-2-128 0,-9 3 0 16,-3 0 0-16,5-1 0 0,7-2 0 0,0 0 0 15,-11 2 0-15,3 1 0 0,8-3 0 0,-8 4 0 0,8-4 0 0,-8 5 0 16,0-3 0-16,8-2 0 16,-8 3 0-16,-2 0 0 0,1 1 0 0,2 1 0 0,7-5 0 0,-6 5 0 15,-2-2 0-15,8-3 0 16,0 0 0-16,0 0 0 0,-10 7 0 0,4 0 0 0,-2-1 0 0,8-6 0 0,-8 4 0 0,-1-1 0 31,9-3 0-31,-6 6 0 0,-3-1 0 0,9-5 0 16,-7 6 0-16,7-6 0 0,-8 5 0 0,8-5 0 15,0 0 0-15,-7 4 128 0,-1 2-128 0,8-6 0 0,-6 6 0 0,6-6 0 16,-8 5 0-16,8-5 0 0,-9 5 0 0,3 1 0 16,-1-2 0-16,3 2 0 0,-2-1 0 0,6-5 0 15,-7 6 0-15,2-2 0 0,5-4 0 0,0 0 0 16,-8 7 0-16,3-1 0 0,-3 1 0 0,8-7 128 16,-4 4-128-16,4-4 0 0,-7 6 0 0,3-1 128 0,4-5-128 0,-6 8 0 15,3-3 0-15,3-5 0 16,-9 5 0-16,4-1 0 0,5-4 0 0,-6 6 0 0,6-6 0 0,-5 6 0 15,0 1 0-15,-1 0 0 16,1-1 0-16,1 1 0 0,-3-2 0 0,3 1 0 0,4-6 0 0,-4 4 0 16,-1 3 0-16,5-7 0 15,-6 7 0-15,1 2 0 0,-2 2 0 0,2-4 0 16,0-4 0-16,5-3 0 0,-6 5 0 0,0 0 0 16,0 2 0-16,1-1 0 0,5-6 0 0,-4 8 0 0,-3-1 0 0,2-1 0 0,0 1 0 0,0 0 0 15,-1 2 0-15,1 0 0 16,-1 0 0-16,2-3 0 0,-1 0 0 0,5-6 0 15,-6 8 0-15,2-1 128 0,4-7-128 0,-5 11 0 16,-1-1 0-16,0-1 0 0,2-2 0 0,-3-1 0 16,3 1 0-16,-1-1 0 0,-3-1 0 0,8-5 0 15,0 0 0-15,-5 11 0 0,-4-1 0 0,3 0 0 16,2-2 0-16,-2-1 0 0,-1 1 0 0,2-2 0 16,5-6 0-16,-6 9 0 0,1-2 0 0,0 2 0 0,0 0 0 0,5-9 0 15,-6 6 0-15,2 1 0 16,-2 0 0-16,2 2 0 0,1 0 0 0,3-9 0 15,-5 9 0-15,2-3 0 0,3-6 0 0,-3 10 0 16,3-10 0-16,-2 10 0 0,-4 0 0 0,3 0 0 0,-2 0 0 16,5-10 0-16,0 0 0 0,-1 9 0 0,1-9 0 0,-2 8 0 15,-3 0 0-15,2 1 0 0,3-9 0 0,-1 11 0 16,-1-1 0-16,0-1 0 0,2-9 0 0,-1 9 0 0,-1 4 0 0,-2-5 0 16,4-8 0-16,0 0 0 15,0 0 0-15,-2 10 0 0,0 0 0 0,2-10 0 0,-1 9 0 0,0 0 0 16,-2 0 0-16,3-9 0 15,0 0 0-15,0 8 0 0,0-8 0 0,-1 9 0 16,-1 0 0-16,2-9 0 0,-3 9 0 0,2-2 0 16,0 2 0-16,1-9 0 0,-1 10 0 0,1-10 0 15,0 0 0-15,-3 9 0 0,3-9 0 0,0 0 0 16,-2 9 0-16,1 0 0 0,0-1 0 0,1-8 0 16,0 0 0-16,-1 7 0 0,-2 1 0 0,3-8 0 0,-2 10 0 0,2-10 0 15,0 0 0-15,-2 8 0 0,1 1 0 0,1-9 0 16,0 0 0-16,-3 9 0 0,1 0 0 0,1-2 0 15,-1 1 0-15,2-8 128 0,0 0-128 0,0 0 0 16,-1 10 0-16,1-10 0 0,-2 9 0 0,2-9 0 16,0 9 0-16,0-9 0 0,-1 10 0 0,1-10 0 15,0 0 0-15,-1 8 0 0,1-8 0 0,0 9 0 16,0-9 0-16,-1 10 0 0,1-10 0 0,-1 8 0 16,0 1 0-16,1-9 0 0,0 0 0 0,1 9 0 15,-1-9 0-15,0 10 0 0,0-10 0 0,0 8 0 16,0-8 0-16,0 0 0 0,0 11 0 0,0-2 0 15,0-9 0-15,-1 9 0 0,0-1 0 0,1-8 0 16,0 9 0-16,0-1 0 0,0-8 0 0,0 9 0 0,0-9 0 0,0 0 0 16,-2 11 0-16,2-1 0 0,0-10 0 0,0 8 0 15,0-8 0-15,0 11 0 0,0-1 0 0,0-1 0 16,0-9 0-16,0 10 0 0,-1 0 0 0,1-1 128 16,0-9-128-16,0 7 0 0,0-7 0 0,0 9 0 15,0 0 0-15,0-9 0 0,-1 9 0 0,1-9 0 16,1 9 0-16,-1 1 0 0,0-4 0 0,0-6 128 15,-1 10-128-15,1-1 0 0,0-9 0 0,-1 11 0 16,0-1 0-16,1-10 0 0,0 9 0 0,0-9 0 16,0 11 0-16,-1-3 0 0,1-8 0 0,0 10 0 15,0-1 0-15,0 0 0 0,-2 0 0 0,2-9 0 16,0 0 0-16,-2 10 0 0,0-2 0 0,1 0 0 16,1 2 0-16,0-1 0 0,0-9 0 0,0 10 0 15,0-2 0-15,-1 1 0 0,1-9 0 0,-1 10 128 0,1 0-128 16,0-1 0-16,0-9 0 0,-1 11 0 0,0-1 0 0,1-1 0 0,0-1 0 0,0-8 0 15,0 10 0-15,1-1 0 16,-1-9 0-16,0 11 0 0,0-1 0 0,0-1 128 16,0-9-128-16,1 10 0 0,-1-10 0 0,1 8 0 15,-1 1 0-15,0 1 0 0,0 2 0 0,1-1 0 0,2-2 0 16,-3-9 0-16,2 8 0 0,-2-8 0 16,0 9 0-16,0 0 128 0,0-9-128 0,2 10 0 0,-1 1 0 0,0-2 0 0,-1-9 0 15,2 9 0-15,1-1 0 0,-2-1 128 16,-1 1-128-16,0-8 0 15,1 9 0-15,0-1 128 0,-1-1-128 0,0-7 0 16,0 0 0-16,3 9 0 0,0 1 0 0,-1-1 0 16,-2-9 0-16,2 9 0 0,-2-9 0 0,1 8 0 0,0-2 0 15,0 0 0-15,1 1 0 0,-2-7 128 0,2 7-128 0,-2-7 0 16,4 8 0-16,-4-8 0 0,2 9 0 0,1 0 128 16,2-1-128-16,-5-8 0 0,3 6 0 0,1 1 0 15,-1 0 0-15,-3-7 0 0,0 0 0 0,3 7 0 0,0 0 0 0,3-1 0 16,-3 1 0-16,-3-7 128 15,0 0-128-15,4 8 0 0,1-2 0 0,-1 2 0 16,-4-8 0-16,3 7 0 0,-3-7 0 0,7 7 128 16,-7-7-128-16,7 9 0 0,-2-1 0 0,2-2 0 15,-3-1 0-15,-4-5 0 0,8 3 0 0,-8-3 0 16,6 7 0-16,-1-1 0 0,-5-6 0 0,5 7 0 16,2-2 0-16,-7-5 0 0,0 0 0 0,9 6 0 15,-3 2 0-15,1-1 0 0,0 0 0 0,-7-7 0 0,0 0 0 0,5 8 0 16,5-2 0-16,-5-1 0 0,-5-5 0 0,7 4 0 15,1 2 0-15,-8-6 0 0,0 0 0 0,5 7 0 0,1 0 0 0,-6-7 0 16,0 0 0-16,3 9 128 0,-3-9-128 0,6 7 0 16,-6-7 0-16,6 7 0 15,-6-7 0-15,9 8 0 0,0-1 0 0,-4 1 0 16,-5-8 0-16,0 0 128 0,8 6-128 0,-3 0 144 16,1 1-144-16,-6-7 160 0,0 0-160 0,9 7 0 15,-3 0 0-15,0-1 0 0,-6-6 0 0,5 7 0 16,-5-7 0-16,8 8 0 0,-4-3 0 0,2 1 0 15,-6-6 0-15,8 4 0 0,-8-4 0 0,6 8 0 16,1-1 0-16,-7-7 0 0,5 5 0 0,-5-5 128 16,0 0-128-16,8 8 192 0,-1-3-192 0,-7-5 0 15,4 8 0-15,-4-8 0 0,8 6 0 0,-8-6 0 0,0 0 0 0,5 7 0 0,4 0 0 0,-5-2 0 16,-4-5 0-16,6 6 0 16,-6-6 0-16,0 0 0 0,7 8 128 0,-7-8-128 15,3 4 0-15,-3-4 0 0,5 7 0 0,-5-7 0 16,0 0 0-16,7 5 0 0,-3-2 128 0,-4-3-128 15,4 7 0-15,-4-7 0 0,6 8 0 0,-6-8 0 16,0 0 0-16,0 0 128 0,0 0-128 0,0 0 0 16,5 5 0-16,-5-5 0 0,0 0 128 0,4 7-128 15,-4-7 0-15,0 0 0 0,0 0 144 0,6 5-144 16,-1 0 0-16,-5-5 0 0,0 0 0 0,4 6 128 16,-4-6-128-16,0 0 0 0,0 0 0 0,0 0 128 15,0 0-128-15,0 0 0 0,6 5 0 0,-6-5 0 16,0 0 0-16,0 0 0 0,0 0 0 0,4 5 128 0,-4-5-128 0,0 0 0 15,0 0 0-15,0 0 0 0,0 0 0 0,0 0 128 16,0 0-128-16,0 0 0 0,6 3 0 0,-6-3 0 16,0 0 0-16,0 0 128 0,0 0-128 0,4 6 0 15,-4-6 0-15,0 0 0 0,0 0 0 0,0 0 0 16,0 0 0-16,0 0 0 0,7 4 0 0,-7-4 0 16,5 4 0-16,-5-4 0 0,0 0 128 0,0 0-128 15,7 0 128-15,-7 0-128 0,0 0 0 0,0 0 0 16,0 0 0-16,0 0-128 0,0 0 128 0,5 2 0 15,-5-2 128-15,0 0-128 0,0 0 0 0,7 2 0 0,-7-2 0 0,6 1-128 0,-6-1 128 0,0 0 0 32,0 0 0-32,7 0 0 0,-7 0 0 0,0 0 0 15,0 0 0-15,0 0 0 0,0 0 0 0,0 0 0 0,0 0 0 0,0 0 0 0,0 0 0 0,8 3 0 16,-3 0 0 0,-5-3 0-16,0 0 0 0,0 0 0 0,0 0 0 0,0 0 0 15,0 0 0-15,0 0 0 0,8 2 0 0,-8-2 0 0,0 0 0 0,0 0 0 16,0 0 0-16,0 0 0 15,0 0 0-15,0 0 0 0,0 0 0 0,0 0 128 16,0 0-128-16,0 0 0 0,0 0 0 0,0 0 0 16,0 0 0-16,0 0 0 0,0 0 0 0,0 0 0 15,0 0 0-15,0 0 0 0,0 0 0 0,0 0 128 0,0 0-128 0,0 0 0 16,0 0 0-16,0 0 0 16,0 0 0-16,2 6 0 0,-2-6 0 0,0 0 0 15,0 0 0-15,0 0 0 0,0 0 0 0,0 0 128 0,0 0-128 0,0 0 0 16,0 0 0-16,0 0 0 0,0 0 0 0,0 0 0 15,0 0 0-15,0 0 0 0,-6 7 0 0,6-7 0 16,0 0 0-16,0 0-128 0,0 0-96 0,0 0-16 16,-9 4 0-16,2 2 0 15,0-3-352-15,7-3-80 0,0 0-16 0,-8 6 0 0,8-6-2208 16,-10 3-448-16</inkml:trace>
  <inkml:trace contextRef="#ctx1" brushRef="#br0" timeOffset="22322.85">21245 7824 11055 0,'0'0'480'15,"0"0"112"-15,0 0-464 0,0 0-128 0,0 0 0 0,0 0 0 0,0 0 816 0,0 0 144 16,0 0 16-16,-4 5 16 0,-6-3-240 0,10-2-48 16,0 0-16-16,0 0 0 0,-5 4-112 0,5-4 0 15,0 0-16-15,0 0 0 0,-9 6-192 0,9-6-48 16,0 0 0-16,0 0 0 0,0 0-64 0,0 0-32 16,0 0 0-16,0 0 0 0,0 0-80 0,0 0-16 15,0 0 0-15,0 0 0 0,0 0 32 0,0 0 0 16,0 0 0-16,0 0 0 0,0 0 32 0,6 8 0 15,2-2 0-15,-8-6 0 0,0 0-16 0,0 0 0 16,0 0 0-16,10 0 0 0,-10 0 32 0,8 0 16 16,2 0 0-16,-1 0 0 0,-9 0-16 0,0 0 0 15,0 0 0-15,8 0 0 0,-8 0-16 0,12-1-16 16,-4 1 0-16,1 0 0 0,0-3-16 0,0 3 0 0,-9 0 0 0,11 0 0 16,-1 0-32-16,1 0-128 0,0 0 192 0,0 2-64 0,-1 0-128 15,0-2 160-15,-3-1-160 0,2 0 160 0,0 1-160 0,0 3 192 16,-1 2-192-16,-1-3 192 0,2-2-192 0,0-1 192 0,0 1-192 0,-3 2 192 15,4 0-192-15,-3 1 0 16,3-3 144-16,-5 2-144 16,-5-2 0-16,10 3 144 0,0-1-144 0,0-1 0 15,-4-1 144-15,2-1-144 0,0-1 0 0,0 2 144 16,-1 2-16-16,1 1 0 0,-8-3 0 0,11 3 0 16,-3-1 0-16,0-1-128 0,-8-1 192 0,10 1-64 15,-2 1-128-15,0 1 192 0,-8-3-192 0,9 4 192 16,-9-4-192-16,11 2 192 0,-4 0-192 0,-7-2 192 0,10 5-192 15,-10-5 0-15,9 6 144 0,0 0-144 0,-9-6 0 0,9 5 0 16,-3 1 0-16,2-2 0 0,-8-4 0 0,12 3 128 0,0-2-128 0,-1 2 0 0,-11-3 0 16,9 7 0-1,2-2 0-15,-1-1 0 0,-3-1 0 0,3 1 144 16,-2-2-144-16,0 1 0 0,-2 2 144 0,3 0-144 0,-1 0 0 16,0-1 144-16,-1 0-144 0,1 1 128 15,0-1-128-15,2 2 128 0,-3-2 0 0,1 0-128 16,-1 1 192-16,0 0-64 0,0-1-128 0,1 0 192 0,-3-1-192 0,2 2 192 15,-1-2-192-15,1 3 128 0,-1-1-128 0,-1-1 128 0,-5-4-128 0,10 4 128 16,-10-4-128-16,7 4 128 0,2 2-128 0,-3 0 0 16,1 0 144-16,-2-2-144 0,-5-4 128 0,8 5-128 31,-2-1 128-31,1 1-128 0,-1 3 144 0,-2-2-144 16,-4-6 192-16,6 7-192 0,1 1 144 0,1 1-144 0,-1 0 0 0,-1-3 144 15,-1 0-144-15,1-1 0 0,-2 2 0 0,-1-1 0 16,-3-6 128-16,7 10-128 0,-3-1 0 0,3 0 128 15,-7-9-128-15,7 10 0 0,-1 0 144 0,1-1-144 16,-7-9 0-16,5 7 144 0,2-1-144 0,-2 1 0 16,0 1 128-16,0 1-128 0,1 0 0 0,-1-2 0 0,-5-7 0 15,8 10 128-15,-5 0-128 0,2 0 0 0,-1-2 128 0,1 0-128 16,-5-8 0-16,1 9 0 0,-1-9 0 0,4 10 128 16,-2-1-128-16,-2-9 0 0,2 10 176 0,0-1-176 15,0 0 160-15,-2-9-160 0,2 10 128 0,-1-2-128 16,1 0 0-16,-2-8 0 15,-3 10 128-15,2-3-128 0,1-7 0 0,-1 8 144 0,1 1-144 0,0-9 0 16,-5 9 144-16,5-9-144 0,-2 8 128 0,0-1-128 16,2-7 160-16,-3 10-160 0,3-10 128 0,-3 11-128 15,0 0 0-15,1-2 0 0,2-9 128 0,-2 9-128 16,2-9 0-16,-5 9 0 0,2 2 0 0,-1-1 128 0,1-1-128 0,1 0 0 0,2-9 0 0,-3 9 0 31,1-2 0-31,0-1 0 0,-3 4 0 0,2 1 0 0,0-1 0 16,-1-2 0-16,4-8 128 0,-5 7-128 0,0 1 0 15,1 0 0-15,0 0 0 0,-1-1 0 16,5-7 0-16,-4 9 0 0,0 0 0 0,0 0 0 0,-1-1 0 0,0 1 0 16,1 0 0-16,0 0 128 0,1-1-128 0,0-2 0 15,3-6 0-15,-6 8 0 16,2-2 0-16,4-6 0 0,-6 9 0 0,3 0 0 16,-2 1 0-16,0-3 0 0,5-7 128 0,-4 6-128 0,4-6 0 0,-7 9 0 15,2 1 0-15,1-1 0 0,-2-2 0 0,0 0 0 0,-1 0 0 0,1-2 128 16,6-5-128-16,-4 7 0 15,-2 0 0-15,1 0 0 0,5-7 0 0,-6 8 0 0,0-2 0 0,0 2 0 16,-2-1 0-16,4-2 0 16,4-5 0-16,-5 10 0 0,-3-1 0 0,0 0 0 0,3-5 0 0,-1 1 0 0,1 3 0 15,-2-1 0 1,3-1 0-16,-1 0 0 0,-4-1 0 0,3-1 0 0,-1-3 0 16,1 4 0-16,-2 5 0 0,0-2 0 0,1-5 0 0,-1 0 128 15,3 2-128-15,-2-1 0 16,0 1 0-16,-2 0 0 0,2-3 0 0,-2 2 0 0,2 0 0 15,-2 3 0-15,3 1 0 0,-1-3 0 16,7-5 0-16,-7 2 0 0,0 1 0 0,7-3 0 16,-9 0 0-16,1 4 0 0,2 1 0 0,-3 0 0 0,0-1 0 0,-1-2 128 15,2-2-128-15,-1 1 0 0,1 3 0 0,8-4 0 16,0 0 0-16,-9 3 0 0,0-1 0 0,2 2 0 0,-1 2 0 16,1-2 0-16,7-4 0 0,-8 0 0 0,-1 1 0 0,9-1 0 15,-8 5 0-15,2-1 0 0,-3-2 0 0,9-2 0 0,-8 4 0 0,-1-2 0 31,3-2 0-31,-3 2 0 0,2 1 0 0,7-3 128 16,-10 3-128-16,4-2 0 0,6-1 0 0,-10 0 0 0,1 0 0 0,1 1 0 0,1 0 0 0,-1 2 0 31,0 3 128-31,2-3-128 0,0-3 0 0,-2 0 0 16,1 1 0-16,-1 1 0 0,1 2 144 0,0-2-144 0,-1 0 128 0,-2-1-128 0,4-1 128 16,-3 0-128-1,2 3 0-15,-2-1 128 0,-1 0-128 0,2 1 0 0,1 1 0 0,-1 1 128 16,1-5-128-16,-2 0 0 0,-1 0 0 0,1 1 0 15,1 3 0-15,2 0 0 0,-1-2 0 0,2-1 0 0,5-1 0 0,-6 0 0 16,-1 3 0-16,0-3 0 16,0 0 0-16,0 2 0 0,-3 2 0 0,3-1 0 15,7-3 0-15,-11 2 0 0,1-1 0 0,3 0 0 0,7-1 0 0,-10 4 0 16,1-1 0-16,0 0 0 0,9-3 0 0,-8 0 0 16,8 0 0-16,-8 1 0 0,8-1 0 0,-7 4 0 0,-2-1 0 15,9-3 0 1,0 0 0-16,-9 0 0 0,2-2 0 0,7 2 0 15,0 0 0-15,-10 3 0 0,1 2 0 0,9-5 0 16,-8 1 0-16,8-1 0 0,-9 2 0 0,9-2 0 16,0 0 0-16,0 0 128 0,-8 3-128 0,8-3 0 0,0 0 0 0,-7 3 0 15,-2 1 0-15,9-4 0 0,0 0 0 0,-6 4 0 16,-3-2 0-16,9-2 0 0,-8 1 0 0,-1 2 0 16,9-3 128-16,-5 3-128 0,5-3 0 0,-9 2 0 15,9-2 0-15,-7 2 0 0,7-2 0 0,-8 0 0 0,1 0 0 0,7 0 0 16,-8 3 0-16,2 0 0 15,-1 0 0-15,1-1 0 0,6-2 0 0,-8 0 0 16,2 3 0-16,1-1 0 0,-3-1 0 0,2 0 0 16,-2-1 0-16,8 0 0 0,-6 4 0 0,2-1 0 15,-5-3 0-15,4 3 0 0,5-3 0 0,-8 4 0 0,0 1 0 0,3-2 0 16,-1-1 0-16,1 0 0 16,-4 1 0-16,2-1 0 0,1 0 0 0,6-2 0 15,0 0 0-15,-8 4 0 0,1 2 0 0,2-3 0 0,5-3 0 0,0 0 0 16,-9 5 0-16,1 0 0 0,0 1 0 0,0-1 0 15,8-5 0-15,-8 4 0 0,1 0 0 0,7-4 0 16,0 0 0-16,-5 5 0 0,-3 1 0 0,8-6 0 16,-5 5 0-16,-1 1 0 0,6-6 0 0,-6 5 0 15,6-5 0-15,-8 6 0 0,2 0 0 0,1 0 0 16,5-6 0-16,-6 5 0 0,6-5 0 0,-7 7 0 0,7-7 0 0,0 0 0 16,-8 7 0-16,8-7 0 15,-6 6 0-15,6-6 0 0,-6 7 0 0,6-7 0 0,-10 2 0 0,10-2 0 16,0 0 0-16,-7 9 0 15,0-5 0-15,7-4 0 0,0 0 0 0,0 0 0 16,0 0 0-16,-10 8 0 0,2 3 0 0,4-3 0 0,4-8 0 0,0 0 0 16,-10 3 0-16,6 3 0 15,-3 1 0-15,3 2 0 0,-1 1 0 0,5-10 0 0,0 0 0 0,-9 5 0 16,3 0 0-16,0 2 0 0,1 0 0 0,5-7 0 16,-6 6 0-16,6-6 0 0,-8 7 0 0,2 0 0 15,6-7 0-15,-8 8 0 0,2-2 0 0,0 1 0 16,2-1 0-16,-1 2 0 0,1-4 0 0,-3 0 0 15,1 1 0-15,-1 0 0 0,7-5 0 0,-7 7 0 0,-1 0 0 0,2-2 0 16,2 0 0-16,-3-1 0 16,1 2 0-16,-1-1 0 0,1 1 0 0,0-1 0 15,6-5 0-15,-9 7 0 0,-1-1 0 0,3 0 0 16,2-1 0-16,-2 1 0 0,1 1 0 0,2-2 0 0,4-5 0 0,-7 8 0 0,2-3 0 16,-1 1 0-1,-1-2 0-15,3-1 0 0,-4 2 0 0,4 0 0 0,4-5 0 16,-6 7 0-16,3 0 0 0,3-7 0 15,-6 3 0-15,0 3 0 0,1 0 0 0,-1 1 0 0,6-7 0 0,-3 6 0 16,-4-1 0-16,2 0 0 0,-1 1 0 0,1-2 0 0,-1 0 0 0,6-4 0 16,0 0 0-16,-6 8 0 15,-1-4 0-15,3 3 0 0,4-7 0 0,-6 8 0 0,-2-2 0 0,4 1 0 16,4-7 0-16,-4 9 0 16,-1-3 0-16,2 1 0 0,-4 0 0 0,7-7 0 15,-5 7 0-15,5-7 0 0,0 0 0 0,-5 9 0 16,1 2 0-16,1-2 0 0,3-9 0 0,0 0 0 15,-6 8 0-15,1-2 0 0,5-6 0 0,-6 10 0 16,2 0 0-16,3 0 0 0,-5-2 0 0,3-1 0 16,3-7 0-16,-5 7 0 0,5-7 0 0,-5 6 0 15,-1 3 0-15,2 1 0 0,2-1 0 0,-3-1 0 16,5-8 0-16,-5 5 0 0,5-5 0 0,-6 7 0 0,2 2 0 0,0-2 0 0,-1 1 0 0,5-8 0 16,-3 8 0-16,3-8 0 15,-6 6 0-15,3 1 0 0,3-7 0 0,-3 10 0 0,-3-5 0 16,6-5 0-16,-4 8 0 0,4-8 0 15,-6 8 0-15,4-1 0 0,2-7 0 0,-4 8 0 0,1 0 0 0,3-8 0 16,0 0 0-16,-5 5 0 16,5-5 0-16,-3 7 0 0,-3-1 0 0,6-6 0 15,-3 7 0-15,3-7 0 0,-4 7 0 0,-1-2 0 0,5-5 0 0,-4 9 0 0,4-9 0 0,-3 5 0 16,3-5 0-16,0 0 0 0,-4 8 0 0,4-8 0 31,-3 8 0-31,3-8 0 0,0 0 0 0,-6 8 0 16,2-3 0-16,4-5 0 0,0 0 0 0,-3 8 0 0,3-8 0 0,-6 6 0 0,6-6 0 0,0 0 0 15,-5 7 0-15,5-7 0 16,-6 8 0-16,2-2 0 0,4-6 0 0,-5 7 0 0,5-7 0 0,0 0 0 16,-4 6 0-16,4-6 0 15,-4 6 0-15,-3-1 0 0,7-5 0 0,-4 6 0 16,4-6 0-16,-4 7 0 0,-1-2 0 0,5-5 0 16,-5 7 0-16,1-3 0 0,0 3 0 0,4-7 0 15,-6 5 0-15,6-5 0 0,-5 6 0 0,5-6 0 16,-5 6 0-16,5-6 0 0,-5 6 0 0,0-1 0 15,5-5 0-15,-2 7 0 0,-4-1 0 0,6-6 0 16,-4 6 0-16,1 1 0 0,0-2 0 0,3-5 0 0,-6 6 0 0,6-6 0 16,-5 7 0-16,1-2 0 0,-1 0 0 0,5-5 0 15,-5 7 0-15,1-1 0 0,2 0 0 0,2-6 0 16,-7 6 0-16,7-6 0 0,-4 7 0 0,-1 0 0 16,-2-2 0-16,7-5 0 0,0 0 0 0,-2 9 0 0,2-9 0 0,-5 8 0 15,2-3 0-15,3-5 0 16,-6 8 0-16,2-2 0 0,-2 0 0 0,6-6 0 15,0 0 0-15,-5 8 0 0,-2-2 0 0,3 0 0 16,4-6 0-16,0 0 0 0,-4 6 0 0,4-6 0 0,0 0 0 0,0 0 0 16,-6 7 0-16,6-7 0 15,-2 7 0-15,2-7 0 0,-7 6 0 0,7-6 0 16,-4 7 0-16,4-7 0 0,-2 7 0 0,2-7 0 0,-6 7 0 0,6-7 0 16,0 0 0-16,-3 6 0 0,3-6 0 0,0 0 0 15,-5 7 0-15,5-7 0 16,-4 7 0-16,4-7 0 0,-5 6 0 0,5-6 0 15,-6 7 0-15,3 0 0 0,3-7 0 0,-5 6 0 16,5-6 0-16,0 0 0 0,-3 8 0 0,3-8 0 0,0 0 0 0,-4 5 0 16,4-5 0-16,-4 7 0 0,4-7 0 0,-4 7 0 15,4-7 0-15,0 0 0 0,0 0 0 0,-3 8 0 0,3-8 0 0,-3 8 0 16,3-8 0-16,-3 7 0 0,3-7 0 0,0 0 0 16,0 0 0-16,-2 7 0 15,2-7 0-15,0 0 0 0,-6 7 0 0,6-7 0 16,-2 9 0-16,2-9 0 0,-4 8 0 0,4-8 0 15,-2 8 0-15,2-8 0 0,-3 9 0 0,3-9 0 16,0 0 0-16,-5 7 0 0,5-7 0 0,-4 7 0 16,4-7 0-16,0 0 0 0,-5 7 0 0,5-7 0 0,-4 7 0 0,4-7 0 15,0 0 0-15,-1 8 0 0,1-8 0 0,0 0 0 16,-4 10 0-16,4-10 0 16,0 0 0-16,-3 8 0 0,3-8 0 0,0 0 0 15,0 0 0-15,0 0 0 0,-4 9 0 0,-2-3 0 0,6-6 0 0,0 0 128 16,-3 8-128-16,3-8 0 0,0 0 0 0,0 0 0 0,-4 9 0 0,4-9 0 15,-1 8 0-15,1-8 0 16,-2 8 0-16,2-8 0 0,0 0 0 0,0 0 0 16,-1 9 0-16,1-9 0 0,-4 8 0 0,4-8 0 15,-1 10 0-15,1 0 0 0,0-10 0 0,0 9 0 16,0-9 0-16,0 0 0 0,1 9 0 0,-1-9 0 16,-2 9 0-16,2-9 0 0,-2 9 0 0,2-9 0 15,0 10 0-15,0-10 0 0,0 0 0 0,-1 9 0 0,0 1 0 0,1-10 0 16,-1 6 0-16,1-6 0 15,0 0 0-15,-2 9 0 0,1 0 0 0,1-9 0 16,0 0 0-16,0 8 0 0,0-8 0 0,-1 8 0 16,1-8 0-16,-3 10 0 0,3-10 0 0,0 0 0 0,-2 8 0 0,2-8 0 15,0 0 0-15,0 0 0 0,0 0 0 16,-1 9 0-16,1-9 0 0,-1 9 0 0,1-9 0 0,0 0 0 16,0 0 0-16,1 8 0 0,-2 1 0 0,1-9 0 15,0 0 0-15,0 0 0 0,0 9 0 0,0-9 0 16,0 0 0-16,1 8 0 0,-1-8 0 0,0 0 0 15,0 7 0-15,0-7 0 0,0 0 0 0,1 9 0 16,-1-9 0-16,0 0 0 0,0 8 0 0,0-8 0 16,0 0 0-16,0 0 0 0,-2 9 0 0,2-9 0 15,0 0 0-15,-1 7 0 0,1-7 0 0,0 0 0 16,0 8 0-16,0-8 0 0,0 0 0 0,0 8 0 16,0-8 0-16,0 7 0 0,0-7 0 0,0 0 0 0,0 0 0 0,-1 9 0 0,1-9 0 0,-1 8 0 15,1-8 0-15,0 0 0 16,-2 8 0-16,2-8 0 0,0 0 0 0,0 0 0 15,0 0 0-15,-2 8 0 0,2-8 0 0,0 0 0 16,-1 10 0-16,1-10 0 0,0 0 0 0,0 8 0 0,0-8 0 0,0 8 0 0,0-8 0 0,0 0 0 31,0 9 0-31,0-9 0 0,0 0 0 0,0 0 0 16,0 0 128-16,-3 7-128 0,3-7 0 0,0 0 0 16,-2 9 0-16,2-9 0 0,-1 9 0 0,1-9 0 15,-1 9 0-15,1-9 0 0,-3 7 0 0,3-7 0 16,0 9 0-16,0-9 0 0,0 0 0 0,-2 8 0 15,2-8 0-15,0 0 0 0,0 0 0 0,0 0 0 16,-3 6 0-16,3-6 0 0,-1 9 0 0,1-9 0 16,-3 9 0-16,3-9 0 0,0 0 0 0,-2 9 0 0,2-9 0 0,-1 9 0 15,1-9 0-15,0 0 0 0,-1 10 0 0,1-10 0 16,0 0 0-16,-1 9 0 0,0 0 0 0,1-9 0 0,0 0 0 0,0 9 0 16,0-9 0-16,0 9 0 0,0-9 0 0,0 9 0 0,2-1 0 0,-2-8 0 31,0 0 0-31,0 9 0 0,0-9 0 0,0 0 0 15,0 10 0-15,0-10 0 0,-1 10 0 0,1-10 0 16,2 8 0-16,-2-8 0 0,0 9 0 0,0-9 0 16,0 0 0-16,4 8 0 0,-1 1 0 0,-3-9 0 15,0 0 0-15,1 8 0 0,-1-8 128 0,2 9-128 0,-2-9 0 0,0 0 0 16,0 0 0-16,1 8 0 16,-1-8 0-16,0 0 0 0,1 8 144 0,-1-8-144 15,0 0 0-15,0 0 128 0,0 0-128 0,0 0 0 0,0 0 0 0,0 0 128 0,0 0-128 0,0 0 0 16,0 0 0-1,0 0 0-15,0 0 0 0,0 0 0 0,0 0 0 0,0 0 0 16,3 7 0-16,-3-7-128 0,0 0-64 0,0 0 0 16,0 0 0-16,0 0 0 15,0 0-1136-15,0 0-224 0,0 0-48 0,0 0-8272 0,0 0-1648 0</inkml:trace>
  <inkml:trace contextRef="#ctx1" brushRef="#br0" timeOffset="26995.92">19727 12360 8399 0,'0'0'368'0,"0"0"80"0,0 0-448 0,0 0 0 0,0 0 0 0,0 0 0 16,0 0 464-16,0 0 0 0,-7-5 0 0,7 5 0 0,0 0-272 0,0 0-64 15,-6-5-128-15,6 5 192 0,0 0-64 0,0 0-128 16,-5-7 176-16,5 7-176 0,0 0 448 16,0 0-32-16,0 0 0 0,0 0 0 0,0 0 96 0,0 0 0 15,-5-6 16-15,5 6 0 0,0 0-144 0,0 0-16 16,0-8-16-16,0 8 0 0,0 0 96 0,0 0 32 16,0 0 0-16,0 0 0 0,0 0 32 0,0 0 16 15,0 0 0-15,0 0 0 0,0 0-32 0,0 0-16 16,0 0 0-16,0 0 0 0,0 0-80 0,0 0-16 15,0 0 0-15,0 0 0 0,0 0-64 0,0 0-32 16,0 0 0-16,0 0 0 0,0 0-48 0,0 0-16 16,0 0 0-16,0 0 0 0,0 0-32 0,0 0-16 15,0 0 0-15,0 0 0 0,0 0 16 0,0 0 0 16,0 0 0-16,0 0 0 0,0 0 16 0,0 0 16 0,0 0 0 0,0 0 0 16,0 0-48-16,0 0-16 0,0 0 0 0,0 0 0 15,0 0-32-15,0 0-128 0,0 0 192 0,0 0-64 16,7 3-128-16,-7-3 192 0,0 0-192 0,0 0 192 15,0 0-192-15,7 7 192 0,-7-7-192 0,0 0 192 16,8 6-48-16,-8-6 0 0,0 0 0 0,4 9 0 16,-4-9 48-16,6 7 0 0,-6-7 0 0,5 8 0 15,-5-8-32-15,3 7 0 0,-3-7 0 0,5 10 0 16,-2-1 16-16,-3-9 0 0,4 10 0 0,-2-1 0 16,0-1 0-16,1 0 0 0,-3-8 0 0,3 11 0 0,-3-11 16 15,3 10 0-15,0-1 0 0,-2 0 0 0,1-2-64 0,-2-7-128 16,3 11 192-16,-1-2-64 15,0 0-128-15,-2-9 128 0,2 11-128 0,1-2 128 0,-3-9-128 0,3 10 128 0,0-2-128 0,-3-8 128 16,0 0-128-16,2 10 128 16,0 0-128-16,-2-10 128 0,0 0 32 0,5 9 0 15,-3 0 0-15,-2-9 0 0,3 10-32 0,0-1 0 16,-3-9 0-16,4 8 0 0,-4-8 0 0,5 8-128 0,-5-8 192 0,4 10-64 0,-4-10-128 0,4 10 128 31,-4-10-128-31,3 9 128 0,3-3-128 0,-6-6 0 16,0 0 144-16,4 9-144 0,-4-9 0 0,4 10 0 15,-2-2 0-15,-2-8 128 0,0 0-128 0,0 0 0 16,4 8 128-16,-4-8-128 0,1 10 0 0,0-1 144 16,-1-9-144-16,0 0 0 0,0 0 128 0,0 0-128 15,5 8 0-15,-2 0 0 0,-3-8 0 0,0 0 160 16,0 0-160-16,4 8 128 0,-4-8-128 0,3 8 160 16,-3-8-160-16,0 0 160 0,5 9-160 0,-1-1 128 0,-4-8-128 0,0 0 128 0,0 0-128 15,5 8 0-15,-5-8 144 0,0 0-144 0,0 0 0 0,4 10 128 16,1-1-128-16,-5-9 0 15,0 0 0-15,0 0 128 0,6 8-128 0,-6-8 0 16,0 0 0-16,5 6 0 0,-5-6 0 0,0 0 128 16,5 8-128-16,-5-8 0 0,6 7 128 0,-3-1-128 0,-3-6 0 0,3 8 0 15,-3-8 0-15,0 0 128 16,5 10-128-16,-5-10 0 0,5 8 0 0,-5-8 128 16,0 0-128-16,2 8 0 0,1 1 128 0,-3-9-128 15,0 0 0-15,0 0 0 0,4 7 0 0,-4-7 128 16,5 6-128-16,-5-6 0 0,0 0 128 0,0 0-128 15,0 0 0-15,0 0 128 0,4 7-128 0,-4-7 0 0,0 0 0 0,0 0 144 16,0 0-144-16,0 0 0 0,0 0 128 0,1 8-128 16,-1-8 0-16,0 0 0 0,0 0 144 0,0 0-144 15,-1 7 0-15,1-7 144 0,0 0-144 0,0 0 0 16,0 0 144-16,0 0-144 0,0 0 0 0,0 0 128 16,0 0-128-16,0 0 0 0,0 0 0 0,0 0 0 15,0 0 0-15,0 0 128 0,-5 6-128 0,5-6 0 16,0 0 0-16,0 0 128 0,0 0-128 0,0 0 0 15,0 0 0-15,-8-1 0 0,-1-1 0 0,9 2 0 16,0 0 0-16,0 0 0 0,-8-6 0 0,8 6 0 16,-9-3 0-16,9 3 128 0,0 0-128 0,-5-5 0 0,-1 1 0 0,6 4 0 15,-4-8 0-15,0 1 0 0,-3-1 0 0,1 0 0 0,2 4 0 0,4 4 0 16,-4-9 0-16,0 0 0 0,-1-1 0 0,0 1 0 16,2 2 0-1,-2-2 0-15,0-2 0 0,2 1 0 0,1 2 0 0,-1 0 0 0,-2-2 0 0,1 1 0 16,0 1 0-1,0-1 0-15,2-1 0 0,1 1 0 0,-2-1 0 0,1-1 0 16,-1 0 0-16,2 2 0 0,-4 1 0 0,5 8 0 16,-3-11 0-16,1 1 0 0,-1 0 0 0,1 0 0 15,0 1 0-15,-1 0-160 0,1 1 160 0,0 0 0 0,1-2 0 0,-2 2-128 0,1 0 128 0,0 0 0 32,2 1 0-32,0 7 0 0,0 0 0 0,-3-8 0 15,0 0 0-15,3 8 0 0,-2-6 0 0,2 6 0 16,0 0-128-16,-2-8 128 0,2 8 0 0,0 0 0 0,0 0 0 0,-2-7 0 15,2 7 0-15,0 0 0 16,0 0 0-16,0 0 0 0,0 0 0 0,0 0 0 0,0 0 0 0,0 0 0 16,-2-6 0-16,2 6 0 0,0 0 0 0,0 0-128 15,0 0 128-15,0 0 0 0,0 0 0 0,0 0 0 16,0 0 0-16,0 0 0 0,0 0 0 0,0 0 0 16,0 0 0-16,0 0 0 0,0 0 0 0,0 0 0 15,0 0 0-15,0 0 0 0,0 0 0 0,0 0 0 16,2 8 0-16,-2-8 0 0,1 10 0 0,-1-10 0 15,3 11 0-15,-1-2 0 0,-2-9 0 0,3 11 0 0,1 0 0 0,-4-11 0 16,3 9 0-16,1 2 0 0,-2-2 0 0,1 0 0 16,1 0 0-16,1 0 0 15,-5-9 0-15,2 12 0 0,3 0 0 0,-1 2 0 16,-1-3 0-16,2 0 0 0,0 0 0 0,-3 1 0 16,1-2 0-16,-1-2 0 0,-2-8 0 0,5 11 0 15,1 0 0-15,-1 0 0 0,0-4 0 0,0 3 128 0,-2 1-128 0,2 0 0 16,0-1 0-16,-2-1 0 0,1-2 0 0,0 2 0 15,-2 0 128-15,3 1-128 0,0-2 0 0,3-2 144 0,-2 2-144 16,-6-8 0-16,5 10 0 0,2-3 0 0,-7-7 0 0,4 10 0 16,2 0 128-16,0-1-128 0,2-3 0 0,-2 0 0 0,-6-6 0 0,9 9 0 15,0-2 0-15,-2-1 0 16,-7-6 0-16,6 9 0 0,1-2 0 0,1-3 0 16,-8-4 0-16,5 8 0 15,-5-8 0-15,7 6 128 0,0 1-128 0,0-2 0 0,-7-5 0 0,7 7 0 16,-7-7 128-16,6 5-128 15,1 1 0-15,-3-1 0 0,-4-5 0 0,0 0 0 16,6 7 0-16,-6-7 128 0,5 8-128 0,-5-8 0 16,0 0 0-16,0 0 128 0,5 6-128 0,-5-6 0 0,0 0 0 15,5 6 128-15,-5-6-128 0,0 0 0 0,7 5 0 0,-7-5 0 16,0 0 0-16,4 5 0 0,-4-5 0 0,4 5 0 0,-4-5 128 0,0 0-128 16,0 0 0-16,0 0 0 15,7 5 0-15,-7-5 0 0,0 0 0 0,0 0 0 16,0 0 0-16,0 0 128 0,0 0-128 0,0 0 0 15,0 0 0-15,6 4 0 0,-6-4 0 0,0 0 0 16,0 0 0-16,0 0 0 0,0 0 0 0,0 0 0 16,0 0 128-16,0 0-128 0,5 4 0 0,-5-4 0 15,0 0 0-15,0 0 0 0,6 7 0 0,-6-7 0 0,0 0 0 0,0 0 0 16,0 0 0-16,0 0 128 16,0 0-128-16,0 0 0 0,0 0 0 0,0 0 0 15,0 0 0-15,0 0 0 0,0 0 0 0,0 0 0 0,0 0 128 16,0 0-128-16,0 0 0 0,0 0 0 0,0 0 0 0,0 0 0 15,0 0 0-15,0 0 0 0,0 0 0 0,0 0 0 16,0 0 0-16,0 0 0 0,0 0 128 0,0 0-128 16,0 0 0-16,0 0 0 0,0 0 0 0,0 0 0 15,0 0 0-15,0 0 0 0,0 0 0 0,0 0 0 0,0 0 0 0,0 0 0 16,0 0 0-16,0 0 0 16,0 0 0-16,0 0 0 0,0 0 0 0,0 0 0 0,0 0 0 0,0 0 0 15,0 0 0-15,0 0 0 16,0 0 0-16,0 0 128 0,0 0-128 0,0 0 0 15,0 0 0-15,0 0 0 0,-3-8 0 0,3 8 0 16,0 0 0-16,0 0 0 0,0 0 0 0,0 0 0 0,0 0 0 0,0 0 0 16,0 0 0-16,0 0 0 0,0 0 0 0,0 0 0 15,0 0 0-15,0 0 0 0,0 0 0 0,0 0 0 16,0 0 0-16,0 0 0 0,0 0 0 0,0 0 0 16,-3-7 0-16,3 7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0,0 0 0 0,0 0 0 0,0 0 0 16,0 0 0-16,0 0 0 0,0 0 0 0,0 0 0 15,0 0 0-15,0 0 0 0,0 0 0 0,0 0 0 16,0 0 0-16,0 0 0 0,0 0 0 0,0 0 0 16,0 0 0-16,0 0 0 0,0 0 0 0,0 0 0 15,0 0 0-15,0 0 0 0,0 0 0 0,0 0 0 16,0 0 0-16,0 0 0 0,0 0 0 0,0 0 0 16,0 0 0-16,0 0 0 0,0 0 0 0,0 0 0 0,0 0 0 0,0 0 0 15,0 0 0-15,0 0 0 16,0 0 0-16,0 0 0 0,0 0 0 0,0 0 0 15,0 0 0-15,0 0 0 0,0 0 0 0,0 0 0 16,0 0 0-16,0 0 0 0,0 0 0 0,0 0 0 16,0 0 0-16,0 0 0 0,0 0 0 0,0 0 0 15,0 0 0-15,0 0 0 0,0 0 0 0,0 0 0 0,0 0 0 0,0 0 0 16,0 0 0-16,0 0 0 0,0 0 0 0,0 0 0 16,0 0 0-16,0 0 0 0,0 0 0 0,0 0 0 15,0 0 0-15,0 0 0 0,0 0 0 0,0 0 0 0,0 0 0 0,0 0 0 16,0 0 0-16,0 0 0 15,0 0 0-15,0 0 0 0,0 0 0 0,0 0 0 16,0 0 0-16,0 0 0 0,0 0 0 0,0 0 0 16,0 0 0-16,0 0 0 0,0 0 0 0,0 0 0 0,-8 0 0 0,8 0 0 15,0 0 0-15,0 0 0 16,0 0 0-16,0 0 0 0,0 0 0 0,0 0 0 16,0 0 0-16,0 0 0 0,0 0 0 0,0 0 0 0,0 0 0 0,-7 3 0 15,7-3 0-15,0 0 0 0,0 0 0 0,0 0 0 16,0 0 0-16,0 0 0 15,0 0 0-15,0 0 0 0,0 0 0 0,0 0 0 0,-8 2 0 0,8-2 0 16,0 0 0-16,0 0 0 0,-4 5 0 0,4-5 0 16,0 0 0-16,0 0 0 0,0 0 0 0,0 0 0 15,0 0 0-15,0 0 0 0,0 0 0 0,0 0 0 16,0 0 0-16,0 0 0 0,0 0 0 0,0 0 0 16,-8 4 0-16,8-4 0 0,0 0 0 0,0 0 0 15,0 0 0-15,0 0 0 0,-3 5 0 0,3-5 0 16,0 0 0-16,0 0 0 0,0 0 0 0,0 0 0 15,0 0 0-15,0 0 0 0,0 0 0 0,0 0 0 16,0 0 0-16,0 0 0 0,0 0 0 0,0 0 0 0,-4 6 0 0,4-6 0 16,0 0 0-16,0 0 0 15,0 0 0-15,-5 7 0 0,5-7 0 0,0 0 0 0,-5 5 0 0,5-5 0 16,0 0 0-16,0 0 0 0,0 0 0 16,-4 7 0-16,4-7 0 0,0 0 0 0,0 0 0 0,-4 5 0 15,4-5 0-15,0 0 0 0,0 0 0 0,-5 6 0 16,5-6 0-16,-4 6 0 0,4-6 0 0,0 0 0 15,-2 9 0-15,2-9 0 0,0 0 0 0,0 0 0 0,-5 9 0 0,5-9 0 16,0 0 0-16,-3 8 0 0,-2-2 0 0,2 2 0 0,1-2 0 0,2-6 0 31,0 0 0-31,0 0 0 0,-3 10 0 0,-1-3 0 16,4-7 0-16,-4 5 0 0,4-5 0 0,-4 7 0 16,-2-1 0-16,6-6 0 0,-3 7 0 0,1 0 0 0,2-7 0 0,-4 6 0 15,1 2 0-15,0 0 0 0,-1-2 0 0,4-6 0 0,-4 8 0 16,2-2 0-1,2-6 0-15,-5 6 0 0,3 1 0 0,2-7 0 0,-5 5 0 0,5-5 0 16,-4 8 0-16,0-1 0 0,4-7 128 0,-3 8-128 16,-2 1 0-16,3-3 0 0,2-6 0 0,0 0 0 15,-4 9 0-15,4-9 0 0,-4 7 0 0,4-7 0 16,-5 6 0-16,2 1 0 0,-3 0 0 0,6-7 0 0,0 0 0 0,0 0 0 16,-3 8 0-16,3-8 0 15,-4 9 0-15,4-9 0 0,0 0 0 0,-3 6 0 0,-2 1 0 0,5-7 0 16,0 0 0-16,-5 7 0 15,5-7 0-15,-4 8 0 0,4-8 0 0,-6 7 0 0,1-1 0 0,5-6 0 16,0 0 0-16,0 0 0 16,-3 7 0-16,3-7 0 0,0 0 0 0,0 0 0 15,-6 7 0-15,3-1 0 0,3-6 0 0,0 0 0 0,0 0 0 0,-5 9 0 0,3-2 0 16,2-7 0-16,0 0 0 0,0 0 0 0,0 0 0 0,0 0 0 16,-1 9 0-16,1-9 0 15,0 0 0-15,0 0 0 0,-2 9 0 0,2-9 0 16,0 0 0-16,0 0 0 0,0 0 0 0,0 0 0 15,0 0 0-15,-4 9 0 0,4-9 0 0,0 0 0 16,0 0 0-16,0 0 0 0,0 0 0 0,0 0 0 16,0 0 0-16,0 0 0 0,0 0 0 0,0 0 0 15,0 0 0-15,0 0 0 0,0 0 0 0,0 0 0 16,0 0 0-16,0 0 0 0,0 0 0 0,0 0 0 16,0 0 0-16,0 0 0 0,0 0-128 0,0 0 128 15,0 0 0-15,0 0 0 0,0 0 0 0,0 0 0 16,0 0 0-16,0 0 0 0,0 0 0 0,0 0 0 0,0-8 0 0,0 8 0 0,0 0 0 15,0 0 0 1,0 0 0-16,0 0 0 0,0 0 0 0,0 0 0 0,0 0 0 0,0 0 0 16,0 0 0-16,0 0 0 0,0 0 0 0,1-7 0 15,-1 7 0-15,0 0 0 0,0 0 0 0,0 0 0 0,0 0 0 0,0 0 0 16,0 0 0-16,0 0 0 16,0 0 0-16,0 0 0 0,0 0 0 0,0 0 0 15,0 0 0-15,0 0 0 0,3-9 0 0,-3 9 0 16,0 0 0-16,0 0 0 0,0 0 0 0,0 0 0 15,0 0 0-15,0 0 0 0,0 0 0 0,0 0 0 16,0 0 0-16,0 0 0 0,0 0 0 0,0 0 0 16,0 0 0-16,0 0 0 0,0 0 0 0,0 0 0 15,0 0 0-15,0 0 0 0,0 0 0 0,0 0 0 16,0 0 0-16,0 0 0 0,0 0 0 0,0 0 0 0,0 0 0 0,0 0 0 16,0 0 0-16,0 0 0 0,0 0 0 0,0 0 0 15,0 0 0-15,0 0 0 0,0 0 0 16,0 9 0-16,0-9 0 0,0 0 0 0,0 0 0 0,-3 8 0 0,3-8 0 0,-1 9 0 15,1-9 0-15,-3 9 0 16,3-9 0-16,0 0 0 0,0 0 0 0,-2 8 0 16,2-8 0-16,-1 9 0 0,1-9 0 0,0 0 0 15,0 0 0-15,0 8 0 0,0 0-144 0,0-8 144 16,0 0-192-16,0 0 192 0,0 12-336 0,-1-1 32 16,0-1 16-16,1-1 0 15,0-9-432-15,0 9-96 0,-1-2-16 0,1-7 0 16,0 0-2240-16,0 8-448 0</inkml:trace>
  <inkml:trace contextRef="#ctx1" brushRef="#br0" timeOffset="29197.4">19775 13447 1839 0,'0'0'0'0,"0"0"160"0,0 0-160 15,0 0 0-15,0 0 0 0,0 0 0 0,0 0 144 0,0 0 0 16</inkml:trace>
  <inkml:trace contextRef="#ctx1" brushRef="#br0" timeOffset="30595.29">19769 13455 6735 0,'0'0'288'0,"0"0"80"0,0 0-368 0,0 0 0 16,0 0 0-16,0 0 0 0,0 0 1168 0,0 0 176 15,0 0 16-15,0 0 16 0,0 0-656 0,0 0-128 16,0 0-16-16,0 0-16 0,0 0-224 0,0 0-32 16,0 0-16-16,0 0 0 0,0 0-32 0,0 0-16 15,0 0 0-15,0 0 0 0,0 0 16 0,0 0 16 16,0 0 0-16,0 0 0 0,0 0 48 0,0 0 0 16,0 0 0-16,0 0 0 0,0 0-48 0,0 0 0 0,0 0 0 15,0 0 0-15,0 0 0 0,0 0 0 0,0 0 0 0,0 0 0 16,0 0 48-16,0 0 0 0,0 0 0 0,0 0 0 15,0 0 0-15,0 0 0 0,0 0 0 0,-8 4 0 16,8-4-64-16,0 0-16 0,0 0 0 0,0 0 0 16,-8 4-112-16,8-4 0 0,-6 6-128 0,6-6 192 15,0 0-192-15,0 0 176 0,-7 3-176 0,7-3 160 16,-6 5-160-16,6-5 0 0,-8 5 144 0,8-5-144 16,-7 6 176-16,1 0-48 0,-2-1 0 0,8-5 0 15,0 0 48-15,-8 3 0 0,2-1 0 0,0 1 0 0,1 1-16 0,5-4 0 16,-8 5 0-16,8-5 0 15,0 0-160-15,-8 3 128 0,8-3-128 0,-6 5 128 0,0 1-128 0,2-1 0 16,-3-2 0-16,7-3 128 0,-4 8-128 0,4-8 0 16,0 0 0-16,-6 3 0 0,-2 0 0 0,8-3 0 15,-4 6 0-15,4-6 0 0,0 0 0 0,0 0 128 16,0 0-128-16,-5 5 0 0,0 2 0 0,1-3 128 16,-1-1-128-16,5-3 0 0,0 0 128 0,-5 6-128 0,-1-3 128 0,6-3-128 15,0 0 144-15,0 0-144 16,-4 5 160-16,4-5-160 0,0 0 144 0,0 0-144 0,0 0 128 0,-7 7-128 0,3-1 0 0,4-6 128 31,-2 5-128-31,2-5 0 0,0 0 0 0,0 0 0 16,0 0 0-16,0 0 0 0,0 0 0 0,0 0 128 15,0 0-128-15,0 0 0 0,0 0 0 0,0 0 0 0,0 0 0 0,0 0 0 16,0 0 0-16,0 0 0 16,0 0 0-16,0 0 0 0,-1 8 0 0,1-8 0 0,0 0 0 0,0 0 0 15,0 0 0-15,0 0 0 0,0 0 0 0,0 0 0 0,0 0 0 0,0 0 0 16,0 0 128-16,0 0-128 15,0 0 0-15,0 0 0 0,0 0 0 0,0 0 128 0,0 0-128 0,0 0 128 16,0 0-128-16,0 0 128 16,0 0-128-16,0 0 160 0,-5-9-160 0,5 9 160 15,-1-7-160-15,1 7 192 0,-3-6-192 0,3 6 192 16,-2-8-192-16,-2 2 128 0,-4 0-128 0,8 6 128 16,0 0-128-16,-5-5 0 0,2-4 144 0,-2 2-144 0,5 7 0 0,-4-6 144 15,0-3-144-15,-2 2 0 0,0 2 192 0,1-2-192 0,3 0 192 0,-1 0-192 31,0 0 144-31,3 7-144 0,-4-8 0 0,2-1 144 0,0 0-144 0,2 9 160 16,-1-8-160-16,1 8 160 0,-6-10-160 16,3 2 0-16,2-3 144 0,-2 3-144 0,1 0 128 0,1 0-128 15,-2-1 128-15,1 1-128 0,-2 0 144 0,4 8-144 16,-5-6 192-16,-1-2-192 0,5-2 160 0,-1 1-160 16,-2 1 128-16,1 1-128 0,-1-2 128 0,2 0-128 0,0 1 0 0,-1-1 128 15,-1 1-128-15,1 0 0 16,2-1 144-16,1 9-144 0,-5-7 0 0,2 0 144 15,1-2-144-15,1 2 0 0,-2-1 144 0,-1 1-144 16,1 1 0-16,-1-1 144 0,2-4-144 0,-2 2 0 0,2 2 0 0,-2 0 0 0,1 1 0 0,1 0 0 31,-3-3 0-31,3 0 0 0,2 2 0 0,-2-3 128 16,-2 1-128-16,1 1 0 0,3 8 128 0,-5-9-128 0,1-1 128 16,-1 2-128-16,3 0 128 0,2 8-128 0,-3-7 0 0,2-1 128 15,-3 1-128-15,1-2 0 16,0 3 0-16,3 6 0 0,-3-9 128 0,0 2-128 0,3 7 0 0,-3-9 128 0,1 3-128 0,2 6 0 0,-4-10 0 0,3 2 128 31,1 8-128-31,-4-9 0 0,2-1 0 0,-1 2 0 16,3 8 0-16,-3-8 0 0,0 1 0 0,2 0 0 15,0-2 0-15,-2 1 0 0,3 8 0 0,-2-8 0 16,2 8 0-16,-3-8 0 0,0 0 128 0,3 8-128 16,0 0 0-16,-3-7 0 0,-1 1 0 0,4 6 0 15,-3-6 0-15,3 6 0 0,0 0 0 0,-2-7 128 0,-1 0-128 0,3 7 0 16,-3-6 0-16,3 6 0 15,-1-6 0-15,1 6 0 0,-3-8 0 0,3 8 0 16,-1-6 0-16,1 6 0 0,-3-8 0 0,3 8 0 0,-2-9 0 0,2 9 0 0,-2-8 0 0,2 8 0 16,-1-8 0-1,1 8 0-15,0 0 0 0,-1-9 0 0,1-3 0 0,0 2 0 16,0 10 0-16,-1-8 0 0,1-1 0 0,0-1 128 16,0 2-128-16,0 0 0 0,0 8 0 0,-1-9 0 15,-1 1 0-15,0 1 0 0,2-1 0 0,0 8 0 16,0-9 0-16,0-3 0 0,0 0 0 0,0 1 0 15,0 2 128-15,0 1-128 0,0 2 0 0,0-2 0 16,0-1 0-16,0 9 128 0,2-7-128 0,-2 7 0 16,2-7 0-16,-2 7 0 0,1-8 0 0,-1 8 0 15,0-6 0-15,0-2 0 0,0 1 0 0,0 7 0 16,0 0 0-16,0-8 0 0,0 0 0 0,0 8 0 16,0 0 0-16,2-8 0 0,-1 1 0 0,-1 7 0 15,0 0 0-15,1-9 0 0,-1 2 0 0,0 7 0 0,0 0 0 0,0 0 0 16,0-8 0-16,0 8 0 0,0 0 128 0,0 0-128 0,0 0 0 0,0 0 0 15,0-7 0-15,0 7 128 16,0 0-128-16,0 0 0 0,0 0 0 0,0 0 0 16,0 0 0-16,0 0 0 0,0 0 0 0,0 0 0 15,0 0 0-15,0 0 0 0,0 0 0 0,0 0 0 0,0 0-208 0,0 0 16 16,0 0 16-16,0 0 0 31,0 0-320-31,0 0-64 0,0 0-16 0,7 7-8576 0,-7-7-1728 0</inkml:trace>
  <inkml:trace contextRef="#ctx1" brushRef="#br0" timeOffset="37091.21">19293 11258 1839 0,'0'0'160'0,"0"0"-160"0,0 0 0 0,0 0 0 15,0 0 512-15,0 0 64 0,0 0 0 0,0 0 16 16,0 0-336-16,0 0-80 0,0 0-16 0,0 0 0 0,0 0 128 0,0 0 32 16,-8 2 0-16,8-2 0 15,0 0 128-15,0 0 48 0,0 0 0 0,0 0 0 0,-7 0-240 0,7 0-64 16,0 0 0-16,0 0 0 0,0 0-16 0,0 0-16 15,0 0 0-15,0 0 0 0,0 0-160 0,0 0 0 16,-8 1 0-16,8-1 128 0,0 0-128 0,0 0 0 16,0 0 0-16,0 0 128 0,0 0 16 0,0 0 0 15,0 0 0-15,0 0 0 0,0 0 64 0,0 0 16 16,0 0 0-16,0 0 0 0,0 0-16 0,0 0 0 16,0 0 0-16,0 0 0 0,0 0 32 0,0 0 0 15,0 0 0-15,0 0 0 0,-3 8-80 0,3-8-16 16,0 0 0-16,0 0 0 0,0 0 32 0,0 0 0 15,0 0 0-15,0 0 0 0,-2 8 0 0,2-8 0 16,0 0 0-16,0 0 0 0,0 0 48 0,0 0 16 16,-2 7 0-16,2-7 0 0,-3 8-16 0,3-8 0 15,0 0 0-15,0 0 0 0,0 0-64 0,0 0-16 0,0 0 0 0,0 0 0 16,0 0 0-16,0 0 0 0,0 0 0 0,0 0 0 16,0 0 16-16,0 0 0 0,0 0 0 0,0 0 0 15,0 0 80-15,0 0 16 0,0 0 0 0,0 0 0 16,0 0 0-16,0 0 16 0,0 0 0 0,0 0 0 15,-2-9-64-15,2 9-16 0,-1-8 0 0,1 8 0 16,0 0-32-16,0 0-16 0,1-10 0 0,-1 10 0 16,0-9-16-16,2 2 0 0,-2 7 0 0,3-10 0 15,-3 4 64-15,0 6 0 0,1-10 0 0,-1 10 0 16,1-7-64-16,-1 7 0 0,1-8 0 0,-1 8 0 16,2-9-128-16,0 2 160 0,-2-1-160 0,0 8 160 15,3-8-160-15,-3 8 128 0,1-9-128 0,2 2 128 16,-2-1-128-16,-1 8 0 0,0 0 144 0,2-9-144 15,0-1 0-15,1 3 128 0,-2-1-128 0,-1 8 0 0,2-8 0 0,-2 8 0 16,3-9 0-16,-3 9 128 0,2-7-128 0,-2 7 128 16,4-8-128-16,-4 8 128 0,2-8-128 0,-2 8 176 15,3-7-176-15,-1-2 192 0,1 2-192 0,-3 7 160 16,2-10-160-16,-2 3 160 0,0 7-160 0,2-9 160 16,0 0-160-16,-2 9 160 0,2-9-160 0,0 1 0 0,-1 1 0 0,1-1 0 15,1-1 0-15,-2 2 128 16,-1 7-128-16,1-9 0 0,2 0 0 0,0 0 128 15,-3 9-128-15,3-6 0 0,0-3 128 0,0 1-128 16,-3 8 128-16,0 0-128 0,3-7 128 0,0-1-128 0,-2 1 128 0,-1 7-128 16,3-10 0-16,1 2 0 0,-3 1 128 0,1-1-128 15,0 0 0-15,-2 8 0 0,0 0 0 16,5-7 128-16,-3-1-128 0,1 0 0 16,0 1 0-16,-3 7 0 0,2-10 0 0,0 1 128 0,-1 0-128 0,1 1 0 0,3 1 0 15,-3 0 0-15,1-1 0 0,-3 8 0 0,6-7 128 0,-1-1-128 16,0 0 0-16,-2 1 128 15,-1-1-128-15,2 0 0 0,-1-1 144 0,1 1-144 16,0-2 0-16,2 2 128 0,-5-1-128 0,0 0 0 16,1 1 0-16,2-1 128 0,0 0-128 0,0 0 0 0,1-1 0 0,0 1 144 15,2 1-144-15,-3-2 0 0,-4-1 144 0,1 0-144 0,2 1 0 0,0 0 144 16,0-1-144-16,1-1 160 16,-2-1-160-16,1 2 160 15,3 0-160-15,-3 0 128 0,0 0-128 0,2-1 128 0,1 1-128 0,-3 1 0 16,1 1 144-16,0 0-144 0,3-1 0 15,-3 0 128-15,-1-1-128 0,2 0 0 0,-3 0 0 16,2-1 0-16,0 1 0 0,2 0 128 0,-2-1-128 0,0 2 0 16,3 0 0-16,-3 0 0 0,2-2 0 0,0 2 0 0,-1 2 0 0,-1-1 128 15,1-2-128-15,-1 1 0 16,1 0 0-16,2 0 0 0,-2 0 0 0,1 0 0 0,-2 0 0 16,0 0 0-16,1-1 128 0,3 2-128 0,-5-4 128 15,1 2-128-15,3 2 144 0,-4 0-144 16,2 0 192-16,0-1-192 0,0-1 160 0,0 0-160 0,1 1 128 0,-1 2-128 15,2 2 128-15,-2-4-128 16,-1-4 0-16,1 2 128 0,2 2-128 0,-3 0 0 0,1-1 0 0,1 0 128 0,-3 0-128 0,3 0 0 16,1-1 144-16,-3 1-144 15,1-1 144-15,2 2-144 16,-3 1 192-16,2-1-192 0,0-1 160 0,-2-1-160 16,-1 0 128-16,4 2-128 0,-1-1 160 0,1 2-160 0,-2-2 192 0,2 0-192 0,1 3 176 0,-3 0-176 15,1-3 160-15,-2 1-160 16,-1-1 128-16,2 1-128 0,4-1 0 0,-2 1 144 0,0 0-144 0,-3 1 0 15,3 1 0-15,-1 1 0 16,0-2 128-16,-2-2-128 0,2 1 0 0,0 1 128 16,2 0-128-16,-2 2 0 0,-2-3 144 0,0 2-144 15,4 2 128-15,0-3-128 0,-4-2 160 0,3 1-160 0,-2 3 128 0,1 0-128 16,-1-4 0-16,2 3 144 16,-1-1-144-16,1 1 0 0,-1-3 0 0,3 0 128 0,-3 1-128 15,0 3 0-15,-6 7 0 0,6-9 0 0,1-1 0 0,-1 1 0 0,0-3 0 16,-1 3 128-16,1 4-128 0,-1 0 0 15,2-1 0-15,-3 0 0 0,0-1 0 0,1-1 0 16,0 0 0-16,0 0 0 0,1 1 0 0,-2-1 0 16,0-1 0-16,1 2 0 0,1 1 0 0,-2 1 0 15,0-1 0-15,2 1 0 0,-3-2 0 0,1 0 128 0,1 2-128 0,0-1 0 16,0 1 0-16,-5 5 0 16,0 0 128-16,5-8-128 0,1 0 0 0,-1 2 0 15,-5 6 0-15,7-8 128 0,-1 3-128 0,0 0 0 16,-6 5 0-16,6-5 0 0,-2-1 0 0,-4 6 128 15,6-5-128-15,0 1 0 0,-1-2 0 0,2 0 0 16,0 0 0-16,-2 1 0 0,-5 5 0 0,7-6 0 16,-2-3 128-16,1 3-128 0,-6 6 0 0,0 0 0 15,5-5 0-15,2-1 0 0,-1 1 0 0,0 1 0 16,-6 4 0-16,11-5 0 0,-3-1 0 0,-1 0 0 0,-2-1 144 16,1 3-144-16,2 0 128 0,-1-1-128 0,-1 0 128 0,-1-2-128 15,-1-1 128-15,3 2-128 0,-2 0 128 0,-5 6-128 16,10-3 128-16,-10 3-128 0,5-5 160 0,4-2-160 15,-2-1 0-15,-1 3 128 0,0-2-128 0,-6 7 0 16,7-4 0-16,-7 4 128 0,7-7-128 0,0 2 0 0,-1-1 144 0,1 2-144 16,3-1 128-16,-10 5-128 15,0 0 0-15,8-4 128 0,0-2-128 0,0 2 0 0,0 0 0 0,-8 4 0 16,9 0 0-16,-3-3 0 16,2-1 0-16,0 0 0 0,-3-2 0 0,-5 6 0 15,9-1 0-15,-4 0 0 0,-5 1 128 0,10-2-128 0,-2-2 0 16,0 1 0-16,-4-1 0 0,2-1 0 15,-6 5 0-15,6-3 0 0,-6 3 0 0,8-4 0 16,0-3 0-16,-8 7 0 0,0 0 144 0,6-4-144 0,2-1 0 0,-8 5 128 16,7-1-128-16,-7 1 0 0,7-4 0 15,-7 4 144-15,6-4-144 0,1 1 0 0,-1 0 128 0,-6 3-128 16,7 1 0-16,-7-1 0 0,7-4 128 0,-7 4-128 16,6-6 0-16,-6 6 0 0,9-1 0 0,-9 1 0 15,0 0 0-15,7-1 0 0,-7 1 0 0,9-2 0 16,-9 2 0-16,8-3 0 0,-8 3 0 0,9-1 0 0,-3 2 0 15,-6-1 0-15,0 0 0 0,9-4 0 0,-1 0 0 0,-8 4 0 16,0 0 0-16,8-1 0 0,-8 1 0 0,9-3 0 16,-9 3 0-16,10-1 0 0,-10 1 0 0,11-2 0 15,-4 1 128-15,-7 1-128 16,0 0 0-16,10-2 0 0,-2-2 128 0,-8 4-128 16,8-3 0-16,-8 3 0 0,0 0 0 0,11-2 0 15,-3 0 128-15,-8 2-128 0,10-2 0 0,-10 2 0 0,9-4 0 16,-9 4 0-16,0 0 0 0,0 0 0 0,9-2 0 0,-9 2 0 15,0 0 128-15,10-2-128 0,-3-1 0 0,-7 3 0 16,11-3 0-16,-3 2 0 0,-8 1 128 0,8-1-128 16,-8 1 0-16,10-2 0 0,-1 1 0 0,-1-1 0 15,-8 2 128-15,0 0-128 0,0 0 0 0,9-4 0 16,-3-1 0-16,1 2 0 0,-7 3 0 0,9-4 0 16,-1 2 0-16,-8 2 0 0,7-3 128 0,-7 3-128 15,7-2 0-15,0-1 0 0,1 1 0 0,-8 2 0 16,0 0 128-16,7-4-128 0,0 0 0 0,-7 4 0 15,0 0 0-15,9-3 0 0,-2-1 0 0,-7 4 0 16,9-2 0-16,-3-1 0 0,0-1 128 0,-6 4-128 0,6-3 0 0,-6 3 0 16,8-1 0-16,0-2 0 0,-4-1 0 0,-4 4 0 15,0 0 0-15,7-4 0 0,-7 4 144 0,6-4-144 16,-6 4 0-16,9-4 144 0,0-1-144 0,-3 2 0 0,-6 3 0 0,0 0 0 0,0 0 0 0,7-3 0 16,0 2 0-16,-7 1 0 15,7-4 0-15,-7 4 128 16,7-3-128-16,-7 3 0 0,0 0 0 0,0 0 0 15,9-1 0-15,-9 1 0 0,6-2 0 0,1-1 0 16,-7 3 128-16,7-5-128 0,-7 5 0 0,7 0 0 16,-7 0 0-16,8-1 0 0,-8 1 0 0,7-3 0 15,-7 3 0-15,7-1 0 0,-7 1 0 0,0 0 0 16,0 0 0-16,10-1 0 0,0-2 0 0,-2 1 128 0,-8 2-128 16,0 0 0-16,9-1 0 0,-1 0 0 0,-1 0 0 0,-7 1 0 15,0 0 0-15,8-5 0 0,-1 2 128 0,-7 3-128 16,0 0 0-16,9-1 0 0,0-1 0 0,-1 0 0 15,-8 2 128-15,0 0-128 0,6-5 0 0,-6 5 128 0,8-4-128 0,-8 4 0 16,0 0 144-16,7-6-144 0,-1 0 0 0,0 1 144 0,-6 5-144 16,0 0 0-16,7-2 144 0,-7 2-144 0,9-3 0 0,0 1 144 31,-9 2-144-31,8-6 0 0,-8 6 144 0,10-4-144 0,-10 4 0 0,6-2 0 16,-6 2 0-16,0 0 128 15,9-4-128-15,-4-1 0 0,2 1 0 0,-7 4 0 16,0 0 0-16,8-2 0 0,-8 2 0 0,6-3 0 15,-6 3 0-15,9-4 128 0,-1-1-128 0,-8 5 0 16,0 0 0-16,0 0 0 0,6-3 0 0,-6 3 0 0,7-5 0 0,-7 5 0 16,7-6 0-16,-7 6 128 15,5-5-128-15,-5 5 0 0,0 0 128 0,0 0-128 0,8-4 0 0,-8 4 128 16,0 0-128-16,4-8 0 0,2 3 128 0,-6 5-128 16,6-5 128-16,-6 5-128 0,4-5 0 0,0-2 144 0,-1-1-144 15,-3 8 0-15,0 0 0 0,0 0 0 16,6-5 0-16,-6 5 0 0,4-8 128 0,1 3-128 0,-1-3 0 15,-4 8 0-15,2-5 0 0,-2 5 0 16,0 0 0-16,0 0 0 0,5-10 0 0,0 3 0 16,-5 7 0-16,6-6 0 0,-6 6 0 0,0 0 0 15,0 0 0-15,3-6 0 0,-3 6 0 0,4-6 0 16,-4 6 0-16,3-8 0 0,-3 8 0 0,3-7 0 16,-3 7 0-16,0 0 0 0,2-9 128 0,-2 9-128 15,0 0 0-15,1-7 0 0,-1 7 0 0,0 0 0 16,2-8 0-16,-2 8 0 0,0 0 0 0,1-7 0 0,-1 7 0 0,2-7 0 0,-2-1 0 0,0 8 0 15,0 0 128-15,0 0-128 16,0-5 0-16,0 5 0 0,0 0 0 0,0 0 0 16,1-9 0-16,-2 2 0 0,-1-1 0 0,2 8 0 15,0 0 0-15,0 0 0 0,0 0 0 0,0-6 0 0,2-2 0 0,-2 8 0 16,1-8 0-16,-1 8 0 16,0-7 0-16,0 7 0 0,0 0 0 0,2-8 0 15,-2 8 0-15,1-9 0 0,0 2 0 0,-1 7 0 16,0 0 0-16,3-7 0 0,-3 7 0 0,1-8 0 0,1 1 0 0,-2 7 0 15,1-7 0-15,-1 7 0 16,1-7 0-16,-1 7 0 0,0-7 0 0,0 7 0 16,0 0 128-16,0-8-128 0,0 0 0 0,0 8 0 0,0 0 0 0,0 0 0 15,-1-7 0-15,1 7 0 0,0 0 0 0,0 0 0 16,-3-7 0-16,3 7 0 0,-1-7 128 0,1 7-128 16,-3-7 0-16,3 7 0 0,0 0 0 0,0 0 0 15,-4-5 0-15,4 5 0 0,-3-6 0 0,3 6 0 16,0 0 0-16,0 0 0 0,0 0 0 0,0 0 0 15,-4-5 0-15,4 5 0 0,0 0 0 0,-7-3 0 16,2-1 0-16,5 4 0 0,0 0 0 0,0 0 0 0,-4 0 0 0,4 0 0 16,-6-6 0-16,6 6 0 15,-7-3 0-15,7 3 0 0,0 0 0 0,0 0 0 16,-7-1 0-16,7 1 0 0,-7-1 0 0,7 1 0 16,-4-5 0-16,4 5 0 0,-7-3 0 0,7 3 0 15,-6 1 0-15,6-1 0 0,-6-2 0 0,6 2 0 16,-8-2 0-16,4-2 0 0,4 4 0 0,0 0 0 0,-9-1 0 0,9 1 0 0,0 0 0 0,-5 0 0 15,5 0 0 1,0 0 0-16,0 0 0 0,0 0 0 0,-11 0 0 0,5 0 0 0,6 0 0 0,0 0 0 16,-9-2 0-16,9 2 0 15,-5 0 128-15,5 0-128 0,0 0 0 0,0 0 0 16,0 0 0-16,-8 2 0 0,0 0 0 0,8-2 0 16,-5-3 0-16,5 3 0 0,0 0 0 0,0 0 0 15,-8-1 0-15,8 1 0 0,-6 0 0 0,6 0 0 16,0 0 0-16,-6-1 0 0,6 1 0 0,0 0 0 15,-6 0 0-15,6 0 0 0,-8-2 0 0,8 2 0 16,0 0 0-16,0 0 0 0,-6 0 0 0,6 0 0 0,0 0 0 0,0 0 0 16,0 0 0-16,0 0 0 15,0 0 128-15,-6-1-128 0,-2-1 0 0,8 2 0 0,0 0 176 0,-5-1-176 0,-2-1 160 0,7 2-160 16,0 0 0-16,0 0 128 16,0 0-128-16,0 0 0 0,0 0 0 0,0 0 0 15,-7-2 0-15,7 2 0 0,-8 0 0 0,8 0 0 16,-7 2 0-16,7-2 0 0,0 0 0 0,0 0 0 15,-11-2 0-15,11 2 0 0,0 0 192 0,-9 0-64 0,-1 0-128 0,10 0 192 16,0 0-192-16,0 0 0 16,-7-1 0-16,7 1 0 0,0 0 0 0,-7-1 0 15,-1 1 0-15,8 0 0 0,-7-2 0 0,7 2 0 16,0 0 0-16,0 0 0 0,-10-2 0 0,10 2 0 16,0 0 0-16,0 0 0 0,0 0 0 0,0 0 0 15,-8 0 0-15,8 0 0 0,0 0 0 0,0 0 0 16,-9-6 0-16,9 6 0 0,0 0 0 0,0 0 0 15,0 0 0-15,0 0 0 0,0 0 0 0,0 0 0 16,-6-6 0-16,6 6 0 0,0 0 0 0,0 0 0 0,0 0 0 0,0 0 0 16,0 0-144-16,0 0 144 0,0 0 0 0,0 0-144 15,0 0 144-15,0 0 0 0,0 0 0 0,0 0-128 32,8 0-368-32,-8 0-64 0,9-2-16 0,-9 2-10352 0,0 0-2064 0</inkml:trace>
  <inkml:trace contextRef="#ctx1" brushRef="#br0" timeOffset="38455.41">20893 8040 2751 0,'0'0'256'0,"0"0"-256"15,0 0 0-15,0 0 0 0,0 0 384 0,0 0 48 0</inkml:trace>
  <inkml:trace contextRef="#ctx1" brushRef="#br0" timeOffset="47859.34">20847 8283 2751 0,'0'0'128'0,"0"0"16"15,0 0-144-15,0 0 0 0,-6 6 0 0,6-6 0 0,0 0 2112 0,0 0 384 16,0 0 64-16,0 0 32 0,0 0-1824 0,0 0-384 0,-5 4-64 0,5-4 0 16,0 0-128-16,0 0-32 0,0 0 0 0,0 0 0 15,0 0-160-15,0 0 0 16,0 0 0-16,0 0 0 0,0 0 0 0,0 0 0 16,0 0 0-16,0 0 0 0,0 0 176 0,0 0-48 15,0 0-128-15,0 0 192 0,0 0 64 0,0 0 0 16,0 0 0-16,0 0 0 0,0 0 160 0,0 0 32 15,9 0 16-15,-9 0 0 0,0 0 80 0,0 0 16 16,0 0 0-16,0 0 0 0,6-3-176 0,-6 3-16 16,0 0-16-16,0 0 0 0,0 0-160 0,0 0-16 0,0 0-16 0,0 0 0 15,2-8 0-15,-2 8 0 16,0 0 0-16,0 0 0 0,0 0-160 0,0 0 160 0,1-8-160 0,-1 8 160 16,0 0-160-16,0 0 0 0,0 0 0 0,0 0 128 15,0 0-128-15,0 0 0 0,0 0 0 0,0 0 0 16,0 0 128-16,0 0-128 0,0 0 128 0,0 0-128 15,0 0 256-15,0 0-48 0,0 0 0 0,0 0 0 16,0 0 32-16,0 0 0 0,0 0 0 0,0 0 0 16,0 0-48-16,0 0 0 0,0 0 0 0,0 0 0 15,0 0-16-15,0 0-16 0,0 0 0 0,0 0 0 0,0 0 0 0,0 0 0 16,0 0 0-16,0 0 0 16,0 0-160-16,0 0 192 0,0 0-192 0,0 0 192 15,0 0-64-15,0 0 0 0,0 0 0 0,0 0 0 0,0 0 16 0,-7-4 0 16,7 4 0-16,0 0 0 0,0 0 32 0,0 0 0 0,-8-6 0 0,1 2 0 15,7 4-16-15,0 0 0 16,-7-2 0-16,7 2 0 0,-6-4 16 0,6 4 0 16,-10-4 0-16,3 1 0 0,-1 1 16 0,8 2 16 15,0 0 0-15,-8-3 0 0,1 2-16 0,-2-1 0 0,2-2 0 0,-1 0 0 16,2 1-64-16,6 3 0 16,-9-4-128-16,1-1 192 0,1-1-192 0,0 1 128 15,7 5-128-15,-8-5 0 0,0 0 128 0,0 0-128 16,-1-1 0-16,1 1 0 0,1 0 0 0,-1 1 128 15,0-1-128-15,1 1 0 0,-1 2 0 0,-1-1 128 16,0-2-128-16,-2 1 0 0,1-2 208 0,2 1-48 16,-3 2-16-16,0-2 0 0,-2-1-144 0,2-1 128 0,-2-1-128 0,1 2 128 15,0 0-128-15,2 2 192 0,-3-2-192 0,1 1 192 16,-1-1-192-16,1 1 128 0,1-2-128 0,-3 1 128 16,2-1 0-16,-1 2 0 0,1-1 0 0,1-1 0 0,0 0 16 0,-1-1 0 15,-2 0 0-15,4 1 0 16,-1 0-144-16,2-1 0 0,-1 0 0 0,1-1 128 15,3 0-128-15,-4 0 0 0,2 0 0 0,-2-2 0 16,2 1 0-16,0 2 0 0,-1-1 0 0,-1-1 0 16,0 1 0-16,0 0 0 0,1 2 0 0,0-2 0 15,1-3 0-15,-3 2 0 0,1-1 0 0,0 1 128 0,0 3-128 16,2-1 0-16,-2 0 0 0,2-1 0 16,-1-1 0-16,0 1 128 0,-1 2-128 0,-1-1 128 15,1-2-128-15,2 1 160 0,-3 3-160 0,3-3 160 0,-1 0-160 0,-1-1 0 16,2-1 0-16,1 1 128 0,-1-1-128 0,1 1 0 0,-2 0 0 0,3 3 0 15,-1-4 0-15,3 1 0 16,-3 0 0-16,2 0 0 0,-1 0 0 0,3 1 0 16,0-1 0-16,-2 3 0 0,-1-3 0 0,0 1 0 15,3-1 0-15,-2 1 0 0,0-1 0 0,-1 2 0 0,1-2 0 0,2 1 0 16,-2 1 0-16,2 1 0 16,-4 0 0-16,4-1 0 0,1-1 0 0,-1 1 0 0,-3-2 0 0,2 1 0 0,0 0 0 0,2 0 0 31,-3-1 0-31,1 1 0 0,2 2 0 0,-1-2 0 15,1-1 0-15,-2 1 0 0,2 0 0 0,1 0 0 16,-2-1 0-16,2 0 0 0,0 0 0 0,-2 1 0 16,1 2 0-16,0-1 0 0,2-3 0 0,-1 1 0 0,-1 0 0 0,0-2 0 15,1 1 0-15,-1 1 0 0,0 0 0 0,1 0 0 16,1-1 0-16,-2 1 0 0,-2 2 0 16,2 0 0-16,0-2 0 0,0 0 0 0,0 2 0 0,0 1 0 0,1-1 0 15,0 0 0-15,-1-1 0 0,1 1 0 16,-1-1 0-16,1 0 0 0,-1 1 0 0,0 1 0 15,1-2 0-15,0 1 0 0,1 0 0 0,0 1 0 16,-1-2 0-16,1 0 0 0,-1 0 0 0,0 1 0 0,-2-2 0 0,1 1 0 16,1 0 0-16,0-1 0 0,0 4 0 0,0-3 0 15,1 0 0-15,0-1 0 16,-1-2 0-16,0 4 0 0,-1 1 0 0,2-1 0 0,0-1 0 0,-1 1 0 16,0 0 0-16,-2 0 0 15,2-1 0-15,0 0 0 0,1-1 0 0,0 3 0 0,0 7 0 0,-1-9 0 0,-1 0 0 0,1-1 0 31,0 0 0-31,-1 1 0 0,0-3 0 0,1 4 0 0,1-1 0 16,0 1 0-16,0-1 0 0,0 0 0 0,0 1 0 0,0-1 0 0,0 1 0 0,0-1 0 16,0 1 0-1,0 0 0-15,-1 0 0 0,-1 2 0 0,1-1 0 0,1 0 0 16,0 0 0-16,0-1 0 0,1-2 0 0,1 1 0 0,-2 2 128 0,0-1-128 0,1-1 0 0,0 0 0 16,-1 0 0-16,1 2 0 15,2-3 0-15,-1 1 0 16,-1-1 0-16,-1 0 0 0,0 3 0 0,1-6 0 15,0 0 0-15,0 3 0 0,0 2 0 0,-1-2 0 0,0-4 0 0,4 2 0 16,-3 5 0-16,1-3 0 0,-1-3 0 0,1 3 0 0,0-1 0 16,1 1 0-1,0 1 0-15,-1 0 0 0,-1-1 0 0,1 1 0 0,0 1 0 0,0-2 0 16,0 0 0-16,0 0 0 0,0-1 0 0,0 0 0 16,2 2 0-16,-1 0 0 0,-1-1 0 0,1 2 0 15,1-2 0-15,-1 1 0 0,-1 0 0 0,1-1 0 16,-1 0 0-16,2-2 0 0,-2 1 0 0,2 1 0 0,-1 0 0 0,0 1 0 15,1-4 0-15,-2 2 0 16,1 2 0-16,2 0 0 0,0-1 0 0,0 0 0 16,1 0 0-16,0-1 0 0,-4 0 0 0,2 1 0 0,3 1 0 0,-4-2 0 15,0-1 0-15,4-1 0 16,2 0 0-16,-4-1 0 0,-3 0 0 0,2 2 0 16,1 2 0-16,0 0 0 0,-3-1 0 0,2 0 128 15,2 0-128-15,-1 0 0 0,-2 0 0 0,2-1 0 0,-1 1 0 0,3 1 0 16,-3 2 0-16,1-1 0 15,-2 0 0-15,0 0 0 0,1 0 0 0,-1 1 0 0,0-1 0 0,2 0 0 16,-3 0 0-16,2 0 0 0,2 1 0 0,0-1 0 16,-2 0 0-16,0 0 0 0,0 0 0 0,-1 1 0 15,0-2 0-15,1 1 0 0,2-1 0 0,-2 3 0 16,1 0 0-16,-2-2 0 0,0-2 0 0,-1 0 0 16,3 0 0-16,1 2 0 0,-1 1 0 0,-1 1 0 15,-1-2 0-15,1 2 0 0,0 2 0 0,1-3 0 16,-2-2 0-16,2 1 0 0,-1 3 0 0,1-1 0 0,-1 1 0 0,1-2 0 15,-2 1 0-15,2-1 0 16,1 0 0-16,0 0 0 0,-6 8 0 0,6-5 0 16,1-2 0-16,0 2 0 0,-1 0 0 0,-1 1 0 15,0-2 0-15,1 1 0 0,0-4 0 0,0 5 0 16,-1-3 0-16,1 1 0 0,1 0 0 0,-1 0 0 0,1 1 0 16,-1-1 0-16,2 1 0 0,-2-1 0 0,1 2 0 0,1 0 0 15,-3-1 0-15,4 2 0 0,-2 1 0 0,-7 2 0 16,7-5 0-16,1 1 0 0,2 1 0 0,-2-1 0 15,-8 4 0-15,10-3 0 0,1 0 0 0,-5-2 0 16,-6 5 0-16,9-6 0 0,1 1 0 0,0 0 0 16,-1 0 0-16,-1 2 0 0,0-1 0 0,1-2 0 15,1 1 0-15,-3 0 0 0,1 1 0 0,0-2 0 16,0 1 0-16,-2-1 0 0,2 1 0 0,-2-1 0 16,5 1 0-16,-3-1 0 0,0 1 0 0,0-1 0 15,-1 2 0-15,1 0 0 0,0-2 0 0,-2 2 0 16,-6 4 0-16,9-5 0 0,0 1 0 0,-3-1 0 0,0 1 0 0,2-1 0 0,-3-1 0 0,3 2 0 31,-3-1 0-31,2 1 0 0,1-2 0 0,-2 1 0 0,1-1 0 0,-2 2 0 16,3 2 0-16,0-3 0 0,-8 5 0 0,6-4 0 15,1 1 0-15,0-1 0 0,-1-2 0 0,1 1 0 16,-1 1 0-16,0-2 0 0,-6 6 0 0,8-5 0 16,-2-3 0-16,2 3 0 0,0-1 0 0,-2 2 0 15,2-1 0-15,-4 0 0 0,1-4 0 0,0 3 0 0,0 0 128 0,0 2-128 0,-5 4 0 16,8-6 0-1,-2 1 0-15,2 0 0 0,-8 5 0 0,8-5 0 16,1-1 0-16,-3 3 0 0,-6 3 0 0,10-2 0 0,-2-2 0 0,-8 4 0 16,7-5 0-16,-7 5 0 15,9-6 0-15,1 2 0 0,2-1 0 0,-5 2 0 16,-7 3 0-16,0 0 0 0,9-5 0 0,-3 0 0 0,-6 5 0 0,7-5 0 0,-7 5 0 0,9-4 0 16,-1 1 0-1,-8 3 0-15,8-3 0 0,-8 3 0 0,9-3 0 0,-9 3 0 0,9-1 0 0,-9 1 0 16,9-3 0-16,0 2 0 15,-1-1 0-15,-8 2 0 0,0 0 0 0,10-3 0 0,-3 1 0 0,1-2 0 0,-1 2 0 0,-7 2 128 32,0 0-128-32,9-3 0 0,-3 1 0 0,2-1 0 15,-8 3 0-15,6-1 0 0,-6 1 0 0,6-2 0 16,3 0 0-16,-9 2 0 0,6-3 0 0,-6 3 0 0,7-5 0 0,-7 5 0 16,7-3 0-16,-7 3 0 15,6-2 0-15,1 1 0 0,2-3 0 0,-9 4 0 16,0 0 0-16,5-2 0 0,-5 2 0 0,9-1 0 0,-9 1 0 0,7-2 0 0,-7 2 0 15,7-2 0 1,-7 2 0-16,6-3 0 0,1 1 0 0,-7 2 0 0,6-2 0 0,-6 2 0 16,7-3 0-16,-7 3 0 0,7-4 0 0,-7 4 128 15,0 0-128-15,7-1 0 0,-7 1 0 0,0 0 0 16,8-2 0-16,-8 2 0 0,7-3 0 0,-7 3 0 16,0 0 0-16,0 0 0 0,0 0 0 0,9-3 0 15,-2-1 0-15,-7 4 0 0,8-3 0 0,-8 3 0 16,5-2 128-16,-5 2-128 0,0 0 0 0,0 0 0 15,7-2 0-15,-7 2 0 0,0 0 0 0,0 0 0 16,6-5 0-16,-6 5 0 0,0 0 0 0,0 0 0 0,0 0 0 0,9-3 0 16,-1 1 0-16,-8 2 0 15,0 0 0-15,0 0 0 0,7-3 0 0,-7 3 0 16,0 0 0-16,0 0 0 0,0 0 0 0,9-2 0 16,-9 2 0-16,0 0 0 0,10-1 0 0,-10 1 0 0,7-1 0 0,-7 1 0 15,0 0 0-15,0 0 128 0,9-3-128 0,-9 3 0 16,0 0 0-16,5-5 0 0,-5 5 0 0,0 0 0 15,0 0 0-15,0 0 0 0,6-5 0 0,-6 5 0 16,0 0 0-16,0 0 0 0,0 0 128 0,0 0-128 16,8-6 0-16,-8 6 0 0,6-5 0 0,-6 5 0 15,8-5 0-15,-2 3 0 0,-6 2 0 0,0 0 0 16,0 0 0-16,0 0 0 0,9-6 0 0,-9 6 0 16,0 0 0-16,0 0 0 0,2-6 0 0,-2 6 0 15,3-6 0-15,-3 6 0 0,4-7 0 0,-4 7 0 16,0 0 0-16,0 0 0 0,6-8 0 0,-6 8 0 15,6-5 0-15,-6 5 0 0,5-7 0 0,-5 7 0 16,0 0 0-16,0 0 0 0,4-6 0 0,-4 6 0 16,3-9 0-16,-3 9 0 0,4-6 0 0,-4 6 0 15,7-5 0-15,-7 5 0 0,0 0 0 0,3-6 0 0,-3 6 0 0,0 0 0 16,5-7 0-16,-5 7 0 0,5-8 0 0,-5 8 0 16,0 0 0-16,5-7 0 0,-2 1 0 0,-3 6 0 15,0 0 0-15,4-8 0 0,0 1 0 0,-4 7 0 16,4-6 0-16,-4 6 0 0,0 0 0 0,3-8 128 15,1 3-128-15,-4 5 0 0,5-8 0 0,-5 8 0 16,0 0 0-16,0 0 0 0,0 0 0 0,3-8 0 16,0-2 0-16,-3 10 0 0,0 0 0 0,0 0 0 15,3-9 0-15,-1 3 0 0,-2 6 0 0,0 0 0 16,3-8 128-16,1 0-128 0,-3 1 0 0,-1 7 0 16,0 0 0-16,1-8 0 0,-1 8 0 0,1-9 0 15,-1 2 0-15,0 7 0 0,2-8 0 0,-2 8 0 16,0 0 0-16,1-9 0 0,-1 0 0 0,0 9 0 0,0 0 0 0,-1-6 0 15,1 6 0-15,-1-8 128 0,-2 1-128 16,3 7 0-16,0 0 0 0,0-7 0 0,0-1 0 0,0 8 0 0,-1-8 128 0,1 8-128 0,-4-7 0 0,4 7 128 31,-3-8-128-31,1 1 0 0,0 0 0 0,2 7 0 16,1-6 0-16,-1 6 0 0,-2-10 0 0,2 10 0 16,-3-6 0-16,3 6 0 0,-5-6 0 0,3 1 0 0,-1-2 0 0,3 7 0 15,-3-7 0-15,3 7 0 16,-3-4 0-16,-2 0 0 0,5 4 0 0,-4-5 0 0,0 1 0 0,4 4 0 15,-6-5 0-15,6 5 0 16,-5-5 0-16,-1 0 0 0,0 1 0 0,1 1 128 16,5 3-128-16,-4-6 0 0,-4 1 0 0,3 0 0 0,5 5 0 0,-4-5 0 15,-1 0 0-15,5 5 0 0,-5-4 0 0,5 4 0 16,0 0 0-16,-4-7 0 0,4 7 0 0,-2-5 0 0,-3-1 0 0,5 6 0 16,-8-4 0-16,2 1 0 15,6 3 0-15,0 0 0 0,-9-5 128 0,3 2-128 0,6 3 0 0,0 0 128 16,-8-3-128-16,8 3 0 15,-9-4 0-15,9 4 128 0,0 0-128 0,-8-4 0 0,1 0 0 0,0 0 128 0,7 4-128 0,-8-4 0 32,8 4 0-32,-6-4 0 0,6 4 0 0,-9-5 0 15,0 0 0-15,9 5 0 0,0 0 0 0,0 0 0 16,-9-4 128-16,9 4-128 0,-8-4 0 0,8 4 0 16,-6-4 144-16,6 4-144 0,-9-4 0 0,9 4 0 15,0 0 0-15,-7-1 128 0,7 1-128 0,0 0 0 0,-8-3 0 0,8 3 0 16,-8-2 0-16,8 2 0 0,0 0 0 0,0 0 0 15,0 0 0-15,0 0 0 0,0 0 0 0,0 0 0 16,0 0 0-16,0 0 0 0,0 0 0 0,0 0 0 16,0 0-128-16,0 0 128 0,0 0-128 0,-2 8 128 15,2-8-176-15,0 0 176 0,0 0-208 0,3 9 80 0,-3-9-112 0,6 8-16 16,-6-8 0-16,0 0 0 31,0 0-448-31,5 7-112 0,2-2-16 0,-7-5-8992 0,0 0-1808 0</inkml:trace>
  <inkml:trace contextRef="#ctx1" brushRef="#br0" timeOffset="57531.12">17522 11057 4607 0,'0'0'400'0,"0"0"-400"0,0 0 0 16,0 0 0-16,0 0 1360 0,0 0 192 0,0 0 48 0,0 0 0 15,0 0-1024-15,0 0-192 0,0 0-32 0,0 0-16 0,-7 0 16 0,7 0 0 16,0 0 0-1,0 0 0-15,0 0 0 0,0 0 0 0,-7-2 0 0,7 2 0 16,0 0-64-16,0 0-16 0,0 0 0 0,0 0 0 0,0 0-80 16,0 0-32-16,0 0 0 0,0 0 0 15,-5-4-32-15,5 4 0 0,-6-4 0 0,6 4 0 16,-6-4 64-16,6 4 0 0,0 0 0 0,0 0 0 16,-5-5 48-16,5 5 16 0,-4-6 0 0,4 6 0 15,0 0-256-15,0 0 176 0,-5-8-176 0,5 8 160 16,-4-5-160-16,4 5 0 0,-3-8 0 0,3 8 0 15,0 0-320-15,0 0 16 0,0 0 0 0,0 0-4816 16,0 0-976-16</inkml:trace>
  <inkml:trace contextRef="#ctx1" brushRef="#br0" timeOffset="76593.75">20641 4305 9151 0,'0'0'400'0,"0"0"96"0,0 0-496 0,0 0 0 0,0 0 0 0,0 0 0 16,0 0 384-16,0 0 0 0,0 0-16 0,0 0 0 16,0 0 80-16,0 0 32 0,0 0 0 0,0 0 0 15,0 0 112-15,0 0 32 0,0 0 0 0,0 0 0 16,0 0-160-16,0 0-16 0,0 0-16 0,0 0 0 15,0 0-128-15,1 9-32 0,-1-9 0 0,0 0 0 16,0 0 80-16,0 0 16 0,-2 9 0 0,2-9 0 16,0 0 16-16,-2 7 0 0,2-7 0 0,0 0 0 15,0 0-96-15,0 0-16 0,0 0 0 0,0 0 0 16,-7 5-16-16,7-5 0 0,0 0 0 0,0 0 0 0,0 0-96 0,0 0-32 16,0 0 0-16,0 0 0 15,0 0-128-15,0 0 128 0,-6 6-128 0,6-6 128 16,0 0 32-16,0 0 0 0,0 0 0 0,0 0 0 0,0 0 32 0,0 0 0 15,0 0 0-15,0 0 0 0,0 0-192 0,0 0 192 16,0 0-192-16,0 0 192 0,0 0-192 0,0 0 160 0,0 0-160 0,0 0 160 16,0 0-160-16,0 0 0 15,0 0 144-15,0 0-144 0,-7 0 176 0,7 0-48 16,0 0 0-16,0 0 0 0,0 0-128 0,0 0 0 16,0 0 0-16,0 0 0 0,0 0 0 0,0 0 160 15,0 0-160-15,0 0 160 0,0 0 0 0,0 0 0 0,0 0 0 0,0 0 0 16,0 0 0-16,0 0 0 15,-9-4 0-15,9 4 0 0,0 0-16 0,0 0 0 16,-8 0 0-16,8 0 0 0,0 0-16 0,0 0 0 16,-7-1 0-16,7 1 0 0,-9-2 16 0,9 2 0 15,-4-4 0-15,4 4 0 0,0 0-16 0,-6-3 0 0,6 3 0 16,-8-2 0-16,3-3-128 0,5 5 192 16,0 0-192-16,0 0 192 0,-8-6-64 0,3 2-128 0,5 4 192 0,0 0-64 15,-5-5-128-15,5 5 192 0,-9-4-192 0,4 0 192 0,5 4-64 0,-8-5 0 0,3 1 0 16,5 4 0-1,0 0 16-15,-7-2 0 0,7 2 0 0,-9-5 0 16,2 0-144-16,1 1 160 0,6 4-160 0,0 0 160 16,-4-4-160-16,4 4 0 0,-8-7 144 0,8 7-144 15,-8-4 128-15,0 2-128 0,8 2 160 0,-7-6-160 16,1 0 128-16,6 6-128 0,-7-5 0 0,7 5 0 16,0 0 912-16,0 0 96 0,0 0 16 0,-7-2 0 15,7 2-1600-15,0 0-304 16,-8-5-64-16,4-1-16 0,4 6 832 0,-9-4 128 0,9 4 0 0,-9-1 128 0,9 1-128 0,-8-1 128 0,8 1-128 15,-9-2 128-15,0 0-128 0,9 2 0 16,0 0 0-16,0 0 0 0,-9-1 0 0,2 0 0 16,7 1 0-16,0 0 0 0,-10 0 0 0,3 0 128 15,7 0-128-15,-10-1 0 0,1 0 0 0,2 0 128 16,7 1-128-16,-8-1 0 0,1 1 144 0,7 0-144 16,-8-3 192-16,0 3-192 0,8 0 192 0,-9-1-192 0,0-1 192 0,2 2-192 15,7 0 176-15,-9 3-176 16,0 0 160-16,2-2-160 0,7-1 176 0,-10 2-176 15,4-1 192-15,-3-1-192 0,1-1 128 0,-2 1-128 16,10 0 0-16,-8 1 0 0,-1 1 0 0,0-3 128 16,1-2-128-16,0 2 0 0,0 2 0 0,-2 0 0 15,2-1 0-15,-1-1 0 0,1 0 128 0,-1 1-128 0,0 0 0 0,0 0 0 16,-1-1 0-16,3 0 160 0,-3-1-160 0,1 2 128 16,0 2-128-16,-2-2 128 0,0-2-128 0,2 2 128 0,2-1-128 0,0 0 0 15,0-1 144-15,0 1-144 16,-2-3 128-16,0 2-128 0,0 2 128 0,0-1-128 15,-3-3 0-15,2 1 144 0,2 2-144 0,-2-3 0 0,2 2 144 0,-3-1-144 16,1-2 0-16,1 3 144 16,-2-1-144-16,3 2 0 0,-1 0 0 0,0-3 0 0,1-1 0 0,-2 0 0 0,1 2 0 0,0 0 0 31,1-2 0-31,0 1 0 0,1 2 0 0,-1-1 0 16,0-2 0-16,0 3 0 0,0 0 0 0,-1 0 0 15,1-2 0-15,0 2 0 0,1 1 0 0,-1 1 0 16,1 0 0-16,-1-1 0 0,0-1 0 0,-1 1 0 0,-1 1 0 0,3 0 0 15,-3 0 0-15,1 0 0 0,-1-3 0 0,0 2 0 0,3 0 0 0,-2 0 0 16,0 0 0-16,0 1 0 16,-1-1 0-16,2 1 0 0,-3 0 0 0,1 1 0 15,1 1 0-15,0-3 0 0,9 1 0 0,-7-3 0 0,-6 1 0 0,2 2 0 0,2 2 0 16,-1-1 0 0,1-2 0-16,0 0 0 0,0 0 0 0,1 2 0 15,-2 1 0-15,2-1 0 0,-1-2 0 0,1 1 0 16,0 0 0-16,-1 0 0 0,2 0 0 0,-1 1 0 15,0 0 0-15,1 2 0 0,-1 2 0 0,0-3 0 0,0-2 0 0,2 0 0 16,-2-1 0-16,8 1 0 16,-9-2 0-16,2 2 0 0,-1 2 0 0,0 0 0 15,-1 0 0-15,2-2 0 0,0-2 0 0,1 0 0 0,-2 1 0 0,0 0 0 16,3 0 0-16,-5 1 0 16,1 0 0-16,1 0 0 0,2 1 0 0,6-1 0 0,-9 0 0 0,-1 0 0 15,0 0 0-15,-3 0 0 0,2 1 0 0,0-1 0 16,1-2 0-16,-2-1 160 0,1 1-160 0,1 1 160 15,-2 2-160-15,1 1 0 0,0 1 0 0,1-2 0 0,0-2 0 0,0-3 0 16,-1 2 0-16,1 1 0 16,0 0 0-16,0 1 0 0,-1 1 0 0,2-1 0 15,-1-2 0-15,0 1 0 0,1 1 0 0,-2 1 0 16,1 0 0-16,1-1 0 0,0 0 0 0,2 1 0 0,-4 0 0 0,2 0 0 16,-1-1 0-16,0 0 0 0,-1 0 0 0,1-1 0 15,-2 0 0-15,3 1 0 16,1 2 0-16,-2 0 0 0,-2 1 0 0,1-3 0 0,1 0 0 0,1 0 0 15,-1 0 0-15,-1 0 0 16,1 1 0-16,0 0 0 0,0-2 0 0,1 1 0 0,-3 2 0 16,0 1 0-16,-1 0 0 0,3 0 0 0,-2-2 0 0,2 1 0 15,-1-2 0-15,0 1 0 0,2 1 0 0,2-1 0 16,-3 2 0-16,1-2 0 0,-1-2 0 0,0-1 0 0,-1 1 0 0,0 2 0 0,0 3 0 0,1-1 0 16,1 0 0-16,1-2 0 0,-1 3 0 0,-2-2 0 15,1 0 0-15,0-1 0 0,0-1 0 0,0 1 0 31,-1 2 0-31,1-1 0 0,3 0 0 0,-3 1 0 0,0 2 0 0,1-2 0 16,0-1 0-16,0-2 0 16,-3 1 0-16,2 3 0 0,2 0 0 0,-3-1 0 15,0 1 0-15,0-3 0 0,0 0 0 0,-3 0 0 16,1-1 0-16,2 1 0 0,1 1 0 0,-2 1 0 16,-2 3 0-16,2-3 0 0,0-1 0 0,1 1 0 0,-2-2 0 0,0 2 0 0,0 1 0 0,1 1 0 15,1 0 0-15,-1 2 0 16,-2 0-128-16,2-3 128 0,0 0 0 0,-1 2 0 0,0 0 0 0,1 1 0 0,0 0 0 15,0-2 0 1,0-2 0-16,1 2 0 0,-1-1 0 0,3 1 0 16,-2-3 0-16,1 0 0 0,0 0 0 0,-2 2 0 0,1 0 0 0,0 0 0 0,-1 0 0 15,0-1 0-15,1 1-144 0,0-1 144 0,0-1 0 0,-2 1 0 32,2 4-160-32,-1-3 160 0,-3 0-128 0,3 1 128 15,0-3-128-15,1 0 128 0,1 0-128 0,-1 2 128 16,1 0 0-16,1 1 0 0,-4-3 0 0,3 0 0 15,4-1 0-15,-5 0 0 0,1-1 0 0,0 2 0 16,0 2 0-16,2-2 0 0,-3 0 0 0,4 0-128 16,0-1 128-16,-1-1 0 0,1 0 0 0,-1 0 0 0,8 0 0 0,-9 3 0 15,0-2 0-15,2 0 0 0,7-1 0 0,-9 1 0 16,9-1 0-16,-9 1 0 0,-2-1 0 0,2 0 0 0,9 0 0 0,-9 3 0 16,9-3 0-16,-8 2 0 15,-1 1 0-15,1-2 0 0,8-1 0 0,-8 0 0 16,-1 0 0-16,2 0 0 0,7 0 0 0,-9 2 0 15,9-2 0-15,-10 2 0 0,1-2 0 0,2 0 0 16,-1 1 0-16,8-1 0 0,-9 5 0 0,2-3 0 16,-1 1 0-16,0-1-128 0,0-1 128 0,1 1 0 0,-1 0 0 0,1 1 0 0,0 0 0 15,-1 2 0-15,0-1 0 16,8-4 0-16,-8 2 0 0,-1 2 0 16,0-3 0-16,0 1 0 0,3 1 0 0,-4 1 0 15,3-2 0-15,-2 3 0 0,2 0 0 0,-3-1 0 0,1 0 0 0,0 1 0 0,-1-1 0 0,4 0 0 0,6-4 0 16,-9 5 0-1,0 2 0-15,0-2 0 0,4-2 0 0,-2 2-128 16,2 0 128-16,-2 1 0 0,0-2 0 0,3 1 0 16,-4 0 0-16,3 1 0 0,0-1 0 0,-1 0 0 15,6-5 0-15,-8 2 0 0,-2 1 0 0,4 3 0 16,-3 3 0-16,2 1 0 0,-1-1 0 0,3-1 0 16,-2-2 0-16,2 0 0 0,5-6 0 0,-8 7-128 0,0 1 128 0,3 1 0 15,-2-1 0-15,3-2 0 0,4-6 0 0,-4 8 0 16,-3-3 0-16,1 1 0 15,2 1 0-15,-3-1 0 0,2 0 0 0,-1-1 0 16,6-5 0-16,-6 9 0 0,0 0 0 0,-1-1 0 16,0-1 0-16,2 1 0 0,-1 0 0 0,1-2 0 0,-4 2 0 0,2 0 0 15,-2 1 0-15,4-2 0 0,-4 2 0 0,2 0 0 16,0-1 0-16,-1 0 0 0,-2 0 0 0,4 0 0 16,-2 1 0-16,1-1-128 0,-2 1 128 0,2 1 0 0,-5 0 0 0,2 1 0 15,2 1 0-15,-1 0 0 16,0-1 0-16,-2 0 0 0,3 1 0 0,-1 0 0 15,0-1 0-15,1 1 0 0,-3 3 0 0,5-2 0 0,-2-1 0 0,0-1 0 16,-3-1 0-16,1 0 0 16,2 1 0-16,-2 1-128 0,1 1 128 0,1 0 0 0,1 1 0 0,-1-2 0 15,0-2 0-15,-1-1 0 16,5 1 0-16,-4 1 0 0,2 0 0 0,-1 0 0 0,-1-1 0 0,2 0 0 16,-2-1 0-16,3 1 0 15,-1-1 0-15,1-1 0 0,-2 2 0 0,1 1 0 16,1 1 0-16,-2-4 0 0,7-8 0 0,-6 9 0 0,-2-1 0 0,3 0 0 0,1 0 0 0,-2 0 0 15,0-2 0-15,2 1 0 16,4-7 0-16,-7 6 0 0,2 0 0 0,1 2 0 16,-2-2 0-16,1 2 0 0,1-1 0 0,-2 0 0 15,2 0 0-15,0-1 0 0,4-6 0 0,-6 9 0 16,1-3 0-16,5-6 0 0,-7 7 0 0,0-1 0 16,3 2 0-16,1 1 0 0,-4-1 0 0,3-2 0 15,4-6 0-15,0 0 0 0,-8 4 0 0,3 1 0 16,5-5 0-16,-6 6 0 0,-1 0 0 0,3-1 0 0,0 1 0 0,4-6 0 15,-6 5 0-15,2 1 0 16,-1-1 0-16,5-5 0 0,-6 8 0 0,1 0 0 0,3 1 0 0,2-9 0 16,-4 5 0-16,-2 2 0 0,2-1 0 0,1 1 0 15,-1-2 0-15,4-5 0 0,-4 7 0 0,-1 0 0 16,1 0 0-16,2-1 0 0,2-6 0 0,0 0 0 16,-6 9 0-16,2-3 0 0,0 1 0 0,4-7 0 15,-3 9 0-15,3-9 0 0,0 0 0 0,-4 8 0 16,-2 0 0-16,3 1 0 0,2-1 0 0,-3-1 0 15,4-7 0-15,-4 9 0 0,4-9 0 0,-3 9 0 16,0-1 0-16,-3-1 0 0,2 3 0 0,-1-1 0 16,2-2 0-16,3-7 0 0,-5 5 0 0,0 4 0 0,1 0 0 0,-1-2 0 15,3 1 0-15,0 1 0 0,0 1 0 0,0-3 0 16,2-7 0-16,0 0 0 16,0 0 0-16,-4 11 0 0,-3 2 0 0,1-1 0 15,2-1 0-15,0-3 0 0,4-8 0 0,-3 11 0 16,-1-2 0-16,2 0 0 0,2-9 0 0,-5 11 0 0,1 0 0 0,0-1 0 15,3-1 0-15,-1 0 0 0,-2-1 0 0,0 4 0 16,2-2 0-16,-1-1 0 0,1 2 0 0,-3 0 0 16,2 0 0-16,1-1 0 0,0-1 0 0,-1 1 0 0,2 1 0 0,-3-1 0 15,1-2 0-15,-1 2 0 16,1 1 0-16,0 0 0 0,1-1 0 0,-1-2 0 16,3-8 0-16,-4 9 0 0,1 0 0 0,2 0 0 15,-3 2 0-15,2-1 0 0,-1-1 0 0,-1 0 0 0,4-9 0 0,-2 9 0 16,1-2 0-16,-2 2 0 0,1 4 0 0,-1-2 0 15,0-2 0-15,1-1 0 16,0 1 0-16,-3 0 0 0,2 0 0 0,0 2 0 16,2-2 0-16,-2 2 0 0,2 1 0 0,-2-2 0 0,0-2 0 0,3-8 0 15,-2 8 0-15,-1 3 0 16,1 1 0-16,1-1 0 0,-1 1 0 0,-1-2 0 0,0-1 0 0,2 0 0 0,0-1 0 0,-1 2 0 16,-1 1 0-16,0 1 0 15,-1-1 0-15,2 1 0 0,0-3 0 0,-1 3 0 16,0-2 0-16,-1 1 0 0,2 0 0 0,-2 1 0 15,0 2 0-15,-1 0 0 0,1-3 0 0,0 1 0 16,-1 1 0-16,-1-2 0 0,2 0 0 0,1 1 0 0,-1-1 0 0,-1 1 0 16,1-1 0-16,1 0 0 15,-2-1 0-15,3 0 0 0,-1-2 0 0,-1 3 0 0,-1 0 0 0,2 0 0 16,-1 0 0-16,1 0 0 0,0 0 0 0,-2-1 0 0,2-1 0 16,0 2 0-1,-1 0 0-15,-1 0 0 0,2 0 0 0,-1-1 0 0,1 0 0 0,0 2 0 16,2 2 0-16,-2-3 0 15,-2 1 0-15,3 0 0 0,1 1 0 0,1 0 0 0,-5-2 0 16,3 0 0-16,1-2 0 0,0 0 0 0,-1 0 0 0,-1 2 0 0,1-3 0 0,1 2 0 16,1 2 0-16,-2-3 0 15,2-9 0-15,-1 11 0 0,0 0 0 0,0-2 0 16,-2 2 0-16,1 1 0 0,0 0 0 0,0 0 0 16,1-1 0-16,-4 0 0 0,2 1 0 0,0 0 0 0,0 3 0 0,2-2 0 15,1 0 0-15,-1-1 0 16,1 0 0-16,-2-1 0 0,0-1 0 0,1 1 0 0,-1 0 0 0,0 2 0 15,0 2 0-15,0-3 0 0,1-2 0 0,0 0 0 16,1 0 0-16,-1-1 0 16,-4 1 0-16,4-1 0 0,1 1 0 0,-2 0 0 0,-1 1 0 0,1 1 0 15,2-1 0-15,-2-1 0 0,1 0 0 0,-1 0 0 16,0 1 0-16,1-1 0 0,0 2 0 0,1-1 0 16,0 0 0-16,1 0 0 0,0 0 0 0,-2 0 0 15,-2 0 0-15,-1 0 0 0,4 1 0 0,0-1 0 0,-1 0 0 0,0 0 0 0,1 1 0 0,0-1 0 31,-1-1 0-31,-1 1 0 0,0 0 0 0,0 1 0 16,2 0 0-16,0 0 0 0,0 0 0 0,2 0 0 0,0-1 0 0,-2 0 0 16,-1 1 0-16,0-1 0 15,2 3 0-15,2-1 0 0,-1-1 0 0,-1-1 0 16,-1 2 0-16,2 0 0 0,2 1 0 0,-2-1 0 0,0-1 0 16,1-1 0-16,0-1 0 0,-2 1 0 15,-2-1 0-15,0 2 0 0,2 0 0 0,-1 0 0 16,0 1 0-16,1-1 0 0,1 0 0 0,-1 0 0 0,-1 2 0 0,0-1 0 15,-1 0 0-15,2-1 0 0,2-1 0 0,-2 1 0 16,-2 1 0-16,1 3 0 0,5-1 0 0,-3-3 0 16,0-3 0-16,0 2 0 0,2 5 0 0,-1-2 0 15,0-2 0-15,-3 0 0 0,-3 0 160 0,3 2-160 0,4-1 0 0,-1-1 0 16,-2 0 0-16,1 0-160 0,0 1 160 0,0 0 0 0,0-1 0 0,2 2 0 16,-2-3 0-16,0 1 0 15,-2-2 0-15,2 2 0 16,1-1 0-16,-1-1 0 0,-1-1 0 0,2 2 128 0,-2 0-128 0,1-1 0 15,2 0 0-15,-2 1 0 0,-2 4 0 0,2-4 144 0,1 0-144 0,-1-2 0 32,-2 1 128-32,1 0-128 0,3-1 0 0,-1 4 0 0,-2-1 0 0,1 0 0 15,-1-3 128-15,2 3-128 16,-1-1 0-16,0 0 0 0,-1 0 0 0,3 1 0 0,1 2 0 0,-1-2 0 0,-1 0 0 16,0-1 0-16,3-2 0 0,-4 2 0 0,1-1 0 0,2-1 0 15,-2 2 128-15,1 0-128 16,0 0 0-16,0 0 0 0,-1-1 0 0,3 0 0 15,-2-2 0-15,1 2 0 0,0 0 0 0,-2 1 0 16,2 0 0-16,0 0 0 0,-3-2 0 0,2 2 0 0,0-3 128 0,-1 2-128 0,2 1 0 16,-3 1 0-16,1 0 0 0,1-1 0 0,0-1 0 0,-2 0 0 31,2 0 0-31,0 0 0 0,-1 0 0 0,2 2 128 0,-3 1-128 0,1-1 0 16,0-2 128-16,2 0-128 0,-3 0 0 0,0 1 0 0,2 0 0 0,-2 1 0 31,1 0 0-31,1-1 0 0,-1-2 0 0,0 1 0 15,0 2 0-15,1-2 0 0,-1 1 0 0,0 0 0 16,0-1 0-16,1 0 0 0,0 0 128 0,-2-3-128 0,2 1 0 0,0 0 0 16,-1 1 128-16,1-1-128 15,-1 2 0-15,1-1 0 0,1-2 0 0,-1-1 0 0,-4-6 0 0,5 10 0 16,-1-1 0-16,1-1 0 0,0-1 0 0,0 1 0 16,1-1 128-16,-3 1-128 0,2 0 0 0,1 3 0 15,-6-11 0-15,7 11 0 0,2 1 0 0,-5-1 0 16,1 0 0-16,3-1 0 0,-3-1 0 0,0 2 0 15,1 1 128-15,-2 0-128 0,1-1 0 0,1-1 0 0,-3 1 0 0,2-1 128 16,1-1-128-16,-1 1 0 0,1 3 128 0,0-2-128 16,-3-2 0-16,1 1 0 0,3 0 128 0,-4-2-128 0,3 1 0 0,2 1 0 31,-1 0 0-31,1-1 128 0,-3-2-128 0,2 3 0 0,0 1 144 0,-1-1-144 16,0-1 0-16,0-1 144 0,2-1-144 0,-2 1 128 15,1 0-128-15,0 2 128 0,1-4-128 0,-1 1 128 16,0-2-128-16,-1 1 128 0,2-1-128 0,0 3 0 15,-3 0 144-15,3-2-144 0,-1 0 128 0,-1 1-128 0,0-1 128 0,0 0-128 0,2-1 128 0,-4 2-128 32,2-2 128-32,1 2-128 0,0-1 0 0,0 1 144 0,-2-1-144 0,1-1 0 15,-2 2 144-15,-4-7-144 16,6 6 0-16,-1 0 144 0,1 0-144 0,0 2 0 16,1 0 144-16,-3-3-144 0,-4-5 0 0,7 7 144 15,-2-1-144-15,1 3 0 0,-2 0 144 0,2-2-144 16,-1-1 0-16,0 1 144 0,-5-7-144 0,6 8 0 15,-6-8 144-15,6 9-144 0,-2 5 0 0,2-2 128 0,-1-2-128 0,0-3 0 16,-5-7 0-16,6 6 144 0,-6-6-144 0,9 10 0 16,-2 0 128-16,-1-2-128 0,-6-8 0 0,9 8 0 0,-2 3 0 0,0-2 0 15,-2 0 128-15,0-2-128 16,2 0 0-16,-1 1 0 0,2 1 0 0,-2-1 0 0,-6-8 0 16,8 9 0-16,-1-1 128 0,2 0-128 0,-5 0 0 0,3 1 0 15,-2-1 0-15,2 1 0 0,1-1 128 0,-1 1-128 16,2 1 0-16,0-1 0 15,-1 0 0-15,-1-2 0 0,1 2 0 0,0 0 0 16,-1-1 128-16,1 1-128 0,0-1 0 0,2 1 0 0,0-1 128 0,0 1-128 0,-5-3 0 0,2 3 0 31,1 0 128-31,2-3-128 0,-1 0 0 0,-1-1 0 16,-2 2 0-16,2-1 128 0,-1-1-128 0,0 1 0 0,-1 1 0 0,1 0 0 0,-1-1 0 16,1 0 0-16,-7-6 128 0,9 5-128 15,-1 2 0-15,-1 0 0 0,-2-1 0 0,2 3 0 16,-3-1 0-16,2 1 0 0,2-3 0 0,-4 0 0 15,-4-6 0-15,8 6 0 0,-2 1 0 0,1 1 0 16,-2-2 0-16,1 1 0 0,-6-7 128 0,9 7-128 16,-5 1 0-16,3-1 0 0,-1-1 0 0,0 1 0 15,-6-7 0-15,8 8 0 0,-3-2 0 0,-5-6 0 0,6 6 128 0,-1 0-128 0,-5-6 0 16,6 7 0 0,-1-2 128-16,-5-5-128 0,6 7 0 0,-1-1 0 15,3-2 0-15,-8-4 0 0,3 10 0 0,4-2 0 16,0-3 0-16,-2 2 0 0,-5-7 0 0,5 6 0 15,1 2 0-15,-1-3 0 0,-5-5 128 0,6 7-128 16,-6-7 0-16,5 9 0 0,1-1 0 0,-2-2 0 0,-4-6 0 0,7 9 0 16,-2-2 0-16,2-1 0 15,-5 1 0-15,-2-7 0 0,9 6 0 0,-3 1 0 0,0-2 0 0,1 1 0 0,-3-2 0 0,-4-4 0 16,7 6 128-16,-1-1-128 16,-6-5 0-16,6 8 0 0,-2-2 0 0,-4-6 0 15,6 7 128-15,-3 0-128 0,-3-7 0 0,4 8 0 16,1-3 0-16,-1 2 0 0,0-1 0 0,2 1 0 15,-2-1 0-15,-4-6 0 0,4 7 0 0,0 0 0 16,3-1 0-16,-4 1 0 0,-3-7 0 0,3 10 0 0,1-1 128 0,-1-2-128 16,-3-7 0-16,4 8 0 15,-4-8 0-15,5 7 0 0,-5-7 0 0,4 8 0 0,0 0 0 0,-1 0 0 16,2-1 0-16,-2 0 0 16,0 0 128-16,1-1-128 0,-4-6 0 0,4 9 0 0,-4-9 0 15,5 4 0-15,-5-4 0 0,6 8 0 0,0 1 0 16,-6-9 0-16,0 0 0 0,4 7 0 0,2-1 128 15,-2 1-128-15,1-3 0 0,-5-4 0 0,5 7 0 0,-5-7 0 16,2 6 0-16,3 1 0 0,0-3 0 0,-5-4 0 16,0 0 0-16,0 0 0 0,6 7 0 0,-6-7 0 15,0 0 0-15,4 7 0 0,-1-1 0 0,2 1 0 16,-5-7 128-16,3 6-128 0,-3-6 0 0,5 8 0 16,-2-1 0-16,-3-7 0 0,0 0 0 0,0 0 0 15,5 5 0-15,-1 3 0 0,-4-8 0 0,0 0 0 16,0 0 0-16,4 6 0 0,0 1 0 0,1 0 0 15,-5-7 0-15,3 5 0 0,-3-5 0 0,5 7 0 0,1-2 0 0,-6-5 0 16,0 0 0-16,0 0 0 16,3 7 0-16,-3-7 0 0,0 0 0 0,6 5 0 0,-6-5 0 0,7 7 0 15,-7-7 0-15,4 3 0 0,-4-3 0 0,0 0 0 16,5 5 0-16,2-1 0 0,-7-4 0 0,6 4 0 16,-6-4 128-16,0 0-128 0,9 4 0 0,-9-4 0 15,0 0 0-15,6 3 0 0,-6-3 0 0,7 3 0 16,-1 2 0-16,-6-5 0 0,7 2 0 0,-7-2 0 15,0 0 128-15,7 3-128 0,-7-3 0 0,7 4 0 16,-7-4 0-16,9 3 0 0,-9-3 0 0,9 3 0 0,-9-3 0 0,8 1 0 0,-8-1 0 0,0 0 0 31,11 2 0-31,-4 1 0 0,-7-3 0 0,9 1 0 16,-9-1 0-16,0 0 0 0,0 0 0 0,9 3 0 16,-1-1 0-16,-8-2 0 0,0 0 0 0,10 4 0 0,0-3 0 0,-10-1 0 15,0 0 0-15,10 2 0 0,0-1 0 0,-2 0 0 16,-8-1 0-16,0 0 0 0,9-1 0 0,-1 1 0 0,-8 0 0 0,11 0 0 15,-11 0 0-15,9 1 0 16,-1 0 0-16,-8-1 0 0,10 2 0 0,-1-1 0 0,-2-2 0 0,-7 1 0 16,10 0 0-16,-1 0 0 0,0-1 0 0,-2 1 0 0,-7 0 0 0,9-1 0 15,1 0 0-15,-2 0 0 0,-2-1 0 0,1 1 0 32,-7 1 0-32,9 1 0 0,2 0 0 0,-5 0 0 15,1 0 0-15,0 0 0 0,-7-1 0 0,8 1 0 16,1 0 0-16,1-1 0 0,-3-1 0 0,2 1 0 15,-9 0 0-15,7 0 0 0,2 0 0 0,-1 0 0 16,-8 0 0-16,9 1 0 0,-1 0 0 0,1-1 0 0,0-1 0 0,0 1 0 16,0 0 0-16,-3 0 0 15,3-1 0-15,-2 0 0 0,-7 1 0 0,0 0 0 16,12 0 0-16,0 0 0 0,-5 0 0 0,3 0 0 0,-2 1 0 0,1 1 0 0,-1 1 128 16,-1-2-128-16,-7-1 0 0,10 2 0 15,-1 0 0-15,2 0 0 0,-3-1 0 0,0 1 0 16,-8-2 0-16,10 0 0 0,-1 1 0 0,1 0 0 15,-10-1 0-15,10 3 0 0,0 1 0 0,0 0 0 0,-3-1 128 0,3 0-128 16,-10-3 0-16,9 4 0 0,0 0 0 0,0-1 0 16,0 1 0-16,-3-1 0 0,-6-3 0 0,9 3 0 15,1 1 128-15,-5-1-128 0,-5-3 0 0,8 4 0 16,-1-2 0-16,0 4 0 16,1-3 0-16,-1 1 0 0,-7-4 0 0,8 3 0 0,-1 0 128 0,0 0-128 0,0 2 0 0,0-1 0 31,-7-4 0-31,7 6 0 0,0-2 128 0,-1 1-128 0,1-2 0 15,0 0 0-15,-7-3 0 0,7 5 0 0,-1-1 144 16,1 0-144-16,2 0 0 0,-4-1 144 0,-5-3-144 16,10 8 0-16,-1-3 0 0,0 0 128 0,-9-5-128 0,8 6 0 15,1 2 0-15,-1-2 128 0,-1 0-128 0,0-3 0 16,1-1 0-16,3 3 0 0,-2-1 0 0,-2 2 0 0,-7-6 0 16,9 5 128-16,2 1-128 0,0-2 0 15,-4 2 0-15,-7-6 0 0,0 0 0 0,9 5 0 0,-4 1 0 0,4-2 0 16,-2-1 0-16,-7-3 0 15,9 5 0-15,-3 0 128 0,1 1-128 0,0-2 0 0,1-2 0 0,0 2 0 0,-8-4 0 0,7 6 0 16,1-1 128-16,-1-1-128 16,-7-4 0-16,7 4 0 15,-7-4 0-15,8 6 0 0,-8-6 0 0,9 7 128 0,-9-7-128 0,11 4 0 0,-3 0 0 0,-1 1 0 0,-7-5 128 32,7 4-128-32,-1 1 0 0,-6-5 0 0,8 4 0 0,-1-1 0 15,-7-3 0-15,0 0 0 0,9 4 128 0,-9-4-128 16,9 2 0-16,-2 1 0 0,-7-3 0 15,9 4 128-15,-3 0-128 0,-6-4 0 0,0 0 0 0,10 4 0 0,-10-4 0 0,8 5 128 16,-8-5-128-16,9 2 0 16,-9-2 0-16,9 4 0 0,-9-4 128 0,8 2-128 15,-8-2 0-15,8 3 0 0,-8-3 0 0,9 2 0 16,-9-2 0-16,8 2 0 0,-1-3 0 0,0 1 0 16,-7 0 0-16,0 0 0 0,0 0 0 0,10 3 0 0,0-1 0 0,-5 3 0 15,-5-5 0-15,10 2 0 16,-3-1 0-16,-7-1 0 0,10 2 128 0,-10-2-128 15,7 2 0-15,1-2 0 0,-8 0 0 0,8 0 0 0,-8 0 0 0,9 3 0 16,-1-3 0-16,1 1 0 0,-9-1 0 0,9 2 0 16,1 0 0-16,-2-1 0 0,-8-1 0 0,0 0 0 15,7 1 0-15,2-1 0 0,-2-1 0 0,1 0 0 0,-2 1 0 0,1 0 0 16,-7 0 0-16,8 0 0 16,2 0 0-16,-1 0 0 0,-9 0 0 0,10 0 0 0,-10 0 0 0,12 0 0 15,-2-2 0-15,0 1 0 16,-10 1 0-16,11-1 0 0,-2 0 0 0,-1 0 0 15,1-2 0-15,-2 1 0 0,-7 2 0 0,10-1 0 0,1-1 0 0,-2 1 0 16,-9 1 0-16,8-2 0 0,0-2 0 0,-8 4 0 16,10-3 0-16,-1 1 0 15,-9 2 0-15,11-1 0 0,-4 0 0 0,1-1 0 0,0 1 0 0,0 1 0 0,-8 0 0 0,7 1 0 32,-7-1 0-32,9 0 0 0,-9 0 0 0,10-1 0 0,-10 1 0 0,11 0 0 0,-1 0 0 0,-4 0 0 15,-6 0 0-15,9 1 0 16,-9-1 0-16,9 0 0 0,-2 0 0 0,-7 0 0 15,10-1 0-15,-3 1 0 0,0 0 0 0,-7 0 0 16,0 0 0-16,10 0 0 0,1 1 0 0,-5 1 0 16,-6-2 0-16,10 1 0 0,-1 0 0 0,-1-1 0 0,-8 0 0 0,9 1 0 0,-9-1 0 0,8-1 0 31,1 0 0-31,-2 1 0 0,-7 0 0 0,7 1 0 16,2 0 0-16,-1 0 0 0,-8-1 0 0,10 1 0 15,-1-1 0-15,-9 0 0 0,0 0 0 0,10 1 0 16,-1-1 0-16,-1 0 0 0,-8 0 0 0,7 0 0 0,-7 0 0 0,12 0 0 0,-4 0 0 0,0 0 0 31,-8 0 0-31,8 0 0 0,-8 0 0 0,10 0 0 0,-1-1 0 16,-2 1 0-16,-7 0 0 0,11-1 0 0,-3 0 0 0,1 1 0 15,-9 0 0-15,9-1 0 0,0 0 0 0,-9 1 0 16,11 0 0-16,-4 0 0 0,-7 0 0 0,10 0 0 16,-10 0 0-16,8 1 0 0,1-1 128 0,-9 0-128 15,0 0 128-15,11 0-128 0,-3 0 0 0,1 0 0 16,-9 0 128-16,7-1-128 0,-7 1 0 0,0 0 0 15,10-1-160-15,-1 1 160 0,-9 0 0 0,8 1 0 16,1 0 0-16,-9-1 0 0,9 0 0 0,-9 0 0 16,10 2 0-16,-10-2 0 0,9 0 0 0,-9 0 0 15,8 0 0-15,0 0 0 0,-8 0 0 0,10 0 0 0,-1 0 0 0,0 1 0 0,-1 0 0 0,-8-1 0 16,8 1 0-16,2 1 0 0,-1 0 0 0,0 0 0 0,-9-2 0 0,0 0 0 31,11 1 0-31,-2 0 0 0,0 0 0 0,0-1 0 16,-9 0 0-16,10 1 0 0,1-2 0 0,-2 3 0 15,-9-2 0-15,11 4 0 0,0-1 0 0,-1 0 0 16,0-3 0-16,0 2 0 0,-3 2 0 0,2-2 0 0,-9-2 0 0,10 2 0 16,0 0 0-16,0-1 0 15,-10-1 0-15,9 3 0 0,0-1 0 0,0-1 0 16,-1 0 0-16,-8-1 0 0,11 1 0 0,-3 1 0 16,2-2 0-16,-3 2 0 0,1 4 0 0,-8-6 0 15,10 0 0-15,-1 1 0 0,-2 0 0 0,-7-1 0 16,0 0 0-16,10 0 0 0,0 0 0 0,-3 1 0 15,-7-1 0-15,10 2 0 0,-1 1 0 0,-9-3 0 16,8 0 0-16,0 1 0 0,-8-1 0 0,9 2 0 0,-9-2 0 0,10 1 0 0,-10-1 0 16,7 1 0-16,-7-1 0 0,10 0 0 0,-10 0 0 0,8 0 0 0,1 0 0 15,-9 0 0 1,9 3 0-16,-9-3 0 0,8-1 0 0,-1 1 0 16,-7 0 0-16,9 0 0 0,-9 0 0 0,8 0 0 15,-8 0 0-15,7 0 0 0,-7 0 0 0,10 0 0 0,-3 0 0 0,-7 0 0 16,0 0 0-16,0 0 0 15,11 3 0-15,-11-3 0 0,0 0 0 0,10-2 0 16,0 2 0-16,1 0 0 0,-11 0 0 0,0 0 0 16,7-3 0-16,2 1 0 0,0 1 0 0,-9 1 0 0,0 0 0 0,8-1 0 15,0 0 0-15,0 1 0 0,-8 0 0 16,9 0 0-16,-9 0 0 0,9-1 0 16,-9 1 0-16,10-2 0 0,-3-1 0 0,1 1 0 15,-8 2 0-15,5-2 0 0,-5 2 0 0,11-1 0 0,-4-2 0 0,-7 3 0 16,0 0 0-16,9-1 0 0,-9 1-128 0,8-1 128 0,-8 1 0 15,8-2 0-15,0 1 0 0,-8 1 0 16,0 0 0-16,10-2 0 0,1-3 0 0,-4 3 0 0,-7 2 0 0,0 0 0 16,0 0 0-16,9-1 0 15,-9 1 0-15,8-1 0 0,-8 1 0 0,9-1 0 16,-1-1 0-16,-8 2 0 0,0 0 0 0,0 0 0 16,7-4 0-16,0 2 0 0,1 0 0 0,-8 2 0 15,0 0 0-15,0 0 0 0,0 0 0 0,0 0 0 16,10-2 0-16,-10 2 0 0,0 0 0 0,8-1 0 15,-8 1 0-15,0 0 0 0,10 0 0 0,-10 0 0 16,8-1 0-16,-8 1 0 0,10-3 0 0,-10 3 0 0,0 0 0 16,9 0 0-16,-9 0 0 0,8-2 0 0,-8 2 0 0,0 0 0 15,0 0 0-15,10-1 0 0,0-1 0 0,-1 1 0 0,-9 1 0 0,0 0 0 16,0 0 0-16,7 0 0 0,-7 0 0 0,7-4 0 16,-7 4 0-16,0 0 0 15,9-3 0-15,-9 3 0 0,0 0 0 0,0 0 0 16,9 0 0-16,-9 0 0 0,8-3 0 0,-8 3 0 15,0 0 0-15,8 0 0 0,-8 0 0 0,0 0 0 16,9-1 0-16,-2-1 0 0,-7 2 0 0,0 0 0 16,0 0 0-16,9 0 0 0,-2 0 0 0,-7 0 0 15,0 0 0-15,0 0 0 0,11-2 0 0,-4 1 0 0,-7 1 0 0,0 0 0 16,0 0 0-16,0 0 0 16,9 1 0-16,-9-1 0 0,0 0 0 0,7 2 0 15,-7-2 0-15,8 1 0 0,-8-1 0 0,0 0 0 0,9 0 0 0,-9 0 0 16,0 0 0-16,0 0 0 0,10 1 0 15,-10-1 0-15,0 0 0 0,9 2 0 0,-2-1 0 0,-7-1 0 16,0 0 0-16,0 0 0 0,8 1 0 0,0-1 0 16,-8 0 0-16,7 1 0 0,-7-1 0 0,0 0 0 15,10 0 0-15,-10 0 0 0,0 0 0 0,0 0 0 16,0 0 0-16,0 0 0 0,0 0 0 0,0 0 0 16,10 4 0-16,-10-4 0 0,6 2 0 0,-6-2 0 15,10 2 0-15,-10-2 0 0,0 0 0 0,0 0 0 16,6 2 0-16,-6-2 0 0,9 2 0 0,-9-2 0 15,0 0 0-15,0 0 0 0,0 0 0 0,8 1 0 0,-8-1 0 0,7 5 0 0,-7-5 0 0,6 1 0 16,2 1 0-16,-8-2 0 16,0 0 0-16,0 0 0 0,11 2 0 0,-3 2 0 0,-8-4 0 0,0 0 0 0,0 0 0 15,0 0 0 1,8 0 0-16,-8 0 0 0,0 0 0 0,8 2 0 0,-8-2 0 0,0 0 0 16,0 0 0-16,8 2 0 15,-8-2 0-15,0 0 0 0,0 0 0 0,0 0 0 16,0 0 0-16,8 2 0 0,-8-2 0 0,0 0 0 15,7-2 0-15,-7 2 0 0,0 0 0 0,0 0 0 16,0 0 0-16,0 0 0 0,0 0 0 0,0 0 0 16,0 0 0-16,0 0 0 0,0 0 0 0,0 0 0 15,0 0 0-15,0 0 0 0,0 0 0 0,0 0 0 16,8-3 0-16,-8 3 0 0,0 0 0 0,0 0 0 16,0 0 0-16,0 0 0 0,0 0 0 0,0 0 0 15,0 0 0-15,0 0 0 0,0 0 0 0,2-9 0 16,2 1 0-16,-4 8 0 0,0 0 0 0,0 0 0 0,4-7 0 0,-4 7 0 15,0 0 0-15,0 0 0 0,0 0 0 0,1-8 0 0,3 0 0 0,-4 8 0 0,0 0 0 16,0 0 0 0,2-9 0-16,0 2 0 0,-2 7 160 0,0 0-160 0,0-8 0 0,0 8 0 15,0-8 0-15,0 8 0 16,0 0 0-16,0 0 0 0,2-10 0 0,-1 3 0 16,-1 7 0-16,2-9 0 0,-2 9 0 0,2-9 0 15,-2 9 0-15,2-10 0 0,-2 10 0 0,0-8-176 16,0 8 176-16,0-7 0 0,0 7 0 0,0-9 0 15,0 9 0-15,0-8 0 0,-2-1 0 0,2 2 0 16,0 7 0-16,0-9 0 0,0 9 0 0,0 0 0 16,2-9 0-16,-1 1 0 0,-1 0 0 0,0 8 0 15,0 0 0-15,-1-9 0 0,2 1 0 0,-1 8 0 0,0 0 0 0,1-8 0 16,-1-1 0-16,0 9 0 0,0 0 0 0,3-9 0 0,-3 9 0 0,2-10 0 0,-2 10 0 16,2-9 0-1,-1 0 0-15,-1 9 0 0,0 0 0 0,0-10 0 0,0 0 128 16,1 3-128-16,-1 7 0 0,1-9 0 0,-1 9 0 0,0-10-128 0,4-1 128 15,-4 3 0 1,0 8 160-16,0 0-160 0,1-11 0 0,0 3 0 0,-2 0 0 0,1 8 0 16,0 0 0-16,0-9 0 15,-1 0 0-15,1 9 0 0,1-7 0 0,-1 0 0 16,0 7 0-16,1-10 0 0,1 1 0 0,0 3 0 16,-2 6 0-16,0 0 0 0,1-9 0 0,0 0 0 15,2 1 0-15,-3 8 0 0,2-7 0 0,-2 7 0 0,2-9 0 0,0 2-160 16,-2 7 160-16,2-7 0 15,1 0 0-15,0 0 0 0,2 0 0 0,-2 1 0 0,-3 6 0 16,0 0 0-16,2-10 0 0,0 3 0 0,-1-1 0 0,-1 8 0 16,2-8 0-16,-2 8 0 0,4-10 128 0,-1 3-128 0,-3 7 0 0,1-8 0 15,1-1 0-15,-2 9-128 16,2-9 128-16,1 0 0 0,-2 0 0 0,1 0 0 16,-2 9 0-16,2-10 0 0,-2 0 0 0,2 0 0 0,-1 0 0 0,2 0 0 15,-1-1 0-15,0 1 0 16,-2 10 0-16,2-10 0 0,0 1 0 0,0-1 0 15,0 0 0-15,-1 1 0 0,-1 9 0 0,1-9 0 16,2-3 0-16,-1 1 0 0,1 2 128 0,-1 0-128 0,2 1 0 0,-2-1 0 0,1-2 0 16,-1 2-128-1,-2 9 128-15,2-10 0 0,1 0 0 0,1 1 0 0,-2 1 0 16,0-1 0-16,0 1 0 0,0 0 0 0,0 0 0 0,0 0 0 16,1 0 0-16,0 1 0 0,-3 7 0 0,5-10 0 15,-2-1 0-15,1 1 0 0,-1 2 0 0,0 0 0 16,-1 0 0-16,1 1 0 0,-3 7 0 0,5-10 0 15,-3 0 0-15,1 0 0 0,1-1 0 0,-1 1 0 0,0 0 0 0,-1 2 0 16,2 0 0-16,-2 0 0 16,-1-2 0-16,1 3 0 0,2-2 0 0,-2 1 0 15,-2 0 160-15,2 1-160 0,1-2 0 0,-3 9 0 16,0 0 0-16,1-9-160 0,-1-4 160 0,1 3 0 0,3 1 0 0,-1 2 0 16,-3-2 0-16,0 0 0 15,-1 1 0-15,3-1 0 0,-2 9 0 0,0 0 0 16,1-12 0-16,3 2 0 0,-1-1 0 0,-1 3 0 15,1-1 0-15,-3 9 0 0,3-10 0 0,-2 0 0 0,1 2 0 0,-1 0 0 0,-1-1 0 0,2 1 0 0,1 0 0 16,1 1 0 0,-3-3 0-16,0 1 0 0,-1 1 0 0,0 1 0 15,2-2 0-15,1-1 0 0,-1 1 0 0,-1 1 0 0,-1 1 0 0,-1-1 0 16,-2 0 0-16,3 1 0 16,3-1 0-16,-2-1 0 0,-2 0 0 0,2 0 0 15,1 1 0-15,1 0 0 0,-5-2 0 0,2 10 0 16,-1-8 0-16,0 0 0 0,1-2 0 0,-1 0 0 15,-2 1 0-15,2-1 0 0,0-1 0 0,1 2 0 16,0 9 0-16,0-7 0 0,-1-2 0 0,-1 0 0 16,0 2 0-16,2 7 0 0,2-10 0 0,-2 3 0 15,0 7 0-15,0 0 0 0,0 0 0 0,0 0 0 16,0-11 0-16,-1 1 0 0,-2 1 0 0,3 9 0 0,0 0 0 0,0 0 0 16,-4-7 0-16,4 7 0 0,0-8 0 0,0 8 0 15,0 0 0-15,0 0 0 0,0 0 0 0,0 0 0 16,-1-9 0-16,1 9 0 0,0 0 0 0,-1-9 0 0,0 2 0 0,1 7 0 15,0 0 0-15,0 0 0 16,0-8 0-16,0 8 0 0,0 0 0 0,0 0 0 16,0 0 0-16,0-8 0 0,0 8 0 0,0 0 0 15,0-9 128-15,0 9-128 0,-1-8 0 0,1 8 0 16,0-8 0-16,0 8 0 0,0 0 0 0,0 0 0 0,-1-9 0 0,1 9 0 16,1-8 0-16,-1 8 0 15,-2-11 0-15,1 3-128 0,1 8 128 0,0 0 0 16,0 0 0-16,0 0 0 0,-6-7 0 0,2-2 0 15,0 1 0-15,4 8 0 0,0 0 0 0,0 0 0 16,-2-9 0-16,2 9 0 0,-2-6 0 0,-2-2 0 0,1 0 0 0,3 8 0 16,-2-7 0-16,2 7 0 0,-2-9 0 0,2 9 0 15,-4-6 0-15,4 6 0 0,-4-8 0 0,2 0 0 16,1 0 0-16,1 8 0 0,-3-5 0 0,2-2 0 16,1 7 0-16,0-8 0 0,-3 2 0 0,3 6 0 15,0-8 0-15,0 8 0 0,0 0 0 0,-4-6 0 16,4 6 0-16,-2-7 0 0,2 7 0 0,0 0 0 15,-2-8 0-15,0 1 0 0,1-2 0 0,0 3 0 16,1 6 0-16,0 0 0 0,0 0 0 0,0 0 0 0,-3-7 0 0,2-1 0 16,1 8 0-16,0 0 0 0,0 0 0 0,0 0 0 15,0 0 0-15,-1-8 0 16,1 8 0-16,-5-6 0 0,5 6 0 0,-2-6 0 16,2 6 0-16,0 0 0 0,0 0 0 0,0 0 0 0,0-9 0 0,0 9 0 0,0 0 0 0,0 0 0 15,0 0 0 1,-1-6 0-16,1 6 0 0,0 0 0 0,-3-8 0 0,3 8 0 15,0 0 0-15,-2-8 0 0,-1 1 0 0,1-1 0 16,2 8 0-16,0 0-128 0,0 0 128 0,-2-8 0 0,2 8 0 0,0 0 0 16,0-8 0-16,0 8 0 15,0 0 0-15,0 0 0 0,0 0 0 0,0 0 0 16,0 0 0-16,0 0 0 0,0 0 0 0,0 0 0 16,0 0 0-16,0 0 0 0,0 0 0 0,0 0 0 15,0 0 0-15,0 0 0 0,0 0 0 0,0 0 0 16,0 0 0-16,0 0 0 0,8 6 0 0,-8-6 0 15,6 9 0-15,-6-9 0 0,0 0 0 0,6 9 0 0,-6-9-144 0,3 8 144 0,-3-8-288 0,2 10 16 16,0-1 0-16,-2-9 0 31,2 8-240-31,-1 3-64 0,0-1 0 0,-1-2 0 0,0-8-1584 0,-1 11-320 0,1 0-64 0,0-11-16 32,0 0-640-32,0 0-144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58:15.74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19552 13497 5807 0,'0'0'256'0,"0"0"64"0,0 0-320 0,0 0 0 16,0 0 0-16,0 0 0 0,0 0 432 0,0 0 16 15,0 0 16-15,0 0 0 0,0 11 32 0,0-11 0 16,0 0 0-16,0 0 0 0,0 0-160 0,0 0-16 15,0 0-16-15,0 0 0 0,0 0-112 0,0 0-32 0,0 0 0 0,0 0 0 16,0 0 16-16,0 0 0 16,0 0 0-16,3 8 0 0,-3-8 48 0,0 0 16 15,0 0 0-15,0 0 0 0,0 0 112 0,0 0 32 16,0 0 0-16,0 0 0 0,2 10 64 0,1-1 0 16,-3-9 16-16,0 11 0 0,3-4-128 0,-3-7-16 15,0 0-16-15,0 9 0 0,2 0-80 0,-2-9-16 0,0 0 0 0,0 0 0 16,1 9 32-16,-1-9 0 0,0 0 0 0,1 8 0 15,-1 0 48-15,0-8 16 0,0 9 0 0,0-9 0 16,5 10 0-16,-3 0 0 0,-3-3 0 0,1-7 0 16,0 0-32-16,0 0 0 0,-1 8 0 0,1-8 0 15,0 0 48-15,3 8 0 0,-3-8 0 0,0 0 0 16,0 0-80-16,1 8-16 0,-1-8 0 0,0 0 0 16,0 0 16-16,0 0 0 0,0 0 0 0,0 0 0 0,0 0 16 0,0 0 16 15,0 0 0-15,0 0 0 16,-5 4-16-16,5-4-16 0,0 0 0 0,-9 0 0 15,9 0-64-15,-7-1-16 0,7 1 0 0,-9-3 0 0,9 3 32 0,-6-4 16 16,-3 2 0-16,9 2 0 16,0 0-80-16,-4-8 0 0,0 2-128 0,4 6 192 0,-6-8-32 0,1 1-16 15,2 1 0-15,3 6 0 0,-7-6-144 0,7 6 160 16,-6-7-160-16,3-1 160 0,-3 0-160 0,3 2 128 16,-1-2-128-16,2 1 128 0,-2 1-128 0,1 0 0 15,0-1 0-15,2-2 128 0,0 2-128 0,0-2 0 16,-1 3 0-16,1-3 0 0,1 9 0 0,-2-10 128 0,4-2-128 0,-2 2 0 15,-5 1 0-15,5 9 0 16,1-7 128-16,1-1-128 0,-2-1 0 0,0 0 0 16,-3 0 0-16,4 2 0 0,4 0 0 0,-5 7 0 15,-5-9 0-15,4 3 0 0,1 6 0 0,1-8 0 16,-1 0 0-16,0 8 0 0,4-8 0 0,-2 0 0 0,-2 8 0 0,4-9 0 0,0 1 0 16,-1 1 0-1,-3 7 0-15,4-8 0 0,0 0 0 0,-4 8 0 16,5-9 0-16,1 2 0 0,-1 0 0 0,-5 7 0 0,3-9 0 0,-3 9 0 15,6-7 0-15,-2-2 0 0,1 2 0 0,1 0 0 0,0 2 0 0,-6 5 0 16,4-5 0-16,-4 5 0 16,9-8 0-16,-3 2 0 0,-6 6 0 0,6-6 0 0,-6 6 0 0,6-6 0 15,-1 1 0-15,-5 5 0 16,7-5 0-16,-2 1 0 0,1-3 0 0,-6 7 0 16,6-4 0-16,1-1 0 0,-7 5 0 0,7-6 128 15,-2 2-128-15,-5 4 0 0,0 0 0 0,9-4 0 16,-4 0 0-16,-5 4 128 0,5-6-128 0,-5 6 0 15,6-3 128-15,-6 3-128 0,7-8 0 0,1 3 128 16,-2 1-128-16,-6 4 0 0,8-4 0 0,-8 4 0 16,5-4 0-16,-5 4 0 0,7-3 0 0,-7 3 0 0,9-5 128 0,-9 5-128 15,8-4 0-15,-8 4 128 0,8-5-128 0,-1 1 0 0,-7 4 144 0,9-6-144 0,1 2 144 16,-10 4-144 0,0 0 192-16,0 0-192 0,9-1 0 0,-9 1 0 15,9-1 0-15,-9 1 0 0,10-1 160 0,0 1-160 16,-10 0 128-16,10 2-128 0,-10-2 0 0,11 1 0 0,-11-1 0 0,11 0 0 0,-1 3 128 0,-10-3-128 31,9 3 128-31,-9-3-128 0,10 3 0 0,0-1 0 16,-2-2 128-16,-8 0-128 0,10 2 0 0,-10-2 0 0,12 5 144 0,-3-2-144 15,1-1 128-15,-2 1-128 0,-8-3 128 0,7 5-128 0,-7-5 144 0,10 5-144 16,0 0 192-16,-1-2-192 16,0-1 960-16,-9-2 64 15,9 4 32-15,-2-2 0 16,1-2-1632-16,1 0-336 0,-1 0-64 0,-8 0-16 0,0 0 800 0,11 5 192 0,-4 0 0 15,3-2 0-15,-4-1 0 0,1-1 0 0,-7-1 0 16,8 1 0-16,1 2 0 0,-4-1 0 0,2-1 128 0,-7-1-128 16,0 0 0-16,9 2 0 0,-9-2 0 0,9 2 0 15,-9-2 144-15,0 0-144 0,6 2 0 0,-6-2 144 16,0 0-144-16,0 0 0 0,9 0 144 0,-9 0-144 16,0 0 128-16,0 0-128 0,6 6 128 0,-6-6-128 15,0 0 0-15,0 0 144 0,0 0-144 0,0 0 0 16,0 0 144-16,0 0-144 0,0 0 0 0,0 0 144 0,0 0-144 0,0 0 0 15,0 0 144-15,0 0-144 16,0 0 128-16,0 0-128 0,0 0 128 0,0 0-128 0,0 0 128 0,0 0-128 16,0 0 128-16,0 0-128 15,0 0 0-15,0 0 0 0,0 0 0 0,0 0 128 0,0 0-128 0,0 0 0 0,0 0 0 0,0 0 128 16,0 0-128-16,0 0 0 0,-4-8 0 0,4 8 0 16,0 0 0-16,0 0 0 15,-8-6 0-15,8 6 0 0,0 0 0 0,0 0 0 16,0 0 0-16,0 0 0 0,-4-7 0 0,4 7 0 15,0 0 0-15,0 0 0 0,0 0 0 0,0 0 0 0,0 0 0 0,0 0 0 16,-5-5 0-16,5 5 0 16,-7-7 0-16,7 7 0 0,0 0 0 0,0 0 0 15,-7-3 0-15,7 3 0 0,-7-5 0 0,7 5 0 16,-8-2 0-16,0 0 128 0,1-1-128 0,-2 1 0 16,9 2 0-16,-8 0 128 0,-2-2-128 0,4 0 0 0,-3 0 0 0,3 0 0 15,-1 1 0-15,0-2 0 16,-1 1 0-16,2 1 0 0,-2 1 0 0,0-1 0 15,-1-2 0-15,2 0 0 0,7 3 0 0,-11 0 0 0,-1-1 0 0,2 0 0 16,-1 0 0-16,0 1 0 0,-2 0 0 0,3 0 128 16,-2 1-128-16,1-1 0 0,1-1 0 0,-2 0 0 0,1 1 0 0,0 0 0 0,0 1 0 0,-2 0 128 31,4-1-128-31,0 1 0 0,-3 0 0 0,2 3 0 16,0-3 0-16,-1 0 0 0,1-1 0 0,1 3 0 0,-1 3 0 0,-1-2 0 15,0-1 0-15,-1 1 0 0,3 0 0 0,1 1 0 0,-3-3 0 0,2 2 0 31,1 2 0-31,-1 0 0 0,-1 1 0 0,0-2 0 16,4 0 0-16,-3 0 0 0,1 1 0 0,1 0 0 16,1 2 0-16,0-4 0 0,-1 1 0 0,0 1 0 15,1 0 0-15,0 2 0 0,-1-1 0 0,1 3 0 16,3-3 0-16,-3 2 0 0,1-1 0 0,0 1 0 0,-5-1 0 0,5-1 0 0,-2-2 0 0,3 2-128 16,1-1 128-16,0 3 0 15,-2 1 0-15,2-3 0 0,3-7 0 0,-4 8 0 16,1 2 0-16,0 1 0 0,1 0 0 0,-2-1 0 0,1-2 0 0,2 2 0 0,0 1 0 15,0 1-128-15,1 1 128 0,0 0 0 16,0-2 0-16,0-1 0 0,-3-1 0 0,3-9 0 16,0 9 0-16,3 0 0 15,-1-1 0-15,-1 1-128 0,-1 0 128 0,0-9 0 16,2 11 0-16,0-2 0 0,-2-9 0 0,0 0 0 16,0 0 0-16,6 9 0 0,-6-9 0 0,0 0 0 15,0 0 0-15,5 7 0 0,-5-7 0 0,7 7 0 16,-7-7 0-16,0 0 0 0,0 0 0 0,0 0 0 0,0 0 0 0,0 0 0 0,10 2 0 0,-10-2 0 31,0 0 0-31,0 0 0 0,0 0 0 0,0 0 0 0,8-4 0 0,-8 4 0 16,0 0 0-16,0 0 0 0,7-6 0 0,-7 6 0 15,0 0 0-15,0 0 0 0,7-5 0 0,-7 5 0 16,5-9 0-16,-5 9 0 0,0 0 0 0,0 0 0 16,-2-10 0-16,2 1 0 0,0 3 0 0,0 6 128 15,0 0-128-15,0-10 0 0,2 0 0 0,-4 1 0 16,1 1 0-16,1 8 0 0,-3-7 0 0,2-1 128 15,3-1-128-15,-1 1 0 0,-2 1 0 0,1-1 0 0,1-1 0 0,3-1 0 16,-1-1 0-16,-1 1 0 16,-2 2 0-16,2-2 0 0,2-2 0 0,1-1 0 0,-5 1 0 0,0 1 0 15,1 0 0-15,2-1 0 0,2-2 0 0,1 0 0 0,-3 0 0 0,3 1 0 16,4 0 0 0,-1 0 0-16,-2-3 0 0,1 1 0 0,0 2 0 15,-1 1 0-15,0 0 0 0,1 1 0 0,-1 0 0 0,2 1-128 0,0 0 128 0,2-1 0 16,-2 0 0-16,1 1 0 15,-1 0 0-15,-1 0 0 0,2-2 0 0,-2 1 0 0,1 0 0 0,0 3 0 16,0 4 0-16,-1 0 0 16,-1-1 0-16,0 1 0 0,2-1 0 0,0 2 0 15,-9 3 0-15,10-3 0 0,0-2 0 0,0 2 0 16,0 0 0-16,1 1-128 0,-3-1 128 0,-8 3 0 16,13 0 0-16,-1-2 0 0,0 2 0 0,-2 2 0 0,1-2 0 0,1 0 0 15,2 0 0-15,-3 1 0 16,-1 1 0-16,0-2 0 0,-10 0 0 0,11 0 0 0,-1 2 0 0,1 1 0 15,2-1 0-15,-3 0 0 0,-1 0 0 0,0 0 0 16,-1 0 0-16,3 1 0 0,-11-3 0 0,8 6 128 16,0-1-128-16,-3 1 0 0,2-2 0 0,0 2 0 0,1-1 0 0,-8-5 0 0,7 6 0 0,-1-1 128 15,3 0-128-15,-2 0 0 16,-7-5 0-16,6 7 128 0,1-2-128 0,-7-5 0 16,7 6 0-16,-7-6 0 15,6 7 0-15,-6-7 0 0,5 7 0 0,-5-7 128 16,6 8-128-16,-6-8 0 0,2 7 0 0,-2-7 128 0,5 8-128 0,-5-8 0 15,0 0 0-15,6 8 0 0,-6-8 0 0,5 6 0 16,-5-6 0-16,4 8 0 0,-4-8 0 16,4 9 0-16,-4-9 0 0,4 9 0 0,-4-9 0 15,0 0 128-15,3 6-128 0,-3-6 0 16,5 7 0-16,-5-7 0 0,0 0 0 0,0 0 0 0,0 0 0 0,0 0 0 16,0 0 0-16,0 0 128 0,0 0-128 0,0 0 0 15,0 0 0-15,0 0 0 0,0 0 0 0,0 0 144 16,0 0-144-16,0 0 0 0,0 0 128 0,0 0-128 0,0 0 0 0,-7-6 0 15,-1 1 0-15,3 0 160 16,5 5-160-16,-7-4 128 0,1 0-128 0,0-1 128 0,-3 2-128 0,4 0 128 16,-4-1-128-16,2-1 0 0,-2-1 144 0,1 2-144 15,-2-2 0-15,0 2 128 16,1-4-128-16,-2 2 0 0,1-1 0 0,-1 2 128 0,-1 1-128 0,0 0 0 16,-1 0 0-16,3 1 0 15,-1 0 0-15,0 0 128 0,-2-2-128 0,-2 3 0 16,-1 2 0-16,2 0 0 0,0-1 0 0,0 0 128 15,0 1-128-15,-2 0 0 0,2 1 0 0,-1 0 0 16,0 1 0-16,1 2 128 0,0 0-128 0,1 2 0 0,2-1 0 0,-1 1 0 16,-1 0 0-16,1 1 0 0,-1-2 0 0,2 1 0 15,-1-2 0-15,0-1 0 0,-1 2 0 0,1-1 0 16,2 1 0-16,-1 0 0 0,1 1 0 0,0-2 0 16,1 0 0-16,-2 2 0 0,-1-1 0 0,0 2 0 15,5 1 0-15,0 1 0 0,-2-1 0 0,4 0 0 0,5-8 0 0,-4 9 0 16,-1 0 0-16,-1-1 0 0,-1-1 0 0,1 0 0 15,1-1 0-15,1 3-128 16,-4 1 128-16,3 0 0 0,3-1 0 0,-3 2 0 16,2 2 0-16,0 0 0 0,-2-1 0 0,4 2 0 0,0-1 0 0,-2-1 0 15,1 0 0-15,0 2-128 0,4 3 128 0,-2-2 0 0,-2-2 0 16,2 3-128-16,0 1 128 0,0 0 0 0,-1-3 0 0,2 1 0 16,3 1 0-1,-1-3 0-15,-5-2 0 0,2 0 0 0,3-1 0 0,-2 0 0 0,1-1 0 0,1-1 0 16,-1 1 0-16,-2-9 0 15,0 0 0-15,4 8-128 0,-4-8 128 0,0 0 0 16,0 0 0-16,5 9 0 0,-5-9 0 0,2 8 0 16,-2-8 0-16,0 0 0 0,0 0 0 0,0 0 0 15,0 0 0-15,0 0 0 0,8 5 0 0,-8-5 0 16,0 0 0-16,0 0 0 0,0 0 0 0,0 0 0 16,0 0 0-16,0 0 0 0,0 0 0 0,0 0 0 15,-4-8 0-15,4 8 0 0,-2-9 0 0,1 2 0 0,1 7 0 0,-2-8 0 16,1 1 0-16,1 0 0 0,1-3 0 0,0 2 0 0,-2 0 0 0,2 0 0 31,1-3 0-31,1-2 0 0,1 1 0 0,0 0 0 16,-2 0 0-16,4 0-128 0,0-2 128 0,-3-2 0 0,-2 0 0 0,2-1 0 0,4 2 0 15,-1-2 0-15,-1 0 0 0,2-1 0 0,2 3 0 0,1-1 0 16,-1 1 0-16,2-1 0 16,3-1 0-16,-1-1 0 0,-1 2 0 0,-1-1-128 15,1 1 128-15,1-1 0 0,0 0 0 0,0 1 0 16,0 1 0-16,-2 1 0 0,1-1 0 0,0 2 0 15,-2 0 0-15,0 1 0 0,0 1 0 0,1 0 0 16,0 0 0-16,-1 0 0 0,-1 2 0 0,1 1 0 16,1 2 0-16,-3-2 0 0,1 0 0 0,2 2 0 0,-2 0 0 15,1 0 0-15,-2 0 0 0,2 0 0 0,-1-1 0 0,1 3 0 16,1 3 0-16,2-4 0 0,0 1 0 0,-3 0 0 0,-2 3 0 0,2 0 0 16,0 1 0-16,1 0 0 0,3 0 0 15,1 2 0-15,0 1 0 0,1-1 0 16,-3-1 0-16,1 0 0 0,0-1 0 0,1 2 0 0,-2 2 0 0,0-1 0 15,0 0 0-15,1 0 0 0,-5 3 0 0,2-2 0 16,0 2 0-16,-2-1 0 0,0 0 0 0,-1-1 0 0,-2 1 0 0,2 0 0 31,-8-5 0-31,7 7 0 0,-7-7 0 0,6 5 0 0,-6-5 0 0,0 0 0 16,8 6 0-16,-8-6 0 16,0 0 0-16,0 0 0 0,4 6 0 0,-4-6 144 15,0 0-144-15,0 0 0 0,0 0 128 0,0 0-128 0,0 0 0 0,0 0 0 16,0 0 0-16,0 0 128 15,0 0-128-15,0 0 0 0,0 0 128 0,-8 1-128 16,8-1 0-16,-9 3 0 0,1-3 0 0,8 0 0 16,0 0 128-16,-9-4-128 0,0 2 0 0,3 1 0 0,6 1 0 0,-11-2 0 15,4-2 0-15,-3 1 0 0,2 0 0 0,-1 0 0 16,0 0 0-16,1 1 0 0,-4 0 0 0,2 0 0 16,1-2 128-16,-3 2-128 0,0 1 0 0,0-1 0 0,0-2 0 15,-1 1 0-15,-1 0 128 0,-1 1-128 16,0 0 0-16,-1-1 0 0,4 0 0 0,-3 1 0 0,-4 2 128 0,1 0-128 0,1 0 0 0,0 0 0 15,-1 1 0-15,1 1 0 0,1 0 0 0,-1 1 0 16,2-1 0-16,0 0 0 16,-1 1 0-16,2 2 0 15,1-1 0-15,-2 3 0 0,1-4 0 0,0 3 0 0,-1 0 0 0,2 1 0 16,0-1 0-16,0 0 0 0,-2-2 0 0,3 4 0 16,1 0 0-16,-2-3 0 15,2-2 0-15,2 2 0 0,-2 1 0 0,4 3 0 0,0 0 0 0,2 1 0 16,-5-1 0-16,5 1-144 0,0 1 144 0,1 1 0 15,0-2 0-15,2 3 0 0,2-2 0 0,-1 1-160 0,-4 0 160 0,4-1 0 0,1 2-128 16,-2 0 128 0,-2 1 0-16,1-1 0 0,0 0-128 0,2 0 128 15,-1 2 0-15,1 0 0 0,1 0 0 0,-1 1 0 16,-2-1 0-16,2 2 0 0,1-1 0 0,0 0-128 0,-1-3 128 0,1 2 0 16,1 1 0-16,-1-1 0 0,-1-2 0 0,1 0 0 0,0-1 0 15,1 1 0-15,0-5 0 0,-1 2 0 0,0 1 0 0,2 0 0 16,0-1 0-16,1-1 0 15,1 0 0-15,-1-2-128 0,-1 3 128 0,-1-1 0 16,-1-9 0-16,2 10 0 0,-2-10 0 0,7 9 0 0,-3-1 0 0,-4-8-128 31,0 0 128-31,9 8 0 0,1 0 0 0,0-2 0 0,-10-6 0 0,10 5 0 16,-2-2 0-16,2 1-128 0,-1-3 128 0,1 2 0 16,-10-3 0-16,10 3 0 0,-1 0 0 0,0-2 0 15,-9-1 0-15,0 0 0 0,0 0 0 0,7 2 0 0,3-2 0 0,-10 0 0 16,0 0 0-16,6-1 0 15,-6 1 0-15,0 0 0 0,0 0 0 0,0 0 0 0,0 0 0 0,0 0 0 16,0 0 0-16,0 0 0 16,1-8 0-16,-1 8 0 0,-4-9 0 0,4 9 0 0,-3-10 128 15,1 2-128-15,-5 0 0 0,3 1 0 16,4 7 0-16,-3-7 0 0,-3-1 0 0,2 1 0 0,-1 0 0 0,3 0 0 0,-2-1 0 0,2 1 0 31,-1-1 0-31,2 0 0 0,0-2 0 0,1-1 0 0,0-2 0 0,1 1 0 16,0 0 0-16,-1 0 0 0,0-3 0 0,3 0 0 15,-1 0 0-15,0-2 0 0,1 1 0 0,-2-1 0 0,2 2 0 0,0 0 0 16,0 2 0-16,3 1 0 0,-4-1 0 0,1 1 0 16,0-1 0-16,1 1 0 15,0-1 0-15,2 1 0 0,-1 0 0 0,1-1 0 16,-1 0 0-16,2 2 0 0,-2-1 0 0,2 0 0 0,1-3 0 0,-2 2 0 0,1 0 0 0,-2-1 0 31,3-3 0-31,-3 3 0 0,1 3 0 0,1 0 0 16,-2-1 0-16,2-1 0 0,-1-1 0 0,1 1-128 0,-1 2 128 15,2 0 0-15,0 1 0 0,1 1 0 16,-3 2 0-16,3-2 0 0,0 0 0 0,0 1 0 16,-2 1-128-16,1 1 128 0,3 1 0 0,0 3 0 0,1-1 0 0,-1 2 0 15,2-1 0-15,2 1 0 0,0 1 0 0,-1 1 0 16,0 0 0-16,1 0 0 0,2 0 0 0,-1 2 0 16,0 1 0-16,1 0 0 0,-2 0 0 0,1 0 0 0,-1 0 0 15,1 2 0-15,-3-1 0 0,0 0 0 16,0-4 0-16,0 2 0 0,-3 4 0 0,0-2 0 0,-1 0 0 0,1 0 0 15,0 1 0-15,-5-1 0 0,2 1 0 0,-2 0 0 16,-5-6 0-16,6 7 0 16,-6-7 0-16,8 8 0 0,-4-1 0 0,-4-7 0 15,0 0 0-15,6 7 128 0,-2 1-128 0,-4-8 0 0,0 0 0 0,0 0 0 16,0 0 0-16,0 0 0 16,1 10 144-16,-1-10-144 0,0 0 128 0,0 0-128 15,0 0 0-15,0 0 128 0,0 0-128 0,0 0 0 0,0 0 0 0,0 0 0 16,0 0 128-16,0 0-128 0,0 0 0 15,0 0 0-15,0 0 0 0,0 0-176 16,0 0-1552-16,0 0-320 0,0 0-64 0</inkml:trace>
  <inkml:trace contextRef="#ctx0" brushRef="#br1" timeOffset="8613.57">19686 13650 6383 0,'0'0'272'0,"0"0"80"0,0 0-352 0,0 0 0 15,0 0 0-15,0 0 0 0,-6 2 224 0,6-2-32 0,0 0 0 0,-10 5 0 16,3-4-64-16,7-1 0 16,0 0-128-16,0 0 192 0,-10-1 128 0,10 1 32 15,-6-1 0-15,6 1 0 0,0 0-32 0,-9-5-16 16,3 1 0-16,6 4 0 0,-6-6-112 0,0 1 0 0,2-1-16 0,-2 3 0 16,6 3-176-16,-5-6 0 15,0 2 0-15,0 0 128 0,5 4-128 0,0 0 192 0,-7-5-192 0,7 5 192 16,-6-3 128-16,6 3 16 0,0 0 16 0,0 0 0 15,-6-4 32-15,6 4 0 0,-2-7 0 0,2 7 0 16,0 0-144-16,0 0-32 0,0 0 0 0,0 0 0 16,0 0-208-16,0 0 0 0,0 0 128 0,0 0-128 15,0 0 0-15,5-7 0 0,1 2 0 0,-6 5 0 16,0 0 0-16,0 0 0 0,4-8-192 0,-4 8 192 16,5-6 0-16,-5 6-128 0,4-9 128 0,-4 9 0 15,0 0 0-15,0 0 0 0,0 0 0 0,5-8 0 16,-5 8 256-16,0 0-32 0,0 0-16 0,0 0 0 15,0-8-208-15,0 8 176 0,1-10-176 0,-1 10 160 16,0 0-160-16,0 0 128 0,0 0-128 0,0 0 128 16,0 0-128-16,0 0 0 0,0 0 0 0,0 0 128 0,0 0-128 0,0 0 0 15,0 0 144-15,0 0-144 0,0 0 0 0,0 0 128 16,-1 10-128-16,1-1 0 0,0-9 128 0,-2 9-128 16,2-9 128-16,-4 10-128 0,2 0 0 0,0-1 144 15,2-9-144-15,-4 8 0 0,4-8 288 0,0 0-48 16,-3 7-16-16,3-7 0 0,-5 9 32 0,1-3 0 15,4-6 0-15,-3 8 0 0,3-8 0 0,0 0 16 16,-4 9 0-16,4-9 0 0,0 0 32 0,-6 5 0 16,6-5 0-16,0 0 0 0,0 0 16 0,-5 7 0 15,-3-4 0-15,8-3 0 0,0 0-64 0,0 0-16 16,-7 5 0-16,7-5 0 0,-7 3-32 0,1 0 0 16,1-1 0-16,5-2 0 0,0 0-16 0,0 0 0 15,0 0 0-15,-6 3 0 0,-2-1-32 0,8-2-16 16,0 0 0-16,-6 0 0 0,6 0-16 0,0 0 0 0,-6-2 0 0,6 2 0 15,0 0-128-15,0 0 0 0,0 0 144 0,0 0-144 16,0 0 0-16,0 0 128 0,0 0-128 0,0 0 0 16,10-5 0-16,-3 0 144 0,2-2-144 0,-2 2 0 15,4 0 256-15,0 0-64 0,-3-4-16 0,2 0 0 16,2 1 32-16,-2 0 16 0,2-3 0 0,-1 1 0 16,2-2 0-16,-1 0 0 0,0 1 0 0,0-4 0 15,1 1-80-15,-1 1-16 0,0 2 0 0,0 0 0 0,0 1-128 0,1-1 128 16,-2 0-128-16,1 0 128 15,-1-1-128-15,2 0 0 0,2 0 0 0,0-2 128 16,1 3-128-16,-2 0 0 0,-2 0 0 0,3 1 0 0,2 1 0 0,-3 0 0 16,-2 0 0-16,0 1 0 0,0 2 0 15,3-1 128-15,-2-3-128 0,0 5 0 0,0 0 0 0,-1 1 0 16,1-3 0-16,0 2 0 0,-2 0 0 0,0 2 0 16,0 1 128-16,-1-1-128 0,-3-2 0 0,2 1 0 15,1 0 0-15,-1 1 128 0,-4-1-128 0,2 0 0 16,0 0 0-16,-7 4 0 0,6-3 128 0,-6 3-128 15,8-6 0-15,-8 6 128 0,7-5-128 0,-3-1 192 16,-4 6-192-16,4-5 192 0,-4 5-192 0,5-8 160 0,-5 8-160 0,3-5 160 0,-3 5-160 0,0 0 192 31,0 0-192-31,0 0 192 0,0 0-192 0,0 0 0 16,0-10 144-16,0 10-144 0,0 0 0 0,0 0 144 16,0 0-144-16,0 0 0 0,0 0 256 0,0 0-64 0,0 0-16 0,0 0 0 15,0 0-176-15,0 0 192 16,-7 6-192-16,7-6 192 0,0 0-192 0,-7 5 0 0,-1-1 0 0,1 0 128 15,7-4-128-15,-7 8 0 0,-1-1 0 16,1-1 128-16,3 2-128 0,-4-2 0 0,1 0 0 0,0 1 0 16,0-3 0-16,-1 1 0 0,-2-1 0 0,-1 1 0 15,1 2 0-15,0-1 0 0,-4-2 0 0,1 0 128 0,3 3-128 0,-3 1 0 0,0 0 0 0,-1 0 0 32,0-1 0-32,2 0 0 0,-1 2 0 0,0-1 0 15,-3-1 0-15,1 0 0 0,3 0 0 0,0-1 0 16,1 0 0-16,0 4 0 0,1 1 0 0,-2-2 0 15,2-5 0-15,1 3 0 0,1 3 0 0,1-3 0 0,-2-1 0 0,3-1 0 16,-2 1 0-16,0 1 0 0,1 2 0 0,0-2 0 16,0-3 0-16,7-4 0 0,-6 8 0 0,0-1 0 15,-3-2 0-15,4-1 0 0,5-4 0 0,-9 5 0 16,3 0 0-16,6-5 0 0,-8 5 0 0,8-5 0 16,-8 2 0-16,2 1 0 0,-1 3 0 0,7-6 0 15,0 0 0-15,-4 4 0 0,4-4 0 0,0 0 0 16,-8 8 0-16,8-8 0 0,0 0 0 0,0 0 0 15,0 0 0-15,0 0 0 0,0 0 0 0,0 0 0 16,-5 8 0-16,5-8 0 0,0 0-128 0,0 0 128 16,0 0 0-16,0 0 0 0,0 0 0 0,0 0 0 15,0 0-144-15,0 0 144 0,0 0 0 0,0 0 0 16,9-5 0-16,0 2 0 0,-1 1-128 0,-1-3 128 0,1-1 0 0,1-3 0 16,1-2 0-16,-2 1 0 15,0-1 0-15,0-1 0 0,1-4 0 0,1 2 0 0,-1 0 0 0,2 1 144 16,-3-2-144-16,2 2 0 0,-1 0 0 0,1 0 128 15,0 2-128-15,1-1 160 0,-1-2-160 0,1 3 160 16,2 2-160-16,-4-1 0 0,-1-1 0 0,-1 2 0 16,4 2 0-16,1 2 0 0,-3-1 0 0,0 2 0 15,-9 4 928-15,9-5 96 0,0 2 32 0,-9 3 0 32,0 0-1664-32,9-3-336 0,-9 3-64 0,8-1-16 0,-8 1 848 0,0 0 176 0,0 0 0 0,0 0 0 15,0 0 208-15,0 0 0 0,0 0 0 0,0 0 0 16,1 12 64-16,-2-3 16 0,1-9 0 0,-4 11 0 0,-2 0-144 0,1-3-16 15,-1 2-128-15,-2-1 192 16,0-1-192-16,-2 1 144 0,-1-1-144 0,1 0 128 16,-1 3-128-16,1-1 0 0,1 0 144 0,-1 2-144 0,-2 2 0 15,2 0 0-15,-3-3 0 0,2 0 128 16,2 3-128-16,-2 0 0 0,1 0 0 0,3-3 0 0,-3-4 0 0,2 2 0 16,-3 2 0-16,2 0 0 0,3-2 0 0,-2-3 0 0,8-6 0 0,-9 7 0 0,3 2 0 15,0-3 0 1,1 0 0-16,5-6 0 0,0 0 0 0,-6 5 0 15,6-5 0-15,0 0 0 0,0 0 0 0,0 0 0 16,0 0 0-16,0 0 0 0,0 0 0 0,0 0 0 16,0 0 0-16,0 0 0 0,0 0 0 0,0 0 0 15,0 0 0-15,0 0 0 0,0 0 0 0,0 0 0 16,0 0 0-16,6-6-128 0,-3-2 128 0,-3 8-160 16,6-6 160-16,0 1-160 0,-1-2-96 0,2 0 0 0,0-3-16 0,-1 2 0 31,1 3-160-31,0-2-16 0,0-2-16 0,1 0 0 15,0 1-1520-15,-3 0-288 0,1 1-64 0</inkml:trace>
  <inkml:trace contextRef="#ctx0" brushRef="#br1" timeOffset="10819.03">19938 12769 4607 0,'0'0'400'0,"0"0"-400"16,3 10 0-16,-3-10 0 0,0 0 1296 0,0 9 176 15,0-9 48-15,1 8 0 0,-1 0-608 0,0-8-112 16,0 0-32-16,0 0 0 0,0 0-112 0,0 0-16 15,0 0-16-15,0 0 0 0,0 0-96 0,0 0-16 16,0 0 0-16,0 0 0 0,0 0 16 0,0 0 0 0,0 0 0 0,0 0 0 16,-4-9-16-16,0 2 0 0,-1-2 0 0,2 2 0 15,-3-3 0-15,3 2 0 0,0-1 0 0,1 0 0 16,2 0-96-16,-6 1-32 0,-2 2 0 0,1-1 0 16,1-2-128-16,1 0-16 0,-4-4-16 0,4 5 0 15,-2 3-96-15,1 1 0 0,1-7-128 0,-3 3 192 0,3 0-192 0,-3 1 0 16,3-3 0-16,-2 0 0 15,0 0 0-15,3 2 0 0,-2-3 0 0,2 1 0 16,1 1 0-16,0-2 0 0,1 1 0 0,-2 1 0 16,0-1 128-16,-1-1-128 0,1 0 0 0,0 0 0 15,3-1 128-15,0 1-128 0,-1 0 0 0,0 0 0 16,1-2 160-16,0 1-160 0,-4 1 160 0,3-2-160 16,1-1 0-16,0 2 0 0,0 1 0 0,0-1 0 15,-1 0 0-15,1 0 0 0,0 0 0 0,1 1 0 0,0-4 0 0,-1 3 0 16,1 0 0-16,0 1 0 0,0 0 0 0,-1 1 0 15,-2 0 0-15,2 0 0 0,0-1 0 0,1 2 0 16,-1-2 0-16,-1 2 0 0,2-1 0 0,0 3 0 0,-1-2 0 0,1 3 0 16,0-2 0-16,0 0 0 15,0 8 0-15,0-7 0 0,0-2 0 0,0 9 0 16,0-9 0-16,0 9 0 0,-1-8 0 0,1 8 0 16,-1-7 128-16,1 7-128 0,0 0 0 0,0 0 0 15,0 0 0-15,0 0 0 0,0 0 0 0,0 0 0 16,0 0 0-16,0 0 0 0,0 0 0 0,0 0 0 15,0 0 0-15,0 0 0 0,0 0 128 0,0 0-128 16,0 0 0-16,0 0 0 0,0 0 0 0,0 0 0 16,0 0 0-16,0 0 0 0,0 0 128 0,0 0-128 0,0 0 0 0,0 0 0 15,0 0 0-15,0 0 128 0,0 0-128 0,0 0 0 16,0 0 0-16,5 9 176 0,-5-9-176 0,0 0 160 16,2 8-32-16,-2-8-128 0,0 11 192 0,0-2-64 15,0-9 0-15,0 12-128 0,1 0 192 0,-1 0-64 16,-1-1-128-16,1 0 128 0,0 3-128 0,2-1 128 15,1-1-128-15,-3 1 160 0,0 1-160 0,1 2 160 0,1 0-32 0,2 2-128 16,-2-2 192-16,1 2-64 0,1-1 0 0,-2 1 0 0,2-1 0 16,1 0 0-1,0 0-128-15,-2-2 0 0,1 1 144 0,0-1-144 0,2 0 0 0,-1 1 0 16,-2-1 0-16,3 0 128 16,0-2-128-16,1 0 0 0,-5 0 0 0,2-2 128 15,0-1-128-15,3 0 0 0,-3 1 0 0,2 0 0 0,0-2 0 16,0 1 0-16,2 1 0 0,-2-4 0 15,-6-7 0-15,0 0 144 0,6 6-144 0,1 0 0 0,-1 1 176 0,-6-7-176 16,0 0 160-16,0 0-160 0,0 0 224 0,6 7-48 16,-6-7-16-16,0 0 0 0,8 0-16 0,-8 0 0 15,0 0 0-15,0 0 0 0,0 0-16 0,0 0-128 16,0 0 192-16,0 0-64 0,0 0 816 0,0 0 144 16,0 0 48-16,-6-5 0 15,0 2-1648-15,6 3-336 0,0 0-64 0,-7-3-16 0,2-2 784 0,5 5 144 16,0 0 0-16,-8-2 0 0,3-1 160 0,5 3-160 15,0 0 192-15,-7-9-192 0,-1-1 0 0,3-1 0 16,0 2 0-16,1-1 0 0,1 0 128 0,-3-2-128 0,2-1 192 0,0 0-192 16,3-1 144-16,-1 0-144 15,-3 0 0-15,2 1 144 0,2-5-144 0,-1 5 0 0,-1-1 0 16,-2 0 0-16,3-1 0 0,1 1 0 0,0-1 0 0,0-1 0 16,-1 1 0-16,1-2 0 0,1 1 0 0,0-1 0 15,-2 0 0-15,4 1 0 0,1 1 0 0,-1-3 0 16,-2 1 0-16,1-1 0 0,0 0 0 0,2 3 0 15,1 1 0-15,-3 2 0 0,-1-2 0 0,0 2 0 16,1-1 0-16,0 1 0 0,-1 1 0 0,0 1 0 0,0 1 0 0,-1 2 0 0,1 7 0 16,-1-8 0-1,1 8 0-15,-1-8 128 0,1 8-128 0,0 0 0 16,0 0 0-16,0 0 0 0,0 0 0 0,0 0 0 16,0 0 0-16,0 0 0 0,0 0 0 0,-1 9 0 15,0 1-176-15,-1 1 176 0,2-1-128 0,0 2 128 0,-2 0-192 0,2 1 32 16,2 0 16-16,1 6 0 0,-2 2 0 0,0 0 0 15,1-2 0-15,0 0 0 0,-1 1 144 0,2 0 0 0,-1 0-144 0,1 0 144 16,-2-3 0-16,2 1 0 16,-1-1 0-16,0 0 0 0,0-2-208 0,0 1 80 0,0-1 128 0,1-1-208 31,-1-1-256-31,1-1-48 0,-2-2-16 0,2-2 0 0,-3-8-496 16,6 9-80-16,0-2-32 0,-6-7-6720 15,0 0-1344-15</inkml:trace>
  <inkml:trace contextRef="#ctx0" brushRef="#br1" timeOffset="13488.14">19218 12341 3679 0,'0'0'320'0,"0"0"-320"0,0 0 0 0,0 0 0 16,0 0 1680-16,0 0 272 0,-3-8 48 0,3 8 16 0,0 0-1056 0,0 0-224 16,0-7-32-16,0 7-16 15,0 0-176-15,0 0-16 0,0 0-16 0,0 0 0 0,0 0-96 0,0 0-32 16,0 0 0-16,0 0 0 0,0 0-16 0,0 0 0 15,3 10 0-15,-3-10 0 0,2 9-16 0,0 1-16 16,-1-1 0-16,0 1 0 0,0 0 32 0,-1 3 16 16,0-1 0-16,1 0 0 0,0 2-64 0,3 0-16 15,-3 1 0-15,1 1 0 0,-1-2-48 0,0 1-16 16,0 2 0-16,0-1 0 0,1 0-32 0,0 1-16 0,-1 3 0 0,2-1 0 0,-1-2 32 0,3 2 0 31,-2 1 0-31,1 0 0 0,-1 1-32 0,0 0 0 0,-1-2 0 16,1 0 0-16,4 0-160 0,-3-1 192 15,2 0-192-15,-1 1 192 0,1-1-192 0,-2 1 0 16,2 0 0-16,-2 0 128 0,3-1-128 0,-1 1 0 16,0-1 0-16,2-2 0 0,-4-1 0 0,2 2 0 0,-2 1 0 0,-1-1 0 15,2 0 0-15,-1-1 128 0,0 1-128 0,0-1 0 16,-2 0 192-16,1-1-64 0,-1-1 0 0,2-1 0 0,-3 3 112 16,-1-3 16-16,1-1 0 0,1-1 0 15,0 0-96-15,-1-1-16 0,-2-2 0 0,2 1 0 16,3-1-144-16,-4-8 0 0,0 10 144 0,0-1-144 0,0-9 0 0,1 9 144 15,-1-9-144-15,2 9 0 16,-2-9 128-16,2 8-128 0,-2-8 0 0,2 9 0 16,2 0 0-16,-1 0 0 0,-3-9 0 0,2 8 0 15,-2-8 0-15,4 11 0 0,-1-4 0 0,-3-7 0 16,0 0 0-16,5 9 0 0,-1 0 0 0,-4-9 0 16,0 0 0-16,6 8 0 0,-2-1 0 0,-4-7 0 15,9 6 128-15,-9-6-128 0,0 0 0 0,0 0 0 16,8 6 144-16,-8-6-16 0,0 0-128 0,0 0 192 15,7 7-192-15,-7-7 128 0,0 0-128 0,0 0 0 0,0 0 128 0,0 0-128 16,0 0 0-16,0 0 144 0,0 0-144 0,0 0 0 16,0 0 144-16,-8-6-144 0,1-1 128 0,3-1-128 15,0 3 128-15,-1-2-128 0,-1-1 0 0,1-1 128 0,1 0-128 0,1 0 0 16,-3 0 0-16,1 0 0 16,0-1 0-16,0-1 128 0,-1-1-128 0,3 0 0 0,-4-1 0 0,3-1 128 15,1-3-128-15,0 1 0 0,-2-1 0 0,0-1 0 0,1-2 0 16,0 0 0-1,-1 1 0-15,1 0 0 0,1 0 0 0,-3-1 0 16,2 1 0-16,0 3 0 0,2-3 0 0,-3 1 0 16,0-2 0-16,1 3 0 0,-1 0 0 0,2 2 0 0,0 0 0 0,0-1 0 0,0 0 0 15,0-1 0 1,0 0 0-16,1 1 0 0,-1-1 0 0,2-1 0 16,0-2 0-16,0 1 0 0,1 2 0 0,-1-1 0 0,0 1 0 0,-1-3-128 0,2-1 128 0,0 1 0 31,-3 0-144-31,3 1 144 0,2-1-144 0,-2 2 144 0,-2 2-192 0,2-1 192 15,0-2-176-15,0 3 176 0,-1 1-160 0,1 0 160 0,0 2-160 0,0 1 160 0,-1 3-160 0,0 0 160 16,0-1-128-16,1 3 128 0,0 7 0 0,0 0-144 31,-1-9 144-31,0 2-192 0,1 7 192 0,0 0-192 16,-1-7 192-16,1 7-128 0,0 0 128 0,0 0-128 16,0 0 128-16,0 0-160 0,0 0 160 0,0 0-160 15,0-8 160-15,0 8 0 0,0 0 0 0,0 0-128 16,0 0 128-16,0 0 0 0,0 0 0 0,0 0 0 15,0 0 0-15,0 0 0 0,0 0 0 0,0 0 0 0,0 0 0 0,0 0 0 16,-1 10 0-16,1-10 0 0,-3 9 0 0,0 1 0 0,1-1 0 0,1 1 0 16,-1-1 0-16,1 0 0 15,-1 0 0-15,1 0 0 0,0 2 0 0,0 1 0 0,1 1 160 0,-1 0-160 16,1 0 128-16,-2 3-128 16,0 1 0-16,1 2 144 0,-1 0-144 0,1 0 0 0,0 2 144 0,1 0-144 0,0-1 0 15,0 2 128 1,0-1-128-16,1 0 0 0,0 0 0 0,1 0 0 15,0 0 0-15,1-2 128 0,-2 0-128 0,1 2 0 0,2 1 0 0,-2 0 128 16,0-1-128-16,0 2 0 16,2 1 0-16,-3 0 0 0,0 2 0 0,1-1 128 0,-1-3-128 0,1 0 0 15,0-2 0-15,1-2 0 16,0-1 0-16,-2-2 128 0,1 1-128 0,0-1 0 0,1-1 0 16,-1 2 128-16,0-2-128 0,2 2 0 0,-2-1 0 0,0-1 0 15,0-1 0-15,0 1 0 0,0-2 0 0,2 1 128 0,-2 0-128 0,0-1 0 16,1-2 0-16,1 0 0 15,-2-2 0-15,1 4 0 0,-2-1 0 0,3-1 0 16,-4-10 0-16,4 11 128 0,1 1-128 0,-1-2 0 0,-4-10 0 0,5 9 0 16,-5-9 0-16,7 9 0 15,-4 1 0-15,0-3 0 0,-3-7 0 0,4 9 128 16,-4-9-128-16,0 0 0 0,0 0 0 0,0 0 128 16,0 0 16-16,0 0 16 0,0 0 0 0,0 0 0 0,0 0-16 0,0 0 0 0,0 0 0 15,0 0 0 1,0 0-144-16,0 0 0 0,-1-12 144 0,-2 1-144 15,0 1 128-15,1-1-128 0,-4 0 160 0,3 0-160 0,-1 0 0 0,0-1 128 16,-2-2-128-16,1 1 0 0,1 1 0 0,0-1 0 0,0-2 128 0,1 1-128 16,1 0 0-1,-4 1 0-15,2-1 0 0,1-2 0 0,2 0 0 0,-2-1 0 16,-1 0 0-16,1-2 0 0,-1-1 0 0,2 0 0 16,0-2 0-16,-1 2 0 0,0 0 0 0,2-1 0 0,-1 0 0 0,0 0 0 15,0-1 0-15,1 0 0 16,-4-1 0-16,2 1 0 0,1-2-128 0,0 3 128 0,-2-1 0 0,2 0 0 0,-2-1-160 0,0 1 160 15,1 1-128-15,1 1 128 0,1 0-144 16,-3 1 144 0,1 0-160-16,1 1 160 0,0 3-128 0,0 0 128 15,-1 1 0-15,3 0-144 0,-1-1 144 0,-1 3 0 16,0 2-144-16,1 2 144 0,0-1-160 0,0 0 160 16,1 9-208-16,-3-7 80 0,2-1 0 0,1 8 0 15,0-7 0-15,0 7 0 0,0 0-48 0,0 0 0 16,0-10 0-16,0 10 0 0,-1-8 176 0,1 8-192 0,0 0 192 0,0 0-192 15,0-7 192-15,0 7 0 0,0-6-144 0,0 6 144 16,0 0 0-16,0 0 0 0,0 0-144 0,0 0 144 16,0 0 0-16,0 0 0 0,0 0 0 0,0 0 0 15,0 0 0-15,0 0 0 0,0 0 0 0,0 0 0 0,0 0-128 16,0 0 128-16,0 0 0 0,0 0 0 16,0 0 0-16,2 9 0 0,-2-9 0 0,1 11 0 0,1 1 0 0,-1-1-128 0,0 0 128 15,-1 0 0-15,-1 0 0 0,1 2 0 0,0 2-128 0,1-1 128 31,-1-2 0-31,1 2 0 0,0 3 0 0,2 0 0 16,-2 2 0-16,2 1 0 0,-2-4 0 0,2 4 0 0,0 1 0 0,2 0 0 16,-3 0 0-16,1 0 0 0,0 1 0 0,1-1 0 0,0-2 0 0,-2 2 0 15,2 1 0-15,-1 1 0 16,0 1 0-16,2 0 0 0,-2-1 192 0,1 0-64 16,2-1-128-16,-3-1 192 0,0 1-192 0,3-2 128 15,-1-3-128-15,0 0 0 0,-1-2 0 0,2-1 128 16,-2 0-128-16,2-2 0 0,0 0 0 0,-2 1 0 15,-2 2 128-15,1-4-128 0,3-1 0 0,-3 1 0 16,0 0 0-16,-1-1 0 0,2-2 0 0,-4-8 0 16,4 9 0-16,-2 0 0 0,2-1 128 0,-1 0-128 0,-3-8 0 0,4 10 0 15,-2-1 0-15,-2-9 0 16,2 9 0-16,-2-9 0 0,0 0 0 0,0 0-192 16,0 0 16-16,0 0 0 0,0 0-368 0,0 0-80 15,0 0-16-15,0 0 0 0,7-6 272 0,-1-2 48 16,-4 0 16-16,-1-1 0 15,-2 1-192-15,1 0-32 0,1 1-16 0,-1-1 0 0,-2-1 112 0,2 9 32 0,-2-9 0 0,-2 1 0 0,0-2 272 0,1 0 128 16,-1 3-128-16,-1-1 128 0,-2-1 0 0,3 0 0 0,-3 0 0 0,2-1 0 31,-3-2 272-31,0 0 48 0,0-4 0 0,0 1 0 0,0-4-48 0,0 3 0 0,1-4 0 0,-1-2 0 32,1-2-144-32,2 0-128 0,1-2 192 0,-2 1-192 0,2 0 160 0,-1-1-160 15,1 3 128-15,2 1-128 16,-2-2 320-16,1 2 0 0,1-2-16 0,1 3 0 15,-3 0 80-15,2-1 0 0,0-2 16 0,2 1 0 0,2 1-112 0,-2 0-32 16,0 1 0-16,0-1 0 0,1-1-256 0,-1 1 0 16,-1 1 0-16,1 0 0 0,0 0 0 0,1 1 0 15,-1 1 0-15,1 1 0 0,-1 3 0 0,3 0 0 16,-3 3 128-16,0 1-128 0,1 1 0 0,0 1 0 16,-1 9 0-16,0-8 0 0,0-1 0 0,0 9-144 15,0 0 144-15,0 0-128 0,2-8-192 0,-2 8-48 16,2-9 0-16,-2 9 0 0,0 0-576 15,0 0-112-15</inkml:trace>
  <inkml:trace contextRef="#ctx0" brushRef="#br2" timeOffset="21395.83">19505 13708 7199 0,'0'0'320'15,"0"0"64"-15,0 0-384 0,0 0 0 0,0 0 0 0,0 0 0 0,-7 3 384 0,7-3 16 16,0 0 0-16,0 0 0 0,0 0-176 0,-5 3-32 0,5-3-16 0,0 0 0 16,0 0-176-1,0 0 0-15,0 0 0 0,0 0 128 0,-7-3-128 0,7 3 0 0,-6-5 0 0,6 5 0 16,0 0 128-16,0 0 0 15,-1-9 0-15,1 9 0 0,0 0 176 0,0 0 16 16,-1-6 16-16,1 6 0 0,-4-8 112 0,4 8 32 0,0 0 0 0,0 0 0 0,-3-7-176 16,3 7-48-1,0 0 0-15,0 0 0 0,-6-4 0 0,6 4 0 16,-2-5 0-16,2 5 0 0,0 0 0 0,0 0-16 16,0 0 0-16,-8 0 0 0,8 0-48 0,-6 1 0 0,6-1 0 0,0 0 0 15,0 0 32-15,0 0 0 16,-8 2 0-16,8-2 0 0,0 0 32 0,0 0 0 0,0 0 0 0,0 0 0 15,0 0 0-15,0 0 0 16,0 0 0-16,0 0 0 0,0 0 0 0,0 0 16 0,0 0 0 0,0 0 0 16,0 0 0-16,-7 0 0 0,7 0 0 0,0 0 0 15,0 0 16-15,0 0 0 0,0 0 0 0,0 0 0 0,-9-2-32 0,9 2-16 0,0 0 0 0,0 0 0 16,0 0-48-16,0 0-16 16,-7 3 0-16,7-3 0 0,0 0-16 0,0 0 0 15,0 0 0-15,0 0 0 16,0 0-32-16,0 0 0 0,0 0 0 0,0 0 0 0,0 0-128 0,0 0 192 15,0 0-192-15,0 0 192 16,0 0-192-16,0 0 160 0,0 0-160 0,0 0 160 0,0 0-32 0,0 0 0 16,0 0 0-16,0 0 0 15,-2 7 0-15,2-7 0 0,0 0 0 0,0 0 0 0,0 0 16 0,0 0 0 16,0 0 0-16,0 0 0 16,0 0-144-16,0 0 192 0,0 0-192 0,0 0 192 0,0 0-64 0,0 0-128 15,0 0 192-15,5 9-64 0,5-2-128 0,-3 0 128 16,-7-7-128-16,8 6 128 0,-1 0-128 0,-7-6 0 15,5 9 0-15,-5-9 128 0,7 6-128 0,-7-6 128 0,8 8-128 0,1-2 128 16,-2 0-128-16,-7-6 192 0,0 0-192 0,8 7 192 16,3-2-192-16,-3 1 0 15,2-2 0-15,-3-2 128 0,2 0-128 0,1 2 0 16,1-1 0-16,-1 0 0 0,0-1 0 0,-1 2 0 0,-9-4 0 0,11 4 0 0,-3-1 144 0,1 1-144 16,0-1 160-16,-9-3-160 15,10 3 224-15,0 3-48 16,-5-2-16-16,4 2 0 0,-1-2-16 0,-1 1 0 15,-7-5 0-15,7 4 0 0,0-2-16 0,0 3 0 0,1-1 0 0,-8-4 0 16,9 4-128-16,1 1 0 16,-10-5 144-16,9 5-144 0,-3 1 0 0,2-1 128 0,0 1-128 0,-2-1 0 15,-6-5 0-15,10 9 128 0,-2-1-128 0,1-2 0 16,-2 1 0-16,1 0 144 0,0-2-144 0,1 3 0 0,-1-2 144 0,0 0-144 16,-8-6 0-16,12 6 144 15,-2 1-144-15,2 0 0 0,0-3 144 0,-1 0-144 16,-3 2 0-16,0 2 0 0,-4 0 0 0,-4-8 128 15,8 5-128-15,1-1 0 0,1 2 0 0,-1-3 0 0,-1 1 0 0,1 1 128 16,1-2-128-16,1 0 0 16,-4 3 0-16,2 1 0 0,-9-7 0 0,9 5 128 0,2 1-128 0,0-1 0 0,-5 4 0 15,3-5 128-15,-1 0-128 0,1-3 0 0,0 1 128 0,-2 1-128 16,0 3 128-16,1-2-128 0,-2-1 128 0,3 1-128 16,-9-4 128-1,9 4-128-15,-2 2 160 0,-1-2-160 0,2 0 128 0,-3 2-128 16,4-2 0-16,-9-4 144 0,7 5-144 0,-1-1 192 15,1 0-192-15,-7-4 192 0,8 6-192 0,-2-3 128 0,-6-3-128 0,7 7 128 0,-1-2-128 0,-6-5 192 32,9 6-192-32,-2-2 192 0,-7-4-192 0,9 5 128 15,-2-1-128-15,-7-4 128 0,0 0-128 0,8 6 0 16,-8-6 144-16,10 5-144 0,-2-1 0 0,-8-4 128 16,8 4-128-16,0-1 0 0,-8-3 0 0,9 4 128 15,-9-4-128-15,11 4 0 0,-3-1 128 0,-8-3-128 16,8 3 128-16,-8-3-128 0,8 4 128 0,1 0-128 15,0 0 160-15,-9-4-160 0,9 3 0 0,-1-1 0 0,-8-2 0 0,10 2 0 16,-1 0 128-16,-1 0-128 0,-8-2 0 0,0 0 144 16,0 0-144-16,9 7 0 0,0-3 0 0,-1 1 0 0,-8-5 0 0,8 4 128 15,0 2-128-15,-1-3 0 0,-7-3 0 0,10 2 0 16,-1 0 128-16,0 2-128 16,-9-4 0-16,10 3 0 0,-10-3 144 0,8 3-144 15,-8-3 128-15,8 5-128 0,-8-5 128 0,10 4-128 16,-10-4 128-16,8 2-128 0,-8-2 128 0,10 3-128 0,-3-1 0 0,-7-2 144 15,9 4-144-15,-2 1 0 16,-7-5 144-16,7 5-144 0,-1 1 0 0,2-2 144 0,-8-4-144 0,6 3 0 16,1 2 0-16,-7-5 0 15,0 0 128-15,6 3-128 0,-6-3 0 0,8 2 128 16,-1 3-128-16,-7-5 0 0,7 1 0 0,-7-1 0 16,0 0 128-16,8 3-128 0,-8-3 0 0,7 3 128 15,-7-3-128-15,7 4 0 0,-7-4 0 0,8 2 0 0,0-1 0 0,-8-1 128 16,0 0-128-16,8 2 0 0,-8-2 0 0,8 2 0 15,-8-2 0-15,8 1 0 0,-8-1 0 0,8 3 0 0,-8-3 128 0,0 0-128 16,9 0 0-16,-9 0 0 0,8 3 0 0,-1-2 0 0,-7-1 0 16,7 4 0-1,-7-4 128-15,7 4-128 0,-7-4 0 0,8 3 0 0,-8-3 0 0,8 2 128 16,-8-2-128-16,0 0 0 16,8 2 0-16,-8-2 0 0,8 5 0 0,-8-5 0 15,0 0 128-15,0 0-128 0,9 2 0 0,-9-2 0 16,8 5 144-16,-8-5-144 0,0 0 0 0,7 6 128 15,-7-6-128-15,7 3 0 0,-7-3 0 0,0 0 144 0,8 4-144 0,-8-4 0 16,0 0 192-16,7 3-192 0,-7-3 192 16,0 0-192-16,0 0 0 0,0 0 0 0,7 5 0 0,0-1 0 15,0 0 0-15,-7-4 160 0,0 0-160 0,7 4 128 0,2 2-128 0,-9-6 0 16,0 0 0-16,0 0 128 16,7 3-128-16,-7-3 0 0,0 0 144 0,0 0-144 15,9 2 0-15,-9-2 0 0,0 0 0 0,0 0 128 16,8 8-128-16,-8-8 0 0,0 0 0 0,0 0 0 15,0 0 0-15,0 0 0 0,0 0 128 0,0 0-128 16,0 0 0-16,0 0-160 0,0 0 16 0,0 0 0 16,0 0-1936-16,-8-4-384 0,-1-1-80 0</inkml:trace>
  <inkml:trace contextRef="#ctx0" brushRef="#br2" timeOffset="23389.99">20165 13137 2751 0,'0'0'256'0,"0"0"-256"16,0 0 0-16,0 0 0 15,0 0 880-15,0 0 128 0,0 0 16 0,0 0 16 0,0 0-656 0,0 0-128 16,0 0-16-16,0 0-16 16,0 0 160-16,0 0 48 0,0 0 0 0,0 0 0 0,0 0 336 0,0 0 64 15,0 0 0-15,0 0 16 16,0 0-16-16,0 0-16 0,0 0 0 0,0 0 0 15,0 0-176-15,0 0-48 0,-5-5 0 0,5 5 0 0,0 0-144 0,0 0-48 16,-2-8 0-16,2 8 0 0,0 0-128 0,0 0-16 16,0 0-16-16,0 0 0 0,0 0 16 0,0 0 0 15,0 0 0-15,0 0 0 0,0 0 48 0,0 0 16 16,0 0 0-16,0 0 0 0,0 0 32 0,0 0 16 16,0 0 0-16,0 0 0 0,0 0 64 0,5 7 16 15,-5-7 0-15,5 6 0 0,-5-6-176 0,7 5-16 16,-1 0-16-16,2 1 0 0,-5 0-96 0,3 1-16 0,-6-7 0 0,9 9 0 15,-2-3 0-15,0 1 0 0,-7-7 0 0,6 7 0 16,-6-7 0-16,9 8 0 16,-3-1 0-16,0 0 0 0,1-2 64 0,0 1 0 0,-7-6 0 0,6 8 0 15,1 0-192-15,-7-8 160 0,0 0-160 0,9 9 160 0,0 1-160 0,-1-2 0 32,0-3 0-32,-3 2 0 0,-5-7 128 0,9 7-128 0,1 2 0 15,-3-1 128-15,-7-8 0 0,8 8 0 0,5-1 0 16,-6-1 0-16,-7-6 16 0,8 6 0 0,-8-6 0 0,5 6 0 0,-5-6-16 0,10 5 0 0,0-1 0 0,-1-1 0 31,-9-3-128-31,9 4 0 0,-9-4 0 0,10 6 0 0,1-2 0 16,-2 1 0-16,-9-5 176 0,6 3-176 15,-6-3 0-15,9 5 0 0,-2 0 0 0,0-2 0 16,-7-3 0-16,9 2 128 0,-2 2-128 0,-7-4 144 16,8 4-144-16,-8-4 160 0,8 4-160 0,-1 0 160 0,-7-4-160 0,9 6 160 15,-3 1-160-15,0-3 160 16,-6-4-160-16,8 4 160 0,-1-1-160 0,-7-3 160 0,8 3-160 0,-8-3 128 15,5 4-128-15,-5-4 128 0,9 3-128 0,-3-1 128 0,-6-2-128 0,9 4 128 16,-3 0-128-16,1 0 128 0,-7-4-128 0,7 7 128 16,-1-3-128-16,1 1 160 15,0-1-160-15,-7-4 160 0,0 0-160 0,8 4 160 0,-3 0-160 0,-5-4 160 16,7 4-160-16,-7-4 0 16,8 4 144-16,-8-4-144 0,6 4 128 0,1 0-128 15,-1 2 128-15,-6-6-128 0,10 5 176 0,-3 2-48 16,-1-2 0-16,-6-5 0 0,0 0-128 0,0 0 160 15,8 6-160-15,-8-6 160 0,0 0-160 0,9 5 128 16,-2 1-128-16,0-1 128 0,-2 1-128 0,-5-6 128 16,6 5-128-16,-6-5 128 0,8 6-128 0,-1-2 192 15,-7-4-192-15,7 6 192 0,-7-6-192 0,8 5 0 16,-1 0 144-16,-7-5-144 0,5 6 128 0,-5-6-128 0,10 5 128 0,-10-5-128 16,8 4 0-16,-8-4 128 0,7 4-128 0,-7-4 0 15,9 5 128-15,-9-5-128 0,0 0 128 0,9 5-128 0,0 0 0 0,-9-5 144 16,0 0-144-16,9 4 0 0,-9-4 144 0,6 4-144 15,-6-4 0-15,8 7 144 16,0-4-144-16,-8-3 0 0,0 0 144 0,0 0-144 16,7 5 128-16,-7-5-128 0,9 3 128 0,-9-3-128 0,0 0 0 0,8 3 128 15,-8-3-128-15,10 3 0 16,-4-1 0-16,-6-2 144 0,0 0-144 0,9 4 0 0,-9-4 128 0,7 5-128 0,3 0 0 0,-10-5 0 31,0 0 144-31,0 0-144 0,7 2 0 0,-7-2 144 16,9 5-144-16,-9-5 128 0,0 0-128 0,9 2 128 15,0 0-128-15,-9-2 128 0,0 0-128 0,0 0 128 0,7 3-128 0,0 1 0 16,-7-4 0-16,0 0 0 0,0 0 0 0,7 2 0 0,-7-2 0 0,0 0 0 0,7 4 128 16,-7-4-128-1,0 0 0-15,0 0 128 0,6 4-128 0,-6-4 0 16,0 0 0-16,0 0 128 0,9 1-128 0,-9-1 128 16,5 6-128-16,-5-6 128 0,0 0-128 0,0 0 0 15,0 0 0-15,9 0 128 0,-9 0-128 0,0 0 160 16,0 0-160-16,5 2 160 0,-5-2-160 0,6 5 0 15,-6-5 0-15,0 0 0 0,0 0 0 0,0 0 0 16,6 4 0-16,-6-4 0 0,0 0 0 0,0 0 0 16,6 2 0-16,-6-2 0 0,0 0 0 0,0 0 0 15,0 0 128-15,9 4-128 0,-9-4 0 0,0 0 160 16,0 0-160-16,0 0 160 0,0 0-160 0,6 4 0 0,-6-4 0 16,0 0 0-16,0 0 0 0,0 0 0 0,6 5 0 0,-6-5 128 15,0 0-128-15,0 0 0 0,0 0 0 0,0 0 128 16,6 4-128-16,-6-4 0 0,0 0 144 15,0 0-144-15,0 0 0 0,0 0 0 0,0 0 0 0,0 0 128 16,0 0-128-16,0 0 0 0,0 0 0 0,7 3 0 0,-7-3 0 0,0 0 144 16,0 0-144-16,0 0 0 15,0 0 176-15,0 0-176 0,0 0 160 0,0 0-160 16,0 0 0-16,0 0 128 0,0 0-128 0,0 0 0 16,0 0 0-16,0 0 0 0,0 0 0 0,0 0 0 15,0 0 0-15,0 0 0 0,0 0 0 0,0 0 0 16,0 0 0-16,0 0 0 0,0 0 0 0,0 0 0 15,0 0 0-15,0 0 0 0,0 0 0 0,0 0 0 16,0 0-384-16,0 0-112 0,0 0-16 0,0 0-16 16,0 0-1696-16,0 0-336 0,0 0-64 0,0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6:58:51.0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3683 9405 20271 0,'-15'13'896'0,"8"-5"192"0,1-1-880 0,-1-1-208 0,-2 1 0 0,2-4 0 16,0 0 0-16,3-1 0 0,4-2-144 15,-8-5 144-15,0-4 208 0,3-1 144 0,0-5 32 0,2 0 0 16,1-5-16-16,2-1 0 0,0-2 0 0,0 1 0 16,0-5 16-16,0-1 0 0,0-4 0 0,0-1 0 15,1-1-64-15,0-1-16 0,-1-3 0 0,0 2 0 16,0-2 0-16,0 1 0 0,-1-1 0 0,0-4 0 16,-3-3 48-16,1-3 16 0,0-1 0 0,0-2 0 15,0 0-80-15,3-1-16 0,0-1 0 0,0 0 0 16,0 0-80-16,1 0-32 0,2-5 0 0,0 2 0 15,-1-1-16-15,4-1 0 0,-1-3 0 0,-2 2 0 16,0-2 0-16,1 1 0 0,-3-3 0 0,1-1 0 16,1-3-16-16,0 2-128 0,-1 3 192 0,4-2-64 15,-2-1-128-15,1-1 0 0,1 3 0 0,-4-1 128 0,0 2-128 0,2 2 0 16,-2 2 0-16,2 5 0 0,-2 3 0 0,4 2 0 16,2 2 0-16,-3 4 0 15,1 3-512-15,0 4 0 0,-1 3 16 0,0 3-12576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0:03.10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21122 12519 4607 0,'0'0'400'0,"0"9"-400"0,0-9 0 0,-4 9 0 16,4-9 1360-16,0 9 192 0,-1 1 48 0,1-10 0 15,0 0-736-15,0 0-144 0,-3 9-16 0,3-9-16 16,0 0-128-16,-2 9-32 0,2-9 0 0,0 0 0 15,0 0-96-15,0 0-32 0,0 0 0 0,-2 9 0 16,2-9 32-16,-3 9 0 0,3-9 0 0,0 0 0 16,0 0 64-16,0 0 16 0,0 0 0 0,0 0 0 15,0 0-48-15,0 0 0 0,0 0 0 0,0 0 0 16,0 0-16-16,0 0 0 0,0 0 0 0,0 0 0 0,0 0-16 0,0 0-16 16,5-8 0-16,-5 8 0 0,5-6-96 0,-5 6-32 15,3-7 0-15,-3 7 0 0,2-11-16 0,-1 2 0 16,0 0 0-16,-1 9 0 0,2-7 16 0,-1-1 0 15,-3-1 0-15,2 9 0 0,-1-8 32 0,0 0 16 16,0 0 0-16,0-2 0 0,1 1-32 0,0 2-16 0,-1-1 0 0,1 0 0 16,0-1-32-16,-2 1-16 15,1-1 0-15,-1 1 0 0,2 0-80 0,0 8-16 16,-1-7 0-16,1-1 0 0,0 0-144 0,0 1 160 16,-2-2-160-16,1 0 160 0,2 1 32 0,-1-1 0 15,0 9 0-15,0-9 0 0,1-2 16 0,-1 1 16 0,-1 0 0 0,0 1 0 0,1 0-32 16,-1 1-16-1,1 8 0-15,-1-9 0 0,-1 1-48 0,1-2 0 16,0 1 0-16,1 1 0 0,0 8 0 0,-1-9-128 0,0 0 192 0,1 0-64 16,-1 1-128-16,1 8 160 0,-3-6-160 0,0-2 160 0,5-1-160 0,-4-1 128 15,1 1-128-15,0 2 128 16,1 7-128-16,0-8 192 0,-2 0-192 0,1 2 192 16,1-1-192-16,0 7 192 0,-2-8-192 0,1 1 192 15,1 0-64-15,0 7 0 0,-5-8 0 0,5 8 0 16,-2-7 0-16,0 0-128 0,0 1 192 0,1-1-64 15,-1 0-128-15,2 7 0 0,-2-7 144 0,2 7-144 16,-1-8 128-16,1 8-128 0,-4-7 128 0,4 7-128 16,-1-6 0-16,1 6 128 0,0 0-128 0,0 0 0 15,-3-9 0-15,3 9 128 0,-3-7-128 0,3 7 0 16,0 0 0-16,0 0 0 0,0 0 0 0,0 0 0 16,-3-7 0-16,3 7 0 0,0 0 0 0,0-7 128 0,0 7-128 0,0 0 0 15,0 0 0-15,0 0 0 0,-2-7 0 0,2 7 0 0,0 0 0 0,0 0 0 16,0 0 0-16,0-6 0 15,0 6 0-15,0 0 0 0,0 0 0 0,0 0 0 16,0 0 0-16,0 0 0 0,0 0 0 0,0 0 0 16,1-7 0-16,-1 7 0 0,0 0 0 0,0 0 0 15,0 0 0-15,0 0 0 0,1-6 0 0,-1 6 0 16,0 0 0-16,0 0 0 0,0 0 0 0,0 0 0 16,0 0 0-16,0 0 0 0,0 0 0 0,0 0 0 15,0 0 0-15,0 0 0 0,0 0 0 0,0 0 0 16,0 0 128-16,0 0-128 0,0 0 0 0,0 0 0 15,0 0 0-15,0 0 128 0,0 0-128 0,0 0 0 16,0 0 0-16,0 0 0 0,0 0 0 0,0 0 0 16,0 0 0-16,0 0 0 0,0 0 0 0,0 0 0 15,0 0 0-15,0 0 0 0,0 0 128 0,0 0-128 0,0 0 128 0,0 0-128 16,0 0 160-16,0 0-32 0,0 0-128 0,0 0 192 16,0 0-192-16,0 0 128 0,0 0-128 0,0 0 0 15,0 0 128-15,0 0-128 0,0 0 0 0,0 0 144 0,0 0-144 0,0 0 0 16,0 0 0-16,0 0 128 15,0 0-128-15,0 0 128 0,0 0-128 0,0 0 128 0,0 0-128 0,0 0 128 0,-9 4-128 16,9-4 128-16,0 0-128 0,0 0 0 16,0 0 144-16,0 0-144 15,0 0 128-15,-7 3-128 0,7-3 160 0,-8 0-160 16,8 0 144-16,-7 5-144 0,-2-3 128 0,9-2-128 16,0 0 0-16,-7 3 0 0,-3 1 128 0,3-2-128 15,7-2 0-15,-9 3 0 0,3-2 0 0,6-1 128 0,-9 1-128 0,2 1 0 16,-3 0 144-16,5 0-144 0,5-2 0 0,-10 2 144 0,0 0-144 0,1 0 0 15,2-2 128 1,-1 1-128-16,-2 1 0 0,0-2 0 0,2 1 0 0,1 1 0 16,-1-1 128-16,2 0-128 0,6-1 0 0,-7 0 0 15,7 0 0-15,-11 1 0 0,0 0 128 0,-2 1-128 16,2 0 0-16,2 0 0 0,-3-2 144 0,3 2-144 16,1-1 0-16,0-2 144 0,0 1-144 0,-2 0 0 0,10 0 0 15,-9 0 128-15,1 0-128 0,1 0 0 16,-2 0 0-16,1 1 0 0,0 0 0 0,8-1 0 15,-8 1 128-15,8-1-128 0,-10 2 0 0,1 0 0 0,1-2 0 0,8 0 0 16,-10 2 0-16,10-2 0 16,-9 4 0-16,1-3 0 0,8-1 0 0,-10 0 0 0,2 0 0 0,8 0 0 15,0 0 0-15,-11 1 0 0,2-1 0 0,9 0 0 0,-9 0 0 0,3 0 0 0,-2 0 0 16,3 0 0 0,-3 1 0-16,8-1 0 0,-8 2 0 0,-1-1 0 15,3-1 0-15,-2 1 128 0,0-2-128 0,8 1 0 16,-7 1 0-16,1 0 0 0,-3 0 0 0,9-1 0 15,0 0 0-15,-7 2 0 0,-4 0 0 0,3-2 0 16,8 0 0-16,-9 0 0 0,-1 3 0 0,2-3 0 16,8 0 0-16,0 0 0 0,-10 0 0 0,3 0 0 15,0 0 0-15,7 0 0 0,0 0 0 0,-7 0 0 16,-2 0 0-16,2 1 0 0,0 0 128 0,-1-1-128 16,-2 0 0-16,10 0 0 0,0 0 0 0,-7-2 0 15,-4 2 0-15,3-3 0 0,-1 3 0 0,2-1 0 16,2 0 0-16,0 0 0 0,-2 0 0 0,7 1 0 0,-8-2 0 0,1 0 0 15,7 2 0-15,-8-2 0 0,8 2 0 0,-8-1 0 16,0 0 0-16,8 1 0 0,-8-1 0 0,8 1 0 16,-7 0 0-16,7 0 0 0,-10 0 0 0,10 0 0 15,-8-3 0-15,8 3 0 0,-10-2 0 0,10 2 0 16,0 0 0-16,-9-3 0 0,2 1 0 0,7 2 0 16,0 0 0-16,0 0 0 0,-8-2 0 0,8 2 0 15,0 0 0-15,-8-2 0 0,8 2 0 0,-7-1 0 0,7 1 0 0,0 0 0 16,-8-4 0-16,8 4 0 15,0 0 0-15,0 0 0 0,-8-3 0 0,8 3 0 16,0 0 0-16,0 0 0 0,-7-3 0 0,7 3 0 16,0 0 0-16,0 0 0 0,-9-1 0 0,9 1 0 15,0 0 0-15,0 0 0 0,-8-1 0 0,8 1 0 16,0 0 0-16,0 0 0 0,0 0 0 0,-9-1 0 0,9 1 0 0,0 0 0 16,0 0 0-16,0 0 0 0,-7-3 0 0,7 3 0 15,0 0 0-15,0 0 0 0,-9-2 0 0,9 2 0 16,0 0 0-16,0 0 0 0,-7-1 0 0,7 1 0 15,0 0 0-15,0 0 0 0,-9-1 0 0,9 1 0 16,-7 0 0-16,7 0 0 0,0 0 0 0,0 0 0 0,-9-1 0 0,9 1 0 16,-7-2 0-16,7 2 0 15,-9-1 0-15,9 1 0 0,-6-2 0 0,6 2 0 16,-7-2 0-16,7 2 0 0,-6-2 0 0,6 2 0 16,0 0 0-16,-8-1 0 0,1-1 0 0,7 2 0 15,-5-1 0-15,5 1 0 0,-9-3 0 0,9 3 0 16,0 0 0-16,-5-1 0 0,-4 1 0 0,3-1 0 15,6 1 0-15,0 0 0 0,-9-1 0 0,4 0 0 0,5 1 0 16,-6-1 0-16,6 1 0 0,0 0 0 0,0 0 0 0,-6-1 0 16,-1 0 0-16,7 1 0 0,-8 0 0 0,8 0 0 0,0 0 0 0,-5 0 0 0,-2-1 0 15,7 1 0 1,0 0 0-16,0 0 0 0,0 0 0 0,-5-4 0 16,5 4 0-16,0 0 0 0,0 0 0 0,0 0 0 15,0 0 0-15,0 0 0 0,-5-1 0 0,5 1 0 16,-7-1 0-16,7 1 0 0,-8-1 0 0,8 1 0 15,0 0 0-15,0 0 0 0,-8-1 0 0,8 1 0 16,0 0 0-16,0 0 0 0,-7-1 0 0,7 1 0 16,0 0 0-16,0 0 0 0,-9 0 0 0,3 0 0 0,6 0 0 0,0 0 0 0,-7 0 0 0,7 0 0 31,0 0 0-31,-6 0 0 0,1 1 0 0,5-1 0 0,-7-1 0 0,7 1 0 16,0 0 0-16,0 0 0 0,-6 0 0 0,-1 0 0 15,7 0 0-15,0 0 0 0,-8 1 0 0,8-1 0 16,0 0 352-16,-3 0-16 0,-4 0 0 15,2 0 0-15,5 0-336 0,0 0 0 0,-4-1 0 0,-1 0 0 16,0 1 0-16,1 0 0 0,4 0 0 0,0 0 0 16,-6-1 0-16,6 1 0 0,-6-1 0 0,6 1 0 15,-4-3 0-15,4 3 0 0,-7-1 0 0,7 1 0 16,0 0-192-16,-7-1-128 0,7 1 0 0,-9-2-16 0,1 2 336 0,8 0 0 16,0 0 0-16,0 0 0 15,-9-2 0-15,9 2 0 0,0 0 0 0,-6 2 0 16,6-2 0-16,0 0 0 0,-10 0 0 0,10 0 0 15,0 0 0-15,0 0 0 0,-9 0 0 0,9 0 0 16,0 0 0-16,-9-1 0 0,9 1 0 0,0 0 0 0,-9-2 0 0,9 2 0 16,0 0 0-16,0 0 0 0,-9-1 0 0,9 1 0 15,-7-3 0-15,7 3 0 0,0 0 0 0,0 0 0 16,-8-1 0-16,8 1 0 0,0 0 0 0,0 0 0 16,-11-1 0-16,11 1 0 0,0 0 0 0,0 0 0 15,-9-1 0-15,9 1 0 0,0 0 0 0,-9-1 0 16,9 1 0-16,0 0 0 0,-7-1 0 0,7 1 0 0,0 0 0 0,-9-1 0 0,9 1 0 0,0 0 0 31,-9-2 0-31,9 2 0 0,0 0 0 0,-8 0 0 16,8 0 0-16,0 0 0 0,0 0 0 0,-10-2 0 15,3 2 0-15,7 0 0 0,0 0 0 0,-10-1 0 0,1 0 0 0,9 1 0 16,0 0 0-16,-8-1 0 0,1 1 0 0,7 0 0 16,0 0 0-16,0 0 0 0,-10 0 0 0,2 0 0 15,8 0 0-15,-8-1 0 0,2 0 0 0,-1 1 0 16,-1 0 0-16,8 0 0 0,0 0 0 0,-7-1 0 15,-2 1 0-15,3-1 0 0,6 1 0 0,0 0 0 16,-7 0 0-16,0 0 0 0,2 0 0 0,5 0 0 16,-9-1 0-16,9 1 0 0,-7-3 0 0,0 2 128 15,0-1-128-15,-1 2 0 0,-1-1 0 0,1 0 128 16,0 1-128-16,-1 0 0 0,3 0 0 0,-3 1 128 16,2-1-128-16,-2 0 0 0,-1 0 0 0,2 1 0 15,0-1 0-15,-1 0 0 0,-1 0 128 0,3 0-128 16,-4 0 0-16,2 0 0 0,-1 0 0 0,1 0 0 15,1 2 0-15,0-2 0 0,0 0 128 0,-2 1-128 16,10-1 0-16,-12 3 0 0,0-3 0 0,1 0 0 0,2 0 0 0,-1 0 0 16,-1-1 0-16,0 1 0 0,1 0 0 0,0 0 0 15,-1 0 0-15,0 0 128 0,0 0-128 0,-2 0 0 16,1 0 0-16,1 0 0 0,1 1 0 0,-2-1 128 16,-2 0-128-16,3 0 0 0,3 2 0 0,-1-1 0 15,3 0 0-15,-4-1 0 0,-1 0 0 0,0 1 0 16,2 1 128-16,1 1-128 0,-3-3 0 0,2 2 0 15,2-2 0-15,-1 1 0 0,-1 0 0 0,0 0 0 16,2-1 0-16,0 1 0 0,7-1 0 0,-9 1 0 0,0 0 0 0,3 0 0 0,-3-1 0 16,9 0 0-1,-9 0 0-15,0 0 0 0,3 0 0 0,6 0 0 16,-10 2 128-16,2 0-128 0,8-2 0 0,-9 2 0 16,1-2 0-16,8 0 0 0,-10 0 0 0,0 2 0 15,10-2 0-15,-10 1 0 0,10-1 0 0,-9 1 0 16,-1 0 128-16,3-1-128 0,-3 0 0 0,3 2 0 0,-2-1 0 15,9-1 0-15,-10 0 0 0,2 1 0 0,-1 0 0 0,1 0 0 16,0 0 0-16,0-1 0 0,-2 0 0 0,3 0 128 0,-1 0-128 0,1 0 0 16,-7 0 0-16,5 0 0 15,2 1 0-15,-3-1 0 0,-1 0 0 0,1 0 0 16,1 0 0-16,3 0 0 0,-3 1 0 0,9-1 0 16,0 0 0-16,-7 0 0 0,-5-1 0 0,2 1 0 0,2 1 0 0,-1 0 0 15,0-1 128-15,-1 0-128 16,2 0 0-16,1 0 0 0,-1 0 0 0,0 0 0 15,-1 0 0-15,2 0 0 0,-1 0 0 0,1 0 0 16,7 0 0-16,-8 0 0 0,-1 0 0 0,9 0 0 16,-8 0 0-16,0 0 0 0,1-1 0 0,7 1 0 0,-9 0 0 0,9 0 0 15,-8 0 0-15,8 0 0 0,-9 0 0 0,9 0 0 16,-9-1 0-16,9 1 0 0,0 0 0 0,-11-1 0 16,2-1 0-16,9 2 0 0,-8 0 0 0,8 0 0 15,-9-1 0-15,9 1 0 0,-9-1 0 0,9 1 0 16,-8-1 0-16,8 1 0 0,-11-2 0 0,11 2 0 15,-10 0 0-15,10 0 0 0,0 0 0 0,-9 0 0 16,0-1 0-16,9 1 0 0,-8 0 0 0,8 0 0 16,-9-1 0-16,9 1 0 0,0 0 0 0,-9 0 0 0,1 0 0 15,8 0 0-15,0 0 0 0,-8 0 0 16,1 0 0-16,7 0 0 0,0 0 0 0,-6 0 0 0,6 0 0 0,0 0 0 16,-10 1 0-16,10-1 0 15,0 0 0-15,-7 0 0 0,0 0 0 0,7 0 0 0,0 0 0 0,0 0 0 16,0 0 0-16,-9-1 0 0,0-2 0 0,5 3 0 15,4 0 0-15,0 0 0 0,-8-1 0 0,8 1 0 16,-5 0 0-16,5 0 0 0,-9-1 0 0,9 1 0 16,-7-1 0-16,7 1 0 0,-8-1 0 0,8 1 0 15,0 0 0-15,-7-3 0 0,-2 1 0 0,4 1 0 16,5 1 0-16,0 0 0 0,-8-1 0 0,8 1 0 16,0 0 0-16,0 0 0 0,-8-1 0 0,1 0 0 15,-1 1 0-15,8 0 0 0,0 0 0 0,-7-2 0 16,0 2 0-16,2-2 0 0,5 2 0 0,-8-2 0 0,2 1 0 0,-1 0 0 0,7 1 0 15,0 0 0 1,-7-1 0-16,7 1 0 0,-8-1 0 0,8 1 0 16,-8-1 0-16,2 0 0 0,-1-2 0 0,7 3 0 0,0 0 0 0,-7-3 0 15,2 0 0-15,5 3 0 0,-8-1 0 0,8 1 0 16,-9-2 0-16,9 2 0 0,-5-3 0 0,5 3 0 16,-9-2 0-16,9 2 0 0,-7-2 0 0,7 2 0 15,0 0 0-15,-8-2 0 0,8 2 0 0,-7-2 0 16,7 2 0-16,-9-3 0 0,3 1 0 0,6 2 0 15,0 0 0-15,0 0 0 0,-9-2 0 0,9 2 0 16,-8-2 0-16,8 2 0 0,-10-1 0 0,10 1 0 16,0 0 0-16,-9-1 0 0,9 1 0 0,-8-3 0 15,8 3 0-15,-9 0 0 0,9 0 0 0,0 0 0 16,-9-2 0-16,9 2 0 0,0 0 0 0,-9-2 0 0,3 0 0 0,6 2 0 16,-9-2 0-16,9 2 0 15,0 0 0-15,-7-4 0 0,-2 1 0 0,4-1 0 0,5 4 0 16,-6-4 0-16,1 1 0 0,5 3 0 15,-7-3 0-15,0 0 0 0,7 3 0 0,-8-3 0 0,0 0 0 0,8 3 0 16,0 0 0-16,-6-3 0 0,-1 0 0 0,7 3 0 16,-8-1 0-16,3-2 0 0,-1 1 0 0,6 2 0 15,-6-2 0-15,6 2 0 0,-7-4 0 0,2 2 0 16,-1 1 0-16,6 1 0 0,0 0 0 0,-8-1 0 0,3 1 0 0,-1-2 0 16,1-1 0-16,5 3 0 15,0 0 0-15,0 0 0 0,-7-2 0 0,1 0 0 16,0 1 0-16,6 1 0 0,-7-3 0 0,7 3 0 15,0 0 0-15,0 0 0 0,0 0 0 0,0 0 0 16,0 0 0-16,-7 0 0 0,-2 0 0 0,9 0 0 16,0 0 0-16,-6-1 0 0,-1-1 0 0,3 2 0 15,4 0 0-15,0 0 0 0,-7-2 0 0,7 2 0 0,0 0 0 0,0 0 0 16,0 0 0-16,0 0 0 0,-9-3 0 0,3 1 0 0,-3-2 0 0,3 2 0 16,6 2 0-16,0 0 0 15,-7-1 0-15,1 0 0 0,6 1 0 0,-8 0 0 16,1-3 0-16,7 3 0 0,0 0 0 0,-8-1 0 0,0-2 0 0,3 1 0 15,5 2 0-15,-8-3 0 16,1 1 0-16,7 2 0 0,-6-1 0 0,6 1 0 16,-8 0 0-16,8 0 0 0,-8 0 0 0,8 0 0 15,-7-4 0-15,7 4 0 0,-9 0 0 0,9 0 0 16,-8-1 0-16,8 1 0 0,-7 0 0 0,7 0 0 16,-8-1 0-16,8 1 0 0,0 0 0 0,-9 1 0 0,9-1 0 0,-7 0 0 15,7 0 0-15,0 0 0 16,-9 1 0-16,9-1 0 0,0 0 0 0,0 0 0 0,-8-2 0 0,8 2 0 15,0 0 0-15,0 0 0 0,-9-4 0 0,9 4 0 16,0 0 0-16,0 0 0 0,-9-5 0 0,9 5 0 0,0 0 0 0,0 0 0 0,-9-1 0 0,9 1 0 31,0 0 0-31,-7-2 0 0,7 2 0 0,0 0 0 16,0 0 0-16,0 0 0 0,-9-3-176 0,9 3 176 16,0 0-400-16,0 0 0 0,-9-2 0 0,9 2 0 31,0 0-368-31,0 0-80 0,0 0-16 0,0 0 0 0,0 0-1360 15,0 0-272-15,0 0-48 0,0 0-11712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7:07:05.95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22653 13652 12895 0,'0'0'576'0,"0"0"112"0,0 0-560 0,0 0-128 15,0 0 0-15,0 0 0 0,0 0 848 0,0 0 144 16,0 0 32-16,0 0 0 0,0 0 0 0,0 0 0 16,8 0 0-16,-8 0 0 0,0 0 0 0,0 0 0 15,0 0 0-15,0 0 0 0,0 0 0 0,0 0 0 16,0 0 0-16,0 0 0 0,0 0-832 0,0 0-192 15,0 0 0-15,0 0 0 0,0 0 864 0,-7 7 128 16,2-3 32-16,5-4 0 0,-9 5-832 0,0-1-192 16,-1 0 0-16,2 2 0 0,1-1 864 0,0 2 128 15,-1-3 32-15,2 1 0 0,-2 0-832 0,3 3-192 16,-4-4 0-16,2 3 0 0,-3-1 0 0,4 0 0 16,-3 2 0-16,2 0 0 0,-4-1 0 0,2 0 0 15,1-1 0-15,-1 3 0 0,1 2 0 0,-2-1 0 0,1-1 0 16,0-1 0-16,-1 2 0 0,1 1 0 0,-2 0 0 0,1 1 0 15,1-2 0-15,-3 3 0 0,0 2 0 0,1-1 0 16,1 1 0-16,-1-4 0 0,-1-2 0 0,2 3 0 16,0 2 0-16,1-1 0 0,-1 0 0 0,1 2 0 15,1-1 864-15,-1 1 128 0,4 1 32 0,-4-2 0 16,1-1-832-16,3-2-192 0,2 1 0 0,3 2 0 16,3-1 0-16,-3 0 0 0,-5-1 0 0,2 1 0 15,4 3 0-15,0-3 0 0,0 1 0 0,2 2 0 16,3-1 0-16,-3 0 0 0,2 2 0 0,0-1 0 15,3 0 0-15,0-1 0 0,-1 1 0 0,3-1 0 16,-2 3 0-16,2-2 0 0,-4-2 0 0,4 2 0 16,1-1 0-16,0 1 0 0,0-3 0 0,1 0 0 0,-2-2 0 0,1 0 0 15,0 0 0-15,2-2 0 0,-3-2 0 0,1 1 0 16,1-2 0-16,-2-2 0 0,0 0 864 0,1 0 128 16,-2-2 32-16,2 0 0 0,0-2-832 0,-2-1-192 15,2-1 0-15,0 0 0 0,0-3 0 0,0 1 0 16,-1 1 0-16,1-1 0 0,0-5 0 0,0 5 0 15,0-1 0-15,-1 0 0 0,1 0 0 0,1-2 0 16,-2-2 0-16,0 3 0 0,-1 0 0 0,-1 1 0 16,1-1 0-16,1 1 0 0,0-1 0 0,1 1 0 15,0 0 0-15,0 0 0 0,-1-1 0 0,0 1 0 16,1-1 0-16,0 1 0 0,-2-4 0 0,1 2 0 16,0 2 0-16,0-2 0 0,0 0 0 0,0-1 0 0,-1-2 0 15,0-1 0-15,-1 1 0 0,2-1 0 0,0 0 0 16,0-1 0-16,0 0 0 0,0 0 0 15,-4-4 0-15,4 3 0 0,-2 1 0 0,1 0 0 0,-1-1 0 0,-1-2 0 16,1 2 0-16,0 0 0 0,-1-1 0 0,2-7 0 16,-2 3 0-16,0 2 0 0,-1-1 0 0,-2 0 0 15,-3 0 0-15,1 0 0 0,1-3 0 0,-3 1 0 16,0 0 0-16,-1-2 0 0,-1-1 0 0,-1 0 0 16,-1 0 0-16,0 2 0 0,0-1 0 0,-1 1 0 15,0 0 0-15,1 4 0 0,-3 1 0 0,2 2 0 16,0 1 0-16,-2 0 0 0,0 1 0 0,-2 1 0 15,4 2 864-15,-4 1 128 0,1-1 32 0,0 0 0 16,1 3-832-16,-2-2-192 0,1 2 0 0,-1-1 0 16,1 1 0-16,0-1 0 0,3 1 0 0,-4 0 0 15,-1 1 0-15,0 0 0 0,0 2 0 0,-1 1 0 0,0 0 0 0,-3 1 0 16,1 1 0-16,-1-2 0 16,3 0-2416-16,0 1-528 0,-2 1-96 0,3-2-14368 15</inkml:trace>
  <inkml:trace contextRef="#ctx0" brushRef="#br0" timeOffset="6921.41">22756 13603 12895 0,'0'0'272'0,"3"7"64"0,-5 0 16 0,2-7 32 0,0 0-384 0,-1 8 0 0,-1-1 0 0,2-7 0 16,0 0 0-16,0 0 0 0,0 0 0 0,0 0 0 16,0 0 896-16,0 0 96 0,0 0 32 0,0 0 0 15,0 0 0-15,0 0 0 0,0 0 0 0,5 5 0 16,-2-3-832-16,-3-2-192 0,0 0 0 0,0 0 0 15,4 3 864-15,-4-3 128 0,0 0 32 0,0 0 0 16,0 0 0-16,0 0 0 0,1 6 0 0,-1-6 0 16,0 0-832-16,0 0-192 0,0 0 0 0,0 0 0 0,-4 3 864 15,0 0 128-15,4-3 32 0,0 0 0 0,-6 4-832 0,-2-2-192 16,0 1 0-16,1-1 0 0,7-2 864 0,-8 0 128 16,-2 2 32-16,3-2 0 0,7 0-832 0,-7 0-192 15,-2 0 0-15,2 0 0 0,-4-2 0 0,2 2 0 16,-1 0 0-16,0-1 0 0,1-1 864 0,-3 0 128 15,1 0 32-15,1 0 0 0,1-2-832 0,1 2-192 16,-2-2 0-16,0 0 0 0,-1 2 0 0,1-1 0 16,-1 1 0-16,1-1 0 0,0 1 0 0,0 0 0 15,-1-1 0-15,0-1 0 0,-1 2 0 0,1 0 0 16,-1-1 0-16,1-1 0 0,-3 0 0 0,0 2 0 16,0-4 0-16,-1 3 0 0,-1 1 0 0,0 0 0 15,-3-3 0-15,0 1 0 0,0-1 864 0,1 0 128 16,4-3 32-16,-1 2 0 0,0 1-832 0,0 1-192 15,-2-2 0-15,1 1 0 0,-1-1 0 0,1 1 0 0,-2-1 0 0,3 1 0 16,1-2 0-16,0 2 0 0,-1 0 0 0,-1 2 0 16,2 0 0-16,-1-1 0 0,-2 2 0 0,1 1 0 15,-1 1 0-15,0-2 0 0,-2-1 0 0,-1-1 0 16,1 1 0-16,0 1 0 0,0 0 0 0,-2 1 0 16,1-3 0-16,0 1 0 0,1-3 0 0,-2 3 0 15,0-2 0-15,1 1 0 0,1 0 0 0,1 0 0 16,-2-1 0-16,2 0 0 0,-2-1 0 0,3 1 0 15,-3-1 0-15,1 2 0 0,2-1 0 0,-3 2 0 16,-1-2 0-16,1-1 0 0,-3 2 0 0,1-1 0 16,1 1 0-16,0 1 0 0,-1 0 0 0,0 1 0 0,5-1 0 15,-1-2 0-15,0 2 0 0,2 0 0 16,1 0 0-16,0-2 0 0,0 2 0 0,2 0 0 0,1 0 0 0,1 0 0 16,0-1 0-16,0 0 0 0,2 1 0 0,0 2 0 15,1-1 0-15,1 1 0 0,-2 1 0 0,0 1 0 16,1 1 0-16,2 0 0 15,-1 1-3232-15,0 1-688 0,3 2-144 0,0 3-32 0</inkml:trace>
  <inkml:trace contextRef="#ctx0" brushRef="#br0" timeOffset="8465.12">22525 14556 12895 0,'0'0'272'0,"0"0"64"0,0 0 16 0,0 0 32 0,0 0-384 0,0 0 0 0,0 0 0 0,1 7 0 0,3 0 0 0,-4-7 0 16,0 0 0-16,2 5 0 15,-2-5 896-15,0 0 96 0,0 0 32 0,3 6 0 0,-3-6 0 0,0 0 0 16,0 0 0-16,0 0 0 0,0 0 0 0,0 0 0 15,0 0 0-15,5 6 0 0,-5-6-832 0,0 0-192 16,0 0 0-16,0 0 0 0,0 0 864 0,0 0 128 16,0 0 32-16,0 0 0 0,0 7-832 0,0-7-192 15,0 0 0-15,0 0 0 0,0 0 0 0,0 0 0 16,0 0 0-16,0 0 0 0,0 0 864 0,0 0 128 16,0 0 32-16,0 0 0 0,-7 2-832 0,3 1-192 15,-1-3 0-15,5 0 0 0,-6 3 864 0,0-2 128 16,0-1 32-16,-1 1 0 0,3 1-832 0,-3-1-192 15,1-1 0-15,2 0 0 0,-3 0 0 0,1 0 0 16,-1 0 0-16,1 0 0 0,-1 0 864 0,-1 0 128 16,1-1 32-16,-2 0 0 0,0-1-832 0,1-1-192 0,1 1 0 15,-1 0 0-15,-1-1 0 0,0 1 0 0,-2 0 0 16,1 1 0-16,1-1 0 0,-2 0 0 16,-3-1 0-16,3 0 0 0,1 0 0 0,-1 0 0 0,-1 0 0 0,4-1 0 15,1 3 0-15,0-1 0 0,-4-1 0 0,0-1 0 16,0-1 864-16,1 3 128 0,1-2 32 0,-2 1 0 15,0 0-832-15,0-1-192 0,1 0 0 0,-1 1 0 16,0 1 0-16,2-1 0 0,-3 1 0 0,2-2 0 16,0 2 0-16,-2-1 0 0,2 1 0 0,1 0 0 15,-3 0 0-15,2 2 0 0,1 0 0 0,-4-2 0 16,2 0 0-16,0 1 0 0,1-1 0 0,-3 1 0 16,1 0 0-16,-1-1 0 0,0 0 0 0,2-1 0 0,-3 3 0 15,1-2 0-15,-1 0 0 0,0 0 0 0,-1 2 0 16,2 0 0-16,-1-1 0 0,3 0 0 0,-2-1 0 0,0 1 0 15,0 0 0-15,0 0 0 0,1 0 0 0,-1 0 0 16,2 1 0-16,-1-2 0 0,0 0 0 0,-1 0 0 16,1 1 0-16,2-1 0 0,2-1 0 0,-3 1 0 15,1 1 0-15,1 1 0 0,0-3 0 0,1 1 0 16,-3 0 0-16,0 1 0 0,3-1 0 0,-2 2 0 16,0 0 0-16,0 0 0 0,0-1 0 0,-2-1 0 15,2 1 0-15,-2 0 0 0,1 0 0 0,-1-1 0 16,0 2 0-16,-1 0 0 0,0-1 0 0,1 0 0 15,-1-1 0-15,1-1 0 0,-2 2 864 0,1-1 128 16,-1 0 32-16,0 1 0 0,-4-1-832 0,6 0-192 16,6 0 0-16,-2 0 0 0,-2-1 0 0,-2-1 0 0,1 1 0 15,1 0 0-15,1-2 0 0,-1 1 0 16,-3 0 0-16,3-1 0 0,-2 2 0 0,1 0 0 0,-1-1 0 0,1 1 0 16,2-1 0-16,1 0 0 0,-5 0 0 0,4 2 0 15,0-3 0-15,-2 2 0 0,0 0 0 0,-1-1 0 16,2 1 0-16,0 0 0 0,2 0 0 15,-2-2 0-15,1 3 0 0,1-1 0 0,-1-2 0 0,0 2 0 16,-1 0 0-16,2-1 0 0,-3 0 0 0,3 1 0 16,-1-1 0-16,0 0 0 0,2 1 0 0,-1-1 0 15,1 1 0-15,-2 0 0 0,2 1 0 0,0-1 0 16,1 1 0-16,0 0 0 0,-2 0 0 0,4 1 0 16,4 1 0-16,-6-3 0 0,1 2 0 0,5 1 0 0,0 0 0 15,0 0 0-15,-8 0 0 0,3 0 0 16,5 0 0-16,0 0 0 0,-5 1 0 0,5-1 0 0,0 0 0 0,0 0 0 15,-3 3 0-15,3-3 0 0,-8 2 0 0,8-2 0 16,0 0 0-16,0 0 0 16,0 0-768-16,0 0-208 0,2 6-48 0,-2-6 0 15,3 8-1632-15,-3-8-336 0,0 0-64 0,0 0-16 0</inkml:trace>
  <inkml:trace contextRef="#ctx0" brushRef="#br0" timeOffset="10914.94">21138 13317 12895 0,'0'0'272'0,"0"0"64"0,0 0 16 0,0 0 32 0,0 0-384 0,0 0 0 0,0 0 0 0,0 0 0 16,0 0 896-16,0 0 96 0,0 0 32 0,0 0 0 15,0 0 0-15,0 0 0 0,0 0 0 0,0 0 0 16,0 0-832-16,0 0-192 0,0 0 0 0,0 0 0 16,0 0 864-16,0 0 128 0,0 0 32 0,0 0 0 15,0 0-832-15,0 0-192 0,0 0 0 0,0 0 0 16,0 0 864-16,0 0 128 0,-4-7 32 0,4 7 0 0,0 0-832 15,-6-5-192-15,1-1 0 0,0 3 0 0,5 3 864 0,-7-2 128 16,-1 1 32-16,0-1 0 0,1 0-832 0,-1 1-192 16,0 0 0-16,1 1 0 0,-1 1 0 0,-1 0 0 15,0-2 0-15,-1 0 0 0,2 0 864 0,-1 1 128 16,-1 0 32-16,-1 0 0 0,0 0-832 0,0 2-192 16,0 1 0-16,1 1 0 0,-3-1 0 0,1 1 0 15,0 1 0-15,2-1 0 0,0 0 0 0,1 0 0 16,9-4 0-16,-8 7 0 0,1-1 0 0,-2 1 0 15,-3-3 0-15,1 4 0 0,1-2 0 0,0 2 0 16,0 0 0-16,1 0 0 0,0-2 0 0,1 2 0 16,-2 1 0-16,0-1 0 0,0 0 0 0,1 0 0 15,1-2 0-15,2 4 0 0,-2 2 0 0,1 1 0 16,1-5 0-16,0 2 0 0,-2 0 0 0,2 0 0 16,1 0 0-16,-1-1 0 0,-2-2 0 0,2 1 0 0,0-1 0 0,0 2 0 15,0-1 0-15,2 1 0 0,-4 1 0 0,3 0 0 16,1 0 0-16,-1 0 0 0,0 0 0 0,2 1 0 15,-1 0 0-15,0 0 0 16,1-1 0-16,-1-1 0 0,-2 1 0 0,3 0 0 0,1 0 0 0,-1 0 0 16,0-2 0-16,-1 2 0 0,0 0 0 0,1-1 0 15,0 1 0-15,-2 1 0 0,2 0 0 0,0 0 0 16,0 0 0-16,1 3 0 0,0-1 0 0,0-1 0 16,1-1 0-16,0 0 0 0,0 1 0 0,0 0 0 15,0 0 0-15,1-1 0 0,0-1 0 0,1 0 0 16,1 0 0-16,-1 0 0 0,-2-1 0 0,3 0 0 15,2 1 0-15,-1 1 0 0,-1-2 0 0,0 1 0 16,1 0 0-16,2-1 0 0,-3 0 0 0,1-1 0 0,1 1 864 0,1 0 128 16,-2 0 32-16,2 0 0 0,-1-2-832 0,2 1-192 15,-1 0 0-15,1-1 0 0,-1 0 0 0,1 0 0 16,2 0 0-16,-2 0 0 0,-1-1 0 0,2 0 0 16,0-1 0-16,-1 1 0 0,1 1 0 0,1-3 0 15,-3-1 0-15,2 2 0 0,0 0 0 0,0 1 0 16,0-2 0-16,0 0 0 0,1 1 0 0,1-2 0 15,0-1 0-15,-1 2 0 0,0-1 0 0,0 0 0 16,2-1 0-16,0 2 0 0,-4-2 0 0,3 0 0 16,-2-1 0-16,1 0 0 0,0 0 0 0,0 1 0 15,-1-1 0-15,1-1 0 0,-8 0 864 0,7-1 128 16,0-1 32-16,1 0 0 0,2 0-832 0,-2 0-192 16,-8 2 0-16,9-3 0 0,0 1 0 0,0 0 0 15,-2-2 0-15,-1 2 0 0,3 2 0 0,0-1 0 0,-2-1 0 16,0 0 0-16,1 0 0 0,0 0 0 15,-2 0 0-15,1-1 0 0,0 1 0 0,0-1 0 0,-1 0 0 0,1-1 0 16,-2 2 0-16,-5 2 0 0,6-4 0 0,1-1 0 16,0 2 0-16,0-1 0 0,-1 0 0 0,0 0 0 15,0-2 0-15,-1 1 0 0,2-3 0 0,-3 4 0 16,3-3 0-16,0 1 0 0,-4-1 0 0,1 0 0 16,3 3 0-16,-3-1 0 0,2-1 0 0,0 1 0 15,-1-1 0-15,-1 1 0 0,0-2 0 0,-1-1 0 16,0 3 0-16,0-3 0 0,1 0 0 0,0 1 0 15,-2-3 0-15,3 0 0 0,-1-1 0 0,2 1 0 16,-4 0 0-16,1 0 0 0,0 0 0 0,1-1 0 16,-1 0 0-16,-2 0 0 0,1-1 0 0,1 1 0 0,-2-1 0 0,0 1 0 15,0-1 0-15,0 0 0 0,-1 0 0 0,0 0 0 16,0 0 0-16,1-1 0 0,0 1 0 0,1 1 0 16,-4-2 0-16,1-3 0 0,0 0 0 0,0 2 0 15,0 0 0-15,0 0 0 0,0 2 0 0,-2 0 0 16,1 0 0-16,1 0 0 0,-3 0 0 0,1 0 0 15,0 1 0-15,0 0 0 0,0 0 864 0,-3 0 128 16,3 0 32-16,-2-1 0 0,1 1-832 0,0 1-192 16,-3 0 0-16,1-1 0 0,2-2 0 0,0 1 0 15,0 2 0-15,-1 1 0 0,2 1 0 0,-1 2 0 16,1 0 0-16,-1 1 0 0,4 5 0 0,-4-8 0 16,0 0 0-16,2 4 0 0,2 4 0 0,0 0 0 0,-6-8 0 15,6 8 0-15,0 0 0 0,0 0 0 16,0 0 0-16,0 0 0 15,-9-6-768-15,4 1-208 0,5 5-48 0,0 0-12016 0,0 0-2400 0</inkml:trace>
  <inkml:trace contextRef="#ctx0" brushRef="#br1" timeOffset="18074.71">21048 13296 2751 0,'0'0'256'0,"0"0"-256"0,0 0 0 0,0 0 0 16,0 0 2288-16,0 0 400 0,0 0 96 15,0 0 16-15,0 0-1712 0,0 0-320 0,0 0-80 0,0 0-16 16,0 0-192-16,0 0-32 0,0 0-16 0,0 0 0 15,0 0 16-15,0 0 0 0,0 0 0 0,0 0 0 16,0 0 32-16,0 0 16 0,0 0 0 0,0 0 0 16,0 0 64-16,0 0 16 0,-7-8 0 0,2 4 0 15,5 4-48-15,0 0 0 0,-8-4 0 0,8 4 0 16,-7-3-32-16,0 0-16 0,-1 1 0 0,8 2 0 16,-10-4-48-16,2 3-16 0,-1-3 0 0,-1 3 0 15,0 1 0-15,0 0 0 0,0-2 0 0,0-1 0 16,-1 1-64-16,1 0-16 0,4 1 0 0,-3-1 0 15,1 1-64-15,-3 1-16 0,-1 0 0 0,1 1 0 16,2-2-64-16,-2-2 0 0,-3 3-16 0,4 0 0 16,-2 1-48-16,1-1-128 0,-1-2 192 0,1 1-64 0,-2 3-128 15,1 1 192-15,0 0-192 0,-1-1 192 0,2 0-192 0,-2 2 0 16,0-1 0-16,1-1 0 0,-1 0 0 0,2 0 128 16,-2 1-128-16,-1 0 0 0,1 2 0 0,1 0 0 15,1-3 128-15,-2 1-128 0,-1 2 0 0,1 0 0 16,4 1 0-16,-2-1 0 0,-4 1 0 0,2-1 0 15,1 3 0-15,2-1 0 0,2-2 0 0,0 1 0 16,-3-2 0-16,2 1 0 0,2 3 0 0,-1-2 0 16,1-3 0-16,-4 5 0 0,2 2 0 0,1-2 0 15,4-1 0-15,-3 0 0 0,2 1 0 0,-2 2 0 16,-1-1 0-16,1-1 0 0,-1-2 0 0,3 4 0 16,-1 6 0-16,1-5 0 0,-3-6 0 0,3 1 0 15,2 2 0-15,1 2 0 0,-5 0 160 0,3 2-160 0,0-3 192 16,-1 2-192-16,1-1 208 0,-1 1-64 0,3 1-16 15,-3 0 0-15,0 0-128 0,2 0 0 0,1-1 144 16,0 0-144-16,-3 0 128 0,3-1-128 0,0 0 160 0,0 0-160 16,0 1 144-16,2-1-144 0,-1-1 128 0,0 0-128 15,1 1 160-15,0-1-160 0,0-9 192 0,1 11-192 16,0-1 208-16,2 0-64 0,-1 1-16 0,1-2 0 16,2 0 64-16,-5-9 16 0,5 10 0 0,1 0 0 15,0 0-80-15,-1-1 0 0,0 0-128 0,1-1 192 16,-2 2-192-16,3-1 128 0,-1-2-128 0,1 2 0 15,-7-9 128-15,9 10-128 0,-1 0 0 0,1-1 0 16,-2-4 0-16,0 2 128 0,1-1-128 0,1 1 0 16,2-1 0-16,-3 0 128 0,-8-6-128 0,10 9 0 0,-1-2 128 15,1-1-128-15,-1 1 0 0,-2-2 0 0,-7-5 128 16,11 7-128-16,-1-2 0 0,0 0 144 0,-1-1-144 0,1-1 128 16,0 0-128-16,0 0 128 0,-2 1-128 0,1 1 0 15,1-2 144-15,1-1-144 0,0 0 0 0,-2 1 144 16,0-1-144-16,2 0 0 0,-2 0 144 0,1-1-144 15,0-1 0-15,-2 1 144 0,1-1-144 0,-1 3 0 16,-8-3 0-16,11 2 128 0,1 1-128 0,-3-2 0 16,1-1 0-16,-10 0 0 0,11 4 0 0,-2-1 0 15,2 0 0-15,0 0 0 0,-4-1 128 0,3-1-128 16,-2 3 128-16,0-1-128 0,-2 1 0 0,2-1 0 16,-8-3 0-16,8 3 0 0,-8-3 0 0,9 4 0 15,-1-1 0-15,-8-3 0 0,9 5 0 0,-1-1 0 16,0-1 0-16,-1-1 0 0,-7-2 0 0,9 2 0 0,-9-2 0 15,7 5 0-15,-7-5 0 0,0 0 0 0,0 0 0 0,0 0 0 16,10 1 0-16,-10-1 0 0,0 0 128 0,0 0-128 16,8 3 0-16,-8-3 0 0,0 0 0 0,0 0 128 15,0 0-128-15,0 0 0 0,0 0 0 0,0 0 0 16,0 0 0-16,0 0 0 0,0 0 128 0,0 0-128 16,0 0 0-16,0 0 128 0,0 0-128 0,0 0 128 15,0 0-128-15,-4 7 0 0,4-7 0 0,0 0 0 16,0 0 128-16,-8 4-128 0,8-4 192 0,-7 5-64 15,7-5-128-15,-8 2 0 0,0-2-160 0,8 0 160 16,-8 1 0-16,8-1 0 0,0 0 0 0,-7 0 0 16,7 0 0-16,-8 0 0 0,8 0 0 0,0 0 0 15,-8-1 0-15,2 1 0 0,6 0 0 0,-9 0 0 0,9 0 0 16,-8-1 0-16,8 1 0 0,-9 0 0 0,2 0 0 16,7 0 0-16,-10-1 0 0,3-1 0 0,-2 0 0 0,3 2 0 15,6 0 0-15,-10-2 0 0,3 0 128 0,0 0-128 16,7 2 0-16,-8-4 0 0,-3 1 0 0,3-1 0 15,1-2 0-15,0 2 0 0,0 0 0 0,2 0 0 16,-4 1 0-16,2-2 0 0,-2 0 0 0,2-1 0 16,-2 1 0-16,3-1 0 0,-5 1 0 0,2-2 0 15,0 0 0-15,-1-1 0 0,-2 0 0 0,2 2 0 16,-1-4 0-16,0 1 0 0,1 0 128 0,-2 0-128 16,-1-1 0-16,2-1 0 0,1 0 0 0,0 0 0 15,0 4 0-15,-1-1 0 0,-1-2 0 0,1 1 0 16,0 0 0-16,1 1 0 0,0-3 0 0,1 1 0 15,-3 1 0-15,2 0 0 0,3 0 0 0,-3 1 0 0,2-2 0 16,-2 0 0-16,3-1 0 0,0 0 0 0,0 1 0 0,1 1 0 16,1-4 0-16,3 2 0 0,0 0 0 0,-2 0 0 15,0 0 0-15,2 0 0 0,1 0 0 0,1 0 0 16,1 0 0-16,0 0 0 0,1-2 0 0,1 3 0 16,-2-1-128-16,3-1 128 0,-1 2 0 0,2 0-144 15,-2-1 144-15,3 0 0 0,0 0-144 0,2 0 144 16,-3 1 0-16,4-2-144 0,-3-2 144 0,4 1 0 15,-3 6-128-15,3-3 128 0,-5-4 0 0,1 1 0 16,3 5-144-16,2 1 144 0,-1 2 0 0,-1-2-144 16,-4-4 144-16,2 1 0 0,3 0 0 0,-2 2 0 15,-1 0 0-15,1-1 0 0,1-2 0 0,-1 1 0 0,2 3 0 16,-1 2 0-16,3 0 0 0,0 1-128 0,-1-1 128 0,2 0 0 16,1 1 0-16,0 0 0 0,1 2 0 0,0 0-128 15,-1 1 128-15,0 1-192 0,-1 1 192 0,3 0 0 16,-1-1-144-16,1 2 144 0,-2 1 0 0,-1-1 0 15,0-1 0-15,2 1 0 0,0-1-176 0,-2 4 176 16,-2-4-128-16,1 1 128 16,-2 1-1760-16,2-1-272 0,2 1-48 0,-1-3-16 0</inkml:trace>
  <inkml:trace contextRef="#ctx0" brushRef="#br1" timeOffset="18562.5">23382 13762 3279 0,'-16'-5'128'0,"4"3"64"0,-3-2-192 0,1 1 0 0,0-1 0 0</inkml:trace>
  <inkml:trace contextRef="#ctx0" brushRef="#br1" timeOffset="20933.41">22884 13680 4607 0,'0'0'192'0,"0"0"64"0,0 0-256 0,0 0 0 0,0 0 0 0,0 0 0 16,0 0 1232-16,0 0 208 0,0 0 32 0,0 0 16 16,0 0-832-16,0 0-160 0,0 0-48 0,0 0 0 15,-8-5-112-15,8 5-16 0,0 0-16 0,0 0 0 16,0 0 96-16,0 0 32 0,-5-4 0 0,5 4 0 15,0 0 144-15,0 0 16 0,0 0 16 0,0 0 0 16,0 0 0-16,0 0 0 0,0 0 0 0,0 0 0 16,0 0-32-16,0 0 0 0,0 0 0 0,0 0 0 15,0 0-48-15,0 0-16 0,0 0 0 0,0 0 0 16,0 0-64-16,0 0 0 0,0 0-16 0,0 0 0 0,6-6-80 0,-6 6-16 16,11-2 0-16,-1 0 0 0,-2-1-16 0,1-1 0 15,0 1 0-15,-1 0 0 0,0 3-32 0,2-1-16 16,0-1 0-16,-1 0 0 0,1 2-96 0,2 2-32 15,-5 0 0-15,3 0 0 0,2-1-16 0,-3 1 0 16,1 3 0-16,0-2 0 0,0 0 0 0,0 1-128 16,-10-4 192-16,11 5-64 0,0 2 0 0,-1-1 0 15,-3 0 0-15,2-1 0 0,2 3 0 0,-3-1-128 16,-3-1 192-16,2 1-64 0,1-2 0 0,0 1 0 16,2 0 0-16,-3 1 0 0,0-2-128 0,1 1 160 15,2 1-160-15,-3-1 160 0,-2 1-160 0,2 0 192 16,-7-7-192-16,9 10 192 0,-2-1-192 0,-1 0 160 15,-1 0-160-15,-1 0 160 0,1-1-160 0,0 1 160 16,-2 1-160-16,0 0 160 0,-3-10-16 0,2 13 0 16,1 0 0-16,-2 1 0 0,0-1-16 0,0-1-128 0,-1-2 192 0,0 1-64 15,0 1-128-15,0 1 128 0,0-1-128 0,0 0 128 16,0 1-128-16,0 1 0 0,-1-2 144 0,1 0-144 16,-2 1 128-16,1-1-128 0,-1 0 128 0,0 0-128 15,0-1 144-15,1 0-144 0,-3 1 192 0,1-1-192 16,1 0 192-16,0 0-192 0,-1 0 192 0,2 0-192 15,-1-1 144-15,-1 0-144 0,-1-1 0 0,0 1 144 16,2 0 0-16,1 0 0 0,-4-3 0 0,0 2 0 16,2 0-144-16,1 0 0 0,-4 1 0 0,2-1 128 15,-2-1-128-15,2 0 0 0,1 0 0 0,-2-1 128 16,-2 2-128-16,1-2 192 0,6-7-192 0,-5 9 192 0,-3-1-192 16,3-1 192-16,5-7-192 0,0 0 192 15,-5 7-192-15,-3 0 160 0,3 2-160 0,-2-2 160 0,1-3-160 16,1 2 128-16,-3 0-128 0,3 1 128 0,-3-2-128 0,2 1 128 15,-2-2-128-15,2 2 128 0,2 0-128 0,-4-1 0 16,1-3 0-16,-1 1 128 0,1 3-128 0,2-2 0 16,5-4 0-16,-9 6 128 0,0-1-128 0,2 1 0 15,0-2 0-15,-1 2 0 0,1-4 0 0,-1 0 0 16,8-2 128-16,-9 4-128 0,1 1 0 0,1-3 0 16,-1 0 0-16,8-2 0 0,-8 3 0 0,1 1 0 15,-1-2 144-15,0-2-144 0,-1 0 0 0,2 0 0 16,-2 1 0-16,1 0 128 0,-2-1-128 0,1 0 0 15,-2-2 0-15,2 2 0 0,1 1 0 0,-3-1-128 16,0-1 128-16,0 0-128 0,1 3 128 0,0-1 0 0,-2 0 0 16,1-1 0-16,-2 0 0 0,2 0-128 0,0 0 128 0,1 0 0 15,1 0 0-15,1-1 0 0,-3-1 0 0,3 2 0 16,-1 0 0-16,0 0 0 0,0-2 0 0,0 1 0 16,1 1 0-16,-3 0 0 0,0 0 0 15,3 0 0-15,-2 0 0 0,1 0 0 0,0 1 0 0,2 0 0 16,7-1 0-16,-9 1 0 0,-1-1 0 0,2 2-128 15,8-2 128-15,-9 1 0 0,3-3 0 0,6 2 0 16,-8 4 0-16,8-4 0 0,0 0 0 0,-8 0 0 16,8 0 0-16,0 0 0 0,0 0 0 0,-7 0 0 15,0 0 0-15,7 0 0 0,0 0 0 0,0 0 0 16,0 0 0-16,0 0-160 0,0 0 160 0,0 0 0 16,0 0 0-16,0 0 0 0,0 0 0 0,0 0 0 15,0 0 0-15,0 0 0 0,0 0 0 0,9-1 0 0,-9 1 0 16,0 0-128-16,10 0 128 0,-10 0 0 0,11 1 0 0,-1-1 0 15,0 3-128-15,-10-3 128 0,11 4 0 0,0-1 0 16,-1-2 0-16,-1 2 0 0,0-1 0 0,2 0 0 16,1-1 0-16,2 0 0 0,-5-1 0 0,4 1 0 15,-1 0 0-15,1 1 0 0,-4-1 0 0,3-1 0 16,1 0 0-16,0 1 0 0,0 0 0 0,1 1 0 16,-1-1 0-16,1 0 0 0,0-1 0 0,0 0 0 15,-2 2 0-15,1 0 0 0,-2-1 0 0,0 1 0 16,0-2 0-16,-2 0 0 0,1-1 0 0,1 0 0 15,-4-2 0-15,-7 3 0 0,11-3 0 0,0 0 0 16,-2-2 0-16,0 1 0 0,0-1 160 0,-1 0-160 16,3 1 160-16,-3-1-160 0,0 0 128 0,0-2-128 15,1 1 0-15,-1-1 0 0,0 0 0 0,1 1 128 0,-1-2-128 16,2 3 0-16,0-1 0 0,0 1 0 0,0-1 0 0,0 1 0 16,0-3 0-16,-1 1 0 0,1 1 0 0,-2 0 0 15,-1 1 0-15,-2-2 0 0,-1 1 0 0,1 0 0 16,4 1 0-16,0-2 0 0,1-1 0 0,-4-2 0 15,3 5 128-15,-1-3-128 0,2 0 0 0,-3-1 144 16,1 0-144-16,1 1 0 0,-1 0 0 0,-1 1 128 16,1-3-128-16,0 0 0 0,-2-1 0 0,2 2 128 15,0-1-128-15,-3 0 0 0,2 1 0 0,-2 3 0 16,1-3 0-16,-2 2 0 0,1-1 0 0,-2-1 0 16,0 0 0-16,1 1 0 0,-4 8 128 0,4-11-128 15,-3 0 0-15,0 0 0 0,-1-1 0 0,0 3 128 16,0 0-128-16,-1-4 0 0,0 2 0 0,-2 0 0 15,-1 2 0-15,1-1 0 0,-1-1 128 0,-1 0-128 0,1-1 0 0,-1-2 0 16,2 2 144-16,-3 0-144 0,-2 0 0 0,0 0 0 16,3-1 0-16,-2 3 128 0,-1 2-128 0,0-1 0 15,-2-3 0-15,1-1 128 0,1 1-128 0,-1 1 0 16,1 0 0-16,-2 0 128 0,1-1-128 0,-1 1 0 16,-2 1 0-16,1-1 0 0,1-2 0 0,-1 2 0 15,0 0 0-15,0 1 0 0,0 0 0 0,0 0 0 16,0 0 0-16,1 1 0 0,0 1 0 0,1 0 0 15,2 1 0-15,-1 0 0 0,-1-1 0 0,3 1-128 16,0 1 128-16,2-1 0 0,-1 5 0 0,5 2 0 16,-6-8 0-16,1 3-128 0,1 1 128 0,4 4 0 0,-7-4-144 0,7 4 144 15,0 0 0-15,0 0 0 0,-7-1 0 0,7 1 0 16,0 0-128-16,-8-1 128 0,8 1 0 16,0 0 0-16,0 0 0 0,0 0 0 0,-7 0-144 0,7 0 144 15,0 0 0-15,0 0 0 0,0 0-128 0,0 0 128 16,0 0 0-16,0 0 0 0,0 0-128 0,-1 7 128 15,1-7 0-15,0 0 0 0,0 0 0 0,2 9 0 16,-2-9-128-16,7 9 128 0,1-2 0 0,0-1 0 16,2 0-144-16,2 0 144 0,-2 2 0 0,4-1-144 15,1 1 144-15,1 1 0 0,1 2-144 0,-1 0 144 16,0-1 0-16,-3 1 0 0,0 3-144 0,2 1 144 16,1-1 0-16,-1 0 0 0,-1 2 0 0,0 2 0 15,0 3 0-15,-1-1 0 0,-4 0-128 0,1-1 128 16,0-1 0-16,-1 1 0 0,1 1 0 0,-3 0 0 0,0-2 0 0,-1 2 0 15,0-3 0-15,0 2 0 0,-3-1 0 0,0 0 0 16,-1-2 0-16,1-2 0 0,1 0 0 0,-4-1 0 16,0 0 0-16,-1-2 0 0,0 1 128 0,-1 1-128 15,-2 1 0-15,1-1 144 0,0 1-144 0,-1-2 0 16,-1 1 0-16,1-1 128 0,-1-1-128 0,0 2 128 16,-4-2-128-16,0 0 128 0,1-3-128 0,-3 2 128 15,-1-2-128-15,0-1 128 0,-1-1 16 0,-2 2 0 16,-4-3 0-16,2 2 0 0,1 0-16 0,-2 0 0 15,-3-1 0-15,-2-1 0 0,-1 2 32 0,-2-3 0 16,0-2 0-16,1 2 0 0,0-1 16 0,3-1 0 16,-4-2 0-16,2-1 0 0,-2-1-48 0,-2 0 0 15,1-2 0-15,3 3 0 0,1 1-128 0,1-1 192 16,-2-2-192-16,2 2 192 0,2 2-192 0,0 0 160 0,0-1-160 0,2 0 160 16,-1 0-160-16,1 0 0 0,1 0 0 0,2 1-176 15,1 0 176-15,4-1 0 0,-1-1 0 0,2 1 0 16,0 0 0-16,3 0-160 0,6 0 160 0,0 0 0 31,-7-2-496-31,7 2 16 0,0 0 0 0,0 0 0 16,0 0-1968-16,2-8-400 0</inkml:trace>
  <inkml:trace contextRef="#ctx0" brushRef="#br2" timeOffset="27388.93">22510 14760 12895 0,'0'0'272'0,"0"0"64"0,0 0 16 0,0 0 32 0,0 0-384 0,0 0 0 0,0 8 0 0,0-8 0 15,0 0 896-15,0 0 96 0,-1 5 32 0,1-5 0 16,0 0-832-16,0 0-192 0,-2 7 0 0,2-7 0 16,0 0 864-16,0 0 128 0,0 0 32 0,0 0 0 15,0 0-832-15,0 0-192 0,0 0 0 0,0 0 0 16,0 6 0-16,0-6 0 0,0 0 0 0,0 0 0 15,0 0 864-15,0 0 128 0,0 0 32 0,0 0 0 0,0 0-832 0,0 0-192 16,0 0 0-16,0 0 0 0,0 0 864 0,0 0 128 16,0 0 32-16,0 0 0 0,0 0-832 0,0 0-192 15,0 0 0-15,0 0 0 0,0 0 0 0,0 0 0 16,0 0 0-16,0 0 0 0,2 6 0 0,-2-6 0 16,0 0 0-16,0 0 0 0,0 0 0 0,0 0 0 15,0 0 0-15,0 0 0 0,0 0 864 0,0 0 128 16,0 0 32-16,0 0 0 0,0 0-832 0,0 0-192 15,0 0 0-15,0 0 0 0,0 0 0 0,0 0 0 16,0 0 0-16,0 0 0 0,0 0 0 0,0 0 0 16,0 0 0-16,0 0 0 0,0 0 864 0,0 0 128 15,1-6 32-15,-1 6 0 0,1-6-832 0,-1-1-192 16,0 2 0-16,1-3 0 0,1 1 0 0,1 1 0 16,-2-2 0-16,1 0 0 0,0 1 0 0,1-1 0 0,-2 0 0 0,1-1 0 15,0 1 0-15,0-3 0 16,0 1 0-16,0 0 0 0,2-1 0 0,-2 0 0 0,-1-1 0 0,1 2 0 15,-2-1 0-15,2 1 0 0,2 0 0 0,-2 0 0 16,1 0 864-16,-2 0 128 0,3 0 32 0,-2-1 0 16,0 2-832-16,0-1-192 0,3 1 0 0,-3-1 0 15,1-1 0-15,0 0 0 0,1-4 0 0,0 1 0 16,-2 2 0-16,2 0 0 0,0-1 0 0,1 0 0 16,-1 1 0-16,0 0 0 0,1-2 0 0,-1 2 0 15,1 0 0-15,1 1 0 0,-2 0 0 0,2 0 0 16,2 0 0-16,-4 0 0 0,0 1 0 0,0 0 0 15,0 0 0-15,-3 2 0 0,0-2 0 0,-1 0 0 16,-1 1 0-16,3-2 0 0,3 0 0 0,-1 0 0 0,-1-1 864 16,-1 0 128-16,-1 1 32 0,3-1 0 0,2 0-832 0,-2-2-192 15,0 1 0-15,1-1 0 0,1 2 0 0,0 0 0 16,-2-1 0-16,2 0 0 0,-3 2 0 0,1 2 0 16,0-1 0-16,0 0 0 0,1-2 0 0,-1 0 0 15,0 1 0-15,-1-2 0 0,0 1 0 0,0-1 0 16,-1 2 0-16,1-1 0 0,-1 0 0 0,0 0 0 15,1 0 0-15,1 0 0 0,-1 1 0 0,1 0 0 16,-2-1 0-16,3 1 0 0,-1 0 0 0,2 1 0 16,-4-2 0-16,2 1 0 0,1-2 0 0,-1 2 0 15,-1-2 0-15,2 2 0 0,1 0 0 0,-2 0 0 16,-1 1 0-16,0-2 0 0,3 1 0 0,-4-1 0 16,1-2 0-16,1 2 0 0,0 2 0 0,-1-1 0 15,-2-2 0-15,2 1 0 0,-2-2 0 0,1 1 0 16,-1-1 0-16,1 0 0 0,0-2 0 0,2 1 0 0,-3-1 0 0,1 1 0 15,1 0 0-15,1 2 0 0,0-1 0 0,-2 0 0 16,2 0 0-16,0 0 0 0,-1 0 0 0,2 1 0 16,-3 0 0-16,1 1 0 0,0-1 0 0,2 1 0 15,-3 0 0-15,1 1 0 0,0-3 0 0,-1 0 0 16,1 2 0-16,1-1 0 0,-2 1 0 0,0-2 0 16,1 2 0-16,0-1 0 0,3 0 0 0,-5-1 0 15,1 2 864-15,0-1 128 0,1 3 32 0,-1 0 0 16,-1 0-832-16,2-2-192 0,-2 0 0 0,0 1 0 15,-1 2 0-15,0-1 0 0,0-1 0 0,1 2 0 16,1-1 0-16,-1 0 0 0,0-1 0 0,1 0 0 0,0-2 0 16,-1 2 0-16,-1 0 0 0,2 0 0 0,1-2 0 0,-3 1 0 15,1 2 0-15,0-1 0 0,0 2 0 0,1-2 0 16,0 0 0-16,-1-3 0 0,-2 4 0 0,1-1 0 16,3 2 0-16,0 0 0 0,-3-1 0 0,0 1 0 15,0 9 0-15,2-9 0 0,-2 0 0 0,0 2 0 16,0 7 0-16,2-7 0 0,-2 1 0 0,1-2 0 15,2 1 0-15,-3 7 0 0,0 0 0 0,2-9 0 16,1 2 0-16,-3 7 0 0,4-6 0 0,-4 6 0 16,2-7 0-16,0-1 0 0,1 0 0 0,-1 2 0 15,-2 6 0-15,0 0 0 0,0 0 0 0,0 0 0 16,-1-7 0-16,1 7 0 0,0 0 0 0,0 0 0 16,0 0 0-16,0 0 0 15,-9 3-768-15,-1 4-208 0,1-1-48 0,-1 3-12016 16,-2 0-2400-16</inkml:trace>
  <inkml:trace contextRef="#ctx0" brushRef="#br2" timeOffset="29038.55">20695 14908 12895 0,'0'0'272'0,"0"0"64"0,0 0 16 0,0 0 32 0,0 0-384 0,0 0 0 15,0 0 0-15,0 0 0 0,0 0 896 0,0 0 96 16,0 0 32-16,0 0 0 0,0 0 816 0,0 0 160 16,0 0 48-16,5-5 0 0,-1-2-832 0,0 1-144 15,-1-1-48-15,2-2 0 0,-3-1-816 0,2-1-208 16,1 2 0-16,0-4 0 0,-2-1 864 0,0-1 128 16,2-2 32-16,1 0 0 0,-2-1-832 0,1 0-192 15,0 1 0-15,1-1 0 0,-2 0 864 0,2-1 128 16,-2 0 32-16,1 0 0 0,1 1-832 0,-1-2-192 0,0 0 0 15,0 0 0-15,0 1 0 0,0-1 0 0,1 0 0 0,0-1 0 16,1-2 864-16,-3 1 128 0,2 0 32 0,0 0 0 16,-3 0-832-16,0 0-192 0,-3 0 0 0,0 1 0 15,-1-1 0-15,3 1 0 0,0 0 0 0,2 1 0 16,0 2 0-16,-2-1 0 0,5 1 0 0,-1 1 0 16,0-2 0-16,-1 0 0 0,0 3 0 0,-1-2 0 15,3 1 0-15,-1 1 0 0,0 1 0 0,0 1 0 16,-2-1 0-16,0 1 0 0,-1 0 0 0,0-1 0 15,1 1 864-15,-1 1 128 0,0 0 32 0,0 0 0 16,1-1-832-16,-2 1-192 0,-2 0 0 0,3 1 0 16,-1 0 0-16,1 0 0 0,0 0 0 0,2-2 0 15,-4 2 0-15,1 1 0 0,1 0 0 0,1 0 0 0,-1 0 0 0,-1 0 0 16,-1 0 0-16,2 1 0 0,-1-1 0 16,0 1 0-16,-1-2 0 0,1 4 0 0,2-1 0 0,-3-1 0 15,-1 1 0-15,0-1 0 0,0 1 0 0,0 1 0 16,0-2 0-16,1 1 0 0,0-1 0 0,0 1 0 15,0 1 0-15,0 0 0 0,1-1 0 0,-1 1 0 16,2-3 0-16,-1 1 0 0,-1 0 0 0,0 2 0 16,-1-1 0-16,0 0 0 0,0-1 0 0,1 1 0 15,0 0 0-15,0 2 0 0,0-1 864 0,1 0 128 16,-1 2 32-16,0 0 0 0,0 0-832 0,-1-1-192 16,0-1 0-16,0 3 0 0,0-2 0 0,0 1 0 15,0-2 0-15,0 0 0 0,1 2 0 0,-1-1 0 16,0-2 0-16,1 3 0 0,1 0 0 0,-1 1 0 15,-1-2 0-15,1 0 0 0,-1 1 0 0,2-2 0 0,-1 3 0 0,0-3 0 16,-1 0 0-16,0 2 0 16,0-1 0-16,0 0 0 0,-1 1 0 0,1-2 0 0,-1 0 0 0,1 2 0 15,1-1 0-15,-1 1 0 0,1-2 0 0,-1 0 0 16,0-1 0-16,0 1 0 0,0 2 0 0,0 0 0 16,-1-3 0-16,1 1 0 0,-1 0 0 0,1 1 0 15,1 0 0-15,0-1 0 0,-1 1 0 0,1 0 0 16,0 2 0-16,1-3 0 0,-2-2 0 0,1 0 0 15,1 0 0-15,2 1 0 0,-3 1 0 0,-1-1 0 16,1-1 0-16,0 0 0 0,0 1 0 0,0 0 0 16,0 2 0-16,0-1 0 0,-1 0 0 0,0 1 0 15,2 0 0-15,-1-3 0 0,-1-1 0 0,0 1 0 16,1 2 0-16,-1 1 0 0,0 7 0 0,1-8 0 0,2-1 0 0,-3 2 0 16,0 0 0-16,0 7 0 0,1-7 0 0,0 1 0 15,-1-2 0-15,0 8 0 0,3-8 0 0,-3 8 0 16,0-7 0-16,0 0 0 0,0-1 0 0,1 3 0 15,-1 5 0-15,1-7 0 0,-1 2 0 0,1-2 0 16,-1 7 0-16,0-6 0 0,0 6 0 0,0-6 0 16,0 6 0-16,1-7 0 0,0 1 0 0,-1 0 0 15,0 0 0-15,0 0 0 0,0 6 0 0,-1-6 0 16,1 6 0-16,-1-8 0 0,1-1 864 0,-1 3 128 16,1 6 32-16,0-8 0 0,0 2-832 0,0 6-192 15,0-7 0-15,0 1 0 0,0 0 0 0,0 6 0 16,0 0 0-16,0 0 0 0,-1-9 0 0,1 9 0 15,0 0 0-15,0 0 0 16,-1-8-768-16,1 8-208 0,0 0-48 0,0 0 0 0,-2-7 1648 0,2 7 320 0,0 0 64 0,0 0 16 16,-1-7-832-16,1 7-192 0,0 0 0 0,0 0 0 15,0 0 0-15,0 0 0 0,0 0 0 0,0 0 0 16,0 0 0-16,0 0 0 16,0 0 0-16,0 0 0 0,0 0 0 0,0 0 0 0,-6 5 0 0,6-5 0 31,-7 8-768-31,7-8-208 0,-4 11-48 0,-2-1 0 15,2-1-2448-15,1 1-496 0,0 3-112 0,3-13-16 0</inkml:trace>
  <inkml:trace contextRef="#ctx0" brushRef="#br2" timeOffset="31626.24">21184 10734 22111 0,'0'0'976'0,"0"0"208"0,0 0-944 0,-5 3-240 16,5-3 0-16,0 0 0 0,0 0 1104 0,0 0 176 0,1-9 48 0,3 2-8688 16,3-5-1728-1</inkml:trace>
  <inkml:trace contextRef="#ctx0" brushRef="#br2" timeOffset="34813.39">22526 14803 3679 0,'0'0'160'0,"0"0"32"0,0 0-192 0,0 0 0 15,0 0 0-15,0 0 0 0,0 0 1120 0,0 0 176 16,0 0 48-16,0 0 0 0,0 0-544 0,0 0-96 15,0 0-32-15,0 0 0 0,0 0 224 0,0 0 32 0,0 0 16 0,0 0 0 16,0 0-112-16,0 0-32 0,-2 9 0 0,2-9 0 16,-3 10-160-16,3-10-16 0,-2 9-16 0,2-9 0 15,-1 10-96-15,1 0-32 0,1 1 0 0,-1-1 0 16,0-10 32-16,-1 12 0 0,2-1 0 0,0-1 0 16,-1 0-208-16,0 0-48 0,0 0 0 0,0-1 0 15,0-9 80-15,1 12 16 0,-1-1 0 0,1-1 0 16,-1-10-176-16,3 10-48 0,-3-10 0 0,1 9 0 15,3 0-128-15,-4-9 0 0,0 0 0 0,0 0 128 16,3 8-1168 0,-3-8-240-16,0 0-64 0,0 0 0 0</inkml:trace>
  <inkml:trace contextRef="#ctx0" brushRef="#br2" timeOffset="37322.96">23087 12541 12895 0,'0'0'576'0,"0"0"112"15,0 0-560-15,0 0-128 0,0 0 0 0,0 0 0 0,0 0 1664 0,0 0 320 16,0 0 48-16,0 0 16 0,0 0-832 0,0 0-144 16,0 0-48-16,0 0 0 0,0 0 0 0,0 0 0 15,0 0 0-15,2-10 0 0,1-2-816 0,0 2-208 16,0 0 0-16,2 2 0 0,0-1 864 0,1 1 128 15,-3-2 32-15,3 1 0 0,1 2-832 0,-2 0-192 16,-1-1 0-16,-2 1 0 16,-2 7-768-16,3-9-208 0,-1 2-48 0,1 1-11872 0</inkml:trace>
  <inkml:trace contextRef="#ctx0" brushRef="#br2" timeOffset="37531.56">23311 12235 27647 0,'-6'-6'608'0,"6"6"128"0,0 0 32 0,1-9 0 0,2-1-624 0,0 0-144 0,1-2 0 0,3 3 0 16,1 2 0-16,-1-2 0 0,2-3 0 0,2 1 0 16,1 0 0-16,0-1 0 0,-1 0 0 0,0-1 0 15,0 1-1600-15,0 1-368 0,1 3-64 16,-2-5-16-16</inkml:trace>
  <inkml:trace contextRef="#ctx0" brushRef="#br2" timeOffset="37695.6">23688 11756 27647 0,'0'0'1216'0,"-2"-7"256"0,3 2-1168 0,2-3-304 16,1 0 0-16,2-2 0 0,0 5 0 0,1-5 0 15,0 0 0-15,0 0 0 16,0-1-1584-16,2 1-368 0,-1 0-80 0,1 2-16 16,-1-2 0-16,2-1 0 0,0-4 0 0,-2 3 0 0</inkml:trace>
  <inkml:trace contextRef="#ctx0" brushRef="#br2" timeOffset="37850.03">23799 11382 8287 0,'0'0'736'0,"0"0"-592"0,-10-7-144 0,3 1 0 15,1-2 2688-15,2 1 512 0,-1 2 112 0,5 5 16 16,-3-8-2672-16,2 0-528 0,-2-1-128 0,1 1 0 16,2 8 848-16,0-8 144 0,2 3 32 0,1-2 0 15,-3 7-832-15,0 0-192 0,4-9 0 0,2 0-7056 16,0 1-1456-16</inkml:trace>
  <inkml:trace contextRef="#ctx0" brushRef="#br2" timeOffset="41676.64">22575 15237 19007 0,'0'0'832'0,"0"0"192"0,0 0-832 0,0 0-192 0,0 0 0 0,-2 10 0 16,2 0 0-16,-1-1 0 0,2 0 0 0,-1-2 0 15,0-7 0-15,0 9 0 0,1 1 0 0,0 0 0 16,-1-10 0-16,2 11 0 0,1-1 0 0,1 0 0 31,0-2-544-31,-1-1 0 0,4 4 0 0,-7-11 0 0</inkml:trace>
  <inkml:trace contextRef="#ctx0" brushRef="#br2" timeOffset="41787.43">22619 15544 11967 0,'0'0'1072'16,"0"0"-864"-16,0 0-208 0,0 0 0 0,-3 11 832 0,3-11 112 15,0 0 16-15</inkml:trace>
  <inkml:trace contextRef="#ctx0" brushRef="#br2" timeOffset="41946.68">22633 15714 15663 0,'-10'8'1392'0,"10"-8"-1120"15,0 0-272-15,0 0 0 0,0 0 768 0,-4 8 80 16,3-1 32-16,1-7 0 16,0 0-1216-16,0 0-240 0,0 9-64 0,0-9-7088 0</inkml:trace>
  <inkml:trace contextRef="#ctx0" brushRef="#br2" timeOffset="42081.74">22627 15861 6447 0,'-6'7'576'0,"4"-2"-576"0,2-5 0 0,-5 9 0 15,2-4 1856-15,0 2 272 0,-2 0 48 0,5-7 16 16,0 0-1376-16,0 7-288 0,0 1-48 0,0-8-16 16,0 0-464-16,0 0 0 0,0 0 0 15,0 0 0-15</inkml:trace>
  <inkml:trace contextRef="#ctx0" brushRef="#br2" timeOffset="75021.78">22500 14706 13407 0,'0'0'592'0,"0"0"128"0,0 0-576 0,0 0-144 0,0 0 0 0,0 0 0 16,0 0 672-16,0 0 96 0,0 0 32 0,0 0 0 15,-7 4 32-15,7-4 0 0,-8 3 0 0,8-3 0 16,0 0-240-16,0 0-32 0,-9 3-16 0,9-3 0 0,0 0-96 0,0 0 0 15,0 0-16-15,0 0 0 0,0 0-144 16,0 0-32-16,0 0 0 0,0 0 0 0,0 0-32 0,0 0-16 16,0 0 0-16,0 0 0 0,-5 9-16 0,5-9 0 15,-1 9 0-15,1-9 0 0,0 0 0 0,1 8-16 16,-1-8 0-16,0 10 0 0,0-10 64 0,2 8 16 16,-2-8 0-16,1 11 0 0,1-2 16 0,1 0 16 15,-2-1 0-15,-1 1 0 0,0 1 0 0,0 0 0 16,0 0 0-16,0 0 0 0,0-1 0 0,0 0 0 15,0 1 0-15,0 2 0 0,0-1-32 0,1 2-16 16,-1 0 0-16,0-1 0 0,0 1-48 0,0 0-16 16,0 0 0-16,0 1 0 0,-1-1-16 0,1 0 0 15,2 1 0-15,1 0 0 0,-2-1-160 0,0 1 192 16,0-1-192-16,2 0 192 0,1-2-192 0,-3 4 192 16,0-2-192-16,1 1 192 0,0-1-192 0,0 2 0 0,1-1 0 0,0 0 128 15,-1 1-128-15,1 0 0 0,1 0 144 0,0 2-144 16,0-1 128-16,1 1-128 0,-2-2 128 0,0 2-128 15,2 0 128-15,-1 0-128 0,1-1 128 0,-2 1-128 16,1-1 144-16,1 0-144 0,-2-1 192 0,0 0-192 16,2-1 160-16,-1 0-160 0,-2 0 128 0,3 1-128 15,0-2 144-15,1 1-144 0,-3 2 160 0,1-1-160 16,2-1 176-16,-1 2-176 0,0-2 192 0,-3 1-192 16,-1 1 176-16,2-1-176 0,3-2 160 0,1 2-160 15,-2-1 176-15,-2 0-176 0,-3 0 192 0,5-1-192 16,-2 2 160-16,1 1-160 0,2 0 128 0,-2-1-128 15,4-1 0-15,-2-1 128 0,-1 1-128 0,1-3 0 16,0 0 0-16,2-1 0 0,-2 0 128 0,2 1-128 0,1 0 0 16,0 2 0-16,-2-4 144 0,4 1-144 0,-3 0 0 15,1 0 0-15,0 0 0 0,0-1 0 0,0 4 0 0,-1-4 144 16,-1 0-144-16,2 0 0 0,-3 0 0 0,3 0 0 16,1-1 0-16,-2 2 0 0,1-1 128 0,-2 1-128 15,1 0 0-15,-2 0 0 0,4-1 0 0,-1-1 0 16,-2 1 0-16,0 1 0 0,2-2 128 0,-2 1-128 15,-1-2 0-15,1 1 0 0,3-1 144 0,-2-2-144 16,-8-5 0-16,9 10 144 0,2 1-144 0,-2-2 0 16,2-4 0-16,-2 0 0 0,0-2 0 0,2 0 0 15,3 0 0-15,-3 0 0 0,0 2 0 0,0 0 0 16,-11-5 0-16,14 3 0 0,-3-1 0 0,2 2 0 0,-4 2 0 16,5-1 0-16,-3-5 0 0,1 2 0 0,0 0 128 15,0 0-128-15,2 0 0 0,-4 1 0 0,1 1 0 0,0-1 0 16,2 1 0-16,-2-2 0 0,-2-1 0 0,0 1 0 15,1 1 0-15,0 0 0 0,0-3 0 0,-2 0 0 16,1 1 0-16,0 0 0 0,0 4 128 0,-3-3-128 16,-6-2 0-16,11 0 0 0,-2 2 0 0,-1-1 128 15,-8-1-128-15,10 1 0 0,0 1 0 0,0-2 128 16,-10 0-128-16,8 0 128 0,2 2-128 0,1-2 128 16,-11 0-128-16,11-1 128 0,1 0-128 0,-2 0 128 15,0 0-128-15,0 0 128 0,0 0-128 0,0 1 128 16,2-2-128-16,-1 0 128 0,-2-3-128 0,1 1 128 15,1 0-128-15,0 0 0 0,-1-1 144 0,0 2-144 16,-1-4 0-16,1 0 144 0,1-1-144 0,-1 0 0 0,1 2 128 0,2 0-128 16,0 0 0-16,-2-3 0 0,1 1 176 0,-2-1-176 15,1 0 160-15,-3 2-160 0,2-2 160 16,0 2-160-16,-1 0 160 0,2-2-160 0,-3-2 160 0,0 2-160 16,0 2 160-16,1 0-160 0,-1-3 160 0,0 1-160 15,0 0 160-15,1 0-160 0,-1 2 160 0,-2-2-160 16,1 0 160-16,-1-1-160 0,1 3 176 0,1-1-176 15,-3-1 192-15,2 1-192 0,1 0 192 0,-1 0-192 16,0 0 192-16,-2-1-192 0,1 2 160 0,-1-2-160 16,6-1 128-16,-3 1-128 0,0 3 128 0,-3-3-128 15,1 2 128-15,-1-3-128 0,0 1 128 0,1 1-128 16,2 0 0-16,-1 0 128 0,-2-1-128 0,2 1 0 0,0 1 144 16,-2-3-144-16,-1-3 0 0,3 1 144 0,-3 1-144 15,2-1 0-15,-1 1 160 0,0 0-160 0,-1 1 128 0,4-1-128 16,-2-1 0-16,2 0 0 0,-4-2 128 0,2 3-128 15,0-2 0-15,0 1 0 0,1 0 0 0,-1 0 0 16,1 0 0-16,-1 0 128 0,1 1-128 0,1-1 0 16,-3-2 0-16,2 3 0 0,-1-1 128 0,1 0-128 15,1-1 0-15,-2 0 0 0,2 0 0 0,0-1 0 16,-1 1 0-16,1 0 0 0,1 0 0 0,-1 0 0 16,0-2 0-16,0 0 128 0,0-2-128 0,-1 2 0 15,1 3 0-15,-1-3 0 0,0-1 128 0,0 1-128 16,1-3 0-16,-3 3 0 0,1-4 0 0,-1 1 0 15,1 1 0-15,-1 0 0 0,1 1 128 0,-1-1-128 16,0 1 0-16,-1-1 0 0,2 2 0 0,-2 0 0 0,0-2 0 16,1-1 0-16,1 3 128 0,0-1-128 0,-5 0 0 15,2 1 0-15,1-3 0 0,1 2 0 0,-3-2 0 0,0 2 0 16,3-1 0-16,-1-1 0 0,1 1 0 0,-1 0 0 16,-2 2 0-16,3-3 0 0,-1 2 0 0,0-1 0 15,0 2 0-15,1-2 0 0,0 1 0 0,-1-1 0 16,0 1 128-16,1-1-128 0,0 0 0 0,0-1 0 15,0 1 0-15,-1-2 0 0,-1 1 0 0,0 1 0 16,-1-3 0-16,1-1 0 0,-7 2 0 0,8 0 0 16,-2-1 0-16,2 0 0 0,1-2 0 0,-1 1 0 15,-2 1 0-15,1 0 0 0,3-3 0 0,-1 2 0 16,-3-1 0-16,1 2 0 0,2-1 0 0,1 1 0 16,-2-2 0-16,1 2 0 0,0 1 0 0,-3 1 0 15,1-3 0-15,0 1 0 0,2 0 0 0,-1-1 0 16,-5 3 0-16,2-3 0 0,0-1 0 0,1 1 0 0,0-1 0 0,0 0 0 15,1 2 0-15,1-1 128 0,-1-2-128 16,1 1 0-16,-2 0 0 0,1 0 0 0,3 0 0 0,-2 1 0 16,-1 0 0-16,1 1 0 0,0 2 0 0,1 0 0 15,0-1 0-15,0-2 0 0,-4 2 0 0,4-1 0 16,0-1 0-16,1 1 0 0,-3 0 0 0,2 3 0 16,0-1 0-16,-1-1 0 0,1-1 0 0,1-1 0 15,-1 0 0-15,0-2 0 0,1 1 0 0,-3 1 0 16,2 0 0-16,-1 0 0 0,1 0 0 0,0 2 0 15,-1 3 0-15,2-2 0 0,-2 0 0 0,1 1 0 16,0-2 0-16,-3 2 0 0,3-4 0 0,-2 1 0 16,0 0 0-16,1 0 0 0,-2 2 0 0,1-3 0 0,0 0 0 15,0 0 0-15,-2 0 0 0,2-1 0 16,-2 0 0-16,1 1 0 0,-2 0 128 0,1 2-128 0,2-3 0 0,-2 2 0 16,-1 0 0-16,1 1 0 0,0-2 0 0,1 4 0 15,0-1 0-15,-2-1 0 0,-2-1 0 0,2 2 0 16,2 3 0-16,-2-3 0 0,-2-5 0 0,1 4 0 15,-1 0 0-15,0 1 0 0,-1-1 0 0,1 1 0 16,1 1 128-16,0-3-128 0,1-3 0 0,-3 2 0 16,0 1 0-16,1 2 0 0,1 0 0 0,-1 0 0 15,0 0 0-15,1-2 0 0,1-1 0 0,0 2 0 16,-1 2 0-16,1-2 0 0,-2-2 0 0,2-1 0 16,-2 0 0-16,1 0 0 0,1 0 0 0,-1 1 0 15,0-2 0-15,-1 1 0 0,0 0 0 0,-1 0 0 16,1-1 0-16,1 2 0 0,-2 0 0 0,2 0 0 0,1 1 128 0,0 1-128 15,0-2 0-15,0 0 0 0,0 0 0 0,0-1 0 16,0 0 0-16,0-1 0 0,0-1 0 0,0 1 0 16,0-1 0-16,0 1 0 0,-1 0 0 0,-1 1 0 15,4 0 0-15,-4 0 0 0,0 0 0 0,0-1 0 16,3 1 0-16,-1 1 0 0,0 0 128 0,0-1-128 16,1 1 0-16,-1-1 0 0,-1 0 0 0,0-1 0 15,1 2 0-15,0-1 0 0,-1 0 0 0,0 0 0 16,0 3 128-16,1-4-128 0,0-1 0 0,0 1 128 15,-1 0-128-15,0-3 0 0,-2-1 0 0,3 3 0 16,3 2 0-16,-3 0 0 0,-3 0 0 0,3 1 0 16,-1-1 0-16,0 0 0 0,-1 1 128 0,1 1-128 15,1-2 0-15,0-3 0 0,-1 3 0 0,1-2 0 0,0 0 0 0,0-2 0 16,0 0 0-16,0-2 0 0,0 0 0 0,0 2 0 16,-1 0 0-16,1 2 0 0,0 0 0 0,-1 1 0 15,2-2 0-15,-2 0 0 0,-1 0 0 0,1 1 0 16,1-2 128-16,-1-1-128 0,0 1 0 0,-1-1 0 15,2 0 0-15,0-2 0 0,0 1 0 0,0 1 0 16,-1-1 0-16,1 0 0 0,3 1 0 0,-2 0 0 16,-2 2 0-16,1 0 0 0,0-1 0 0,0-1 0 15,0-2 0-15,0 1 0 0,-2 0 0 0,2 0 0 16,0-3 0-16,2 0 0 0,-2-3 0 0,0 1 0 16,0 2 0-16,2 0 0 0,-1-1 0 0,2 2 0 15,-3 0 128-15,0-1-128 0,0-1 0 0,0-2 0 16,1-4 0-16,-1 2 0 0,0 3 0 0,1 0 0 0,-1-4 0 15,1 1 0-15,0 0 0 0,0 2 0 0,-1 0 0 0,2 2 0 16,2 0 0-16,-3-1 0 0,-1-1 128 0,0-1-128 16,2-1 0-16,-2-1 0 0,-1 2 0 0,1 0 0 15,0 1 0-15,-1 0 0 0,0-2 128 0,0 3-128 16,-2 0 0-16,3-2 0 0,-1 1 0 0,1-1 0 16,0 1 0-16,0-3 0 0,0 0 0 0,0 0 0 15,0 1 0-15,1-1 0 0,-1 1 0 0,0 2 0 16,-1 1 0-16,0 0 0 0,-1-1 0 0,1 0 0 15,0-1 0-15,0-2 0 0,-2 2 128 0,2-2-128 16,0 0 0-16,-2 1 0 0,0 2 0 0,0 0 0 16,1 1 0-16,0-2 0 0,-1-2 0 0,-2-1 128 0,2-1-128 0,1 0 0 15,0-2 0-15,1-1 0 16,-4-1 0-16,4 2 0 0,0-1 0 0,1-1 0 0,-1 2 0 0,1-2 0 16,-1-1 0-16,1 1 0 0,0 0 0 0,0-1 0 15,0-3 0-15,0 3 0 0,0 3 0 0,0 2 0 16,-1-1 0-16,0 1 0 0,-2-3 0 0,1-2 0 15,1 0 0-15,-2-1 0 0,1 0 0 0,-2 1 0 16,0 0 128-16,2 2-128 0,-2 0 0 0,1-2 0 16,-1 0 0-16,0 0 0 0,2-1 0 0,-1 0 0 15,1-1 0-15,-1 2 0 0,0 0 0 0,1 2 0 16,0-2 0-16,-2 2 0 0,0-1 0 0,0 1 0 16,-2-4 0-16,2 1 0 0,-1 0 0 0,3 1 0 15,-3 1 0-15,0 0 0 0,1 1 0 0,2 1 0 16,-4-2 0-16,1 0 0 0,0-1 0 0,-4-1 0 0,-2 3 0 15,4-1 0-15,3 0 0 0,-3 1 0 0,-2 0 0 0,1 2 0 16,6 0 0-16,-2-1 0 0,-4-3 0 0,0 3 0 16,-2 0 0-16,0-2 0 0,-1 2 0 0,2 0 0 15,-1 2 0-15,0 2 0 0,1 0 0 0,0 2 0 16,-4-1 0-16,3 0 0 0,1-2 0 0,-1 2 0 16,3 0 0-16,-1-1 0 0,0-1 0 0,1 3 0 15,1 2 0-15,-2 1 0 0,2 0 0 0,-2 1 0 16,0-1 0-16,1 0 0 0,-1 1-144 0,-2-2 144 15,0-1 0-15,0 1 0 0,0 0 0 0,2 1 0 16,-5-1 0-16,1 3 0 0,-1-1 0 0,0 1 0 16,0 0 0-16,1 2 0 0,-3 0-128 0,0 1 128 15,1-1 0-15,0 0 0 0,2 0 0 0,4 2 0 0,-2-1 0 16,1 0-128-16,0 3 128 0,-2 1 0 0,-3 1 0 0,1 0 0 16,3 1 0-16,-2 0 0 0,1 1 0 15,1 1-128-15,-4 1 128 0,3 1 0 0,3-1 0 0,-2 3 0 16,-1 1-128-16,1-1 128 0,1 0 0 0,1 2 0 15,-2 2-128-15,2-1 128 0,0 1 0 0,-2-1 0 16,0 1-128-16,0-1 128 0,0 2 0 0,3 1-160 16,-3-4 160-16,1 3-128 0,-1 0 128 0,0 0-128 15,-1 1 128-15,1 0-128 0,0 2 128 0,2 1-160 16,-5 0 160-16,4 0-160 0,0 1 160 0,-2-1-128 16,1-1 128-16,1 3-128 0,-1 0 128 0,0-1-128 15,0 2 128-15,-2 1-128 0,0-2-32 0,3 1 0 16,-1 1 0-16,1 1 0 0,-1 0 160 0,-4 0-192 15,0-2 192-15,2 3-192 0,2-1 192 0,0 0-160 16,-1-1 160-16,2 2-160 0,-3 0 160 0,2 0-128 0,3 0 128 16,-4-1-128-16,0-1 128 0,3 0-128 0,8 2 128 0,-12 0-128 15,1-2 128-15,3 2-160 0,-3-1 160 0,2 0-160 16,1-1 160-16,-1 1 0 0,0 1 0 0,-1 0-128 16,0-1 128-16,0 3-128 0,2 1 128 0,-1 0-128 15,-3-3 128-15,0 0 0 0,-1 0 0 0,4 1-128 16,-4-1 128-16,2 2 0 0,-2 0 0 0,3 0-128 15,-1-1 128-15,0-1 0 0,1-3 0 0,-2 3-128 16,1 6 128-16,4-3 0 0,-2 0 0 0,1-1-128 16,-3-2 128-16,1 4 0 0,1 0 0 0,0-1-128 15,0 0 128-15,0 0 0 0,0 0 0 0,0 2 0 16,1-2 0-16,0 1 0 0,-4 1 0 0,4-1-128 16,-1 2 128-16,0-1 0 0,1 2 0 0,0-1 0 0,1 1 0 0,1-1-128 15,-2 0 128-15,1-1 0 0,1 2 0 16,0-1-128-16,-2 0 128 0,1 2 0 0,0-2 0 0,1 2 0 15,-2-1 0-15,-1-1 0 0,2 2 0 0,1-1 0 16,-1-1 0-16,0 1-128 0,-1-1 128 0,0 1 0 16,1 0 0-16,-1-1-128 0,0 2 128 0,2 0 0 15,-3-3 0-15,0 4 0 0,0-2 0 0,0 2 0 16,1-3 0-16,0 3 0 0,-3-3 0 0,0 4 0 16,1-1 0-16,-1 0 0 0,3 0 0 0,0 1 0 15,-5-1 0-15,4 1 0 0,-1 0 0 0,0 0 0 16,1 2 0-16,-2 0-128 0,0 2 128 0,0-1 0 15,-1-2 0-15,1 1 0 0,0 0 0 0,2 0 0 0,-1-1 0 16,1 0 0-16,-1 0 0 0,3 2 0 16,0-1 0-16,2 2-128 0,-5-1 128 0,2 0 0 0,0-1 0 0,4 2 0 15,-3-2 0-15,2 1 0 0,2-1 0 0,-4 1-128 16,1-2 128-16,2 0 0 0,-4 1 0 0,3 0 0 16,-1-1 0-16,3 0 0 0,-2 0 0 0,-1 1 0 15,2 0 0-15,-2-1 0 0,1 0 0 0,-1 1 0 16,1 0 0-16,-1 2 0 0,0 0 0 0,0 0 0 15,-2-4 0-15,3 2 0 0,-3 1 0 0,2 1 0 16,-3-1 0-16,2 0 0 0,-1 0 0 0,1 2 0 16,0-3 0-16,1 1 0 0,-2 0 0 0,2 0 0 15,1 0 0-15,-1 2 0 0,0-1 0 0,0-1 0 16,1-1 0-16,-1 2 0 0,2-1 0 0,-3 0 0 0,3 0 0 16,1-1 0-16,-4 1 0 0,1 1 0 0,2-2 0 15,-1 1 0-15,-1 1 0 0,3 1 0 0,-3-2 0 0,3 0 0 16,1 0 0-16,1 3 128 0,0-3-128 0,1 0 0 15,1 0 0-15,-2 1 0 0,-3 1 0 0,0-3 128 16,1 0-128-16,-1 1 0 0,1 1 0 0,2 2 144 16,-2-2-144-16,0 0 0 0,2 2 128 0,-1-1-128 15,-2 1 0-15,1 0 0 0,0 0 0 0,1 0 128 16,1-1-128-16,-1 2 0 0,-4-1 128 0,2 1-128 16,-1-2 0-16,0 2 0 0,3-1 0 0,-3 1 0 15,1-1 0-15,2 1 0 0,-1-1 128 0,1 2-128 16,-2 2 0-16,1-2 0 0,-1-3 0 0,3 1 0 15,1 3 128-15,0 1-128 0,-2-2 0 0,1 2 0 16,1 0 128-16,-3 0-128 0,-1 0 0 0,2-2 0 0,1 1 0 0,1-1 0 16,0 3 144-16,0-3-144 0,-1 0 0 15,-1-1 144-15,-1 0-144 0,3 2 0 0,0 0 0 0,-3 1 0 16,0 0 0-16,1 2 128 0,3 0-128 0,-1 0 0 16,-1 0 0-16,0 1 0 0,-1 1 128 0,1 2-128 15,2-1 0-15,-1 0 0 0,-3 1 0 0,2-1 128 16,3 1-128-16,-1 0 0 0,-1-1 0 0,-1 0 0 15,0 0 0-15,1 1 0 0,-1 2 0 0,1 1 0 16,0 0 0-16,1-3 128 0,0 4-128 0,1-2 0 16,1 1 0-16,-1-2 128 0,0 0-128 0,-1-3 0 15,-2 0 128-15,2-2-128 0,1-1 0 0,-1 1 128 16,2 1-128-16,0 0 0 0,0-1 0 0,1 1 128 16,-1 0-128-16,-2 2 0 0,1-2 144 0,1 1-144 0,1-1 0 15,0 1 0-15,-3-1 0 0,0 0 128 16,0-1-128-16,1-1 0 0,-1-1 0 0,-1 1 128 0,-1-1-128 15,1 0 0-15,0-2 0 0,0 1 128 0,0-1-128 0,0 0 128 16,-3 0-128-16,2 1 128 0,1-1-128 0,0 1 128 16,0 0-128-16,-1-2 128 0,-1-1-128 0,0-2 176 15,0-1-176-15,0-2 192 0,1 2-64 0,0-2-128 16,0-2 192-16,0-1-64 0,0-1 48 0,0 0 0 16,-2 0 0-16,1-1 0 0,1 1 48 0,-1-1 16 15,2-6 0-15,-3 8 0 0,0-2-240 0,3-6 0 16,0 0 0-16,0 0 0 0,-3 6 0 0,3-6 0 15,-4 7 144-15,4-7-144 0,0 0 128 0,0 0-128 16,0 0 128-16,0 0-128 0,-6 3 128 0,6-3-128 16,0 0 128-16,0 0-128 0,0 0 0 0,0 0 128 15,0 0-128-15,0 0 0 0,0 0 0 0,0 0 128 16,-4-3-128-16,4 3 0 0,0 0 0 0,0 0 0 0,-5-8 128 0,5 8-128 16,0 0 0-16,0 0 0 0,0 0 0 0,0 0-176 31,0 0-1376-31,0 0-288 0,5-8-48 0,-5 8-15920 0</inkml:trace>
  <inkml:trace contextRef="#ctx0" brushRef="#br2" timeOffset="90326.39">21039 12691 2751 0,'0'0'256'16,"0"0"-256"-16,0 0 0 0,0 0 0 0,0 0 1328 0,0 0 208 16,0 0 64-16,0 0 0 0,0 0-464 0,0 0-96 15,0 9-16-15,0-9 0 0,0 0-160 0,0 0-32 16,0 0-16-16,0 0 0 0,0 0-128 0,0 0-32 15,0 0 0-15,0 0 0 0,0 0-144 0,0 0-16 16,0 0-16-16,0 0 0 0,0 0 0 0,0 0 0 16,0 0 0-16,0 0 0 0,4 8 32 0,-4-8 16 15,0 0 0-15,0 0 0 0,0 0 48 0,0 0 16 16,0 0 0-16,0 0 0 0,0 0-16 0,0 0-16 16,0 0 0-16,0 0 0 0,0 0-112 0,0 0 0 15,0 0-16-15,0 0 0 0,0 0-64 0,0 0-16 16,0 0 0-16,0 0 0 0,0 0 80 0,0 0 16 0,0 0 0 0,0 0 0 15,-2-9-96-15,2 1-16 0,0 0 0 0,0 8 0 16,-1-9-176-16,1 9-32 0,-4-8-128 16,2-1 192-16,0-1 0 0,-1 1-16 0,0 1 0 0,-1 2 0 15,0-2 0-15,1 0 0 0,0 0 0 0,1 0 0 16,-3 2-32-16,2 1 0 0,-2-1 0 0,2-1 0 16,-3-2 32-16,1 1 0 0,2 2 0 0,-3-1 0 15,0-1-16-15,1 1 0 0,0-2 0 0,-1 1 0 16,1 1 16-16,-4 2 0 0,0-4 0 0,3 3 0 15,0-1 32-15,0 1 16 0,0 1 0 0,-2-1 0 16,1-1-32-16,-1-1 0 0,0 3 0 0,1-1 0 16,-2-1 16-16,5 2 0 0,4 5 0 0,-4-7 0 15,1 0-80-15,-2 0 0 0,-2 0-128 0,-1 2 192 16,-1-1-64-16,1 1 0 0,2-2-128 0,-2 1 192 16,-1-2-64-16,4 0-128 0,2 3 176 0,-3-2-176 0,-3 1 192 0,4-1-192 15,-1-1 192-15,1 3-192 0,-4-1 192 0,2 1-64 16,-1-1 0-16,1 2-128 0,-1 1 224 0,1-2-64 15,-1 0-16-15,0-1 0 0,2 2-16 0,-1-3-128 16,-1 1 192-16,1 1-64 0,-1 1 0 0,0-1-128 16,2-1 192-16,-2 0-64 0,-1 2-128 0,1-2 160 15,3 4-160-15,-3-1 160 0,2-1-160 0,-2 1 160 16,1 0-160-16,-2 2 160 0,3-3-160 0,-1 0 128 16,2 2-128-16,-1 0 128 0,-1 0-128 0,1-1 0 15,-1-1 0-15,2 2 128 0,1 0-128 0,-2-1 0 16,1-1 0-16,5 4 128 0,0 0-128 0,0 0 0 15,-5-2 0-15,5 2 0 0,0 0 0 0,0 0 0 16,-5-5-160-16,5 5 160 0,0 0-368 0,0 0 32 0,0 0 0 16,0 0 0-1,0 0-1712-15,0 0-320 0,0 0-80 0</inkml:trace>
  <inkml:trace contextRef="#ctx0" brushRef="#br2" timeOffset="91741.73">20685 14874 4607 0,'0'0'192'0,"0"0"64"0,0 0-256 0,0 0 0 0,0 0 0 0,0 0 0 16,0 0 1504-16,0 0 256 0,0 0 48 0,0 0 16 16,0 0-896-16,4-4-176 0,1-2-48 0,-5 6 0 15,0 0 112-15,0 0 16 0,0 0 0 0,0 0 0 16,0 0 128-16,0 0 16 0,0 0 16 0,0 0 0 16,0 0-128-16,0 0-32 0,0 0 0 0,0 0 0 0,0 0-240 0,0 0-48 15,0 0-16-15,0 0 0 0,0 0-16 0,0 0 0 16,0 0 0-16,0 0 0 0,-7 7-48 0,2-1-16 15,5-6 0-15,0 0 0 0,-6 6-48 0,6-6-16 16,-6 5 0-16,-1 0 0 0,2 2 16 0,5-7 0 16,-7 5 0-16,1 1 0 0,1-1-64 0,-1 2-16 15,1-4 0-15,5-3 0 0,-7 3 0 0,-1 2-16 16,2 1 0-16,-1 0 0 0,1-3-48 0,-2 2 0 16,8-5 0-16,-9 2 0 0,2 0-48 0,-1 0-16 15,-1-1 0-15,1 1 0 0,0 2 0 0,1-2 0 16,-3 0 0-16,2 1 0 0,-1 0 32 0,-2-1 0 15,1-1 0-15,-2 3 0 0,1 0-16 0,0-1 0 16,0-1 0-16,0 1 0 0,0 2 16 0,1-1 0 0,-2 0 0 16,1-2 0-16,0 0-32 0,0-1 0 15,-2 3 0-15,1-1 0 0,0-1-32 0,1 1-16 0,-2 0 0 16,1 0 0-16,-2-2-16 0,2 1 0 0,2 0 0 0,-4 0 0 16,2-1 0-16,0-1-128 0,0 0 192 0,0 2-64 15,-1-2 0-15,0 1 0 0,-2 0 0 0,1-1 0 16,0 0 16-16,-1 0 0 0,-1-1 0 0,-1 1 0 15,0-1 32-15,-3-1 0 0,-2 1 0 0,4-1 0 16,6 1-16-16,-3 0 0 0,-5-1 0 0,0-2 0 16,2 3-32-16,-2-1 0 0,2 0 0 0,2 0 0 15,-2-2 32-15,1 2 0 0,2 0 0 0,0 0 0 16,-2-1 0-16,2-1 0 0,-1 0 0 0,2-1 0 16,0 1 16-16,-2 0 0 0,0-2 0 0,-2 2 0 0,2-2-48 15,-1 1-128-15,2-1 192 0,-2 1-64 16,1-3-128-16,1 3 0 0,0 0 144 0,1 0-144 0,0-4 0 0,4 2 0 15,3 2 0-15,-2 0 128 0,2 1-128 0,-2-2 0 16,-1 1 0-16,4-1 0 0,6 6 0 0,0 0 0 16,-7-3 0-16,7 3 0 0,0 0-160 0,-9-2 0 15,9 2 0-15,-7-2 0 16,1-3-512-16,6 5-96 0,0 0-32 0,0 0 0 16,-6-3-2304-16,6 3-464 0,0 0-80 0</inkml:trace>
  <inkml:trace contextRef="#ctx0" brushRef="#br2" timeOffset="92393.34">18868 14627 19343 0,'0'0'1728'0,"0"0"-1392"0,-8 6-336 0,0-1 0 15,8-5 560-15,-6 4 32 0,6-4 16 0,0 0 0 16,-7 7 112-16,7-7 32 0,-8 2 0 0,8-2 0 16,-7-1 48-16,-2-1 16 0,2-2 0 0,1 0 0 15,0-1-368-15,0-3-80 0,-1 1-16 0,0-2 0 16,2 0-144-16,1-1-16 0,-4-1-16 0,3 1 0 16,2 0-480-16,0-1-80 0,-3 2-32 0,2-1 0 15,2 0-1360-15,-3 1-272 0,0 3-48 0,-2-1-16 0</inkml:trace>
  <inkml:trace contextRef="#ctx0" brushRef="#br2" timeOffset="92579.61">18539 14433 33167 0,'-27'4'2944'0,"12"-3"-2352"16,1 0-464-16,3-2-128 15,-1-2-320-15,3 0-96 0,1 0-16 0,2-2 0 16,0-1-48-16,2-2-16 0,-3 0 0 0,3 1 0 16,-1-1-528-16,3 3-128 0,2 5 0 0,-5-7-16 15,-1 0-560-15,4 2-128 0</inkml:trace>
  <inkml:trace contextRef="#ctx0" brushRef="#br2" timeOffset="93405.58">20235 11798 21135 0,'0'0'928'0,"-9"5"208"0,3 0-912 0,-2-2-224 16,1-1 0-16,2 0 0 0,5-2 624 0,-8 2 80 15,1 1 0-15,0-3 16 0,7 0 64 0,-8-1 16 16,-1-3 0-16,3 2 0 0,-2-5-400 0,3 2-80 0,-4-2 0 0,2 0-16 16,-3-2-96-16,3-1-16 15,0-1 0-15,3 0 0 0,-3-2-192 0,2-2 0 0,-1-1 0 0,-1-1 0 31,1 2-1824-31,1 1-256 0,1 1-48 0</inkml:trace>
  <inkml:trace contextRef="#ctx0" brushRef="#br2" timeOffset="93580.78">19983 11490 21183 0,'-21'-4'1888'0,"11"4"-1504"0,2-1-384 0,8 1 0 15,-9-4 1744-15,9 4 288 0,-8-6 48 0,8 6 16 16,-5-10-1776-16,2 3-320 0,2-2-144 0,2 0 16 16,2 0-496-16,-3 1-80 0,-3-2-32 0,1-1-7200 15,2 0-1456-15</inkml:trace>
  <inkml:trace contextRef="#ctx0" brushRef="#br2" timeOffset="93731.93">19930 11220 18431 0,'-18'-2'816'0,"7"0"160"0,2 0-784 0,1-2-192 16,0 0 0-16,4-1 0 0,4 5 720 0,-4-5 112 15,0-3 0-15,4 8 16 0,-3-7-992 0,1-1-208 16,2 8-32-16,-2-10-5744 16,-1 1-1136-16</inkml:trace>
  <inkml:trace contextRef="#ctx0" brushRef="#br2" timeOffset="93860.82">19869 10978 3679 0,'0'0'320'0,"0"0"-320"0,-8-2 0 0,8 2 0 15,-9-2 3504-15,3-2 624 0,1-1 128 0,5 5 32 16,-3-7-3488-16,1-1-800 0,4 0 0 0</inkml:trace>
  <inkml:trace contextRef="#ctx0" brushRef="#br3" timeOffset="135985.56">12709 8779 6447 0,'0'0'576'0,"0"0"-576"0,0 0 0 0,0 0 0 15,0 0 832-15,-7 0 64 0,2 0 16 0,5 0 0 16,0 0-512-16,-9 0-96 0,1 0-32 0,8 0 0 16,-9 0 256-16,9 0 48 0,-7 0 16 0,7 0 0 15,-8 2 64-15,8-2 16 0,0 0 0 0,-9 3 0 16,3-3-80-16,6 0-16 0,0 0 0 0,0 0 0 16,0 0-208-16,0 0-48 0,0 0-16 0,0 0 0 15,0 0-144-15,0 0-32 0,0 0 0 0,0 0 0 0,0 0 80 16,0 0 16-16,5 2 0 0,-5-2 0 0,10-2 64 0,0-1 16 15,0 1 0-15,2 1 0 0,2 1 16 0,2-1 16 16,-1-1 0-16,3 1 0 0,0 2 48 0,2-1 16 16,2-1 0-16,-2 1 0 0,1-1-176 0,0-1-32 15,0 1-16-15,0 0 0 0,-2 0 16 0,2 0 16 16,1-1 0-16,1 0 0 0,0 1-16 0,2-3-16 16,0 0 0-16,-3-1 0 0,-1 3 16 0,1 2 16 15,2 2 0-15,0-2 0 0,-1 0-80 0,-1 2 0 16,-1 1-128-16,0-1 192 0,-3-3-192 0,-1 1 176 15,0 0-176-15,-2 1 160 0,-2 0-160 0,2 2 128 16,-4 3-128-16,1-4 128 0,-2-2-128 0,1 0 0 16,-2 0 0-16,0 1 0 0,0 1 0 0,0 0 0 0,-9-2 0 15,11 1 0-15,-11-1 0 0,8 5-224 16,-8-5 80-16,9 5 16 16,-9-5-704-16,0 0-128 0,5 5-16 0</inkml:trace>
  <inkml:trace contextRef="#ctx0" brushRef="#br3" timeOffset="136553.53">12521 9325 7359 0,'0'0'656'0,"0"0"-528"16,0 0-128-16,0 0 0 0,11 4 1040 0,-11-4 176 0,9 2 48 0,-1-2 0 15,1-1-336-15,0 0-64 0,1 1-16 0,1-1 0 16,3-2 64-16,2 1 16 0,-2-2 0 0,3 2 0 16,4 0-16-16,0 0 0 0,2-2 0 0,3 3 0 15,0 2-400-15,3 0-96 0,-2 1-16 0,2-4 0 16,-1-3 144-16,2 5 32 0,1-1 0 0,1 0 0 15,0 0-64-15,2-2-16 0,2 0 0 0,-3 1 0 16,-3 2-96-16,-1 0-16 0,3 0 0 0,-1 0 0 16,0 2 0-16,-5 0 0 0,0-1 0 0,-2-1 0 15,-4 0-64-15,1 3-32 0,-2-1 0 0,-1-2 0 16,0-1-48-16,-1 1-16 0,1 1 0 0,-2 0 0 16,1 3-32-16,-2-1-16 0,-3-3 0 0,-1 3 0 15,0 0-48-15,0-1 0 0,-2 3 0 0,-1-3 0 16,-8-2-128-16,9 3 128 0,-9-3-128 0,6 5 128 0,-6-5-128 15,0 0-144-15,0 0 144 0,0 0-208 16,0 0-1936-16,-3 10-384 0</inkml:trace>
  <inkml:trace contextRef="#ctx0" brushRef="#br4" timeOffset="148819.34">19302 10892 4607 0,'0'0'400'0,"0"0"-400"0,0 0 0 0,0 0 0 16,0 0 1120-16,0 0 144 0,0 0 16 0,0 0 16 15,0 0-576-15,0 0-112 0,0 0-32 0,0 0 0 16,0 0 240-16,0 0 32 0,0 0 16 0,0 0 0 16,0 0 16-16,9 4 0 0,-9-4 0 0,9-1 0 15,-1 1-176-15,-8 0-48 0,0 0 0 0,12-3 0 16,-2 1-144-16,-1 1-48 0,1 1 0 0,-2 0 0 15,1 0 32-15,1-1 0 0,0-1 0 0,1 1 0 16,-3 1 48-16,5 1 16 0,0 0 0 0,0-1 0 16,1 0-64-16,1 0-16 0,0 0 0 0,0 0 0 15,2 0-112-15,-1-1-32 0,0 0 0 0,-1-2 0 0,3 6-16 16,-1-3-16-16,1 0 0 0,0 1 0 0,-2 1-48 0,1 0 0 16,-1-1 0-16,2 1 0 0,-2 0-64 0,1 1 0 15,1 0-16-15,0-1 0 0,0-2 0 0,0 1 0 16,2 3 0-16,-1-2 0 0,1-2-48 0,2 2 0 15,-4 1 0-15,3 0 0 0,2 0 16 0,-2 0 0 16,1 2 0-16,0-2 0 0,0-1 16 0,1 1 0 16,-1 2 0-16,0-2 0 0,-3 0-32 0,1-1-128 15,1-2 192-15,-1 0-64 0,-2-2-128 0,3 1 192 16,1-1-192-16,-2 2 192 0,1 0-64 0,0 0-128 16,0 0 192-16,0 0-64 0,-2-1 0 0,1 1 0 15,1 1 0-15,0-1 0 0,-1-1 0 0,0 2-128 16,0-1 192-16,-2 2-64 0,1 1-128 0,-1-1 160 0,1-1-160 15,0 0 160-15,-2 0-160 0,0 0 128 0,2 1-128 0,-1-2 128 16,2-1-128-16,0 1 0 0,0 0 144 0,0 0-144 16,0-1 0-16,2 1 128 0,5 0-128 0,-3 1 0 15,-4 0 0-15,1-1 144 0,2-1-144 0,-1 2 0 16,-1 2 144-16,0-3-144 0,-3 0 0 0,2 0 144 16,-1 0-144-16,1 3 0 0,-3-1 0 0,0 0 128 15,0-2-128-15,1 0 128 0,1 0-128 0,-2 2 128 16,2 1-128-16,1-1 160 0,2-1-160 0,0 1 160 15,-1 0-160-15,2 1 0 0,-6-1 144 0,4 0-144 16,1-1 0-16,0 1 0 0,1 2 0 0,-1-1 128 16,0 0-128-16,0 0 0 0,-4 1 0 0,1-2 128 15,-1-2-128-15,0 2 0 0,1-1 128 0,-2 1-128 0,-1 1 128 16,0 0-128-16,1-1 160 0,0 1-160 0,2-3 160 16,0 0-160-16,-1 3 160 0,2-1-160 0,3-1 144 0,-1 0-144 15,-4 0 128-15,1 1-128 0,-1 1 128 0,2-1-128 16,-3-2 0-16,0 2 128 0,0 1-128 0,-1-1 128 15,0 1-128-15,-1 0 128 0,-1 0-128 0,1-1 128 16,-1 1-128-16,1-1 128 0,-2-1-128 0,3 1 0 16,-1 0 0-16,-2 2 128 0,0-2-128 0,1 0 160 15,1 1-160-15,1 0 160 0,0-1-160 0,2 0 160 16,-2 1-160-16,3-1 160 0,0 0-160 0,-1 0 160 16,-4 0-160-16,1 0 160 0,5 0-160 0,-2-2 0 15,1 0 144-15,-2 0-144 0,-1 3 0 0,1-2 144 16,-2-1-144-16,0 1 0 0,1 1 144 0,-1-1-144 15,1-1 0-15,-2 0 144 0,-2 0-144 0,1 1 0 0,2 1 144 0,-2-1-144 16,-1-1 0-16,1-1 144 0,1 0-144 0,-2 0 0 16,2 1 176-16,-1 0-176 0,0-1 160 0,1 0-160 15,1 0 128-15,-2 0-128 0,1 0 0 0,2 1 144 16,0-1-144-16,-1 1 0 0,-5-2 0 0,4 1 128 16,1 1-128-16,-1-2 0 0,-2 1 144 0,2 0-144 15,1 0 0-15,-3 0 144 0,1 0-144 0,-1 0 0 16,0-1 128-16,1 2-128 0,-1-1 0 0,0 0 0 15,-1-1 0-15,1 1 0 0,-1-1 0 0,2 1 0 16,-2 0 128-16,0-1-128 0,2 0 0 0,-2 1 0 16,0 1 128-16,0 0-128 0,0-2 0 0,1 1 0 0,3 0 0 15,-2 1 0-15,-1-1 128 0,2 0-128 16,-3 1 0-16,4 0 0 0,-1 0 128 0,-1 0-128 0,-1-4 0 16,1 3 0-16,-4 0 0 0,3 0 0 0,1-1 128 0,1 1-128 15,-1 0 0-15,-2-1 0 0,-1 1 0 0,1 0 0 16,2 0 0-16,-1 1 0 0,0 0 192 0,0 0-192 15,0 0 192-15,0 0-192 0,-1-2 0 0,0 2 0 16,0 0 0-16,-2 0 0 0,1-1 0 0,-1 0 0 16,1-1 0-16,1 0 0 0,-2 1 0 0,1-1 0 15,-1 0 128-15,0 0-128 0,0 0 0 0,1 0 160 16,-1 1-160-16,2-1 128 0,-2 0-128 0,-1-1 128 16,1-1-128-16,1 2 128 0,1 0-128 0,-2 0 0 15,2-2 144-15,0 1-144 0,1-1 0 0,0-1 144 16,1 1-144-16,-2-3 0 0,-1 3 144 0,0-2-144 15,1 1 0-15,-1 1 144 0,-1-2-144 0,2 1 0 0,-1-3 0 16,1 0 0-16,-1 5 128 0,-1-3-128 0,1-2 128 0,1-1-128 16,-2 0 0-16,0 0 0 0,-2 0 128 0,0-1-128 15,0-2 0-15,1 0 0 0,-4 1 0 0,3-1 0 16,-1 0 0-16,0 0 0 0,-2 0 128 0,-1 0-128 16,2 0 0-16,-1-2 0 0,-1-1 0 0,1 1 0 15,-3 1 0-15,2-2 0 0,0 0 0 0,1-1 0 16,-1 0 0-16,-1 1 0 0,2 0 0 0,-1-1 0 15,-2-1 0-15,2 2 0 0,2-1 0 0,-1 2 0 16,-1 1 0-16,1-1 0 0,-1-2 128 0,-2 2-128 16,1 2 0-16,0-4 0 0,1-3 0 0,-1 1 0 15,0 3 0-15,1-2 0 0,-2 0 0 0,-1-1 0 16,2 1 0-16,-1-1 0 0,-2 0 128 0,3 1-128 16,0-2 0-16,0 1 0 0,0 2 0 0,2-1 0 0,-3 1 0 0,0 0 0 15,-1-2 0-15,2 1 0 0,-1 1 0 0,1-2 0 16,1-1 0-16,-2 2 0 0,-1-3 0 0,2 0 0 15,1-1 0-15,-2 0 0 0,1 2 0 0,0-2 0 16,-2-1 0-16,1 0 0 0,-1 2 0 0,1-1 0 16,-1-1 0-16,1 1 0 0,1 3-128 0,-1 1 128 15,-1-3 0-15,1 1 0 0,-1 1 0 0,0 1 0 16,-1-2-144-16,0 0 144 0,1-1 0 0,0 1 0 16,1-2 0-16,-1 3 0 0,-1 0 0 0,1-2-128 15,0-1 128-15,-1 0 0 0,-1-3 0 0,1 1 0 16,1 1 0-16,-1 1 0 0,-1 3-128 0,1-1 128 0,-1-2 0 15,1 1 0-15,-1 2-128 0,1 2 128 0,0-1 0 16,0-2 0-16,-1-2 0 0,0 0 0 0,-1 0 0 16,2-1 0-16,-1 0-128 0,-2-2 128 0,1 2 0 0,1-3 0 15,0-2 0-15,-1-1 0 0,1 5 0 0,-1 0 0 16,1 6 0-16,0-3-128 0,-2-1 128 0,2 0 0 16,-5-1 0-16,4 1 0 0,-1-1 0 0,0 1 0 15,-1 0 0-15,1 0 0 0,-1 1 0 0,0-1 0 16,-2-2 0-16,0-2 0 0,1-1 0 0,1 1 0 15,1 0 0-15,0 3 0 0,-2 2-144 0,1-2 144 16,-1-2 0-16,2 2 0 0,-1 2-128 0,0-2 128 16,0 1 0-16,1 0 0 0,-5-1 0 0,4 1-144 15,-2 1 144-15,2-1 0 0,-1 2 0 0,-4-3 0 16,1 0 0-16,2-1 0 0,0 0 0 0,-1 0 0 0,0 2 0 0,0 1 0 16,5 1 0-16,-6-2 0 0,-3-3 0 15,3 0 0-15,2 4 0 0,1-1 0 0,-3 1 0 0,0-1-128 16,0 1 128-16,2 0 0 0,-3 3 0 0,1-4 0 15,0 1 0-15,0 1 0 0,1 0 0 0,-3 1 0 16,1-2 0-16,0 1 0 0,1 3 0 0,1-1 0 16,-3 1 0-16,1-1 0 0,0-6 0 0,1 4 0 15,1 0 0-15,-2 0 0 0,0 3 0 0,1 2 0 16,0 2 0-16,2-2 0 0,-4-1 0 0,2-1 0 16,0 4 0-16,1 1 0 0,0 0 0 0,0-1 0 15,1-3 0-15,0 3 0 0,-2 2 0 0,1 0 0 16,-1-1 0-16,2-1 0 0,0-2 0 0,-1 2 0 15,0 1 0-15,1-1 0 0,3 0 0 0,-1-1 0 0,-5 4 0 16,3-1 0-16,-2-2 0 0,2-1 0 16,-4 0 0-16,2 2 0 0,1 0 0 0,-1 0 0 0,1-1 0 0,-1 1 0 15,4 2 0-15,-1 1 0 0,0 3 0 0,1-3 0 16,-5-2 0-16,4-2 0 0,-3 1 0 0,0 3 0 16,0 2 0-16,1-1 0 0,-1 0 0 0,1 2 0 15,-1 1 0-15,0-2 0 0,2-1 0 0,-2 1-128 16,2 1 128-16,-1 2 0 0,0 0 0 0,-2-2 128 15,2 0-128-15,1-2 0 0,-3 2-128 0,1 0 128 16,1 1 0-16,0 0 0 0,1-1 0 0,-1 2 0 16,0 1 0-16,8 2 0 0,-10-4 0 0,-2 1-128 15,2 0 128-15,4 0 0 0,6 3 0 0,-10-4 0 16,0 0 0-16,0 3 0 0,0-1 0 0,3-2 0 16,-3 1 0-16,0 1 0 0,-1 0 0 0,2 2 0 15,1-3 0-15,-3 2 0 0,-1 0 0 0,1 0 0 0,1 0 0 0,1 1 0 16,0 0 0-16,-4-1 0 0,2-1 0 0,0-1 0 15,2 1 0-15,-1 1-128 0,0 1 128 0,1 0 0 16,-2-2 0-16,2 2 0 0,-1-1 0 0,1 0 0 16,0 0 0-16,-1 1 0 0,0 0 0 0,1 0 0 15,0 0 0-15,0 0 0 0,1-1 0 0,0 1 0 16,-2 1 0-16,2 0 0 0,-2-2 0 0,2-2 0 16,-1 2 0-16,0 1 0 0,1 0 0 0,-1 0 0 15,2 0 0-15,-3 0 0 0,1-1 0 0,-1 0 0 16,-1 1 0-16,1 0 0 0,-1-1 0 0,0 0 0 15,-1 1 0-15,0 1 0 0,0-1 0 0,-3 1 0 16,0-1 0-16,2 0 0 0,1-1 0 0,-2 0 0 16,-2 0 0-16,2 1 0 0,-1 1 0 0,0 0 0 0,3-1 0 15,-2 0 0-15,-3 0 0 0,0 0 0 0,0-1 0 16,2 1 0-16,1 0 0 0,-2 0 0 0,0 0 0 0,0 0 0 16,3-2 0-16,-1 0 0 0,-1-1 0 0,0 2 0 15,3 1 0-15,-1 0 0 0,-3 0 0 0,2-1 0 16,-1-1 0-16,-1-1 0 0,1-1 0 0,-2 2 0 15,-1 1 0-15,0 0 128 0,0 1-128 0,-1-1 128 16,0-1-128-16,0-1 0 0,1 1-128 0,0 1 128 16,-3 0 0-16,1 0 0 0,2 1 0 0,-2-2 0 15,0 1 0-15,1-2 0 0,2-1 0 0,-1 1 0 16,2 2 0-16,-3 0 0 0,0-2 0 0,-1 1 0 16,2-1 0-16,-3 0 0 0,2 0 0 0,-1 1 0 0,0-3 0 15,-3 1 0-15,1 1 128 0,1 1-128 0,6-1 0 0,-3 0 0 16,-2 1 0-16,1 0-192 0,0 0 192 0,2 1 0 15,-1 0 0-15,0 1 0 0,-1 0 0 0,-1-2 0 16,1 2 0-16,1-1 0 0,1-1 0 0,-1 0 0 16,1 0 0-16,-1 0 0 0,-3 3 0 0,1 0 0 15,1-1 0-15,-2-1 0 0,1 0 0 0,1-1 0 16,0 1 0-16,1 1 0 0,0 0 0 0,-2 3 0 16,-1-1 128-16,-2-1-128 0,2-2 0 0,1 1 0 15,-1-1 0-15,1 2-128 0,1 1 128 0,-2 0 0 16,3 0 0-16,0 1 0 0,0-2 0 0,2 0 0 15,-5 0 0-15,1 1 0 0,0-1 0 0,2 2 0 16,-4 1 0-16,1-2 0 0,-2-1 0 0,1 0 0 16,2 0 0-16,-2 3 0 0,0 0 0 0,1 0 0 0,0 1 0 0,0 0-128 15,0 0 128-15,0-1 0 16,2 0 0-16,-2 2 0 0,0-2 0 0,0 2 0 0,-2-1 0 0,1 0 0 16,1-2 0-16,-1 1 0 0,-3 2 0 0,-1-1 0 15,0 0 0-15,-1 0 0 0,2 1 0 0,-2 2 0 16,-1-2 0-16,2 2 0 0,0-3 0 0,1 3-128 15,2 0 128-15,-1-1 0 0,2 2 0 0,-1-2 0 16,1-3 0-16,1 2 0 0,-2-1 0 0,1 2 0 16,0 1 0-16,1-1 0 0,-3-1 0 0,2-1 0 15,-3 2 0-15,3-2 0 0,-2 1 0 0,2-1 0 16,-3 2 0-16,3 1 0 0,-2 3 0 0,2-5 0 16,1-2 0-16,0 1 0 0,1-2 0 0,-1 2 0 15,1-1 0-15,2 3 0 0,0 2 0 0,-3-3 0 0,0-3 0 0,0 0 0 16,-1 1 0-16,0 3 128 0,-1 1-128 0,1 1 0 15,1-1 0-15,-3 2 0 0,-1-1 0 0,0-1 0 16,1 0 0-16,1 1-128 0,1 1 128 0,0 0 0 16,3-1 0-16,-3-2 0 0,1 1 0 0,1 1 0 15,-2 1 0-15,0-2 0 0,1 0 0 0,1 0 0 16,-1 0 0-16,-1 0 0 0,-3 2 0 0,2-1 0 16,1-1 0-16,0 1 0 0,0 2 0 0,1-2 0 15,-1 0 0-15,0 0 0 0,-1 0 0 0,2 1 0 16,2 0 0-16,-2 0 0 0,2-3 0 0,-1 1 0 15,1 0 0-15,-1 3 0 0,-1 2 0 0,3-1 0 16,-2-3 0-16,-1 1 0 0,-1-2 0 0,0 1 0 16,-1 1 0-16,1 0 0 0,-1 3 0 0,1 0 0 15,0 2 0-15,1-2 0 0,-1-2 0 0,0-1 0 16,0 0 0-16,2 1 0 0,2 2 0 0,1 0-128 0,-1-1 128 0,1 0 0 16,-2-1 0-16,2-2 0 0,2 2 0 0,0-1 0 15,-1 2 0-15,1-1 0 0,-2 0 0 0,2-1 0 16,-3-1 0-16,2 1 0 0,-2 1 0 0,3-2 0 15,-1 2 0-15,0 1 0 0,-2 2 0 0,1-3 0 16,1-2 0-16,1 2 0 0,0-2 0 0,-1 3 0 16,1 1 0-16,-4 1 0 0,1 2 0 0,3-2 0 15,1-1 0-15,-1 2 0 0,0 1 0 0,1 1-128 16,1-1 128-16,-2 0 0 0,0 0 0 0,-1-1 0 16,3-1 0-16,0 2 0 0,0-3 0 0,0 1 0 15,-2 0 0-15,1 0 0 0,-1 1 0 0,-1 0 0 16,0-2 0-16,0 0 0 0,2-2 0 0,-1 4 0 0,-2 1 0 15,2-1 128-15,-1-1-128 0,3 1 128 0,-1-2-128 16,0 2 0-16,-1 2-128 0,1-1 128 0,-1 0 0 0,1 0 0 16,2 2 0-16,2 1-128 0,-1-3 128 0,1 3 0 15,1 1 0-15,-4 0 0 0,5-2 0 0,-1 0 0 16,-1-1 0-16,1 1 0 0,0-1 0 0,1 1 0 16,-1-1 0-16,1-2 0 0,-1 3 0 0,2-2 0 15,-1 1 0-15,-1-1 0 0,0 1 0 0,-2 1 0 16,2 2 0-16,1-1 0 0,-2-2 0 0,0 0 0 15,-1-2 0-15,1 4 0 0,0 4 0 0,1 0 0 16,-1-1 0-16,3 0-128 0,0-2 128 0,2 1 0 16,0 2 0-16,0 0 0 0,0-1 0 0,0-1 0 0,-1-1 0 15,2 1-128-15,1-3 128 0,0 2 0 16,-2 0 0-16,2 0 0 0,-1 0 0 0,1 2 0 0,0 1 0 0,-1 0 0 16,0-6 0-16,1 2 0 0,2-2 0 0,-1 1 0 15,-4 2 0-15,1 2 0 0,1-1 0 0,-1 0 0 16,0 0 0-16,3-1 0 0,0 1 0 0,-3-2 0 15,2 2 0-15,1 0 0 0,-1-3 0 0,0 2 0 16,3-1 0-16,-1 2 0 0,0-1 0 0,1 2 0 16,1 2 0-16,0-1 0 0,-1-2 0 0,3-1 0 15,2 0 0-15,-2-1 0 0,-3 0 0 0,3 0 0 16,-1 2 0-16,3-1 0 0,1-3 0 0,0 2 0 16,2 0 0-16,-1-1 0 0,-1-1 0 0,2 1 0 15,0-1 0-15,0 2 0 0,1-3 0 0,-1 0 0 16,1-2 0-16,1 1 0 0,0 1 0 0,-2 0 0 0,2-2 0 15,1 0 0-15,-3 1 0 0,1 3 0 0,-3-2 0 0,4 0 0 16,-4 0 0-16,3 0 0 0,-3-2 0 0,3-1 0 16,-2 1 0-16,1-1 0 0,-2 1 0 0,0-1 0 15,2 0 0-15,0-1 0 0,-2 0 0 0,2 1 0 16,0-1 0-16,-3-1 0 0,3 1 0 0,-1-1 0 16,1-1 0-16,1 1 0 0,-1 1 0 0,2-2 0 15,0-2 0-15,1 2 0 0,0 1 0 0,1 1 0 16,0-1 0-16,0 0 0 0,-2-2 0 0,2 0 0 15,1 2 0-15,-1-2 128 0,-3-1-128 0,1-1 0 16,1 1 0-16,-1 0 0 0,0-1 0 0,1 1 144 16,2 0-144-16,-3-1 0 0,1 0 128 0,0 1-128 15,-1-1 0-15,2 1 0 0,0-1 0 0,0-2 0 16,-2 0 0-16,0 0 0 0,1 3 128 0,-2-4-128 16,1 2 0-16,1-1 0 0,-4 0 128 0,3 1-128 0,-2 0 0 0,1 0 0 15,-2 2 0-15,1-1 0 0,0-3 0 0,0 2 0 16,-1 0 0-16,2 1 0 0,0-2 0 0,0 0 0 15,-9-5 128-15,11 4-128 0,-1 2 0 0,-1-2 0 16,2-1 0-16,-2 1 0 0,0-1 0 0,1 0 0 16,-10-3 0-16,12 3 0 0,0 1 0 0,-1-2 0 15,2 3 128-15,-3-2-128 0,-10-3 0 0,12 3 0 16,3 0 0-16,-2 1 0 0,0-2 128 0,-3 0-128 16,2 0 0-16,0 0 0 0,0 1 0 0,-2-1 0 15,1 1 0-15,0-1 0 0,0-2 0 0,1 4 0 16,-1-2 0-16,1 0 0 0,-2-1 0 0,0 0 0 15,1-1 0-15,-2 0 0 0,1 0 0 0,1 0 0 0,-2 0 128 16,1 0-128-16,-1 0 0 0,1 2 0 0,0-4 0 16,-2 2 0-16,1 0 0 0,0 0 0 0,-1 0 0 0,2 0 0 15,-1-1 0-15,1 1 0 0,-10 0 0 0,14-2 0 16,1 1 0-16,-4-1 0 0,-2-2 0 0,4 2 0 16,0-1 0-16,-2 1 0 0,-1 0 0 0,2 1 0 15,-1-1 0-15,2 1 0 0,0 1 0 0,0 0 0 16,-1 0 0-16,2 0 0 0,-3-2 0 0,1 1 0 15,-1 1 0-15,1 0 0 0,-2-1 0 0,1 1 0 16,0-1 0-16,0 1 0 0,1 0 0 0,-1 0 0 16,1-3 0-16,-3 3 0 0,2 3 0 0,0-2 0 15,-2-1 0-15,0 0 0 0,2 0 0 0,-2-1 0 16,2-2 0-16,0 3 0 0,-4-1 0 0,3 0 0 16,-1 0 0-16,0 0 0 0,0-1 0 0,0 1 0 0,2-2 0 15,-1 2 0-15,1 0 0 0,-1 1 0 16,-1 0 0-16,1-1 0 0,2-1 0 0,-4 0 0 0,-8 2 0 0,13-4 0 15,-1 1 0-15,1 1 0 0,-4 0 0 0,-9 2 0 16,0 0 160-16,12 0-160 0,1-2 128 0,0 2-128 16,-5 0 0-16,-8 0 0 0,11 0 0 0,1 0 0 15,-4 0 0-15,2 0 0 0,1-3 0 0,-3 2 0 16,1 1 0-16,0 0 0 0,0-1 0 0,0 1 0 16,-9 0 0-16,9 1 0 0,1-1 0 0,0 0 0 15,0 0 0-15,0 0 0 0,-10 0 0 0,8-2 0 16,1 0 0-16,-1 0 0 0,-8 2 0 0,9-1 0 15,0-1 0-15,0 1 0 0,-9 1 0 0,11-2 0 16,-4 2 0-16,2-1 0 0,-9 1 0 0,9-1 0 0,-2 0 0 0,-1 0 0 16,3-1 128-16,-9 2-128 0,8-4 0 0,-8 4 0 15,11 0 0-15,-1 0 0 0,-10 0 0 0,8-3 0 16,1 0 0-16,-9 3 0 0,0 0 0 0,11-1 0 16,-2-1 0-16,-9 2 0 0,11-2 0 0,-3 2 0 15,-8 0 0-15,9 1 0 0,2-2 0 0,-3 0 0 16,-8 1 0-16,10-2 0 0,-10 2 0 0,12-1 0 15,-1-1 0-15,-11 2 0 0,10-3 0 0,-10 3 0 16,15 0 0-16,-7 0 0 0,-8 0 0 0,11-4 0 16,-1 1 0-16,-1-1 0 0,1 2 0 0,-1 0 0 15,-9 2 0-15,11-2 0 0,-2 2 0 0,-9 0 0 16,9-2 0-16,0 1 0 0,1 1 0 0,-10 0 0 16,9 0 0-16,0 0 0 0,0-2 0 0,-9 2 0 15,8 0 0-15,1-1 0 0,1 0 0 0,-1 0 0 0,-9 1 0 16,8-2 0-16,-1 1 0 0,-1 0 0 0,0 0 128 0,1-2-128 15,-7 3 0-15,10 0 0 0,-2 3 0 0,-1-3 0 16,0-3 0-16,1 3 0 0,-8 0 0 0,8-1 0 16,-8 1 0-16,11-2 0 0,-3 1 0 0,1 1 128 15,-9 0-128-15,0 0 0 0,8 1 0 0,-8-1 0 16,8 0 0-16,-8 0 0 0,0 0 0 0,0 0 128 16,0 0-128-16,0 0 0 0,0 0 144 0,8 2-144 15,-8-2 0-15,0 0 144 0,8 4-144 0,-8-4 0 16,0 0 128-16,0 0-128 0,0 0 0 0,0 0 0 15,0 0 0-15,0 0 0 0,0 0 0 0,0 0 0 16,0 0-128-16,0 0-48 0,0 0 0 0,0 0 0 16,0 0-1264-16,0 0-256 0,0 0-48 0</inkml:trace>
  <inkml:trace contextRef="#ctx0" brushRef="#br4" timeOffset="163860.01">20258 8425 1839 0,'0'0'0'0,"0"0"160"15,0 0-160-15,0 0 0 0,0 0 0 0,0 0 0 0,0 0 2464 0,0 0 464 16,0 0 80-16,0 0 32 0,0 0-2064 0,0 0-400 16,-5 3-96-16,5-3-16 0,0 0-48 0,0 0-16 15,0 0 0-15,0 0 0 0,-8-3 16 0,8 3 0 16,0 0 0-16,0 0 0 0,0 0-16 0,0 0 0 16,0 0 0-16,0 0 0 0,-4-8-80 0,4 8 0 15,0 0-16-15,0 0 0 0,-3-7-112 0,3 7-32 16,2-11 0-16,-2 11 0 0,0 0-160 0,3-9 160 15,-1 0-160-15,-2 9 160 0,3-8-160 0,2 1 160 16,-5 7-160-16,2-9 160 0,-2 9-32 0,5-9 0 16,1 2 0-16,-3 0 0 0,2-1 0 0,-1 1-128 0,2 0 192 15,-2 0-64-15,0 0-128 0,3 2 192 0,-3-1-192 16,3 0 192-16,-2-3-192 0,3 0 160 0,2 0-160 0,1 2 160 16,-3-1-160-16,2-1 128 0,2-1-128 0,-2 2 128 15,1 0-128-15,1 2 0 0,-1 1 0 0,0-2 0 16,-2-2 0-16,0 2 128 0,2 0-128 0,2 2 0 15,0 0 192-15,-2 0-64 0,0-2 0 0,0 3 0 16,1 0-128-16,-1 2 0 0,1-1 0 0,0 0 0 16,0-2 128-16,-2 3 0 0,1 0 0 0,0-1 0 15,-1-2-128-15,0 1 0 0,1-2 0 0,0 2 0 16,0 3 0-16,0 1 192 0,1 1-192 0,-1-1 192 16,1-1-192-16,0 1 192 0,1 2-192 0,-2-3 192 0,0-2-192 0,1-1 0 15,1 0 0-15,-2 4 0 0,-3 4 144 16,3 0-144-16,3-1 160 0,-3 0-160 0,-2 0 176 0,2 2-176 15,-3-1 192-15,1 1-192 0,-9-5 208 0,0 0-64 16,10 2-16-16,-2 2 0 0,-2 3 0 0,1-1 0 16,-7-6 0-16,7 7 0 0,-7-7-128 0,8 7 192 15,-8-7-192-15,6 8 192 0,-2 0-64 0,-4-8 0 16,6 8 0-16,-3 0 0 0,-3-8 64 0,0 11 0 16,1-2 0-16,-2 0 0 0,-1-1 0 0,2 1 16 15,-1 1 0-15,-1 0 0 0,-4-1 16 0,0 0 0 16,3 0 0-16,-6 1 0 0,-1 2-32 0,3 0 0 15,2 1 0-15,-2-2 0 0,-3 1-48 0,-1-1-16 16,0 2 0-16,0-2 0 0,0 1 48 0,-1-2 0 16,1-2 0-16,0 2 0 0,0 1 0 0,0 1 0 15,0-3 0-15,2 2 0 0,-2 1-48 0,1-1-128 0,0 0 192 16,-1 0-64-16,2 2-128 0,-1 1 0 0,-1 0 144 16,1 0-144-16,0-1 0 0,2-2 0 0,-1-2 0 0,0 3 0 15,0 5 0-15,-1-2 0 0,0-2 0 0,2 0 0 16,0-1 0-16,0 1 0 0,-3 0 0 0,2-1 128 15,2-1-128-15,-1 1 0 0,0 1 0 0,4 0 0 16,-4-1 0-16,3 0 0 0,-1 1 0 0,2-2 0 16,1 1 0-16,-1-2 0 0,2-1 0 0,-1 1 0 15,2 1 0-15,0-1 0 0,1-1 0 0,0 0 0 16,0-9 0-16,2 12 0 0,1 2 0 0,-1-3 0 16,-2-11 0-16,6 12 0 0,1 0 0 0,-3-2 128 15,1 1-128-15,3-1 0 0,0-3 0 0,0 2 0 16,1 1 0-16,-1 1 0 0,-1 0 0 0,0-3 0 0,2-4 0 0,0 0 128 15,-1 1-128-15,-8-5 0 0,9 5 0 0,1 2 128 16,-3 1-128-16,2-2 0 0,-3-1 0 0,-6-5 128 16,10 1-128-16,-2 2 0 0,1 3 0 0,-3-2 0 15,-6-4 0-15,8 3 128 16,-8-3-1296-16,10 2-256 0,-10-2-48 0</inkml:trace>
  <inkml:trace contextRef="#ctx0" brushRef="#br4" timeOffset="164481.54">20749 9588 19343 0,'0'0'1728'0,"0"0"-1392"0,-9 2-336 0,9-2 0 0,0 0 256 0,0 0 0 16,-7-7-16-16,7 7 0 15,-3-4 192-15,3 4 32 0,0 0 16 0,-4-6 0 0,4 6 176 0,-4-7 48 16,1-2 0-16,2 1 0 0,1 1-32 0,2 1 0 16,-2 6 0-16,6-7 0 0,0-2-224 0,0-1-64 15,-1 2 0-15,2 1 0 0,1 0-144 0,0 1-48 16,2 1 0-16,-1 1 0 0,0 8 0 0,0-4-16 16,-2 0 0-16,-7 0 0 0,0 0 16 0,0 0 0 15,9 9 0-15,-3-1 0 0,-6-8 64 0,1 11 0 16,-2 0 16-16,-4 2 0 0,0 0 0 0,-2 2 0 15,-5 1 0-15,0 0 0 0,-1-1-16 0,0-3-16 16,1-2 0-16,-2-1 0 0,3 0 96 0,1-3 32 16,3-1 0-16,7-5 0 0,-9 0-112 0,9 0 0 15,-6-6-16-15,3 0 0 0,1-2-48 0,2-2-16 16,2-2 0-16,4-3 0 0,2-4-176 0,5-1 0 16,1-2 0-16,2 5-176 0,3 0 0 0,-2 4 0 0,0 2 0 15,1 0 0-15,0 0 176 0,-1 2 0 0,-4 3 0 0,-3 2-128 16,-10 4 128-16,10 1 0 0,-10-1 0 0,0 0 0 15,4 12 368-15,-5 1 0 0,-4 2 0 0,-4 1 0 16,-8 2-144-16,-3-1-32 0,-1 1 0 0,1-1 0 16,-2-1-64-16,1-3 0 0,2-3-128 0,1-1 192 15,1-1-192-15,5-3 0 0,0-4 128 0,3-1-128 16,1-1-1776 0,8 1-400-16</inkml:trace>
  <inkml:trace contextRef="#ctx0" brushRef="#br2" timeOffset="174172.63">19512 14889 5519 0,'0'0'240'0,"0"0"64"0,0 0-304 0,0 0 0 0,0 0 0 0,8 5 0 16,-8-5 1264-16,9 6 192 0,-3-1 32 0,-6-5 16 16,10 2-576-16,-1 3-112 0,-3 1-32 0,-6-6 0 15,10 5-240-15,-10-5-48 0,6 4-16 0,-6-4 0 16,10 3 48-16,-10-3 16 0,8 8 0 0,-8-8 0 15,0 0-32-15,9 3 0 0,-9-3 0 0,0 0 0 0,6 6 32 0,-6-6 0 16,0 0 0-16,0 0 0 0,0 0-16 0,7 7 0 16,-7-7 0-16,0 0 0 0,0 0-80 0,0 0 0 15,0 0-16-15,0 0 0 0,0 0-16 0,0 0 0 16,0 0 0-16,0 0 0 0,0 0-32 0,0 0 0 16,0 0 0-16,0 0 0 0,0 0-48 0,0 0-16 15,-10 0 0-15,4 0 0 0,6 0 16 0,-10-3 0 16,2-1 0-16,0 1 0 0,0 0 0 0,1 0 0 15,-2-2 0-15,0 0 0 0,0 2-16 0,3 1 0 16,-2 0 0-16,0-1 0 0,-3-1-16 0,1 2-16 16,-1 1 0-16,1 1 0 0,0 0-16 0,-1-3 0 15,-1-1 0-15,1 1 0 0,3 2-16 0,-3-2 0 16,0 0 0-16,1-1 0 0,-2 0-32 0,1 1-16 16,0 1 0-16,1-1 0 0,0-3-16 0,0 2 0 0,-1 2 0 0,1-3 0 15,-1-1-16-15,1 0-16 0,0 1 0 0,0 0 0 16,-1 0-32-16,1-1 0 0,-1 3 0 0,1-4 0 15,-1-2-128-15,0 2 160 0,2 0-160 0,-5 1 160 16,3-4-160-16,0 1 0 0,0 1 144 0,0 0-144 16,-1 0 176-16,2-1-48 0,-2 1 0 0,1 0 0 15,-1 1-128-15,2-1 0 0,-2 0 0 0,1 2 0 16,0-1 0-16,-1 2 192 0,-3-2-192 0,0 0 192 16,3-1-192-16,0 0 192 0,0 0-192 0,1 2 192 15,0 0-192-15,0 0 128 0,1-3-128 0,-2 0 128 16,0 1-128-16,1 2 0 0,1-2 0 0,-2 0 128 15,0-1-128-15,0 1 0 0,1-1 0 0,-1 1 0 16,0-2 128-16,-1 0-128 0,2-1 0 0,-1 1 128 16,1 2-128-16,-1-1 0 0,-2-1 0 0,1 2 128 0,0 3-128 15,-1-1 0-15,0-3 0 0,0 3 128 0,2 1-128 0,-2 1 128 16,0-1-128-16,3-2 128 0,2 0-128 0,1 0 0 16,-6-3 0-16,3 3 128 0,0-2-128 0,-2 3 0 15,1-3 144-15,1 3-144 0,0 0 0 0,1-1 0 16,-2 1 0-16,2-2 128 0,1 0-128 0,-2 1 0 15,0 1 0-15,3 1 0 0,-2-1 0 0,1 1 0 16,0-1 0-16,0-1 128 0,0 2-128 0,1-2 0 16,0 0 0-16,-2 2 0 0,1 0 0 0,0 0 0 15,0 0 0-15,0-2 128 0,-1 1-128 0,0 0 0 16,-1 1 0-16,0-2 128 0,0-1-128 0,1 1 0 16,-2-1 0-16,1 0 0 0,0 1 0 0,0-1 0 15,0-1 0-15,-1 0 0 0,2 4 0 0,-1-2 0 0,0 2 0 0,2-2 0 16,0-1 0-16,3 2 0 0,-4 0 0 0,1 0 0 15,2-3 0-15,0 0 0 0,-2-1 0 0,0 2 0 16,0 1 0-16,1-1 0 0,-1-1 0 0,0 2 0 16,2 2 0-16,-1-3 0 0,1 1 0 0,-1-4 0 15,2 2 0-15,-1 0 0 0,0 1 0 0,1 0 0 16,-1-2 0-16,3 0 0 0,-4 2 0 0,3 4 0 16,-2-3 0-16,2 1 0 0,0-1 0 0,2 1 128 15,-3-1-128-15,2 2 0 0,1 0 0 0,0-1 0 16,-2 1 0-16,1 0 0 0,0 0 0 0,4 5 0 15,-6-7 0-15,2 2 0 0,1-1 0 0,3 6 0 16,-3-4 0-16,-3-2 0 0,2 0 0 0,4 6 0 16,-3-5 0-16,3 5 0 0,-3-4 0 0,3 4 0 0,-4-7 0 0,4 7 0 15,-6-4 0-15,6 4 0 0,0 0 0 0,-3-5 0 16,1 0 0-16,2 5 0 0,0 0 0 0,-3-4 0 16,3 4 0-16,0 0 0 0,0 0 0 0,0 0 0 15,-4-5 0-15,4 5 0 0,-4-3 0 0,4 3 0 16,0 0 0-16,0 0 0 0,0 0 0 0,0 0 0 15,-3-5 0-15,3 5 0 0,0 0 0 0,0 0 0 16,0 0 0-16,0 0 0 0,0 0 0 0,0 0 0 16,-3-5 0-16,3 5 128 0,0 0-128 0,0 0 0 15,0 0 0-15,0 0 0 0,-4-2 0 0,4 2 0 16,0 0 0-16,0 0 0 0,0 0 0 0,0 0 0 16,-3-3 0-16,3 3 0 0,-4-4 0 0,4 4 0 15,0 0 0-15,0 0 0 0,0 0 0 0,0 0 0 0,0 0 0 16,0 0 0-16,-2-3 0 0,2 3 0 0,0 0 0 15,0 0 0-15,0 0 0 0,0 0 0 0,-2-7 0 0,2 7 0 16,0 0 0-16,0 0 0 0,-5-2 0 0,5 2 0 16,0 0 0-16,0 0 0 0,0 0 0 0,0 0 0 15,0 0 0-15,0 0 0 0,0 0 0 0,0 0 0 16,-3-5 0-16,3 5 0 0,0 0 0 0,0 0 0 16,-2-4 0-16,2 4 0 0,0 0 0 0,0 0 0 15,0 0 0-15,0 0 0 0,0 0 0 0,0 0 0 16,-3-5 0-16,3 5 0 0,0 0 0 0,0 0 0 15,0 0 0-15,0 0 0 0,-2-1 0 0,2 1 0 16,0 0 0-16,0 0 0 0,0 0 0 0,0 0 0 16,0 0 0-16,0 0 0 0,0 0 0 0,0 0 0 0,0 0 0 15,0 0 0-15,0 0 0 0,0 0 0 0,0 0 0 16,0 0 0-16,0 0 0 0,0 0 0 0,0 0 0 16,0 0 0-16,0 0 0 0,0 0 0 0,0 0 0 0,0 0 0 15,0 0 0-15,0 0 0 0,0 0 0 0,0 0 0 16,0 0 0-16,0 0 0 0,0 0 0 0,0 0 0 15,0 0 0-15,0 0 0 0,0 0 0 0,0 0 0 16,-6 0 0-16,6 0 0 0,0 0 0 0,0 0 0 16,0 0 0-16,0 0 0 0,0 0 0 0,0 0 0 15,0 0 0-15,0 0 0 0,0 0 0 0,0 0 0 16,0 0 0-16,0 0 0 0,0 0 0 0,0 0 0 16,0 0 0-16,0 0 0 0,0 0 0 0,0 0 0 15,0 0 0-15,0 0 0 0,0 0 0 0,0 0 0 16,0 0 0-16,0 0 0 0,0 0 0 0,0 0 0 0,0 0 0 15,0 0 0-15,0 0 0 0,0 0 0 0,0 0 0 0,0 0 0 16,0 0 0-16,0 0 0 0,0 0 0 0,0 0 0 16,0 0 0-16,0 0 0 0,0 0 0 0,0 0 0 15,0 0 0-15,0 0 0 0,0 0 0 0,0 0 0 16,0 0 0-16,0 0 0 0,0 0 0 0,0 0 0 16,0 0 0-16,0 0 0 0,-3 2 0 0,3-2 0 15,0 0 0-15,0 0 0 0,0 0 0 0,0 0 0 16,0 0 0-16,0 0 0 0,0 0 0 0,0 0 0 15,0 0 0-15,0 0 0 0,0 0 0 0,0 0 0 16,0 0 0-16,0 0 0 0,-5-1 0 0,5 1 0 16,0 0 0-16,-4 0 0 0,4 0 0 0,0 0 0 15,-3-1 0-15,3 1 0 0,-5-2 0 0,5 2 0 0,0 0 0 0,0 0 0 16,-3-1 0-16,1-3 0 0,2 4 0 0,0 0 0 16,0 0 0-16,0 0 0 0,-2-4 0 0,-1 1 0 15,3 3 0-15,-2-5 0 0,2 5 0 0,-4-3 0 16,4 3 0-16,-3-2 0 0,3 2 0 0,0 0 0 15,-2-4 0-15,2 4 0 0,-5-3 0 0,5 3 0 16,-4-3 0-16,0 1 0 0,-1-1 0 0,0 1 0 16,1-3 0-16,4 5 0 0,-3-3 0 0,-5 2 0 15,1-1 0-15,3 0 0 0,0-1 0 0,-1-2 0 16,1 0 0-16,-3-1 0 0,1 0 0 0,-1 2 0 16,1 1 0-16,2 0 0 0,-5-3 0 0,4 2 0 15,-4-3 0-15,3 3 128 0,6 4-128 0,-5-5 0 16,-4-1 0-16,0 1 0 0,2 2 0 0,-2 0 0 0,1-3 0 15,0 0 0-15,2-2 0 0,-3 0 0 16,0 1 0-16,-1-1 0 0,2-1 0 0,-1 1 0 0,0 0 0 0,0-1 0 16,0-1 0-16,2 1 0 0,-4 0 0 0,2 1 0 15,0-3 0-15,0 1 0 0,2 0 0 0,-2 0 0 16,0-1 0-16,-2 1 0 0,0 0 0 0,2 0 0 16,-1 0 0-16,-1 0 0 0,-2-1 0 0,2 3 0 15,-2-3 0-15,-1 0 0 0,-3 3 0 0,2-1 128 16,0-2-128-16,1 0 0 0,-1 0 0 0,-3 0 0 15,2-1 0-15,1-1 0 0,4-2 0 0,-3 3 0 16,-1 2 0-16,-1-2 0 0,2 1 0 0,-2 0 0 16,2-1 0-16,2-1 0 0,-3 0 0 0,1-1 0 15,1-2 0-15,1 0 0 0,0-1 0 0,1 1 0 0,-2-1 0 16,2 1 0-16,-3 0 0 0,0 1 0 0,2-1 0 16,-1 1 0-16,-1-1 0 0,1 0 0 0,-2 2 0 0,1 0 0 15,0-1 0-15,-1 1 0 0,0 0 0 0,1-1 0 16,-2 2 0-16,1 0 0 0,-2-2 0 0,2-1 0 15,-2 0 0-15,1-1 0 0,1-2 0 0,1 2 0 16,1-3 0-16,2 0 0 0,-2-1 0 0,1 2 0 16,0 0 0-16,1 1 0 0,-2-3 0 0,-1 0 0 15,2 1 0-15,1 0 0 0,0 1 0 0,0 0 0 16,-1 0 0-16,1 0 0 0,0 0 0 0,0 0 0 16,1 0 0-16,-1 0 0 0,-2 0 0 0,0 1 0 15,-1-1 0-15,-1-3 0 0,2 0 0 0,-1 1 0 16,-1 1 0-16,0-1 0 0,3-2 0 0,-2 0 0 15,-1 0 0-15,2 0 0 0,0 0 0 0,0 0 0 0,3 0 0 16,-2-1 0-16,-1 1 0 0,2 1 0 0,2 0 0 16,-2-1 0-16,0-2 0 0,2 0 0 0,-2-1 0 0,2 0 0 15,1-2 0-15,1 1 0 0,-1 1 0 0,3-1 0 16,-4 1 0-16,2 0 0 0,-2 2 0 0,4 0 0 16,-2-1 0-16,2-1 0 0,-2 2 0 0,3-1 0 15,-1 1 0-15,1 0 0 0,-2-2 0 0,1 0 0 16,1-2 0-16,-2 1 0 0,2-2 0 0,-1 1 0 15,1-2 0-15,-1 4 0 0,1-1 0 0,2 2 0 16,-4 0 0-16,3-1 0 0,0 3 0 0,-1 1 0 16,3-2 0-16,-3 0 0 0,0 0 0 0,0-1 0 15,2 2 0-15,-2-2 0 0,-1-1 0 0,2-2 0 0,0 1 0 16,0-1 0-16,-2 1 0 0,2-1 0 0,-2 1 0 16,3-1 0-16,-2 1 0 0,0-1 0 0,2 3 0 0,0-2 0 15,1 1 0-15,0-2-128 0,1 1 128 0,0-2 0 16,-1 3 0-16,-2-3 0 0,2 3 0 0,1-2 0 15,-2 2 0-15,1 0 0 0,0-1 0 0,0 2 0 16,-2 1 0-16,1 1 0 0,2-2 0 0,-1 1 0 16,0 2 0-16,-2 0 0 0,2 0 0 0,-1-2 0 15,-2-1 0-15,3-1 0 0,1 1 0 0,-1 0 0 16,-2 0 0-16,0-3 0 0,3-1 0 0,0 1 0 16,0-1 0-16,3 2 0 0,-1 1 0 0,-1 1 0 15,0-2 0-15,0 1 0 0,2-1 0 0,-1 5 0 16,-1-1 0-16,1-1 0 0,1-3 0 0,-2 1 0 15,2-1 0-15,-1 2 0 0,-1 2 0 0,1 0 0 16,0-3 0-16,-1 1 0 0,2 0 0 0,-1 1 0 16,-1-1 0-16,1 2 0 0,1 0 0 0,1 1 0 0,-1 0 0 15,-1-1 0-15,2-3 0 0,0 2 0 0,-1-2 0 0,2 0 0 16,-1-3 0-16,2 1 0 0,-1-5 0 0,1 2 0 16,-1 6 0-16,1 1 0 0,-2 1 0 0,1-1 0 15,1-2 0-15,-1-2 0 0,1 2 0 0,2 3 0 16,-1 1 0-16,1 1 0 0,-1-1 0 0,-2-1 0 15,1 0 0-15,2 0 0 0,-1-1 0 0,2 1 0 16,-5 2 0-16,2-1 0 0,1 0 0 0,1 3 0 16,1-1 0-16,0 1 0 0,1-1 0 0,0 2 0 15,-1 1 0-15,1 1 0 0,-1-1 0 0,-1 2 0 16,1 0 0-16,-2 3 0 0,2-1 0 0,0-1 0 16,1-2 0-16,2 1 0 0,-1 0 0 0,0 0 0 0,-1 3 0 0,1 0 0 15,1-1 0-15,0 1 0 0,1 0 0 0,0-1 0 16,-4-2 0-16,1 3 0 0,2 1 0 0,-3 1 0 15,1 1 0-15,1-2 0 0,-2 0 0 0,1 0 0 16,1 0 0-16,-3-1 0 0,1 2 0 0,0-1 0 16,0 0 0-16,2 2 0 0,-2 1 0 0,1-1 0 15,-2-1 0-15,2 0 0 0,-2 0 0 0,2 0 0 16,0 3 0-16,0-1 0 0,-2 0 0 0,5 2 0 16,-2-2 0-16,1 0 0 0,-2-2 0 0,2 2 0 15,-2-1 0-15,-1 1 0 0,1 2 0 0,-1 1 0 16,0-3 0-16,1 1 0 0,2-1 0 0,0 0 0 15,0-2 0-15,-2 3 0 0,2 1 0 0,0 1 0 16,1-1 0-16,1-1 0 0,-2-1 0 0,0 0 0 16,-1 0 0-16,2 2 0 0,1 0 0 0,-3 1 0 0,0-1 0 0,0 0 0 15,3 1 0-15,-5-1 0 0,2-2 0 0,0 0 0 16,-1 2 0-16,2 0 0 0,-1 3 0 0,2-1 0 16,-5-1 0-16,2 1 0 0,2-1 0 0,-2 0 0 15,-1 0 0-15,3 0 0 0,-1-2 0 0,1 4 0 16,0 2 0-16,2-1 0 0,-3 0 0 0,2 0 0 15,-2-1 0-15,0 1 0 0,0 1 0 0,0 1 0 16,0 1 0-16,2 0 0 0,0-2 0 0,-1 0 128 16,3-1-128-16,-2-1 0 0,0 0 0 0,-1 2 0 15,2 1 0-15,-2 2 0 0,1 2 0 0,0-3 0 16,-2-4 0-16,1 2 0 0,-2 1 0 0,0 3 0 16,1-1 0-16,-4 1 0 0,3 1 0 0,-3-1 128 0,2-3-128 15,-3 0 0-15,3 0 0 0,-1 1 128 0,-8-1-128 0,10 5 0 16,-3 2 0-16,-7-7 128 0,9 3-128 0,-9-3 0 15,11 5 0-15,-3-1 0 0,1 1 0 0,-1 0 0 16,1-1 0-16,-9-4 128 0,12 4-128 0,-3 0 0 16,-9-4 0-16,10 5 0 0,3 1 0 0,-3 1 0 15,-1 0 0-15,-9-7 128 0,11 4-128 0,-11-4 0 16,10 3 0-16,1 1 0 0,0 1 0 0,-3 0 0 16,-8-5 0-16,8 7 0 0,2-3 0 0,-10-4 0 15,10 7 0-15,1-3 0 0,-3 1 0 0,0 2 128 16,-4 1-128-16,3 0 0 0,1-2 0 0,1 0 128 15,-3-1-128-15,0 1 0 0,1 0 0 0,-1 1 144 16,-6-7-144-16,10 8 0 0,-1-2 128 0,-2 0-128 16,-2-1 0-16,3 0 0 0,-3 0 0 0,2 0 0 15,-1 1 128-15,-1 1-128 0,-5-7 0 0,8 7 0 0,-4 0 0 0,1 0 0 16,-5-7 128-16,6 8-128 0,1 1 0 0,-2-1 0 16,0-1 144-16,-1-2-144 0,2 4 0 0,-1-3 144 15,-5-6-144-15,4 13 0 0,2-2 144 0,-1-4-144 16,-5-7 0-16,5 11 144 0,-1-1-144 0,2-1 0 15,-3 0 176-15,0 1-176 0,0 2 160 0,0-3-160 16,-3-9 160-16,0 0-160 0,4 9 160 0,2-1-160 16,-3 1 128-16,1-1-128 0,-4-8 0 0,0 0 144 15,0 0-144-15,0 0 0 0,0 0 0 0,4 7 128 16,-4-7-128-16,0 0 128 0,3 9-128 0,-3-9 128 16,0 0-128-16,0 0 0 0,0 0 0 0,0 0 128 15,0 0-128-15,6 6 0 0,-6-6 0 0,0 0 0 0,0 0 0 16,0 0 0-16,0 0 0 0,0 0 0 15,0 0-720-15,0 0-240 0,0 0-32 0,0 0-11648 16,8-4-2336-16</inkml:trace>
  <inkml:trace contextRef="#ctx0" brushRef="#br2" timeOffset="176288.73">19796 10918 6623 0,'0'0'288'0,"0"0"64"0,0 0-352 0,0 0 0 0,0 0 0 0,0 0 0 15,0 0 496-15,0 0 16 0,0 0 16 0,0 0 0 16,0 0 112-16,0 0 32 0,-3-7 0 0,3 7 0 15,-5-7-160-15,5 7-16 0,0 0-16 0,0 0 0 0,0-9-176 16,0 1-48-16,-2 1 0 0,-1 1 0 0,1-2-64 0,2 8 0 16,0 0-16-16,0-9 0 0,0-1 208 0,0 10 32 15,0 0 16-15,0 0 0 0,0 0 128 0,0-7 16 16,-1-1 16-16,1 8 0 0,0 0 16 0,0 0 0 16,0-7 0-16,0 7 0 0,0 0 32 0,0 0 0 15,0 0 0-15,-2-5 0 0,2 5-112 0,0 0-16 16,0 0 0-16,0 0 0 0,-5-6-64 0,5 6 0 15,0 0-16-15,0 0 0 0,0 0-80 0,0 0-16 16,-5-5 0-16,5 5 0 0,0 0-16 0,0 0-16 16,0 0 0-16,0 0 0 0,0 0 16 0,0 0 0 15,0 0 0-15,0 0 0 0,0 0 0 0,0 0 0 16,0 0 0-16,0 0 0 0,0 0 16 0,0 0 16 16,0 0 0-16,0 0 0 0,0 0-32 0,-6 7 0 0,6-7 0 0,-3 11 0 15,2 0 64-15,1 0 0 0,1 2 0 0,1 0 0 16,1 2-32-16,1 2 0 0,1 0 0 0,0 1 0 15,1 1-112-15,1-1-32 0,-2 2 0 0,3 1 0 16,-3 1-80-16,5 1-128 0,-2 0 176 0,2 2-176 16,-1 2 128-16,1 1-128 0,1 1 0 0,3 0 0 15,0-1 128-15,-3-1-128 0,-1-3 0 0,1 1 0 16,4 2 0-16,-2-3 0 0,0-1 0 0,1 0 0 16,0-1 0-16,1 0 0 0,0-1 0 0,1 0 0 15,-3-1 0-15,1 0 0 0,1 1 0 0,0-2 0 16,-2 0 0-16,2-3 0 0,0 2 0 0,-2 1 0 15,0-1 128-15,0 1-128 0,-1 0 0 0,2-3 0 0,-1-2 128 16,-1 2-128-16,1-1 0 0,1-2 0 0,0-2 160 0,-2 2-160 16,0-1 128-16,-2 1-128 0,1-3 0 0,1 2 128 15,-3 1-128-15,3-3 0 0,1 1 0 0,-1 0 128 16,-4 0-128-16,0-1 0 0,1 0 0 0,1-1 0 16,1 0 128-16,0 0-128 0,0 0 0 0,0 0 0 15,-1-1 0-15,1-1 0 0,0 1 0 0,2-3 0 16,-2 1 0-16,-1 1 0 0,0-1 0 0,-1 1 128 15,0-3-128-15,-2 2 0 0,0-1 0 0,0 1 0 16,0-1 128-16,-2 1-128 0,0-2 0 0,-5-4 0 16,6 7 0-16,-1-2 128 0,-5-5-128 0,6 6 0 15,-6-6 0-15,4 6 128 0,2 2-128 0,-3-1 0 16,-3-7 0-16,2 6 128 0,-2-6-128 0,3 9 0 16,-2 0 0-16,1-3 0 0,-2-6 128 0,0 0-128 0,0 0 0 0,1 8 128 15,-1-8-128-15,0 0 0 0,0 0 0 0,0 0 128 16,0 0-128-16,0 0 160 0,0 0-160 0,0 0 160 15,0 0-160-15,0 0 160 0,0 0-160 0,0 0 160 16,0 0-160-16,0 0 0 0,0 0 0 0,0 0 0 16,0 0 128-16,-9-4-128 0,0-2 0 0,1 2 128 15,8 4-128-15,-7-8 0 0,-2 0 0 0,1 1 128 16,-3-1-128-16,1 1 0 0,1-1 0 0,1 0 0 16,-3 0 0-16,0-1 128 0,1 1-128 0,-1-3 0 15,0-2 0-15,-4 1 0 0,0 1 0 0,2-2 0 16,0-1 0-16,-1-2 0 0,1-1 128 0,-3-3-128 15,-2-1 0-15,-1-3 0 0,1-2 0 0,-3-1 0 16,2-1 0-16,0-2 0 0,1-2 0 0,1 1 0 0,-1 1 0 16,0 1 0-16,0 0 0 0,1 2 0 0,0-1 0 15,1 2 0-15,-3-3 0 0,1 3 0 0,-1-2 0 0,0-1 0 16,0-3 0-16,2 1 0 0,-5 1 0 0,3-2 0 16,2-2 0-16,1 1 0 0,1 1 0 0,0 1 0 15,4 2 0-15,0 0 0 0,-3 2-128 0,3-1 128 16,2 0 0-16,1 0 0 0,0 1 0 0,1 0 0 15,1 1 0-15,1 0 0 0,0 3 0 0,1 2 0 16,-1 2 0-16,1 1 0 0,0 0-128 0,2 3 128 16,-3 2 0-16,2 2 0 0,0 0 0 0,-1 0 0 15,2 3 0-15,-2 0 0 0,0 4 0 0,4 4 0 16,0 0 0-16,-4-4 0 0,4 4-144 0,0 0 144 16,0 0 0-16,0 0 0 0,0 0 0 0,0 0-128 15,0 0 128-15,0 0 0 0,0 0-320 0,0 0-16 0,0 0 0 16,0 0 0-1,-3 6-2672-15,3-6-512 0</inkml:trace>
  <inkml:trace contextRef="#ctx0" brushRef="#br2" timeOffset="178293.31">23236 12603 3679 0,'0'0'320'0,"0"0"-320"0,0 0 0 16,0 0 0-16,0 0 1248 0,0 0 176 0,0 0 48 0,0 0 0 15,0 0-1024-15,-6 5-192 16,2 0-32-16,4-5-16 0,0 0-208 0,0 0 0 0,-8-4 0 0,4 1 0 16,4 3 144-16,0 0-16 0,-7-2 0 0,-1 1 0 15,1 0 384-15,7 1 64 0,0 0 0 0,-8-5 16 16,-2 3-48-16,2 1-16 0,2 0 0 0,-1 0 0 16,1 1-272-16,0 0-64 0,0 0-16 0,6 0 0 15,-6 3 16-15,0 0 16 0,-1 1 0 0,7-4 0 16,0 0 176-16,0 0 16 0,-2 6 16 0,-3 1 0 15,5-7 32-15,-2 8 0 0,2-8 0 0,0 0 0 16,0 0-144-16,0 0-32 0,0 0 0 0,0 0 0 16,0 0-144-16,0 0-128 0,0 0 144 0,0 0-144 15,0 0 224-15,8-7-48 0,-3 0-16 0,-5 7 0 0,9-7 112 0,-2-1 32 16,2-2 0-16,-4 0 0 0,2 1-16 0,0 1 0 16,3-2 0-16,-2 0 0 0,2-2 0 0,-5 0 0 15,0 1 0-15,1 1 0 0,3 0-32 0,-1 1 0 16,-3 0 0-16,3-1 0 0,1-1-16 0,-1 1-16 15,-2 2 0-15,2-2 0 0,1-1-16 0,-3-2 0 16,1-1 0-16,1 1 0 0,-1-1-48 0,2 0-16 16,-2-3 0-16,2 2 0 0,-2-2 0 0,3-2 0 15,-1-1 0-15,1 0 0 0,-1 1-144 0,-3 0 192 16,3 0-192-16,-1 0 192 0,2 1-192 0,-3 0 160 16,1-3-160-16,-1 3 160 0,0 2-160 0,-2 0 192 15,0-1-192-15,2 1 192 0,-1 0-48 0,1 0 0 0,-4 1 0 16,3-1 0-16,2 0 48 0,-5-1 0 15,-2 0 0-15,2-1 0 0,4 1 0 0,-3-1 0 0,1 0 0 0,0 1 0 16,1 0-16-16,-1 0 0 0,0-2 0 0,-2-2 0 16,-1 0-176-16,2 0 192 0,2 2-192 0,-2 0 192 15,0 1-192-15,0 1 128 16,3-1-128-16,-3 2 128 0,2 0-128 0,-1 2 192 0,-4 0-192 0,0-1 192 16,1 0-192-16,1 1 192 0,-2-1-192 0,2 1 192 15,1-3-32-15,-2 3 0 0,-2-1 0 0,1 2 0 16,1-3-32-16,-1 3 0 0,-2 1 0 0,0 0 0 15,1-1 0-15,0-2 0 0,-1 2 0 0,1-2 0 16,-1 0 0-16,1 3-128 0,-2-1 192 0,-1 0-64 16,0 1 0-16,0 0-128 0,0 1 192 0,0 0-64 15,-2 0-128-15,1 0 160 0,2-1-160 0,0 2 160 16,0 0-160-16,-2-1 192 0,1 0-192 0,0 0 192 0,-2 1-192 16,1 0 128-16,0-1-128 0,-2 0 128 0,1 0-128 0,0 2 0 15,0-2 0-15,1 1 128 0,-1-2-128 0,0 3 0 16,1-1 144-16,-1 2-144 0,-3 0 128 0,1 1-128 15,3 1 128-15,-1 0-128 0,1 1 128 0,-3-1-128 16,3 0 128-16,1-2-128 0,-4-1 128 0,2 1-128 16,0 3 128-16,-1-1-128 0,-1-3 0 0,2 0 0 15,-1-1 0-15,2 2 128 0,-1 3-128 0,2 0 0 16,-1-2 0-16,0 1 0 0,0 1 0 0,-1-2 0 16,1 1 0-16,2 0 0 0,0-1 0 0,2 7 0 15,-6-7 0-15,3 0 0 0,2-2 0 0,-1 3 0 16,2 6 0-16,-3-7 0 0,-1 1 0 0,4 6 0 0,0 0 0 15,-2-5 0-15,2 5 0 0,-2-6 0 0,2 6 0 0,0 0 0 16,-3-6 0-16,3 6 0 0,0 0 0 0,0 0 0 16,0 0 0-16,0 0 0 0,0 0 0 0,0 0 0 15,-2-7 0-15,2 7 0 0,0 0 128 0,0 0-128 16,0 0 0-16,0 0 0 0,0 0 0 0,0 0 0 16,0 0 0-16,0 0 0 0,0 0 0 0,8 2 128 15,0 2-128-15,-8-4 0 0,8 6 0 0,0 1 0 16,-8-7 0-16,9 8 144 0,0 0-144 0,1 1 0 15,-4-1 128-15,4 0-128 0,-1 2 0 0,1 1 0 16,0 0 0-16,-2 0 0 0,3-2 0 0,3 5 0 16,-1 1 144-16,-1-2-144 0,-1 0 0 0,1 4 144 15,1 1-144-15,-2-1 128 0,0 1-128 0,1-2 128 16,2 3-128-16,-1 0 0 0,-3-2 144 0,1 2-144 0,1 0 128 16,-3-1-128-16,-1 1 128 0,0 0-128 0,0-3 128 0,-3 5-128 15,1 0 128-15,-3-1-128 0,4 0 128 0,-4-3-128 16,0 2 128-16,-2 1-128 0,-1 1 144 0,0-2-144 15,0 0 192-15,0 2-192 0,-2-1 192 0,-2 1-192 16,-1-1 192-16,1 2-192 0,0-2 192 0,-2 2-192 16,1-1 192-16,-2 1-192 0,1 0 176 0,-1 0-176 15,-2-1 160-15,0 1-160 0,3 0 0 0,-1 1 128 16,-1-2-128-16,3 1 0 0,-2 0 0 0,1 0 0 16,-5-1 128-16,2 0-128 0,3-1 0 0,0 0 0 15,-4-2 0-15,1 1 0 0,-1 0 0 0,0-4 128 16,-2 3-128-16,1-2 0 0,0 2 0 0,0-2 0 0,1 1 0 0,-2 2 0 15,1 0 0-15,3 1 0 0,-2-1 0 16,2 0 0-16,-2-1 0 0,0 0 0 0,3 1 0 16,-3-1 0-16,3 4 0 0,-2-2 0 0,2-2 0 0,1-1 0 15,-1 0 0-15,-2-1 0 0,2 2 0 0,0-2 0 16,0 0 0-16,1-1 0 0,-3-1 0 0,2 0 0 16,2-1 0-16,-1 0 0 0,-1 1 0 0,0 0 0 15,2-2 0-15,0-1 0 0,1-1 0 0,0-2 0 16,-1-1-272-16,5-7-48 0,0 0-16 0,0 0 0 15,0 0-1808-15,0 0-352 0,0 0-80 16</inkml:trace>
  <inkml:trace contextRef="#ctx0" brushRef="#br2" timeOffset="183625.04">19947 11347 5519 0,'0'0'496'0,"0"0"-496"0,0 0 0 0,0 0 0 16,0 0 608-16,0 0 32 0,0 0 0 0,0 0 0 16,0 0-128-16,-5-5 0 0,0 0-16 0,5 5 0 15,0 0 16-15,-7-2 0 0,3 0 0 0,4 2 0 0,0 0 0 0,0 0 0 16,0 0 0-16,0 0 0 0,-10 2 0 0,10-2 0 16,-4 6 0-16,4-6 0 0,-6 8-16 0,2-2 0 15,-1 3 0-15,4 0 0 0,1-9-112 0,-1 10-32 16,-2 0 0-16,2-1 0 0,2-2-16 0,2 5 0 15,-2 1 0-15,4-1 0 0,1 0-80 0,1 1-32 16,-3 1 0-16,4 2 0 0,0-1-32 0,0 2-16 16,0 1 0-16,2 1 0 0,2 0-16 0,-2-1 0 15,1 0 0-15,1 1 0 0,1-1-32 0,1 0-128 16,0-2 192-16,-1 1-64 0,0-1 0 0,-1 0 0 16,2-3 0-16,-1 0 0 0,-1 0 32 0,1 1 0 15,0-6 0-15,-1 3 0 0,2 0 0 0,-4 0 0 16,-1 0 0-16,2 0 0 0,0-1-32 0,0 0 0 0,-1 0 0 0,0 0 0 15,0 0-128-15,1-1 0 0,-3 1 144 0,1-3-144 16,-2-1 0-16,1 0 128 0,-1 1-128 0,0 0 0 16,-7-7 0-16,8 6 0 0,1 0 0 0,-1-1 0 15,-8-5 0-15,9 6 0 0,2-3 0 0,-11-3 0 16,0 0 0-16,0 0-320 0,11 4 64 0,-11-4 16 31,0 0-736-31,0 0-160 0,0 0-16 0</inkml:trace>
  <inkml:trace contextRef="#ctx0" brushRef="#br2" timeOffset="184026.54">20005 11531 8287 0,'0'0'736'0,"5"11"-592"15,-2-1-144-15,4 1 0 0,-1 1 1072 0,4 4 176 16,-1 1 32-16,3 2 16 0,1 0-448 0,3 1-80 15,-1 1-32-15,1 1 0 0,2 1-208 0,2 3-32 0,-1 2-16 0,-2 0 0 16,2 2-32-16,2-3-16 0,1 1 0 0,-2 2 0 16,0-1-144-16,4 0-32 0,0-2 0 0,-2 0 0 15,-2-2-256-15,-2-2 128 0,2-1-128 0,-2-2 0 16,1-1 128-16,0-4-128 0,-1-2 0 0,-2 0 0 16,0 1 128-16,-3-3-128 0,0-3 0 0,-2 0 0 15,0-1 0-15,-4-4 0 0,-7-3-240 0,8 1 80 16,-8-1-512-1,0 0-96-15,4-6-32 0</inkml:trace>
  <inkml:trace contextRef="#ctx0" brushRef="#br2" timeOffset="184310.75">20137 11628 14847 0,'0'0'656'0,"-4"12"144"0,1-2-640 0,3 1-160 16,2 0 0-16,2 2 0 0,4 3 208 0,1 1 16 16,2 3 0-16,3 2 0 0,2 1 288 0,5 2 48 15,4-1 16-15,2 3 0 0,3 0-160 0,-2 3-32 16,1 0 0-16,2 1 0 0,5 1-64 0,0 1 0 15,5 1-16-15,-4-1 0 0,3 0-304 0,-1-2 128 16,0-2-128-16,-1 0 0 16,-2-3-832-16,1 0-288 0</inkml:trace>
  <inkml:trace contextRef="#ctx0" brushRef="#br2" timeOffset="185175.47">23023 12542 5519 0,'0'0'496'0,"0"0"-496"16,-2 8 0-16,2-8 0 0,0 0 1440 0,0 0 192 16,-4 8 32-16,4-8 16 0,0 0-976 0,0 0-208 15,0 0-48-15,0 0 0 0,0 0-144 0,0 0-48 16,0 0 0-16,9-5 0 0,-1 0 80 0,-2 0 16 16,1 0 0-16,0-3 0 0,1-2-32 0,0-1 0 15,0 0 0-15,-2-1 0 0,0-2-64 0,1 0-32 16,1-1 0-16,2 1 0 0,-2 0 0 0,3-3 0 15,2-1 0-15,1-1 0 0,-3 0 64 0,3-2 16 0,2-1 0 0,3 0 0 16,-2 0 32-16,2-4 16 0,-2-2 0 0,3 2 0 16,1 1-80-16,0 0-16 0,-2 1 0 0,2 1 0 15,-2 1-48-15,2 1-16 0,0 0 0 0,-2 3 0 16,1-1-192-16,0 1 0 0,0 2 128 0,-2 0-128 16,-3 1 0-16,1 0 0 0,-2 0 0 0,-3 2 0 15,-2 0 0-15,0-1 0 0,-2-2 0 0,-1 3 0 16,-2 0-240-16,-1 2-80 0,-1-1-32 0,-1 2 0 31,-1-1-528-31,-1 2-96 0,-3 1-32 0</inkml:trace>
  <inkml:trace contextRef="#ctx0" brushRef="#br2" timeOffset="185639.37">23262 12305 1839 0,'-5'5'160'0,"0"2"-160"16,5-7 0-16,-6 8 0 0,6-8 2608 0,0 0 480 15,0 0 112-15,0 0 0 0,0 0-2304 0,0 0-448 16,0 0-112-16,10-2-16 0,0-3-192 0,-2-3-128 15,1-2 160-15,0-1-160 0,1-1 144 0,0-3-144 16,0-1 128-16,1-4-128 0,2-2 128 0,-2 0-128 16,0 1 0-16,1-1 128 0,0 0-128 0,-1 1 128 0,0 1-128 0,1-1 128 15,0 1 128-15,-2 2 32 0,1 0 0 0,1-1 0 16,0-1 96-16,-2 1 32 0,2-2 0 0,2-1 0 16,1 0-48-16,-2 0-16 0,-4-2 0 0,1 0 0 15,2 2-128-15,0 0-32 0,0 0 0 0,0 0 0 16,0 3-192-16,3-1 144 0,-6 0-144 0,0 1 128 15,2 2-128-15,-3-1 0 0,1 2 0 0,-2 0 0 16,0 2 0-16,-1 0 128 0,-3-1-128 0,0 4 0 16,2 1 0-16,-3 2 0 0,0-2 0 0,0 2 0 15,1 0 0-15,-3 8 0 0,1-6 0 0,-1-1 0 16,-1 1 0-16,1 6 0 0,0-7-224 0,0 7 80 16,0 0-192-16,0 0-48 0,0-9 0 0,0 9 0 15,0 0-304-15,0 0-64 0,0 0-16 16,0 0-6704-16</inkml:trace>
  <inkml:trace contextRef="#ctx0" brushRef="#br2" timeOffset="186146.37">23654 11592 11231 0,'0'0'496'0,"0"0"96"0,0 0-464 0,0 0-128 0,0 0 0 0,0 0 0 16,0 0 512-16,-2 9 64 0,2-9 32 0,-2 9 0 15,2-9-32-15,-3 9 0 0,1 0 0 0,0 0 0 16,0 0 176-16,1 0 16 0,-3-1 16 0,2 1 0 16,0 0-160-16,2-9-48 0,-1 9 0 0,1-9 0 15,-1 10-240-15,1-1-48 0,0-9-16 0,1 9 0 16,-1-9-48-16,0 0-16 0,0 0 0 0,2 9 0 16,-2-9 112-16,0 0 0 0,0 0 16 0,0 0 0 15,8 5 32-15,-8-5 0 0,0 0 0 0,7-6 0 0,2-2-112 16,0 1-32-16,0-1 0 0,1-1 0 0,-4 2 64 0,4-3 16 15,-2 0 0-15,2-1 0 0,2 0-16 0,-3 0 0 16,0 0 0-16,0 0 0 0,1-4-48 0,1 1-16 16,-1-1 0-16,1-2 0 0,0 1-48 0,0-2-16 15,0-2 0-15,0 1 0 0,0-3-160 0,-2 2 160 16,2-1-160-16,0 1 160 0,-3-2-160 0,1 1 0 16,-3 0 144-16,0 3-144 0,-2 1 0 0,-3 2 0 15,1 0 0-15,-2 3 0 16,-1 3-1312-16,-1 3-176 0,-5 1-48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1:01:3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53 6911 0 0,'-19'-13'608'0'0,"3"2"-480"0"0,3 0-128 0 0,1 1 0 0 0,5 3 1024 0 0,7 7 176 0 0,0 0 40 0 0,0 0 8 0 0,0 0-1248 0 0,0 0-320 0 0,0 0-24 0 0,0 0-4368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1:35.97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22181 14178 16575 0,'0'0'368'0,"0"0"80"0,0 0 0 0,0 0 16 0,0 0-464 0,0 0 0 0,0 0 0 0,0 0 0 15,0 0 912-15,0 0 96 0,0 0 16 0,0 0 0 16,0 0-832-16,0 0-192 0,0 0 0 0,0 0 0 16,0 0 864-16,0 0 128 0,0 0 32 0,0 0 0 0,0 0 0 0,0 0 0 15,0 0 0-15,-4 2 0 0,4-2-832 0,0 0-192 16,-6 0 0-16,6 0 0 0,-5 0 864 0,-1 0 128 15,6 0 32-15,-4 0 0 0,-3 0-832 0,7 0-192 16,-6 0 0-16,-1 1 0 0,0 0 0 0,2 3 0 16,5-4 0-16,-8 3 0 0,3-2 864 0,-2 1 128 15,0 2 32-15,2-1 0 0,-2 0-832 0,2 2-192 16,-2-1 0-16,2 2 0 0,-1-1 0 0,1 2 0 16,-2-2 0-16,2 3 0 0,-1-4 0 0,1 3 0 15,0 1 0-15,-1-1 0 0,0 1 0 0,1 0 0 16,-2 0 0-16,3 1 0 0,-3 1 864 0,3 1 128 15,-1 0 32-15,0 1 0 0,-1 0-832 0,2 2-192 16,-3-1 0-16,2 0 0 0,1 0 0 0,-1 0 0 16,1 1 0-16,-1-1 0 0,3-1 0 0,-2 1 0 15,1 1 0-15,1 0 0 0,1 0 0 0,0 0 0 0,0 0 0 16,1 1 0-16,0-1 0 0,1 0 0 0,-1 0 0 0,1-1 0 16,1-1 0-16,-1 0 0 0,-1 0 0 0,1 0 0 15,1 1 0-15,-1-1 0 0,2 1 0 0,-2-1 0 16,0 1 0-16,1 0 0 0,2 0 0 0,-1 0 0 15,1 1 0-15,-1-1 0 0,0 1 0 0,1 0 0 16,2 0 0-16,-3-2 0 0,1 0 0 0,1-1 0 16,1-2 0-16,0-1 0 0,-1 1 0 0,0-1 0 15,0-1 0-15,2-2 0 0,-3-1 0 0,3 0 0 16,0-2 0-16,1 0 0 0,1-2 0 0,1 0 0 0,-2-1 0 16,2 0 0-16,1-1 0 0,1 0 0 0,0-4 0 0,1 1 0 15,0 0 0-15,3 1 0 0,-2-2 0 0,-2 1 0 16,-1-2 0-16,1 1 0 0,1 0 0 15,2 1 0-15,-4-3 0 0,3-1 0 0,0 0 0 0,-1 0 0 16,-2 1 0-16,0-2 0 0,0 1 0 0,0 0 0 16,0 0 0-16,-3 1 0 0,1-2 0 0,-4-2 0 15,2 1 0-15,0 1 0 0,-3 0 0 0,-1 0 0 16,1-1 0-16,-2 0 0 0,-1-1 0 0,1 0 0 16,-1 0 0-16,0-1 0 0,0 0 0 0,1 0 0 15,-1 0 0-15,-1 1 0 0,0 0 0 0,0 0 0 16,0-1 0-16,0 1 0 0,0-1 0 0,1 2 0 15,-2-2 0-15,0 2 0 0,-2-1 0 0,1 0 0 16,0 0 0-16,0-2 0 0,-4 1 864 0,2 0 128 16,-2 1 32-16,0-1 0 0,-3 0-832 0,0-1-192 15,1 1 0-15,-4 1 0 0,-1 0 0 0,-1-1 0 0,0 3 0 16,-1 0 0-16,1 0 0 0,1 0 0 0,2 1 0 0,-2 3 0 16,-1-2 0-16,0 1 0 0,0 2 0 15,1-1 0-15,-1 2 0 0,2 0 0 0,0 1 0 0,1-1 0 16,0 2 0-16,1 0 0 0,0-1 0 0,3 1 0 15,-1 1 0-15,0 1 0 0,-3-1 0 0,2 1 0 32,2-2-1600-32,1 0-352 0,-1-1-80 0,1 0-16 0</inkml:trace>
  <inkml:trace contextRef="#ctx0" brushRef="#br1" timeOffset="1">22052 4939 12895 0,'0'0'272'0,"0"0"64"0,0 0 16 0,0 0 32 0,0 0-384 0,0 0 0 16,0 0 0-16,0 0 0 0,0 0 896 0,0 0 96 15,3 19 32-15,-3-19 0 0,0 0-832 0,0 0-192 16,0 0 0-16,0 0 0 0,0 0 864 0,0 0 128 15,1-5 32-15,1 0 0 0,1-1-832 0,-3 6-192 16,0-5 0-16,0-1 0 0,1 0 864 0,-1-1 128 16,0 2 32-16,0-1 0 0,-1 1-832 0,1-2-192 15,0-1 0-15,-1 1 0 0,-1-1 864 0,1 0 128 16,1-1 32-16,0 1 0 0,0-1-832 0,0 0-192 16,0 0 0-16,0-2 0 0,1 0 0 0,-1 0 0 0,0-1 0 0,0 0 0 15,0-1 0-15,0 0 0 0,0-3 0 0,2 2 0 16,0 1 864-16,-2 0 128 0,0-2 32 0,1 3 0 15,0 1-832-15,1 0-192 0,-2-1 0 0,1 1 0 16,0 0 0-16,0 1 0 0,-1-1 0 0,0 0 0 16,-2-1 0-16,2 0 0 0,0 0 0 0,0 0 0 15,-3-1 0-15,2-6 0 0,1 1 0 0,0 3 0 16,-1 1 0-16,1-1 0 0,0 0 0 0,0 1 0 16,0 1 0-16,0 2 0 0,0-3 0 0,0 2 0 15,1 0 0-15,0 0 0 0,1-1 0 0,-1-3 0 16,0 3 0-16,-2-1 0 0,0-2 0 0,1 3 0 15,2 1 0-15,0-1 0 0,-1-3 0 0,1 1 0 0,2 1 0 16,-3-2 0-16,1 0 0 0,-1-1 0 0,-1 2 0 16,0 0 0-16,0-1 0 0,0 1 0 0,-1-3 0 15,1 2 0-15,1-1 0 0,-1 1 0 0,-1 0 0 0,1 2 0 16,0 1 0-16,1 1 0 0,0 1 0 0,-1-1 0 16,0-1 0-16,0 2 0 0,0 0 0 0,-1 0 0 15,0 2 0-15,0-1 0 0,1-1 864 0,0-1 128 16,0-1 32-16,0 2 0 0,-1 2-832 0,1-1-192 15,-4 1 0-15,2 0 0 0,0 0 0 0,1 3 0 16,1 6 0-16,-2-9 0 0,-2-2 0 0,3 1 0 16,0 0 0-16,-2 2 0 0,0 3 0 0,1-2 0 15,1 0 0-15,1 7 0 0,0 0 0 0,-1-8 0 16,0 0 0-16,1 8 0 0,0 0 0 0,0 0 0 0,-1-6 0 16,1 6 0-16,0 0 0 0,0 0 0 0,-1-6 0 0,1 6 0 15,0 0 0-15,0 0 0 0,0 0 0 0,0 0 0 16,0 0 0-16,0 0 0 0,0 10 0 0,0 1 0 15,2 1 0-15,-1 2 0 0,-2 2 0 0,1 0 0 16,2 3 0-16,1 2 0 0,-1 0 0 0,2 2 0 16,-2 1 0-16,3 0 0 0,-2 0 0 0,0 2 0 15,1 0 0-15,-2 3 0 0,2 0 0 16,0 3 0-16,-2-1 0 0,1 2 0 0,0-1 0 0,1 0 0 16,-1 0 0-16,1 0 0 0,-3-1 0 0,2-2 0 15,-2-2 0-15,0 0 0 0,-1 0 0 0,0-9 0 16,0 2 0-16,0 1 0 0,-1 1 0 0,1 0 0 15,1 0 0-15,-2 0 0 0,-1 0 0 0,0 0 0 0,2-1 864 0,0 1 128 16,0-2 32-16,0 1 0 0,0-2-832 0,0 1-192 16,0-2 0-16,2-3 0 0,-1-1 0 0,1 0 0 15,-2-2 0-15,0-1 0 0,-1-1 0 0,0-3 0 16,2 1 0-16,-1-1 0 0,0-1 0 0,0-6 0 16,0 7 0-16,0-7 0 0,0 0 0 0,0 0 0 15,0 0 0-15,0 0 0 0,0 0 0 0,1 5 0 16,-1-5 0-16,0 0 0 0,0 0 0 0,0 0 0 15,0 0 0-15,0 0 0 0,0 0 864 0,0 0 128 16,0 0 32-16,-5-4 0 0,2 0-832 0,1-2-192 16,-1 1 0-16,0-2 0 0,1-2 0 0,0 0 0 15,2-1 0-15,-1 2 0 0,-1-2 0 0,1 0 0 16,0 0 0-16,1-2 0 0,0-2 0 0,1-3 0 16,-1-2 0-16,1 1 0 0,1 0 0 0,-1-1 0 0,1 0 0 0,0-2 0 15,2-2 0-15,-1-13 0 16,0 3 0-16,-2 9 0 0,3-3 0 0,-1-2 0 0,0-1 0 0,0-3 0 15,-1-4 0-15,-2 0 0 0,-2-1 0 0,4 2 0 16,-1 2 0-16,0 2 0 0,0 1 0 0,-1 2 0 16,-1 1 0-16,1 0 0 0,1 2 0 0,0 2 0 15,-2 2 0-15,0 0 0 0,0 0 0 0,1 1 0 16,-1 2 0-16,-1 3 0 0,-1 1 0 0,0-1 0 16,2-1 0-16,0 3 0 0,-1 2 0 0,-1 1 0 15,2 1 0-15,-1 2 0 0,0-2 0 0,1 2 0 16,0-2 0-16,-1 1 0 0,-1 0 0 0,1 3 0 15,2 6 0-15,0 0 0 0,-1-6 0 0,-2 3 0 16,3 3 0-16,0 0 0 0,-2-6 0 0,2 6 0 16,0 0 0-16,0 0 0 0,0 0 0 0,-5 6 0 0,1 0 0 15,2 3 0-15,-2 1 0 0,2 3 0 0,-1 3 0 0,1 1 0 16,-1 2 0-16,2 2 0 0,1 2 0 0,-1 2 0 16,0 2 0-16,1 0 0 0,0 1 0 0,0 1 0 15,-2 3 0-15,2 1 0 0,2 1 0 0,-1 0 0 16,-2 1 0-16,2 2 0 0,0 4 0 0,1-2 0 15,0 1 0-15,0-3 0 0,0 2 0 0,1-2 0 16,1-1 0-16,-3 1 0 0,-1-1 0 0,0-1 0 16,1-1 0-16,0-3 0 0,-1-3 0 0,0-2 0 15,1-2 0-15,-1-1 0 0,0-1 0 0,0-1 0 16,0-2 0-16,1-3 0 0,0 0 0 0,-1-2 0 16,-1-1 0-16,1-1 0 0,0-1 0 0,0 0 0 15,-1-2 0-15,0 0 0 0,1-2 0 0,0-1 0 16,0-6 0-16,0 0 0 0,0 0 0 0,0 0 0 0,0 0 0 0,0 0 0 15,0 0 0-15,0 0 0 0,0 0 0 0,-2-3 0 16,-3-6 0-16,3-2 0 0,1-1 0 0,0-2 0 16,-1-2 0-16,1 0 0 0,-1-3 0 0,1-2 0 15,1 0 0-15,0-1 0 0,-1-3 0 0,1 0 0 16,1-2 0-16,2 1 0 0,-2-3 0 0,1-11 0 16,0 2 0-16,-1 2 0 0,0 1 0 0,3-2 0 15,-3-2 0-15,0-3 0 0,-2-2 0 0,1 0 0 16,1-1 0-16,-1 1 0 0,-1 1 0 0,1 2 0 15,0 2 0-15,1 2 0 0,0 3 0 0,-1 2 0 16,-1 3 0-16,1 1 0 0,1 3 0 0,-1 3 0 0,0 2 0 0,0 5 0 16,-1 0 0-16,1 2 0 0,0 0 0 0,-1 1 0 15,0 1 0-15,-2 3 0 0,3 8 0 0,0 0 0 16,0 0 0-16,0 0 0 0,-1-7 0 0,1 7 0 16,0 0 0-16,0 0 0 0,0 0 0 0,-5 12 0 15,-1 2 0-15,4 2 0 0,0 5 0 0,1 2 0 16,-1 4 0-16,0 3 0 0,1 4 0 0,1 3 0 15,0 3 0-15,-1 1 0 0,-2 3 0 0,2 2 0 16,2 0 0-16,0 4 0 0,-2 3 0 0,2-2 0 16,1-4 0-16,-1-14 0 0,0 1 0 0,2 2 0 15,-2 2 0-15,0-2 0 0,3-3 0 0,-4-1 0 16,0-2 0-16,0-3 0 0,2 0 0 0,0-3 0 16,-2-2 0-16,1-2 0 0,0-4 0 0,0 0 0 15,-1-3 0-15,1-1 0 0,0-1 0 0,0-2 0 0,-1-3 0 16,0-6 0-16,0 0 0 0,0 0 0 0,0 0 0 0,0 0 0 15,0 0 0-15,0 0 0 0,0 0 0 0,-3-6 0 16,0-3 0-16,-1-3 0 0,3 0 0 0,-2-4 0 16,1-2 0-16,1-3 0 0,-1-2 0 0,2-2 0 15,2 0 0-15,-1 0 0 0,-1-2 0 0,0-12 0 16,1 1 0-16,-1 3 0 0,-1 1 0 0,0 2 0 16,-2 0 864-16,1 0 128 0,0-2 32 0,1 3 0 15,1-2-1648 1,0 3-320-16,0 0-64 0,0 2-16 0,0 2 832 0,0 3 192 0,0 3 0 0,0 4 0 15,0 1 0-15,0 4 0 0,1 1 0 0,0 3 0 16,-1 7 0-16,0 0 0 0,0 0 0 0,0 0 0 16,0 0 0-16,0 0 0 0,0 0 0 0,0 0 0 0,1 11 0 15,-1 4 0-15,-2 2 0 0,1 4 0 0,2 6 0 0,-1 2 0 16,-1 0 0-16,-1 4 0 0,2 1 0 0,0 2 0 16,0 0 0-16,0 2 0 0,1 2 0 0,-1-10 0 15,-1 3 0-15,-2 2 0 0,2 1 0 0,1 2 0 16,0 1 0-16,0-2 0 0,-1-4 0 0,1-3 0 15,1-1 0-15,0-2 0 0,-1-1 0 0,0-4 0 16,-1-2 0-16,1-2 0 0,0-1 0 0,0-3 0 16,0-1 0-16,0-1 0 0,1-1 0 0,-1 0 0 15,0-1 0-15,0-2 0 0,0 0 0 0,0-8 0 16,0 0 0-16,0 0 0 0,0 0 0 0,0 6 0 16,0-6 0-16,0 0 0 0,0 0 0 0,0 0 0 15,0 0 0-15,0 0 0 0,0 0 0 0,0 0 0 0,0 0 0 0,0 0 0 16,0 0 0-16,0 0 0 0,3-6 0 15,-2-2 0-15,-1 4 0 0,1-2 0 0,-1-1 0 0,0 7 0 16,0 0 0-16,2-4 0 0,-2-1 0 0,0 5 0 16,2-6 0-16,-2 6 0 0,0 0 0 0,0 0 0 15,0 0 0-15,0 0 0 0,0 0 0 0,0 0 0 16,0 0 0-16,0 0 0 0,0 0 0 0,0 7 0 16,0 0 0-16,0 1 0 0,0 0 0 0,0-2 0 15,0 1 0-15,0-7 0 0,-1 4 0 0,1-4 0 16,-1 7 0-16,1-7 0 0,0 7 0 0,0-7 0 15,0 0 0-15,0 0 0 0,0 0 0 0,0 0 0 16,0 5 0-16,0-5 0 0,0 0 0 0,0 7 0 16,0-7 0-16,0 0 0 0,0 0 0 0,0 0 0 15,0 0 0-15,-1 5 0 0,-1 3 0 0,-2-2 0 0,4-6 0 0,-1 6 0 16,1-6 0-16,0 0 0 0,-1 5 0 16,1-5 0-16,-1 6 0 0,1-6 0 0,0 0 0 0,0 0 0 15,0 0 0-15,0 0 0 0,0 0 0 0,0 0 0 16,0 0 0-16,0 0 0 0,0 0 0 0,0 0 0 15,0 0 0-15,0 0 0 0,0 0 0 0,0 0 0 16,2-6 0-16,2 1 0 0,-3-1 0 0,-1 6 0 16,1-5 0-16,0-1 0 0,1 1 0 0,-2 5 0 15,0 0 0-15,0 0 0 0,1-7 0 0,-1 7 0 16,1-6 0-16,-1 6 0 0,1-6 0 0,-1 6 0 16,2-5 0-16,-2 5 0 0,0 0 0 0,0 0 0 15,0 0 0-15,1-6 0 0,-1 1 0 0,0 5 0 16,0-7 0-16,1 2 0 0,-1-1 0 0,1 1 0 15,1-1 0-15,-1 0 0 0,0-1 0 0,0-1 0 0,-1-1 0 0,1-2 0 16,1-1 0-16,-1-2 0 0,-2-2 0 0,2-2 0 16,0-1 0-16,-1-2 0 0,-1-4 0 0,1 1 0 15,1-5 0-15,0-2 0 0,-1-2 0 0,0-13 0 16,1 4 0-16,-1 3 0 0,0-1 0 0,-2 2 0 16,0-1 0-16,0 1 0 0,2-2 0 0,-1 3 0 15,0 0 0-15,-1 1 0 0,2 0 0 0,1 4 0 16,0-2 0-16,-2 4 0 0,0 5 0 0,-1 0 0 15,1 0 0-15,0 2 0 0,0 1 0 0,-1 1 0 16,2 2 0-16,0 0 0 0,-1 1 0 0,-1 1 0 16,1-1 0-16,0 2 0 0,0-2 0 0,1 6 0 15,0 3 0-15,0 2 0 0,0 7 0 0,0 0 0 0,-2-7 0 16,2 7 0-16,0 0 0 0,0 0 0 0,0 0 0 0,0 0 0 16,0 0 0-16,-5 7 0 0,2 4 0 0,2 4 0 15,1 1 0-15,0 7 0 0,0 5 0 0,0 2 0 16,0 1 0-16,1 4 0 0,1 1 0 0,-2 2 0 15,0 3 0-15,0 3 0 0,2 2 0 0,-1 0 0 16,-2 1 0-16,1-1 0 0,1 1 0 0,-1-12 0 16,3 5 0-16,-2 2 0 0,0 3 0 0,-1-1 0 15,0-1 0-15,0-3 0 0,0 0 0 0,0-5 0 16,0 0 0-16,0-3 0 0,-1-4 0 0,1-3 0 16,0-2 0-16,0-2 0 0,0 0 0 0,0-1 0 15,0-1 0-15,0-4 0 0,0-2 0 0,0-2 0 16,-1-2 0-16,1-2 0 0,0-7 0 0,1 7 0 15,-1-7 0-15,0 0 0 0,0 0 0 0,0 0 0 0,-1-5 0 16,-2-2 0-16,2-1 0 0,0-1 0 0,0-5 0 0,1 0 0 16,0-2 0-16,1-2 0 0,-1-1 0 0,0-1 0 15,0-2 0-15,1 0 0 0,0 0 0 0,2-1 0 16,-3-3 0-16,0-2 0 0,1 0 0 0,-1 1 0 16,0 4 0-16,0 2 0 0,0 3 0 0,1 1 0 15,-2 4 0-15,1 2 0 0,0 1 0 0,1 6 0 16,-1 4 0-16,0 0 0 0,0 0 0 0,-1 7 0 15,1 3 0-15,0 5 0 0,0 0 0 0,0 6 0 16,-1 2 0-16,-2 2 0 0,2 1 0 0,1-1 0 16,1-2 0-16,-1 2 0 0,0-4 0 0,0-1 0 15,3-1 0-15,-2-3 0 0,-1-1 0 0,0-4 0 16,0-3 0-16,1-1 0 0,-1-7 0 0,0 0 0 16,0 0-2496-16,6-4-464 0,9-14-96 15,-9-3-16-15</inkml:trace>
  <inkml:trace contextRef="#ctx0" brushRef="#br1" timeOffset="2">22160 6047 12895 0,'0'0'272'0,"0"0"64"0,0 0 16 0,0 0 32 0,0 0-384 0,0 0 0 15,0 0 0-15,0 0 0 0,0 0 896 0,0 0 96 16,0-7 32-16,-1 1 0 0,1 6 0 0,0 0 0 16,-1-7 0-16,1 7 0 0,-2-6 0 0,2 6 0 15,0 0 0-15,-1-5 0 0,-3-3-832 0,2 3-192 0,2 5 0 0,-2-5 0 16,-1 0 864-16,3 5 128 0,0 0 32 0,0 0 0 16,0 0-832-16,-5-6-192 0,2-2 0 0,0 4 0 15,3 4 864-15,0 0 128 0,0 0 32 0,0 0 0 16,0 0-832-16,0 0-192 0,0 0 0 0,0 0 0 15,0 0 864-15,-5 4 128 0,1 2 32 0,3 0 0 16,-1 0-832-16,0 4-192 0,0 2 0 0,0 1 0 16,0 2 0-16,1 0 0 0,0 2 0 0,1 2 0 15,2 6 864-15,-1 0 128 0,0 2 32 0,0 1 0 16,1 2-832-16,1 2-192 0,0 1 0 0,-2 1 0 16,1 0 0-16,0 3 0 0,1 1 0 0,0-1 0 15,1-1 0-15,0 3 0 0,-2-4 0 0,0 0 0 0,0 0 0 0,-1 2 0 16,0-1 0-16,3-2 0 0,-3-2 0 0,1-1 0 15,0 0 0-15,0-1 0 0,1-1 0 0,1-2 0 16,-3 0 0-16,0-3 0 0,1-1 0 0,1-1 0 16,-2-2 0-16,0 0 0 0,-1-2 0 0,0 0 0 15,0 0 0-15,0-2 0 0,-1-2 0 0,0 0 0 16,-1-1 0-16,1-2 0 0,0-1 0 0,0-1 0 16,1 0 0-16,-1-2 0 0,1-7 864 0,0 0 128 15,0 0 32-15,0 0 0 0,0 0-832 0,0 0-192 16,0 0 0-16,0 0 0 15,-5-9-768-15,1-2-208 0,2-3-48 0,1-3 0 0,0-1 832 0,0-2 192 16,-1-1 0-16,-3-1 0 0,4-1 0 0,1-3 0 16,0-2 0-16,0-2 0 0,0-3 0 0,0-2 0 0,0-1 0 15,0 1 0-15,-1-1 0 0,0 1 0 0,-1 0 0 0,-1 0 0 16,3 2 0-16,0 1 0 0,-1 0 0 0,1 3 0 16,0 4 0-16,0 2 0 0,-1 2 0 0,1 5 0 15,-1 1 768-15,-1 4 208 0,0 3 48 0,1 0 0 16,-2 0-832-16,0 3-192 0,3 5 0 0,0 0 0 31,0 0-768-31,0 0-208 0,-4 5-48 0,-3 4 0 0,2 2 1648 0,1 3 320 0,1 4 64 0,1 3 16 16,0 3-832-16,1 5-192 0,-1 4 0 0,1 3 0 15,0 1 0-15,1 7 0 0,0-1 0 0,0 4 0 16,0 3 0-16,0 2 0 0,0-2 0 0,0 1 0 16,0-2 0-16,0 1 0 0,-2 2 0 0,2-3 0 15,0-1 0-15,0-1 0 0,0-2 0 0,-1-5 0 0,1-1 0 16,1-2 0-16,-2-1 0 0,-1-2 0 0,1-2 0 0,1-4 0 15,0-3 0-15,0-3 0 0,0-3 0 0,0-5 0 16,0-1 0-16,1-4 0 0,-1-2 0 0,0-7 0 16,0 0 0-16,0 0 0 0,0-7 0 0,2-4 0 15,-1-3 0-15,0-5 0 0,-1-3 0 0,0-2 0 16,1-2 0-16,0-3 0 0,0-2 0 0,1 0 0 16,-2-2 0-16,2-3 0 0,1-1 0 0,1 2 0 15,-2-3 0-15,1-1 0 0,1-2 0 0,0-2 0 16,0 1 0-16,0-1 0 0,0 2 0 0,-1-2 0 15,0-1 0-15,1 2 0 0,-3 6 0 0,1 0 0 16,0 2 0-16,0 1 0 0,-1 1 0 0,2 4 0 16,-2 1 0-16,-1 5 0 0,-1 4 0 0,-2 2 0 0,2 2 0 15,0 3 0-15,0 1 0 0,-1 2 0 0,0 2 0 16,-1 1 0-16,3 5 0 0,0 0 0 0,-5 0 0 16,1 4 0-16,-1 0 0 0,2 2 0 0,-3 2 0 0,3 5 0 15,1 2 0-15,0 5 0 0,-1 3 0 0,0 3 0 16,2 4 0-16,0 2 0 0,-1 3 0 0,1 4 0 15,0 1 0-15,-1 3 0 0,2 1 0 0,0 0 0 16,2 0 0-16,-1 0 0 0,0 1 0 0,0 0 0 16,1 2 0-16,1-2 0 0,-2-4 0 0,1 1 0 15,-1-4 0-15,0-2 0 0,0-1 0 0,2-2 0 16,-1-1 0-16,-1-2 0 0,-1-3 0 0,2-3 0 16,1-3 0-16,-2-4 0 0,0-5 0 0,1-2 0 15,0-4 0-15,-2-6 0 0,0 0 0 0,0 0 0 16,6-9 0-16,-3-6 0 0,1-5 0 0,-2-3 0 15,-1-4 0-15,-1-4 0 0,0-1 0 0,-1-5 0 0,-1-3 0 0,-1-5 0 16,2-2 0-16,-3-2 0 0,2 1 0 0,-1 1 0 16,0 0 0-16,1 3 0 0,1 2 0 0,1 4 0 15,0 4 0-15,0 4 0 0,0 3 0 0,2 5 0 16,-1 3 0-16,0 7 0 0,0 4 0 0,-1 8 0 16,0 0 0-16,0 0 0 0,1 11 0 0,1 5 0 15,-2 4 0-15,1 5 0 0,0 5 0 0,0 3 0 16,-1 3 0-16,-1 1 0 0,0 3 0 0,0 1 0 15,-2 1 0-15,0 2 0 0,0-1 0 0,-3-1 0 16,5-2 0-16,-2-3 0 0,-2-3 0 0,2-2 0 16,1-2 0-16,1-5 0 0,0-4 0 0,0-3 0 15,0-4 0-15,1-3 0 16,0-2-768-16,0-9-208 0,0 0-48 0,0 0-10912 0,0 0-2192 0</inkml:trace>
  <inkml:trace contextRef="#ctx0" brushRef="#br1" timeOffset="3">22192 7508 12895 0,'0'0'272'0,"6"-7"64"0,-6 7 16 0,0 0 32 0,0 0-384 0,0 0 0 16,0 0 0-16,0 0 0 0,4-8 0 0,-4 8 0 16,0 0 0-16,0 0 0 0,-4-5 896 0,4 5 96 15,0 0 32-15,0 0 0 0,0 0 0 0,0 0 0 16,0 0 0-16,0 0 0 0,0 0 0 0,0 0 0 16,-10 4 0-16,2 2 0 0,2 0-832 0,2 3-192 15,-1 1 0-15,0 1 0 0,2 2 864 0,1 3 128 16,-4 0 32-16,4 2 0 0,2 0-832 0,0 3-192 0,-2 2 0 15,1-2 0-15,2-1 0 0,0 0 0 0,-2 1 0 0,1 1 0 16,1 1 0-16,0 0 0 0,0 0 0 0,1 1 0 16,2 2 864-16,-2-1 128 0,1-1 32 0,0 0 0 15,0 0-832-15,1 4-192 0,-2-1 0 0,1 1 0 16,0-2 0-16,-1 0 0 0,-1-3 0 0,1 3 0 16,3 4 0-16,-3-4 0 0,0 0 0 0,0-1 0 15,0-2 0-15,1-2 0 0,1-2 0 0,-4-1 0 16,0 0 0-16,0-2 0 0,1-2 0 0,-1 0 0 15,-1 1 864-15,1-2 128 0,0 0 32 0,0-5 0 16,-1 1-832-16,0 1-192 0,-1 1 0 0,0-1 0 16,1-3 0-16,0 2 0 0,-1 1 0 0,1 0 0 15,0-2 0-15,0 0 0 0,-1-1 0 0,2 0 0 0,-2-2 0 16,1 2 0-16,1-7 0 0,-2 7 0 0,1-2 0 0,1-5 0 16,0 0 0-16,0 0 0 0,0 0 0 0,0 0 0 15,0 6 0-15,0-6 0 0,0 0 864 0,0 0 128 16,-1 5 32-16,1-5 0 0,0 0-832 0,0 0-192 15,0 0 0-15,0 0 0 0,0 0 0 0,0 0 0 16,0 0 0-16,0 0 0 0,-2 6 0 0,2-6 0 16,0 0 0-16,-2 5 0 0,-2 1 0 0,4-6 0 15,0 0 0-15,0 0 0 0,-3 3 0 0,-3 0 0 16,6-3 0-16,0 0 0 0,-3 4 0 0,3-4 0 16,-3 4 0-16,2 1 0 0,1-5 0 0,-2 5 0 15,-3-1 0-15,3 2 0 0,1-1 0 0,-1 1 0 16,-1-2 0-16,3-4 0 0,0 0 0 0,0 0 0 0,0 0 0 0,0 0 0 15,0 0 0-15,0 0 0 0,0 0 0 0,0 0 0 16,0 0 0-16,0 0 0 16,0 0 0-16,0 0 0 0,0 0 0 0,-2 5 0 0,2-5 0 0,0 0 0 15,-4 3 0-15,4-3 0 0,0 0 0 0,-2 4 0 16,2-4 0-16,-3 7 0 0,3-7 0 0,-2 3 0 16,2-3 0-16,-1 6 0 0,-1 0 0 0,2-6 0 15,0 0 0-15,0 0 0 0,0 0 0 0,0 0 0 16,0 0 0-16,0 0 0 0,0 0 0 0,0 0 0 15,0-6 0-15,0-2 0 0,2-1 0 0,0-1 0 16,-1-3 0-16,2 1 0 0,0-2 0 0,0-1 0 16,-3 1 0-16,0-10 0 0,5 0 0 0,-2 1 0 15,-1-2 0-15,0 1 0 0,2-1 0 0,-3-3 0 16,1-1 0-16,-2-2 0 0,0-1 0 0,0-1 0 0,0-3 0 0,0-3 0 16,-1-2 0-16,1 3 0 0,-1 1 0 0,1 0 0 15,1 1 0-15,0 4 0 0,-1 3 0 0,1 2 0 16,-1 1 0-16,0 2 0 0,-1 4 0 0,1 3 0 15,0 3 0-15,-1-2 0 0,0 1 0 0,-4 5 0 16,3 1 0-16,0 2 0 0,2 7 0 0,-2-7 0 16,2 7 0-16,-4-6 0 0,4 6 0 0,0 0 0 15,-7-2 0-15,7 2 0 0,-6 5 0 0,2 1 0 16,-5 2 0-16,5 2 0 0,1 0 0 0,0 3 0 16,-2 3 0-16,1 3 0 0,2 1 0 0,0 3 0 15,-4 2 0-15,4 3 0 0,1-1 0 0,0 3 0 16,-1 1 0-16,1 2 0 0,0 1 0 0,1 2 0 15,1 2 0-15,-1-1 0 0,0 0 864 0,1 0 128 0,0-3 32 0,0-1 0 16,-2-2-832-16,1-10-192 0,0 1 0 0,0 2 0 16,1 2 0-16,-1 1 0 0,1-2 0 0,0-1 0 15,0-1 0-15,0 0 0 0,-1-1 0 0,0-1 0 16,2-1 0-16,-1-2 0 0,0-3 0 16,1 0 0-16,-2 0 0 0,1-2 0 0,0-2 0 0,1 0 0 15,1-1 0-15,-2-1 0 0,-1-1 0 0,0-8 0 16,0 0 0-16,0 0 0 0,0 0 0 0,0 0 0 15,0 0 0-15,0 0 0 0,1-5 0 0,-1-2 0 16,0 0 0-16,0-3 0 0,1-2 0 0,-1-1 0 16,0-4 0-16,0 0 0 0,1 1 0 0,0-3 0 15,2-2 0-15,-2-1 0 0,1 0 0 0,0-1 0 16,0 0 0-16,0-9 0 0,-3 1 0 0,1 3 0 0,0 0 0 16,0 3 0-16,0-1 0 0,0 1 0 15,-1 1 0-15,1 2 0 0,0 2 0 0,0 2 0 0,0 0 0 0,0 4 0 16,0 4 0-16,0 1 0 0,0 0 0 0,0 9 0 15,0-6 0-15,0 6 0 0,0 0 0 0,0 0 0 16,0 0 0-16,0 0 0 0,0 0 0 0,-2 7 0 16,-2 2 0-16,1 3 0 0,3 6 0 0,0 2 0 15,-1 1 0-15,1 1 0 0,0 1 0 0,0 1 0 16,0 0 0-16,1-3 0 0,-1 1 0 0,2 3 0 16,-2 2 0-16,1-1 0 0,1-1 0 0,0 1 0 15,-1-3 0-15,1 0 0 0,0-2 0 0,0-1 0 16,0-3 0-16,0-1 0 0,-2-2 0 0,1-1 0 15,0-1 0-15,1-1 0 0,0-2 0 0,1-1 0 0,-3-2 0 0,0-6 0 16,0 0 0-16,0 0 0 0,0 0 0 16,0 0 0-16,2 6 0 0,-2-6 0 0,0 0 0 0,0 0 0 15,0 0 0-15,0 0 0 0,-1-7 0 0,1-1 0 16,0 1 0-16,0-3 0 0,-1-3 0 0,-1-3 0 16,1 0 0-16,1-3 0 0,0-1 0 0,1-2 0 15,1-2 0-15,-1-12 0 0,-1 1 0 0,1 2 0 16,-1-2 0-16,1 1 0 0,-1-3 0 0,1 1 0 15,2-2 0-15,-1 2 0 0,2 1 0 0,-1 3 0 16,-1 3 0-16,3 4 0 0,-3 1 0 0,1 3 0 16,2 3 0-16,-1 4 0 0,-2 2 0 0,-1 5 0 15,-1 7 0-15,0 0 0 0,0 0 0 0,0 0 0 16,0 0-768-16,0 0-208 0,0 13-48 0,-1 5 0 16,2 3 832-16,-1 1 192 0,0 1 0 0,-1 0 0 0,0 0 768 0,0 4 208 15,-1 0 48-15,0 2 0 0,-3-1-832 0,2 3-192 16,5-1 0-16,-2 0 0 0,-3-1 0 0,2-8 0 15,0 2 0-15,-2 1 0 0,3 1 0 0,-1-1 0 16,-1-1 0-16,1-2 0 16,1-1-768-16,0-3-208 0,0-1-48 0,0-2 0 0,0 0 1648 0,-1-1 320 15,-1-2 64-15,1-2 16 0,1 0-832 0,0-9-192 16,0 0 0-16,0 0 0 0,0 0 0 0,0 0 0 16,0 0 0-16,-2-7 0 0,1 0 0 0,0-3 0 15,0-3 0-15,-1-2 0 0,1-1 0 0,0-3 0 16,1-2 0-16,0 0 0 0,0-1 0 0,0-8 0 15,-1 2 0-15,1 5 0 0,1 0 0 0,0 3 0 16,-1 1 0-16,1 4 0 0,2 0 0 0,-2 0 0 0,-1 3 0 16,-1 3 0-16,1 9 0 0,0 0 0 0,0 0 0 0,0 0 0 15,0 0 0-15,0 0 0 0,0 0 0 0,0 0 0 16,0 9 0-16,0 0 0 0,0 3 0 0,0 1 0 16,0 2 0-16,0-4 0 0,0 2 0 0,0 0 0 15,-1 2 0-15,-1 3 0 0,1-3 0 0,0 3 0 16,0 1 0-16,0-1 0 0,1 1 0 0,-2-1 0 15,2 1 0-15,0 1 0 0,-1 0 0 0,1 0 0 16,0-1 0-16,0-1 0 0,-1-1 0 0,0-1 0 16,0 0 0-16,0-2 0 0,0-1 0 0,1-1 0 15,0 0 0-15,0-1 0 0,0-2 0 0,0-1 0 16,0-2 0-16,0-6 0 0,0 0 0 0,0 7 0 16,0-7 0-16,0 0 0 0,0 0 0 0,0 0 0 0,0 0 0 15,0 0 0-15,0 0 0 0,0 0 0 0,0 0 0 0,0 0 0 16,4-3 0-16,1-2 0 0,-2 0 0 0,0-2 0 15,1 1 0-15,-1-1 0 0,0-1 0 0,-1 0 0 16,2-1 0-16,-3-1 0 0,1 0 0 0,-1 0 0 16,0 2 0-16,0-2 0 0,0-1 0 0,2 2 0 15,-2-1 0-15,-1 2 0 0,-1 1 0 0,1 7 0 16,2-5 0-16,-2 5 0 0,0-6 0 0,0 6 0 16,0 0 0-16,0 0 0 0,0 0 0 0,0 0 0 15,0 0 0-15,0 7 0 0,0 1 0 0,0-3 0 16,0 2 0-16,0 0 0 0,0 2 0 0,0 1 0 15,0 1 0-15,-1 0 0 0,0-1 0 0,-1 0 0 16,2 0 0-16,0 0 0 0,0 0 0 0,0 0 0 16,0-1 0-16,0-1 0 0,-1 0 0 0,1-2 0 0,0-6 0 15,-1 7 0-15,1-7 0 0,-1 7 0 0,1-7 0 0,0 0 0 16,0 0 0-16,0 0 0 0,0 0 0 0,0 0 0 16,0 0 0-16,0 0 0 15,-4-1 0-15,4 1 0 0,0 0 0 0,-2-6 0 0,-3-1 0 0,4 1 0 16,0-2 0-16,0 0 0 0,-1 1 0 0,1-1 0 15,1 0 0-15,0 1 0 0,0-1 0 0,0-1 0 16,0 0 0-16,0 2 0 0,0-1 0 0,2 2 0 16,-2 6 0-16,0 0 0 0,0 0 0 0,0 0 0 15,0 0 0-15,0 0 0 0,0 0 0 0,0 0 0 16,0 0 0-16,0 0 0 0,0 0 0 0,1 8 0 16,-3 0 0-16,2 0 0 0,0-2 0 0,0 3 0 0,-1 0 0 15,-1 1 0-15,1 0 0 0,0-2 0 0,1 0 0 16,0 0 0-16,-1-1 0 0,-1 0 0 0,1 0 0 0,0-1 0 15,1-6 0-15,0 0 0 0,0 0 0 0,0 0 0 16,0 0 0-16,0 0 0 0,0 0 0 0,0 0 0 16,0 0 0-16,0 0 0 0,0 0 0 0,0 0 0 15,0 0 0-15,1-6 0 0,-1 0 0 0,1 0 0 16,1 1 0-16,-1 0 0 0,1-2 0 0,1-1 0 16,-1 2 0-16,0-1 0 0,0 1 0 0,2-1 0 15,-3 0 0-15,0 1 0 0,-1-1 0 0,1 1 0 16,-1 6 0-16,0-5 0 0,0 0 0 0,0 5 0 15,0 0 0-15,0 0 0 0,0 0 0 0,0 0 0 16,0 0 0-16,0 0 0 0,0 0 0 0,0 0 0 16,0 0 0-16,0 0 0 0,0 0 0 0,0 0 0 0,0 0 0 0,-1 6 0 15,1-6 0-15,0 8 0 0,0-1 0 16,0 0 0-16,0 1 0 0,0 0 0 16,0-1 0-16,0 0 0 0,0-7 0 0,0 0 0 0,0 0 0 0,0 7 0 15,0-7 0-15,0 6 0 0,0-6 0 0,0 0 0 16,0 0 0-16,0 0 0 0,0 0 0 0,0 0 0 15,0 0 0-15,0 0 0 0,0 0 0 16,0 0 0-16,2-5 0 0,-1-2 0 0,-1-1 0 0,1 1 0 16,0-1 0-16,0 0 0 0,-1-1 0 0,-1 0 0 15,0-2 0-15,0-2 0 0,-1 0 0 0,1 0 0 16,-1-1 0-16,-2-1 0 0,2 2 0 0,0-2 0 16,0-1 0-16,-1 1 0 0,1 0 0 0,2-3 0 0,0-2 0 0,-3-8 0 15,-1 1 0-15,0 2 0 0,3 3 0 16,0-2 0-16,-1-2 0 0,2 0 0 0,0-4 0 15,0-2 0-15,-1-3 0 0,1 0 0 0,1 0 0 0,1 1 0 16,-1-1 0-16,0-2 0 0,0-2 0 0,2 0 0 16,0 2 0-16,-3 0 0 0,-2 2 0 0,1 1 0 15,1-1 0-15,0 3 0 0,1 1 0 0,0 2 0 16,-1 2 0-16,0-1 0 0,-1-3 0 0,0-1 0 16,-2 3 0-16,1 3 0 0,0 2 0 0,1 2 0 15,-4 2 0-15,2 1 0 0,1 2 0 0,-1-1 0 16,-1-1 0-16,-1 3 0 0,3-1 0 0,-1 3 0 15,-1 1 0-15,1 0 0 0,-1-2 0 0,1 2 0 16,0 1 0-16,1 2 0 0,-3 1 0 0,5 9 0 16,0 0 0-16,-4-5 0 0,-1 0 0 0,5 5 0 0,0 0 0 15,0 0 0-15,0 0 0 0,-4 8 0 16,-1 2 0-16,2 3 0 0,3 1 0 0,0 4 0 0,-1 1 0 0,2 3 0 16,2 2 0-16,-1 5 0 0,-1 2 0 0,2 2 0 15,-2 4 0-15,1 2 0 0,-2 2 0 0,4 5 0 16,1 6 0-16,2 1 0 0,-3-2 0 0,1 3 0 15,-1-2 0-15,0 1 0 0,1-1 0 0,-2-5 0 16,-1-5 0-16,1-5 0 0,-1-3 0 0,-1-2 0 16,-1-4 0-16,1-2 0 0,0-2 0 0,-1-4 0 15,0-1 0-15,0-5 0 0,0-3 0 0,0-1 0 16,1 0 0-16,-1-10 0 0,0 0 0 0,0 0 0 16,0 0 0-16,0 0 0 0,0 0 0 0,-4-10 0 15,0-1 0-15,0-3 0 0,0-4 0 0,0-4 0 0,1-3 0 16,0-5 0-16,1-5 0 0,-2-2 0 0,0 1 0 0,2-3 0 15,2-3 0-15,0-2 0 0,-4 0 0 16,4 0 0-16,4 0 0 0,-3-2 0 0,-2-5 0 0,1-1 0 16,1-1 0-16,1 2 0 0,0 0 0 0,0 2 0 15,1-1 0-15,1 1 0 0,-3-1 0 0,1 4 0 16,-1 1 0-16,2 1 0 0,0 0 0 0,-1 3 0 16,-1 3 0-16,2 5 0 0,-1 2 0 0,-1 4 0 15,-2 4 0-15,1 2 0 0,0 3 0 0,-2-1 0 16,1 3 0-16,-2 5 0 0,1 0 0 0,1 3 0 15,0 0 0-15,1 8 0 0,-5-6 0 0,2 1 0 16,3 5 0-16,0 0 0 0,0 0 0 0,0 0 0 16,-6 9 0-16,4 1 0 0,1 1 0 0,0 2 0 0,1 2 0 15,0 4 0-15,0 3 0 0,2 3 0 0,0 4 0 0,2 4 0 16,-1 0 0-16,1 3 0 0,0 2 0 16,2 4 0-16,0 6 0 0,0-1 0 0,-1-1 0 0,-2 1 0 15,2-2 0-15,2-1 0 0,0-1 0 16,-3-6 0-16,-3-6 0 0,2-3 0 0,-2-1 0 0,0-5 0 15,2-5 0-15,-1-2 0 0,2-4 0 0,-4-2 0 16,0-9 0-16,0 0 0 0,0 0 0 0,0 0 0 16,0 0 0-16,0-11 0 0,0-3 0 0,0-2 0 15,0-5 0-15,-2-4 0 0,-1-5 0 0,1-2 0 16,1-3 0-16,0-1 0 0,-5-2 0 0,3-1 0 16,1-2 0-16,0-4 0 0,-2-1 0 0,0-1 0 15,2 2 0-15,1-1 0 0,-2-5 0 0,2 2 0 0,0-1 0 16,0 2 0-16,0 0 0 0,0 0 0 0,1 0 0 15,-1 1 0-15,1-1 0 0,0 5 0 0,-4 4 0 0,2 3 0 16,0 1 0-16,0 4 0 0,-1 0 0 0,0 2 0 16,-1 3 0-16,1-2 0 0,0 0 0 0,1 0 0 15,0 6 0-15,-1 3 0 0,2 4 0 0,0 1 0 16,-1-2 0-16,1 2 0 0,0 0 0 0,0 1 0 16,0 3 0-16,-1 1 0 0,0 3 0 0,2 6 0 15,0 0 0-15,0 0 0 0,-5-5 0 0,5 5 0 16,0 0 0-16,0 0 0 0,-2 12 0 0,1 2 0 15,1 1 0-15,0 2 0 16,0 3-768-16,2 2-208 0,-1 1-48 0,3 2 0 0,-3 5 832 0,0 2 192 16,0 2 0-16,0-1 0 0,1-1 0 0,-1-2 0 15,-1-2 0-15,0 0 0 0,0-3 0 0,-1 3 0 0,-1-4 0 16,0-3 0-16,1-6 0 0,1-3 0 0,-4-2 0 0,4-10 0 16,-2 8 0-16,2-8 0 15,0 0 0-15,0 0 0 0,0 0 0 0,0 0 0 0,-1-10 0 0,-1-2 0 16,-1-1 768-16,-1-4 208 0,2-3 48 0,-1-5 0 15,1-5-832-15,0-2-192 0,-1 0 0 0,1-3 0 16,1 0 0-16,-4-2 0 0,1-1 0 16,1-1 0-16,1-3 0 0,2-1 0 0,-2 0 0 0,2 1 0 15,2 2 0-15,-1 1 0 0,-2 3 0 0,-1 3 0 16,6 3 0-16,-1 3 0 0,-2 1 0 0,0 3 0 16,0 1 0-16,0 2 0 0,3 6 0 0,-4 3 0 15,-1 1-768-15,2 2-208 16,-1 8-48-16,1-7 0 0,-1-1 1648 0,0 8 320 0,0-8 64 0,0 8 16 15,0 0-1648-15,0 0-320 0,-1 12-64 16,0 2-16-16,-3 2 832 0,2 2 192 0,1 2 0 0,1 2 0 0,1 2 0 16,0 3 0-16,-2 4 0 0,1 2 0 0,2 0 0 0,2 3 0 15,-7 2 0-15,6 0 0 0,-1 4 0 0,-2-5 0 16,0 0 0-16,0-4 0 0,2 0 0 0,1-5 0 16,0-1 0-16,-1-3 0 0,-2-2 0 0,3 0 0 15,-1-6 0-15,-2 0 0 0,-1-3 0 0,2-3 0 16,-1-10 0-16,0 0 0 0,0 9 0 0,0-9 0 15,0 0 0-15,0 0 0 0,0 0 0 0,0 0 0 16,2-10 0-16,1-1 0 0,-2-3 0 0,-1-3 0 16,-1-3 0-16,0-2 0 0,-1-3 768 0,1-1 208 15,0-1 48-15,-1-3 0 0,0 1-832 0,1-1-192 16,1 0 0-16,0 1 0 0,0 0 0 0,1 0 0 16,2 1 0-16,-2-1 0 0,-1 1 0 0,1 0 0 0,3 1 0 0,-1 1 0 31,-1 3-768-31,0 2-208 0,3 4-48 0,-3-3 0 0,0 1 1648 0,-1 3 320 0,0 0 64 0,2 5 16 15,-1 4-832-15,-2 7-192 0,0 0 0 0,0 0 0 16,0 0 0-16,0 0 0 0,0 0 0 0,0 0 0 31,0 10-768-31,-1 4-208 0,0 0-48 0,1 4 0 0,0 3 832 0,0 2 192 0,-2 1 0 0,1 3 0 16,0 2 0-16,1 2 0 0,0 3 0 0,-1 0 0 16,-2 0 0-16,2-2 0 0,1-3 0 0,0-2 0 15,-1 0 0-15,1-4 0 0,-1-5 0 0,2-2 0 16,0-5 0-16,-1-11 0 0,0 0 0 0,0 0 0 15,5 6 0-15,-5-6 0 0,0 0 0 0,6-5 0 0,0-4 768 16,0-6 208-16,-1-6 48 0,-1-1 0 0,1 0-832 16,0-4-192-16,-2-1 0 0,-1-3 0 0,0-1 0 0,-1 2 0 15,-2-1 0-15,0-2 0 0,-1-3 0 0,1-2 0 16,1-2 0-16,0 5 0 0,0 1 0 0,0 2 0 16,0 3 0-16,0 1 0 0,0 4 0 0,0 3 0 15,-1 3 0-15,1 5 0 0,1 4 0 0,-1 8 0 16,0 0 0-16,0 0 0 0,0 0 0 0,0 0 0 15,0 0 0-15,-3 11 0 0,1 3 0 0,1 5 0 16,-2-2 0-16,1 3 0 0,2 1 0 0,-1 2 0 16,-3 3 0-16,3 2 0 0,-1 3 0 0,2 0 0 15,0-2 0-15,0-2 0 0,0-4 0 0,0-2 0 16,2-4 0-16,-4 0 0 0,0-2 0 0,2-3 0 16,0-12 0-16,0 0 0 0,4 9 0 0,-4-9 0 0,0 0 0 15,0 0 0-15,0 0 0 0,5-6 0 0,-1-3 0 0,-1-4 0 16,1-3 0-16,-3 1 0 15,1-3 0-15,0 1 0 0,-1-2 0 0,-1 0 0 0,-1 1 0 0,1 2 0 16,1 6 0-16,2 1 0 0,-1 1 0 0,-2 8 0 16,0 0 0-16,0 0 0 0,-4-7 0 0,4 7 0 15,0 0 0-15,-4 7 0 0,2 5 0 0,-3-1 0 32,1 1-2416-32,0 0-528 0,-3 3-96 0,0 0-32 0</inkml:trace>
  <inkml:trace contextRef="#ctx0" brushRef="#br1" timeOffset="4">22045 4832 12895 0,'0'0'272'0,"2"16"64"0,-2-16 16 0,0 9 32 0,0-9-384 0,0 11 0 15,0-3 0-15,0-1 0 0,0 0 896 0,0 0 96 0,0-1 32 0,1 0 0 16,0 1 0-16,0 1 0 0,-1-1 0 15,0 0 0-15,1 0 0 0,-1-7 0 0,0 6 0 0,0 1 0 16,0-1-832-16,0-6-192 0,0 0 0 0,0 0 0 16,0 0 864-16,0 0 128 0,0 0 32 0,0 0 0 15,0 0 0-15,0 0 0 0,0 0 0 0,0 0 0 16,4-7-832-16,-2-5-192 0,-2-3 0 0,3 0 0 16,-1-1 0-16,0-1 0 0,0-4 0 0,-1-2 0 15,2-2 0-15,0-4 0 0,-2-4 0 0,3-1 0 16,-2-2 864-16,1-5 128 0,-1-2 32 0,2-1 0 15,0-1-832-15,-3-2-192 0,-1-2 0 0,0-3 0 16,2-4 0-16,1 1 0 0,-2 3 0 0,1 1 0 0,0 3 0 0,1 4 0 16,-2 2 0-16,-1 4 0 15,0 3 0-15,0 3 0 0,0 1 0 0,0 3 0 0,0 3 0 16,0 4 0-16,-5 4 0 0,3 3 0 0,1 1 0 0,0 2 0 16,-2 2 0-16,3 9 0 0,0 0 0 0,0 0 0 15,-3-7 0-15,3 7 0 0,0 0 0 0,0 0 0 16,0 0 0-16,0 0 0 0,0 0 0 0,-4 9 0 15,-1 1 0-15,2 3 0 0,0 4 0 0,-1 0 0 16,1 5 0-16,1 2 0 0,1 5 0 0,0 2 0 16,0 4 0-16,-1 0 0 0,1 3 0 0,0 1 0 15,0 4 0-15,0-1 0 0,1 3 0 0,2-1 0 16,-1-2 0-16,3-4 0 0,-2-1 0 0,0-3 0 16,0-1 0-16,2-5 0 0,-3-5 0 0,1-1 0 15,-2-1 0-15,1-1 0 0,0-2 0 0,2-3 0 0,-2-2 0 16,-1-13 0-16,0 0 0 0,0 0 0 0,0 0 0 0,0 0 0 15,0 0 864-15,0 0 128 16,0 0 32-16,6-11 0 0,-5-3-832 0,1-5-192 0,0 0 0 0,0-3 0 16,-4 0 0-16,2-3 0 0,0-1 0 0,0-4 0 15,-1-2 0-15,-1-3 0 0,0-2 0 0,-1-4 0 16,0-4 0-16,1 0 0 0,-2 0 0 0,2-1 0 16,-2-3 0-16,2 1 0 0,0-1 0 0,1 0 0 15,-1-1 0-15,2 2 0 0,0 2 0 0,0 6 0 16,-3 4 0-16,2 5 0 0,1 4 0 0,0 3 0 15,0 4 0-15,0 2 0 0,-1 5 0 0,1 3 0 16,1 2 0-16,-1 8 0 0,0 0 0 0,0 0 0 16,0 0 0-16,0 0 0 0,0 0 0 0,0 0 0 0,-1 11 0 15,0 2 0-15,-3 4 0 0,2 2 0 0,2 3 0 0,-2 2 0 16,0 2 0-16,1 4 0 0,0 2 0 0,1 2 0 16,0 3 0-16,0 1 0 0,-1-4 0 0,2 0 0 15,0 0 0-15,-1-2 0 0,-1-4 0 0,0-1 0 16,1-3 0-16,0-1 0 0,-1-1 0 0,1-2 0 15,2-1 0-15,0-5 0 0,-1-4 0 0,-1-10 0 16,0 10 0-16,0-10 0 0,0 0 0 0,0 0 0 16,0 0 0-16,0 0 0 0,4-8 0 0,-2-5 0 15,-2-5 0-15,2-3 0 0,-1-3 0 0,-1-2 0 16,-1-5 0-16,-1-2 0 0,2-3 0 0,0-4 0 16,-1-2 0-16,0 0 0 0,0 1 0 0,1 0 0 15,1 0 0-15,0 5 0 0,-2 3 0 0,3 7 0 16,2 0 0-16,-2 4 0 0,1 4 0 0,-1 1 0 15,0 4 0-15,0 1 0 0,2 3 0 0,-4 9 0 0,0-8 0 0,0 8 0 16,1-7 0-16,-1 7 0 0,0 0 0 0,0 0 0 31,0 0-2416-31,0 0-528 0,0 0-96 0,3 15-32 0</inkml:trace>
  <inkml:trace contextRef="#ctx0" brushRef="#br1" timeOffset="5">22815 11046 14287 0,'0'0'0'0,"0"0"0"16,0 0 0-16,0 0 0 0,0 0 0 0,0 0 0 15,0 0 0-15,0 0-5696 16</inkml:trace>
  <inkml:trace contextRef="#ctx0" brushRef="#br1" timeOffset="6">22136 13291 7359 0,'0'0'656'0,"0"0"-528"16,0 0-128-16,0 0 0 0,-3 7 1728 0,3-7 304 16,-4 8 64-16,1 1 16 0,1-1-832 0,-1 2-176 15,0 0-16-15,2 3-16 0,-1 3 64 0,0 0 16 16,-1 1 0-16,0 5 0 0,-1 0-272 0,2 0-48 0,0 0-16 0,-1 2 0 15,1 5-288-15,1-4-48 0,-2 1-16 0,1 1 0 16,-1 0-112-16,1 2-32 0,1-1 0 0,0 2 0 16,0-1-128-16,0 0-48 0,0 3 0 0,1-1 0 15,0-1-144-15,0-1 0 0,0 1 144 0,2 1-144 16,-1 0 0-16,1 0 0 0,-1-4 0 0,0 1 128 16,2-2-128-16,-1-1 0 0,0 3 0 0,-1-3 128 15,1-1-128-15,0 0 0 0,0 1 0 0,0-1 0 16,0-3 0-16,0 2 0 0,1-1 0 0,-3-1 0 15,2-3 0-15,-2 0 0 0,0-3 0 0,0 1 0 16,0-1 0-16,0 1 128 0,-2-3-128 0,2-1 0 16,-1-1 0-16,1-1 0 0,1-1 0 0,-1-2 0 0,0-7-144 15,-1 6 0-15,1-6 0 0,0 0 0 16,0 0-288-16,0 0-48 0,0 0-16 16,0 0 0-16,0 0 144 0,0 0 32 0,0 0 0 0,0 0 0 0,0 0 160 0,1-9 160 15,-1 9-208-15,0-12 80 0,0-1 128 0,0 2-208 16,0-1 80-16,3 0 128 0,-1-2-256 0,-1 1 80 15,-1 0 16-15,2 0 0 0,-2 1 160 0,1-3-192 16,1 0 192-16,2-2-192 0,-3 0 192 0,-1-2 0 16,0 4 0-16,0-2-128 0,0-1 128 0,0 0 0 15,0 0 0-15,-1 2-128 0,1-1 128 0,0 2 0 16,0 1 0-16,0-2 0 0,1 1 0 0,-1 1 0 16,1-2 0-16,-1 2 0 0,0 2 0 0,0 0 0 15,1 4 0-15,0-3 0 0,1-1 0 0,-1 2 0 16,-1 2 0-16,0 8 0 0,0-10 176 0,2 2-48 0,-2 8 0 0,0-8 0 15,0 8 48-15,0 0 0 0,0 0 0 0,0 0 0 16,0 0 96-16,0 0 32 0,0 0 0 0,0 0 0 16,0 0 16-16,0 0 16 0,-8 4 0 0,2 2 0 15,6-6 0-15,-4 10 0 0,0 0 0 0,1 1 0 16,1 2-16-16,0 0 0 0,0 0 0 0,1 3 0 16,-2-1-48-16,2 1-16 0,0 3 0 0,1 0 0 15,0-2-48-15,0 2-16 0,-1 1 0 0,1 1 0 16,0 0-64-16,1 2 0 0,0 0-128 0,2 0 192 15,-2 2-64-15,1-2-128 0,0-1 176 0,1 0-176 16,-2 2 128-16,2-4-128 0,-2 1 0 0,1 0 0 16,1 0 128-16,-1-1-128 0,2-1 0 0,-4 3 0 15,0-1 0-15,0-1 128 0,1 1-128 0,-1 0 0 16,0-1 128-16,0 1-128 0,0 1 0 0,0-1 0 0,-1-2 0 16,1 0 0-16,-2 1 0 0,2-1 0 0,0 1 0 15,-2-3 0-15,0 1 0 0,1-1 0 0,0 2 128 0,0-3-128 16,0-1 0-16,2-2 0 0,-2-1 0 0,0 1 0 15,0-2 0-15,0-1 0 0,1-2 0 0,0-8 0 16,-2 8 0-16,2-8 0 0,0 0 0 0,0 0 0 16,0 0 0-16,0 0 0 0,0 0 0 0,0 0-176 15,0 0 176-15,0 0-160 0,-4-8 160 0,2-1 0 16,1-2-144-16,0 0 144 0,0-1 0 0,-1-1-144 16,2-1 144-16,0-1 0 0,0-1-144 0,2-1 144 15,0 2 0-15,-1 1-144 0,0-1 144 0,0 0 0 16,-1 3 0-16,3-4 0 0,-2 0 0 0,1 1 0 15,-4-1 0-15,2 1 0 0,-1-1 0 0,-2 2 0 0,1 3 0 16,0 0 0-16,1 0 0 0,-1 2 0 0,1 0 0 0,1 9 0 16,0 0 0-16,-1-8 0 0,1 8 0 0,0 0 128 15,0 0-128-15,0 0 176 0,0 0-176 0,0 0 192 16,0 0-48-16,0 0 0 0,0 0 0 0,0 0 0 16,0 0 16-16,0 0 0 0,-5 4 0 0,0 3 0 15,3 3 16-15,0 1 0 0,0 1 0 0,2 1 0 16,1 2 0-16,1 3 0 0,-1 1 0 0,0 0 0 15,0 1-32-15,0 1 0 0,1 0 0 0,0 1 0 16,0-2-144-16,-1 2 160 0,-1-1-160 0,2 1 160 16,0 1-160-16,1 0 0 0,0-1 144 0,-1 1-144 15,1-1 0-15,-3 1 0 0,2 0 0 0,-1 0 128 0,0-1-128 16,1 0 0-16,0 1 0 0,0 0 0 0,1 1 0 0,0-5 0 16,-3-3 0-16,1 1 0 0,0 1 0 0,0 1 144 15,2-1-144-15,0-2 0 0,-2-4 0 0,0 1 0 16,-2-1 0-16,1-1 0 0,0-2 128 0,0-1-128 15,0-8 0-15,0 0 0 0,0 0 0 0,0 0 0 16,0 0 0-16,0 0 0 0,0 0 0 0,0 0 0 16,0 0 0-16,0 0-144 0,-2-9 144 0,-1-1-160 15,1-1 160-15,1-2-160 0,1-3 160 0,-1-1-128 16,1-1 128-16,1 1-128 0,2-1 128 0,0 1 0 16,-2-2 0-16,1 0 0 0,1 2 0 0,-2 0 0 15,-1-1 0-15,1 1 0 0,0 0 0 0,-1 2 0 16,0 0 0-16,2 2 0 0,-1 1 0 0,-1 1 0 15,0 0 0-15,-1 2 0 0,1 9 0 0,0-8 0 0,0 8 0 16,0 0 0-16,0 0 0 0,0 0 0 0,0 0 0 0,0 0 0 16,0 0 0-16,0 0 0 0,0 0 0 0,0 0 0 15,0 0 0-15,0 0 0 0,-4 8 0 0,0 2 128 16,2 2-128-16,-1 2 0 0,2 0 0 0,0 3 0 16,0 2 0-16,0 2 0 0,0 1 0 0,1 1 128 15,0 2-128-15,0 0 0 0,0-2 0 0,1 0 128 16,1 0-128-16,2 1 128 0,-3 0-128 0,1 1 128 15,1-2-128-15,-2-1 0 0,1 1 0 0,0 0 128 16,-2-2-128-16,2 1 0 0,1 0 0 0,-1 0 128 16,-2-1-128-16,1 0 0 0,3-3 0 0,-3 0 0 15,1-3 0-15,1 0 0 0,-1-3 0 0,1-2 0 16,0-2 0-16,-3-8 0 0,0 0 0 0,0 0 0 16,-3 7 0-16,3-7 0 0,0 0 0 0,0 0 128 0,0 0-128 15,0 0 0-15,0 0 0 0,0 0 0 0,0 0 0 0,0 0 0 16,-7-7 0-16,7 7 0 0,-5-8 0 0,-1 0 0 15,2 0 0-15,0-1 0 0,0 1 0 0,2-1 0 16,2-1 0-16,-1 1 0 0,-2 0 0 0,2 0 0 16,1 9 0-16,0-9 0 0,0 0 0 0,0 9 0 15,0-10 0-15,0 10 0 0,0-9 0 0,0 9 0 16,0-9 0-16,0 9 0 0,0 0 0 0,0 0 0 16,0 0 0-16,0 0 0 0,0 0 0 0,0 0 0 15,0 0 0-15,0 0 0 0,0 0 0 0,0 0 0 16,0 0 0-16,-3 9 0 0,1 1 0 0,2-1 0 15,-1-2 0-15,-1 2 0 0,-1 1 0 0,2 0 0 0,1 1 0 16,-1 1 0-16,0-1 0 0,1 0 0 16,-1 3 0-16,1-1 0 0,0-2 0 0,-1 0 0 0,0 0 0 15,0 2 0-15,0 1 0 0,-1-1 0 0,2 0 0 0,-1 1 0 16,-2 0 0-16,2-2 128 0,-1 0-128 0,1-1 0 16,1 0 0-16,0-1 0 0,0 0 0 0,0 1 0 15,0-3 0-15,0 2 0 0,0-1 0 0,0 1 0 16,0 1 0-16,0-2 0 0,0-1 0 0,0 0 0 15,0-8 0-15,1 8 0 0,-1-8 0 0,0 0 0 16,0 0 0-16,0 0 0 0,0 0 0 0,0 0 0 16,0 0 0-16,0 0-128 0,0 0 128 0,0 0 0 15,0 0-128-15,0 0 128 0,-4-7-128 0,2-1 128 16,0-1-128-16,2 0 128 0,-3-1-128 0,2 2 128 16,1-1 0-16,0 0 0 0,0-2 0 0,-1 0 0 15,-1 0 0-15,2 1-128 0,-1-2 128 0,0 1 0 0,1 0 0 0,0 0 0 16,1-1 0-16,2 0 0 0,-2-1 0 0,0-1 0 15,-1 2 0-15,0 0-128 0,2 0 128 0,-1-2 0 16,-1-3 0-16,2 2 0 0,0 0 0 0,0-1 0 16,-2-1 0-16,0-1 0 0,0 0 0 0,0 2 0 15,0-3 0-15,1 2 0 0,0-2 0 0,0 2 0 16,-1-1 0-16,0 0 0 0,0 0 0 0,1 3 0 16,0-1 0-16,-1-1 0 0,0-1 0 0,0 1 0 15,0-2 0-15,4 2 0 0,-2-1 0 0,-2 4 0 16,-2 2 0-16,2-1 0 0,2 0 0 0,-1 1 0 15,-2 1 0-15,-1 0 0 0,2-1 0 0,-1 0 0 16,1 2 0-16,0-2 0 0,-2-1 0 0,2 1 0 0,-1 0 0 16,1-2 0-16,-2 2 0 0,1 0 0 0,-1 0 0 15,0 1 0-15,2 0 0 0,-1 1 0 0,0 1 0 0,0 1 0 16,1-2 0-16,1 1 0 0,0 0 0 0,0 0 0 16,-2 0 0-16,1 1 0 0,0-1 0 0,1 1 0 15,1 0 0-15,-2 8 0 0,0-11 0 0,1 5 0 16,-1 6 0-16,2-9 0 0,-2 0 0 0,1 0 0 15,1 1 0-15,1 0 0 0,-3 0 0 0,2 1 0 16,-2-3 0-16,1 2 0 0,1 0 0 0,-2 8 0 16,0-9 0-16,1 2 0 0,1-1 0 0,-2 8 0 15,1-8 0-15,0 0 0 0,0-2 0 0,1 1 0 16,0 0 0-16,-1 1 0 0,-1 8 0 0,0-7 0 16,0-2 0-16,0 1 0 0,1 0 0 0,-1 8 0 15,0-7 0-15,0 7 0 0,1-11 0 0,-1 4 0 0,0 7 0 0,2-9 0 16,0 3 0-16,0-3 0 0,-2 9 0 0,1-7 0 15,-1 7 0-15,1-7 0 0,0-1 0 0,-1 8 0 16,1-8 0-16,-1 1 0 0,0 7 0 0,0-8 0 16,0 0 0-16,0 8 0 0,0 0 0 0,0-8 0 15,2 1 0-15,-2 7 0 0,0 0 0 0,1-8 0 16,-1 8 0-16,0-8 0 0,0 8 0 0,0 0 0 16,1-7 0-16,-1 7 0 0,3-8 0 0,-3 8 0 15,2-8 0-15,-2 8 0 0,0-7 0 0,0 7 0 16,0-7 0-16,0 7 0 0,2-8 0 0,-2 8 0 15,0 0 0-15,2-7 0 0,-2 7 0 0,2-8 0 16,1 0 0-16,-3 8 0 0,0 0 0 0,0 0 0 16,2-9 0-16,-1 3 0 0,-1 6 0 0,0 0 0 15,1-8 0-15,-1 8 0 0,4-9 0 0,-1 3 0 16,-3-1 0-16,0 7 0 0,0-9 0 0,0 2 0 0,0-1 0 0,0 8 0 16,0 0 0-16,0-8 0 0,0 0 0 0,0 8 0 15,1-8 0-15,-1 1 0 0,0 7 0 0,0-7 0 16,0 1 0-16,0-2 0 0,0 8 0 0,0-8 0 15,1 1 0-15,-1-2 0 0,-1 0 0 0,1 3 0 16,0 6 0-16,0 0 0 0,0 0 0 0,0-9 0 16,0 0 0-16,0 9 0 0,0-7 0 0,0 0 0 15,-1-3 0-15,2 2 0 0,3 3 0 0,-4 5 0 16,-4-7 0-16,4 7 0 0,0-9 0 0,0 1 0 16,-3 2 0-16,3 6 0 0,-2-8 0 0,1 0 0 15,0 0 0-15,1 0 0 0,-1 0 0 0,1 8 0 0,0-9 0 16,-1 1 0-16,0 0 0 0,-1 1 0 0,2 7 0 0,0-7 0 15,0-1 0-15,0 1 0 0,0 7 0 0,-3-8 0 16,1 0 0-16,2 8 0 0,0-8 0 0,0 2 0 16,-1-1 0-16,1 7 0 0,0-7 0 0,0 7 0 15,-2-10 0-15,2 10 0 0,-1-8 0 0,1 8 0 16,-1-9 0-16,0 1 0 0,-2 0 0 0,3 8 0 16,-1-8 0-16,1 0 0 0,0 0 0 0,0-1 0 15,0 9 0-15,-3-8 0 0,3 8 0 0,0-8 0 16,-1-1 0-16,1 9 0 0,1-8 0 0,-1 8 0 15,0-8 0-15,0 0 0 0,0 0 0 0,0 8 0 16,2-9 0-16,-1 2 0 0,-2-1 0 0,1 0 0 16,0 1 0-16,0-1 0 0,1 0 0 0,-1 1 0 15,0-2 0-15,0 1 0 0,0 8 0 0,2-10 0 0,0-1 0 16,-2 0 0-16,0 0 0 0,-2 2 0 0,2 1 0 0,0-1 0 16,2-1 0-16,-1 2 0 0,0-2 0 0,0 3 0 15,0 0 0-15,-1-2 0 0,0 3 0 0,0-1 0 16,0 0 0-16,1 0 0 0,0-1 0 0,4-1 0 15,-3 1 0-15,0 1 0 0,-1-1 0 0,0 0 0 16,-1 1 0-16,1-1 0 0,-1-1 0 0,0 0 0 16,0-1 0-16,0 2 0 0,1 0 0 0,-1 0 0 15,0-1 0-15,0 2 0 0,0-1 0 0,0 1 0 16,0 1 0-16,-1-1 0 0,-1 0 0 0,2 7 0 16,1-9 0-16,-1 9 0 0,-2-8 0 0,0 1 0 15,0 1 0-15,-2-1 0 0,2 0 0 0,2 7 0 16,-1-10 0-16,-1 2 0 0,0-2 0 0,0 1 0 0,1 2 0 0,0-1 0 15,0 1 0-15,1 0 0 0,1-2 0 0,0 1 0 16,-2 1 0-16,1 7 0 0,0-6 0 0,0-1 0 16,1 0 0-16,2 0 0 0,-3 7 0 0,2-10 0 15,0 0 0-15,-1 2 0 0,-1 2 0 0,0 6 0 16,0-9 0-16,1 0 0 0,-1 0 0 0,0 9 0 16,0 0 0-16,2-8 0 0,3-2 0 0,-4 1 0 15,-1-2 0-15,1 3 0 0,1 2 0 0,0-2 0 16,1-1 0-16,-1 1 0 0,2 2 0 0,-3-1 0 15,0-2 0-15,2 3 0 0,-1-1 0 0,-2 7 0 16,3-9 0-16,0 2 0 0,-2-1 0 0,1 0 0 16,0 0 0-16,-1 1 0 0,-1 7 0 0,0-9 0 15,2 0 0-15,0 2 0 0,-2-1 0 0,0 8 0 16,0-8 0-16,0 6 0 0,0-3-160 0,0 0-48 16,0 0-16-16,0-1 0 0,-1 0 224 0,1-2 0 0,0 1 0 0,0 1 0 15,1-1 0-15,-1-2 0 0,0 0 0 0,0 1 0 16,0-2 0-16,0 2 0 0,1 1 0 0,0 0 0 15,1-5 0-15,-2 5 0 0,-4 0 0 0,3 1 0 16,2-2 0-16,0-2 0 0,0-3 0 0,1 2 0 16,-2 2 0-16,0 2 0 0,0-2 0 0,0 1 0 15,-2 0 0-15,0 4 0 0,1-3 0 0,1 2 0 16,1-1 0-16,-1 6 0 0,0 0 0 0,0 0 0 16,1-4 0-16,-1 0 0 0,0-1 0 0,0 1 0 15,0 4 0-15,0-7 0 0,-1 3 0 0,1-2 0 16,1 1 0-16,-1 0 0 0,-2 2 0 0,1-1 0 15,1-3 0-15,0 2 0 0,-1-1 0 0,2 2 0 0,2-2 0 16,0 1 0-16,-5-1 0 0,1 2 0 16,0-1 0-16,1 5 0 0,-2-5 0 0,1-1 0 0,0 2 0 0,1 4 0 15,-2-6 0-15,1 1 0 0,-1-2 0 0,1 1 0 16,-1 2 0-16,2-1 0 0,0-2 0 0,0 0 0 16,2-1 0-16,-1 1 0 0,-2-1 0 0,2 1 0 15,1-2 0-15,-2 3 0 16,1-2-864-16,0-1-128 0,1 4-32 0,0-1 0 0</inkml:trace>
  <inkml:trace contextRef="#ctx0" brushRef="#br1" timeOffset="7">22154 7761 12895 0,'0'0'272'0,"0"0"64"0,0 0 16 0,0 0 32 0,0 0-384 0,0 0 0 0,0 0 0 0,0 0 0 0,0 0 896 0,0 0 96 15,0 0 32-15,0 0 0 0,0-6 0 0,0-1 0 16,1 0 0-16,0-1 0 0,-1 1-832 0,2 0-192 15,-1-1 0-15,1-1 0 0,0-1 864 0,1-2 128 16,-2 0 32-16,2-1 0 0,-2-1-832 0,-1-1-192 16,-1 0 0-16,1-2 0 0,1 0 0 0,0-1 0 15,-1 0 0-15,0-2 0 0,0-1 864 0,0 0 128 16,-1-1 32-16,1 1 0 0,-2 2-832 0,-1 1-192 16,0-1 0-16,1 0 0 0,1-2 0 0,0 3 0 15,-1-1 0-15,1 0 0 0,-1 1 0 0,-2 1 0 16,1-1 0-16,1 2 0 0,1-2 0 0,1 1 0 15,-1 0 0-15,1 1 0 0,-2-1 0 0,1 2 0 16,0 1 0-16,1-1 0 0,0 1 864 0,0 0 128 16,0 0 32-16,0 0 0 0,0 1-832 0,0-2-192 0,0 0 0 0,0 1 0 15,-4 0 0-15,2 0 0 0,-1 1 0 0,2-1 0 16,-1 0 0-16,1-1 0 0,-1 1 0 0,2 0 0 16,-1-2 0-16,-1 4 0 15,0-1 0-15,1 0 0 0,1 0 0 0,0-1 0 0,0 0 0 0,0 2 0 16,0-1 0-16,0 2 0 0,0 1 0 0,1 0 0 15,1 0 0-15,0 0 0 0,-2 0 0 0,1 2 0 16,-1-1 0-16,0 1 0 0,0 0 0 0,0 1 0 16,0-1 0-16,0 0 0 0,1-1 0 0,0 1 0 15,0 0 0-15,1-2 0 0,1 0 0 0,-2 1 0 16,0 1 0-16,-1 0 0 0,0 0 0 0,0-1 0 16,-1 1 0-16,0 1 0 0,-1-2 0 0,1 4 0 15,-1 0 0-15,0 1 0 0,1-2 0 0,-2 1 0 0,0 0 864 0,1 1 128 16,0-1 32-16,2 5 0 0,-2-4-832 0,2 4-192 15,0 0 0-15,-2-5 0 0,-1 1 0 0,3 4 0 16,0 0 0-16,0 0 0 0,0 0 0 0,0 0 0 16,0 0 0-16,0 0 0 0,0 0 0 0,0 0 0 15,0 0 0-15,0 0 0 16,0 0-1600-16,0 0-352 0,0 0-80 0,0 0-16 0</inkml:trace>
  <inkml:trace contextRef="#ctx0" brushRef="#br1" timeOffset="8">22072 4767 12895 0,'0'0'272'0,"0"0"64"15,0 0 16-15,0 0 32 0,0 0-384 0,0 0 0 0,0 0 0 0,0 0 0 0,0 0 896 0,0 0 96 16,0 0 32-16,0 0 0 0,0 0-832 0,2-6-192 16,1-1 0-16,-2 2 0 0,-1-1 864 0,0 0 128 15,0-2 32-15,1 0 0 0,0 1-832 0,0-1-192 16,-1-1 0-16,1-2 0 0,1-2 0 0,0-1 0 16,0-2 0-16,-1 0 0 0,0-1 864 0,1 0 128 15,-1-2 32-15,-1-1 0 0,1 0-832 0,0 0-192 16,1 0 0-16,0-1 0 0,-1 0 864 0,0-1 128 15,1-1 32-15,-1 0 0 0,0-1-832 0,1 0-192 16,-2-1 0-16,1-1 0 0,-1-3 0 0,3 0 0 16,-2 0 0-16,2-13 0 0,1 4 864 0,0 3 128 15,-3 1 32-15,2 3 0 0,0 3-832 0,1-1-192 0,-2 1 0 16,1-1 0-16,-3-2 0 0,0 0 0 0,0 1 0 16,0 0 0-16,0 1 0 0,0 2 0 0,-1 0 0 0,-2 4 0 15,0 1 0-15,0 2 0 0,2 3 0 16,0 0 0-16,-1 2 864 0,1 1 128 0,1 0 32 0,-1 3 0 15,-3 2-832-15,2 0-192 0,0 0 0 0,0 0 0 16,0 0 0-16,1 2 0 0,-1 0 0 0,1 0 0 16,-1 1 0-16,1-2 0 0,0 0 0 0,0 3 0 15,1 5 0-15,0-8 0 0,0 2 0 0,0 6 0 16,0 0 0-16,0 0 0 0,-1-7 0 0,1 7 0 16,0 0 0-16,0 0 0 0,0 0 0 0,0 0 0 15,0 0-2416-15,0 0-528 0,0 0-96 16,-1 15-32-16</inkml:trace>
  <inkml:trace contextRef="#ctx0" brushRef="#br1" timeOffset="9">22040 3710 12895 0,'0'0'272'0,"0"0"64"0,0 0 16 0,0 0 32 0,-1 6-384 0,1-6 0 0,-3 5 0 0,2 1 0 16,1-6 896-16,-1 6 96 0,1-6 32 0,0 0 0 16,0 0 0-16,-1 7 0 0,-1 1 0 0,2-8 0 15,0 0 0-15,0 0 0 0,0 0 0 0,0 0 0 16,0 0 0-16,0 0 0 0,0 0 0 0,0 0 0 15,0 0-832-15,0 0-192 0,-1-7 0 0,1 1 0 16,1 0 0-16,-1 6 0 0,-1-7 0 0,1 0 0 16,0-2 0-16,0-2 0 0,0 2 0 0,0-1 0 0,-1-2 864 0,2 0 128 15,0 0 32-15,-1 1 0 0,2 0-832 0,-1 0-192 16,0 0 0-16,0-1 0 0,0 0 0 0,-1 0 0 16,0 0 0-16,1-2 0 0,1 3 0 0,-1-2 0 15,-1 0 0-15,1 0 0 0,3 1 864 0,-3 1 128 16,-1-1 32-16,1 2 0 0,0 0-832 0,0 1-192 15,-2 1 0-15,2-3 0 0,1 0 0 0,-1 2 0 16,1-2 0-16,-1 3 0 0,0-1 0 0,0 0 0 16,1-2 0-16,-1 3 0 0,0 0 0 0,-1 0 0 15,1 1 0-15,0 1 0 0,1-3 0 0,-1-3 0 16,0 0 0-16,1 1 0 0,0 1 0 0,-1-1 0 16,-1 1 0-16,0 1 0 0,1 0 0 0,-1 2 0 15,0 7 0-15,0-9 0 0,4-1 0 0,-4 1 0 16,0 1 0-16,1 1 0 0,1-2 864 0,-1 1 128 0,-1 0 32 0,0 2 0 15,0 6-832-15,2-7-192 0,-2 7 0 0,1-9 0 16,-1 1 0-16,1 0 0 0,-1 1 0 0,3 0 0 16,0-1 0-16,-1 0 0 15,1 1 0-15,-3 7 0 0,2-7 0 0,0 0 0 0,1 0 0 0,-3 7 0 16,4-9 0-16,0 2 0 0,-4 7 0 0,4-7 0 16,3-2 0-16,-4 3 0 0,-3 6 0 0,3-7 0 15,-3 7 0-15,0 0 0 0,4-7 0 0,-4 7 0 16,0 0 0-16,0 0 0 0,0 0 0 0,0 0 0 15,0 0 0-15,0 0 0 0,0 0 0 0,0 0 0 16,0 0-2416-16,0 0-528 0,0 0-96 0,-9 5-32 16</inkml:trace>
  <inkml:trace contextRef="#ctx0" brushRef="#br1" timeOffset="10">22070 3333 9215 0,'0'0'192'0,"0"0"64"0,0 0 0 0,0 0 0 0,0 0-256 0,0 0 0 0,0 0 0 0,-1 10 0 16,-2-2 864-16,3-8 128 0,1 10 32 0,-1-10 0 15,0 0 0-15,-3 8 0 0,3-8 0 0,-1 9 0 16,1-9-832-16,-1 9-192 0,1-9 0 0,0 0 0 16,-2 10 864-16,2-10 128 0,0 0 32 0,0 0 0 0,0 0-832 15,0 0-192-15,0 0 0 0,0 0 0 0,0 0 864 0,0 0 128 16,0 0 32-16,0 0 0 0,0 0 0 0,0 0 0 15,0 0 0-15,0 0 0 0,0 0-832 0,0 0-192 16,0 0 0-16,0 0 0 0,0 0 0 0,0 0 0 16,-2-9 0-16,2 9 0 0,-2-10 0 0,2 1 0 15,1 1 0-15,2-1 0 0,-2 1 864 0,0 0 128 16,1-2 32-16,1 1 0 0,-1-1-832 0,0 1-192 16,-1 0 0-16,1 0 0 0,2 0 0 0,-1 0 0 15,0-2 0-15,1 0 0 0,0-3 0 0,-3 2 0 16,0 0 0-16,1 1 0 0,2 1 0 0,-1 1 0 15,-1 2 0-15,1-3 0 0,1-1 0 0,-2 1 0 16,-1 1 0-16,1 0 0 0,-2 9 0 0,4-7 0 16,-1-3 0-16,-1 2 0 0,-2 8 0 0,3-8 0 0,1 1 0 15,1-1 0-15,-2 0 864 0,2 1 128 0,-5 7 32 0,5-9 0 16,0-1-832-16,0 0-192 0,1 2 0 0,-1 1 0 16,1-1 0-16,-2 1 0 0,1-3 0 0,-2 0 0 15,3 1 0-15,0-1 0 0,-2 0 0 0,1 1 0 16,2 1 0-16,-1 1 0 0,-3-3 0 0,2 1 0 15,-2-2 0-15,2 3 0 0,3 0 0 0,-3 1 0 16,0-2 0-16,2 0 0 0,-1 0 0 0,2 4 0 16,0 2 0-16,-1-2 0 0,1-3 0 0,0 2 0 15,-2-2 0-15,3 0 0 0,-1 0 0 0,1 0 0 16,-1 1 0-16,0 2 0 0,1 0 0 0,0 0 0 16,2-4 0-16,-5 1 0 0,3 1 0 0,-2-1 0 0,3 1 0 0,-3 2 0 15,1-4 0-15,-1 3 0 0,1-2 0 0,-1 1 0 16,2 1 0-16,-3 0 0 0,2 2 0 0,-1-3 0 15,2 2 0-15,-3 1 0 0,2-1 0 0,-3 0 0 16,3 0 0-16,0 1 0 0,-1-1 0 0,3 1 0 16,0-1 0-16,0 1 0 0,-2 0 0 0,1 0 0 15,-1 0 0-15,2 1 0 0,-2 0 864 0,2 1 128 16,-1 0 32-16,1 0 0 0,2 0-832 0,-3-2-192 16,-1-1 0-16,4 3 0 0,-1 2 0 0,0 0 0 15,-1-2 0-15,1-1 0 0,1 2 0 0,1-1 0 16,-1 0 0-16,0-1 0 0,-2 0 0 0,1 1 0 15,1 0 0-15,-2 2 0 0,1 0 0 0,-1-1 0 16,-1 0 0-16,1-1 0 0,-2 1 0 0,2 0 0 16,0-1 0-16,-2 1 0 0,0 1 0 0,2 1 0 0,-1 0 0 0,1 0 0 15,-2 0 0-15,0-1 0 0,-8 0 0 0,14 1 0 16,-3 1 0-16,0 0 0 16,0-2 0-16,-3 2 0 0,3 0 0 0,0 0 0 0,-1-1 0 0,0 2 0 15,0-1 0-15,0 1 0 0,0-1 0 0,1 2 0 16,-2 0 0-16,1 0 0 0,0-2 0 0,1 2 0 15,1-1 0-15,1 2 0 0,1-2 0 0,2 2 0 16,-3-2 0-16,0-1 0 0,0 0 0 0,0 1 0 16,2 1 0-16,-2 0 0 0,0-1 0 0,0 2 0 15,-2 0 0-15,0 1 0 0,-1-3 0 0,0 1 0 16,1 2 0-16,0-1 0 0,-3 2 0 0,2 0 0 16,2-2 0-16,-3 3 0 0,-1 1 0 0,2-1 0 15,-1 1 0-15,2 1 0 0,-2 0 0 0,0 1 0 16,-2 1 0-16,3-2 0 0,2 2 0 0,2 0 0 0,-5-1 128 15,2 2 0-15,0-2-128 0,2 3 192 0,0 1-192 0,-2 0 0 16,1 0 128-16,1-1-128 0,-2 1 0 0,1 1 0 16,0-2 0-16,0 0 0 0,-2 2 128 0,0-1-128 15,1 0 0-15,0 0 0 0,1 0 128 0,-1-1-128 16,1 0 0-16,-2 0 144 0,2 0-144 0,-2 1 0 16,-1-2 0-16,0 1 0 0,3 3 0 0,-3-3 0 15,0 0 0-15,-1 2 0 0,0-1 0 0,1 2 0 16,0 0 128-16,-1 0-128 0,-2-3 0 0,2 0 0 15,-1 1 0-15,1 1 0 0,-1 0 0 0,0-2 0 16,2-1 0-16,1 0 0 0,-3 2 0 0,1-1 0 0,-1-1 0 0,3 0 0 16,-3 0 0-16,2 2 0 0,-1-1 128 0,1-2-128 15,-2 1 0-15,0-1 0 16,2 2 0-16,-1-1 0 0,-3 0 0 0,4 1 0 0,-3 2 0 0,3-3 128 16,4 2-128-16,-5 0 0 0,-2 0 0 0,-2 0 0 15,1 1 0-15,1-1 0 0,3 1 0 0,2-2 0 16,-3-1 0-16,1-1 0 0,-2 0 0 0,1 0 0 15,-1 4 0-15,0-1 0 0,0 1 0 0,3-1 0 16,-5 3 0-16,4-5 0 0,-3 2 128 0,0 1-128 16,0-2 0-16,-2 1 0 0,0 2 0 0,2-2 128 15,-3 0-128-15,1-1 0 0,-2 1 144 0,2 1-144 16,-2 0 0-16,2 2 144 0,-1-1-144 0,0 1 0 16,2-2 160-16,-3 1-160 0,0-1 128 0,0 2-128 15,-1 2 0-15,2 0 0 0,2 1 128 0,-3-3-128 0,2 0 0 0,-1-2 0 16,-1 0 0-16,0 0 128 0,0 4-128 15,0-1 0-15,0-2 144 0,0 0-144 0,-1-1 0 0,0 0 0 16,0-1 0-16,1 2 128 0,1-1-128 0,0 1 0 16,-2-1 0-16,1 2 0 0,0-2 0 0,0 1 0 15,-1-1 0-15,1 2 128 0,0 1-128 0,1 0 0 16,-3 2 0-16,1-1 0 0,1-2 0 0,-1 0 0 16,0 2 0-16,-1 1 0 0,-1 0 0 0,1 0 128 15,0 0-128-15,0-1 0 0,0-2 0 0,2 2 128 16,0 1-128-16,-1 0 0 0,-1 0 0 0,1 0 0 15,1 1 0-15,1-1 128 0,-3-3-128 0,1 3 0 16,-1 0 0-16,2 2 0 0,0 1 0 0,0 1 0 16,1-5 0-16,0 2 0 0,1 2 0 0,1-2 0 15,-3-2 0-15,1 1 0 0,2 0 0 0,-2 1 0 0,0 0 0 0,-1 0 0 16,-1-1 0-16,1 1 0 0,3 1 0 0,-3 3 0 16,0 0 0-16,2-1 0 0,1-2 0 0,-1-1 0 15,-1 0 0-15,-1 0 0 0,1 1 0 0,2 1 0 16,-3-2 0-16,2 2 0 0,1-4 0 0,-1 0 0 15,-2 0 0-15,2 2 0 0,-1-1 0 0,0 0 0 16,2-2 0-16,-2 2 0 0,1 1 0 0,2-1 128 16,-2 1-128-16,0 1 0 0,-2-1 0 0,0 0 0 15,3 0 0-15,-2 2 0 0,-3-1 0 0,2 1 0 16,1 1 0-16,3 0 0 0,-4-2 0 0,1-1 128 16,-1-1-128-16,3-2 0 0,0 2 0 0,1-1 0 15,-2 1 0-15,1 1 0 0,-3 1 0 0,0-1 0 16,-1-2 0-16,-1 0 0 0,0-2 0 0,2 3 0 0,2 1 0 15,-2 0 0-15,-2-2 0 0,2 1 0 0,2 2 0 0,1 0 0 16,-2-3 0-16,3 0 0 0,0-1 0 0,-1-1 128 16,-2 2-128-16,1 0 0 0,3-1 0 0,-3 0 0 15,-2 2 0-15,2 0 0 0,-2 0 0 0,2 0 0 16,1 1 0-16,-1 0 0 0,-1-1 0 0,3 0 0 16,-1 0 0-16,2 0 0 0,-1 1 0 0,0 0 0 15,2 0 0-15,-3 0 0 0,2-2 0 0,-2 4 0 16,-1-5 0-16,0 2 128 0,2 0-128 0,-4 1 0 15,1 0 0-15,0 0 0 0,3 2 0 0,-4-2 0 16,0 0 0-16,2 1 0 0,0 3 0 0,0 0 0 16,-1 2 0-16,-1-1 0 0,0-4 0 0,-1-2 0 0,0 2 0 15,0 0 128-15,-1 3-128 0,1-1 0 0,1-1 0 16,-2 1 0-16,0 1 0 0,0-3 0 0,2 2 0 0,-2 2 0 16,1 0 0-16,-1 1 0 0,0-1 0 0,-1 3 128 15,1-3-128-15,1 2 0 0,0-1 0 0,-1 1 0 16,0-1 0-16,0-2 0 0,-1 0 0 0,1 1 0 15,0 2 0-15,0 0 0 0,-3-1 0 0,1 0 0 16,1 1 0-16,0-2 0 0,-1 1 0 0,1 1 128 16,0 2-128-16,0 0 0 0,-1 0 0 0,0-4 0 15,1 1 0-15,-2-1 0 0,0 0 0 0,-1 1 0 16,2 2 0-16,-1 4 0 0,-3-2 0 0,2-1 0 16,-1-3 0-16,-1 3 144 0,2 2-144 0,-1 1 0 15,-1 0 0-15,0-1 0 0,2-1 0 0,-3-1 0 16,4 0 128-16,0 1-128 0,-2-1 0 0,1 2 0 15,-1 1 0-15,2-2 0 0,-5 1 0 0,4-3 0 0,2 0 0 0,-4 3 0 16,0 3 0-16,1-1 0 0,2-4 0 0,-1 2 0 16,-3 0 0-16,3 4 0 0,-1-1 0 0,1 3 0 15,-1-1 0-15,-2-1 0 0,1 0 0 0,4-1 0 16,-1 0 0-16,-2 2 0 0,-1 0 0 0,1 0 0 16,5-1 0-16,0-1 0 0,-1 2 128 0,-1-1-128 15,-2 2 0-15,0-2 0 0,4-4 0 0,-1 1 0 16,-2 0 0-16,2 0 0 0,0 1 0 0,0-4 0 15,-1 1 0-15,2 1 0 0,2 0 0 0,-1 0 0 16,0 3 0-16,0-2 0 0,-1 0 0 0,0 0 0 16,0-1 0-16,3 0 0 0,2 0 0 0,-2-1 0 15,-1 1 0-15,0-1 0 0,2-2 0 0,-3 2 0 0,-2 0 0 0,-2 2 0 16,1-2 128-16,4 0-128 16,5 0 0-16,-2-2 0 0,-1-3 0 0,0 2 0 0,1 1 128 0,0-2-128 15,1 1 0-15,-2-1 0 0,0 2 0 0,2-2 0 16,-3-1 0-16,0 3 0 0,0-2 0 0,0 4 0 15,1-1 128-15,1-2-128 0,-1-2 0 0,3 2 0 16,-3 3 0-16,1-3 0 0,1-1 0 0,-4-1 0 16,-1 3 128-16,1 0-128 0,0-2 0 0,0 2 0 15,-1 0 0-15,-1 2 0 0,0 1 128 0,1-1-128 16,-2-1 0-16,1 0 0 0,1-1 0 0,1 1 0 16,-1 0 0-16,-1-2 0 0,0 0 0 0,2 2 0 15,-2-2 0-15,0 0 0 0,0 0 0 0,1 1 0 16,-1 1 128-16,-1 0-128 0,-1 1 0 0,1-1 0 15,1-4 0-15,0 1 0 0,-2-1 0 0,2 1 0 0,0 0 0 0,2-2 0 16,-1-2 0-16,-1 0 0 0,0 1 0 0,0-2 0 16,2 3 0-16,-2-2 0 0,-2 1 128 0,1 2-128 15,-2-1 0-15,2 3 0 0,0-2 0 0,1-1 0 16,-2-1 0-16,1-1 0 0,-1 3 0 0,1 0 0 16,-1-1 0-16,1 1 0 0,0-1 128 0,-2-1-128 15,-2-2 0-15,2 2 0 0,1-1 0 0,-4 3 0 16,0 2 0-16,0 1 0 0,-2-3 0 0,3-2 0 15,-1-3 0-15,2 4 0 0,1 2 128 0,-1-1-128 16,3-3 0-16,-3 0 0 0,0 2 0 0,-1 1 0 16,3-3 0-16,-6-1 0 0,1 0 0 0,1 3 0 15,6 0 0-15,-1 1 0 0,-3-1 0 0,0 5 0 16,-1-1 0-16,0 0 0 0,2-2 0 0,1 0 0 0,-6 3 0 16,4-2 0-16,0-1 0 0,0-1 0 0,0-4 0 0,-2 1 0 15,3 1 0-15,-3 0 0 0,3 2 0 0,0 0 0 16,1 1 0-16,-4-1 0 0,2 2 0 0,0-2 0 15,2 0 0-15,-3 0 0 0,1 1 0 0,1-1 0 16,1 0 0-16,-3-1 0 0,2-1 0 0,-1 2 0 16,0-1 0-16,0 1 0 0,2-1 0 0,0 0 0 15,-3-1 0-15,3 1 0 0,1-1 0 0,-2 2 0 16,-1-3 0-16,1 0 0 0,1-2 0 0,0 1 0 16,2 3 0-16,-1-3 0 0,-3-2 0 0,3-2 0 15,0 0 0-15,0 1 0 0,1-1 0 0,-1-1 0 16,0 0 0-16,0 2 0 0,0-1 0 0,-1 0 0 15,1-1 0-15,-1 0 0 0,1 3 0 0,-2 1 0 16,2 0 0-16,0 0 0 0,-1 0 0 0,0 1 0 0,-1-2 0 0,1 2 0 16,2 1 0-16,-4-4 0 0,0 0 0 15,1-1 0-15,1-3 0 0,-1 1 0 0,-1-1 0 0,1 2 0 16,0-5 0-16,0 2 0 0,1-3 0 0,-2 1 0 16,0-1 0-16,1 0 0 0,1-1 0 0,0 0 0 15,-2 1 0-15,1 0 0 0,-3-1 0 0,3 1 0 16,-3 0 0-16,1 1 0 0,1 1 0 0,-3 1 0 15,3 0 0-15,-1 0 0 0,-1-1 0 0,0 1 0 16,2 0 0-16,-4 0 0 0,2 0 176 0,-1 0-176 16,1 0 160-16,1 2-160 0,-6-3 0 0,2 1 0 15,1-2 0-15,1 0-160 0,0 2 160 0,-1 1 0 16,0-3 128-16,0 1-128 0,2-1 0 0,1 2 0 0,-7-1 0 0,4 0-128 16,3 1 128-16,0-1 0 0,-2 1 0 0,-1 1 0 15,-5-1 0-15,3-1 0 16,2 0 0-16,-2 0 0 0,-3 0 0 0,3 1 0 0,0-3 0 0,0 0 0 15,0-1 0-15,0 1 0 0,1 0 0 0,-1 0 0 16,-1 0 0-16,1 0 0 0,0 0 0 0,1 0 0 31,0 1-368-31,-1-1-32 0,3 0-16 0,-2 1 0 0,0-3 416 0,0 1 0 0,-1 0 0 0,5-3 0 16,-2-1 0-16,0 2 0 0,-1 2 0 0,-3 3 0 16,0-2 0-16,0 1 0 0,-1-1 0 0,1 0 0 15,0-1 0-15,0 0 0 0,1 0 0 0,-3 1 0 16,-1 1 0-16,2 0 0 0,1 3 0 0,0-5 0 15,-3 0 0-15,2 4 0 0,2 0 0 0,-1 1 0 16,-1-2 0-16,0 0 0 0,0 0 0 0,1-2 0 0,-4-2 0 16,2 2 0-16,1 1 0 0,1 2 0 0,1-1 0 0,-1-2 0 15,-1 0 0-15,2-1 0 0,-1 0 0 0,1 0 0 16,0 0 0-16,-2 0 0 0,2 0 0 0,-1-1 0 16,0-2 0-16,0 2 0 0,0 1 0 0,0-1 0 15,-2-2 0-15,1 1 0 0,0 0 0 0,0-1 0 16,0 1 0-16,-2 0 0 0,0-2 0 0,1 0 0 15,0 2 0-15,0 0 0 0,-2 0 0 0,4-2 0 16,-2 1 0-16,3 0 0 0,3-1 0 0,-4 0 0 16,-3-3 0-16,2 2 0 0,2-1 0 0,-2 1 0 15,0-2 0-15,1 0 0 0,0-3 0 0,0 1 0 16,-2 2 0-16,2 0 0 0,0-2 0 0,1 0 0 16,-1-1 0-16,1 1 0 0,-2 1 0 0,3-2 0 15,-1-2 0-15,1 2 0 0,-1 3 0 0,0-2 0 0,1-3 0 0,0 0 0 16,-2 1 0-16,1 0 0 0,1 0 0 0,1 0 0 15,-1 0 0-15,-2-2 0 0,1 1 0 0,1 0 0 16,-1 0 0-16,0-2 0 0,0-1 0 16,2 1 0-16,-1 3 0 0,-2-5 0 0,1 0 0 0,1-1 0 15,0 1 0-15,1-1 0 0,-3 0 0 0,1 1 0 16,2-1 0-16,-2 0 0 0,-1 1 0 0,1-1 0 16,0 1 0-16,3-1 0 0,-3-2 0 0,1 3 0 15,-1-1 0-15,1 2 0 0,1-1 0 0,1 0 0 16,-1-1 0-16,-1 2 0 0,3 2 0 0,-2-2 0 15,0-3 0-15,2 2 0 0,-1 1 0 0,0 0 0 16,1-1 0-16,1 1 0 0,-3 0 0 0,1-1 0 0,0 0 0 16,1 0 0-16,-2 1 0 0,2 0 0 0,1-1 0 15,-3 2 0-15,2 2 0 0,0-5 0 0,1 1 0 16,0 0 0-16,-2-1 0 0,1 0 0 0,2 3 0 0,-3-4 0 16,2 0 0-16,-1 1 0 0,1 3 0 0,-1 0 0 15,1-2 0-15,-1 0 0 0,2-4 0 0,4 9 0 16,-8-1 0-16,2-5 0 0,2-3 0 0,-1 1 0 15,-1 0 0-15,3 1 0 0,-1 1 0 0,0-2 0 16,0-2 0-16,1 5 0 0,3 5 0 0,-8-1 0 16,0-4 0-16,8 5 0 0,-5-4 0 0,-1 0 0 15,2 0 0-15,-2 0 0 0,3-3 0 0,0-1 0 16,-1 1 0-16,0 0 0 0,4 7 0 0,-6-7 0 16,1-1 0-16,-1 2 0 0,1 2 0 0,5 4 0 15,-4-6 0-15,-2 1 0 0,-1-2 0 0,3 2 0 0,4 5 0 0,-5-7 0 16,0-2 0-16,2 3 0 0,3 6 0 0,-2-7 0 15,2 7 0-15,0-9 0 16,1 2 0-16,-1 1 0 0,0 6 0 0,-5-10 0 0,2 2 0 0,3 8 0 16,-2-7 0-16,0-1 0 0,-1 3 0 0,1-1 0 15,-2 1 0-15,1-1 0 0,0-1 0 0,3 7 0 16,-4-6 0-16,0-1 0 0,-1 1 0 0,5 6 0 16,-3-7 0-16,3 7 0 0,-3-7 0 0,3 7 0 15,-5-6 0-15,5 6 0 0,-4-7 0 0,4 7 0 16,-5-6 0-16,3 0 0 0,0 1 0 0,2 5 0 15,-4-6 0-15,4 6 0 0,-4-6 0 0,4 6 0 16,-1-8 0-16,1 8 0 0,-3-6 0 0,3 6 0 16,-2-6 0-16,2 6 0 0,-6-7 0 0,6 7 0 15,-2-6 0-15,2 6 0 0,-2-8 0 0,2 8 0 0,-2-6 0 0,2 6 0 16,-4-7 0-16,4 7 0 0,-1-6 0 0,1 6 0 16,-2-6 0-16,2 6 0 0,-2-9 0 0,2 9 0 15,-4-5 0-15,4 5 0 0,-3-7 0 0,1 0 0 16,1 0 0-16,1 7 0 0,0 0 0 0,-3-7 0 15,-1-2 0-15,3 3 0 0,1 6 0 0,0 0 0 16,-2-7 0-16,2 7 0 0,0 0 0 0,-1-7 0 16,1 7 0-16,-1-6 0 0,1-2 0 0,0 8 0 15,0 0 0-15,0 0 0 0,0 0 0 0,0-8 0 16,0 8 0-16,0 0 0 0,0 0 0 0,0 0 0 16,0 0 0-16,0 0 0 0,0 0 0 0,0 0 0 15,0 0 0-15,0 0 0 0,0 0 0 0,0 0 0 0,0 0 0 0,0 0 0 16,0 0 0-16,0 0 0 15,0 0 0-15,0 0 0 0,0 0 0 0,0 0 0 0,0 0 0 0,1 11 0 16,-1-11 0-16,-1 9 0 0,-1-1 0 0,2-8 0 31,0 0-1728-31,0 0-256 0,-6 7-48 0,6-7-16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1:35.98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22067 14157 4607 0,'0'0'400'0,"0"0"-400"16,0 0 0-16,0 0 0 0,0 0 1088 0,0 0 144 16,0 0 32-16,0 0 0 0,0 0-480 0,0 0-80 15,0 0-32-15,0 0 0 0,0 0-176 0,-3 9-48 16,3-9 0-16,0 0 0 0,0 0 48 0,0 0 0 16,0 0 0-16,0 0 0 0,0 0-48 0,0 0 0 15,0 0 0-15,0 0 0 0,0 0-32 0,0 0-16 16,0 0 0-16,0 0 0 0,0 0 80 0,0 0 16 15,0 0 0-15,0 0 0 0,0 0 16 0,0 0 16 0,-1 9 0 16,1-9 0-16,0 0-96 0,0 0-32 0,0 0 0 0,0 0 0 16,0 0-112-16,0 0-32 0,0 0 0 0,0 0 0 15,0 0-64-15,0 0 0 0,0 0-16 0,7 5 0 16,-7-5-16-16,0 0 0 0,0 0 0 0,8 0 0 16,-2 0 16-16,3 0 0 0,-9 0 0 0,8-2 0 15,-1 1-48-15,-1 0 0 0,4 0 0 0,-2 1 0 16,-1-1-128-16,2 1 192 0,2 0-192 0,-4 0 192 15,-7 0-192-15,0 0 160 0,7 0-160 0,2 1 160 16,-9-1-160-16,11 2 128 0,0 1-128 0,-2-1 128 16,-1 1-128-16,-2-1 160 0,-6-2-160 0,12 4 160 15,-1 2-160-15,0-2 192 0,-4-2-192 0,2 2 192 16,-2 0-192-16,2 0 192 0,-2 1-192 0,2-1 192 16,-3 1-192-16,1-1 192 0,1 0-192 0,-1 2 192 15,1-2-192-15,-1 1 128 0,-1-2-128 0,0 1 128 0,1 2-128 16,-1 2 160-16,0-3-160 0,0 1 160 0,-6-6-160 0,8 7 0 15,-2 0 144-15,0 0-144 0,-6-7 0 0,7 7 144 16,-2 1-144-16,0-1 0 0,-5-7 128 0,8 8-128 16,-4 0 0-16,2 0 0 0,-1-1 0 0,-5-7 128 15,5 9-128-15,0 0 0 0,1 0 176 0,-6-9-176 16,4 9 160-16,2-2-160 0,-1 1 0 0,-5-8 128 16,0 0-128-16,5 9 0 0,-5-9 0 0,5 10 128 15,1-1-128-15,-6-9 0 0,0 0 128 0,3 9-128 16,0 0 0-16,-3-9 144 0,4 9-144 0,0 1 0 15,-2-2 144-15,-2-8-144 0,2 8 128 0,-2-8-128 16,5 9 128-16,-2 0-128 0,1 0 0 0,-4-9 144 0,0 9-144 16,0-9 0-16,2 11 144 0,0-3-144 0,-2-8 0 0,2 9 144 15,-2-9-144-15,2 9 0 0,-2-9 0 0,1 10 0 16,0-2 208-16,-1-8-32 0,0 8-16 0,0-8 0 16,0 0-160-16,0 9 0 0,0-9 0 0,0 0 0 15,-1 9 0-15,1-9 0 0,-2 7 0 0,2-7 0 16,0 0 0-16,-2 8 0 0,2-8 144 0,0 0-144 15,0 0 0-15,-2 8 144 0,2-8-144 0,-3 7 0 16,3-7 128-16,-5 5-128 0,5-5 0 0,0 0 0 16,-3 7 0-16,3-7 0 0,-6 5 128 0,6-5-128 15,-3 7 0-15,3-7 0 0,-7 5 0 0,7-5 0 16,-5 6 0-16,5-6 0 0,-7 4 0 0,7-4 0 16,-5 6 128-16,5-6-128 0,0 0 0 0,-7 4 0 15,-1-2 144-15,8-2-144 0,0 0 0 0,-6 3 144 0,6-3-144 16,-9 3 0-16,3 1 0 0,6-4 0 0,0 0 0 0,-9 4 0 15,2 0 0-15,7-4 0 0,0 0 0 0,-9 3 0 16,3 2 0-16,6-5 0 0,-8 5 0 0,2 1 0 16,0-2 0-16,6-4 0 0,-6 6 0 0,6-6 0 15,-9 5 0-15,3 0 0 0,6-5 0 0,-6 4 0 16,-1 0 0-16,7-4 0 0,-7 4 0 0,7-4 0 16,-10 3 0-16,2 0 0 0,0 2 0 0,8-5 0 15,-7 0 0-15,-1 1 0 0,2 1 0 0,0 0 0 16,0-1 0-16,6-1 0 0,-6 2 0 0,-2 1 0 15,2-1 128-15,-1-1-128 0,2 2 0 0,5-3 0 16,-7 0 0-16,2 1 0 0,-1 2 0 0,6-3 0 16,-9 2 0-16,3 0 0 0,-2-1 0 0,8-1 0 15,-5 3 0-15,0 3 0 0,-1-4 0 0,0 1 0 0,-1 2 0 0,7-5 0 16,0 0 0-16,0 0 0 0,-5 6 0 0,1 0 0 16,-4-3 0-16,8-3 0 0,-7 7 0 0,1-2 0 15,-2 1 0-15,1-2 0 0,7-4 0 0,-7 3 0 16,2 1 0-16,-1 1 0 0,-1 1 0 0,2-3 0 15,-1-3 0-15,6 0 0 0,-8 2 0 0,1-1 0 16,0 3 0-16,7-4 0 0,-7 2 0 0,1 0 0 16,-1-1 0-16,7-1 0 0,0 0 0 0,-7 1 0 15,-1-2 0-15,1 1 0 0,7 0 0 0,-5 1 0 16,5-1 0-16,0 0 0 0,-9 0 0 0,9 0 0 16,-7 1 0-16,7-1 0 0,0 0 0 0,-8 3 0 15,8-3 0-15,0 0 0 0,-7 1 0 0,7-1 0 16,0 0 0-16,0 0 0 0,-9 1 0 0,9-1 0 0,0 0 0 15,0 0 0-15,-6 2 0 0,6-2 0 0,0 0 0 0,0 0 0 16,0 0 0-16,0 0 0 0,0 0 0 0,0 0 0 16,0 0 0-16,0 0 0 0,0 0 0 0,0 0 0 15,0 0 0-15,0 0 0 0,0 0 0 0,0 0 0 16,0 0 0-16,0 0 0 0,0 0 0 0,0 0 0 16,0 0-144-16,0 0 144 0,0 0 0 0,0 0 0 15,0 0 0-15,0 0 0 0,0 0 0 0,0 0 0 16,0 0 0-16,0 0 0 0,8 3 0 0,1 1 0 15,-9-4 0-15,10 0 0 0,-1 0 0 0,2 1 0 16,-3 1 0-16,-8-2 0 0,9-1-128 0,1 0 128 16,-10 1 0-16,12-3 0 0,1 1 0 0,-2 1 0 15,-2-1 0-15,1 0 0 0,0 2 0 0,0-1 0 0,1 0 0 0,-11 1 0 16,9-5 0-16,-9 5 0 0,11-4 0 0,1-1 0 16,1 2 0-16,-1 0 0 0,-1-1 0 15,-1-1 0-15,0-1 0 0,0 1 0 0,2 1 0 0,0-1 0 16,0 0 0-16,-2-1 0 0,0 1 0 0,1-1 0 15,-2 0 0-15,0 0 0 0,1-2 0 0,-2 4 0 16,2-2 0-16,-3 1 0 0,1-2 0 0,-4 2 0 16,2-2 0-16,1 1 0 0,0 1 0 0,-1-1 0 15,-2-1 0-15,0 2 0 0,-4 5 0 0,6-6 0 16,-6 6 0-16,4-9 0 0,0 0 0 0,1 1 0 16,-1 0 0-16,-2 1 0 0,-2 1 0 0,0 6 0 15,3-9 0-15,-1 0 0 0,-1 0 128 0,0 2-128 16,-1-2 0-16,0 0 0 0,-1-1 0 0,1 1 0 0,0 1 0 0,0-2 0 15,0-1 0-15,0 1 0 0,1 0 0 0,-1-1 0 16,-1 2 0-16,0-1 0 0,0 0 0 0,0 0 128 16,-2-2-128-16,2 2 0 0,-2-2 0 0,1 1 0 15,-1 0 128-15,-1 0-128 0,1 0 0 0,-1 0 0 16,-1 1 0-16,1-2 0 0,-2 1 128 0,0 1-128 16,-1 0 0-16,-2 1 144 0,3-2-16 0,-3 2-128 15,2 0 192-15,-2 2-64 0,4 3 0 0,-4 0-128 16,1-2 192-16,1 2-64 0,1 0-128 0,-1 2 128 15,-2-1-128-15,-3 1 128 0,3-1-128 0,0 3 160 16,-2 2-160-16,0-1 160 0,-1-1-160 0,0 0 0 16,3 0 144-16,0-1-144 0,-2 1 0 0,2 0 0 0,1-2 0 15,0 1 0 1,0-1-336-16,3-1-144 0,-1 0-32 0,1-1-14336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1:35.98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21173 9480 5519 0,'0'0'240'0,"0"0"64"0,0 0-304 0,0 0 0 0,0 0 0 0,0 0 0 16,0 0 1312-16,0 0 208 0,0 0 32 0,0 0 16 15,0 0-832-15,0 0-160 0,0 0-48 0,0 0 0 16,0 0 32-16,0 0 0 0,0 0 0 0,0 0 0 15,0 0-112-15,0 0-32 0,0 0 0 0,0 0 0 16,0 0-32-16,0 0-16 0,0 0 0 0,0 0 0 16,0 0-96-16,0 0-16 0,0 0 0 0,0 0 0 15,0 0 16-15,0 0 0 0,2 9 0 0,-2-9 0 16,2 11 0-16,-2-11 0 0,0 0 0 0,3 8 0 16,-3 4-16-16,1 0-16 0,-1 1 0 0,2-1 0 0,-2-2 16 0,0 1 0 15,-1 0 0-15,2-1 0 0,-1-10 0 0,1 15 16 16,2 3 0-16,-1-3 0 0,-1-2-32 0,0 2-16 0,-1-2 0 0,3 0 0 0,0 1-32 15,-2 0-16 1,1-2 0-16,0 1 0 0,0 2 0 0,-2 1 0 16,-1-2 0-16,2-2 0 0,3 0-16 0,-1 1 0 15,-2 1 0-15,1-2 0 0,0-1-32 0,2 0-128 16,-2 0 192-16,1 2-64 0,-2 2 0 0,0-2-128 16,3 0 192-16,-1-4-64 0,-2 0 0 0,0 0-128 15,-1-9 192-15,2 12-64 0,2 1-128 0,-3-1 192 16,-1-3-192-16,0 0 192 0,0-9-192 0,4 10 192 15,-2-1-192-15,-2-9 192 0,0 11-192 0,0-2 192 16,0-9-192-16,0 8 192 0,0-8-192 0,0 9 192 16,0-9-192-16,0 9 192 0,-2 0-192 0,2-9 192 15,0 0-192-15,-2 9 192 0,-1-1-192 0,-1 1 192 0,4-9-192 16,-1 9 192-16,1-9-192 0,-1 9 192 0,1-9-192 0,-1 10 192 16,1-2-192-16,0-8 160 0,-3 8-160 0,1 0 160 0,2-8-160 0,-2 9 128 15,2-9-128-15,-1 10 128 16,2-2-128-16,-1-8 128 0,0 0-128 0,-1 8 128 15,1-8-128-15,-2 9 160 0,2-3-160 0,0-6 160 16,0 0-160-16,0 0 0 0,-3 10 144 0,3-10-144 16,0 0 128-16,-1 9-128 0,1-9 160 0,0 0-160 15,0 0 176-15,0 0-176 0,-1 8 192 0,1-8-192 16,0 0 192-16,0 0-192 0,0 0 192 0,0 0-192 16,0 0 192-16,0 0-192 0,0 0 192 0,0 0-192 0,0 0 128 0,0 0-128 15,0 0 0-15,0 0 0 0,0 0 128 0,0 0-128 16,0 0 0-16,0 0 0 0,0 0 128 0,0 0-128 15,0 0 0-15,0 0 0 0,0 0 0 0,0 0 0 16,0 0 0-16,0 0 0 0,0 0 0 0,0 0 0 16,0 0 0-16,0 0 0 15,0 0-416-15,0 0-96 0,0 0 0 0,0 0-8832 16,0 0-1776-16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0-09-28T01:01:35.98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1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0-09-28T01:01:35.990"/>
    </inkml:context>
  </inkml:definitions>
  <inkml:trace contextRef="#ctx0" brushRef="#br0">22337 3321 0,'0'0'0,"0"0"16,0 0 15,0 0-31,0 0 32,-42 12-32,42-10 15,0-4 1,-1 2-1,0 2 1,-5 4 0,6-2-1,-4-1 1,3 2 0,-2 4-1,1-4 1,-6 3-1,5-2-15,3 0 32,-4-4-17,1 4 1,1-4 0,2 8-1,-1 0 1,-1 3-1,2-2 1,-6-9-16,2 6 31,-1 1-15,-1-1 0,-2-1-16,8-3 15,0-1 1,-1-1-1,-5 0 1,10-2 0,-3 0-1,-3 1 1,1 8 0,2-6-1,1-1 1,-2 1-1,-3 5 1,-4-1 0,3 3-1,2-5 1,1 0 0,0-5-1,9 1 1,12-2-1,-2 6 1,-8 5 0,0-12-1,2-6 1</inkml:trace>
  <inkml:trace contextRef="#ctx1" brushRef="#br0">17399 11676 10303 0,'0'0'448'0,"0"0"112"0,0 0-560 0,0 0 0 0,0 0 0 0,0 0 0 0,0 0 640 0,0 0 32 15,0 0 0-15,0 0 0 16,0 0-160-16,0 0-16 0,0 0-16 0,0 0 0 0,0 0-272 0,0 0-48 15,0 0-16-15,0 0 0 16,0 0-144-16,0 0 0 0,0 0 144 0,0 0-144 16,0 0 0-16,9 2 128 0,-9-2-128 0,0 0 0 15,0 0 0-15,0 0 0 0,0 0 0 0,8 4 0 0,-8-4 0 0,0 0 0 16,0 0-144-16,6 6 144 0,-6-6-240 0,0 0 32 16,0 0 0-16,0 0 0 0,0 0 48 0,6 7 16 15,-3 1 0-15,-3-8 0 0,0 0 144 0,0 0 0 16,0 0 0-16,3 9 0 0,-3-9 0 0,0 0 0 15,0 0 0-15,0 0 0 0,3 9 0 0,-3-9 128 16,1 8-128-16,-1-8 0 0,0 0 0 0,0 0 128 16,0 9-128-16,0-9 0 0,0 0 192 0,0 0-48 15,0 0 0-15,0 0 0 0,0 0 0 0,0 0 0 16,0 0 0-16,0 0 0 0,0 0-144 0,0 0 160 16,0 0-160-16,0 0 160 0,0 0-160 0,0 0 128 15,3 9-128-15,-3-9 128 0,0 0-128 0,0 0 160 16,0 0-160-16,0 0 160 0,0 0 160 0,0 0 48 15,0 0 0-15,0 0 0 0,0 0 0 0,0 0 0 0,0 0 0 0,0 0 0 16,-4 9-80-16,4-9-16 0,-3 9 0 0,3-9 0 16,0 0 112-16,0 0 0 0,-9 2 16 0,9-2 0 15,0 0 48-15,-8 0 0 0,0 0 0 0,8 0 0 16,-9-2 0-16,2 1 16 0,-1-1 0 0,8 2 0 16,-10-3-144-16,0 0-16 0,0 1-16 0,0-3 0 15,4 3-64-15,-2 0-16 0,-2 0 0 0,1-1 0 16,1-1-80-16,1 0 0 0,-3-1-128 0,3 2 192 0,0 0 0 0,0 0-16 15,-3 0 0-15,3 0 0 0,-2-2 16 0,2 3 0 0,-4 0 0 16,5 1 0 0,6 1-16-16,-9-6 0 0,-1 1 0 0,2 1 0 0,-1 0-32 0,3 1 0 15,-1 0 0-15,-1 0 0 16,0 1-16-16,0 0-128 0,-2 0 192 0,3 0-64 0,-1-2 48 0,1 1 0 0,-2 0 0 0,3-1 0 31,-2 0-48-31,1 0 0 0,7 4 0 0,-7-5 0 0,-1 2 0 0,2-1 0 16,1-1 0-16,5 5 0 0,-7-3 0 0,0 0-128 15,0-1 192-15,2 0-64 0,-1-1 0 0,6 5 0 16,-5-3 0-16,-3 0 0 0,1-2 0 0,2 1-128 16,-1 0 192-16,6 4-64 0,-5-6-128 0,-2 1 192 15,3-3-192-15,4 8 192 0,-6-4-192 0,6 4 192 16,-7-7-192-16,1 3 192 0,6 4-192 0,-7-5 160 16,2 1-160-16,5 4 160 0,-8-6-160 0,3 2 128 15,-1-1-128-15,2 1 128 0,-2-1-128 0,6 5 0 16,-5-6 144-16,-1 1-144 0,1-1 0 0,0 2 144 15,-2 0-144-15,7 4 0 0,-6-5 128 0,2-1-128 0,-4 3 0 0,3-1 0 16,-3-1 0-16,2 1 128 0,3-1-128 0,-2 1 0 16,-1-1 128-16,3 0-128 0,1-1 0 0,-4 0 0 15,1 2 0-15,1-2 0 0,-1 1 0 0,0-1 0 16,0 1 0-16,-1 0 0 0,1 1 128 0,-1-1-128 16,0-1 0-16,0-2 0 0,2-1 0 0,-2 3 0 15,2 0 128-15,0 1-128 0,-3-2 0 0,3 2 0 16,0 0 0-16,-2 1 0 0,-2-3 0 0,1 0 0 15,2-2 0-15,-1 1 0 0,-2 0 128 0,1 1-128 0,-2-3 0 16,4 2 0-16,-3 0 0 0,0 2 0 0,-2-2 128 16,4 0-128-16,-2 1 0 0,2 0 0 15,-1 0 0-15,0 0 0 0,1-1 0 0,-1 0 0 16,2 0 0-16,-3 1 0 0,0-1 0 0,2 2 0 16,0-2 0-16,0 0 0 0,-1 1 128 0,1-1-128 0,-1 0 0 0,1 0 0 15,3 1 0-15,-4-3 0 0,0 4 128 0,-1 1-128 16,1-1 0-16,1 2 0 0,-2-3 128 0,-1 2-128 15,-1-2 0-15,0 0 0 0,2-2 0 0,-2 1 160 16,0 0-160-16,1 1 128 0,-2-2-128 0,0 1 160 0,0 0-160 0,0 1 160 16,-5-1-32-16,5 0-128 15,1 0 192-15,1-1-64 0,-1 0-128 0,0 0 128 16,-2 0-128-16,1 1 128 0,1-2-128 0,2 0 160 16,1-1-160-16,-1 1 160 0,1-1-160 0,0 1 0 15,-4 0 144-15,3 0-144 0,-2 0 128 0,2 1-128 16,0 1 160-16,1-2-160 0,-3 0 144 0,1 0-144 15,-1 0 128-15,3 0-128 0,1-2 0 0,0 1 0 0,-3 0 128 16,1-2-128-16,3 1 0 0,-1 0 0 0,-2 0 0 0,2-1 0 0,-2 1 128 0,0 1-128 16,2 0 0-16,-1-1 128 0,-1 0-128 0,2 1 0 15,0 0 0 1,-1 1 128-16,0 0-128 0,-2 0 0 0,3-1 144 0,-1 0-144 16,0 0 0-16,1 0 128 0,-2 2-128 0,3-1 0 15,-3 1 128-15,1-1-128 0,-3 0 128 0,4-1-128 16,-3 0 128-16,0 0-128 0,2 0 128 0,-1 0-128 15,-1-2 0-15,1 0 0 0,0-3 0 0,0 1 128 16,1 1-128-16,1-1 0 0,-2 2 0 0,4-1 0 16,-3-1 0-16,3 2 0 0,-1 1 0 0,0 0 0 15,-1 0 0-15,2 0 0 0,-1 0 0 0,1 1 0 16,-2-2 0-16,1 0 0 0,-1 1 0 0,1 0 0 0,-2 0 0 0,3-3 0 0,0-1 0 0,-1 2 0 31,2 2 0-31,-2-1 128 0,1-3-128 0,-1 1 0 0,1 0 0 16,1-1 0-16,-1 1 0 0,-2-2 0 0,2 2 0 0,0-2 0 0,-1-1 0 0,-1 0 0 0,2 0 0 15,-2 2 0 1,3-1 0-16,-1 1 128 0,-1 1-128 0,0-2 0 16,0 2 0-16,2-1 0 0,-3 1 0 0,1-1 0 15,2 1 0-15,0 1 0 0,-3 3 0 0,2-5 0 0,-1 2 0 0,0 1 0 16,0 1 0-16,1 0 0 16,-2 0 0-16,1-5 0 0,1-1 0 0,-3 1 0 15,-1 0 0-15,2 1 0 0,1-1 0 0,0 0 0 16,-2 2 0-16,1 0 0 0,-1-5 0 0,0 3 0 15,2-1 0-15,-3 1 0 0,2 0 0 0,-1 1 0 0,3 2 0 0,-1-1 0 0,2-2 0 0,-3 1 0 32,2-2 0-32,1 2 0 0,-4-1 0 0,2 0 0 0,-1 0 0 0,-2 2 0 0,3-4 0 0,-2 1 0 15,2 1 0-15,0-1 0 16,-2-1 0-16,0 0 0 0,3 0 0 0,-1-1 0 16,2 0 0-16,0 2 0 0,-4 1 0 0,0 0 0 15,1-3 0-15,0 2 0 0,1 2 0 0,-2 0 0 0,3 1 0 0,-2-1 0 0,-1 2 0 0,0 0 0 31,2 0 0-31,-1-1 0 0,2 0 0 0,-3-1 0 16,2 1 0-16,0 1 0 0,2 1 0 0,-2-4 0 16,1 1 0-16,1-1 0 0,-4-1 0 0,2 2 0 0,1 1 0 0,-1 0 0 15,0 0 0-15,2-1 0 0,0-2 0 0,-3 1 0 16,1 1 0-16,2-1 0 0,1 0 0 0,-3 2 0 16,2-2 0-16,-1 0 0 15,2 3 0-15,1 1 0 0,-3-3 0 0,0 3 0 0,2 0 0 0,0 0 0 16,0 1 0-16,-3 0 0 0,2-1 0 0,1 1 0 0,-1 0 0 0,0 2 0 15,2 0 0-15,-2 1 0 0,2-2 0 0,-1-2 0 0,-1 0 0 0,-1 1 0 32,2 0 0-32,-3 1 128 0,2-1-128 0,0 1 0 0,0-1 0 0,1 1 0 15,1-2 0-15,-1-1 0 0,0 0 0 0,0 2 0 16,1 1 0-16,0 1 0 16,-1-1 0-16,1 0 0 0,0 1 0 0,0 0 0 0,1-1 0 0,-1 1 0 0,-2-2 0 0,2 2 0 31,0 2 0-31,-1 0 0 0,1-1 0 0,0 0 0 15,1 2 0-15,0-1 0 0,-1 0 0 0,-1-1 0 16,2 2 0-16,0-3 0 0,-1 4 0 0,1-1 0 16,0 0 0-16,0-2 0 0,-1-2 0 0,1 1 0 0,0-1 0 0,0 3 0 0,-1 0 0 15,1 8 0-15,-1-8 0 0,1 0 0 16,-3 1 0-16,3-1 0 0,-1 0 0 0,1 8 0 16,0 0 0-16,0-6 0 0,0-3 0 0,0 1 0 15,0 1 0-15,0-1 0 0,1 1 0 0,-1-2 0 16,0 9 0-16,0-6 0 0,3-2 0 0,-3 2 0 15,0 6 0-15,0-7 0 0,0-1 0 0,0 1 0 16,0 0 0-16,0 0 0 0,0 2 0 0,0 5 0 16,0-7 0-16,0 7 0 0,-3-7 0 0,3 7 0 15,0-8 0-15,0-1 0 0,0 2 0 0,0 7 0 16,-1-5 0-16,1 5 0 0,0-9 0 0,0 3 0 16,0 0 0-16,0-1 0 0,-1 1 0 0,1-1 0 15,0 7 0-15,0-6 0 0,0 0 0 0,0 0 0 16,0-3 0-16,0 1 0 0,0 1 0 0,0 1 0 0,-1 0 0 0,1 0 0 0,0-1 0 0,0 1 0 15,0-1 0-15,0 0 0 16,1 1 0-16,-1 6 0 0,0-9 0 0,0 9 0 16,0 0 0-16,0-6 0 0,0-1 0 0,0 7 0 15,0-7 0-15,0 7 0 0,1-6 0 0,-1 6 0 16,0-9 0-16,0 9 0 0,0 0 0 0,0 0 0 16,0-8 0-16,0 8 0 0,0 0 0 0,0 0 0 15,1-7 0-15,-1 7 0 0,0 0 0 0,0 0 0 16,0 0 0-16,0-6 0 0,0 6 0 0,0 0 0 15,3-8 0-15,-3 8 0 0,0 0 0 0,0 0 0 16,0 0 0-16,0 0-128 0,0 0 128 0,0 0 0 16,0 0 0-16,0 0-128 0,0 0 128 0,0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15,0 0 0-15,0 0 0 0,0 0 0 0,0 0 0 16,-8-2 0-16,8 2 0 0,-5-6 0 0,5 6 0 16,0 0 0-16,0 0 0 0,0 0 0 0,-2-4 0 15,-2-1 0-15,2-2 0 0,2 7 0 0,0 0 0 16,0 0 0-16,-1-7 0 0,-1 1 0 0,2 1-128 0,0-1 128 0,0-2 0 15,-1 0 0-15,2 2 0 0,-1 6 0 0,0-7 0 16,0 1 0-16,0-3 0 0,0 0 0 0,0 0 0 16,0 0 0-16,0 3 0 0,2-1 0 0,-1 1 0 15,-1-1 0-15,1-2 0 0,1-2 0 0,0 1 0 16,-2-2 0-16,0 2 0 0,0 1 0 0,1 0 0 0,1 0 0 0,0-1 0 16,-4-1 0-16,2 0 0 0,2-2 0 0,0 4 0 0,1-1 0 0,-1 0 0 31,-1 1 0-31,3-1 0 0,-3-2 0 0,0 1 0 0,0 0 0 0,1 0 0 15,0 1 0-15,-1-1 0 0,1-1 0 16,-1 1 0-16,2 1 0 0,-1 0 0 0,-1-1 0 0,3 0 0 16,-1 0 0-16,-1 2 0 0,1-1 0 0,-2-1 0 0,1 1 0 0,-1-3 0 15,1 3 0-15,0 0 0 16,0-2 0-16,0 0 0 0,2-2 0 0,-2 3 0 16,-1 3 0-16,1-2 0 0,0 0 0 0,1-1 0 0,-1 0 0 0,2 0 0 15,-2-1 0-15,2 1 0 0,-2 1 0 0,1 1 0 16,2 0 0-16,-3-1 0 0,1-1 0 0,0 0 0 15,1-1 0-15,0 0 0 16,1 3 0-16,-2 0 0 0,0 0 0 0,2-1 0 16,-2-1 0-16,1 0 0 0,-2-1 0 0,2 1 0 15,-2 1 0-15,1 1 0 0,-1-1 0 0,1-1 0 0,-2-1 0 0,4 0 0 16,0-3 0-16,-1 3 0 0,-2 1 0 0,0-2 0 16,2 1 0-16,-2 1 0 15,-2-1 0-15,2 0 0 0,4-1 0 0,-1 1 0 16,-4-1 0-16,1 1 0 0,1 1 0 0,0-1 0 0,2-4 0 0,-1 0 0 15,-1 2 0-15,1 0 0 0,2-1 0 0,-3 1 0 0,1 2 0 0,-1 0 0 16,1 0 0-16,-2 0 0 0,2 0 0 0,-1-2 0 16,0 3 0-16,3-1 0 15,-1 0 0-15,1 0 0 0,-2-2 0 0,1 4 0 0,-1-1 0 16,3 0 0-16,-4 0 0 0,2-1 0 0,1-2 0 0,-3 1 0 0,2 4 0 16,-1-1 0-1,0 0 0-15,2-1 0 0,-2-2 0 0,2-2 0 0,-2 3 0 0,2 0 0 16,-1-1 0-16,2 1 0 15,-1 1 0-15,-1 0 0 0,-1-4 0 0,1 1 0 0,-1-1 0 0,2 2 0 16,1 2 0-16,-2 0 0 0,-1-2 0 0,3-1 0 16,-3-1 0-16,2-1 0 0,-2 2 0 0,1 1 0 0,1-3 0 0,1 2 0 15,-3 2 0 1,0 0 0-16,0-2 0 0,0-1 0 0,0 1 0 16,1 0 0-16,-2 2 0 0,2-2 0 0,-1-1 0 15,0 1 0-15,1-1 0 0,-3 2 0 0,2 0 0 0,1-1 0 16,-1-3 0-16,-2 1 0 0,2-2 0 0,-1 3 0 0,-1-1 0 0,3 4 0 15,-2 0 0-15,0 1 0 16,2-3 0-16,-1-2 0 0,-2 0 0 0,3 4 0 0,-1 1 0 16,3 1 0-16,-3 0 0 0,0 0 0 0,1-2 0 0,-2 0 0 15,1-1 0-15,1 2 0 16,0 1 0-16,-1 1 0 0,1 2 0 0,1-4 0 0,-3 0 0 0,1-1 0 16,3 0 0-16,-4 1 0 15,2 1 0-15,0 2 0 0,2-1 0 0,-2-1 0 0,-1-2 0 0,0 0 0 0,-1 1 0 16,2 1 0-16,1-3 0 0,-1 0 0 0,0 2 0 0,2 2 0 15,-2-4 0 1,2 2 0-16,-1-1 0 0,1 1 0 0,0 1 0 0,0-1 0 16,0-1 0-16,-3 2 0 0,2-1 0 0,0 2 0 15,1-1 0-15,1 1 0 0,-4-3 0 0,3 4 0 16,-1-1 0-16,0 0 0 0,0 2 0 0,-1-1 0 16,1 0 0-16,1 1 0 0,-4-2 0 0,3 0 0 15,0 1 0-15,0 1 0 0,-1-1 0 0,0 1 0 16,-1 1 0-16,2-2 0 0,-1 0 0 0,0 1 0 15,1-2 0-15,0 0 0 0,-1 0 0 0,2 3 0 16,-4-1 0-16,2-1 0 0,0 0 0 0,1-2 0 0,-2 1 0 0,1 0 0 16,0 2 0-16,-1-1 0 0,1 1 0 0,1-2 0 0,-1 2 0 0,0-2 0 15,1-2 0-15,-2 3 0 16,-4 8 0-16,6-8 0 0,-1 1 0 0,1-2 0 16,-2-2 0-16,1 1 0 0,1 0 0 0,-2 2 0 15,2 1 0-15,-3 0 0 0,2-1 0 0,1 2 0 16,0-2 0-16,0 1 0 0,0-1 0 0,-2 0 0 0,3 1 0 0,-2 1 0 0,-5 6 0 15,7-7 0 1,1-2 0-16,-1 1 0 0,1-1 0 0,-1 1 0 16,0-1 0-16,-2 3 0 0,0-1 0 0,2 0 0 0,0 2 0 0,1-2 0 0,-3 1 0 0,1 0 0 31,2 1 0-31,1-1 0 0,-2 1 0 0,0-1 0 16,-3 1 0-16,3-1 0 0,2 0 0 0,-3 1 0 15,2 0 0-15,-2-1-128 0,0 2 128 0,2-2 0 16,1 2 0-16,-2 0 0 0,-7 4 0 0,8-6 0 0,0 2 0 0,-1-1 0 0,-1 0 0 15,1 0 0-15,0 2 0 0,-1 0 0 16,-6 3 0-16,10-5 0 0,-5 1 0 0,3 0 0 16,-3 0 0-16,1 1 0 0,-6 3 0 0,9-2 0 15,-4-2 0-15,-5 4 0 0,8-4 0 0,-3 0 0 16,3 0 0-16,-1 1 0 0,-7 3 0 0,8-3 0 16,-8 3 0-16,7-2 0 0,0-2 0 0,-1 1 0 15,1 0 0-15,-7 3 0 0,0 0 0 0,10-3 0 0,-10 3 0 0,9-4 0 16,-2 1 0-16,0-1 0 0,-1 0 0 0,-6 4 0 15,0 0 0-15,9-3 0 0,-2-1 0 0,-7 4 0 16,9-3 0-16,-2 0 0 16,0-2 0-16,-7 5 0 0,8-4 0 0,-2 0 0 0,2-1 0 0,-8 5 0 15,5-4 0-15,3-1 0 0,-2 1 0 16,-6 4 0-16,4-5 0 0,4-2 0 0,-1-1 0 16,1 3 0-16,-8 5 0 0,7-5 0 0,0 2 0 0,-1-1 0 15,-1-2 0-15,1 2 0 0,-6 4 0 0,0 0 0 16,8-4 0-16,-8 4 0 0,10 0 0 0,1-1 0 15,-11 1 0-15,6-4 0 0,1-2 0 0,-7 6 0 16,9-4 0-16,-2 1 0 0,-7 3 0 0,9-5 0 16,0 1 0-16,-3-2 0 0,3 1 0 0,-2 1 0 0,-1 1 0 0,-6 3 0 15,8-2 0-15,2 0 0 0,-3-1 0 0,1-1 0 16,-2 0 0-16,1 1 0 16,-7 3 0-16,7-4 0 0,1 2 0 0,-1-1 0 15,-7 3 0-15,6-5 0 0,2 2 0 0,-3-1 0 0,-5 4 0 0,10-5 0 0,-4 2 0 0,-6 3 0 31,7-5 0-31,-1 2 0 0,-6 3 0 0,8-4 0 0,-2 0 0 0,-6 4 0 16,8-6 0-16,-1 3 0 16,-1 1 0-16,-6 2 0 0,10-4 0 0,-3 1 0 0,-7 3 0 0,8-6 0 15,1 0 0-15,-2 0 0 0,-7 6 0 0,8-3 0 16,-8 3 0-16,8-5 0 0,1-2 0 0,-1 4 0 0,-8 3 0 0,6-7 0 0,2 4 0 16,-8 3 0-1,0 0 0-15,11-4 0 0,-11 4 0 0,10-4 0 16,1 1 0-16,-11 3 0 0,0 0 0 0,11-1 0 15,-2-2 0-15,-1 0 0 0,-8 3 0 0,9-1 0 0,0-1 0 16,-9 2 0-16,0 0 0 0,11-2 0 0,-1-1 0 0,-10 3 0 0,0 0 0 16,10-3 0-1,0-1 0-15,-1 0 0 0,1 2 0 0,-2 0 0 16,0 0 0-16,-8 2 0 0,8-3 0 0,-8 3 0 0,9-4 0 0,2 1 0 16,-3-1 0-16,0 0 0 0,-8 4 0 0,8-2 0 15,0 0 0-15,-2 0 0 0,2-2 0 0,-2 2 0 0,1 0 0 0,2 0 0 16,-3-3 0-16,-6 5 0 0,7-3 0 0,-7 3 0 0,9-2 0 0,0-1 0 15,-1-1 0-15,-1-1 0 16,-7 5 0-16,7-5 0 16,-7 5 0-16,8-2 0 0,-1-1 0 0,0 1 0 15,0-1 0-15,0 0 0 0,-7 3 0 0,7-4 0 0,-1 0 0 0,-6 4 0 16,0 0 0-16,9-3 0 0,0-1 0 0,-2-1 0 16,-7 5 0-16,7-3 0 15,2 1 0-15,-9 2 0 0,0 0 0 0,10-1 0 16,0-1 0-16,-10 2 0 0,6-6 0 0,3 3 0 0,-9 3 0 0,8-1 0 0,-8 1 0 15,10-6 0-15,-4 2 0 0,3 0 0 16,-9 4 0-16,8-4 0 0,1 1 0 0,-2-1 0 16,-7 4 0-16,9-4 0 0,1 0 0 0,-1 1 0 15,-9 3 0-15,11-4 0 0,-2 0 0 0,-1-1 0 16,-8 5 0-16,11-6 0 0,-2 1 0 0,-1 1 0 16,-8 4 0-16,6-2 0 0,-6 2 0 0,10-4 0 0,-2 1 0 0,-8 3 0 15,10-3 0-15,-1-1 0 16,0 3 0-16,0-1 0 0,-2-1 0 0,2 1 0 15,-3-1 0-15,4 1 0 0,-2 0 0 0,0 1 0 16,-8 1 0-16,10-2 0 0,0 1 0 0,-1 0 0 16,-1-3 0-16,1 2 0 0,-1 0 0 0,-1 0 0 15,0 2 0-15,2-1 0 0,-3-3 0 0,4 3 0 16,-10 1 0-16,9-2 0 0,1-1 0 0,0-1 0 16,-2 0 0-16,0 1 0 0,-8 3 0 0,8-3 0 0,1 2 0 0,-1 0 128 15,-1-1-128-15,1 1 0 0,-8 1 0 0,10-4 0 16,-2 0 0-16,-8 4 0 0,9-3 0 0,2 2 0 0,-3-1 0 0,-8 2 0 15,10-5 0-15,-1 2 0 16,-9 3 0-16,10-2 0 0,0 1 0 0,0-2 0 16,-2-2 0-16,0 1 0 0,-8 4 0 0,11-4 0 15,0 2 0-15,-1 1 0 0,-10 1 0 0,11-2 0 16,0-3 0-16,-2 3 0 0,-9 2 0 0,11-1 0 0,0 0 0 0,0 1 0 0,-11 0 0 0,9 0 0 16,-9 0 0-16,11-2 0 15,0 1 0-15,-3 0 0 0,1 1 0 0,0 0 0 16,-1-2 0-16,0 1 0 15,-8 1 0-15,10 0 0 0,0-3 0 0,-3 2 0 16,2 2 0-16,-9-1 0 0,7 3 0 0,2-3 0 16,0-4 0-16,1 1 0 0,-2 0 0 0,-1 2 0 0,1 1 0 0,0 3 0 15,-1-1 0-15,-7-2 0 0,8 0 0 16,-1 0 0-16,-7 0 0 0,8 0 0 0,-1 1 0 0,-7-1 0 16,9 2 0-16,2 1 0 0,-11-3 0 0,9-2 0 15,-1 1 0-15,0 0 0 0,-8 1 0 0,10 1 0 16,-1 0 0-16,-1-1 0 0,-8 0 0 0,0 0 0 15,11-1 0-15,-4 1 0 0,-7 0 0 0,11 1 0 16,-2 2 0-16,0-1 0 0,-9-2 0 0,11-3 0 0,-1 3 0 0,-10 0 0 16,12 0 0-16,-1 1 0 15,1 1 0-15,-3-1 0 0,-9-1 0 0,10-1 0 0,-2-1 0 0,-8 2 0 16,11 2 0-16,-11-2 0 16,0 0 0-16,10 2 0 0,-10-2 0 0,11 0 0 15,0-1 0-15,-2 2 0 0,-9-1 0 0,0 0 0 0,13 3 0 0,-4-2 0 0,-9-1 0 0,10-1 0 0,-10 1 0 16,13 0 0-1,-3 1 0-15,0 1 0 0,-2 1 0 0,-8-3 0 16,10-2 0-16,0 1 0 0,-10 1 0 0,8 5 0 0,1-4 0 0,-9-1 0 16,9 3 0-16,0-1 0 15,-9-2 0-15,10 0 0 0,-3 0 0 0,-7 0 0 16,9 1 0-16,-2 2 0 0,0 2 0 0,0-4 0 16,-7-1 0-16,0 0 0 0,10 0 0 0,-10 0 0 15,7 5 0-15,-7-5 0 0,9 2 0 0,-9-2 0 16,7 0 0-16,-7 0 128 0,9 0-128 0,-9 0 0 15,9-1 0-15,-9 1 0 0,10 0 0 0,-3 0 128 16,-7 0-128-16,0 0 0 0,0 0 0 0,9 2 0 0,-9-2 0 0,9 3 0 16,-9-3 0-16,6 4 0 0,-6-4 0 0,0 0 0 15,10 1 0-15,-10-1 0 0,7 0 0 0,-7 0 0 16,0 0 0-16,10 0 0 0,-10 0 0 0,9 0 0 0,-9 0 0 0,8 0 0 16,-8 0 0-16,0 0 0 15,11 2 0-15,-11-2 0 0,9 0 0 0,-9 0 0 16,9-1 0-16,-9 1 128 0,11-1-128 0,-11 1 0 15,10-1 0-15,-10 1 0 0,12-4 0 0,-2 3 0 16,-10 1 0-16,11-1 0 0,0-1 0 0,-11 2 0 16,8-2 0-16,0-1 0 0,2 1 0 0,-10 2 0 15,8-1 0-15,-8 1 0 0,11-3 0 0,-11 3 128 16,10-1-128-16,0 0 0 0,0-2 0 0,-10 3 0 16,9-2 0-16,-1 0 0 0,1 0 0 0,0 1 0 15,1-3 0-15,-2 3 128 0,0 0-128 0,-1 0 0 0,-7 1 0 0,10-2 0 0,-2 0 0 0,-1 0 0 0,-7 2 0 16,12-2 0-1,-3 1 0-15,0 2 0 0,-9-1 0 0,9 0 0 0,-2-3 0 0,1 1 0 16,-8 2 0-16,10-1 0 16,-2 1 0-16,-2 0 0 0,-6 0 0 0,9 0 0 15,-2 0 0-15,0 1 0 0,-7-1 0 0,8 1 0 16,0-1 0-16,-2 1 0 0,1-1 0 0,2 2 0 0,-9-2 0 0,8 3 0 16,-1 0 0-16,-1-2 0 0,-6-1 0 0,10-1 0 15,-10 1 0-15,8 0 0 16,2 0 0-16,-10 0 0 0,10 2 0 0,-10-2 0 15,10 1 0-15,0-1 0 0,-10 0 0 0,12 0 0 16,-2 0 0-16,0 0 0 0,-10 0 0 0,12 1 0 16,0-1 0-16,-2-1 0 0,-10 1 0 0,10-2 0 15,0 0 0-15,-10 2 0 0,10 2 0 0,0 0 0 16,-2-1 0-16,2-1 0 0,2-1 0 0,-3 0 0 0,-9 1 0 0,11 0 0 0,1-1 0 16,-1 0 0-16,-2 0 0 0,-9 1 0 15,11 1 0-15,-2-1 0 0,1-1 0 0,1 1 0 16,-5 1 0-16,3 0 128 0,-2 0-128 0,2-1 0 15,-2 0 0-15,2 1 0 0,-3 1 0 0,0-2 0 16,-6 0 0-16,8 0 0 0,-8 0 0 0,10 5 0 16,-2-1 0-16,-8-4 0 0,9-1 0 0,0 1 0 15,-2 1 0-15,0 1 128 0,0 2-128 0,0-1 0 0,1-1 0 0,-8-2 0 16,5 3 0-16,-5-3 0 0,11 2 0 0,-3 0 0 16,-8-2 0-16,10 4 0 0,-2 1 0 0,0-3 0 15,-8-2 0-15,11 0 0 16,-3 2 0-16,2 0 0 0,-3 0 0 0,-7-2 0 0,0 0 0 15,10 5 0-15,1-1 0 0,-3-2 0 0,-8-2 0 16,11 3 0-16,-1 0 0 0,-1 0 0 0,-9-3 0 0,11 3 0 16,-11-3 0-16,7 3 0 0,-7-3 0 0,10 0 0 15,-10 0 0-15,12 3 0 0,-2-1 0 0,-10-2 0 16,9 3 0-16,1 0 0 0,-1-4 0 0,-9 1 0 0,0 0 0 0,11 3 0 16,-1-1 0-16,-2 1 0 15,-8-3 0-15,12 3 0 0,-5-1 0 0,-7-2 128 16,11 2-128-16,-2-1 0 0,-2 3 0 0,0-1 0 0,2-3 0 0,-9 0 0 15,0 0 0-15,11 3 0 16,-3 0 0-16,1-2 128 0,-9-1-128 0,7 0 0 16,1 1 0-16,-8-1 0 0,7 5 0 0,1-3 0 0,-8-2 0 0,7-2 0 15,-7 2 0-15,9 0 128 0,-1 1-128 0,-1 0 0 0,-7-1 0 16,9 0 0-16,-1 0 0 0,-2-1 0 0,-6 1 0 0,9-2 128 16,-9 2-128-16,9 2 0 0,-1 0 0 0,-1-2 0 0,-7 0 0 15,9-2 0 1,-9 2 0-16,11-1 0 0,-4-1 0 0,-7 2 0 15,0 0 0-15,11 0 0 0,-2 0 0 0,-2 0 0 16,-7 0 0-16,9 0 0 0,0 2 0 0,-1 0 128 0,-8-2-128 0,0 0 0 16,8 0 0-16,2-1 0 15,-3-1 0-15,-7 2 128 0,9-4-128 0,-3 3 0 0,-6 1 0 0,10-1 0 0,-10 1 0 16,10 0 0 0,-1-1 0-16,-9 1 0 0,0 0 0 0,12 0 0 15,-3 0 0-15,0 0 128 0,-9 0-128 0,0 0 0 16,0 0 0-16,0 0 0 0,12 1 0 0,-12-1 0 15,0 0 0-15,10 0 0 0,1 0 0 0,-2 2 0 0,-9-2 0 0,0 0 0 16,8 3 0-16,1-3 0 0,0 0 0 0,-9 0 0 16,0 0 0-16,10 3 0 0,-2-2 0 0,-8-1 0 15,9-1 0-15,-9 1 128 0,11-1-128 0,-11 1 0 16,8 2 0-16,-8-2 0 0,9 2 0 0,-9-2 128 16,9 1-128-16,-9-1 0 0,0 0 0 0,8 0 0 15,-8 0 0-15,10 4 0 0,-10-4 0 0,7 1 128 0,-7-1-128 0,0 0 0 0,0 0 0 16,0 0 0-1,10 0 0-15,-10 0 0 0,6 3 0 0,-6-3 0 0,0 0 0 0,0 0 144 16,0 0-144-16,0 0 0 16,10 4 128-16,-10-4-128 0,0 0 0 0,0 0 0 15,0 0 0-15,6 5 0 0,-6-5 0 0,0 0 0 16,0 0 128-16,0 0-128 0,0 0 0 0,0 0 0 0,0 0 144 0,7 4-144 16,-7-4 0-16,0 0 144 0,0 0-144 0,7 4 0 15,-7-4 0-15,0 0 0 0,7 3 0 0,-7-3 0 16,0 0 128-16,0 0-128 0,7 6 0 0,-7-6 0 15,0 0 0-15,0 0 0 0,7 5 128 0,-7-5-128 16,5 4 0-16,-5-4 128 0,0 0-128 0,0 0 0 0,0 0 0 0,7 5 0 16,-7-5 0-16,0 0 0 15,8 4 0-15,-8-4 0 0,0 0 0 0,0 0 0 16,7 2 0-16,-7-2 0 0,0 0 0 0,5 6 0 16,-5-6 128-16,0 0-128 0,0 0 0 0,0 0 0 0,8 2 0 0,-8-2 0 0,0 0 0 0,7 3 0 31,-7-3 128-31,7 5-128 0,-7-5 0 0,0 0 0 0,0 0 0 0,6 2 0 15,-6-2 0-15,0 0 0 0,0 0 128 0,9 3-128 0,-9-3 0 0,8 3 0 16,-8-3 0 0,0 0 128-16,0 0-128 0,0 0 0 0,9 0 0 0,-9 0 0 15,0 0 0-15,0 0 0 0,9 7 0 0,-3-5 0 0,-6-2 0 0,0 0 0 0,0 0 0 0,0 0 0 32,0 0 0-32,8 1 0 0,-8-1 0 0,0 0 0 15,9 0 0-15,-2 0 0 0,-7 0 0 0,0 0 0 16,11 3 0-16,-2-2 0 0,-9-1 128 0,0 0-128 15,0 0 0-15,0 0 0 0,8 0 0 0,-8 0 0 16,0 0 0-16,11 0 0 0,-1 0 0 0,-10 0 0 16,0 0 0-16,0 0 0 0,7 0 0 0,-7 0 0 0,0 0 0 0,10-3 0 0,-10 3 0 0,0 0 0 31,9 0 0-31,-9 0 0 0,8 0 0 0,-8 0 0 16,0 0 0-16,0 0 0 0,9-2 0 0,-9 2 0 0,10-1 0 0,-10 1 0 15,0 0 0-15,11-1 0 0,-4 1 0 0,-7 0 0 16,0 0 0-16,0 0 0 0,0 0 0 0,0 0 0 15,0 0 0-15,0 0 0 0,0 0 0 0,0 0 0 16,0 0 128-16,0 0-128 0,0 0 0 0,0 0 0 16,10 0 0-16,-10 0 0 0,0 0 0 0,0 0 0 15,0 0 0-15,0 0 0 0,0 0 0 0,0 0 0 16,0 0 0-16,0 0 0 0,0 0 0 0,0 0 0 16,0 0 0-16,0 0 0 0,10 0 0 0,-10 0 0 15,0 0 0-15,0 0 0 0,0 0 0 0,0 0 0 16,0 0 128-16,0 0-128 0,0 0 0 0,0 0 0 15,0 0 0-15,0 0 0 0,0 0 0 0,0 0 0 0,0 0 0 0,0 0 128 16,0 0-128-16,0 0 0 0,0 0 0 0,0 0 0 0,0 0 0 0,0 0 0 16,0 0 0-16,0 0 0 15,0 0 0-15,0 0 0 0,0 0 0 0,0 0 0 16,0 0 0-16,0 0 0 0,0 0 0 0,0 0 0 16,0 0 0-16,0 0 0 0,0 0 0 0,0 0 0 15,0 0 0-15,0 0 0 0,0 0 0 0,0 0 0 16,0 0 0-16,0 0 128 0,0 0-128 0,0 0 128 15,0 0-128-15,0 0 0 0,0 0 0 0,0 0-176 0,0 0 176 0,0 0 0 16,0 0 0-16,0 0 0 0,0 0 0 0,0 0 0 16,0 0 128-16,0 0-128 15,0 0 0-15,0 0 0 0,0 0 0 0,0 0-128 16,0 0 128-16,0 0 0 0,0 0 0 0,0 0-128 0,0 0 128 16,0 0-160-16,0 0 160 0,0 0-160 15,0 0-224-15,0 0-32 0,0 0-16 0,0 0 0 16,0 0-1616-16,0 0-336 0,0 0-64 0,0 0-16 0</inkml:trace>
  <inkml:trace contextRef="#ctx1" brushRef="#br0" timeOffset="1">21158 3772 3679 0,'0'0'160'0,"0"0"32"0,0 0-192 0,0 0 0 16,0 0 0-16,0 0 0 0,0 0 1600 0,0 0 288 0,0 0 48 0,0 0 16 15,0 0-1296-15,0 0-256 16,0 0-48-16,0 0-16 0,0 0 80 16,0 0 16-16,0 0 0 0,0 0 0 0,0 0-48 0,0 0 0 15,0 0 0-15,0 0 0 0,0 0-96 0,0 0-32 0,0 0 0 0,0 0 0 16,0 0 64-16,0 0 0 16,0 0 0-16,0 0 0 0,0 0-48 0,0 0 0 15,0 0 0-15,0 0 0 0,0 0 96 0,0 0 16 16,0 0 0-16,0 0 0 0,0 0 64 0,0 0 0 0,0 0 16 0,0 0 0 15,0 0-16-15,0 0-16 16,0 0 0-16,-2 9 0 0,2-9-112 0,0 0-32 16,0 0 0-16,0 0 0 0,-2 7-96 0,2-7 0 15,0 0-16-15,0 0 0 0,0 0 32 0,0 0 16 0,0 0 0 0,0 0 0 16,0 0 48-16,0 0 16 0,0 0 0 0,0 0 0 16,0 0-80-16,0 0-16 0,0 0 0 0,0 0 0 15,0 0-64-15,0 0-128 0,0 0 176 0,0 0-176 0,-5 8 208 0,5-8-64 16,0 0-16-16,0 0 0 15,0 0-128-15,0 0 192 0,0 0-192 0,0 0 192 16,0 0-32-16,0 0 0 0,0 0 0 0,0 0 0 0,0 0-160 16,0 0 192-16,0 0-192 0,0 0 192 15,0 0-192-15,0 0 0 0,0 0 0 0,0 0 128 0,0 0-128 0,0 0 0 16,0 0 0-16,0 0 0 16,0 0 0-16,0 0 0 0,0 0 0 0,0 0 0 15,0 0 0-15,0 0 0 0,0 0 0 0,0 0 0 16,0 0 128-16,0 0-128 0,0 0 0 0,0 0 128 15,0 0-128-15,0 0 0 0,0 0 0 0,0 0 128 16,0 0-128-16,0 0 0 0,0 0 0 0,0 0 0 0,0 0 0 0,0 0 128 16,0 0-128-16,0 0 0 0,0 0 0 0,0 0 0 15,0 0 128-15,0 0-128 0,0 0 0 0,0 0 0 16,0 0 144-16,0 0-144 0,0 0 0 0,0 0 144 0,0 0-144 0,0 0 0 16,0 0 144-16,0 0-144 15,0 0 0-15,0 0 144 0,0 0-144 0,7-1 0 16,-7 1 0-16,0 0 128 0,0 0-128 0,0 0 0 15,0 0 0-15,0 0 0 0,0 0 0 0,8-2 128 16,-8 2-128-16,0 0 0 0,0 0 0 0,0 0 0 0,4-6 128 0,-4 6-128 16,0 0 0-16,0 0 128 15,7 0-128-15,-7 0 128 0,0 0-128 0,6 1 160 16,-6-1-160-16,7 0 160 0,-7 0-160 0,0 0 160 0,0 0-160 0,10 0 160 16,0-2-160-16,-3 2 0 0,-7 0 144 0,8 4-144 0,1-4 0 0,-3 0 144 15,-6 0-144-15,10 0 0 0,0 0 144 0,-3 0-144 0,-7 0 0 0,11 0 144 31,-2 1-144-31,-9-1 128 0,0 0-128 0,11 0 128 0,0 2-128 0,-3 0 0 16,1 0 144-16,-9-2-144 16,10-2 0-16,-2 0 0 0,1 1 0 0,-9 1 0 0,0 0 144 0,9 0-144 15,-9 0 192-15,10-1-192 16,-10 1 160-16,11-3-160 0,-3 1 128 0,-8 2-128 16,9 0 128-16,-9 0-128 0,9 2 0 0,-9-2 128 15,11-1 0-15,-1 0 0 0,-10 1 0 0,8 0 0 16,0 2 0-16,-8-2-128 0,10 2 192 0,0-2-64 15,-10 0-128-15,11 0 0 0,-3 0 0 0,-1 1 0 0,-7-1 0 0,9 0 128 16,-9 0-128-16,10 1 0 16,0 1 0-16,-2 0 0 0,-8-2 0 0,9 1 0 0,-9-1 0 0,8 0 0 15,0 2 128-15,-2 0-128 0,-6-2 0 0,10 1 0 16,-2 1 0-16,-1-1 0 0,-7-1 0 0,7-1 128 16,1 0-128-16,-8 1 0 0,8 1 0 0,-1 0 0 15,-7-1 128-15,7 0-128 0,-7 0 0 0,8 0 128 16,-2-2-128-16,-6 2 128 0,0 0-128 0,10 2 128 15,-2 0-128-15,0-2 128 0,-8 0-128 0,0 0 128 16,8-2-128-16,0 2 128 0,-8 0-128 0,9 2 0 16,0-1 144-16,-2 0-144 0,1-1 0 0,0 1 0 0,-8-1 0 0,8 3 128 0,-1-3-128 15,-7 0 0 1,0 0 128-16,9 5-128 0,2 0 0 0,-2-3 144 16,-1-1-144-16,-1 0 0 0,1 0 128 0,-8-1-128 15,0 0 0-15,9 4 0 0,-2 0 0 0,1-1 0 0,1 0 0 0,-9-3 0 16,9 4 128-16,0-1-128 0,-9-3 0 15,9 4 0-15,-9-4 0 0,7 9 160 0,2-2-160 0,-9-7 128 16,0 0-128-16,9 7 128 0,-1-3-128 0,0 0 128 0,-8-4-128 0,8 8 128 16,-3-3-128-16,-5-5 128 15,9 5-128-15,-9-5 128 0,0 0-128 0,6 7 128 16,-1 0-128-16,-5-7 128 0,8 7-128 0,-3-2 128 16,-5-5-128-16,7 7 128 0,-7-7-128 0,0 0 128 15,4 9-128-15,2 0 0 0,0-3 0 0,-6-6 128 16,0 0-128-16,5 9 0 0,-5-9 144 0,4 7-144 0,-4-7 0 0,6 8 128 0,-2 0-128 0,-4-8 0 31,5 10 128-31,0-1-128 0,-5-9 128 0,3 9-128 0,2-1 0 0,-5-8 144 16,4 10-144-16,2-2 0 0,-3 1 128 0,0-1-128 0,-3-8 0 0,4 10 0 15,-4-10 0-15,5 8 0 0,-5-8 0 0,3 9 0 16,2 0 144-16,-2-1-144 16,1 1 0-16,-2 0 144 0,-2-9-144 0,3 9 0 0,-1 2 0 0,1 0 0 15,-3-11 128-15,5 10-128 16,-3 2 0-16,1-2 128 0,-1-2-128 0,1 0 0 15,-3-8 0-15,5 11 0 0,-3-1 0 0,1-3 0 16,-3-7 0-16,3 10 0 0,0-1 0 0,2 2 0 16,-4-2 0-16,-1-9 0 0,0 0 0 0,4 9 128 15,-2 0-128-15,0 0 0 0,1-1 0 0,0 1 0 16,-3-9 0-16,2 9 0 0,3-1 0 0,-5-8 0 16,1 10 128-16,1-2-128 0,1 3 0 0,0 0 0 0,-3-4 0 0,0-7 128 15,3 10-128-15,-1 0 0 0,-2-10 0 0,2 11 128 16,-1-1-128-16,1 0 128 0,3-2-128 0,-5-8 128 15,1 9-128-15,-1-9 0 0,2 9 0 0,0-1 128 0,0 2-128 0,1 0 0 16,-2-2 0-16,1 1 128 0,1 0-128 0,-3-9 0 0,0 10 0 0,0 0 0 31,0 0 0-31,0 0 0 0,0-2 128 0,0-8-128 16,0 9 0-16,0-9 0 0,0 10 0 0,0 0 0 16,0 0 0-16,0 0 0 0,0 3 128 0,0-4-128 15,0 0 0-15,0-9 0 0,-1 8 0 0,-2 2 0 16,0 0 0-16,0 0 0 0,1-1 0 0,0 0 128 15,2-9-128-15,-2 10 0 0,-2-3 0 0,2 1 128 16,2-8-128-16,-2 10 0 0,-1-1 0 0,-1-2 0 0,3 0 0 16,-4-2 0-16,5-5 0 0,-6 11 0 0,3-2 0 0,-2-1 0 15,0 0 0-15,2-2 0 0,3-6 0 0,-3 8 0 0,-2 0 128 0,5-8-128 16,-5 7 0-16,0 0 0 16,1 1 0-16,4-8 0 0,-6 5 0 0,1 3 0 15,0 0 0-15,1 1 0 0,0-2 0 0,1 0 0 16,3-7 0-16,-6 8 0 0,0-1 0 0,3 0 0 0,-2-1 0 0,-1 1 0 0,2-1 0 15,-2 0 0-15,2 3 0 0,-1-3 0 16,0 0 0-16,-1 0 0 16,1 0 0-16,-1-1 0 0,1 1 0 0,0-2 0 15,-1 1 0-15,-1-1 0 0,1-1 0 0,6-3 0 16,-8 6 0-16,0-2 0 0,1 0 0 0,-2-1 0 16,-2 1 0-16,2 0 0 0,2 0 0 0,1-1 0 0,-1 4 0 0,1-2 0 15,-2-1 0-15,8-4 0 0,-9 4 0 0,0 1 0 0,0 1 0 0,2 0 0 16,-1-2 0-1,8-4 0-15,-9 3 0 0,-1 2 0 0,4-3 0 0,6-2 0 16,-11 5 0-16,2 0 0 0,0-1 0 0,0 0 0 16,9-4 0-16,-6 4 0 0,-4-1 0 0,2 1 0 15,-2-2 0-15,3 0 0 0,-2 0 0 0,2 0 0 16,-1 1 0-16,3-2 0 0,5-1 0 0,-9 3 0 16,3-3 0-16,-3 2 0 0,2 0 0 0,1 1 0 0,-1-3 0 0,1 1 0 15,6-1 0-15,-6 2 0 0,0-1 0 0,-1 0 0 0,7-1 0 0,-7 3 0 31,2-2 0-31,-1 1 0 0,2-2 0 0,4 0 0 16,-10 1 0-16,4 0 0 0,0-2 0 0,6 1 0 16,-5 3 0-16,0 0 128 0,-4-3-128 0,3 0 128 0,6 0-128 0,-8 0 0 15,1 0 0-15,-1 2 0 0,3 2 0 0,0-2 0 16,-2-2 0-16,1-1-176 0,1 0 176 0,-2 1 0 16,2-4 0-16,-2 3 0 0,0 1 0 0,2 0 0 15,-2 0 0-15,7 0 0 0,-7-2 0 0,-1 1 0 16,0 0 128-16,3 1-128 0,5 0 0 0,-7 1 0 15,1-2 0-15,6 1-128 0,-8 0 128 0,0 0 0 16,2-1 0-16,0 1 0 0,6 0 0 0,0 0 0 16,-10-1 0-16,2 0 0 0,2-2 0 0,6 3 0 15,0 0 0-15,-8-1 0 0,8 1 0 0,-8 1 0 16,1-1 0-16,7 0 0 0,-9 3 0 0,9-3 0 16,0 0 0-16,0 0 0 0,-9 2 0 0,9-2 0 0,0 0 0 0,0 0 0 15,-9 0 0-15,-1 0 0 0,3 0 0 0,7 0 0 16,-9 3 0-16,2 0 0 0,-4-3 0 0,11 0 0 15,0 0 0-15,-8 0 0 0,-1-1 0 0,1 1 0 16,8 0 0-16,0 0 0 0,-8 3 0 0,8-3 0 16,-10-2 0-16,3 1 0 0,-2 0 0 0,9 1 0 15,-7 2 0-15,7-2 0 0,-8 4 0 0,2-2 0 16,6-2 0-16,-9-1 0 0,9 1 0 0,-6 0 0 16,-2 2 0-16,8-2 0 0,-7 2 0 0,7-2 0 15,-8 1 0-15,0 0 0 0,8-1 0 0,-9 3 0 16,9-3 0-16,-7 2 0 0,-2-2 0 0,9 0 0 15,-6 3 0-15,-2-1 0 0,1 2 0 0,0-2 0 16,7-2 0-16,-9 1 0 0,2 1 0 0,0 0 0 16,1-1 0-16,1 2 0 0,-1-1 0 0,-1-1 0 15,7-1 0-15,-8 2 0 0,-1-1 0 0,2 0 0 0,-3-1 0 0,0 3 0 0,2-1 0 16,1-1 0-16,1 1 0 0,-1 0 0 0,-3 0 0 0,2 1 0 16,0-3 0-16,0 1 0 15,0 1 0-15,2 0 128 0,6-2-128 0,-9 3 0 16,-3 0 0-16,5-1 0 0,7-2 0 0,0 0 0 15,-11 2 0-15,3 1 0 0,8-3 0 0,-8 4 0 0,8-4 0 0,-8 5 0 16,0-3 0-16,8-2 0 16,-8 3 0-16,-2 0 0 0,1 1 0 0,2 1 0 0,7-5 0 0,-6 5 0 15,-2-2 0-15,8-3 0 16,0 0 0-16,0 0 0 0,-10 7 0 0,4 0 0 0,-2-1 0 0,8-6 0 0,-8 4 0 0,-1-1 0 31,9-3 0-31,-6 6 0 0,-3-1 0 0,9-5 0 16,-7 6 0-16,7-6 0 0,-8 5 0 0,8-5 0 15,0 0 0-15,-7 4 128 0,-1 2-128 0,8-6 0 0,-6 6 0 0,6-6 0 16,-8 5 0-16,8-5 0 0,-9 5 0 0,3 1 0 16,-1-2 0-16,3 2 0 0,-2-1 0 0,6-5 0 15,-7 6 0-15,2-2 0 0,5-4 0 0,0 0 0 16,-8 7 0-16,3-1 0 0,-3 1 0 0,8-7 128 16,-4 4-128-16,4-4 0 0,-7 6 0 0,3-1 128 0,4-5-128 0,-6 8 0 15,3-3 0-15,3-5 0 16,-9 5 0-16,4-1 0 0,5-4 0 0,-6 6 0 0,6-6 0 0,-5 6 0 15,0 1 0-15,-1 0 0 16,1-1 0-16,1 1 0 0,-3-2 0 0,3 1 0 0,4-6 0 0,-4 4 0 16,-1 3 0-16,5-7 0 15,-6 7 0-15,1 2 0 0,-2 2 0 0,2-4 0 16,0-4 0-16,5-3 0 0,-6 5 0 0,0 0 0 16,0 2 0-16,1-1 0 0,5-6 0 0,-4 8 0 0,-3-1 0 0,2-1 0 0,0 1 0 0,0 0 0 15,-1 2 0-15,1 0 0 16,-1 0 0-16,2-3 0 0,-1 0 0 0,5-6 0 15,-6 8 0-15,2-1 128 0,4-7-128 0,-5 11 0 16,-1-1 0-16,0-1 0 0,2-2 0 0,-3-1 0 16,3 1 0-16,-1-1 0 0,-3-1 0 0,8-5 0 15,0 0 0-15,-5 11 0 0,-4-1 0 0,3 0 0 16,2-2 0-16,-2-1 0 0,-1 1 0 0,2-2 0 16,5-6 0-16,-6 9 0 0,1-2 0 0,0 2 0 0,0 0 0 0,5-9 0 15,-6 6 0-15,2 1 0 16,-2 0 0-16,2 2 0 0,1 0 0 0,3-9 0 15,-5 9 0-15,2-3 0 0,3-6 0 0,-3 10 0 16,3-10 0-16,-2 10 0 0,-4 0 0 0,3 0 0 0,-2 0 0 16,5-10 0-16,0 0 0 0,-1 9 0 0,1-9 0 0,-2 8 0 15,-3 0 0-15,2 1 0 0,3-9 0 0,-1 11 0 16,-1-1 0-16,0-1 0 0,2-9 0 0,-1 9 0 0,-1 4 0 0,-2-5 0 16,4-8 0-16,0 0 0 15,0 0 0-15,-2 10 0 0,0 0 0 0,2-10 0 0,-1 9 0 0,0 0 0 16,-2 0 0-16,3-9 0 15,0 0 0-15,0 8 0 0,0-8 0 0,-1 9 0 16,-1 0 0-16,2-9 0 0,-3 9 0 0,2-2 0 16,0 2 0-16,1-9 0 0,-1 10 0 0,1-10 0 15,0 0 0-15,-3 9 0 0,3-9 0 0,0 0 0 16,-2 9 0-16,1 0 0 0,0-1 0 0,1-8 0 16,0 0 0-16,-1 7 0 0,-2 1 0 0,3-8 0 0,-2 10 0 0,2-10 0 15,0 0 0-15,-2 8 0 0,1 1 0 0,1-9 0 16,0 0 0-16,-3 9 0 0,1 0 0 0,1-2 0 15,-1 1 0-15,2-8 128 0,0 0-128 0,0 0 0 16,-1 10 0-16,1-10 0 0,-2 9 0 0,2-9 0 16,0 9 0-16,0-9 0 0,-1 10 0 0,1-10 0 15,0 0 0-15,-1 8 0 0,1-8 0 0,0 9 0 16,0-9 0-16,-1 10 0 0,1-10 0 0,-1 8 0 16,0 1 0-16,1-9 0 0,0 0 0 0,1 9 0 15,-1-9 0-15,0 10 0 0,0-10 0 0,0 8 0 16,0-8 0-16,0 0 0 0,0 11 0 0,0-2 0 15,0-9 0-15,-1 9 0 0,0-1 0 0,1-8 0 16,0 9 0-16,0-1 0 0,0-8 0 0,0 9 0 0,0-9 0 0,0 0 0 16,-2 11 0-16,2-1 0 0,0-10 0 0,0 8 0 15,0-8 0-15,0 11 0 0,0-1 0 0,0-1 0 16,0-9 0-16,0 10 0 0,-1 0 0 0,1-1 128 16,0-9-128-16,0 7 0 0,0-7 0 0,0 9 0 15,0 0 0-15,0-9 0 0,-1 9 0 0,1-9 0 16,1 9 0-16,-1 1 0 0,0-4 0 0,0-6 128 15,-1 10-128-15,1-1 0 0,0-9 0 0,-1 11 0 16,0-1 0-16,1-10 0 0,0 9 0 0,0-9 0 16,0 11 0-16,-1-3 0 0,1-8 0 0,0 10 0 15,0-1 0-15,0 0 0 0,-2 0 0 0,2-9 0 16,0 0 0-16,-2 10 0 0,0-2 0 0,1 0 0 16,1 2 0-16,0-1 0 0,0-9 0 0,0 10 0 15,0-2 0-15,-1 1 0 0,1-9 0 0,-1 10 128 0,1 0-128 16,0-1 0-16,0-9 0 0,-1 11 0 0,0-1 0 0,1-1 0 0,0-1 0 0,0-8 0 15,0 10 0-15,1-1 0 16,-1-9 0-16,0 11 0 0,0-1 0 0,0-1 128 16,0-9-128-16,1 10 0 0,-1-10 0 0,1 8 0 15,-1 1 0-15,0 1 0 0,0 2 0 0,1-1 0 0,2-2 0 16,-3-9 0-16,2 8 0 0,-2-8 0 16,0 9 0-16,0 0 128 0,0-9-128 0,2 10 0 0,-1 1 0 0,0-2 0 0,-1-9 0 15,2 9 0-15,1-1 0 0,-2-1 128 16,-1 1-128-16,0-8 0 15,1 9 0-15,0-1 128 0,-1-1-128 0,0-7 0 16,0 0 0-16,3 9 0 0,0 1 0 0,-1-1 0 16,-2-9 0-16,2 9 0 0,-2-9 0 0,1 8 0 0,0-2 0 15,0 0 0-15,1 1 0 0,-2-7 128 0,2 7-128 0,-2-7 0 16,4 8 0-16,-4-8 0 0,2 9 0 0,1 0 128 16,2-1-128-16,-5-8 0 0,3 6 0 0,1 1 0 15,-1 0 0-15,-3-7 0 0,0 0 0 0,3 7 0 0,0 0 0 0,3-1 0 16,-3 1 0-16,-3-7 128 15,0 0-128-15,4 8 0 0,1-2 0 0,-1 2 0 16,-4-8 0-16,3 7 0 0,-3-7 0 0,7 7 128 16,-7-7-128-16,7 9 0 0,-2-1 0 0,2-2 0 15,-3-1 0-15,-4-5 0 0,8 3 0 0,-8-3 0 16,6 7 0-16,-1-1 0 0,-5-6 0 0,5 7 0 16,2-2 0-16,-7-5 0 0,0 0 0 0,9 6 0 15,-3 2 0-15,1-1 0 0,0 0 0 0,-7-7 0 0,0 0 0 0,5 8 0 16,5-2 0-16,-5-1 0 0,-5-5 0 0,7 4 0 15,1 2 0-15,-8-6 0 0,0 0 0 0,5 7 0 0,1 0 0 0,-6-7 0 16,0 0 0-16,3 9 128 0,-3-9-128 0,6 7 0 16,-6-7 0-16,6 7 0 15,-6-7 0-15,9 8 0 0,0-1 0 0,-4 1 0 16,-5-8 0-16,0 0 128 0,8 6-128 0,-3 0 144 16,1 1-144-16,-6-7 160 0,0 0-160 0,9 7 0 15,-3 0 0-15,0-1 0 0,-6-6 0 0,5 7 0 16,-5-7 0-16,8 8 0 0,-4-3 0 0,2 1 0 15,-6-6 0-15,8 4 0 0,-8-4 0 0,6 8 0 16,1-1 0-16,-7-7 0 0,5 5 0 0,-5-5 128 16,0 0-128-16,8 8 192 0,-1-3-192 0,-7-5 0 15,4 8 0-15,-4-8 0 0,8 6 0 0,-8-6 0 0,0 0 0 0,5 7 0 0,4 0 0 0,-5-2 0 16,-4-5 0-16,6 6 0 16,-6-6 0-16,0 0 0 0,7 8 128 0,-7-8-128 15,3 4 0-15,-3-4 0 0,5 7 0 0,-5-7 0 16,0 0 0-16,7 5 0 0,-3-2 128 0,-4-3-128 15,4 7 0-15,-4-7 0 0,6 8 0 0,-6-8 0 16,0 0 0-16,0 0 128 0,0 0-128 0,0 0 0 16,5 5 0-16,-5-5 0 0,0 0 128 0,4 7-128 15,-4-7 0-15,0 0 0 0,0 0 144 0,6 5-144 16,-1 0 0-16,-5-5 0 0,0 0 0 0,4 6 128 16,-4-6-128-16,0 0 0 0,0 0 0 0,0 0 128 15,0 0-128-15,0 0 0 0,6 5 0 0,-6-5 0 16,0 0 0-16,0 0 0 0,0 0 0 0,4 5 128 0,-4-5-128 0,0 0 0 15,0 0 0-15,0 0 0 0,0 0 0 0,0 0 128 16,0 0-128-16,0 0 0 0,6 3 0 0,-6-3 0 16,0 0 0-16,0 0 128 0,0 0-128 0,4 6 0 15,-4-6 0-15,0 0 0 0,0 0 0 0,0 0 0 16,0 0 0-16,0 0 0 0,7 4 0 0,-7-4 0 16,5 4 0-16,-5-4 0 0,0 0 128 0,0 0-128 15,7 0 128-15,-7 0-128 0,0 0 0 0,0 0 0 16,0 0 0-16,0 0-128 0,0 0 128 0,5 2 0 15,-5-2 128-15,0 0-128 0,0 0 0 0,7 2 0 0,-7-2 0 0,6 1-128 0,-6-1 128 0,0 0 0 32,0 0 0-32,7 0 0 0,-7 0 0 0,0 0 0 15,0 0 0-15,0 0 0 0,0 0 0 0,0 0 0 0,0 0 0 0,0 0 0 0,0 0 0 0,8 3 0 16,-3 0 0 0,-5-3 0-16,0 0 0 0,0 0 0 0,0 0 0 0,0 0 0 15,0 0 0-15,0 0 0 0,8 2 0 0,-8-2 0 0,0 0 0 0,0 0 0 16,0 0 0-16,0 0 0 15,0 0 0-15,0 0 0 0,0 0 0 0,0 0 128 16,0 0-128-16,0 0 0 0,0 0 0 0,0 0 0 16,0 0 0-16,0 0 0 0,0 0 0 0,0 0 0 15,0 0 0-15,0 0 0 0,0 0 0 0,0 0 128 0,0 0-128 0,0 0 0 16,0 0 0-16,0 0 0 16,0 0 0-16,2 6 0 0,-2-6 0 0,0 0 0 15,0 0 0-15,0 0 0 0,0 0 0 0,0 0 128 0,0 0-128 0,0 0 0 16,0 0 0-16,0 0 0 0,0 0 0 0,0 0 0 15,0 0 0-15,0 0 0 0,-6 7 0 0,6-7 0 16,0 0 0-16,0 0-128 0,0 0-96 0,0 0-16 16,-9 4 0-16,2 2 0 15,0-3-352-15,7-3-80 0,0 0-16 0,-8 6 0 0,8-6-2208 16,-10 3-448-16</inkml:trace>
  <inkml:trace contextRef="#ctx1" brushRef="#br0" timeOffset="2">21245 7824 11055 0,'0'0'480'15,"0"0"112"-15,0 0-464 0,0 0-128 0,0 0 0 0,0 0 0 0,0 0 816 0,0 0 144 16,0 0 16-16,-4 5 16 0,-6-3-240 0,10-2-48 16,0 0-16-16,0 0 0 0,-5 4-112 0,5-4 0 15,0 0-16-15,0 0 0 0,-9 6-192 0,9-6-48 16,0 0 0-16,0 0 0 0,0 0-64 0,0 0-32 16,0 0 0-16,0 0 0 0,0 0-80 0,0 0-16 15,0 0 0-15,0 0 0 0,0 0 32 0,0 0 0 16,0 0 0-16,0 0 0 0,0 0 32 0,6 8 0 15,2-2 0-15,-8-6 0 0,0 0-16 0,0 0 0 16,0 0 0-16,10 0 0 0,-10 0 32 0,8 0 16 16,2 0 0-16,-1 0 0 0,-9 0-16 0,0 0 0 15,0 0 0-15,8 0 0 0,-8 0-16 0,12-1-16 16,-4 1 0-16,1 0 0 0,0-3-16 0,0 3 0 0,-9 0 0 0,11 0 0 16,-1 0-32-16,1 0-128 0,0 0 192 0,0 2-64 0,-1 0-128 15,0-2 160-15,-3-1-160 0,2 0 160 0,0 1-160 0,0 3 192 16,-1 2-192-16,-1-3 192 0,2-2-192 0,0-1 192 0,0 1-192 0,-3 2 192 15,4 0-192-15,-3 1 0 16,3-3 144-16,-5 2-144 16,-5-2 0-16,10 3 144 0,0-1-144 0,0-1 0 15,-4-1 144-15,2-1-144 0,0-1 0 0,0 2 144 16,-1 2-16-16,1 1 0 0,-8-3 0 0,11 3 0 16,-3-1 0-16,0-1-128 0,-8-1 192 0,10 1-64 15,-2 1-128-15,0 1 192 0,-8-3-192 0,9 4 192 16,-9-4-192-16,11 2 192 0,-4 0-192 0,-7-2 192 0,10 5-192 15,-10-5 0-15,9 6 144 0,0 0-144 0,-9-6 0 0,9 5 0 16,-3 1 0-16,2-2 0 0,-8-4 0 0,12 3 128 0,0-2-128 0,-1 2 0 0,-11-3 0 16,9 7 0-1,2-2 0-15,-1-1 0 0,-3-1 0 0,3 1 144 16,-2-2-144-16,0 1 0 0,-2 2 144 0,3 0-144 0,-1 0 0 16,0-1 144-16,-1 0-144 0,1 1 128 15,0-1-128-15,2 2 128 0,-3-2 0 0,1 0-128 16,-1 1 192-16,0 0-64 0,0-1-128 0,1 0 192 0,-3-1-192 0,2 2 192 15,-1-2-192-15,1 3 128 0,-1-1-128 0,-1-1 128 0,-5-4-128 0,10 4 128 16,-10-4-128-16,7 4 128 0,2 2-128 0,-3 0 0 16,1 0 144-16,-2-2-144 0,-5-4 128 0,8 5-128 31,-2-1 128-31,1 1-128 0,-1 3 144 0,-2-2-144 16,-4-6 192-16,6 7-192 0,1 1 144 0,1 1-144 0,-1 0 0 0,-1-3 144 15,-1 0-144-15,1-1 0 0,-2 2 0 0,-1-1 0 16,-3-6 128-16,7 10-128 0,-3-1 0 0,3 0 128 15,-7-9-128-15,7 10 0 0,-1 0 144 0,1-1-144 16,-7-9 0-16,5 7 144 0,2-1-144 0,-2 1 0 16,0 1 128-16,0 1-128 0,1 0 0 0,-1-2 0 0,-5-7 0 15,8 10 128-15,-5 0-128 0,2 0 0 0,-1-2 128 0,1 0-128 16,-5-8 0-16,1 9 0 0,-1-9 0 0,4 10 128 16,-2-1-128-16,-2-9 0 0,2 10 176 0,0-1-176 15,0 0 160-15,-2-9-160 0,2 10 128 0,-1-2-128 16,1 0 0-16,-2-8 0 15,-3 10 128-15,2-3-128 0,1-7 0 0,-1 8 144 0,1 1-144 0,0-9 0 16,-5 9 144-16,5-9-144 0,-2 8 128 0,0-1-128 16,2-7 160-16,-3 10-160 0,3-10 128 0,-3 11-128 15,0 0 0-15,1-2 0 0,2-9 128 0,-2 9-128 16,2-9 0-16,-5 9 0 0,2 2 0 0,-1-1 128 0,1-1-128 0,1 0 0 0,2-9 0 0,-3 9 0 31,1-2 0-31,0-1 0 0,-3 4 0 0,2 1 0 0,0-1 0 16,-1-2 0-16,4-8 128 0,-5 7-128 0,0 1 0 15,1 0 0-15,0 0 0 0,-1-1 0 16,5-7 0-16,-4 9 0 0,0 0 0 0,0 0 0 0,-1-1 0 0,0 1 0 16,1 0 0-16,0 0 128 0,1-1-128 0,0-2 0 15,3-6 0-15,-6 8 0 16,2-2 0-16,4-6 0 0,-6 9 0 0,3 0 0 16,-2 1 0-16,0-3 0 0,5-7 128 0,-4 6-128 0,4-6 0 0,-7 9 0 15,2 1 0-15,1-1 0 0,-2-2 0 0,0 0 0 0,-1 0 0 0,1-2 128 16,6-5-128-16,-4 7 0 15,-2 0 0-15,1 0 0 0,5-7 0 0,-6 8 0 0,0-2 0 0,0 2 0 16,-2-1 0-16,4-2 0 16,4-5 0-16,-5 10 0 0,-3-1 0 0,0 0 0 0,3-5 0 0,-1 1 0 0,1 3 0 15,-2-1 0 1,3-1 0-16,-1 0 0 0,-4-1 0 0,3-1 0 0,-1-3 0 16,1 4 0-16,-2 5 0 0,0-2 0 0,1-5 0 0,-1 0 128 15,3 2-128-15,-2-1 0 16,0 1 0-16,-2 0 0 0,2-3 0 0,-2 2 0 0,2 0 0 15,-2 3 0-15,3 1 0 0,-1-3 0 16,7-5 0-16,-7 2 0 0,0 1 0 0,7-3 0 16,-9 0 0-16,1 4 0 0,2 1 0 0,-3 0 0 0,0-1 0 0,-1-2 128 15,2-2-128-15,-1 1 0 0,1 3 0 0,8-4 0 16,0 0 0-16,-9 3 0 0,0-1 0 0,2 2 0 0,-1 2 0 16,1-2 0-16,7-4 0 0,-8 0 0 0,-1 1 0 0,9-1 0 15,-8 5 0-15,2-1 0 0,-3-2 0 0,9-2 0 0,-8 4 0 0,-1-2 0 31,3-2 0-31,-3 2 0 0,2 1 0 0,7-3 128 16,-10 3-128-16,4-2 0 0,6-1 0 0,-10 0 0 0,1 0 0 0,1 1 0 0,1 0 0 0,-1 2 0 31,0 3 128-31,2-3-128 0,0-3 0 0,-2 0 0 16,1 1 0-16,-1 1 0 0,1 2 144 0,0-2-144 0,-1 0 128 0,-2-1-128 0,4-1 128 16,-3 0-128-1,2 3 0-15,-2-1 128 0,-1 0-128 0,2 1 0 0,1 1 0 0,-1 1 128 16,1-5-128-16,-2 0 0 0,-1 0 0 0,1 1 0 15,1 3 0-15,2 0 0 0,-1-2 0 0,2-1 0 0,5-1 0 0,-6 0 0 16,-1 3 0-16,0-3 0 16,0 0 0-16,0 2 0 0,-3 2 0 0,3-1 0 15,7-3 0-15,-11 2 0 0,1-1 0 0,3 0 0 0,7-1 0 0,-10 4 0 16,1-1 0-16,0 0 0 0,9-3 0 0,-8 0 0 16,8 0 0-16,-8 1 0 0,8-1 0 0,-7 4 0 0,-2-1 0 15,9-3 0 1,0 0 0-16,-9 0 0 0,2-2 0 0,7 2 0 15,0 0 0-15,-10 3 0 0,1 2 0 0,9-5 0 16,-8 1 0-16,8-1 0 0,-9 2 0 0,9-2 0 16,0 0 0-16,0 0 128 0,-8 3-128 0,8-3 0 0,0 0 0 0,-7 3 0 15,-2 1 0-15,9-4 0 0,0 0 0 0,-6 4 0 16,-3-2 0-16,9-2 0 0,-8 1 0 0,-1 2 0 16,9-3 128-16,-5 3-128 0,5-3 0 0,-9 2 0 15,9-2 0-15,-7 2 0 0,7-2 0 0,-8 0 0 0,1 0 0 0,7 0 0 16,-8 3 0-16,2 0 0 15,-1 0 0-15,1-1 0 0,6-2 0 0,-8 0 0 16,2 3 0-16,1-1 0 0,-3-1 0 0,2 0 0 16,-2-1 0-16,8 0 0 0,-6 4 0 0,2-1 0 15,-5-3 0-15,4 3 0 0,5-3 0 0,-8 4 0 0,0 1 0 0,3-2 0 16,-1-1 0-16,1 0 0 16,-4 1 0-16,2-1 0 0,1 0 0 0,6-2 0 15,0 0 0-15,-8 4 0 0,1 2 0 0,2-3 0 0,5-3 0 0,0 0 0 16,-9 5 0-16,1 0 0 0,0 1 0 0,0-1 0 15,8-5 0-15,-8 4 0 0,1 0 0 0,7-4 0 16,0 0 0-16,-5 5 0 0,-3 1 0 0,8-6 0 16,-5 5 0-16,-1 1 0 0,6-6 0 0,-6 5 0 15,6-5 0-15,-8 6 0 0,2 0 0 0,1 0 0 16,5-6 0-16,-6 5 0 0,6-5 0 0,-7 7 0 0,7-7 0 0,0 0 0 16,-8 7 0-16,8-7 0 15,-6 6 0-15,6-6 0 0,-6 7 0 0,6-7 0 0,-10 2 0 0,10-2 0 16,0 0 0-16,-7 9 0 15,0-5 0-15,7-4 0 0,0 0 0 0,0 0 0 16,0 0 0-16,-10 8 0 0,2 3 0 0,4-3 0 0,4-8 0 0,0 0 0 16,-10 3 0-16,6 3 0 15,-3 1 0-15,3 2 0 0,-1 1 0 0,5-10 0 0,0 0 0 0,-9 5 0 16,3 0 0-16,0 2 0 0,1 0 0 0,5-7 0 16,-6 6 0-16,6-6 0 0,-8 7 0 0,2 0 0 15,6-7 0-15,-8 8 0 0,2-2 0 0,0 1 0 16,2-1 0-16,-1 2 0 0,1-4 0 0,-3 0 0 15,1 1 0-15,-1 0 0 0,7-5 0 0,-7 7 0 0,-1 0 0 0,2-2 0 16,2 0 0-16,-3-1 0 16,1 2 0-16,-1-1 0 0,1 1 0 0,0-1 0 15,6-5 0-15,-9 7 0 0,-1-1 0 0,3 0 0 16,2-1 0-16,-2 1 0 0,1 1 0 0,2-2 0 0,4-5 0 0,-7 8 0 0,2-3 0 16,-1 1 0-1,-1-2 0-15,3-1 0 0,-4 2 0 0,4 0 0 0,4-5 0 16,-6 7 0-16,3 0 0 0,3-7 0 15,-6 3 0-15,0 3 0 0,1 0 0 0,-1 1 0 0,6-7 0 0,-3 6 0 16,-4-1 0-16,2 0 0 0,-1 1 0 0,1-2 0 0,-1 0 0 0,6-4 0 16,0 0 0-16,-6 8 0 15,-1-4 0-15,3 3 0 0,4-7 0 0,-6 8 0 0,-2-2 0 0,4 1 0 16,4-7 0-16,-4 9 0 16,-1-3 0-16,2 1 0 0,-4 0 0 0,7-7 0 15,-5 7 0-15,5-7 0 0,0 0 0 0,-5 9 0 16,1 2 0-16,1-2 0 0,3-9 0 0,0 0 0 15,-6 8 0-15,1-2 0 0,5-6 0 0,-6 10 0 16,2 0 0-16,3 0 0 0,-5-2 0 0,3-1 0 16,3-7 0-16,-5 7 0 0,5-7 0 0,-5 6 0 15,-1 3 0-15,2 1 0 0,2-1 0 0,-3-1 0 16,5-8 0-16,-5 5 0 0,5-5 0 0,-6 7 0 0,2 2 0 0,0-2 0 0,-1 1 0 0,5-8 0 16,-3 8 0-16,3-8 0 15,-6 6 0-15,3 1 0 0,3-7 0 0,-3 10 0 0,-3-5 0 16,6-5 0-16,-4 8 0 0,4-8 0 15,-6 8 0-15,4-1 0 0,2-7 0 0,-4 8 0 0,1 0 0 0,3-8 0 16,0 0 0-16,-5 5 0 16,5-5 0-16,-3 7 0 0,-3-1 0 0,6-6 0 15,-3 7 0-15,3-7 0 0,-4 7 0 0,-1-2 0 0,5-5 0 0,-4 9 0 0,4-9 0 0,-3 5 0 16,3-5 0-16,0 0 0 0,-4 8 0 0,4-8 0 31,-3 8 0-31,3-8 0 0,0 0 0 0,-6 8 0 16,2-3 0-16,4-5 0 0,0 0 0 0,-3 8 0 0,3-8 0 0,-6 6 0 0,6-6 0 0,0 0 0 15,-5 7 0-15,5-7 0 16,-6 8 0-16,2-2 0 0,4-6 0 0,-5 7 0 0,5-7 0 0,0 0 0 16,-4 6 0-16,4-6 0 15,-4 6 0-15,-3-1 0 0,7-5 0 0,-4 6 0 16,4-6 0-16,-4 7 0 0,-1-2 0 0,5-5 0 16,-5 7 0-16,1-3 0 0,0 3 0 0,4-7 0 15,-6 5 0-15,6-5 0 0,-5 6 0 0,5-6 0 16,-5 6 0-16,5-6 0 0,-5 6 0 0,0-1 0 15,5-5 0-15,-2 7 0 0,-4-1 0 0,6-6 0 16,-4 6 0-16,1 1 0 0,0-2 0 0,3-5 0 0,-6 6 0 0,6-6 0 16,-5 7 0-16,1-2 0 0,-1 0 0 0,5-5 0 15,-5 7 0-15,1-1 0 0,2 0 0 0,2-6 0 16,-7 6 0-16,7-6 0 0,-4 7 0 0,-1 0 0 16,-2-2 0-16,7-5 0 0,0 0 0 0,-2 9 0 0,2-9 0 0,-5 8 0 15,2-3 0-15,3-5 0 16,-6 8 0-16,2-2 0 0,-2 0 0 0,6-6 0 15,0 0 0-15,-5 8 0 0,-2-2 0 0,3 0 0 16,4-6 0-16,0 0 0 0,-4 6 0 0,4-6 0 0,0 0 0 0,0 0 0 16,-6 7 0-16,6-7 0 15,-2 7 0-15,2-7 0 0,-7 6 0 0,7-6 0 16,-4 7 0-16,4-7 0 0,-2 7 0 0,2-7 0 0,-6 7 0 0,6-7 0 16,0 0 0-16,-3 6 0 0,3-6 0 0,0 0 0 15,-5 7 0-15,5-7 0 16,-4 7 0-16,4-7 0 0,-5 6 0 0,5-6 0 15,-6 7 0-15,3 0 0 0,3-7 0 0,-5 6 0 16,5-6 0-16,0 0 0 0,-3 8 0 0,3-8 0 0,0 0 0 0,-4 5 0 16,4-5 0-16,-4 7 0 0,4-7 0 0,-4 7 0 15,4-7 0-15,0 0 0 0,0 0 0 0,-3 8 0 0,3-8 0 0,-3 8 0 16,3-8 0-16,-3 7 0 0,3-7 0 0,0 0 0 16,0 0 0-16,-2 7 0 15,2-7 0-15,0 0 0 0,-6 7 0 0,6-7 0 16,-2 9 0-16,2-9 0 0,-4 8 0 0,4-8 0 15,-2 8 0-15,2-8 0 0,-3 9 0 0,3-9 0 16,0 0 0-16,-5 7 0 0,5-7 0 0,-4 7 0 16,4-7 0-16,0 0 0 0,-5 7 0 0,5-7 0 0,-4 7 0 0,4-7 0 15,0 0 0-15,-1 8 0 0,1-8 0 0,0 0 0 16,-4 10 0-16,4-10 0 16,0 0 0-16,-3 8 0 0,3-8 0 0,0 0 0 15,0 0 0-15,0 0 0 0,-4 9 0 0,-2-3 0 0,6-6 0 0,0 0 128 16,-3 8-128-16,3-8 0 0,0 0 0 0,0 0 0 0,-4 9 0 0,4-9 0 15,-1 8 0-15,1-8 0 16,-2 8 0-16,2-8 0 0,0 0 0 0,0 0 0 16,-1 9 0-16,1-9 0 0,-4 8 0 0,4-8 0 15,-1 10 0-15,1 0 0 0,0-10 0 0,0 9 0 16,0-9 0-16,0 0 0 0,1 9 0 0,-1-9 0 16,-2 9 0-16,2-9 0 0,-2 9 0 0,2-9 0 15,0 10 0-15,0-10 0 0,0 0 0 0,-1 9 0 0,0 1 0 0,1-10 0 16,-1 6 0-16,1-6 0 15,0 0 0-15,-2 9 0 0,1 0 0 0,1-9 0 16,0 0 0-16,0 8 0 0,0-8 0 0,-1 8 0 16,1-8 0-16,-3 10 0 0,3-10 0 0,0 0 0 0,-2 8 0 0,2-8 0 15,0 0 0-15,0 0 0 0,0 0 0 16,-1 9 0-16,1-9 0 0,-1 9 0 0,1-9 0 0,0 0 0 16,0 0 0-16,1 8 0 0,-2 1 0 0,1-9 0 15,0 0 0-15,0 0 0 0,0 9 0 0,0-9 0 16,0 0 0-16,1 8 0 0,-1-8 0 0,0 0 0 15,0 7 0-15,0-7 0 0,0 0 0 0,1 9 0 16,-1-9 0-16,0 0 0 0,0 8 0 0,0-8 0 16,0 0 0-16,0 0 0 0,-2 9 0 0,2-9 0 15,0 0 0-15,-1 7 0 0,1-7 0 0,0 0 0 16,0 8 0-16,0-8 0 0,0 0 0 0,0 8 0 16,0-8 0-16,0 7 0 0,0-7 0 0,0 0 0 0,0 0 0 0,-1 9 0 0,1-9 0 0,-1 8 0 15,1-8 0-15,0 0 0 16,-2 8 0-16,2-8 0 0,0 0 0 0,0 0 0 15,0 0 0-15,-2 8 0 0,2-8 0 0,0 0 0 16,-1 10 0-16,1-10 0 0,0 0 0 0,0 8 0 0,0-8 0 0,0 8 0 0,0-8 0 0,0 0 0 31,0 9 0-31,0-9 0 0,0 0 0 0,0 0 0 16,0 0 128-16,-3 7-128 0,3-7 0 0,0 0 0 16,-2 9 0-16,2-9 0 0,-1 9 0 0,1-9 0 15,-1 9 0-15,1-9 0 0,-3 7 0 0,3-7 0 16,0 9 0-16,0-9 0 0,0 0 0 0,-2 8 0 15,2-8 0-15,0 0 0 0,0 0 0 0,0 0 0 16,-3 6 0-16,3-6 0 0,-1 9 0 0,1-9 0 16,-3 9 0-16,3-9 0 0,0 0 0 0,-2 9 0 0,2-9 0 0,-1 9 0 15,1-9 0-15,0 0 0 0,-1 10 0 0,1-10 0 16,0 0 0-16,-1 9 0 0,0 0 0 0,1-9 0 0,0 0 0 0,0 9 0 16,0-9 0-16,0 9 0 0,0-9 0 0,0 9 0 0,2-1 0 0,-2-8 0 31,0 0 0-31,0 9 0 0,0-9 0 0,0 0 0 15,0 10 0-15,0-10 0 0,-1 10 0 0,1-10 0 16,2 8 0-16,-2-8 0 0,0 9 0 0,0-9 0 16,0 0 0-16,4 8 0 0,-1 1 0 0,-3-9 0 15,0 0 0-15,1 8 0 0,-1-8 128 0,2 9-128 0,-2-9 0 0,0 0 0 16,0 0 0-16,1 8 0 16,-1-8 0-16,0 0 0 0,1 8 144 0,-1-8-144 15,0 0 0-15,0 0 128 0,0 0-128 0,0 0 0 0,0 0 0 0,0 0 128 0,0 0-128 0,0 0 0 16,0 0 0-1,0 0 0-15,0 0 0 0,0 0 0 0,0 0 0 0,0 0 0 16,3 7 0-16,-3-7-128 0,0 0-64 0,0 0 0 16,0 0 0-16,0 0 0 15,0 0-1136-15,0 0-224 0,0 0-48 0,0 0-8272 0,0 0-1648 0</inkml:trace>
  <inkml:trace contextRef="#ctx1" brushRef="#br0" timeOffset="3">19727 12360 8399 0,'0'0'368'0,"0"0"80"0,0 0-448 0,0 0 0 0,0 0 0 0,0 0 0 16,0 0 464-16,0 0 0 0,-7-5 0 0,7 5 0 0,0 0-272 0,0 0-64 15,-6-5-128-15,6 5 192 0,0 0-64 0,0 0-128 16,-5-7 176-16,5 7-176 0,0 0 448 16,0 0-32-16,0 0 0 0,0 0 0 0,0 0 96 0,0 0 0 15,-5-6 16-15,5 6 0 0,0 0-144 0,0 0-16 16,0-8-16-16,0 8 0 0,0 0 96 0,0 0 32 16,0 0 0-16,0 0 0 0,0 0 32 0,0 0 16 15,0 0 0-15,0 0 0 0,0 0-32 0,0 0-16 16,0 0 0-16,0 0 0 0,0 0-80 0,0 0-16 15,0 0 0-15,0 0 0 0,0 0-64 0,0 0-32 16,0 0 0-16,0 0 0 0,0 0-48 0,0 0-16 16,0 0 0-16,0 0 0 0,0 0-32 0,0 0-16 15,0 0 0-15,0 0 0 0,0 0 16 0,0 0 0 16,0 0 0-16,0 0 0 0,0 0 16 0,0 0 16 0,0 0 0 0,0 0 0 16,0 0-48-16,0 0-16 0,0 0 0 0,0 0 0 15,0 0-32-15,0 0-128 0,0 0 192 0,0 0-64 16,7 3-128-16,-7-3 192 0,0 0-192 0,0 0 192 15,0 0-192-15,7 7 192 0,-7-7-192 0,0 0 192 16,8 6-48-16,-8-6 0 0,0 0 0 0,4 9 0 16,-4-9 48-16,6 7 0 0,-6-7 0 0,5 8 0 15,-5-8-32-15,3 7 0 0,-3-7 0 0,5 10 0 16,-2-1 16-16,-3-9 0 0,4 10 0 0,-2-1 0 16,0-1 0-16,1 0 0 0,-3-8 0 0,3 11 0 0,-3-11 16 15,3 10 0-15,0-1 0 0,-2 0 0 0,1-2-64 0,-2-7-128 16,3 11 192-16,-1-2-64 15,0 0-128-15,-2-9 128 0,2 11-128 0,1-2 128 0,-3-9-128 0,3 10 128 0,0-2-128 0,-3-8 128 16,0 0-128-16,2 10 128 16,0 0-128-16,-2-10 128 0,0 0 32 0,5 9 0 15,-3 0 0-15,-2-9 0 0,3 10-32 0,0-1 0 16,-3-9 0-16,4 8 0 0,-4-8 0 0,5 8-128 0,-5-8 192 0,4 10-64 0,-4-10-128 0,4 10 128 31,-4-10-128-31,3 9 128 0,3-3-128 0,-6-6 0 16,0 0 144-16,4 9-144 0,-4-9 0 0,4 10 0 15,-2-2 0-15,-2-8 128 0,0 0-128 0,0 0 0 16,4 8 128-16,-4-8-128 0,1 10 0 0,0-1 144 16,-1-9-144-16,0 0 0 0,0 0 128 0,0 0-128 15,5 8 0-15,-2 0 0 0,-3-8 0 0,0 0 160 16,0 0-160-16,4 8 128 0,-4-8-128 0,3 8 160 16,-3-8-160-16,0 0 160 0,5 9-160 0,-1-1 128 0,-4-8-128 0,0 0 128 0,0 0-128 15,5 8 0-15,-5-8 144 0,0 0-144 0,0 0 0 0,4 10 128 16,1-1-128-16,-5-9 0 15,0 0 0-15,0 0 128 0,6 8-128 0,-6-8 0 16,0 0 0-16,5 6 0 0,-5-6 0 0,0 0 128 16,5 8-128-16,-5-8 0 0,6 7 128 0,-3-1-128 0,-3-6 0 0,3 8 0 15,-3-8 0-15,0 0 128 16,5 10-128-16,-5-10 0 0,5 8 0 0,-5-8 128 16,0 0-128-16,2 8 0 0,1 1 128 0,-3-9-128 15,0 0 0-15,0 0 0 0,4 7 0 0,-4-7 128 16,5 6-128-16,-5-6 0 0,0 0 128 0,0 0-128 15,0 0 0-15,0 0 128 0,4 7-128 0,-4-7 0 0,0 0 0 0,0 0 144 16,0 0-144-16,0 0 0 0,0 0 128 0,1 8-128 16,-1-8 0-16,0 0 0 0,0 0 144 0,0 0-144 15,-1 7 0-15,1-7 144 0,0 0-144 0,0 0 0 16,0 0 144-16,0 0-144 0,0 0 0 0,0 0 128 16,0 0-128-16,0 0 0 0,0 0 0 0,0 0 0 15,0 0 0-15,0 0 128 0,-5 6-128 0,5-6 0 16,0 0 0-16,0 0 128 0,0 0-128 0,0 0 0 15,0 0 0-15,-8-1 0 0,-1-1 0 0,9 2 0 16,0 0 0-16,0 0 0 0,-8-6 0 0,8 6 0 16,-9-3 0-16,9 3 128 0,0 0-128 0,-5-5 0 0,-1 1 0 0,6 4 0 15,-4-8 0-15,0 1 0 0,-3-1 0 0,1 0 0 0,2 4 0 0,4 4 0 16,-4-9 0-16,0 0 0 0,-1-1 0 0,0 1 0 16,2 2 0-1,-2-2 0-15,0-2 0 0,2 1 0 0,1 2 0 0,-1 0 0 0,-2-2 0 0,1 1 0 16,0 1 0-1,0-1 0-15,2-1 0 0,1 1 0 0,-2-1 0 0,1-1 0 16,-1 0 0-16,2 2 0 0,-4 1 0 0,5 8 0 16,-3-11 0-16,1 1 0 0,-1 0 0 0,1 0 0 15,0 1 0-15,-1 0-160 0,1 1 160 0,0 0 0 0,1-2 0 0,-2 2-128 0,1 0 128 0,0 0 0 32,2 1 0-32,0 7 0 0,0 0 0 0,-3-8 0 15,0 0 0-15,3 8 0 0,-2-6 0 0,2 6 0 16,0 0-128-16,-2-8 128 0,2 8 0 0,0 0 0 0,0 0 0 0,-2-7 0 15,2 7 0-15,0 0 0 16,0 0 0-16,0 0 0 0,0 0 0 0,0 0 0 0,0 0 0 0,0 0 0 16,-2-6 0-16,2 6 0 0,0 0 0 0,0 0-128 15,0 0 128-15,0 0 0 0,0 0 0 0,0 0 0 16,0 0 0-16,0 0 0 0,0 0 0 0,0 0 0 16,0 0 0-16,0 0 0 0,0 0 0 0,0 0 0 15,0 0 0-15,0 0 0 0,0 0 0 0,0 0 0 16,2 8 0-16,-2-8 0 0,1 10 0 0,-1-10 0 15,3 11 0-15,-1-2 0 0,-2-9 0 0,3 11 0 0,1 0 0 0,-4-11 0 16,3 9 0-16,1 2 0 0,-2-2 0 0,1 0 0 16,1 0 0-16,1 0 0 15,-5-9 0-15,2 12 0 0,3 0 0 0,-1 2 0 16,-1-3 0-16,2 0 0 0,0 0 0 0,-3 1 0 16,1-2 0-16,-1-2 0 0,-2-8 0 0,5 11 0 15,1 0 0-15,-1 0 0 0,0-4 0 0,0 3 128 0,-2 1-128 0,2 0 0 16,0-1 0-16,-2-1 0 0,1-2 0 0,0 2 0 15,-2 0 128-15,3 1-128 0,0-2 0 0,3-2 144 0,-2 2-144 16,-6-8 0-16,5 10 0 0,2-3 0 0,-7-7 0 0,4 10 0 16,2 0 128-16,0-1-128 0,2-3 0 0,-2 0 0 0,-6-6 0 0,9 9 0 15,0-2 0-15,-2-1 0 16,-7-6 0-16,6 9 0 0,1-2 0 0,1-3 0 16,-8-4 0-16,5 8 0 15,-5-8 0-15,7 6 128 0,0 1-128 0,0-2 0 0,-7-5 0 0,7 7 0 16,-7-7 128-16,6 5-128 15,1 1 0-15,-3-1 0 0,-4-5 0 0,0 0 0 16,6 7 0-16,-6-7 128 0,5 8-128 0,-5-8 0 16,0 0 0-16,0 0 128 0,5 6-128 0,-5-6 0 0,0 0 0 15,5 6 128-15,-5-6-128 0,0 0 0 0,7 5 0 0,-7-5 0 16,0 0 0-16,4 5 0 0,-4-5 0 0,4 5 0 0,-4-5 128 0,0 0-128 16,0 0 0-16,0 0 0 15,7 5 0-15,-7-5 0 0,0 0 0 0,0 0 0 16,0 0 0-16,0 0 128 0,0 0-128 0,0 0 0 15,0 0 0-15,6 4 0 0,-6-4 0 0,0 0 0 16,0 0 0-16,0 0 0 0,0 0 0 0,0 0 0 16,0 0 128-16,0 0-128 0,5 4 0 0,-5-4 0 15,0 0 0-15,0 0 0 0,6 7 0 0,-6-7 0 0,0 0 0 0,0 0 0 16,0 0 0-16,0 0 128 16,0 0-128-16,0 0 0 0,0 0 0 0,0 0 0 15,0 0 0-15,0 0 0 0,0 0 0 0,0 0 0 0,0 0 128 16,0 0-128-16,0 0 0 0,0 0 0 0,0 0 0 0,0 0 0 15,0 0 0-15,0 0 0 0,0 0 0 0,0 0 0 16,0 0 0-16,0 0 0 0,0 0 128 0,0 0-128 16,0 0 0-16,0 0 0 0,0 0 0 0,0 0 0 15,0 0 0-15,0 0 0 0,0 0 0 0,0 0 0 0,0 0 0 0,0 0 0 16,0 0 0-16,0 0 0 16,0 0 0-16,0 0 0 0,0 0 0 0,0 0 0 0,0 0 0 0,0 0 0 15,0 0 0-15,0 0 0 16,0 0 0-16,0 0 128 0,0 0-128 0,0 0 0 15,0 0 0-15,0 0 0 0,-3-8 0 0,3 8 0 16,0 0 0-16,0 0 0 0,0 0 0 0,0 0 0 0,0 0 0 0,0 0 0 16,0 0 0-16,0 0 0 0,0 0 0 0,0 0 0 15,0 0 0-15,0 0 0 0,0 0 0 0,0 0 0 16,0 0 0-16,0 0 0 0,0 0 0 0,0 0 0 16,-3-7 0-16,3 7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0,0 0 0 0,0 0 0 0,0 0 0 16,0 0 0-16,0 0 0 0,0 0 0 0,0 0 0 15,0 0 0-15,0 0 0 0,0 0 0 0,0 0 0 16,0 0 0-16,0 0 0 0,0 0 0 0,0 0 0 16,0 0 0-16,0 0 0 0,0 0 0 0,0 0 0 15,0 0 0-15,0 0 0 0,0 0 0 0,0 0 0 16,0 0 0-16,0 0 0 0,0 0 0 0,0 0 0 16,0 0 0-16,0 0 0 0,0 0 0 0,0 0 0 0,0 0 0 0,0 0 0 15,0 0 0-15,0 0 0 16,0 0 0-16,0 0 0 0,0 0 0 0,0 0 0 15,0 0 0-15,0 0 0 0,0 0 0 0,0 0 0 16,0 0 0-16,0 0 0 0,0 0 0 0,0 0 0 16,0 0 0-16,0 0 0 0,0 0 0 0,0 0 0 15,0 0 0-15,0 0 0 0,0 0 0 0,0 0 0 0,0 0 0 0,0 0 0 16,0 0 0-16,0 0 0 0,0 0 0 0,0 0 0 16,0 0 0-16,0 0 0 0,0 0 0 0,0 0 0 15,0 0 0-15,0 0 0 0,0 0 0 0,0 0 0 0,0 0 0 0,0 0 0 16,0 0 0-16,0 0 0 15,0 0 0-15,0 0 0 0,0 0 0 0,0 0 0 16,0 0 0-16,0 0 0 0,0 0 0 0,0 0 0 16,0 0 0-16,0 0 0 0,0 0 0 0,0 0 0 0,-8 0 0 0,8 0 0 15,0 0 0-15,0 0 0 16,0 0 0-16,0 0 0 0,0 0 0 0,0 0 0 16,0 0 0-16,0 0 0 0,0 0 0 0,0 0 0 0,0 0 0 0,-7 3 0 15,7-3 0-15,0 0 0 0,0 0 0 0,0 0 0 16,0 0 0-16,0 0 0 15,0 0 0-15,0 0 0 0,0 0 0 0,0 0 0 0,-8 2 0 0,8-2 0 16,0 0 0-16,0 0 0 0,-4 5 0 0,4-5 0 16,0 0 0-16,0 0 0 0,0 0 0 0,0 0 0 15,0 0 0-15,0 0 0 0,0 0 0 0,0 0 0 16,0 0 0-16,0 0 0 0,0 0 0 0,0 0 0 16,-8 4 0-16,8-4 0 0,0 0 0 0,0 0 0 15,0 0 0-15,0 0 0 0,-3 5 0 0,3-5 0 16,0 0 0-16,0 0 0 0,0 0 0 0,0 0 0 15,0 0 0-15,0 0 0 0,0 0 0 0,0 0 0 16,0 0 0-16,0 0 0 0,0 0 0 0,0 0 0 0,-4 6 0 0,4-6 0 16,0 0 0-16,0 0 0 15,0 0 0-15,-5 7 0 0,5-7 0 0,0 0 0 0,-5 5 0 0,5-5 0 16,0 0 0-16,0 0 0 0,0 0 0 16,-4 7 0-16,4-7 0 0,0 0 0 0,0 0 0 0,-4 5 0 15,4-5 0-15,0 0 0 0,0 0 0 0,-5 6 0 16,5-6 0-16,-4 6 0 0,4-6 0 0,0 0 0 15,-2 9 0-15,2-9 0 0,0 0 0 0,0 0 0 0,-5 9 0 0,5-9 0 16,0 0 0-16,-3 8 0 0,-2-2 0 0,2 2 0 0,1-2 0 0,2-6 0 31,0 0 0-31,0 0 0 0,-3 10 0 0,-1-3 0 16,4-7 0-16,-4 5 0 0,4-5 0 0,-4 7 0 16,-2-1 0-16,6-6 0 0,-3 7 0 0,1 0 0 0,2-7 0 0,-4 6 0 15,1 2 0-15,0 0 0 0,-1-2 0 0,4-6 0 0,-4 8 0 16,2-2 0-1,2-6 0-15,-5 6 0 0,3 1 0 0,2-7 0 0,-5 5 0 0,5-5 0 16,-4 8 0-16,0-1 0 0,4-7 128 0,-3 8-128 16,-2 1 0-16,3-3 0 0,2-6 0 0,0 0 0 15,-4 9 0-15,4-9 0 0,-4 7 0 0,4-7 0 16,-5 6 0-16,2 1 0 0,-3 0 0 0,6-7 0 0,0 0 0 0,0 0 0 16,-3 8 0-16,3-8 0 15,-4 9 0-15,4-9 0 0,0 0 0 0,-3 6 0 0,-2 1 0 0,5-7 0 16,0 0 0-16,-5 7 0 15,5-7 0-15,-4 8 0 0,4-8 0 0,-6 7 0 0,1-1 0 0,5-6 0 16,0 0 0-16,0 0 0 16,-3 7 0-16,3-7 0 0,0 0 0 0,0 0 0 15,-6 7 0-15,3-1 0 0,3-6 0 0,0 0 0 0,0 0 0 0,-5 9 0 0,3-2 0 16,2-7 0-16,0 0 0 0,0 0 0 0,0 0 0 0,0 0 0 16,-1 9 0-16,1-9 0 15,0 0 0-15,0 0 0 0,-2 9 0 0,2-9 0 16,0 0 0-16,0 0 0 0,0 0 0 0,0 0 0 15,0 0 0-15,-4 9 0 0,4-9 0 0,0 0 0 16,0 0 0-16,0 0 0 0,0 0 0 0,0 0 0 16,0 0 0-16,0 0 0 0,0 0 0 0,0 0 0 15,0 0 0-15,0 0 0 0,0 0 0 0,0 0 0 16,0 0 0-16,0 0 0 0,0 0 0 0,0 0 0 16,0 0 0-16,0 0 0 0,0 0-128 0,0 0 128 15,0 0 0-15,0 0 0 0,0 0 0 0,0 0 0 16,0 0 0-16,0 0 0 0,0 0 0 0,0 0 0 0,0-8 0 0,0 8 0 0,0 0 0 15,0 0 0 1,0 0 0-16,0 0 0 0,0 0 0 0,0 0 0 0,0 0 0 0,0 0 0 16,0 0 0-16,0 0 0 0,0 0 0 0,1-7 0 15,-1 7 0-15,0 0 0 0,0 0 0 0,0 0 0 0,0 0 0 0,0 0 0 16,0 0 0-16,0 0 0 16,0 0 0-16,0 0 0 0,0 0 0 0,0 0 0 15,0 0 0-15,0 0 0 0,3-9 0 0,-3 9 0 16,0 0 0-16,0 0 0 0,0 0 0 0,0 0 0 15,0 0 0-15,0 0 0 0,0 0 0 0,0 0 0 16,0 0 0-16,0 0 0 0,0 0 0 0,0 0 0 16,0 0 0-16,0 0 0 0,0 0 0 0,0 0 0 15,0 0 0-15,0 0 0 0,0 0 0 0,0 0 0 16,0 0 0-16,0 0 0 0,0 0 0 0,0 0 0 0,0 0 0 0,0 0 0 16,0 0 0-16,0 0 0 0,0 0 0 0,0 0 0 15,0 0 0-15,0 0 0 0,0 0 0 16,0 9 0-16,0-9 0 0,0 0 0 0,0 0 0 0,-3 8 0 0,3-8 0 0,-1 9 0 15,1-9 0-15,-3 9 0 16,3-9 0-16,0 0 0 0,0 0 0 0,-2 8 0 16,2-8 0-16,-1 9 0 0,1-9 0 0,0 0 0 15,0 0 0-15,0 8 0 0,0 0-144 0,0-8 144 16,0 0-192-16,0 0 192 0,0 12-336 0,-1-1 32 16,0-1 16-16,1-1 0 15,0-9-432-15,0 9-96 0,-1-2-16 0,1-7 0 16,0 0-2240-16,0 8-448 0</inkml:trace>
  <inkml:trace contextRef="#ctx1" brushRef="#br0" timeOffset="4">19775 13447 1839 0,'0'0'0'0,"0"0"160"0,0 0-160 15,0 0 0-15,0 0 0 0,0 0 0 0,0 0 144 0,0 0 0 16</inkml:trace>
  <inkml:trace contextRef="#ctx1" brushRef="#br0" timeOffset="5">19769 13455 6735 0,'0'0'288'0,"0"0"80"0,0 0-368 0,0 0 0 16,0 0 0-16,0 0 0 0,0 0 1168 0,0 0 176 15,0 0 16-15,0 0 16 0,0 0-656 0,0 0-128 16,0 0-16-16,0 0-16 0,0 0-224 0,0 0-32 16,0 0-16-16,0 0 0 0,0 0-32 0,0 0-16 15,0 0 0-15,0 0 0 0,0 0 16 0,0 0 16 16,0 0 0-16,0 0 0 0,0 0 48 0,0 0 0 16,0 0 0-16,0 0 0 0,0 0-48 0,0 0 0 0,0 0 0 15,0 0 0-15,0 0 0 0,0 0 0 0,0 0 0 0,0 0 0 16,0 0 48-16,0 0 0 0,0 0 0 0,0 0 0 15,0 0 0-15,0 0 0 0,0 0 0 0,-8 4 0 16,8-4-64-16,0 0-16 0,0 0 0 0,0 0 0 16,-8 4-112-16,8-4 0 0,-6 6-128 0,6-6 192 15,0 0-192-15,0 0 176 0,-7 3-176 0,7-3 160 16,-6 5-160-16,6-5 0 0,-8 5 144 0,8-5-144 16,-7 6 176-16,1 0-48 0,-2-1 0 0,8-5 0 15,0 0 48-15,-8 3 0 0,2-1 0 0,0 1 0 0,1 1-16 0,5-4 0 16,-8 5 0-16,8-5 0 15,0 0-160-15,-8 3 128 0,8-3-128 0,-6 5 128 0,0 1-128 0,2-1 0 16,-3-2 0-16,7-3 128 0,-4 8-128 0,4-8 0 16,0 0 0-16,-6 3 0 0,-2 0 0 0,8-3 0 15,-4 6 0-15,4-6 0 0,0 0 0 0,0 0 128 16,0 0-128-16,-5 5 0 0,0 2 0 0,1-3 128 16,-1-1-128-16,5-3 0 0,0 0 128 0,-5 6-128 0,-1-3 128 0,6-3-128 15,0 0 144-15,0 0-144 16,-4 5 160-16,4-5-160 0,0 0 144 0,0 0-144 0,0 0 128 0,-7 7-128 0,3-1 0 0,4-6 128 31,-2 5-128-31,2-5 0 0,0 0 0 0,0 0 0 16,0 0 0-16,0 0 0 0,0 0 0 0,0 0 128 15,0 0-128-15,0 0 0 0,0 0 0 0,0 0 0 0,0 0 0 0,0 0 0 16,0 0 0-16,0 0 0 16,0 0 0-16,0 0 0 0,-1 8 0 0,1-8 0 0,0 0 0 0,0 0 0 15,0 0 0-15,0 0 0 0,0 0 0 0,0 0 0 0,0 0 0 0,0 0 0 16,0 0 128-16,0 0-128 15,0 0 0-15,0 0 0 0,0 0 0 0,0 0 128 0,0 0-128 0,0 0 128 16,0 0-128-16,0 0 128 16,0 0-128-16,0 0 160 0,-5-9-160 0,5 9 160 15,-1-7-160-15,1 7 192 0,-3-6-192 0,3 6 192 16,-2-8-192-16,-2 2 128 0,-4 0-128 0,8 6 128 16,0 0-128-16,-5-5 0 0,2-4 144 0,-2 2-144 0,5 7 0 0,-4-6 144 15,0-3-144-15,-2 2 0 0,0 2 192 0,1-2-192 0,3 0 192 0,-1 0-192 31,0 0 144-31,3 7-144 0,-4-8 0 0,2-1 144 0,0 0-144 0,2 9 160 16,-1-8-160-16,1 8 160 0,-6-10-160 16,3 2 0-16,2-3 144 0,-2 3-144 0,1 0 128 0,1 0-128 15,-2-1 128-15,1 1-128 0,-2 0 144 0,4 8-144 16,-5-6 192-16,-1-2-192 0,5-2 160 0,-1 1-160 16,-2 1 128-16,1 1-128 0,-1-2 128 0,2 0-128 0,0 1 0 0,-1-1 128 15,-1 1-128-15,1 0 0 16,2-1 144-16,1 9-144 0,-5-7 0 0,2 0 144 15,1-2-144-15,1 2 0 0,-2-1 144 0,-1 1-144 16,1 1 0-16,-1-1 144 0,2-4-144 0,-2 2 0 0,2 2 0 0,-2 0 0 0,1 1 0 0,1 0 0 31,-3-3 0-31,3 0 0 0,2 2 0 0,-2-3 128 16,-2 1-128-16,1 1 0 0,3 8 128 0,-5-9-128 0,1-1 128 16,-1 2-128-16,3 0 128 0,2 8-128 0,-3-7 0 0,2-1 128 15,-3 1-128-15,1-2 0 16,0 3 0-16,3 6 0 0,-3-9 128 0,0 2-128 0,3 7 0 0,-3-9 128 0,1 3-128 0,2 6 0 0,-4-10 0 0,3 2 128 31,1 8-128-31,-4-9 0 0,2-1 0 0,-1 2 0 16,3 8 0-16,-3-8 0 0,0 1 0 0,2 0 0 15,0-2 0-15,-2 1 0 0,3 8 0 0,-2-8 0 16,2 8 0-16,-3-8 0 0,0 0 128 0,3 8-128 16,0 0 0-16,-3-7 0 0,-1 1 0 0,4 6 0 15,-3-6 0-15,3 6 0 0,0 0 0 0,-2-7 128 0,-1 0-128 0,3 7 0 16,-3-6 0-16,3 6 0 15,-1-6 0-15,1 6 0 0,-3-8 0 0,3 8 0 16,-1-6 0-16,1 6 0 0,-3-8 0 0,3 8 0 0,-2-9 0 0,2 9 0 0,-2-8 0 0,2 8 0 16,-1-8 0-1,1 8 0-15,0 0 0 0,-1-9 0 0,1-3 0 0,0 2 0 16,0 10 0-16,-1-8 0 0,1-1 0 0,0-1 128 16,0 2-128-16,0 0 0 0,0 8 0 0,-1-9 0 15,-1 1 0-15,0 1 0 0,2-1 0 0,0 8 0 16,0-9 0-16,0-3 0 0,0 0 0 0,0 1 0 15,0 2 128-15,0 1-128 0,0 2 0 0,0-2 0 16,0-1 0-16,0 9 128 0,2-7-128 0,-2 7 0 16,2-7 0-16,-2 7 0 0,1-8 0 0,-1 8 0 15,0-6 0-15,0-2 0 0,0 1 0 0,0 7 0 16,0 0 0-16,0-8 0 0,0 0 0 0,0 8 0 16,0 0 0-16,2-8 0 0,-1 1 0 0,-1 7 0 15,0 0 0-15,1-9 0 0,-1 2 0 0,0 7 0 0,0 0 0 0,0 0 0 16,0-8 0-16,0 8 0 0,0 0 128 0,0 0-128 0,0 0 0 0,0 0 0 15,0-7 0-15,0 7 128 16,0 0-128-16,0 0 0 0,0 0 0 0,0 0 0 16,0 0 0-16,0 0 0 0,0 0 0 0,0 0 0 15,0 0 0-15,0 0 0 0,0 0 0 0,0 0 0 0,0 0-208 0,0 0 16 16,0 0 16-16,0 0 0 31,0 0-320-31,0 0-64 0,0 0-16 0,7 7-8576 0,-7-7-1728 0</inkml:trace>
  <inkml:trace contextRef="#ctx1" brushRef="#br0" timeOffset="6">19293 11258 1839 0,'0'0'160'0,"0"0"-160"0,0 0 0 0,0 0 0 15,0 0 512-15,0 0 64 0,0 0 0 0,0 0 16 16,0 0-336-16,0 0-80 0,0 0-16 0,0 0 0 0,0 0 128 0,0 0 32 16,-8 2 0-16,8-2 0 15,0 0 128-15,0 0 48 0,0 0 0 0,0 0 0 0,-7 0-240 0,7 0-64 16,0 0 0-16,0 0 0 0,0 0-16 0,0 0-16 15,0 0 0-15,0 0 0 0,0 0-160 0,0 0 0 16,-8 1 0-16,8-1 128 0,0 0-128 0,0 0 0 16,0 0 0-16,0 0 128 0,0 0 16 0,0 0 0 15,0 0 0-15,0 0 0 0,0 0 64 0,0 0 16 16,0 0 0-16,0 0 0 0,0 0-16 0,0 0 0 16,0 0 0-16,0 0 0 0,0 0 32 0,0 0 0 15,0 0 0-15,0 0 0 0,-3 8-80 0,3-8-16 16,0 0 0-16,0 0 0 0,0 0 32 0,0 0 0 15,0 0 0-15,0 0 0 0,-2 8 0 0,2-8 0 16,0 0 0-16,0 0 0 0,0 0 48 0,0 0 16 16,-2 7 0-16,2-7 0 0,-3 8-16 0,3-8 0 15,0 0 0-15,0 0 0 0,0 0-64 0,0 0-16 0,0 0 0 0,0 0 0 16,0 0 0-16,0 0 0 0,0 0 0 0,0 0 0 16,0 0 16-16,0 0 0 0,0 0 0 0,0 0 0 15,0 0 80-15,0 0 16 0,0 0 0 0,0 0 0 16,0 0 0-16,0 0 16 0,0 0 0 0,0 0 0 15,-2-9-64-15,2 9-16 0,-1-8 0 0,1 8 0 16,0 0-32-16,0 0-16 0,1-10 0 0,-1 10 0 16,0-9-16-16,2 2 0 0,-2 7 0 0,3-10 0 15,-3 4 64-15,0 6 0 0,1-10 0 0,-1 10 0 16,1-7-64-16,-1 7 0 0,1-8 0 0,-1 8 0 16,2-9-128-16,0 2 160 0,-2-1-160 0,0 8 160 15,3-8-160-15,-3 8 128 0,1-9-128 0,2 2 128 16,-2-1-128-16,-1 8 0 0,0 0 144 0,2-9-144 15,0-1 0-15,1 3 128 0,-2-1-128 0,-1 8 0 0,2-8 0 0,-2 8 0 16,3-9 0-16,-3 9 128 0,2-7-128 0,-2 7 128 16,4-8-128-16,-4 8 128 0,2-8-128 0,-2 8 176 15,3-7-176-15,-1-2 192 0,1 2-192 0,-3 7 160 16,2-10-160-16,-2 3 160 0,0 7-160 0,2-9 160 16,0 0-160-16,-2 9 160 0,2-9-160 0,0 1 0 0,-1 1 0 0,1-1 0 15,1-1 0-15,-2 2 128 16,-1 7-128-16,1-9 0 0,2 0 0 0,0 0 128 15,-3 9-128-15,3-6 0 0,0-3 128 0,0 1-128 16,-3 8 128-16,0 0-128 0,3-7 128 0,0-1-128 0,-2 1 128 0,-1 7-128 16,3-10 0-16,1 2 0 0,-3 1 128 0,1-1-128 15,0 0 0-15,-2 8 0 0,0 0 0 16,5-7 128-16,-3-1-128 0,1 0 0 16,0 1 0-16,-3 7 0 0,2-10 0 0,0 1 128 0,-1 0-128 0,1 1 0 0,3 1 0 15,-3 0 0-15,1-1 0 0,-3 8 0 0,6-7 128 0,-1-1-128 16,0 0 0-16,-2 1 128 15,-1-1-128-15,2 0 0 0,-1-1 144 0,1 1-144 16,0-2 0-16,2 2 128 0,-5-1-128 0,0 0 0 16,1 1 0-16,2-1 128 0,0 0-128 0,0 0 0 0,1-1 0 0,0 1 144 15,2 1-144-15,-3-2 0 0,-4-1 144 0,1 0-144 0,2 1 0 0,0 0 144 16,0-1-144-16,1-1 160 16,-2-1-160-16,1 2 160 15,3 0-160-15,-3 0 128 0,0 0-128 0,2-1 128 0,1 1-128 0,-3 1 0 16,1 1 144-16,0 0-144 0,3-1 0 15,-3 0 128-15,-1-1-128 0,2 0 0 0,-3 0 0 16,2-1 0-16,0 1 0 0,2 0 128 0,-2-1-128 0,0 2 0 16,3 0 0-16,-3 0 0 0,2-2 0 0,0 2 0 0,-1 2 0 0,-1-1 128 15,1-2-128-15,-1 1 0 16,1 0 0-16,2 0 0 0,-2 0 0 0,1 0 0 0,-2 0 0 16,0 0 0-16,1-1 128 0,3 2-128 0,-5-4 128 15,1 2-128-15,3 2 144 0,-4 0-144 16,2 0 192-16,0-1-192 0,0-1 160 0,0 0-160 0,1 1 128 0,-1 2-128 15,2 2 128-15,-2-4-128 16,-1-4 0-16,1 2 128 0,2 2-128 0,-3 0 0 0,1-1 0 0,1 0 128 0,-3 0-128 0,3 0 0 16,1-1 144-16,-3 1-144 15,1-1 144-15,2 2-144 16,-3 1 192-16,2-1-192 0,0-1 160 0,-2-1-160 16,-1 0 128-16,4 2-128 0,-1-1 160 0,1 2-160 0,-2-2 192 0,2 0-192 0,1 3 176 0,-3 0-176 15,1-3 160-15,-2 1-160 16,-1-1 128-16,2 1-128 0,4-1 0 0,-2 1 144 0,0 0-144 0,-3 1 0 15,3 1 0-15,-1 1 0 16,0-2 128-16,-2-2-128 0,2 1 0 0,0 1 128 16,2 0-128-16,-2 2 0 0,-2-3 144 0,0 2-144 15,4 2 128-15,0-3-128 0,-4-2 160 0,3 1-160 0,-2 3 128 0,1 0-128 16,-1-4 0-16,2 3 144 16,-1-1-144-16,1 1 0 0,-1-3 0 0,3 0 128 0,-3 1-128 15,0 3 0-15,-6 7 0 0,6-9 0 0,1-1 0 0,-1 1 0 0,0-3 0 16,-1 3 128-16,1 4-128 0,-1 0 0 15,2-1 0-15,-3 0 0 0,0-1 0 0,1-1 0 16,0 0 0-16,0 0 0 0,1 1 0 0,-2-1 0 16,0-1 0-16,1 2 0 0,1 1 0 0,-2 1 0 15,0-1 0-15,2 1 0 0,-3-2 0 0,1 0 128 0,1 2-128 0,0-1 0 16,0 1 0-16,-5 5 0 16,0 0 128-16,5-8-128 0,1 0 0 0,-1 2 0 15,-5 6 0-15,7-8 128 0,-1 3-128 0,0 0 0 16,-6 5 0-16,6-5 0 0,-2-1 0 0,-4 6 128 15,6-5-128-15,0 1 0 0,-1-2 0 0,2 0 0 16,0 0 0-16,-2 1 0 0,-5 5 0 0,7-6 0 16,-2-3 128-16,1 3-128 0,-6 6 0 0,0 0 0 15,5-5 0-15,2-1 0 0,-1 1 0 0,0 1 0 16,-6 4 0-16,11-5 0 0,-3-1 0 0,-1 0 0 0,-2-1 144 16,1 3-144-16,2 0 128 0,-1-1-128 0,-1 0 128 0,-1-2-128 15,-1-1 128-15,3 2-128 0,-2 0 128 0,-5 6-128 16,10-3 128-16,-10 3-128 0,5-5 160 0,4-2-160 15,-2-1 0-15,-1 3 128 0,0-2-128 0,-6 7 0 16,7-4 0-16,-7 4 128 0,7-7-128 0,0 2 0 0,-1-1 144 0,1 2-144 16,3-1 128-16,-10 5-128 15,0 0 0-15,8-4 128 0,0-2-128 0,0 2 0 0,0 0 0 0,-8 4 0 16,9 0 0-16,-3-3 0 16,2-1 0-16,0 0 0 0,-3-2 0 0,-5 6 0 15,9-1 0-15,-4 0 0 0,-5 1 128 0,10-2-128 0,-2-2 0 16,0 1 0-16,-4-1 0 0,2-1 0 15,-6 5 0-15,6-3 0 0,-6 3 0 0,8-4 0 16,0-3 0-16,-8 7 0 0,0 0 144 0,6-4-144 0,2-1 0 0,-8 5 128 16,7-1-128-16,-7 1 0 0,7-4 0 15,-7 4 144-15,6-4-144 0,1 1 0 0,-1 0 128 0,-6 3-128 16,7 1 0-16,-7-1 0 0,7-4 128 0,-7 4-128 16,6-6 0-16,-6 6 0 0,9-1 0 0,-9 1 0 15,0 0 0-15,7-1 0 0,-7 1 0 0,9-2 0 16,-9 2 0-16,8-3 0 0,-8 3 0 0,9-1 0 0,-3 2 0 15,-6-1 0-15,0 0 0 0,9-4 0 0,-1 0 0 0,-8 4 0 16,0 0 0-16,8-1 0 0,-8 1 0 0,9-3 0 16,-9 3 0-16,10-1 0 0,-10 1 0 0,11-2 0 15,-4 1 128-15,-7 1-128 16,0 0 0-16,10-2 0 0,-2-2 128 0,-8 4-128 16,8-3 0-16,-8 3 0 0,0 0 0 0,11-2 0 15,-3 0 128-15,-8 2-128 0,10-2 0 0,-10 2 0 0,9-4 0 16,-9 4 0-16,0 0 0 0,0 0 0 0,9-2 0 0,-9 2 0 15,0 0 128-15,10-2-128 0,-3-1 0 0,-7 3 0 16,11-3 0-16,-3 2 0 0,-8 1 128 0,8-1-128 16,-8 1 0-16,10-2 0 0,-1 1 0 0,-1-1 0 15,-8 2 128-15,0 0-128 0,0 0 0 0,9-4 0 16,-3-1 0-16,1 2 0 0,-7 3 0 0,9-4 0 16,-1 2 0-16,-8 2 0 0,7-3 128 0,-7 3-128 15,7-2 0-15,0-1 0 0,1 1 0 0,-8 2 0 16,0 0 128-16,7-4-128 0,0 0 0 0,-7 4 0 15,0 0 0-15,9-3 0 0,-2-1 0 0,-7 4 0 16,9-2 0-16,-3-1 0 0,0-1 128 0,-6 4-128 0,6-3 0 0,-6 3 0 16,8-1 0-16,0-2 0 0,-4-1 0 0,-4 4 0 15,0 0 0-15,7-4 0 0,-7 4 144 0,6-4-144 16,-6 4 0-16,9-4 144 0,0-1-144 0,-3 2 0 0,-6 3 0 0,0 0 0 0,0 0 0 0,7-3 0 16,0 2 0-16,-7 1 0 15,7-4 0-15,-7 4 128 16,7-3-128-16,-7 3 0 0,0 0 0 0,0 0 0 15,9-1 0-15,-9 1 0 0,6-2 0 0,1-1 0 16,-7 3 128-16,7-5-128 0,-7 5 0 0,7 0 0 16,-7 0 0-16,8-1 0 0,-8 1 0 0,7-3 0 15,-7 3 0-15,7-1 0 0,-7 1 0 0,0 0 0 16,0 0 0-16,10-1 0 0,0-2 0 0,-2 1 128 0,-8 2-128 16,0 0 0-16,9-1 0 0,-1 0 0 0,-1 0 0 0,-7 1 0 15,0 0 0-15,8-5 0 0,-1 2 128 0,-7 3-128 16,0 0 0-16,9-1 0 0,0-1 0 0,-1 0 0 15,-8 2 128-15,0 0-128 0,6-5 0 0,-6 5 128 0,8-4-128 0,-8 4 0 16,0 0 144-16,7-6-144 0,-1 0 0 0,0 1 144 0,-6 5-144 16,0 0 0-16,7-2 144 0,-7 2-144 0,9-3 0 0,0 1 144 31,-9 2-144-31,8-6 0 0,-8 6 144 0,10-4-144 0,-10 4 0 0,6-2 0 16,-6 2 0-16,0 0 128 15,9-4-128-15,-4-1 0 0,2 1 0 0,-7 4 0 16,0 0 0-16,8-2 0 0,-8 2 0 0,6-3 0 15,-6 3 0-15,9-4 128 0,-1-1-128 0,-8 5 0 16,0 0 0-16,0 0 0 0,6-3 0 0,-6 3 0 0,7-5 0 0,-7 5 0 16,7-6 0-16,-7 6 128 15,5-5-128-15,-5 5 0 0,0 0 128 0,0 0-128 0,8-4 0 0,-8 4 128 16,0 0-128-16,4-8 0 0,2 3 128 0,-6 5-128 16,6-5 128-16,-6 5-128 0,4-5 0 0,0-2 144 0,-1-1-144 15,-3 8 0-15,0 0 0 0,0 0 0 16,6-5 0-16,-6 5 0 0,4-8 128 0,1 3-128 0,-1-3 0 15,-4 8 0-15,2-5 0 0,-2 5 0 16,0 0 0-16,0 0 0 0,5-10 0 0,0 3 0 16,-5 7 0-16,6-6 0 0,-6 6 0 0,0 0 0 15,0 0 0-15,3-6 0 0,-3 6 0 0,4-6 0 16,-4 6 0-16,3-8 0 0,-3 8 0 0,3-7 0 16,-3 7 0-16,0 0 0 0,2-9 128 0,-2 9-128 15,0 0 0-15,1-7 0 0,-1 7 0 0,0 0 0 16,2-8 0-16,-2 8 0 0,0 0 0 0,1-7 0 0,-1 7 0 0,2-7 0 0,-2-1 0 0,0 8 0 15,0 0 128-15,0 0-128 16,0-5 0-16,0 5 0 0,0 0 0 0,0 0 0 16,1-9 0-16,-2 2 0 0,-1-1 0 0,2 8 0 15,0 0 0-15,0 0 0 0,0 0 0 0,0-6 0 0,2-2 0 0,-2 8 0 16,1-8 0-16,-1 8 0 16,0-7 0-16,0 7 0 0,0 0 0 0,2-8 0 15,-2 8 0-15,1-9 0 0,0 2 0 0,-1 7 0 16,0 0 0-16,3-7 0 0,-3 7 0 0,1-8 0 0,1 1 0 0,-2 7 0 15,1-7 0-15,-1 7 0 16,1-7 0-16,-1 7 0 0,0-7 0 0,0 7 0 16,0 0 128-16,0-8-128 0,0 0 0 0,0 8 0 0,0 0 0 0,0 0 0 15,-1-7 0-15,1 7 0 0,0 0 0 0,0 0 0 16,-3-7 0-16,3 7 0 0,-1-7 128 0,1 7-128 16,-3-7 0-16,3 7 0 0,0 0 0 0,0 0 0 15,-4-5 0-15,4 5 0 0,-3-6 0 0,3 6 0 16,0 0 0-16,0 0 0 0,0 0 0 0,0 0 0 15,-4-5 0-15,4 5 0 0,0 0 0 0,-7-3 0 16,2-1 0-16,5 4 0 0,0 0 0 0,0 0 0 0,-4 0 0 0,4 0 0 16,-6-6 0-16,6 6 0 15,-7-3 0-15,7 3 0 0,0 0 0 0,0 0 0 16,-7-1 0-16,7 1 0 0,-7-1 0 0,7 1 0 16,-4-5 0-16,4 5 0 0,-7-3 0 0,7 3 0 15,-6 1 0-15,6-1 0 0,-6-2 0 0,6 2 0 16,-8-2 0-16,4-2 0 0,4 4 0 0,0 0 0 0,-9-1 0 0,9 1 0 0,0 0 0 0,-5 0 0 15,5 0 0 1,0 0 0-16,0 0 0 0,0 0 0 0,-11 0 0 0,5 0 0 0,6 0 0 0,0 0 0 16,-9-2 0-16,9 2 0 15,-5 0 128-15,5 0-128 0,0 0 0 0,0 0 0 16,0 0 0-16,-8 2 0 0,0 0 0 0,8-2 0 16,-5-3 0-16,5 3 0 0,0 0 0 0,0 0 0 15,-8-1 0-15,8 1 0 0,-6 0 0 0,6 0 0 16,0 0 0-16,-6-1 0 0,6 1 0 0,0 0 0 15,-6 0 0-15,6 0 0 0,-8-2 0 0,8 2 0 16,0 0 0-16,0 0 0 0,-6 0 0 0,6 0 0 0,0 0 0 0,0 0 0 16,0 0 0-16,0 0 0 15,0 0 128-15,-6-1-128 0,-2-1 0 0,8 2 0 0,0 0 176 0,-5-1-176 0,-2-1 160 0,7 2-160 16,0 0 0-16,0 0 128 16,0 0-128-16,0 0 0 0,0 0 0 0,0 0 0 15,-7-2 0-15,7 2 0 0,-8 0 0 0,8 0 0 16,-7 2 0-16,7-2 0 0,0 0 0 0,0 0 0 15,-11-2 0-15,11 2 0 0,0 0 192 0,-9 0-64 0,-1 0-128 0,10 0 192 16,0 0-192-16,0 0 0 16,-7-1 0-16,7 1 0 0,0 0 0 0,-7-1 0 15,-1 1 0-15,8 0 0 0,-7-2 0 0,7 2 0 16,0 0 0-16,0 0 0 0,-10-2 0 0,10 2 0 16,0 0 0-16,0 0 0 0,0 0 0 0,0 0 0 15,-8 0 0-15,8 0 0 0,0 0 0 0,0 0 0 16,-9-6 0-16,9 6 0 0,0 0 0 0,0 0 0 15,0 0 0-15,0 0 0 0,0 0 0 0,0 0 0 16,-6-6 0-16,6 6 0 0,0 0 0 0,0 0 0 0,0 0 0 0,0 0 0 16,0 0-144-16,0 0 144 0,0 0 0 0,0 0-144 15,0 0 144-15,0 0 0 0,0 0 0 0,0 0-128 32,8 0-368-32,-8 0-64 0,9-2-16 0,-9 2-10352 0,0 0-2064 0</inkml:trace>
  <inkml:trace contextRef="#ctx1" brushRef="#br0" timeOffset="7">20893 8040 2751 0,'0'0'256'0,"0"0"-256"15,0 0 0-15,0 0 0 0,0 0 384 0,0 0 48 0</inkml:trace>
  <inkml:trace contextRef="#ctx1" brushRef="#br0" timeOffset="8">20847 8283 2751 0,'0'0'128'0,"0"0"16"15,0 0-144-15,0 0 0 0,-6 6 0 0,6-6 0 0,0 0 2112 0,0 0 384 16,0 0 64-16,0 0 32 0,0 0-1824 0,0 0-384 0,-5 4-64 0,5-4 0 16,0 0-128-16,0 0-32 0,0 0 0 0,0 0 0 15,0 0-160-15,0 0 0 16,0 0 0-16,0 0 0 0,0 0 0 0,0 0 0 16,0 0 0-16,0 0 0 0,0 0 176 0,0 0-48 15,0 0-128-15,0 0 192 0,0 0 64 0,0 0 0 16,0 0 0-16,0 0 0 0,0 0 160 0,0 0 32 15,9 0 16-15,-9 0 0 0,0 0 80 0,0 0 16 16,0 0 0-16,0 0 0 0,6-3-176 0,-6 3-16 16,0 0-16-16,0 0 0 0,0 0-160 0,0 0-16 0,0 0-16 0,0 0 0 15,2-8 0-15,-2 8 0 16,0 0 0-16,0 0 0 0,0 0-160 0,0 0 160 0,1-8-160 0,-1 8 160 16,0 0-160-16,0 0 0 0,0 0 0 0,0 0 128 15,0 0-128-15,0 0 0 0,0 0 0 0,0 0 0 16,0 0 128-16,0 0-128 0,0 0 128 0,0 0-128 15,0 0 256-15,0 0-48 0,0 0 0 0,0 0 0 16,0 0 32-16,0 0 0 0,0 0 0 0,0 0 0 16,0 0-48-16,0 0 0 0,0 0 0 0,0 0 0 15,0 0-16-15,0 0-16 0,0 0 0 0,0 0 0 0,0 0 0 0,0 0 0 16,0 0 0-16,0 0 0 16,0 0-160-16,0 0 192 0,0 0-192 0,0 0 192 15,0 0-64-15,0 0 0 0,0 0 0 0,0 0 0 0,0 0 16 0,-7-4 0 16,7 4 0-16,0 0 0 0,0 0 32 0,0 0 0 0,-8-6 0 0,1 2 0 15,7 4-16-15,0 0 0 16,-7-2 0-16,7 2 0 0,-6-4 16 0,6 4 0 16,-10-4 0-16,3 1 0 0,-1 1 16 0,8 2 16 15,0 0 0-15,-8-3 0 0,1 2-16 0,-2-1 0 0,2-2 0 0,-1 0 0 16,2 1-64-16,6 3 0 16,-9-4-128-16,1-1 192 0,1-1-192 0,0 1 128 15,7 5-128-15,-8-5 0 0,0 0 128 0,0 0-128 16,-1-1 0-16,1 1 0 0,1 0 0 0,-1 1 128 15,0-1-128-15,1 1 0 0,-1 2 0 0,-1-1 128 16,0-2-128-16,-2 1 0 0,1-2 208 0,2 1-48 16,-3 2-16-16,0-2 0 0,-2-1-144 0,2-1 128 0,-2-1-128 0,1 2 128 15,0 0-128-15,2 2 192 0,-3-2-192 0,1 1 192 16,-1-1-192-16,1 1 128 0,1-2-128 0,-3 1 128 16,2-1 0-16,-1 2 0 0,1-1 0 0,1-1 0 0,0 0 16 0,-1-1 0 15,-2 0 0-15,4 1 0 16,-1 0-144-16,2-1 0 0,-1 0 0 0,1-1 128 15,3 0-128-15,-4 0 0 0,2 0 0 0,-2-2 0 16,2 1 0-16,0 2 0 0,-1-1 0 0,-1-1 0 16,0 1 0-16,0 0 0 0,1 2 0 0,0-2 0 15,1-3 0-15,-3 2 0 0,1-1 0 0,0 1 128 0,0 3-128 16,2-1 0-16,-2 0 0 0,2-1 0 16,-1-1 0-16,0 1 128 0,-1 2-128 0,-1-1 128 15,1-2-128-15,2 1 160 0,-3 3-160 0,3-3 160 0,-1 0-160 0,-1-1 0 16,2-1 0-16,1 1 128 0,-1-1-128 0,1 1 0 0,-2 0 0 0,3 3 0 15,-1-4 0-15,3 1 0 16,-3 0 0-16,2 0 0 0,-1 0 0 0,3 1 0 16,0-1 0-16,-2 3 0 0,-1-3 0 0,0 1 0 15,3-1 0-15,-2 1 0 0,0-1 0 0,-1 2 0 0,1-2 0 0,2 1 0 16,-2 1 0-16,2 1 0 16,-4 0 0-16,4-1 0 0,1-1 0 0,-1 1 0 0,-3-2 0 0,2 1 0 0,0 0 0 0,2 0 0 31,-3-1 0-31,1 1 0 0,2 2 0 0,-1-2 0 15,1-1 0-15,-2 1 0 0,2 0 0 0,1 0 0 16,-2-1 0-16,2 0 0 0,0 0 0 0,-2 1 0 16,1 2 0-16,0-1 0 0,2-3 0 0,-1 1 0 0,-1 0 0 0,0-2 0 15,1 1 0-15,-1 1 0 0,0 0 0 0,1 0 0 16,1-1 0-16,-2 1 0 0,-2 2 0 16,2 0 0-16,0-2 0 0,0 0 0 0,0 2 0 0,0 1 0 0,1-1 0 15,0 0 0-15,-1-1 0 0,1 1 0 16,-1-1 0-16,1 0 0 0,-1 1 0 0,0 1 0 15,1-2 0-15,0 1 0 0,1 0 0 0,0 1 0 16,-1-2 0-16,1 0 0 0,-1 0 0 0,0 1 0 0,-2-2 0 0,1 1 0 16,1 0 0-16,0-1 0 0,0 4 0 0,0-3 0 15,1 0 0-15,0-1 0 16,-1-2 0-16,0 4 0 0,-1 1 0 0,2-1 0 0,0-1 0 0,-1 1 0 16,0 0 0-16,-2 0 0 15,2-1 0-15,0 0 0 0,1-1 0 0,0 3 0 0,0 7 0 0,-1-9 0 0,-1 0 0 0,1-1 0 31,0 0 0-31,-1 1 0 0,0-3 0 0,1 4 0 0,1-1 0 16,0 1 0-16,0-1 0 0,0 0 0 0,0 1 0 0,0-1 0 0,0 1 0 0,0-1 0 16,0 1 0-1,0 0 0-15,-1 0 0 0,-1 2 0 0,1-1 0 0,1 0 0 16,0 0 0-16,0-1 0 0,1-2 0 0,1 1 0 0,-2 2 128 0,0-1-128 0,1-1 0 0,0 0 0 16,-1 0 0-16,1 2 0 15,2-3 0-15,-1 1 0 16,-1-1 0-16,-1 0 0 0,0 3 0 0,1-6 0 15,0 0 0-15,0 3 0 0,0 2 0 0,-1-2 0 0,0-4 0 0,4 2 0 16,-3 5 0-16,1-3 0 0,-1-3 0 0,1 3 0 0,0-1 0 16,1 1 0-1,0 1 0-15,-1 0 0 0,-1-1 0 0,1 1 0 0,0 1 0 0,0-2 0 16,0 0 0-16,0 0 0 0,0-1 0 0,0 0 0 16,2 2 0-16,-1 0 0 0,-1-1 0 0,1 2 0 15,1-2 0-15,-1 1 0 0,-1 0 0 0,1-1 0 16,-1 0 0-16,2-2 0 0,-2 1 0 0,2 1 0 0,-1 0 0 0,0 1 0 15,1-4 0-15,-2 2 0 16,1 2 0-16,2 0 0 0,0-1 0 0,0 0 0 16,1 0 0-16,0-1 0 0,-4 0 0 0,2 1 0 0,3 1 0 0,-4-2 0 15,0-1 0-15,4-1 0 16,2 0 0-16,-4-1 0 0,-3 0 0 0,2 2 0 16,1 2 0-16,0 0 0 0,-3-1 0 0,2 0 128 15,2 0-128-15,-1 0 0 0,-2 0 0 0,2-1 0 0,-1 1 0 0,3 1 0 16,-3 2 0-16,1-1 0 15,-2 0 0-15,0 0 0 0,1 0 0 0,-1 1 0 0,0-1 0 0,2 0 0 16,-3 0 0-16,2 0 0 0,2 1 0 0,0-1 0 16,-2 0 0-16,0 0 0 0,0 0 0 0,-1 1 0 15,0-2 0-15,1 1 0 0,2-1 0 0,-2 3 0 16,1 0 0-16,-2-2 0 0,0-2 0 0,-1 0 0 16,3 0 0-16,1 2 0 0,-1 1 0 0,-1 1 0 15,-1-2 0-15,1 2 0 0,0 2 0 0,1-3 0 16,-2-2 0-16,2 1 0 0,-1 3 0 0,1-1 0 0,-1 1 0 0,1-2 0 15,-2 1 0-15,2-1 0 16,1 0 0-16,0 0 0 0,-6 8 0 0,6-5 0 16,1-2 0-16,0 2 0 0,-1 0 0 0,-1 1 0 15,0-2 0-15,1 1 0 0,0-4 0 0,0 5 0 16,-1-3 0-16,1 1 0 0,1 0 0 0,-1 0 0 0,1 1 0 16,-1-1 0-16,2 1 0 0,-2-1 0 0,1 2 0 0,1 0 0 15,-3-1 0-15,4 2 0 0,-2 1 0 0,-7 2 0 16,7-5 0-16,1 1 0 0,2 1 0 0,-2-1 0 15,-8 4 0-15,10-3 0 0,1 0 0 0,-5-2 0 16,-6 5 0-16,9-6 0 0,1 1 0 0,0 0 0 16,-1 0 0-16,-1 2 0 0,0-1 0 0,1-2 0 15,1 1 0-15,-3 0 0 0,1 1 0 0,0-2 0 16,0 1 0-16,-2-1 0 0,2 1 0 0,-2-1 0 16,5 1 0-16,-3-1 0 0,0 1 0 0,0-1 0 15,-1 2 0-15,1 0 0 0,0-2 0 0,-2 2 0 16,-6 4 0-16,9-5 0 0,0 1 0 0,-3-1 0 0,0 1 0 0,2-1 0 0,-3-1 0 0,3 2 0 31,-3-1 0-31,2 1 0 0,1-2 0 0,-2 1 0 0,1-1 0 0,-2 2 0 16,3 2 0-16,0-3 0 0,-8 5 0 0,6-4 0 15,1 1 0-15,0-1 0 0,-1-2 0 0,1 1 0 16,-1 1 0-16,0-2 0 0,-6 6 0 0,8-5 0 16,-2-3 0-16,2 3 0 0,0-1 0 0,-2 2 0 15,2-1 0-15,-4 0 0 0,1-4 0 0,0 3 0 0,0 0 128 0,0 2-128 0,-5 4 0 16,8-6 0-1,-2 1 0-15,2 0 0 0,-8 5 0 0,8-5 0 16,1-1 0-16,-3 3 0 0,-6 3 0 0,10-2 0 0,-2-2 0 0,-8 4 0 16,7-5 0-16,-7 5 0 15,9-6 0-15,1 2 0 0,2-1 0 0,-5 2 0 16,-7 3 0-16,0 0 0 0,9-5 0 0,-3 0 0 0,-6 5 0 0,7-5 0 0,-7 5 0 0,9-4 0 16,-1 1 0-1,-8 3 0-15,8-3 0 0,-8 3 0 0,9-3 0 0,-9 3 0 0,9-1 0 0,-9 1 0 16,9-3 0-16,0 2 0 15,-1-1 0-15,-8 2 0 0,0 0 0 0,10-3 0 0,-3 1 0 0,1-2 0 0,-1 2 0 0,-7 2 128 32,0 0-128-32,9-3 0 0,-3 1 0 0,2-1 0 15,-8 3 0-15,6-1 0 0,-6 1 0 0,6-2 0 16,3 0 0-16,-9 2 0 0,6-3 0 0,-6 3 0 0,7-5 0 0,-7 5 0 16,7-3 0-16,-7 3 0 15,6-2 0-15,1 1 0 0,2-3 0 0,-9 4 0 16,0 0 0-16,5-2 0 0,-5 2 0 0,9-1 0 0,-9 1 0 0,7-2 0 0,-7 2 0 15,7-2 0 1,-7 2 0-16,6-3 0 0,1 1 0 0,-7 2 0 0,6-2 0 0,-6 2 0 16,7-3 0-16,-7 3 0 0,7-4 0 0,-7 4 128 15,0 0-128-15,7-1 0 0,-7 1 0 0,0 0 0 16,8-2 0-16,-8 2 0 0,7-3 0 0,-7 3 0 16,0 0 0-16,0 0 0 0,0 0 0 0,9-3 0 15,-2-1 0-15,-7 4 0 0,8-3 0 0,-8 3 0 16,5-2 128-16,-5 2-128 0,0 0 0 0,0 0 0 15,7-2 0-15,-7 2 0 0,0 0 0 0,0 0 0 16,6-5 0-16,-6 5 0 0,0 0 0 0,0 0 0 0,0 0 0 0,9-3 0 16,-1 1 0-16,-8 2 0 15,0 0 0-15,0 0 0 0,7-3 0 0,-7 3 0 16,0 0 0-16,0 0 0 0,0 0 0 0,9-2 0 16,-9 2 0-16,0 0 0 0,10-1 0 0,-10 1 0 0,7-1 0 0,-7 1 0 15,0 0 0-15,0 0 128 0,9-3-128 0,-9 3 0 16,0 0 0-16,5-5 0 0,-5 5 0 0,0 0 0 15,0 0 0-15,0 0 0 0,6-5 0 0,-6 5 0 16,0 0 0-16,0 0 0 0,0 0 128 0,0 0-128 16,8-6 0-16,-8 6 0 0,6-5 0 0,-6 5 0 15,8-5 0-15,-2 3 0 0,-6 2 0 0,0 0 0 16,0 0 0-16,0 0 0 0,9-6 0 0,-9 6 0 16,0 0 0-16,0 0 0 0,2-6 0 0,-2 6 0 15,3-6 0-15,-3 6 0 0,4-7 0 0,-4 7 0 16,0 0 0-16,0 0 0 0,6-8 0 0,-6 8 0 15,6-5 0-15,-6 5 0 0,5-7 0 0,-5 7 0 16,0 0 0-16,0 0 0 0,4-6 0 0,-4 6 0 16,3-9 0-16,-3 9 0 0,4-6 0 0,-4 6 0 15,7-5 0-15,-7 5 0 0,0 0 0 0,3-6 0 0,-3 6 0 0,0 0 0 16,5-7 0-16,-5 7 0 0,5-8 0 0,-5 8 0 16,0 0 0-16,5-7 0 0,-2 1 0 0,-3 6 0 15,0 0 0-15,4-8 0 0,0 1 0 0,-4 7 0 16,4-6 0-16,-4 6 0 0,0 0 0 0,3-8 128 15,1 3-128-15,-4 5 0 0,5-8 0 0,-5 8 0 16,0 0 0-16,0 0 0 0,0 0 0 0,3-8 0 16,0-2 0-16,-3 10 0 0,0 0 0 0,0 0 0 15,3-9 0-15,-1 3 0 0,-2 6 0 0,0 0 0 16,3-8 128-16,1 0-128 0,-3 1 0 0,-1 7 0 16,0 0 0-16,1-8 0 0,-1 8 0 0,1-9 0 15,-1 2 0-15,0 7 0 0,2-8 0 0,-2 8 0 16,0 0 0-16,1-9 0 0,-1 0 0 0,0 9 0 0,0 0 0 0,-1-6 0 15,1 6 0-15,-1-8 128 0,-2 1-128 16,3 7 0-16,0 0 0 0,0-7 0 0,0-1 0 0,0 8 0 0,-1-8 128 0,1 8-128 0,-4-7 0 0,4 7 128 31,-3-8-128-31,1 1 0 0,0 0 0 0,2 7 0 16,1-6 0-16,-1 6 0 0,-2-10 0 0,2 10 0 16,-3-6 0-16,3 6 0 0,-5-6 0 0,3 1 0 0,-1-2 0 0,3 7 0 15,-3-7 0-15,3 7 0 16,-3-4 0-16,-2 0 0 0,5 4 0 0,-4-5 0 0,0 1 0 0,4 4 0 15,-6-5 0-15,6 5 0 16,-5-5 0-16,-1 0 0 0,0 1 0 0,1 1 128 16,5 3-128-16,-4-6 0 0,-4 1 0 0,3 0 0 0,5 5 0 0,-4-5 0 15,-1 0 0-15,5 5 0 0,-5-4 0 0,5 4 0 16,0 0 0-16,-4-7 0 0,4 7 0 0,-2-5 0 0,-3-1 0 0,5 6 0 16,-8-4 0-16,2 1 0 15,6 3 0-15,0 0 0 0,-9-5 128 0,3 2-128 0,6 3 0 0,0 0 128 16,-8-3-128-16,8 3 0 15,-9-4 0-15,9 4 128 0,0 0-128 0,-8-4 0 0,1 0 0 0,0 0 128 0,7 4-128 0,-8-4 0 32,8 4 0-32,-6-4 0 0,6 4 0 0,-9-5 0 15,0 0 0-15,9 5 0 0,0 0 0 0,0 0 0 16,-9-4 128-16,9 4-128 0,-8-4 0 0,8 4 0 16,-6-4 144-16,6 4-144 0,-9-4 0 0,9 4 0 15,0 0 0-15,-7-1 128 0,7 1-128 0,0 0 0 0,-8-3 0 0,8 3 0 16,-8-2 0-16,8 2 0 0,0 0 0 0,0 0 0 15,0 0 0-15,0 0 0 0,0 0 0 0,0 0 0 16,0 0 0-16,0 0 0 0,0 0 0 0,0 0 0 16,0 0-128-16,0 0 128 0,0 0-128 0,-2 8 128 15,2-8-176-15,0 0 176 0,0 0-208 0,3 9 80 0,-3-9-112 0,6 8-16 16,-6-8 0-16,0 0 0 31,0 0-448-31,5 7-112 0,2-2-16 0,-7-5-8992 0,0 0-1808 0</inkml:trace>
  <inkml:trace contextRef="#ctx1" brushRef="#br0" timeOffset="9">17522 11057 4607 0,'0'0'400'0,"0"0"-400"0,0 0 0 16,0 0 0-16,0 0 1360 0,0 0 192 0,0 0 48 0,0 0 0 15,0 0-1024-15,0 0-192 0,0 0-32 0,0 0-16 0,-7 0 16 0,7 0 0 16,0 0 0-1,0 0 0-15,0 0 0 0,0 0 0 0,-7-2 0 0,7 2 0 16,0 0-64-16,0 0-16 0,0 0 0 0,0 0 0 0,0 0-80 16,0 0-32-16,0 0 0 0,0 0 0 15,-5-4-32-15,5 4 0 0,-6-4 0 0,6 4 0 16,-6-4 64-16,6 4 0 0,0 0 0 0,0 0 0 16,-5-5 48-16,5 5 16 0,-4-6 0 0,4 6 0 15,0 0-256-15,0 0 176 0,-5-8-176 0,5 8 160 16,-4-5-160-16,4 5 0 0,-3-8 0 0,3 8 0 15,0 0-320-15,0 0 16 0,0 0 0 0,0 0-4816 16,0 0-976-16</inkml:trace>
  <inkml:trace contextRef="#ctx1" brushRef="#br0" timeOffset="10">20641 4305 9151 0,'0'0'400'0,"0"0"96"0,0 0-496 0,0 0 0 0,0 0 0 0,0 0 0 16,0 0 384-16,0 0 0 0,0 0-16 0,0 0 0 16,0 0 80-16,0 0 32 0,0 0 0 0,0 0 0 15,0 0 112-15,0 0 32 0,0 0 0 0,0 0 0 16,0 0-160-16,0 0-16 0,0 0-16 0,0 0 0 15,0 0-128-15,1 9-32 0,-1-9 0 0,0 0 0 16,0 0 80-16,0 0 16 0,-2 9 0 0,2-9 0 16,0 0 16-16,-2 7 0 0,2-7 0 0,0 0 0 15,0 0-96-15,0 0-16 0,0 0 0 0,0 0 0 16,-7 5-16-16,7-5 0 0,0 0 0 0,0 0 0 0,0 0-96 0,0 0-32 16,0 0 0-16,0 0 0 15,0 0-128-15,0 0 128 0,-6 6-128 0,6-6 128 16,0 0 32-16,0 0 0 0,0 0 0 0,0 0 0 0,0 0 32 0,0 0 0 15,0 0 0-15,0 0 0 0,0 0-192 0,0 0 192 16,0 0-192-16,0 0 192 0,0 0-192 0,0 0 160 0,0 0-160 0,0 0 160 16,0 0-160-16,0 0 0 15,0 0 144-15,0 0-144 0,-7 0 176 0,7 0-48 16,0 0 0-16,0 0 0 0,0 0-128 0,0 0 0 16,0 0 0-16,0 0 0 0,0 0 0 0,0 0 160 15,0 0-160-15,0 0 160 0,0 0 0 0,0 0 0 0,0 0 0 0,0 0 0 16,0 0 0-16,0 0 0 15,-9-4 0-15,9 4 0 0,0 0-16 0,0 0 0 16,-8 0 0-16,8 0 0 0,0 0-16 0,0 0 0 16,-7-1 0-16,7 1 0 0,-9-2 16 0,9 2 0 15,-4-4 0-15,4 4 0 0,0 0-16 0,-6-3 0 0,6 3 0 16,-8-2 0-16,3-3-128 0,5 5 192 16,0 0-192-16,0 0 192 0,-8-6-64 0,3 2-128 0,5 4 192 0,0 0-64 15,-5-5-128-15,5 5 192 0,-9-4-192 0,4 0 192 0,5 4-64 0,-8-5 0 0,3 1 0 16,5 4 0-1,0 0 16-15,-7-2 0 0,7 2 0 0,-9-5 0 16,2 0-144-16,1 1 160 0,6 4-160 0,0 0 160 16,-4-4-160-16,4 4 0 0,-8-7 144 0,8 7-144 15,-8-4 128-15,0 2-128 0,8 2 160 0,-7-6-160 16,1 0 128-16,6 6-128 0,-7-5 0 0,7 5 0 16,0 0 912-16,0 0 96 0,0 0 16 0,-7-2 0 15,7 2-1600-15,0 0-304 16,-8-5-64-16,4-1-16 0,4 6 832 0,-9-4 128 0,9 4 0 0,-9-1 128 0,9 1-128 0,-8-1 128 0,8 1-128 15,-9-2 128-15,0 0-128 0,9 2 0 16,0 0 0-16,0 0 0 0,-9-1 0 0,2 0 0 16,7 1 0-16,0 0 0 0,-10 0 0 0,3 0 128 15,7 0-128-15,-10-1 0 0,1 0 0 0,2 0 128 16,7 1-128-16,-8-1 0 0,1 1 144 0,7 0-144 16,-8-3 192-16,0 3-192 0,8 0 192 0,-9-1-192 0,0-1 192 0,2 2-192 15,7 0 176-15,-9 3-176 16,0 0 160-16,2-2-160 0,7-1 176 0,-10 2-176 15,4-1 192-15,-3-1-192 0,1-1 128 0,-2 1-128 16,10 0 0-16,-8 1 0 0,-1 1 0 0,0-3 128 16,1-2-128-16,0 2 0 0,0 2 0 0,-2 0 0 15,2-1 0-15,-1-1 0 0,1 0 128 0,-1 1-128 0,0 0 0 0,0 0 0 16,-1-1 0-16,3 0 160 0,-3-1-160 0,1 2 128 16,0 2-128-16,-2-2 128 0,0-2-128 0,2 2 128 0,2-1-128 0,0 0 0 15,0-1 144-15,0 1-144 16,-2-3 128-16,0 2-128 0,0 2 128 0,0-1-128 15,-3-3 0-15,2 1 144 0,2 2-144 0,-2-3 0 0,2 2 144 0,-3-1-144 16,1-2 0-16,1 3 144 16,-2-1-144-16,3 2 0 0,-1 0 0 0,0-3 0 0,1-1 0 0,-2 0 0 0,1 2 0 0,0 0 0 31,1-2 0-31,0 1 0 0,1 2 0 0,-1-1 0 16,0-2 0-16,0 3 0 0,0 0 0 0,-1 0 0 15,1-2 0-15,0 2 0 0,1 1 0 0,-1 1 0 16,1 0 0-16,-1-1 0 0,0-1 0 0,-1 1 0 0,-1 1 0 0,3 0 0 15,-3 0 0-15,1 0 0 0,-1-3 0 0,0 2 0 0,3 0 0 0,-2 0 0 16,0 0 0-16,0 1 0 16,-1-1 0-16,2 1 0 0,-3 0 0 0,1 1 0 15,1 1 0-15,0-3 0 0,9 1 0 0,-7-3 0 0,-6 1 0 0,2 2 0 0,2 2 0 16,-1-1 0 0,1-2 0-16,0 0 0 0,0 0 0 0,1 2 0 15,-2 1 0-15,2-1 0 0,-1-2 0 0,1 1 0 16,0 0 0-16,-1 0 0 0,2 0 0 0,-1 1 0 15,0 0 0-15,1 2 0 0,-1 2 0 0,0-3 0 0,0-2 0 0,2 0 0 16,-2-1 0-16,8 1 0 16,-9-2 0-16,2 2 0 0,-1 2 0 0,0 0 0 15,-1 0 0-15,2-2 0 0,0-2 0 0,1 0 0 0,-2 1 0 0,0 0 0 16,3 0 0-16,-5 1 0 16,1 0 0-16,1 0 0 0,2 1 0 0,6-1 0 0,-9 0 0 0,-1 0 0 15,0 0 0-15,-3 0 0 0,2 1 0 0,0-1 0 16,1-2 0-16,-2-1 160 0,1 1-160 0,1 1 160 15,-2 2-160-15,1 1 0 0,0 1 0 0,1-2 0 0,0-2 0 0,0-3 0 16,-1 2 0-16,1 1 0 16,0 0 0-16,0 1 0 0,-1 1 0 0,2-1 0 15,-1-2 0-15,0 1 0 0,1 1 0 0,-2 1 0 16,1 0 0-16,1-1 0 0,0 0 0 0,2 1 0 0,-4 0 0 0,2 0 0 16,-1-1 0-16,0 0 0 0,-1 0 0 0,1-1 0 15,-2 0 0-15,3 1 0 16,1 2 0-16,-2 0 0 0,-2 1 0 0,1-3 0 0,1 0 0 0,1 0 0 15,-1 0 0-15,-1 0 0 16,1 1 0-16,0 0 0 0,0-2 0 0,1 1 0 0,-3 2 0 16,0 1 0-16,-1 0 0 0,3 0 0 0,-2-2 0 0,2 1 0 15,-1-2 0-15,0 1 0 0,2 1 0 0,2-1 0 16,-3 2 0-16,1-2 0 0,-1-2 0 0,0-1 0 0,-1 1 0 0,0 2 0 0,0 3 0 0,1-1 0 16,1 0 0-16,1-2 0 0,-1 3 0 0,-2-2 0 15,1 0 0-15,0-1 0 0,0-1 0 0,0 1 0 31,-1 2 0-31,1-1 0 0,3 0 0 0,-3 1 0 0,0 2 0 0,1-2 0 16,0-1 0-16,0-2 0 16,-3 1 0-16,2 3 0 0,2 0 0 0,-3-1 0 15,0 1 0-15,0-3 0 0,0 0 0 0,-3 0 0 16,1-1 0-16,2 1 0 0,1 1 0 0,-2 1 0 16,-2 3 0-16,2-3 0 0,0-1 0 0,1 1 0 0,-2-2 0 0,0 2 0 0,0 1 0 0,1 1 0 15,1 0 0-15,-1 2 0 16,-2 0-128-16,2-3 128 0,0 0 0 0,-1 2 0 0,0 0 0 0,1 1 0 0,0 0 0 15,0-2 0 1,0-2 0-16,1 2 0 0,-1-1 0 0,3 1 0 16,-2-3 0-16,1 0 0 0,0 0 0 0,-2 2 0 0,1 0 0 0,0 0 0 0,-1 0 0 15,0-1 0-15,1 1-144 0,0-1 144 0,0-1 0 0,-2 1 0 32,2 4-160-32,-1-3 160 0,-3 0-128 0,3 1 128 15,0-3-128-15,1 0 128 0,1 0-128 0,-1 2 128 16,1 0 0-16,1 1 0 0,-4-3 0 0,3 0 0 15,4-1 0-15,-5 0 0 0,1-1 0 0,0 2 0 16,0 2 0-16,2-2 0 0,-3 0 0 0,4 0-128 16,0-1 128-16,-1-1 0 0,1 0 0 0,-1 0 0 0,8 0 0 0,-9 3 0 15,0-2 0-15,2 0 0 0,7-1 0 0,-9 1 0 16,9-1 0-16,-9 1 0 0,-2-1 0 0,2 0 0 0,9 0 0 0,-9 3 0 16,9-3 0-16,-8 2 0 15,-1 1 0-15,1-2 0 0,8-1 0 0,-8 0 0 16,-1 0 0-16,2 0 0 0,7 0 0 0,-9 2 0 15,9-2 0-15,-10 2 0 0,1-2 0 0,2 0 0 16,-1 1 0-16,8-1 0 0,-9 5 0 0,2-3 0 16,-1 1 0-16,0-1-128 0,0-1 128 0,1 1 0 0,-1 0 0 0,1 1 0 0,0 0 0 15,-1 2 0-15,0-1 0 16,8-4 0-16,-8 2 0 0,-1 2 0 16,0-3 0-16,0 1 0 0,3 1 0 0,-4 1 0 15,3-2 0-15,-2 3 0 0,2 0 0 0,-3-1 0 0,1 0 0 0,0 1 0 0,-1-1 0 0,4 0 0 0,6-4 0 16,-9 5 0-1,0 2 0-15,0-2 0 0,4-2 0 0,-2 2-128 16,2 0 128-16,-2 1 0 0,0-2 0 0,3 1 0 16,-4 0 0-16,3 1 0 0,0-1 0 0,-1 0 0 15,6-5 0-15,-8 2 0 0,-2 1 0 0,4 3 0 16,-3 3 0-16,2 1 0 0,-1-1 0 0,3-1 0 16,-2-2 0-16,2 0 0 0,5-6 0 0,-8 7-128 0,0 1 128 0,3 1 0 15,-2-1 0-15,3-2 0 0,4-6 0 0,-4 8 0 16,-3-3 0-16,1 1 0 15,2 1 0-15,-3-1 0 0,2 0 0 0,-1-1 0 16,6-5 0-16,-6 9 0 0,0 0 0 0,-1-1 0 16,0-1 0-16,2 1 0 0,-1 0 0 0,1-2 0 0,-4 2 0 0,2 0 0 15,-2 1 0-15,4-2 0 0,-4 2 0 0,2 0 0 16,0-1 0-16,-1 0 0 0,-2 0 0 0,4 0 0 16,-2 1 0-16,1-1-128 0,-2 1 128 0,2 1 0 0,-5 0 0 0,2 1 0 15,2 1 0-15,-1 0 0 16,0-1 0-16,-2 0 0 0,3 1 0 0,-1 0 0 15,0-1 0-15,1 1 0 0,-3 3 0 0,5-2 0 0,-2-1 0 0,0-1 0 16,-3-1 0-16,1 0 0 16,2 1 0-16,-2 1-128 0,1 1 128 0,1 0 0 0,1 1 0 0,-1-2 0 15,0-2 0-15,-1-1 0 16,5 1 0-16,-4 1 0 0,2 0 0 0,-1 0 0 0,-1-1 0 0,2 0 0 16,-2-1 0-16,3 1 0 15,-1-1 0-15,1-1 0 0,-2 2 0 0,1 1 0 16,1 1 0-16,-2-4 0 0,7-8 0 0,-6 9 0 0,-2-1 0 0,3 0 0 0,1 0 0 0,-2 0 0 15,0-2 0-15,2 1 0 16,4-7 0-16,-7 6 0 0,2 0 0 0,1 2 0 16,-2-2 0-16,1 2 0 0,1-1 0 0,-2 0 0 15,2 0 0-15,0-1 0 0,4-6 0 0,-6 9 0 16,1-3 0-16,5-6 0 0,-7 7 0 0,0-1 0 16,3 2 0-16,1 1 0 0,-4-1 0 0,3-2 0 15,4-6 0-15,0 0 0 0,-8 4 0 0,3 1 0 16,5-5 0-16,-6 6 0 0,-1 0 0 0,3-1 0 0,0 1 0 0,4-6 0 15,-6 5 0-15,2 1 0 16,-1-1 0-16,5-5 0 0,-6 8 0 0,1 0 0 0,3 1 0 0,2-9 0 16,-4 5 0-16,-2 2 0 0,2-1 0 0,1 1 0 15,-1-2 0-15,4-5 0 0,-4 7 0 0,-1 0 0 16,1 0 0-16,2-1 0 0,2-6 0 0,0 0 0 16,-6 9 0-16,2-3 0 0,0 1 0 0,4-7 0 15,-3 9 0-15,3-9 0 0,0 0 0 0,-4 8 0 16,-2 0 0-16,3 1 0 0,2-1 0 0,-3-1 0 15,4-7 0-15,-4 9 0 0,4-9 0 0,-3 9 0 16,0-1 0-16,-3-1 0 0,2 3 0 0,-1-1 0 16,2-2 0-16,3-7 0 0,-5 5 0 0,0 4 0 0,1 0 0 0,-1-2 0 15,3 1 0-15,0 1 0 0,0 1 0 0,0-3 0 16,2-7 0-16,0 0 0 16,0 0 0-16,-4 11 0 0,-3 2 0 0,1-1 0 15,2-1 0-15,0-3 0 0,4-8 0 0,-3 11 0 16,-1-2 0-16,2 0 0 0,2-9 0 0,-5 11 0 0,1 0 0 0,0-1 0 15,3-1 0-15,-1 0 0 0,-2-1 0 0,0 4 0 16,2-2 0-16,-1-1 0 0,1 2 0 0,-3 0 0 16,2 0 0-16,1-1 0 0,0-1 0 0,-1 1 0 0,2 1 0 0,-3-1 0 15,1-2 0-15,-1 2 0 16,1 1 0-16,0 0 0 0,1-1 0 0,-1-2 0 16,3-8 0-16,-4 9 0 0,1 0 0 0,2 0 0 15,-3 2 0-15,2-1 0 0,-1-1 0 0,-1 0 0 0,4-9 0 0,-2 9 0 16,1-2 0-16,-2 2 0 0,1 4 0 0,-1-2 0 15,0-2 0-15,1-1 0 16,0 1 0-16,-3 0 0 0,2 0 0 0,0 2 0 16,2-2 0-16,-2 2 0 0,2 1 0 0,-2-2 0 0,0-2 0 0,3-8 0 15,-2 8 0-15,-1 3 0 16,1 1 0-16,1-1 0 0,-1 1 0 0,-1-2 0 0,0-1 0 0,2 0 0 0,0-1 0 0,-1 2 0 16,-1 1 0-16,0 1 0 15,-1-1 0-15,2 1 0 0,0-3 0 0,-1 3 0 16,0-2 0-16,-1 1 0 0,2 0 0 0,-2 1 0 15,0 2 0-15,-1 0 0 0,1-3 0 0,0 1 0 16,-1 1 0-16,-1-2 0 0,2 0 0 0,1 1 0 0,-1-1 0 0,-1 1 0 16,1-1 0-16,1 0 0 15,-2-1 0-15,3 0 0 0,-1-2 0 0,-1 3 0 0,-1 0 0 0,2 0 0 16,-1 0 0-16,1 0 0 0,0 0 0 0,-2-1 0 0,2-1 0 16,0 2 0-1,-1 0 0-15,-1 0 0 0,2 0 0 0,-1-1 0 0,1 0 0 0,0 2 0 16,2 2 0-16,-2-3 0 15,-2 1 0-15,3 0 0 0,1 1 0 0,1 0 0 0,-5-2 0 16,3 0 0-16,1-2 0 0,0 0 0 0,-1 0 0 0,-1 2 0 0,1-3 0 0,1 2 0 16,1 2 0-16,-2-3 0 15,2-9 0-15,-1 11 0 0,0 0 0 0,0-2 0 16,-2 2 0-16,1 1 0 0,0 0 0 0,0 0 0 16,1-1 0-16,-4 0 0 0,2 1 0 0,0 0 0 0,0 3 0 0,2-2 0 15,1 0 0-15,-1-1 0 16,1 0 0-16,-2-1 0 0,0-1 0 0,1 1 0 0,-1 0 0 0,0 2 0 15,0 2 0-15,0-3 0 0,1-2 0 0,0 0 0 16,1 0 0-16,-1-1 0 16,-4 1 0-16,4-1 0 0,1 1 0 0,-2 0 0 0,-1 1 0 0,1 1 0 15,2-1 0-15,-2-1 0 0,1 0 0 0,-1 0 0 16,0 1 0-16,1-1 0 0,0 2 0 0,1-1 0 16,0 0 0-16,1 0 0 0,0 0 0 0,-2 0 0 15,-2 0 0-15,-1 0 0 0,4 1 0 0,0-1 0 0,-1 0 0 0,0 0 0 0,1 1 0 0,0-1 0 31,-1-1 0-31,-1 1 0 0,0 0 0 0,0 1 0 16,2 0 0-16,0 0 0 0,0 0 0 0,2 0 0 0,0-1 0 0,-2 0 0 16,-1 1 0-16,0-1 0 15,2 3 0-15,2-1 0 0,-1-1 0 0,-1-1 0 16,-1 2 0-16,2 0 0 0,2 1 0 0,-2-1 0 0,0-1 0 16,1-1 0-16,0-1 0 0,-2 1 0 15,-2-1 0-15,0 2 0 0,2 0 0 0,-1 0 0 16,0 1 0-16,1-1 0 0,1 0 0 0,-1 0 0 0,-1 2 0 0,0-1 0 15,-1 0 0-15,2-1 0 0,2-1 0 0,-2 1 0 16,-2 1 0-16,1 3 0 0,5-1 0 0,-3-3 0 16,0-3 0-16,0 2 0 0,2 5 0 0,-1-2 0 15,0-2 0-15,-3 0 0 0,-3 0 160 0,3 2-160 0,4-1 0 0,-1-1 0 16,-2 0 0-16,1 0-160 0,0 1 160 0,0 0 0 0,0-1 0 0,2 2 0 16,-2-3 0-16,0 1 0 15,-2-2 0-15,2 2 0 16,1-1 0-16,-1-1 0 0,-1-1 0 0,2 2 128 0,-2 0-128 0,1-1 0 15,2 0 0-15,-2 1 0 0,-2 4 0 0,2-4 144 0,1 0-144 0,-1-2 0 32,-2 1 128-32,1 0-128 0,3-1 0 0,-1 4 0 0,-2-1 0 0,1 0 0 15,-1-3 128-15,2 3-128 16,-1-1 0-16,0 0 0 0,-1 0 0 0,3 1 0 0,1 2 0 0,-1-2 0 0,-1 0 0 16,0-1 0-16,3-2 0 0,-4 2 0 0,1-1 0 0,2-1 0 15,-2 2 128-15,1 0-128 16,0 0 0-16,0 0 0 0,-1-1 0 0,3 0 0 15,-2-2 0-15,1 2 0 0,0 0 0 0,-2 1 0 16,2 0 0-16,0 0 0 0,-3-2 0 0,2 2 0 0,0-3 128 0,-1 2-128 0,2 1 0 16,-3 1 0-16,1 0 0 0,1-1 0 0,0-1 0 0,-2 0 0 31,2 0 0-31,0 0 0 0,-1 0 0 0,2 2 128 0,-3 1-128 0,1-1 0 16,0-2 128-16,2 0-128 0,-3 0 0 0,0 1 0 0,2 0 0 0,-2 1 0 31,1 0 0-31,1-1 0 0,-1-2 0 0,0 1 0 15,0 2 0-15,1-2 0 0,-1 1 0 0,0 0 0 16,0-1 0-16,1 0 0 0,0 0 128 0,-2-3-128 0,2 1 0 0,0 0 0 16,-1 1 128-16,1-1-128 15,-1 2 0-15,1-1 0 0,1-2 0 0,-1-1 0 0,-4-6 0 0,5 10 0 16,-1-1 0-16,1-1 0 0,0-1 0 0,0 1 0 16,1-1 128-16,-3 1-128 0,2 0 0 0,1 3 0 15,-6-11 0-15,7 11 0 0,2 1 0 0,-5-1 0 16,1 0 0-16,3-1 0 0,-3-1 0 0,0 2 0 15,1 1 128-15,-2 0-128 0,1-1 0 0,1-1 0 0,-3 1 0 0,2-1 128 16,1-1-128-16,-1 1 0 0,1 3 128 0,0-2-128 16,-3-2 0-16,1 1 0 0,3 0 128 0,-4-2-128 0,3 1 0 0,2 1 0 31,-1 0 0-31,1-1 128 0,-3-2-128 0,2 3 0 0,0 1 144 0,-1-1-144 16,0-1 0-16,0-1 144 0,2-1-144 0,-2 1 128 15,1 0-128-15,0 2 128 0,1-4-128 0,-1 1 128 16,0-2-128-16,-1 1 128 0,2-1-128 0,0 3 0 15,-3 0 144-15,3-2-144 0,-1 0 128 0,-1 1-128 0,0-1 128 0,0 0-128 0,2-1 128 0,-4 2-128 32,2-2 128-32,1 2-128 0,0-1 0 0,0 1 144 0,-2-1-144 0,1-1 0 15,-2 2 144-15,-4-7-144 16,6 6 0-16,-1 0 144 0,1 0-144 0,0 2 0 16,1 0 144-16,-3-3-144 0,-4-5 0 0,7 7 144 15,-2-1-144-15,1 3 0 0,-2 0 144 0,2-2-144 16,-1-1 0-16,0 1 144 0,-5-7-144 0,6 8 0 15,-6-8 144-15,6 9-144 0,-2 5 0 0,2-2 128 0,-1-2-128 0,0-3 0 16,-5-7 0-16,6 6 144 0,-6-6-144 0,9 10 0 16,-2 0 128-16,-1-2-128 0,-6-8 0 0,9 8 0 0,-2 3 0 0,0-2 0 15,-2 0 128-15,0-2-128 16,2 0 0-16,-1 1 0 0,2 1 0 0,-2-1 0 0,-6-8 0 16,8 9 0-16,-1-1 128 0,2 0-128 0,-5 0 0 0,3 1 0 15,-2-1 0-15,2 1 0 0,1-1 128 0,-1 1-128 16,2 1 0-16,0-1 0 15,-1 0 0-15,-1-2 0 0,1 2 0 0,0 0 0 16,-1-1 128-16,1 1-128 0,0-1 0 0,2 1 0 0,0-1 128 0,0 1-128 0,-5-3 0 0,2 3 0 31,1 0 128-31,2-3-128 0,-1 0 0 0,-1-1 0 16,-2 2 0-16,2-1 128 0,-1-1-128 0,0 1 0 0,-1 1 0 0,1 0 0 0,-1-1 0 16,1 0 0-16,-7-6 128 0,9 5-128 15,-1 2 0-15,-1 0 0 0,-2-1 0 0,2 3 0 16,-3-1 0-16,2 1 0 0,2-3 0 0,-4 0 0 15,-4-6 0-15,8 6 0 0,-2 1 0 0,1 1 0 16,-2-2 0-16,1 1 0 0,-6-7 128 0,9 7-128 16,-5 1 0-16,3-1 0 0,-1-1 0 0,0 1 0 15,-6-7 0-15,8 8 0 0,-3-2 0 0,-5-6 0 0,6 6 128 0,-1 0-128 0,-5-6 0 16,6 7 0 0,-1-2 128-16,-5-5-128 0,6 7 0 0,-1-1 0 15,3-2 0-15,-8-4 0 0,3 10 0 0,4-2 0 16,0-3 0-16,-2 2 0 0,-5-7 0 0,5 6 0 15,1 2 0-15,-1-3 0 0,-5-5 128 0,6 7-128 16,-6-7 0-16,5 9 0 0,1-1 0 0,-2-2 0 0,-4-6 0 0,7 9 0 16,-2-2 0-16,2-1 0 15,-5 1 0-15,-2-7 0 0,9 6 0 0,-3 1 0 0,0-2 0 0,1 1 0 0,-3-2 0 0,-4-4 0 16,7 6 128-16,-1-1-128 16,-6-5 0-16,6 8 0 0,-2-2 0 0,-4-6 0 15,6 7 128-15,-3 0-128 0,-3-7 0 0,4 8 0 16,1-3 0-16,-1 2 0 0,0-1 0 0,2 1 0 15,-2-1 0-15,-4-6 0 0,4 7 0 0,0 0 0 16,3-1 0-16,-4 1 0 0,-3-7 0 0,3 10 0 0,1-1 128 0,-1-2-128 16,-3-7 0-16,4 8 0 15,-4-8 0-15,5 7 0 0,-5-7 0 0,4 8 0 0,0 0 0 0,-1 0 0 16,2-1 0-16,-2 0 0 16,0 0 128-16,1-1-128 0,-4-6 0 0,4 9 0 0,-4-9 0 15,5 4 0-15,-5-4 0 0,6 8 0 0,0 1 0 16,-6-9 0-16,0 0 0 0,4 7 0 0,2-1 128 15,-2 1-128-15,1-3 0 0,-5-4 0 0,5 7 0 0,-5-7 0 16,2 6 0-16,3 1 0 0,0-3 0 0,-5-4 0 16,0 0 0-16,0 0 0 0,6 7 0 0,-6-7 0 15,0 0 0-15,4 7 0 0,-1-1 0 0,2 1 0 16,-5-7 128-16,3 6-128 0,-3-6 0 0,5 8 0 16,-2-1 0-16,-3-7 0 0,0 0 0 0,0 0 0 15,5 5 0-15,-1 3 0 0,-4-8 0 0,0 0 0 16,0 0 0-16,4 6 0 0,0 1 0 0,1 0 0 15,-5-7 0-15,3 5 0 0,-3-5 0 0,5 7 0 0,1-2 0 0,-6-5 0 16,0 0 0-16,0 0 0 16,3 7 0-16,-3-7 0 0,0 0 0 0,6 5 0 0,-6-5 0 0,7 7 0 15,-7-7 0-15,4 3 0 0,-4-3 0 0,0 0 0 16,5 5 0-16,2-1 0 0,-7-4 0 0,6 4 0 16,-6-4 128-16,0 0-128 0,9 4 0 0,-9-4 0 15,0 0 0-15,6 3 0 0,-6-3 0 0,7 3 0 16,-1 2 0-16,-6-5 0 0,7 2 0 0,-7-2 0 15,0 0 128-15,7 3-128 0,-7-3 0 0,7 4 0 16,-7-4 0-16,9 3 0 0,-9-3 0 0,9 3 0 0,-9-3 0 0,8 1 0 0,-8-1 0 0,0 0 0 31,11 2 0-31,-4 1 0 0,-7-3 0 0,9 1 0 16,-9-1 0-16,0 0 0 0,0 0 0 0,9 3 0 16,-1-1 0-16,-8-2 0 0,0 0 0 0,10 4 0 0,0-3 0 0,-10-1 0 15,0 0 0-15,10 2 0 0,0-1 0 0,-2 0 0 16,-8-1 0-16,0 0 0 0,9-1 0 0,-1 1 0 0,-8 0 0 0,11 0 0 15,-11 0 0-15,9 1 0 16,-1 0 0-16,-8-1 0 0,10 2 0 0,-1-1 0 0,-2-2 0 0,-7 1 0 16,10 0 0-16,-1 0 0 0,0-1 0 0,-2 1 0 0,-7 0 0 0,9-1 0 15,1 0 0-15,-2 0 0 0,-2-1 0 0,1 1 0 32,-7 1 0-32,9 1 0 0,2 0 0 0,-5 0 0 15,1 0 0-15,0 0 0 0,-7-1 0 0,8 1 0 16,1 0 0-16,1-1 0 0,-3-1 0 0,2 1 0 15,-9 0 0-15,7 0 0 0,2 0 0 0,-1 0 0 16,-8 0 0-16,9 1 0 0,-1 0 0 0,1-1 0 0,0-1 0 0,0 1 0 16,0 0 0-16,-3 0 0 15,3-1 0-15,-2 0 0 0,-7 1 0 0,0 0 0 16,12 0 0-16,0 0 0 0,-5 0 0 0,3 0 0 0,-2 1 0 0,1 1 0 0,-1 1 128 16,-1-2-128-16,-7-1 0 0,10 2 0 15,-1 0 0-15,2 0 0 0,-3-1 0 0,0 1 0 16,-8-2 0-16,10 0 0 0,-1 1 0 0,1 0 0 15,-10-1 0-15,10 3 0 0,0 1 0 0,0 0 0 0,-3-1 128 0,3 0-128 16,-10-3 0-16,9 4 0 0,0 0 0 0,0-1 0 16,0 1 0-16,-3-1 0 0,-6-3 0 0,9 3 0 15,1 1 128-15,-5-1-128 0,-5-3 0 0,8 4 0 16,-1-2 0-16,0 4 0 16,1-3 0-16,-1 1 0 0,-7-4 0 0,8 3 0 0,-1 0 128 0,0 0-128 0,0 2 0 0,0-1 0 31,-7-4 0-31,7 6 0 0,0-2 128 0,-1 1-128 0,1-2 0 15,0 0 0-15,-7-3 0 0,7 5 0 0,-1-1 144 16,1 0-144-16,2 0 0 0,-4-1 144 0,-5-3-144 16,10 8 0-16,-1-3 0 0,0 0 128 0,-9-5-128 0,8 6 0 15,1 2 0-15,-1-2 128 0,-1 0-128 0,0-3 0 16,1-1 0-16,3 3 0 0,-2-1 0 0,-2 2 0 0,-7-6 0 16,9 5 128-16,2 1-128 0,0-2 0 15,-4 2 0-15,-7-6 0 0,0 0 0 0,9 5 0 0,-4 1 0 0,4-2 0 16,-2-1 0-16,-7-3 0 15,9 5 0-15,-3 0 128 0,1 1-128 0,0-2 0 0,1-2 0 0,0 2 0 0,-8-4 0 0,7 6 0 16,1-1 128-16,-1-1-128 16,-7-4 0-16,7 4 0 15,-7-4 0-15,8 6 0 0,-8-6 0 0,9 7 128 0,-9-7-128 0,11 4 0 0,-3 0 0 0,-1 1 0 0,-7-5 128 32,7 4-128-32,-1 1 0 0,-6-5 0 0,8 4 0 0,-1-1 0 15,-7-3 0-15,0 0 0 0,9 4 128 0,-9-4-128 16,9 2 0-16,-2 1 0 0,-7-3 0 15,9 4 128-15,-3 0-128 0,-6-4 0 0,0 0 0 0,10 4 0 0,-10-4 0 0,8 5 128 16,-8-5-128-16,9 2 0 16,-9-2 0-16,9 4 0 0,-9-4 128 0,8 2-128 15,-8-2 0-15,8 3 0 0,-8-3 0 0,9 2 0 16,-9-2 0-16,8 2 0 0,-1-3 0 0,0 1 0 16,-7 0 0-16,0 0 0 0,0 0 0 0,10 3 0 0,0-1 0 0,-5 3 0 15,-5-5 0-15,10 2 0 16,-3-1 0-16,-7-1 0 0,10 2 128 0,-10-2-128 15,7 2 0-15,1-2 0 0,-8 0 0 0,8 0 0 0,-8 0 0 0,9 3 0 16,-1-3 0-16,1 1 0 0,-9-1 0 0,9 2 0 16,1 0 0-16,-2-1 0 0,-8-1 0 0,0 0 0 15,7 1 0-15,2-1 0 0,-2-1 0 0,1 0 0 0,-2 1 0 0,1 0 0 16,-7 0 0-16,8 0 0 16,2 0 0-16,-1 0 0 0,-9 0 0 0,10 0 0 0,-10 0 0 0,12 0 0 15,-2-2 0-15,0 1 0 16,-10 1 0-16,11-1 0 0,-2 0 0 0,-1 0 0 15,1-2 0-15,-2 1 0 0,-7 2 0 0,10-1 0 0,1-1 0 0,-2 1 0 16,-9 1 0-16,8-2 0 0,0-2 0 0,-8 4 0 16,10-3 0-16,-1 1 0 15,-9 2 0-15,11-1 0 0,-4 0 0 0,1-1 0 0,0 1 0 0,0 1 0 0,-8 0 0 0,7 1 0 32,-7-1 0-32,9 0 0 0,-9 0 0 0,10-1 0 0,-10 1 0 0,11 0 0 0,-1 0 0 0,-4 0 0 15,-6 0 0-15,9 1 0 16,-9-1 0-16,9 0 0 0,-2 0 0 0,-7 0 0 15,10-1 0-15,-3 1 0 0,0 0 0 0,-7 0 0 16,0 0 0-16,10 0 0 0,1 1 0 0,-5 1 0 16,-6-2 0-16,10 1 0 0,-1 0 0 0,-1-1 0 0,-8 0 0 0,9 1 0 0,-9-1 0 0,8-1 0 31,1 0 0-31,-2 1 0 0,-7 0 0 0,7 1 0 16,2 0 0-16,-1 0 0 0,-8-1 0 0,10 1 0 15,-1-1 0-15,-9 0 0 0,0 0 0 0,10 1 0 16,-1-1 0-16,-1 0 0 0,-8 0 0 0,7 0 0 0,-7 0 0 0,12 0 0 0,-4 0 0 0,0 0 0 31,-8 0 0-31,8 0 0 0,-8 0 0 0,10 0 0 0,-1-1 0 16,-2 1 0-16,-7 0 0 0,11-1 0 0,-3 0 0 0,1 1 0 15,-9 0 0-15,9-1 0 0,0 0 0 0,-9 1 0 16,11 0 0-16,-4 0 0 0,-7 0 0 0,10 0 0 16,-10 0 0-16,8 1 0 0,1-1 128 0,-9 0-128 15,0 0 128-15,11 0-128 0,-3 0 0 0,1 0 0 16,-9 0 128-16,7-1-128 0,-7 1 0 0,0 0 0 15,10-1-160-15,-1 1 160 0,-9 0 0 0,8 1 0 16,1 0 0-16,-9-1 0 0,9 0 0 0,-9 0 0 16,10 2 0-16,-10-2 0 0,9 0 0 0,-9 0 0 15,8 0 0-15,0 0 0 0,-8 0 0 0,10 0 0 0,-1 0 0 0,0 1 0 0,-1 0 0 0,-8-1 0 16,8 1 0-16,2 1 0 0,-1 0 0 0,0 0 0 0,-9-2 0 0,0 0 0 31,11 1 0-31,-2 0 0 0,0 0 0 0,0-1 0 16,-9 0 0-16,10 1 0 0,1-2 0 0,-2 3 0 15,-9-2 0-15,11 4 0 0,0-1 0 0,-1 0 0 16,0-3 0-16,0 2 0 0,-3 2 0 0,2-2 0 0,-9-2 0 0,10 2 0 16,0 0 0-16,0-1 0 15,-10-1 0-15,9 3 0 0,0-1 0 0,0-1 0 16,-1 0 0-16,-8-1 0 0,11 1 0 0,-3 1 0 16,2-2 0-16,-3 2 0 0,1 4 0 0,-8-6 0 15,10 0 0-15,-1 1 0 0,-2 0 0 0,-7-1 0 16,0 0 0-16,10 0 0 0,0 0 0 0,-3 1 0 15,-7-1 0-15,10 2 0 0,-1 1 0 0,-9-3 0 16,8 0 0-16,0 1 0 0,-8-1 0 0,9 2 0 0,-9-2 0 0,10 1 0 0,-10-1 0 16,7 1 0-16,-7-1 0 0,10 0 0 0,-10 0 0 0,8 0 0 0,1 0 0 15,-9 0 0 1,9 3 0-16,-9-3 0 0,8-1 0 0,-1 1 0 16,-7 0 0-16,9 0 0 0,-9 0 0 0,8 0 0 15,-8 0 0-15,7 0 0 0,-7 0 0 0,10 0 0 0,-3 0 0 0,-7 0 0 16,0 0 0-16,0 0 0 15,11 3 0-15,-11-3 0 0,0 0 0 0,10-2 0 16,0 2 0-16,1 0 0 0,-11 0 0 0,0 0 0 16,7-3 0-16,2 1 0 0,0 1 0 0,-9 1 0 0,0 0 0 0,8-1 0 15,0 0 0-15,0 1 0 0,-8 0 0 16,9 0 0-16,-9 0 0 0,9-1 0 16,-9 1 0-16,10-2 0 0,-3-1 0 0,1 1 0 15,-8 2 0-15,5-2 0 0,-5 2 0 0,11-1 0 0,-4-2 0 0,-7 3 0 16,0 0 0-16,9-1 0 0,-9 1-128 0,8-1 128 0,-8 1 0 15,8-2 0-15,0 1 0 0,-8 1 0 16,0 0 0-16,10-2 0 0,1-3 0 0,-4 3 0 0,-7 2 0 0,0 0 0 16,0 0 0-16,9-1 0 15,-9 1 0-15,8-1 0 0,-8 1 0 0,9-1 0 16,-1-1 0-16,-8 2 0 0,0 0 0 0,0 0 0 16,7-4 0-16,0 2 0 0,1 0 0 0,-8 2 0 15,0 0 0-15,0 0 0 0,0 0 0 0,0 0 0 16,10-2 0-16,-10 2 0 0,0 0 0 0,8-1 0 15,-8 1 0-15,0 0 0 0,10 0 0 0,-10 0 0 16,8-1 0-16,-8 1 0 0,10-3 0 0,-10 3 0 0,0 0 0 16,9 0 0-16,-9 0 0 0,8-2 0 0,-8 2 0 0,0 0 0 15,0 0 0-15,10-1 0 0,0-1 0 0,-1 1 0 0,-9 1 0 0,0 0 0 16,0 0 0-16,7 0 0 0,-7 0 0 0,7-4 0 16,-7 4 0-16,0 0 0 15,9-3 0-15,-9 3 0 0,0 0 0 0,0 0 0 16,9 0 0-16,-9 0 0 0,8-3 0 0,-8 3 0 15,0 0 0-15,8 0 0 0,-8 0 0 0,0 0 0 16,9-1 0-16,-2-1 0 0,-7 2 0 0,0 0 0 16,0 0 0-16,9 0 0 0,-2 0 0 0,-7 0 0 15,0 0 0-15,0 0 0 0,11-2 0 0,-4 1 0 0,-7 1 0 0,0 0 0 16,0 0 0-16,0 0 0 16,9 1 0-16,-9-1 0 0,0 0 0 0,7 2 0 15,-7-2 0-15,8 1 0 0,-8-1 0 0,0 0 0 0,9 0 0 0,-9 0 0 16,0 0 0-16,0 0 0 0,10 1 0 15,-10-1 0-15,0 0 0 0,9 2 0 0,-2-1 0 0,-7-1 0 16,0 0 0-16,0 0 0 0,8 1 0 0,0-1 0 16,-8 0 0-16,7 1 0 0,-7-1 0 0,0 0 0 15,10 0 0-15,-10 0 0 0,0 0 0 0,0 0 0 16,0 0 0-16,0 0 0 0,0 0 0 0,0 0 0 16,10 4 0-16,-10-4 0 0,6 2 0 0,-6-2 0 15,10 2 0-15,-10-2 0 0,0 0 0 0,0 0 0 16,6 2 0-16,-6-2 0 0,9 2 0 0,-9-2 0 15,0 0 0-15,0 0 0 0,0 0 0 0,8 1 0 0,-8-1 0 0,7 5 0 0,-7-5 0 0,6 1 0 16,2 1 0-16,-8-2 0 16,0 0 0-16,0 0 0 0,11 2 0 0,-3 2 0 0,-8-4 0 0,0 0 0 0,0 0 0 15,0 0 0 1,8 0 0-16,-8 0 0 0,0 0 0 0,8 2 0 0,-8-2 0 0,0 0 0 16,0 0 0-16,8 2 0 15,-8-2 0-15,0 0 0 0,0 0 0 0,0 0 0 16,0 0 0-16,8 2 0 0,-8-2 0 0,0 0 0 15,7-2 0-15,-7 2 0 0,0 0 0 0,0 0 0 16,0 0 0-16,0 0 0 0,0 0 0 0,0 0 0 16,0 0 0-16,0 0 0 0,0 0 0 0,0 0 0 15,0 0 0-15,0 0 0 0,0 0 0 0,0 0 0 16,8-3 0-16,-8 3 0 0,0 0 0 0,0 0 0 16,0 0 0-16,0 0 0 0,0 0 0 0,0 0 0 15,0 0 0-15,0 0 0 0,0 0 0 0,2-9 0 16,2 1 0-16,-4 8 0 0,0 0 0 0,0 0 0 0,4-7 0 0,-4 7 0 15,0 0 0-15,0 0 0 0,0 0 0 0,1-8 0 0,3 0 0 0,-4 8 0 0,0 0 0 16,0 0 0 0,2-9 0-16,0 2 0 0,-2 7 160 0,0 0-160 0,0-8 0 0,0 8 0 15,0-8 0-15,0 8 0 16,0 0 0-16,0 0 0 0,2-10 0 0,-1 3 0 16,-1 7 0-16,2-9 0 0,-2 9 0 0,2-9 0 15,-2 9 0-15,2-10 0 0,-2 10 0 0,0-8-176 16,0 8 176-16,0-7 0 0,0 7 0 0,0-9 0 15,0 9 0-15,0-8 0 0,-2-1 0 0,2 2 0 16,0 7 0-16,0-9 0 0,0 9 0 0,0 0 0 16,2-9 0-16,-1 1 0 0,-1 0 0 0,0 8 0 15,0 0 0-15,-1-9 0 0,2 1 0 0,-1 8 0 0,0 0 0 0,1-8 0 16,-1-1 0-16,0 9 0 0,0 0 0 0,3-9 0 0,-3 9 0 0,2-10 0 0,-2 10 0 16,2-9 0-1,-1 0 0-15,-1 9 0 0,0 0 0 0,0-10 0 0,0 0 128 16,1 3-128-16,-1 7 0 0,1-9 0 0,-1 9 0 0,0-10-128 0,4-1 128 15,-4 3 0 1,0 8 160-16,0 0-160 0,1-11 0 0,0 3 0 0,-2 0 0 0,1 8 0 16,0 0 0-16,0-9 0 15,-1 0 0-15,1 9 0 0,1-7 0 0,-1 0 0 16,0 7 0-16,1-10 0 0,1 1 0 0,0 3 0 16,-2 6 0-16,0 0 0 0,1-9 0 0,0 0 0 15,2 1 0-15,-3 8 0 0,2-7 0 0,-2 7 0 0,2-9 0 0,0 2-160 16,-2 7 160-16,2-7 0 15,1 0 0-15,0 0 0 0,2 0 0 0,-2 1 0 0,-3 6 0 16,0 0 0-16,2-10 0 0,0 3 0 0,-1-1 0 0,-1 8 0 16,2-8 0-16,-2 8 0 0,4-10 128 0,-1 3-128 0,-3 7 0 0,1-8 0 15,1-1 0-15,-2 9-128 16,2-9 128-16,1 0 0 0,-2 0 0 0,1 0 0 16,-2 9 0-16,2-10 0 0,-2 0 0 0,2 0 0 0,-1 0 0 0,2 0 0 15,-1-1 0-15,0 1 0 16,-2 10 0-16,2-10 0 0,0 1 0 0,0-1 0 15,0 0 0-15,-1 1 0 0,-1 9 0 0,1-9 0 16,2-3 0-16,-1 1 0 0,1 2 128 0,-1 0-128 0,2 1 0 0,-2-1 0 0,1-2 0 16,-1 2-128-1,-2 9 128-15,2-10 0 0,1 0 0 0,1 1 0 0,-2 1 0 16,0-1 0-16,0 1 0 0,0 0 0 0,0 0 0 0,0 0 0 16,1 0 0-16,0 1 0 0,-3 7 0 0,5-10 0 15,-2-1 0-15,1 1 0 0,-1 2 0 0,0 0 0 16,-1 0 0-16,1 1 0 0,-3 7 0 0,5-10 0 15,-3 0 0-15,1 0 0 0,1-1 0 0,-1 1 0 0,0 0 0 0,-1 2 0 16,2 0 0-16,-2 0 0 16,-1-2 0-16,1 3 0 0,2-2 0 0,-2 1 0 15,-2 0 160-15,2 1-160 0,1-2 0 0,-3 9 0 16,0 0 0-16,1-9-160 0,-1-4 160 0,1 3 0 0,3 1 0 0,-1 2 0 16,-3-2 0-16,0 0 0 15,-1 1 0-15,3-1 0 0,-2 9 0 0,0 0 0 16,1-12 0-16,3 2 0 0,-1-1 0 0,-1 3 0 15,1-1 0-15,-3 9 0 0,3-10 0 0,-2 0 0 0,1 2 0 0,-1 0 0 0,-1-1 0 0,2 1 0 0,1 0 0 16,1 1 0 0,-3-3 0-16,0 1 0 0,-1 1 0 0,0 1 0 15,2-2 0-15,1-1 0 0,-1 1 0 0,-1 1 0 0,-1 1 0 0,-1-1 0 16,-2 0 0-16,3 1 0 16,3-1 0-16,-2-1 0 0,-2 0 0 0,2 0 0 15,1 1 0-15,1 0 0 0,-5-2 0 0,2 10 0 16,-1-8 0-16,0 0 0 0,1-2 0 0,-1 0 0 15,-2 1 0-15,2-1 0 0,0-1 0 0,1 2 0 16,0 9 0-16,0-7 0 0,-1-2 0 0,-1 0 0 16,0 2 0-16,2 7 0 0,2-10 0 0,-2 3 0 15,0 7 0-15,0 0 0 0,0 0 0 0,0 0 0 16,0-11 0-16,-1 1 0 0,-2 1 0 0,3 9 0 0,0 0 0 0,0 0 0 16,-4-7 0-16,4 7 0 0,0-8 0 0,0 8 0 15,0 0 0-15,0 0 0 0,0 0 0 0,0 0 0 16,-1-9 0-16,1 9 0 0,0 0 0 0,-1-9 0 0,0 2 0 0,1 7 0 15,0 0 0-15,0 0 0 16,0-8 0-16,0 8 0 0,0 0 0 0,0 0 0 16,0 0 0-16,0-8 0 0,0 8 0 0,0 0 0 15,0-9 128-15,0 9-128 0,-1-8 0 0,1 8 0 16,0-8 0-16,0 8 0 0,0 0 0 0,0 0 0 0,-1-9 0 0,1 9 0 16,1-8 0-16,-1 8 0 15,-2-11 0-15,1 3-128 0,1 8 128 0,0 0 0 16,0 0 0-16,0 0 0 0,-6-7 0 0,2-2 0 15,0 1 0-15,4 8 0 0,0 0 0 0,0 0 0 16,-2-9 0-16,2 9 0 0,-2-6 0 0,-2-2 0 0,1 0 0 0,3 8 0 16,-2-7 0-16,2 7 0 0,-2-9 0 0,2 9 0 15,-4-6 0-15,4 6 0 0,-4-8 0 0,2 0 0 16,1 0 0-16,1 8 0 0,-3-5 0 0,2-2 0 16,1 7 0-16,0-8 0 0,-3 2 0 0,3 6 0 15,0-8 0-15,0 8 0 0,0 0 0 0,-4-6 0 16,4 6 0-16,-2-7 0 0,2 7 0 0,0 0 0 15,-2-8 0-15,0 1 0 0,1-2 0 0,0 3 0 16,1 6 0-16,0 0 0 0,0 0 0 0,0 0 0 0,-3-7 0 0,2-1 0 16,1 8 0-16,0 0 0 0,0 0 0 0,0 0 0 15,0 0 0-15,-1-8 0 16,1 8 0-16,-5-6 0 0,5 6 0 0,-2-6 0 16,2 6 0-16,0 0 0 0,0 0 0 0,0 0 0 0,0-9 0 0,0 9 0 0,0 0 0 0,0 0 0 15,0 0 0 1,-1-6 0-16,1 6 0 0,0 0 0 0,-3-8 0 0,3 8 0 15,0 0 0-15,-2-8 0 0,-1 1 0 0,1-1 0 16,2 8 0-16,0 0-128 0,0 0 128 0,-2-8 0 0,2 8 0 0,0 0 0 16,0-8 0-16,0 8 0 15,0 0 0-15,0 0 0 0,0 0 0 0,0 0 0 16,0 0 0-16,0 0 0 0,0 0 0 0,0 0 0 16,0 0 0-16,0 0 0 0,0 0 0 0,0 0 0 15,0 0 0-15,0 0 0 0,0 0 0 0,0 0 0 16,0 0 0-16,0 0 0 0,8 6 0 0,-8-6 0 15,6 9 0-15,-6-9 0 0,0 0 0 0,6 9 0 0,-6-9-144 0,3 8 144 0,-3-8-288 0,2 10 16 16,0-1 0-16,-2-9 0 31,2 8-240-31,-1 3-64 0,0-1 0 0,-1-2 0 0,0-8-1584 0,-1 11-320 0,1 0-64 0,0-11-16 32,0 0-640-32,0 0-144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1:36.001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19552 13497 5807 0,'0'0'256'0,"0"0"64"0,0 0-320 0,0 0 0 16,0 0 0-16,0 0 0 0,0 0 432 0,0 0 16 15,0 0 16-15,0 0 0 0,0 11 32 0,0-11 0 16,0 0 0-16,0 0 0 0,0 0-160 0,0 0-16 15,0 0-16-15,0 0 0 0,0 0-112 0,0 0-32 0,0 0 0 0,0 0 0 16,0 0 16-16,0 0 0 16,0 0 0-16,3 8 0 0,-3-8 48 0,0 0 16 15,0 0 0-15,0 0 0 0,0 0 112 0,0 0 32 16,0 0 0-16,0 0 0 0,2 10 64 0,1-1 0 16,-3-9 16-16,0 11 0 0,3-4-128 0,-3-7-16 15,0 0-16-15,0 9 0 0,2 0-80 0,-2-9-16 0,0 0 0 0,0 0 0 16,1 9 32-16,-1-9 0 0,0 0 0 0,1 8 0 15,-1 0 48-15,0-8 16 0,0 9 0 0,0-9 0 16,5 10 0-16,-3 0 0 0,-3-3 0 0,1-7 0 16,0 0-32-16,0 0 0 0,-1 8 0 0,1-8 0 15,0 0 48-15,3 8 0 0,-3-8 0 0,0 0 0 16,0 0-80-16,1 8-16 0,-1-8 0 0,0 0 0 16,0 0 16-16,0 0 0 0,0 0 0 0,0 0 0 0,0 0 16 0,0 0 16 15,0 0 0-15,0 0 0 16,-5 4-16-16,5-4-16 0,0 0 0 0,-9 0 0 15,9 0-64-15,-7-1-16 0,7 1 0 0,-9-3 0 0,9 3 32 0,-6-4 16 16,-3 2 0-16,9 2 0 16,0 0-80-16,-4-8 0 0,0 2-128 0,4 6 192 0,-6-8-32 0,1 1-16 15,2 1 0-15,3 6 0 0,-7-6-144 0,7 6 160 16,-6-7-160-16,3-1 160 0,-3 0-160 0,3 2 128 16,-1-2-128-16,2 1 128 0,-2 1-128 0,1 0 0 15,0-1 0-15,2-2 128 0,0 2-128 0,0-2 0 16,-1 3 0-16,1-3 0 0,1 9 0 0,-2-10 128 0,4-2-128 0,-2 2 0 15,-5 1 0-15,5 9 0 16,1-7 128-16,1-1-128 0,-2-1 0 0,0 0 0 16,-3 0 0-16,4 2 0 0,4 0 0 0,-5 7 0 15,-5-9 0-15,4 3 0 0,1 6 0 0,1-8 0 16,-1 0 0-16,0 8 0 0,4-8 0 0,-2 0 0 0,-2 8 0 0,4-9 0 0,0 1 0 16,-1 1 0-1,-3 7 0-15,4-8 0 0,0 0 0 0,-4 8 0 16,5-9 0-16,1 2 0 0,-1 0 0 0,-5 7 0 0,3-9 0 0,-3 9 0 15,6-7 0-15,-2-2 0 0,1 2 0 0,1 0 0 0,0 2 0 0,-6 5 0 16,4-5 0-16,-4 5 0 16,9-8 0-16,-3 2 0 0,-6 6 0 0,6-6 0 0,-6 6 0 0,6-6 0 15,-1 1 0-15,-5 5 0 16,7-5 0-16,-2 1 0 0,1-3 0 0,-6 7 0 16,6-4 0-16,1-1 0 0,-7 5 0 0,7-6 128 15,-2 2-128-15,-5 4 0 0,0 0 0 0,9-4 0 16,-4 0 0-16,-5 4 128 0,5-6-128 0,-5 6 0 15,6-3 128-15,-6 3-128 0,7-8 0 0,1 3 128 16,-2 1-128-16,-6 4 0 0,8-4 0 0,-8 4 0 16,5-4 0-16,-5 4 0 0,7-3 0 0,-7 3 0 0,9-5 128 0,-9 5-128 15,8-4 0-15,-8 4 128 0,8-5-128 0,-1 1 0 0,-7 4 144 0,9-6-144 0,1 2 144 16,-10 4-144 0,0 0 192-16,0 0-192 0,9-1 0 0,-9 1 0 15,9-1 0-15,-9 1 0 0,10-1 160 0,0 1-160 16,-10 0 128-16,10 2-128 0,-10-2 0 0,11 1 0 0,-11-1 0 0,11 0 0 0,-1 3 128 0,-10-3-128 31,9 3 128-31,-9-3-128 0,10 3 0 0,0-1 0 16,-2-2 128-16,-8 0-128 0,10 2 0 0,-10-2 0 0,12 5 144 0,-3-2-144 15,1-1 128-15,-2 1-128 0,-8-3 128 0,7 5-128 0,-7-5 144 0,10 5-144 16,0 0 192-16,-1-2-192 16,0-1 960-16,-9-2 64 15,9 4 32-15,-2-2 0 16,1-2-1632-16,1 0-336 0,-1 0-64 0,-8 0-16 0,0 0 800 0,11 5 192 0,-4 0 0 15,3-2 0-15,-4-1 0 0,1-1 0 0,-7-1 0 16,8 1 0-16,1 2 0 0,-4-1 0 0,2-1 128 0,-7-1-128 16,0 0 0-16,9 2 0 0,-9-2 0 0,9 2 0 15,-9-2 144-15,0 0-144 0,6 2 0 0,-6-2 144 16,0 0-144-16,0 0 0 0,9 0 144 0,-9 0-144 16,0 0 128-16,0 0-128 0,6 6 128 0,-6-6-128 15,0 0 0-15,0 0 144 0,0 0-144 0,0 0 0 16,0 0 144-16,0 0-144 0,0 0 0 0,0 0 144 0,0 0-144 0,0 0 0 15,0 0 144-15,0 0-144 16,0 0 128-16,0 0-128 0,0 0 128 0,0 0-128 0,0 0 128 0,0 0-128 16,0 0 128-16,0 0-128 15,0 0 0-15,0 0 0 0,0 0 0 0,0 0 128 0,0 0-128 0,0 0 0 0,0 0 0 0,0 0 128 16,0 0-128-16,0 0 0 0,-4-8 0 0,4 8 0 16,0 0 0-16,0 0 0 15,-8-6 0-15,8 6 0 0,0 0 0 0,0 0 0 16,0 0 0-16,0 0 0 0,-4-7 0 0,4 7 0 15,0 0 0-15,0 0 0 0,0 0 0 0,0 0 0 0,0 0 0 0,0 0 0 16,-5-5 0-16,5 5 0 16,-7-7 0-16,7 7 0 0,0 0 0 0,0 0 0 15,-7-3 0-15,7 3 0 0,-7-5 0 0,7 5 0 16,-8-2 0-16,0 0 128 0,1-1-128 0,-2 1 0 16,9 2 0-16,-8 0 128 0,-2-2-128 0,4 0 0 0,-3 0 0 0,3 0 0 15,-1 1 0-15,0-2 0 16,-1 1 0-16,2 1 0 0,-2 1 0 0,0-1 0 15,-1-2 0-15,2 0 0 0,7 3 0 0,-11 0 0 0,-1-1 0 0,2 0 0 16,-1 0 0-16,0 1 0 0,-2 0 0 0,3 0 128 16,-2 1-128-16,1-1 0 0,1-1 0 0,-2 0 0 0,1 1 0 0,0 0 0 0,0 1 0 0,-2 0 128 31,4-1-128-31,0 1 0 0,-3 0 0 0,2 3 0 16,0-3 0-16,-1 0 0 0,1-1 0 0,1 3 0 0,-1 3 0 0,-1-2 0 15,0-1 0-15,-1 1 0 0,3 0 0 0,1 1 0 0,-3-3 0 0,2 2 0 31,1 2 0-31,-1 0 0 0,-1 1 0 0,0-2 0 16,4 0 0-16,-3 0 0 0,1 1 0 0,1 0 0 16,1 2 0-16,0-4 0 0,-1 1 0 0,0 1 0 15,1 0 0-15,0 2 0 0,-1-1 0 0,1 3 0 16,3-3 0-16,-3 2 0 0,1-1 0 0,0 1 0 0,-5-1 0 0,5-1 0 0,-2-2 0 0,3 2-128 16,1-1 128-16,0 3 0 15,-2 1 0-15,2-3 0 0,3-7 0 0,-4 8 0 16,1 2 0-16,0 1 0 0,1 0 0 0,-2-1 0 0,1-2 0 0,2 2 0 0,0 1 0 15,0 1-128-15,1 1 128 0,0 0 0 16,0-2 0-16,0-1 0 0,-3-1 0 0,3-9 0 16,0 9 0-16,3 0 0 15,-1-1 0-15,-1 1-128 0,-1 0 128 0,0-9 0 16,2 11 0-16,0-2 0 0,-2-9 0 0,0 0 0 16,0 0 0-16,6 9 0 0,-6-9 0 0,0 0 0 15,0 0 0-15,5 7 0 0,-5-7 0 0,7 7 0 16,-7-7 0-16,0 0 0 0,0 0 0 0,0 0 0 0,0 0 0 0,0 0 0 0,10 2 0 0,-10-2 0 31,0 0 0-31,0 0 0 0,0 0 0 0,0 0 0 0,8-4 0 0,-8 4 0 16,0 0 0-16,0 0 0 0,7-6 0 0,-7 6 0 15,0 0 0-15,0 0 0 0,7-5 0 0,-7 5 0 16,5-9 0-16,-5 9 0 0,0 0 0 0,0 0 0 16,-2-10 0-16,2 1 0 0,0 3 0 0,0 6 128 15,0 0-128-15,0-10 0 0,2 0 0 0,-4 1 0 16,1 1 0-16,1 8 0 0,-3-7 0 0,2-1 128 15,3-1-128-15,-1 1 0 0,-2 1 0 0,1-1 0 0,1-1 0 0,3-1 0 16,-1-1 0-16,-1 1 0 16,-2 2 0-16,2-2 0 0,2-2 0 0,1-1 0 0,-5 1 0 0,0 1 0 15,1 0 0-15,2-1 0 0,2-2 0 0,1 0 0 0,-3 0 0 0,3 1 0 16,4 0 0 0,-1 0 0-16,-2-3 0 0,1 1 0 0,0 2 0 15,-1 1 0-15,0 0 0 0,1 1 0 0,-1 0 0 0,2 1-128 0,0 0 128 0,2-1 0 16,-2 0 0-16,1 1 0 15,-1 0 0-15,-1 0 0 0,2-2 0 0,-2 1 0 0,1 0 0 0,0 3 0 16,0 4 0-16,-1 0 0 16,-1-1 0-16,0 1 0 0,2-1 0 0,0 2 0 15,-9 3 0-15,10-3 0 0,0-2 0 0,0 2 0 16,0 0 0-16,1 1-128 0,-3-1 128 0,-8 3 0 16,13 0 0-16,-1-2 0 0,0 2 0 0,-2 2 0 0,1-2 0 0,1 0 0 15,2 0 0-15,-3 1 0 16,-1 1 0-16,0-2 0 0,-10 0 0 0,11 0 0 0,-1 2 0 0,1 1 0 15,2-1 0-15,-3 0 0 0,-1 0 0 0,0 0 0 16,-1 0 0-16,3 1 0 0,-11-3 0 0,8 6 128 16,0-1-128-16,-3 1 0 0,2-2 0 0,0 2 0 0,1-1 0 0,-8-5 0 0,7 6 0 0,-1-1 128 15,3 0-128-15,-2 0 0 16,-7-5 0-16,6 7 128 0,1-2-128 0,-7-5 0 16,7 6 0-16,-7-6 0 15,6 7 0-15,-6-7 0 0,5 7 0 0,-5-7 128 16,6 8-128-16,-6-8 0 0,2 7 0 0,-2-7 128 0,5 8-128 0,-5-8 0 15,0 0 0-15,6 8 0 0,-6-8 0 0,5 6 0 16,-5-6 0-16,4 8 0 0,-4-8 0 16,4 9 0-16,-4-9 0 0,4 9 0 0,-4-9 0 15,0 0 128-15,3 6-128 0,-3-6 0 16,5 7 0-16,-5-7 0 0,0 0 0 0,0 0 0 0,0 0 0 0,0 0 0 16,0 0 0-16,0 0 128 0,0 0-128 0,0 0 0 15,0 0 0-15,0 0 0 0,0 0 0 0,0 0 144 16,0 0-144-16,0 0 0 0,0 0 128 0,0 0-128 0,0 0 0 0,-7-6 0 15,-1 1 0-15,3 0 160 16,5 5-160-16,-7-4 128 0,1 0-128 0,0-1 128 0,-3 2-128 0,4 0 128 16,-4-1-128-16,2-1 0 0,-2-1 144 0,1 2-144 15,-2-2 0-15,0 2 128 16,1-4-128-16,-2 2 0 0,1-1 0 0,-1 2 128 0,-1 1-128 0,0 0 0 16,-1 0 0-16,3 1 0 15,-1 0 0-15,0 0 128 0,-2-2-128 0,-2 3 0 16,-1 2 0-16,2 0 0 0,0-1 0 0,0 0 128 15,0 1-128-15,-2 0 0 0,2 1 0 0,-1 0 0 16,0 1 0-16,1 2 128 0,0 0-128 0,1 2 0 0,2-1 0 0,-1 1 0 16,-1 0 0-16,1 1 0 0,-1-2 0 0,2 1 0 15,-1-2 0-15,0-1 0 0,-1 2 0 0,1-1 0 16,2 1 0-16,-1 0 0 0,1 1 0 0,0-2 0 16,1 0 0-16,-2 2 0 0,-1-1 0 0,0 2 0 15,5 1 0-15,0 1 0 0,-2-1 0 0,4 0 0 0,5-8 0 0,-4 9 0 16,-1 0 0-16,-1-1 0 0,-1-1 0 0,1 0 0 15,1-1 0-15,1 3-128 16,-4 1 128-16,3 0 0 0,3-1 0 0,-3 2 0 16,2 2 0-16,0 0 0 0,-2-1 0 0,4 2 0 0,0-1 0 0,-2-1 0 15,1 0 0-15,0 2-128 0,4 3 128 0,-2-2 0 0,-2-2 0 16,2 3-128-16,0 1 128 0,0 0 0 0,-1-3 0 0,2 1 0 16,3 1 0-1,-1-3 0-15,-5-2 0 0,2 0 0 0,3-1 0 0,-2 0 0 0,1-1 0 0,1-1 0 16,-1 1 0-16,-2-9 0 15,0 0 0-15,4 8-128 0,-4-8 128 0,0 0 0 16,0 0 0-16,5 9 0 0,-5-9 0 0,2 8 0 16,-2-8 0-16,0 0 0 0,0 0 0 0,0 0 0 15,0 0 0-15,0 0 0 0,8 5 0 0,-8-5 0 16,0 0 0-16,0 0 0 0,0 0 0 0,0 0 0 16,0 0 0-16,0 0 0 0,0 0 0 0,0 0 0 15,-4-8 0-15,4 8 0 0,-2-9 0 0,1 2 0 0,1 7 0 0,-2-8 0 16,1 1 0-16,1 0 0 0,1-3 0 0,0 2 0 0,-2 0 0 0,2 0 0 31,1-3 0-31,1-2 0 0,1 1 0 0,0 0 0 16,-2 0 0-16,4 0-128 0,0-2 128 0,-3-2 0 0,-2 0 0 0,2-1 0 0,4 2 0 15,-1-2 0-15,-1 0 0 0,2-1 0 0,2 3 0 0,1-1 0 16,-1 1 0-16,2-1 0 16,3-1 0-16,-1-1 0 0,-1 2 0 0,-1-1-128 15,1 1 128-15,1-1 0 0,0 0 0 0,0 1 0 16,0 1 0-16,-2 1 0 0,1-1 0 0,0 2 0 15,-2 0 0-15,0 1 0 0,0 1 0 0,1 0 0 16,0 0 0-16,-1 0 0 0,-1 2 0 0,1 1 0 16,1 2 0-16,-3-2 0 0,1 0 0 0,2 2 0 0,-2 0 0 15,1 0 0-15,-2 0 0 0,2 0 0 0,-1-1 0 0,1 3 0 16,1 3 0-16,2-4 0 0,0 1 0 0,-3 0 0 0,-2 3 0 0,2 0 0 16,0 1 0-16,1 0 0 0,3 0 0 15,1 2 0-15,0 1 0 0,1-1 0 16,-3-1 0-16,1 0 0 0,0-1 0 0,1 2 0 0,-2 2 0 0,0-1 0 15,0 0 0-15,1 0 0 0,-5 3 0 0,2-2 0 16,0 2 0-16,-2-1 0 0,0 0 0 0,-1-1 0 0,-2 1 0 0,2 0 0 31,-8-5 0-31,7 7 0 0,-7-7 0 0,6 5 0 0,-6-5 0 0,0 0 0 16,8 6 0-16,-8-6 0 16,0 0 0-16,0 0 0 0,4 6 0 0,-4-6 144 15,0 0-144-15,0 0 0 0,0 0 128 0,0 0-128 0,0 0 0 0,0 0 0 16,0 0 0-16,0 0 128 15,0 0-128-15,0 0 0 0,0 0 128 0,-8 1-128 16,8-1 0-16,-9 3 0 0,1-3 0 0,8 0 0 16,0 0 128-16,-9-4-128 0,0 2 0 0,3 1 0 0,6 1 0 0,-11-2 0 15,4-2 0-15,-3 1 0 0,2 0 0 0,-1 0 0 16,0 0 0-16,1 1 0 0,-4 0 0 0,2 0 0 16,1-2 128-16,-3 2-128 0,0 1 0 0,0-1 0 0,0-2 0 15,-1 1 0-15,-1 0 128 0,-1 1-128 16,0 0 0-16,-1-1 0 0,4 0 0 0,-3 1 0 0,-4 2 128 0,1 0-128 0,1 0 0 0,0 0 0 15,-1 1 0-15,1 1 0 0,1 0 0 0,-1 1 0 16,2-1 0-16,0 0 0 16,-1 1 0-16,2 2 0 15,1-1 0-15,-2 3 0 0,1-4 0 0,0 3 0 0,-1 0 0 0,2 1 0 16,0-1 0-16,0 0 0 0,-2-2 0 0,3 4 0 16,1 0 0-16,-2-3 0 15,2-2 0-15,2 2 0 0,-2 1 0 0,4 3 0 0,0 0 0 0,2 1 0 16,-5-1 0-16,5 1-144 0,0 1 144 0,1 1 0 15,0-2 0-15,2 3 0 0,2-2 0 0,-1 1-160 0,-4 0 160 0,4-1 0 0,1 2-128 16,-2 0 128 0,-2 1 0-16,1-1 0 0,0 0-128 0,2 0 128 15,-1 2 0-15,1 0 0 0,1 0 0 0,-1 1 0 16,-2-1 0-16,2 2 0 0,1-1 0 0,0 0-128 0,-1-3 128 0,1 2 0 16,1 1 0-16,-1-1 0 0,-1-2 0 0,1 0 0 0,0-1 0 15,1 1 0-15,0-5 0 0,-1 2 0 0,0 1 0 0,2 0 0 16,0-1 0-16,1-1 0 15,1 0 0-15,-1-2-128 0,-1 3 128 0,-1-1 0 16,-1-9 0-16,2 10 0 0,-2-10 0 0,7 9 0 0,-3-1 0 0,-4-8-128 31,0 0 128-31,9 8 0 0,1 0 0 0,0-2 0 0,-10-6 0 0,10 5 0 16,-2-2 0-16,2 1-128 0,-1-3 128 0,1 2 0 16,-10-3 0-16,10 3 0 0,-1 0 0 0,0-2 0 15,-9-1 0-15,0 0 0 0,0 0 0 0,7 2 0 0,3-2 0 0,-10 0 0 16,0 0 0-16,6-1 0 15,-6 1 0-15,0 0 0 0,0 0 0 0,0 0 0 0,0 0 0 0,0 0 0 16,0 0 0-16,0 0 0 16,1-8 0-16,-1 8 0 0,-4-9 0 0,4 9 0 0,-3-10 128 15,1 2-128-15,-5 0 0 0,3 1 0 16,4 7 0-16,-3-7 0 0,-3-1 0 0,2 1 0 0,-1 0 0 0,3 0 0 0,-2-1 0 0,2 1 0 31,-1-1 0-31,2 0 0 0,0-2 0 0,1-1 0 0,0-2 0 0,1 1 0 16,0 0 0-16,-1 0 0 0,0-3 0 0,3 0 0 15,-1 0 0-15,0-2 0 0,1 1 0 0,-2-1 0 0,2 2 0 0,0 0 0 16,0 2 0-16,3 1 0 0,-4-1 0 0,1 1 0 16,0-1 0-16,1 1 0 15,0-1 0-15,2 1 0 0,-1 0 0 0,1-1 0 16,-1 0 0-16,2 2 0 0,-2-1 0 0,2 0 0 0,1-3 0 0,-2 2 0 0,1 0 0 0,-2-1 0 31,3-3 0-31,-3 3 0 0,1 3 0 0,1 0 0 16,-2-1 0-16,2-1 0 0,-1-1 0 0,1 1-128 0,-1 2 128 15,2 0 0-15,0 1 0 0,1 1 0 16,-3 2 0-16,3-2 0 0,0 0 0 0,0 1 0 16,-2 1-128-16,1 1 128 0,3 1 0 0,0 3 0 0,1-1 0 0,-1 2 0 15,2-1 0-15,2 1 0 0,0 1 0 0,-1 1 0 16,0 0 0-16,1 0 0 0,2 0 0 0,-1 2 0 16,0 1 0-16,1 0 0 0,-2 0 0 0,1 0 0 0,-1 0 0 15,1 2 0-15,-3-1 0 0,0 0 0 16,0-4 0-16,0 2 0 0,-3 4 0 0,0-2 0 0,-1 0 0 0,1 0 0 15,0 1 0-15,-5-1 0 0,2 1 0 0,-2 0 0 16,-5-6 0-16,6 7 0 16,-6-7 0-16,8 8 0 0,-4-1 0 0,-4-7 0 15,0 0 0-15,6 7 128 0,-2 1-128 0,-4-8 0 0,0 0 0 0,0 0 0 16,0 0 0-16,0 0 0 16,1 10 144-16,-1-10-144 0,0 0 128 0,0 0-128 15,0 0 0-15,0 0 128 0,0 0-128 0,0 0 0 0,0 0 0 0,0 0 0 16,0 0 128-16,0 0-128 0,0 0 0 15,0 0 0-15,0 0 0 0,0 0-176 16,0 0-1552-16,0 0-320 0,0 0-64 0</inkml:trace>
  <inkml:trace contextRef="#ctx0" brushRef="#br1" timeOffset="1">19686 13650 6383 0,'0'0'272'0,"0"0"80"0,0 0-352 0,0 0 0 15,0 0 0-15,0 0 0 0,-6 2 224 0,6-2-32 0,0 0 0 0,-10 5 0 16,3-4-64-16,7-1 0 16,0 0-128-16,0 0 192 0,-10-1 128 0,10 1 32 15,-6-1 0-15,6 1 0 0,0 0-32 0,-9-5-16 16,3 1 0-16,6 4 0 0,-6-6-112 0,0 1 0 0,2-1-16 0,-2 3 0 16,6 3-176-16,-5-6 0 15,0 2 0-15,0 0 128 0,5 4-128 0,0 0 192 0,-7-5-192 0,7 5 192 16,-6-3 128-16,6 3 16 0,0 0 16 0,0 0 0 15,-6-4 32-15,6 4 0 0,-2-7 0 0,2 7 0 16,0 0-144-16,0 0-32 0,0 0 0 0,0 0 0 16,0 0-208-16,0 0 0 0,0 0 128 0,0 0-128 15,0 0 0-15,5-7 0 0,1 2 0 0,-6 5 0 16,0 0 0-16,0 0 0 0,4-8-192 0,-4 8 192 16,5-6 0-16,-5 6-128 0,4-9 128 0,-4 9 0 15,0 0 0-15,0 0 0 0,0 0 0 0,5-8 0 16,-5 8 256-16,0 0-32 0,0 0-16 0,0 0 0 15,0-8-208-15,0 8 176 0,1-10-176 0,-1 10 160 16,0 0-160-16,0 0 128 0,0 0-128 0,0 0 128 16,0 0-128-16,0 0 0 0,0 0 0 0,0 0 128 0,0 0-128 0,0 0 0 15,0 0 144-15,0 0-144 0,0 0 0 0,0 0 128 16,-1 10-128-16,1-1 0 0,0-9 128 0,-2 9-128 16,2-9 128-16,-4 10-128 0,2 0 0 0,0-1 144 15,2-9-144-15,-4 8 0 0,4-8 288 0,0 0-48 16,-3 7-16-16,3-7 0 0,-5 9 32 0,1-3 0 15,4-6 0-15,-3 8 0 0,3-8 0 0,0 0 16 16,-4 9 0-16,4-9 0 0,0 0 32 0,-6 5 0 16,6-5 0-16,0 0 0 0,0 0 16 0,-5 7 0 15,-3-4 0-15,8-3 0 0,0 0-64 0,0 0-16 16,-7 5 0-16,7-5 0 0,-7 3-32 0,1 0 0 16,1-1 0-16,5-2 0 0,0 0-16 0,0 0 0 15,0 0 0-15,-6 3 0 0,-2-1-32 0,8-2-16 16,0 0 0-16,-6 0 0 0,6 0-16 0,0 0 0 0,-6-2 0 0,6 2 0 15,0 0-128-15,0 0 0 0,0 0 144 0,0 0-144 16,0 0 0-16,0 0 128 0,0 0-128 0,0 0 0 16,10-5 0-16,-3 0 144 0,2-2-144 0,-2 2 0 15,4 0 256-15,0 0-64 0,-3-4-16 0,2 0 0 16,2 1 32-16,-2 0 16 0,2-3 0 0,-1 1 0 16,2-2 0-16,-1 0 0 0,0 1 0 0,0-4 0 15,1 1-80-15,-1 1-16 0,0 2 0 0,0 0 0 0,0 1-128 0,1-1 128 16,-2 0-128-16,1 0 128 15,-1-1-128-15,2 0 0 0,2 0 0 0,0-2 128 16,1 3-128-16,-2 0 0 0,-2 0 0 0,3 1 0 0,2 1 0 0,-3 0 0 16,-2 0 0-16,0 1 0 0,0 2 0 15,3-1 128-15,-2-3-128 0,0 5 0 0,0 0 0 0,-1 1 0 16,1-3 0-16,0 2 0 0,-2 0 0 0,0 2 0 16,0 1 128-16,-1-1-128 0,-3-2 0 0,2 1 0 15,1 0 0-15,-1 1 128 0,-4-1-128 0,2 0 0 16,0 0 0-16,-7 4 0 0,6-3 128 0,-6 3-128 15,8-6 0-15,-8 6 128 0,7-5-128 0,-3-1 192 16,-4 6-192-16,4-5 192 0,-4 5-192 0,5-8 160 0,-5 8-160 0,3-5 160 0,-3 5-160 0,0 0 192 31,0 0-192-31,0 0 192 0,0 0-192 0,0 0 0 16,0-10 144-16,0 10-144 0,0 0 0 0,0 0 144 16,0 0-144-16,0 0 0 0,0 0 256 0,0 0-64 0,0 0-16 0,0 0 0 15,0 0-176-15,0 0 192 16,-7 6-192-16,7-6 192 0,0 0-192 0,-7 5 0 0,-1-1 0 0,1 0 128 15,7-4-128-15,-7 8 0 0,-1-1 0 16,1-1 128-16,3 2-128 0,-4-2 0 0,1 0 0 0,0 1 0 16,0-3 0-16,-1 1 0 0,-2-1 0 0,-1 1 0 15,1 2 0-15,0-1 0 0,-4-2 0 0,1 0 128 0,3 3-128 0,-3 1 0 0,0 0 0 0,-1 0 0 32,0-1 0-32,2 0 0 0,-1 2 0 0,0-1 0 15,-3-1 0-15,1 0 0 0,3 0 0 0,0-1 0 16,1 0 0-16,0 4 0 0,1 1 0 0,-2-2 0 15,2-5 0-15,1 3 0 0,1 3 0 0,1-3 0 0,-2-1 0 0,3-1 0 16,-2 1 0-16,0 1 0 0,1 2 0 0,0-2 0 16,0-3 0-16,7-4 0 0,-6 8 0 0,0-1 0 15,-3-2 0-15,4-1 0 0,5-4 0 0,-9 5 0 16,3 0 0-16,6-5 0 0,-8 5 0 0,8-5 0 16,-8 2 0-16,2 1 0 0,-1 3 0 0,7-6 0 15,0 0 0-15,-4 4 0 0,4-4 0 0,0 0 0 16,-8 8 0-16,8-8 0 0,0 0 0 0,0 0 0 15,0 0 0-15,0 0 0 0,0 0 0 0,0 0 0 16,-5 8 0-16,5-8 0 0,0 0-128 0,0 0 128 16,0 0 0-16,0 0 0 0,0 0 0 0,0 0 0 15,0 0-144-15,0 0 144 0,0 0 0 0,0 0 0 16,9-5 0-16,0 2 0 0,-1 1-128 0,-1-3 128 0,1-1 0 0,1-3 0 16,1-2 0-16,-2 1 0 15,0-1 0-15,0-1 0 0,1-4 0 0,1 2 0 0,-1 0 0 0,2 1 144 16,-3-2-144-16,2 2 0 0,-1 0 0 0,1 0 128 15,0 2-128-15,1-1 160 0,-1-2-160 0,1 3 160 16,2 2-160-16,-4-1 0 0,-1-1 0 0,-1 2 0 16,4 2 0-16,1 2 0 0,-3-1 0 0,0 2 0 15,-9 4 928-15,9-5 96 0,0 2 32 0,-9 3 0 32,0 0-1664-32,9-3-336 0,-9 3-64 0,8-1-16 0,-8 1 848 0,0 0 176 0,0 0 0 0,0 0 0 15,0 0 208-15,0 0 0 0,0 0 0 0,0 0 0 16,1 12 64-16,-2-3 16 0,1-9 0 0,-4 11 0 0,-2 0-144 0,1-3-16 15,-1 2-128-15,-2-1 192 16,0-1-192-16,-2 1 144 0,-1-1-144 0,1 0 128 16,-1 3-128-16,1-1 0 0,1 0 144 0,-1 2-144 0,-2 2 0 15,2 0 0-15,-3-3 0 0,2 0 128 16,2 3-128-16,-2 0 0 0,1 0 0 0,3-3 0 0,-3-4 0 0,2 2 0 16,-3 2 0-16,2 0 0 0,3-2 0 0,-2-3 0 0,8-6 0 0,-9 7 0 0,3 2 0 15,0-3 0 1,1 0 0-16,5-6 0 0,0 0 0 0,-6 5 0 15,6-5 0-15,0 0 0 0,0 0 0 0,0 0 0 16,0 0 0-16,0 0 0 0,0 0 0 0,0 0 0 16,0 0 0-16,0 0 0 0,0 0 0 0,0 0 0 15,0 0 0-15,0 0 0 0,0 0 0 0,0 0 0 16,0 0 0-16,6-6-128 0,-3-2 128 0,-3 8-160 16,6-6 160-16,0 1-160 0,-1-2-96 0,2 0 0 0,0-3-16 0,-1 2 0 31,1 3-160-31,0-2-16 0,0-2-16 0,1 0 0 15,0 1-1520-15,-3 0-288 0,1 1-64 0</inkml:trace>
  <inkml:trace contextRef="#ctx0" brushRef="#br1" timeOffset="2">19938 12769 4607 0,'0'0'400'0,"0"0"-400"16,3 10 0-16,-3-10 0 0,0 0 1296 0,0 9 176 15,0-9 48-15,1 8 0 0,-1 0-608 0,0-8-112 16,0 0-32-16,0 0 0 0,0 0-112 0,0 0-16 15,0 0-16-15,0 0 0 0,0 0-96 0,0 0-16 16,0 0 0-16,0 0 0 0,0 0 16 0,0 0 0 0,0 0 0 0,0 0 0 16,-4-9-16-16,0 2 0 0,-1-2 0 0,2 2 0 15,-3-3 0-15,3 2 0 0,0-1 0 0,1 0 0 16,2 0-96-16,-6 1-32 0,-2 2 0 0,1-1 0 16,1-2-128-16,1 0-16 0,-4-4-16 0,4 5 0 15,-2 3-96-15,1 1 0 0,1-7-128 0,-3 3 192 0,3 0-192 0,-3 1 0 16,3-3 0-16,-2 0 0 15,0 0 0-15,3 2 0 0,-2-3 0 0,2 1 0 16,1 1 0-16,0-2 0 0,1 1 0 0,-2 1 0 16,0-1 128-16,-1-1-128 0,1 0 0 0,0 0 0 15,3-1 128-15,0 1-128 0,-1 0 0 0,0 0 0 16,1-2 160-16,0 1-160 0,-4 1 160 0,3-2-160 16,1-1 0-16,0 2 0 0,0 1 0 0,0-1 0 15,-1 0 0-15,1 0 0 0,0 0 0 0,1 1 0 0,0-4 0 0,-1 3 0 16,1 0 0-16,0 1 0 0,0 0 0 0,-1 1 0 15,-2 0 0-15,2 0 0 0,0-1 0 0,1 2 0 16,-1-2 0-16,-1 2 0 0,2-1 0 0,0 3 0 0,-1-2 0 0,1 3 0 16,0-2 0-16,0 0 0 15,0 8 0-15,0-7 0 0,0-2 0 0,0 9 0 16,0-9 0-16,0 9 0 0,-1-8 0 0,1 8 0 16,-1-7 128-16,1 7-128 0,0 0 0 0,0 0 0 15,0 0 0-15,0 0 0 0,0 0 0 0,0 0 0 16,0 0 0-16,0 0 0 0,0 0 0 0,0 0 0 15,0 0 0-15,0 0 0 0,0 0 128 0,0 0-128 16,0 0 0-16,0 0 0 0,0 0 0 0,0 0 0 16,0 0 0-16,0 0 0 0,0 0 128 0,0 0-128 0,0 0 0 0,0 0 0 15,0 0 0-15,0 0 128 0,0 0-128 0,0 0 0 16,0 0 0-16,5 9 176 0,-5-9-176 0,0 0 160 16,2 8-32-16,-2-8-128 0,0 11 192 0,0-2-64 15,0-9 0-15,0 12-128 0,1 0 192 0,-1 0-64 16,-1-1-128-16,1 0 128 0,0 3-128 0,2-1 128 15,1-1-128-15,-3 1 160 0,0 1-160 0,1 2 160 0,1 0-32 0,2 2-128 16,-2-2 192-16,1 2-64 0,1-1 0 0,-2 1 0 0,2-1 0 16,1 0 0-1,0 0-128-15,-2-2 0 0,1 1 144 0,0-1-144 0,2 0 0 0,-1 1 0 16,-2-1 0-16,3 0 128 16,0-2-128-16,1 0 0 0,-5 0 0 0,2-2 128 15,0-1-128-15,3 0 0 0,-3 1 0 0,2 0 0 0,0-2 0 16,0 1 0-16,2 1 0 0,-2-4 0 15,-6-7 0-15,0 0 144 0,6 6-144 0,1 0 0 0,-1 1 176 0,-6-7-176 16,0 0 160-16,0 0-160 0,0 0 224 0,6 7-48 16,-6-7-16-16,0 0 0 0,8 0-16 0,-8 0 0 15,0 0 0-15,0 0 0 0,0 0-16 0,0 0-128 16,0 0 192-16,0 0-64 0,0 0 816 0,0 0 144 16,0 0 48-16,-6-5 0 15,0 2-1648-15,6 3-336 0,0 0-64 0,-7-3-16 0,2-2 784 0,5 5 144 16,0 0 0-16,-8-2 0 0,3-1 160 0,5 3-160 15,0 0 192-15,-7-9-192 0,-1-1 0 0,3-1 0 16,0 2 0-16,1-1 0 0,1 0 128 0,-3-2-128 0,2-1 192 0,0 0-192 16,3-1 144-16,-1 0-144 15,-3 0 0-15,2 1 144 0,2-5-144 0,-1 5 0 0,-1-1 0 16,-2 0 0-16,3-1 0 0,1 1 0 0,0-1 0 0,0-1 0 16,-1 1 0-16,1-2 0 0,1 1 0 0,0-1 0 15,-2 0 0-15,4 1 0 0,1 1 0 0,-1-3 0 16,-2 1 0-16,1-1 0 0,0 0 0 0,2 3 0 15,1 1 0-15,-3 2 0 0,-1-2 0 0,0 2 0 16,1-1 0-16,0 1 0 0,-1 1 0 0,0 1 0 0,0 1 0 0,-1 2 0 0,1 7 0 16,-1-8 0-1,1 8 0-15,-1-8 128 0,1 8-128 0,0 0 0 16,0 0 0-16,0 0 0 0,0 0 0 0,0 0 0 16,0 0 0-16,0 0 0 0,0 0 0 0,-1 9 0 15,0 1-176-15,-1 1 176 0,2-1-128 0,0 2 128 0,-2 0-192 0,2 1 32 16,2 0 16-16,1 6 0 0,-2 2 0 0,0 0 0 15,1-2 0-15,0 0 0 0,-1 1 144 0,2 0 0 0,-1 0-144 0,1 0 144 16,-2-3 0-16,2 1 0 16,-1-1 0-16,0 0 0 0,0-2-208 0,0 1 80 0,0-1 128 0,1-1-208 31,-1-1-256-31,1-1-48 0,-2-2-16 0,2-2 0 0,-3-8-496 16,6 9-80-16,0-2-32 0,-6-7-6720 15,0 0-1344-15</inkml:trace>
  <inkml:trace contextRef="#ctx0" brushRef="#br1" timeOffset="3">19218 12341 3679 0,'0'0'320'0,"0"0"-320"0,0 0 0 0,0 0 0 16,0 0 1680-16,0 0 272 0,-3-8 48 0,3 8 16 0,0 0-1056 0,0 0-224 16,0-7-32-16,0 7-16 15,0 0-176-15,0 0-16 0,0 0-16 0,0 0 0 0,0 0-96 0,0 0-32 16,0 0 0-16,0 0 0 0,0 0-16 0,0 0 0 15,3 10 0-15,-3-10 0 0,2 9-16 0,0 1-16 16,-1-1 0-16,0 1 0 0,0 0 32 0,-1 3 16 16,0-1 0-16,1 0 0 0,0 2-64 0,3 0-16 15,-3 1 0-15,1 1 0 0,-1-2-48 0,0 1-16 16,0 2 0-16,0-1 0 0,1 0-32 0,0 1-16 0,-1 3 0 0,2-1 0 0,-1-2 32 0,3 2 0 31,-2 1 0-31,1 0 0 0,-1 1-32 0,0 0 0 0,-1-2 0 16,1 0 0-16,4 0-160 0,-3-1 192 15,2 0-192-15,-1 1 192 0,1-1-192 0,-2 1 0 16,2 0 0-16,-2 0 128 0,3-1-128 0,-1 1 0 16,0-1 0-16,2-2 0 0,-4-1 0 0,2 2 0 0,-2 1 0 0,-1-1 0 15,2 0 0-15,-1-1 128 0,0 1-128 0,0-1 0 16,-2 0 192-16,1-1-64 0,-1-1 0 0,2-1 0 0,-3 3 112 16,-1-3 16-16,1-1 0 0,1-1 0 15,0 0-96-15,-1-1-16 0,-2-2 0 0,2 1 0 16,3-1-144-16,-4-8 0 0,0 10 144 0,0-1-144 0,0-9 0 0,1 9 144 15,-1-9-144-15,2 9 0 16,-2-9 128-16,2 8-128 0,-2-8 0 0,2 9 0 16,2 0 0-16,-1 0 0 0,-3-9 0 0,2 8 0 15,-2-8 0-15,4 11 0 0,-1-4 0 0,-3-7 0 16,0 0 0-16,5 9 0 0,-1 0 0 0,-4-9 0 16,0 0 0-16,6 8 0 0,-2-1 0 0,-4-7 0 15,9 6 128-15,-9-6-128 0,0 0 0 0,0 0 0 16,8 6 144-16,-8-6-16 0,0 0-128 0,0 0 192 15,7 7-192-15,-7-7 128 0,0 0-128 0,0 0 0 0,0 0 128 0,0 0-128 16,0 0 0-16,0 0 144 0,0 0-144 0,0 0 0 16,0 0 144-16,-8-6-144 0,1-1 128 0,3-1-128 15,0 3 128-15,-1-2-128 0,-1-1 0 0,1-1 128 0,1 0-128 0,1 0 0 16,-3 0 0-16,1 0 0 16,0-1 0-16,0-1 128 0,-1-1-128 0,3 0 0 0,-4-1 0 0,3-1 128 15,1-3-128-15,0 1 0 0,-2-1 0 0,0-1 0 0,1-2 0 16,0 0 0-1,-1 1 0-15,1 0 0 0,1 0 0 0,-3-1 0 16,2 1 0-16,0 3 0 0,2-3 0 0,-3 1 0 16,0-2 0-16,1 3 0 0,-1 0 0 0,2 2 0 0,0 0 0 0,0-1 0 0,0 0 0 15,0-1 0 1,0 0 0-16,1 1 0 0,-1-1 0 0,2-1 0 16,0-2 0-16,0 1 0 0,1 2 0 0,-1-1 0 0,0 1 0 0,-1-3-128 0,2-1 128 0,0 1 0 31,-3 0-144-31,3 1 144 0,2-1-144 0,-2 2 144 0,-2 2-192 0,2-1 192 15,0-2-176-15,0 3 176 0,-1 1-160 0,1 0 160 0,0 2-160 0,0 1 160 0,-1 3-160 0,0 0 160 16,0-1-128-16,1 3 128 0,0 7 0 0,0 0-144 31,-1-9 144-31,0 2-192 0,1 7 192 0,0 0-192 16,-1-7 192-16,1 7-128 0,0 0 128 0,0 0-128 16,0 0 128-16,0 0-160 0,0 0 160 0,0 0-160 15,0-8 160-15,0 8 0 0,0 0 0 0,0 0-128 16,0 0 128-16,0 0 0 0,0 0 0 0,0 0 0 15,0 0 0-15,0 0 0 0,0 0 0 0,0 0 0 0,0 0 0 0,0 0 0 16,-1 10 0-16,1-10 0 0,-3 9 0 0,0 1 0 0,1-1 0 0,1 1 0 16,-1-1 0-16,1 0 0 15,-1 0 0-15,1 0 0 0,0 2 0 0,0 1 0 0,1 1 160 0,-1 0-160 16,1 0 128-16,-2 3-128 16,0 1 0-16,1 2 144 0,-1 0-144 0,1 0 0 0,0 2 144 0,1 0-144 0,0-1 0 15,0 2 128 1,0-1-128-16,1 0 0 0,0 0 0 0,1 0 0 15,0 0 0-15,1-2 128 0,-2 0-128 0,1 2 0 0,2 1 0 0,-2 0 128 16,0-1-128-16,0 2 0 16,2 1 0-16,-3 0 0 0,0 2 0 0,1-1 128 0,-1-3-128 0,1 0 0 15,0-2 0-15,1-2 0 16,0-1 0-16,-2-2 128 0,1 1-128 0,0-1 0 0,1-1 0 16,-1 2 128-16,0-2-128 0,2 2 0 0,-2-1 0 0,0-1 0 15,0-1 0-15,0 1 0 0,0-2 0 0,2 1 128 0,-2 0-128 0,0-1 0 16,1-2 0-16,1 0 0 15,-2-2 0-15,1 4 0 0,-2-1 0 0,3-1 0 16,-4-10 0-16,4 11 128 0,1 1-128 0,-1-2 0 0,-4-10 0 0,5 9 0 16,-5-9 0-16,7 9 0 15,-4 1 0-15,0-3 0 0,-3-7 0 0,4 9 128 16,-4-9-128-16,0 0 0 0,0 0 0 0,0 0 128 16,0 0 16-16,0 0 16 0,0 0 0 0,0 0 0 0,0 0-16 0,0 0 0 0,0 0 0 15,0 0 0 1,0 0-144-16,0 0 0 0,-1-12 144 0,-2 1-144 15,0 1 128-15,1-1-128 0,-4 0 160 0,3 0-160 0,-1 0 0 0,0-1 128 16,-2-2-128-16,1 1 0 0,1 1 0 0,0-1 0 0,0-2 128 0,1 1-128 16,1 0 0-1,-4 1 0-15,2-1 0 0,1-2 0 0,2 0 0 0,-2-1 0 16,-1 0 0-16,1-2 0 0,-1-1 0 0,2 0 0 16,0-2 0-16,-1 2 0 0,0 0 0 0,2-1 0 0,-1 0 0 0,0 0 0 15,0-1 0-15,1 0 0 16,-4-1 0-16,2 1 0 0,1-2-128 0,0 3 128 0,-2-1 0 0,2 0 0 0,-2-1-160 0,0 1 160 15,1 1-128-15,1 1 128 0,1 0-144 16,-3 1 144 0,1 0-160-16,1 1 160 0,0 3-128 0,0 0 128 15,-1 1 0-15,3 0-144 0,-1-1 144 0,-1 3 0 16,0 2-144-16,1 2 144 0,0-1-160 0,0 0 160 16,1 9-208-16,-3-7 80 0,2-1 0 0,1 8 0 15,0-7 0-15,0 7 0 0,0 0-48 0,0 0 0 16,0-10 0-16,0 10 0 0,-1-8 176 0,1 8-192 0,0 0 192 0,0 0-192 15,0-7 192-15,0 7 0 0,0-6-144 0,0 6 144 16,0 0 0-16,0 0 0 0,0 0-144 0,0 0 144 16,0 0 0-16,0 0 0 0,0 0 0 0,0 0 0 15,0 0 0-15,0 0 0 0,0 0 0 0,0 0 0 0,0 0-128 16,0 0 128-16,0 0 0 0,0 0 0 16,0 0 0-16,2 9 0 0,-2-9 0 0,1 11 0 0,1 1 0 0,-1-1-128 0,0 0 128 15,-1 0 0-15,-1 0 0 0,1 2 0 0,0 2-128 0,1-1 128 31,-1-2 0-31,1 2 0 0,0 3 0 0,2 0 0 16,-2 2 0-16,2 1 0 0,-2-4 0 0,2 4 0 0,0 1 0 0,2 0 0 16,-3 0 0-16,1 0 0 0,0 1 0 0,1-1 0 0,0-2 0 0,-2 2 0 15,2 1 0-15,-1 1 0 16,0 1 0-16,2 0 0 0,-2-1 192 0,1 0-64 16,2-1-128-16,-3-1 192 0,0 1-192 0,3-2 128 15,-1-3-128-15,0 0 0 0,-1-2 0 0,2-1 128 16,-2 0-128-16,2-2 0 0,0 0 0 0,-2 1 0 15,-2 2 128-15,1-4-128 0,3-1 0 0,-3 1 0 16,0 0 0-16,-1-1 0 0,2-2 0 0,-4-8 0 16,4 9 0-16,-2 0 0 0,2-1 128 0,-1 0-128 0,-3-8 0 0,4 10 0 15,-2-1 0-15,-2-9 0 16,2 9 0-16,-2-9 0 0,0 0 0 0,0 0-192 16,0 0 16-16,0 0 0 0,0 0-368 0,0 0-80 15,0 0-16-15,0 0 0 0,7-6 272 0,-1-2 48 16,-4 0 16-16,-1-1 0 15,-2 1-192-15,1 0-32 0,1 1-16 0,-1-1 0 0,-2-1 112 0,2 9 32 0,-2-9 0 0,-2 1 0 0,0-2 272 0,1 0 128 16,-1 3-128-16,-1-1 128 0,-2-1 0 0,3 0 0 0,-3 0 0 0,2-1 0 31,-3-2 272-31,0 0 48 0,0-4 0 0,0 1 0 0,0-4-48 0,0 3 0 0,1-4 0 0,-1-2 0 32,1-2-144-32,2 0-128 0,1-2 192 0,-2 1-192 0,2 0 160 0,-1-1-160 15,1 3 128-15,2 1-128 16,-2-2 320-16,1 2 0 0,1-2-16 0,1 3 0 15,-3 0 80-15,2-1 0 0,0-2 16 0,2 1 0 0,2 1-112 0,-2 0-32 16,0 1 0-16,0-1 0 0,1-1-256 0,-1 1 0 16,-1 1 0-16,1 0 0 0,0 0 0 0,1 1 0 15,-1 1 0-15,1 1 0 0,-1 3 0 0,3 0 0 16,-3 3 128-16,0 1-128 0,1 1 0 0,0 1 0 16,-1 9 0-16,0-8 0 0,0-1 0 0,0 9-144 15,0 0 144-15,0 0-128 0,2-8-192 0,-2 8-48 16,2-9 0-16,-2 9 0 0,0 0-576 15,0 0-112-15</inkml:trace>
  <inkml:trace contextRef="#ctx0" brushRef="#br2" timeOffset="4">19505 13708 7199 0,'0'0'320'15,"0"0"64"-15,0 0-384 0,0 0 0 0,0 0 0 0,0 0 0 0,-7 3 384 0,7-3 16 16,0 0 0-16,0 0 0 0,0 0-176 0,-5 3-32 0,5-3-16 0,0 0 0 16,0 0-176-1,0 0 0-15,0 0 0 0,0 0 128 0,-7-3-128 0,7 3 0 0,-6-5 0 0,6 5 0 16,0 0 128-16,0 0 0 15,-1-9 0-15,1 9 0 0,0 0 176 0,0 0 16 16,-1-6 16-16,1 6 0 0,-4-8 112 0,4 8 32 0,0 0 0 0,0 0 0 0,-3-7-176 16,3 7-48-1,0 0 0-15,0 0 0 0,-6-4 0 0,6 4 0 16,-2-5 0-16,2 5 0 0,0 0 0 0,0 0-16 16,0 0 0-16,-8 0 0 0,8 0-48 0,-6 1 0 0,6-1 0 0,0 0 0 15,0 0 32-15,0 0 0 16,-8 2 0-16,8-2 0 0,0 0 32 0,0 0 0 0,0 0 0 0,0 0 0 15,0 0 0-15,0 0 0 16,0 0 0-16,0 0 0 0,0 0 0 0,0 0 16 0,0 0 0 0,0 0 0 16,0 0 0-16,-7 0 0 0,7 0 0 0,0 0 0 15,0 0 16-15,0 0 0 0,0 0 0 0,0 0 0 0,-9-2-32 0,9 2-16 0,0 0 0 0,0 0 0 16,0 0-48-16,0 0-16 16,-7 3 0-16,7-3 0 0,0 0-16 0,0 0 0 15,0 0 0-15,0 0 0 16,0 0-32-16,0 0 0 0,0 0 0 0,0 0 0 0,0 0-128 0,0 0 192 15,0 0-192-15,0 0 192 16,0 0-192-16,0 0 160 0,0 0-160 0,0 0 160 0,0 0-32 0,0 0 0 16,0 0 0-16,0 0 0 15,-2 7 0-15,2-7 0 0,0 0 0 0,0 0 0 0,0 0 16 0,0 0 0 16,0 0 0-16,0 0 0 16,0 0-144-16,0 0 192 0,0 0-192 0,0 0 192 0,0 0-64 0,0 0-128 15,0 0 192-15,5 9-64 0,5-2-128 0,-3 0 128 16,-7-7-128-16,8 6 128 0,-1 0-128 0,-7-6 0 15,5 9 0-15,-5-9 128 0,7 6-128 0,-7-6 128 0,8 8-128 0,1-2 128 16,-2 0-128-16,-7-6 192 0,0 0-192 0,8 7 192 16,3-2-192-16,-3 1 0 15,2-2 0-15,-3-2 128 0,2 0-128 0,1 2 0 16,1-1 0-16,-1 0 0 0,0-1 0 0,-1 2 0 0,-9-4 0 0,11 4 0 0,-3-1 144 0,1 1-144 16,0-1 160-16,-9-3-160 15,10 3 224-15,0 3-48 16,-5-2-16-16,4 2 0 0,-1-2-16 0,-1 1 0 15,-7-5 0-15,7 4 0 0,0-2-16 0,0 3 0 0,1-1 0 0,-8-4 0 16,9 4-128-16,1 1 0 16,-10-5 144-16,9 5-144 0,-3 1 0 0,2-1 128 0,0 1-128 0,-2-1 0 15,-6-5 0-15,10 9 128 0,-2-1-128 0,1-2 0 16,-2 1 0-16,1 0 144 0,0-2-144 0,1 3 0 0,-1-2 144 0,0 0-144 16,-8-6 0-16,12 6 144 15,-2 1-144-15,2 0 0 0,0-3 144 0,-1 0-144 16,-3 2 0-16,0 2 0 0,-4 0 0 0,-4-8 128 15,8 5-128-15,1-1 0 0,1 2 0 0,-1-3 0 0,-1 1 0 0,1 1 128 16,1-2-128-16,1 0 0 16,-4 3 0-16,2 1 0 0,-9-7 0 0,9 5 128 0,2 1-128 0,0-1 0 0,-5 4 0 15,3-5 128-15,-1 0-128 0,1-3 0 0,0 1 128 0,-2 1-128 16,0 3 128-16,1-2-128 0,-2-1 128 0,3 1-128 16,-9-4 128-1,9 4-128-15,-2 2 160 0,-1-2-160 0,2 0 128 0,-3 2-128 16,4-2 0-16,-9-4 144 0,7 5-144 0,-1-1 192 15,1 0-192-15,-7-4 192 0,8 6-192 0,-2-3 128 0,-6-3-128 0,7 7 128 0,-1-2-128 0,-6-5 192 32,9 6-192-32,-2-2 192 0,-7-4-192 0,9 5 128 15,-2-1-128-15,-7-4 128 0,0 0-128 0,8 6 0 16,-8-6 144-16,10 5-144 0,-2-1 0 0,-8-4 128 16,8 4-128-16,0-1 0 0,-8-3 0 0,9 4 128 15,-9-4-128-15,11 4 0 0,-3-1 128 0,-8-3-128 16,8 3 128-16,-8-3-128 0,8 4 128 0,1 0-128 15,0 0 160-15,-9-4-160 0,9 3 0 0,-1-1 0 0,-8-2 0 0,10 2 0 16,-1 0 128-16,-1 0-128 0,-8-2 0 0,0 0 144 16,0 0-144-16,9 7 0 0,0-3 0 0,-1 1 0 0,-8-5 0 0,8 4 128 15,0 2-128-15,-1-3 0 0,-7-3 0 0,10 2 0 16,-1 0 128-16,0 2-128 16,-9-4 0-16,10 3 0 0,-10-3 144 0,8 3-144 15,-8-3 128-15,8 5-128 0,-8-5 128 0,10 4-128 16,-10-4 128-16,8 2-128 0,-8-2 128 0,10 3-128 0,-3-1 0 0,-7-2 144 15,9 4-144-15,-2 1 0 16,-7-5 144-16,7 5-144 0,-1 1 0 0,2-2 144 0,-8-4-144 0,6 3 0 16,1 2 0-16,-7-5 0 15,0 0 128-15,6 3-128 0,-6-3 0 0,8 2 128 16,-1 3-128-16,-7-5 0 0,7 1 0 0,-7-1 0 16,0 0 128-16,8 3-128 0,-8-3 0 0,7 3 128 15,-7-3-128-15,7 4 0 0,-7-4 0 0,8 2 0 0,0-1 0 0,-8-1 128 16,0 0-128-16,8 2 0 0,-8-2 0 0,8 2 0 15,-8-2 0-15,8 1 0 0,-8-1 0 0,8 3 0 0,-8-3 128 0,0 0-128 16,9 0 0-16,-9 0 0 0,8 3 0 0,-1-2 0 0,-7-1 0 16,7 4 0-1,-7-4 128-15,7 4-128 0,-7-4 0 0,8 3 0 0,-8-3 0 0,8 2 128 16,-8-2-128-16,0 0 0 16,8 2 0-16,-8-2 0 0,8 5 0 0,-8-5 0 15,0 0 128-15,0 0-128 0,9 2 0 0,-9-2 0 16,8 5 144-16,-8-5-144 0,0 0 0 0,7 6 128 15,-7-6-128-15,7 3 0 0,-7-3 0 0,0 0 144 0,8 4-144 0,-8-4 0 16,0 0 192-16,7 3-192 0,-7-3 192 16,0 0-192-16,0 0 0 0,0 0 0 0,7 5 0 0,0-1 0 15,0 0 0-15,-7-4 160 0,0 0-160 0,7 4 128 0,2 2-128 0,-9-6 0 16,0 0 0-16,0 0 128 16,7 3-128-16,-7-3 0 0,0 0 144 0,0 0-144 15,9 2 0-15,-9-2 0 0,0 0 0 0,0 0 128 16,8 8-128-16,-8-8 0 0,0 0 0 0,0 0 0 15,0 0 0-15,0 0 0 0,0 0 128 0,0 0-128 16,0 0 0-16,0 0-160 0,0 0 16 0,0 0 0 16,0 0-1936-16,-8-4-384 0,-1-1-80 0</inkml:trace>
  <inkml:trace contextRef="#ctx0" brushRef="#br2" timeOffset="5">20165 13137 2751 0,'0'0'256'0,"0"0"-256"16,0 0 0-16,0 0 0 15,0 0 880-15,0 0 128 0,0 0 16 0,0 0 16 0,0 0-656 0,0 0-128 16,0 0-16-16,0 0-16 16,0 0 160-16,0 0 48 0,0 0 0 0,0 0 0 0,0 0 336 0,0 0 64 15,0 0 0-15,0 0 16 16,0 0-16-16,0 0-16 0,0 0 0 0,0 0 0 15,0 0-176-15,0 0-48 0,-5-5 0 0,5 5 0 0,0 0-144 0,0 0-48 16,-2-8 0-16,2 8 0 0,0 0-128 0,0 0-16 16,0 0-16-16,0 0 0 0,0 0 16 0,0 0 0 15,0 0 0-15,0 0 0 0,0 0 48 0,0 0 16 16,0 0 0-16,0 0 0 0,0 0 32 0,0 0 16 16,0 0 0-16,0 0 0 0,0 0 64 0,5 7 16 15,-5-7 0-15,5 6 0 0,-5-6-176 0,7 5-16 16,-1 0-16-16,2 1 0 0,-5 0-96 0,3 1-16 0,-6-7 0 0,9 9 0 15,-2-3 0-15,0 1 0 0,-7-7 0 0,6 7 0 16,-6-7 0-16,9 8 0 16,-3-1 0-16,0 0 0 0,1-2 64 0,0 1 0 0,-7-6 0 0,6 8 0 15,1 0-192-15,-7-8 160 0,0 0-160 0,9 9 160 0,0 1-160 0,-1-2 0 32,0-3 0-32,-3 2 0 0,-5-7 128 0,9 7-128 0,1 2 0 15,-3-1 128-15,-7-8 0 0,8 8 0 0,5-1 0 16,-6-1 0-16,-7-6 16 0,8 6 0 0,-8-6 0 0,5 6 0 0,-5-6-16 0,10 5 0 0,0-1 0 0,-1-1 0 31,-9-3-128-31,9 4 0 0,-9-4 0 0,10 6 0 0,1-2 0 16,-2 1 0-16,-9-5 176 0,6 3-176 15,-6-3 0-15,9 5 0 0,-2 0 0 0,0-2 0 16,-7-3 0-16,9 2 128 0,-2 2-128 0,-7-4 144 16,8 4-144-16,-8-4 160 0,8 4-160 0,-1 0 160 0,-7-4-160 0,9 6 160 15,-3 1-160-15,0-3 160 16,-6-4-160-16,8 4 160 0,-1-1-160 0,-7-3 160 0,8 3-160 0,-8-3 128 15,5 4-128-15,-5-4 128 0,9 3-128 0,-3-1 128 0,-6-2-128 0,9 4 128 16,-3 0-128-16,1 0 128 0,-7-4-128 0,7 7 128 16,-1-3-128-16,1 1 160 15,0-1-160-15,-7-4 160 0,0 0-160 0,8 4 160 0,-3 0-160 0,-5-4 160 16,7 4-160-16,-7-4 0 16,8 4 144-16,-8-4-144 0,6 4 128 0,1 0-128 15,-1 2 128-15,-6-6-128 0,10 5 176 0,-3 2-48 16,-1-2 0-16,-6-5 0 0,0 0-128 0,0 0 160 15,8 6-160-15,-8-6 160 0,0 0-160 0,9 5 128 16,-2 1-128-16,0-1 128 0,-2 1-128 0,-5-6 128 16,6 5-128-16,-6-5 128 0,8 6-128 0,-1-2 192 15,-7-4-192-15,7 6 192 0,-7-6-192 0,8 5 0 16,-1 0 144-16,-7-5-144 0,5 6 128 0,-5-6-128 0,10 5 128 0,-10-5-128 16,8 4 0-16,-8-4 128 0,7 4-128 0,-7-4 0 15,9 5 128-15,-9-5-128 0,0 0 128 0,9 5-128 0,0 0 0 0,-9-5 144 16,0 0-144-16,9 4 0 0,-9-4 144 0,6 4-144 15,-6-4 0-15,8 7 144 16,0-4-144-16,-8-3 0 0,0 0 144 0,0 0-144 16,7 5 128-16,-7-5-128 0,9 3 128 0,-9-3-128 0,0 0 0 0,8 3 128 15,-8-3-128-15,10 3 0 16,-4-1 0-16,-6-2 144 0,0 0-144 0,9 4 0 0,-9-4 128 0,7 5-128 0,3 0 0 0,-10-5 0 31,0 0 144-31,0 0-144 0,7 2 0 0,-7-2 144 16,9 5-144-16,-9-5 128 0,0 0-128 0,9 2 128 15,0 0-128-15,-9-2 128 0,0 0-128 0,0 0 128 0,7 3-128 0,0 1 0 16,-7-4 0-16,0 0 0 0,0 0 0 0,7 2 0 0,-7-2 0 0,0 0 0 0,7 4 128 16,-7-4-128-1,0 0 0-15,0 0 128 0,6 4-128 0,-6-4 0 16,0 0 0-16,0 0 128 0,9 1-128 0,-9-1 128 16,5 6-128-16,-5-6 128 0,0 0-128 0,0 0 0 15,0 0 0-15,9 0 128 0,-9 0-128 0,0 0 160 16,0 0-160-16,5 2 160 0,-5-2-160 0,6 5 0 15,-6-5 0-15,0 0 0 0,0 0 0 0,0 0 0 16,6 4 0-16,-6-4 0 0,0 0 0 0,0 0 0 16,6 2 0-16,-6-2 0 0,0 0 0 0,0 0 0 15,0 0 128-15,9 4-128 0,-9-4 0 0,0 0 160 16,0 0-160-16,0 0 160 0,0 0-160 0,6 4 0 0,-6-4 0 16,0 0 0-16,0 0 0 0,0 0 0 0,6 5 0 0,-6-5 128 15,0 0-128-15,0 0 0 0,0 0 0 0,0 0 128 16,6 4-128-16,-6-4 0 0,0 0 144 15,0 0-144-15,0 0 0 0,0 0 0 0,0 0 0 0,0 0 128 16,0 0-128-16,0 0 0 0,0 0 0 0,7 3 0 0,-7-3 0 0,0 0 144 16,0 0-144-16,0 0 0 15,0 0 176-15,0 0-176 0,0 0 160 0,0 0-160 16,0 0 0-16,0 0 128 0,0 0-128 0,0 0 0 16,0 0 0-16,0 0 0 0,0 0 0 0,0 0 0 15,0 0 0-15,0 0 0 0,0 0 0 0,0 0 0 16,0 0 0-16,0 0 0 0,0 0 0 0,0 0 0 15,0 0 0-15,0 0 0 0,0 0 0 0,0 0 0 16,0 0-384-16,0 0-112 0,0 0-16 0,0 0-16 16,0 0-1696-16,0 0-336 0,0 0-64 0,0 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1:36.00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21122 12519 4607 0,'0'0'400'0,"0"9"-400"0,0-9 0 0,-4 9 0 16,4-9 1360-16,0 9 192 0,-1 1 48 0,1-10 0 15,0 0-736-15,0 0-144 0,-3 9-16 0,3-9-16 16,0 0-128-16,-2 9-32 0,2-9 0 0,0 0 0 15,0 0-96-15,0 0-32 0,0 0 0 0,-2 9 0 16,2-9 32-16,-3 9 0 0,3-9 0 0,0 0 0 16,0 0 64-16,0 0 16 0,0 0 0 0,0 0 0 15,0 0-48-15,0 0 0 0,0 0 0 0,0 0 0 16,0 0-16-16,0 0 0 0,0 0 0 0,0 0 0 0,0 0-16 0,0 0-16 16,5-8 0-16,-5 8 0 0,5-6-96 0,-5 6-32 15,3-7 0-15,-3 7 0 0,2-11-16 0,-1 2 0 16,0 0 0-16,-1 9 0 0,2-7 16 0,-1-1 0 15,-3-1 0-15,2 9 0 0,-1-8 32 0,0 0 16 16,0 0 0-16,0-2 0 0,1 1-32 0,0 2-16 0,-1-1 0 0,1 0 0 16,0-1-32-16,-2 1-16 15,1-1 0-15,-1 1 0 0,2 0-80 0,0 8-16 16,-1-7 0-16,1-1 0 0,0 0-144 0,0 1 160 16,-2-2-160-16,1 0 160 0,2 1 32 0,-1-1 0 15,0 9 0-15,0-9 0 0,1-2 16 0,-1 1 16 0,-1 0 0 0,0 1 0 0,1 0-32 16,-1 1-16-1,1 8 0-15,-1-9 0 0,-1 1-48 0,1-2 0 16,0 1 0-16,1 1 0 0,0 8 0 0,-1-9-128 0,0 0 192 0,1 0-64 16,-1 1-128-16,1 8 160 0,-3-6-160 0,0-2 160 0,5-1-160 0,-4-1 128 15,1 1-128-15,0 2 128 16,1 7-128-16,0-8 192 0,-2 0-192 0,1 2 192 16,1-1-192-16,0 7 192 0,-2-8-192 0,1 1 192 15,1 0-64-15,0 7 0 0,-5-8 0 0,5 8 0 16,-2-7 0-16,0 0-128 0,0 1 192 0,1-1-64 15,-1 0-128-15,2 7 0 0,-2-7 144 0,2 7-144 16,-1-8 128-16,1 8-128 0,-4-7 128 0,4 7-128 16,-1-6 0-16,1 6 128 0,0 0-128 0,0 0 0 15,-3-9 0-15,3 9 128 0,-3-7-128 0,3 7 0 16,0 0 0-16,0 0 0 0,0 0 0 0,0 0 0 16,-3-7 0-16,3 7 0 0,0 0 0 0,0-7 128 0,0 7-128 0,0 0 0 15,0 0 0-15,0 0 0 0,-2-7 0 0,2 7 0 0,0 0 0 0,0 0 0 16,0 0 0-16,0-6 0 15,0 6 0-15,0 0 0 0,0 0 0 0,0 0 0 16,0 0 0-16,0 0 0 0,0 0 0 0,0 0 0 16,1-7 0-16,-1 7 0 0,0 0 0 0,0 0 0 15,0 0 0-15,0 0 0 0,1-6 0 0,-1 6 0 16,0 0 0-16,0 0 0 0,0 0 0 0,0 0 0 16,0 0 0-16,0 0 0 0,0 0 0 0,0 0 0 15,0 0 0-15,0 0 0 0,0 0 0 0,0 0 0 16,0 0 128-16,0 0-128 0,0 0 0 0,0 0 0 15,0 0 0-15,0 0 128 0,0 0-128 0,0 0 0 16,0 0 0-16,0 0 0 0,0 0 0 0,0 0 0 16,0 0 0-16,0 0 0 0,0 0 0 0,0 0 0 15,0 0 0-15,0 0 0 0,0 0 128 0,0 0-128 0,0 0 128 0,0 0-128 16,0 0 160-16,0 0-32 0,0 0-128 0,0 0 192 16,0 0-192-16,0 0 128 0,0 0-128 0,0 0 0 15,0 0 128-15,0 0-128 0,0 0 0 0,0 0 144 0,0 0-144 0,0 0 0 16,0 0 0-16,0 0 128 15,0 0-128-15,0 0 128 0,0 0-128 0,0 0 128 0,0 0-128 0,0 0 128 0,-9 4-128 16,9-4 128-16,0 0-128 0,0 0 0 16,0 0 144-16,0 0-144 15,0 0 128-15,-7 3-128 0,7-3 160 0,-8 0-160 16,8 0 144-16,-7 5-144 0,-2-3 128 0,9-2-128 16,0 0 0-16,-7 3 0 0,-3 1 128 0,3-2-128 15,7-2 0-15,-9 3 0 0,3-2 0 0,6-1 128 0,-9 1-128 0,2 1 0 16,-3 0 144-16,5 0-144 0,5-2 0 0,-10 2 144 0,0 0-144 0,1 0 0 15,2-2 128 1,-1 1-128-16,-2 1 0 0,0-2 0 0,2 1 0 0,1 1 0 16,-1-1 128-16,2 0-128 0,6-1 0 0,-7 0 0 15,7 0 0-15,-11 1 0 0,0 0 128 0,-2 1-128 16,2 0 0-16,2 0 0 0,-3-2 144 0,3 2-144 16,1-1 0-16,0-2 144 0,0 1-144 0,-2 0 0 0,10 0 0 15,-9 0 128-15,1 0-128 0,1 0 0 16,-2 0 0-16,1 1 0 0,0 0 0 0,8-1 0 15,-8 1 128-15,8-1-128 0,-10 2 0 0,1 0 0 0,1-2 0 0,8 0 0 16,-10 2 0-16,10-2 0 16,-9 4 0-16,1-3 0 0,8-1 0 0,-10 0 0 0,2 0 0 0,8 0 0 15,0 0 0-15,-11 1 0 0,2-1 0 0,9 0 0 0,-9 0 0 0,3 0 0 0,-2 0 0 16,3 0 0 0,-3 1 0-16,8-1 0 0,-8 2 0 0,-1-1 0 15,3-1 0-15,-2 1 128 0,0-2-128 0,8 1 0 16,-7 1 0-16,1 0 0 0,-3 0 0 0,9-1 0 15,0 0 0-15,-7 2 0 0,-4 0 0 0,3-2 0 16,8 0 0-16,-9 0 0 0,-1 3 0 0,2-3 0 16,8 0 0-16,0 0 0 0,-10 0 0 0,3 0 0 15,0 0 0-15,7 0 0 0,0 0 0 0,-7 0 0 16,-2 0 0-16,2 1 0 0,0 0 128 0,-1-1-128 16,-2 0 0-16,10 0 0 0,0 0 0 0,-7-2 0 15,-4 2 0-15,3-3 0 0,-1 3 0 0,2-1 0 16,2 0 0-16,0 0 0 0,-2 0 0 0,7 1 0 0,-8-2 0 0,1 0 0 15,7 2 0-15,-8-2 0 0,8 2 0 0,-8-1 0 16,0 0 0-16,8 1 0 0,-8-1 0 0,8 1 0 16,-7 0 0-16,7 0 0 0,-10 0 0 0,10 0 0 15,-8-3 0-15,8 3 0 0,-10-2 0 0,10 2 0 16,0 0 0-16,-9-3 0 0,2 1 0 0,7 2 0 16,0 0 0-16,0 0 0 0,-8-2 0 0,8 2 0 15,0 0 0-15,-8-2 0 0,8 2 0 0,-7-1 0 0,7 1 0 0,0 0 0 16,-8-4 0-16,8 4 0 15,0 0 0-15,0 0 0 0,-8-3 0 0,8 3 0 16,0 0 0-16,0 0 0 0,-7-3 0 0,7 3 0 16,0 0 0-16,0 0 0 0,-9-1 0 0,9 1 0 15,0 0 0-15,0 0 0 0,-8-1 0 0,8 1 0 16,0 0 0-16,0 0 0 0,0 0 0 0,-9-1 0 0,9 1 0 0,0 0 0 16,0 0 0-16,0 0 0 0,-7-3 0 0,7 3 0 15,0 0 0-15,0 0 0 0,-9-2 0 0,9 2 0 16,0 0 0-16,0 0 0 0,-7-1 0 0,7 1 0 15,0 0 0-15,0 0 0 0,-9-1 0 0,9 1 0 16,-7 0 0-16,7 0 0 0,0 0 0 0,0 0 0 0,-9-1 0 0,9 1 0 16,-7-2 0-16,7 2 0 15,-9-1 0-15,9 1 0 0,-6-2 0 0,6 2 0 16,-7-2 0-16,7 2 0 0,-6-2 0 0,6 2 0 16,0 0 0-16,-8-1 0 0,1-1 0 0,7 2 0 15,-5-1 0-15,5 1 0 0,-9-3 0 0,9 3 0 16,0 0 0-16,-5-1 0 0,-4 1 0 0,3-1 0 15,6 1 0-15,0 0 0 0,-9-1 0 0,4 0 0 0,5 1 0 16,-6-1 0-16,6 1 0 0,0 0 0 0,0 0 0 0,-6-1 0 16,-1 0 0-16,7 1 0 0,-8 0 0 0,8 0 0 0,0 0 0 0,-5 0 0 0,-2-1 0 15,7 1 0 1,0 0 0-16,0 0 0 0,0 0 0 0,-5-4 0 16,5 4 0-16,0 0 0 0,0 0 0 0,0 0 0 15,0 0 0-15,0 0 0 0,-5-1 0 0,5 1 0 16,-7-1 0-16,7 1 0 0,-8-1 0 0,8 1 0 15,0 0 0-15,0 0 0 0,-8-1 0 0,8 1 0 16,0 0 0-16,0 0 0 0,-7-1 0 0,7 1 0 16,0 0 0-16,0 0 0 0,-9 0 0 0,3 0 0 0,6 0 0 0,0 0 0 0,-7 0 0 0,7 0 0 31,0 0 0-31,-6 0 0 0,1 1 0 0,5-1 0 0,-7-1 0 0,7 1 0 16,0 0 0-16,0 0 0 0,-6 0 0 0,-1 0 0 15,7 0 0-15,0 0 0 0,-8 1 0 0,8-1 0 16,0 0 352-16,-3 0-16 0,-4 0 0 15,2 0 0-15,5 0-336 0,0 0 0 0,-4-1 0 0,-1 0 0 16,0 1 0-16,1 0 0 0,4 0 0 0,0 0 0 16,-6-1 0-16,6 1 0 0,-6-1 0 0,6 1 0 15,-4-3 0-15,4 3 0 0,-7-1 0 0,7 1 0 16,0 0-192-16,-7-1-128 0,7 1 0 0,-9-2-16 0,1 2 336 0,8 0 0 16,0 0 0-16,0 0 0 15,-9-2 0-15,9 2 0 0,0 0 0 0,-6 2 0 16,6-2 0-16,0 0 0 0,-10 0 0 0,10 0 0 15,0 0 0-15,0 0 0 0,-9 0 0 0,9 0 0 16,0 0 0-16,-9-1 0 0,9 1 0 0,0 0 0 0,-9-2 0 0,9 2 0 16,0 0 0-16,0 0 0 0,-9-1 0 0,9 1 0 15,-7-3 0-15,7 3 0 0,0 0 0 0,0 0 0 16,-8-1 0-16,8 1 0 0,0 0 0 0,0 0 0 16,-11-1 0-16,11 1 0 0,0 0 0 0,0 0 0 15,-9-1 0-15,9 1 0 0,0 0 0 0,-9-1 0 16,9 1 0-16,0 0 0 0,-7-1 0 0,7 1 0 0,0 0 0 0,-9-1 0 0,9 1 0 0,0 0 0 31,-9-2 0-31,9 2 0 0,0 0 0 0,-8 0 0 16,8 0 0-16,0 0 0 0,0 0 0 0,-10-2 0 15,3 2 0-15,7 0 0 0,0 0 0 0,-10-1 0 0,1 0 0 0,9 1 0 16,0 0 0-16,-8-1 0 0,1 1 0 0,7 0 0 16,0 0 0-16,0 0 0 0,-10 0 0 0,2 0 0 15,8 0 0-15,-8-1 0 0,2 0 0 0,-1 1 0 16,-1 0 0-16,8 0 0 0,0 0 0 0,-7-1 0 15,-2 1 0-15,3-1 0 0,6 1 0 0,0 0 0 16,-7 0 0-16,0 0 0 0,2 0 0 0,5 0 0 16,-9-1 0-16,9 1 0 0,-7-3 0 0,0 2 128 15,0-1-128-15,-1 2 0 0,-1-1 0 0,1 0 128 16,0 1-128-16,-1 0 0 0,3 0 0 0,-3 1 128 16,2-1-128-16,-2 0 0 0,-1 0 0 0,2 1 0 15,0-1 0-15,-1 0 0 0,-1 0 128 0,3 0-128 16,-4 0 0-16,2 0 0 0,-1 0 0 0,1 0 0 15,1 2 0-15,0-2 0 0,0 0 128 0,-2 1-128 16,10-1 0-16,-12 3 0 0,0-3 0 0,1 0 0 0,2 0 0 0,-1 0 0 16,-1-1 0-16,0 1 0 0,1 0 0 0,0 0 0 15,-1 0 0-15,0 0 128 0,0 0-128 0,-2 0 0 16,1 0 0-16,1 0 0 0,1 1 0 0,-2-1 128 16,-2 0-128-16,3 0 0 0,3 2 0 0,-1-1 0 15,3 0 0-15,-4-1 0 0,-1 0 0 0,0 1 0 16,2 1 128-16,1 1-128 0,-3-3 0 0,2 2 0 15,2-2 0-15,-1 1 0 0,-1 0 0 0,0 0 0 16,2-1 0-16,0 1 0 0,7-1 0 0,-9 1 0 0,0 0 0 0,3 0 0 0,-3-1 0 16,9 0 0-1,-9 0 0-15,0 0 0 0,3 0 0 0,6 0 0 16,-10 2 128-16,2 0-128 0,8-2 0 0,-9 2 0 16,1-2 0-16,8 0 0 0,-10 0 0 0,0 2 0 15,10-2 0-15,-10 1 0 0,10-1 0 0,-9 1 0 16,-1 0 128-16,3-1-128 0,-3 0 0 0,3 2 0 0,-2-1 0 15,9-1 0-15,-10 0 0 0,2 1 0 0,-1 0 0 0,1 0 0 16,0 0 0-16,0-1 0 0,-2 0 0 0,3 0 128 0,-1 0-128 0,1 0 0 16,-7 0 0-16,5 0 0 15,2 1 0-15,-3-1 0 0,-1 0 0 0,1 0 0 16,1 0 0-16,3 0 0 0,-3 1 0 0,9-1 0 16,0 0 0-16,-7 0 0 0,-5-1 0 0,2 1 0 0,2 1 0 0,-1 0 0 15,0-1 128-15,-1 0-128 16,2 0 0-16,1 0 0 0,-1 0 0 0,0 0 0 15,-1 0 0-15,2 0 0 0,-1 0 0 0,1 0 0 16,7 0 0-16,-8 0 0 0,-1 0 0 0,9 0 0 16,-8 0 0-16,0 0 0 0,1-1 0 0,7 1 0 0,-9 0 0 0,9 0 0 15,-8 0 0-15,8 0 0 0,-9 0 0 0,9 0 0 16,-9-1 0-16,9 1 0 0,0 0 0 0,-11-1 0 16,2-1 0-16,9 2 0 0,-8 0 0 0,8 0 0 15,-9-1 0-15,9 1 0 0,-9-1 0 0,9 1 0 16,-8-1 0-16,8 1 0 0,-11-2 0 0,11 2 0 15,-10 0 0-15,10 0 0 0,0 0 0 0,-9 0 0 16,0-1 0-16,9 1 0 0,-8 0 0 0,8 0 0 16,-9-1 0-16,9 1 0 0,0 0 0 0,-9 0 0 0,1 0 0 15,8 0 0-15,0 0 0 0,-8 0 0 16,1 0 0-16,7 0 0 0,0 0 0 0,-6 0 0 0,6 0 0 0,0 0 0 16,-10 1 0-16,10-1 0 15,0 0 0-15,-7 0 0 0,0 0 0 0,7 0 0 0,0 0 0 0,0 0 0 16,0 0 0-16,-9-1 0 0,0-2 0 0,5 3 0 15,4 0 0-15,0 0 0 0,-8-1 0 0,8 1 0 16,-5 0 0-16,5 0 0 0,-9-1 0 0,9 1 0 16,-7-1 0-16,7 1 0 0,-8-1 0 0,8 1 0 15,0 0 0-15,-7-3 0 0,-2 1 0 0,4 1 0 16,5 1 0-16,0 0 0 0,-8-1 0 0,8 1 0 16,0 0 0-16,0 0 0 0,-8-1 0 0,1 0 0 15,-1 1 0-15,8 0 0 0,0 0 0 0,-7-2 0 16,0 2 0-16,2-2 0 0,5 2 0 0,-8-2 0 0,2 1 0 0,-1 0 0 0,7 1 0 15,0 0 0 1,-7-1 0-16,7 1 0 0,-8-1 0 0,8 1 0 16,-8-1 0-16,2 0 0 0,-1-2 0 0,7 3 0 0,0 0 0 0,-7-3 0 15,2 0 0-15,5 3 0 0,-8-1 0 0,8 1 0 16,-9-2 0-16,9 2 0 0,-5-3 0 0,5 3 0 16,-9-2 0-16,9 2 0 0,-7-2 0 0,7 2 0 15,0 0 0-15,-8-2 0 0,8 2 0 0,-7-2 0 16,7 2 0-16,-9-3 0 0,3 1 0 0,6 2 0 15,0 0 0-15,0 0 0 0,-9-2 0 0,9 2 0 16,-8-2 0-16,8 2 0 0,-10-1 0 0,10 1 0 16,0 0 0-16,-9-1 0 0,9 1 0 0,-8-3 0 15,8 3 0-15,-9 0 0 0,9 0 0 0,0 0 0 16,-9-2 0-16,9 2 0 0,0 0 0 0,-9-2 0 0,3 0 0 0,6 2 0 16,-9-2 0-16,9 2 0 15,0 0 0-15,-7-4 0 0,-2 1 0 0,4-1 0 0,5 4 0 16,-6-4 0-16,1 1 0 0,5 3 0 15,-7-3 0-15,0 0 0 0,7 3 0 0,-8-3 0 0,0 0 0 0,8 3 0 16,0 0 0-16,-6-3 0 0,-1 0 0 0,7 3 0 16,-8-1 0-16,3-2 0 0,-1 1 0 0,6 2 0 15,-6-2 0-15,6 2 0 0,-7-4 0 0,2 2 0 16,-1 1 0-16,6 1 0 0,0 0 0 0,-8-1 0 0,3 1 0 0,-1-2 0 16,1-1 0-16,5 3 0 15,0 0 0-15,0 0 0 0,-7-2 0 0,1 0 0 16,0 1 0-16,6 1 0 0,-7-3 0 0,7 3 0 15,0 0 0-15,0 0 0 0,0 0 0 0,0 0 0 16,0 0 0-16,-7 0 0 0,-2 0 0 0,9 0 0 16,0 0 0-16,-6-1 0 0,-1-1 0 0,3 2 0 15,4 0 0-15,0 0 0 0,-7-2 0 0,7 2 0 0,0 0 0 0,0 0 0 16,0 0 0-16,0 0 0 0,-9-3 0 0,3 1 0 0,-3-2 0 0,3 2 0 16,6 2 0-16,0 0 0 15,-7-1 0-15,1 0 0 0,6 1 0 0,-8 0 0 16,1-3 0-16,7 3 0 0,0 0 0 0,-8-1 0 0,0-2 0 0,3 1 0 15,5 2 0-15,-8-3 0 16,1 1 0-16,7 2 0 0,-6-1 0 0,6 1 0 16,-8 0 0-16,8 0 0 0,-8 0 0 0,8 0 0 15,-7-4 0-15,7 4 0 0,-9 0 0 0,9 0 0 16,-8-1 0-16,8 1 0 0,-7 0 0 0,7 0 0 16,-8-1 0-16,8 1 0 0,0 0 0 0,-9 1 0 0,9-1 0 0,-7 0 0 15,7 0 0-15,0 0 0 16,-9 1 0-16,9-1 0 0,0 0 0 0,0 0 0 0,-8-2 0 0,8 2 0 15,0 0 0-15,0 0 0 0,-9-4 0 0,9 4 0 16,0 0 0-16,0 0 0 0,-9-5 0 0,9 5 0 0,0 0 0 0,0 0 0 0,-9-1 0 0,9 1 0 31,0 0 0-31,-7-2 0 0,7 2 0 0,0 0 0 16,0 0 0-16,0 0 0 0,-9-3-176 0,9 3 176 16,0 0-400-16,0 0 0 0,-9-2 0 0,9 2 0 31,0 0-368-31,0 0-80 0,0 0-16 0,0 0 0 0,0 0-1360 15,0 0-272-15,0 0-48 0,0 0-11712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1:01:3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53 6911 0 0,'-19'-13'608'0'0,"3"2"-480"0"0,3 0-128 0 0,1 1 0 0 0,5 3 1024 0 0,7 7 176 0 0,0 0 40 0 0,0 0 8 0 0,0 0-1248 0 0,0 0-320 0 0,0 0-24 0 0,0 0-4368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6:58:53.1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8637 5555 15663 0,'0'0'1392'0,"0"0"-1120"0,0 0-272 0,0 0 0 16,0 0 608-16,0 0 64 0,0 0 16 0,0 0 0 0,0 0-368 0,0 0-64 15,0 0 0-15,0 0-16 0,0 0 224 0,0 0 48 16,0 0 16-16,0 0 0 0,0 0 16 0,0 0 0 15,0 0 0-15,-7 2 0 0,-3 0 208 0,0 2 32 16,1-3 16-16,-1 2 0 0,2 0-112 0,-1 3-32 16,0 1 0-16,0-1 0 0,-4 2-176 0,-1 2-32 15,-2 1-16-15,1 0 0 0,0 0-176 0,0 0-48 16,0 1 0-16,-1 2 0 0,0 3-64 0,1-1-16 16,1 1 0-16,0-2 0 0,-1 0 64 0,-1 0 16 15,1-2 0-15,-1 3 0 0,0 4 32 0,-1 2 0 16,1 1 0-16,-2-1 0 0,1-1-48 0,-4 0-16 15,-1-1 0-15,1 4 0 0,1 3-48 0,1 0-128 16,1 1 192-16,-1-1-64 0,1-1 32 0,-2-1 0 0,1 1 0 16,2-1 0-16,1 1-32 0,0 2 0 0,2 2 0 15,1-1 0-15,0-3 0 0,0 3-128 0,2 4 192 0,-3 0-64 16,2 2-128-16,0 0 0 0,1-2 0 0,-2-1 0 16,1-2 128-16,0-1-128 0,-1 4 128 0,2 0-128 15,-3-2 192-15,3 1-64 0,0 0 0 0,3 1 0 16,-1 0 0-16,2 0 0 0,-3-1 0 0,5 0 0 15,3-3-128-15,-4 0 128 0,-3 0-128 0,3-1 128 16,1 1-128-16,2 0 0 0,2 3 144 0,0 0-144 16,-1-3 0-16,2-2 144 0,3 0-144 0,-1 1 0 15,5 4 144-15,0 1-144 0,0-1 0 0,1-2 144 16,0-3-144-16,2 1 0 0,1-1 0 0,-1 2 0 16,2-2 0-16,0 1 0 0,1-1 0 0,-4 1 0 0,2-1 0 0,0-2 0 15,-2-2 0-15,2 1 0 0,1 3 0 0,2-2 0 16,-3-2 0-16,2 0 0 0,-1-2 0 0,0 3 0 15,-1-4 0-15,1 1 0 0,-1 1 0 0,1 2 0 16,0-1 0-16,3 0 0 0,-1-2 0 0,2 2 0 16,1 1 0-16,-3 0 0 0,-2 0 0 0,3-4 0 15,2 1 0-15,2 1 0 0,2 4 0 0,-1-2 0 16,-4-2 0-16,2-2 0 0,-1-3 0 0,3 1 0 16,-3-3 0-16,0 1 0 0,2-1 0 0,-2-1 0 15,1 1 0-15,1-2 0 0,-2-1 0 0,0-1 0 16,0 0 0-16,1 2 0 0,0-1 0 0,0 1 0 15,2 0 0-15,-1-1 0 0,1 1 0 0,-4-1 0 16,-3-1 0-16,1 1 0 0,1 3 0 0,1 0 0 16,1-1 0-16,-1-2 0 0,0-1 0 0,-1 2 0 0,1-1 0 15,-1 3 0-15,-2-2 0 0,-1 2 0 0,2 0 128 16,-5-2-128-16,2-2 0 0,2 2 0 0,-5 0 0 0,2 0 0 16,1 2 0-16,-1-3 0 0,-1 0 0 0,2-1 0 15,-2 1 0-15,0-2 128 0,-3-1-128 0,2 2 0 16,-3-5 0-16,3 1 0 0,2 0 128 0,-1 0-128 15,-2 0 0-15,2-1 0 0,-1 1 0 0,0-1 0 16,-8-6 0-16,8 3 0 0,0 1 0 0,-8-4 0 16,9 8 0-16,-4-4 0 0,-5-4 128 0,0 0-128 15,0 0 0-15,0 0 0 0,0 0 0 0,9 3 128 16,-9-3-128-16,0 0 0 0,0 0 0 0,0 0 128 16,0 0 0-16,0 0 0 0,0 0 0 0,-6-7 0 0,-3 1 64 15,0 2 16-15,0-1 0 0,0-4 0 0,-3 0-32 16,1-1-16-16,-3 0 0 0,-1-1 0 0,-1-4-160 0,0-1 128 15,-3 1-128-15,0-2 128 0,-4-1-128 0,0 0 0 16,0-1 0-16,-1 0 128 0,-7-7-128 0,5 2 0 16,0 0 0-16,0-1 0 0,-6-2 0 0,1 2 0 15,2-5 0-15,-1 3 0 0,1-1 0 0,2 1 0 16,-1-2 0-16,3-2 0 0,-4-4 0 0,1 0 0 16,-2-2 0-16,0-1 0 0,3 3 0 0,0-1 0 15,-1-3 0-15,5 1 0 0,1 1 0 0,3 1 0 16,-1 1 0-16,3-1 0 0,0-2-144 0,3-1 144 15,1 1 0-15,3-4 0 0,2-3-128 0,1 1 128 16,1-1 0-16,0 0 0 0,1-1 0 0,-1 0-128 16,2-2 128-16,1-2 0 0,2-1 0 0,1-1 0 15,0 2 0-15,2-1 0 0,1 4-144 0,0 2 144 0,2 3 0 0,1-1-144 16,3-1 144-16,-1 0 0 0,0 0 0 0,-2 0 0 16,3 3 0-16,1 2 0 0,1 1 0 0,3 1-128 15,2 1 128-15,2-1 0 0,0 0 0 0,3 0-128 16,-3-2 128-16,4 1 0 0,2-2-144 0,1 3 144 15,2 3-128-15,1 1 128 0,-1 1-160 0,-1 1 160 16,-1 0-160-16,2 2 160 0,0 0-160 0,0 2 160 16,1 2-208-16,-2 1 48 0,-2 0 16 0,0 1 0 15,-2 1-128-15,-2 3-32 0,-2 3 0 0,-3 3 0 16,-4 3-1488-16,-4 0-320 0,-6 3-48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1:35.97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22181 14178 16575 0,'0'0'368'0,"0"0"80"0,0 0 0 0,0 0 16 0,0 0-464 0,0 0 0 0,0 0 0 0,0 0 0 15,0 0 912-15,0 0 96 0,0 0 16 0,0 0 0 16,0 0-832-16,0 0-192 0,0 0 0 0,0 0 0 16,0 0 864-16,0 0 128 0,0 0 32 0,0 0 0 0,0 0 0 0,0 0 0 15,0 0 0-15,-4 2 0 0,4-2-832 0,0 0-192 16,-6 0 0-16,6 0 0 0,-5 0 864 0,-1 0 128 15,6 0 32-15,-4 0 0 0,-3 0-832 0,7 0-192 16,-6 0 0-16,-1 1 0 0,0 0 0 0,2 3 0 16,5-4 0-16,-8 3 0 0,3-2 864 0,-2 1 128 15,0 2 32-15,2-1 0 0,-2 0-832 0,2 2-192 16,-2-1 0-16,2 2 0 0,-1-1 0 0,1 2 0 16,-2-2 0-16,2 3 0 0,-1-4 0 0,1 3 0 15,0 1 0-15,-1-1 0 0,0 1 0 0,1 0 0 16,-2 0 0-16,3 1 0 0,-3 1 864 0,3 1 128 15,-1 0 32-15,0 1 0 0,-1 0-832 0,2 2-192 16,-3-1 0-16,2 0 0 0,1 0 0 0,-1 0 0 16,1 1 0-16,-1-1 0 0,3-1 0 0,-2 1 0 15,1 1 0-15,1 0 0 0,1 0 0 0,0 0 0 0,0 0 0 16,1 1 0-16,0-1 0 0,1 0 0 0,-1 0 0 0,1-1 0 16,1-1 0-16,-1 0 0 0,-1 0 0 0,1 0 0 15,1 1 0-15,-1-1 0 0,2 1 0 0,-2-1 0 16,0 1 0-16,1 0 0 0,2 0 0 0,-1 0 0 15,1 1 0-15,-1-1 0 0,0 1 0 0,1 0 0 16,2 0 0-16,-3-2 0 0,1 0 0 0,1-1 0 16,1-2 0-16,0-1 0 0,-1 1 0 0,0-1 0 15,0-1 0-15,2-2 0 0,-3-1 0 0,3 0 0 16,0-2 0-16,1 0 0 0,1-2 0 0,1 0 0 0,-2-1 0 16,2 0 0-16,1-1 0 0,1 0 0 0,0-4 0 0,1 1 0 15,0 0 0-15,3 1 0 0,-2-2 0 0,-2 1 0 16,-1-2 0-16,1 1 0 0,1 0 0 15,2 1 0-15,-4-3 0 0,3-1 0 0,0 0 0 0,-1 0 0 16,-2 1 0-16,0-2 0 0,0 1 0 0,0 0 0 16,0 0 0-16,-3 1 0 0,1-2 0 0,-4-2 0 15,2 1 0-15,0 1 0 0,-3 0 0 0,-1 0 0 16,1-1 0-16,-2 0 0 0,-1-1 0 0,1 0 0 16,-1 0 0-16,0-1 0 0,0 0 0 0,1 0 0 15,-1 0 0-15,-1 1 0 0,0 0 0 0,0 0 0 16,0-1 0-16,0 1 0 0,0-1 0 0,1 2 0 15,-2-2 0-15,0 2 0 0,-2-1 0 0,1 0 0 16,0 0 0-16,0-2 0 0,-4 1 864 0,2 0 128 16,-2 1 32-16,0-1 0 0,-3 0-832 0,0-1-192 15,1 1 0-15,-4 1 0 0,-1 0 0 0,-1-1 0 0,0 3 0 16,-1 0 0-16,1 0 0 0,1 0 0 0,2 1 0 0,-2 3 0 16,-1-2 0-16,0 1 0 0,0 2 0 15,1-1 0-15,-1 2 0 0,2 0 0 0,0 1 0 0,1-1 0 16,0 2 0-16,1 0 0 0,0-1 0 0,3 1 0 15,-1 1 0-15,0 1 0 0,-3-1 0 0,2 1 0 32,2-2-1600-32,1 0-352 0,-1-1-80 0,1 0-16 0</inkml:trace>
  <inkml:trace contextRef="#ctx0" brushRef="#br1" timeOffset="1">22052 4939 12895 0,'0'0'272'0,"0"0"64"0,0 0 16 0,0 0 32 0,0 0-384 0,0 0 0 16,0 0 0-16,0 0 0 0,0 0 896 0,0 0 96 15,3 19 32-15,-3-19 0 0,0 0-832 0,0 0-192 16,0 0 0-16,0 0 0 0,0 0 864 0,0 0 128 15,1-5 32-15,1 0 0 0,1-1-832 0,-3 6-192 16,0-5 0-16,0-1 0 0,1 0 864 0,-1-1 128 16,0 2 32-16,0-1 0 0,-1 1-832 0,1-2-192 15,0-1 0-15,-1 1 0 0,-1-1 864 0,1 0 128 16,1-1 32-16,0 1 0 0,0-1-832 0,0 0-192 16,0 0 0-16,0-2 0 0,1 0 0 0,-1 0 0 0,0-1 0 0,0 0 0 15,0-1 0-15,0 0 0 0,0-3 0 0,2 2 0 16,0 1 864-16,-2 0 128 0,0-2 32 0,1 3 0 15,0 1-832-15,1 0-192 0,-2-1 0 0,1 1 0 16,0 0 0-16,0 1 0 0,-1-1 0 0,0 0 0 16,-2-1 0-16,2 0 0 0,0 0 0 0,0 0 0 15,-3-1 0-15,2-6 0 0,1 1 0 0,0 3 0 16,-1 1 0-16,1-1 0 0,0 0 0 0,0 1 0 16,0 1 0-16,0 2 0 0,0-3 0 0,0 2 0 15,1 0 0-15,0 0 0 0,1-1 0 0,-1-3 0 16,0 3 0-16,-2-1 0 0,0-2 0 0,1 3 0 15,2 1 0-15,0-1 0 0,-1-3 0 0,1 1 0 0,2 1 0 16,-3-2 0-16,1 0 0 0,-1-1 0 0,-1 2 0 16,0 0 0-16,0-1 0 0,0 1 0 0,-1-3 0 15,1 2 0-15,1-1 0 0,-1 1 0 0,-1 0 0 0,1 2 0 16,0 1 0-16,1 1 0 0,0 1 0 0,-1-1 0 16,0-1 0-16,0 2 0 0,0 0 0 0,-1 0 0 15,0 2 0-15,0-1 0 0,1-1 864 0,0-1 128 16,0-1 32-16,0 2 0 0,-1 2-832 0,1-1-192 15,-4 1 0-15,2 0 0 0,0 0 0 0,1 3 0 16,1 6 0-16,-2-9 0 0,-2-2 0 0,3 1 0 16,0 0 0-16,-2 2 0 0,0 3 0 0,1-2 0 15,1 0 0-15,1 7 0 0,0 0 0 0,-1-8 0 16,0 0 0-16,1 8 0 0,0 0 0 0,0 0 0 0,-1-6 0 16,1 6 0-16,0 0 0 0,0 0 0 0,-1-6 0 0,1 6 0 15,0 0 0-15,0 0 0 0,0 0 0 0,0 0 0 16,0 0 0-16,0 0 0 0,0 10 0 0,0 1 0 15,2 1 0-15,-1 2 0 0,-2 2 0 0,1 0 0 16,2 3 0-16,1 2 0 0,-1 0 0 0,2 2 0 16,-2 1 0-16,3 0 0 0,-2 0 0 0,0 2 0 15,1 0 0-15,-2 3 0 0,2 0 0 16,0 3 0-16,-2-1 0 0,1 2 0 0,0-1 0 0,1 0 0 16,-1 0 0-16,1 0 0 0,-3-1 0 0,2-2 0 15,-2-2 0-15,0 0 0 0,-1 0 0 0,0-9 0 16,0 2 0-16,0 1 0 0,-1 1 0 0,1 0 0 15,1 0 0-15,-2 0 0 0,-1 0 0 0,0 0 0 0,2-1 864 0,0 1 128 16,0-2 32-16,0 1 0 0,0-2-832 0,0 1-192 16,0-2 0-16,2-3 0 0,-1-1 0 0,1 0 0 15,-2-2 0-15,0-1 0 0,-1-1 0 0,0-3 0 16,2 1 0-16,-1-1 0 0,0-1 0 0,0-6 0 16,0 7 0-16,0-7 0 0,0 0 0 0,0 0 0 15,0 0 0-15,0 0 0 0,0 0 0 0,1 5 0 16,-1-5 0-16,0 0 0 0,0 0 0 0,0 0 0 15,0 0 0-15,0 0 0 0,0 0 864 0,0 0 128 16,0 0 32-16,-5-4 0 0,2 0-832 0,1-2-192 16,-1 1 0-16,0-2 0 0,1-2 0 0,0 0 0 15,2-1 0-15,-1 2 0 0,-1-2 0 0,1 0 0 16,0 0 0-16,1-2 0 0,0-2 0 0,1-3 0 16,-1-2 0-16,1 1 0 0,1 0 0 0,-1-1 0 0,1 0 0 0,0-2 0 15,2-2 0-15,-1-13 0 16,0 3 0-16,-2 9 0 0,3-3 0 0,-1-2 0 0,0-1 0 0,0-3 0 15,-1-4 0-15,-2 0 0 0,-2-1 0 0,4 2 0 16,-1 2 0-16,0 2 0 0,0 1 0 0,-1 2 0 16,-1 1 0-16,1 0 0 0,1 2 0 0,0 2 0 15,-2 2 0-15,0 0 0 0,0 0 0 0,1 1 0 16,-1 2 0-16,-1 3 0 0,-1 1 0 0,0-1 0 16,2-1 0-16,0 3 0 0,-1 2 0 0,-1 1 0 15,2 1 0-15,-1 2 0 0,0-2 0 0,1 2 0 16,0-2 0-16,-1 1 0 0,-1 0 0 0,1 3 0 15,2 6 0-15,0 0 0 0,-1-6 0 0,-2 3 0 16,3 3 0-16,0 0 0 0,-2-6 0 0,2 6 0 16,0 0 0-16,0 0 0 0,0 0 0 0,-5 6 0 0,1 0 0 15,2 3 0-15,-2 1 0 0,2 3 0 0,-1 3 0 0,1 1 0 16,-1 2 0-16,2 2 0 0,1 2 0 0,-1 2 0 16,0 2 0-16,1 0 0 0,0 1 0 0,0 1 0 15,-2 3 0-15,2 1 0 0,2 1 0 0,-1 0 0 16,-2 1 0-16,2 2 0 0,0 4 0 0,1-2 0 15,0 1 0-15,0-3 0 0,0 2 0 0,1-2 0 16,1-1 0-16,-3 1 0 0,-1-1 0 0,0-1 0 16,1-1 0-16,0-3 0 0,-1-3 0 0,0-2 0 15,1-2 0-15,-1-1 0 0,0-1 0 0,0-1 0 16,0-2 0-16,1-3 0 0,0 0 0 0,-1-2 0 16,-1-1 0-16,1-1 0 0,0-1 0 0,0 0 0 15,-1-2 0-15,0 0 0 0,1-2 0 0,0-1 0 16,0-6 0-16,0 0 0 0,0 0 0 0,0 0 0 0,0 0 0 0,0 0 0 15,0 0 0-15,0 0 0 0,0 0 0 0,-2-3 0 16,-3-6 0-16,3-2 0 0,1-1 0 0,0-2 0 16,-1-2 0-16,1 0 0 0,-1-3 0 0,1-2 0 15,1 0 0-15,0-1 0 0,-1-3 0 0,1 0 0 16,1-2 0-16,2 1 0 0,-2-3 0 0,1-11 0 16,0 2 0-16,-1 2 0 0,0 1 0 0,3-2 0 15,-3-2 0-15,0-3 0 0,-2-2 0 0,1 0 0 16,1-1 0-16,-1 1 0 0,-1 1 0 0,1 2 0 15,0 2 0-15,1 2 0 0,0 3 0 0,-1 2 0 16,-1 3 0-16,1 1 0 0,1 3 0 0,-1 3 0 0,0 2 0 0,0 5 0 16,-1 0 0-16,1 2 0 0,0 0 0 0,-1 1 0 15,0 1 0-15,-2 3 0 0,3 8 0 0,0 0 0 16,0 0 0-16,0 0 0 0,-1-7 0 0,1 7 0 16,0 0 0-16,0 0 0 0,0 0 0 0,-5 12 0 15,-1 2 0-15,4 2 0 0,0 5 0 0,1 2 0 16,-1 4 0-16,0 3 0 0,1 4 0 0,1 3 0 15,0 3 0-15,-1 1 0 0,-2 3 0 0,2 2 0 16,2 0 0-16,0 4 0 0,-2 3 0 0,2-2 0 16,1-4 0-16,-1-14 0 0,0 1 0 0,2 2 0 15,-2 2 0-15,0-2 0 0,3-3 0 0,-4-1 0 16,0-2 0-16,0-3 0 0,2 0 0 0,0-3 0 16,-2-2 0-16,1-2 0 0,0-4 0 0,0 0 0 15,-1-3 0-15,1-1 0 0,0-1 0 0,0-2 0 0,-1-3 0 16,0-6 0-16,0 0 0 0,0 0 0 0,0 0 0 0,0 0 0 15,0 0 0-15,0 0 0 0,0 0 0 0,-3-6 0 16,0-3 0-16,-1-3 0 0,3 0 0 0,-2-4 0 16,1-2 0-16,1-3 0 0,-1-2 0 0,2-2 0 15,2 0 0-15,-1 0 0 0,-1-2 0 0,0-12 0 16,1 1 0-16,-1 3 0 0,-1 1 0 0,0 2 0 16,-2 0 864-16,1 0 128 0,0-2 32 0,1 3 0 15,1-2-1648 1,0 3-320-16,0 0-64 0,0 2-16 0,0 2 832 0,0 3 192 0,0 3 0 0,0 4 0 15,0 1 0-15,0 4 0 0,1 1 0 0,0 3 0 16,-1 7 0-16,0 0 0 0,0 0 0 0,0 0 0 16,0 0 0-16,0 0 0 0,0 0 0 0,0 0 0 0,1 11 0 15,-1 4 0-15,-2 2 0 0,1 4 0 0,2 6 0 0,-1 2 0 16,-1 0 0-16,-1 4 0 0,2 1 0 0,0 2 0 16,0 0 0-16,0 2 0 0,1 2 0 0,-1-10 0 15,-1 3 0-15,-2 2 0 0,2 1 0 0,1 2 0 16,0 1 0-16,0-2 0 0,-1-4 0 0,1-3 0 15,1-1 0-15,0-2 0 0,-1-1 0 0,0-4 0 16,-1-2 0-16,1-2 0 0,0-1 0 0,0-3 0 16,0-1 0-16,0-1 0 0,1-1 0 0,-1 0 0 15,0-1 0-15,0-2 0 0,0 0 0 0,0-8 0 16,0 0 0-16,0 0 0 0,0 0 0 0,0 6 0 16,0-6 0-16,0 0 0 0,0 0 0 0,0 0 0 15,0 0 0-15,0 0 0 0,0 0 0 0,0 0 0 0,0 0 0 0,0 0 0 16,0 0 0-16,0 0 0 0,3-6 0 15,-2-2 0-15,-1 4 0 0,1-2 0 0,-1-1 0 0,0 7 0 16,0 0 0-16,2-4 0 0,-2-1 0 0,0 5 0 16,2-6 0-16,-2 6 0 0,0 0 0 0,0 0 0 15,0 0 0-15,0 0 0 0,0 0 0 0,0 0 0 16,0 0 0-16,0 0 0 0,0 0 0 0,0 7 0 16,0 0 0-16,0 1 0 0,0 0 0 0,0-2 0 15,0 1 0-15,0-7 0 0,-1 4 0 0,1-4 0 16,-1 7 0-16,1-7 0 0,0 7 0 0,0-7 0 15,0 0 0-15,0 0 0 0,0 0 0 0,0 0 0 16,0 5 0-16,0-5 0 0,0 0 0 0,0 7 0 16,0-7 0-16,0 0 0 0,0 0 0 0,0 0 0 15,0 0 0-15,-1 5 0 0,-1 3 0 0,-2-2 0 0,4-6 0 0,-1 6 0 16,1-6 0-16,0 0 0 0,-1 5 0 16,1-5 0-16,-1 6 0 0,1-6 0 0,0 0 0 0,0 0 0 15,0 0 0-15,0 0 0 0,0 0 0 0,0 0 0 16,0 0 0-16,0 0 0 0,0 0 0 0,0 0 0 15,0 0 0-15,0 0 0 0,0 0 0 0,0 0 0 16,2-6 0-16,2 1 0 0,-3-1 0 0,-1 6 0 16,1-5 0-16,0-1 0 0,1 1 0 0,-2 5 0 15,0 0 0-15,0 0 0 0,1-7 0 0,-1 7 0 16,1-6 0-16,-1 6 0 0,1-6 0 0,-1 6 0 16,2-5 0-16,-2 5 0 0,0 0 0 0,0 0 0 15,0 0 0-15,1-6 0 0,-1 1 0 0,0 5 0 16,0-7 0-16,1 2 0 0,-1-1 0 0,1 1 0 15,1-1 0-15,-1 0 0 0,0-1 0 0,0-1 0 0,-1-1 0 0,1-2 0 16,1-1 0-16,-1-2 0 0,-2-2 0 0,2-2 0 16,0-1 0-16,-1-2 0 0,-1-4 0 0,1 1 0 15,1-5 0-15,0-2 0 0,-1-2 0 0,0-13 0 16,1 4 0-16,-1 3 0 0,0-1 0 0,-2 2 0 16,0-1 0-16,0 1 0 0,2-2 0 0,-1 3 0 15,0 0 0-15,-1 1 0 0,2 0 0 0,1 4 0 16,0-2 0-16,-2 4 0 0,0 5 0 0,-1 0 0 15,1 0 0-15,0 2 0 0,0 1 0 0,-1 1 0 16,2 2 0-16,0 0 0 0,-1 1 0 0,-1 1 0 16,1-1 0-16,0 2 0 0,0-2 0 0,1 6 0 15,0 3 0-15,0 2 0 0,0 7 0 0,0 0 0 0,-2-7 0 16,2 7 0-16,0 0 0 0,0 0 0 0,0 0 0 0,0 0 0 16,0 0 0-16,-5 7 0 0,2 4 0 0,2 4 0 15,1 1 0-15,0 7 0 0,0 5 0 0,0 2 0 16,0 1 0-16,1 4 0 0,1 1 0 0,-2 2 0 15,0 3 0-15,0 3 0 0,2 2 0 0,-1 0 0 16,-2 1 0-16,1-1 0 0,1 1 0 0,-1-12 0 16,3 5 0-16,-2 2 0 0,0 3 0 0,-1-1 0 15,0-1 0-15,0-3 0 0,0 0 0 0,0-5 0 16,0 0 0-16,0-3 0 0,-1-4 0 0,1-3 0 16,0-2 0-16,0-2 0 0,0 0 0 0,0-1 0 15,0-1 0-15,0-4 0 0,0-2 0 0,0-2 0 16,-1-2 0-16,1-2 0 0,0-7 0 0,1 7 0 15,-1-7 0-15,0 0 0 0,0 0 0 0,0 0 0 0,-1-5 0 16,-2-2 0-16,2-1 0 0,0-1 0 0,0-5 0 0,1 0 0 16,0-2 0-16,1-2 0 0,-1-1 0 0,0-1 0 15,0-2 0-15,1 0 0 0,0 0 0 0,2-1 0 16,-3-3 0-16,0-2 0 0,1 0 0 0,-1 1 0 16,0 4 0-16,0 2 0 0,0 3 0 0,1 1 0 15,-2 4 0-15,1 2 0 0,0 1 0 0,1 6 0 16,-1 4 0-16,0 0 0 0,0 0 0 0,-1 7 0 15,1 3 0-15,0 5 0 0,0 0 0 0,0 6 0 16,-1 2 0-16,-2 2 0 0,2 1 0 0,1-1 0 16,1-2 0-16,-1 2 0 0,0-4 0 0,0-1 0 15,3-1 0-15,-2-3 0 0,-1-1 0 0,0-4 0 16,0-3 0-16,1-1 0 0,-1-7 0 0,0 0 0 16,0 0-2496-16,6-4-464 0,9-14-96 15,-9-3-16-15</inkml:trace>
  <inkml:trace contextRef="#ctx0" brushRef="#br1" timeOffset="2">22160 6047 12895 0,'0'0'272'0,"0"0"64"0,0 0 16 0,0 0 32 0,0 0-384 0,0 0 0 15,0 0 0-15,0 0 0 0,0 0 896 0,0 0 96 16,0-7 32-16,-1 1 0 0,1 6 0 0,0 0 0 16,-1-7 0-16,1 7 0 0,-2-6 0 0,2 6 0 15,0 0 0-15,-1-5 0 0,-3-3-832 0,2 3-192 0,2 5 0 0,-2-5 0 16,-1 0 864-16,3 5 128 0,0 0 32 0,0 0 0 16,0 0-832-16,-5-6-192 0,2-2 0 0,0 4 0 15,3 4 864-15,0 0 128 0,0 0 32 0,0 0 0 16,0 0-832-16,0 0-192 0,0 0 0 0,0 0 0 15,0 0 864-15,-5 4 128 0,1 2 32 0,3 0 0 16,-1 0-832-16,0 4-192 0,0 2 0 0,0 1 0 16,0 2 0-16,1 0 0 0,0 2 0 0,1 2 0 15,2 6 864-15,-1 0 128 0,0 2 32 0,0 1 0 16,1 2-832-16,1 2-192 0,0 1 0 0,-2 1 0 16,1 0 0-16,0 3 0 0,1 1 0 0,0-1 0 15,1-1 0-15,0 3 0 0,-2-4 0 0,0 0 0 0,0 0 0 0,-1 2 0 16,0-1 0-16,3-2 0 0,-3-2 0 0,1-1 0 15,0 0 0-15,0-1 0 0,1-1 0 0,1-2 0 16,-3 0 0-16,0-3 0 0,1-1 0 0,1-1 0 16,-2-2 0-16,0 0 0 0,-1-2 0 0,0 0 0 15,0 0 0-15,0-2 0 0,-1-2 0 0,0 0 0 16,-1-1 0-16,1-2 0 0,0-1 0 0,0-1 0 16,1 0 0-16,-1-2 0 0,1-7 864 0,0 0 128 15,0 0 32-15,0 0 0 0,0 0-832 0,0 0-192 16,0 0 0-16,0 0 0 15,-5-9-768-15,1-2-208 0,2-3-48 0,1-3 0 0,0-1 832 0,0-2 192 16,-1-1 0-16,-3-1 0 0,4-1 0 0,1-3 0 16,0-2 0-16,0-2 0 0,0-3 0 0,0-2 0 0,0-1 0 15,0 1 0-15,-1-1 0 0,0 1 0 0,-1 0 0 0,-1 0 0 16,3 2 0-16,0 1 0 0,-1 0 0 0,1 3 0 16,0 4 0-16,0 2 0 0,-1 2 0 0,1 5 0 15,-1 1 768-15,-1 4 208 0,0 3 48 0,1 0 0 16,-2 0-832-16,0 3-192 0,3 5 0 0,0 0 0 31,0 0-768-31,0 0-208 0,-4 5-48 0,-3 4 0 0,2 2 1648 0,1 3 320 0,1 4 64 0,1 3 16 16,0 3-832-16,1 5-192 0,-1 4 0 0,1 3 0 15,0 1 0-15,1 7 0 0,0-1 0 0,0 4 0 16,0 3 0-16,0 2 0 0,0-2 0 0,0 1 0 16,0-2 0-16,0 1 0 0,-2 2 0 0,2-3 0 15,0-1 0-15,0-1 0 0,0-2 0 0,-1-5 0 0,1-1 0 16,1-2 0-16,-2-1 0 0,-1-2 0 0,1-2 0 0,1-4 0 15,0-3 0-15,0-3 0 0,0-3 0 0,0-5 0 16,0-1 0-16,1-4 0 0,-1-2 0 0,0-7 0 16,0 0 0-16,0 0 0 0,0-7 0 0,2-4 0 15,-1-3 0-15,0-5 0 0,-1-3 0 0,0-2 0 16,1-2 0-16,0-3 0 0,0-2 0 0,1 0 0 16,-2-2 0-16,2-3 0 0,1-1 0 0,1 2 0 15,-2-3 0-15,1-1 0 0,1-2 0 0,0-2 0 16,0 1 0-16,0-1 0 0,0 2 0 0,-1-2 0 15,0-1 0-15,1 2 0 0,-3 6 0 0,1 0 0 16,0 2 0-16,0 1 0 0,-1 1 0 0,2 4 0 16,-2 1 0-16,-1 5 0 0,-1 4 0 0,-2 2 0 0,2 2 0 15,0 3 0-15,0 1 0 0,-1 2 0 0,0 2 0 16,-1 1 0-16,3 5 0 0,0 0 0 0,-5 0 0 16,1 4 0-16,-1 0 0 0,2 2 0 0,-3 2 0 0,3 5 0 15,1 2 0-15,0 5 0 0,-1 3 0 0,0 3 0 16,2 4 0-16,0 2 0 0,-1 3 0 0,1 4 0 15,0 1 0-15,-1 3 0 0,2 1 0 0,0 0 0 16,2 0 0-16,-1 0 0 0,0 1 0 0,0 0 0 16,1 2 0-16,1-2 0 0,-2-4 0 0,1 1 0 15,-1-4 0-15,0-2 0 0,0-1 0 0,2-2 0 16,-1-1 0-16,-1-2 0 0,-1-3 0 0,2-3 0 16,1-3 0-16,-2-4 0 0,0-5 0 0,1-2 0 15,0-4 0-15,-2-6 0 0,0 0 0 0,0 0 0 16,6-9 0-16,-3-6 0 0,1-5 0 0,-2-3 0 15,-1-4 0-15,-1-4 0 0,0-1 0 0,-1-5 0 0,-1-3 0 0,-1-5 0 16,2-2 0-16,-3-2 0 0,2 1 0 0,-1 1 0 16,0 0 0-16,1 3 0 0,1 2 0 0,1 4 0 15,0 4 0-15,0 4 0 0,0 3 0 0,2 5 0 16,-1 3 0-16,0 7 0 0,0 4 0 0,-1 8 0 16,0 0 0-16,0 0 0 0,1 11 0 0,1 5 0 15,-2 4 0-15,1 5 0 0,0 5 0 0,0 3 0 16,-1 3 0-16,-1 1 0 0,0 3 0 0,0 1 0 15,-2 1 0-15,0 2 0 0,0-1 0 0,-3-1 0 16,5-2 0-16,-2-3 0 0,-2-3 0 0,2-2 0 16,1-2 0-16,1-5 0 0,0-4 0 0,0-3 0 15,0-4 0-15,1-3 0 16,0-2-768-16,0-9-208 0,0 0-48 0,0 0-10912 0,0 0-2192 0</inkml:trace>
  <inkml:trace contextRef="#ctx0" brushRef="#br1" timeOffset="3">22192 7508 12895 0,'0'0'272'0,"6"-7"64"0,-6 7 16 0,0 0 32 0,0 0-384 0,0 0 0 16,0 0 0-16,0 0 0 0,4-8 0 0,-4 8 0 16,0 0 0-16,0 0 0 0,-4-5 896 0,4 5 96 15,0 0 32-15,0 0 0 0,0 0 0 0,0 0 0 16,0 0 0-16,0 0 0 0,0 0 0 0,0 0 0 16,-10 4 0-16,2 2 0 0,2 0-832 0,2 3-192 15,-1 1 0-15,0 1 0 0,2 2 864 0,1 3 128 16,-4 0 32-16,4 2 0 0,2 0-832 0,0 3-192 0,-2 2 0 15,1-2 0-15,2-1 0 0,0 0 0 0,-2 1 0 0,1 1 0 16,1 1 0-16,0 0 0 0,0 0 0 0,1 1 0 16,2 2 864-16,-2-1 128 0,1-1 32 0,0 0 0 15,0 0-832-15,1 4-192 0,-2-1 0 0,1 1 0 16,0-2 0-16,-1 0 0 0,-1-3 0 0,1 3 0 16,3 4 0-16,-3-4 0 0,0 0 0 0,0-1 0 15,0-2 0-15,1-2 0 0,1-2 0 0,-4-1 0 16,0 0 0-16,0-2 0 0,1-2 0 0,-1 0 0 15,-1 1 864-15,1-2 128 0,0 0 32 0,0-5 0 16,-1 1-832-16,0 1-192 0,-1 1 0 0,0-1 0 16,1-3 0-16,0 2 0 0,-1 1 0 0,1 0 0 15,0-2 0-15,0 0 0 0,-1-1 0 0,2 0 0 0,-2-2 0 16,1 2 0-16,1-7 0 0,-2 7 0 0,1-2 0 0,1-5 0 16,0 0 0-16,0 0 0 0,0 0 0 0,0 0 0 15,0 6 0-15,0-6 0 0,0 0 864 0,0 0 128 16,-1 5 32-16,1-5 0 0,0 0-832 0,0 0-192 15,0 0 0-15,0 0 0 0,0 0 0 0,0 0 0 16,0 0 0-16,0 0 0 0,-2 6 0 0,2-6 0 16,0 0 0-16,-2 5 0 0,-2 1 0 0,4-6 0 15,0 0 0-15,0 0 0 0,-3 3 0 0,-3 0 0 16,6-3 0-16,0 0 0 0,-3 4 0 0,3-4 0 16,-3 4 0-16,2 1 0 0,1-5 0 0,-2 5 0 15,-3-1 0-15,3 2 0 0,1-1 0 0,-1 1 0 16,-1-2 0-16,3-4 0 0,0 0 0 0,0 0 0 0,0 0 0 0,0 0 0 15,0 0 0-15,0 0 0 0,0 0 0 0,0 0 0 16,0 0 0-16,0 0 0 16,0 0 0-16,0 0 0 0,0 0 0 0,-2 5 0 0,2-5 0 0,0 0 0 15,-4 3 0-15,4-3 0 0,0 0 0 0,-2 4 0 16,2-4 0-16,-3 7 0 0,3-7 0 0,-2 3 0 16,2-3 0-16,-1 6 0 0,-1 0 0 0,2-6 0 15,0 0 0-15,0 0 0 0,0 0 0 0,0 0 0 16,0 0 0-16,0 0 0 0,0 0 0 0,0 0 0 15,0-6 0-15,0-2 0 0,2-1 0 0,0-1 0 16,-1-3 0-16,2 1 0 0,0-2 0 0,0-1 0 16,-3 1 0-16,0-10 0 0,5 0 0 0,-2 1 0 15,-1-2 0-15,0 1 0 0,2-1 0 0,-3-3 0 16,1-1 0-16,-2-2 0 0,0-1 0 0,0-1 0 0,0-3 0 0,0-3 0 16,-1-2 0-16,1 3 0 0,-1 1 0 0,1 0 0 15,1 1 0-15,0 4 0 0,-1 3 0 0,1 2 0 16,-1 1 0-16,0 2 0 0,-1 4 0 0,1 3 0 15,0 3 0-15,-1-2 0 0,0 1 0 0,-4 5 0 16,3 1 0-16,0 2 0 0,2 7 0 0,-2-7 0 16,2 7 0-16,-4-6 0 0,4 6 0 0,0 0 0 15,-7-2 0-15,7 2 0 0,-6 5 0 0,2 1 0 16,-5 2 0-16,5 2 0 0,1 0 0 0,0 3 0 16,-2 3 0-16,1 3 0 0,2 1 0 0,0 3 0 15,-4 2 0-15,4 3 0 0,1-1 0 0,0 3 0 16,-1 1 0-16,1 2 0 0,0 1 0 0,1 2 0 15,1 2 0-15,-1-1 0 0,0 0 864 0,1 0 128 0,0-3 32 0,0-1 0 16,-2-2-832-16,1-10-192 0,0 1 0 0,0 2 0 16,1 2 0-16,-1 1 0 0,1-2 0 0,0-1 0 15,0-1 0-15,0 0 0 0,-1-1 0 0,0-1 0 16,2-1 0-16,-1-2 0 0,0-3 0 16,1 0 0-16,-2 0 0 0,1-2 0 0,0-2 0 0,1 0 0 15,1-1 0-15,-2-1 0 0,-1-1 0 0,0-8 0 16,0 0 0-16,0 0 0 0,0 0 0 0,0 0 0 15,0 0 0-15,0 0 0 0,1-5 0 0,-1-2 0 16,0 0 0-16,0-3 0 0,1-2 0 0,-1-1 0 16,0-4 0-16,0 0 0 0,1 1 0 0,0-3 0 15,2-2 0-15,-2-1 0 0,1 0 0 0,0-1 0 16,0 0 0-16,0-9 0 0,-3 1 0 0,1 3 0 0,0 0 0 16,0 3 0-16,0-1 0 0,0 1 0 15,-1 1 0-15,1 2 0 0,0 2 0 0,0 2 0 0,0 0 0 0,0 4 0 16,0 4 0-16,0 1 0 0,0 0 0 0,0 9 0 15,0-6 0-15,0 6 0 0,0 0 0 0,0 0 0 16,0 0 0-16,0 0 0 0,0 0 0 0,-2 7 0 16,-2 2 0-16,1 3 0 0,3 6 0 0,0 2 0 15,-1 1 0-15,1 1 0 0,0 1 0 0,0 1 0 16,0 0 0-16,1-3 0 0,-1 1 0 0,2 3 0 16,-2 2 0-16,1-1 0 0,1-1 0 0,0 1 0 15,-1-3 0-15,1 0 0 0,0-2 0 0,0-1 0 16,0-3 0-16,0-1 0 0,-2-2 0 0,1-1 0 15,0-1 0-15,1-1 0 0,0-2 0 0,1-1 0 0,-3-2 0 0,0-6 0 16,0 0 0-16,0 0 0 0,0 0 0 16,0 0 0-16,2 6 0 0,-2-6 0 0,0 0 0 0,0 0 0 15,0 0 0-15,0 0 0 0,-1-7 0 0,1-1 0 16,0 1 0-16,0-3 0 0,-1-3 0 0,-1-3 0 16,1 0 0-16,1-3 0 0,0-1 0 0,1-2 0 15,1-2 0-15,-1-12 0 0,-1 1 0 0,1 2 0 16,-1-2 0-16,1 1 0 0,-1-3 0 0,1 1 0 15,2-2 0-15,-1 2 0 0,2 1 0 0,-1 3 0 16,-1 3 0-16,3 4 0 0,-3 1 0 0,1 3 0 16,2 3 0-16,-1 4 0 0,-2 2 0 0,-1 5 0 15,-1 7 0-15,0 0 0 0,0 0 0 0,0 0 0 16,0 0-768-16,0 0-208 0,0 13-48 0,-1 5 0 16,2 3 832-16,-1 1 192 0,0 1 0 0,-1 0 0 0,0 0 768 0,0 4 208 15,-1 0 48-15,0 2 0 0,-3-1-832 0,2 3-192 16,5-1 0-16,-2 0 0 0,-3-1 0 0,2-8 0 15,0 2 0-15,-2 1 0 0,3 1 0 0,-1-1 0 16,-1-1 0-16,1-2 0 16,1-1-768-16,0-3-208 0,0-1-48 0,0-2 0 0,0 0 1648 0,-1-1 320 15,-1-2 64-15,1-2 16 0,1 0-832 0,0-9-192 16,0 0 0-16,0 0 0 0,0 0 0 0,0 0 0 16,0 0 0-16,-2-7 0 0,1 0 0 0,0-3 0 15,0-3 0-15,-1-2 0 0,1-1 0 0,0-3 0 16,1-2 0-16,0 0 0 0,0-1 0 0,0-8 0 15,-1 2 0-15,1 5 0 0,1 0 0 0,0 3 0 16,-1 1 0-16,1 4 0 0,2 0 0 0,-2 0 0 0,-1 3 0 16,-1 3 0-16,1 9 0 0,0 0 0 0,0 0 0 0,0 0 0 15,0 0 0-15,0 0 0 0,0 0 0 0,0 0 0 16,0 9 0-16,0 0 0 0,0 3 0 0,0 1 0 16,0 2 0-16,0-4 0 0,0 2 0 0,0 0 0 15,-1 2 0-15,-1 3 0 0,1-3 0 0,0 3 0 16,0 1 0-16,0-1 0 0,1 1 0 0,-2-1 0 15,2 1 0-15,0 1 0 0,-1 0 0 0,1 0 0 16,0-1 0-16,0-1 0 0,-1-1 0 0,0-1 0 16,0 0 0-16,0-2 0 0,0-1 0 0,1-1 0 15,0 0 0-15,0-1 0 0,0-2 0 0,0-1 0 16,0-2 0-16,0-6 0 0,0 0 0 0,0 7 0 16,0-7 0-16,0 0 0 0,0 0 0 0,0 0 0 0,0 0 0 15,0 0 0-15,0 0 0 0,0 0 0 0,0 0 0 0,0 0 0 16,4-3 0-16,1-2 0 0,-2 0 0 0,0-2 0 15,1 1 0-15,-1-1 0 0,0-1 0 0,-1 0 0 16,2-1 0-16,-3-1 0 0,1 0 0 0,-1 0 0 16,0 2 0-16,0-2 0 0,0-1 0 0,2 2 0 15,-2-1 0-15,-1 2 0 0,-1 1 0 0,1 7 0 16,2-5 0-16,-2 5 0 0,0-6 0 0,0 6 0 16,0 0 0-16,0 0 0 0,0 0 0 0,0 0 0 15,0 0 0-15,0 7 0 0,0 1 0 0,0-3 0 16,0 2 0-16,0 0 0 0,0 2 0 0,0 1 0 15,0 1 0-15,-1 0 0 0,0-1 0 0,-1 0 0 16,2 0 0-16,0 0 0 0,0 0 0 0,0 0 0 16,0-1 0-16,0-1 0 0,-1 0 0 0,1-2 0 0,0-6 0 15,-1 7 0-15,1-7 0 0,-1 7 0 0,1-7 0 0,0 0 0 16,0 0 0-16,0 0 0 0,0 0 0 0,0 0 0 16,0 0 0-16,0 0 0 15,-4-1 0-15,4 1 0 0,0 0 0 0,-2-6 0 0,-3-1 0 0,4 1 0 16,0-2 0-16,0 0 0 0,-1 1 0 0,1-1 0 15,1 0 0-15,0 1 0 0,0-1 0 0,0-1 0 16,0 0 0-16,0 2 0 0,0-1 0 0,2 2 0 16,-2 6 0-16,0 0 0 0,0 0 0 0,0 0 0 15,0 0 0-15,0 0 0 0,0 0 0 0,0 0 0 16,0 0 0-16,0 0 0 0,0 0 0 0,1 8 0 16,-3 0 0-16,2 0 0 0,0-2 0 0,0 3 0 0,-1 0 0 15,-1 1 0-15,1 0 0 0,0-2 0 0,1 0 0 16,0 0 0-16,-1-1 0 0,-1 0 0 0,1 0 0 0,0-1 0 15,1-6 0-15,0 0 0 0,0 0 0 0,0 0 0 16,0 0 0-16,0 0 0 0,0 0 0 0,0 0 0 16,0 0 0-16,0 0 0 0,0 0 0 0,0 0 0 15,0 0 0-15,1-6 0 0,-1 0 0 0,1 0 0 16,1 1 0-16,-1 0 0 0,1-2 0 0,1-1 0 16,-1 2 0-16,0-1 0 0,0 1 0 0,2-1 0 15,-3 0 0-15,0 1 0 0,-1-1 0 0,1 1 0 16,-1 6 0-16,0-5 0 0,0 0 0 0,0 5 0 15,0 0 0-15,0 0 0 0,0 0 0 0,0 0 0 16,0 0 0-16,0 0 0 0,0 0 0 0,0 0 0 16,0 0 0-16,0 0 0 0,0 0 0 0,0 0 0 0,0 0 0 0,-1 6 0 15,1-6 0-15,0 8 0 0,0-1 0 16,0 0 0-16,0 1 0 0,0 0 0 16,0-1 0-16,0 0 0 0,0-7 0 0,0 0 0 0,0 0 0 0,0 7 0 15,0-7 0-15,0 6 0 0,0-6 0 0,0 0 0 16,0 0 0-16,0 0 0 0,0 0 0 0,0 0 0 15,0 0 0-15,0 0 0 0,0 0 0 16,0 0 0-16,2-5 0 0,-1-2 0 0,-1-1 0 0,1 1 0 16,0-1 0-16,0 0 0 0,-1-1 0 0,-1 0 0 15,0-2 0-15,0-2 0 0,-1 0 0 0,1 0 0 16,-1-1 0-16,-2-1 0 0,2 2 0 0,0-2 0 16,0-1 0-16,-1 1 0 0,1 0 0 0,2-3 0 0,0-2 0 0,-3-8 0 15,-1 1 0-15,0 2 0 0,3 3 0 16,0-2 0-16,-1-2 0 0,2 0 0 0,0-4 0 15,0-2 0-15,-1-3 0 0,1 0 0 0,1 0 0 0,1 1 0 16,-1-1 0-16,0-2 0 0,0-2 0 0,2 0 0 16,0 2 0-16,-3 0 0 0,-2 2 0 0,1 1 0 15,1-1 0-15,0 3 0 0,1 1 0 0,0 2 0 16,-1 2 0-16,0-1 0 0,-1-3 0 0,0-1 0 16,-2 3 0-16,1 3 0 0,0 2 0 0,1 2 0 15,-4 2 0-15,2 1 0 0,1 2 0 0,-1-1 0 16,-1-1 0-16,-1 3 0 0,3-1 0 0,-1 3 0 15,-1 1 0-15,1 0 0 0,-1-2 0 0,1 2 0 16,0 1 0-16,1 2 0 0,-3 1 0 0,5 9 0 16,0 0 0-16,-4-5 0 0,-1 0 0 0,5 5 0 0,0 0 0 15,0 0 0-15,0 0 0 0,-4 8 0 16,-1 2 0-16,2 3 0 0,3 1 0 0,0 4 0 0,-1 1 0 0,2 3 0 16,2 2 0-16,-1 5 0 0,-1 2 0 0,2 2 0 15,-2 4 0-15,1 2 0 0,-2 2 0 0,4 5 0 16,1 6 0-16,2 1 0 0,-3-2 0 0,1 3 0 15,-1-2 0-15,0 1 0 0,1-1 0 0,-2-5 0 16,-1-5 0-16,1-5 0 0,-1-3 0 0,-1-2 0 16,-1-4 0-16,1-2 0 0,0-2 0 0,-1-4 0 15,0-1 0-15,0-5 0 0,0-3 0 0,0-1 0 16,1 0 0-16,-1-10 0 0,0 0 0 0,0 0 0 16,0 0 0-16,0 0 0 0,0 0 0 0,-4-10 0 15,0-1 0-15,0-3 0 0,0-4 0 0,0-4 0 0,1-3 0 16,0-5 0-16,1-5 0 0,-2-2 0 0,0 1 0 0,2-3 0 15,2-3 0-15,0-2 0 0,-4 0 0 16,4 0 0-16,4 0 0 0,-3-2 0 0,-2-5 0 0,1-1 0 16,1-1 0-16,1 2 0 0,0 0 0 0,0 2 0 15,1-1 0-15,1 1 0 0,-3-1 0 0,1 4 0 16,-1 1 0-16,2 1 0 0,0 0 0 0,-1 3 0 16,-1 3 0-16,2 5 0 0,-1 2 0 0,-1 4 0 15,-2 4 0-15,1 2 0 0,0 3 0 0,-2-1 0 16,1 3 0-16,-2 5 0 0,1 0 0 0,1 3 0 15,0 0 0-15,1 8 0 0,-5-6 0 0,2 1 0 16,3 5 0-16,0 0 0 0,0 0 0 0,0 0 0 16,-6 9 0-16,4 1 0 0,1 1 0 0,0 2 0 0,1 2 0 15,0 4 0-15,0 3 0 0,2 3 0 0,0 4 0 0,2 4 0 16,-1 0 0-16,1 3 0 0,0 2 0 16,2 4 0-16,0 6 0 0,0-1 0 0,-1-1 0 0,-2 1 0 15,2-2 0-15,2-1 0 0,0-1 0 16,-3-6 0-16,-3-6 0 0,2-3 0 0,-2-1 0 0,0-5 0 15,2-5 0-15,-1-2 0 0,2-4 0 0,-4-2 0 16,0-9 0-16,0 0 0 0,0 0 0 0,0 0 0 16,0 0 0-16,0-11 0 0,0-3 0 0,0-2 0 15,0-5 0-15,-2-4 0 0,-1-5 0 0,1-2 0 16,1-3 0-16,0-1 0 0,-5-2 0 0,3-1 0 16,1-2 0-16,0-4 0 0,-2-1 0 0,0-1 0 15,2 2 0-15,1-1 0 0,-2-5 0 0,2 2 0 0,0-1 0 16,0 2 0-16,0 0 0 0,0 0 0 0,1 0 0 15,-1 1 0-15,1-1 0 0,0 5 0 0,-4 4 0 0,2 3 0 16,0 1 0-16,0 4 0 0,-1 0 0 0,0 2 0 16,-1 3 0-16,1-2 0 0,0 0 0 0,1 0 0 15,0 6 0-15,-1 3 0 0,2 4 0 0,0 1 0 16,-1-2 0-16,1 2 0 0,0 0 0 0,0 1 0 16,0 3 0-16,-1 1 0 0,0 3 0 0,2 6 0 15,0 0 0-15,0 0 0 0,-5-5 0 0,5 5 0 16,0 0 0-16,0 0 0 0,-2 12 0 0,1 2 0 15,1 1 0-15,0 2 0 16,0 3-768-16,2 2-208 0,-1 1-48 0,3 2 0 0,-3 5 832 0,0 2 192 16,0 2 0-16,0-1 0 0,1-1 0 0,-1-2 0 15,-1-2 0-15,0 0 0 0,0-3 0 0,-1 3 0 0,-1-4 0 16,0-3 0-16,1-6 0 0,1-3 0 0,-4-2 0 0,4-10 0 16,-2 8 0-16,2-8 0 15,0 0 0-15,0 0 0 0,0 0 0 0,0 0 0 0,-1-10 0 0,-1-2 0 16,-1-1 768-16,-1-4 208 0,2-3 48 0,-1-5 0 15,1-5-832-15,0-2-192 0,-1 0 0 0,1-3 0 16,1 0 0-16,-4-2 0 0,1-1 0 16,1-1 0-16,1-3 0 0,2-1 0 0,-2 0 0 0,2 1 0 15,2 2 0-15,-1 1 0 0,-2 3 0 0,-1 3 0 16,6 3 0-16,-1 3 0 0,-2 1 0 0,0 3 0 16,0 1 0-16,0 2 0 0,3 6 0 0,-4 3 0 15,-1 1-768-15,2 2-208 16,-1 8-48-16,1-7 0 0,-1-1 1648 0,0 8 320 0,0-8 64 0,0 8 16 15,0 0-1648-15,0 0-320 0,-1 12-64 16,0 2-16-16,-3 2 832 0,2 2 192 0,1 2 0 0,1 2 0 0,1 2 0 16,0 3 0-16,-2 4 0 0,1 2 0 0,2 0 0 0,2 3 0 15,-7 2 0-15,6 0 0 0,-1 4 0 0,-2-5 0 16,0 0 0-16,0-4 0 0,2 0 0 0,1-5 0 16,0-1 0-16,-1-3 0 0,-2-2 0 0,3 0 0 15,-1-6 0-15,-2 0 0 0,-1-3 0 0,2-3 0 16,-1-10 0-16,0 0 0 0,0 9 0 0,0-9 0 15,0 0 0-15,0 0 0 0,0 0 0 0,0 0 0 16,2-10 0-16,1-1 0 0,-2-3 0 0,-1-3 0 16,-1-3 0-16,0-2 0 0,-1-3 768 0,1-1 208 15,0-1 48-15,-1-3 0 0,0 1-832 0,1-1-192 16,1 0 0-16,0 1 0 0,0 0 0 0,1 0 0 16,2 1 0-16,-2-1 0 0,-1 1 0 0,1 0 0 0,3 1 0 0,-1 1 0 31,-1 3-768-31,0 2-208 0,3 4-48 0,-3-3 0 0,0 1 1648 0,-1 3 320 0,0 0 64 0,2 5 16 15,-1 4-832-15,-2 7-192 0,0 0 0 0,0 0 0 16,0 0 0-16,0 0 0 0,0 0 0 0,0 0 0 31,0 10-768-31,-1 4-208 0,0 0-48 0,1 4 0 0,0 3 832 0,0 2 192 0,-2 1 0 0,1 3 0 16,0 2 0-16,1 2 0 0,0 3 0 0,-1 0 0 16,-2 0 0-16,2-2 0 0,1-3 0 0,0-2 0 15,-1 0 0-15,1-4 0 0,-1-5 0 0,2-2 0 16,0-5 0-16,-1-11 0 0,0 0 0 0,0 0 0 15,5 6 0-15,-5-6 0 0,0 0 0 0,6-5 0 0,0-4 768 16,0-6 208-16,-1-6 48 0,-1-1 0 0,1 0-832 16,0-4-192-16,-2-1 0 0,-1-3 0 0,0-1 0 0,-1 2 0 15,-2-1 0-15,0-2 0 0,-1-3 0 0,1-2 0 16,1-2 0-16,0 5 0 0,0 1 0 0,0 2 0 16,0 3 0-16,0 1 0 0,0 4 0 0,0 3 0 15,-1 3 0-15,1 5 0 0,1 4 0 0,-1 8 0 16,0 0 0-16,0 0 0 0,0 0 0 0,0 0 0 15,0 0 0-15,-3 11 0 0,1 3 0 0,1 5 0 16,-2-2 0-16,1 3 0 0,2 1 0 0,-1 2 0 16,-3 3 0-16,3 2 0 0,-1 3 0 0,2 0 0 15,0-2 0-15,0-2 0 0,0-4 0 0,0-2 0 16,2-4 0-16,-4 0 0 0,0-2 0 0,2-3 0 16,0-12 0-16,0 0 0 0,4 9 0 0,-4-9 0 0,0 0 0 15,0 0 0-15,0 0 0 0,5-6 0 0,-1-3 0 0,-1-4 0 16,1-3 0-16,-3 1 0 15,1-3 0-15,0 1 0 0,-1-2 0 0,-1 0 0 0,-1 1 0 0,1 2 0 16,1 6 0-16,2 1 0 0,-1 1 0 0,-2 8 0 16,0 0 0-16,0 0 0 0,-4-7 0 0,4 7 0 15,0 0 0-15,-4 7 0 0,2 5 0 0,-3-1 0 32,1 1-2416-32,0 0-528 0,-3 3-96 0,0 0-32 0</inkml:trace>
  <inkml:trace contextRef="#ctx0" brushRef="#br1" timeOffset="4">22045 4832 12895 0,'0'0'272'0,"2"16"64"0,-2-16 16 0,0 9 32 0,0-9-384 0,0 11 0 15,0-3 0-15,0-1 0 0,0 0 896 0,0 0 96 0,0-1 32 0,1 0 0 16,0 1 0-16,0 1 0 0,-1-1 0 15,0 0 0-15,1 0 0 0,-1-7 0 0,0 6 0 0,0 1 0 16,0-1-832-16,0-6-192 0,0 0 0 0,0 0 0 16,0 0 864-16,0 0 128 0,0 0 32 0,0 0 0 15,0 0 0-15,0 0 0 0,0 0 0 0,0 0 0 16,4-7-832-16,-2-5-192 0,-2-3 0 0,3 0 0 16,-1-1 0-16,0-1 0 0,0-4 0 0,-1-2 0 15,2-2 0-15,0-4 0 0,-2-4 0 0,3-1 0 16,-2-2 864-16,1-5 128 0,-1-2 32 0,2-1 0 15,0-1-832-15,-3-2-192 0,-1-2 0 0,0-3 0 16,2-4 0-16,1 1 0 0,-2 3 0 0,1 1 0 0,0 3 0 0,1 4 0 16,-2 2 0-16,-1 4 0 15,0 3 0-15,0 3 0 0,0 1 0 0,0 3 0 0,0 3 0 16,0 4 0-16,-5 4 0 0,3 3 0 0,1 1 0 0,0 2 0 16,-2 2 0-16,3 9 0 0,0 0 0 0,0 0 0 15,-3-7 0-15,3 7 0 0,0 0 0 0,0 0 0 16,0 0 0-16,0 0 0 0,0 0 0 0,-4 9 0 15,-1 1 0-15,2 3 0 0,0 4 0 0,-1 0 0 16,1 5 0-16,1 2 0 0,1 5 0 0,0 2 0 16,0 4 0-16,-1 0 0 0,1 3 0 0,0 1 0 15,0 4 0-15,0-1 0 0,1 3 0 0,2-1 0 16,-1-2 0-16,3-4 0 0,-2-1 0 0,0-3 0 16,0-1 0-16,2-5 0 0,-3-5 0 0,1-1 0 15,-2-1 0-15,1-1 0 0,0-2 0 0,2-3 0 0,-2-2 0 16,-1-13 0-16,0 0 0 0,0 0 0 0,0 0 0 0,0 0 0 15,0 0 864-15,0 0 128 16,0 0 32-16,6-11 0 0,-5-3-832 0,1-5-192 0,0 0 0 0,0-3 0 16,-4 0 0-16,2-3 0 0,0-1 0 0,0-4 0 15,-1-2 0-15,-1-3 0 0,0-2 0 0,-1-4 0 16,0-4 0-16,1 0 0 0,-2 0 0 0,2-1 0 16,-2-3 0-16,2 1 0 0,0-1 0 0,1 0 0 15,-1-1 0-15,2 2 0 0,0 2 0 0,0 6 0 16,-3 4 0-16,2 5 0 0,1 4 0 0,0 3 0 15,0 4 0-15,0 2 0 0,-1 5 0 0,1 3 0 16,1 2 0-16,-1 8 0 0,0 0 0 0,0 0 0 16,0 0 0-16,0 0 0 0,0 0 0 0,0 0 0 0,-1 11 0 15,0 2 0-15,-3 4 0 0,2 2 0 0,2 3 0 0,-2 2 0 16,0 2 0-16,1 4 0 0,0 2 0 0,1 2 0 16,0 3 0-16,0 1 0 0,-1-4 0 0,2 0 0 15,0 0 0-15,-1-2 0 0,-1-4 0 0,0-1 0 16,1-3 0-16,0-1 0 0,-1-1 0 0,1-2 0 15,2-1 0-15,0-5 0 0,-1-4 0 0,-1-10 0 16,0 10 0-16,0-10 0 0,0 0 0 0,0 0 0 16,0 0 0-16,0 0 0 0,4-8 0 0,-2-5 0 15,-2-5 0-15,2-3 0 0,-1-3 0 0,-1-2 0 16,-1-5 0-16,-1-2 0 0,2-3 0 0,0-4 0 16,-1-2 0-16,0 0 0 0,0 1 0 0,1 0 0 15,1 0 0-15,0 5 0 0,-2 3 0 0,3 7 0 16,2 0 0-16,-2 4 0 0,1 4 0 0,-1 1 0 15,0 4 0-15,0 1 0 0,2 3 0 0,-4 9 0 0,0-8 0 0,0 8 0 16,1-7 0-16,-1 7 0 0,0 0 0 0,0 0 0 31,0 0-2416-31,0 0-528 0,0 0-96 0,3 15-32 0</inkml:trace>
  <inkml:trace contextRef="#ctx0" brushRef="#br1" timeOffset="5">22815 11046 14287 0,'0'0'0'0,"0"0"0"16,0 0 0-16,0 0 0 0,0 0 0 0,0 0 0 15,0 0 0-15,0 0-5696 16</inkml:trace>
  <inkml:trace contextRef="#ctx0" brushRef="#br1" timeOffset="6">22136 13291 7359 0,'0'0'656'0,"0"0"-528"16,0 0-128-16,0 0 0 0,-3 7 1728 0,3-7 304 16,-4 8 64-16,1 1 16 0,1-1-832 0,-1 2-176 15,0 0-16-15,2 3-16 0,-1 3 64 0,0 0 16 16,-1 1 0-16,0 5 0 0,-1 0-272 0,2 0-48 0,0 0-16 0,-1 2 0 15,1 5-288-15,1-4-48 0,-2 1-16 0,1 1 0 16,-1 0-112-16,1 2-32 0,1-1 0 0,0 2 0 16,0-1-128-16,0 0-48 0,0 3 0 0,1-1 0 15,0-1-144-15,0-1 0 0,0 1 144 0,2 1-144 16,-1 0 0-16,1 0 0 0,-1-4 0 0,0 1 128 16,2-2-128-16,-1-1 0 0,0 3 0 0,-1-3 128 15,1-1-128-15,0 0 0 0,0 1 0 0,0-1 0 16,0-3 0-16,0 2 0 0,1-1 0 0,-3-1 0 15,2-3 0-15,-2 0 0 0,0-3 0 0,0 1 0 16,0-1 0-16,0 1 128 0,-2-3-128 0,2-1 0 16,-1-1 0-16,1-1 0 0,1-1 0 0,-1-2 0 0,0-7-144 15,-1 6 0-15,1-6 0 0,0 0 0 16,0 0-288-16,0 0-48 0,0 0-16 16,0 0 0-16,0 0 144 0,0 0 32 0,0 0 0 0,0 0 0 0,0 0 160 0,1-9 160 15,-1 9-208-15,0-12 80 0,0-1 128 0,0 2-208 16,0-1 80-16,3 0 128 0,-1-2-256 0,-1 1 80 15,-1 0 16-15,2 0 0 0,-2 1 160 0,1-3-192 16,1 0 192-16,2-2-192 0,-3 0 192 0,-1-2 0 16,0 4 0-16,0-2-128 0,0-1 128 0,0 0 0 15,0 0 0-15,-1 2-128 0,1-1 128 0,0 2 0 16,0 1 0-16,0-2 0 0,1 1 0 0,-1 1 0 16,1-2 0-16,-1 2 0 0,0 2 0 0,0 0 0 15,1 4 0-15,0-3 0 0,1-1 0 0,-1 2 0 16,-1 2 0-16,0 8 0 0,0-10 176 0,2 2-48 0,-2 8 0 0,0-8 0 15,0 8 48-15,0 0 0 0,0 0 0 0,0 0 0 16,0 0 96-16,0 0 32 0,0 0 0 0,0 0 0 16,0 0 16-16,0 0 16 0,-8 4 0 0,2 2 0 15,6-6 0-15,-4 10 0 0,0 0 0 0,1 1 0 16,1 2-16-16,0 0 0 0,0 0 0 0,1 3 0 16,-2-1-48-16,2 1-16 0,0 3 0 0,1 0 0 15,0-2-48-15,0 2-16 0,-1 1 0 0,1 1 0 16,0 0-64-16,1 2 0 0,0 0-128 0,2 0 192 15,-2 2-64-15,1-2-128 0,0-1 176 0,1 0-176 16,-2 2 128-16,2-4-128 0,-2 1 0 0,1 0 0 16,1 0 128-16,-1-1-128 0,2-1 0 0,-4 3 0 15,0-1 0-15,0-1 128 0,1 1-128 0,-1 0 0 16,0-1 128-16,0 1-128 0,0 1 0 0,0-1 0 0,-1-2 0 16,1 0 0-16,-2 1 0 0,2-1 0 0,0 1 0 15,-2-3 0-15,0 1 0 0,1-1 0 0,0 2 128 0,0-3-128 16,0-1 0-16,2-2 0 0,-2-1 0 0,0 1 0 15,0-2 0-15,0-1 0 0,1-2 0 0,0-8 0 16,-2 8 0-16,2-8 0 0,0 0 0 0,0 0 0 16,0 0 0-16,0 0 0 0,0 0 0 0,0 0-176 15,0 0 176-15,0 0-160 0,-4-8 160 0,2-1 0 16,1-2-144-16,0 0 144 0,0-1 0 0,-1-1-144 16,2-1 144-16,0-1 0 0,0-1-144 0,2-1 144 15,0 2 0-15,-1 1-144 0,0-1 144 0,0 0 0 16,-1 3 0-16,3-4 0 0,-2 0 0 0,1 1 0 15,-4-1 0-15,2 1 0 0,-1-1 0 0,-2 2 0 0,1 3 0 16,0 0 0-16,1 0 0 0,-1 2 0 0,1 0 0 0,1 9 0 16,0 0 0-16,-1-8 0 0,1 8 0 0,0 0 128 15,0 0-128-15,0 0 176 0,0 0-176 0,0 0 192 16,0 0-48-16,0 0 0 0,0 0 0 0,0 0 0 16,0 0 16-16,0 0 0 0,-5 4 0 0,0 3 0 15,3 3 16-15,0 1 0 0,0 1 0 0,2 1 0 16,1 2 0-16,1 3 0 0,-1 1 0 0,0 0 0 15,0 1-32-15,0 1 0 0,1 0 0 0,0 1 0 16,0-2-144-16,-1 2 160 0,-1-1-160 0,2 1 160 16,0 1-160-16,1 0 0 0,0-1 144 0,-1 1-144 15,1-1 0-15,-3 1 0 0,2 0 0 0,-1 0 128 0,0-1-128 16,1 0 0-16,0 1 0 0,0 0 0 0,1 1 0 0,0-5 0 16,-3-3 0-16,1 1 0 0,0 1 0 0,0 1 144 15,2-1-144-15,0-2 0 0,-2-4 0 0,0 1 0 16,-2-1 0-16,1-1 0 0,0-2 128 0,0-1-128 15,0-8 0-15,0 0 0 0,0 0 0 0,0 0 0 16,0 0 0-16,0 0 0 0,0 0 0 0,0 0 0 16,0 0 0-16,0 0-144 0,-2-9 144 0,-1-1-160 15,1-1 160-15,1-2-160 0,1-3 160 0,-1-1-128 16,1-1 128-16,1 1-128 0,2-1 128 0,0 1 0 16,-2-2 0-16,1 0 0 0,1 2 0 0,-2 0 0 15,-1-1 0-15,1 1 0 0,0 0 0 0,-1 2 0 16,0 0 0-16,2 2 0 0,-1 1 0 0,-1 1 0 15,0 0 0-15,-1 2 0 0,1 9 0 0,0-8 0 0,0 8 0 16,0 0 0-16,0 0 0 0,0 0 0 0,0 0 0 0,0 0 0 16,0 0 0-16,0 0 0 0,0 0 0 0,0 0 0 15,0 0 0-15,0 0 0 0,-4 8 0 0,0 2 128 16,2 2-128-16,-1 2 0 0,2 0 0 0,0 3 0 16,0 2 0-16,0 2 0 0,0 1 0 0,1 1 128 15,0 2-128-15,0 0 0 0,0-2 0 0,1 0 128 16,1 0-128-16,2 1 128 0,-3 0-128 0,1 1 128 15,1-2-128-15,-2-1 0 0,1 1 0 0,0 0 128 16,-2-2-128-16,2 1 0 0,1 0 0 0,-1 0 128 16,-2-1-128-16,1 0 0 0,3-3 0 0,-3 0 0 15,1-3 0-15,1 0 0 0,-1-3 0 0,1-2 0 16,0-2 0-16,-3-8 0 0,0 0 0 0,0 0 0 16,-3 7 0-16,3-7 0 0,0 0 0 0,0 0 128 0,0 0-128 15,0 0 0-15,0 0 0 0,0 0 0 0,0 0 0 0,0 0 0 16,-7-7 0-16,7 7 0 0,-5-8 0 0,-1 0 0 15,2 0 0-15,0-1 0 0,0 1 0 0,2-1 0 16,2-1 0-16,-1 1 0 0,-2 0 0 0,2 0 0 16,1 9 0-16,0-9 0 0,0 0 0 0,0 9 0 15,0-10 0-15,0 10 0 0,0-9 0 0,0 9 0 16,0-9 0-16,0 9 0 0,0 0 0 0,0 0 0 16,0 0 0-16,0 0 0 0,0 0 0 0,0 0 0 15,0 0 0-15,0 0 0 0,0 0 0 0,0 0 0 16,0 0 0-16,-3 9 0 0,1 1 0 0,2-1 0 15,-1-2 0-15,-1 2 0 0,-1 1 0 0,2 0 0 0,1 1 0 16,-1 1 0-16,0-1 0 0,1 0 0 16,-1 3 0-16,1-1 0 0,0-2 0 0,-1 0 0 0,0 0 0 15,0 2 0-15,0 1 0 0,-1-1 0 0,2 0 0 0,-1 1 0 16,-2 0 0-16,2-2 128 0,-1 0-128 0,1-1 0 16,1 0 0-16,0-1 0 0,0 0 0 0,0 1 0 15,0-3 0-15,0 2 0 0,0-1 0 0,0 1 0 16,0 1 0-16,0-2 0 0,0-1 0 0,0 0 0 15,0-8 0-15,1 8 0 0,-1-8 0 0,0 0 0 16,0 0 0-16,0 0 0 0,0 0 0 0,0 0 0 16,0 0 0-16,0 0-128 0,0 0 128 0,0 0 0 15,0 0-128-15,0 0 128 0,-4-7-128 0,2-1 128 16,0-1-128-16,2 0 128 0,-3-1-128 0,2 2 128 16,1-1 0-16,0 0 0 0,0-2 0 0,-1 0 0 15,-1 0 0-15,2 1-128 0,-1-2 128 0,0 1 0 0,1 0 0 0,0 0 0 16,1-1 0-16,2 0 0 0,-2-1 0 0,0-1 0 15,-1 2 0-15,0 0-128 0,2 0 128 0,-1-2 0 16,-1-3 0-16,2 2 0 0,0 0 0 0,0-1 0 16,-2-1 0-16,0-1 0 0,0 0 0 0,0 2 0 15,0-3 0-15,1 2 0 0,0-2 0 0,0 2 0 16,-1-1 0-16,0 0 0 0,0 0 0 0,1 3 0 16,0-1 0-16,-1-1 0 0,0-1 0 0,0 1 0 15,0-2 0-15,4 2 0 0,-2-1 0 0,-2 4 0 16,-2 2 0-16,2-1 0 0,2 0 0 0,-1 1 0 15,-2 1 0-15,-1 0 0 0,2-1 0 0,-1 0 0 16,1 2 0-16,0-2 0 0,-2-1 0 0,2 1 0 0,-1 0 0 16,1-2 0-16,-2 2 0 0,1 0 0 0,-1 0 0 15,0 1 0-15,2 0 0 0,-1 1 0 0,0 1 0 0,0 1 0 16,1-2 0-16,1 1 0 0,0 0 0 0,0 0 0 16,-2 0 0-16,1 1 0 0,0-1 0 0,1 1 0 15,1 0 0-15,-2 8 0 0,0-11 0 0,1 5 0 16,-1 6 0-16,2-9 0 0,-2 0 0 0,1 0 0 15,1 1 0-15,1 0 0 0,-3 0 0 0,2 1 0 16,-2-3 0-16,1 2 0 0,1 0 0 0,-2 8 0 16,0-9 0-16,1 2 0 0,1-1 0 0,-2 8 0 15,1-8 0-15,0 0 0 0,0-2 0 0,1 1 0 16,0 0 0-16,-1 1 0 0,-1 8 0 0,0-7 0 16,0-2 0-16,0 1 0 0,1 0 0 0,-1 8 0 15,0-7 0-15,0 7 0 0,1-11 0 0,-1 4 0 0,0 7 0 0,2-9 0 16,0 3 0-16,0-3 0 0,-2 9 0 0,1-7 0 15,-1 7 0-15,1-7 0 0,0-1 0 0,-1 8 0 16,1-8 0-16,-1 1 0 0,0 7 0 0,0-8 0 16,0 0 0-16,0 8 0 0,0 0 0 0,0-8 0 15,2 1 0-15,-2 7 0 0,0 0 0 0,1-8 0 16,-1 8 0-16,0-8 0 0,0 8 0 0,0 0 0 16,1-7 0-16,-1 7 0 0,3-8 0 0,-3 8 0 15,2-8 0-15,-2 8 0 0,0-7 0 0,0 7 0 16,0-7 0-16,0 7 0 0,2-8 0 0,-2 8 0 15,0 0 0-15,2-7 0 0,-2 7 0 0,2-8 0 16,1 0 0-16,-3 8 0 0,0 0 0 0,0 0 0 16,2-9 0-16,-1 3 0 0,-1 6 0 0,0 0 0 15,1-8 0-15,-1 8 0 0,4-9 0 0,-1 3 0 16,-3-1 0-16,0 7 0 0,0-9 0 0,0 2 0 0,0-1 0 0,0 8 0 16,0 0 0-16,0-8 0 0,0 0 0 0,0 8 0 15,1-8 0-15,-1 1 0 0,0 7 0 0,0-7 0 16,0 1 0-16,0-2 0 0,0 8 0 0,0-8 0 15,1 1 0-15,-1-2 0 0,-1 0 0 0,1 3 0 16,0 6 0-16,0 0 0 0,0 0 0 0,0-9 0 16,0 0 0-16,0 9 0 0,0-7 0 0,0 0 0 15,-1-3 0-15,2 2 0 0,3 3 0 0,-4 5 0 16,-4-7 0-16,4 7 0 0,0-9 0 0,0 1 0 16,-3 2 0-16,3 6 0 0,-2-8 0 0,1 0 0 15,0 0 0-15,1 0 0 0,-1 0 0 0,1 8 0 0,0-9 0 16,-1 1 0-16,0 0 0 0,-1 1 0 0,2 7 0 0,0-7 0 15,0-1 0-15,0 1 0 0,0 7 0 0,-3-8 0 16,1 0 0-16,2 8 0 0,0-8 0 0,0 2 0 16,-1-1 0-16,1 7 0 0,0-7 0 0,0 7 0 15,-2-10 0-15,2 10 0 0,-1-8 0 0,1 8 0 16,-1-9 0-16,0 1 0 0,-2 0 0 0,3 8 0 16,-1-8 0-16,1 0 0 0,0 0 0 0,0-1 0 15,0 9 0-15,-3-8 0 0,3 8 0 0,0-8 0 16,-1-1 0-16,1 9 0 0,1-8 0 0,-1 8 0 15,0-8 0-15,0 0 0 0,0 0 0 0,0 8 0 16,2-9 0-16,-1 2 0 0,-2-1 0 0,1 0 0 16,0 1 0-16,0-1 0 0,1 0 0 0,-1 1 0 15,0-2 0-15,0 1 0 0,0 8 0 0,2-10 0 0,0-1 0 16,-2 0 0-16,0 0 0 0,-2 2 0 0,2 1 0 0,0-1 0 16,2-1 0-16,-1 2 0 0,0-2 0 0,0 3 0 15,0 0 0-15,-1-2 0 0,0 3 0 0,0-1 0 16,0 0 0-16,1 0 0 0,0-1 0 0,4-1 0 15,-3 1 0-15,0 1 0 0,-1-1 0 0,0 0 0 16,-1 1 0-16,1-1 0 0,-1-1 0 0,0 0 0 16,0-1 0-16,0 2 0 0,1 0 0 0,-1 0 0 15,0-1 0-15,0 2 0 0,0-1 0 0,0 1 0 16,0 1 0-16,-1-1 0 0,-1 0 0 0,2 7 0 16,1-9 0-16,-1 9 0 0,-2-8 0 0,0 1 0 15,0 1 0-15,-2-1 0 0,2 0 0 0,2 7 0 16,-1-10 0-16,-1 2 0 0,0-2 0 0,0 1 0 0,1 2 0 0,0-1 0 15,0 1 0-15,1 0 0 0,1-2 0 0,0 1 0 16,-2 1 0-16,1 7 0 0,0-6 0 0,0-1 0 16,1 0 0-16,2 0 0 0,-3 7 0 0,2-10 0 15,0 0 0-15,-1 2 0 0,-1 2 0 0,0 6 0 16,0-9 0-16,1 0 0 0,-1 0 0 0,0 9 0 16,0 0 0-16,2-8 0 0,3-2 0 0,-4 1 0 15,-1-2 0-15,1 3 0 0,1 2 0 0,0-2 0 16,1-1 0-16,-1 1 0 0,2 2 0 0,-3-1 0 15,0-2 0-15,2 3 0 0,-1-1 0 0,-2 7 0 16,3-9 0-16,0 2 0 0,-2-1 0 0,1 0 0 16,0 0 0-16,-1 1 0 0,-1 7 0 0,0-9 0 15,2 0 0-15,0 2 0 0,-2-1 0 0,0 8 0 16,0-8 0-16,0 6 0 0,0-3-160 0,0 0-48 16,0 0-16-16,0-1 0 0,-1 0 224 0,1-2 0 0,0 1 0 0,0 1 0 15,1-1 0-15,-1-2 0 0,0 0 0 0,0 1 0 16,0-2 0-16,0 2 0 0,1 1 0 0,0 0 0 15,1-5 0-15,-2 5 0 0,-4 0 0 0,3 1 0 16,2-2 0-16,0-2 0 0,0-3 0 0,1 2 0 16,-2 2 0-16,0 2 0 0,0-2 0 0,0 1 0 15,-2 0 0-15,0 4 0 0,1-3 0 0,1 2 0 16,1-1 0-16,-1 6 0 0,0 0 0 0,0 0 0 16,1-4 0-16,-1 0 0 0,0-1 0 0,0 1 0 15,0 4 0-15,0-7 0 0,-1 3 0 0,1-2 0 16,1 1 0-16,-1 0 0 0,-2 2 0 0,1-1 0 15,1-3 0-15,0 2 0 0,-1-1 0 0,2 2 0 0,2-2 0 16,0 1 0-16,-5-1 0 0,1 2 0 16,0-1 0-16,1 5 0 0,-2-5 0 0,1-1 0 0,0 2 0 0,1 4 0 15,-2-6 0-15,1 1 0 0,-1-2 0 0,1 1 0 16,-1 2 0-16,2-1 0 0,0-2 0 0,0 0 0 16,2-1 0-16,-1 1 0 0,-2-1 0 0,2 1 0 15,1-2 0-15,-2 3 0 16,1-2-864-16,0-1-128 0,1 4-32 0,0-1 0 0</inkml:trace>
  <inkml:trace contextRef="#ctx0" brushRef="#br1" timeOffset="7">22154 7761 12895 0,'0'0'272'0,"0"0"64"0,0 0 16 0,0 0 32 0,0 0-384 0,0 0 0 0,0 0 0 0,0 0 0 0,0 0 896 0,0 0 96 15,0 0 32-15,0 0 0 0,0-6 0 0,0-1 0 16,1 0 0-16,0-1 0 0,-1 1-832 0,2 0-192 15,-1-1 0-15,1-1 0 0,0-1 864 0,1-2 128 16,-2 0 32-16,2-1 0 0,-2-1-832 0,-1-1-192 16,-1 0 0-16,1-2 0 0,1 0 0 0,0-1 0 15,-1 0 0-15,0-2 0 0,0-1 864 0,0 0 128 16,-1-1 32-16,1 1 0 0,-2 2-832 0,-1 1-192 16,0-1 0-16,1 0 0 0,1-2 0 0,0 3 0 15,-1-1 0-15,1 0 0 0,-1 1 0 0,-2 1 0 16,1-1 0-16,1 2 0 0,1-2 0 0,1 1 0 15,-1 0 0-15,1 1 0 0,-2-1 0 0,1 2 0 16,0 1 0-16,1-1 0 0,0 1 864 0,0 0 128 16,0 0 32-16,0 0 0 0,0 1-832 0,0-2-192 0,0 0 0 0,0 1 0 15,-4 0 0-15,2 0 0 0,-1 1 0 0,2-1 0 16,-1 0 0-16,1-1 0 0,-1 1 0 0,2 0 0 16,-1-2 0-16,-1 4 0 15,0-1 0-15,1 0 0 0,1 0 0 0,0-1 0 0,0 0 0 0,0 2 0 16,0-1 0-16,0 2 0 0,0 1 0 0,1 0 0 15,1 0 0-15,0 0 0 0,-2 0 0 0,1 2 0 16,-1-1 0-16,0 1 0 0,0 0 0 0,0 1 0 16,0-1 0-16,0 0 0 0,1-1 0 0,0 1 0 15,0 0 0-15,1-2 0 0,1 0 0 0,-2 1 0 16,0 1 0-16,-1 0 0 0,0 0 0 0,0-1 0 16,-1 1 0-16,0 1 0 0,-1-2 0 0,1 4 0 15,-1 0 0-15,0 1 0 0,1-2 0 0,-2 1 0 0,0 0 864 0,1 1 128 16,0-1 32-16,2 5 0 0,-2-4-832 0,2 4-192 15,0 0 0-15,-2-5 0 0,-1 1 0 0,3 4 0 16,0 0 0-16,0 0 0 0,0 0 0 0,0 0 0 16,0 0 0-16,0 0 0 0,0 0 0 0,0 0 0 15,0 0 0-15,0 0 0 16,0 0-1600-16,0 0-352 0,0 0-80 0,0 0-16 0</inkml:trace>
  <inkml:trace contextRef="#ctx0" brushRef="#br1" timeOffset="8">22072 4767 12895 0,'0'0'272'0,"0"0"64"15,0 0 16-15,0 0 32 0,0 0-384 0,0 0 0 0,0 0 0 0,0 0 0 0,0 0 896 0,0 0 96 16,0 0 32-16,0 0 0 0,0 0-832 0,2-6-192 16,1-1 0-16,-2 2 0 0,-1-1 864 0,0 0 128 15,0-2 32-15,1 0 0 0,0 1-832 0,0-1-192 16,-1-1 0-16,1-2 0 0,1-2 0 0,0-1 0 16,0-2 0-16,-1 0 0 0,0-1 864 0,1 0 128 15,-1-2 32-15,-1-1 0 0,1 0-832 0,0 0-192 16,1 0 0-16,0-1 0 0,-1 0 864 0,0-1 128 15,1-1 32-15,-1 0 0 0,0-1-832 0,1 0-192 16,-2-1 0-16,1-1 0 0,-1-3 0 0,3 0 0 16,-2 0 0-16,2-13 0 0,1 4 864 0,0 3 128 15,-3 1 32-15,2 3 0 0,0 3-832 0,1-1-192 0,-2 1 0 16,1-1 0-16,-3-2 0 0,0 0 0 0,0 1 0 16,0 0 0-16,0 1 0 0,0 2 0 0,-1 0 0 0,-2 4 0 15,0 1 0-15,0 2 0 0,2 3 0 16,0 0 0-16,-1 2 864 0,1 1 128 0,1 0 32 0,-1 3 0 15,-3 2-832-15,2 0-192 0,0 0 0 0,0 0 0 16,0 0 0-16,1 2 0 0,-1 0 0 0,1 0 0 16,-1 1 0-16,1-2 0 0,0 0 0 0,0 3 0 15,1 5 0-15,0-8 0 0,0 2 0 0,0 6 0 16,0 0 0-16,0 0 0 0,-1-7 0 0,1 7 0 16,0 0 0-16,0 0 0 0,0 0 0 0,0 0 0 15,0 0-2416-15,0 0-528 0,0 0-96 16,-1 15-32-16</inkml:trace>
  <inkml:trace contextRef="#ctx0" brushRef="#br1" timeOffset="9">22040 3710 12895 0,'0'0'272'0,"0"0"64"0,0 0 16 0,0 0 32 0,-1 6-384 0,1-6 0 0,-3 5 0 0,2 1 0 16,1-6 896-16,-1 6 96 0,1-6 32 0,0 0 0 16,0 0 0-16,-1 7 0 0,-1 1 0 0,2-8 0 15,0 0 0-15,0 0 0 0,0 0 0 0,0 0 0 16,0 0 0-16,0 0 0 0,0 0 0 0,0 0 0 15,0 0-832-15,0 0-192 0,-1-7 0 0,1 1 0 16,1 0 0-16,-1 6 0 0,-1-7 0 0,1 0 0 16,0-2 0-16,0-2 0 0,0 2 0 0,0-1 0 0,-1-2 864 0,2 0 128 15,0 0 32-15,-1 1 0 0,2 0-832 0,-1 0-192 16,0 0 0-16,0-1 0 0,0 0 0 0,-1 0 0 16,0 0 0-16,1-2 0 0,1 3 0 0,-1-2 0 15,-1 0 0-15,1 0 0 0,3 1 864 0,-3 1 128 16,-1-1 32-16,1 2 0 0,0 0-832 0,0 1-192 15,-2 1 0-15,2-3 0 0,1 0 0 0,-1 2 0 16,1-2 0-16,-1 3 0 0,0-1 0 0,0 0 0 16,1-2 0-16,-1 3 0 0,0 0 0 0,-1 0 0 15,1 1 0-15,0 1 0 0,1-3 0 0,-1-3 0 16,0 0 0-16,1 1 0 0,0 1 0 0,-1-1 0 16,-1 1 0-16,0 1 0 0,1 0 0 0,-1 2 0 15,0 7 0-15,0-9 0 0,4-1 0 0,-4 1 0 16,0 1 0-16,1 1 0 0,1-2 864 0,-1 1 128 0,-1 0 32 0,0 2 0 15,0 6-832-15,2-7-192 0,-2 7 0 0,1-9 0 16,-1 1 0-16,1 0 0 0,-1 1 0 0,3 0 0 16,0-1 0-16,-1 0 0 15,1 1 0-15,-3 7 0 0,2-7 0 0,0 0 0 0,1 0 0 0,-3 7 0 16,4-9 0-16,0 2 0 0,-4 7 0 0,4-7 0 16,3-2 0-16,-4 3 0 0,-3 6 0 0,3-7 0 15,-3 7 0-15,0 0 0 0,4-7 0 0,-4 7 0 16,0 0 0-16,0 0 0 0,0 0 0 0,0 0 0 15,0 0 0-15,0 0 0 0,0 0 0 0,0 0 0 16,0 0-2416-16,0 0-528 0,0 0-96 0,-9 5-32 16</inkml:trace>
  <inkml:trace contextRef="#ctx0" brushRef="#br1" timeOffset="10">22070 3333 9215 0,'0'0'192'0,"0"0"64"0,0 0 0 0,0 0 0 0,0 0-256 0,0 0 0 0,0 0 0 0,-1 10 0 16,-2-2 864-16,3-8 128 0,1 10 32 0,-1-10 0 15,0 0 0-15,-3 8 0 0,3-8 0 0,-1 9 0 16,1-9-832-16,-1 9-192 0,1-9 0 0,0 0 0 16,-2 10 864-16,2-10 128 0,0 0 32 0,0 0 0 0,0 0-832 15,0 0-192-15,0 0 0 0,0 0 0 0,0 0 864 0,0 0 128 16,0 0 32-16,0 0 0 0,0 0 0 0,0 0 0 15,0 0 0-15,0 0 0 0,0 0-832 0,0 0-192 16,0 0 0-16,0 0 0 0,0 0 0 0,0 0 0 16,-2-9 0-16,2 9 0 0,-2-10 0 0,2 1 0 15,1 1 0-15,2-1 0 0,-2 1 864 0,0 0 128 16,1-2 32-16,1 1 0 0,-1-1-832 0,0 1-192 16,-1 0 0-16,1 0 0 0,2 0 0 0,-1 0 0 15,0-2 0-15,1 0 0 0,0-3 0 0,-3 2 0 16,0 0 0-16,1 1 0 0,2 1 0 0,-1 1 0 15,-1 2 0-15,1-3 0 0,1-1 0 0,-2 1 0 16,-1 1 0-16,1 0 0 0,-2 9 0 0,4-7 0 16,-1-3 0-16,-1 2 0 0,-2 8 0 0,3-8 0 0,1 1 0 15,1-1 0-15,-2 0 864 0,2 1 128 0,-5 7 32 0,5-9 0 16,0-1-832-16,0 0-192 0,1 2 0 0,-1 1 0 16,1-1 0-16,-2 1 0 0,1-3 0 0,-2 0 0 15,3 1 0-15,0-1 0 0,-2 0 0 0,1 1 0 16,2 1 0-16,-1 1 0 0,-3-3 0 0,2 1 0 15,-2-2 0-15,2 3 0 0,3 0 0 0,-3 1 0 16,0-2 0-16,2 0 0 0,-1 0 0 0,2 4 0 16,0 2 0-16,-1-2 0 0,1-3 0 0,0 2 0 15,-2-2 0-15,3 0 0 0,-1 0 0 0,1 0 0 16,-1 1 0-16,0 2 0 0,1 0 0 0,0 0 0 16,2-4 0-16,-5 1 0 0,3 1 0 0,-2-1 0 0,3 1 0 0,-3 2 0 15,1-4 0-15,-1 3 0 0,1-2 0 0,-1 1 0 16,2 1 0-16,-3 0 0 0,2 2 0 0,-1-3 0 15,2 2 0-15,-3 1 0 0,2-1 0 0,-3 0 0 16,3 0 0-16,0 1 0 0,-1-1 0 0,3 1 0 16,0-1 0-16,0 1 0 0,-2 0 0 0,1 0 0 15,-1 0 0-15,2 1 0 0,-2 0 864 0,2 1 128 16,-1 0 32-16,1 0 0 0,2 0-832 0,-3-2-192 16,-1-1 0-16,4 3 0 0,-1 2 0 0,0 0 0 15,-1-2 0-15,1-1 0 0,1 2 0 0,1-1 0 16,-1 0 0-16,0-1 0 0,-2 0 0 0,1 1 0 15,1 0 0-15,-2 2 0 0,1 0 0 0,-1-1 0 16,-1 0 0-16,1-1 0 0,-2 1 0 0,2 0 0 16,0-1 0-16,-2 1 0 0,0 1 0 0,2 1 0 0,-1 0 0 0,1 0 0 15,-2 0 0-15,0-1 0 0,-8 0 0 0,14 1 0 16,-3 1 0-16,0 0 0 16,0-2 0-16,-3 2 0 0,3 0 0 0,0 0 0 0,-1-1 0 0,0 2 0 15,0-1 0-15,0 1 0 0,0-1 0 0,1 2 0 16,-2 0 0-16,1 0 0 0,0-2 0 0,1 2 0 15,1-1 0-15,1 2 0 0,1-2 0 0,2 2 0 16,-3-2 0-16,0-1 0 0,0 0 0 0,0 1 0 16,2 1 0-16,-2 0 0 0,0-1 0 0,0 2 0 15,-2 0 0-15,0 1 0 0,-1-3 0 0,0 1 0 16,1 2 0-16,0-1 0 0,-3 2 0 0,2 0 0 16,2-2 0-16,-3 3 0 0,-1 1 0 0,2-1 0 15,-1 1 0-15,2 1 0 0,-2 0 0 0,0 1 0 16,-2 1 0-16,3-2 0 0,2 2 0 0,2 0 0 0,-5-1 128 15,2 2 0-15,0-2-128 0,2 3 192 0,0 1-192 0,-2 0 0 16,1 0 128-16,1-1-128 0,-2 1 0 0,1 1 0 16,0-2 0-16,0 0 0 0,-2 2 128 0,0-1-128 15,1 0 0-15,0 0 0 0,1 0 128 0,-1-1-128 16,1 0 0-16,-2 0 144 0,2 0-144 0,-2 1 0 16,-1-2 0-16,0 1 0 0,3 3 0 0,-3-3 0 15,0 0 0-15,-1 2 0 0,0-1 0 0,1 2 0 16,0 0 128-16,-1 0-128 0,-2-3 0 0,2 0 0 15,-1 1 0-15,1 1 0 0,-1 0 0 0,0-2 0 16,2-1 0-16,1 0 0 0,-3 2 0 0,1-1 0 0,-1-1 0 0,3 0 0 16,-3 0 0-16,2 2 0 0,-1-1 128 0,1-2-128 15,-2 1 0-15,0-1 0 16,2 2 0-16,-1-1 0 0,-3 0 0 0,4 1 0 0,-3 2 0 0,3-3 128 16,4 2-128-16,-5 0 0 0,-2 0 0 0,-2 0 0 15,1 1 0-15,1-1 0 0,3 1 0 0,2-2 0 16,-3-1 0-16,1-1 0 0,-2 0 0 0,1 0 0 15,-1 4 0-15,0-1 0 0,0 1 0 0,3-1 0 16,-5 3 0-16,4-5 0 0,-3 2 128 0,0 1-128 16,0-2 0-16,-2 1 0 0,0 2 0 0,2-2 128 15,-3 0-128-15,1-1 0 0,-2 1 144 0,2 1-144 16,-2 0 0-16,2 2 144 0,-1-1-144 0,0 1 0 16,2-2 160-16,-3 1-160 0,0-1 128 0,0 2-128 15,-1 2 0-15,2 0 0 0,2 1 128 0,-3-3-128 0,2 0 0 0,-1-2 0 16,-1 0 0-16,0 0 128 0,0 4-128 15,0-1 0-15,0-2 144 0,0 0-144 0,-1-1 0 0,0 0 0 16,0-1 0-16,1 2 128 0,1-1-128 0,0 1 0 16,-2-1 0-16,1 2 0 0,0-2 0 0,0 1 0 15,-1-1 0-15,1 2 128 0,0 1-128 0,1 0 0 16,-3 2 0-16,1-1 0 0,1-2 0 0,-1 0 0 16,0 2 0-16,-1 1 0 0,-1 0 0 0,1 0 128 15,0 0-128-15,0-1 0 0,0-2 0 0,2 2 128 16,0 1-128-16,-1 0 0 0,-1 0 0 0,1 0 0 15,1 1 0-15,1-1 128 0,-3-3-128 0,1 3 0 16,-1 0 0-16,2 2 0 0,0 1 0 0,0 1 0 16,1-5 0-16,0 2 0 0,1 2 0 0,1-2 0 15,-3-2 0-15,1 1 0 0,2 0 0 0,-2 1 0 0,0 0 0 0,-1 0 0 16,-1-1 0-16,1 1 0 0,3 1 0 0,-3 3 0 16,0 0 0-16,2-1 0 0,1-2 0 0,-1-1 0 15,-1 0 0-15,-1 0 0 0,1 1 0 0,2 1 0 16,-3-2 0-16,2 2 0 0,1-4 0 0,-1 0 0 15,-2 0 0-15,2 2 0 0,-1-1 0 0,0 0 0 16,2-2 0-16,-2 2 0 0,1 1 0 0,2-1 128 16,-2 1-128-16,0 1 0 0,-2-1 0 0,0 0 0 15,3 0 0-15,-2 2 0 0,-3-1 0 0,2 1 0 16,1 1 0-16,3 0 0 0,-4-2 0 0,1-1 128 16,-1-1-128-16,3-2 0 0,0 2 0 0,1-1 0 15,-2 1 0-15,1 1 0 0,-3 1 0 0,0-1 0 16,-1-2 0-16,-1 0 0 0,0-2 0 0,2 3 0 0,2 1 0 15,-2 0 0-15,-2-2 0 0,2 1 0 0,2 2 0 0,1 0 0 16,-2-3 0-16,3 0 0 0,0-1 0 0,-1-1 128 16,-2 2-128-16,1 0 0 0,3-1 0 0,-3 0 0 15,-2 2 0-15,2 0 0 0,-2 0 0 0,2 0 0 16,1 1 0-16,-1 0 0 0,-1-1 0 0,3 0 0 16,-1 0 0-16,2 0 0 0,-1 1 0 0,0 0 0 15,2 0 0-15,-3 0 0 0,2-2 0 0,-2 4 0 16,-1-5 0-16,0 2 128 0,2 0-128 0,-4 1 0 15,1 0 0-15,0 0 0 0,3 2 0 0,-4-2 0 16,0 0 0-16,2 1 0 0,0 3 0 0,0 0 0 16,-1 2 0-16,-1-1 0 0,0-4 0 0,-1-2 0 0,0 2 0 15,0 0 128-15,-1 3-128 0,1-1 0 0,1-1 0 16,-2 1 0-16,0 1 0 0,0-3 0 0,2 2 0 0,-2 2 0 16,1 0 0-16,-1 1 0 0,0-1 0 0,-1 3 128 15,1-3-128-15,1 2 0 0,0-1 0 0,-1 1 0 16,0-1 0-16,0-2 0 0,-1 0 0 0,1 1 0 15,0 2 0-15,0 0 0 0,-3-1 0 0,1 0 0 16,1 1 0-16,0-2 0 0,-1 1 0 0,1 1 128 16,0 2-128-16,0 0 0 0,-1 0 0 0,0-4 0 15,1 1 0-15,-2-1 0 0,0 0 0 0,-1 1 0 16,2 2 0-16,-1 4 0 0,-3-2 0 0,2-1 0 16,-1-3 0-16,-1 3 144 0,2 2-144 0,-1 1 0 15,-1 0 0-15,0-1 0 0,2-1 0 0,-3-1 0 16,4 0 128-16,0 1-128 0,-2-1 0 0,1 2 0 15,-1 1 0-15,2-2 0 0,-5 1 0 0,4-3 0 0,2 0 0 0,-4 3 0 16,0 3 0-16,1-1 0 0,2-4 0 0,-1 2 0 16,-3 0 0-16,3 4 0 0,-1-1 0 0,1 3 0 15,-1-1 0-15,-2-1 0 0,1 0 0 0,4-1 0 16,-1 0 0-16,-2 2 0 0,-1 0 0 0,1 0 0 16,5-1 0-16,0-1 0 0,-1 2 128 0,-1-1-128 15,-2 2 0-15,0-2 0 0,4-4 0 0,-1 1 0 16,-2 0 0-16,2 0 0 0,0 1 0 0,0-4 0 15,-1 1 0-15,2 1 0 0,2 0 0 0,-1 0 0 16,0 3 0-16,0-2 0 0,-1 0 0 0,0 0 0 16,0-1 0-16,3 0 0 0,2 0 0 0,-2-1 0 15,-1 1 0-15,0-1 0 0,2-2 0 0,-3 2 0 0,-2 0 0 0,-2 2 0 16,1-2 128-16,4 0-128 16,5 0 0-16,-2-2 0 0,-1-3 0 0,0 2 0 0,1 1 128 0,0-2-128 15,1 1 0-15,-2-1 0 0,0 2 0 0,2-2 0 16,-3-1 0-16,0 3 0 0,0-2 0 0,0 4 0 15,1-1 128-15,1-2-128 0,-1-2 0 0,3 2 0 16,-3 3 0-16,1-3 0 0,1-1 0 0,-4-1 0 16,-1 3 128-16,1 0-128 0,0-2 0 0,0 2 0 15,-1 0 0-15,-1 2 0 0,0 1 128 0,1-1-128 16,-2-1 0-16,1 0 0 0,1-1 0 0,1 1 0 16,-1 0 0-16,-1-2 0 0,0 0 0 0,2 2 0 15,-2-2 0-15,0 0 0 0,0 0 0 0,1 1 0 16,-1 1 128-16,-1 0-128 0,-1 1 0 0,1-1 0 15,1-4 0-15,0 1 0 0,-2-1 0 0,2 1 0 0,0 0 0 0,2-2 0 16,-1-2 0-16,-1 0 0 0,0 1 0 0,0-2 0 16,2 3 0-16,-2-2 0 0,-2 1 128 0,1 2-128 15,-2-1 0-15,2 3 0 0,0-2 0 0,1-1 0 16,-2-1 0-16,1-1 0 0,-1 3 0 0,1 0 0 16,-1-1 0-16,1 1 0 0,0-1 128 0,-2-1-128 15,-2-2 0-15,2 2 0 0,1-1 0 0,-4 3 0 16,0 2 0-16,0 1 0 0,-2-3 0 0,3-2 0 15,-1-3 0-15,2 4 0 0,1 2 128 0,-1-1-128 16,3-3 0-16,-3 0 0 0,0 2 0 0,-1 1 0 16,3-3 0-16,-6-1 0 0,1 0 0 0,1 3 0 15,6 0 0-15,-1 1 0 0,-3-1 0 0,0 5 0 16,-1-1 0-16,0 0 0 0,2-2 0 0,1 0 0 0,-6 3 0 16,4-2 0-16,0-1 0 0,0-1 0 0,0-4 0 0,-2 1 0 15,3 1 0-15,-3 0 0 0,3 2 0 0,0 0 0 16,1 1 0-16,-4-1 0 0,2 2 0 0,0-2 0 15,2 0 0-15,-3 0 0 0,1 1 0 0,1-1 0 16,1 0 0-16,-3-1 0 0,2-1 0 0,-1 2 0 16,0-1 0-16,0 1 0 0,2-1 0 0,0 0 0 15,-3-1 0-15,3 1 0 0,1-1 0 0,-2 2 0 16,-1-3 0-16,1 0 0 0,1-2 0 0,0 1 0 16,2 3 0-16,-1-3 0 0,-3-2 0 0,3-2 0 15,0 0 0-15,0 1 0 0,1-1 0 0,-1-1 0 16,0 0 0-16,0 2 0 0,0-1 0 0,-1 0 0 15,1-1 0-15,-1 0 0 0,1 3 0 0,-2 1 0 16,2 0 0-16,0 0 0 0,-1 0 0 0,0 1 0 0,-1-2 0 0,1 2 0 16,2 1 0-16,-4-4 0 0,0 0 0 15,1-1 0-15,1-3 0 0,-1 1 0 0,-1-1 0 0,1 2 0 16,0-5 0-16,0 2 0 0,1-3 0 0,-2 1 0 16,0-1 0-16,1 0 0 0,1-1 0 0,0 0 0 15,-2 1 0-15,1 0 0 0,-3-1 0 0,3 1 0 16,-3 0 0-16,1 1 0 0,1 1 0 0,-3 1 0 15,3 0 0-15,-1 0 0 0,-1-1 0 0,0 1 0 16,2 0 0-16,-4 0 0 0,2 0 176 0,-1 0-176 16,1 0 160-16,1 2-160 0,-6-3 0 0,2 1 0 15,1-2 0-15,1 0-160 0,0 2 160 0,-1 1 0 16,0-3 128-16,0 1-128 0,2-1 0 0,1 2 0 0,-7-1 0 0,4 0-128 16,3 1 128-16,0-1 0 0,-2 1 0 0,-1 1 0 15,-5-1 0-15,3-1 0 16,2 0 0-16,-2 0 0 0,-3 0 0 0,3 1 0 0,0-3 0 0,0 0 0 15,0-1 0-15,0 1 0 0,1 0 0 0,-1 0 0 16,-1 0 0-16,1 0 0 0,0 0 0 0,1 0 0 31,0 1-368-31,-1-1-32 0,3 0-16 0,-2 1 0 0,0-3 416 0,0 1 0 0,-1 0 0 0,5-3 0 16,-2-1 0-16,0 2 0 0,-1 2 0 0,-3 3 0 16,0-2 0-16,0 1 0 0,-1-1 0 0,1 0 0 15,0-1 0-15,0 0 0 0,1 0 0 0,-3 1 0 16,-1 1 0-16,2 0 0 0,1 3 0 0,0-5 0 15,-3 0 0-15,2 4 0 0,2 0 0 0,-1 1 0 16,-1-2 0-16,0 0 0 0,0 0 0 0,1-2 0 0,-4-2 0 16,2 2 0-16,1 1 0 0,1 2 0 0,1-1 0 0,-1-2 0 15,-1 0 0-15,2-1 0 0,-1 0 0 0,1 0 0 16,0 0 0-16,-2 0 0 0,2 0 0 0,-1-1 0 16,0-2 0-16,0 2 0 0,0 1 0 0,0-1 0 15,-2-2 0-15,1 1 0 0,0 0 0 0,0-1 0 16,0 1 0-16,-2 0 0 0,0-2 0 0,1 0 0 15,0 2 0-15,0 0 0 0,-2 0 0 0,4-2 0 16,-2 1 0-16,3 0 0 0,3-1 0 0,-4 0 0 16,-3-3 0-16,2 2 0 0,2-1 0 0,-2 1 0 15,0-2 0-15,1 0 0 0,0-3 0 0,0 1 0 16,-2 2 0-16,2 0 0 0,0-2 0 0,1 0 0 16,-1-1 0-16,1 1 0 0,-2 1 0 0,3-2 0 15,-1-2 0-15,1 2 0 0,-1 3 0 0,0-2 0 0,1-3 0 0,0 0 0 16,-2 1 0-16,1 0 0 0,1 0 0 0,1 0 0 15,-1 0 0-15,-2-2 0 0,1 1 0 0,1 0 0 16,-1 0 0-16,0-2 0 0,0-1 0 16,2 1 0-16,-1 3 0 0,-2-5 0 0,1 0 0 0,1-1 0 15,0 1 0-15,1-1 0 0,-3 0 0 0,1 1 0 16,2-1 0-16,-2 0 0 0,-1 1 0 0,1-1 0 16,0 1 0-16,3-1 0 0,-3-2 0 0,1 3 0 15,-1-1 0-15,1 2 0 0,1-1 0 0,1 0 0 16,-1-1 0-16,-1 2 0 0,3 2 0 0,-2-2 0 15,0-3 0-15,2 2 0 0,-1 1 0 0,0 0 0 16,1-1 0-16,1 1 0 0,-3 0 0 0,1-1 0 0,0 0 0 16,1 0 0-16,-2 1 0 0,2 0 0 0,1-1 0 15,-3 2 0-15,2 2 0 0,0-5 0 0,1 1 0 16,0 0 0-16,-2-1 0 0,1 0 0 0,2 3 0 0,-3-4 0 16,2 0 0-16,-1 1 0 0,1 3 0 0,-1 0 0 15,1-2 0-15,-1 0 0 0,2-4 0 0,4 9 0 16,-8-1 0-16,2-5 0 0,2-3 0 0,-1 1 0 15,-1 0 0-15,3 1 0 0,-1 1 0 0,0-2 0 16,0-2 0-16,1 5 0 0,3 5 0 0,-8-1 0 16,0-4 0-16,8 5 0 0,-5-4 0 0,-1 0 0 15,2 0 0-15,-2 0 0 0,3-3 0 0,0-1 0 16,-1 1 0-16,0 0 0 0,4 7 0 0,-6-7 0 16,1-1 0-16,-1 2 0 0,1 2 0 0,5 4 0 15,-4-6 0-15,-2 1 0 0,-1-2 0 0,3 2 0 0,4 5 0 0,-5-7 0 16,0-2 0-16,2 3 0 0,3 6 0 0,-2-7 0 15,2 7 0-15,0-9 0 16,1 2 0-16,-1 1 0 0,0 6 0 0,-5-10 0 0,2 2 0 0,3 8 0 16,-2-7 0-16,0-1 0 0,-1 3 0 0,1-1 0 15,-2 1 0-15,1-1 0 0,0-1 0 0,3 7 0 16,-4-6 0-16,0-1 0 0,-1 1 0 0,5 6 0 16,-3-7 0-16,3 7 0 0,-3-7 0 0,3 7 0 15,-5-6 0-15,5 6 0 0,-4-7 0 0,4 7 0 16,-5-6 0-16,3 0 0 0,0 1 0 0,2 5 0 15,-4-6 0-15,4 6 0 0,-4-6 0 0,4 6 0 16,-1-8 0-16,1 8 0 0,-3-6 0 0,3 6 0 16,-2-6 0-16,2 6 0 0,-6-7 0 0,6 7 0 15,-2-6 0-15,2 6 0 0,-2-8 0 0,2 8 0 0,-2-6 0 0,2 6 0 16,-4-7 0-16,4 7 0 0,-1-6 0 0,1 6 0 16,-2-6 0-16,2 6 0 0,-2-9 0 0,2 9 0 15,-4-5 0-15,4 5 0 0,-3-7 0 0,1 0 0 16,1 0 0-16,1 7 0 0,0 0 0 0,-3-7 0 15,-1-2 0-15,3 3 0 0,1 6 0 0,0 0 0 16,-2-7 0-16,2 7 0 0,0 0 0 0,-1-7 0 16,1 7 0-16,-1-6 0 0,1-2 0 0,0 8 0 15,0 0 0-15,0 0 0 0,0 0 0 0,0-8 0 16,0 8 0-16,0 0 0 0,0 0 0 0,0 0 0 16,0 0 0-16,0 0 0 0,0 0 0 0,0 0 0 15,0 0 0-15,0 0 0 0,0 0 0 0,0 0 0 0,0 0 0 0,0 0 0 16,0 0 0-16,0 0 0 15,0 0 0-15,0 0 0 0,0 0 0 0,0 0 0 0,0 0 0 0,1 11 0 16,-1-11 0-16,-1 9 0 0,-1-1 0 0,2-8 0 31,0 0-1728-31,0 0-256 0,-6 7-48 0,6-7-16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1:35.98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22067 14157 4607 0,'0'0'400'0,"0"0"-400"16,0 0 0-16,0 0 0 0,0 0 1088 0,0 0 144 16,0 0 32-16,0 0 0 0,0 0-480 0,0 0-80 15,0 0-32-15,0 0 0 0,0 0-176 0,-3 9-48 16,3-9 0-16,0 0 0 0,0 0 48 0,0 0 0 16,0 0 0-16,0 0 0 0,0 0-48 0,0 0 0 15,0 0 0-15,0 0 0 0,0 0-32 0,0 0-16 16,0 0 0-16,0 0 0 0,0 0 80 0,0 0 16 15,0 0 0-15,0 0 0 0,0 0 16 0,0 0 16 0,-1 9 0 16,1-9 0-16,0 0-96 0,0 0-32 0,0 0 0 0,0 0 0 16,0 0-112-16,0 0-32 0,0 0 0 0,0 0 0 15,0 0-64-15,0 0 0 0,0 0-16 0,7 5 0 16,-7-5-16-16,0 0 0 0,0 0 0 0,8 0 0 16,-2 0 16-16,3 0 0 0,-9 0 0 0,8-2 0 15,-1 1-48-15,-1 0 0 0,4 0 0 0,-2 1 0 16,-1-1-128-16,2 1 192 0,2 0-192 0,-4 0 192 15,-7 0-192-15,0 0 160 0,7 0-160 0,2 1 160 16,-9-1-160-16,11 2 128 0,0 1-128 0,-2-1 128 16,-1 1-128-16,-2-1 160 0,-6-2-160 0,12 4 160 15,-1 2-160-15,0-2 192 0,-4-2-192 0,2 2 192 16,-2 0-192-16,2 0 192 0,-2 1-192 0,2-1 192 16,-3 1-192-16,1-1 192 0,1 0-192 0,-1 2 192 15,1-2-192-15,-1 1 128 0,-1-2-128 0,0 1 128 0,1 2-128 16,-1 2 160-16,0-3-160 0,0 1 160 0,-6-6-160 0,8 7 0 15,-2 0 144-15,0 0-144 0,-6-7 0 0,7 7 144 16,-2 1-144-16,0-1 0 0,-5-7 128 0,8 8-128 16,-4 0 0-16,2 0 0 0,-1-1 0 0,-5-7 128 15,5 9-128-15,0 0 0 0,1 0 176 0,-6-9-176 16,4 9 160-16,2-2-160 0,-1 1 0 0,-5-8 128 16,0 0-128-16,5 9 0 0,-5-9 0 0,5 10 128 15,1-1-128-15,-6-9 0 0,0 0 128 0,3 9-128 16,0 0 0-16,-3-9 144 0,4 9-144 0,0 1 0 15,-2-2 144-15,-2-8-144 0,2 8 128 0,-2-8-128 16,5 9 128-16,-2 0-128 0,1 0 0 0,-4-9 144 0,0 9-144 16,0-9 0-16,2 11 144 0,0-3-144 0,-2-8 0 0,2 9 144 15,-2-9-144-15,2 9 0 0,-2-9 0 0,1 10 0 16,0-2 208-16,-1-8-32 0,0 8-16 0,0-8 0 16,0 0-160-16,0 9 0 0,0-9 0 0,0 0 0 15,-1 9 0-15,1-9 0 0,-2 7 0 0,2-7 0 16,0 0 0-16,-2 8 0 0,2-8 144 0,0 0-144 15,0 0 0-15,-2 8 144 0,2-8-144 0,-3 7 0 16,3-7 128-16,-5 5-128 0,5-5 0 0,0 0 0 16,-3 7 0-16,3-7 0 0,-6 5 128 0,6-5-128 15,-3 7 0-15,3-7 0 0,-7 5 0 0,7-5 0 16,-5 6 0-16,5-6 0 0,-7 4 0 0,7-4 0 16,-5 6 128-16,5-6-128 0,0 0 0 0,-7 4 0 15,-1-2 144-15,8-2-144 0,0 0 0 0,-6 3 144 0,6-3-144 16,-9 3 0-16,3 1 0 0,6-4 0 0,0 0 0 0,-9 4 0 15,2 0 0-15,7-4 0 0,0 0 0 0,-9 3 0 16,3 2 0-16,6-5 0 0,-8 5 0 0,2 1 0 16,0-2 0-16,6-4 0 0,-6 6 0 0,6-6 0 15,-9 5 0-15,3 0 0 0,6-5 0 0,-6 4 0 16,-1 0 0-16,7-4 0 0,-7 4 0 0,7-4 0 16,-10 3 0-16,2 0 0 0,0 2 0 0,8-5 0 15,-7 0 0-15,-1 1 0 0,2 1 0 0,0 0 0 16,0-1 0-16,6-1 0 0,-6 2 0 0,-2 1 0 15,2-1 128-15,-1-1-128 0,2 2 0 0,5-3 0 16,-7 0 0-16,2 1 0 0,-1 2 0 0,6-3 0 16,-9 2 0-16,3 0 0 0,-2-1 0 0,8-1 0 15,-5 3 0-15,0 3 0 0,-1-4 0 0,0 1 0 0,-1 2 0 0,7-5 0 16,0 0 0-16,0 0 0 0,-5 6 0 0,1 0 0 16,-4-3 0-16,8-3 0 0,-7 7 0 0,1-2 0 15,-2 1 0-15,1-2 0 0,7-4 0 0,-7 3 0 16,2 1 0-16,-1 1 0 0,-1 1 0 0,2-3 0 15,-1-3 0-15,6 0 0 0,-8 2 0 0,1-1 0 16,0 3 0-16,7-4 0 0,-7 2 0 0,1 0 0 16,-1-1 0-16,7-1 0 0,0 0 0 0,-7 1 0 15,-1-2 0-15,1 1 0 0,7 0 0 0,-5 1 0 16,5-1 0-16,0 0 0 0,-9 0 0 0,9 0 0 16,-7 1 0-16,7-1 0 0,0 0 0 0,-8 3 0 15,8-3 0-15,0 0 0 0,-7 1 0 0,7-1 0 16,0 0 0-16,0 0 0 0,-9 1 0 0,9-1 0 0,0 0 0 15,0 0 0-15,-6 2 0 0,6-2 0 0,0 0 0 0,0 0 0 16,0 0 0-16,0 0 0 0,0 0 0 0,0 0 0 16,0 0 0-16,0 0 0 0,0 0 0 0,0 0 0 15,0 0 0-15,0 0 0 0,0 0 0 0,0 0 0 16,0 0 0-16,0 0 0 0,0 0 0 0,0 0 0 16,0 0-144-16,0 0 144 0,0 0 0 0,0 0 0 15,0 0 0-15,0 0 0 0,0 0 0 0,0 0 0 16,0 0 0-16,0 0 0 0,8 3 0 0,1 1 0 15,-9-4 0-15,10 0 0 0,-1 0 0 0,2 1 0 16,-3 1 0-16,-8-2 0 0,9-1-128 0,1 0 128 16,-10 1 0-16,12-3 0 0,1 1 0 0,-2 1 0 15,-2-1 0-15,1 0 0 0,0 2 0 0,0-1 0 0,1 0 0 0,-11 1 0 16,9-5 0-16,-9 5 0 0,11-4 0 0,1-1 0 16,1 2 0-16,-1 0 0 0,-1-1 0 15,-1-1 0-15,0-1 0 0,0 1 0 0,2 1 0 0,0-1 0 16,0 0 0-16,-2-1 0 0,0 1 0 0,1-1 0 15,-2 0 0-15,0 0 0 0,1-2 0 0,-2 4 0 16,2-2 0-16,-3 1 0 0,1-2 0 0,-4 2 0 16,2-2 0-16,1 1 0 0,0 1 0 0,-1-1 0 15,-2-1 0-15,0 2 0 0,-4 5 0 0,6-6 0 16,-6 6 0-16,4-9 0 0,0 0 0 0,1 1 0 16,-1 0 0-16,-2 1 0 0,-2 1 0 0,0 6 0 15,3-9 0-15,-1 0 0 0,-1 0 128 0,0 2-128 16,-1-2 0-16,0 0 0 0,-1-1 0 0,1 1 0 0,0 1 0 0,0-2 0 15,0-1 0-15,0 1 0 0,1 0 0 0,-1-1 0 16,-1 2 0-16,0-1 0 0,0 0 0 0,0 0 128 16,-2-2-128-16,2 2 0 0,-2-2 0 0,1 1 0 15,-1 0 128-15,-1 0-128 0,1 0 0 0,-1 0 0 16,-1 1 0-16,1-2 0 0,-2 1 128 0,0 1-128 16,-1 0 0-16,-2 1 144 0,3-2-16 0,-3 2-128 15,2 0 192-15,-2 2-64 0,4 3 0 0,-4 0-128 16,1-2 192-16,1 2-64 0,1 0-128 0,-1 2 128 15,-2-1-128-15,-3 1 128 0,3-1-128 0,0 3 160 16,-2 2-160-16,0-1 160 0,-1-1-160 0,0 0 0 16,3 0 144-16,0-1-144 0,-2 1 0 0,2 0 0 0,1-2 0 15,0 1 0 1,0-1-336-16,3-1-144 0,-1 0-32 0,1-1-14336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1:35.98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21173 9480 5519 0,'0'0'240'0,"0"0"64"0,0 0-304 0,0 0 0 0,0 0 0 0,0 0 0 16,0 0 1312-16,0 0 208 0,0 0 32 0,0 0 16 15,0 0-832-15,0 0-160 0,0 0-48 0,0 0 0 16,0 0 32-16,0 0 0 0,0 0 0 0,0 0 0 15,0 0-112-15,0 0-32 0,0 0 0 0,0 0 0 16,0 0-32-16,0 0-16 0,0 0 0 0,0 0 0 16,0 0-96-16,0 0-16 0,0 0 0 0,0 0 0 15,0 0 16-15,0 0 0 0,2 9 0 0,-2-9 0 16,2 11 0-16,-2-11 0 0,0 0 0 0,3 8 0 16,-3 4-16-16,1 0-16 0,-1 1 0 0,2-1 0 0,-2-2 16 0,0 1 0 15,-1 0 0-15,2-1 0 0,-1-10 0 0,1 15 16 16,2 3 0-16,-1-3 0 0,-1-2-32 0,0 2-16 0,-1-2 0 0,3 0 0 0,0 1-32 15,-2 0-16 1,1-2 0-16,0 1 0 0,0 2 0 0,-2 1 0 16,-1-2 0-16,2-2 0 0,3 0-16 0,-1 1 0 15,-2 1 0-15,1-2 0 0,0-1-32 0,2 0-128 16,-2 0 192-16,1 2-64 0,-2 2 0 0,0-2-128 16,3 0 192-16,-1-4-64 0,-2 0 0 0,0 0-128 15,-1-9 192-15,2 12-64 0,2 1-128 0,-3-1 192 16,-1-3-192-16,0 0 192 0,0-9-192 0,4 10 192 15,-2-1-192-15,-2-9 192 0,0 11-192 0,0-2 192 16,0-9-192-16,0 8 192 0,0-8-192 0,0 9 192 16,0-9-192-16,0 9 192 0,-2 0-192 0,2-9 192 15,0 0-192-15,-2 9 192 0,-1-1-192 0,-1 1 192 0,4-9-192 16,-1 9 192-16,1-9-192 0,-1 9 192 0,1-9-192 0,-1 10 192 16,1-2-192-16,0-8 160 0,-3 8-160 0,1 0 160 0,2-8-160 0,-2 9 128 15,2-9-128-15,-1 10 128 16,2-2-128-16,-1-8 128 0,0 0-128 0,-1 8 128 15,1-8-128-15,-2 9 160 0,2-3-160 0,0-6 160 16,0 0-160-16,0 0 0 0,-3 10 144 0,3-10-144 16,0 0 128-16,-1 9-128 0,1-9 160 0,0 0-160 15,0 0 176-15,0 0-176 0,-1 8 192 0,1-8-192 16,0 0 192-16,0 0-192 0,0 0 192 0,0 0-192 16,0 0 192-16,0 0-192 0,0 0 192 0,0 0-192 0,0 0 128 0,0 0-128 15,0 0 0-15,0 0 0 0,0 0 128 0,0 0-128 16,0 0 0-16,0 0 0 0,0 0 128 0,0 0-128 15,0 0 0-15,0 0 0 0,0 0 0 0,0 0 0 16,0 0 0-16,0 0 0 0,0 0 0 0,0 0 0 16,0 0 0-16,0 0 0 15,0 0-416-15,0 0-96 0,0 0 0 0,0 0-8832 16,0 0-1776-16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1:35.99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17399 11676 10303 0,'0'0'448'0,"0"0"112"0,0 0-560 0,0 0 0 0,0 0 0 0,0 0 0 0,0 0 640 0,0 0 32 15,0 0 0-15,0 0 0 16,0 0-160-16,0 0-16 0,0 0-16 0,0 0 0 0,0 0-272 0,0 0-48 15,0 0-16-15,0 0 0 16,0 0-144-16,0 0 0 0,0 0 144 0,0 0-144 16,0 0 0-16,9 2 128 0,-9-2-128 0,0 0 0 15,0 0 0-15,0 0 0 0,0 0 0 0,8 4 0 0,-8-4 0 0,0 0 0 16,0 0-144-16,6 6 144 0,-6-6-240 0,0 0 32 16,0 0 0-16,0 0 0 0,0 0 48 0,6 7 16 15,-3 1 0-15,-3-8 0 0,0 0 144 0,0 0 0 16,0 0 0-16,3 9 0 0,-3-9 0 0,0 0 0 15,0 0 0-15,0 0 0 0,3 9 0 0,-3-9 128 16,1 8-128-16,-1-8 0 0,0 0 0 0,0 0 128 16,0 9-128-16,0-9 0 0,0 0 192 0,0 0-48 15,0 0 0-15,0 0 0 0,0 0 0 0,0 0 0 16,0 0 0-16,0 0 0 0,0 0-144 0,0 0 160 16,0 0-160-16,0 0 160 0,0 0-160 0,0 0 128 15,3 9-128-15,-3-9 128 0,0 0-128 0,0 0 160 16,0 0-160-16,0 0 160 0,0 0 160 0,0 0 48 15,0 0 0-15,0 0 0 0,0 0 0 0,0 0 0 0,0 0 0 0,0 0 0 16,-4 9-80-16,4-9-16 0,-3 9 0 0,3-9 0 16,0 0 112-16,0 0 0 0,-9 2 16 0,9-2 0 15,0 0 48-15,-8 0 0 0,0 0 0 0,8 0 0 16,-9-2 0-16,2 1 16 0,-1-1 0 0,8 2 0 16,-10-3-144-16,0 0-16 0,0 1-16 0,0-3 0 15,4 3-64-15,-2 0-16 0,-2 0 0 0,1-1 0 16,1-1-80-16,1 0 0 0,-3-1-128 0,3 2 192 0,0 0 0 0,0 0-16 15,-3 0 0-15,3 0 0 0,-2-2 16 0,2 3 0 0,-4 0 0 16,5 1 0 0,6 1-16-16,-9-6 0 0,-1 1 0 0,2 1 0 0,-1 0-32 0,3 1 0 15,-1 0 0-15,-1 0 0 16,0 1-16-16,0 0-128 0,-2 0 192 0,3 0-64 0,-1-2 48 0,1 1 0 0,-2 0 0 0,3-1 0 31,-2 0-48-31,1 0 0 0,7 4 0 0,-7-5 0 0,-1 2 0 0,2-1 0 16,1-1 0-16,5 5 0 0,-7-3 0 0,0 0-128 15,0-1 192-15,2 0-64 0,-1-1 0 0,6 5 0 16,-5-3 0-16,-3 0 0 0,1-2 0 0,2 1-128 16,-1 0 192-16,6 4-64 0,-5-6-128 0,-2 1 192 15,3-3-192-15,4 8 192 0,-6-4-192 0,6 4 192 16,-7-7-192-16,1 3 192 0,6 4-192 0,-7-5 160 16,2 1-160-16,5 4 160 0,-8-6-160 0,3 2 128 15,-1-1-128-15,2 1 128 0,-2-1-128 0,6 5 0 16,-5-6 144-16,-1 1-144 0,1-1 0 0,0 2 144 15,-2 0-144-15,7 4 0 0,-6-5 128 0,2-1-128 0,-4 3 0 0,3-1 0 16,-3-1 0-16,2 1 128 0,3-1-128 0,-2 1 0 16,-1-1 128-16,3 0-128 0,1-1 0 0,-4 0 0 15,1 2 0-15,1-2 0 0,-1 1 0 0,0-1 0 16,0 1 0-16,-1 0 0 0,1 1 128 0,-1-1-128 16,0-1 0-16,0-2 0 0,2-1 0 0,-2 3 0 15,2 0 128-15,0 1-128 0,-3-2 0 0,3 2 0 16,0 0 0-16,-2 1 0 0,-2-3 0 0,1 0 0 15,2-2 0-15,-1 1 0 0,-2 0 128 0,1 1-128 0,-2-3 0 16,4 2 0-16,-3 0 0 0,0 2 0 0,-2-2 128 16,4 0-128-16,-2 1 0 0,2 0 0 15,-1 0 0-15,0 0 0 0,1-1 0 0,-1 0 0 16,2 0 0-16,-3 1 0 0,0-1 0 0,2 2 0 16,0-2 0-16,0 0 0 0,-1 1 128 0,1-1-128 0,-1 0 0 0,1 0 0 15,3 1 0-15,-4-3 0 0,0 4 128 0,-1 1-128 16,1-1 0-16,1 2 0 0,-2-3 128 0,-1 2-128 15,-1-2 0-15,0 0 0 0,2-2 0 0,-2 1 160 16,0 0-160-16,1 1 128 0,-2-2-128 0,0 1 160 0,0 0-160 0,0 1 160 16,-5-1-32-16,5 0-128 15,1 0 192-15,1-1-64 0,-1 0-128 0,0 0 128 16,-2 0-128-16,1 1 128 0,1-2-128 0,2 0 160 16,1-1-160-16,-1 1 160 0,1-1-160 0,0 1 0 15,-4 0 144-15,3 0-144 0,-2 0 128 0,2 1-128 16,0 1 160-16,1-2-160 0,-3 0 144 0,1 0-144 15,-1 0 128-15,3 0-128 0,1-2 0 0,0 1 0 0,-3 0 128 16,1-2-128-16,3 1 0 0,-1 0 0 0,-2 0 0 0,2-1 0 0,-2 1 128 0,0 1-128 16,2 0 0-16,-1-1 128 0,-1 0-128 0,2 1 0 15,0 0 0 1,-1 1 128-16,0 0-128 0,-2 0 0 0,3-1 144 0,-1 0-144 16,0 0 0-16,1 0 128 0,-2 2-128 0,3-1 0 15,-3 1 128-15,1-1-128 0,-3 0 128 0,4-1-128 16,-3 0 128-16,0 0-128 0,2 0 128 0,-1 0-128 15,-1-2 0-15,1 0 0 0,0-3 0 0,0 1 128 16,1 1-128-16,1-1 0 0,-2 2 0 0,4-1 0 16,-3-1 0-16,3 2 0 0,-1 1 0 0,0 0 0 15,-1 0 0-15,2 0 0 0,-1 0 0 0,1 1 0 16,-2-2 0-16,1 0 0 0,-1 1 0 0,1 0 0 0,-2 0 0 0,3-3 0 0,0-1 0 0,-1 2 0 31,2 2 0-31,-2-1 128 0,1-3-128 0,-1 1 0 0,1 0 0 16,1-1 0-16,-1 1 0 0,-2-2 0 0,2 2 0 0,0-2 0 0,-1-1 0 0,-1 0 0 0,2 0 0 15,-2 2 0 1,3-1 0-16,-1 1 128 0,-1 1-128 0,0-2 0 16,0 2 0-16,2-1 0 0,-3 1 0 0,1-1 0 15,2 1 0-15,0 1 0 0,-3 3 0 0,2-5 0 0,-1 2 0 0,0 1 0 16,0 1 0-16,1 0 0 16,-2 0 0-16,1-5 0 0,1-1 0 0,-3 1 0 15,-1 0 0-15,2 1 0 0,1-1 0 0,0 0 0 16,-2 2 0-16,1 0 0 0,-1-5 0 0,0 3 0 15,2-1 0-15,-3 1 0 0,2 0 0 0,-1 1 0 0,3 2 0 0,-1-1 0 0,2-2 0 0,-3 1 0 32,2-2 0-32,1 2 0 0,-4-1 0 0,2 0 0 0,-1 0 0 0,-2 2 0 0,3-4 0 0,-2 1 0 15,2 1 0-15,0-1 0 16,-2-1 0-16,0 0 0 0,3 0 0 0,-1-1 0 16,2 0 0-16,0 2 0 0,-4 1 0 0,0 0 0 15,1-3 0-15,0 2 0 0,1 2 0 0,-2 0 0 0,3 1 0 0,-2-1 0 0,-1 2 0 0,0 0 0 31,2 0 0-31,-1-1 0 0,2 0 0 0,-3-1 0 16,2 1 0-16,0 1 0 0,2 1 0 0,-2-4 0 16,1 1 0-16,1-1 0 0,-4-1 0 0,2 2 0 0,1 1 0 0,-1 0 0 15,0 0 0-15,2-1 0 0,0-2 0 0,-3 1 0 16,1 1 0-16,2-1 0 0,1 0 0 0,-3 2 0 16,2-2 0-16,-1 0 0 15,2 3 0-15,1 1 0 0,-3-3 0 0,0 3 0 0,2 0 0 0,0 0 0 16,0 1 0-16,-3 0 0 0,2-1 0 0,1 1 0 0,-1 0 0 0,0 2 0 15,2 0 0-15,-2 1 0 0,2-2 0 0,-1-2 0 0,-1 0 0 0,-1 1 0 32,2 0 0-32,-3 1 128 0,2-1-128 0,0 1 0 0,0-1 0 0,1 1 0 15,1-2 0-15,-1-1 0 0,0 0 0 0,0 2 0 16,1 1 0-16,0 1 0 16,-1-1 0-16,1 0 0 0,0 1 0 0,0 0 0 0,1-1 0 0,-1 1 0 0,-2-2 0 0,2 2 0 31,0 2 0-31,-1 0 0 0,1-1 0 0,0 0 0 15,1 2 0-15,0-1 0 0,-1 0 0 0,-1-1 0 16,2 2 0-16,0-3 0 0,-1 4 0 0,1-1 0 16,0 0 0-16,0-2 0 0,-1-2 0 0,1 1 0 0,0-1 0 0,0 3 0 0,-1 0 0 15,1 8 0-15,-1-8 0 0,1 0 0 16,-3 1 0-16,3-1 0 0,-1 0 0 0,1 8 0 16,0 0 0-16,0-6 0 0,0-3 0 0,0 1 0 15,0 1 0-15,0-1 0 0,1 1 0 0,-1-2 0 16,0 9 0-16,0-6 0 0,3-2 0 0,-3 2 0 15,0 6 0-15,0-7 0 0,0-1 0 0,0 1 0 16,0 0 0-16,0 0 0 0,0 2 0 0,0 5 0 16,0-7 0-16,0 7 0 0,-3-7 0 0,3 7 0 15,0-8 0-15,0-1 0 0,0 2 0 0,0 7 0 16,-1-5 0-16,1 5 0 0,0-9 0 0,0 3 0 16,0 0 0-16,0-1 0 0,-1 1 0 0,1-1 0 15,0 7 0-15,0-6 0 0,0 0 0 0,0 0 0 16,0-3 0-16,0 1 0 0,0 1 0 0,0 1 0 0,-1 0 0 0,1 0 0 0,0-1 0 0,0 1 0 15,0-1 0-15,0 0 0 16,1 1 0-16,-1 6 0 0,0-9 0 0,0 9 0 16,0 0 0-16,0-6 0 0,0-1 0 0,0 7 0 15,0-7 0-15,0 7 0 0,1-6 0 0,-1 6 0 16,0-9 0-16,0 9 0 0,0 0 0 0,0 0 0 16,0-8 0-16,0 8 0 0,0 0 0 0,0 0 0 15,1-7 0-15,-1 7 0 0,0 0 0 0,0 0 0 16,0 0 0-16,0-6 0 0,0 6 0 0,0 0 0 15,3-8 0-15,-3 8 0 0,0 0 0 0,0 0 0 16,0 0 0-16,0 0-128 0,0 0 128 0,0 0 0 16,0 0 0-16,0 0-128 0,0 0 128 0,0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15,0 0 0-15,0 0 0 0,0 0 0 0,0 0 0 16,-8-2 0-16,8 2 0 0,-5-6 0 0,5 6 0 16,0 0 0-16,0 0 0 0,0 0 0 0,-2-4 0 15,-2-1 0-15,2-2 0 0,2 7 0 0,0 0 0 16,0 0 0-16,-1-7 0 0,-1 1 0 0,2 1-128 0,0-1 128 0,0-2 0 15,-1 0 0-15,2 2 0 0,-1 6 0 0,0-7 0 16,0 1 0-16,0-3 0 0,0 0 0 0,0 0 0 16,0 0 0-16,0 3 0 0,2-1 0 0,-1 1 0 15,-1-1 0-15,1-2 0 0,1-2 0 0,0 1 0 16,-2-2 0-16,0 2 0 0,0 1 0 0,1 0 0 0,1 0 0 0,0-1 0 16,-4-1 0-16,2 0 0 0,2-2 0 0,0 4 0 0,1-1 0 0,-1 0 0 31,-1 1 0-31,3-1 0 0,-3-2 0 0,0 1 0 0,0 0 0 0,1 0 0 15,0 1 0-15,-1-1 0 0,1-1 0 16,-1 1 0-16,2 1 0 0,-1 0 0 0,-1-1 0 0,3 0 0 16,-1 0 0-16,-1 2 0 0,1-1 0 0,-2-1 0 0,1 1 0 0,-1-3 0 15,1 3 0-15,0 0 0 16,0-2 0-16,0 0 0 0,2-2 0 0,-2 3 0 16,-1 3 0-16,1-2 0 0,0 0 0 0,1-1 0 0,-1 0 0 0,2 0 0 15,-2-1 0-15,2 1 0 0,-2 1 0 0,1 1 0 16,2 0 0-16,-3-1 0 0,1-1 0 0,0 0 0 15,1-1 0-15,0 0 0 16,1 3 0-16,-2 0 0 0,0 0 0 0,2-1 0 16,-2-1 0-16,1 0 0 0,-2-1 0 0,2 1 0 15,-2 1 0-15,1 1 0 0,-1-1 0 0,1-1 0 0,-2-1 0 0,4 0 0 16,0-3 0-16,-1 3 0 0,-2 1 0 0,0-2 0 16,2 1 0-16,-2 1 0 15,-2-1 0-15,2 0 0 0,4-1 0 0,-1 1 0 16,-4-1 0-16,1 1 0 0,1 1 0 0,0-1 0 0,2-4 0 0,-1 0 0 15,-1 2 0-15,1 0 0 0,2-1 0 0,-3 1 0 0,1 2 0 0,-1 0 0 16,1 0 0-16,-2 0 0 0,2 0 0 0,-1-2 0 16,0 3 0-16,3-1 0 15,-1 0 0-15,1 0 0 0,-2-2 0 0,1 4 0 0,-1-1 0 16,3 0 0-16,-4 0 0 0,2-1 0 0,1-2 0 0,-3 1 0 0,2 4 0 16,-1-1 0-1,0 0 0-15,2-1 0 0,-2-2 0 0,2-2 0 0,-2 3 0 0,2 0 0 16,-1-1 0-16,2 1 0 15,-1 1 0-15,-1 0 0 0,-1-4 0 0,1 1 0 0,-1-1 0 0,2 2 0 16,1 2 0-16,-2 0 0 0,-1-2 0 0,3-1 0 16,-3-1 0-16,2-1 0 0,-2 2 0 0,1 1 0 0,1-3 0 0,1 2 0 15,-3 2 0 1,0 0 0-16,0-2 0 0,0-1 0 0,0 1 0 16,1 0 0-16,-2 2 0 0,2-2 0 0,-1-1 0 15,0 1 0-15,1-1 0 0,-3 2 0 0,2 0 0 0,1-1 0 16,-1-3 0-16,-2 1 0 0,2-2 0 0,-1 3 0 0,-1-1 0 0,3 4 0 15,-2 0 0-15,0 1 0 16,2-3 0-16,-1-2 0 0,-2 0 0 0,3 4 0 0,-1 1 0 16,3 1 0-16,-3 0 0 0,0 0 0 0,1-2 0 0,-2 0 0 15,1-1 0-15,1 2 0 16,0 1 0-16,-1 1 0 0,1 2 0 0,1-4 0 0,-3 0 0 0,1-1 0 16,3 0 0-16,-4 1 0 15,2 1 0-15,0 2 0 0,2-1 0 0,-2-1 0 0,-1-2 0 0,0 0 0 0,-1 1 0 16,2 1 0-16,1-3 0 0,-1 0 0 0,0 2 0 0,2 2 0 15,-2-4 0 1,2 2 0-16,-1-1 0 0,1 1 0 0,0 1 0 0,0-1 0 16,0-1 0-16,-3 2 0 0,2-1 0 0,0 2 0 15,1-1 0-15,1 1 0 0,-4-3 0 0,3 4 0 16,-1-1 0-16,0 0 0 0,0 2 0 0,-1-1 0 16,1 0 0-16,1 1 0 0,-4-2 0 0,3 0 0 15,0 1 0-15,0 1 0 0,-1-1 0 0,0 1 0 16,-1 1 0-16,2-2 0 0,-1 0 0 0,0 1 0 15,1-2 0-15,0 0 0 0,-1 0 0 0,2 3 0 16,-4-1 0-16,2-1 0 0,0 0 0 0,1-2 0 0,-2 1 0 0,1 0 0 16,0 2 0-16,-1-1 0 0,1 1 0 0,1-2 0 0,-1 2 0 0,0-2 0 15,1-2 0-15,-2 3 0 16,-4 8 0-16,6-8 0 0,-1 1 0 0,1-2 0 16,-2-2 0-16,1 1 0 0,1 0 0 0,-2 2 0 15,2 1 0-15,-3 0 0 0,2-1 0 0,1 2 0 16,0-2 0-16,0 1 0 0,0-1 0 0,-2 0 0 0,3 1 0 0,-2 1 0 0,-5 6 0 15,7-7 0 1,1-2 0-16,-1 1 0 0,1-1 0 0,-1 1 0 16,0-1 0-16,-2 3 0 0,0-1 0 0,2 0 0 0,0 2 0 0,1-2 0 0,-3 1 0 0,1 0 0 31,2 1 0-31,1-1 0 0,-2 1 0 0,0-1 0 16,-3 1 0-16,3-1 0 0,2 0 0 0,-3 1 0 15,2 0 0-15,-2-1-128 0,0 2 128 0,2-2 0 16,1 2 0-16,-2 0 0 0,-7 4 0 0,8-6 0 0,0 2 0 0,-1-1 0 0,-1 0 0 15,1 0 0-15,0 2 0 0,-1 0 0 16,-6 3 0-16,10-5 0 0,-5 1 0 0,3 0 0 16,-3 0 0-16,1 1 0 0,-6 3 0 0,9-2 0 15,-4-2 0-15,-5 4 0 0,8-4 0 0,-3 0 0 16,3 0 0-16,-1 1 0 0,-7 3 0 0,8-3 0 16,-8 3 0-16,7-2 0 0,0-2 0 0,-1 1 0 15,1 0 0-15,-7 3 0 0,0 0 0 0,10-3 0 0,-10 3 0 0,9-4 0 16,-2 1 0-16,0-1 0 0,-1 0 0 0,-6 4 0 15,0 0 0-15,9-3 0 0,-2-1 0 0,-7 4 0 16,9-3 0-16,-2 0 0 16,0-2 0-16,-7 5 0 0,8-4 0 0,-2 0 0 0,2-1 0 0,-8 5 0 15,5-4 0-15,3-1 0 0,-2 1 0 16,-6 4 0-16,4-5 0 0,4-2 0 0,-1-1 0 16,1 3 0-16,-8 5 0 0,7-5 0 0,0 2 0 0,-1-1 0 15,-1-2 0-15,1 2 0 0,-6 4 0 0,0 0 0 16,8-4 0-16,-8 4 0 0,10 0 0 0,1-1 0 15,-11 1 0-15,6-4 0 0,1-2 0 0,-7 6 0 16,9-4 0-16,-2 1 0 0,-7 3 0 0,9-5 0 16,0 1 0-16,-3-2 0 0,3 1 0 0,-2 1 0 0,-1 1 0 0,-6 3 0 15,8-2 0-15,2 0 0 0,-3-1 0 0,1-1 0 16,-2 0 0-16,1 1 0 16,-7 3 0-16,7-4 0 0,1 2 0 0,-1-1 0 15,-7 3 0-15,6-5 0 0,2 2 0 0,-3-1 0 0,-5 4 0 0,10-5 0 0,-4 2 0 0,-6 3 0 31,7-5 0-31,-1 2 0 0,-6 3 0 0,8-4 0 0,-2 0 0 0,-6 4 0 16,8-6 0-16,-1 3 0 16,-1 1 0-16,-6 2 0 0,10-4 0 0,-3 1 0 0,-7 3 0 0,8-6 0 15,1 0 0-15,-2 0 0 0,-7 6 0 0,8-3 0 16,-8 3 0-16,8-5 0 0,1-2 0 0,-1 4 0 0,-8 3 0 0,6-7 0 0,2 4 0 16,-8 3 0-1,0 0 0-15,11-4 0 0,-11 4 0 0,10-4 0 16,1 1 0-16,-11 3 0 0,0 0 0 0,11-1 0 15,-2-2 0-15,-1 0 0 0,-8 3 0 0,9-1 0 0,0-1 0 16,-9 2 0-16,0 0 0 0,11-2 0 0,-1-1 0 0,-10 3 0 0,0 0 0 16,10-3 0-1,0-1 0-15,-1 0 0 0,1 2 0 0,-2 0 0 16,0 0 0-16,-8 2 0 0,8-3 0 0,-8 3 0 0,9-4 0 0,2 1 0 16,-3-1 0-16,0 0 0 0,-8 4 0 0,8-2 0 15,0 0 0-15,-2 0 0 0,2-2 0 0,-2 2 0 0,1 0 0 0,2 0 0 16,-3-3 0-16,-6 5 0 0,7-3 0 0,-7 3 0 0,9-2 0 0,0-1 0 15,-1-1 0-15,-1-1 0 16,-7 5 0-16,7-5 0 16,-7 5 0-16,8-2 0 0,-1-1 0 0,0 1 0 15,0-1 0-15,0 0 0 0,-7 3 0 0,7-4 0 0,-1 0 0 0,-6 4 0 16,0 0 0-16,9-3 0 0,0-1 0 0,-2-1 0 16,-7 5 0-16,7-3 0 15,2 1 0-15,-9 2 0 0,0 0 0 0,10-1 0 16,0-1 0-16,-10 2 0 0,6-6 0 0,3 3 0 0,-9 3 0 0,8-1 0 0,-8 1 0 15,10-6 0-15,-4 2 0 0,3 0 0 16,-9 4 0-16,8-4 0 0,1 1 0 0,-2-1 0 16,-7 4 0-16,9-4 0 0,1 0 0 0,-1 1 0 15,-9 3 0-15,11-4 0 0,-2 0 0 0,-1-1 0 16,-8 5 0-16,11-6 0 0,-2 1 0 0,-1 1 0 16,-8 4 0-16,6-2 0 0,-6 2 0 0,10-4 0 0,-2 1 0 0,-8 3 0 15,10-3 0-15,-1-1 0 16,0 3 0-16,0-1 0 0,-2-1 0 0,2 1 0 15,-3-1 0-15,4 1 0 0,-2 0 0 0,0 1 0 16,-8 1 0-16,10-2 0 0,0 1 0 0,-1 0 0 16,-1-3 0-16,1 2 0 0,-1 0 0 0,-1 0 0 15,0 2 0-15,2-1 0 0,-3-3 0 0,4 3 0 16,-10 1 0-16,9-2 0 0,1-1 0 0,0-1 0 16,-2 0 0-16,0 1 0 0,-8 3 0 0,8-3 0 0,1 2 0 0,-1 0 128 15,-1-1-128-15,1 1 0 0,-8 1 0 0,10-4 0 16,-2 0 0-16,-8 4 0 0,9-3 0 0,2 2 0 0,-3-1 0 0,-8 2 0 15,10-5 0-15,-1 2 0 16,-9 3 0-16,10-2 0 0,0 1 0 0,0-2 0 16,-2-2 0-16,0 1 0 0,-8 4 0 0,11-4 0 15,0 2 0-15,-1 1 0 0,-10 1 0 0,11-2 0 16,0-3 0-16,-2 3 0 0,-9 2 0 0,11-1 0 0,0 0 0 0,0 1 0 0,-11 0 0 0,9 0 0 16,-9 0 0-16,11-2 0 15,0 1 0-15,-3 0 0 0,1 1 0 0,0 0 0 16,-1-2 0-16,0 1 0 15,-8 1 0-15,10 0 0 0,0-3 0 0,-3 2 0 16,2 2 0-16,-9-1 0 0,7 3 0 0,2-3 0 16,0-4 0-16,1 1 0 0,-2 0 0 0,-1 2 0 0,1 1 0 0,0 3 0 15,-1-1 0-15,-7-2 0 0,8 0 0 16,-1 0 0-16,-7 0 0 0,8 0 0 0,-1 1 0 0,-7-1 0 16,9 2 0-16,2 1 0 0,-11-3 0 0,9-2 0 15,-1 1 0-15,0 0 0 0,-8 1 0 0,10 1 0 16,-1 0 0-16,-1-1 0 0,-8 0 0 0,0 0 0 15,11-1 0-15,-4 1 0 0,-7 0 0 0,11 1 0 16,-2 2 0-16,0-1 0 0,-9-2 0 0,11-3 0 0,-1 3 0 0,-10 0 0 16,12 0 0-16,-1 1 0 15,1 1 0-15,-3-1 0 0,-9-1 0 0,10-1 0 0,-2-1 0 0,-8 2 0 16,11 2 0-16,-11-2 0 16,0 0 0-16,10 2 0 0,-10-2 0 0,11 0 0 15,0-1 0-15,-2 2 0 0,-9-1 0 0,0 0 0 0,13 3 0 0,-4-2 0 0,-9-1 0 0,10-1 0 0,-10 1 0 16,13 0 0-1,-3 1 0-15,0 1 0 0,-2 1 0 0,-8-3 0 16,10-2 0-16,0 1 0 0,-10 1 0 0,8 5 0 0,1-4 0 0,-9-1 0 16,9 3 0-16,0-1 0 15,-9-2 0-15,10 0 0 0,-3 0 0 0,-7 0 0 16,9 1 0-16,-2 2 0 0,0 2 0 0,0-4 0 16,-7-1 0-16,0 0 0 0,10 0 0 0,-10 0 0 15,7 5 0-15,-7-5 0 0,9 2 0 0,-9-2 0 16,7 0 0-16,-7 0 128 0,9 0-128 0,-9 0 0 15,9-1 0-15,-9 1 0 0,10 0 0 0,-3 0 128 16,-7 0-128-16,0 0 0 0,0 0 0 0,9 2 0 0,-9-2 0 0,9 3 0 16,-9-3 0-16,6 4 0 0,-6-4 0 0,0 0 0 15,10 1 0-15,-10-1 0 0,7 0 0 0,-7 0 0 16,0 0 0-16,10 0 0 0,-10 0 0 0,9 0 0 0,-9 0 0 0,8 0 0 16,-8 0 0-16,0 0 0 15,11 2 0-15,-11-2 0 0,9 0 0 0,-9 0 0 16,9-1 0-16,-9 1 128 0,11-1-128 0,-11 1 0 15,10-1 0-15,-10 1 0 0,12-4 0 0,-2 3 0 16,-10 1 0-16,11-1 0 0,0-1 0 0,-11 2 0 16,8-2 0-16,0-1 0 0,2 1 0 0,-10 2 0 15,8-1 0-15,-8 1 0 0,11-3 0 0,-11 3 128 16,10-1-128-16,0 0 0 0,0-2 0 0,-10 3 0 16,9-2 0-16,-1 0 0 0,1 0 0 0,0 1 0 15,1-3 0-15,-2 3 128 0,0 0-128 0,-1 0 0 0,-7 1 0 0,10-2 0 0,-2 0 0 0,-1 0 0 0,-7 2 0 16,12-2 0-1,-3 1 0-15,0 2 0 0,-9-1 0 0,9 0 0 0,-2-3 0 0,1 1 0 16,-8 2 0-16,10-1 0 16,-2 1 0-16,-2 0 0 0,-6 0 0 0,9 0 0 15,-2 0 0-15,0 1 0 0,-7-1 0 0,8 1 0 16,0-1 0-16,-2 1 0 0,1-1 0 0,2 2 0 0,-9-2 0 0,8 3 0 16,-1 0 0-16,-1-2 0 0,-6-1 0 0,10-1 0 15,-10 1 0-15,8 0 0 16,2 0 0-16,-10 0 0 0,10 2 0 0,-10-2 0 15,10 1 0-15,0-1 0 0,-10 0 0 0,12 0 0 16,-2 0 0-16,0 0 0 0,-10 0 0 0,12 1 0 16,0-1 0-16,-2-1 0 0,-10 1 0 0,10-2 0 15,0 0 0-15,-10 2 0 0,10 2 0 0,0 0 0 16,-2-1 0-16,2-1 0 0,2-1 0 0,-3 0 0 0,-9 1 0 0,11 0 0 0,1-1 0 16,-1 0 0-16,-2 0 0 0,-9 1 0 15,11 1 0-15,-2-1 0 0,1-1 0 0,1 1 0 16,-5 1 0-16,3 0 128 0,-2 0-128 0,2-1 0 15,-2 0 0-15,2 1 0 0,-3 1 0 0,0-2 0 16,-6 0 0-16,8 0 0 0,-8 0 0 0,10 5 0 16,-2-1 0-16,-8-4 0 0,9-1 0 0,0 1 0 15,-2 1 0-15,0 1 128 0,0 2-128 0,0-1 0 0,1-1 0 0,-8-2 0 16,5 3 0-16,-5-3 0 0,11 2 0 0,-3 0 0 16,-8-2 0-16,10 4 0 0,-2 1 0 0,0-3 0 15,-8-2 0-15,11 0 0 16,-3 2 0-16,2 0 0 0,-3 0 0 0,-7-2 0 0,0 0 0 15,10 5 0-15,1-1 0 0,-3-2 0 0,-8-2 0 16,11 3 0-16,-1 0 0 0,-1 0 0 0,-9-3 0 0,11 3 0 16,-11-3 0-16,7 3 0 0,-7-3 0 0,10 0 0 15,-10 0 0-15,12 3 0 0,-2-1 0 0,-10-2 0 16,9 3 0-16,1 0 0 0,-1-4 0 0,-9 1 0 0,0 0 0 0,11 3 0 16,-1-1 0-16,-2 1 0 15,-8-3 0-15,12 3 0 0,-5-1 0 0,-7-2 128 16,11 2-128-16,-2-1 0 0,-2 3 0 0,0-1 0 0,2-3 0 0,-9 0 0 15,0 0 0-15,11 3 0 16,-3 0 0-16,1-2 128 0,-9-1-128 0,7 0 0 16,1 1 0-16,-8-1 0 0,7 5 0 0,1-3 0 0,-8-2 0 0,7-2 0 15,-7 2 0-15,9 0 128 0,-1 1-128 0,-1 0 0 0,-7-1 0 16,9 0 0-16,-1 0 0 0,-2-1 0 0,-6 1 0 0,9-2 128 16,-9 2-128-16,9 2 0 0,-1 0 0 0,-1-2 0 0,-7 0 0 15,9-2 0 1,-9 2 0-16,11-1 0 0,-4-1 0 0,-7 2 0 15,0 0 0-15,11 0 0 0,-2 0 0 0,-2 0 0 16,-7 0 0-16,9 0 0 0,0 2 0 0,-1 0 128 0,-8-2-128 0,0 0 0 16,8 0 0-16,2-1 0 15,-3-1 0-15,-7 2 128 0,9-4-128 0,-3 3 0 0,-6 1 0 0,10-1 0 0,-10 1 0 16,10 0 0 0,-1-1 0-16,-9 1 0 0,0 0 0 0,12 0 0 15,-3 0 0-15,0 0 128 0,-9 0-128 0,0 0 0 16,0 0 0-16,0 0 0 0,12 1 0 0,-12-1 0 15,0 0 0-15,10 0 0 0,1 0 0 0,-2 2 0 0,-9-2 0 0,0 0 0 16,8 3 0-16,1-3 0 0,0 0 0 0,-9 0 0 16,0 0 0-16,10 3 0 0,-2-2 0 0,-8-1 0 15,9-1 0-15,-9 1 128 0,11-1-128 0,-11 1 0 16,8 2 0-16,-8-2 0 0,9 2 0 0,-9-2 128 16,9 1-128-16,-9-1 0 0,0 0 0 0,8 0 0 15,-8 0 0-15,10 4 0 0,-10-4 0 0,7 1 128 0,-7-1-128 0,0 0 0 0,0 0 0 16,0 0 0-1,10 0 0-15,-10 0 0 0,6 3 0 0,-6-3 0 0,0 0 0 0,0 0 144 16,0 0-144-16,0 0 0 16,10 4 128-16,-10-4-128 0,0 0 0 0,0 0 0 15,0 0 0-15,6 5 0 0,-6-5 0 0,0 0 0 16,0 0 128-16,0 0-128 0,0 0 0 0,0 0 0 0,0 0 144 0,7 4-144 16,-7-4 0-16,0 0 144 0,0 0-144 0,7 4 0 15,-7-4 0-15,0 0 0 0,7 3 0 0,-7-3 0 16,0 0 128-16,0 0-128 0,7 6 0 0,-7-6 0 15,0 0 0-15,0 0 0 0,7 5 128 0,-7-5-128 16,5 4 0-16,-5-4 128 0,0 0-128 0,0 0 0 0,0 0 0 0,7 5 0 16,-7-5 0-16,0 0 0 15,8 4 0-15,-8-4 0 0,0 0 0 0,0 0 0 16,7 2 0-16,-7-2 0 0,0 0 0 0,5 6 0 16,-5-6 128-16,0 0-128 0,0 0 0 0,0 0 0 0,8 2 0 0,-8-2 0 0,0 0 0 0,7 3 0 31,-7-3 128-31,7 5-128 0,-7-5 0 0,0 0 0 0,0 0 0 0,6 2 0 15,-6-2 0-15,0 0 0 0,0 0 128 0,9 3-128 0,-9-3 0 0,8 3 0 16,-8-3 0 0,0 0 128-16,0 0-128 0,0 0 0 0,9 0 0 0,-9 0 0 15,0 0 0-15,0 0 0 0,9 7 0 0,-3-5 0 0,-6-2 0 0,0 0 0 0,0 0 0 0,0 0 0 32,0 0 0-32,8 1 0 0,-8-1 0 0,0 0 0 15,9 0 0-15,-2 0 0 0,-7 0 0 0,0 0 0 16,11 3 0-16,-2-2 0 0,-9-1 128 0,0 0-128 15,0 0 0-15,0 0 0 0,8 0 0 0,-8 0 0 16,0 0 0-16,11 0 0 0,-1 0 0 0,-10 0 0 16,0 0 0-16,0 0 0 0,7 0 0 0,-7 0 0 0,0 0 0 0,10-3 0 0,-10 3 0 0,0 0 0 31,9 0 0-31,-9 0 0 0,8 0 0 0,-8 0 0 16,0 0 0-16,0 0 0 0,9-2 0 0,-9 2 0 0,10-1 0 0,-10 1 0 15,0 0 0-15,11-1 0 0,-4 1 0 0,-7 0 0 16,0 0 0-16,0 0 0 0,0 0 0 0,0 0 0 15,0 0 0-15,0 0 0 0,0 0 0 0,0 0 0 16,0 0 128-16,0 0-128 0,0 0 0 0,0 0 0 16,10 0 0-16,-10 0 0 0,0 0 0 0,0 0 0 15,0 0 0-15,0 0 0 0,0 0 0 0,0 0 0 16,0 0 0-16,0 0 0 0,0 0 0 0,0 0 0 16,0 0 0-16,0 0 0 0,10 0 0 0,-10 0 0 15,0 0 0-15,0 0 0 0,0 0 0 0,0 0 0 16,0 0 128-16,0 0-128 0,0 0 0 0,0 0 0 15,0 0 0-15,0 0 0 0,0 0 0 0,0 0 0 0,0 0 0 0,0 0 128 16,0 0-128-16,0 0 0 0,0 0 0 0,0 0 0 0,0 0 0 0,0 0 0 16,0 0 0-16,0 0 0 15,0 0 0-15,0 0 0 0,0 0 0 0,0 0 0 16,0 0 0-16,0 0 0 0,0 0 0 0,0 0 0 16,0 0 0-16,0 0 0 0,0 0 0 0,0 0 0 15,0 0 0-15,0 0 0 0,0 0 0 0,0 0 0 16,0 0 0-16,0 0 128 0,0 0-128 0,0 0 128 15,0 0-128-15,0 0 0 0,0 0 0 0,0 0-176 0,0 0 176 0,0 0 0 16,0 0 0-16,0 0 0 0,0 0 0 0,0 0 0 16,0 0 128-16,0 0-128 15,0 0 0-15,0 0 0 0,0 0 0 0,0 0-128 16,0 0 128-16,0 0 0 0,0 0 0 0,0 0-128 0,0 0 128 16,0 0-160-16,0 0 160 0,0 0-160 15,0 0-224-15,0 0-32 0,0 0-16 0,0 0 0 16,0 0-1616-16,0 0-336 0,0 0-64 0,0 0-16 0</inkml:trace>
  <inkml:trace contextRef="#ctx0" brushRef="#br0" timeOffset="1">21158 3772 3679 0,'0'0'160'0,"0"0"32"0,0 0-192 0,0 0 0 16,0 0 0-16,0 0 0 0,0 0 1600 0,0 0 288 0,0 0 48 0,0 0 16 15,0 0-1296-15,0 0-256 16,0 0-48-16,0 0-16 0,0 0 80 16,0 0 16-16,0 0 0 0,0 0 0 0,0 0-48 0,0 0 0 15,0 0 0-15,0 0 0 0,0 0-96 0,0 0-32 0,0 0 0 0,0 0 0 16,0 0 64-16,0 0 0 16,0 0 0-16,0 0 0 0,0 0-48 0,0 0 0 15,0 0 0-15,0 0 0 0,0 0 96 0,0 0 16 16,0 0 0-16,0 0 0 0,0 0 64 0,0 0 0 0,0 0 16 0,0 0 0 15,0 0-16-15,0 0-16 16,0 0 0-16,-2 9 0 0,2-9-112 0,0 0-32 16,0 0 0-16,0 0 0 0,-2 7-96 0,2-7 0 15,0 0-16-15,0 0 0 0,0 0 32 0,0 0 16 0,0 0 0 0,0 0 0 16,0 0 48-16,0 0 16 0,0 0 0 0,0 0 0 16,0 0-80-16,0 0-16 0,0 0 0 0,0 0 0 15,0 0-64-15,0 0-128 0,0 0 176 0,0 0-176 0,-5 8 208 0,5-8-64 16,0 0-16-16,0 0 0 15,0 0-128-15,0 0 192 0,0 0-192 0,0 0 192 16,0 0-32-16,0 0 0 0,0 0 0 0,0 0 0 0,0 0-160 16,0 0 192-16,0 0-192 0,0 0 192 15,0 0-192-15,0 0 0 0,0 0 0 0,0 0 128 0,0 0-128 0,0 0 0 16,0 0 0-16,0 0 0 16,0 0 0-16,0 0 0 0,0 0 0 0,0 0 0 15,0 0 0-15,0 0 0 0,0 0 0 0,0 0 0 16,0 0 128-16,0 0-128 0,0 0 0 0,0 0 128 15,0 0-128-15,0 0 0 0,0 0 0 0,0 0 128 16,0 0-128-16,0 0 0 0,0 0 0 0,0 0 0 0,0 0 0 0,0 0 128 16,0 0-128-16,0 0 0 0,0 0 0 0,0 0 0 15,0 0 128-15,0 0-128 0,0 0 0 0,0 0 0 16,0 0 144-16,0 0-144 0,0 0 0 0,0 0 144 0,0 0-144 0,0 0 0 16,0 0 144-16,0 0-144 15,0 0 0-15,0 0 144 0,0 0-144 0,7-1 0 16,-7 1 0-16,0 0 128 0,0 0-128 0,0 0 0 15,0 0 0-15,0 0 0 0,0 0 0 0,8-2 128 16,-8 2-128-16,0 0 0 0,0 0 0 0,0 0 0 0,4-6 128 0,-4 6-128 16,0 0 0-16,0 0 128 15,7 0-128-15,-7 0 128 0,0 0-128 0,6 1 160 16,-6-1-160-16,7 0 160 0,-7 0-160 0,0 0 160 0,0 0-160 0,10 0 160 16,0-2-160-16,-3 2 0 0,-7 0 144 0,8 4-144 0,1-4 0 0,-3 0 144 15,-6 0-144-15,10 0 0 0,0 0 144 0,-3 0-144 0,-7 0 0 0,11 0 144 31,-2 1-144-31,-9-1 128 0,0 0-128 0,11 0 128 0,0 2-128 0,-3 0 0 16,1 0 144-16,-9-2-144 16,10-2 0-16,-2 0 0 0,1 1 0 0,-9 1 0 0,0 0 144 0,9 0-144 15,-9 0 192-15,10-1-192 16,-10 1 160-16,11-3-160 0,-3 1 128 0,-8 2-128 16,9 0 128-16,-9 0-128 0,9 2 0 0,-9-2 128 15,11-1 0-15,-1 0 0 0,-10 1 0 0,8 0 0 16,0 2 0-16,-8-2-128 0,10 2 192 0,0-2-64 15,-10 0-128-15,11 0 0 0,-3 0 0 0,-1 1 0 0,-7-1 0 0,9 0 128 16,-9 0-128-16,10 1 0 16,0 1 0-16,-2 0 0 0,-8-2 0 0,9 1 0 0,-9-1 0 0,8 0 0 15,0 2 128-15,-2 0-128 0,-6-2 0 0,10 1 0 16,-2 1 0-16,-1-1 0 0,-7-1 0 0,7-1 128 16,1 0-128-16,-8 1 0 0,8 1 0 0,-1 0 0 15,-7-1 128-15,7 0-128 0,-7 0 0 0,8 0 128 16,-2-2-128-16,-6 2 128 0,0 0-128 0,10 2 128 15,-2 0-128-15,0-2 128 0,-8 0-128 0,0 0 128 16,8-2-128-16,0 2 128 0,-8 0-128 0,9 2 0 16,0-1 144-16,-2 0-144 0,1-1 0 0,0 1 0 0,-8-1 0 0,8 3 128 0,-1-3-128 15,-7 0 0 1,0 0 128-16,9 5-128 0,2 0 0 0,-2-3 144 16,-1-1-144-16,-1 0 0 0,1 0 128 0,-8-1-128 15,0 0 0-15,9 4 0 0,-2 0 0 0,1-1 0 0,1 0 0 0,-9-3 0 16,9 4 128-16,0-1-128 0,-9-3 0 15,9 4 0-15,-9-4 0 0,7 9 160 0,2-2-160 0,-9-7 128 16,0 0-128-16,9 7 128 0,-1-3-128 0,0 0 128 0,-8-4-128 0,8 8 128 16,-3-3-128-16,-5-5 128 15,9 5-128-15,-9-5 128 0,0 0-128 0,6 7 128 16,-1 0-128-16,-5-7 128 0,8 7-128 0,-3-2 128 16,-5-5-128-16,7 7 128 0,-7-7-128 0,0 0 128 15,4 9-128-15,2 0 0 0,0-3 0 0,-6-6 128 16,0 0-128-16,5 9 0 0,-5-9 144 0,4 7-144 0,-4-7 0 0,6 8 128 0,-2 0-128 0,-4-8 0 31,5 10 128-31,0-1-128 0,-5-9 128 0,3 9-128 0,2-1 0 0,-5-8 144 16,4 10-144-16,2-2 0 0,-3 1 128 0,0-1-128 0,-3-8 0 0,4 10 0 15,-4-10 0-15,5 8 0 0,-5-8 0 0,3 9 0 16,2 0 144-16,-2-1-144 16,1 1 0-16,-2 0 144 0,-2-9-144 0,3 9 0 0,-1 2 0 0,1 0 0 15,-3-11 128-15,5 10-128 16,-3 2 0-16,1-2 128 0,-1-2-128 0,1 0 0 15,-3-8 0-15,5 11 0 0,-3-1 0 0,1-3 0 16,-3-7 0-16,3 10 0 0,0-1 0 0,2 2 0 16,-4-2 0-16,-1-9 0 0,0 0 0 0,4 9 128 15,-2 0-128-15,0 0 0 0,1-1 0 0,0 1 0 16,-3-9 0-16,2 9 0 0,3-1 0 0,-5-8 0 16,1 10 128-16,1-2-128 0,1 3 0 0,0 0 0 0,-3-4 0 0,0-7 128 15,3 10-128-15,-1 0 0 0,-2-10 0 0,2 11 128 16,-1-1-128-16,1 0 128 0,3-2-128 0,-5-8 128 15,1 9-128-15,-1-9 0 0,2 9 0 0,0-1 128 0,0 2-128 0,1 0 0 16,-2-2 0-16,1 1 128 0,1 0-128 0,-3-9 0 0,0 10 0 0,0 0 0 31,0 0 0-31,0 0 0 0,0-2 128 0,0-8-128 16,0 9 0-16,0-9 0 0,0 10 0 0,0 0 0 16,0 0 0-16,0 0 0 0,0 3 128 0,0-4-128 15,0 0 0-15,0-9 0 0,-1 8 0 0,-2 2 0 16,0 0 0-16,0 0 0 0,1-1 0 0,0 0 128 15,2-9-128-15,-2 10 0 0,-2-3 0 0,2 1 128 16,2-8-128-16,-2 10 0 0,-1-1 0 0,-1-2 0 0,3 0 0 16,-4-2 0-16,5-5 0 0,-6 11 0 0,3-2 0 0,-2-1 0 15,0 0 0-15,2-2 0 0,3-6 0 0,-3 8 0 0,-2 0 128 0,5-8-128 16,-5 7 0-16,0 0 0 16,1 1 0-16,4-8 0 0,-6 5 0 0,1 3 0 15,0 0 0-15,1 1 0 0,0-2 0 0,1 0 0 16,3-7 0-16,-6 8 0 0,0-1 0 0,3 0 0 0,-2-1 0 0,-1 1 0 0,2-1 0 15,-2 0 0-15,2 3 0 0,-1-3 0 16,0 0 0-16,-1 0 0 16,1 0 0-16,-1-1 0 0,1 1 0 0,0-2 0 15,-1 1 0-15,-1-1 0 0,1-1 0 0,6-3 0 16,-8 6 0-16,0-2 0 0,1 0 0 0,-2-1 0 16,-2 1 0-16,2 0 0 0,2 0 0 0,1-1 0 0,-1 4 0 0,1-2 0 15,-2-1 0-15,8-4 0 0,-9 4 0 0,0 1 0 0,0 1 0 0,2 0 0 16,-1-2 0-1,8-4 0-15,-9 3 0 0,-1 2 0 0,4-3 0 0,6-2 0 16,-11 5 0-16,2 0 0 0,0-1 0 0,0 0 0 16,9-4 0-16,-6 4 0 0,-4-1 0 0,2 1 0 15,-2-2 0-15,3 0 0 0,-2 0 0 0,2 0 0 16,-1 1 0-16,3-2 0 0,5-1 0 0,-9 3 0 16,3-3 0-16,-3 2 0 0,2 0 0 0,1 1 0 0,-1-3 0 0,1 1 0 15,6-1 0-15,-6 2 0 0,0-1 0 0,-1 0 0 0,7-1 0 0,-7 3 0 31,2-2 0-31,-1 1 0 0,2-2 0 0,4 0 0 16,-10 1 0-16,4 0 0 0,0-2 0 0,6 1 0 16,-5 3 0-16,0 0 128 0,-4-3-128 0,3 0 128 0,6 0-128 0,-8 0 0 15,1 0 0-15,-1 2 0 0,3 2 0 0,0-2 0 16,-2-2 0-16,1-1-176 0,1 0 176 0,-2 1 0 16,2-4 0-16,-2 3 0 0,0 1 0 0,2 0 0 15,-2 0 0-15,7 0 0 0,-7-2 0 0,-1 1 0 16,0 0 128-16,3 1-128 0,5 0 0 0,-7 1 0 15,1-2 0-15,6 1-128 0,-8 0 128 0,0 0 0 16,2-1 0-16,0 1 0 0,6 0 0 0,0 0 0 16,-10-1 0-16,2 0 0 0,2-2 0 0,6 3 0 15,0 0 0-15,-8-1 0 0,8 1 0 0,-8 1 0 16,1-1 0-16,7 0 0 0,-9 3 0 0,9-3 0 16,0 0 0-16,0 0 0 0,-9 2 0 0,9-2 0 0,0 0 0 0,0 0 0 15,-9 0 0-15,-1 0 0 0,3 0 0 0,7 0 0 16,-9 3 0-16,2 0 0 0,-4-3 0 0,11 0 0 15,0 0 0-15,-8 0 0 0,-1-1 0 0,1 1 0 16,8 0 0-16,0 0 0 0,-8 3 0 0,8-3 0 16,-10-2 0-16,3 1 0 0,-2 0 0 0,9 1 0 15,-7 2 0-15,7-2 0 0,-8 4 0 0,2-2 0 16,6-2 0-16,-9-1 0 0,9 1 0 0,-6 0 0 16,-2 2 0-16,8-2 0 0,-7 2 0 0,7-2 0 15,-8 1 0-15,0 0 0 0,8-1 0 0,-9 3 0 16,9-3 0-16,-7 2 0 0,-2-2 0 0,9 0 0 15,-6 3 0-15,-2-1 0 0,1 2 0 0,0-2 0 16,7-2 0-16,-9 1 0 0,2 1 0 0,0 0 0 16,1-1 0-16,1 2 0 0,-1-1 0 0,-1-1 0 15,7-1 0-15,-8 2 0 0,-1-1 0 0,2 0 0 0,-3-1 0 0,0 3 0 0,2-1 0 16,1-1 0-16,1 1 0 0,-1 0 0 0,-3 0 0 0,2 1 0 16,0-3 0-16,0 1 0 15,0 1 0-15,2 0 128 0,6-2-128 0,-9 3 0 16,-3 0 0-16,5-1 0 0,7-2 0 0,0 0 0 15,-11 2 0-15,3 1 0 0,8-3 0 0,-8 4 0 0,8-4 0 0,-8 5 0 16,0-3 0-16,8-2 0 16,-8 3 0-16,-2 0 0 0,1 1 0 0,2 1 0 0,7-5 0 0,-6 5 0 15,-2-2 0-15,8-3 0 16,0 0 0-16,0 0 0 0,-10 7 0 0,4 0 0 0,-2-1 0 0,8-6 0 0,-8 4 0 0,-1-1 0 31,9-3 0-31,-6 6 0 0,-3-1 0 0,9-5 0 16,-7 6 0-16,7-6 0 0,-8 5 0 0,8-5 0 15,0 0 0-15,-7 4 128 0,-1 2-128 0,8-6 0 0,-6 6 0 0,6-6 0 16,-8 5 0-16,8-5 0 0,-9 5 0 0,3 1 0 16,-1-2 0-16,3 2 0 0,-2-1 0 0,6-5 0 15,-7 6 0-15,2-2 0 0,5-4 0 0,0 0 0 16,-8 7 0-16,3-1 0 0,-3 1 0 0,8-7 128 16,-4 4-128-16,4-4 0 0,-7 6 0 0,3-1 128 0,4-5-128 0,-6 8 0 15,3-3 0-15,3-5 0 16,-9 5 0-16,4-1 0 0,5-4 0 0,-6 6 0 0,6-6 0 0,-5 6 0 15,0 1 0-15,-1 0 0 16,1-1 0-16,1 1 0 0,-3-2 0 0,3 1 0 0,4-6 0 0,-4 4 0 16,-1 3 0-16,5-7 0 15,-6 7 0-15,1 2 0 0,-2 2 0 0,2-4 0 16,0-4 0-16,5-3 0 0,-6 5 0 0,0 0 0 16,0 2 0-16,1-1 0 0,5-6 0 0,-4 8 0 0,-3-1 0 0,2-1 0 0,0 1 0 0,0 0 0 15,-1 2 0-15,1 0 0 16,-1 0 0-16,2-3 0 0,-1 0 0 0,5-6 0 15,-6 8 0-15,2-1 128 0,4-7-128 0,-5 11 0 16,-1-1 0-16,0-1 0 0,2-2 0 0,-3-1 0 16,3 1 0-16,-1-1 0 0,-3-1 0 0,8-5 0 15,0 0 0-15,-5 11 0 0,-4-1 0 0,3 0 0 16,2-2 0-16,-2-1 0 0,-1 1 0 0,2-2 0 16,5-6 0-16,-6 9 0 0,1-2 0 0,0 2 0 0,0 0 0 0,5-9 0 15,-6 6 0-15,2 1 0 16,-2 0 0-16,2 2 0 0,1 0 0 0,3-9 0 15,-5 9 0-15,2-3 0 0,3-6 0 0,-3 10 0 16,3-10 0-16,-2 10 0 0,-4 0 0 0,3 0 0 0,-2 0 0 16,5-10 0-16,0 0 0 0,-1 9 0 0,1-9 0 0,-2 8 0 15,-3 0 0-15,2 1 0 0,3-9 0 0,-1 11 0 16,-1-1 0-16,0-1 0 0,2-9 0 0,-1 9 0 0,-1 4 0 0,-2-5 0 16,4-8 0-16,0 0 0 15,0 0 0-15,-2 10 0 0,0 0 0 0,2-10 0 0,-1 9 0 0,0 0 0 16,-2 0 0-16,3-9 0 15,0 0 0-15,0 8 0 0,0-8 0 0,-1 9 0 16,-1 0 0-16,2-9 0 0,-3 9 0 0,2-2 0 16,0 2 0-16,1-9 0 0,-1 10 0 0,1-10 0 15,0 0 0-15,-3 9 0 0,3-9 0 0,0 0 0 16,-2 9 0-16,1 0 0 0,0-1 0 0,1-8 0 16,0 0 0-16,-1 7 0 0,-2 1 0 0,3-8 0 0,-2 10 0 0,2-10 0 15,0 0 0-15,-2 8 0 0,1 1 0 0,1-9 0 16,0 0 0-16,-3 9 0 0,1 0 0 0,1-2 0 15,-1 1 0-15,2-8 128 0,0 0-128 0,0 0 0 16,-1 10 0-16,1-10 0 0,-2 9 0 0,2-9 0 16,0 9 0-16,0-9 0 0,-1 10 0 0,1-10 0 15,0 0 0-15,-1 8 0 0,1-8 0 0,0 9 0 16,0-9 0-16,-1 10 0 0,1-10 0 0,-1 8 0 16,0 1 0-16,1-9 0 0,0 0 0 0,1 9 0 15,-1-9 0-15,0 10 0 0,0-10 0 0,0 8 0 16,0-8 0-16,0 0 0 0,0 11 0 0,0-2 0 15,0-9 0-15,-1 9 0 0,0-1 0 0,1-8 0 16,0 9 0-16,0-1 0 0,0-8 0 0,0 9 0 0,0-9 0 0,0 0 0 16,-2 11 0-16,2-1 0 0,0-10 0 0,0 8 0 15,0-8 0-15,0 11 0 0,0-1 0 0,0-1 0 16,0-9 0-16,0 10 0 0,-1 0 0 0,1-1 128 16,0-9-128-16,0 7 0 0,0-7 0 0,0 9 0 15,0 0 0-15,0-9 0 0,-1 9 0 0,1-9 0 16,1 9 0-16,-1 1 0 0,0-4 0 0,0-6 128 15,-1 10-128-15,1-1 0 0,0-9 0 0,-1 11 0 16,0-1 0-16,1-10 0 0,0 9 0 0,0-9 0 16,0 11 0-16,-1-3 0 0,1-8 0 0,0 10 0 15,0-1 0-15,0 0 0 0,-2 0 0 0,2-9 0 16,0 0 0-16,-2 10 0 0,0-2 0 0,1 0 0 16,1 2 0-16,0-1 0 0,0-9 0 0,0 10 0 15,0-2 0-15,-1 1 0 0,1-9 0 0,-1 10 128 0,1 0-128 16,0-1 0-16,0-9 0 0,-1 11 0 0,0-1 0 0,1-1 0 0,0-1 0 0,0-8 0 15,0 10 0-15,1-1 0 16,-1-9 0-16,0 11 0 0,0-1 0 0,0-1 128 16,0-9-128-16,1 10 0 0,-1-10 0 0,1 8 0 15,-1 1 0-15,0 1 0 0,0 2 0 0,1-1 0 0,2-2 0 16,-3-9 0-16,2 8 0 0,-2-8 0 16,0 9 0-16,0 0 128 0,0-9-128 0,2 10 0 0,-1 1 0 0,0-2 0 0,-1-9 0 15,2 9 0-15,1-1 0 0,-2-1 128 16,-1 1-128-16,0-8 0 15,1 9 0-15,0-1 128 0,-1-1-128 0,0-7 0 16,0 0 0-16,3 9 0 0,0 1 0 0,-1-1 0 16,-2-9 0-16,2 9 0 0,-2-9 0 0,1 8 0 0,0-2 0 15,0 0 0-15,1 1 0 0,-2-7 128 0,2 7-128 0,-2-7 0 16,4 8 0-16,-4-8 0 0,2 9 0 0,1 0 128 16,2-1-128-16,-5-8 0 0,3 6 0 0,1 1 0 15,-1 0 0-15,-3-7 0 0,0 0 0 0,3 7 0 0,0 0 0 0,3-1 0 16,-3 1 0-16,-3-7 128 15,0 0-128-15,4 8 0 0,1-2 0 0,-1 2 0 16,-4-8 0-16,3 7 0 0,-3-7 0 0,7 7 128 16,-7-7-128-16,7 9 0 0,-2-1 0 0,2-2 0 15,-3-1 0-15,-4-5 0 0,8 3 0 0,-8-3 0 16,6 7 0-16,-1-1 0 0,-5-6 0 0,5 7 0 16,2-2 0-16,-7-5 0 0,0 0 0 0,9 6 0 15,-3 2 0-15,1-1 0 0,0 0 0 0,-7-7 0 0,0 0 0 0,5 8 0 16,5-2 0-16,-5-1 0 0,-5-5 0 0,7 4 0 15,1 2 0-15,-8-6 0 0,0 0 0 0,5 7 0 0,1 0 0 0,-6-7 0 16,0 0 0-16,3 9 128 0,-3-9-128 0,6 7 0 16,-6-7 0-16,6 7 0 15,-6-7 0-15,9 8 0 0,0-1 0 0,-4 1 0 16,-5-8 0-16,0 0 128 0,8 6-128 0,-3 0 144 16,1 1-144-16,-6-7 160 0,0 0-160 0,9 7 0 15,-3 0 0-15,0-1 0 0,-6-6 0 0,5 7 0 16,-5-7 0-16,8 8 0 0,-4-3 0 0,2 1 0 15,-6-6 0-15,8 4 0 0,-8-4 0 0,6 8 0 16,1-1 0-16,-7-7 0 0,5 5 0 0,-5-5 128 16,0 0-128-16,8 8 192 0,-1-3-192 0,-7-5 0 15,4 8 0-15,-4-8 0 0,8 6 0 0,-8-6 0 0,0 0 0 0,5 7 0 0,4 0 0 0,-5-2 0 16,-4-5 0-16,6 6 0 16,-6-6 0-16,0 0 0 0,7 8 128 0,-7-8-128 15,3 4 0-15,-3-4 0 0,5 7 0 0,-5-7 0 16,0 0 0-16,7 5 0 0,-3-2 128 0,-4-3-128 15,4 7 0-15,-4-7 0 0,6 8 0 0,-6-8 0 16,0 0 0-16,0 0 128 0,0 0-128 0,0 0 0 16,5 5 0-16,-5-5 0 0,0 0 128 0,4 7-128 15,-4-7 0-15,0 0 0 0,0 0 144 0,6 5-144 16,-1 0 0-16,-5-5 0 0,0 0 0 0,4 6 128 16,-4-6-128-16,0 0 0 0,0 0 0 0,0 0 128 15,0 0-128-15,0 0 0 0,6 5 0 0,-6-5 0 16,0 0 0-16,0 0 0 0,0 0 0 0,4 5 128 0,-4-5-128 0,0 0 0 15,0 0 0-15,0 0 0 0,0 0 0 0,0 0 128 16,0 0-128-16,0 0 0 0,6 3 0 0,-6-3 0 16,0 0 0-16,0 0 128 0,0 0-128 0,4 6 0 15,-4-6 0-15,0 0 0 0,0 0 0 0,0 0 0 16,0 0 0-16,0 0 0 0,7 4 0 0,-7-4 0 16,5 4 0-16,-5-4 0 0,0 0 128 0,0 0-128 15,7 0 128-15,-7 0-128 0,0 0 0 0,0 0 0 16,0 0 0-16,0 0-128 0,0 0 128 0,5 2 0 15,-5-2 128-15,0 0-128 0,0 0 0 0,7 2 0 0,-7-2 0 0,6 1-128 0,-6-1 128 0,0 0 0 32,0 0 0-32,7 0 0 0,-7 0 0 0,0 0 0 15,0 0 0-15,0 0 0 0,0 0 0 0,0 0 0 0,0 0 0 0,0 0 0 0,0 0 0 0,8 3 0 16,-3 0 0 0,-5-3 0-16,0 0 0 0,0 0 0 0,0 0 0 0,0 0 0 15,0 0 0-15,0 0 0 0,8 2 0 0,-8-2 0 0,0 0 0 0,0 0 0 16,0 0 0-16,0 0 0 15,0 0 0-15,0 0 0 0,0 0 0 0,0 0 128 16,0 0-128-16,0 0 0 0,0 0 0 0,0 0 0 16,0 0 0-16,0 0 0 0,0 0 0 0,0 0 0 15,0 0 0-15,0 0 0 0,0 0 0 0,0 0 128 0,0 0-128 0,0 0 0 16,0 0 0-16,0 0 0 16,0 0 0-16,2 6 0 0,-2-6 0 0,0 0 0 15,0 0 0-15,0 0 0 0,0 0 0 0,0 0 128 0,0 0-128 0,0 0 0 16,0 0 0-16,0 0 0 0,0 0 0 0,0 0 0 15,0 0 0-15,0 0 0 0,-6 7 0 0,6-7 0 16,0 0 0-16,0 0-128 0,0 0-96 0,0 0-16 16,-9 4 0-16,2 2 0 15,0-3-352-15,7-3-80 0,0 0-16 0,-8 6 0 0,8-6-2208 16,-10 3-448-16</inkml:trace>
  <inkml:trace contextRef="#ctx0" brushRef="#br0" timeOffset="2">21245 7824 11055 0,'0'0'480'15,"0"0"112"-15,0 0-464 0,0 0-128 0,0 0 0 0,0 0 0 0,0 0 816 0,0 0 144 16,0 0 16-16,-4 5 16 0,-6-3-240 0,10-2-48 16,0 0-16-16,0 0 0 0,-5 4-112 0,5-4 0 15,0 0-16-15,0 0 0 0,-9 6-192 0,9-6-48 16,0 0 0-16,0 0 0 0,0 0-64 0,0 0-32 16,0 0 0-16,0 0 0 0,0 0-80 0,0 0-16 15,0 0 0-15,0 0 0 0,0 0 32 0,0 0 0 16,0 0 0-16,0 0 0 0,0 0 32 0,6 8 0 15,2-2 0-15,-8-6 0 0,0 0-16 0,0 0 0 16,0 0 0-16,10 0 0 0,-10 0 32 0,8 0 16 16,2 0 0-16,-1 0 0 0,-9 0-16 0,0 0 0 15,0 0 0-15,8 0 0 0,-8 0-16 0,12-1-16 16,-4 1 0-16,1 0 0 0,0-3-16 0,0 3 0 0,-9 0 0 0,11 0 0 16,-1 0-32-16,1 0-128 0,0 0 192 0,0 2-64 0,-1 0-128 15,0-2 160-15,-3-1-160 0,2 0 160 0,0 1-160 0,0 3 192 16,-1 2-192-16,-1-3 192 0,2-2-192 0,0-1 192 0,0 1-192 0,-3 2 192 15,4 0-192-15,-3 1 0 16,3-3 144-16,-5 2-144 16,-5-2 0-16,10 3 144 0,0-1-144 0,0-1 0 15,-4-1 144-15,2-1-144 0,0-1 0 0,0 2 144 16,-1 2-16-16,1 1 0 0,-8-3 0 0,11 3 0 16,-3-1 0-16,0-1-128 0,-8-1 192 0,10 1-64 15,-2 1-128-15,0 1 192 0,-8-3-192 0,9 4 192 16,-9-4-192-16,11 2 192 0,-4 0-192 0,-7-2 192 0,10 5-192 15,-10-5 0-15,9 6 144 0,0 0-144 0,-9-6 0 0,9 5 0 16,-3 1 0-16,2-2 0 0,-8-4 0 0,12 3 128 0,0-2-128 0,-1 2 0 0,-11-3 0 16,9 7 0-1,2-2 0-15,-1-1 0 0,-3-1 0 0,3 1 144 16,-2-2-144-16,0 1 0 0,-2 2 144 0,3 0-144 0,-1 0 0 16,0-1 144-16,-1 0-144 0,1 1 128 15,0-1-128-15,2 2 128 0,-3-2 0 0,1 0-128 16,-1 1 192-16,0 0-64 0,0-1-128 0,1 0 192 0,-3-1-192 0,2 2 192 15,-1-2-192-15,1 3 128 0,-1-1-128 0,-1-1 128 0,-5-4-128 0,10 4 128 16,-10-4-128-16,7 4 128 0,2 2-128 0,-3 0 0 16,1 0 144-16,-2-2-144 0,-5-4 128 0,8 5-128 31,-2-1 128-31,1 1-128 0,-1 3 144 0,-2-2-144 16,-4-6 192-16,6 7-192 0,1 1 144 0,1 1-144 0,-1 0 0 0,-1-3 144 15,-1 0-144-15,1-1 0 0,-2 2 0 0,-1-1 0 16,-3-6 128-16,7 10-128 0,-3-1 0 0,3 0 128 15,-7-9-128-15,7 10 0 0,-1 0 144 0,1-1-144 16,-7-9 0-16,5 7 144 0,2-1-144 0,-2 1 0 16,0 1 128-16,0 1-128 0,1 0 0 0,-1-2 0 0,-5-7 0 15,8 10 128-15,-5 0-128 0,2 0 0 0,-1-2 128 0,1 0-128 16,-5-8 0-16,1 9 0 0,-1-9 0 0,4 10 128 16,-2-1-128-16,-2-9 0 0,2 10 176 0,0-1-176 15,0 0 160-15,-2-9-160 0,2 10 128 0,-1-2-128 16,1 0 0-16,-2-8 0 15,-3 10 128-15,2-3-128 0,1-7 0 0,-1 8 144 0,1 1-144 0,0-9 0 16,-5 9 144-16,5-9-144 0,-2 8 128 0,0-1-128 16,2-7 160-16,-3 10-160 0,3-10 128 0,-3 11-128 15,0 0 0-15,1-2 0 0,2-9 128 0,-2 9-128 16,2-9 0-16,-5 9 0 0,2 2 0 0,-1-1 128 0,1-1-128 0,1 0 0 0,2-9 0 0,-3 9 0 31,1-2 0-31,0-1 0 0,-3 4 0 0,2 1 0 0,0-1 0 16,-1-2 0-16,4-8 128 0,-5 7-128 0,0 1 0 15,1 0 0-15,0 0 0 0,-1-1 0 16,5-7 0-16,-4 9 0 0,0 0 0 0,0 0 0 0,-1-1 0 0,0 1 0 16,1 0 0-16,0 0 128 0,1-1-128 0,0-2 0 15,3-6 0-15,-6 8 0 16,2-2 0-16,4-6 0 0,-6 9 0 0,3 0 0 16,-2 1 0-16,0-3 0 0,5-7 128 0,-4 6-128 0,4-6 0 0,-7 9 0 15,2 1 0-15,1-1 0 0,-2-2 0 0,0 0 0 0,-1 0 0 0,1-2 128 16,6-5-128-16,-4 7 0 15,-2 0 0-15,1 0 0 0,5-7 0 0,-6 8 0 0,0-2 0 0,0 2 0 16,-2-1 0-16,4-2 0 16,4-5 0-16,-5 10 0 0,-3-1 0 0,0 0 0 0,3-5 0 0,-1 1 0 0,1 3 0 15,-2-1 0 1,3-1 0-16,-1 0 0 0,-4-1 0 0,3-1 0 0,-1-3 0 16,1 4 0-16,-2 5 0 0,0-2 0 0,1-5 0 0,-1 0 128 15,3 2-128-15,-2-1 0 16,0 1 0-16,-2 0 0 0,2-3 0 0,-2 2 0 0,2 0 0 15,-2 3 0-15,3 1 0 0,-1-3 0 16,7-5 0-16,-7 2 0 0,0 1 0 0,7-3 0 16,-9 0 0-16,1 4 0 0,2 1 0 0,-3 0 0 0,0-1 0 0,-1-2 128 15,2-2-128-15,-1 1 0 0,1 3 0 0,8-4 0 16,0 0 0-16,-9 3 0 0,0-1 0 0,2 2 0 0,-1 2 0 16,1-2 0-16,7-4 0 0,-8 0 0 0,-1 1 0 0,9-1 0 15,-8 5 0-15,2-1 0 0,-3-2 0 0,9-2 0 0,-8 4 0 0,-1-2 0 31,3-2 0-31,-3 2 0 0,2 1 0 0,7-3 128 16,-10 3-128-16,4-2 0 0,6-1 0 0,-10 0 0 0,1 0 0 0,1 1 0 0,1 0 0 0,-1 2 0 31,0 3 128-31,2-3-128 0,0-3 0 0,-2 0 0 16,1 1 0-16,-1 1 0 0,1 2 144 0,0-2-144 0,-1 0 128 0,-2-1-128 0,4-1 128 16,-3 0-128-1,2 3 0-15,-2-1 128 0,-1 0-128 0,2 1 0 0,1 1 0 0,-1 1 128 16,1-5-128-16,-2 0 0 0,-1 0 0 0,1 1 0 15,1 3 0-15,2 0 0 0,-1-2 0 0,2-1 0 0,5-1 0 0,-6 0 0 16,-1 3 0-16,0-3 0 16,0 0 0-16,0 2 0 0,-3 2 0 0,3-1 0 15,7-3 0-15,-11 2 0 0,1-1 0 0,3 0 0 0,7-1 0 0,-10 4 0 16,1-1 0-16,0 0 0 0,9-3 0 0,-8 0 0 16,8 0 0-16,-8 1 0 0,8-1 0 0,-7 4 0 0,-2-1 0 15,9-3 0 1,0 0 0-16,-9 0 0 0,2-2 0 0,7 2 0 15,0 0 0-15,-10 3 0 0,1 2 0 0,9-5 0 16,-8 1 0-16,8-1 0 0,-9 2 0 0,9-2 0 16,0 0 0-16,0 0 128 0,-8 3-128 0,8-3 0 0,0 0 0 0,-7 3 0 15,-2 1 0-15,9-4 0 0,0 0 0 0,-6 4 0 16,-3-2 0-16,9-2 0 0,-8 1 0 0,-1 2 0 16,9-3 128-16,-5 3-128 0,5-3 0 0,-9 2 0 15,9-2 0-15,-7 2 0 0,7-2 0 0,-8 0 0 0,1 0 0 0,7 0 0 16,-8 3 0-16,2 0 0 15,-1 0 0-15,1-1 0 0,6-2 0 0,-8 0 0 16,2 3 0-16,1-1 0 0,-3-1 0 0,2 0 0 16,-2-1 0-16,8 0 0 0,-6 4 0 0,2-1 0 15,-5-3 0-15,4 3 0 0,5-3 0 0,-8 4 0 0,0 1 0 0,3-2 0 16,-1-1 0-16,1 0 0 16,-4 1 0-16,2-1 0 0,1 0 0 0,6-2 0 15,0 0 0-15,-8 4 0 0,1 2 0 0,2-3 0 0,5-3 0 0,0 0 0 16,-9 5 0-16,1 0 0 0,0 1 0 0,0-1 0 15,8-5 0-15,-8 4 0 0,1 0 0 0,7-4 0 16,0 0 0-16,-5 5 0 0,-3 1 0 0,8-6 0 16,-5 5 0-16,-1 1 0 0,6-6 0 0,-6 5 0 15,6-5 0-15,-8 6 0 0,2 0 0 0,1 0 0 16,5-6 0-16,-6 5 0 0,6-5 0 0,-7 7 0 0,7-7 0 0,0 0 0 16,-8 7 0-16,8-7 0 15,-6 6 0-15,6-6 0 0,-6 7 0 0,6-7 0 0,-10 2 0 0,10-2 0 16,0 0 0-16,-7 9 0 15,0-5 0-15,7-4 0 0,0 0 0 0,0 0 0 16,0 0 0-16,-10 8 0 0,2 3 0 0,4-3 0 0,4-8 0 0,0 0 0 16,-10 3 0-16,6 3 0 15,-3 1 0-15,3 2 0 0,-1 1 0 0,5-10 0 0,0 0 0 0,-9 5 0 16,3 0 0-16,0 2 0 0,1 0 0 0,5-7 0 16,-6 6 0-16,6-6 0 0,-8 7 0 0,2 0 0 15,6-7 0-15,-8 8 0 0,2-2 0 0,0 1 0 16,2-1 0-16,-1 2 0 0,1-4 0 0,-3 0 0 15,1 1 0-15,-1 0 0 0,7-5 0 0,-7 7 0 0,-1 0 0 0,2-2 0 16,2 0 0-16,-3-1 0 16,1 2 0-16,-1-1 0 0,1 1 0 0,0-1 0 15,6-5 0-15,-9 7 0 0,-1-1 0 0,3 0 0 16,2-1 0-16,-2 1 0 0,1 1 0 0,2-2 0 0,4-5 0 0,-7 8 0 0,2-3 0 16,-1 1 0-1,-1-2 0-15,3-1 0 0,-4 2 0 0,4 0 0 0,4-5 0 16,-6 7 0-16,3 0 0 0,3-7 0 15,-6 3 0-15,0 3 0 0,1 0 0 0,-1 1 0 0,6-7 0 0,-3 6 0 16,-4-1 0-16,2 0 0 0,-1 1 0 0,1-2 0 0,-1 0 0 0,6-4 0 16,0 0 0-16,-6 8 0 15,-1-4 0-15,3 3 0 0,4-7 0 0,-6 8 0 0,-2-2 0 0,4 1 0 16,4-7 0-16,-4 9 0 16,-1-3 0-16,2 1 0 0,-4 0 0 0,7-7 0 15,-5 7 0-15,5-7 0 0,0 0 0 0,-5 9 0 16,1 2 0-16,1-2 0 0,3-9 0 0,0 0 0 15,-6 8 0-15,1-2 0 0,5-6 0 0,-6 10 0 16,2 0 0-16,3 0 0 0,-5-2 0 0,3-1 0 16,3-7 0-16,-5 7 0 0,5-7 0 0,-5 6 0 15,-1 3 0-15,2 1 0 0,2-1 0 0,-3-1 0 16,5-8 0-16,-5 5 0 0,5-5 0 0,-6 7 0 0,2 2 0 0,0-2 0 0,-1 1 0 0,5-8 0 16,-3 8 0-16,3-8 0 15,-6 6 0-15,3 1 0 0,3-7 0 0,-3 10 0 0,-3-5 0 16,6-5 0-16,-4 8 0 0,4-8 0 15,-6 8 0-15,4-1 0 0,2-7 0 0,-4 8 0 0,1 0 0 0,3-8 0 16,0 0 0-16,-5 5 0 16,5-5 0-16,-3 7 0 0,-3-1 0 0,6-6 0 15,-3 7 0-15,3-7 0 0,-4 7 0 0,-1-2 0 0,5-5 0 0,-4 9 0 0,4-9 0 0,-3 5 0 16,3-5 0-16,0 0 0 0,-4 8 0 0,4-8 0 31,-3 8 0-31,3-8 0 0,0 0 0 0,-6 8 0 16,2-3 0-16,4-5 0 0,0 0 0 0,-3 8 0 0,3-8 0 0,-6 6 0 0,6-6 0 0,0 0 0 15,-5 7 0-15,5-7 0 16,-6 8 0-16,2-2 0 0,4-6 0 0,-5 7 0 0,5-7 0 0,0 0 0 16,-4 6 0-16,4-6 0 15,-4 6 0-15,-3-1 0 0,7-5 0 0,-4 6 0 16,4-6 0-16,-4 7 0 0,-1-2 0 0,5-5 0 16,-5 7 0-16,1-3 0 0,0 3 0 0,4-7 0 15,-6 5 0-15,6-5 0 0,-5 6 0 0,5-6 0 16,-5 6 0-16,5-6 0 0,-5 6 0 0,0-1 0 15,5-5 0-15,-2 7 0 0,-4-1 0 0,6-6 0 16,-4 6 0-16,1 1 0 0,0-2 0 0,3-5 0 0,-6 6 0 0,6-6 0 16,-5 7 0-16,1-2 0 0,-1 0 0 0,5-5 0 15,-5 7 0-15,1-1 0 0,2 0 0 0,2-6 0 16,-7 6 0-16,7-6 0 0,-4 7 0 0,-1 0 0 16,-2-2 0-16,7-5 0 0,0 0 0 0,-2 9 0 0,2-9 0 0,-5 8 0 15,2-3 0-15,3-5 0 16,-6 8 0-16,2-2 0 0,-2 0 0 0,6-6 0 15,0 0 0-15,-5 8 0 0,-2-2 0 0,3 0 0 16,4-6 0-16,0 0 0 0,-4 6 0 0,4-6 0 0,0 0 0 0,0 0 0 16,-6 7 0-16,6-7 0 15,-2 7 0-15,2-7 0 0,-7 6 0 0,7-6 0 16,-4 7 0-16,4-7 0 0,-2 7 0 0,2-7 0 0,-6 7 0 0,6-7 0 16,0 0 0-16,-3 6 0 0,3-6 0 0,0 0 0 15,-5 7 0-15,5-7 0 16,-4 7 0-16,4-7 0 0,-5 6 0 0,5-6 0 15,-6 7 0-15,3 0 0 0,3-7 0 0,-5 6 0 16,5-6 0-16,0 0 0 0,-3 8 0 0,3-8 0 0,0 0 0 0,-4 5 0 16,4-5 0-16,-4 7 0 0,4-7 0 0,-4 7 0 15,4-7 0-15,0 0 0 0,0 0 0 0,-3 8 0 0,3-8 0 0,-3 8 0 16,3-8 0-16,-3 7 0 0,3-7 0 0,0 0 0 16,0 0 0-16,-2 7 0 15,2-7 0-15,0 0 0 0,-6 7 0 0,6-7 0 16,-2 9 0-16,2-9 0 0,-4 8 0 0,4-8 0 15,-2 8 0-15,2-8 0 0,-3 9 0 0,3-9 0 16,0 0 0-16,-5 7 0 0,5-7 0 0,-4 7 0 16,4-7 0-16,0 0 0 0,-5 7 0 0,5-7 0 0,-4 7 0 0,4-7 0 15,0 0 0-15,-1 8 0 0,1-8 0 0,0 0 0 16,-4 10 0-16,4-10 0 16,0 0 0-16,-3 8 0 0,3-8 0 0,0 0 0 15,0 0 0-15,0 0 0 0,-4 9 0 0,-2-3 0 0,6-6 0 0,0 0 128 16,-3 8-128-16,3-8 0 0,0 0 0 0,0 0 0 0,-4 9 0 0,4-9 0 15,-1 8 0-15,1-8 0 16,-2 8 0-16,2-8 0 0,0 0 0 0,0 0 0 16,-1 9 0-16,1-9 0 0,-4 8 0 0,4-8 0 15,-1 10 0-15,1 0 0 0,0-10 0 0,0 9 0 16,0-9 0-16,0 0 0 0,1 9 0 0,-1-9 0 16,-2 9 0-16,2-9 0 0,-2 9 0 0,2-9 0 15,0 10 0-15,0-10 0 0,0 0 0 0,-1 9 0 0,0 1 0 0,1-10 0 16,-1 6 0-16,1-6 0 15,0 0 0-15,-2 9 0 0,1 0 0 0,1-9 0 16,0 0 0-16,0 8 0 0,0-8 0 0,-1 8 0 16,1-8 0-16,-3 10 0 0,3-10 0 0,0 0 0 0,-2 8 0 0,2-8 0 15,0 0 0-15,0 0 0 0,0 0 0 16,-1 9 0-16,1-9 0 0,-1 9 0 0,1-9 0 0,0 0 0 16,0 0 0-16,1 8 0 0,-2 1 0 0,1-9 0 15,0 0 0-15,0 0 0 0,0 9 0 0,0-9 0 16,0 0 0-16,1 8 0 0,-1-8 0 0,0 0 0 15,0 7 0-15,0-7 0 0,0 0 0 0,1 9 0 16,-1-9 0-16,0 0 0 0,0 8 0 0,0-8 0 16,0 0 0-16,0 0 0 0,-2 9 0 0,2-9 0 15,0 0 0-15,-1 7 0 0,1-7 0 0,0 0 0 16,0 8 0-16,0-8 0 0,0 0 0 0,0 8 0 16,0-8 0-16,0 7 0 0,0-7 0 0,0 0 0 0,0 0 0 0,-1 9 0 0,1-9 0 0,-1 8 0 15,1-8 0-15,0 0 0 16,-2 8 0-16,2-8 0 0,0 0 0 0,0 0 0 15,0 0 0-15,-2 8 0 0,2-8 0 0,0 0 0 16,-1 10 0-16,1-10 0 0,0 0 0 0,0 8 0 0,0-8 0 0,0 8 0 0,0-8 0 0,0 0 0 31,0 9 0-31,0-9 0 0,0 0 0 0,0 0 0 16,0 0 128-16,-3 7-128 0,3-7 0 0,0 0 0 16,-2 9 0-16,2-9 0 0,-1 9 0 0,1-9 0 15,-1 9 0-15,1-9 0 0,-3 7 0 0,3-7 0 16,0 9 0-16,0-9 0 0,0 0 0 0,-2 8 0 15,2-8 0-15,0 0 0 0,0 0 0 0,0 0 0 16,-3 6 0-16,3-6 0 0,-1 9 0 0,1-9 0 16,-3 9 0-16,3-9 0 0,0 0 0 0,-2 9 0 0,2-9 0 0,-1 9 0 15,1-9 0-15,0 0 0 0,-1 10 0 0,1-10 0 16,0 0 0-16,-1 9 0 0,0 0 0 0,1-9 0 0,0 0 0 0,0 9 0 16,0-9 0-16,0 9 0 0,0-9 0 0,0 9 0 0,2-1 0 0,-2-8 0 31,0 0 0-31,0 9 0 0,0-9 0 0,0 0 0 15,0 10 0-15,0-10 0 0,-1 10 0 0,1-10 0 16,2 8 0-16,-2-8 0 0,0 9 0 0,0-9 0 16,0 0 0-16,4 8 0 0,-1 1 0 0,-3-9 0 15,0 0 0-15,1 8 0 0,-1-8 128 0,2 9-128 0,-2-9 0 0,0 0 0 16,0 0 0-16,1 8 0 16,-1-8 0-16,0 0 0 0,1 8 144 0,-1-8-144 15,0 0 0-15,0 0 128 0,0 0-128 0,0 0 0 0,0 0 0 0,0 0 128 0,0 0-128 0,0 0 0 16,0 0 0-1,0 0 0-15,0 0 0 0,0 0 0 0,0 0 0 0,0 0 0 16,3 7 0-16,-3-7-128 0,0 0-64 0,0 0 0 16,0 0 0-16,0 0 0 15,0 0-1136-15,0 0-224 0,0 0-48 0,0 0-8272 0,0 0-1648 0</inkml:trace>
  <inkml:trace contextRef="#ctx0" brushRef="#br0" timeOffset="3">19727 12360 8399 0,'0'0'368'0,"0"0"80"0,0 0-448 0,0 0 0 0,0 0 0 0,0 0 0 16,0 0 464-16,0 0 0 0,-7-5 0 0,7 5 0 0,0 0-272 0,0 0-64 15,-6-5-128-15,6 5 192 0,0 0-64 0,0 0-128 16,-5-7 176-16,5 7-176 0,0 0 448 16,0 0-32-16,0 0 0 0,0 0 0 0,0 0 96 0,0 0 0 15,-5-6 16-15,5 6 0 0,0 0-144 0,0 0-16 16,0-8-16-16,0 8 0 0,0 0 96 0,0 0 32 16,0 0 0-16,0 0 0 0,0 0 32 0,0 0 16 15,0 0 0-15,0 0 0 0,0 0-32 0,0 0-16 16,0 0 0-16,0 0 0 0,0 0-80 0,0 0-16 15,0 0 0-15,0 0 0 0,0 0-64 0,0 0-32 16,0 0 0-16,0 0 0 0,0 0-48 0,0 0-16 16,0 0 0-16,0 0 0 0,0 0-32 0,0 0-16 15,0 0 0-15,0 0 0 0,0 0 16 0,0 0 0 16,0 0 0-16,0 0 0 0,0 0 16 0,0 0 16 0,0 0 0 0,0 0 0 16,0 0-48-16,0 0-16 0,0 0 0 0,0 0 0 15,0 0-32-15,0 0-128 0,0 0 192 0,0 0-64 16,7 3-128-16,-7-3 192 0,0 0-192 0,0 0 192 15,0 0-192-15,7 7 192 0,-7-7-192 0,0 0 192 16,8 6-48-16,-8-6 0 0,0 0 0 0,4 9 0 16,-4-9 48-16,6 7 0 0,-6-7 0 0,5 8 0 15,-5-8-32-15,3 7 0 0,-3-7 0 0,5 10 0 16,-2-1 16-16,-3-9 0 0,4 10 0 0,-2-1 0 16,0-1 0-16,1 0 0 0,-3-8 0 0,3 11 0 0,-3-11 16 15,3 10 0-15,0-1 0 0,-2 0 0 0,1-2-64 0,-2-7-128 16,3 11 192-16,-1-2-64 15,0 0-128-15,-2-9 128 0,2 11-128 0,1-2 128 0,-3-9-128 0,3 10 128 0,0-2-128 0,-3-8 128 16,0 0-128-16,2 10 128 16,0 0-128-16,-2-10 128 0,0 0 32 0,5 9 0 15,-3 0 0-15,-2-9 0 0,3 10-32 0,0-1 0 16,-3-9 0-16,4 8 0 0,-4-8 0 0,5 8-128 0,-5-8 192 0,4 10-64 0,-4-10-128 0,4 10 128 31,-4-10-128-31,3 9 128 0,3-3-128 0,-6-6 0 16,0 0 144-16,4 9-144 0,-4-9 0 0,4 10 0 15,-2-2 0-15,-2-8 128 0,0 0-128 0,0 0 0 16,4 8 128-16,-4-8-128 0,1 10 0 0,0-1 144 16,-1-9-144-16,0 0 0 0,0 0 128 0,0 0-128 15,5 8 0-15,-2 0 0 0,-3-8 0 0,0 0 160 16,0 0-160-16,4 8 128 0,-4-8-128 0,3 8 160 16,-3-8-160-16,0 0 160 0,5 9-160 0,-1-1 128 0,-4-8-128 0,0 0 128 0,0 0-128 15,5 8 0-15,-5-8 144 0,0 0-144 0,0 0 0 0,4 10 128 16,1-1-128-16,-5-9 0 15,0 0 0-15,0 0 128 0,6 8-128 0,-6-8 0 16,0 0 0-16,5 6 0 0,-5-6 0 0,0 0 128 16,5 8-128-16,-5-8 0 0,6 7 128 0,-3-1-128 0,-3-6 0 0,3 8 0 15,-3-8 0-15,0 0 128 16,5 10-128-16,-5-10 0 0,5 8 0 0,-5-8 128 16,0 0-128-16,2 8 0 0,1 1 128 0,-3-9-128 15,0 0 0-15,0 0 0 0,4 7 0 0,-4-7 128 16,5 6-128-16,-5-6 0 0,0 0 128 0,0 0-128 15,0 0 0-15,0 0 128 0,4 7-128 0,-4-7 0 0,0 0 0 0,0 0 144 16,0 0-144-16,0 0 0 0,0 0 128 0,1 8-128 16,-1-8 0-16,0 0 0 0,0 0 144 0,0 0-144 15,-1 7 0-15,1-7 144 0,0 0-144 0,0 0 0 16,0 0 144-16,0 0-144 0,0 0 0 0,0 0 128 16,0 0-128-16,0 0 0 0,0 0 0 0,0 0 0 15,0 0 0-15,0 0 128 0,-5 6-128 0,5-6 0 16,0 0 0-16,0 0 128 0,0 0-128 0,0 0 0 15,0 0 0-15,-8-1 0 0,-1-1 0 0,9 2 0 16,0 0 0-16,0 0 0 0,-8-6 0 0,8 6 0 16,-9-3 0-16,9 3 128 0,0 0-128 0,-5-5 0 0,-1 1 0 0,6 4 0 15,-4-8 0-15,0 1 0 0,-3-1 0 0,1 0 0 0,2 4 0 0,4 4 0 16,-4-9 0-16,0 0 0 0,-1-1 0 0,0 1 0 16,2 2 0-1,-2-2 0-15,0-2 0 0,2 1 0 0,1 2 0 0,-1 0 0 0,-2-2 0 0,1 1 0 16,0 1 0-1,0-1 0-15,2-1 0 0,1 1 0 0,-2-1 0 0,1-1 0 16,-1 0 0-16,2 2 0 0,-4 1 0 0,5 8 0 16,-3-11 0-16,1 1 0 0,-1 0 0 0,1 0 0 15,0 1 0-15,-1 0-160 0,1 1 160 0,0 0 0 0,1-2 0 0,-2 2-128 0,1 0 128 0,0 0 0 32,2 1 0-32,0 7 0 0,0 0 0 0,-3-8 0 15,0 0 0-15,3 8 0 0,-2-6 0 0,2 6 0 16,0 0-128-16,-2-8 128 0,2 8 0 0,0 0 0 0,0 0 0 0,-2-7 0 15,2 7 0-15,0 0 0 16,0 0 0-16,0 0 0 0,0 0 0 0,0 0 0 0,0 0 0 0,0 0 0 16,-2-6 0-16,2 6 0 0,0 0 0 0,0 0-128 15,0 0 128-15,0 0 0 0,0 0 0 0,0 0 0 16,0 0 0-16,0 0 0 0,0 0 0 0,0 0 0 16,0 0 0-16,0 0 0 0,0 0 0 0,0 0 0 15,0 0 0-15,0 0 0 0,0 0 0 0,0 0 0 16,2 8 0-16,-2-8 0 0,1 10 0 0,-1-10 0 15,3 11 0-15,-1-2 0 0,-2-9 0 0,3 11 0 0,1 0 0 0,-4-11 0 16,3 9 0-16,1 2 0 0,-2-2 0 0,1 0 0 16,1 0 0-16,1 0 0 15,-5-9 0-15,2 12 0 0,3 0 0 0,-1 2 0 16,-1-3 0-16,2 0 0 0,0 0 0 0,-3 1 0 16,1-2 0-16,-1-2 0 0,-2-8 0 0,5 11 0 15,1 0 0-15,-1 0 0 0,0-4 0 0,0 3 128 0,-2 1-128 0,2 0 0 16,0-1 0-16,-2-1 0 0,1-2 0 0,0 2 0 15,-2 0 128-15,3 1-128 0,0-2 0 0,3-2 144 0,-2 2-144 16,-6-8 0-16,5 10 0 0,2-3 0 0,-7-7 0 0,4 10 0 16,2 0 128-16,0-1-128 0,2-3 0 0,-2 0 0 0,-6-6 0 0,9 9 0 15,0-2 0-15,-2-1 0 16,-7-6 0-16,6 9 0 0,1-2 0 0,1-3 0 16,-8-4 0-16,5 8 0 15,-5-8 0-15,7 6 128 0,0 1-128 0,0-2 0 0,-7-5 0 0,7 7 0 16,-7-7 128-16,6 5-128 15,1 1 0-15,-3-1 0 0,-4-5 0 0,0 0 0 16,6 7 0-16,-6-7 128 0,5 8-128 0,-5-8 0 16,0 0 0-16,0 0 128 0,5 6-128 0,-5-6 0 0,0 0 0 15,5 6 128-15,-5-6-128 0,0 0 0 0,7 5 0 0,-7-5 0 16,0 0 0-16,4 5 0 0,-4-5 0 0,4 5 0 0,-4-5 128 0,0 0-128 16,0 0 0-16,0 0 0 15,7 5 0-15,-7-5 0 0,0 0 0 0,0 0 0 16,0 0 0-16,0 0 128 0,0 0-128 0,0 0 0 15,0 0 0-15,6 4 0 0,-6-4 0 0,0 0 0 16,0 0 0-16,0 0 0 0,0 0 0 0,0 0 0 16,0 0 128-16,0 0-128 0,5 4 0 0,-5-4 0 15,0 0 0-15,0 0 0 0,6 7 0 0,-6-7 0 0,0 0 0 0,0 0 0 16,0 0 0-16,0 0 128 16,0 0-128-16,0 0 0 0,0 0 0 0,0 0 0 15,0 0 0-15,0 0 0 0,0 0 0 0,0 0 0 0,0 0 128 16,0 0-128-16,0 0 0 0,0 0 0 0,0 0 0 0,0 0 0 15,0 0 0-15,0 0 0 0,0 0 0 0,0 0 0 16,0 0 0-16,0 0 0 0,0 0 128 0,0 0-128 16,0 0 0-16,0 0 0 0,0 0 0 0,0 0 0 15,0 0 0-15,0 0 0 0,0 0 0 0,0 0 0 0,0 0 0 0,0 0 0 16,0 0 0-16,0 0 0 16,0 0 0-16,0 0 0 0,0 0 0 0,0 0 0 0,0 0 0 0,0 0 0 15,0 0 0-15,0 0 0 16,0 0 0-16,0 0 128 0,0 0-128 0,0 0 0 15,0 0 0-15,0 0 0 0,-3-8 0 0,3 8 0 16,0 0 0-16,0 0 0 0,0 0 0 0,0 0 0 0,0 0 0 0,0 0 0 16,0 0 0-16,0 0 0 0,0 0 0 0,0 0 0 15,0 0 0-15,0 0 0 0,0 0 0 0,0 0 0 16,0 0 0-16,0 0 0 0,0 0 0 0,0 0 0 16,-3-7 0-16,3 7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0,0 0 0 0,0 0 0 0,0 0 0 16,0 0 0-16,0 0 0 0,0 0 0 0,0 0 0 15,0 0 0-15,0 0 0 0,0 0 0 0,0 0 0 16,0 0 0-16,0 0 0 0,0 0 0 0,0 0 0 16,0 0 0-16,0 0 0 0,0 0 0 0,0 0 0 15,0 0 0-15,0 0 0 0,0 0 0 0,0 0 0 16,0 0 0-16,0 0 0 0,0 0 0 0,0 0 0 16,0 0 0-16,0 0 0 0,0 0 0 0,0 0 0 0,0 0 0 0,0 0 0 15,0 0 0-15,0 0 0 16,0 0 0-16,0 0 0 0,0 0 0 0,0 0 0 15,0 0 0-15,0 0 0 0,0 0 0 0,0 0 0 16,0 0 0-16,0 0 0 0,0 0 0 0,0 0 0 16,0 0 0-16,0 0 0 0,0 0 0 0,0 0 0 15,0 0 0-15,0 0 0 0,0 0 0 0,0 0 0 0,0 0 0 0,0 0 0 16,0 0 0-16,0 0 0 0,0 0 0 0,0 0 0 16,0 0 0-16,0 0 0 0,0 0 0 0,0 0 0 15,0 0 0-15,0 0 0 0,0 0 0 0,0 0 0 0,0 0 0 0,0 0 0 16,0 0 0-16,0 0 0 15,0 0 0-15,0 0 0 0,0 0 0 0,0 0 0 16,0 0 0-16,0 0 0 0,0 0 0 0,0 0 0 16,0 0 0-16,0 0 0 0,0 0 0 0,0 0 0 0,-8 0 0 0,8 0 0 15,0 0 0-15,0 0 0 16,0 0 0-16,0 0 0 0,0 0 0 0,0 0 0 16,0 0 0-16,0 0 0 0,0 0 0 0,0 0 0 0,0 0 0 0,-7 3 0 15,7-3 0-15,0 0 0 0,0 0 0 0,0 0 0 16,0 0 0-16,0 0 0 15,0 0 0-15,0 0 0 0,0 0 0 0,0 0 0 0,-8 2 0 0,8-2 0 16,0 0 0-16,0 0 0 0,-4 5 0 0,4-5 0 16,0 0 0-16,0 0 0 0,0 0 0 0,0 0 0 15,0 0 0-15,0 0 0 0,0 0 0 0,0 0 0 16,0 0 0-16,0 0 0 0,0 0 0 0,0 0 0 16,-8 4 0-16,8-4 0 0,0 0 0 0,0 0 0 15,0 0 0-15,0 0 0 0,-3 5 0 0,3-5 0 16,0 0 0-16,0 0 0 0,0 0 0 0,0 0 0 15,0 0 0-15,0 0 0 0,0 0 0 0,0 0 0 16,0 0 0-16,0 0 0 0,0 0 0 0,0 0 0 0,-4 6 0 0,4-6 0 16,0 0 0-16,0 0 0 15,0 0 0-15,-5 7 0 0,5-7 0 0,0 0 0 0,-5 5 0 0,5-5 0 16,0 0 0-16,0 0 0 0,0 0 0 16,-4 7 0-16,4-7 0 0,0 0 0 0,0 0 0 0,-4 5 0 15,4-5 0-15,0 0 0 0,0 0 0 0,-5 6 0 16,5-6 0-16,-4 6 0 0,4-6 0 0,0 0 0 15,-2 9 0-15,2-9 0 0,0 0 0 0,0 0 0 0,-5 9 0 0,5-9 0 16,0 0 0-16,-3 8 0 0,-2-2 0 0,2 2 0 0,1-2 0 0,2-6 0 31,0 0 0-31,0 0 0 0,-3 10 0 0,-1-3 0 16,4-7 0-16,-4 5 0 0,4-5 0 0,-4 7 0 16,-2-1 0-16,6-6 0 0,-3 7 0 0,1 0 0 0,2-7 0 0,-4 6 0 15,1 2 0-15,0 0 0 0,-1-2 0 0,4-6 0 0,-4 8 0 16,2-2 0-1,2-6 0-15,-5 6 0 0,3 1 0 0,2-7 0 0,-5 5 0 0,5-5 0 16,-4 8 0-16,0-1 0 0,4-7 128 0,-3 8-128 16,-2 1 0-16,3-3 0 0,2-6 0 0,0 0 0 15,-4 9 0-15,4-9 0 0,-4 7 0 0,4-7 0 16,-5 6 0-16,2 1 0 0,-3 0 0 0,6-7 0 0,0 0 0 0,0 0 0 16,-3 8 0-16,3-8 0 15,-4 9 0-15,4-9 0 0,0 0 0 0,-3 6 0 0,-2 1 0 0,5-7 0 16,0 0 0-16,-5 7 0 15,5-7 0-15,-4 8 0 0,4-8 0 0,-6 7 0 0,1-1 0 0,5-6 0 16,0 0 0-16,0 0 0 16,-3 7 0-16,3-7 0 0,0 0 0 0,0 0 0 15,-6 7 0-15,3-1 0 0,3-6 0 0,0 0 0 0,0 0 0 0,-5 9 0 0,3-2 0 16,2-7 0-16,0 0 0 0,0 0 0 0,0 0 0 0,0 0 0 16,-1 9 0-16,1-9 0 15,0 0 0-15,0 0 0 0,-2 9 0 0,2-9 0 16,0 0 0-16,0 0 0 0,0 0 0 0,0 0 0 15,0 0 0-15,-4 9 0 0,4-9 0 0,0 0 0 16,0 0 0-16,0 0 0 0,0 0 0 0,0 0 0 16,0 0 0-16,0 0 0 0,0 0 0 0,0 0 0 15,0 0 0-15,0 0 0 0,0 0 0 0,0 0 0 16,0 0 0-16,0 0 0 0,0 0 0 0,0 0 0 16,0 0 0-16,0 0 0 0,0 0-128 0,0 0 128 15,0 0 0-15,0 0 0 0,0 0 0 0,0 0 0 16,0 0 0-16,0 0 0 0,0 0 0 0,0 0 0 0,0-8 0 0,0 8 0 0,0 0 0 15,0 0 0 1,0 0 0-16,0 0 0 0,0 0 0 0,0 0 0 0,0 0 0 0,0 0 0 16,0 0 0-16,0 0 0 0,0 0 0 0,1-7 0 15,-1 7 0-15,0 0 0 0,0 0 0 0,0 0 0 0,0 0 0 0,0 0 0 16,0 0 0-16,0 0 0 16,0 0 0-16,0 0 0 0,0 0 0 0,0 0 0 15,0 0 0-15,0 0 0 0,3-9 0 0,-3 9 0 16,0 0 0-16,0 0 0 0,0 0 0 0,0 0 0 15,0 0 0-15,0 0 0 0,0 0 0 0,0 0 0 16,0 0 0-16,0 0 0 0,0 0 0 0,0 0 0 16,0 0 0-16,0 0 0 0,0 0 0 0,0 0 0 15,0 0 0-15,0 0 0 0,0 0 0 0,0 0 0 16,0 0 0-16,0 0 0 0,0 0 0 0,0 0 0 0,0 0 0 0,0 0 0 16,0 0 0-16,0 0 0 0,0 0 0 0,0 0 0 15,0 0 0-15,0 0 0 0,0 0 0 16,0 9 0-16,0-9 0 0,0 0 0 0,0 0 0 0,-3 8 0 0,3-8 0 0,-1 9 0 15,1-9 0-15,-3 9 0 16,3-9 0-16,0 0 0 0,0 0 0 0,-2 8 0 16,2-8 0-16,-1 9 0 0,1-9 0 0,0 0 0 15,0 0 0-15,0 8 0 0,0 0-144 0,0-8 144 16,0 0-192-16,0 0 192 0,0 12-336 0,-1-1 32 16,0-1 16-16,1-1 0 15,0-9-432-15,0 9-96 0,-1-2-16 0,1-7 0 16,0 0-2240-16,0 8-448 0</inkml:trace>
  <inkml:trace contextRef="#ctx0" brushRef="#br0" timeOffset="4">19775 13447 1839 0,'0'0'0'0,"0"0"160"0,0 0-160 15,0 0 0-15,0 0 0 0,0 0 0 0,0 0 144 0,0 0 0 16</inkml:trace>
  <inkml:trace contextRef="#ctx0" brushRef="#br0" timeOffset="5">19769 13455 6735 0,'0'0'288'0,"0"0"80"0,0 0-368 0,0 0 0 16,0 0 0-16,0 0 0 0,0 0 1168 0,0 0 176 15,0 0 16-15,0 0 16 0,0 0-656 0,0 0-128 16,0 0-16-16,0 0-16 0,0 0-224 0,0 0-32 16,0 0-16-16,0 0 0 0,0 0-32 0,0 0-16 15,0 0 0-15,0 0 0 0,0 0 16 0,0 0 16 16,0 0 0-16,0 0 0 0,0 0 48 0,0 0 0 16,0 0 0-16,0 0 0 0,0 0-48 0,0 0 0 0,0 0 0 15,0 0 0-15,0 0 0 0,0 0 0 0,0 0 0 0,0 0 0 16,0 0 48-16,0 0 0 0,0 0 0 0,0 0 0 15,0 0 0-15,0 0 0 0,0 0 0 0,-8 4 0 16,8-4-64-16,0 0-16 0,0 0 0 0,0 0 0 16,-8 4-112-16,8-4 0 0,-6 6-128 0,6-6 192 15,0 0-192-15,0 0 176 0,-7 3-176 0,7-3 160 16,-6 5-160-16,6-5 0 0,-8 5 144 0,8-5-144 16,-7 6 176-16,1 0-48 0,-2-1 0 0,8-5 0 15,0 0 48-15,-8 3 0 0,2-1 0 0,0 1 0 0,1 1-16 0,5-4 0 16,-8 5 0-16,8-5 0 15,0 0-160-15,-8 3 128 0,8-3-128 0,-6 5 128 0,0 1-128 0,2-1 0 16,-3-2 0-16,7-3 128 0,-4 8-128 0,4-8 0 16,0 0 0-16,-6 3 0 0,-2 0 0 0,8-3 0 15,-4 6 0-15,4-6 0 0,0 0 0 0,0 0 128 16,0 0-128-16,-5 5 0 0,0 2 0 0,1-3 128 16,-1-1-128-16,5-3 0 0,0 0 128 0,-5 6-128 0,-1-3 128 0,6-3-128 15,0 0 144-15,0 0-144 16,-4 5 160-16,4-5-160 0,0 0 144 0,0 0-144 0,0 0 128 0,-7 7-128 0,3-1 0 0,4-6 128 31,-2 5-128-31,2-5 0 0,0 0 0 0,0 0 0 16,0 0 0-16,0 0 0 0,0 0 0 0,0 0 128 15,0 0-128-15,0 0 0 0,0 0 0 0,0 0 0 0,0 0 0 0,0 0 0 16,0 0 0-16,0 0 0 16,0 0 0-16,0 0 0 0,-1 8 0 0,1-8 0 0,0 0 0 0,0 0 0 15,0 0 0-15,0 0 0 0,0 0 0 0,0 0 0 0,0 0 0 0,0 0 0 16,0 0 128-16,0 0-128 15,0 0 0-15,0 0 0 0,0 0 0 0,0 0 128 0,0 0-128 0,0 0 128 16,0 0-128-16,0 0 128 16,0 0-128-16,0 0 160 0,-5-9-160 0,5 9 160 15,-1-7-160-15,1 7 192 0,-3-6-192 0,3 6 192 16,-2-8-192-16,-2 2 128 0,-4 0-128 0,8 6 128 16,0 0-128-16,-5-5 0 0,2-4 144 0,-2 2-144 0,5 7 0 0,-4-6 144 15,0-3-144-15,-2 2 0 0,0 2 192 0,1-2-192 0,3 0 192 0,-1 0-192 31,0 0 144-31,3 7-144 0,-4-8 0 0,2-1 144 0,0 0-144 0,2 9 160 16,-1-8-160-16,1 8 160 0,-6-10-160 16,3 2 0-16,2-3 144 0,-2 3-144 0,1 0 128 0,1 0-128 15,-2-1 128-15,1 1-128 0,-2 0 144 0,4 8-144 16,-5-6 192-16,-1-2-192 0,5-2 160 0,-1 1-160 16,-2 1 128-16,1 1-128 0,-1-2 128 0,2 0-128 0,0 1 0 0,-1-1 128 15,-1 1-128-15,1 0 0 16,2-1 144-16,1 9-144 0,-5-7 0 0,2 0 144 15,1-2-144-15,1 2 0 0,-2-1 144 0,-1 1-144 16,1 1 0-16,-1-1 144 0,2-4-144 0,-2 2 0 0,2 2 0 0,-2 0 0 0,1 1 0 0,1 0 0 31,-3-3 0-31,3 0 0 0,2 2 0 0,-2-3 128 16,-2 1-128-16,1 1 0 0,3 8 128 0,-5-9-128 0,1-1 128 16,-1 2-128-16,3 0 128 0,2 8-128 0,-3-7 0 0,2-1 128 15,-3 1-128-15,1-2 0 16,0 3 0-16,3 6 0 0,-3-9 128 0,0 2-128 0,3 7 0 0,-3-9 128 0,1 3-128 0,2 6 0 0,-4-10 0 0,3 2 128 31,1 8-128-31,-4-9 0 0,2-1 0 0,-1 2 0 16,3 8 0-16,-3-8 0 0,0 1 0 0,2 0 0 15,0-2 0-15,-2 1 0 0,3 8 0 0,-2-8 0 16,2 8 0-16,-3-8 0 0,0 0 128 0,3 8-128 16,0 0 0-16,-3-7 0 0,-1 1 0 0,4 6 0 15,-3-6 0-15,3 6 0 0,0 0 0 0,-2-7 128 0,-1 0-128 0,3 7 0 16,-3-6 0-16,3 6 0 15,-1-6 0-15,1 6 0 0,-3-8 0 0,3 8 0 16,-1-6 0-16,1 6 0 0,-3-8 0 0,3 8 0 0,-2-9 0 0,2 9 0 0,-2-8 0 0,2 8 0 16,-1-8 0-1,1 8 0-15,0 0 0 0,-1-9 0 0,1-3 0 0,0 2 0 16,0 10 0-16,-1-8 0 0,1-1 0 0,0-1 128 16,0 2-128-16,0 0 0 0,0 8 0 0,-1-9 0 15,-1 1 0-15,0 1 0 0,2-1 0 0,0 8 0 16,0-9 0-16,0-3 0 0,0 0 0 0,0 1 0 15,0 2 128-15,0 1-128 0,0 2 0 0,0-2 0 16,0-1 0-16,0 9 128 0,2-7-128 0,-2 7 0 16,2-7 0-16,-2 7 0 0,1-8 0 0,-1 8 0 15,0-6 0-15,0-2 0 0,0 1 0 0,0 7 0 16,0 0 0-16,0-8 0 0,0 0 0 0,0 8 0 16,0 0 0-16,2-8 0 0,-1 1 0 0,-1 7 0 15,0 0 0-15,1-9 0 0,-1 2 0 0,0 7 0 0,0 0 0 0,0 0 0 16,0-8 0-16,0 8 0 0,0 0 128 0,0 0-128 0,0 0 0 0,0 0 0 15,0-7 0-15,0 7 128 16,0 0-128-16,0 0 0 0,0 0 0 0,0 0 0 16,0 0 0-16,0 0 0 0,0 0 0 0,0 0 0 15,0 0 0-15,0 0 0 0,0 0 0 0,0 0 0 0,0 0-208 0,0 0 16 16,0 0 16-16,0 0 0 31,0 0-320-31,0 0-64 0,0 0-16 0,7 7-8576 0,-7-7-1728 0</inkml:trace>
  <inkml:trace contextRef="#ctx0" brushRef="#br0" timeOffset="6">19293 11258 1839 0,'0'0'160'0,"0"0"-160"0,0 0 0 0,0 0 0 15,0 0 512-15,0 0 64 0,0 0 0 0,0 0 16 16,0 0-336-16,0 0-80 0,0 0-16 0,0 0 0 0,0 0 128 0,0 0 32 16,-8 2 0-16,8-2 0 15,0 0 128-15,0 0 48 0,0 0 0 0,0 0 0 0,-7 0-240 0,7 0-64 16,0 0 0-16,0 0 0 0,0 0-16 0,0 0-16 15,0 0 0-15,0 0 0 0,0 0-160 0,0 0 0 16,-8 1 0-16,8-1 128 0,0 0-128 0,0 0 0 16,0 0 0-16,0 0 128 0,0 0 16 0,0 0 0 15,0 0 0-15,0 0 0 0,0 0 64 0,0 0 16 16,0 0 0-16,0 0 0 0,0 0-16 0,0 0 0 16,0 0 0-16,0 0 0 0,0 0 32 0,0 0 0 15,0 0 0-15,0 0 0 0,-3 8-80 0,3-8-16 16,0 0 0-16,0 0 0 0,0 0 32 0,0 0 0 15,0 0 0-15,0 0 0 0,-2 8 0 0,2-8 0 16,0 0 0-16,0 0 0 0,0 0 48 0,0 0 16 16,-2 7 0-16,2-7 0 0,-3 8-16 0,3-8 0 15,0 0 0-15,0 0 0 0,0 0-64 0,0 0-16 0,0 0 0 0,0 0 0 16,0 0 0-16,0 0 0 0,0 0 0 0,0 0 0 16,0 0 16-16,0 0 0 0,0 0 0 0,0 0 0 15,0 0 80-15,0 0 16 0,0 0 0 0,0 0 0 16,0 0 0-16,0 0 16 0,0 0 0 0,0 0 0 15,-2-9-64-15,2 9-16 0,-1-8 0 0,1 8 0 16,0 0-32-16,0 0-16 0,1-10 0 0,-1 10 0 16,0-9-16-16,2 2 0 0,-2 7 0 0,3-10 0 15,-3 4 64-15,0 6 0 0,1-10 0 0,-1 10 0 16,1-7-64-16,-1 7 0 0,1-8 0 0,-1 8 0 16,2-9-128-16,0 2 160 0,-2-1-160 0,0 8 160 15,3-8-160-15,-3 8 128 0,1-9-128 0,2 2 128 16,-2-1-128-16,-1 8 0 0,0 0 144 0,2-9-144 15,0-1 0-15,1 3 128 0,-2-1-128 0,-1 8 0 0,2-8 0 0,-2 8 0 16,3-9 0-16,-3 9 128 0,2-7-128 0,-2 7 128 16,4-8-128-16,-4 8 128 0,2-8-128 0,-2 8 176 15,3-7-176-15,-1-2 192 0,1 2-192 0,-3 7 160 16,2-10-160-16,-2 3 160 0,0 7-160 0,2-9 160 16,0 0-160-16,-2 9 160 0,2-9-160 0,0 1 0 0,-1 1 0 0,1-1 0 15,1-1 0-15,-2 2 128 16,-1 7-128-16,1-9 0 0,2 0 0 0,0 0 128 15,-3 9-128-15,3-6 0 0,0-3 128 0,0 1-128 16,-3 8 128-16,0 0-128 0,3-7 128 0,0-1-128 0,-2 1 128 0,-1 7-128 16,3-10 0-16,1 2 0 0,-3 1 128 0,1-1-128 15,0 0 0-15,-2 8 0 0,0 0 0 16,5-7 128-16,-3-1-128 0,1 0 0 16,0 1 0-16,-3 7 0 0,2-10 0 0,0 1 128 0,-1 0-128 0,1 1 0 0,3 1 0 15,-3 0 0-15,1-1 0 0,-3 8 0 0,6-7 128 0,-1-1-128 16,0 0 0-16,-2 1 128 15,-1-1-128-15,2 0 0 0,-1-1 144 0,1 1-144 16,0-2 0-16,2 2 128 0,-5-1-128 0,0 0 0 16,1 1 0-16,2-1 128 0,0 0-128 0,0 0 0 0,1-1 0 0,0 1 144 15,2 1-144-15,-3-2 0 0,-4-1 144 0,1 0-144 0,2 1 0 0,0 0 144 16,0-1-144-16,1-1 160 16,-2-1-160-16,1 2 160 15,3 0-160-15,-3 0 128 0,0 0-128 0,2-1 128 0,1 1-128 0,-3 1 0 16,1 1 144-16,0 0-144 0,3-1 0 15,-3 0 128-15,-1-1-128 0,2 0 0 0,-3 0 0 16,2-1 0-16,0 1 0 0,2 0 128 0,-2-1-128 0,0 2 0 16,3 0 0-16,-3 0 0 0,2-2 0 0,0 2 0 0,-1 2 0 0,-1-1 128 15,1-2-128-15,-1 1 0 16,1 0 0-16,2 0 0 0,-2 0 0 0,1 0 0 0,-2 0 0 16,0 0 0-16,1-1 128 0,3 2-128 0,-5-4 128 15,1 2-128-15,3 2 144 0,-4 0-144 16,2 0 192-16,0-1-192 0,0-1 160 0,0 0-160 0,1 1 128 0,-1 2-128 15,2 2 128-15,-2-4-128 16,-1-4 0-16,1 2 128 0,2 2-128 0,-3 0 0 0,1-1 0 0,1 0 128 0,-3 0-128 0,3 0 0 16,1-1 144-16,-3 1-144 15,1-1 144-15,2 2-144 16,-3 1 192-16,2-1-192 0,0-1 160 0,-2-1-160 16,-1 0 128-16,4 2-128 0,-1-1 160 0,1 2-160 0,-2-2 192 0,2 0-192 0,1 3 176 0,-3 0-176 15,1-3 160-15,-2 1-160 16,-1-1 128-16,2 1-128 0,4-1 0 0,-2 1 144 0,0 0-144 0,-3 1 0 15,3 1 0-15,-1 1 0 16,0-2 128-16,-2-2-128 0,2 1 0 0,0 1 128 16,2 0-128-16,-2 2 0 0,-2-3 144 0,0 2-144 15,4 2 128-15,0-3-128 0,-4-2 160 0,3 1-160 0,-2 3 128 0,1 0-128 16,-1-4 0-16,2 3 144 16,-1-1-144-16,1 1 0 0,-1-3 0 0,3 0 128 0,-3 1-128 15,0 3 0-15,-6 7 0 0,6-9 0 0,1-1 0 0,-1 1 0 0,0-3 0 16,-1 3 128-16,1 4-128 0,-1 0 0 15,2-1 0-15,-3 0 0 0,0-1 0 0,1-1 0 16,0 0 0-16,0 0 0 0,1 1 0 0,-2-1 0 16,0-1 0-16,1 2 0 0,1 1 0 0,-2 1 0 15,0-1 0-15,2 1 0 0,-3-2 0 0,1 0 128 0,1 2-128 0,0-1 0 16,0 1 0-16,-5 5 0 16,0 0 128-16,5-8-128 0,1 0 0 0,-1 2 0 15,-5 6 0-15,7-8 128 0,-1 3-128 0,0 0 0 16,-6 5 0-16,6-5 0 0,-2-1 0 0,-4 6 128 15,6-5-128-15,0 1 0 0,-1-2 0 0,2 0 0 16,0 0 0-16,-2 1 0 0,-5 5 0 0,7-6 0 16,-2-3 128-16,1 3-128 0,-6 6 0 0,0 0 0 15,5-5 0-15,2-1 0 0,-1 1 0 0,0 1 0 16,-6 4 0-16,11-5 0 0,-3-1 0 0,-1 0 0 0,-2-1 144 16,1 3-144-16,2 0 128 0,-1-1-128 0,-1 0 128 0,-1-2-128 15,-1-1 128-15,3 2-128 0,-2 0 128 0,-5 6-128 16,10-3 128-16,-10 3-128 0,5-5 160 0,4-2-160 15,-2-1 0-15,-1 3 128 0,0-2-128 0,-6 7 0 16,7-4 0-16,-7 4 128 0,7-7-128 0,0 2 0 0,-1-1 144 0,1 2-144 16,3-1 128-16,-10 5-128 15,0 0 0-15,8-4 128 0,0-2-128 0,0 2 0 0,0 0 0 0,-8 4 0 16,9 0 0-16,-3-3 0 16,2-1 0-16,0 0 0 0,-3-2 0 0,-5 6 0 15,9-1 0-15,-4 0 0 0,-5 1 128 0,10-2-128 0,-2-2 0 16,0 1 0-16,-4-1 0 0,2-1 0 15,-6 5 0-15,6-3 0 0,-6 3 0 0,8-4 0 16,0-3 0-16,-8 7 0 0,0 0 144 0,6-4-144 0,2-1 0 0,-8 5 128 16,7-1-128-16,-7 1 0 0,7-4 0 15,-7 4 144-15,6-4-144 0,1 1 0 0,-1 0 128 0,-6 3-128 16,7 1 0-16,-7-1 0 0,7-4 128 0,-7 4-128 16,6-6 0-16,-6 6 0 0,9-1 0 0,-9 1 0 15,0 0 0-15,7-1 0 0,-7 1 0 0,9-2 0 16,-9 2 0-16,8-3 0 0,-8 3 0 0,9-1 0 0,-3 2 0 15,-6-1 0-15,0 0 0 0,9-4 0 0,-1 0 0 0,-8 4 0 16,0 0 0-16,8-1 0 0,-8 1 0 0,9-3 0 16,-9 3 0-16,10-1 0 0,-10 1 0 0,11-2 0 15,-4 1 128-15,-7 1-128 16,0 0 0-16,10-2 0 0,-2-2 128 0,-8 4-128 16,8-3 0-16,-8 3 0 0,0 0 0 0,11-2 0 15,-3 0 128-15,-8 2-128 0,10-2 0 0,-10 2 0 0,9-4 0 16,-9 4 0-16,0 0 0 0,0 0 0 0,9-2 0 0,-9 2 0 15,0 0 128-15,10-2-128 0,-3-1 0 0,-7 3 0 16,11-3 0-16,-3 2 0 0,-8 1 128 0,8-1-128 16,-8 1 0-16,10-2 0 0,-1 1 0 0,-1-1 0 15,-8 2 128-15,0 0-128 0,0 0 0 0,9-4 0 16,-3-1 0-16,1 2 0 0,-7 3 0 0,9-4 0 16,-1 2 0-16,-8 2 0 0,7-3 128 0,-7 3-128 15,7-2 0-15,0-1 0 0,1 1 0 0,-8 2 0 16,0 0 128-16,7-4-128 0,0 0 0 0,-7 4 0 15,0 0 0-15,9-3 0 0,-2-1 0 0,-7 4 0 16,9-2 0-16,-3-1 0 0,0-1 128 0,-6 4-128 0,6-3 0 0,-6 3 0 16,8-1 0-16,0-2 0 0,-4-1 0 0,-4 4 0 15,0 0 0-15,7-4 0 0,-7 4 144 0,6-4-144 16,-6 4 0-16,9-4 144 0,0-1-144 0,-3 2 0 0,-6 3 0 0,0 0 0 0,0 0 0 0,7-3 0 16,0 2 0-16,-7 1 0 15,7-4 0-15,-7 4 128 16,7-3-128-16,-7 3 0 0,0 0 0 0,0 0 0 15,9-1 0-15,-9 1 0 0,6-2 0 0,1-1 0 16,-7 3 128-16,7-5-128 0,-7 5 0 0,7 0 0 16,-7 0 0-16,8-1 0 0,-8 1 0 0,7-3 0 15,-7 3 0-15,7-1 0 0,-7 1 0 0,0 0 0 16,0 0 0-16,10-1 0 0,0-2 0 0,-2 1 128 0,-8 2-128 16,0 0 0-16,9-1 0 0,-1 0 0 0,-1 0 0 0,-7 1 0 15,0 0 0-15,8-5 0 0,-1 2 128 0,-7 3-128 16,0 0 0-16,9-1 0 0,0-1 0 0,-1 0 0 15,-8 2 128-15,0 0-128 0,6-5 0 0,-6 5 128 0,8-4-128 0,-8 4 0 16,0 0 144-16,7-6-144 0,-1 0 0 0,0 1 144 0,-6 5-144 16,0 0 0-16,7-2 144 0,-7 2-144 0,9-3 0 0,0 1 144 31,-9 2-144-31,8-6 0 0,-8 6 144 0,10-4-144 0,-10 4 0 0,6-2 0 16,-6 2 0-16,0 0 128 15,9-4-128-15,-4-1 0 0,2 1 0 0,-7 4 0 16,0 0 0-16,8-2 0 0,-8 2 0 0,6-3 0 15,-6 3 0-15,9-4 128 0,-1-1-128 0,-8 5 0 16,0 0 0-16,0 0 0 0,6-3 0 0,-6 3 0 0,7-5 0 0,-7 5 0 16,7-6 0-16,-7 6 128 15,5-5-128-15,-5 5 0 0,0 0 128 0,0 0-128 0,8-4 0 0,-8 4 128 16,0 0-128-16,4-8 0 0,2 3 128 0,-6 5-128 16,6-5 128-16,-6 5-128 0,4-5 0 0,0-2 144 0,-1-1-144 15,-3 8 0-15,0 0 0 0,0 0 0 16,6-5 0-16,-6 5 0 0,4-8 128 0,1 3-128 0,-1-3 0 15,-4 8 0-15,2-5 0 0,-2 5 0 16,0 0 0-16,0 0 0 0,5-10 0 0,0 3 0 16,-5 7 0-16,6-6 0 0,-6 6 0 0,0 0 0 15,0 0 0-15,3-6 0 0,-3 6 0 0,4-6 0 16,-4 6 0-16,3-8 0 0,-3 8 0 0,3-7 0 16,-3 7 0-16,0 0 0 0,2-9 128 0,-2 9-128 15,0 0 0-15,1-7 0 0,-1 7 0 0,0 0 0 16,2-8 0-16,-2 8 0 0,0 0 0 0,1-7 0 0,-1 7 0 0,2-7 0 0,-2-1 0 0,0 8 0 15,0 0 128-15,0 0-128 16,0-5 0-16,0 5 0 0,0 0 0 0,0 0 0 16,1-9 0-16,-2 2 0 0,-1-1 0 0,2 8 0 15,0 0 0-15,0 0 0 0,0 0 0 0,0-6 0 0,2-2 0 0,-2 8 0 16,1-8 0-16,-1 8 0 16,0-7 0-16,0 7 0 0,0 0 0 0,2-8 0 15,-2 8 0-15,1-9 0 0,0 2 0 0,-1 7 0 16,0 0 0-16,3-7 0 0,-3 7 0 0,1-8 0 0,1 1 0 0,-2 7 0 15,1-7 0-15,-1 7 0 16,1-7 0-16,-1 7 0 0,0-7 0 0,0 7 0 16,0 0 128-16,0-8-128 0,0 0 0 0,0 8 0 0,0 0 0 0,0 0 0 15,-1-7 0-15,1 7 0 0,0 0 0 0,0 0 0 16,-3-7 0-16,3 7 0 0,-1-7 128 0,1 7-128 16,-3-7 0-16,3 7 0 0,0 0 0 0,0 0 0 15,-4-5 0-15,4 5 0 0,-3-6 0 0,3 6 0 16,0 0 0-16,0 0 0 0,0 0 0 0,0 0 0 15,-4-5 0-15,4 5 0 0,0 0 0 0,-7-3 0 16,2-1 0-16,5 4 0 0,0 0 0 0,0 0 0 0,-4 0 0 0,4 0 0 16,-6-6 0-16,6 6 0 15,-7-3 0-15,7 3 0 0,0 0 0 0,0 0 0 16,-7-1 0-16,7 1 0 0,-7-1 0 0,7 1 0 16,-4-5 0-16,4 5 0 0,-7-3 0 0,7 3 0 15,-6 1 0-15,6-1 0 0,-6-2 0 0,6 2 0 16,-8-2 0-16,4-2 0 0,4 4 0 0,0 0 0 0,-9-1 0 0,9 1 0 0,0 0 0 0,-5 0 0 15,5 0 0 1,0 0 0-16,0 0 0 0,0 0 0 0,-11 0 0 0,5 0 0 0,6 0 0 0,0 0 0 16,-9-2 0-16,9 2 0 15,-5 0 128-15,5 0-128 0,0 0 0 0,0 0 0 16,0 0 0-16,-8 2 0 0,0 0 0 0,8-2 0 16,-5-3 0-16,5 3 0 0,0 0 0 0,0 0 0 15,-8-1 0-15,8 1 0 0,-6 0 0 0,6 0 0 16,0 0 0-16,-6-1 0 0,6 1 0 0,0 0 0 15,-6 0 0-15,6 0 0 0,-8-2 0 0,8 2 0 16,0 0 0-16,0 0 0 0,-6 0 0 0,6 0 0 0,0 0 0 0,0 0 0 16,0 0 0-16,0 0 0 15,0 0 128-15,-6-1-128 0,-2-1 0 0,8 2 0 0,0 0 176 0,-5-1-176 0,-2-1 160 0,7 2-160 16,0 0 0-16,0 0 128 16,0 0-128-16,0 0 0 0,0 0 0 0,0 0 0 15,-7-2 0-15,7 2 0 0,-8 0 0 0,8 0 0 16,-7 2 0-16,7-2 0 0,0 0 0 0,0 0 0 15,-11-2 0-15,11 2 0 0,0 0 192 0,-9 0-64 0,-1 0-128 0,10 0 192 16,0 0-192-16,0 0 0 16,-7-1 0-16,7 1 0 0,0 0 0 0,-7-1 0 15,-1 1 0-15,8 0 0 0,-7-2 0 0,7 2 0 16,0 0 0-16,0 0 0 0,-10-2 0 0,10 2 0 16,0 0 0-16,0 0 0 0,0 0 0 0,0 0 0 15,-8 0 0-15,8 0 0 0,0 0 0 0,0 0 0 16,-9-6 0-16,9 6 0 0,0 0 0 0,0 0 0 15,0 0 0-15,0 0 0 0,0 0 0 0,0 0 0 16,-6-6 0-16,6 6 0 0,0 0 0 0,0 0 0 0,0 0 0 0,0 0 0 16,0 0-144-16,0 0 144 0,0 0 0 0,0 0-144 15,0 0 144-15,0 0 0 0,0 0 0 0,0 0-128 32,8 0-368-32,-8 0-64 0,9-2-16 0,-9 2-10352 0,0 0-2064 0</inkml:trace>
  <inkml:trace contextRef="#ctx0" brushRef="#br0" timeOffset="7">20893 8040 2751 0,'0'0'256'0,"0"0"-256"15,0 0 0-15,0 0 0 0,0 0 384 0,0 0 48 0</inkml:trace>
  <inkml:trace contextRef="#ctx0" brushRef="#br0" timeOffset="8">20847 8283 2751 0,'0'0'128'0,"0"0"16"15,0 0-144-15,0 0 0 0,-6 6 0 0,6-6 0 0,0 0 2112 0,0 0 384 16,0 0 64-16,0 0 32 0,0 0-1824 0,0 0-384 0,-5 4-64 0,5-4 0 16,0 0-128-16,0 0-32 0,0 0 0 0,0 0 0 15,0 0-160-15,0 0 0 16,0 0 0-16,0 0 0 0,0 0 0 0,0 0 0 16,0 0 0-16,0 0 0 0,0 0 176 0,0 0-48 15,0 0-128-15,0 0 192 0,0 0 64 0,0 0 0 16,0 0 0-16,0 0 0 0,0 0 160 0,0 0 32 15,9 0 16-15,-9 0 0 0,0 0 80 0,0 0 16 16,0 0 0-16,0 0 0 0,6-3-176 0,-6 3-16 16,0 0-16-16,0 0 0 0,0 0-160 0,0 0-16 0,0 0-16 0,0 0 0 15,2-8 0-15,-2 8 0 16,0 0 0-16,0 0 0 0,0 0-160 0,0 0 160 0,1-8-160 0,-1 8 160 16,0 0-160-16,0 0 0 0,0 0 0 0,0 0 128 15,0 0-128-15,0 0 0 0,0 0 0 0,0 0 0 16,0 0 128-16,0 0-128 0,0 0 128 0,0 0-128 15,0 0 256-15,0 0-48 0,0 0 0 0,0 0 0 16,0 0 32-16,0 0 0 0,0 0 0 0,0 0 0 16,0 0-48-16,0 0 0 0,0 0 0 0,0 0 0 15,0 0-16-15,0 0-16 0,0 0 0 0,0 0 0 0,0 0 0 0,0 0 0 16,0 0 0-16,0 0 0 16,0 0-160-16,0 0 192 0,0 0-192 0,0 0 192 15,0 0-64-15,0 0 0 0,0 0 0 0,0 0 0 0,0 0 16 0,-7-4 0 16,7 4 0-16,0 0 0 0,0 0 32 0,0 0 0 0,-8-6 0 0,1 2 0 15,7 4-16-15,0 0 0 16,-7-2 0-16,7 2 0 0,-6-4 16 0,6 4 0 16,-10-4 0-16,3 1 0 0,-1 1 16 0,8 2 16 15,0 0 0-15,-8-3 0 0,1 2-16 0,-2-1 0 0,2-2 0 0,-1 0 0 16,2 1-64-16,6 3 0 16,-9-4-128-16,1-1 192 0,1-1-192 0,0 1 128 15,7 5-128-15,-8-5 0 0,0 0 128 0,0 0-128 16,-1-1 0-16,1 1 0 0,1 0 0 0,-1 1 128 15,0-1-128-15,1 1 0 0,-1 2 0 0,-1-1 128 16,0-2-128-16,-2 1 0 0,1-2 208 0,2 1-48 16,-3 2-16-16,0-2 0 0,-2-1-144 0,2-1 128 0,-2-1-128 0,1 2 128 15,0 0-128-15,2 2 192 0,-3-2-192 0,1 1 192 16,-1-1-192-16,1 1 128 0,1-2-128 0,-3 1 128 16,2-1 0-16,-1 2 0 0,1-1 0 0,1-1 0 0,0 0 16 0,-1-1 0 15,-2 0 0-15,4 1 0 16,-1 0-144-16,2-1 0 0,-1 0 0 0,1-1 128 15,3 0-128-15,-4 0 0 0,2 0 0 0,-2-2 0 16,2 1 0-16,0 2 0 0,-1-1 0 0,-1-1 0 16,0 1 0-16,0 0 0 0,1 2 0 0,0-2 0 15,1-3 0-15,-3 2 0 0,1-1 0 0,0 1 128 0,0 3-128 16,2-1 0-16,-2 0 0 0,2-1 0 16,-1-1 0-16,0 1 128 0,-1 2-128 0,-1-1 128 15,1-2-128-15,2 1 160 0,-3 3-160 0,3-3 160 0,-1 0-160 0,-1-1 0 16,2-1 0-16,1 1 128 0,-1-1-128 0,1 1 0 0,-2 0 0 0,3 3 0 15,-1-4 0-15,3 1 0 16,-3 0 0-16,2 0 0 0,-1 0 0 0,3 1 0 16,0-1 0-16,-2 3 0 0,-1-3 0 0,0 1 0 15,3-1 0-15,-2 1 0 0,0-1 0 0,-1 2 0 0,1-2 0 0,2 1 0 16,-2 1 0-16,2 1 0 16,-4 0 0-16,4-1 0 0,1-1 0 0,-1 1 0 0,-3-2 0 0,2 1 0 0,0 0 0 0,2 0 0 31,-3-1 0-31,1 1 0 0,2 2 0 0,-1-2 0 15,1-1 0-15,-2 1 0 0,2 0 0 0,1 0 0 16,-2-1 0-16,2 0 0 0,0 0 0 0,-2 1 0 16,1 2 0-16,0-1 0 0,2-3 0 0,-1 1 0 0,-1 0 0 0,0-2 0 15,1 1 0-15,-1 1 0 0,0 0 0 0,1 0 0 16,1-1 0-16,-2 1 0 0,-2 2 0 16,2 0 0-16,0-2 0 0,0 0 0 0,0 2 0 0,0 1 0 0,1-1 0 15,0 0 0-15,-1-1 0 0,1 1 0 16,-1-1 0-16,1 0 0 0,-1 1 0 0,0 1 0 15,1-2 0-15,0 1 0 0,1 0 0 0,0 1 0 16,-1-2 0-16,1 0 0 0,-1 0 0 0,0 1 0 0,-2-2 0 0,1 1 0 16,1 0 0-16,0-1 0 0,0 4 0 0,0-3 0 15,1 0 0-15,0-1 0 16,-1-2 0-16,0 4 0 0,-1 1 0 0,2-1 0 0,0-1 0 0,-1 1 0 16,0 0 0-16,-2 0 0 15,2-1 0-15,0 0 0 0,1-1 0 0,0 3 0 0,0 7 0 0,-1-9 0 0,-1 0 0 0,1-1 0 31,0 0 0-31,-1 1 0 0,0-3 0 0,1 4 0 0,1-1 0 16,0 1 0-16,0-1 0 0,0 0 0 0,0 1 0 0,0-1 0 0,0 1 0 0,0-1 0 16,0 1 0-1,0 0 0-15,-1 0 0 0,-1 2 0 0,1-1 0 0,1 0 0 16,0 0 0-16,0-1 0 0,1-2 0 0,1 1 0 0,-2 2 128 0,0-1-128 0,1-1 0 0,0 0 0 16,-1 0 0-16,1 2 0 15,2-3 0-15,-1 1 0 16,-1-1 0-16,-1 0 0 0,0 3 0 0,1-6 0 15,0 0 0-15,0 3 0 0,0 2 0 0,-1-2 0 0,0-4 0 0,4 2 0 16,-3 5 0-16,1-3 0 0,-1-3 0 0,1 3 0 0,0-1 0 16,1 1 0-1,0 1 0-15,-1 0 0 0,-1-1 0 0,1 1 0 0,0 1 0 0,0-2 0 16,0 0 0-16,0 0 0 0,0-1 0 0,0 0 0 16,2 2 0-16,-1 0 0 0,-1-1 0 0,1 2 0 15,1-2 0-15,-1 1 0 0,-1 0 0 0,1-1 0 16,-1 0 0-16,2-2 0 0,-2 1 0 0,2 1 0 0,-1 0 0 0,0 1 0 15,1-4 0-15,-2 2 0 16,1 2 0-16,2 0 0 0,0-1 0 0,0 0 0 16,1 0 0-16,0-1 0 0,-4 0 0 0,2 1 0 0,3 1 0 0,-4-2 0 15,0-1 0-15,4-1 0 16,2 0 0-16,-4-1 0 0,-3 0 0 0,2 2 0 16,1 2 0-16,0 0 0 0,-3-1 0 0,2 0 128 15,2 0-128-15,-1 0 0 0,-2 0 0 0,2-1 0 0,-1 1 0 0,3 1 0 16,-3 2 0-16,1-1 0 15,-2 0 0-15,0 0 0 0,1 0 0 0,-1 1 0 0,0-1 0 0,2 0 0 16,-3 0 0-16,2 0 0 0,2 1 0 0,0-1 0 16,-2 0 0-16,0 0 0 0,0 0 0 0,-1 1 0 15,0-2 0-15,1 1 0 0,2-1 0 0,-2 3 0 16,1 0 0-16,-2-2 0 0,0-2 0 0,-1 0 0 16,3 0 0-16,1 2 0 0,-1 1 0 0,-1 1 0 15,-1-2 0-15,1 2 0 0,0 2 0 0,1-3 0 16,-2-2 0-16,2 1 0 0,-1 3 0 0,1-1 0 0,-1 1 0 0,1-2 0 15,-2 1 0-15,2-1 0 16,1 0 0-16,0 0 0 0,-6 8 0 0,6-5 0 16,1-2 0-16,0 2 0 0,-1 0 0 0,-1 1 0 15,0-2 0-15,1 1 0 0,0-4 0 0,0 5 0 16,-1-3 0-16,1 1 0 0,1 0 0 0,-1 0 0 0,1 1 0 16,-1-1 0-16,2 1 0 0,-2-1 0 0,1 2 0 0,1 0 0 15,-3-1 0-15,4 2 0 0,-2 1 0 0,-7 2 0 16,7-5 0-16,1 1 0 0,2 1 0 0,-2-1 0 15,-8 4 0-15,10-3 0 0,1 0 0 0,-5-2 0 16,-6 5 0-16,9-6 0 0,1 1 0 0,0 0 0 16,-1 0 0-16,-1 2 0 0,0-1 0 0,1-2 0 15,1 1 0-15,-3 0 0 0,1 1 0 0,0-2 0 16,0 1 0-16,-2-1 0 0,2 1 0 0,-2-1 0 16,5 1 0-16,-3-1 0 0,0 1 0 0,0-1 0 15,-1 2 0-15,1 0 0 0,0-2 0 0,-2 2 0 16,-6 4 0-16,9-5 0 0,0 1 0 0,-3-1 0 0,0 1 0 0,2-1 0 0,-3-1 0 0,3 2 0 31,-3-1 0-31,2 1 0 0,1-2 0 0,-2 1 0 0,1-1 0 0,-2 2 0 16,3 2 0-16,0-3 0 0,-8 5 0 0,6-4 0 15,1 1 0-15,0-1 0 0,-1-2 0 0,1 1 0 16,-1 1 0-16,0-2 0 0,-6 6 0 0,8-5 0 16,-2-3 0-16,2 3 0 0,0-1 0 0,-2 2 0 15,2-1 0-15,-4 0 0 0,1-4 0 0,0 3 0 0,0 0 128 0,0 2-128 0,-5 4 0 16,8-6 0-1,-2 1 0-15,2 0 0 0,-8 5 0 0,8-5 0 16,1-1 0-16,-3 3 0 0,-6 3 0 0,10-2 0 0,-2-2 0 0,-8 4 0 16,7-5 0-16,-7 5 0 15,9-6 0-15,1 2 0 0,2-1 0 0,-5 2 0 16,-7 3 0-16,0 0 0 0,9-5 0 0,-3 0 0 0,-6 5 0 0,7-5 0 0,-7 5 0 0,9-4 0 16,-1 1 0-1,-8 3 0-15,8-3 0 0,-8 3 0 0,9-3 0 0,-9 3 0 0,9-1 0 0,-9 1 0 16,9-3 0-16,0 2 0 15,-1-1 0-15,-8 2 0 0,0 0 0 0,10-3 0 0,-3 1 0 0,1-2 0 0,-1 2 0 0,-7 2 128 32,0 0-128-32,9-3 0 0,-3 1 0 0,2-1 0 15,-8 3 0-15,6-1 0 0,-6 1 0 0,6-2 0 16,3 0 0-16,-9 2 0 0,6-3 0 0,-6 3 0 0,7-5 0 0,-7 5 0 16,7-3 0-16,-7 3 0 15,6-2 0-15,1 1 0 0,2-3 0 0,-9 4 0 16,0 0 0-16,5-2 0 0,-5 2 0 0,9-1 0 0,-9 1 0 0,7-2 0 0,-7 2 0 15,7-2 0 1,-7 2 0-16,6-3 0 0,1 1 0 0,-7 2 0 0,6-2 0 0,-6 2 0 16,7-3 0-16,-7 3 0 0,7-4 0 0,-7 4 128 15,0 0-128-15,7-1 0 0,-7 1 0 0,0 0 0 16,8-2 0-16,-8 2 0 0,7-3 0 0,-7 3 0 16,0 0 0-16,0 0 0 0,0 0 0 0,9-3 0 15,-2-1 0-15,-7 4 0 0,8-3 0 0,-8 3 0 16,5-2 128-16,-5 2-128 0,0 0 0 0,0 0 0 15,7-2 0-15,-7 2 0 0,0 0 0 0,0 0 0 16,6-5 0-16,-6 5 0 0,0 0 0 0,0 0 0 0,0 0 0 0,9-3 0 16,-1 1 0-16,-8 2 0 15,0 0 0-15,0 0 0 0,7-3 0 0,-7 3 0 16,0 0 0-16,0 0 0 0,0 0 0 0,9-2 0 16,-9 2 0-16,0 0 0 0,10-1 0 0,-10 1 0 0,7-1 0 0,-7 1 0 15,0 0 0-15,0 0 128 0,9-3-128 0,-9 3 0 16,0 0 0-16,5-5 0 0,-5 5 0 0,0 0 0 15,0 0 0-15,0 0 0 0,6-5 0 0,-6 5 0 16,0 0 0-16,0 0 0 0,0 0 128 0,0 0-128 16,8-6 0-16,-8 6 0 0,6-5 0 0,-6 5 0 15,8-5 0-15,-2 3 0 0,-6 2 0 0,0 0 0 16,0 0 0-16,0 0 0 0,9-6 0 0,-9 6 0 16,0 0 0-16,0 0 0 0,2-6 0 0,-2 6 0 15,3-6 0-15,-3 6 0 0,4-7 0 0,-4 7 0 16,0 0 0-16,0 0 0 0,6-8 0 0,-6 8 0 15,6-5 0-15,-6 5 0 0,5-7 0 0,-5 7 0 16,0 0 0-16,0 0 0 0,4-6 0 0,-4 6 0 16,3-9 0-16,-3 9 0 0,4-6 0 0,-4 6 0 15,7-5 0-15,-7 5 0 0,0 0 0 0,3-6 0 0,-3 6 0 0,0 0 0 16,5-7 0-16,-5 7 0 0,5-8 0 0,-5 8 0 16,0 0 0-16,5-7 0 0,-2 1 0 0,-3 6 0 15,0 0 0-15,4-8 0 0,0 1 0 0,-4 7 0 16,4-6 0-16,-4 6 0 0,0 0 0 0,3-8 128 15,1 3-128-15,-4 5 0 0,5-8 0 0,-5 8 0 16,0 0 0-16,0 0 0 0,0 0 0 0,3-8 0 16,0-2 0-16,-3 10 0 0,0 0 0 0,0 0 0 15,3-9 0-15,-1 3 0 0,-2 6 0 0,0 0 0 16,3-8 128-16,1 0-128 0,-3 1 0 0,-1 7 0 16,0 0 0-16,1-8 0 0,-1 8 0 0,1-9 0 15,-1 2 0-15,0 7 0 0,2-8 0 0,-2 8 0 16,0 0 0-16,1-9 0 0,-1 0 0 0,0 9 0 0,0 0 0 0,-1-6 0 15,1 6 0-15,-1-8 128 0,-2 1-128 16,3 7 0-16,0 0 0 0,0-7 0 0,0-1 0 0,0 8 0 0,-1-8 128 0,1 8-128 0,-4-7 0 0,4 7 128 31,-3-8-128-31,1 1 0 0,0 0 0 0,2 7 0 16,1-6 0-16,-1 6 0 0,-2-10 0 0,2 10 0 16,-3-6 0-16,3 6 0 0,-5-6 0 0,3 1 0 0,-1-2 0 0,3 7 0 15,-3-7 0-15,3 7 0 16,-3-4 0-16,-2 0 0 0,5 4 0 0,-4-5 0 0,0 1 0 0,4 4 0 15,-6-5 0-15,6 5 0 16,-5-5 0-16,-1 0 0 0,0 1 0 0,1 1 128 16,5 3-128-16,-4-6 0 0,-4 1 0 0,3 0 0 0,5 5 0 0,-4-5 0 15,-1 0 0-15,5 5 0 0,-5-4 0 0,5 4 0 16,0 0 0-16,-4-7 0 0,4 7 0 0,-2-5 0 0,-3-1 0 0,5 6 0 16,-8-4 0-16,2 1 0 15,6 3 0-15,0 0 0 0,-9-5 128 0,3 2-128 0,6 3 0 0,0 0 128 16,-8-3-128-16,8 3 0 15,-9-4 0-15,9 4 128 0,0 0-128 0,-8-4 0 0,1 0 0 0,0 0 128 0,7 4-128 0,-8-4 0 32,8 4 0-32,-6-4 0 0,6 4 0 0,-9-5 0 15,0 0 0-15,9 5 0 0,0 0 0 0,0 0 0 16,-9-4 128-16,9 4-128 0,-8-4 0 0,8 4 0 16,-6-4 144-16,6 4-144 0,-9-4 0 0,9 4 0 15,0 0 0-15,-7-1 128 0,7 1-128 0,0 0 0 0,-8-3 0 0,8 3 0 16,-8-2 0-16,8 2 0 0,0 0 0 0,0 0 0 15,0 0 0-15,0 0 0 0,0 0 0 0,0 0 0 16,0 0 0-16,0 0 0 0,0 0 0 0,0 0 0 16,0 0-128-16,0 0 128 0,0 0-128 0,-2 8 128 15,2-8-176-15,0 0 176 0,0 0-208 0,3 9 80 0,-3-9-112 0,6 8-16 16,-6-8 0-16,0 0 0 31,0 0-448-31,5 7-112 0,2-2-16 0,-7-5-8992 0,0 0-1808 0</inkml:trace>
  <inkml:trace contextRef="#ctx0" brushRef="#br0" timeOffset="9">17522 11057 4607 0,'0'0'400'0,"0"0"-400"0,0 0 0 16,0 0 0-16,0 0 1360 0,0 0 192 0,0 0 48 0,0 0 0 15,0 0-1024-15,0 0-192 0,0 0-32 0,0 0-16 0,-7 0 16 0,7 0 0 16,0 0 0-1,0 0 0-15,0 0 0 0,0 0 0 0,-7-2 0 0,7 2 0 16,0 0-64-16,0 0-16 0,0 0 0 0,0 0 0 0,0 0-80 16,0 0-32-16,0 0 0 0,0 0 0 15,-5-4-32-15,5 4 0 0,-6-4 0 0,6 4 0 16,-6-4 64-16,6 4 0 0,0 0 0 0,0 0 0 16,-5-5 48-16,5 5 16 0,-4-6 0 0,4 6 0 15,0 0-256-15,0 0 176 0,-5-8-176 0,5 8 160 16,-4-5-160-16,4 5 0 0,-3-8 0 0,3 8 0 15,0 0-320-15,0 0 16 0,0 0 0 0,0 0-4816 16,0 0-976-16</inkml:trace>
  <inkml:trace contextRef="#ctx0" brushRef="#br0" timeOffset="10">20641 4305 9151 0,'0'0'400'0,"0"0"96"0,0 0-496 0,0 0 0 0,0 0 0 0,0 0 0 16,0 0 384-16,0 0 0 0,0 0-16 0,0 0 0 16,0 0 80-16,0 0 32 0,0 0 0 0,0 0 0 15,0 0 112-15,0 0 32 0,0 0 0 0,0 0 0 16,0 0-160-16,0 0-16 0,0 0-16 0,0 0 0 15,0 0-128-15,1 9-32 0,-1-9 0 0,0 0 0 16,0 0 80-16,0 0 16 0,-2 9 0 0,2-9 0 16,0 0 16-16,-2 7 0 0,2-7 0 0,0 0 0 15,0 0-96-15,0 0-16 0,0 0 0 0,0 0 0 16,-7 5-16-16,7-5 0 0,0 0 0 0,0 0 0 0,0 0-96 0,0 0-32 16,0 0 0-16,0 0 0 15,0 0-128-15,0 0 128 0,-6 6-128 0,6-6 128 16,0 0 32-16,0 0 0 0,0 0 0 0,0 0 0 0,0 0 32 0,0 0 0 15,0 0 0-15,0 0 0 0,0 0-192 0,0 0 192 16,0 0-192-16,0 0 192 0,0 0-192 0,0 0 160 0,0 0-160 0,0 0 160 16,0 0-160-16,0 0 0 15,0 0 144-15,0 0-144 0,-7 0 176 0,7 0-48 16,0 0 0-16,0 0 0 0,0 0-128 0,0 0 0 16,0 0 0-16,0 0 0 0,0 0 0 0,0 0 160 15,0 0-160-15,0 0 160 0,0 0 0 0,0 0 0 0,0 0 0 0,0 0 0 16,0 0 0-16,0 0 0 15,-9-4 0-15,9 4 0 0,0 0-16 0,0 0 0 16,-8 0 0-16,8 0 0 0,0 0-16 0,0 0 0 16,-7-1 0-16,7 1 0 0,-9-2 16 0,9 2 0 15,-4-4 0-15,4 4 0 0,0 0-16 0,-6-3 0 0,6 3 0 16,-8-2 0-16,3-3-128 0,5 5 192 16,0 0-192-16,0 0 192 0,-8-6-64 0,3 2-128 0,5 4 192 0,0 0-64 15,-5-5-128-15,5 5 192 0,-9-4-192 0,4 0 192 0,5 4-64 0,-8-5 0 0,3 1 0 16,5 4 0-1,0 0 16-15,-7-2 0 0,7 2 0 0,-9-5 0 16,2 0-144-16,1 1 160 0,6 4-160 0,0 0 160 16,-4-4-160-16,4 4 0 0,-8-7 144 0,8 7-144 15,-8-4 128-15,0 2-128 0,8 2 160 0,-7-6-160 16,1 0 128-16,6 6-128 0,-7-5 0 0,7 5 0 16,0 0 912-16,0 0 96 0,0 0 16 0,-7-2 0 15,7 2-1600-15,0 0-304 16,-8-5-64-16,4-1-16 0,4 6 832 0,-9-4 128 0,9 4 0 0,-9-1 128 0,9 1-128 0,-8-1 128 0,8 1-128 15,-9-2 128-15,0 0-128 0,9 2 0 16,0 0 0-16,0 0 0 0,-9-1 0 0,2 0 0 16,7 1 0-16,0 0 0 0,-10 0 0 0,3 0 128 15,7 0-128-15,-10-1 0 0,1 0 0 0,2 0 128 16,7 1-128-16,-8-1 0 0,1 1 144 0,7 0-144 16,-8-3 192-16,0 3-192 0,8 0 192 0,-9-1-192 0,0-1 192 0,2 2-192 15,7 0 176-15,-9 3-176 16,0 0 160-16,2-2-160 0,7-1 176 0,-10 2-176 15,4-1 192-15,-3-1-192 0,1-1 128 0,-2 1-128 16,10 0 0-16,-8 1 0 0,-1 1 0 0,0-3 128 16,1-2-128-16,0 2 0 0,0 2 0 0,-2 0 0 15,2-1 0-15,-1-1 0 0,1 0 128 0,-1 1-128 0,0 0 0 0,0 0 0 16,-1-1 0-16,3 0 160 0,-3-1-160 0,1 2 128 16,0 2-128-16,-2-2 128 0,0-2-128 0,2 2 128 0,2-1-128 0,0 0 0 15,0-1 144-15,0 1-144 16,-2-3 128-16,0 2-128 0,0 2 128 0,0-1-128 15,-3-3 0-15,2 1 144 0,2 2-144 0,-2-3 0 0,2 2 144 0,-3-1-144 16,1-2 0-16,1 3 144 16,-2-1-144-16,3 2 0 0,-1 0 0 0,0-3 0 0,1-1 0 0,-2 0 0 0,1 2 0 0,0 0 0 31,1-2 0-31,0 1 0 0,1 2 0 0,-1-1 0 16,0-2 0-16,0 3 0 0,0 0 0 0,-1 0 0 15,1-2 0-15,0 2 0 0,1 1 0 0,-1 1 0 16,1 0 0-16,-1-1 0 0,0-1 0 0,-1 1 0 0,-1 1 0 0,3 0 0 15,-3 0 0-15,1 0 0 0,-1-3 0 0,0 2 0 0,3 0 0 0,-2 0 0 16,0 0 0-16,0 1 0 16,-1-1 0-16,2 1 0 0,-3 0 0 0,1 1 0 15,1 1 0-15,0-3 0 0,9 1 0 0,-7-3 0 0,-6 1 0 0,2 2 0 0,2 2 0 16,-1-1 0 0,1-2 0-16,0 0 0 0,0 0 0 0,1 2 0 15,-2 1 0-15,2-1 0 0,-1-2 0 0,1 1 0 16,0 0 0-16,-1 0 0 0,2 0 0 0,-1 1 0 15,0 0 0-15,1 2 0 0,-1 2 0 0,0-3 0 0,0-2 0 0,2 0 0 16,-2-1 0-16,8 1 0 16,-9-2 0-16,2 2 0 0,-1 2 0 0,0 0 0 15,-1 0 0-15,2-2 0 0,0-2 0 0,1 0 0 0,-2 1 0 0,0 0 0 16,3 0 0-16,-5 1 0 16,1 0 0-16,1 0 0 0,2 1 0 0,6-1 0 0,-9 0 0 0,-1 0 0 15,0 0 0-15,-3 0 0 0,2 1 0 0,0-1 0 16,1-2 0-16,-2-1 160 0,1 1-160 0,1 1 160 15,-2 2-160-15,1 1 0 0,0 1 0 0,1-2 0 0,0-2 0 0,0-3 0 16,-1 2 0-16,1 1 0 16,0 0 0-16,0 1 0 0,-1 1 0 0,2-1 0 15,-1-2 0-15,0 1 0 0,1 1 0 0,-2 1 0 16,1 0 0-16,1-1 0 0,0 0 0 0,2 1 0 0,-4 0 0 0,2 0 0 16,-1-1 0-16,0 0 0 0,-1 0 0 0,1-1 0 15,-2 0 0-15,3 1 0 16,1 2 0-16,-2 0 0 0,-2 1 0 0,1-3 0 0,1 0 0 0,1 0 0 15,-1 0 0-15,-1 0 0 16,1 1 0-16,0 0 0 0,0-2 0 0,1 1 0 0,-3 2 0 16,0 1 0-16,-1 0 0 0,3 0 0 0,-2-2 0 0,2 1 0 15,-1-2 0-15,0 1 0 0,2 1 0 0,2-1 0 16,-3 2 0-16,1-2 0 0,-1-2 0 0,0-1 0 0,-1 1 0 0,0 2 0 0,0 3 0 0,1-1 0 16,1 0 0-16,1-2 0 0,-1 3 0 0,-2-2 0 15,1 0 0-15,0-1 0 0,0-1 0 0,0 1 0 31,-1 2 0-31,1-1 0 0,3 0 0 0,-3 1 0 0,0 2 0 0,1-2 0 16,0-1 0-16,0-2 0 16,-3 1 0-16,2 3 0 0,2 0 0 0,-3-1 0 15,0 1 0-15,0-3 0 0,0 0 0 0,-3 0 0 16,1-1 0-16,2 1 0 0,1 1 0 0,-2 1 0 16,-2 3 0-16,2-3 0 0,0-1 0 0,1 1 0 0,-2-2 0 0,0 2 0 0,0 1 0 0,1 1 0 15,1 0 0-15,-1 2 0 16,-2 0-128-16,2-3 128 0,0 0 0 0,-1 2 0 0,0 0 0 0,1 1 0 0,0 0 0 15,0-2 0 1,0-2 0-16,1 2 0 0,-1-1 0 0,3 1 0 16,-2-3 0-16,1 0 0 0,0 0 0 0,-2 2 0 0,1 0 0 0,0 0 0 0,-1 0 0 15,0-1 0-15,1 1-144 0,0-1 144 0,0-1 0 0,-2 1 0 32,2 4-160-32,-1-3 160 0,-3 0-128 0,3 1 128 15,0-3-128-15,1 0 128 0,1 0-128 0,-1 2 128 16,1 0 0-16,1 1 0 0,-4-3 0 0,3 0 0 15,4-1 0-15,-5 0 0 0,1-1 0 0,0 2 0 16,0 2 0-16,2-2 0 0,-3 0 0 0,4 0-128 16,0-1 128-16,-1-1 0 0,1 0 0 0,-1 0 0 0,8 0 0 0,-9 3 0 15,0-2 0-15,2 0 0 0,7-1 0 0,-9 1 0 16,9-1 0-16,-9 1 0 0,-2-1 0 0,2 0 0 0,9 0 0 0,-9 3 0 16,9-3 0-16,-8 2 0 15,-1 1 0-15,1-2 0 0,8-1 0 0,-8 0 0 16,-1 0 0-16,2 0 0 0,7 0 0 0,-9 2 0 15,9-2 0-15,-10 2 0 0,1-2 0 0,2 0 0 16,-1 1 0-16,8-1 0 0,-9 5 0 0,2-3 0 16,-1 1 0-16,0-1-128 0,0-1 128 0,1 1 0 0,-1 0 0 0,1 1 0 0,0 0 0 15,-1 2 0-15,0-1 0 16,8-4 0-16,-8 2 0 0,-1 2 0 16,0-3 0-16,0 1 0 0,3 1 0 0,-4 1 0 15,3-2 0-15,-2 3 0 0,2 0 0 0,-3-1 0 0,1 0 0 0,0 1 0 0,-1-1 0 0,4 0 0 0,6-4 0 16,-9 5 0-1,0 2 0-15,0-2 0 0,4-2 0 0,-2 2-128 16,2 0 128-16,-2 1 0 0,0-2 0 0,3 1 0 16,-4 0 0-16,3 1 0 0,0-1 0 0,-1 0 0 15,6-5 0-15,-8 2 0 0,-2 1 0 0,4 3 0 16,-3 3 0-16,2 1 0 0,-1-1 0 0,3-1 0 16,-2-2 0-16,2 0 0 0,5-6 0 0,-8 7-128 0,0 1 128 0,3 1 0 15,-2-1 0-15,3-2 0 0,4-6 0 0,-4 8 0 16,-3-3 0-16,1 1 0 15,2 1 0-15,-3-1 0 0,2 0 0 0,-1-1 0 16,6-5 0-16,-6 9 0 0,0 0 0 0,-1-1 0 16,0-1 0-16,2 1 0 0,-1 0 0 0,1-2 0 0,-4 2 0 0,2 0 0 15,-2 1 0-15,4-2 0 0,-4 2 0 0,2 0 0 16,0-1 0-16,-1 0 0 0,-2 0 0 0,4 0 0 16,-2 1 0-16,1-1-128 0,-2 1 128 0,2 1 0 0,-5 0 0 0,2 1 0 15,2 1 0-15,-1 0 0 16,0-1 0-16,-2 0 0 0,3 1 0 0,-1 0 0 15,0-1 0-15,1 1 0 0,-3 3 0 0,5-2 0 0,-2-1 0 0,0-1 0 16,-3-1 0-16,1 0 0 16,2 1 0-16,-2 1-128 0,1 1 128 0,1 0 0 0,1 1 0 0,-1-2 0 15,0-2 0-15,-1-1 0 16,5 1 0-16,-4 1 0 0,2 0 0 0,-1 0 0 0,-1-1 0 0,2 0 0 16,-2-1 0-16,3 1 0 15,-1-1 0-15,1-1 0 0,-2 2 0 0,1 1 0 16,1 1 0-16,-2-4 0 0,7-8 0 0,-6 9 0 0,-2-1 0 0,3 0 0 0,1 0 0 0,-2 0 0 15,0-2 0-15,2 1 0 16,4-7 0-16,-7 6 0 0,2 0 0 0,1 2 0 16,-2-2 0-16,1 2 0 0,1-1 0 0,-2 0 0 15,2 0 0-15,0-1 0 0,4-6 0 0,-6 9 0 16,1-3 0-16,5-6 0 0,-7 7 0 0,0-1 0 16,3 2 0-16,1 1 0 0,-4-1 0 0,3-2 0 15,4-6 0-15,0 0 0 0,-8 4 0 0,3 1 0 16,5-5 0-16,-6 6 0 0,-1 0 0 0,3-1 0 0,0 1 0 0,4-6 0 15,-6 5 0-15,2 1 0 16,-1-1 0-16,5-5 0 0,-6 8 0 0,1 0 0 0,3 1 0 0,2-9 0 16,-4 5 0-16,-2 2 0 0,2-1 0 0,1 1 0 15,-1-2 0-15,4-5 0 0,-4 7 0 0,-1 0 0 16,1 0 0-16,2-1 0 0,2-6 0 0,0 0 0 16,-6 9 0-16,2-3 0 0,0 1 0 0,4-7 0 15,-3 9 0-15,3-9 0 0,0 0 0 0,-4 8 0 16,-2 0 0-16,3 1 0 0,2-1 0 0,-3-1 0 15,4-7 0-15,-4 9 0 0,4-9 0 0,-3 9 0 16,0-1 0-16,-3-1 0 0,2 3 0 0,-1-1 0 16,2-2 0-16,3-7 0 0,-5 5 0 0,0 4 0 0,1 0 0 0,-1-2 0 15,3 1 0-15,0 1 0 0,0 1 0 0,0-3 0 16,2-7 0-16,0 0 0 16,0 0 0-16,-4 11 0 0,-3 2 0 0,1-1 0 15,2-1 0-15,0-3 0 0,4-8 0 0,-3 11 0 16,-1-2 0-16,2 0 0 0,2-9 0 0,-5 11 0 0,1 0 0 0,0-1 0 15,3-1 0-15,-1 0 0 0,-2-1 0 0,0 4 0 16,2-2 0-16,-1-1 0 0,1 2 0 0,-3 0 0 16,2 0 0-16,1-1 0 0,0-1 0 0,-1 1 0 0,2 1 0 0,-3-1 0 15,1-2 0-15,-1 2 0 16,1 1 0-16,0 0 0 0,1-1 0 0,-1-2 0 16,3-8 0-16,-4 9 0 0,1 0 0 0,2 0 0 15,-3 2 0-15,2-1 0 0,-1-1 0 0,-1 0 0 0,4-9 0 0,-2 9 0 16,1-2 0-16,-2 2 0 0,1 4 0 0,-1-2 0 15,0-2 0-15,1-1 0 16,0 1 0-16,-3 0 0 0,2 0 0 0,0 2 0 16,2-2 0-16,-2 2 0 0,2 1 0 0,-2-2 0 0,0-2 0 0,3-8 0 15,-2 8 0-15,-1 3 0 16,1 1 0-16,1-1 0 0,-1 1 0 0,-1-2 0 0,0-1 0 0,2 0 0 0,0-1 0 0,-1 2 0 16,-1 1 0-16,0 1 0 15,-1-1 0-15,2 1 0 0,0-3 0 0,-1 3 0 16,0-2 0-16,-1 1 0 0,2 0 0 0,-2 1 0 15,0 2 0-15,-1 0 0 0,1-3 0 0,0 1 0 16,-1 1 0-16,-1-2 0 0,2 0 0 0,1 1 0 0,-1-1 0 0,-1 1 0 16,1-1 0-16,1 0 0 15,-2-1 0-15,3 0 0 0,-1-2 0 0,-1 3 0 0,-1 0 0 0,2 0 0 16,-1 0 0-16,1 0 0 0,0 0 0 0,-2-1 0 0,2-1 0 16,0 2 0-1,-1 0 0-15,-1 0 0 0,2 0 0 0,-1-1 0 0,1 0 0 0,0 2 0 16,2 2 0-16,-2-3 0 15,-2 1 0-15,3 0 0 0,1 1 0 0,1 0 0 0,-5-2 0 16,3 0 0-16,1-2 0 0,0 0 0 0,-1 0 0 0,-1 2 0 0,1-3 0 0,1 2 0 16,1 2 0-16,-2-3 0 15,2-9 0-15,-1 11 0 0,0 0 0 0,0-2 0 16,-2 2 0-16,1 1 0 0,0 0 0 0,0 0 0 16,1-1 0-16,-4 0 0 0,2 1 0 0,0 0 0 0,0 3 0 0,2-2 0 15,1 0 0-15,-1-1 0 16,1 0 0-16,-2-1 0 0,0-1 0 0,1 1 0 0,-1 0 0 0,0 2 0 15,0 2 0-15,0-3 0 0,1-2 0 0,0 0 0 16,1 0 0-16,-1-1 0 16,-4 1 0-16,4-1 0 0,1 1 0 0,-2 0 0 0,-1 1 0 0,1 1 0 15,2-1 0-15,-2-1 0 0,1 0 0 0,-1 0 0 16,0 1 0-16,1-1 0 0,0 2 0 0,1-1 0 16,0 0 0-16,1 0 0 0,0 0 0 0,-2 0 0 15,-2 0 0-15,-1 0 0 0,4 1 0 0,0-1 0 0,-1 0 0 0,0 0 0 0,1 1 0 0,0-1 0 31,-1-1 0-31,-1 1 0 0,0 0 0 0,0 1 0 16,2 0 0-16,0 0 0 0,0 0 0 0,2 0 0 0,0-1 0 0,-2 0 0 16,-1 1 0-16,0-1 0 15,2 3 0-15,2-1 0 0,-1-1 0 0,-1-1 0 16,-1 2 0-16,2 0 0 0,2 1 0 0,-2-1 0 0,0-1 0 16,1-1 0-16,0-1 0 0,-2 1 0 15,-2-1 0-15,0 2 0 0,2 0 0 0,-1 0 0 16,0 1 0-16,1-1 0 0,1 0 0 0,-1 0 0 0,-1 2 0 0,0-1 0 15,-1 0 0-15,2-1 0 0,2-1 0 0,-2 1 0 16,-2 1 0-16,1 3 0 0,5-1 0 0,-3-3 0 16,0-3 0-16,0 2 0 0,2 5 0 0,-1-2 0 15,0-2 0-15,-3 0 0 0,-3 0 160 0,3 2-160 0,4-1 0 0,-1-1 0 16,-2 0 0-16,1 0-160 0,0 1 160 0,0 0 0 0,0-1 0 0,2 2 0 16,-2-3 0-16,0 1 0 15,-2-2 0-15,2 2 0 16,1-1 0-16,-1-1 0 0,-1-1 0 0,2 2 128 0,-2 0-128 0,1-1 0 15,2 0 0-15,-2 1 0 0,-2 4 0 0,2-4 144 0,1 0-144 0,-1-2 0 32,-2 1 128-32,1 0-128 0,3-1 0 0,-1 4 0 0,-2-1 0 0,1 0 0 15,-1-3 128-15,2 3-128 16,-1-1 0-16,0 0 0 0,-1 0 0 0,3 1 0 0,1 2 0 0,-1-2 0 0,-1 0 0 16,0-1 0-16,3-2 0 0,-4 2 0 0,1-1 0 0,2-1 0 15,-2 2 128-15,1 0-128 16,0 0 0-16,0 0 0 0,-1-1 0 0,3 0 0 15,-2-2 0-15,1 2 0 0,0 0 0 0,-2 1 0 16,2 0 0-16,0 0 0 0,-3-2 0 0,2 2 0 0,0-3 128 0,-1 2-128 0,2 1 0 16,-3 1 0-16,1 0 0 0,1-1 0 0,0-1 0 0,-2 0 0 31,2 0 0-31,0 0 0 0,-1 0 0 0,2 2 128 0,-3 1-128 0,1-1 0 16,0-2 128-16,2 0-128 0,-3 0 0 0,0 1 0 0,2 0 0 0,-2 1 0 31,1 0 0-31,1-1 0 0,-1-2 0 0,0 1 0 15,0 2 0-15,1-2 0 0,-1 1 0 0,0 0 0 16,0-1 0-16,1 0 0 0,0 0 128 0,-2-3-128 0,2 1 0 0,0 0 0 16,-1 1 128-16,1-1-128 15,-1 2 0-15,1-1 0 0,1-2 0 0,-1-1 0 0,-4-6 0 0,5 10 0 16,-1-1 0-16,1-1 0 0,0-1 0 0,0 1 0 16,1-1 128-16,-3 1-128 0,2 0 0 0,1 3 0 15,-6-11 0-15,7 11 0 0,2 1 0 0,-5-1 0 16,1 0 0-16,3-1 0 0,-3-1 0 0,0 2 0 15,1 1 128-15,-2 0-128 0,1-1 0 0,1-1 0 0,-3 1 0 0,2-1 128 16,1-1-128-16,-1 1 0 0,1 3 128 0,0-2-128 16,-3-2 0-16,1 1 0 0,3 0 128 0,-4-2-128 0,3 1 0 0,2 1 0 31,-1 0 0-31,1-1 128 0,-3-2-128 0,2 3 0 0,0 1 144 0,-1-1-144 16,0-1 0-16,0-1 144 0,2-1-144 0,-2 1 128 15,1 0-128-15,0 2 128 0,1-4-128 0,-1 1 128 16,0-2-128-16,-1 1 128 0,2-1-128 0,0 3 0 15,-3 0 144-15,3-2-144 0,-1 0 128 0,-1 1-128 0,0-1 128 0,0 0-128 0,2-1 128 0,-4 2-128 32,2-2 128-32,1 2-128 0,0-1 0 0,0 1 144 0,-2-1-144 0,1-1 0 15,-2 2 144-15,-4-7-144 16,6 6 0-16,-1 0 144 0,1 0-144 0,0 2 0 16,1 0 144-16,-3-3-144 0,-4-5 0 0,7 7 144 15,-2-1-144-15,1 3 0 0,-2 0 144 0,2-2-144 16,-1-1 0-16,0 1 144 0,-5-7-144 0,6 8 0 15,-6-8 144-15,6 9-144 0,-2 5 0 0,2-2 128 0,-1-2-128 0,0-3 0 16,-5-7 0-16,6 6 144 0,-6-6-144 0,9 10 0 16,-2 0 128-16,-1-2-128 0,-6-8 0 0,9 8 0 0,-2 3 0 0,0-2 0 15,-2 0 128-15,0-2-128 16,2 0 0-16,-1 1 0 0,2 1 0 0,-2-1 0 0,-6-8 0 16,8 9 0-16,-1-1 128 0,2 0-128 0,-5 0 0 0,3 1 0 15,-2-1 0-15,2 1 0 0,1-1 128 0,-1 1-128 16,2 1 0-16,0-1 0 15,-1 0 0-15,-1-2 0 0,1 2 0 0,0 0 0 16,-1-1 128-16,1 1-128 0,0-1 0 0,2 1 0 0,0-1 128 0,0 1-128 0,-5-3 0 0,2 3 0 31,1 0 128-31,2-3-128 0,-1 0 0 0,-1-1 0 16,-2 2 0-16,2-1 128 0,-1-1-128 0,0 1 0 0,-1 1 0 0,1 0 0 0,-1-1 0 16,1 0 0-16,-7-6 128 0,9 5-128 15,-1 2 0-15,-1 0 0 0,-2-1 0 0,2 3 0 16,-3-1 0-16,2 1 0 0,2-3 0 0,-4 0 0 15,-4-6 0-15,8 6 0 0,-2 1 0 0,1 1 0 16,-2-2 0-16,1 1 0 0,-6-7 128 0,9 7-128 16,-5 1 0-16,3-1 0 0,-1-1 0 0,0 1 0 15,-6-7 0-15,8 8 0 0,-3-2 0 0,-5-6 0 0,6 6 128 0,-1 0-128 0,-5-6 0 16,6 7 0 0,-1-2 128-16,-5-5-128 0,6 7 0 0,-1-1 0 15,3-2 0-15,-8-4 0 0,3 10 0 0,4-2 0 16,0-3 0-16,-2 2 0 0,-5-7 0 0,5 6 0 15,1 2 0-15,-1-3 0 0,-5-5 128 0,6 7-128 16,-6-7 0-16,5 9 0 0,1-1 0 0,-2-2 0 0,-4-6 0 0,7 9 0 16,-2-2 0-16,2-1 0 15,-5 1 0-15,-2-7 0 0,9 6 0 0,-3 1 0 0,0-2 0 0,1 1 0 0,-3-2 0 0,-4-4 0 16,7 6 128-16,-1-1-128 16,-6-5 0-16,6 8 0 0,-2-2 0 0,-4-6 0 15,6 7 128-15,-3 0-128 0,-3-7 0 0,4 8 0 16,1-3 0-16,-1 2 0 0,0-1 0 0,2 1 0 15,-2-1 0-15,-4-6 0 0,4 7 0 0,0 0 0 16,3-1 0-16,-4 1 0 0,-3-7 0 0,3 10 0 0,1-1 128 0,-1-2-128 16,-3-7 0-16,4 8 0 15,-4-8 0-15,5 7 0 0,-5-7 0 0,4 8 0 0,0 0 0 0,-1 0 0 16,2-1 0-16,-2 0 0 16,0 0 128-16,1-1-128 0,-4-6 0 0,4 9 0 0,-4-9 0 15,5 4 0-15,-5-4 0 0,6 8 0 0,0 1 0 16,-6-9 0-16,0 0 0 0,4 7 0 0,2-1 128 15,-2 1-128-15,1-3 0 0,-5-4 0 0,5 7 0 0,-5-7 0 16,2 6 0-16,3 1 0 0,0-3 0 0,-5-4 0 16,0 0 0-16,0 0 0 0,6 7 0 0,-6-7 0 15,0 0 0-15,4 7 0 0,-1-1 0 0,2 1 0 16,-5-7 128-16,3 6-128 0,-3-6 0 0,5 8 0 16,-2-1 0-16,-3-7 0 0,0 0 0 0,0 0 0 15,5 5 0-15,-1 3 0 0,-4-8 0 0,0 0 0 16,0 0 0-16,4 6 0 0,0 1 0 0,1 0 0 15,-5-7 0-15,3 5 0 0,-3-5 0 0,5 7 0 0,1-2 0 0,-6-5 0 16,0 0 0-16,0 0 0 16,3 7 0-16,-3-7 0 0,0 0 0 0,6 5 0 0,-6-5 0 0,7 7 0 15,-7-7 0-15,4 3 0 0,-4-3 0 0,0 0 0 16,5 5 0-16,2-1 0 0,-7-4 0 0,6 4 0 16,-6-4 128-16,0 0-128 0,9 4 0 0,-9-4 0 15,0 0 0-15,6 3 0 0,-6-3 0 0,7 3 0 16,-1 2 0-16,-6-5 0 0,7 2 0 0,-7-2 0 15,0 0 128-15,7 3-128 0,-7-3 0 0,7 4 0 16,-7-4 0-16,9 3 0 0,-9-3 0 0,9 3 0 0,-9-3 0 0,8 1 0 0,-8-1 0 0,0 0 0 31,11 2 0-31,-4 1 0 0,-7-3 0 0,9 1 0 16,-9-1 0-16,0 0 0 0,0 0 0 0,9 3 0 16,-1-1 0-16,-8-2 0 0,0 0 0 0,10 4 0 0,0-3 0 0,-10-1 0 15,0 0 0-15,10 2 0 0,0-1 0 0,-2 0 0 16,-8-1 0-16,0 0 0 0,9-1 0 0,-1 1 0 0,-8 0 0 0,11 0 0 15,-11 0 0-15,9 1 0 16,-1 0 0-16,-8-1 0 0,10 2 0 0,-1-1 0 0,-2-2 0 0,-7 1 0 16,10 0 0-16,-1 0 0 0,0-1 0 0,-2 1 0 0,-7 0 0 0,9-1 0 15,1 0 0-15,-2 0 0 0,-2-1 0 0,1 1 0 32,-7 1 0-32,9 1 0 0,2 0 0 0,-5 0 0 15,1 0 0-15,0 0 0 0,-7-1 0 0,8 1 0 16,1 0 0-16,1-1 0 0,-3-1 0 0,2 1 0 15,-9 0 0-15,7 0 0 0,2 0 0 0,-1 0 0 16,-8 0 0-16,9 1 0 0,-1 0 0 0,1-1 0 0,0-1 0 0,0 1 0 16,0 0 0-16,-3 0 0 15,3-1 0-15,-2 0 0 0,-7 1 0 0,0 0 0 16,12 0 0-16,0 0 0 0,-5 0 0 0,3 0 0 0,-2 1 0 0,1 1 0 0,-1 1 128 16,-1-2-128-16,-7-1 0 0,10 2 0 15,-1 0 0-15,2 0 0 0,-3-1 0 0,0 1 0 16,-8-2 0-16,10 0 0 0,-1 1 0 0,1 0 0 15,-10-1 0-15,10 3 0 0,0 1 0 0,0 0 0 0,-3-1 128 0,3 0-128 16,-10-3 0-16,9 4 0 0,0 0 0 0,0-1 0 16,0 1 0-16,-3-1 0 0,-6-3 0 0,9 3 0 15,1 1 128-15,-5-1-128 0,-5-3 0 0,8 4 0 16,-1-2 0-16,0 4 0 16,1-3 0-16,-1 1 0 0,-7-4 0 0,8 3 0 0,-1 0 128 0,0 0-128 0,0 2 0 0,0-1 0 31,-7-4 0-31,7 6 0 0,0-2 128 0,-1 1-128 0,1-2 0 15,0 0 0-15,-7-3 0 0,7 5 0 0,-1-1 144 16,1 0-144-16,2 0 0 0,-4-1 144 0,-5-3-144 16,10 8 0-16,-1-3 0 0,0 0 128 0,-9-5-128 0,8 6 0 15,1 2 0-15,-1-2 128 0,-1 0-128 0,0-3 0 16,1-1 0-16,3 3 0 0,-2-1 0 0,-2 2 0 0,-7-6 0 16,9 5 128-16,2 1-128 0,0-2 0 15,-4 2 0-15,-7-6 0 0,0 0 0 0,9 5 0 0,-4 1 0 0,4-2 0 16,-2-1 0-16,-7-3 0 15,9 5 0-15,-3 0 128 0,1 1-128 0,0-2 0 0,1-2 0 0,0 2 0 0,-8-4 0 0,7 6 0 16,1-1 128-16,-1-1-128 16,-7-4 0-16,7 4 0 15,-7-4 0-15,8 6 0 0,-8-6 0 0,9 7 128 0,-9-7-128 0,11 4 0 0,-3 0 0 0,-1 1 0 0,-7-5 128 32,7 4-128-32,-1 1 0 0,-6-5 0 0,8 4 0 0,-1-1 0 15,-7-3 0-15,0 0 0 0,9 4 128 0,-9-4-128 16,9 2 0-16,-2 1 0 0,-7-3 0 15,9 4 128-15,-3 0-128 0,-6-4 0 0,0 0 0 0,10 4 0 0,-10-4 0 0,8 5 128 16,-8-5-128-16,9 2 0 16,-9-2 0-16,9 4 0 0,-9-4 128 0,8 2-128 15,-8-2 0-15,8 3 0 0,-8-3 0 0,9 2 0 16,-9-2 0-16,8 2 0 0,-1-3 0 0,0 1 0 16,-7 0 0-16,0 0 0 0,0 0 0 0,10 3 0 0,0-1 0 0,-5 3 0 15,-5-5 0-15,10 2 0 16,-3-1 0-16,-7-1 0 0,10 2 128 0,-10-2-128 15,7 2 0-15,1-2 0 0,-8 0 0 0,8 0 0 0,-8 0 0 0,9 3 0 16,-1-3 0-16,1 1 0 0,-9-1 0 0,9 2 0 16,1 0 0-16,-2-1 0 0,-8-1 0 0,0 0 0 15,7 1 0-15,2-1 0 0,-2-1 0 0,1 0 0 0,-2 1 0 0,1 0 0 16,-7 0 0-16,8 0 0 16,2 0 0-16,-1 0 0 0,-9 0 0 0,10 0 0 0,-10 0 0 0,12 0 0 15,-2-2 0-15,0 1 0 16,-10 1 0-16,11-1 0 0,-2 0 0 0,-1 0 0 15,1-2 0-15,-2 1 0 0,-7 2 0 0,10-1 0 0,1-1 0 0,-2 1 0 16,-9 1 0-16,8-2 0 0,0-2 0 0,-8 4 0 16,10-3 0-16,-1 1 0 15,-9 2 0-15,11-1 0 0,-4 0 0 0,1-1 0 0,0 1 0 0,0 1 0 0,-8 0 0 0,7 1 0 32,-7-1 0-32,9 0 0 0,-9 0 0 0,10-1 0 0,-10 1 0 0,11 0 0 0,-1 0 0 0,-4 0 0 15,-6 0 0-15,9 1 0 16,-9-1 0-16,9 0 0 0,-2 0 0 0,-7 0 0 15,10-1 0-15,-3 1 0 0,0 0 0 0,-7 0 0 16,0 0 0-16,10 0 0 0,1 1 0 0,-5 1 0 16,-6-2 0-16,10 1 0 0,-1 0 0 0,-1-1 0 0,-8 0 0 0,9 1 0 0,-9-1 0 0,8-1 0 31,1 0 0-31,-2 1 0 0,-7 0 0 0,7 1 0 16,2 0 0-16,-1 0 0 0,-8-1 0 0,10 1 0 15,-1-1 0-15,-9 0 0 0,0 0 0 0,10 1 0 16,-1-1 0-16,-1 0 0 0,-8 0 0 0,7 0 0 0,-7 0 0 0,12 0 0 0,-4 0 0 0,0 0 0 31,-8 0 0-31,8 0 0 0,-8 0 0 0,10 0 0 0,-1-1 0 16,-2 1 0-16,-7 0 0 0,11-1 0 0,-3 0 0 0,1 1 0 15,-9 0 0-15,9-1 0 0,0 0 0 0,-9 1 0 16,11 0 0-16,-4 0 0 0,-7 0 0 0,10 0 0 16,-10 0 0-16,8 1 0 0,1-1 128 0,-9 0-128 15,0 0 128-15,11 0-128 0,-3 0 0 0,1 0 0 16,-9 0 128-16,7-1-128 0,-7 1 0 0,0 0 0 15,10-1-160-15,-1 1 160 0,-9 0 0 0,8 1 0 16,1 0 0-16,-9-1 0 0,9 0 0 0,-9 0 0 16,10 2 0-16,-10-2 0 0,9 0 0 0,-9 0 0 15,8 0 0-15,0 0 0 0,-8 0 0 0,10 0 0 0,-1 0 0 0,0 1 0 0,-1 0 0 0,-8-1 0 16,8 1 0-16,2 1 0 0,-1 0 0 0,0 0 0 0,-9-2 0 0,0 0 0 31,11 1 0-31,-2 0 0 0,0 0 0 0,0-1 0 16,-9 0 0-16,10 1 0 0,1-2 0 0,-2 3 0 15,-9-2 0-15,11 4 0 0,0-1 0 0,-1 0 0 16,0-3 0-16,0 2 0 0,-3 2 0 0,2-2 0 0,-9-2 0 0,10 2 0 16,0 0 0-16,0-1 0 15,-10-1 0-15,9 3 0 0,0-1 0 0,0-1 0 16,-1 0 0-16,-8-1 0 0,11 1 0 0,-3 1 0 16,2-2 0-16,-3 2 0 0,1 4 0 0,-8-6 0 15,10 0 0-15,-1 1 0 0,-2 0 0 0,-7-1 0 16,0 0 0-16,10 0 0 0,0 0 0 0,-3 1 0 15,-7-1 0-15,10 2 0 0,-1 1 0 0,-9-3 0 16,8 0 0-16,0 1 0 0,-8-1 0 0,9 2 0 0,-9-2 0 0,10 1 0 0,-10-1 0 16,7 1 0-16,-7-1 0 0,10 0 0 0,-10 0 0 0,8 0 0 0,1 0 0 15,-9 0 0 1,9 3 0-16,-9-3 0 0,8-1 0 0,-1 1 0 16,-7 0 0-16,9 0 0 0,-9 0 0 0,8 0 0 15,-8 0 0-15,7 0 0 0,-7 0 0 0,10 0 0 0,-3 0 0 0,-7 0 0 16,0 0 0-16,0 0 0 15,11 3 0-15,-11-3 0 0,0 0 0 0,10-2 0 16,0 2 0-16,1 0 0 0,-11 0 0 0,0 0 0 16,7-3 0-16,2 1 0 0,0 1 0 0,-9 1 0 0,0 0 0 0,8-1 0 15,0 0 0-15,0 1 0 0,-8 0 0 16,9 0 0-16,-9 0 0 0,9-1 0 16,-9 1 0-16,10-2 0 0,-3-1 0 0,1 1 0 15,-8 2 0-15,5-2 0 0,-5 2 0 0,11-1 0 0,-4-2 0 0,-7 3 0 16,0 0 0-16,9-1 0 0,-9 1-128 0,8-1 128 0,-8 1 0 15,8-2 0-15,0 1 0 0,-8 1 0 16,0 0 0-16,10-2 0 0,1-3 0 0,-4 3 0 0,-7 2 0 0,0 0 0 16,0 0 0-16,9-1 0 15,-9 1 0-15,8-1 0 0,-8 1 0 0,9-1 0 16,-1-1 0-16,-8 2 0 0,0 0 0 0,0 0 0 16,7-4 0-16,0 2 0 0,1 0 0 0,-8 2 0 15,0 0 0-15,0 0 0 0,0 0 0 0,0 0 0 16,10-2 0-16,-10 2 0 0,0 0 0 0,8-1 0 15,-8 1 0-15,0 0 0 0,10 0 0 0,-10 0 0 16,8-1 0-16,-8 1 0 0,10-3 0 0,-10 3 0 0,0 0 0 16,9 0 0-16,-9 0 0 0,8-2 0 0,-8 2 0 0,0 0 0 15,0 0 0-15,10-1 0 0,0-1 0 0,-1 1 0 0,-9 1 0 0,0 0 0 16,0 0 0-16,7 0 0 0,-7 0 0 0,7-4 0 16,-7 4 0-16,0 0 0 15,9-3 0-15,-9 3 0 0,0 0 0 0,0 0 0 16,9 0 0-16,-9 0 0 0,8-3 0 0,-8 3 0 15,0 0 0-15,8 0 0 0,-8 0 0 0,0 0 0 16,9-1 0-16,-2-1 0 0,-7 2 0 0,0 0 0 16,0 0 0-16,9 0 0 0,-2 0 0 0,-7 0 0 15,0 0 0-15,0 0 0 0,11-2 0 0,-4 1 0 0,-7 1 0 0,0 0 0 16,0 0 0-16,0 0 0 16,9 1 0-16,-9-1 0 0,0 0 0 0,7 2 0 15,-7-2 0-15,8 1 0 0,-8-1 0 0,0 0 0 0,9 0 0 0,-9 0 0 16,0 0 0-16,0 0 0 0,10 1 0 15,-10-1 0-15,0 0 0 0,9 2 0 0,-2-1 0 0,-7-1 0 16,0 0 0-16,0 0 0 0,8 1 0 0,0-1 0 16,-8 0 0-16,7 1 0 0,-7-1 0 0,0 0 0 15,10 0 0-15,-10 0 0 0,0 0 0 0,0 0 0 16,0 0 0-16,0 0 0 0,0 0 0 0,0 0 0 16,10 4 0-16,-10-4 0 0,6 2 0 0,-6-2 0 15,10 2 0-15,-10-2 0 0,0 0 0 0,0 0 0 16,6 2 0-16,-6-2 0 0,9 2 0 0,-9-2 0 15,0 0 0-15,0 0 0 0,0 0 0 0,8 1 0 0,-8-1 0 0,7 5 0 0,-7-5 0 0,6 1 0 16,2 1 0-16,-8-2 0 16,0 0 0-16,0 0 0 0,11 2 0 0,-3 2 0 0,-8-4 0 0,0 0 0 0,0 0 0 15,0 0 0 1,8 0 0-16,-8 0 0 0,0 0 0 0,8 2 0 0,-8-2 0 0,0 0 0 16,0 0 0-16,8 2 0 15,-8-2 0-15,0 0 0 0,0 0 0 0,0 0 0 16,0 0 0-16,8 2 0 0,-8-2 0 0,0 0 0 15,7-2 0-15,-7 2 0 0,0 0 0 0,0 0 0 16,0 0 0-16,0 0 0 0,0 0 0 0,0 0 0 16,0 0 0-16,0 0 0 0,0 0 0 0,0 0 0 15,0 0 0-15,0 0 0 0,0 0 0 0,0 0 0 16,8-3 0-16,-8 3 0 0,0 0 0 0,0 0 0 16,0 0 0-16,0 0 0 0,0 0 0 0,0 0 0 15,0 0 0-15,0 0 0 0,0 0 0 0,2-9 0 16,2 1 0-16,-4 8 0 0,0 0 0 0,0 0 0 0,4-7 0 0,-4 7 0 15,0 0 0-15,0 0 0 0,0 0 0 0,1-8 0 0,3 0 0 0,-4 8 0 0,0 0 0 16,0 0 0 0,2-9 0-16,0 2 0 0,-2 7 160 0,0 0-160 0,0-8 0 0,0 8 0 15,0-8 0-15,0 8 0 16,0 0 0-16,0 0 0 0,2-10 0 0,-1 3 0 16,-1 7 0-16,2-9 0 0,-2 9 0 0,2-9 0 15,-2 9 0-15,2-10 0 0,-2 10 0 0,0-8-176 16,0 8 176-16,0-7 0 0,0 7 0 0,0-9 0 15,0 9 0-15,0-8 0 0,-2-1 0 0,2 2 0 16,0 7 0-16,0-9 0 0,0 9 0 0,0 0 0 16,2-9 0-16,-1 1 0 0,-1 0 0 0,0 8 0 15,0 0 0-15,-1-9 0 0,2 1 0 0,-1 8 0 0,0 0 0 0,1-8 0 16,-1-1 0-16,0 9 0 0,0 0 0 0,3-9 0 0,-3 9 0 0,2-10 0 0,-2 10 0 16,2-9 0-1,-1 0 0-15,-1 9 0 0,0 0 0 0,0-10 0 0,0 0 128 16,1 3-128-16,-1 7 0 0,1-9 0 0,-1 9 0 0,0-10-128 0,4-1 128 15,-4 3 0 1,0 8 160-16,0 0-160 0,1-11 0 0,0 3 0 0,-2 0 0 0,1 8 0 16,0 0 0-16,0-9 0 15,-1 0 0-15,1 9 0 0,1-7 0 0,-1 0 0 16,0 7 0-16,1-10 0 0,1 1 0 0,0 3 0 16,-2 6 0-16,0 0 0 0,1-9 0 0,0 0 0 15,2 1 0-15,-3 8 0 0,2-7 0 0,-2 7 0 0,2-9 0 0,0 2-160 16,-2 7 160-16,2-7 0 15,1 0 0-15,0 0 0 0,2 0 0 0,-2 1 0 0,-3 6 0 16,0 0 0-16,2-10 0 0,0 3 0 0,-1-1 0 0,-1 8 0 16,2-8 0-16,-2 8 0 0,4-10 128 0,-1 3-128 0,-3 7 0 0,1-8 0 15,1-1 0-15,-2 9-128 16,2-9 128-16,1 0 0 0,-2 0 0 0,1 0 0 16,-2 9 0-16,2-10 0 0,-2 0 0 0,2 0 0 0,-1 0 0 0,2 0 0 15,-1-1 0-15,0 1 0 16,-2 10 0-16,2-10 0 0,0 1 0 0,0-1 0 15,0 0 0-15,-1 1 0 0,-1 9 0 0,1-9 0 16,2-3 0-16,-1 1 0 0,1 2 128 0,-1 0-128 0,2 1 0 0,-2-1 0 0,1-2 0 16,-1 2-128-1,-2 9 128-15,2-10 0 0,1 0 0 0,1 1 0 0,-2 1 0 16,0-1 0-16,0 1 0 0,0 0 0 0,0 0 0 0,0 0 0 16,1 0 0-16,0 1 0 0,-3 7 0 0,5-10 0 15,-2-1 0-15,1 1 0 0,-1 2 0 0,0 0 0 16,-1 0 0-16,1 1 0 0,-3 7 0 0,5-10 0 15,-3 0 0-15,1 0 0 0,1-1 0 0,-1 1 0 0,0 0 0 0,-1 2 0 16,2 0 0-16,-2 0 0 16,-1-2 0-16,1 3 0 0,2-2 0 0,-2 1 0 15,-2 0 160-15,2 1-160 0,1-2 0 0,-3 9 0 16,0 0 0-16,1-9-160 0,-1-4 160 0,1 3 0 0,3 1 0 0,-1 2 0 16,-3-2 0-16,0 0 0 15,-1 1 0-15,3-1 0 0,-2 9 0 0,0 0 0 16,1-12 0-16,3 2 0 0,-1-1 0 0,-1 3 0 15,1-1 0-15,-3 9 0 0,3-10 0 0,-2 0 0 0,1 2 0 0,-1 0 0 0,-1-1 0 0,2 1 0 0,1 0 0 16,1 1 0 0,-3-3 0-16,0 1 0 0,-1 1 0 0,0 1 0 15,2-2 0-15,1-1 0 0,-1 1 0 0,-1 1 0 0,-1 1 0 0,-1-1 0 16,-2 0 0-16,3 1 0 16,3-1 0-16,-2-1 0 0,-2 0 0 0,2 0 0 15,1 1 0-15,1 0 0 0,-5-2 0 0,2 10 0 16,-1-8 0-16,0 0 0 0,1-2 0 0,-1 0 0 15,-2 1 0-15,2-1 0 0,0-1 0 0,1 2 0 16,0 9 0-16,0-7 0 0,-1-2 0 0,-1 0 0 16,0 2 0-16,2 7 0 0,2-10 0 0,-2 3 0 15,0 7 0-15,0 0 0 0,0 0 0 0,0 0 0 16,0-11 0-16,-1 1 0 0,-2 1 0 0,3 9 0 0,0 0 0 0,0 0 0 16,-4-7 0-16,4 7 0 0,0-8 0 0,0 8 0 15,0 0 0-15,0 0 0 0,0 0 0 0,0 0 0 16,-1-9 0-16,1 9 0 0,0 0 0 0,-1-9 0 0,0 2 0 0,1 7 0 15,0 0 0-15,0 0 0 16,0-8 0-16,0 8 0 0,0 0 0 0,0 0 0 16,0 0 0-16,0-8 0 0,0 8 0 0,0 0 0 15,0-9 128-15,0 9-128 0,-1-8 0 0,1 8 0 16,0-8 0-16,0 8 0 0,0 0 0 0,0 0 0 0,-1-9 0 0,1 9 0 16,1-8 0-16,-1 8 0 15,-2-11 0-15,1 3-128 0,1 8 128 0,0 0 0 16,0 0 0-16,0 0 0 0,-6-7 0 0,2-2 0 15,0 1 0-15,4 8 0 0,0 0 0 0,0 0 0 16,-2-9 0-16,2 9 0 0,-2-6 0 0,-2-2 0 0,1 0 0 0,3 8 0 16,-2-7 0-16,2 7 0 0,-2-9 0 0,2 9 0 15,-4-6 0-15,4 6 0 0,-4-8 0 0,2 0 0 16,1 0 0-16,1 8 0 0,-3-5 0 0,2-2 0 16,1 7 0-16,0-8 0 0,-3 2 0 0,3 6 0 15,0-8 0-15,0 8 0 0,0 0 0 0,-4-6 0 16,4 6 0-16,-2-7 0 0,2 7 0 0,0 0 0 15,-2-8 0-15,0 1 0 0,1-2 0 0,0 3 0 16,1 6 0-16,0 0 0 0,0 0 0 0,0 0 0 0,-3-7 0 0,2-1 0 16,1 8 0-16,0 0 0 0,0 0 0 0,0 0 0 15,0 0 0-15,-1-8 0 16,1 8 0-16,-5-6 0 0,5 6 0 0,-2-6 0 16,2 6 0-16,0 0 0 0,0 0 0 0,0 0 0 0,0-9 0 0,0 9 0 0,0 0 0 0,0 0 0 15,0 0 0 1,-1-6 0-16,1 6 0 0,0 0 0 0,-3-8 0 0,3 8 0 15,0 0 0-15,-2-8 0 0,-1 1 0 0,1-1 0 16,2 8 0-16,0 0-128 0,0 0 128 0,-2-8 0 0,2 8 0 0,0 0 0 16,0-8 0-16,0 8 0 15,0 0 0-15,0 0 0 0,0 0 0 0,0 0 0 16,0 0 0-16,0 0 0 0,0 0 0 0,0 0 0 16,0 0 0-16,0 0 0 0,0 0 0 0,0 0 0 15,0 0 0-15,0 0 0 0,0 0 0 0,0 0 0 16,0 0 0-16,0 0 0 0,8 6 0 0,-8-6 0 15,6 9 0-15,-6-9 0 0,0 0 0 0,6 9 0 0,-6-9-144 0,3 8 144 0,-3-8-288 0,2 10 16 16,0-1 0-16,-2-9 0 31,2 8-240-31,-1 3-64 0,0-1 0 0,-1-2 0 0,0-8-1584 0,-1 11-320 0,1 0-64 0,0-11-16 32,0 0-640-32,0 0-144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1:36.001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19552 13497 5807 0,'0'0'256'0,"0"0"64"0,0 0-320 0,0 0 0 16,0 0 0-16,0 0 0 0,0 0 432 0,0 0 16 15,0 0 16-15,0 0 0 0,0 11 32 0,0-11 0 16,0 0 0-16,0 0 0 0,0 0-160 0,0 0-16 15,0 0-16-15,0 0 0 0,0 0-112 0,0 0-32 0,0 0 0 0,0 0 0 16,0 0 16-16,0 0 0 16,0 0 0-16,3 8 0 0,-3-8 48 0,0 0 16 15,0 0 0-15,0 0 0 0,0 0 112 0,0 0 32 16,0 0 0-16,0 0 0 0,2 10 64 0,1-1 0 16,-3-9 16-16,0 11 0 0,3-4-128 0,-3-7-16 15,0 0-16-15,0 9 0 0,2 0-80 0,-2-9-16 0,0 0 0 0,0 0 0 16,1 9 32-16,-1-9 0 0,0 0 0 0,1 8 0 15,-1 0 48-15,0-8 16 0,0 9 0 0,0-9 0 16,5 10 0-16,-3 0 0 0,-3-3 0 0,1-7 0 16,0 0-32-16,0 0 0 0,-1 8 0 0,1-8 0 15,0 0 48-15,3 8 0 0,-3-8 0 0,0 0 0 16,0 0-80-16,1 8-16 0,-1-8 0 0,0 0 0 16,0 0 16-16,0 0 0 0,0 0 0 0,0 0 0 0,0 0 16 0,0 0 16 15,0 0 0-15,0 0 0 16,-5 4-16-16,5-4-16 0,0 0 0 0,-9 0 0 15,9 0-64-15,-7-1-16 0,7 1 0 0,-9-3 0 0,9 3 32 0,-6-4 16 16,-3 2 0-16,9 2 0 16,0 0-80-16,-4-8 0 0,0 2-128 0,4 6 192 0,-6-8-32 0,1 1-16 15,2 1 0-15,3 6 0 0,-7-6-144 0,7 6 160 16,-6-7-160-16,3-1 160 0,-3 0-160 0,3 2 128 16,-1-2-128-16,2 1 128 0,-2 1-128 0,1 0 0 15,0-1 0-15,2-2 128 0,0 2-128 0,0-2 0 16,-1 3 0-16,1-3 0 0,1 9 0 0,-2-10 128 0,4-2-128 0,-2 2 0 15,-5 1 0-15,5 9 0 16,1-7 128-16,1-1-128 0,-2-1 0 0,0 0 0 16,-3 0 0-16,4 2 0 0,4 0 0 0,-5 7 0 15,-5-9 0-15,4 3 0 0,1 6 0 0,1-8 0 16,-1 0 0-16,0 8 0 0,4-8 0 0,-2 0 0 0,-2 8 0 0,4-9 0 0,0 1 0 16,-1 1 0-1,-3 7 0-15,4-8 0 0,0 0 0 0,-4 8 0 16,5-9 0-16,1 2 0 0,-1 0 0 0,-5 7 0 0,3-9 0 0,-3 9 0 15,6-7 0-15,-2-2 0 0,1 2 0 0,1 0 0 0,0 2 0 0,-6 5 0 16,4-5 0-16,-4 5 0 16,9-8 0-16,-3 2 0 0,-6 6 0 0,6-6 0 0,-6 6 0 0,6-6 0 15,-1 1 0-15,-5 5 0 16,7-5 0-16,-2 1 0 0,1-3 0 0,-6 7 0 16,6-4 0-16,1-1 0 0,-7 5 0 0,7-6 128 15,-2 2-128-15,-5 4 0 0,0 0 0 0,9-4 0 16,-4 0 0-16,-5 4 128 0,5-6-128 0,-5 6 0 15,6-3 128-15,-6 3-128 0,7-8 0 0,1 3 128 16,-2 1-128-16,-6 4 0 0,8-4 0 0,-8 4 0 16,5-4 0-16,-5 4 0 0,7-3 0 0,-7 3 0 0,9-5 128 0,-9 5-128 15,8-4 0-15,-8 4 128 0,8-5-128 0,-1 1 0 0,-7 4 144 0,9-6-144 0,1 2 144 16,-10 4-144 0,0 0 192-16,0 0-192 0,9-1 0 0,-9 1 0 15,9-1 0-15,-9 1 0 0,10-1 160 0,0 1-160 16,-10 0 128-16,10 2-128 0,-10-2 0 0,11 1 0 0,-11-1 0 0,11 0 0 0,-1 3 128 0,-10-3-128 31,9 3 128-31,-9-3-128 0,10 3 0 0,0-1 0 16,-2-2 128-16,-8 0-128 0,10 2 0 0,-10-2 0 0,12 5 144 0,-3-2-144 15,1-1 128-15,-2 1-128 0,-8-3 128 0,7 5-128 0,-7-5 144 0,10 5-144 16,0 0 192-16,-1-2-192 16,0-1 960-16,-9-2 64 15,9 4 32-15,-2-2 0 16,1-2-1632-16,1 0-336 0,-1 0-64 0,-8 0-16 0,0 0 800 0,11 5 192 0,-4 0 0 15,3-2 0-15,-4-1 0 0,1-1 0 0,-7-1 0 16,8 1 0-16,1 2 0 0,-4-1 0 0,2-1 128 0,-7-1-128 16,0 0 0-16,9 2 0 0,-9-2 0 0,9 2 0 15,-9-2 144-15,0 0-144 0,6 2 0 0,-6-2 144 16,0 0-144-16,0 0 0 0,9 0 144 0,-9 0-144 16,0 0 128-16,0 0-128 0,6 6 128 0,-6-6-128 15,0 0 0-15,0 0 144 0,0 0-144 0,0 0 0 16,0 0 144-16,0 0-144 0,0 0 0 0,0 0 144 0,0 0-144 0,0 0 0 15,0 0 144-15,0 0-144 16,0 0 128-16,0 0-128 0,0 0 128 0,0 0-128 0,0 0 128 0,0 0-128 16,0 0 128-16,0 0-128 15,0 0 0-15,0 0 0 0,0 0 0 0,0 0 128 0,0 0-128 0,0 0 0 0,0 0 0 0,0 0 128 16,0 0-128-16,0 0 0 0,-4-8 0 0,4 8 0 16,0 0 0-16,0 0 0 15,-8-6 0-15,8 6 0 0,0 0 0 0,0 0 0 16,0 0 0-16,0 0 0 0,-4-7 0 0,4 7 0 15,0 0 0-15,0 0 0 0,0 0 0 0,0 0 0 0,0 0 0 0,0 0 0 16,-5-5 0-16,5 5 0 16,-7-7 0-16,7 7 0 0,0 0 0 0,0 0 0 15,-7-3 0-15,7 3 0 0,-7-5 0 0,7 5 0 16,-8-2 0-16,0 0 128 0,1-1-128 0,-2 1 0 16,9 2 0-16,-8 0 128 0,-2-2-128 0,4 0 0 0,-3 0 0 0,3 0 0 15,-1 1 0-15,0-2 0 16,-1 1 0-16,2 1 0 0,-2 1 0 0,0-1 0 15,-1-2 0-15,2 0 0 0,7 3 0 0,-11 0 0 0,-1-1 0 0,2 0 0 16,-1 0 0-16,0 1 0 0,-2 0 0 0,3 0 128 16,-2 1-128-16,1-1 0 0,1-1 0 0,-2 0 0 0,1 1 0 0,0 0 0 0,0 1 0 0,-2 0 128 31,4-1-128-31,0 1 0 0,-3 0 0 0,2 3 0 16,0-3 0-16,-1 0 0 0,1-1 0 0,1 3 0 0,-1 3 0 0,-1-2 0 15,0-1 0-15,-1 1 0 0,3 0 0 0,1 1 0 0,-3-3 0 0,2 2 0 31,1 2 0-31,-1 0 0 0,-1 1 0 0,0-2 0 16,4 0 0-16,-3 0 0 0,1 1 0 0,1 0 0 16,1 2 0-16,0-4 0 0,-1 1 0 0,0 1 0 15,1 0 0-15,0 2 0 0,-1-1 0 0,1 3 0 16,3-3 0-16,-3 2 0 0,1-1 0 0,0 1 0 0,-5-1 0 0,5-1 0 0,-2-2 0 0,3 2-128 16,1-1 128-16,0 3 0 15,-2 1 0-15,2-3 0 0,3-7 0 0,-4 8 0 16,1 2 0-16,0 1 0 0,1 0 0 0,-2-1 0 0,1-2 0 0,2 2 0 0,0 1 0 15,0 1-128-15,1 1 128 0,0 0 0 16,0-2 0-16,0-1 0 0,-3-1 0 0,3-9 0 16,0 9 0-16,3 0 0 15,-1-1 0-15,-1 1-128 0,-1 0 128 0,0-9 0 16,2 11 0-16,0-2 0 0,-2-9 0 0,0 0 0 16,0 0 0-16,6 9 0 0,-6-9 0 0,0 0 0 15,0 0 0-15,5 7 0 0,-5-7 0 0,7 7 0 16,-7-7 0-16,0 0 0 0,0 0 0 0,0 0 0 0,0 0 0 0,0 0 0 0,10 2 0 0,-10-2 0 31,0 0 0-31,0 0 0 0,0 0 0 0,0 0 0 0,8-4 0 0,-8 4 0 16,0 0 0-16,0 0 0 0,7-6 0 0,-7 6 0 15,0 0 0-15,0 0 0 0,7-5 0 0,-7 5 0 16,5-9 0-16,-5 9 0 0,0 0 0 0,0 0 0 16,-2-10 0-16,2 1 0 0,0 3 0 0,0 6 128 15,0 0-128-15,0-10 0 0,2 0 0 0,-4 1 0 16,1 1 0-16,1 8 0 0,-3-7 0 0,2-1 128 15,3-1-128-15,-1 1 0 0,-2 1 0 0,1-1 0 0,1-1 0 0,3-1 0 16,-1-1 0-16,-1 1 0 16,-2 2 0-16,2-2 0 0,2-2 0 0,1-1 0 0,-5 1 0 0,0 1 0 15,1 0 0-15,2-1 0 0,2-2 0 0,1 0 0 0,-3 0 0 0,3 1 0 16,4 0 0 0,-1 0 0-16,-2-3 0 0,1 1 0 0,0 2 0 15,-1 1 0-15,0 0 0 0,1 1 0 0,-1 0 0 0,2 1-128 0,0 0 128 0,2-1 0 16,-2 0 0-16,1 1 0 15,-1 0 0-15,-1 0 0 0,2-2 0 0,-2 1 0 0,1 0 0 0,0 3 0 16,0 4 0-16,-1 0 0 16,-1-1 0-16,0 1 0 0,2-1 0 0,0 2 0 15,-9 3 0-15,10-3 0 0,0-2 0 0,0 2 0 16,0 0 0-16,1 1-128 0,-3-1 128 0,-8 3 0 16,13 0 0-16,-1-2 0 0,0 2 0 0,-2 2 0 0,1-2 0 0,1 0 0 15,2 0 0-15,-3 1 0 16,-1 1 0-16,0-2 0 0,-10 0 0 0,11 0 0 0,-1 2 0 0,1 1 0 15,2-1 0-15,-3 0 0 0,-1 0 0 0,0 0 0 16,-1 0 0-16,3 1 0 0,-11-3 0 0,8 6 128 16,0-1-128-16,-3 1 0 0,2-2 0 0,0 2 0 0,1-1 0 0,-8-5 0 0,7 6 0 0,-1-1 128 15,3 0-128-15,-2 0 0 16,-7-5 0-16,6 7 128 0,1-2-128 0,-7-5 0 16,7 6 0-16,-7-6 0 15,6 7 0-15,-6-7 0 0,5 7 0 0,-5-7 128 16,6 8-128-16,-6-8 0 0,2 7 0 0,-2-7 128 0,5 8-128 0,-5-8 0 15,0 0 0-15,6 8 0 0,-6-8 0 0,5 6 0 16,-5-6 0-16,4 8 0 0,-4-8 0 16,4 9 0-16,-4-9 0 0,4 9 0 0,-4-9 0 15,0 0 128-15,3 6-128 0,-3-6 0 16,5 7 0-16,-5-7 0 0,0 0 0 0,0 0 0 0,0 0 0 0,0 0 0 16,0 0 0-16,0 0 128 0,0 0-128 0,0 0 0 15,0 0 0-15,0 0 0 0,0 0 0 0,0 0 144 16,0 0-144-16,0 0 0 0,0 0 128 0,0 0-128 0,0 0 0 0,-7-6 0 15,-1 1 0-15,3 0 160 16,5 5-160-16,-7-4 128 0,1 0-128 0,0-1 128 0,-3 2-128 0,4 0 128 16,-4-1-128-16,2-1 0 0,-2-1 144 0,1 2-144 15,-2-2 0-15,0 2 128 16,1-4-128-16,-2 2 0 0,1-1 0 0,-1 2 128 0,-1 1-128 0,0 0 0 16,-1 0 0-16,3 1 0 15,-1 0 0-15,0 0 128 0,-2-2-128 0,-2 3 0 16,-1 2 0-16,2 0 0 0,0-1 0 0,0 0 128 15,0 1-128-15,-2 0 0 0,2 1 0 0,-1 0 0 16,0 1 0-16,1 2 128 0,0 0-128 0,1 2 0 0,2-1 0 0,-1 1 0 16,-1 0 0-16,1 1 0 0,-1-2 0 0,2 1 0 15,-1-2 0-15,0-1 0 0,-1 2 0 0,1-1 0 16,2 1 0-16,-1 0 0 0,1 1 0 0,0-2 0 16,1 0 0-16,-2 2 0 0,-1-1 0 0,0 2 0 15,5 1 0-15,0 1 0 0,-2-1 0 0,4 0 0 0,5-8 0 0,-4 9 0 16,-1 0 0-16,-1-1 0 0,-1-1 0 0,1 0 0 15,1-1 0-15,1 3-128 16,-4 1 128-16,3 0 0 0,3-1 0 0,-3 2 0 16,2 2 0-16,0 0 0 0,-2-1 0 0,4 2 0 0,0-1 0 0,-2-1 0 15,1 0 0-15,0 2-128 0,4 3 128 0,-2-2 0 0,-2-2 0 16,2 3-128-16,0 1 128 0,0 0 0 0,-1-3 0 0,2 1 0 16,3 1 0-1,-1-3 0-15,-5-2 0 0,2 0 0 0,3-1 0 0,-2 0 0 0,1-1 0 0,1-1 0 16,-1 1 0-16,-2-9 0 15,0 0 0-15,4 8-128 0,-4-8 128 0,0 0 0 16,0 0 0-16,5 9 0 0,-5-9 0 0,2 8 0 16,-2-8 0-16,0 0 0 0,0 0 0 0,0 0 0 15,0 0 0-15,0 0 0 0,8 5 0 0,-8-5 0 16,0 0 0-16,0 0 0 0,0 0 0 0,0 0 0 16,0 0 0-16,0 0 0 0,0 0 0 0,0 0 0 15,-4-8 0-15,4 8 0 0,-2-9 0 0,1 2 0 0,1 7 0 0,-2-8 0 16,1 1 0-16,1 0 0 0,1-3 0 0,0 2 0 0,-2 0 0 0,2 0 0 31,1-3 0-31,1-2 0 0,1 1 0 0,0 0 0 16,-2 0 0-16,4 0-128 0,0-2 128 0,-3-2 0 0,-2 0 0 0,2-1 0 0,4 2 0 15,-1-2 0-15,-1 0 0 0,2-1 0 0,2 3 0 0,1-1 0 16,-1 1 0-16,2-1 0 16,3-1 0-16,-1-1 0 0,-1 2 0 0,-1-1-128 15,1 1 128-15,1-1 0 0,0 0 0 0,0 1 0 16,0 1 0-16,-2 1 0 0,1-1 0 0,0 2 0 15,-2 0 0-15,0 1 0 0,0 1 0 0,1 0 0 16,0 0 0-16,-1 0 0 0,-1 2 0 0,1 1 0 16,1 2 0-16,-3-2 0 0,1 0 0 0,2 2 0 0,-2 0 0 15,1 0 0-15,-2 0 0 0,2 0 0 0,-1-1 0 0,1 3 0 16,1 3 0-16,2-4 0 0,0 1 0 0,-3 0 0 0,-2 3 0 0,2 0 0 16,0 1 0-16,1 0 0 0,3 0 0 15,1 2 0-15,0 1 0 0,1-1 0 16,-3-1 0-16,1 0 0 0,0-1 0 0,1 2 0 0,-2 2 0 0,0-1 0 15,0 0 0-15,1 0 0 0,-5 3 0 0,2-2 0 16,0 2 0-16,-2-1 0 0,0 0 0 0,-1-1 0 0,-2 1 0 0,2 0 0 31,-8-5 0-31,7 7 0 0,-7-7 0 0,6 5 0 0,-6-5 0 0,0 0 0 16,8 6 0-16,-8-6 0 16,0 0 0-16,0 0 0 0,4 6 0 0,-4-6 144 15,0 0-144-15,0 0 0 0,0 0 128 0,0 0-128 0,0 0 0 0,0 0 0 16,0 0 0-16,0 0 128 15,0 0-128-15,0 0 0 0,0 0 128 0,-8 1-128 16,8-1 0-16,-9 3 0 0,1-3 0 0,8 0 0 16,0 0 128-16,-9-4-128 0,0 2 0 0,3 1 0 0,6 1 0 0,-11-2 0 15,4-2 0-15,-3 1 0 0,2 0 0 0,-1 0 0 16,0 0 0-16,1 1 0 0,-4 0 0 0,2 0 0 16,1-2 128-16,-3 2-128 0,0 1 0 0,0-1 0 0,0-2 0 15,-1 1 0-15,-1 0 128 0,-1 1-128 16,0 0 0-16,-1-1 0 0,4 0 0 0,-3 1 0 0,-4 2 128 0,1 0-128 0,1 0 0 0,0 0 0 15,-1 1 0-15,1 1 0 0,1 0 0 0,-1 1 0 16,2-1 0-16,0 0 0 16,-1 1 0-16,2 2 0 15,1-1 0-15,-2 3 0 0,1-4 0 0,0 3 0 0,-1 0 0 0,2 1 0 16,0-1 0-16,0 0 0 0,-2-2 0 0,3 4 0 16,1 0 0-16,-2-3 0 15,2-2 0-15,2 2 0 0,-2 1 0 0,4 3 0 0,0 0 0 0,2 1 0 16,-5-1 0-16,5 1-144 0,0 1 144 0,1 1 0 15,0-2 0-15,2 3 0 0,2-2 0 0,-1 1-160 0,-4 0 160 0,4-1 0 0,1 2-128 16,-2 0 128 0,-2 1 0-16,1-1 0 0,0 0-128 0,2 0 128 15,-1 2 0-15,1 0 0 0,1 0 0 0,-1 1 0 16,-2-1 0-16,2 2 0 0,1-1 0 0,0 0-128 0,-1-3 128 0,1 2 0 16,1 1 0-16,-1-1 0 0,-1-2 0 0,1 0 0 0,0-1 0 15,1 1 0-15,0-5 0 0,-1 2 0 0,0 1 0 0,2 0 0 16,0-1 0-16,1-1 0 15,1 0 0-15,-1-2-128 0,-1 3 128 0,-1-1 0 16,-1-9 0-16,2 10 0 0,-2-10 0 0,7 9 0 0,-3-1 0 0,-4-8-128 31,0 0 128-31,9 8 0 0,1 0 0 0,0-2 0 0,-10-6 0 0,10 5 0 16,-2-2 0-16,2 1-128 0,-1-3 128 0,1 2 0 16,-10-3 0-16,10 3 0 0,-1 0 0 0,0-2 0 15,-9-1 0-15,0 0 0 0,0 0 0 0,7 2 0 0,3-2 0 0,-10 0 0 16,0 0 0-16,6-1 0 15,-6 1 0-15,0 0 0 0,0 0 0 0,0 0 0 0,0 0 0 0,0 0 0 16,0 0 0-16,0 0 0 16,1-8 0-16,-1 8 0 0,-4-9 0 0,4 9 0 0,-3-10 128 15,1 2-128-15,-5 0 0 0,3 1 0 16,4 7 0-16,-3-7 0 0,-3-1 0 0,2 1 0 0,-1 0 0 0,3 0 0 0,-2-1 0 0,2 1 0 31,-1-1 0-31,2 0 0 0,0-2 0 0,1-1 0 0,0-2 0 0,1 1 0 16,0 0 0-16,-1 0 0 0,0-3 0 0,3 0 0 15,-1 0 0-15,0-2 0 0,1 1 0 0,-2-1 0 0,2 2 0 0,0 0 0 16,0 2 0-16,3 1 0 0,-4-1 0 0,1 1 0 16,0-1 0-16,1 1 0 15,0-1 0-15,2 1 0 0,-1 0 0 0,1-1 0 16,-1 0 0-16,2 2 0 0,-2-1 0 0,2 0 0 0,1-3 0 0,-2 2 0 0,1 0 0 0,-2-1 0 31,3-3 0-31,-3 3 0 0,1 3 0 0,1 0 0 16,-2-1 0-16,2-1 0 0,-1-1 0 0,1 1-128 0,-1 2 128 15,2 0 0-15,0 1 0 0,1 1 0 16,-3 2 0-16,3-2 0 0,0 0 0 0,0 1 0 16,-2 1-128-16,1 1 128 0,3 1 0 0,0 3 0 0,1-1 0 0,-1 2 0 15,2-1 0-15,2 1 0 0,0 1 0 0,-1 1 0 16,0 0 0-16,1 0 0 0,2 0 0 0,-1 2 0 16,0 1 0-16,1 0 0 0,-2 0 0 0,1 0 0 0,-1 0 0 15,1 2 0-15,-3-1 0 0,0 0 0 16,0-4 0-16,0 2 0 0,-3 4 0 0,0-2 0 0,-1 0 0 0,1 0 0 15,0 1 0-15,-5-1 0 0,2 1 0 0,-2 0 0 16,-5-6 0-16,6 7 0 16,-6-7 0-16,8 8 0 0,-4-1 0 0,-4-7 0 15,0 0 0-15,6 7 128 0,-2 1-128 0,-4-8 0 0,0 0 0 0,0 0 0 16,0 0 0-16,0 0 0 16,1 10 144-16,-1-10-144 0,0 0 128 0,0 0-128 15,0 0 0-15,0 0 128 0,0 0-128 0,0 0 0 0,0 0 0 0,0 0 0 16,0 0 128-16,0 0-128 0,0 0 0 15,0 0 0-15,0 0 0 0,0 0-176 16,0 0-1552-16,0 0-320 0,0 0-64 0</inkml:trace>
  <inkml:trace contextRef="#ctx0" brushRef="#br1" timeOffset="1">19686 13650 6383 0,'0'0'272'0,"0"0"80"0,0 0-352 0,0 0 0 15,0 0 0-15,0 0 0 0,-6 2 224 0,6-2-32 0,0 0 0 0,-10 5 0 16,3-4-64-16,7-1 0 16,0 0-128-16,0 0 192 0,-10-1 128 0,10 1 32 15,-6-1 0-15,6 1 0 0,0 0-32 0,-9-5-16 16,3 1 0-16,6 4 0 0,-6-6-112 0,0 1 0 0,2-1-16 0,-2 3 0 16,6 3-176-16,-5-6 0 15,0 2 0-15,0 0 128 0,5 4-128 0,0 0 192 0,-7-5-192 0,7 5 192 16,-6-3 128-16,6 3 16 0,0 0 16 0,0 0 0 15,-6-4 32-15,6 4 0 0,-2-7 0 0,2 7 0 16,0 0-144-16,0 0-32 0,0 0 0 0,0 0 0 16,0 0-208-16,0 0 0 0,0 0 128 0,0 0-128 15,0 0 0-15,5-7 0 0,1 2 0 0,-6 5 0 16,0 0 0-16,0 0 0 0,4-8-192 0,-4 8 192 16,5-6 0-16,-5 6-128 0,4-9 128 0,-4 9 0 15,0 0 0-15,0 0 0 0,0 0 0 0,5-8 0 16,-5 8 256-16,0 0-32 0,0 0-16 0,0 0 0 15,0-8-208-15,0 8 176 0,1-10-176 0,-1 10 160 16,0 0-160-16,0 0 128 0,0 0-128 0,0 0 128 16,0 0-128-16,0 0 0 0,0 0 0 0,0 0 128 0,0 0-128 0,0 0 0 15,0 0 144-15,0 0-144 0,0 0 0 0,0 0 128 16,-1 10-128-16,1-1 0 0,0-9 128 0,-2 9-128 16,2-9 128-16,-4 10-128 0,2 0 0 0,0-1 144 15,2-9-144-15,-4 8 0 0,4-8 288 0,0 0-48 16,-3 7-16-16,3-7 0 0,-5 9 32 0,1-3 0 15,4-6 0-15,-3 8 0 0,3-8 0 0,0 0 16 16,-4 9 0-16,4-9 0 0,0 0 32 0,-6 5 0 16,6-5 0-16,0 0 0 0,0 0 16 0,-5 7 0 15,-3-4 0-15,8-3 0 0,0 0-64 0,0 0-16 16,-7 5 0-16,7-5 0 0,-7 3-32 0,1 0 0 16,1-1 0-16,5-2 0 0,0 0-16 0,0 0 0 15,0 0 0-15,-6 3 0 0,-2-1-32 0,8-2-16 16,0 0 0-16,-6 0 0 0,6 0-16 0,0 0 0 0,-6-2 0 0,6 2 0 15,0 0-128-15,0 0 0 0,0 0 144 0,0 0-144 16,0 0 0-16,0 0 128 0,0 0-128 0,0 0 0 16,10-5 0-16,-3 0 144 0,2-2-144 0,-2 2 0 15,4 0 256-15,0 0-64 0,-3-4-16 0,2 0 0 16,2 1 32-16,-2 0 16 0,2-3 0 0,-1 1 0 16,2-2 0-16,-1 0 0 0,0 1 0 0,0-4 0 15,1 1-80-15,-1 1-16 0,0 2 0 0,0 0 0 0,0 1-128 0,1-1 128 16,-2 0-128-16,1 0 128 15,-1-1-128-15,2 0 0 0,2 0 0 0,0-2 128 16,1 3-128-16,-2 0 0 0,-2 0 0 0,3 1 0 0,2 1 0 0,-3 0 0 16,-2 0 0-16,0 1 0 0,0 2 0 15,3-1 128-15,-2-3-128 0,0 5 0 0,0 0 0 0,-1 1 0 16,1-3 0-16,0 2 0 0,-2 0 0 0,0 2 0 16,0 1 128-16,-1-1-128 0,-3-2 0 0,2 1 0 15,1 0 0-15,-1 1 128 0,-4-1-128 0,2 0 0 16,0 0 0-16,-7 4 0 0,6-3 128 0,-6 3-128 15,8-6 0-15,-8 6 128 0,7-5-128 0,-3-1 192 16,-4 6-192-16,4-5 192 0,-4 5-192 0,5-8 160 0,-5 8-160 0,3-5 160 0,-3 5-160 0,0 0 192 31,0 0-192-31,0 0 192 0,0 0-192 0,0 0 0 16,0-10 144-16,0 10-144 0,0 0 0 0,0 0 144 16,0 0-144-16,0 0 0 0,0 0 256 0,0 0-64 0,0 0-16 0,0 0 0 15,0 0-176-15,0 0 192 16,-7 6-192-16,7-6 192 0,0 0-192 0,-7 5 0 0,-1-1 0 0,1 0 128 15,7-4-128-15,-7 8 0 0,-1-1 0 16,1-1 128-16,3 2-128 0,-4-2 0 0,1 0 0 0,0 1 0 16,0-3 0-16,-1 1 0 0,-2-1 0 0,-1 1 0 15,1 2 0-15,0-1 0 0,-4-2 0 0,1 0 128 0,3 3-128 0,-3 1 0 0,0 0 0 0,-1 0 0 32,0-1 0-32,2 0 0 0,-1 2 0 0,0-1 0 15,-3-1 0-15,1 0 0 0,3 0 0 0,0-1 0 16,1 0 0-16,0 4 0 0,1 1 0 0,-2-2 0 15,2-5 0-15,1 3 0 0,1 3 0 0,1-3 0 0,-2-1 0 0,3-1 0 16,-2 1 0-16,0 1 0 0,1 2 0 0,0-2 0 16,0-3 0-16,7-4 0 0,-6 8 0 0,0-1 0 15,-3-2 0-15,4-1 0 0,5-4 0 0,-9 5 0 16,3 0 0-16,6-5 0 0,-8 5 0 0,8-5 0 16,-8 2 0-16,2 1 0 0,-1 3 0 0,7-6 0 15,0 0 0-15,-4 4 0 0,4-4 0 0,0 0 0 16,-8 8 0-16,8-8 0 0,0 0 0 0,0 0 0 15,0 0 0-15,0 0 0 0,0 0 0 0,0 0 0 16,-5 8 0-16,5-8 0 0,0 0-128 0,0 0 128 16,0 0 0-16,0 0 0 0,0 0 0 0,0 0 0 15,0 0-144-15,0 0 144 0,0 0 0 0,0 0 0 16,9-5 0-16,0 2 0 0,-1 1-128 0,-1-3 128 0,1-1 0 0,1-3 0 16,1-2 0-16,-2 1 0 15,0-1 0-15,0-1 0 0,1-4 0 0,1 2 0 0,-1 0 0 0,2 1 144 16,-3-2-144-16,2 2 0 0,-1 0 0 0,1 0 128 15,0 2-128-15,1-1 160 0,-1-2-160 0,1 3 160 16,2 2-160-16,-4-1 0 0,-1-1 0 0,-1 2 0 16,4 2 0-16,1 2 0 0,-3-1 0 0,0 2 0 15,-9 4 928-15,9-5 96 0,0 2 32 0,-9 3 0 32,0 0-1664-32,9-3-336 0,-9 3-64 0,8-1-16 0,-8 1 848 0,0 0 176 0,0 0 0 0,0 0 0 15,0 0 208-15,0 0 0 0,0 0 0 0,0 0 0 16,1 12 64-16,-2-3 16 0,1-9 0 0,-4 11 0 0,-2 0-144 0,1-3-16 15,-1 2-128-15,-2-1 192 16,0-1-192-16,-2 1 144 0,-1-1-144 0,1 0 128 16,-1 3-128-16,1-1 0 0,1 0 144 0,-1 2-144 0,-2 2 0 15,2 0 0-15,-3-3 0 0,2 0 128 16,2 3-128-16,-2 0 0 0,1 0 0 0,3-3 0 0,-3-4 0 0,2 2 0 16,-3 2 0-16,2 0 0 0,3-2 0 0,-2-3 0 0,8-6 0 0,-9 7 0 0,3 2 0 15,0-3 0 1,1 0 0-16,5-6 0 0,0 0 0 0,-6 5 0 15,6-5 0-15,0 0 0 0,0 0 0 0,0 0 0 16,0 0 0-16,0 0 0 0,0 0 0 0,0 0 0 16,0 0 0-16,0 0 0 0,0 0 0 0,0 0 0 15,0 0 0-15,0 0 0 0,0 0 0 0,0 0 0 16,0 0 0-16,6-6-128 0,-3-2 128 0,-3 8-160 16,6-6 160-16,0 1-160 0,-1-2-96 0,2 0 0 0,0-3-16 0,-1 2 0 31,1 3-160-31,0-2-16 0,0-2-16 0,1 0 0 15,0 1-1520-15,-3 0-288 0,1 1-64 0</inkml:trace>
  <inkml:trace contextRef="#ctx0" brushRef="#br1" timeOffset="2">19938 12769 4607 0,'0'0'400'0,"0"0"-400"16,3 10 0-16,-3-10 0 0,0 0 1296 0,0 9 176 15,0-9 48-15,1 8 0 0,-1 0-608 0,0-8-112 16,0 0-32-16,0 0 0 0,0 0-112 0,0 0-16 15,0 0-16-15,0 0 0 0,0 0-96 0,0 0-16 16,0 0 0-16,0 0 0 0,0 0 16 0,0 0 0 0,0 0 0 0,0 0 0 16,-4-9-16-16,0 2 0 0,-1-2 0 0,2 2 0 15,-3-3 0-15,3 2 0 0,0-1 0 0,1 0 0 16,2 0-96-16,-6 1-32 0,-2 2 0 0,1-1 0 16,1-2-128-16,1 0-16 0,-4-4-16 0,4 5 0 15,-2 3-96-15,1 1 0 0,1-7-128 0,-3 3 192 0,3 0-192 0,-3 1 0 16,3-3 0-16,-2 0 0 15,0 0 0-15,3 2 0 0,-2-3 0 0,2 1 0 16,1 1 0-16,0-2 0 0,1 1 0 0,-2 1 0 16,0-1 128-16,-1-1-128 0,1 0 0 0,0 0 0 15,3-1 128-15,0 1-128 0,-1 0 0 0,0 0 0 16,1-2 160-16,0 1-160 0,-4 1 160 0,3-2-160 16,1-1 0-16,0 2 0 0,0 1 0 0,0-1 0 15,-1 0 0-15,1 0 0 0,0 0 0 0,1 1 0 0,0-4 0 0,-1 3 0 16,1 0 0-16,0 1 0 0,0 0 0 0,-1 1 0 15,-2 0 0-15,2 0 0 0,0-1 0 0,1 2 0 16,-1-2 0-16,-1 2 0 0,2-1 0 0,0 3 0 0,-1-2 0 0,1 3 0 16,0-2 0-16,0 0 0 15,0 8 0-15,0-7 0 0,0-2 0 0,0 9 0 16,0-9 0-16,0 9 0 0,-1-8 0 0,1 8 0 16,-1-7 128-16,1 7-128 0,0 0 0 0,0 0 0 15,0 0 0-15,0 0 0 0,0 0 0 0,0 0 0 16,0 0 0-16,0 0 0 0,0 0 0 0,0 0 0 15,0 0 0-15,0 0 0 0,0 0 128 0,0 0-128 16,0 0 0-16,0 0 0 0,0 0 0 0,0 0 0 16,0 0 0-16,0 0 0 0,0 0 128 0,0 0-128 0,0 0 0 0,0 0 0 15,0 0 0-15,0 0 128 0,0 0-128 0,0 0 0 16,0 0 0-16,5 9 176 0,-5-9-176 0,0 0 160 16,2 8-32-16,-2-8-128 0,0 11 192 0,0-2-64 15,0-9 0-15,0 12-128 0,1 0 192 0,-1 0-64 16,-1-1-128-16,1 0 128 0,0 3-128 0,2-1 128 15,1-1-128-15,-3 1 160 0,0 1-160 0,1 2 160 0,1 0-32 0,2 2-128 16,-2-2 192-16,1 2-64 0,1-1 0 0,-2 1 0 0,2-1 0 16,1 0 0-1,0 0-128-15,-2-2 0 0,1 1 144 0,0-1-144 0,2 0 0 0,-1 1 0 16,-2-1 0-16,3 0 128 16,0-2-128-16,1 0 0 0,-5 0 0 0,2-2 128 15,0-1-128-15,3 0 0 0,-3 1 0 0,2 0 0 0,0-2 0 16,0 1 0-16,2 1 0 0,-2-4 0 15,-6-7 0-15,0 0 144 0,6 6-144 0,1 0 0 0,-1 1 176 0,-6-7-176 16,0 0 160-16,0 0-160 0,0 0 224 0,6 7-48 16,-6-7-16-16,0 0 0 0,8 0-16 0,-8 0 0 15,0 0 0-15,0 0 0 0,0 0-16 0,0 0-128 16,0 0 192-16,0 0-64 0,0 0 816 0,0 0 144 16,0 0 48-16,-6-5 0 15,0 2-1648-15,6 3-336 0,0 0-64 0,-7-3-16 0,2-2 784 0,5 5 144 16,0 0 0-16,-8-2 0 0,3-1 160 0,5 3-160 15,0 0 192-15,-7-9-192 0,-1-1 0 0,3-1 0 16,0 2 0-16,1-1 0 0,1 0 128 0,-3-2-128 0,2-1 192 0,0 0-192 16,3-1 144-16,-1 0-144 15,-3 0 0-15,2 1 144 0,2-5-144 0,-1 5 0 0,-1-1 0 16,-2 0 0-16,3-1 0 0,1 1 0 0,0-1 0 0,0-1 0 16,-1 1 0-16,1-2 0 0,1 1 0 0,0-1 0 15,-2 0 0-15,4 1 0 0,1 1 0 0,-1-3 0 16,-2 1 0-16,1-1 0 0,0 0 0 0,2 3 0 15,1 1 0-15,-3 2 0 0,-1-2 0 0,0 2 0 16,1-1 0-16,0 1 0 0,-1 1 0 0,0 1 0 0,0 1 0 0,-1 2 0 0,1 7 0 16,-1-8 0-1,1 8 0-15,-1-8 128 0,1 8-128 0,0 0 0 16,0 0 0-16,0 0 0 0,0 0 0 0,0 0 0 16,0 0 0-16,0 0 0 0,0 0 0 0,-1 9 0 15,0 1-176-15,-1 1 176 0,2-1-128 0,0 2 128 0,-2 0-192 0,2 1 32 16,2 0 16-16,1 6 0 0,-2 2 0 0,0 0 0 15,1-2 0-15,0 0 0 0,-1 1 144 0,2 0 0 0,-1 0-144 0,1 0 144 16,-2-3 0-16,2 1 0 16,-1-1 0-16,0 0 0 0,0-2-208 0,0 1 80 0,0-1 128 0,1-1-208 31,-1-1-256-31,1-1-48 0,-2-2-16 0,2-2 0 0,-3-8-496 16,6 9-80-16,0-2-32 0,-6-7-6720 15,0 0-1344-15</inkml:trace>
  <inkml:trace contextRef="#ctx0" brushRef="#br1" timeOffset="3">19218 12341 3679 0,'0'0'320'0,"0"0"-320"0,0 0 0 0,0 0 0 16,0 0 1680-16,0 0 272 0,-3-8 48 0,3 8 16 0,0 0-1056 0,0 0-224 16,0-7-32-16,0 7-16 15,0 0-176-15,0 0-16 0,0 0-16 0,0 0 0 0,0 0-96 0,0 0-32 16,0 0 0-16,0 0 0 0,0 0-16 0,0 0 0 15,3 10 0-15,-3-10 0 0,2 9-16 0,0 1-16 16,-1-1 0-16,0 1 0 0,0 0 32 0,-1 3 16 16,0-1 0-16,1 0 0 0,0 2-64 0,3 0-16 15,-3 1 0-15,1 1 0 0,-1-2-48 0,0 1-16 16,0 2 0-16,0-1 0 0,1 0-32 0,0 1-16 0,-1 3 0 0,2-1 0 0,-1-2 32 0,3 2 0 31,-2 1 0-31,1 0 0 0,-1 1-32 0,0 0 0 0,-1-2 0 16,1 0 0-16,4 0-160 0,-3-1 192 15,2 0-192-15,-1 1 192 0,1-1-192 0,-2 1 0 16,2 0 0-16,-2 0 128 0,3-1-128 0,-1 1 0 16,0-1 0-16,2-2 0 0,-4-1 0 0,2 2 0 0,-2 1 0 0,-1-1 0 15,2 0 0-15,-1-1 128 0,0 1-128 0,0-1 0 16,-2 0 192-16,1-1-64 0,-1-1 0 0,2-1 0 0,-3 3 112 16,-1-3 16-16,1-1 0 0,1-1 0 15,0 0-96-15,-1-1-16 0,-2-2 0 0,2 1 0 16,3-1-144-16,-4-8 0 0,0 10 144 0,0-1-144 0,0-9 0 0,1 9 144 15,-1-9-144-15,2 9 0 16,-2-9 128-16,2 8-128 0,-2-8 0 0,2 9 0 16,2 0 0-16,-1 0 0 0,-3-9 0 0,2 8 0 15,-2-8 0-15,4 11 0 0,-1-4 0 0,-3-7 0 16,0 0 0-16,5 9 0 0,-1 0 0 0,-4-9 0 16,0 0 0-16,6 8 0 0,-2-1 0 0,-4-7 0 15,9 6 128-15,-9-6-128 0,0 0 0 0,0 0 0 16,8 6 144-16,-8-6-16 0,0 0-128 0,0 0 192 15,7 7-192-15,-7-7 128 0,0 0-128 0,0 0 0 0,0 0 128 0,0 0-128 16,0 0 0-16,0 0 144 0,0 0-144 0,0 0 0 16,0 0 144-16,-8-6-144 0,1-1 128 0,3-1-128 15,0 3 128-15,-1-2-128 0,-1-1 0 0,1-1 128 0,1 0-128 0,1 0 0 16,-3 0 0-16,1 0 0 16,0-1 0-16,0-1 128 0,-1-1-128 0,3 0 0 0,-4-1 0 0,3-1 128 15,1-3-128-15,0 1 0 0,-2-1 0 0,0-1 0 0,1-2 0 16,0 0 0-1,-1 1 0-15,1 0 0 0,1 0 0 0,-3-1 0 16,2 1 0-16,0 3 0 0,2-3 0 0,-3 1 0 16,0-2 0-16,1 3 0 0,-1 0 0 0,2 2 0 0,0 0 0 0,0-1 0 0,0 0 0 15,0-1 0 1,0 0 0-16,1 1 0 0,-1-1 0 0,2-1 0 16,0-2 0-16,0 1 0 0,1 2 0 0,-1-1 0 0,0 1 0 0,-1-3-128 0,2-1 128 0,0 1 0 31,-3 0-144-31,3 1 144 0,2-1-144 0,-2 2 144 0,-2 2-192 0,2-1 192 15,0-2-176-15,0 3 176 0,-1 1-160 0,1 0 160 0,0 2-160 0,0 1 160 0,-1 3-160 0,0 0 160 16,0-1-128-16,1 3 128 0,0 7 0 0,0 0-144 31,-1-9 144-31,0 2-192 0,1 7 192 0,0 0-192 16,-1-7 192-16,1 7-128 0,0 0 128 0,0 0-128 16,0 0 128-16,0 0-160 0,0 0 160 0,0 0-160 15,0-8 160-15,0 8 0 0,0 0 0 0,0 0-128 16,0 0 128-16,0 0 0 0,0 0 0 0,0 0 0 15,0 0 0-15,0 0 0 0,0 0 0 0,0 0 0 0,0 0 0 0,0 0 0 16,-1 10 0-16,1-10 0 0,-3 9 0 0,0 1 0 0,1-1 0 0,1 1 0 16,-1-1 0-16,1 0 0 15,-1 0 0-15,1 0 0 0,0 2 0 0,0 1 0 0,1 1 160 0,-1 0-160 16,1 0 128-16,-2 3-128 16,0 1 0-16,1 2 144 0,-1 0-144 0,1 0 0 0,0 2 144 0,1 0-144 0,0-1 0 15,0 2 128 1,0-1-128-16,1 0 0 0,0 0 0 0,1 0 0 15,0 0 0-15,1-2 128 0,-2 0-128 0,1 2 0 0,2 1 0 0,-2 0 128 16,0-1-128-16,0 2 0 16,2 1 0-16,-3 0 0 0,0 2 0 0,1-1 128 0,-1-3-128 0,1 0 0 15,0-2 0-15,1-2 0 16,0-1 0-16,-2-2 128 0,1 1-128 0,0-1 0 0,1-1 0 16,-1 2 128-16,0-2-128 0,2 2 0 0,-2-1 0 0,0-1 0 15,0-1 0-15,0 1 0 0,0-2 0 0,2 1 128 0,-2 0-128 0,0-1 0 16,1-2 0-16,1 0 0 15,-2-2 0-15,1 4 0 0,-2-1 0 0,3-1 0 16,-4-10 0-16,4 11 128 0,1 1-128 0,-1-2 0 0,-4-10 0 0,5 9 0 16,-5-9 0-16,7 9 0 15,-4 1 0-15,0-3 0 0,-3-7 0 0,4 9 128 16,-4-9-128-16,0 0 0 0,0 0 0 0,0 0 128 16,0 0 16-16,0 0 16 0,0 0 0 0,0 0 0 0,0 0-16 0,0 0 0 0,0 0 0 15,0 0 0 1,0 0-144-16,0 0 0 0,-1-12 144 0,-2 1-144 15,0 1 128-15,1-1-128 0,-4 0 160 0,3 0-160 0,-1 0 0 0,0-1 128 16,-2-2-128-16,1 1 0 0,1 1 0 0,0-1 0 0,0-2 128 0,1 1-128 16,1 0 0-1,-4 1 0-15,2-1 0 0,1-2 0 0,2 0 0 0,-2-1 0 16,-1 0 0-16,1-2 0 0,-1-1 0 0,2 0 0 16,0-2 0-16,-1 2 0 0,0 0 0 0,2-1 0 0,-1 0 0 0,0 0 0 15,0-1 0-15,1 0 0 16,-4-1 0-16,2 1 0 0,1-2-128 0,0 3 128 0,-2-1 0 0,2 0 0 0,-2-1-160 0,0 1 160 15,1 1-128-15,1 1 128 0,1 0-144 16,-3 1 144 0,1 0-160-16,1 1 160 0,0 3-128 0,0 0 128 15,-1 1 0-15,3 0-144 0,-1-1 144 0,-1 3 0 16,0 2-144-16,1 2 144 0,0-1-160 0,0 0 160 16,1 9-208-16,-3-7 80 0,2-1 0 0,1 8 0 15,0-7 0-15,0 7 0 0,0 0-48 0,0 0 0 16,0-10 0-16,0 10 0 0,-1-8 176 0,1 8-192 0,0 0 192 0,0 0-192 15,0-7 192-15,0 7 0 0,0-6-144 0,0 6 144 16,0 0 0-16,0 0 0 0,0 0-144 0,0 0 144 16,0 0 0-16,0 0 0 0,0 0 0 0,0 0 0 15,0 0 0-15,0 0 0 0,0 0 0 0,0 0 0 0,0 0-128 16,0 0 128-16,0 0 0 0,0 0 0 16,0 0 0-16,2 9 0 0,-2-9 0 0,1 11 0 0,1 1 0 0,-1-1-128 0,0 0 128 15,-1 0 0-15,-1 0 0 0,1 2 0 0,0 2-128 0,1-1 128 31,-1-2 0-31,1 2 0 0,0 3 0 0,2 0 0 16,-2 2 0-16,2 1 0 0,-2-4 0 0,2 4 0 0,0 1 0 0,2 0 0 16,-3 0 0-16,1 0 0 0,0 1 0 0,1-1 0 0,0-2 0 0,-2 2 0 15,2 1 0-15,-1 1 0 16,0 1 0-16,2 0 0 0,-2-1 192 0,1 0-64 16,2-1-128-16,-3-1 192 0,0 1-192 0,3-2 128 15,-1-3-128-15,0 0 0 0,-1-2 0 0,2-1 128 16,-2 0-128-16,2-2 0 0,0 0 0 0,-2 1 0 15,-2 2 128-15,1-4-128 0,3-1 0 0,-3 1 0 16,0 0 0-16,-1-1 0 0,2-2 0 0,-4-8 0 16,4 9 0-16,-2 0 0 0,2-1 128 0,-1 0-128 0,-3-8 0 0,4 10 0 15,-2-1 0-15,-2-9 0 16,2 9 0-16,-2-9 0 0,0 0 0 0,0 0-192 16,0 0 16-16,0 0 0 0,0 0-368 0,0 0-80 15,0 0-16-15,0 0 0 0,7-6 272 0,-1-2 48 16,-4 0 16-16,-1-1 0 15,-2 1-192-15,1 0-32 0,1 1-16 0,-1-1 0 0,-2-1 112 0,2 9 32 0,-2-9 0 0,-2 1 0 0,0-2 272 0,1 0 128 16,-1 3-128-16,-1-1 128 0,-2-1 0 0,3 0 0 0,-3 0 0 0,2-1 0 31,-3-2 272-31,0 0 48 0,0-4 0 0,0 1 0 0,0-4-48 0,0 3 0 0,1-4 0 0,-1-2 0 32,1-2-144-32,2 0-128 0,1-2 192 0,-2 1-192 0,2 0 160 0,-1-1-160 15,1 3 128-15,2 1-128 16,-2-2 320-16,1 2 0 0,1-2-16 0,1 3 0 15,-3 0 80-15,2-1 0 0,0-2 16 0,2 1 0 0,2 1-112 0,-2 0-32 16,0 1 0-16,0-1 0 0,1-1-256 0,-1 1 0 16,-1 1 0-16,1 0 0 0,0 0 0 0,1 1 0 15,-1 1 0-15,1 1 0 0,-1 3 0 0,3 0 0 16,-3 3 128-16,0 1-128 0,1 1 0 0,0 1 0 16,-1 9 0-16,0-8 0 0,0-1 0 0,0 9-144 15,0 0 144-15,0 0-128 0,2-8-192 0,-2 8-48 16,2-9 0-16,-2 9 0 0,0 0-576 15,0 0-112-15</inkml:trace>
  <inkml:trace contextRef="#ctx0" brushRef="#br2" timeOffset="4">19505 13708 7199 0,'0'0'320'15,"0"0"64"-15,0 0-384 0,0 0 0 0,0 0 0 0,0 0 0 0,-7 3 384 0,7-3 16 16,0 0 0-16,0 0 0 0,0 0-176 0,-5 3-32 0,5-3-16 0,0 0 0 16,0 0-176-1,0 0 0-15,0 0 0 0,0 0 128 0,-7-3-128 0,7 3 0 0,-6-5 0 0,6 5 0 16,0 0 128-16,0 0 0 15,-1-9 0-15,1 9 0 0,0 0 176 0,0 0 16 16,-1-6 16-16,1 6 0 0,-4-8 112 0,4 8 32 0,0 0 0 0,0 0 0 0,-3-7-176 16,3 7-48-1,0 0 0-15,0 0 0 0,-6-4 0 0,6 4 0 16,-2-5 0-16,2 5 0 0,0 0 0 0,0 0-16 16,0 0 0-16,-8 0 0 0,8 0-48 0,-6 1 0 0,6-1 0 0,0 0 0 15,0 0 32-15,0 0 0 16,-8 2 0-16,8-2 0 0,0 0 32 0,0 0 0 0,0 0 0 0,0 0 0 15,0 0 0-15,0 0 0 16,0 0 0-16,0 0 0 0,0 0 0 0,0 0 16 0,0 0 0 0,0 0 0 16,0 0 0-16,-7 0 0 0,7 0 0 0,0 0 0 15,0 0 16-15,0 0 0 0,0 0 0 0,0 0 0 0,-9-2-32 0,9 2-16 0,0 0 0 0,0 0 0 16,0 0-48-16,0 0-16 16,-7 3 0-16,7-3 0 0,0 0-16 0,0 0 0 15,0 0 0-15,0 0 0 16,0 0-32-16,0 0 0 0,0 0 0 0,0 0 0 0,0 0-128 0,0 0 192 15,0 0-192-15,0 0 192 16,0 0-192-16,0 0 160 0,0 0-160 0,0 0 160 0,0 0-32 0,0 0 0 16,0 0 0-16,0 0 0 15,-2 7 0-15,2-7 0 0,0 0 0 0,0 0 0 0,0 0 16 0,0 0 0 16,0 0 0-16,0 0 0 16,0 0-144-16,0 0 192 0,0 0-192 0,0 0 192 0,0 0-64 0,0 0-128 15,0 0 192-15,5 9-64 0,5-2-128 0,-3 0 128 16,-7-7-128-16,8 6 128 0,-1 0-128 0,-7-6 0 15,5 9 0-15,-5-9 128 0,7 6-128 0,-7-6 128 0,8 8-128 0,1-2 128 16,-2 0-128-16,-7-6 192 0,0 0-192 0,8 7 192 16,3-2-192-16,-3 1 0 15,2-2 0-15,-3-2 128 0,2 0-128 0,1 2 0 16,1-1 0-16,-1 0 0 0,0-1 0 0,-1 2 0 0,-9-4 0 0,11 4 0 0,-3-1 144 0,1 1-144 16,0-1 160-16,-9-3-160 15,10 3 224-15,0 3-48 16,-5-2-16-16,4 2 0 0,-1-2-16 0,-1 1 0 15,-7-5 0-15,7 4 0 0,0-2-16 0,0 3 0 0,1-1 0 0,-8-4 0 16,9 4-128-16,1 1 0 16,-10-5 144-16,9 5-144 0,-3 1 0 0,2-1 128 0,0 1-128 0,-2-1 0 15,-6-5 0-15,10 9 128 0,-2-1-128 0,1-2 0 16,-2 1 0-16,1 0 144 0,0-2-144 0,1 3 0 0,-1-2 144 0,0 0-144 16,-8-6 0-16,12 6 144 15,-2 1-144-15,2 0 0 0,0-3 144 0,-1 0-144 16,-3 2 0-16,0 2 0 0,-4 0 0 0,-4-8 128 15,8 5-128-15,1-1 0 0,1 2 0 0,-1-3 0 0,-1 1 0 0,1 1 128 16,1-2-128-16,1 0 0 16,-4 3 0-16,2 1 0 0,-9-7 0 0,9 5 128 0,2 1-128 0,0-1 0 0,-5 4 0 15,3-5 128-15,-1 0-128 0,1-3 0 0,0 1 128 0,-2 1-128 16,0 3 128-16,1-2-128 0,-2-1 128 0,3 1-128 16,-9-4 128-1,9 4-128-15,-2 2 160 0,-1-2-160 0,2 0 128 0,-3 2-128 16,4-2 0-16,-9-4 144 0,7 5-144 0,-1-1 192 15,1 0-192-15,-7-4 192 0,8 6-192 0,-2-3 128 0,-6-3-128 0,7 7 128 0,-1-2-128 0,-6-5 192 32,9 6-192-32,-2-2 192 0,-7-4-192 0,9 5 128 15,-2-1-128-15,-7-4 128 0,0 0-128 0,8 6 0 16,-8-6 144-16,10 5-144 0,-2-1 0 0,-8-4 128 16,8 4-128-16,0-1 0 0,-8-3 0 0,9 4 128 15,-9-4-128-15,11 4 0 0,-3-1 128 0,-8-3-128 16,8 3 128-16,-8-3-128 0,8 4 128 0,1 0-128 15,0 0 160-15,-9-4-160 0,9 3 0 0,-1-1 0 0,-8-2 0 0,10 2 0 16,-1 0 128-16,-1 0-128 0,-8-2 0 0,0 0 144 16,0 0-144-16,9 7 0 0,0-3 0 0,-1 1 0 0,-8-5 0 0,8 4 128 15,0 2-128-15,-1-3 0 0,-7-3 0 0,10 2 0 16,-1 0 128-16,0 2-128 16,-9-4 0-16,10 3 0 0,-10-3 144 0,8 3-144 15,-8-3 128-15,8 5-128 0,-8-5 128 0,10 4-128 16,-10-4 128-16,8 2-128 0,-8-2 128 0,10 3-128 0,-3-1 0 0,-7-2 144 15,9 4-144-15,-2 1 0 16,-7-5 144-16,7 5-144 0,-1 1 0 0,2-2 144 0,-8-4-144 0,6 3 0 16,1 2 0-16,-7-5 0 15,0 0 128-15,6 3-128 0,-6-3 0 0,8 2 128 16,-1 3-128-16,-7-5 0 0,7 1 0 0,-7-1 0 16,0 0 128-16,8 3-128 0,-8-3 0 0,7 3 128 15,-7-3-128-15,7 4 0 0,-7-4 0 0,8 2 0 0,0-1 0 0,-8-1 128 16,0 0-128-16,8 2 0 0,-8-2 0 0,8 2 0 15,-8-2 0-15,8 1 0 0,-8-1 0 0,8 3 0 0,-8-3 128 0,0 0-128 16,9 0 0-16,-9 0 0 0,8 3 0 0,-1-2 0 0,-7-1 0 16,7 4 0-1,-7-4 128-15,7 4-128 0,-7-4 0 0,8 3 0 0,-8-3 0 0,8 2 128 16,-8-2-128-16,0 0 0 16,8 2 0-16,-8-2 0 0,8 5 0 0,-8-5 0 15,0 0 128-15,0 0-128 0,9 2 0 0,-9-2 0 16,8 5 144-16,-8-5-144 0,0 0 0 0,7 6 128 15,-7-6-128-15,7 3 0 0,-7-3 0 0,0 0 144 0,8 4-144 0,-8-4 0 16,0 0 192-16,7 3-192 0,-7-3 192 16,0 0-192-16,0 0 0 0,0 0 0 0,7 5 0 0,0-1 0 15,0 0 0-15,-7-4 160 0,0 0-160 0,7 4 128 0,2 2-128 0,-9-6 0 16,0 0 0-16,0 0 128 16,7 3-128-16,-7-3 0 0,0 0 144 0,0 0-144 15,9 2 0-15,-9-2 0 0,0 0 0 0,0 0 128 16,8 8-128-16,-8-8 0 0,0 0 0 0,0 0 0 15,0 0 0-15,0 0 0 0,0 0 128 0,0 0-128 16,0 0 0-16,0 0-160 0,0 0 16 0,0 0 0 16,0 0-1936-16,-8-4-384 0,-1-1-80 0</inkml:trace>
  <inkml:trace contextRef="#ctx0" brushRef="#br2" timeOffset="5">20165 13137 2751 0,'0'0'256'0,"0"0"-256"16,0 0 0-16,0 0 0 15,0 0 880-15,0 0 128 0,0 0 16 0,0 0 16 0,0 0-656 0,0 0-128 16,0 0-16-16,0 0-16 16,0 0 160-16,0 0 48 0,0 0 0 0,0 0 0 0,0 0 336 0,0 0 64 15,0 0 0-15,0 0 16 16,0 0-16-16,0 0-16 0,0 0 0 0,0 0 0 15,0 0-176-15,0 0-48 0,-5-5 0 0,5 5 0 0,0 0-144 0,0 0-48 16,-2-8 0-16,2 8 0 0,0 0-128 0,0 0-16 16,0 0-16-16,0 0 0 0,0 0 16 0,0 0 0 15,0 0 0-15,0 0 0 0,0 0 48 0,0 0 16 16,0 0 0-16,0 0 0 0,0 0 32 0,0 0 16 16,0 0 0-16,0 0 0 0,0 0 64 0,5 7 16 15,-5-7 0-15,5 6 0 0,-5-6-176 0,7 5-16 16,-1 0-16-16,2 1 0 0,-5 0-96 0,3 1-16 0,-6-7 0 0,9 9 0 15,-2-3 0-15,0 1 0 0,-7-7 0 0,6 7 0 16,-6-7 0-16,9 8 0 16,-3-1 0-16,0 0 0 0,1-2 64 0,0 1 0 0,-7-6 0 0,6 8 0 15,1 0-192-15,-7-8 160 0,0 0-160 0,9 9 160 0,0 1-160 0,-1-2 0 32,0-3 0-32,-3 2 0 0,-5-7 128 0,9 7-128 0,1 2 0 15,-3-1 128-15,-7-8 0 0,8 8 0 0,5-1 0 16,-6-1 0-16,-7-6 16 0,8 6 0 0,-8-6 0 0,5 6 0 0,-5-6-16 0,10 5 0 0,0-1 0 0,-1-1 0 31,-9-3-128-31,9 4 0 0,-9-4 0 0,10 6 0 0,1-2 0 16,-2 1 0-16,-9-5 176 0,6 3-176 15,-6-3 0-15,9 5 0 0,-2 0 0 0,0-2 0 16,-7-3 0-16,9 2 128 0,-2 2-128 0,-7-4 144 16,8 4-144-16,-8-4 160 0,8 4-160 0,-1 0 160 0,-7-4-160 0,9 6 160 15,-3 1-160-15,0-3 160 16,-6-4-160-16,8 4 160 0,-1-1-160 0,-7-3 160 0,8 3-160 0,-8-3 128 15,5 4-128-15,-5-4 128 0,9 3-128 0,-3-1 128 0,-6-2-128 0,9 4 128 16,-3 0-128-16,1 0 128 0,-7-4-128 0,7 7 128 16,-1-3-128-16,1 1 160 15,0-1-160-15,-7-4 160 0,0 0-160 0,8 4 160 0,-3 0-160 0,-5-4 160 16,7 4-160-16,-7-4 0 16,8 4 144-16,-8-4-144 0,6 4 128 0,1 0-128 15,-1 2 128-15,-6-6-128 0,10 5 176 0,-3 2-48 16,-1-2 0-16,-6-5 0 0,0 0-128 0,0 0 160 15,8 6-160-15,-8-6 160 0,0 0-160 0,9 5 128 16,-2 1-128-16,0-1 128 0,-2 1-128 0,-5-6 128 16,6 5-128-16,-6-5 128 0,8 6-128 0,-1-2 192 15,-7-4-192-15,7 6 192 0,-7-6-192 0,8 5 0 16,-1 0 144-16,-7-5-144 0,5 6 128 0,-5-6-128 0,10 5 128 0,-10-5-128 16,8 4 0-16,-8-4 128 0,7 4-128 0,-7-4 0 15,9 5 128-15,-9-5-128 0,0 0 128 0,9 5-128 0,0 0 0 0,-9-5 144 16,0 0-144-16,9 4 0 0,-9-4 144 0,6 4-144 15,-6-4 0-15,8 7 144 16,0-4-144-16,-8-3 0 0,0 0 144 0,0 0-144 16,7 5 128-16,-7-5-128 0,9 3 128 0,-9-3-128 0,0 0 0 0,8 3 128 15,-8-3-128-15,10 3 0 16,-4-1 0-16,-6-2 144 0,0 0-144 0,9 4 0 0,-9-4 128 0,7 5-128 0,3 0 0 0,-10-5 0 31,0 0 144-31,0 0-144 0,7 2 0 0,-7-2 144 16,9 5-144-16,-9-5 128 0,0 0-128 0,9 2 128 15,0 0-128-15,-9-2 128 0,0 0-128 0,0 0 128 0,7 3-128 0,0 1 0 16,-7-4 0-16,0 0 0 0,0 0 0 0,7 2 0 0,-7-2 0 0,0 0 0 0,7 4 128 16,-7-4-128-1,0 0 0-15,0 0 128 0,6 4-128 0,-6-4 0 16,0 0 0-16,0 0 128 0,9 1-128 0,-9-1 128 16,5 6-128-16,-5-6 128 0,0 0-128 0,0 0 0 15,0 0 0-15,9 0 128 0,-9 0-128 0,0 0 160 16,0 0-160-16,5 2 160 0,-5-2-160 0,6 5 0 15,-6-5 0-15,0 0 0 0,0 0 0 0,0 0 0 16,6 4 0-16,-6-4 0 0,0 0 0 0,0 0 0 16,6 2 0-16,-6-2 0 0,0 0 0 0,0 0 0 15,0 0 128-15,9 4-128 0,-9-4 0 0,0 0 160 16,0 0-160-16,0 0 160 0,0 0-160 0,6 4 0 0,-6-4 0 16,0 0 0-16,0 0 0 0,0 0 0 0,6 5 0 0,-6-5 128 15,0 0-128-15,0 0 0 0,0 0 0 0,0 0 128 16,6 4-128-16,-6-4 0 0,0 0 144 15,0 0-144-15,0 0 0 0,0 0 0 0,0 0 0 0,0 0 128 16,0 0-128-16,0 0 0 0,0 0 0 0,7 3 0 0,-7-3 0 0,0 0 144 16,0 0-144-16,0 0 0 15,0 0 176-15,0 0-176 0,0 0 160 0,0 0-160 16,0 0 0-16,0 0 128 0,0 0-128 0,0 0 0 16,0 0 0-16,0 0 0 0,0 0 0 0,0 0 0 15,0 0 0-15,0 0 0 0,0 0 0 0,0 0 0 16,0 0 0-16,0 0 0 0,0 0 0 0,0 0 0 15,0 0 0-15,0 0 0 0,0 0 0 0,0 0 0 16,0 0-384-16,0 0-112 0,0 0-16 0,0 0-16 16,0 0-1696-16,0 0-336 0,0 0-64 0,0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1:36.00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21122 12519 4607 0,'0'0'400'0,"0"9"-400"0,0-9 0 0,-4 9 0 16,4-9 1360-16,0 9 192 0,-1 1 48 0,1-10 0 15,0 0-736-15,0 0-144 0,-3 9-16 0,3-9-16 16,0 0-128-16,-2 9-32 0,2-9 0 0,0 0 0 15,0 0-96-15,0 0-32 0,0 0 0 0,-2 9 0 16,2-9 32-16,-3 9 0 0,3-9 0 0,0 0 0 16,0 0 64-16,0 0 16 0,0 0 0 0,0 0 0 15,0 0-48-15,0 0 0 0,0 0 0 0,0 0 0 16,0 0-16-16,0 0 0 0,0 0 0 0,0 0 0 0,0 0-16 0,0 0-16 16,5-8 0-16,-5 8 0 0,5-6-96 0,-5 6-32 15,3-7 0-15,-3 7 0 0,2-11-16 0,-1 2 0 16,0 0 0-16,-1 9 0 0,2-7 16 0,-1-1 0 15,-3-1 0-15,2 9 0 0,-1-8 32 0,0 0 16 16,0 0 0-16,0-2 0 0,1 1-32 0,0 2-16 0,-1-1 0 0,1 0 0 16,0-1-32-16,-2 1-16 15,1-1 0-15,-1 1 0 0,2 0-80 0,0 8-16 16,-1-7 0-16,1-1 0 0,0 0-144 0,0 1 160 16,-2-2-160-16,1 0 160 0,2 1 32 0,-1-1 0 15,0 9 0-15,0-9 0 0,1-2 16 0,-1 1 16 0,-1 0 0 0,0 1 0 0,1 0-32 16,-1 1-16-1,1 8 0-15,-1-9 0 0,-1 1-48 0,1-2 0 16,0 1 0-16,1 1 0 0,0 8 0 0,-1-9-128 0,0 0 192 0,1 0-64 16,-1 1-128-16,1 8 160 0,-3-6-160 0,0-2 160 0,5-1-160 0,-4-1 128 15,1 1-128-15,0 2 128 16,1 7-128-16,0-8 192 0,-2 0-192 0,1 2 192 16,1-1-192-16,0 7 192 0,-2-8-192 0,1 1 192 15,1 0-64-15,0 7 0 0,-5-8 0 0,5 8 0 16,-2-7 0-16,0 0-128 0,0 1 192 0,1-1-64 15,-1 0-128-15,2 7 0 0,-2-7 144 0,2 7-144 16,-1-8 128-16,1 8-128 0,-4-7 128 0,4 7-128 16,-1-6 0-16,1 6 128 0,0 0-128 0,0 0 0 15,-3-9 0-15,3 9 128 0,-3-7-128 0,3 7 0 16,0 0 0-16,0 0 0 0,0 0 0 0,0 0 0 16,-3-7 0-16,3 7 0 0,0 0 0 0,0-7 128 0,0 7-128 0,0 0 0 15,0 0 0-15,0 0 0 0,-2-7 0 0,2 7 0 0,0 0 0 0,0 0 0 16,0 0 0-16,0-6 0 15,0 6 0-15,0 0 0 0,0 0 0 0,0 0 0 16,0 0 0-16,0 0 0 0,0 0 0 0,0 0 0 16,1-7 0-16,-1 7 0 0,0 0 0 0,0 0 0 15,0 0 0-15,0 0 0 0,1-6 0 0,-1 6 0 16,0 0 0-16,0 0 0 0,0 0 0 0,0 0 0 16,0 0 0-16,0 0 0 0,0 0 0 0,0 0 0 15,0 0 0-15,0 0 0 0,0 0 0 0,0 0 0 16,0 0 128-16,0 0-128 0,0 0 0 0,0 0 0 15,0 0 0-15,0 0 128 0,0 0-128 0,0 0 0 16,0 0 0-16,0 0 0 0,0 0 0 0,0 0 0 16,0 0 0-16,0 0 0 0,0 0 0 0,0 0 0 15,0 0 0-15,0 0 0 0,0 0 128 0,0 0-128 0,0 0 128 0,0 0-128 16,0 0 160-16,0 0-32 0,0 0-128 0,0 0 192 16,0 0-192-16,0 0 128 0,0 0-128 0,0 0 0 15,0 0 128-15,0 0-128 0,0 0 0 0,0 0 144 0,0 0-144 0,0 0 0 16,0 0 0-16,0 0 128 15,0 0-128-15,0 0 128 0,0 0-128 0,0 0 128 0,0 0-128 0,0 0 128 0,-9 4-128 16,9-4 128-16,0 0-128 0,0 0 0 16,0 0 144-16,0 0-144 15,0 0 128-15,-7 3-128 0,7-3 160 0,-8 0-160 16,8 0 144-16,-7 5-144 0,-2-3 128 0,9-2-128 16,0 0 0-16,-7 3 0 0,-3 1 128 0,3-2-128 15,7-2 0-15,-9 3 0 0,3-2 0 0,6-1 128 0,-9 1-128 0,2 1 0 16,-3 0 144-16,5 0-144 0,5-2 0 0,-10 2 144 0,0 0-144 0,1 0 0 15,2-2 128 1,-1 1-128-16,-2 1 0 0,0-2 0 0,2 1 0 0,1 1 0 16,-1-1 128-16,2 0-128 0,6-1 0 0,-7 0 0 15,7 0 0-15,-11 1 0 0,0 0 128 0,-2 1-128 16,2 0 0-16,2 0 0 0,-3-2 144 0,3 2-144 16,1-1 0-16,0-2 144 0,0 1-144 0,-2 0 0 0,10 0 0 15,-9 0 128-15,1 0-128 0,1 0 0 16,-2 0 0-16,1 1 0 0,0 0 0 0,8-1 0 15,-8 1 128-15,8-1-128 0,-10 2 0 0,1 0 0 0,1-2 0 0,8 0 0 16,-10 2 0-16,10-2 0 16,-9 4 0-16,1-3 0 0,8-1 0 0,-10 0 0 0,2 0 0 0,8 0 0 15,0 0 0-15,-11 1 0 0,2-1 0 0,9 0 0 0,-9 0 0 0,3 0 0 0,-2 0 0 16,3 0 0 0,-3 1 0-16,8-1 0 0,-8 2 0 0,-1-1 0 15,3-1 0-15,-2 1 128 0,0-2-128 0,8 1 0 16,-7 1 0-16,1 0 0 0,-3 0 0 0,9-1 0 15,0 0 0-15,-7 2 0 0,-4 0 0 0,3-2 0 16,8 0 0-16,-9 0 0 0,-1 3 0 0,2-3 0 16,8 0 0-16,0 0 0 0,-10 0 0 0,3 0 0 15,0 0 0-15,7 0 0 0,0 0 0 0,-7 0 0 16,-2 0 0-16,2 1 0 0,0 0 128 0,-1-1-128 16,-2 0 0-16,10 0 0 0,0 0 0 0,-7-2 0 15,-4 2 0-15,3-3 0 0,-1 3 0 0,2-1 0 16,2 0 0-16,0 0 0 0,-2 0 0 0,7 1 0 0,-8-2 0 0,1 0 0 15,7 2 0-15,-8-2 0 0,8 2 0 0,-8-1 0 16,0 0 0-16,8 1 0 0,-8-1 0 0,8 1 0 16,-7 0 0-16,7 0 0 0,-10 0 0 0,10 0 0 15,-8-3 0-15,8 3 0 0,-10-2 0 0,10 2 0 16,0 0 0-16,-9-3 0 0,2 1 0 0,7 2 0 16,0 0 0-16,0 0 0 0,-8-2 0 0,8 2 0 15,0 0 0-15,-8-2 0 0,8 2 0 0,-7-1 0 0,7 1 0 0,0 0 0 16,-8-4 0-16,8 4 0 15,0 0 0-15,0 0 0 0,-8-3 0 0,8 3 0 16,0 0 0-16,0 0 0 0,-7-3 0 0,7 3 0 16,0 0 0-16,0 0 0 0,-9-1 0 0,9 1 0 15,0 0 0-15,0 0 0 0,-8-1 0 0,8 1 0 16,0 0 0-16,0 0 0 0,0 0 0 0,-9-1 0 0,9 1 0 0,0 0 0 16,0 0 0-16,0 0 0 0,-7-3 0 0,7 3 0 15,0 0 0-15,0 0 0 0,-9-2 0 0,9 2 0 16,0 0 0-16,0 0 0 0,-7-1 0 0,7 1 0 15,0 0 0-15,0 0 0 0,-9-1 0 0,9 1 0 16,-7 0 0-16,7 0 0 0,0 0 0 0,0 0 0 0,-9-1 0 0,9 1 0 16,-7-2 0-16,7 2 0 15,-9-1 0-15,9 1 0 0,-6-2 0 0,6 2 0 16,-7-2 0-16,7 2 0 0,-6-2 0 0,6 2 0 16,0 0 0-16,-8-1 0 0,1-1 0 0,7 2 0 15,-5-1 0-15,5 1 0 0,-9-3 0 0,9 3 0 16,0 0 0-16,-5-1 0 0,-4 1 0 0,3-1 0 15,6 1 0-15,0 0 0 0,-9-1 0 0,4 0 0 0,5 1 0 16,-6-1 0-16,6 1 0 0,0 0 0 0,0 0 0 0,-6-1 0 16,-1 0 0-16,7 1 0 0,-8 0 0 0,8 0 0 0,0 0 0 0,-5 0 0 0,-2-1 0 15,7 1 0 1,0 0 0-16,0 0 0 0,0 0 0 0,-5-4 0 16,5 4 0-16,0 0 0 0,0 0 0 0,0 0 0 15,0 0 0-15,0 0 0 0,-5-1 0 0,5 1 0 16,-7-1 0-16,7 1 0 0,-8-1 0 0,8 1 0 15,0 0 0-15,0 0 0 0,-8-1 0 0,8 1 0 16,0 0 0-16,0 0 0 0,-7-1 0 0,7 1 0 16,0 0 0-16,0 0 0 0,-9 0 0 0,3 0 0 0,6 0 0 0,0 0 0 0,-7 0 0 0,7 0 0 31,0 0 0-31,-6 0 0 0,1 1 0 0,5-1 0 0,-7-1 0 0,7 1 0 16,0 0 0-16,0 0 0 0,-6 0 0 0,-1 0 0 15,7 0 0-15,0 0 0 0,-8 1 0 0,8-1 0 16,0 0 352-16,-3 0-16 0,-4 0 0 15,2 0 0-15,5 0-336 0,0 0 0 0,-4-1 0 0,-1 0 0 16,0 1 0-16,1 0 0 0,4 0 0 0,0 0 0 16,-6-1 0-16,6 1 0 0,-6-1 0 0,6 1 0 15,-4-3 0-15,4 3 0 0,-7-1 0 0,7 1 0 16,0 0-192-16,-7-1-128 0,7 1 0 0,-9-2-16 0,1 2 336 0,8 0 0 16,0 0 0-16,0 0 0 15,-9-2 0-15,9 2 0 0,0 0 0 0,-6 2 0 16,6-2 0-16,0 0 0 0,-10 0 0 0,10 0 0 15,0 0 0-15,0 0 0 0,-9 0 0 0,9 0 0 16,0 0 0-16,-9-1 0 0,9 1 0 0,0 0 0 0,-9-2 0 0,9 2 0 16,0 0 0-16,0 0 0 0,-9-1 0 0,9 1 0 15,-7-3 0-15,7 3 0 0,0 0 0 0,0 0 0 16,-8-1 0-16,8 1 0 0,0 0 0 0,0 0 0 16,-11-1 0-16,11 1 0 0,0 0 0 0,0 0 0 15,-9-1 0-15,9 1 0 0,0 0 0 0,-9-1 0 16,9 1 0-16,0 0 0 0,-7-1 0 0,7 1 0 0,0 0 0 0,-9-1 0 0,9 1 0 0,0 0 0 31,-9-2 0-31,9 2 0 0,0 0 0 0,-8 0 0 16,8 0 0-16,0 0 0 0,0 0 0 0,-10-2 0 15,3 2 0-15,7 0 0 0,0 0 0 0,-10-1 0 0,1 0 0 0,9 1 0 16,0 0 0-16,-8-1 0 0,1 1 0 0,7 0 0 16,0 0 0-16,0 0 0 0,-10 0 0 0,2 0 0 15,8 0 0-15,-8-1 0 0,2 0 0 0,-1 1 0 16,-1 0 0-16,8 0 0 0,0 0 0 0,-7-1 0 15,-2 1 0-15,3-1 0 0,6 1 0 0,0 0 0 16,-7 0 0-16,0 0 0 0,2 0 0 0,5 0 0 16,-9-1 0-16,9 1 0 0,-7-3 0 0,0 2 128 15,0-1-128-15,-1 2 0 0,-1-1 0 0,1 0 128 16,0 1-128-16,-1 0 0 0,3 0 0 0,-3 1 128 16,2-1-128-16,-2 0 0 0,-1 0 0 0,2 1 0 15,0-1 0-15,-1 0 0 0,-1 0 128 0,3 0-128 16,-4 0 0-16,2 0 0 0,-1 0 0 0,1 0 0 15,1 2 0-15,0-2 0 0,0 0 128 0,-2 1-128 16,10-1 0-16,-12 3 0 0,0-3 0 0,1 0 0 0,2 0 0 0,-1 0 0 16,-1-1 0-16,0 1 0 0,1 0 0 0,0 0 0 15,-1 0 0-15,0 0 128 0,0 0-128 0,-2 0 0 16,1 0 0-16,1 0 0 0,1 1 0 0,-2-1 128 16,-2 0-128-16,3 0 0 0,3 2 0 0,-1-1 0 15,3 0 0-15,-4-1 0 0,-1 0 0 0,0 1 0 16,2 1 128-16,1 1-128 0,-3-3 0 0,2 2 0 15,2-2 0-15,-1 1 0 0,-1 0 0 0,0 0 0 16,2-1 0-16,0 1 0 0,7-1 0 0,-9 1 0 0,0 0 0 0,3 0 0 0,-3-1 0 16,9 0 0-1,-9 0 0-15,0 0 0 0,3 0 0 0,6 0 0 16,-10 2 128-16,2 0-128 0,8-2 0 0,-9 2 0 16,1-2 0-16,8 0 0 0,-10 0 0 0,0 2 0 15,10-2 0-15,-10 1 0 0,10-1 0 0,-9 1 0 16,-1 0 128-16,3-1-128 0,-3 0 0 0,3 2 0 0,-2-1 0 15,9-1 0-15,-10 0 0 0,2 1 0 0,-1 0 0 0,1 0 0 16,0 0 0-16,0-1 0 0,-2 0 0 0,3 0 128 0,-1 0-128 0,1 0 0 16,-7 0 0-16,5 0 0 15,2 1 0-15,-3-1 0 0,-1 0 0 0,1 0 0 16,1 0 0-16,3 0 0 0,-3 1 0 0,9-1 0 16,0 0 0-16,-7 0 0 0,-5-1 0 0,2 1 0 0,2 1 0 0,-1 0 0 15,0-1 128-15,-1 0-128 16,2 0 0-16,1 0 0 0,-1 0 0 0,0 0 0 15,-1 0 0-15,2 0 0 0,-1 0 0 0,1 0 0 16,7 0 0-16,-8 0 0 0,-1 0 0 0,9 0 0 16,-8 0 0-16,0 0 0 0,1-1 0 0,7 1 0 0,-9 0 0 0,9 0 0 15,-8 0 0-15,8 0 0 0,-9 0 0 0,9 0 0 16,-9-1 0-16,9 1 0 0,0 0 0 0,-11-1 0 16,2-1 0-16,9 2 0 0,-8 0 0 0,8 0 0 15,-9-1 0-15,9 1 0 0,-9-1 0 0,9 1 0 16,-8-1 0-16,8 1 0 0,-11-2 0 0,11 2 0 15,-10 0 0-15,10 0 0 0,0 0 0 0,-9 0 0 16,0-1 0-16,9 1 0 0,-8 0 0 0,8 0 0 16,-9-1 0-16,9 1 0 0,0 0 0 0,-9 0 0 0,1 0 0 15,8 0 0-15,0 0 0 0,-8 0 0 16,1 0 0-16,7 0 0 0,0 0 0 0,-6 0 0 0,6 0 0 0,0 0 0 16,-10 1 0-16,10-1 0 15,0 0 0-15,-7 0 0 0,0 0 0 0,7 0 0 0,0 0 0 0,0 0 0 16,0 0 0-16,-9-1 0 0,0-2 0 0,5 3 0 15,4 0 0-15,0 0 0 0,-8-1 0 0,8 1 0 16,-5 0 0-16,5 0 0 0,-9-1 0 0,9 1 0 16,-7-1 0-16,7 1 0 0,-8-1 0 0,8 1 0 15,0 0 0-15,-7-3 0 0,-2 1 0 0,4 1 0 16,5 1 0-16,0 0 0 0,-8-1 0 0,8 1 0 16,0 0 0-16,0 0 0 0,-8-1 0 0,1 0 0 15,-1 1 0-15,8 0 0 0,0 0 0 0,-7-2 0 16,0 2 0-16,2-2 0 0,5 2 0 0,-8-2 0 0,2 1 0 0,-1 0 0 0,7 1 0 15,0 0 0 1,-7-1 0-16,7 1 0 0,-8-1 0 0,8 1 0 16,-8-1 0-16,2 0 0 0,-1-2 0 0,7 3 0 0,0 0 0 0,-7-3 0 15,2 0 0-15,5 3 0 0,-8-1 0 0,8 1 0 16,-9-2 0-16,9 2 0 0,-5-3 0 0,5 3 0 16,-9-2 0-16,9 2 0 0,-7-2 0 0,7 2 0 15,0 0 0-15,-8-2 0 0,8 2 0 0,-7-2 0 16,7 2 0-16,-9-3 0 0,3 1 0 0,6 2 0 15,0 0 0-15,0 0 0 0,-9-2 0 0,9 2 0 16,-8-2 0-16,8 2 0 0,-10-1 0 0,10 1 0 16,0 0 0-16,-9-1 0 0,9 1 0 0,-8-3 0 15,8 3 0-15,-9 0 0 0,9 0 0 0,0 0 0 16,-9-2 0-16,9 2 0 0,0 0 0 0,-9-2 0 0,3 0 0 0,6 2 0 16,-9-2 0-16,9 2 0 15,0 0 0-15,-7-4 0 0,-2 1 0 0,4-1 0 0,5 4 0 16,-6-4 0-16,1 1 0 0,5 3 0 15,-7-3 0-15,0 0 0 0,7 3 0 0,-8-3 0 0,0 0 0 0,8 3 0 16,0 0 0-16,-6-3 0 0,-1 0 0 0,7 3 0 16,-8-1 0-16,3-2 0 0,-1 1 0 0,6 2 0 15,-6-2 0-15,6 2 0 0,-7-4 0 0,2 2 0 16,-1 1 0-16,6 1 0 0,0 0 0 0,-8-1 0 0,3 1 0 0,-1-2 0 16,1-1 0-16,5 3 0 15,0 0 0-15,0 0 0 0,-7-2 0 0,1 0 0 16,0 1 0-16,6 1 0 0,-7-3 0 0,7 3 0 15,0 0 0-15,0 0 0 0,0 0 0 0,0 0 0 16,0 0 0-16,-7 0 0 0,-2 0 0 0,9 0 0 16,0 0 0-16,-6-1 0 0,-1-1 0 0,3 2 0 15,4 0 0-15,0 0 0 0,-7-2 0 0,7 2 0 0,0 0 0 0,0 0 0 16,0 0 0-16,0 0 0 0,-9-3 0 0,3 1 0 0,-3-2 0 0,3 2 0 16,6 2 0-16,0 0 0 15,-7-1 0-15,1 0 0 0,6 1 0 0,-8 0 0 16,1-3 0-16,7 3 0 0,0 0 0 0,-8-1 0 0,0-2 0 0,3 1 0 15,5 2 0-15,-8-3 0 16,1 1 0-16,7 2 0 0,-6-1 0 0,6 1 0 16,-8 0 0-16,8 0 0 0,-8 0 0 0,8 0 0 15,-7-4 0-15,7 4 0 0,-9 0 0 0,9 0 0 16,-8-1 0-16,8 1 0 0,-7 0 0 0,7 0 0 16,-8-1 0-16,8 1 0 0,0 0 0 0,-9 1 0 0,9-1 0 0,-7 0 0 15,7 0 0-15,0 0 0 16,-9 1 0-16,9-1 0 0,0 0 0 0,0 0 0 0,-8-2 0 0,8 2 0 15,0 0 0-15,0 0 0 0,-9-4 0 0,9 4 0 16,0 0 0-16,0 0 0 0,-9-5 0 0,9 5 0 0,0 0 0 0,0 0 0 0,-9-1 0 0,9 1 0 31,0 0 0-31,-7-2 0 0,7 2 0 0,0 0 0 16,0 0 0-16,0 0 0 0,-9-3-176 0,9 3 176 16,0 0-400-16,0 0 0 0,-9-2 0 0,9 2 0 31,0 0-368-31,0 0-80 0,0 0-16 0,0 0 0 0,0 0-1360 15,0 0-272-15,0 0-48 0,0 0-11712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1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53 6911 0 0,'-19'-13'608'0'0,"3"2"-480"0"0,3 0-128 0 0,1 1 0 0 0,5 3 1024 0 0,7 7 176 0 0,0 0 40 0 0,0 0 8 0 0,0 0-1248 0 0,0 0-320 0 0,0 0-24 0 0,0 0-4368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7:10.65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22181 14178 16575 0,'0'0'368'0,"0"0"80"0,0 0 0 0,0 0 16 0,0 0-464 0,0 0 0 0,0 0 0 0,0 0 0 15,0 0 912-15,0 0 96 0,0 0 16 0,0 0 0 16,0 0-832-16,0 0-192 0,0 0 0 0,0 0 0 16,0 0 864-16,0 0 128 0,0 0 32 0,0 0 0 0,0 0 0 0,0 0 0 15,0 0 0-15,-4 2 0 0,4-2-832 0,0 0-192 16,-6 0 0-16,6 0 0 0,-5 0 864 0,-1 0 128 15,6 0 32-15,-4 0 0 0,-3 0-832 0,7 0-192 16,-6 0 0-16,-1 1 0 0,0 0 0 0,2 3 0 16,5-4 0-16,-8 3 0 0,3-2 864 0,-2 1 128 15,0 2 32-15,2-1 0 0,-2 0-832 0,2 2-192 16,-2-1 0-16,2 2 0 0,-1-1 0 0,1 2 0 16,-2-2 0-16,2 3 0 0,-1-4 0 0,1 3 0 15,0 1 0-15,-1-1 0 0,0 1 0 0,1 0 0 16,-2 0 0-16,3 1 0 0,-3 1 864 0,3 1 128 15,-1 0 32-15,0 1 0 0,-1 0-832 0,2 2-192 16,-3-1 0-16,2 0 0 0,1 0 0 0,-1 0 0 16,1 1 0-16,-1-1 0 0,3-1 0 0,-2 1 0 15,1 1 0-15,1 0 0 0,1 0 0 0,0 0 0 0,0 0 0 16,1 1 0-16,0-1 0 0,1 0 0 0,-1 0 0 0,1-1 0 16,1-1 0-16,-1 0 0 0,-1 0 0 0,1 0 0 15,1 1 0-15,-1-1 0 0,2 1 0 0,-2-1 0 16,0 1 0-16,1 0 0 0,2 0 0 0,-1 0 0 15,1 1 0-15,-1-1 0 0,0 1 0 0,1 0 0 16,2 0 0-16,-3-2 0 0,1 0 0 0,1-1 0 16,1-2 0-16,0-1 0 0,-1 1 0 0,0-1 0 15,0-1 0-15,2-2 0 0,-3-1 0 0,3 0 0 16,0-2 0-16,1 0 0 0,1-2 0 0,1 0 0 0,-2-1 0 16,2 0 0-16,1-1 0 0,1 0 0 0,0-4 0 0,1 1 0 15,0 0 0-15,3 1 0 0,-2-2 0 0,-2 1 0 16,-1-2 0-16,1 1 0 0,1 0 0 15,2 1 0-15,-4-3 0 0,3-1 0 0,0 0 0 0,-1 0 0 16,-2 1 0-16,0-2 0 0,0 1 0 0,0 0 0 16,0 0 0-16,-3 1 0 0,1-2 0 0,-4-2 0 15,2 1 0-15,0 1 0 0,-3 0 0 0,-1 0 0 16,1-1 0-16,-2 0 0 0,-1-1 0 0,1 0 0 16,-1 0 0-16,0-1 0 0,0 0 0 0,1 0 0 15,-1 0 0-15,-1 1 0 0,0 0 0 0,0 0 0 16,0-1 0-16,0 1 0 0,0-1 0 0,1 2 0 15,-2-2 0-15,0 2 0 0,-2-1 0 0,1 0 0 16,0 0 0-16,0-2 0 0,-4 1 864 0,2 0 128 16,-2 1 32-16,0-1 0 0,-3 0-832 0,0-1-192 15,1 1 0-15,-4 1 0 0,-1 0 0 0,-1-1 0 0,0 3 0 16,-1 0 0-16,1 0 0 0,1 0 0 0,2 1 0 0,-2 3 0 16,-1-2 0-16,0 1 0 0,0 2 0 15,1-1 0-15,-1 2 0 0,2 0 0 0,0 1 0 0,1-1 0 16,0 2 0-16,1 0 0 0,0-1 0 0,3 1 0 15,-1 1 0-15,0 1 0 0,-3-1 0 0,2 1 0 32,2-2-1600-32,1 0-352 0,-1-1-80 0,1 0-16 0</inkml:trace>
  <inkml:trace contextRef="#ctx0" brushRef="#br1" timeOffset="1">22052 4939 12895 0,'0'0'272'0,"0"0"64"0,0 0 16 0,0 0 32 0,0 0-384 0,0 0 0 16,0 0 0-16,0 0 0 0,0 0 896 0,0 0 96 15,3 19 32-15,-3-19 0 0,0 0-832 0,0 0-192 16,0 0 0-16,0 0 0 0,0 0 864 0,0 0 128 15,1-5 32-15,1 0 0 0,1-1-832 0,-3 6-192 16,0-5 0-16,0-1 0 0,1 0 864 0,-1-1 128 16,0 2 32-16,0-1 0 0,-1 1-832 0,1-2-192 15,0-1 0-15,-1 1 0 0,-1-1 864 0,1 0 128 16,1-1 32-16,0 1 0 0,0-1-832 0,0 0-192 16,0 0 0-16,0-2 0 0,1 0 0 0,-1 0 0 0,0-1 0 0,0 0 0 15,0-1 0-15,0 0 0 0,0-3 0 0,2 2 0 16,0 1 864-16,-2 0 128 0,0-2 32 0,1 3 0 15,0 1-832-15,1 0-192 0,-2-1 0 0,1 1 0 16,0 0 0-16,0 1 0 0,-1-1 0 0,0 0 0 16,-2-1 0-16,2 0 0 0,0 0 0 0,0 0 0 15,-3-1 0-15,2-6 0 0,1 1 0 0,0 3 0 16,-1 1 0-16,1-1 0 0,0 0 0 0,0 1 0 16,0 1 0-16,0 2 0 0,0-3 0 0,0 2 0 15,1 0 0-15,0 0 0 0,1-1 0 0,-1-3 0 16,0 3 0-16,-2-1 0 0,0-2 0 0,1 3 0 15,2 1 0-15,0-1 0 0,-1-3 0 0,1 1 0 0,2 1 0 16,-3-2 0-16,1 0 0 0,-1-1 0 0,-1 2 0 16,0 0 0-16,0-1 0 0,0 1 0 0,-1-3 0 15,1 2 0-15,1-1 0 0,-1 1 0 0,-1 0 0 0,1 2 0 16,0 1 0-16,1 1 0 0,0 1 0 0,-1-1 0 16,0-1 0-16,0 2 0 0,0 0 0 0,-1 0 0 15,0 2 0-15,0-1 0 0,1-1 864 0,0-1 128 16,0-1 32-16,0 2 0 0,-1 2-832 0,1-1-192 15,-4 1 0-15,2 0 0 0,0 0 0 0,1 3 0 16,1 6 0-16,-2-9 0 0,-2-2 0 0,3 1 0 16,0 0 0-16,-2 2 0 0,0 3 0 0,1-2 0 15,1 0 0-15,1 7 0 0,0 0 0 0,-1-8 0 16,0 0 0-16,1 8 0 0,0 0 0 0,0 0 0 0,-1-6 0 16,1 6 0-16,0 0 0 0,0 0 0 0,-1-6 0 0,1 6 0 15,0 0 0-15,0 0 0 0,0 0 0 0,0 0 0 16,0 0 0-16,0 0 0 0,0 10 0 0,0 1 0 15,2 1 0-15,-1 2 0 0,-2 2 0 0,1 0 0 16,2 3 0-16,1 2 0 0,-1 0 0 0,2 2 0 16,-2 1 0-16,3 0 0 0,-2 0 0 0,0 2 0 15,1 0 0-15,-2 3 0 0,2 0 0 16,0 3 0-16,-2-1 0 0,1 2 0 0,0-1 0 0,1 0 0 16,-1 0 0-16,1 0 0 0,-3-1 0 0,2-2 0 15,-2-2 0-15,0 0 0 0,-1 0 0 0,0-9 0 16,0 2 0-16,0 1 0 0,-1 1 0 0,1 0 0 15,1 0 0-15,-2 0 0 0,-1 0 0 0,0 0 0 0,2-1 864 0,0 1 128 16,0-2 32-16,0 1 0 0,0-2-832 0,0 1-192 16,0-2 0-16,2-3 0 0,-1-1 0 0,1 0 0 15,-2-2 0-15,0-1 0 0,-1-1 0 0,0-3 0 16,2 1 0-16,-1-1 0 0,0-1 0 0,0-6 0 16,0 7 0-16,0-7 0 0,0 0 0 0,0 0 0 15,0 0 0-15,0 0 0 0,0 0 0 0,1 5 0 16,-1-5 0-16,0 0 0 0,0 0 0 0,0 0 0 15,0 0 0-15,0 0 0 0,0 0 864 0,0 0 128 16,0 0 32-16,-5-4 0 0,2 0-832 0,1-2-192 16,-1 1 0-16,0-2 0 0,1-2 0 0,0 0 0 15,2-1 0-15,-1 2 0 0,-1-2 0 0,1 0 0 16,0 0 0-16,1-2 0 0,0-2 0 0,1-3 0 16,-1-2 0-16,1 1 0 0,1 0 0 0,-1-1 0 0,1 0 0 0,0-2 0 15,2-2 0-15,-1-13 0 16,0 3 0-16,-2 9 0 0,3-3 0 0,-1-2 0 0,0-1 0 0,0-3 0 15,-1-4 0-15,-2 0 0 0,-2-1 0 0,4 2 0 16,-1 2 0-16,0 2 0 0,0 1 0 0,-1 2 0 16,-1 1 0-16,1 0 0 0,1 2 0 0,0 2 0 15,-2 2 0-15,0 0 0 0,0 0 0 0,1 1 0 16,-1 2 0-16,-1 3 0 0,-1 1 0 0,0-1 0 16,2-1 0-16,0 3 0 0,-1 2 0 0,-1 1 0 15,2 1 0-15,-1 2 0 0,0-2 0 0,1 2 0 16,0-2 0-16,-1 1 0 0,-1 0 0 0,1 3 0 15,2 6 0-15,0 0 0 0,-1-6 0 0,-2 3 0 16,3 3 0-16,0 0 0 0,-2-6 0 0,2 6 0 16,0 0 0-16,0 0 0 0,0 0 0 0,-5 6 0 0,1 0 0 15,2 3 0-15,-2 1 0 0,2 3 0 0,-1 3 0 0,1 1 0 16,-1 2 0-16,2 2 0 0,1 2 0 0,-1 2 0 16,0 2 0-16,1 0 0 0,0 1 0 0,0 1 0 15,-2 3 0-15,2 1 0 0,2 1 0 0,-1 0 0 16,-2 1 0-16,2 2 0 0,0 4 0 0,1-2 0 15,0 1 0-15,0-3 0 0,0 2 0 0,1-2 0 16,1-1 0-16,-3 1 0 0,-1-1 0 0,0-1 0 16,1-1 0-16,0-3 0 0,-1-3 0 0,0-2 0 15,1-2 0-15,-1-1 0 0,0-1 0 0,0-1 0 16,0-2 0-16,1-3 0 0,0 0 0 0,-1-2 0 16,-1-1 0-16,1-1 0 0,0-1 0 0,0 0 0 15,-1-2 0-15,0 0 0 0,1-2 0 0,0-1 0 16,0-6 0-16,0 0 0 0,0 0 0 0,0 0 0 0,0 0 0 0,0 0 0 15,0 0 0-15,0 0 0 0,0 0 0 0,-2-3 0 16,-3-6 0-16,3-2 0 0,1-1 0 0,0-2 0 16,-1-2 0-16,1 0 0 0,-1-3 0 0,1-2 0 15,1 0 0-15,0-1 0 0,-1-3 0 0,1 0 0 16,1-2 0-16,2 1 0 0,-2-3 0 0,1-11 0 16,0 2 0-16,-1 2 0 0,0 1 0 0,3-2 0 15,-3-2 0-15,0-3 0 0,-2-2 0 0,1 0 0 16,1-1 0-16,-1 1 0 0,-1 1 0 0,1 2 0 15,0 2 0-15,1 2 0 0,0 3 0 0,-1 2 0 16,-1 3 0-16,1 1 0 0,1 3 0 0,-1 3 0 0,0 2 0 0,0 5 0 16,-1 0 0-16,1 2 0 0,0 0 0 0,-1 1 0 15,0 1 0-15,-2 3 0 0,3 8 0 0,0 0 0 16,0 0 0-16,0 0 0 0,-1-7 0 0,1 7 0 16,0 0 0-16,0 0 0 0,0 0 0 0,-5 12 0 15,-1 2 0-15,4 2 0 0,0 5 0 0,1 2 0 16,-1 4 0-16,0 3 0 0,1 4 0 0,1 3 0 15,0 3 0-15,-1 1 0 0,-2 3 0 0,2 2 0 16,2 0 0-16,0 4 0 0,-2 3 0 0,2-2 0 16,1-4 0-16,-1-14 0 0,0 1 0 0,2 2 0 15,-2 2 0-15,0-2 0 0,3-3 0 0,-4-1 0 16,0-2 0-16,0-3 0 0,2 0 0 0,0-3 0 16,-2-2 0-16,1-2 0 0,0-4 0 0,0 0 0 15,-1-3 0-15,1-1 0 0,0-1 0 0,0-2 0 0,-1-3 0 16,0-6 0-16,0 0 0 0,0 0 0 0,0 0 0 0,0 0 0 15,0 0 0-15,0 0 0 0,0 0 0 0,-3-6 0 16,0-3 0-16,-1-3 0 0,3 0 0 0,-2-4 0 16,1-2 0-16,1-3 0 0,-1-2 0 0,2-2 0 15,2 0 0-15,-1 0 0 0,-1-2 0 0,0-12 0 16,1 1 0-16,-1 3 0 0,-1 1 0 0,0 2 0 16,-2 0 864-16,1 0 128 0,0-2 32 0,1 3 0 15,1-2-1648 1,0 3-320-16,0 0-64 0,0 2-16 0,0 2 832 0,0 3 192 0,0 3 0 0,0 4 0 15,0 1 0-15,0 4 0 0,1 1 0 0,0 3 0 16,-1 7 0-16,0 0 0 0,0 0 0 0,0 0 0 16,0 0 0-16,0 0 0 0,0 0 0 0,0 0 0 0,1 11 0 15,-1 4 0-15,-2 2 0 0,1 4 0 0,2 6 0 0,-1 2 0 16,-1 0 0-16,-1 4 0 0,2 1 0 0,0 2 0 16,0 0 0-16,0 2 0 0,1 2 0 0,-1-10 0 15,-1 3 0-15,-2 2 0 0,2 1 0 0,1 2 0 16,0 1 0-16,0-2 0 0,-1-4 0 0,1-3 0 15,1-1 0-15,0-2 0 0,-1-1 0 0,0-4 0 16,-1-2 0-16,1-2 0 0,0-1 0 0,0-3 0 16,0-1 0-16,0-1 0 0,1-1 0 0,-1 0 0 15,0-1 0-15,0-2 0 0,0 0 0 0,0-8 0 16,0 0 0-16,0 0 0 0,0 0 0 0,0 6 0 16,0-6 0-16,0 0 0 0,0 0 0 0,0 0 0 15,0 0 0-15,0 0 0 0,0 0 0 0,0 0 0 0,0 0 0 0,0 0 0 16,0 0 0-16,0 0 0 0,3-6 0 15,-2-2 0-15,-1 4 0 0,1-2 0 0,-1-1 0 0,0 7 0 16,0 0 0-16,2-4 0 0,-2-1 0 0,0 5 0 16,2-6 0-16,-2 6 0 0,0 0 0 0,0 0 0 15,0 0 0-15,0 0 0 0,0 0 0 0,0 0 0 16,0 0 0-16,0 0 0 0,0 0 0 0,0 7 0 16,0 0 0-16,0 1 0 0,0 0 0 0,0-2 0 15,0 1 0-15,0-7 0 0,-1 4 0 0,1-4 0 16,-1 7 0-16,1-7 0 0,0 7 0 0,0-7 0 15,0 0 0-15,0 0 0 0,0 0 0 0,0 0 0 16,0 5 0-16,0-5 0 0,0 0 0 0,0 7 0 16,0-7 0-16,0 0 0 0,0 0 0 0,0 0 0 15,0 0 0-15,-1 5 0 0,-1 3 0 0,-2-2 0 0,4-6 0 0,-1 6 0 16,1-6 0-16,0 0 0 0,-1 5 0 16,1-5 0-16,-1 6 0 0,1-6 0 0,0 0 0 0,0 0 0 15,0 0 0-15,0 0 0 0,0 0 0 0,0 0 0 16,0 0 0-16,0 0 0 0,0 0 0 0,0 0 0 15,0 0 0-15,0 0 0 0,0 0 0 0,0 0 0 16,2-6 0-16,2 1 0 0,-3-1 0 0,-1 6 0 16,1-5 0-16,0-1 0 0,1 1 0 0,-2 5 0 15,0 0 0-15,0 0 0 0,1-7 0 0,-1 7 0 16,1-6 0-16,-1 6 0 0,1-6 0 0,-1 6 0 16,2-5 0-16,-2 5 0 0,0 0 0 0,0 0 0 15,0 0 0-15,1-6 0 0,-1 1 0 0,0 5 0 16,0-7 0-16,1 2 0 0,-1-1 0 0,1 1 0 15,1-1 0-15,-1 0 0 0,0-1 0 0,0-1 0 0,-1-1 0 0,1-2 0 16,1-1 0-16,-1-2 0 0,-2-2 0 0,2-2 0 16,0-1 0-16,-1-2 0 0,-1-4 0 0,1 1 0 15,1-5 0-15,0-2 0 0,-1-2 0 0,0-13 0 16,1 4 0-16,-1 3 0 0,0-1 0 0,-2 2 0 16,0-1 0-16,0 1 0 0,2-2 0 0,-1 3 0 15,0 0 0-15,-1 1 0 0,2 0 0 0,1 4 0 16,0-2 0-16,-2 4 0 0,0 5 0 0,-1 0 0 15,1 0 0-15,0 2 0 0,0 1 0 0,-1 1 0 16,2 2 0-16,0 0 0 0,-1 1 0 0,-1 1 0 16,1-1 0-16,0 2 0 0,0-2 0 0,1 6 0 15,0 3 0-15,0 2 0 0,0 7 0 0,0 0 0 0,-2-7 0 16,2 7 0-16,0 0 0 0,0 0 0 0,0 0 0 0,0 0 0 16,0 0 0-16,-5 7 0 0,2 4 0 0,2 4 0 15,1 1 0-15,0 7 0 0,0 5 0 0,0 2 0 16,0 1 0-16,1 4 0 0,1 1 0 0,-2 2 0 15,0 3 0-15,0 3 0 0,2 2 0 0,-1 0 0 16,-2 1 0-16,1-1 0 0,1 1 0 0,-1-12 0 16,3 5 0-16,-2 2 0 0,0 3 0 0,-1-1 0 15,0-1 0-15,0-3 0 0,0 0 0 0,0-5 0 16,0 0 0-16,0-3 0 0,-1-4 0 0,1-3 0 16,0-2 0-16,0-2 0 0,0 0 0 0,0-1 0 15,0-1 0-15,0-4 0 0,0-2 0 0,0-2 0 16,-1-2 0-16,1-2 0 0,0-7 0 0,1 7 0 15,-1-7 0-15,0 0 0 0,0 0 0 0,0 0 0 0,-1-5 0 16,-2-2 0-16,2-1 0 0,0-1 0 0,0-5 0 0,1 0 0 16,0-2 0-16,1-2 0 0,-1-1 0 0,0-1 0 15,0-2 0-15,1 0 0 0,0 0 0 0,2-1 0 16,-3-3 0-16,0-2 0 0,1 0 0 0,-1 1 0 16,0 4 0-16,0 2 0 0,0 3 0 0,1 1 0 15,-2 4 0-15,1 2 0 0,0 1 0 0,1 6 0 16,-1 4 0-16,0 0 0 0,0 0 0 0,-1 7 0 15,1 3 0-15,0 5 0 0,0 0 0 0,0 6 0 16,-1 2 0-16,-2 2 0 0,2 1 0 0,1-1 0 16,1-2 0-16,-1 2 0 0,0-4 0 0,0-1 0 15,3-1 0-15,-2-3 0 0,-1-1 0 0,0-4 0 16,0-3 0-16,1-1 0 0,-1-7 0 0,0 0 0 16,0 0-2496-16,6-4-464 0,9-14-96 15,-9-3-16-15</inkml:trace>
  <inkml:trace contextRef="#ctx0" brushRef="#br1" timeOffset="2">22160 6047 12895 0,'0'0'272'0,"0"0"64"0,0 0 16 0,0 0 32 0,0 0-384 0,0 0 0 15,0 0 0-15,0 0 0 0,0 0 896 0,0 0 96 16,0-7 32-16,-1 1 0 0,1 6 0 0,0 0 0 16,-1-7 0-16,1 7 0 0,-2-6 0 0,2 6 0 15,0 0 0-15,-1-5 0 0,-3-3-832 0,2 3-192 0,2 5 0 0,-2-5 0 16,-1 0 864-16,3 5 128 0,0 0 32 0,0 0 0 16,0 0-832-16,-5-6-192 0,2-2 0 0,0 4 0 15,3 4 864-15,0 0 128 0,0 0 32 0,0 0 0 16,0 0-832-16,0 0-192 0,0 0 0 0,0 0 0 15,0 0 864-15,-5 4 128 0,1 2 32 0,3 0 0 16,-1 0-832-16,0 4-192 0,0 2 0 0,0 1 0 16,0 2 0-16,1 0 0 0,0 2 0 0,1 2 0 15,2 6 864-15,-1 0 128 0,0 2 32 0,0 1 0 16,1 2-832-16,1 2-192 0,0 1 0 0,-2 1 0 16,1 0 0-16,0 3 0 0,1 1 0 0,0-1 0 15,1-1 0-15,0 3 0 0,-2-4 0 0,0 0 0 0,0 0 0 0,-1 2 0 16,0-1 0-16,3-2 0 0,-3-2 0 0,1-1 0 15,0 0 0-15,0-1 0 0,1-1 0 0,1-2 0 16,-3 0 0-16,0-3 0 0,1-1 0 0,1-1 0 16,-2-2 0-16,0 0 0 0,-1-2 0 0,0 0 0 15,0 0 0-15,0-2 0 0,-1-2 0 0,0 0 0 16,-1-1 0-16,1-2 0 0,0-1 0 0,0-1 0 16,1 0 0-16,-1-2 0 0,1-7 864 0,0 0 128 15,0 0 32-15,0 0 0 0,0 0-832 0,0 0-192 16,0 0 0-16,0 0 0 15,-5-9-768-15,1-2-208 0,2-3-48 0,1-3 0 0,0-1 832 0,0-2 192 16,-1-1 0-16,-3-1 0 0,4-1 0 0,1-3 0 16,0-2 0-16,0-2 0 0,0-3 0 0,0-2 0 0,0-1 0 15,0 1 0-15,-1-1 0 0,0 1 0 0,-1 0 0 0,-1 0 0 16,3 2 0-16,0 1 0 0,-1 0 0 0,1 3 0 16,0 4 0-16,0 2 0 0,-1 2 0 0,1 5 0 15,-1 1 768-15,-1 4 208 0,0 3 48 0,1 0 0 16,-2 0-832-16,0 3-192 0,3 5 0 0,0 0 0 31,0 0-768-31,0 0-208 0,-4 5-48 0,-3 4 0 0,2 2 1648 0,1 3 320 0,1 4 64 0,1 3 16 16,0 3-832-16,1 5-192 0,-1 4 0 0,1 3 0 15,0 1 0-15,1 7 0 0,0-1 0 0,0 4 0 16,0 3 0-16,0 2 0 0,0-2 0 0,0 1 0 16,0-2 0-16,0 1 0 0,-2 2 0 0,2-3 0 15,0-1 0-15,0-1 0 0,0-2 0 0,-1-5 0 0,1-1 0 16,1-2 0-16,-2-1 0 0,-1-2 0 0,1-2 0 0,1-4 0 15,0-3 0-15,0-3 0 0,0-3 0 0,0-5 0 16,0-1 0-16,1-4 0 0,-1-2 0 0,0-7 0 16,0 0 0-16,0 0 0 0,0-7 0 0,2-4 0 15,-1-3 0-15,0-5 0 0,-1-3 0 0,0-2 0 16,1-2 0-16,0-3 0 0,0-2 0 0,1 0 0 16,-2-2 0-16,2-3 0 0,1-1 0 0,1 2 0 15,-2-3 0-15,1-1 0 0,1-2 0 0,0-2 0 16,0 1 0-16,0-1 0 0,0 2 0 0,-1-2 0 15,0-1 0-15,1 2 0 0,-3 6 0 0,1 0 0 16,0 2 0-16,0 1 0 0,-1 1 0 0,2 4 0 16,-2 1 0-16,-1 5 0 0,-1 4 0 0,-2 2 0 0,2 2 0 15,0 3 0-15,0 1 0 0,-1 2 0 0,0 2 0 16,-1 1 0-16,3 5 0 0,0 0 0 0,-5 0 0 16,1 4 0-16,-1 0 0 0,2 2 0 0,-3 2 0 0,3 5 0 15,1 2 0-15,0 5 0 0,-1 3 0 0,0 3 0 16,2 4 0-16,0 2 0 0,-1 3 0 0,1 4 0 15,0 1 0-15,-1 3 0 0,2 1 0 0,0 0 0 16,2 0 0-16,-1 0 0 0,0 1 0 0,0 0 0 16,1 2 0-16,1-2 0 0,-2-4 0 0,1 1 0 15,-1-4 0-15,0-2 0 0,0-1 0 0,2-2 0 16,-1-1 0-16,-1-2 0 0,-1-3 0 0,2-3 0 16,1-3 0-16,-2-4 0 0,0-5 0 0,1-2 0 15,0-4 0-15,-2-6 0 0,0 0 0 0,0 0 0 16,6-9 0-16,-3-6 0 0,1-5 0 0,-2-3 0 15,-1-4 0-15,-1-4 0 0,0-1 0 0,-1-5 0 0,-1-3 0 0,-1-5 0 16,2-2 0-16,-3-2 0 0,2 1 0 0,-1 1 0 16,0 0 0-16,1 3 0 0,1 2 0 0,1 4 0 15,0 4 0-15,0 4 0 0,0 3 0 0,2 5 0 16,-1 3 0-16,0 7 0 0,0 4 0 0,-1 8 0 16,0 0 0-16,0 0 0 0,1 11 0 0,1 5 0 15,-2 4 0-15,1 5 0 0,0 5 0 0,0 3 0 16,-1 3 0-16,-1 1 0 0,0 3 0 0,0 1 0 15,-2 1 0-15,0 2 0 0,0-1 0 0,-3-1 0 16,5-2 0-16,-2-3 0 0,-2-3 0 0,2-2 0 16,1-2 0-16,1-5 0 0,0-4 0 0,0-3 0 15,0-4 0-15,1-3 0 16,0-2-768-16,0-9-208 0,0 0-48 0,0 0-10912 0,0 0-2192 0</inkml:trace>
  <inkml:trace contextRef="#ctx0" brushRef="#br1" timeOffset="3">22192 7508 12895 0,'0'0'272'0,"6"-7"64"0,-6 7 16 0,0 0 32 0,0 0-384 0,0 0 0 16,0 0 0-16,0 0 0 0,4-8 0 0,-4 8 0 16,0 0 0-16,0 0 0 0,-4-5 896 0,4 5 96 15,0 0 32-15,0 0 0 0,0 0 0 0,0 0 0 16,0 0 0-16,0 0 0 0,0 0 0 0,0 0 0 16,-10 4 0-16,2 2 0 0,2 0-832 0,2 3-192 15,-1 1 0-15,0 1 0 0,2 2 864 0,1 3 128 16,-4 0 32-16,4 2 0 0,2 0-832 0,0 3-192 0,-2 2 0 15,1-2 0-15,2-1 0 0,0 0 0 0,-2 1 0 0,1 1 0 16,1 1 0-16,0 0 0 0,0 0 0 0,1 1 0 16,2 2 864-16,-2-1 128 0,1-1 32 0,0 0 0 15,0 0-832-15,1 4-192 0,-2-1 0 0,1 1 0 16,0-2 0-16,-1 0 0 0,-1-3 0 0,1 3 0 16,3 4 0-16,-3-4 0 0,0 0 0 0,0-1 0 15,0-2 0-15,1-2 0 0,1-2 0 0,-4-1 0 16,0 0 0-16,0-2 0 0,1-2 0 0,-1 0 0 15,-1 1 864-15,1-2 128 0,0 0 32 0,0-5 0 16,-1 1-832-16,0 1-192 0,-1 1 0 0,0-1 0 16,1-3 0-16,0 2 0 0,-1 1 0 0,1 0 0 15,0-2 0-15,0 0 0 0,-1-1 0 0,2 0 0 0,-2-2 0 16,1 2 0-16,1-7 0 0,-2 7 0 0,1-2 0 0,1-5 0 16,0 0 0-16,0 0 0 0,0 0 0 0,0 0 0 15,0 6 0-15,0-6 0 0,0 0 864 0,0 0 128 16,-1 5 32-16,1-5 0 0,0 0-832 0,0 0-192 15,0 0 0-15,0 0 0 0,0 0 0 0,0 0 0 16,0 0 0-16,0 0 0 0,-2 6 0 0,2-6 0 16,0 0 0-16,-2 5 0 0,-2 1 0 0,4-6 0 15,0 0 0-15,0 0 0 0,-3 3 0 0,-3 0 0 16,6-3 0-16,0 0 0 0,-3 4 0 0,3-4 0 16,-3 4 0-16,2 1 0 0,1-5 0 0,-2 5 0 15,-3-1 0-15,3 2 0 0,1-1 0 0,-1 1 0 16,-1-2 0-16,3-4 0 0,0 0 0 0,0 0 0 0,0 0 0 0,0 0 0 15,0 0 0-15,0 0 0 0,0 0 0 0,0 0 0 16,0 0 0-16,0 0 0 16,0 0 0-16,0 0 0 0,0 0 0 0,-2 5 0 0,2-5 0 0,0 0 0 15,-4 3 0-15,4-3 0 0,0 0 0 0,-2 4 0 16,2-4 0-16,-3 7 0 0,3-7 0 0,-2 3 0 16,2-3 0-16,-1 6 0 0,-1 0 0 0,2-6 0 15,0 0 0-15,0 0 0 0,0 0 0 0,0 0 0 16,0 0 0-16,0 0 0 0,0 0 0 0,0 0 0 15,0-6 0-15,0-2 0 0,2-1 0 0,0-1 0 16,-1-3 0-16,2 1 0 0,0-2 0 0,0-1 0 16,-3 1 0-16,0-10 0 0,5 0 0 0,-2 1 0 15,-1-2 0-15,0 1 0 0,2-1 0 0,-3-3 0 16,1-1 0-16,-2-2 0 0,0-1 0 0,0-1 0 0,0-3 0 0,0-3 0 16,-1-2 0-16,1 3 0 0,-1 1 0 0,1 0 0 15,1 1 0-15,0 4 0 0,-1 3 0 0,1 2 0 16,-1 1 0-16,0 2 0 0,-1 4 0 0,1 3 0 15,0 3 0-15,-1-2 0 0,0 1 0 0,-4 5 0 16,3 1 0-16,0 2 0 0,2 7 0 0,-2-7 0 16,2 7 0-16,-4-6 0 0,4 6 0 0,0 0 0 15,-7-2 0-15,7 2 0 0,-6 5 0 0,2 1 0 16,-5 2 0-16,5 2 0 0,1 0 0 0,0 3 0 16,-2 3 0-16,1 3 0 0,2 1 0 0,0 3 0 15,-4 2 0-15,4 3 0 0,1-1 0 0,0 3 0 16,-1 1 0-16,1 2 0 0,0 1 0 0,1 2 0 15,1 2 0-15,-1-1 0 0,0 0 864 0,1 0 128 0,0-3 32 0,0-1 0 16,-2-2-832-16,1-10-192 0,0 1 0 0,0 2 0 16,1 2 0-16,-1 1 0 0,1-2 0 0,0-1 0 15,0-1 0-15,0 0 0 0,-1-1 0 0,0-1 0 16,2-1 0-16,-1-2 0 0,0-3 0 16,1 0 0-16,-2 0 0 0,1-2 0 0,0-2 0 0,1 0 0 15,1-1 0-15,-2-1 0 0,-1-1 0 0,0-8 0 16,0 0 0-16,0 0 0 0,0 0 0 0,0 0 0 15,0 0 0-15,0 0 0 0,1-5 0 0,-1-2 0 16,0 0 0-16,0-3 0 0,1-2 0 0,-1-1 0 16,0-4 0-16,0 0 0 0,1 1 0 0,0-3 0 15,2-2 0-15,-2-1 0 0,1 0 0 0,0-1 0 16,0 0 0-16,0-9 0 0,-3 1 0 0,1 3 0 0,0 0 0 16,0 3 0-16,0-1 0 0,0 1 0 15,-1 1 0-15,1 2 0 0,0 2 0 0,0 2 0 0,0 0 0 0,0 4 0 16,0 4 0-16,0 1 0 0,0 0 0 0,0 9 0 15,0-6 0-15,0 6 0 0,0 0 0 0,0 0 0 16,0 0 0-16,0 0 0 0,0 0 0 0,-2 7 0 16,-2 2 0-16,1 3 0 0,3 6 0 0,0 2 0 15,-1 1 0-15,1 1 0 0,0 1 0 0,0 1 0 16,0 0 0-16,1-3 0 0,-1 1 0 0,2 3 0 16,-2 2 0-16,1-1 0 0,1-1 0 0,0 1 0 15,-1-3 0-15,1 0 0 0,0-2 0 0,0-1 0 16,0-3 0-16,0-1 0 0,-2-2 0 0,1-1 0 15,0-1 0-15,1-1 0 0,0-2 0 0,1-1 0 0,-3-2 0 0,0-6 0 16,0 0 0-16,0 0 0 0,0 0 0 16,0 0 0-16,2 6 0 0,-2-6 0 0,0 0 0 0,0 0 0 15,0 0 0-15,0 0 0 0,-1-7 0 0,1-1 0 16,0 1 0-16,0-3 0 0,-1-3 0 0,-1-3 0 16,1 0 0-16,1-3 0 0,0-1 0 0,1-2 0 15,1-2 0-15,-1-12 0 0,-1 1 0 0,1 2 0 16,-1-2 0-16,1 1 0 0,-1-3 0 0,1 1 0 15,2-2 0-15,-1 2 0 0,2 1 0 0,-1 3 0 16,-1 3 0-16,3 4 0 0,-3 1 0 0,1 3 0 16,2 3 0-16,-1 4 0 0,-2 2 0 0,-1 5 0 15,-1 7 0-15,0 0 0 0,0 0 0 0,0 0 0 16,0 0-768-16,0 0-208 0,0 13-48 0,-1 5 0 16,2 3 832-16,-1 1 192 0,0 1 0 0,-1 0 0 0,0 0 768 0,0 4 208 15,-1 0 48-15,0 2 0 0,-3-1-832 0,2 3-192 16,5-1 0-16,-2 0 0 0,-3-1 0 0,2-8 0 15,0 2 0-15,-2 1 0 0,3 1 0 0,-1-1 0 16,-1-1 0-16,1-2 0 16,1-1-768-16,0-3-208 0,0-1-48 0,0-2 0 0,0 0 1648 0,-1-1 320 15,-1-2 64-15,1-2 16 0,1 0-832 0,0-9-192 16,0 0 0-16,0 0 0 0,0 0 0 0,0 0 0 16,0 0 0-16,-2-7 0 0,1 0 0 0,0-3 0 15,0-3 0-15,-1-2 0 0,1-1 0 0,0-3 0 16,1-2 0-16,0 0 0 0,0-1 0 0,0-8 0 15,-1 2 0-15,1 5 0 0,1 0 0 0,0 3 0 16,-1 1 0-16,1 4 0 0,2 0 0 0,-2 0 0 0,-1 3 0 16,-1 3 0-16,1 9 0 0,0 0 0 0,0 0 0 0,0 0 0 15,0 0 0-15,0 0 0 0,0 0 0 0,0 0 0 16,0 9 0-16,0 0 0 0,0 3 0 0,0 1 0 16,0 2 0-16,0-4 0 0,0 2 0 0,0 0 0 15,-1 2 0-15,-1 3 0 0,1-3 0 0,0 3 0 16,0 1 0-16,0-1 0 0,1 1 0 0,-2-1 0 15,2 1 0-15,0 1 0 0,-1 0 0 0,1 0 0 16,0-1 0-16,0-1 0 0,-1-1 0 0,0-1 0 16,0 0 0-16,0-2 0 0,0-1 0 0,1-1 0 15,0 0 0-15,0-1 0 0,0-2 0 0,0-1 0 16,0-2 0-16,0-6 0 0,0 0 0 0,0 7 0 16,0-7 0-16,0 0 0 0,0 0 0 0,0 0 0 0,0 0 0 15,0 0 0-15,0 0 0 0,0 0 0 0,0 0 0 0,0 0 0 16,4-3 0-16,1-2 0 0,-2 0 0 0,0-2 0 15,1 1 0-15,-1-1 0 0,0-1 0 0,-1 0 0 16,2-1 0-16,-3-1 0 0,1 0 0 0,-1 0 0 16,0 2 0-16,0-2 0 0,0-1 0 0,2 2 0 15,-2-1 0-15,-1 2 0 0,-1 1 0 0,1 7 0 16,2-5 0-16,-2 5 0 0,0-6 0 0,0 6 0 16,0 0 0-16,0 0 0 0,0 0 0 0,0 0 0 15,0 0 0-15,0 7 0 0,0 1 0 0,0-3 0 16,0 2 0-16,0 0 0 0,0 2 0 0,0 1 0 15,0 1 0-15,-1 0 0 0,0-1 0 0,-1 0 0 16,2 0 0-16,0 0 0 0,0 0 0 0,0 0 0 16,0-1 0-16,0-1 0 0,-1 0 0 0,1-2 0 0,0-6 0 15,-1 7 0-15,1-7 0 0,-1 7 0 0,1-7 0 0,0 0 0 16,0 0 0-16,0 0 0 0,0 0 0 0,0 0 0 16,0 0 0-16,0 0 0 15,-4-1 0-15,4 1 0 0,0 0 0 0,-2-6 0 0,-3-1 0 0,4 1 0 16,0-2 0-16,0 0 0 0,-1 1 0 0,1-1 0 15,1 0 0-15,0 1 0 0,0-1 0 0,0-1 0 16,0 0 0-16,0 2 0 0,0-1 0 0,2 2 0 16,-2 6 0-16,0 0 0 0,0 0 0 0,0 0 0 15,0 0 0-15,0 0 0 0,0 0 0 0,0 0 0 16,0 0 0-16,0 0 0 0,0 0 0 0,1 8 0 16,-3 0 0-16,2 0 0 0,0-2 0 0,0 3 0 0,-1 0 0 15,-1 1 0-15,1 0 0 0,0-2 0 0,1 0 0 16,0 0 0-16,-1-1 0 0,-1 0 0 0,1 0 0 0,0-1 0 15,1-6 0-15,0 0 0 0,0 0 0 0,0 0 0 16,0 0 0-16,0 0 0 0,0 0 0 0,0 0 0 16,0 0 0-16,0 0 0 0,0 0 0 0,0 0 0 15,0 0 0-15,1-6 0 0,-1 0 0 0,1 0 0 16,1 1 0-16,-1 0 0 0,1-2 0 0,1-1 0 16,-1 2 0-16,0-1 0 0,0 1 0 0,2-1 0 15,-3 0 0-15,0 1 0 0,-1-1 0 0,1 1 0 16,-1 6 0-16,0-5 0 0,0 0 0 0,0 5 0 15,0 0 0-15,0 0 0 0,0 0 0 0,0 0 0 16,0 0 0-16,0 0 0 0,0 0 0 0,0 0 0 16,0 0 0-16,0 0 0 0,0 0 0 0,0 0 0 0,0 0 0 0,-1 6 0 15,1-6 0-15,0 8 0 0,0-1 0 16,0 0 0-16,0 1 0 0,0 0 0 16,0-1 0-16,0 0 0 0,0-7 0 0,0 0 0 0,0 0 0 0,0 7 0 15,0-7 0-15,0 6 0 0,0-6 0 0,0 0 0 16,0 0 0-16,0 0 0 0,0 0 0 0,0 0 0 15,0 0 0-15,0 0 0 0,0 0 0 16,0 0 0-16,2-5 0 0,-1-2 0 0,-1-1 0 0,1 1 0 16,0-1 0-16,0 0 0 0,-1-1 0 0,-1 0 0 15,0-2 0-15,0-2 0 0,-1 0 0 0,1 0 0 16,-1-1 0-16,-2-1 0 0,2 2 0 0,0-2 0 16,0-1 0-16,-1 1 0 0,1 0 0 0,2-3 0 0,0-2 0 0,-3-8 0 15,-1 1 0-15,0 2 0 0,3 3 0 16,0-2 0-16,-1-2 0 0,2 0 0 0,0-4 0 15,0-2 0-15,-1-3 0 0,1 0 0 0,1 0 0 0,1 1 0 16,-1-1 0-16,0-2 0 0,0-2 0 0,2 0 0 16,0 2 0-16,-3 0 0 0,-2 2 0 0,1 1 0 15,1-1 0-15,0 3 0 0,1 1 0 0,0 2 0 16,-1 2 0-16,0-1 0 0,-1-3 0 0,0-1 0 16,-2 3 0-16,1 3 0 0,0 2 0 0,1 2 0 15,-4 2 0-15,2 1 0 0,1 2 0 0,-1-1 0 16,-1-1 0-16,-1 3 0 0,3-1 0 0,-1 3 0 15,-1 1 0-15,1 0 0 0,-1-2 0 0,1 2 0 16,0 1 0-16,1 2 0 0,-3 1 0 0,5 9 0 16,0 0 0-16,-4-5 0 0,-1 0 0 0,5 5 0 0,0 0 0 15,0 0 0-15,0 0 0 0,-4 8 0 16,-1 2 0-16,2 3 0 0,3 1 0 0,0 4 0 0,-1 1 0 0,2 3 0 16,2 2 0-16,-1 5 0 0,-1 2 0 0,2 2 0 15,-2 4 0-15,1 2 0 0,-2 2 0 0,4 5 0 16,1 6 0-16,2 1 0 0,-3-2 0 0,1 3 0 15,-1-2 0-15,0 1 0 0,1-1 0 0,-2-5 0 16,-1-5 0-16,1-5 0 0,-1-3 0 0,-1-2 0 16,-1-4 0-16,1-2 0 0,0-2 0 0,-1-4 0 15,0-1 0-15,0-5 0 0,0-3 0 0,0-1 0 16,1 0 0-16,-1-10 0 0,0 0 0 0,0 0 0 16,0 0 0-16,0 0 0 0,0 0 0 0,-4-10 0 15,0-1 0-15,0-3 0 0,0-4 0 0,0-4 0 0,1-3 0 16,0-5 0-16,1-5 0 0,-2-2 0 0,0 1 0 0,2-3 0 15,2-3 0-15,0-2 0 0,-4 0 0 16,4 0 0-16,4 0 0 0,-3-2 0 0,-2-5 0 0,1-1 0 16,1-1 0-16,1 2 0 0,0 0 0 0,0 2 0 15,1-1 0-15,1 1 0 0,-3-1 0 0,1 4 0 16,-1 1 0-16,2 1 0 0,0 0 0 0,-1 3 0 16,-1 3 0-16,2 5 0 0,-1 2 0 0,-1 4 0 15,-2 4 0-15,1 2 0 0,0 3 0 0,-2-1 0 16,1 3 0-16,-2 5 0 0,1 0 0 0,1 3 0 15,0 0 0-15,1 8 0 0,-5-6 0 0,2 1 0 16,3 5 0-16,0 0 0 0,0 0 0 0,0 0 0 16,-6 9 0-16,4 1 0 0,1 1 0 0,0 2 0 0,1 2 0 15,0 4 0-15,0 3 0 0,2 3 0 0,0 4 0 0,2 4 0 16,-1 0 0-16,1 3 0 0,0 2 0 16,2 4 0-16,0 6 0 0,0-1 0 0,-1-1 0 0,-2 1 0 15,2-2 0-15,2-1 0 0,0-1 0 16,-3-6 0-16,-3-6 0 0,2-3 0 0,-2-1 0 0,0-5 0 15,2-5 0-15,-1-2 0 0,2-4 0 0,-4-2 0 16,0-9 0-16,0 0 0 0,0 0 0 0,0 0 0 16,0 0 0-16,0-11 0 0,0-3 0 0,0-2 0 15,0-5 0-15,-2-4 0 0,-1-5 0 0,1-2 0 16,1-3 0-16,0-1 0 0,-5-2 0 0,3-1 0 16,1-2 0-16,0-4 0 0,-2-1 0 0,0-1 0 15,2 2 0-15,1-1 0 0,-2-5 0 0,2 2 0 0,0-1 0 16,0 2 0-16,0 0 0 0,0 0 0 0,1 0 0 15,-1 1 0-15,1-1 0 0,0 5 0 0,-4 4 0 0,2 3 0 16,0 1 0-16,0 4 0 0,-1 0 0 0,0 2 0 16,-1 3 0-16,1-2 0 0,0 0 0 0,1 0 0 15,0 6 0-15,-1 3 0 0,2 4 0 0,0 1 0 16,-1-2 0-16,1 2 0 0,0 0 0 0,0 1 0 16,0 3 0-16,-1 1 0 0,0 3 0 0,2 6 0 15,0 0 0-15,0 0 0 0,-5-5 0 0,5 5 0 16,0 0 0-16,0 0 0 0,-2 12 0 0,1 2 0 15,1 1 0-15,0 2 0 16,0 3-768-16,2 2-208 0,-1 1-48 0,3 2 0 0,-3 5 832 0,0 2 192 16,0 2 0-16,0-1 0 0,1-1 0 0,-1-2 0 15,-1-2 0-15,0 0 0 0,0-3 0 0,-1 3 0 0,-1-4 0 16,0-3 0-16,1-6 0 0,1-3 0 0,-4-2 0 0,4-10 0 16,-2 8 0-16,2-8 0 15,0 0 0-15,0 0 0 0,0 0 0 0,0 0 0 0,-1-10 0 0,-1-2 0 16,-1-1 768-16,-1-4 208 0,2-3 48 0,-1-5 0 15,1-5-832-15,0-2-192 0,-1 0 0 0,1-3 0 16,1 0 0-16,-4-2 0 0,1-1 0 16,1-1 0-16,1-3 0 0,2-1 0 0,-2 0 0 0,2 1 0 15,2 2 0-15,-1 1 0 0,-2 3 0 0,-1 3 0 16,6 3 0-16,-1 3 0 0,-2 1 0 0,0 3 0 16,0 1 0-16,0 2 0 0,3 6 0 0,-4 3 0 15,-1 1-768-15,2 2-208 16,-1 8-48-16,1-7 0 0,-1-1 1648 0,0 8 320 0,0-8 64 0,0 8 16 15,0 0-1648-15,0 0-320 0,-1 12-64 16,0 2-16-16,-3 2 832 0,2 2 192 0,1 2 0 0,1 2 0 0,1 2 0 16,0 3 0-16,-2 4 0 0,1 2 0 0,2 0 0 0,2 3 0 15,-7 2 0-15,6 0 0 0,-1 4 0 0,-2-5 0 16,0 0 0-16,0-4 0 0,2 0 0 0,1-5 0 16,0-1 0-16,-1-3 0 0,-2-2 0 0,3 0 0 15,-1-6 0-15,-2 0 0 0,-1-3 0 0,2-3 0 16,-1-10 0-16,0 0 0 0,0 9 0 0,0-9 0 15,0 0 0-15,0 0 0 0,0 0 0 0,0 0 0 16,2-10 0-16,1-1 0 0,-2-3 0 0,-1-3 0 16,-1-3 0-16,0-2 0 0,-1-3 768 0,1-1 208 15,0-1 48-15,-1-3 0 0,0 1-832 0,1-1-192 16,1 0 0-16,0 1 0 0,0 0 0 0,1 0 0 16,2 1 0-16,-2-1 0 0,-1 1 0 0,1 0 0 0,3 1 0 0,-1 1 0 31,-1 3-768-31,0 2-208 0,3 4-48 0,-3-3 0 0,0 1 1648 0,-1 3 320 0,0 0 64 0,2 5 16 15,-1 4-832-15,-2 7-192 0,0 0 0 0,0 0 0 16,0 0 0-16,0 0 0 0,0 0 0 0,0 0 0 31,0 10-768-31,-1 4-208 0,0 0-48 0,1 4 0 0,0 3 832 0,0 2 192 0,-2 1 0 0,1 3 0 16,0 2 0-16,1 2 0 0,0 3 0 0,-1 0 0 16,-2 0 0-16,2-2 0 0,1-3 0 0,0-2 0 15,-1 0 0-15,1-4 0 0,-1-5 0 0,2-2 0 16,0-5 0-16,-1-11 0 0,0 0 0 0,0 0 0 15,5 6 0-15,-5-6 0 0,0 0 0 0,6-5 0 0,0-4 768 16,0-6 208-16,-1-6 48 0,-1-1 0 0,1 0-832 16,0-4-192-16,-2-1 0 0,-1-3 0 0,0-1 0 0,-1 2 0 15,-2-1 0-15,0-2 0 0,-1-3 0 0,1-2 0 16,1-2 0-16,0 5 0 0,0 1 0 0,0 2 0 16,0 3 0-16,0 1 0 0,0 4 0 0,0 3 0 15,-1 3 0-15,1 5 0 0,1 4 0 0,-1 8 0 16,0 0 0-16,0 0 0 0,0 0 0 0,0 0 0 15,0 0 0-15,-3 11 0 0,1 3 0 0,1 5 0 16,-2-2 0-16,1 3 0 0,2 1 0 0,-1 2 0 16,-3 3 0-16,3 2 0 0,-1 3 0 0,2 0 0 15,0-2 0-15,0-2 0 0,0-4 0 0,0-2 0 16,2-4 0-16,-4 0 0 0,0-2 0 0,2-3 0 16,0-12 0-16,0 0 0 0,4 9 0 0,-4-9 0 0,0 0 0 15,0 0 0-15,0 0 0 0,5-6 0 0,-1-3 0 0,-1-4 0 16,1-3 0-16,-3 1 0 15,1-3 0-15,0 1 0 0,-1-2 0 0,-1 0 0 0,-1 1 0 0,1 2 0 16,1 6 0-16,2 1 0 0,-1 1 0 0,-2 8 0 16,0 0 0-16,0 0 0 0,-4-7 0 0,4 7 0 15,0 0 0-15,-4 7 0 0,2 5 0 0,-3-1 0 32,1 1-2416-32,0 0-528 0,-3 3-96 0,0 0-32 0</inkml:trace>
  <inkml:trace contextRef="#ctx0" brushRef="#br1" timeOffset="4">22045 4832 12895 0,'0'0'272'0,"2"16"64"0,-2-16 16 0,0 9 32 0,0-9-384 0,0 11 0 15,0-3 0-15,0-1 0 0,0 0 896 0,0 0 96 0,0-1 32 0,1 0 0 16,0 1 0-16,0 1 0 0,-1-1 0 15,0 0 0-15,1 0 0 0,-1-7 0 0,0 6 0 0,0 1 0 16,0-1-832-16,0-6-192 0,0 0 0 0,0 0 0 16,0 0 864-16,0 0 128 0,0 0 32 0,0 0 0 15,0 0 0-15,0 0 0 0,0 0 0 0,0 0 0 16,4-7-832-16,-2-5-192 0,-2-3 0 0,3 0 0 16,-1-1 0-16,0-1 0 0,0-4 0 0,-1-2 0 15,2-2 0-15,0-4 0 0,-2-4 0 0,3-1 0 16,-2-2 864-16,1-5 128 0,-1-2 32 0,2-1 0 15,0-1-832-15,-3-2-192 0,-1-2 0 0,0-3 0 16,2-4 0-16,1 1 0 0,-2 3 0 0,1 1 0 0,0 3 0 0,1 4 0 16,-2 2 0-16,-1 4 0 15,0 3 0-15,0 3 0 0,0 1 0 0,0 3 0 0,0 3 0 16,0 4 0-16,-5 4 0 0,3 3 0 0,1 1 0 0,0 2 0 16,-2 2 0-16,3 9 0 0,0 0 0 0,0 0 0 15,-3-7 0-15,3 7 0 0,0 0 0 0,0 0 0 16,0 0 0-16,0 0 0 0,0 0 0 0,-4 9 0 15,-1 1 0-15,2 3 0 0,0 4 0 0,-1 0 0 16,1 5 0-16,1 2 0 0,1 5 0 0,0 2 0 16,0 4 0-16,-1 0 0 0,1 3 0 0,0 1 0 15,0 4 0-15,0-1 0 0,1 3 0 0,2-1 0 16,-1-2 0-16,3-4 0 0,-2-1 0 0,0-3 0 16,0-1 0-16,2-5 0 0,-3-5 0 0,1-1 0 15,-2-1 0-15,1-1 0 0,0-2 0 0,2-3 0 0,-2-2 0 16,-1-13 0-16,0 0 0 0,0 0 0 0,0 0 0 0,0 0 0 15,0 0 864-15,0 0 128 16,0 0 32-16,6-11 0 0,-5-3-832 0,1-5-192 0,0 0 0 0,0-3 0 16,-4 0 0-16,2-3 0 0,0-1 0 0,0-4 0 15,-1-2 0-15,-1-3 0 0,0-2 0 0,-1-4 0 16,0-4 0-16,1 0 0 0,-2 0 0 0,2-1 0 16,-2-3 0-16,2 1 0 0,0-1 0 0,1 0 0 15,-1-1 0-15,2 2 0 0,0 2 0 0,0 6 0 16,-3 4 0-16,2 5 0 0,1 4 0 0,0 3 0 15,0 4 0-15,0 2 0 0,-1 5 0 0,1 3 0 16,1 2 0-16,-1 8 0 0,0 0 0 0,0 0 0 16,0 0 0-16,0 0 0 0,0 0 0 0,0 0 0 0,-1 11 0 15,0 2 0-15,-3 4 0 0,2 2 0 0,2 3 0 0,-2 2 0 16,0 2 0-16,1 4 0 0,0 2 0 0,1 2 0 16,0 3 0-16,0 1 0 0,-1-4 0 0,2 0 0 15,0 0 0-15,-1-2 0 0,-1-4 0 0,0-1 0 16,1-3 0-16,0-1 0 0,-1-1 0 0,1-2 0 15,2-1 0-15,0-5 0 0,-1-4 0 0,-1-10 0 16,0 10 0-16,0-10 0 0,0 0 0 0,0 0 0 16,0 0 0-16,0 0 0 0,4-8 0 0,-2-5 0 15,-2-5 0-15,2-3 0 0,-1-3 0 0,-1-2 0 16,-1-5 0-16,-1-2 0 0,2-3 0 0,0-4 0 16,-1-2 0-16,0 0 0 0,0 1 0 0,1 0 0 15,1 0 0-15,0 5 0 0,-2 3 0 0,3 7 0 16,2 0 0-16,-2 4 0 0,1 4 0 0,-1 1 0 15,0 4 0-15,0 1 0 0,2 3 0 0,-4 9 0 0,0-8 0 0,0 8 0 16,1-7 0-16,-1 7 0 0,0 0 0 0,0 0 0 31,0 0-2416-31,0 0-528 0,0 0-96 0,3 15-32 0</inkml:trace>
  <inkml:trace contextRef="#ctx0" brushRef="#br1" timeOffset="5">22815 11046 14287 0,'0'0'0'0,"0"0"0"16,0 0 0-16,0 0 0 0,0 0 0 0,0 0 0 15,0 0 0-15,0 0-5696 16</inkml:trace>
  <inkml:trace contextRef="#ctx0" brushRef="#br1" timeOffset="6">22136 13291 7359 0,'0'0'656'0,"0"0"-528"16,0 0-128-16,0 0 0 0,-3 7 1728 0,3-7 304 16,-4 8 64-16,1 1 16 0,1-1-832 0,-1 2-176 15,0 0-16-15,2 3-16 0,-1 3 64 0,0 0 16 16,-1 1 0-16,0 5 0 0,-1 0-272 0,2 0-48 0,0 0-16 0,-1 2 0 15,1 5-288-15,1-4-48 0,-2 1-16 0,1 1 0 16,-1 0-112-16,1 2-32 0,1-1 0 0,0 2 0 16,0-1-128-16,0 0-48 0,0 3 0 0,1-1 0 15,0-1-144-15,0-1 0 0,0 1 144 0,2 1-144 16,-1 0 0-16,1 0 0 0,-1-4 0 0,0 1 128 16,2-2-128-16,-1-1 0 0,0 3 0 0,-1-3 128 15,1-1-128-15,0 0 0 0,0 1 0 0,0-1 0 16,0-3 0-16,0 2 0 0,1-1 0 0,-3-1 0 15,2-3 0-15,-2 0 0 0,0-3 0 0,0 1 0 16,0-1 0-16,0 1 128 0,-2-3-128 0,2-1 0 16,-1-1 0-16,1-1 0 0,1-1 0 0,-1-2 0 0,0-7-144 15,-1 6 0-15,1-6 0 0,0 0 0 16,0 0-288-16,0 0-48 0,0 0-16 16,0 0 0-16,0 0 144 0,0 0 32 0,0 0 0 0,0 0 0 0,0 0 160 0,1-9 160 15,-1 9-208-15,0-12 80 0,0-1 128 0,0 2-208 16,0-1 80-16,3 0 128 0,-1-2-256 0,-1 1 80 15,-1 0 16-15,2 0 0 0,-2 1 160 0,1-3-192 16,1 0 192-16,2-2-192 0,-3 0 192 0,-1-2 0 16,0 4 0-16,0-2-128 0,0-1 128 0,0 0 0 15,0 0 0-15,-1 2-128 0,1-1 128 0,0 2 0 16,0 1 0-16,0-2 0 0,1 1 0 0,-1 1 0 16,1-2 0-16,-1 2 0 0,0 2 0 0,0 0 0 15,1 4 0-15,0-3 0 0,1-1 0 0,-1 2 0 16,-1 2 0-16,0 8 0 0,0-10 176 0,2 2-48 0,-2 8 0 0,0-8 0 15,0 8 48-15,0 0 0 0,0 0 0 0,0 0 0 16,0 0 96-16,0 0 32 0,0 0 0 0,0 0 0 16,0 0 16-16,0 0 16 0,-8 4 0 0,2 2 0 15,6-6 0-15,-4 10 0 0,0 0 0 0,1 1 0 16,1 2-16-16,0 0 0 0,0 0 0 0,1 3 0 16,-2-1-48-16,2 1-16 0,0 3 0 0,1 0 0 15,0-2-48-15,0 2-16 0,-1 1 0 0,1 1 0 16,0 0-64-16,1 2 0 0,0 0-128 0,2 0 192 15,-2 2-64-15,1-2-128 0,0-1 176 0,1 0-176 16,-2 2 128-16,2-4-128 0,-2 1 0 0,1 0 0 16,1 0 128-16,-1-1-128 0,2-1 0 0,-4 3 0 15,0-1 0-15,0-1 128 0,1 1-128 0,-1 0 0 16,0-1 128-16,0 1-128 0,0 1 0 0,0-1 0 0,-1-2 0 16,1 0 0-16,-2 1 0 0,2-1 0 0,0 1 0 15,-2-3 0-15,0 1 0 0,1-1 0 0,0 2 128 0,0-3-128 16,0-1 0-16,2-2 0 0,-2-1 0 0,0 1 0 15,0-2 0-15,0-1 0 0,1-2 0 0,0-8 0 16,-2 8 0-16,2-8 0 0,0 0 0 0,0 0 0 16,0 0 0-16,0 0 0 0,0 0 0 0,0 0-176 15,0 0 176-15,0 0-160 0,-4-8 160 0,2-1 0 16,1-2-144-16,0 0 144 0,0-1 0 0,-1-1-144 16,2-1 144-16,0-1 0 0,0-1-144 0,2-1 144 15,0 2 0-15,-1 1-144 0,0-1 144 0,0 0 0 16,-1 3 0-16,3-4 0 0,-2 0 0 0,1 1 0 15,-4-1 0-15,2 1 0 0,-1-1 0 0,-2 2 0 0,1 3 0 16,0 0 0-16,1 0 0 0,-1 2 0 0,1 0 0 0,1 9 0 16,0 0 0-16,-1-8 0 0,1 8 0 0,0 0 128 15,0 0-128-15,0 0 176 0,0 0-176 0,0 0 192 16,0 0-48-16,0 0 0 0,0 0 0 0,0 0 0 16,0 0 16-16,0 0 0 0,-5 4 0 0,0 3 0 15,3 3 16-15,0 1 0 0,0 1 0 0,2 1 0 16,1 2 0-16,1 3 0 0,-1 1 0 0,0 0 0 15,0 1-32-15,0 1 0 0,1 0 0 0,0 1 0 16,0-2-144-16,-1 2 160 0,-1-1-160 0,2 1 160 16,0 1-160-16,1 0 0 0,0-1 144 0,-1 1-144 15,1-1 0-15,-3 1 0 0,2 0 0 0,-1 0 128 0,0-1-128 16,1 0 0-16,0 1 0 0,0 0 0 0,1 1 0 0,0-5 0 16,-3-3 0-16,1 1 0 0,0 1 0 0,0 1 144 15,2-1-144-15,0-2 0 0,-2-4 0 0,0 1 0 16,-2-1 0-16,1-1 0 0,0-2 128 0,0-1-128 15,0-8 0-15,0 0 0 0,0 0 0 0,0 0 0 16,0 0 0-16,0 0 0 0,0 0 0 0,0 0 0 16,0 0 0-16,0 0-144 0,-2-9 144 0,-1-1-160 15,1-1 160-15,1-2-160 0,1-3 160 0,-1-1-128 16,1-1 128-16,1 1-128 0,2-1 128 0,0 1 0 16,-2-2 0-16,1 0 0 0,1 2 0 0,-2 0 0 15,-1-1 0-15,1 1 0 0,0 0 0 0,-1 2 0 16,0 0 0-16,2 2 0 0,-1 1 0 0,-1 1 0 15,0 0 0-15,-1 2 0 0,1 9 0 0,0-8 0 0,0 8 0 16,0 0 0-16,0 0 0 0,0 0 0 0,0 0 0 0,0 0 0 16,0 0 0-16,0 0 0 0,0 0 0 0,0 0 0 15,0 0 0-15,0 0 0 0,-4 8 0 0,0 2 128 16,2 2-128-16,-1 2 0 0,2 0 0 0,0 3 0 16,0 2 0-16,0 2 0 0,0 1 0 0,1 1 128 15,0 2-128-15,0 0 0 0,0-2 0 0,1 0 128 16,1 0-128-16,2 1 128 0,-3 0-128 0,1 1 128 15,1-2-128-15,-2-1 0 0,1 1 0 0,0 0 128 16,-2-2-128-16,2 1 0 0,1 0 0 0,-1 0 128 16,-2-1-128-16,1 0 0 0,3-3 0 0,-3 0 0 15,1-3 0-15,1 0 0 0,-1-3 0 0,1-2 0 16,0-2 0-16,-3-8 0 0,0 0 0 0,0 0 0 16,-3 7 0-16,3-7 0 0,0 0 0 0,0 0 128 0,0 0-128 15,0 0 0-15,0 0 0 0,0 0 0 0,0 0 0 0,0 0 0 16,-7-7 0-16,7 7 0 0,-5-8 0 0,-1 0 0 15,2 0 0-15,0-1 0 0,0 1 0 0,2-1 0 16,2-1 0-16,-1 1 0 0,-2 0 0 0,2 0 0 16,1 9 0-16,0-9 0 0,0 0 0 0,0 9 0 15,0-10 0-15,0 10 0 0,0-9 0 0,0 9 0 16,0-9 0-16,0 9 0 0,0 0 0 0,0 0 0 16,0 0 0-16,0 0 0 0,0 0 0 0,0 0 0 15,0 0 0-15,0 0 0 0,0 0 0 0,0 0 0 16,0 0 0-16,-3 9 0 0,1 1 0 0,2-1 0 15,-1-2 0-15,-1 2 0 0,-1 1 0 0,2 0 0 0,1 1 0 16,-1 1 0-16,0-1 0 0,1 0 0 16,-1 3 0-16,1-1 0 0,0-2 0 0,-1 0 0 0,0 0 0 15,0 2 0-15,0 1 0 0,-1-1 0 0,2 0 0 0,-1 1 0 16,-2 0 0-16,2-2 128 0,-1 0-128 0,1-1 0 16,1 0 0-16,0-1 0 0,0 0 0 0,0 1 0 15,0-3 0-15,0 2 0 0,0-1 0 0,0 1 0 16,0 1 0-16,0-2 0 0,0-1 0 0,0 0 0 15,0-8 0-15,1 8 0 0,-1-8 0 0,0 0 0 16,0 0 0-16,0 0 0 0,0 0 0 0,0 0 0 16,0 0 0-16,0 0-128 0,0 0 128 0,0 0 0 15,0 0-128-15,0 0 128 0,-4-7-128 0,2-1 128 16,0-1-128-16,2 0 128 0,-3-1-128 0,2 2 128 16,1-1 0-16,0 0 0 0,0-2 0 0,-1 0 0 15,-1 0 0-15,2 1-128 0,-1-2 128 0,0 1 0 0,1 0 0 0,0 0 0 16,1-1 0-16,2 0 0 0,-2-1 0 0,0-1 0 15,-1 2 0-15,0 0-128 0,2 0 128 0,-1-2 0 16,-1-3 0-16,2 2 0 0,0 0 0 0,0-1 0 16,-2-1 0-16,0-1 0 0,0 0 0 0,0 2 0 15,0-3 0-15,1 2 0 0,0-2 0 0,0 2 0 16,-1-1 0-16,0 0 0 0,0 0 0 0,1 3 0 16,0-1 0-16,-1-1 0 0,0-1 0 0,0 1 0 15,0-2 0-15,4 2 0 0,-2-1 0 0,-2 4 0 16,-2 2 0-16,2-1 0 0,2 0 0 0,-1 1 0 15,-2 1 0-15,-1 0 0 0,2-1 0 0,-1 0 0 16,1 2 0-16,0-2 0 0,-2-1 0 0,2 1 0 0,-1 0 0 16,1-2 0-16,-2 2 0 0,1 0 0 0,-1 0 0 15,0 1 0-15,2 0 0 0,-1 1 0 0,0 1 0 0,0 1 0 16,1-2 0-16,1 1 0 0,0 0 0 0,0 0 0 16,-2 0 0-16,1 1 0 0,0-1 0 0,1 1 0 15,1 0 0-15,-2 8 0 0,0-11 0 0,1 5 0 16,-1 6 0-16,2-9 0 0,-2 0 0 0,1 0 0 15,1 1 0-15,1 0 0 0,-3 0 0 0,2 1 0 16,-2-3 0-16,1 2 0 0,1 0 0 0,-2 8 0 16,0-9 0-16,1 2 0 0,1-1 0 0,-2 8 0 15,1-8 0-15,0 0 0 0,0-2 0 0,1 1 0 16,0 0 0-16,-1 1 0 0,-1 8 0 0,0-7 0 16,0-2 0-16,0 1 0 0,1 0 0 0,-1 8 0 15,0-7 0-15,0 7 0 0,1-11 0 0,-1 4 0 0,0 7 0 0,2-9 0 16,0 3 0-16,0-3 0 0,-2 9 0 0,1-7 0 15,-1 7 0-15,1-7 0 0,0-1 0 0,-1 8 0 16,1-8 0-16,-1 1 0 0,0 7 0 0,0-8 0 16,0 0 0-16,0 8 0 0,0 0 0 0,0-8 0 15,2 1 0-15,-2 7 0 0,0 0 0 0,1-8 0 16,-1 8 0-16,0-8 0 0,0 8 0 0,0 0 0 16,1-7 0-16,-1 7 0 0,3-8 0 0,-3 8 0 15,2-8 0-15,-2 8 0 0,0-7 0 0,0 7 0 16,0-7 0-16,0 7 0 0,2-8 0 0,-2 8 0 15,0 0 0-15,2-7 0 0,-2 7 0 0,2-8 0 16,1 0 0-16,-3 8 0 0,0 0 0 0,0 0 0 16,2-9 0-16,-1 3 0 0,-1 6 0 0,0 0 0 15,1-8 0-15,-1 8 0 0,4-9 0 0,-1 3 0 16,-3-1 0-16,0 7 0 0,0-9 0 0,0 2 0 0,0-1 0 0,0 8 0 16,0 0 0-16,0-8 0 0,0 0 0 0,0 8 0 15,1-8 0-15,-1 1 0 0,0 7 0 0,0-7 0 16,0 1 0-16,0-2 0 0,0 8 0 0,0-8 0 15,1 1 0-15,-1-2 0 0,-1 0 0 0,1 3 0 16,0 6 0-16,0 0 0 0,0 0 0 0,0-9 0 16,0 0 0-16,0 9 0 0,0-7 0 0,0 0 0 15,-1-3 0-15,2 2 0 0,3 3 0 0,-4 5 0 16,-4-7 0-16,4 7 0 0,0-9 0 0,0 1 0 16,-3 2 0-16,3 6 0 0,-2-8 0 0,1 0 0 15,0 0 0-15,1 0 0 0,-1 0 0 0,1 8 0 0,0-9 0 16,-1 1 0-16,0 0 0 0,-1 1 0 0,2 7 0 0,0-7 0 15,0-1 0-15,0 1 0 0,0 7 0 0,-3-8 0 16,1 0 0-16,2 8 0 0,0-8 0 0,0 2 0 16,-1-1 0-16,1 7 0 0,0-7 0 0,0 7 0 15,-2-10 0-15,2 10 0 0,-1-8 0 0,1 8 0 16,-1-9 0-16,0 1 0 0,-2 0 0 0,3 8 0 16,-1-8 0-16,1 0 0 0,0 0 0 0,0-1 0 15,0 9 0-15,-3-8 0 0,3 8 0 0,0-8 0 16,-1-1 0-16,1 9 0 0,1-8 0 0,-1 8 0 15,0-8 0-15,0 0 0 0,0 0 0 0,0 8 0 16,2-9 0-16,-1 2 0 0,-2-1 0 0,1 0 0 16,0 1 0-16,0-1 0 0,1 0 0 0,-1 1 0 15,0-2 0-15,0 1 0 0,0 8 0 0,2-10 0 0,0-1 0 16,-2 0 0-16,0 0 0 0,-2 2 0 0,2 1 0 0,0-1 0 16,2-1 0-16,-1 2 0 0,0-2 0 0,0 3 0 15,0 0 0-15,-1-2 0 0,0 3 0 0,0-1 0 16,0 0 0-16,1 0 0 0,0-1 0 0,4-1 0 15,-3 1 0-15,0 1 0 0,-1-1 0 0,0 0 0 16,-1 1 0-16,1-1 0 0,-1-1 0 0,0 0 0 16,0-1 0-16,0 2 0 0,1 0 0 0,-1 0 0 15,0-1 0-15,0 2 0 0,0-1 0 0,0 1 0 16,0 1 0-16,-1-1 0 0,-1 0 0 0,2 7 0 16,1-9 0-16,-1 9 0 0,-2-8 0 0,0 1 0 15,0 1 0-15,-2-1 0 0,2 0 0 0,2 7 0 16,-1-10 0-16,-1 2 0 0,0-2 0 0,0 1 0 0,1 2 0 0,0-1 0 15,0 1 0-15,1 0 0 0,1-2 0 0,0 1 0 16,-2 1 0-16,1 7 0 0,0-6 0 0,0-1 0 16,1 0 0-16,2 0 0 0,-3 7 0 0,2-10 0 15,0 0 0-15,-1 2 0 0,-1 2 0 0,0 6 0 16,0-9 0-16,1 0 0 0,-1 0 0 0,0 9 0 16,0 0 0-16,2-8 0 0,3-2 0 0,-4 1 0 15,-1-2 0-15,1 3 0 0,1 2 0 0,0-2 0 16,1-1 0-16,-1 1 0 0,2 2 0 0,-3-1 0 15,0-2 0-15,2 3 0 0,-1-1 0 0,-2 7 0 16,3-9 0-16,0 2 0 0,-2-1 0 0,1 0 0 16,0 0 0-16,-1 1 0 0,-1 7 0 0,0-9 0 15,2 0 0-15,0 2 0 0,-2-1 0 0,0 8 0 16,0-8 0-16,0 6 0 0,0-3-160 0,0 0-48 16,0 0-16-16,0-1 0 0,-1 0 224 0,1-2 0 0,0 1 0 0,0 1 0 15,1-1 0-15,-1-2 0 0,0 0 0 0,0 1 0 16,0-2 0-16,0 2 0 0,1 1 0 0,0 0 0 15,1-5 0-15,-2 5 0 0,-4 0 0 0,3 1 0 16,2-2 0-16,0-2 0 0,0-3 0 0,1 2 0 16,-2 2 0-16,0 2 0 0,0-2 0 0,0 1 0 15,-2 0 0-15,0 4 0 0,1-3 0 0,1 2 0 16,1-1 0-16,-1 6 0 0,0 0 0 0,0 0 0 16,1-4 0-16,-1 0 0 0,0-1 0 0,0 1 0 15,0 4 0-15,0-7 0 0,-1 3 0 0,1-2 0 16,1 1 0-16,-1 0 0 0,-2 2 0 0,1-1 0 15,1-3 0-15,0 2 0 0,-1-1 0 0,2 2 0 0,2-2 0 16,0 1 0-16,-5-1 0 0,1 2 0 16,0-1 0-16,1 5 0 0,-2-5 0 0,1-1 0 0,0 2 0 0,1 4 0 15,-2-6 0-15,1 1 0 0,-1-2 0 0,1 1 0 16,-1 2 0-16,2-1 0 0,0-2 0 0,0 0 0 16,2-1 0-16,-1 1 0 0,-2-1 0 0,2 1 0 15,1-2 0-15,-2 3 0 16,1-2-864-16,0-1-128 0,1 4-32 0,0-1 0 0</inkml:trace>
  <inkml:trace contextRef="#ctx0" brushRef="#br1" timeOffset="7">22154 7761 12895 0,'0'0'272'0,"0"0"64"0,0 0 16 0,0 0 32 0,0 0-384 0,0 0 0 0,0 0 0 0,0 0 0 0,0 0 896 0,0 0 96 15,0 0 32-15,0 0 0 0,0-6 0 0,0-1 0 16,1 0 0-16,0-1 0 0,-1 1-832 0,2 0-192 15,-1-1 0-15,1-1 0 0,0-1 864 0,1-2 128 16,-2 0 32-16,2-1 0 0,-2-1-832 0,-1-1-192 16,-1 0 0-16,1-2 0 0,1 0 0 0,0-1 0 15,-1 0 0-15,0-2 0 0,0-1 864 0,0 0 128 16,-1-1 32-16,1 1 0 0,-2 2-832 0,-1 1-192 16,0-1 0-16,1 0 0 0,1-2 0 0,0 3 0 15,-1-1 0-15,1 0 0 0,-1 1 0 0,-2 1 0 16,1-1 0-16,1 2 0 0,1-2 0 0,1 1 0 15,-1 0 0-15,1 1 0 0,-2-1 0 0,1 2 0 16,0 1 0-16,1-1 0 0,0 1 864 0,0 0 128 16,0 0 32-16,0 0 0 0,0 1-832 0,0-2-192 0,0 0 0 0,0 1 0 15,-4 0 0-15,2 0 0 0,-1 1 0 0,2-1 0 16,-1 0 0-16,1-1 0 0,-1 1 0 0,2 0 0 16,-1-2 0-16,-1 4 0 15,0-1 0-15,1 0 0 0,1 0 0 0,0-1 0 0,0 0 0 0,0 2 0 16,0-1 0-16,0 2 0 0,0 1 0 0,1 0 0 15,1 0 0-15,0 0 0 0,-2 0 0 0,1 2 0 16,-1-1 0-16,0 1 0 0,0 0 0 0,0 1 0 16,0-1 0-16,0 0 0 0,1-1 0 0,0 1 0 15,0 0 0-15,1-2 0 0,1 0 0 0,-2 1 0 16,0 1 0-16,-1 0 0 0,0 0 0 0,0-1 0 16,-1 1 0-16,0 1 0 0,-1-2 0 0,1 4 0 15,-1 0 0-15,0 1 0 0,1-2 0 0,-2 1 0 0,0 0 864 0,1 1 128 16,0-1 32-16,2 5 0 0,-2-4-832 0,2 4-192 15,0 0 0-15,-2-5 0 0,-1 1 0 0,3 4 0 16,0 0 0-16,0 0 0 0,0 0 0 0,0 0 0 16,0 0 0-16,0 0 0 0,0 0 0 0,0 0 0 15,0 0 0-15,0 0 0 16,0 0-1600-16,0 0-352 0,0 0-80 0,0 0-16 0</inkml:trace>
  <inkml:trace contextRef="#ctx0" brushRef="#br1" timeOffset="8">22072 4767 12895 0,'0'0'272'0,"0"0"64"15,0 0 16-15,0 0 32 0,0 0-384 0,0 0 0 0,0 0 0 0,0 0 0 0,0 0 896 0,0 0 96 16,0 0 32-16,0 0 0 0,0 0-832 0,2-6-192 16,1-1 0-16,-2 2 0 0,-1-1 864 0,0 0 128 15,0-2 32-15,1 0 0 0,0 1-832 0,0-1-192 16,-1-1 0-16,1-2 0 0,1-2 0 0,0-1 0 16,0-2 0-16,-1 0 0 0,0-1 864 0,1 0 128 15,-1-2 32-15,-1-1 0 0,1 0-832 0,0 0-192 16,1 0 0-16,0-1 0 0,-1 0 864 0,0-1 128 15,1-1 32-15,-1 0 0 0,0-1-832 0,1 0-192 16,-2-1 0-16,1-1 0 0,-1-3 0 0,3 0 0 16,-2 0 0-16,2-13 0 0,1 4 864 0,0 3 128 15,-3 1 32-15,2 3 0 0,0 3-832 0,1-1-192 0,-2 1 0 16,1-1 0-16,-3-2 0 0,0 0 0 0,0 1 0 16,0 0 0-16,0 1 0 0,0 2 0 0,-1 0 0 0,-2 4 0 15,0 1 0-15,0 2 0 0,2 3 0 16,0 0 0-16,-1 2 864 0,1 1 128 0,1 0 32 0,-1 3 0 15,-3 2-832-15,2 0-192 0,0 0 0 0,0 0 0 16,0 0 0-16,1 2 0 0,-1 0 0 0,1 0 0 16,-1 1 0-16,1-2 0 0,0 0 0 0,0 3 0 15,1 5 0-15,0-8 0 0,0 2 0 0,0 6 0 16,0 0 0-16,0 0 0 0,-1-7 0 0,1 7 0 16,0 0 0-16,0 0 0 0,0 0 0 0,0 0 0 15,0 0-2416-15,0 0-528 0,0 0-96 16,-1 15-32-16</inkml:trace>
  <inkml:trace contextRef="#ctx0" brushRef="#br1" timeOffset="9">22040 3710 12895 0,'0'0'272'0,"0"0"64"0,0 0 16 0,0 0 32 0,-1 6-384 0,1-6 0 0,-3 5 0 0,2 1 0 16,1-6 896-16,-1 6 96 0,1-6 32 0,0 0 0 16,0 0 0-16,-1 7 0 0,-1 1 0 0,2-8 0 15,0 0 0-15,0 0 0 0,0 0 0 0,0 0 0 16,0 0 0-16,0 0 0 0,0 0 0 0,0 0 0 15,0 0-832-15,0 0-192 0,-1-7 0 0,1 1 0 16,1 0 0-16,-1 6 0 0,-1-7 0 0,1 0 0 16,0-2 0-16,0-2 0 0,0 2 0 0,0-1 0 0,-1-2 864 0,2 0 128 15,0 0 32-15,-1 1 0 0,2 0-832 0,-1 0-192 16,0 0 0-16,0-1 0 0,0 0 0 0,-1 0 0 16,0 0 0-16,1-2 0 0,1 3 0 0,-1-2 0 15,-1 0 0-15,1 0 0 0,3 1 864 0,-3 1 128 16,-1-1 32-16,1 2 0 0,0 0-832 0,0 1-192 15,-2 1 0-15,2-3 0 0,1 0 0 0,-1 2 0 16,1-2 0-16,-1 3 0 0,0-1 0 0,0 0 0 16,1-2 0-16,-1 3 0 0,0 0 0 0,-1 0 0 15,1 1 0-15,0 1 0 0,1-3 0 0,-1-3 0 16,0 0 0-16,1 1 0 0,0 1 0 0,-1-1 0 16,-1 1 0-16,0 1 0 0,1 0 0 0,-1 2 0 15,0 7 0-15,0-9 0 0,4-1 0 0,-4 1 0 16,0 1 0-16,1 1 0 0,1-2 864 0,-1 1 128 0,-1 0 32 0,0 2 0 15,0 6-832-15,2-7-192 0,-2 7 0 0,1-9 0 16,-1 1 0-16,1 0 0 0,-1 1 0 0,3 0 0 16,0-1 0-16,-1 0 0 15,1 1 0-15,-3 7 0 0,2-7 0 0,0 0 0 0,1 0 0 0,-3 7 0 16,4-9 0-16,0 2 0 0,-4 7 0 0,4-7 0 16,3-2 0-16,-4 3 0 0,-3 6 0 0,3-7 0 15,-3 7 0-15,0 0 0 0,4-7 0 0,-4 7 0 16,0 0 0-16,0 0 0 0,0 0 0 0,0 0 0 15,0 0 0-15,0 0 0 0,0 0 0 0,0 0 0 16,0 0-2416-16,0 0-528 0,0 0-96 0,-9 5-32 16</inkml:trace>
  <inkml:trace contextRef="#ctx0" brushRef="#br1" timeOffset="10">22070 3333 9215 0,'0'0'192'0,"0"0"64"0,0 0 0 0,0 0 0 0,0 0-256 0,0 0 0 0,0 0 0 0,-1 10 0 16,-2-2 864-16,3-8 128 0,1 10 32 0,-1-10 0 15,0 0 0-15,-3 8 0 0,3-8 0 0,-1 9 0 16,1-9-832-16,-1 9-192 0,1-9 0 0,0 0 0 16,-2 10 864-16,2-10 128 0,0 0 32 0,0 0 0 0,0 0-832 15,0 0-192-15,0 0 0 0,0 0 0 0,0 0 864 0,0 0 128 16,0 0 32-16,0 0 0 0,0 0 0 0,0 0 0 15,0 0 0-15,0 0 0 0,0 0-832 0,0 0-192 16,0 0 0-16,0 0 0 0,0 0 0 0,0 0 0 16,-2-9 0-16,2 9 0 0,-2-10 0 0,2 1 0 15,1 1 0-15,2-1 0 0,-2 1 864 0,0 0 128 16,1-2 32-16,1 1 0 0,-1-1-832 0,0 1-192 16,-1 0 0-16,1 0 0 0,2 0 0 0,-1 0 0 15,0-2 0-15,1 0 0 0,0-3 0 0,-3 2 0 16,0 0 0-16,1 1 0 0,2 1 0 0,-1 1 0 15,-1 2 0-15,1-3 0 0,1-1 0 0,-2 1 0 16,-1 1 0-16,1 0 0 0,-2 9 0 0,4-7 0 16,-1-3 0-16,-1 2 0 0,-2 8 0 0,3-8 0 0,1 1 0 15,1-1 0-15,-2 0 864 0,2 1 128 0,-5 7 32 0,5-9 0 16,0-1-832-16,0 0-192 0,1 2 0 0,-1 1 0 16,1-1 0-16,-2 1 0 0,1-3 0 0,-2 0 0 15,3 1 0-15,0-1 0 0,-2 0 0 0,1 1 0 16,2 1 0-16,-1 1 0 0,-3-3 0 0,2 1 0 15,-2-2 0-15,2 3 0 0,3 0 0 0,-3 1 0 16,0-2 0-16,2 0 0 0,-1 0 0 0,2 4 0 16,0 2 0-16,-1-2 0 0,1-3 0 0,0 2 0 15,-2-2 0-15,3 0 0 0,-1 0 0 0,1 0 0 16,-1 1 0-16,0 2 0 0,1 0 0 0,0 0 0 16,2-4 0-16,-5 1 0 0,3 1 0 0,-2-1 0 0,3 1 0 0,-3 2 0 15,1-4 0-15,-1 3 0 0,1-2 0 0,-1 1 0 16,2 1 0-16,-3 0 0 0,2 2 0 0,-1-3 0 15,2 2 0-15,-3 1 0 0,2-1 0 0,-3 0 0 16,3 0 0-16,0 1 0 0,-1-1 0 0,3 1 0 16,0-1 0-16,0 1 0 0,-2 0 0 0,1 0 0 15,-1 0 0-15,2 1 0 0,-2 0 864 0,2 1 128 16,-1 0 32-16,1 0 0 0,2 0-832 0,-3-2-192 16,-1-1 0-16,4 3 0 0,-1 2 0 0,0 0 0 15,-1-2 0-15,1-1 0 0,1 2 0 0,1-1 0 16,-1 0 0-16,0-1 0 0,-2 0 0 0,1 1 0 15,1 0 0-15,-2 2 0 0,1 0 0 0,-1-1 0 16,-1 0 0-16,1-1 0 0,-2 1 0 0,2 0 0 16,0-1 0-16,-2 1 0 0,0 1 0 0,2 1 0 0,-1 0 0 0,1 0 0 15,-2 0 0-15,0-1 0 0,-8 0 0 0,14 1 0 16,-3 1 0-16,0 0 0 16,0-2 0-16,-3 2 0 0,3 0 0 0,0 0 0 0,-1-1 0 0,0 2 0 15,0-1 0-15,0 1 0 0,0-1 0 0,1 2 0 16,-2 0 0-16,1 0 0 0,0-2 0 0,1 2 0 15,1-1 0-15,1 2 0 0,1-2 0 0,2 2 0 16,-3-2 0-16,0-1 0 0,0 0 0 0,0 1 0 16,2 1 0-16,-2 0 0 0,0-1 0 0,0 2 0 15,-2 0 0-15,0 1 0 0,-1-3 0 0,0 1 0 16,1 2 0-16,0-1 0 0,-3 2 0 0,2 0 0 16,2-2 0-16,-3 3 0 0,-1 1 0 0,2-1 0 15,-1 1 0-15,2 1 0 0,-2 0 0 0,0 1 0 16,-2 1 0-16,3-2 0 0,2 2 0 0,2 0 0 0,-5-1 128 15,2 2 0-15,0-2-128 0,2 3 192 0,0 1-192 0,-2 0 0 16,1 0 128-16,1-1-128 0,-2 1 0 0,1 1 0 16,0-2 0-16,0 0 0 0,-2 2 128 0,0-1-128 15,1 0 0-15,0 0 0 0,1 0 128 0,-1-1-128 16,1 0 0-16,-2 0 144 0,2 0-144 0,-2 1 0 16,-1-2 0-16,0 1 0 0,3 3 0 0,-3-3 0 15,0 0 0-15,-1 2 0 0,0-1 0 0,1 2 0 16,0 0 128-16,-1 0-128 0,-2-3 0 0,2 0 0 15,-1 1 0-15,1 1 0 0,-1 0 0 0,0-2 0 16,2-1 0-16,1 0 0 0,-3 2 0 0,1-1 0 0,-1-1 0 0,3 0 0 16,-3 0 0-16,2 2 0 0,-1-1 128 0,1-2-128 15,-2 1 0-15,0-1 0 16,2 2 0-16,-1-1 0 0,-3 0 0 0,4 1 0 0,-3 2 0 0,3-3 128 16,4 2-128-16,-5 0 0 0,-2 0 0 0,-2 0 0 15,1 1 0-15,1-1 0 0,3 1 0 0,2-2 0 16,-3-1 0-16,1-1 0 0,-2 0 0 0,1 0 0 15,-1 4 0-15,0-1 0 0,0 1 0 0,3-1 0 16,-5 3 0-16,4-5 0 0,-3 2 128 0,0 1-128 16,0-2 0-16,-2 1 0 0,0 2 0 0,2-2 128 15,-3 0-128-15,1-1 0 0,-2 1 144 0,2 1-144 16,-2 0 0-16,2 2 144 0,-1-1-144 0,0 1 0 16,2-2 160-16,-3 1-160 0,0-1 128 0,0 2-128 15,-1 2 0-15,2 0 0 0,2 1 128 0,-3-3-128 0,2 0 0 0,-1-2 0 16,-1 0 0-16,0 0 128 0,0 4-128 15,0-1 0-15,0-2 144 0,0 0-144 0,-1-1 0 0,0 0 0 16,0-1 0-16,1 2 128 0,1-1-128 0,0 1 0 16,-2-1 0-16,1 2 0 0,0-2 0 0,0 1 0 15,-1-1 0-15,1 2 128 0,0 1-128 0,1 0 0 16,-3 2 0-16,1-1 0 0,1-2 0 0,-1 0 0 16,0 2 0-16,-1 1 0 0,-1 0 0 0,1 0 128 15,0 0-128-15,0-1 0 0,0-2 0 0,2 2 128 16,0 1-128-16,-1 0 0 0,-1 0 0 0,1 0 0 15,1 1 0-15,1-1 128 0,-3-3-128 0,1 3 0 16,-1 0 0-16,2 2 0 0,0 1 0 0,0 1 0 16,1-5 0-16,0 2 0 0,1 2 0 0,1-2 0 15,-3-2 0-15,1 1 0 0,2 0 0 0,-2 1 0 0,0 0 0 0,-1 0 0 16,-1-1 0-16,1 1 0 0,3 1 0 0,-3 3 0 16,0 0 0-16,2-1 0 0,1-2 0 0,-1-1 0 15,-1 0 0-15,-1 0 0 0,1 1 0 0,2 1 0 16,-3-2 0-16,2 2 0 0,1-4 0 0,-1 0 0 15,-2 0 0-15,2 2 0 0,-1-1 0 0,0 0 0 16,2-2 0-16,-2 2 0 0,1 1 0 0,2-1 128 16,-2 1-128-16,0 1 0 0,-2-1 0 0,0 0 0 15,3 0 0-15,-2 2 0 0,-3-1 0 0,2 1 0 16,1 1 0-16,3 0 0 0,-4-2 0 0,1-1 128 16,-1-1-128-16,3-2 0 0,0 2 0 0,1-1 0 15,-2 1 0-15,1 1 0 0,-3 1 0 0,0-1 0 16,-1-2 0-16,-1 0 0 0,0-2 0 0,2 3 0 0,2 1 0 15,-2 0 0-15,-2-2 0 0,2 1 0 0,2 2 0 0,1 0 0 16,-2-3 0-16,3 0 0 0,0-1 0 0,-1-1 128 16,-2 2-128-16,1 0 0 0,3-1 0 0,-3 0 0 15,-2 2 0-15,2 0 0 0,-2 0 0 0,2 0 0 16,1 1 0-16,-1 0 0 0,-1-1 0 0,3 0 0 16,-1 0 0-16,2 0 0 0,-1 1 0 0,0 0 0 15,2 0 0-15,-3 0 0 0,2-2 0 0,-2 4 0 16,-1-5 0-16,0 2 128 0,2 0-128 0,-4 1 0 15,1 0 0-15,0 0 0 0,3 2 0 0,-4-2 0 16,0 0 0-16,2 1 0 0,0 3 0 0,0 0 0 16,-1 2 0-16,-1-1 0 0,0-4 0 0,-1-2 0 0,0 2 0 15,0 0 128-15,-1 3-128 0,1-1 0 0,1-1 0 16,-2 1 0-16,0 1 0 0,0-3 0 0,2 2 0 0,-2 2 0 16,1 0 0-16,-1 1 0 0,0-1 0 0,-1 3 128 15,1-3-128-15,1 2 0 0,0-1 0 0,-1 1 0 16,0-1 0-16,0-2 0 0,-1 0 0 0,1 1 0 15,0 2 0-15,0 0 0 0,-3-1 0 0,1 0 0 16,1 1 0-16,0-2 0 0,-1 1 0 0,1 1 128 16,0 2-128-16,0 0 0 0,-1 0 0 0,0-4 0 15,1 1 0-15,-2-1 0 0,0 0 0 0,-1 1 0 16,2 2 0-16,-1 4 0 0,-3-2 0 0,2-1 0 16,-1-3 0-16,-1 3 144 0,2 2-144 0,-1 1 0 15,-1 0 0-15,0-1 0 0,2-1 0 0,-3-1 0 16,4 0 128-16,0 1-128 0,-2-1 0 0,1 2 0 15,-1 1 0-15,2-2 0 0,-5 1 0 0,4-3 0 0,2 0 0 0,-4 3 0 16,0 3 0-16,1-1 0 0,2-4 0 0,-1 2 0 16,-3 0 0-16,3 4 0 0,-1-1 0 0,1 3 0 15,-1-1 0-15,-2-1 0 0,1 0 0 0,4-1 0 16,-1 0 0-16,-2 2 0 0,-1 0 0 0,1 0 0 16,5-1 0-16,0-1 0 0,-1 2 128 0,-1-1-128 15,-2 2 0-15,0-2 0 0,4-4 0 0,-1 1 0 16,-2 0 0-16,2 0 0 0,0 1 0 0,0-4 0 15,-1 1 0-15,2 1 0 0,2 0 0 0,-1 0 0 16,0 3 0-16,0-2 0 0,-1 0 0 0,0 0 0 16,0-1 0-16,3 0 0 0,2 0 0 0,-2-1 0 15,-1 1 0-15,0-1 0 0,2-2 0 0,-3 2 0 0,-2 0 0 0,-2 2 0 16,1-2 128-16,4 0-128 16,5 0 0-16,-2-2 0 0,-1-3 0 0,0 2 0 0,1 1 128 0,0-2-128 15,1 1 0-15,-2-1 0 0,0 2 0 0,2-2 0 16,-3-1 0-16,0 3 0 0,0-2 0 0,0 4 0 15,1-1 128-15,1-2-128 0,-1-2 0 0,3 2 0 16,-3 3 0-16,1-3 0 0,1-1 0 0,-4-1 0 16,-1 3 128-16,1 0-128 0,0-2 0 0,0 2 0 15,-1 0 0-15,-1 2 0 0,0 1 128 0,1-1-128 16,-2-1 0-16,1 0 0 0,1-1 0 0,1 1 0 16,-1 0 0-16,-1-2 0 0,0 0 0 0,2 2 0 15,-2-2 0-15,0 0 0 0,0 0 0 0,1 1 0 16,-1 1 128-16,-1 0-128 0,-1 1 0 0,1-1 0 15,1-4 0-15,0 1 0 0,-2-1 0 0,2 1 0 0,0 0 0 0,2-2 0 16,-1-2 0-16,-1 0 0 0,0 1 0 0,0-2 0 16,2 3 0-16,-2-2 0 0,-2 1 128 0,1 2-128 15,-2-1 0-15,2 3 0 0,0-2 0 0,1-1 0 16,-2-1 0-16,1-1 0 0,-1 3 0 0,1 0 0 16,-1-1 0-16,1 1 0 0,0-1 128 0,-2-1-128 15,-2-2 0-15,2 2 0 0,1-1 0 0,-4 3 0 16,0 2 0-16,0 1 0 0,-2-3 0 0,3-2 0 15,-1-3 0-15,2 4 0 0,1 2 128 0,-1-1-128 16,3-3 0-16,-3 0 0 0,0 2 0 0,-1 1 0 16,3-3 0-16,-6-1 0 0,1 0 0 0,1 3 0 15,6 0 0-15,-1 1 0 0,-3-1 0 0,0 5 0 16,-1-1 0-16,0 0 0 0,2-2 0 0,1 0 0 0,-6 3 0 16,4-2 0-16,0-1 0 0,0-1 0 0,0-4 0 0,-2 1 0 15,3 1 0-15,-3 0 0 0,3 2 0 0,0 0 0 16,1 1 0-16,-4-1 0 0,2 2 0 0,0-2 0 15,2 0 0-15,-3 0 0 0,1 1 0 0,1-1 0 16,1 0 0-16,-3-1 0 0,2-1 0 0,-1 2 0 16,0-1 0-16,0 1 0 0,2-1 0 0,0 0 0 15,-3-1 0-15,3 1 0 0,1-1 0 0,-2 2 0 16,-1-3 0-16,1 0 0 0,1-2 0 0,0 1 0 16,2 3 0-16,-1-3 0 0,-3-2 0 0,3-2 0 15,0 0 0-15,0 1 0 0,1-1 0 0,-1-1 0 16,0 0 0-16,0 2 0 0,0-1 0 0,-1 0 0 15,1-1 0-15,-1 0 0 0,1 3 0 0,-2 1 0 16,2 0 0-16,0 0 0 0,-1 0 0 0,0 1 0 0,-1-2 0 0,1 2 0 16,2 1 0-16,-4-4 0 0,0 0 0 15,1-1 0-15,1-3 0 0,-1 1 0 0,-1-1 0 0,1 2 0 16,0-5 0-16,0 2 0 0,1-3 0 0,-2 1 0 16,0-1 0-16,1 0 0 0,1-1 0 0,0 0 0 15,-2 1 0-15,1 0 0 0,-3-1 0 0,3 1 0 16,-3 0 0-16,1 1 0 0,1 1 0 0,-3 1 0 15,3 0 0-15,-1 0 0 0,-1-1 0 0,0 1 0 16,2 0 0-16,-4 0 0 0,2 0 176 0,-1 0-176 16,1 0 160-16,1 2-160 0,-6-3 0 0,2 1 0 15,1-2 0-15,1 0-160 0,0 2 160 0,-1 1 0 16,0-3 128-16,0 1-128 0,2-1 0 0,1 2 0 0,-7-1 0 0,4 0-128 16,3 1 128-16,0-1 0 0,-2 1 0 0,-1 1 0 15,-5-1 0-15,3-1 0 16,2 0 0-16,-2 0 0 0,-3 0 0 0,3 1 0 0,0-3 0 0,0 0 0 15,0-1 0-15,0 1 0 0,1 0 0 0,-1 0 0 16,-1 0 0-16,1 0 0 0,0 0 0 0,1 0 0 31,0 1-368-31,-1-1-32 0,3 0-16 0,-2 1 0 0,0-3 416 0,0 1 0 0,-1 0 0 0,5-3 0 16,-2-1 0-16,0 2 0 0,-1 2 0 0,-3 3 0 16,0-2 0-16,0 1 0 0,-1-1 0 0,1 0 0 15,0-1 0-15,0 0 0 0,1 0 0 0,-3 1 0 16,-1 1 0-16,2 0 0 0,1 3 0 0,0-5 0 15,-3 0 0-15,2 4 0 0,2 0 0 0,-1 1 0 16,-1-2 0-16,0 0 0 0,0 0 0 0,1-2 0 0,-4-2 0 16,2 2 0-16,1 1 0 0,1 2 0 0,1-1 0 0,-1-2 0 15,-1 0 0-15,2-1 0 0,-1 0 0 0,1 0 0 16,0 0 0-16,-2 0 0 0,2 0 0 0,-1-1 0 16,0-2 0-16,0 2 0 0,0 1 0 0,0-1 0 15,-2-2 0-15,1 1 0 0,0 0 0 0,0-1 0 16,0 1 0-16,-2 0 0 0,0-2 0 0,1 0 0 15,0 2 0-15,0 0 0 0,-2 0 0 0,4-2 0 16,-2 1 0-16,3 0 0 0,3-1 0 0,-4 0 0 16,-3-3 0-16,2 2 0 0,2-1 0 0,-2 1 0 15,0-2 0-15,1 0 0 0,0-3 0 0,0 1 0 16,-2 2 0-16,2 0 0 0,0-2 0 0,1 0 0 16,-1-1 0-16,1 1 0 0,-2 1 0 0,3-2 0 15,-1-2 0-15,1 2 0 0,-1 3 0 0,0-2 0 0,1-3 0 0,0 0 0 16,-2 1 0-16,1 0 0 0,1 0 0 0,1 0 0 15,-1 0 0-15,-2-2 0 0,1 1 0 0,1 0 0 16,-1 0 0-16,0-2 0 0,0-1 0 16,2 1 0-16,-1 3 0 0,-2-5 0 0,1 0 0 0,1-1 0 15,0 1 0-15,1-1 0 0,-3 0 0 0,1 1 0 16,2-1 0-16,-2 0 0 0,-1 1 0 0,1-1 0 16,0 1 0-16,3-1 0 0,-3-2 0 0,1 3 0 15,-1-1 0-15,1 2 0 0,1-1 0 0,1 0 0 16,-1-1 0-16,-1 2 0 0,3 2 0 0,-2-2 0 15,0-3 0-15,2 2 0 0,-1 1 0 0,0 0 0 16,1-1 0-16,1 1 0 0,-3 0 0 0,1-1 0 0,0 0 0 16,1 0 0-16,-2 1 0 0,2 0 0 0,1-1 0 15,-3 2 0-15,2 2 0 0,0-5 0 0,1 1 0 16,0 0 0-16,-2-1 0 0,1 0 0 0,2 3 0 0,-3-4 0 16,2 0 0-16,-1 1 0 0,1 3 0 0,-1 0 0 15,1-2 0-15,-1 0 0 0,2-4 0 0,4 9 0 16,-8-1 0-16,2-5 0 0,2-3 0 0,-1 1 0 15,-1 0 0-15,3 1 0 0,-1 1 0 0,0-2 0 16,0-2 0-16,1 5 0 0,3 5 0 0,-8-1 0 16,0-4 0-16,8 5 0 0,-5-4 0 0,-1 0 0 15,2 0 0-15,-2 0 0 0,3-3 0 0,0-1 0 16,-1 1 0-16,0 0 0 0,4 7 0 0,-6-7 0 16,1-1 0-16,-1 2 0 0,1 2 0 0,5 4 0 15,-4-6 0-15,-2 1 0 0,-1-2 0 0,3 2 0 0,4 5 0 0,-5-7 0 16,0-2 0-16,2 3 0 0,3 6 0 0,-2-7 0 15,2 7 0-15,0-9 0 16,1 2 0-16,-1 1 0 0,0 6 0 0,-5-10 0 0,2 2 0 0,3 8 0 16,-2-7 0-16,0-1 0 0,-1 3 0 0,1-1 0 15,-2 1 0-15,1-1 0 0,0-1 0 0,3 7 0 16,-4-6 0-16,0-1 0 0,-1 1 0 0,5 6 0 16,-3-7 0-16,3 7 0 0,-3-7 0 0,3 7 0 15,-5-6 0-15,5 6 0 0,-4-7 0 0,4 7 0 16,-5-6 0-16,3 0 0 0,0 1 0 0,2 5 0 15,-4-6 0-15,4 6 0 0,-4-6 0 0,4 6 0 16,-1-8 0-16,1 8 0 0,-3-6 0 0,3 6 0 16,-2-6 0-16,2 6 0 0,-6-7 0 0,6 7 0 15,-2-6 0-15,2 6 0 0,-2-8 0 0,2 8 0 0,-2-6 0 0,2 6 0 16,-4-7 0-16,4 7 0 0,-1-6 0 0,1 6 0 16,-2-6 0-16,2 6 0 0,-2-9 0 0,2 9 0 15,-4-5 0-15,4 5 0 0,-3-7 0 0,1 0 0 16,1 0 0-16,1 7 0 0,0 0 0 0,-3-7 0 15,-1-2 0-15,3 3 0 0,1 6 0 0,0 0 0 16,-2-7 0-16,2 7 0 0,0 0 0 0,-1-7 0 16,1 7 0-16,-1-6 0 0,1-2 0 0,0 8 0 15,0 0 0-15,0 0 0 0,0 0 0 0,0-8 0 16,0 8 0-16,0 0 0 0,0 0 0 0,0 0 0 16,0 0 0-16,0 0 0 0,0 0 0 0,0 0 0 15,0 0 0-15,0 0 0 0,0 0 0 0,0 0 0 0,0 0 0 0,0 0 0 16,0 0 0-16,0 0 0 15,0 0 0-15,0 0 0 0,0 0 0 0,0 0 0 0,0 0 0 0,1 11 0 16,-1-11 0-16,-1 9 0 0,-1-1 0 0,2-8 0 31,0 0-1728-31,0 0-256 0,-6 7-48 0,6-7-16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7:10.66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22067 14157 4607 0,'0'0'400'0,"0"0"-400"16,0 0 0-16,0 0 0 0,0 0 1088 0,0 0 144 16,0 0 32-16,0 0 0 0,0 0-480 0,0 0-80 15,0 0-32-15,0 0 0 0,0 0-176 0,-3 9-48 16,3-9 0-16,0 0 0 0,0 0 48 0,0 0 0 16,0 0 0-16,0 0 0 0,0 0-48 0,0 0 0 15,0 0 0-15,0 0 0 0,0 0-32 0,0 0-16 16,0 0 0-16,0 0 0 0,0 0 80 0,0 0 16 15,0 0 0-15,0 0 0 0,0 0 16 0,0 0 16 0,-1 9 0 16,1-9 0-16,0 0-96 0,0 0-32 0,0 0 0 0,0 0 0 16,0 0-112-16,0 0-32 0,0 0 0 0,0 0 0 15,0 0-64-15,0 0 0 0,0 0-16 0,7 5 0 16,-7-5-16-16,0 0 0 0,0 0 0 0,8 0 0 16,-2 0 16-16,3 0 0 0,-9 0 0 0,8-2 0 15,-1 1-48-15,-1 0 0 0,4 0 0 0,-2 1 0 16,-1-1-128-16,2 1 192 0,2 0-192 0,-4 0 192 15,-7 0-192-15,0 0 160 0,7 0-160 0,2 1 160 16,-9-1-160-16,11 2 128 0,0 1-128 0,-2-1 128 16,-1 1-128-16,-2-1 160 0,-6-2-160 0,12 4 160 15,-1 2-160-15,0-2 192 0,-4-2-192 0,2 2 192 16,-2 0-192-16,2 0 192 0,-2 1-192 0,2-1 192 16,-3 1-192-16,1-1 192 0,1 0-192 0,-1 2 192 15,1-2-192-15,-1 1 128 0,-1-2-128 0,0 1 128 0,1 2-128 16,-1 2 160-16,0-3-160 0,0 1 160 0,-6-6-160 0,8 7 0 15,-2 0 144-15,0 0-144 0,-6-7 0 0,7 7 144 16,-2 1-144-16,0-1 0 0,-5-7 128 0,8 8-128 16,-4 0 0-16,2 0 0 0,-1-1 0 0,-5-7 128 15,5 9-128-15,0 0 0 0,1 0 176 0,-6-9-176 16,4 9 160-16,2-2-160 0,-1 1 0 0,-5-8 128 16,0 0-128-16,5 9 0 0,-5-9 0 0,5 10 128 15,1-1-128-15,-6-9 0 0,0 0 128 0,3 9-128 16,0 0 0-16,-3-9 144 0,4 9-144 0,0 1 0 15,-2-2 144-15,-2-8-144 0,2 8 128 0,-2-8-128 16,5 9 128-16,-2 0-128 0,1 0 0 0,-4-9 144 0,0 9-144 16,0-9 0-16,2 11 144 0,0-3-144 0,-2-8 0 0,2 9 144 15,-2-9-144-15,2 9 0 0,-2-9 0 0,1 10 0 16,0-2 208-16,-1-8-32 0,0 8-16 0,0-8 0 16,0 0-160-16,0 9 0 0,0-9 0 0,0 0 0 15,-1 9 0-15,1-9 0 0,-2 7 0 0,2-7 0 16,0 0 0-16,-2 8 0 0,2-8 144 0,0 0-144 15,0 0 0-15,-2 8 144 0,2-8-144 0,-3 7 0 16,3-7 128-16,-5 5-128 0,5-5 0 0,0 0 0 16,-3 7 0-16,3-7 0 0,-6 5 128 0,6-5-128 15,-3 7 0-15,3-7 0 0,-7 5 0 0,7-5 0 16,-5 6 0-16,5-6 0 0,-7 4 0 0,7-4 0 16,-5 6 128-16,5-6-128 0,0 0 0 0,-7 4 0 15,-1-2 144-15,8-2-144 0,0 0 0 0,-6 3 144 0,6-3-144 16,-9 3 0-16,3 1 0 0,6-4 0 0,0 0 0 0,-9 4 0 15,2 0 0-15,7-4 0 0,0 0 0 0,-9 3 0 16,3 2 0-16,6-5 0 0,-8 5 0 0,2 1 0 16,0-2 0-16,6-4 0 0,-6 6 0 0,6-6 0 15,-9 5 0-15,3 0 0 0,6-5 0 0,-6 4 0 16,-1 0 0-16,7-4 0 0,-7 4 0 0,7-4 0 16,-10 3 0-16,2 0 0 0,0 2 0 0,8-5 0 15,-7 0 0-15,-1 1 0 0,2 1 0 0,0 0 0 16,0-1 0-16,6-1 0 0,-6 2 0 0,-2 1 0 15,2-1 128-15,-1-1-128 0,2 2 0 0,5-3 0 16,-7 0 0-16,2 1 0 0,-1 2 0 0,6-3 0 16,-9 2 0-16,3 0 0 0,-2-1 0 0,8-1 0 15,-5 3 0-15,0 3 0 0,-1-4 0 0,0 1 0 0,-1 2 0 0,7-5 0 16,0 0 0-16,0 0 0 0,-5 6 0 0,1 0 0 16,-4-3 0-16,8-3 0 0,-7 7 0 0,1-2 0 15,-2 1 0-15,1-2 0 0,7-4 0 0,-7 3 0 16,2 1 0-16,-1 1 0 0,-1 1 0 0,2-3 0 15,-1-3 0-15,6 0 0 0,-8 2 0 0,1-1 0 16,0 3 0-16,7-4 0 0,-7 2 0 0,1 0 0 16,-1-1 0-16,7-1 0 0,0 0 0 0,-7 1 0 15,-1-2 0-15,1 1 0 0,7 0 0 0,-5 1 0 16,5-1 0-16,0 0 0 0,-9 0 0 0,9 0 0 16,-7 1 0-16,7-1 0 0,0 0 0 0,-8 3 0 15,8-3 0-15,0 0 0 0,-7 1 0 0,7-1 0 16,0 0 0-16,0 0 0 0,-9 1 0 0,9-1 0 0,0 0 0 15,0 0 0-15,-6 2 0 0,6-2 0 0,0 0 0 0,0 0 0 16,0 0 0-16,0 0 0 0,0 0 0 0,0 0 0 16,0 0 0-16,0 0 0 0,0 0 0 0,0 0 0 15,0 0 0-15,0 0 0 0,0 0 0 0,0 0 0 16,0 0 0-16,0 0 0 0,0 0 0 0,0 0 0 16,0 0-144-16,0 0 144 0,0 0 0 0,0 0 0 15,0 0 0-15,0 0 0 0,0 0 0 0,0 0 0 16,0 0 0-16,0 0 0 0,8 3 0 0,1 1 0 15,-9-4 0-15,10 0 0 0,-1 0 0 0,2 1 0 16,-3 1 0-16,-8-2 0 0,9-1-128 0,1 0 128 16,-10 1 0-16,12-3 0 0,1 1 0 0,-2 1 0 15,-2-1 0-15,1 0 0 0,0 2 0 0,0-1 0 0,1 0 0 0,-11 1 0 16,9-5 0-16,-9 5 0 0,11-4 0 0,1-1 0 16,1 2 0-16,-1 0 0 0,-1-1 0 15,-1-1 0-15,0-1 0 0,0 1 0 0,2 1 0 0,0-1 0 16,0 0 0-16,-2-1 0 0,0 1 0 0,1-1 0 15,-2 0 0-15,0 0 0 0,1-2 0 0,-2 4 0 16,2-2 0-16,-3 1 0 0,1-2 0 0,-4 2 0 16,2-2 0-16,1 1 0 0,0 1 0 0,-1-1 0 15,-2-1 0-15,0 2 0 0,-4 5 0 0,6-6 0 16,-6 6 0-16,4-9 0 0,0 0 0 0,1 1 0 16,-1 0 0-16,-2 1 0 0,-2 1 0 0,0 6 0 15,3-9 0-15,-1 0 0 0,-1 0 128 0,0 2-128 16,-1-2 0-16,0 0 0 0,-1-1 0 0,1 1 0 0,0 1 0 0,0-2 0 15,0-1 0-15,0 1 0 0,1 0 0 0,-1-1 0 16,-1 2 0-16,0-1 0 0,0 0 0 0,0 0 128 16,-2-2-128-16,2 2 0 0,-2-2 0 0,1 1 0 15,-1 0 128-15,-1 0-128 0,1 0 0 0,-1 0 0 16,-1 1 0-16,1-2 0 0,-2 1 128 0,0 1-128 16,-1 0 0-16,-2 1 144 0,3-2-16 0,-3 2-128 15,2 0 192-15,-2 2-64 0,4 3 0 0,-4 0-128 16,1-2 192-16,1 2-64 0,1 0-128 0,-1 2 128 15,-2-1-128-15,-3 1 128 0,3-1-128 0,0 3 160 16,-2 2-160-16,0-1 160 0,-1-1-160 0,0 0 0 16,3 0 144-16,0-1-144 0,-2 1 0 0,2 0 0 0,1-2 0 15,0 1 0 1,0-1-336-16,3-1-144 0,-1 0-32 0,1-1-14336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7:10.6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21173 9480 5519 0,'0'0'240'0,"0"0"64"0,0 0-304 0,0 0 0 0,0 0 0 0,0 0 0 16,0 0 1312-16,0 0 208 0,0 0 32 0,0 0 16 15,0 0-832-15,0 0-160 0,0 0-48 0,0 0 0 16,0 0 32-16,0 0 0 0,0 0 0 0,0 0 0 15,0 0-112-15,0 0-32 0,0 0 0 0,0 0 0 16,0 0-32-16,0 0-16 0,0 0 0 0,0 0 0 16,0 0-96-16,0 0-16 0,0 0 0 0,0 0 0 15,0 0 16-15,0 0 0 0,2 9 0 0,-2-9 0 16,2 11 0-16,-2-11 0 0,0 0 0 0,3 8 0 16,-3 4-16-16,1 0-16 0,-1 1 0 0,2-1 0 0,-2-2 16 0,0 1 0 15,-1 0 0-15,2-1 0 0,-1-10 0 0,1 15 16 16,2 3 0-16,-1-3 0 0,-1-2-32 0,0 2-16 0,-1-2 0 0,3 0 0 0,0 1-32 15,-2 0-16 1,1-2 0-16,0 1 0 0,0 2 0 0,-2 1 0 16,-1-2 0-16,2-2 0 0,3 0-16 0,-1 1 0 15,-2 1 0-15,1-2 0 0,0-1-32 0,2 0-128 16,-2 0 192-16,1 2-64 0,-2 2 0 0,0-2-128 16,3 0 192-16,-1-4-64 0,-2 0 0 0,0 0-128 15,-1-9 192-15,2 12-64 0,2 1-128 0,-3-1 192 16,-1-3-192-16,0 0 192 0,0-9-192 0,4 10 192 15,-2-1-192-15,-2-9 192 0,0 11-192 0,0-2 192 16,0-9-192-16,0 8 192 0,0-8-192 0,0 9 192 16,0-9-192-16,0 9 192 0,-2 0-192 0,2-9 192 15,0 0-192-15,-2 9 192 0,-1-1-192 0,-1 1 192 0,4-9-192 16,-1 9 192-16,1-9-192 0,-1 9 192 0,1-9-192 0,-1 10 192 16,1-2-192-16,0-8 160 0,-3 8-160 0,1 0 160 0,2-8-160 0,-2 9 128 15,2-9-128-15,-1 10 128 16,2-2-128-16,-1-8 128 0,0 0-128 0,-1 8 128 15,1-8-128-15,-2 9 160 0,2-3-160 0,0-6 160 16,0 0-160-16,0 0 0 0,-3 10 144 0,3-10-144 16,0 0 128-16,-1 9-128 0,1-9 160 0,0 0-160 15,0 0 176-15,0 0-176 0,-1 8 192 0,1-8-192 16,0 0 192-16,0 0-192 0,0 0 192 0,0 0-192 16,0 0 192-16,0 0-192 0,0 0 192 0,0 0-192 0,0 0 128 0,0 0-128 15,0 0 0-15,0 0 0 0,0 0 128 0,0 0-128 16,0 0 0-16,0 0 0 0,0 0 128 0,0 0-128 15,0 0 0-15,0 0 0 0,0 0 0 0,0 0 0 16,0 0 0-16,0 0 0 0,0 0 0 0,0 0 0 16,0 0 0-16,0 0 0 15,0 0-416-15,0 0-96 0,0 0 0 0,0 0-8832 16,0 0-1776-16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6:58:54.8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8049 10188 19343 0,'-11'0'1728'0,"5"1"-1392"0,-3-1-336 0,4 0 0 15,5 0 528-15,0 0 48 16,0 0 0-16,0 0 0 0,3-12-336 0,1 0-64 0,4-3-16 0,3-1 0 16,-1 0-160-16,2-5 0 0,0-1 0 0,3-1 0 15,3 0 144-15,2-2 0 0,2-1 0 0,-2-1 0 16,6-3 96-16,-4 1 16 0,2 1 0 0,-2-1 0 15,3 1 64-15,-1 0 0 0,0 1 16 0,-1 1 0 16,0 2 48-16,1 0 16 0,1 0 0 0,2 2 0 16,-2-6-64-16,0 2-16 0,-1-1 0 0,1 5 0 15,0 1-112-15,-1 1-16 0,0-2-16 0,-1 2 0 16,-2 4-48-16,-3 1-128 0,0 3 192 0,-2 1-64 16,-3 0 16-16,-1 3 0 0,-4-1 0 0,1 4 0 15,-9 5 80-15,6-3 16 0,-6 3 0 0,0 0 0 16,0 0 80-16,0 0 32 0,0 0 0 0,0 0 0 0,0 0-64 15,0 0-16-15,0 0 0 0,0 0 0 0,0 0-96 16,0 0-32-16,0 0 0 0,0 0 0 0,0 0-144 0,0 0 0 16,0 0 0-16,0 0 0 0,0 0 0 0,0 0 128 15,0 0-128-15,0 0 0 0,0 0 128 0,0 0-128 16,-9 0 128-16,0 1-128 0,9-1 192 0,-10 4-64 16,2 0 0-16,0 0 0 0,1-2 0 0,-3 0 0 15,0 1 0-15,-1 1 0 0,-1 0-128 0,-1 3 192 16,-3 2-192-16,1-2 192 0,-2 2-192 0,1 0 128 15,-3 0-128-15,3 3 128 0,-1 3-128 0,-3 2 160 16,-1-1-160-16,1 5 160 0,-4 3-160 0,1 2 0 16,-2-1 0-16,0 1 128 0,-2 3-128 0,1 2 0 15,-2 0 0-15,-1 0 0 0,-4 0 128 0,-2 3-128 0,-4 0 0 0,4 5 128 16,1 2 0-16,1 3 0 0,1 3 0 16,1 0 0-16,0-2 16 0,4 2 0 0,0 0 0 0,2 1 0 15,-1 1-16-15,3-1 0 0,1-1 0 0,3-2 0 16,1-2-128-16,2-3 0 0,0-4 0 0,2-3 128 15,-1-1-128-15,1-2 0 0,2-4 0 0,1 1 0 16,1-1 128-16,-1-2-128 0,4-1 0 0,-1-2 128 16,3-1-128-16,-1-1 0 0,3-1 0 0,1-1 0 15,-2-4 0-15,3-2 0 0,2-1 0 0,1-1 0 16,-2-9 0-16,0 0 0 0,0 0 0 0,0 0 0 16,5 9 0-16,-5-9 0 0,0 0 0 0,0 0-176 15,0 0 176-15,0 0 0 0,0 0 0 0,10-10-128 16,-1-2 128-16,-3-2 0 0,-1 2-144 0,0 0 144 15,3-2 0-15,-2-1-144 0,0-2 144 0,0-1 0 0,3 1-160 0,-1-3 160 16,0 0-128-16,0-2 128 0,2-3 0 0,2 0-128 16,-2-2 128-16,2 0 0 0,2-1 0 0,-1-3-160 15,1-2 160-15,2 0 0 0,-1-1 0 0,1 4-128 16,1 0 128-16,-1 3 0 0,0 3 0 0,-2 2 0 16,-2 1 0-16,-3 3 0 0,1 4 0 0,-2 3 0 15,-2 3 0-15,-2 0 0 0,-4 8 0 0,0 0 0 16,0 0 0-16,0 0 0 0,0 0 0 0,0 0 128 15,-9 7-128-15,0 2 144 0,0 5 112 0,0 3 0 16,-3 3 16-16,-1 4 0 0,-2 5-272 0,-2 4 160 16,0 2-160-16,-1 2 128 0,0 2-128 0,-3 1 192 15,-1 2-192-15,-1 2 192 0,-1 2-192 0,0 2 128 16,0 1-128-16,1 2 128 0,4 0-128 0,0-2 128 0,-4 0-128 0,2-3 128 16,1-2-128-16,0-1 128 0,1-3-128 0,1 3 128 15,3-1-128-15,1-2 0 0,-1-2 0 0,3-2 128 16,4-3-128-16,0-3 160 0,0-3-160 0,-1-3 160 15,3 0-160-15,-2-4 160 0,1 0-160 0,4-2 160 16,-3 2-160-16,2-1 0 0,1-1 144 0,-2 2-144 16,1 0 0-16,0 0 0 0,-3 1 0 0,0-1 0 15,3-2 0-15,0-1 0 0,-1-3 0 0,1-1 0 16,0-2 0-16,1-2 0 0,3-9 0 0,0 0 0 16,0 0 0-16,0 0-192 0,0 0 32 0,3-10 0 15,-1-1-352-15,2-9-64 0,-1-6 0 0,5-5-16 16,-1-3-496-16,1-1-80 0,2-1-32 0,0-1 0 15,1-2 80-15,-1-1 16 0,2-1 0 0,1 1-11984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7:10.66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17399 11676 10303 0,'0'0'448'0,"0"0"112"0,0 0-560 0,0 0 0 0,0 0 0 0,0 0 0 0,0 0 640 0,0 0 32 15,0 0 0-15,0 0 0 16,0 0-160-16,0 0-16 0,0 0-16 0,0 0 0 0,0 0-272 0,0 0-48 15,0 0-16-15,0 0 0 16,0 0-144-16,0 0 0 0,0 0 144 0,0 0-144 16,0 0 0-16,9 2 128 0,-9-2-128 0,0 0 0 15,0 0 0-15,0 0 0 0,0 0 0 0,8 4 0 0,-8-4 0 0,0 0 0 16,0 0-144-16,6 6 144 0,-6-6-240 0,0 0 32 16,0 0 0-16,0 0 0 0,0 0 48 0,6 7 16 15,-3 1 0-15,-3-8 0 0,0 0 144 0,0 0 0 16,0 0 0-16,3 9 0 0,-3-9 0 0,0 0 0 15,0 0 0-15,0 0 0 0,3 9 0 0,-3-9 128 16,1 8-128-16,-1-8 0 0,0 0 0 0,0 0 128 16,0 9-128-16,0-9 0 0,0 0 192 0,0 0-48 15,0 0 0-15,0 0 0 0,0 0 0 0,0 0 0 16,0 0 0-16,0 0 0 0,0 0-144 0,0 0 160 16,0 0-160-16,0 0 160 0,0 0-160 0,0 0 128 15,3 9-128-15,-3-9 128 0,0 0-128 0,0 0 160 16,0 0-160-16,0 0 160 0,0 0 160 0,0 0 48 15,0 0 0-15,0 0 0 0,0 0 0 0,0 0 0 0,0 0 0 0,0 0 0 16,-4 9-80-16,4-9-16 0,-3 9 0 0,3-9 0 16,0 0 112-16,0 0 0 0,-9 2 16 0,9-2 0 15,0 0 48-15,-8 0 0 0,0 0 0 0,8 0 0 16,-9-2 0-16,2 1 16 0,-1-1 0 0,8 2 0 16,-10-3-144-16,0 0-16 0,0 1-16 0,0-3 0 15,4 3-64-15,-2 0-16 0,-2 0 0 0,1-1 0 16,1-1-80-16,1 0 0 0,-3-1-128 0,3 2 192 0,0 0 0 0,0 0-16 15,-3 0 0-15,3 0 0 0,-2-2 16 0,2 3 0 0,-4 0 0 16,5 1 0 0,6 1-16-16,-9-6 0 0,-1 1 0 0,2 1 0 0,-1 0-32 0,3 1 0 15,-1 0 0-15,-1 0 0 16,0 1-16-16,0 0-128 0,-2 0 192 0,3 0-64 0,-1-2 48 0,1 1 0 0,-2 0 0 0,3-1 0 31,-2 0-48-31,1 0 0 0,7 4 0 0,-7-5 0 0,-1 2 0 0,2-1 0 16,1-1 0-16,5 5 0 0,-7-3 0 0,0 0-128 15,0-1 192-15,2 0-64 0,-1-1 0 0,6 5 0 16,-5-3 0-16,-3 0 0 0,1-2 0 0,2 1-128 16,-1 0 192-16,6 4-64 0,-5-6-128 0,-2 1 192 15,3-3-192-15,4 8 192 0,-6-4-192 0,6 4 192 16,-7-7-192-16,1 3 192 0,6 4-192 0,-7-5 160 16,2 1-160-16,5 4 160 0,-8-6-160 0,3 2 128 15,-1-1-128-15,2 1 128 0,-2-1-128 0,6 5 0 16,-5-6 144-16,-1 1-144 0,1-1 0 0,0 2 144 15,-2 0-144-15,7 4 0 0,-6-5 128 0,2-1-128 0,-4 3 0 0,3-1 0 16,-3-1 0-16,2 1 128 0,3-1-128 0,-2 1 0 16,-1-1 128-16,3 0-128 0,1-1 0 0,-4 0 0 15,1 2 0-15,1-2 0 0,-1 1 0 0,0-1 0 16,0 1 0-16,-1 0 0 0,1 1 128 0,-1-1-128 16,0-1 0-16,0-2 0 0,2-1 0 0,-2 3 0 15,2 0 128-15,0 1-128 0,-3-2 0 0,3 2 0 16,0 0 0-16,-2 1 0 0,-2-3 0 0,1 0 0 15,2-2 0-15,-1 1 0 0,-2 0 128 0,1 1-128 0,-2-3 0 16,4 2 0-16,-3 0 0 0,0 2 0 0,-2-2 128 16,4 0-128-16,-2 1 0 0,2 0 0 15,-1 0 0-15,0 0 0 0,1-1 0 0,-1 0 0 16,2 0 0-16,-3 1 0 0,0-1 0 0,2 2 0 16,0-2 0-16,0 0 0 0,-1 1 128 0,1-1-128 0,-1 0 0 0,1 0 0 15,3 1 0-15,-4-3 0 0,0 4 128 0,-1 1-128 16,1-1 0-16,1 2 0 0,-2-3 128 0,-1 2-128 15,-1-2 0-15,0 0 0 0,2-2 0 0,-2 1 160 16,0 0-160-16,1 1 128 0,-2-2-128 0,0 1 160 0,0 0-160 0,0 1 160 16,-5-1-32-16,5 0-128 15,1 0 192-15,1-1-64 0,-1 0-128 0,0 0 128 16,-2 0-128-16,1 1 128 0,1-2-128 0,2 0 160 16,1-1-160-16,-1 1 160 0,1-1-160 0,0 1 0 15,-4 0 144-15,3 0-144 0,-2 0 128 0,2 1-128 16,0 1 160-16,1-2-160 0,-3 0 144 0,1 0-144 15,-1 0 128-15,3 0-128 0,1-2 0 0,0 1 0 0,-3 0 128 16,1-2-128-16,3 1 0 0,-1 0 0 0,-2 0 0 0,2-1 0 0,-2 1 128 0,0 1-128 16,2 0 0-16,-1-1 128 0,-1 0-128 0,2 1 0 15,0 0 0 1,-1 1 128-16,0 0-128 0,-2 0 0 0,3-1 144 0,-1 0-144 16,0 0 0-16,1 0 128 0,-2 2-128 0,3-1 0 15,-3 1 128-15,1-1-128 0,-3 0 128 0,4-1-128 16,-3 0 128-16,0 0-128 0,2 0 128 0,-1 0-128 15,-1-2 0-15,1 0 0 0,0-3 0 0,0 1 128 16,1 1-128-16,1-1 0 0,-2 2 0 0,4-1 0 16,-3-1 0-16,3 2 0 0,-1 1 0 0,0 0 0 15,-1 0 0-15,2 0 0 0,-1 0 0 0,1 1 0 16,-2-2 0-16,1 0 0 0,-1 1 0 0,1 0 0 0,-2 0 0 0,3-3 0 0,0-1 0 0,-1 2 0 31,2 2 0-31,-2-1 128 0,1-3-128 0,-1 1 0 0,1 0 0 16,1-1 0-16,-1 1 0 0,-2-2 0 0,2 2 0 0,0-2 0 0,-1-1 0 0,-1 0 0 0,2 0 0 15,-2 2 0 1,3-1 0-16,-1 1 128 0,-1 1-128 0,0-2 0 16,0 2 0-16,2-1 0 0,-3 1 0 0,1-1 0 15,2 1 0-15,0 1 0 0,-3 3 0 0,2-5 0 0,-1 2 0 0,0 1 0 16,0 1 0-16,1 0 0 16,-2 0 0-16,1-5 0 0,1-1 0 0,-3 1 0 15,-1 0 0-15,2 1 0 0,1-1 0 0,0 0 0 16,-2 2 0-16,1 0 0 0,-1-5 0 0,0 3 0 15,2-1 0-15,-3 1 0 0,2 0 0 0,-1 1 0 0,3 2 0 0,-1-1 0 0,2-2 0 0,-3 1 0 32,2-2 0-32,1 2 0 0,-4-1 0 0,2 0 0 0,-1 0 0 0,-2 2 0 0,3-4 0 0,-2 1 0 15,2 1 0-15,0-1 0 16,-2-1 0-16,0 0 0 0,3 0 0 0,-1-1 0 16,2 0 0-16,0 2 0 0,-4 1 0 0,0 0 0 15,1-3 0-15,0 2 0 0,1 2 0 0,-2 0 0 0,3 1 0 0,-2-1 0 0,-1 2 0 0,0 0 0 31,2 0 0-31,-1-1 0 0,2 0 0 0,-3-1 0 16,2 1 0-16,0 1 0 0,2 1 0 0,-2-4 0 16,1 1 0-16,1-1 0 0,-4-1 0 0,2 2 0 0,1 1 0 0,-1 0 0 15,0 0 0-15,2-1 0 0,0-2 0 0,-3 1 0 16,1 1 0-16,2-1 0 0,1 0 0 0,-3 2 0 16,2-2 0-16,-1 0 0 15,2 3 0-15,1 1 0 0,-3-3 0 0,0 3 0 0,2 0 0 0,0 0 0 16,0 1 0-16,-3 0 0 0,2-1 0 0,1 1 0 0,-1 0 0 0,0 2 0 15,2 0 0-15,-2 1 0 0,2-2 0 0,-1-2 0 0,-1 0 0 0,-1 1 0 32,2 0 0-32,-3 1 128 0,2-1-128 0,0 1 0 0,0-1 0 0,1 1 0 15,1-2 0-15,-1-1 0 0,0 0 0 0,0 2 0 16,1 1 0-16,0 1 0 16,-1-1 0-16,1 0 0 0,0 1 0 0,0 0 0 0,1-1 0 0,-1 1 0 0,-2-2 0 0,2 2 0 31,0 2 0-31,-1 0 0 0,1-1 0 0,0 0 0 15,1 2 0-15,0-1 0 0,-1 0 0 0,-1-1 0 16,2 2 0-16,0-3 0 0,-1 4 0 0,1-1 0 16,0 0 0-16,0-2 0 0,-1-2 0 0,1 1 0 0,0-1 0 0,0 3 0 0,-1 0 0 15,1 8 0-15,-1-8 0 0,1 0 0 16,-3 1 0-16,3-1 0 0,-1 0 0 0,1 8 0 16,0 0 0-16,0-6 0 0,0-3 0 0,0 1 0 15,0 1 0-15,0-1 0 0,1 1 0 0,-1-2 0 16,0 9 0-16,0-6 0 0,3-2 0 0,-3 2 0 15,0 6 0-15,0-7 0 0,0-1 0 0,0 1 0 16,0 0 0-16,0 0 0 0,0 2 0 0,0 5 0 16,0-7 0-16,0 7 0 0,-3-7 0 0,3 7 0 15,0-8 0-15,0-1 0 0,0 2 0 0,0 7 0 16,-1-5 0-16,1 5 0 0,0-9 0 0,0 3 0 16,0 0 0-16,0-1 0 0,-1 1 0 0,1-1 0 15,0 7 0-15,0-6 0 0,0 0 0 0,0 0 0 16,0-3 0-16,0 1 0 0,0 1 0 0,0 1 0 0,-1 0 0 0,1 0 0 0,0-1 0 0,0 1 0 15,0-1 0-15,0 0 0 16,1 1 0-16,-1 6 0 0,0-9 0 0,0 9 0 16,0 0 0-16,0-6 0 0,0-1 0 0,0 7 0 15,0-7 0-15,0 7 0 0,1-6 0 0,-1 6 0 16,0-9 0-16,0 9 0 0,0 0 0 0,0 0 0 16,0-8 0-16,0 8 0 0,0 0 0 0,0 0 0 15,1-7 0-15,-1 7 0 0,0 0 0 0,0 0 0 16,0 0 0-16,0-6 0 0,0 6 0 0,0 0 0 15,3-8 0-15,-3 8 0 0,0 0 0 0,0 0 0 16,0 0 0-16,0 0-128 0,0 0 128 0,0 0 0 16,0 0 0-16,0 0-128 0,0 0 128 0,0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15,0 0 0-15,0 0 0 0,0 0 0 0,0 0 0 16,-8-2 0-16,8 2 0 0,-5-6 0 0,5 6 0 16,0 0 0-16,0 0 0 0,0 0 0 0,-2-4 0 15,-2-1 0-15,2-2 0 0,2 7 0 0,0 0 0 16,0 0 0-16,-1-7 0 0,-1 1 0 0,2 1-128 0,0-1 128 0,0-2 0 15,-1 0 0-15,2 2 0 0,-1 6 0 0,0-7 0 16,0 1 0-16,0-3 0 0,0 0 0 0,0 0 0 16,0 0 0-16,0 3 0 0,2-1 0 0,-1 1 0 15,-1-1 0-15,1-2 0 0,1-2 0 0,0 1 0 16,-2-2 0-16,0 2 0 0,0 1 0 0,1 0 0 0,1 0 0 0,0-1 0 16,-4-1 0-16,2 0 0 0,2-2 0 0,0 4 0 0,1-1 0 0,-1 0 0 31,-1 1 0-31,3-1 0 0,-3-2 0 0,0 1 0 0,0 0 0 0,1 0 0 15,0 1 0-15,-1-1 0 0,1-1 0 16,-1 1 0-16,2 1 0 0,-1 0 0 0,-1-1 0 0,3 0 0 16,-1 0 0-16,-1 2 0 0,1-1 0 0,-2-1 0 0,1 1 0 0,-1-3 0 15,1 3 0-15,0 0 0 16,0-2 0-16,0 0 0 0,2-2 0 0,-2 3 0 16,-1 3 0-16,1-2 0 0,0 0 0 0,1-1 0 0,-1 0 0 0,2 0 0 15,-2-1 0-15,2 1 0 0,-2 1 0 0,1 1 0 16,2 0 0-16,-3-1 0 0,1-1 0 0,0 0 0 15,1-1 0-15,0 0 0 16,1 3 0-16,-2 0 0 0,0 0 0 0,2-1 0 16,-2-1 0-16,1 0 0 0,-2-1 0 0,2 1 0 15,-2 1 0-15,1 1 0 0,-1-1 0 0,1-1 0 0,-2-1 0 0,4 0 0 16,0-3 0-16,-1 3 0 0,-2 1 0 0,0-2 0 16,2 1 0-16,-2 1 0 15,-2-1 0-15,2 0 0 0,4-1 0 0,-1 1 0 16,-4-1 0-16,1 1 0 0,1 1 0 0,0-1 0 0,2-4 0 0,-1 0 0 15,-1 2 0-15,1 0 0 0,2-1 0 0,-3 1 0 0,1 2 0 0,-1 0 0 16,1 0 0-16,-2 0 0 0,2 0 0 0,-1-2 0 16,0 3 0-16,3-1 0 15,-1 0 0-15,1 0 0 0,-2-2 0 0,1 4 0 0,-1-1 0 16,3 0 0-16,-4 0 0 0,2-1 0 0,1-2 0 0,-3 1 0 0,2 4 0 16,-1-1 0-1,0 0 0-15,2-1 0 0,-2-2 0 0,2-2 0 0,-2 3 0 0,2 0 0 16,-1-1 0-16,2 1 0 15,-1 1 0-15,-1 0 0 0,-1-4 0 0,1 1 0 0,-1-1 0 0,2 2 0 16,1 2 0-16,-2 0 0 0,-1-2 0 0,3-1 0 16,-3-1 0-16,2-1 0 0,-2 2 0 0,1 1 0 0,1-3 0 0,1 2 0 15,-3 2 0 1,0 0 0-16,0-2 0 0,0-1 0 0,0 1 0 16,1 0 0-16,-2 2 0 0,2-2 0 0,-1-1 0 15,0 1 0-15,1-1 0 0,-3 2 0 0,2 0 0 0,1-1 0 16,-1-3 0-16,-2 1 0 0,2-2 0 0,-1 3 0 0,-1-1 0 0,3 4 0 15,-2 0 0-15,0 1 0 16,2-3 0-16,-1-2 0 0,-2 0 0 0,3 4 0 0,-1 1 0 16,3 1 0-16,-3 0 0 0,0 0 0 0,1-2 0 0,-2 0 0 15,1-1 0-15,1 2 0 16,0 1 0-16,-1 1 0 0,1 2 0 0,1-4 0 0,-3 0 0 0,1-1 0 16,3 0 0-16,-4 1 0 15,2 1 0-15,0 2 0 0,2-1 0 0,-2-1 0 0,-1-2 0 0,0 0 0 0,-1 1 0 16,2 1 0-16,1-3 0 0,-1 0 0 0,0 2 0 0,2 2 0 15,-2-4 0 1,2 2 0-16,-1-1 0 0,1 1 0 0,0 1 0 0,0-1 0 16,0-1 0-16,-3 2 0 0,2-1 0 0,0 2 0 15,1-1 0-15,1 1 0 0,-4-3 0 0,3 4 0 16,-1-1 0-16,0 0 0 0,0 2 0 0,-1-1 0 16,1 0 0-16,1 1 0 0,-4-2 0 0,3 0 0 15,0 1 0-15,0 1 0 0,-1-1 0 0,0 1 0 16,-1 1 0-16,2-2 0 0,-1 0 0 0,0 1 0 15,1-2 0-15,0 0 0 0,-1 0 0 0,2 3 0 16,-4-1 0-16,2-1 0 0,0 0 0 0,1-2 0 0,-2 1 0 0,1 0 0 16,0 2 0-16,-1-1 0 0,1 1 0 0,1-2 0 0,-1 2 0 0,0-2 0 15,1-2 0-15,-2 3 0 16,-4 8 0-16,6-8 0 0,-1 1 0 0,1-2 0 16,-2-2 0-16,1 1 0 0,1 0 0 0,-2 2 0 15,2 1 0-15,-3 0 0 0,2-1 0 0,1 2 0 16,0-2 0-16,0 1 0 0,0-1 0 0,-2 0 0 0,3 1 0 0,-2 1 0 0,-5 6 0 15,7-7 0 1,1-2 0-16,-1 1 0 0,1-1 0 0,-1 1 0 16,0-1 0-16,-2 3 0 0,0-1 0 0,2 0 0 0,0 2 0 0,1-2 0 0,-3 1 0 0,1 0 0 31,2 1 0-31,1-1 0 0,-2 1 0 0,0-1 0 16,-3 1 0-16,3-1 0 0,2 0 0 0,-3 1 0 15,2 0 0-15,-2-1-128 0,0 2 128 0,2-2 0 16,1 2 0-16,-2 0 0 0,-7 4 0 0,8-6 0 0,0 2 0 0,-1-1 0 0,-1 0 0 15,1 0 0-15,0 2 0 0,-1 0 0 16,-6 3 0-16,10-5 0 0,-5 1 0 0,3 0 0 16,-3 0 0-16,1 1 0 0,-6 3 0 0,9-2 0 15,-4-2 0-15,-5 4 0 0,8-4 0 0,-3 0 0 16,3 0 0-16,-1 1 0 0,-7 3 0 0,8-3 0 16,-8 3 0-16,7-2 0 0,0-2 0 0,-1 1 0 15,1 0 0-15,-7 3 0 0,0 0 0 0,10-3 0 0,-10 3 0 0,9-4 0 16,-2 1 0-16,0-1 0 0,-1 0 0 0,-6 4 0 15,0 0 0-15,9-3 0 0,-2-1 0 0,-7 4 0 16,9-3 0-16,-2 0 0 16,0-2 0-16,-7 5 0 0,8-4 0 0,-2 0 0 0,2-1 0 0,-8 5 0 15,5-4 0-15,3-1 0 0,-2 1 0 16,-6 4 0-16,4-5 0 0,4-2 0 0,-1-1 0 16,1 3 0-16,-8 5 0 0,7-5 0 0,0 2 0 0,-1-1 0 15,-1-2 0-15,1 2 0 0,-6 4 0 0,0 0 0 16,8-4 0-16,-8 4 0 0,10 0 0 0,1-1 0 15,-11 1 0-15,6-4 0 0,1-2 0 0,-7 6 0 16,9-4 0-16,-2 1 0 0,-7 3 0 0,9-5 0 16,0 1 0-16,-3-2 0 0,3 1 0 0,-2 1 0 0,-1 1 0 0,-6 3 0 15,8-2 0-15,2 0 0 0,-3-1 0 0,1-1 0 16,-2 0 0-16,1 1 0 16,-7 3 0-16,7-4 0 0,1 2 0 0,-1-1 0 15,-7 3 0-15,6-5 0 0,2 2 0 0,-3-1 0 0,-5 4 0 0,10-5 0 0,-4 2 0 0,-6 3 0 31,7-5 0-31,-1 2 0 0,-6 3 0 0,8-4 0 0,-2 0 0 0,-6 4 0 16,8-6 0-16,-1 3 0 16,-1 1 0-16,-6 2 0 0,10-4 0 0,-3 1 0 0,-7 3 0 0,8-6 0 15,1 0 0-15,-2 0 0 0,-7 6 0 0,8-3 0 16,-8 3 0-16,8-5 0 0,1-2 0 0,-1 4 0 0,-8 3 0 0,6-7 0 0,2 4 0 16,-8 3 0-1,0 0 0-15,11-4 0 0,-11 4 0 0,10-4 0 16,1 1 0-16,-11 3 0 0,0 0 0 0,11-1 0 15,-2-2 0-15,-1 0 0 0,-8 3 0 0,9-1 0 0,0-1 0 16,-9 2 0-16,0 0 0 0,11-2 0 0,-1-1 0 0,-10 3 0 0,0 0 0 16,10-3 0-1,0-1 0-15,-1 0 0 0,1 2 0 0,-2 0 0 16,0 0 0-16,-8 2 0 0,8-3 0 0,-8 3 0 0,9-4 0 0,2 1 0 16,-3-1 0-16,0 0 0 0,-8 4 0 0,8-2 0 15,0 0 0-15,-2 0 0 0,2-2 0 0,-2 2 0 0,1 0 0 0,2 0 0 16,-3-3 0-16,-6 5 0 0,7-3 0 0,-7 3 0 0,9-2 0 0,0-1 0 15,-1-1 0-15,-1-1 0 16,-7 5 0-16,7-5 0 16,-7 5 0-16,8-2 0 0,-1-1 0 0,0 1 0 15,0-1 0-15,0 0 0 0,-7 3 0 0,7-4 0 0,-1 0 0 0,-6 4 0 16,0 0 0-16,9-3 0 0,0-1 0 0,-2-1 0 16,-7 5 0-16,7-3 0 15,2 1 0-15,-9 2 0 0,0 0 0 0,10-1 0 16,0-1 0-16,-10 2 0 0,6-6 0 0,3 3 0 0,-9 3 0 0,8-1 0 0,-8 1 0 15,10-6 0-15,-4 2 0 0,3 0 0 16,-9 4 0-16,8-4 0 0,1 1 0 0,-2-1 0 16,-7 4 0-16,9-4 0 0,1 0 0 0,-1 1 0 15,-9 3 0-15,11-4 0 0,-2 0 0 0,-1-1 0 16,-8 5 0-16,11-6 0 0,-2 1 0 0,-1 1 0 16,-8 4 0-16,6-2 0 0,-6 2 0 0,10-4 0 0,-2 1 0 0,-8 3 0 15,10-3 0-15,-1-1 0 16,0 3 0-16,0-1 0 0,-2-1 0 0,2 1 0 15,-3-1 0-15,4 1 0 0,-2 0 0 0,0 1 0 16,-8 1 0-16,10-2 0 0,0 1 0 0,-1 0 0 16,-1-3 0-16,1 2 0 0,-1 0 0 0,-1 0 0 15,0 2 0-15,2-1 0 0,-3-3 0 0,4 3 0 16,-10 1 0-16,9-2 0 0,1-1 0 0,0-1 0 16,-2 0 0-16,0 1 0 0,-8 3 0 0,8-3 0 0,1 2 0 0,-1 0 128 15,-1-1-128-15,1 1 0 0,-8 1 0 0,10-4 0 16,-2 0 0-16,-8 4 0 0,9-3 0 0,2 2 0 0,-3-1 0 0,-8 2 0 15,10-5 0-15,-1 2 0 16,-9 3 0-16,10-2 0 0,0 1 0 0,0-2 0 16,-2-2 0-16,0 1 0 0,-8 4 0 0,11-4 0 15,0 2 0-15,-1 1 0 0,-10 1 0 0,11-2 0 16,0-3 0-16,-2 3 0 0,-9 2 0 0,11-1 0 0,0 0 0 0,0 1 0 0,-11 0 0 0,9 0 0 16,-9 0 0-16,11-2 0 15,0 1 0-15,-3 0 0 0,1 1 0 0,0 0 0 16,-1-2 0-16,0 1 0 15,-8 1 0-15,10 0 0 0,0-3 0 0,-3 2 0 16,2 2 0-16,-9-1 0 0,7 3 0 0,2-3 0 16,0-4 0-16,1 1 0 0,-2 0 0 0,-1 2 0 0,1 1 0 0,0 3 0 15,-1-1 0-15,-7-2 0 0,8 0 0 16,-1 0 0-16,-7 0 0 0,8 0 0 0,-1 1 0 0,-7-1 0 16,9 2 0-16,2 1 0 0,-11-3 0 0,9-2 0 15,-1 1 0-15,0 0 0 0,-8 1 0 0,10 1 0 16,-1 0 0-16,-1-1 0 0,-8 0 0 0,0 0 0 15,11-1 0-15,-4 1 0 0,-7 0 0 0,11 1 0 16,-2 2 0-16,0-1 0 0,-9-2 0 0,11-3 0 0,-1 3 0 0,-10 0 0 16,12 0 0-16,-1 1 0 15,1 1 0-15,-3-1 0 0,-9-1 0 0,10-1 0 0,-2-1 0 0,-8 2 0 16,11 2 0-16,-11-2 0 16,0 0 0-16,10 2 0 0,-10-2 0 0,11 0 0 15,0-1 0-15,-2 2 0 0,-9-1 0 0,0 0 0 0,13 3 0 0,-4-2 0 0,-9-1 0 0,10-1 0 0,-10 1 0 16,13 0 0-1,-3 1 0-15,0 1 0 0,-2 1 0 0,-8-3 0 16,10-2 0-16,0 1 0 0,-10 1 0 0,8 5 0 0,1-4 0 0,-9-1 0 16,9 3 0-16,0-1 0 15,-9-2 0-15,10 0 0 0,-3 0 0 0,-7 0 0 16,9 1 0-16,-2 2 0 0,0 2 0 0,0-4 0 16,-7-1 0-16,0 0 0 0,10 0 0 0,-10 0 0 15,7 5 0-15,-7-5 0 0,9 2 0 0,-9-2 0 16,7 0 0-16,-7 0 128 0,9 0-128 0,-9 0 0 15,9-1 0-15,-9 1 0 0,10 0 0 0,-3 0 128 16,-7 0-128-16,0 0 0 0,0 0 0 0,9 2 0 0,-9-2 0 0,9 3 0 16,-9-3 0-16,6 4 0 0,-6-4 0 0,0 0 0 15,10 1 0-15,-10-1 0 0,7 0 0 0,-7 0 0 16,0 0 0-16,10 0 0 0,-10 0 0 0,9 0 0 0,-9 0 0 0,8 0 0 16,-8 0 0-16,0 0 0 15,11 2 0-15,-11-2 0 0,9 0 0 0,-9 0 0 16,9-1 0-16,-9 1 128 0,11-1-128 0,-11 1 0 15,10-1 0-15,-10 1 0 0,12-4 0 0,-2 3 0 16,-10 1 0-16,11-1 0 0,0-1 0 0,-11 2 0 16,8-2 0-16,0-1 0 0,2 1 0 0,-10 2 0 15,8-1 0-15,-8 1 0 0,11-3 0 0,-11 3 128 16,10-1-128-16,0 0 0 0,0-2 0 0,-10 3 0 16,9-2 0-16,-1 0 0 0,1 0 0 0,0 1 0 15,1-3 0-15,-2 3 128 0,0 0-128 0,-1 0 0 0,-7 1 0 0,10-2 0 0,-2 0 0 0,-1 0 0 0,-7 2 0 16,12-2 0-1,-3 1 0-15,0 2 0 0,-9-1 0 0,9 0 0 0,-2-3 0 0,1 1 0 16,-8 2 0-16,10-1 0 16,-2 1 0-16,-2 0 0 0,-6 0 0 0,9 0 0 15,-2 0 0-15,0 1 0 0,-7-1 0 0,8 1 0 16,0-1 0-16,-2 1 0 0,1-1 0 0,2 2 0 0,-9-2 0 0,8 3 0 16,-1 0 0-16,-1-2 0 0,-6-1 0 0,10-1 0 15,-10 1 0-15,8 0 0 16,2 0 0-16,-10 0 0 0,10 2 0 0,-10-2 0 15,10 1 0-15,0-1 0 0,-10 0 0 0,12 0 0 16,-2 0 0-16,0 0 0 0,-10 0 0 0,12 1 0 16,0-1 0-16,-2-1 0 0,-10 1 0 0,10-2 0 15,0 0 0-15,-10 2 0 0,10 2 0 0,0 0 0 16,-2-1 0-16,2-1 0 0,2-1 0 0,-3 0 0 0,-9 1 0 0,11 0 0 0,1-1 0 16,-1 0 0-16,-2 0 0 0,-9 1 0 15,11 1 0-15,-2-1 0 0,1-1 0 0,1 1 0 16,-5 1 0-16,3 0 128 0,-2 0-128 0,2-1 0 15,-2 0 0-15,2 1 0 0,-3 1 0 0,0-2 0 16,-6 0 0-16,8 0 0 0,-8 0 0 0,10 5 0 16,-2-1 0-16,-8-4 0 0,9-1 0 0,0 1 0 15,-2 1 0-15,0 1 128 0,0 2-128 0,0-1 0 0,1-1 0 0,-8-2 0 16,5 3 0-16,-5-3 0 0,11 2 0 0,-3 0 0 16,-8-2 0-16,10 4 0 0,-2 1 0 0,0-3 0 15,-8-2 0-15,11 0 0 16,-3 2 0-16,2 0 0 0,-3 0 0 0,-7-2 0 0,0 0 0 15,10 5 0-15,1-1 0 0,-3-2 0 0,-8-2 0 16,11 3 0-16,-1 0 0 0,-1 0 0 0,-9-3 0 0,11 3 0 16,-11-3 0-16,7 3 0 0,-7-3 0 0,10 0 0 15,-10 0 0-15,12 3 0 0,-2-1 0 0,-10-2 0 16,9 3 0-16,1 0 0 0,-1-4 0 0,-9 1 0 0,0 0 0 0,11 3 0 16,-1-1 0-16,-2 1 0 15,-8-3 0-15,12 3 0 0,-5-1 0 0,-7-2 128 16,11 2-128-16,-2-1 0 0,-2 3 0 0,0-1 0 0,2-3 0 0,-9 0 0 15,0 0 0-15,11 3 0 16,-3 0 0-16,1-2 128 0,-9-1-128 0,7 0 0 16,1 1 0-16,-8-1 0 0,7 5 0 0,1-3 0 0,-8-2 0 0,7-2 0 15,-7 2 0-15,9 0 128 0,-1 1-128 0,-1 0 0 0,-7-1 0 16,9 0 0-16,-1 0 0 0,-2-1 0 0,-6 1 0 0,9-2 128 16,-9 2-128-16,9 2 0 0,-1 0 0 0,-1-2 0 0,-7 0 0 15,9-2 0 1,-9 2 0-16,11-1 0 0,-4-1 0 0,-7 2 0 15,0 0 0-15,11 0 0 0,-2 0 0 0,-2 0 0 16,-7 0 0-16,9 0 0 0,0 2 0 0,-1 0 128 0,-8-2-128 0,0 0 0 16,8 0 0-16,2-1 0 15,-3-1 0-15,-7 2 128 0,9-4-128 0,-3 3 0 0,-6 1 0 0,10-1 0 0,-10 1 0 16,10 0 0 0,-1-1 0-16,-9 1 0 0,0 0 0 0,12 0 0 15,-3 0 0-15,0 0 128 0,-9 0-128 0,0 0 0 16,0 0 0-16,0 0 0 0,12 1 0 0,-12-1 0 15,0 0 0-15,10 0 0 0,1 0 0 0,-2 2 0 0,-9-2 0 0,0 0 0 16,8 3 0-16,1-3 0 0,0 0 0 0,-9 0 0 16,0 0 0-16,10 3 0 0,-2-2 0 0,-8-1 0 15,9-1 0-15,-9 1 128 0,11-1-128 0,-11 1 0 16,8 2 0-16,-8-2 0 0,9 2 0 0,-9-2 128 16,9 1-128-16,-9-1 0 0,0 0 0 0,8 0 0 15,-8 0 0-15,10 4 0 0,-10-4 0 0,7 1 128 0,-7-1-128 0,0 0 0 0,0 0 0 16,0 0 0-1,10 0 0-15,-10 0 0 0,6 3 0 0,-6-3 0 0,0 0 0 0,0 0 144 16,0 0-144-16,0 0 0 16,10 4 128-16,-10-4-128 0,0 0 0 0,0 0 0 15,0 0 0-15,6 5 0 0,-6-5 0 0,0 0 0 16,0 0 128-16,0 0-128 0,0 0 0 0,0 0 0 0,0 0 144 0,7 4-144 16,-7-4 0-16,0 0 144 0,0 0-144 0,7 4 0 15,-7-4 0-15,0 0 0 0,7 3 0 0,-7-3 0 16,0 0 128-16,0 0-128 0,7 6 0 0,-7-6 0 15,0 0 0-15,0 0 0 0,7 5 128 0,-7-5-128 16,5 4 0-16,-5-4 128 0,0 0-128 0,0 0 0 0,0 0 0 0,7 5 0 16,-7-5 0-16,0 0 0 15,8 4 0-15,-8-4 0 0,0 0 0 0,0 0 0 16,7 2 0-16,-7-2 0 0,0 0 0 0,5 6 0 16,-5-6 128-16,0 0-128 0,0 0 0 0,0 0 0 0,8 2 0 0,-8-2 0 0,0 0 0 0,7 3 0 31,-7-3 128-31,7 5-128 0,-7-5 0 0,0 0 0 0,0 0 0 0,6 2 0 15,-6-2 0-15,0 0 0 0,0 0 128 0,9 3-128 0,-9-3 0 0,8 3 0 16,-8-3 0 0,0 0 128-16,0 0-128 0,0 0 0 0,9 0 0 0,-9 0 0 15,0 0 0-15,0 0 0 0,9 7 0 0,-3-5 0 0,-6-2 0 0,0 0 0 0,0 0 0 0,0 0 0 32,0 0 0-32,8 1 0 0,-8-1 0 0,0 0 0 15,9 0 0-15,-2 0 0 0,-7 0 0 0,0 0 0 16,11 3 0-16,-2-2 0 0,-9-1 128 0,0 0-128 15,0 0 0-15,0 0 0 0,8 0 0 0,-8 0 0 16,0 0 0-16,11 0 0 0,-1 0 0 0,-10 0 0 16,0 0 0-16,0 0 0 0,7 0 0 0,-7 0 0 0,0 0 0 0,10-3 0 0,-10 3 0 0,0 0 0 31,9 0 0-31,-9 0 0 0,8 0 0 0,-8 0 0 16,0 0 0-16,0 0 0 0,9-2 0 0,-9 2 0 0,10-1 0 0,-10 1 0 15,0 0 0-15,11-1 0 0,-4 1 0 0,-7 0 0 16,0 0 0-16,0 0 0 0,0 0 0 0,0 0 0 15,0 0 0-15,0 0 0 0,0 0 0 0,0 0 0 16,0 0 128-16,0 0-128 0,0 0 0 0,0 0 0 16,10 0 0-16,-10 0 0 0,0 0 0 0,0 0 0 15,0 0 0-15,0 0 0 0,0 0 0 0,0 0 0 16,0 0 0-16,0 0 0 0,0 0 0 0,0 0 0 16,0 0 0-16,0 0 0 0,10 0 0 0,-10 0 0 15,0 0 0-15,0 0 0 0,0 0 0 0,0 0 0 16,0 0 128-16,0 0-128 0,0 0 0 0,0 0 0 15,0 0 0-15,0 0 0 0,0 0 0 0,0 0 0 0,0 0 0 0,0 0 128 16,0 0-128-16,0 0 0 0,0 0 0 0,0 0 0 0,0 0 0 0,0 0 0 16,0 0 0-16,0 0 0 15,0 0 0-15,0 0 0 0,0 0 0 0,0 0 0 16,0 0 0-16,0 0 0 0,0 0 0 0,0 0 0 16,0 0 0-16,0 0 0 0,0 0 0 0,0 0 0 15,0 0 0-15,0 0 0 0,0 0 0 0,0 0 0 16,0 0 0-16,0 0 128 0,0 0-128 0,0 0 128 15,0 0-128-15,0 0 0 0,0 0 0 0,0 0-176 0,0 0 176 0,0 0 0 16,0 0 0-16,0 0 0 0,0 0 0 0,0 0 0 16,0 0 128-16,0 0-128 15,0 0 0-15,0 0 0 0,0 0 0 0,0 0-128 16,0 0 128-16,0 0 0 0,0 0 0 0,0 0-128 0,0 0 128 16,0 0-160-16,0 0 160 0,0 0-160 15,0 0-224-15,0 0-32 0,0 0-16 0,0 0 0 16,0 0-1616-16,0 0-336 0,0 0-64 0,0 0-16 0</inkml:trace>
  <inkml:trace contextRef="#ctx0" brushRef="#br0" timeOffset="1">21158 3772 3679 0,'0'0'160'0,"0"0"32"0,0 0-192 0,0 0 0 16,0 0 0-16,0 0 0 0,0 0 1600 0,0 0 288 0,0 0 48 0,0 0 16 15,0 0-1296-15,0 0-256 16,0 0-48-16,0 0-16 0,0 0 80 16,0 0 16-16,0 0 0 0,0 0 0 0,0 0-48 0,0 0 0 15,0 0 0-15,0 0 0 0,0 0-96 0,0 0-32 0,0 0 0 0,0 0 0 16,0 0 64-16,0 0 0 16,0 0 0-16,0 0 0 0,0 0-48 0,0 0 0 15,0 0 0-15,0 0 0 0,0 0 96 0,0 0 16 16,0 0 0-16,0 0 0 0,0 0 64 0,0 0 0 0,0 0 16 0,0 0 0 15,0 0-16-15,0 0-16 16,0 0 0-16,-2 9 0 0,2-9-112 0,0 0-32 16,0 0 0-16,0 0 0 0,-2 7-96 0,2-7 0 15,0 0-16-15,0 0 0 0,0 0 32 0,0 0 16 0,0 0 0 0,0 0 0 16,0 0 48-16,0 0 16 0,0 0 0 0,0 0 0 16,0 0-80-16,0 0-16 0,0 0 0 0,0 0 0 15,0 0-64-15,0 0-128 0,0 0 176 0,0 0-176 0,-5 8 208 0,5-8-64 16,0 0-16-16,0 0 0 15,0 0-128-15,0 0 192 0,0 0-192 0,0 0 192 16,0 0-32-16,0 0 0 0,0 0 0 0,0 0 0 0,0 0-160 16,0 0 192-16,0 0-192 0,0 0 192 15,0 0-192-15,0 0 0 0,0 0 0 0,0 0 128 0,0 0-128 0,0 0 0 16,0 0 0-16,0 0 0 16,0 0 0-16,0 0 0 0,0 0 0 0,0 0 0 15,0 0 0-15,0 0 0 0,0 0 0 0,0 0 0 16,0 0 128-16,0 0-128 0,0 0 0 0,0 0 128 15,0 0-128-15,0 0 0 0,0 0 0 0,0 0 128 16,0 0-128-16,0 0 0 0,0 0 0 0,0 0 0 0,0 0 0 0,0 0 128 16,0 0-128-16,0 0 0 0,0 0 0 0,0 0 0 15,0 0 128-15,0 0-128 0,0 0 0 0,0 0 0 16,0 0 144-16,0 0-144 0,0 0 0 0,0 0 144 0,0 0-144 0,0 0 0 16,0 0 144-16,0 0-144 15,0 0 0-15,0 0 144 0,0 0-144 0,7-1 0 16,-7 1 0-16,0 0 128 0,0 0-128 0,0 0 0 15,0 0 0-15,0 0 0 0,0 0 0 0,8-2 128 16,-8 2-128-16,0 0 0 0,0 0 0 0,0 0 0 0,4-6 128 0,-4 6-128 16,0 0 0-16,0 0 128 15,7 0-128-15,-7 0 128 0,0 0-128 0,6 1 160 16,-6-1-160-16,7 0 160 0,-7 0-160 0,0 0 160 0,0 0-160 0,10 0 160 16,0-2-160-16,-3 2 0 0,-7 0 144 0,8 4-144 0,1-4 0 0,-3 0 144 15,-6 0-144-15,10 0 0 0,0 0 144 0,-3 0-144 0,-7 0 0 0,11 0 144 31,-2 1-144-31,-9-1 128 0,0 0-128 0,11 0 128 0,0 2-128 0,-3 0 0 16,1 0 144-16,-9-2-144 16,10-2 0-16,-2 0 0 0,1 1 0 0,-9 1 0 0,0 0 144 0,9 0-144 15,-9 0 192-15,10-1-192 16,-10 1 160-16,11-3-160 0,-3 1 128 0,-8 2-128 16,9 0 128-16,-9 0-128 0,9 2 0 0,-9-2 128 15,11-1 0-15,-1 0 0 0,-10 1 0 0,8 0 0 16,0 2 0-16,-8-2-128 0,10 2 192 0,0-2-64 15,-10 0-128-15,11 0 0 0,-3 0 0 0,-1 1 0 0,-7-1 0 0,9 0 128 16,-9 0-128-16,10 1 0 16,0 1 0-16,-2 0 0 0,-8-2 0 0,9 1 0 0,-9-1 0 0,8 0 0 15,0 2 128-15,-2 0-128 0,-6-2 0 0,10 1 0 16,-2 1 0-16,-1-1 0 0,-7-1 0 0,7-1 128 16,1 0-128-16,-8 1 0 0,8 1 0 0,-1 0 0 15,-7-1 128-15,7 0-128 0,-7 0 0 0,8 0 128 16,-2-2-128-16,-6 2 128 0,0 0-128 0,10 2 128 15,-2 0-128-15,0-2 128 0,-8 0-128 0,0 0 128 16,8-2-128-16,0 2 128 0,-8 0-128 0,9 2 0 16,0-1 144-16,-2 0-144 0,1-1 0 0,0 1 0 0,-8-1 0 0,8 3 128 0,-1-3-128 15,-7 0 0 1,0 0 128-16,9 5-128 0,2 0 0 0,-2-3 144 16,-1-1-144-16,-1 0 0 0,1 0 128 0,-8-1-128 15,0 0 0-15,9 4 0 0,-2 0 0 0,1-1 0 0,1 0 0 0,-9-3 0 16,9 4 128-16,0-1-128 0,-9-3 0 15,9 4 0-15,-9-4 0 0,7 9 160 0,2-2-160 0,-9-7 128 16,0 0-128-16,9 7 128 0,-1-3-128 0,0 0 128 0,-8-4-128 0,8 8 128 16,-3-3-128-16,-5-5 128 15,9 5-128-15,-9-5 128 0,0 0-128 0,6 7 128 16,-1 0-128-16,-5-7 128 0,8 7-128 0,-3-2 128 16,-5-5-128-16,7 7 128 0,-7-7-128 0,0 0 128 15,4 9-128-15,2 0 0 0,0-3 0 0,-6-6 128 16,0 0-128-16,5 9 0 0,-5-9 144 0,4 7-144 0,-4-7 0 0,6 8 128 0,-2 0-128 0,-4-8 0 31,5 10 128-31,0-1-128 0,-5-9 128 0,3 9-128 0,2-1 0 0,-5-8 144 16,4 10-144-16,2-2 0 0,-3 1 128 0,0-1-128 0,-3-8 0 0,4 10 0 15,-4-10 0-15,5 8 0 0,-5-8 0 0,3 9 0 16,2 0 144-16,-2-1-144 16,1 1 0-16,-2 0 144 0,-2-9-144 0,3 9 0 0,-1 2 0 0,1 0 0 15,-3-11 128-15,5 10-128 16,-3 2 0-16,1-2 128 0,-1-2-128 0,1 0 0 15,-3-8 0-15,5 11 0 0,-3-1 0 0,1-3 0 16,-3-7 0-16,3 10 0 0,0-1 0 0,2 2 0 16,-4-2 0-16,-1-9 0 0,0 0 0 0,4 9 128 15,-2 0-128-15,0 0 0 0,1-1 0 0,0 1 0 16,-3-9 0-16,2 9 0 0,3-1 0 0,-5-8 0 16,1 10 128-16,1-2-128 0,1 3 0 0,0 0 0 0,-3-4 0 0,0-7 128 15,3 10-128-15,-1 0 0 0,-2-10 0 0,2 11 128 16,-1-1-128-16,1 0 128 0,3-2-128 0,-5-8 128 15,1 9-128-15,-1-9 0 0,2 9 0 0,0-1 128 0,0 2-128 0,1 0 0 16,-2-2 0-16,1 1 128 0,1 0-128 0,-3-9 0 0,0 10 0 0,0 0 0 31,0 0 0-31,0 0 0 0,0-2 128 0,0-8-128 16,0 9 0-16,0-9 0 0,0 10 0 0,0 0 0 16,0 0 0-16,0 0 0 0,0 3 128 0,0-4-128 15,0 0 0-15,0-9 0 0,-1 8 0 0,-2 2 0 16,0 0 0-16,0 0 0 0,1-1 0 0,0 0 128 15,2-9-128-15,-2 10 0 0,-2-3 0 0,2 1 128 16,2-8-128-16,-2 10 0 0,-1-1 0 0,-1-2 0 0,3 0 0 16,-4-2 0-16,5-5 0 0,-6 11 0 0,3-2 0 0,-2-1 0 15,0 0 0-15,2-2 0 0,3-6 0 0,-3 8 0 0,-2 0 128 0,5-8-128 16,-5 7 0-16,0 0 0 16,1 1 0-16,4-8 0 0,-6 5 0 0,1 3 0 15,0 0 0-15,1 1 0 0,0-2 0 0,1 0 0 16,3-7 0-16,-6 8 0 0,0-1 0 0,3 0 0 0,-2-1 0 0,-1 1 0 0,2-1 0 15,-2 0 0-15,2 3 0 0,-1-3 0 16,0 0 0-16,-1 0 0 16,1 0 0-16,-1-1 0 0,1 1 0 0,0-2 0 15,-1 1 0-15,-1-1 0 0,1-1 0 0,6-3 0 16,-8 6 0-16,0-2 0 0,1 0 0 0,-2-1 0 16,-2 1 0-16,2 0 0 0,2 0 0 0,1-1 0 0,-1 4 0 0,1-2 0 15,-2-1 0-15,8-4 0 0,-9 4 0 0,0 1 0 0,0 1 0 0,2 0 0 16,-1-2 0-1,8-4 0-15,-9 3 0 0,-1 2 0 0,4-3 0 0,6-2 0 16,-11 5 0-16,2 0 0 0,0-1 0 0,0 0 0 16,9-4 0-16,-6 4 0 0,-4-1 0 0,2 1 0 15,-2-2 0-15,3 0 0 0,-2 0 0 0,2 0 0 16,-1 1 0-16,3-2 0 0,5-1 0 0,-9 3 0 16,3-3 0-16,-3 2 0 0,2 0 0 0,1 1 0 0,-1-3 0 0,1 1 0 15,6-1 0-15,-6 2 0 0,0-1 0 0,-1 0 0 0,7-1 0 0,-7 3 0 31,2-2 0-31,-1 1 0 0,2-2 0 0,4 0 0 16,-10 1 0-16,4 0 0 0,0-2 0 0,6 1 0 16,-5 3 0-16,0 0 128 0,-4-3-128 0,3 0 128 0,6 0-128 0,-8 0 0 15,1 0 0-15,-1 2 0 0,3 2 0 0,0-2 0 16,-2-2 0-16,1-1-176 0,1 0 176 0,-2 1 0 16,2-4 0-16,-2 3 0 0,0 1 0 0,2 0 0 15,-2 0 0-15,7 0 0 0,-7-2 0 0,-1 1 0 16,0 0 128-16,3 1-128 0,5 0 0 0,-7 1 0 15,1-2 0-15,6 1-128 0,-8 0 128 0,0 0 0 16,2-1 0-16,0 1 0 0,6 0 0 0,0 0 0 16,-10-1 0-16,2 0 0 0,2-2 0 0,6 3 0 15,0 0 0-15,-8-1 0 0,8 1 0 0,-8 1 0 16,1-1 0-16,7 0 0 0,-9 3 0 0,9-3 0 16,0 0 0-16,0 0 0 0,-9 2 0 0,9-2 0 0,0 0 0 0,0 0 0 15,-9 0 0-15,-1 0 0 0,3 0 0 0,7 0 0 16,-9 3 0-16,2 0 0 0,-4-3 0 0,11 0 0 15,0 0 0-15,-8 0 0 0,-1-1 0 0,1 1 0 16,8 0 0-16,0 0 0 0,-8 3 0 0,8-3 0 16,-10-2 0-16,3 1 0 0,-2 0 0 0,9 1 0 15,-7 2 0-15,7-2 0 0,-8 4 0 0,2-2 0 16,6-2 0-16,-9-1 0 0,9 1 0 0,-6 0 0 16,-2 2 0-16,8-2 0 0,-7 2 0 0,7-2 0 15,-8 1 0-15,0 0 0 0,8-1 0 0,-9 3 0 16,9-3 0-16,-7 2 0 0,-2-2 0 0,9 0 0 15,-6 3 0-15,-2-1 0 0,1 2 0 0,0-2 0 16,7-2 0-16,-9 1 0 0,2 1 0 0,0 0 0 16,1-1 0-16,1 2 0 0,-1-1 0 0,-1-1 0 15,7-1 0-15,-8 2 0 0,-1-1 0 0,2 0 0 0,-3-1 0 0,0 3 0 0,2-1 0 16,1-1 0-16,1 1 0 0,-1 0 0 0,-3 0 0 0,2 1 0 16,0-3 0-16,0 1 0 15,0 1 0-15,2 0 128 0,6-2-128 0,-9 3 0 16,-3 0 0-16,5-1 0 0,7-2 0 0,0 0 0 15,-11 2 0-15,3 1 0 0,8-3 0 0,-8 4 0 0,8-4 0 0,-8 5 0 16,0-3 0-16,8-2 0 16,-8 3 0-16,-2 0 0 0,1 1 0 0,2 1 0 0,7-5 0 0,-6 5 0 15,-2-2 0-15,8-3 0 16,0 0 0-16,0 0 0 0,-10 7 0 0,4 0 0 0,-2-1 0 0,8-6 0 0,-8 4 0 0,-1-1 0 31,9-3 0-31,-6 6 0 0,-3-1 0 0,9-5 0 16,-7 6 0-16,7-6 0 0,-8 5 0 0,8-5 0 15,0 0 0-15,-7 4 128 0,-1 2-128 0,8-6 0 0,-6 6 0 0,6-6 0 16,-8 5 0-16,8-5 0 0,-9 5 0 0,3 1 0 16,-1-2 0-16,3 2 0 0,-2-1 0 0,6-5 0 15,-7 6 0-15,2-2 0 0,5-4 0 0,0 0 0 16,-8 7 0-16,3-1 0 0,-3 1 0 0,8-7 128 16,-4 4-128-16,4-4 0 0,-7 6 0 0,3-1 128 0,4-5-128 0,-6 8 0 15,3-3 0-15,3-5 0 16,-9 5 0-16,4-1 0 0,5-4 0 0,-6 6 0 0,6-6 0 0,-5 6 0 15,0 1 0-15,-1 0 0 16,1-1 0-16,1 1 0 0,-3-2 0 0,3 1 0 0,4-6 0 0,-4 4 0 16,-1 3 0-16,5-7 0 15,-6 7 0-15,1 2 0 0,-2 2 0 0,2-4 0 16,0-4 0-16,5-3 0 0,-6 5 0 0,0 0 0 16,0 2 0-16,1-1 0 0,5-6 0 0,-4 8 0 0,-3-1 0 0,2-1 0 0,0 1 0 0,0 0 0 15,-1 2 0-15,1 0 0 16,-1 0 0-16,2-3 0 0,-1 0 0 0,5-6 0 15,-6 8 0-15,2-1 128 0,4-7-128 0,-5 11 0 16,-1-1 0-16,0-1 0 0,2-2 0 0,-3-1 0 16,3 1 0-16,-1-1 0 0,-3-1 0 0,8-5 0 15,0 0 0-15,-5 11 0 0,-4-1 0 0,3 0 0 16,2-2 0-16,-2-1 0 0,-1 1 0 0,2-2 0 16,5-6 0-16,-6 9 0 0,1-2 0 0,0 2 0 0,0 0 0 0,5-9 0 15,-6 6 0-15,2 1 0 16,-2 0 0-16,2 2 0 0,1 0 0 0,3-9 0 15,-5 9 0-15,2-3 0 0,3-6 0 0,-3 10 0 16,3-10 0-16,-2 10 0 0,-4 0 0 0,3 0 0 0,-2 0 0 16,5-10 0-16,0 0 0 0,-1 9 0 0,1-9 0 0,-2 8 0 15,-3 0 0-15,2 1 0 0,3-9 0 0,-1 11 0 16,-1-1 0-16,0-1 0 0,2-9 0 0,-1 9 0 0,-1 4 0 0,-2-5 0 16,4-8 0-16,0 0 0 15,0 0 0-15,-2 10 0 0,0 0 0 0,2-10 0 0,-1 9 0 0,0 0 0 16,-2 0 0-16,3-9 0 15,0 0 0-15,0 8 0 0,0-8 0 0,-1 9 0 16,-1 0 0-16,2-9 0 0,-3 9 0 0,2-2 0 16,0 2 0-16,1-9 0 0,-1 10 0 0,1-10 0 15,0 0 0-15,-3 9 0 0,3-9 0 0,0 0 0 16,-2 9 0-16,1 0 0 0,0-1 0 0,1-8 0 16,0 0 0-16,-1 7 0 0,-2 1 0 0,3-8 0 0,-2 10 0 0,2-10 0 15,0 0 0-15,-2 8 0 0,1 1 0 0,1-9 0 16,0 0 0-16,-3 9 0 0,1 0 0 0,1-2 0 15,-1 1 0-15,2-8 128 0,0 0-128 0,0 0 0 16,-1 10 0-16,1-10 0 0,-2 9 0 0,2-9 0 16,0 9 0-16,0-9 0 0,-1 10 0 0,1-10 0 15,0 0 0-15,-1 8 0 0,1-8 0 0,0 9 0 16,0-9 0-16,-1 10 0 0,1-10 0 0,-1 8 0 16,0 1 0-16,1-9 0 0,0 0 0 0,1 9 0 15,-1-9 0-15,0 10 0 0,0-10 0 0,0 8 0 16,0-8 0-16,0 0 0 0,0 11 0 0,0-2 0 15,0-9 0-15,-1 9 0 0,0-1 0 0,1-8 0 16,0 9 0-16,0-1 0 0,0-8 0 0,0 9 0 0,0-9 0 0,0 0 0 16,-2 11 0-16,2-1 0 0,0-10 0 0,0 8 0 15,0-8 0-15,0 11 0 0,0-1 0 0,0-1 0 16,0-9 0-16,0 10 0 0,-1 0 0 0,1-1 128 16,0-9-128-16,0 7 0 0,0-7 0 0,0 9 0 15,0 0 0-15,0-9 0 0,-1 9 0 0,1-9 0 16,1 9 0-16,-1 1 0 0,0-4 0 0,0-6 128 15,-1 10-128-15,1-1 0 0,0-9 0 0,-1 11 0 16,0-1 0-16,1-10 0 0,0 9 0 0,0-9 0 16,0 11 0-16,-1-3 0 0,1-8 0 0,0 10 0 15,0-1 0-15,0 0 0 0,-2 0 0 0,2-9 0 16,0 0 0-16,-2 10 0 0,0-2 0 0,1 0 0 16,1 2 0-16,0-1 0 0,0-9 0 0,0 10 0 15,0-2 0-15,-1 1 0 0,1-9 0 0,-1 10 128 0,1 0-128 16,0-1 0-16,0-9 0 0,-1 11 0 0,0-1 0 0,1-1 0 0,0-1 0 0,0-8 0 15,0 10 0-15,1-1 0 16,-1-9 0-16,0 11 0 0,0-1 0 0,0-1 128 16,0-9-128-16,1 10 0 0,-1-10 0 0,1 8 0 15,-1 1 0-15,0 1 0 0,0 2 0 0,1-1 0 0,2-2 0 16,-3-9 0-16,2 8 0 0,-2-8 0 16,0 9 0-16,0 0 128 0,0-9-128 0,2 10 0 0,-1 1 0 0,0-2 0 0,-1-9 0 15,2 9 0-15,1-1 0 0,-2-1 128 16,-1 1-128-16,0-8 0 15,1 9 0-15,0-1 128 0,-1-1-128 0,0-7 0 16,0 0 0-16,3 9 0 0,0 1 0 0,-1-1 0 16,-2-9 0-16,2 9 0 0,-2-9 0 0,1 8 0 0,0-2 0 15,0 0 0-15,1 1 0 0,-2-7 128 0,2 7-128 0,-2-7 0 16,4 8 0-16,-4-8 0 0,2 9 0 0,1 0 128 16,2-1-128-16,-5-8 0 0,3 6 0 0,1 1 0 15,-1 0 0-15,-3-7 0 0,0 0 0 0,3 7 0 0,0 0 0 0,3-1 0 16,-3 1 0-16,-3-7 128 15,0 0-128-15,4 8 0 0,1-2 0 0,-1 2 0 16,-4-8 0-16,3 7 0 0,-3-7 0 0,7 7 128 16,-7-7-128-16,7 9 0 0,-2-1 0 0,2-2 0 15,-3-1 0-15,-4-5 0 0,8 3 0 0,-8-3 0 16,6 7 0-16,-1-1 0 0,-5-6 0 0,5 7 0 16,2-2 0-16,-7-5 0 0,0 0 0 0,9 6 0 15,-3 2 0-15,1-1 0 0,0 0 0 0,-7-7 0 0,0 0 0 0,5 8 0 16,5-2 0-16,-5-1 0 0,-5-5 0 0,7 4 0 15,1 2 0-15,-8-6 0 0,0 0 0 0,5 7 0 0,1 0 0 0,-6-7 0 16,0 0 0-16,3 9 128 0,-3-9-128 0,6 7 0 16,-6-7 0-16,6 7 0 15,-6-7 0-15,9 8 0 0,0-1 0 0,-4 1 0 16,-5-8 0-16,0 0 128 0,8 6-128 0,-3 0 144 16,1 1-144-16,-6-7 160 0,0 0-160 0,9 7 0 15,-3 0 0-15,0-1 0 0,-6-6 0 0,5 7 0 16,-5-7 0-16,8 8 0 0,-4-3 0 0,2 1 0 15,-6-6 0-15,8 4 0 0,-8-4 0 0,6 8 0 16,1-1 0-16,-7-7 0 0,5 5 0 0,-5-5 128 16,0 0-128-16,8 8 192 0,-1-3-192 0,-7-5 0 15,4 8 0-15,-4-8 0 0,8 6 0 0,-8-6 0 0,0 0 0 0,5 7 0 0,4 0 0 0,-5-2 0 16,-4-5 0-16,6 6 0 16,-6-6 0-16,0 0 0 0,7 8 128 0,-7-8-128 15,3 4 0-15,-3-4 0 0,5 7 0 0,-5-7 0 16,0 0 0-16,7 5 0 0,-3-2 128 0,-4-3-128 15,4 7 0-15,-4-7 0 0,6 8 0 0,-6-8 0 16,0 0 0-16,0 0 128 0,0 0-128 0,0 0 0 16,5 5 0-16,-5-5 0 0,0 0 128 0,4 7-128 15,-4-7 0-15,0 0 0 0,0 0 144 0,6 5-144 16,-1 0 0-16,-5-5 0 0,0 0 0 0,4 6 128 16,-4-6-128-16,0 0 0 0,0 0 0 0,0 0 128 15,0 0-128-15,0 0 0 0,6 5 0 0,-6-5 0 16,0 0 0-16,0 0 0 0,0 0 0 0,4 5 128 0,-4-5-128 0,0 0 0 15,0 0 0-15,0 0 0 0,0 0 0 0,0 0 128 16,0 0-128-16,0 0 0 0,6 3 0 0,-6-3 0 16,0 0 0-16,0 0 128 0,0 0-128 0,4 6 0 15,-4-6 0-15,0 0 0 0,0 0 0 0,0 0 0 16,0 0 0-16,0 0 0 0,7 4 0 0,-7-4 0 16,5 4 0-16,-5-4 0 0,0 0 128 0,0 0-128 15,7 0 128-15,-7 0-128 0,0 0 0 0,0 0 0 16,0 0 0-16,0 0-128 0,0 0 128 0,5 2 0 15,-5-2 128-15,0 0-128 0,0 0 0 0,7 2 0 0,-7-2 0 0,6 1-128 0,-6-1 128 0,0 0 0 32,0 0 0-32,7 0 0 0,-7 0 0 0,0 0 0 15,0 0 0-15,0 0 0 0,0 0 0 0,0 0 0 0,0 0 0 0,0 0 0 0,0 0 0 0,8 3 0 16,-3 0 0 0,-5-3 0-16,0 0 0 0,0 0 0 0,0 0 0 0,0 0 0 15,0 0 0-15,0 0 0 0,8 2 0 0,-8-2 0 0,0 0 0 0,0 0 0 16,0 0 0-16,0 0 0 15,0 0 0-15,0 0 0 0,0 0 0 0,0 0 128 16,0 0-128-16,0 0 0 0,0 0 0 0,0 0 0 16,0 0 0-16,0 0 0 0,0 0 0 0,0 0 0 15,0 0 0-15,0 0 0 0,0 0 0 0,0 0 128 0,0 0-128 0,0 0 0 16,0 0 0-16,0 0 0 16,0 0 0-16,2 6 0 0,-2-6 0 0,0 0 0 15,0 0 0-15,0 0 0 0,0 0 0 0,0 0 128 0,0 0-128 0,0 0 0 16,0 0 0-16,0 0 0 0,0 0 0 0,0 0 0 15,0 0 0-15,0 0 0 0,-6 7 0 0,6-7 0 16,0 0 0-16,0 0-128 0,0 0-96 0,0 0-16 16,-9 4 0-16,2 2 0 15,0-3-352-15,7-3-80 0,0 0-16 0,-8 6 0 0,8-6-2208 16,-10 3-448-16</inkml:trace>
  <inkml:trace contextRef="#ctx0" brushRef="#br0" timeOffset="2">21245 7824 11055 0,'0'0'480'15,"0"0"112"-15,0 0-464 0,0 0-128 0,0 0 0 0,0 0 0 0,0 0 816 0,0 0 144 16,0 0 16-16,-4 5 16 0,-6-3-240 0,10-2-48 16,0 0-16-16,0 0 0 0,-5 4-112 0,5-4 0 15,0 0-16-15,0 0 0 0,-9 6-192 0,9-6-48 16,0 0 0-16,0 0 0 0,0 0-64 0,0 0-32 16,0 0 0-16,0 0 0 0,0 0-80 0,0 0-16 15,0 0 0-15,0 0 0 0,0 0 32 0,0 0 0 16,0 0 0-16,0 0 0 0,0 0 32 0,6 8 0 15,2-2 0-15,-8-6 0 0,0 0-16 0,0 0 0 16,0 0 0-16,10 0 0 0,-10 0 32 0,8 0 16 16,2 0 0-16,-1 0 0 0,-9 0-16 0,0 0 0 15,0 0 0-15,8 0 0 0,-8 0-16 0,12-1-16 16,-4 1 0-16,1 0 0 0,0-3-16 0,0 3 0 0,-9 0 0 0,11 0 0 16,-1 0-32-16,1 0-128 0,0 0 192 0,0 2-64 0,-1 0-128 15,0-2 160-15,-3-1-160 0,2 0 160 0,0 1-160 0,0 3 192 16,-1 2-192-16,-1-3 192 0,2-2-192 0,0-1 192 0,0 1-192 0,-3 2 192 15,4 0-192-15,-3 1 0 16,3-3 144-16,-5 2-144 16,-5-2 0-16,10 3 144 0,0-1-144 0,0-1 0 15,-4-1 144-15,2-1-144 0,0-1 0 0,0 2 144 16,-1 2-16-16,1 1 0 0,-8-3 0 0,11 3 0 16,-3-1 0-16,0-1-128 0,-8-1 192 0,10 1-64 15,-2 1-128-15,0 1 192 0,-8-3-192 0,9 4 192 16,-9-4-192-16,11 2 192 0,-4 0-192 0,-7-2 192 0,10 5-192 15,-10-5 0-15,9 6 144 0,0 0-144 0,-9-6 0 0,9 5 0 16,-3 1 0-16,2-2 0 0,-8-4 0 0,12 3 128 0,0-2-128 0,-1 2 0 0,-11-3 0 16,9 7 0-1,2-2 0-15,-1-1 0 0,-3-1 0 0,3 1 144 16,-2-2-144-16,0 1 0 0,-2 2 144 0,3 0-144 0,-1 0 0 16,0-1 144-16,-1 0-144 0,1 1 128 15,0-1-128-15,2 2 128 0,-3-2 0 0,1 0-128 16,-1 1 192-16,0 0-64 0,0-1-128 0,1 0 192 0,-3-1-192 0,2 2 192 15,-1-2-192-15,1 3 128 0,-1-1-128 0,-1-1 128 0,-5-4-128 0,10 4 128 16,-10-4-128-16,7 4 128 0,2 2-128 0,-3 0 0 16,1 0 144-16,-2-2-144 0,-5-4 128 0,8 5-128 31,-2-1 128-31,1 1-128 0,-1 3 144 0,-2-2-144 16,-4-6 192-16,6 7-192 0,1 1 144 0,1 1-144 0,-1 0 0 0,-1-3 144 15,-1 0-144-15,1-1 0 0,-2 2 0 0,-1-1 0 16,-3-6 128-16,7 10-128 0,-3-1 0 0,3 0 128 15,-7-9-128-15,7 10 0 0,-1 0 144 0,1-1-144 16,-7-9 0-16,5 7 144 0,2-1-144 0,-2 1 0 16,0 1 128-16,0 1-128 0,1 0 0 0,-1-2 0 0,-5-7 0 15,8 10 128-15,-5 0-128 0,2 0 0 0,-1-2 128 0,1 0-128 16,-5-8 0-16,1 9 0 0,-1-9 0 0,4 10 128 16,-2-1-128-16,-2-9 0 0,2 10 176 0,0-1-176 15,0 0 160-15,-2-9-160 0,2 10 128 0,-1-2-128 16,1 0 0-16,-2-8 0 15,-3 10 128-15,2-3-128 0,1-7 0 0,-1 8 144 0,1 1-144 0,0-9 0 16,-5 9 144-16,5-9-144 0,-2 8 128 0,0-1-128 16,2-7 160-16,-3 10-160 0,3-10 128 0,-3 11-128 15,0 0 0-15,1-2 0 0,2-9 128 0,-2 9-128 16,2-9 0-16,-5 9 0 0,2 2 0 0,-1-1 128 0,1-1-128 0,1 0 0 0,2-9 0 0,-3 9 0 31,1-2 0-31,0-1 0 0,-3 4 0 0,2 1 0 0,0-1 0 16,-1-2 0-16,4-8 128 0,-5 7-128 0,0 1 0 15,1 0 0-15,0 0 0 0,-1-1 0 16,5-7 0-16,-4 9 0 0,0 0 0 0,0 0 0 0,-1-1 0 0,0 1 0 16,1 0 0-16,0 0 128 0,1-1-128 0,0-2 0 15,3-6 0-15,-6 8 0 16,2-2 0-16,4-6 0 0,-6 9 0 0,3 0 0 16,-2 1 0-16,0-3 0 0,5-7 128 0,-4 6-128 0,4-6 0 0,-7 9 0 15,2 1 0-15,1-1 0 0,-2-2 0 0,0 0 0 0,-1 0 0 0,1-2 128 16,6-5-128-16,-4 7 0 15,-2 0 0-15,1 0 0 0,5-7 0 0,-6 8 0 0,0-2 0 0,0 2 0 16,-2-1 0-16,4-2 0 16,4-5 0-16,-5 10 0 0,-3-1 0 0,0 0 0 0,3-5 0 0,-1 1 0 0,1 3 0 15,-2-1 0 1,3-1 0-16,-1 0 0 0,-4-1 0 0,3-1 0 0,-1-3 0 16,1 4 0-16,-2 5 0 0,0-2 0 0,1-5 0 0,-1 0 128 15,3 2-128-15,-2-1 0 16,0 1 0-16,-2 0 0 0,2-3 0 0,-2 2 0 0,2 0 0 15,-2 3 0-15,3 1 0 0,-1-3 0 16,7-5 0-16,-7 2 0 0,0 1 0 0,7-3 0 16,-9 0 0-16,1 4 0 0,2 1 0 0,-3 0 0 0,0-1 0 0,-1-2 128 15,2-2-128-15,-1 1 0 0,1 3 0 0,8-4 0 16,0 0 0-16,-9 3 0 0,0-1 0 0,2 2 0 0,-1 2 0 16,1-2 0-16,7-4 0 0,-8 0 0 0,-1 1 0 0,9-1 0 15,-8 5 0-15,2-1 0 0,-3-2 0 0,9-2 0 0,-8 4 0 0,-1-2 0 31,3-2 0-31,-3 2 0 0,2 1 0 0,7-3 128 16,-10 3-128-16,4-2 0 0,6-1 0 0,-10 0 0 0,1 0 0 0,1 1 0 0,1 0 0 0,-1 2 0 31,0 3 128-31,2-3-128 0,0-3 0 0,-2 0 0 16,1 1 0-16,-1 1 0 0,1 2 144 0,0-2-144 0,-1 0 128 0,-2-1-128 0,4-1 128 16,-3 0-128-1,2 3 0-15,-2-1 128 0,-1 0-128 0,2 1 0 0,1 1 0 0,-1 1 128 16,1-5-128-16,-2 0 0 0,-1 0 0 0,1 1 0 15,1 3 0-15,2 0 0 0,-1-2 0 0,2-1 0 0,5-1 0 0,-6 0 0 16,-1 3 0-16,0-3 0 16,0 0 0-16,0 2 0 0,-3 2 0 0,3-1 0 15,7-3 0-15,-11 2 0 0,1-1 0 0,3 0 0 0,7-1 0 0,-10 4 0 16,1-1 0-16,0 0 0 0,9-3 0 0,-8 0 0 16,8 0 0-16,-8 1 0 0,8-1 0 0,-7 4 0 0,-2-1 0 15,9-3 0 1,0 0 0-16,-9 0 0 0,2-2 0 0,7 2 0 15,0 0 0-15,-10 3 0 0,1 2 0 0,9-5 0 16,-8 1 0-16,8-1 0 0,-9 2 0 0,9-2 0 16,0 0 0-16,0 0 128 0,-8 3-128 0,8-3 0 0,0 0 0 0,-7 3 0 15,-2 1 0-15,9-4 0 0,0 0 0 0,-6 4 0 16,-3-2 0-16,9-2 0 0,-8 1 0 0,-1 2 0 16,9-3 128-16,-5 3-128 0,5-3 0 0,-9 2 0 15,9-2 0-15,-7 2 0 0,7-2 0 0,-8 0 0 0,1 0 0 0,7 0 0 16,-8 3 0-16,2 0 0 15,-1 0 0-15,1-1 0 0,6-2 0 0,-8 0 0 16,2 3 0-16,1-1 0 0,-3-1 0 0,2 0 0 16,-2-1 0-16,8 0 0 0,-6 4 0 0,2-1 0 15,-5-3 0-15,4 3 0 0,5-3 0 0,-8 4 0 0,0 1 0 0,3-2 0 16,-1-1 0-16,1 0 0 16,-4 1 0-16,2-1 0 0,1 0 0 0,6-2 0 15,0 0 0-15,-8 4 0 0,1 2 0 0,2-3 0 0,5-3 0 0,0 0 0 16,-9 5 0-16,1 0 0 0,0 1 0 0,0-1 0 15,8-5 0-15,-8 4 0 0,1 0 0 0,7-4 0 16,0 0 0-16,-5 5 0 0,-3 1 0 0,8-6 0 16,-5 5 0-16,-1 1 0 0,6-6 0 0,-6 5 0 15,6-5 0-15,-8 6 0 0,2 0 0 0,1 0 0 16,5-6 0-16,-6 5 0 0,6-5 0 0,-7 7 0 0,7-7 0 0,0 0 0 16,-8 7 0-16,8-7 0 15,-6 6 0-15,6-6 0 0,-6 7 0 0,6-7 0 0,-10 2 0 0,10-2 0 16,0 0 0-16,-7 9 0 15,0-5 0-15,7-4 0 0,0 0 0 0,0 0 0 16,0 0 0-16,-10 8 0 0,2 3 0 0,4-3 0 0,4-8 0 0,0 0 0 16,-10 3 0-16,6 3 0 15,-3 1 0-15,3 2 0 0,-1 1 0 0,5-10 0 0,0 0 0 0,-9 5 0 16,3 0 0-16,0 2 0 0,1 0 0 0,5-7 0 16,-6 6 0-16,6-6 0 0,-8 7 0 0,2 0 0 15,6-7 0-15,-8 8 0 0,2-2 0 0,0 1 0 16,2-1 0-16,-1 2 0 0,1-4 0 0,-3 0 0 15,1 1 0-15,-1 0 0 0,7-5 0 0,-7 7 0 0,-1 0 0 0,2-2 0 16,2 0 0-16,-3-1 0 16,1 2 0-16,-1-1 0 0,1 1 0 0,0-1 0 15,6-5 0-15,-9 7 0 0,-1-1 0 0,3 0 0 16,2-1 0-16,-2 1 0 0,1 1 0 0,2-2 0 0,4-5 0 0,-7 8 0 0,2-3 0 16,-1 1 0-1,-1-2 0-15,3-1 0 0,-4 2 0 0,4 0 0 0,4-5 0 16,-6 7 0-16,3 0 0 0,3-7 0 15,-6 3 0-15,0 3 0 0,1 0 0 0,-1 1 0 0,6-7 0 0,-3 6 0 16,-4-1 0-16,2 0 0 0,-1 1 0 0,1-2 0 0,-1 0 0 0,6-4 0 16,0 0 0-16,-6 8 0 15,-1-4 0-15,3 3 0 0,4-7 0 0,-6 8 0 0,-2-2 0 0,4 1 0 16,4-7 0-16,-4 9 0 16,-1-3 0-16,2 1 0 0,-4 0 0 0,7-7 0 15,-5 7 0-15,5-7 0 0,0 0 0 0,-5 9 0 16,1 2 0-16,1-2 0 0,3-9 0 0,0 0 0 15,-6 8 0-15,1-2 0 0,5-6 0 0,-6 10 0 16,2 0 0-16,3 0 0 0,-5-2 0 0,3-1 0 16,3-7 0-16,-5 7 0 0,5-7 0 0,-5 6 0 15,-1 3 0-15,2 1 0 0,2-1 0 0,-3-1 0 16,5-8 0-16,-5 5 0 0,5-5 0 0,-6 7 0 0,2 2 0 0,0-2 0 0,-1 1 0 0,5-8 0 16,-3 8 0-16,3-8 0 15,-6 6 0-15,3 1 0 0,3-7 0 0,-3 10 0 0,-3-5 0 16,6-5 0-16,-4 8 0 0,4-8 0 15,-6 8 0-15,4-1 0 0,2-7 0 0,-4 8 0 0,1 0 0 0,3-8 0 16,0 0 0-16,-5 5 0 16,5-5 0-16,-3 7 0 0,-3-1 0 0,6-6 0 15,-3 7 0-15,3-7 0 0,-4 7 0 0,-1-2 0 0,5-5 0 0,-4 9 0 0,4-9 0 0,-3 5 0 16,3-5 0-16,0 0 0 0,-4 8 0 0,4-8 0 31,-3 8 0-31,3-8 0 0,0 0 0 0,-6 8 0 16,2-3 0-16,4-5 0 0,0 0 0 0,-3 8 0 0,3-8 0 0,-6 6 0 0,6-6 0 0,0 0 0 15,-5 7 0-15,5-7 0 16,-6 8 0-16,2-2 0 0,4-6 0 0,-5 7 0 0,5-7 0 0,0 0 0 16,-4 6 0-16,4-6 0 15,-4 6 0-15,-3-1 0 0,7-5 0 0,-4 6 0 16,4-6 0-16,-4 7 0 0,-1-2 0 0,5-5 0 16,-5 7 0-16,1-3 0 0,0 3 0 0,4-7 0 15,-6 5 0-15,6-5 0 0,-5 6 0 0,5-6 0 16,-5 6 0-16,5-6 0 0,-5 6 0 0,0-1 0 15,5-5 0-15,-2 7 0 0,-4-1 0 0,6-6 0 16,-4 6 0-16,1 1 0 0,0-2 0 0,3-5 0 0,-6 6 0 0,6-6 0 16,-5 7 0-16,1-2 0 0,-1 0 0 0,5-5 0 15,-5 7 0-15,1-1 0 0,2 0 0 0,2-6 0 16,-7 6 0-16,7-6 0 0,-4 7 0 0,-1 0 0 16,-2-2 0-16,7-5 0 0,0 0 0 0,-2 9 0 0,2-9 0 0,-5 8 0 15,2-3 0-15,3-5 0 16,-6 8 0-16,2-2 0 0,-2 0 0 0,6-6 0 15,0 0 0-15,-5 8 0 0,-2-2 0 0,3 0 0 16,4-6 0-16,0 0 0 0,-4 6 0 0,4-6 0 0,0 0 0 0,0 0 0 16,-6 7 0-16,6-7 0 15,-2 7 0-15,2-7 0 0,-7 6 0 0,7-6 0 16,-4 7 0-16,4-7 0 0,-2 7 0 0,2-7 0 0,-6 7 0 0,6-7 0 16,0 0 0-16,-3 6 0 0,3-6 0 0,0 0 0 15,-5 7 0-15,5-7 0 16,-4 7 0-16,4-7 0 0,-5 6 0 0,5-6 0 15,-6 7 0-15,3 0 0 0,3-7 0 0,-5 6 0 16,5-6 0-16,0 0 0 0,-3 8 0 0,3-8 0 0,0 0 0 0,-4 5 0 16,4-5 0-16,-4 7 0 0,4-7 0 0,-4 7 0 15,4-7 0-15,0 0 0 0,0 0 0 0,-3 8 0 0,3-8 0 0,-3 8 0 16,3-8 0-16,-3 7 0 0,3-7 0 0,0 0 0 16,0 0 0-16,-2 7 0 15,2-7 0-15,0 0 0 0,-6 7 0 0,6-7 0 16,-2 9 0-16,2-9 0 0,-4 8 0 0,4-8 0 15,-2 8 0-15,2-8 0 0,-3 9 0 0,3-9 0 16,0 0 0-16,-5 7 0 0,5-7 0 0,-4 7 0 16,4-7 0-16,0 0 0 0,-5 7 0 0,5-7 0 0,-4 7 0 0,4-7 0 15,0 0 0-15,-1 8 0 0,1-8 0 0,0 0 0 16,-4 10 0-16,4-10 0 16,0 0 0-16,-3 8 0 0,3-8 0 0,0 0 0 15,0 0 0-15,0 0 0 0,-4 9 0 0,-2-3 0 0,6-6 0 0,0 0 128 16,-3 8-128-16,3-8 0 0,0 0 0 0,0 0 0 0,-4 9 0 0,4-9 0 15,-1 8 0-15,1-8 0 16,-2 8 0-16,2-8 0 0,0 0 0 0,0 0 0 16,-1 9 0-16,1-9 0 0,-4 8 0 0,4-8 0 15,-1 10 0-15,1 0 0 0,0-10 0 0,0 9 0 16,0-9 0-16,0 0 0 0,1 9 0 0,-1-9 0 16,-2 9 0-16,2-9 0 0,-2 9 0 0,2-9 0 15,0 10 0-15,0-10 0 0,0 0 0 0,-1 9 0 0,0 1 0 0,1-10 0 16,-1 6 0-16,1-6 0 15,0 0 0-15,-2 9 0 0,1 0 0 0,1-9 0 16,0 0 0-16,0 8 0 0,0-8 0 0,-1 8 0 16,1-8 0-16,-3 10 0 0,3-10 0 0,0 0 0 0,-2 8 0 0,2-8 0 15,0 0 0-15,0 0 0 0,0 0 0 16,-1 9 0-16,1-9 0 0,-1 9 0 0,1-9 0 0,0 0 0 16,0 0 0-16,1 8 0 0,-2 1 0 0,1-9 0 15,0 0 0-15,0 0 0 0,0 9 0 0,0-9 0 16,0 0 0-16,1 8 0 0,-1-8 0 0,0 0 0 15,0 7 0-15,0-7 0 0,0 0 0 0,1 9 0 16,-1-9 0-16,0 0 0 0,0 8 0 0,0-8 0 16,0 0 0-16,0 0 0 0,-2 9 0 0,2-9 0 15,0 0 0-15,-1 7 0 0,1-7 0 0,0 0 0 16,0 8 0-16,0-8 0 0,0 0 0 0,0 8 0 16,0-8 0-16,0 7 0 0,0-7 0 0,0 0 0 0,0 0 0 0,-1 9 0 0,1-9 0 0,-1 8 0 15,1-8 0-15,0 0 0 16,-2 8 0-16,2-8 0 0,0 0 0 0,0 0 0 15,0 0 0-15,-2 8 0 0,2-8 0 0,0 0 0 16,-1 10 0-16,1-10 0 0,0 0 0 0,0 8 0 0,0-8 0 0,0 8 0 0,0-8 0 0,0 0 0 31,0 9 0-31,0-9 0 0,0 0 0 0,0 0 0 16,0 0 128-16,-3 7-128 0,3-7 0 0,0 0 0 16,-2 9 0-16,2-9 0 0,-1 9 0 0,1-9 0 15,-1 9 0-15,1-9 0 0,-3 7 0 0,3-7 0 16,0 9 0-16,0-9 0 0,0 0 0 0,-2 8 0 15,2-8 0-15,0 0 0 0,0 0 0 0,0 0 0 16,-3 6 0-16,3-6 0 0,-1 9 0 0,1-9 0 16,-3 9 0-16,3-9 0 0,0 0 0 0,-2 9 0 0,2-9 0 0,-1 9 0 15,1-9 0-15,0 0 0 0,-1 10 0 0,1-10 0 16,0 0 0-16,-1 9 0 0,0 0 0 0,1-9 0 0,0 0 0 0,0 9 0 16,0-9 0-16,0 9 0 0,0-9 0 0,0 9 0 0,2-1 0 0,-2-8 0 31,0 0 0-31,0 9 0 0,0-9 0 0,0 0 0 15,0 10 0-15,0-10 0 0,-1 10 0 0,1-10 0 16,2 8 0-16,-2-8 0 0,0 9 0 0,0-9 0 16,0 0 0-16,4 8 0 0,-1 1 0 0,-3-9 0 15,0 0 0-15,1 8 0 0,-1-8 128 0,2 9-128 0,-2-9 0 0,0 0 0 16,0 0 0-16,1 8 0 16,-1-8 0-16,0 0 0 0,1 8 144 0,-1-8-144 15,0 0 0-15,0 0 128 0,0 0-128 0,0 0 0 0,0 0 0 0,0 0 128 0,0 0-128 0,0 0 0 16,0 0 0-1,0 0 0-15,0 0 0 0,0 0 0 0,0 0 0 0,0 0 0 16,3 7 0-16,-3-7-128 0,0 0-64 0,0 0 0 16,0 0 0-16,0 0 0 15,0 0-1136-15,0 0-224 0,0 0-48 0,0 0-8272 0,0 0-1648 0</inkml:trace>
  <inkml:trace contextRef="#ctx0" brushRef="#br0" timeOffset="3">19727 12360 8399 0,'0'0'368'0,"0"0"80"0,0 0-448 0,0 0 0 0,0 0 0 0,0 0 0 16,0 0 464-16,0 0 0 0,-7-5 0 0,7 5 0 0,0 0-272 0,0 0-64 15,-6-5-128-15,6 5 192 0,0 0-64 0,0 0-128 16,-5-7 176-16,5 7-176 0,0 0 448 16,0 0-32-16,0 0 0 0,0 0 0 0,0 0 96 0,0 0 0 15,-5-6 16-15,5 6 0 0,0 0-144 0,0 0-16 16,0-8-16-16,0 8 0 0,0 0 96 0,0 0 32 16,0 0 0-16,0 0 0 0,0 0 32 0,0 0 16 15,0 0 0-15,0 0 0 0,0 0-32 0,0 0-16 16,0 0 0-16,0 0 0 0,0 0-80 0,0 0-16 15,0 0 0-15,0 0 0 0,0 0-64 0,0 0-32 16,0 0 0-16,0 0 0 0,0 0-48 0,0 0-16 16,0 0 0-16,0 0 0 0,0 0-32 0,0 0-16 15,0 0 0-15,0 0 0 0,0 0 16 0,0 0 0 16,0 0 0-16,0 0 0 0,0 0 16 0,0 0 16 0,0 0 0 0,0 0 0 16,0 0-48-16,0 0-16 0,0 0 0 0,0 0 0 15,0 0-32-15,0 0-128 0,0 0 192 0,0 0-64 16,7 3-128-16,-7-3 192 0,0 0-192 0,0 0 192 15,0 0-192-15,7 7 192 0,-7-7-192 0,0 0 192 16,8 6-48-16,-8-6 0 0,0 0 0 0,4 9 0 16,-4-9 48-16,6 7 0 0,-6-7 0 0,5 8 0 15,-5-8-32-15,3 7 0 0,-3-7 0 0,5 10 0 16,-2-1 16-16,-3-9 0 0,4 10 0 0,-2-1 0 16,0-1 0-16,1 0 0 0,-3-8 0 0,3 11 0 0,-3-11 16 15,3 10 0-15,0-1 0 0,-2 0 0 0,1-2-64 0,-2-7-128 16,3 11 192-16,-1-2-64 15,0 0-128-15,-2-9 128 0,2 11-128 0,1-2 128 0,-3-9-128 0,3 10 128 0,0-2-128 0,-3-8 128 16,0 0-128-16,2 10 128 16,0 0-128-16,-2-10 128 0,0 0 32 0,5 9 0 15,-3 0 0-15,-2-9 0 0,3 10-32 0,0-1 0 16,-3-9 0-16,4 8 0 0,-4-8 0 0,5 8-128 0,-5-8 192 0,4 10-64 0,-4-10-128 0,4 10 128 31,-4-10-128-31,3 9 128 0,3-3-128 0,-6-6 0 16,0 0 144-16,4 9-144 0,-4-9 0 0,4 10 0 15,-2-2 0-15,-2-8 128 0,0 0-128 0,0 0 0 16,4 8 128-16,-4-8-128 0,1 10 0 0,0-1 144 16,-1-9-144-16,0 0 0 0,0 0 128 0,0 0-128 15,5 8 0-15,-2 0 0 0,-3-8 0 0,0 0 160 16,0 0-160-16,4 8 128 0,-4-8-128 0,3 8 160 16,-3-8-160-16,0 0 160 0,5 9-160 0,-1-1 128 0,-4-8-128 0,0 0 128 0,0 0-128 15,5 8 0-15,-5-8 144 0,0 0-144 0,0 0 0 0,4 10 128 16,1-1-128-16,-5-9 0 15,0 0 0-15,0 0 128 0,6 8-128 0,-6-8 0 16,0 0 0-16,5 6 0 0,-5-6 0 0,0 0 128 16,5 8-128-16,-5-8 0 0,6 7 128 0,-3-1-128 0,-3-6 0 0,3 8 0 15,-3-8 0-15,0 0 128 16,5 10-128-16,-5-10 0 0,5 8 0 0,-5-8 128 16,0 0-128-16,2 8 0 0,1 1 128 0,-3-9-128 15,0 0 0-15,0 0 0 0,4 7 0 0,-4-7 128 16,5 6-128-16,-5-6 0 0,0 0 128 0,0 0-128 15,0 0 0-15,0 0 128 0,4 7-128 0,-4-7 0 0,0 0 0 0,0 0 144 16,0 0-144-16,0 0 0 0,0 0 128 0,1 8-128 16,-1-8 0-16,0 0 0 0,0 0 144 0,0 0-144 15,-1 7 0-15,1-7 144 0,0 0-144 0,0 0 0 16,0 0 144-16,0 0-144 0,0 0 0 0,0 0 128 16,0 0-128-16,0 0 0 0,0 0 0 0,0 0 0 15,0 0 0-15,0 0 128 0,-5 6-128 0,5-6 0 16,0 0 0-16,0 0 128 0,0 0-128 0,0 0 0 15,0 0 0-15,-8-1 0 0,-1-1 0 0,9 2 0 16,0 0 0-16,0 0 0 0,-8-6 0 0,8 6 0 16,-9-3 0-16,9 3 128 0,0 0-128 0,-5-5 0 0,-1 1 0 0,6 4 0 15,-4-8 0-15,0 1 0 0,-3-1 0 0,1 0 0 0,2 4 0 0,4 4 0 16,-4-9 0-16,0 0 0 0,-1-1 0 0,0 1 0 16,2 2 0-1,-2-2 0-15,0-2 0 0,2 1 0 0,1 2 0 0,-1 0 0 0,-2-2 0 0,1 1 0 16,0 1 0-1,0-1 0-15,2-1 0 0,1 1 0 0,-2-1 0 0,1-1 0 16,-1 0 0-16,2 2 0 0,-4 1 0 0,5 8 0 16,-3-11 0-16,1 1 0 0,-1 0 0 0,1 0 0 15,0 1 0-15,-1 0-160 0,1 1 160 0,0 0 0 0,1-2 0 0,-2 2-128 0,1 0 128 0,0 0 0 32,2 1 0-32,0 7 0 0,0 0 0 0,-3-8 0 15,0 0 0-15,3 8 0 0,-2-6 0 0,2 6 0 16,0 0-128-16,-2-8 128 0,2 8 0 0,0 0 0 0,0 0 0 0,-2-7 0 15,2 7 0-15,0 0 0 16,0 0 0-16,0 0 0 0,0 0 0 0,0 0 0 0,0 0 0 0,0 0 0 16,-2-6 0-16,2 6 0 0,0 0 0 0,0 0-128 15,0 0 128-15,0 0 0 0,0 0 0 0,0 0 0 16,0 0 0-16,0 0 0 0,0 0 0 0,0 0 0 16,0 0 0-16,0 0 0 0,0 0 0 0,0 0 0 15,0 0 0-15,0 0 0 0,0 0 0 0,0 0 0 16,2 8 0-16,-2-8 0 0,1 10 0 0,-1-10 0 15,3 11 0-15,-1-2 0 0,-2-9 0 0,3 11 0 0,1 0 0 0,-4-11 0 16,3 9 0-16,1 2 0 0,-2-2 0 0,1 0 0 16,1 0 0-16,1 0 0 15,-5-9 0-15,2 12 0 0,3 0 0 0,-1 2 0 16,-1-3 0-16,2 0 0 0,0 0 0 0,-3 1 0 16,1-2 0-16,-1-2 0 0,-2-8 0 0,5 11 0 15,1 0 0-15,-1 0 0 0,0-4 0 0,0 3 128 0,-2 1-128 0,2 0 0 16,0-1 0-16,-2-1 0 0,1-2 0 0,0 2 0 15,-2 0 128-15,3 1-128 0,0-2 0 0,3-2 144 0,-2 2-144 16,-6-8 0-16,5 10 0 0,2-3 0 0,-7-7 0 0,4 10 0 16,2 0 128-16,0-1-128 0,2-3 0 0,-2 0 0 0,-6-6 0 0,9 9 0 15,0-2 0-15,-2-1 0 16,-7-6 0-16,6 9 0 0,1-2 0 0,1-3 0 16,-8-4 0-16,5 8 0 15,-5-8 0-15,7 6 128 0,0 1-128 0,0-2 0 0,-7-5 0 0,7 7 0 16,-7-7 128-16,6 5-128 15,1 1 0-15,-3-1 0 0,-4-5 0 0,0 0 0 16,6 7 0-16,-6-7 128 0,5 8-128 0,-5-8 0 16,0 0 0-16,0 0 128 0,5 6-128 0,-5-6 0 0,0 0 0 15,5 6 128-15,-5-6-128 0,0 0 0 0,7 5 0 0,-7-5 0 16,0 0 0-16,4 5 0 0,-4-5 0 0,4 5 0 0,-4-5 128 0,0 0-128 16,0 0 0-16,0 0 0 15,7 5 0-15,-7-5 0 0,0 0 0 0,0 0 0 16,0 0 0-16,0 0 128 0,0 0-128 0,0 0 0 15,0 0 0-15,6 4 0 0,-6-4 0 0,0 0 0 16,0 0 0-16,0 0 0 0,0 0 0 0,0 0 0 16,0 0 128-16,0 0-128 0,5 4 0 0,-5-4 0 15,0 0 0-15,0 0 0 0,6 7 0 0,-6-7 0 0,0 0 0 0,0 0 0 16,0 0 0-16,0 0 128 16,0 0-128-16,0 0 0 0,0 0 0 0,0 0 0 15,0 0 0-15,0 0 0 0,0 0 0 0,0 0 0 0,0 0 128 16,0 0-128-16,0 0 0 0,0 0 0 0,0 0 0 0,0 0 0 15,0 0 0-15,0 0 0 0,0 0 0 0,0 0 0 16,0 0 0-16,0 0 0 0,0 0 128 0,0 0-128 16,0 0 0-16,0 0 0 0,0 0 0 0,0 0 0 15,0 0 0-15,0 0 0 0,0 0 0 0,0 0 0 0,0 0 0 0,0 0 0 16,0 0 0-16,0 0 0 16,0 0 0-16,0 0 0 0,0 0 0 0,0 0 0 0,0 0 0 0,0 0 0 15,0 0 0-15,0 0 0 16,0 0 0-16,0 0 128 0,0 0-128 0,0 0 0 15,0 0 0-15,0 0 0 0,-3-8 0 0,3 8 0 16,0 0 0-16,0 0 0 0,0 0 0 0,0 0 0 0,0 0 0 0,0 0 0 16,0 0 0-16,0 0 0 0,0 0 0 0,0 0 0 15,0 0 0-15,0 0 0 0,0 0 0 0,0 0 0 16,0 0 0-16,0 0 0 0,0 0 0 0,0 0 0 16,-3-7 0-16,3 7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0,0 0 0 0,0 0 0 0,0 0 0 16,0 0 0-16,0 0 0 0,0 0 0 0,0 0 0 15,0 0 0-15,0 0 0 0,0 0 0 0,0 0 0 16,0 0 0-16,0 0 0 0,0 0 0 0,0 0 0 16,0 0 0-16,0 0 0 0,0 0 0 0,0 0 0 15,0 0 0-15,0 0 0 0,0 0 0 0,0 0 0 16,0 0 0-16,0 0 0 0,0 0 0 0,0 0 0 16,0 0 0-16,0 0 0 0,0 0 0 0,0 0 0 0,0 0 0 0,0 0 0 15,0 0 0-15,0 0 0 16,0 0 0-16,0 0 0 0,0 0 0 0,0 0 0 15,0 0 0-15,0 0 0 0,0 0 0 0,0 0 0 16,0 0 0-16,0 0 0 0,0 0 0 0,0 0 0 16,0 0 0-16,0 0 0 0,0 0 0 0,0 0 0 15,0 0 0-15,0 0 0 0,0 0 0 0,0 0 0 0,0 0 0 0,0 0 0 16,0 0 0-16,0 0 0 0,0 0 0 0,0 0 0 16,0 0 0-16,0 0 0 0,0 0 0 0,0 0 0 15,0 0 0-15,0 0 0 0,0 0 0 0,0 0 0 0,0 0 0 0,0 0 0 16,0 0 0-16,0 0 0 15,0 0 0-15,0 0 0 0,0 0 0 0,0 0 0 16,0 0 0-16,0 0 0 0,0 0 0 0,0 0 0 16,0 0 0-16,0 0 0 0,0 0 0 0,0 0 0 0,-8 0 0 0,8 0 0 15,0 0 0-15,0 0 0 16,0 0 0-16,0 0 0 0,0 0 0 0,0 0 0 16,0 0 0-16,0 0 0 0,0 0 0 0,0 0 0 0,0 0 0 0,-7 3 0 15,7-3 0-15,0 0 0 0,0 0 0 0,0 0 0 16,0 0 0-16,0 0 0 15,0 0 0-15,0 0 0 0,0 0 0 0,0 0 0 0,-8 2 0 0,8-2 0 16,0 0 0-16,0 0 0 0,-4 5 0 0,4-5 0 16,0 0 0-16,0 0 0 0,0 0 0 0,0 0 0 15,0 0 0-15,0 0 0 0,0 0 0 0,0 0 0 16,0 0 0-16,0 0 0 0,0 0 0 0,0 0 0 16,-8 4 0-16,8-4 0 0,0 0 0 0,0 0 0 15,0 0 0-15,0 0 0 0,-3 5 0 0,3-5 0 16,0 0 0-16,0 0 0 0,0 0 0 0,0 0 0 15,0 0 0-15,0 0 0 0,0 0 0 0,0 0 0 16,0 0 0-16,0 0 0 0,0 0 0 0,0 0 0 0,-4 6 0 0,4-6 0 16,0 0 0-16,0 0 0 15,0 0 0-15,-5 7 0 0,5-7 0 0,0 0 0 0,-5 5 0 0,5-5 0 16,0 0 0-16,0 0 0 0,0 0 0 16,-4 7 0-16,4-7 0 0,0 0 0 0,0 0 0 0,-4 5 0 15,4-5 0-15,0 0 0 0,0 0 0 0,-5 6 0 16,5-6 0-16,-4 6 0 0,4-6 0 0,0 0 0 15,-2 9 0-15,2-9 0 0,0 0 0 0,0 0 0 0,-5 9 0 0,5-9 0 16,0 0 0-16,-3 8 0 0,-2-2 0 0,2 2 0 0,1-2 0 0,2-6 0 31,0 0 0-31,0 0 0 0,-3 10 0 0,-1-3 0 16,4-7 0-16,-4 5 0 0,4-5 0 0,-4 7 0 16,-2-1 0-16,6-6 0 0,-3 7 0 0,1 0 0 0,2-7 0 0,-4 6 0 15,1 2 0-15,0 0 0 0,-1-2 0 0,4-6 0 0,-4 8 0 16,2-2 0-1,2-6 0-15,-5 6 0 0,3 1 0 0,2-7 0 0,-5 5 0 0,5-5 0 16,-4 8 0-16,0-1 0 0,4-7 128 0,-3 8-128 16,-2 1 0-16,3-3 0 0,2-6 0 0,0 0 0 15,-4 9 0-15,4-9 0 0,-4 7 0 0,4-7 0 16,-5 6 0-16,2 1 0 0,-3 0 0 0,6-7 0 0,0 0 0 0,0 0 0 16,-3 8 0-16,3-8 0 15,-4 9 0-15,4-9 0 0,0 0 0 0,-3 6 0 0,-2 1 0 0,5-7 0 16,0 0 0-16,-5 7 0 15,5-7 0-15,-4 8 0 0,4-8 0 0,-6 7 0 0,1-1 0 0,5-6 0 16,0 0 0-16,0 0 0 16,-3 7 0-16,3-7 0 0,0 0 0 0,0 0 0 15,-6 7 0-15,3-1 0 0,3-6 0 0,0 0 0 0,0 0 0 0,-5 9 0 0,3-2 0 16,2-7 0-16,0 0 0 0,0 0 0 0,0 0 0 0,0 0 0 16,-1 9 0-16,1-9 0 15,0 0 0-15,0 0 0 0,-2 9 0 0,2-9 0 16,0 0 0-16,0 0 0 0,0 0 0 0,0 0 0 15,0 0 0-15,-4 9 0 0,4-9 0 0,0 0 0 16,0 0 0-16,0 0 0 0,0 0 0 0,0 0 0 16,0 0 0-16,0 0 0 0,0 0 0 0,0 0 0 15,0 0 0-15,0 0 0 0,0 0 0 0,0 0 0 16,0 0 0-16,0 0 0 0,0 0 0 0,0 0 0 16,0 0 0-16,0 0 0 0,0 0-128 0,0 0 128 15,0 0 0-15,0 0 0 0,0 0 0 0,0 0 0 16,0 0 0-16,0 0 0 0,0 0 0 0,0 0 0 0,0-8 0 0,0 8 0 0,0 0 0 15,0 0 0 1,0 0 0-16,0 0 0 0,0 0 0 0,0 0 0 0,0 0 0 0,0 0 0 16,0 0 0-16,0 0 0 0,0 0 0 0,1-7 0 15,-1 7 0-15,0 0 0 0,0 0 0 0,0 0 0 0,0 0 0 0,0 0 0 16,0 0 0-16,0 0 0 16,0 0 0-16,0 0 0 0,0 0 0 0,0 0 0 15,0 0 0-15,0 0 0 0,3-9 0 0,-3 9 0 16,0 0 0-16,0 0 0 0,0 0 0 0,0 0 0 15,0 0 0-15,0 0 0 0,0 0 0 0,0 0 0 16,0 0 0-16,0 0 0 0,0 0 0 0,0 0 0 16,0 0 0-16,0 0 0 0,0 0 0 0,0 0 0 15,0 0 0-15,0 0 0 0,0 0 0 0,0 0 0 16,0 0 0-16,0 0 0 0,0 0 0 0,0 0 0 0,0 0 0 0,0 0 0 16,0 0 0-16,0 0 0 0,0 0 0 0,0 0 0 15,0 0 0-15,0 0 0 0,0 0 0 16,0 9 0-16,0-9 0 0,0 0 0 0,0 0 0 0,-3 8 0 0,3-8 0 0,-1 9 0 15,1-9 0-15,-3 9 0 16,3-9 0-16,0 0 0 0,0 0 0 0,-2 8 0 16,2-8 0-16,-1 9 0 0,1-9 0 0,0 0 0 15,0 0 0-15,0 8 0 0,0 0-144 0,0-8 144 16,0 0-192-16,0 0 192 0,0 12-336 0,-1-1 32 16,0-1 16-16,1-1 0 15,0-9-432-15,0 9-96 0,-1-2-16 0,1-7 0 16,0 0-2240-16,0 8-448 0</inkml:trace>
  <inkml:trace contextRef="#ctx0" brushRef="#br0" timeOffset="4">19775 13447 1839 0,'0'0'0'0,"0"0"160"0,0 0-160 15,0 0 0-15,0 0 0 0,0 0 0 0,0 0 144 0,0 0 0 16</inkml:trace>
  <inkml:trace contextRef="#ctx0" brushRef="#br0" timeOffset="5">19769 13455 6735 0,'0'0'288'0,"0"0"80"0,0 0-368 0,0 0 0 16,0 0 0-16,0 0 0 0,0 0 1168 0,0 0 176 15,0 0 16-15,0 0 16 0,0 0-656 0,0 0-128 16,0 0-16-16,0 0-16 0,0 0-224 0,0 0-32 16,0 0-16-16,0 0 0 0,0 0-32 0,0 0-16 15,0 0 0-15,0 0 0 0,0 0 16 0,0 0 16 16,0 0 0-16,0 0 0 0,0 0 48 0,0 0 0 16,0 0 0-16,0 0 0 0,0 0-48 0,0 0 0 0,0 0 0 15,0 0 0-15,0 0 0 0,0 0 0 0,0 0 0 0,0 0 0 16,0 0 48-16,0 0 0 0,0 0 0 0,0 0 0 15,0 0 0-15,0 0 0 0,0 0 0 0,-8 4 0 16,8-4-64-16,0 0-16 0,0 0 0 0,0 0 0 16,-8 4-112-16,8-4 0 0,-6 6-128 0,6-6 192 15,0 0-192-15,0 0 176 0,-7 3-176 0,7-3 160 16,-6 5-160-16,6-5 0 0,-8 5 144 0,8-5-144 16,-7 6 176-16,1 0-48 0,-2-1 0 0,8-5 0 15,0 0 48-15,-8 3 0 0,2-1 0 0,0 1 0 0,1 1-16 0,5-4 0 16,-8 5 0-16,8-5 0 15,0 0-160-15,-8 3 128 0,8-3-128 0,-6 5 128 0,0 1-128 0,2-1 0 16,-3-2 0-16,7-3 128 0,-4 8-128 0,4-8 0 16,0 0 0-16,-6 3 0 0,-2 0 0 0,8-3 0 15,-4 6 0-15,4-6 0 0,0 0 0 0,0 0 128 16,0 0-128-16,-5 5 0 0,0 2 0 0,1-3 128 16,-1-1-128-16,5-3 0 0,0 0 128 0,-5 6-128 0,-1-3 128 0,6-3-128 15,0 0 144-15,0 0-144 16,-4 5 160-16,4-5-160 0,0 0 144 0,0 0-144 0,0 0 128 0,-7 7-128 0,3-1 0 0,4-6 128 31,-2 5-128-31,2-5 0 0,0 0 0 0,0 0 0 16,0 0 0-16,0 0 0 0,0 0 0 0,0 0 128 15,0 0-128-15,0 0 0 0,0 0 0 0,0 0 0 0,0 0 0 0,0 0 0 16,0 0 0-16,0 0 0 16,0 0 0-16,0 0 0 0,-1 8 0 0,1-8 0 0,0 0 0 0,0 0 0 15,0 0 0-15,0 0 0 0,0 0 0 0,0 0 0 0,0 0 0 0,0 0 0 16,0 0 128-16,0 0-128 15,0 0 0-15,0 0 0 0,0 0 0 0,0 0 128 0,0 0-128 0,0 0 128 16,0 0-128-16,0 0 128 16,0 0-128-16,0 0 160 0,-5-9-160 0,5 9 160 15,-1-7-160-15,1 7 192 0,-3-6-192 0,3 6 192 16,-2-8-192-16,-2 2 128 0,-4 0-128 0,8 6 128 16,0 0-128-16,-5-5 0 0,2-4 144 0,-2 2-144 0,5 7 0 0,-4-6 144 15,0-3-144-15,-2 2 0 0,0 2 192 0,1-2-192 0,3 0 192 0,-1 0-192 31,0 0 144-31,3 7-144 0,-4-8 0 0,2-1 144 0,0 0-144 0,2 9 160 16,-1-8-160-16,1 8 160 0,-6-10-160 16,3 2 0-16,2-3 144 0,-2 3-144 0,1 0 128 0,1 0-128 15,-2-1 128-15,1 1-128 0,-2 0 144 0,4 8-144 16,-5-6 192-16,-1-2-192 0,5-2 160 0,-1 1-160 16,-2 1 128-16,1 1-128 0,-1-2 128 0,2 0-128 0,0 1 0 0,-1-1 128 15,-1 1-128-15,1 0 0 16,2-1 144-16,1 9-144 0,-5-7 0 0,2 0 144 15,1-2-144-15,1 2 0 0,-2-1 144 0,-1 1-144 16,1 1 0-16,-1-1 144 0,2-4-144 0,-2 2 0 0,2 2 0 0,-2 0 0 0,1 1 0 0,1 0 0 31,-3-3 0-31,3 0 0 0,2 2 0 0,-2-3 128 16,-2 1-128-16,1 1 0 0,3 8 128 0,-5-9-128 0,1-1 128 16,-1 2-128-16,3 0 128 0,2 8-128 0,-3-7 0 0,2-1 128 15,-3 1-128-15,1-2 0 16,0 3 0-16,3 6 0 0,-3-9 128 0,0 2-128 0,3 7 0 0,-3-9 128 0,1 3-128 0,2 6 0 0,-4-10 0 0,3 2 128 31,1 8-128-31,-4-9 0 0,2-1 0 0,-1 2 0 16,3 8 0-16,-3-8 0 0,0 1 0 0,2 0 0 15,0-2 0-15,-2 1 0 0,3 8 0 0,-2-8 0 16,2 8 0-16,-3-8 0 0,0 0 128 0,3 8-128 16,0 0 0-16,-3-7 0 0,-1 1 0 0,4 6 0 15,-3-6 0-15,3 6 0 0,0 0 0 0,-2-7 128 0,-1 0-128 0,3 7 0 16,-3-6 0-16,3 6 0 15,-1-6 0-15,1 6 0 0,-3-8 0 0,3 8 0 16,-1-6 0-16,1 6 0 0,-3-8 0 0,3 8 0 0,-2-9 0 0,2 9 0 0,-2-8 0 0,2 8 0 16,-1-8 0-1,1 8 0-15,0 0 0 0,-1-9 0 0,1-3 0 0,0 2 0 16,0 10 0-16,-1-8 0 0,1-1 0 0,0-1 128 16,0 2-128-16,0 0 0 0,0 8 0 0,-1-9 0 15,-1 1 0-15,0 1 0 0,2-1 0 0,0 8 0 16,0-9 0-16,0-3 0 0,0 0 0 0,0 1 0 15,0 2 128-15,0 1-128 0,0 2 0 0,0-2 0 16,0-1 0-16,0 9 128 0,2-7-128 0,-2 7 0 16,2-7 0-16,-2 7 0 0,1-8 0 0,-1 8 0 15,0-6 0-15,0-2 0 0,0 1 0 0,0 7 0 16,0 0 0-16,0-8 0 0,0 0 0 0,0 8 0 16,0 0 0-16,2-8 0 0,-1 1 0 0,-1 7 0 15,0 0 0-15,1-9 0 0,-1 2 0 0,0 7 0 0,0 0 0 0,0 0 0 16,0-8 0-16,0 8 0 0,0 0 128 0,0 0-128 0,0 0 0 0,0 0 0 15,0-7 0-15,0 7 128 16,0 0-128-16,0 0 0 0,0 0 0 0,0 0 0 16,0 0 0-16,0 0 0 0,0 0 0 0,0 0 0 15,0 0 0-15,0 0 0 0,0 0 0 0,0 0 0 0,0 0-208 0,0 0 16 16,0 0 16-16,0 0 0 31,0 0-320-31,0 0-64 0,0 0-16 0,7 7-8576 0,-7-7-1728 0</inkml:trace>
  <inkml:trace contextRef="#ctx0" brushRef="#br0" timeOffset="6">19293 11258 1839 0,'0'0'160'0,"0"0"-160"0,0 0 0 0,0 0 0 15,0 0 512-15,0 0 64 0,0 0 0 0,0 0 16 16,0 0-336-16,0 0-80 0,0 0-16 0,0 0 0 0,0 0 128 0,0 0 32 16,-8 2 0-16,8-2 0 15,0 0 128-15,0 0 48 0,0 0 0 0,0 0 0 0,-7 0-240 0,7 0-64 16,0 0 0-16,0 0 0 0,0 0-16 0,0 0-16 15,0 0 0-15,0 0 0 0,0 0-160 0,0 0 0 16,-8 1 0-16,8-1 128 0,0 0-128 0,0 0 0 16,0 0 0-16,0 0 128 0,0 0 16 0,0 0 0 15,0 0 0-15,0 0 0 0,0 0 64 0,0 0 16 16,0 0 0-16,0 0 0 0,0 0-16 0,0 0 0 16,0 0 0-16,0 0 0 0,0 0 32 0,0 0 0 15,0 0 0-15,0 0 0 0,-3 8-80 0,3-8-16 16,0 0 0-16,0 0 0 0,0 0 32 0,0 0 0 15,0 0 0-15,0 0 0 0,-2 8 0 0,2-8 0 16,0 0 0-16,0 0 0 0,0 0 48 0,0 0 16 16,-2 7 0-16,2-7 0 0,-3 8-16 0,3-8 0 15,0 0 0-15,0 0 0 0,0 0-64 0,0 0-16 0,0 0 0 0,0 0 0 16,0 0 0-16,0 0 0 0,0 0 0 0,0 0 0 16,0 0 16-16,0 0 0 0,0 0 0 0,0 0 0 15,0 0 80-15,0 0 16 0,0 0 0 0,0 0 0 16,0 0 0-16,0 0 16 0,0 0 0 0,0 0 0 15,-2-9-64-15,2 9-16 0,-1-8 0 0,1 8 0 16,0 0-32-16,0 0-16 0,1-10 0 0,-1 10 0 16,0-9-16-16,2 2 0 0,-2 7 0 0,3-10 0 15,-3 4 64-15,0 6 0 0,1-10 0 0,-1 10 0 16,1-7-64-16,-1 7 0 0,1-8 0 0,-1 8 0 16,2-9-128-16,0 2 160 0,-2-1-160 0,0 8 160 15,3-8-160-15,-3 8 128 0,1-9-128 0,2 2 128 16,-2-1-128-16,-1 8 0 0,0 0 144 0,2-9-144 15,0-1 0-15,1 3 128 0,-2-1-128 0,-1 8 0 0,2-8 0 0,-2 8 0 16,3-9 0-16,-3 9 128 0,2-7-128 0,-2 7 128 16,4-8-128-16,-4 8 128 0,2-8-128 0,-2 8 176 15,3-7-176-15,-1-2 192 0,1 2-192 0,-3 7 160 16,2-10-160-16,-2 3 160 0,0 7-160 0,2-9 160 16,0 0-160-16,-2 9 160 0,2-9-160 0,0 1 0 0,-1 1 0 0,1-1 0 15,1-1 0-15,-2 2 128 16,-1 7-128-16,1-9 0 0,2 0 0 0,0 0 128 15,-3 9-128-15,3-6 0 0,0-3 128 0,0 1-128 16,-3 8 128-16,0 0-128 0,3-7 128 0,0-1-128 0,-2 1 128 0,-1 7-128 16,3-10 0-16,1 2 0 0,-3 1 128 0,1-1-128 15,0 0 0-15,-2 8 0 0,0 0 0 16,5-7 128-16,-3-1-128 0,1 0 0 16,0 1 0-16,-3 7 0 0,2-10 0 0,0 1 128 0,-1 0-128 0,1 1 0 0,3 1 0 15,-3 0 0-15,1-1 0 0,-3 8 0 0,6-7 128 0,-1-1-128 16,0 0 0-16,-2 1 128 15,-1-1-128-15,2 0 0 0,-1-1 144 0,1 1-144 16,0-2 0-16,2 2 128 0,-5-1-128 0,0 0 0 16,1 1 0-16,2-1 128 0,0 0-128 0,0 0 0 0,1-1 0 0,0 1 144 15,2 1-144-15,-3-2 0 0,-4-1 144 0,1 0-144 0,2 1 0 0,0 0 144 16,0-1-144-16,1-1 160 16,-2-1-160-16,1 2 160 15,3 0-160-15,-3 0 128 0,0 0-128 0,2-1 128 0,1 1-128 0,-3 1 0 16,1 1 144-16,0 0-144 0,3-1 0 15,-3 0 128-15,-1-1-128 0,2 0 0 0,-3 0 0 16,2-1 0-16,0 1 0 0,2 0 128 0,-2-1-128 0,0 2 0 16,3 0 0-16,-3 0 0 0,2-2 0 0,0 2 0 0,-1 2 0 0,-1-1 128 15,1-2-128-15,-1 1 0 16,1 0 0-16,2 0 0 0,-2 0 0 0,1 0 0 0,-2 0 0 16,0 0 0-16,1-1 128 0,3 2-128 0,-5-4 128 15,1 2-128-15,3 2 144 0,-4 0-144 16,2 0 192-16,0-1-192 0,0-1 160 0,0 0-160 0,1 1 128 0,-1 2-128 15,2 2 128-15,-2-4-128 16,-1-4 0-16,1 2 128 0,2 2-128 0,-3 0 0 0,1-1 0 0,1 0 128 0,-3 0-128 0,3 0 0 16,1-1 144-16,-3 1-144 15,1-1 144-15,2 2-144 16,-3 1 192-16,2-1-192 0,0-1 160 0,-2-1-160 16,-1 0 128-16,4 2-128 0,-1-1 160 0,1 2-160 0,-2-2 192 0,2 0-192 0,1 3 176 0,-3 0-176 15,1-3 160-15,-2 1-160 16,-1-1 128-16,2 1-128 0,4-1 0 0,-2 1 144 0,0 0-144 0,-3 1 0 15,3 1 0-15,-1 1 0 16,0-2 128-16,-2-2-128 0,2 1 0 0,0 1 128 16,2 0-128-16,-2 2 0 0,-2-3 144 0,0 2-144 15,4 2 128-15,0-3-128 0,-4-2 160 0,3 1-160 0,-2 3 128 0,1 0-128 16,-1-4 0-16,2 3 144 16,-1-1-144-16,1 1 0 0,-1-3 0 0,3 0 128 0,-3 1-128 15,0 3 0-15,-6 7 0 0,6-9 0 0,1-1 0 0,-1 1 0 0,0-3 0 16,-1 3 128-16,1 4-128 0,-1 0 0 15,2-1 0-15,-3 0 0 0,0-1 0 0,1-1 0 16,0 0 0-16,0 0 0 0,1 1 0 0,-2-1 0 16,0-1 0-16,1 2 0 0,1 1 0 0,-2 1 0 15,0-1 0-15,2 1 0 0,-3-2 0 0,1 0 128 0,1 2-128 0,0-1 0 16,0 1 0-16,-5 5 0 16,0 0 128-16,5-8-128 0,1 0 0 0,-1 2 0 15,-5 6 0-15,7-8 128 0,-1 3-128 0,0 0 0 16,-6 5 0-16,6-5 0 0,-2-1 0 0,-4 6 128 15,6-5-128-15,0 1 0 0,-1-2 0 0,2 0 0 16,0 0 0-16,-2 1 0 0,-5 5 0 0,7-6 0 16,-2-3 128-16,1 3-128 0,-6 6 0 0,0 0 0 15,5-5 0-15,2-1 0 0,-1 1 0 0,0 1 0 16,-6 4 0-16,11-5 0 0,-3-1 0 0,-1 0 0 0,-2-1 144 16,1 3-144-16,2 0 128 0,-1-1-128 0,-1 0 128 0,-1-2-128 15,-1-1 128-15,3 2-128 0,-2 0 128 0,-5 6-128 16,10-3 128-16,-10 3-128 0,5-5 160 0,4-2-160 15,-2-1 0-15,-1 3 128 0,0-2-128 0,-6 7 0 16,7-4 0-16,-7 4 128 0,7-7-128 0,0 2 0 0,-1-1 144 0,1 2-144 16,3-1 128-16,-10 5-128 15,0 0 0-15,8-4 128 0,0-2-128 0,0 2 0 0,0 0 0 0,-8 4 0 16,9 0 0-16,-3-3 0 16,2-1 0-16,0 0 0 0,-3-2 0 0,-5 6 0 15,9-1 0-15,-4 0 0 0,-5 1 128 0,10-2-128 0,-2-2 0 16,0 1 0-16,-4-1 0 0,2-1 0 15,-6 5 0-15,6-3 0 0,-6 3 0 0,8-4 0 16,0-3 0-16,-8 7 0 0,0 0 144 0,6-4-144 0,2-1 0 0,-8 5 128 16,7-1-128-16,-7 1 0 0,7-4 0 15,-7 4 144-15,6-4-144 0,1 1 0 0,-1 0 128 0,-6 3-128 16,7 1 0-16,-7-1 0 0,7-4 128 0,-7 4-128 16,6-6 0-16,-6 6 0 0,9-1 0 0,-9 1 0 15,0 0 0-15,7-1 0 0,-7 1 0 0,9-2 0 16,-9 2 0-16,8-3 0 0,-8 3 0 0,9-1 0 0,-3 2 0 15,-6-1 0-15,0 0 0 0,9-4 0 0,-1 0 0 0,-8 4 0 16,0 0 0-16,8-1 0 0,-8 1 0 0,9-3 0 16,-9 3 0-16,10-1 0 0,-10 1 0 0,11-2 0 15,-4 1 128-15,-7 1-128 16,0 0 0-16,10-2 0 0,-2-2 128 0,-8 4-128 16,8-3 0-16,-8 3 0 0,0 0 0 0,11-2 0 15,-3 0 128-15,-8 2-128 0,10-2 0 0,-10 2 0 0,9-4 0 16,-9 4 0-16,0 0 0 0,0 0 0 0,9-2 0 0,-9 2 0 15,0 0 128-15,10-2-128 0,-3-1 0 0,-7 3 0 16,11-3 0-16,-3 2 0 0,-8 1 128 0,8-1-128 16,-8 1 0-16,10-2 0 0,-1 1 0 0,-1-1 0 15,-8 2 128-15,0 0-128 0,0 0 0 0,9-4 0 16,-3-1 0-16,1 2 0 0,-7 3 0 0,9-4 0 16,-1 2 0-16,-8 2 0 0,7-3 128 0,-7 3-128 15,7-2 0-15,0-1 0 0,1 1 0 0,-8 2 0 16,0 0 128-16,7-4-128 0,0 0 0 0,-7 4 0 15,0 0 0-15,9-3 0 0,-2-1 0 0,-7 4 0 16,9-2 0-16,-3-1 0 0,0-1 128 0,-6 4-128 0,6-3 0 0,-6 3 0 16,8-1 0-16,0-2 0 0,-4-1 0 0,-4 4 0 15,0 0 0-15,7-4 0 0,-7 4 144 0,6-4-144 16,-6 4 0-16,9-4 144 0,0-1-144 0,-3 2 0 0,-6 3 0 0,0 0 0 0,0 0 0 0,7-3 0 16,0 2 0-16,-7 1 0 15,7-4 0-15,-7 4 128 16,7-3-128-16,-7 3 0 0,0 0 0 0,0 0 0 15,9-1 0-15,-9 1 0 0,6-2 0 0,1-1 0 16,-7 3 128-16,7-5-128 0,-7 5 0 0,7 0 0 16,-7 0 0-16,8-1 0 0,-8 1 0 0,7-3 0 15,-7 3 0-15,7-1 0 0,-7 1 0 0,0 0 0 16,0 0 0-16,10-1 0 0,0-2 0 0,-2 1 128 0,-8 2-128 16,0 0 0-16,9-1 0 0,-1 0 0 0,-1 0 0 0,-7 1 0 15,0 0 0-15,8-5 0 0,-1 2 128 0,-7 3-128 16,0 0 0-16,9-1 0 0,0-1 0 0,-1 0 0 15,-8 2 128-15,0 0-128 0,6-5 0 0,-6 5 128 0,8-4-128 0,-8 4 0 16,0 0 144-16,7-6-144 0,-1 0 0 0,0 1 144 0,-6 5-144 16,0 0 0-16,7-2 144 0,-7 2-144 0,9-3 0 0,0 1 144 31,-9 2-144-31,8-6 0 0,-8 6 144 0,10-4-144 0,-10 4 0 0,6-2 0 16,-6 2 0-16,0 0 128 15,9-4-128-15,-4-1 0 0,2 1 0 0,-7 4 0 16,0 0 0-16,8-2 0 0,-8 2 0 0,6-3 0 15,-6 3 0-15,9-4 128 0,-1-1-128 0,-8 5 0 16,0 0 0-16,0 0 0 0,6-3 0 0,-6 3 0 0,7-5 0 0,-7 5 0 16,7-6 0-16,-7 6 128 15,5-5-128-15,-5 5 0 0,0 0 128 0,0 0-128 0,8-4 0 0,-8 4 128 16,0 0-128-16,4-8 0 0,2 3 128 0,-6 5-128 16,6-5 128-16,-6 5-128 0,4-5 0 0,0-2 144 0,-1-1-144 15,-3 8 0-15,0 0 0 0,0 0 0 16,6-5 0-16,-6 5 0 0,4-8 128 0,1 3-128 0,-1-3 0 15,-4 8 0-15,2-5 0 0,-2 5 0 16,0 0 0-16,0 0 0 0,5-10 0 0,0 3 0 16,-5 7 0-16,6-6 0 0,-6 6 0 0,0 0 0 15,0 0 0-15,3-6 0 0,-3 6 0 0,4-6 0 16,-4 6 0-16,3-8 0 0,-3 8 0 0,3-7 0 16,-3 7 0-16,0 0 0 0,2-9 128 0,-2 9-128 15,0 0 0-15,1-7 0 0,-1 7 0 0,0 0 0 16,2-8 0-16,-2 8 0 0,0 0 0 0,1-7 0 0,-1 7 0 0,2-7 0 0,-2-1 0 0,0 8 0 15,0 0 128-15,0 0-128 16,0-5 0-16,0 5 0 0,0 0 0 0,0 0 0 16,1-9 0-16,-2 2 0 0,-1-1 0 0,2 8 0 15,0 0 0-15,0 0 0 0,0 0 0 0,0-6 0 0,2-2 0 0,-2 8 0 16,1-8 0-16,-1 8 0 16,0-7 0-16,0 7 0 0,0 0 0 0,2-8 0 15,-2 8 0-15,1-9 0 0,0 2 0 0,-1 7 0 16,0 0 0-16,3-7 0 0,-3 7 0 0,1-8 0 0,1 1 0 0,-2 7 0 15,1-7 0-15,-1 7 0 16,1-7 0-16,-1 7 0 0,0-7 0 0,0 7 0 16,0 0 128-16,0-8-128 0,0 0 0 0,0 8 0 0,0 0 0 0,0 0 0 15,-1-7 0-15,1 7 0 0,0 0 0 0,0 0 0 16,-3-7 0-16,3 7 0 0,-1-7 128 0,1 7-128 16,-3-7 0-16,3 7 0 0,0 0 0 0,0 0 0 15,-4-5 0-15,4 5 0 0,-3-6 0 0,3 6 0 16,0 0 0-16,0 0 0 0,0 0 0 0,0 0 0 15,-4-5 0-15,4 5 0 0,0 0 0 0,-7-3 0 16,2-1 0-16,5 4 0 0,0 0 0 0,0 0 0 0,-4 0 0 0,4 0 0 16,-6-6 0-16,6 6 0 15,-7-3 0-15,7 3 0 0,0 0 0 0,0 0 0 16,-7-1 0-16,7 1 0 0,-7-1 0 0,7 1 0 16,-4-5 0-16,4 5 0 0,-7-3 0 0,7 3 0 15,-6 1 0-15,6-1 0 0,-6-2 0 0,6 2 0 16,-8-2 0-16,4-2 0 0,4 4 0 0,0 0 0 0,-9-1 0 0,9 1 0 0,0 0 0 0,-5 0 0 15,5 0 0 1,0 0 0-16,0 0 0 0,0 0 0 0,-11 0 0 0,5 0 0 0,6 0 0 0,0 0 0 16,-9-2 0-16,9 2 0 15,-5 0 128-15,5 0-128 0,0 0 0 0,0 0 0 16,0 0 0-16,-8 2 0 0,0 0 0 0,8-2 0 16,-5-3 0-16,5 3 0 0,0 0 0 0,0 0 0 15,-8-1 0-15,8 1 0 0,-6 0 0 0,6 0 0 16,0 0 0-16,-6-1 0 0,6 1 0 0,0 0 0 15,-6 0 0-15,6 0 0 0,-8-2 0 0,8 2 0 16,0 0 0-16,0 0 0 0,-6 0 0 0,6 0 0 0,0 0 0 0,0 0 0 16,0 0 0-16,0 0 0 15,0 0 128-15,-6-1-128 0,-2-1 0 0,8 2 0 0,0 0 176 0,-5-1-176 0,-2-1 160 0,7 2-160 16,0 0 0-16,0 0 128 16,0 0-128-16,0 0 0 0,0 0 0 0,0 0 0 15,-7-2 0-15,7 2 0 0,-8 0 0 0,8 0 0 16,-7 2 0-16,7-2 0 0,0 0 0 0,0 0 0 15,-11-2 0-15,11 2 0 0,0 0 192 0,-9 0-64 0,-1 0-128 0,10 0 192 16,0 0-192-16,0 0 0 16,-7-1 0-16,7 1 0 0,0 0 0 0,-7-1 0 15,-1 1 0-15,8 0 0 0,-7-2 0 0,7 2 0 16,0 0 0-16,0 0 0 0,-10-2 0 0,10 2 0 16,0 0 0-16,0 0 0 0,0 0 0 0,0 0 0 15,-8 0 0-15,8 0 0 0,0 0 0 0,0 0 0 16,-9-6 0-16,9 6 0 0,0 0 0 0,0 0 0 15,0 0 0-15,0 0 0 0,0 0 0 0,0 0 0 16,-6-6 0-16,6 6 0 0,0 0 0 0,0 0 0 0,0 0 0 0,0 0 0 16,0 0-144-16,0 0 144 0,0 0 0 0,0 0-144 15,0 0 144-15,0 0 0 0,0 0 0 0,0 0-128 32,8 0-368-32,-8 0-64 0,9-2-16 0,-9 2-10352 0,0 0-2064 0</inkml:trace>
  <inkml:trace contextRef="#ctx0" brushRef="#br0" timeOffset="7">20893 8040 2751 0,'0'0'256'0,"0"0"-256"15,0 0 0-15,0 0 0 0,0 0 384 0,0 0 48 0</inkml:trace>
  <inkml:trace contextRef="#ctx0" brushRef="#br0" timeOffset="8">20847 8283 2751 0,'0'0'128'0,"0"0"16"15,0 0-144-15,0 0 0 0,-6 6 0 0,6-6 0 0,0 0 2112 0,0 0 384 16,0 0 64-16,0 0 32 0,0 0-1824 0,0 0-384 0,-5 4-64 0,5-4 0 16,0 0-128-16,0 0-32 0,0 0 0 0,0 0 0 15,0 0-160-15,0 0 0 16,0 0 0-16,0 0 0 0,0 0 0 0,0 0 0 16,0 0 0-16,0 0 0 0,0 0 176 0,0 0-48 15,0 0-128-15,0 0 192 0,0 0 64 0,0 0 0 16,0 0 0-16,0 0 0 0,0 0 160 0,0 0 32 15,9 0 16-15,-9 0 0 0,0 0 80 0,0 0 16 16,0 0 0-16,0 0 0 0,6-3-176 0,-6 3-16 16,0 0-16-16,0 0 0 0,0 0-160 0,0 0-16 0,0 0-16 0,0 0 0 15,2-8 0-15,-2 8 0 16,0 0 0-16,0 0 0 0,0 0-160 0,0 0 160 0,1-8-160 0,-1 8 160 16,0 0-160-16,0 0 0 0,0 0 0 0,0 0 128 15,0 0-128-15,0 0 0 0,0 0 0 0,0 0 0 16,0 0 128-16,0 0-128 0,0 0 128 0,0 0-128 15,0 0 256-15,0 0-48 0,0 0 0 0,0 0 0 16,0 0 32-16,0 0 0 0,0 0 0 0,0 0 0 16,0 0-48-16,0 0 0 0,0 0 0 0,0 0 0 15,0 0-16-15,0 0-16 0,0 0 0 0,0 0 0 0,0 0 0 0,0 0 0 16,0 0 0-16,0 0 0 16,0 0-160-16,0 0 192 0,0 0-192 0,0 0 192 15,0 0-64-15,0 0 0 0,0 0 0 0,0 0 0 0,0 0 16 0,-7-4 0 16,7 4 0-16,0 0 0 0,0 0 32 0,0 0 0 0,-8-6 0 0,1 2 0 15,7 4-16-15,0 0 0 16,-7-2 0-16,7 2 0 0,-6-4 16 0,6 4 0 16,-10-4 0-16,3 1 0 0,-1 1 16 0,8 2 16 15,0 0 0-15,-8-3 0 0,1 2-16 0,-2-1 0 0,2-2 0 0,-1 0 0 16,2 1-64-16,6 3 0 16,-9-4-128-16,1-1 192 0,1-1-192 0,0 1 128 15,7 5-128-15,-8-5 0 0,0 0 128 0,0 0-128 16,-1-1 0-16,1 1 0 0,1 0 0 0,-1 1 128 15,0-1-128-15,1 1 0 0,-1 2 0 0,-1-1 128 16,0-2-128-16,-2 1 0 0,1-2 208 0,2 1-48 16,-3 2-16-16,0-2 0 0,-2-1-144 0,2-1 128 0,-2-1-128 0,1 2 128 15,0 0-128-15,2 2 192 0,-3-2-192 0,1 1 192 16,-1-1-192-16,1 1 128 0,1-2-128 0,-3 1 128 16,2-1 0-16,-1 2 0 0,1-1 0 0,1-1 0 0,0 0 16 0,-1-1 0 15,-2 0 0-15,4 1 0 16,-1 0-144-16,2-1 0 0,-1 0 0 0,1-1 128 15,3 0-128-15,-4 0 0 0,2 0 0 0,-2-2 0 16,2 1 0-16,0 2 0 0,-1-1 0 0,-1-1 0 16,0 1 0-16,0 0 0 0,1 2 0 0,0-2 0 15,1-3 0-15,-3 2 0 0,1-1 0 0,0 1 128 0,0 3-128 16,2-1 0-16,-2 0 0 0,2-1 0 16,-1-1 0-16,0 1 128 0,-1 2-128 0,-1-1 128 15,1-2-128-15,2 1 160 0,-3 3-160 0,3-3 160 0,-1 0-160 0,-1-1 0 16,2-1 0-16,1 1 128 0,-1-1-128 0,1 1 0 0,-2 0 0 0,3 3 0 15,-1-4 0-15,3 1 0 16,-3 0 0-16,2 0 0 0,-1 0 0 0,3 1 0 16,0-1 0-16,-2 3 0 0,-1-3 0 0,0 1 0 15,3-1 0-15,-2 1 0 0,0-1 0 0,-1 2 0 0,1-2 0 0,2 1 0 16,-2 1 0-16,2 1 0 16,-4 0 0-16,4-1 0 0,1-1 0 0,-1 1 0 0,-3-2 0 0,2 1 0 0,0 0 0 0,2 0 0 31,-3-1 0-31,1 1 0 0,2 2 0 0,-1-2 0 15,1-1 0-15,-2 1 0 0,2 0 0 0,1 0 0 16,-2-1 0-16,2 0 0 0,0 0 0 0,-2 1 0 16,1 2 0-16,0-1 0 0,2-3 0 0,-1 1 0 0,-1 0 0 0,0-2 0 15,1 1 0-15,-1 1 0 0,0 0 0 0,1 0 0 16,1-1 0-16,-2 1 0 0,-2 2 0 16,2 0 0-16,0-2 0 0,0 0 0 0,0 2 0 0,0 1 0 0,1-1 0 15,0 0 0-15,-1-1 0 0,1 1 0 16,-1-1 0-16,1 0 0 0,-1 1 0 0,0 1 0 15,1-2 0-15,0 1 0 0,1 0 0 0,0 1 0 16,-1-2 0-16,1 0 0 0,-1 0 0 0,0 1 0 0,-2-2 0 0,1 1 0 16,1 0 0-16,0-1 0 0,0 4 0 0,0-3 0 15,1 0 0-15,0-1 0 16,-1-2 0-16,0 4 0 0,-1 1 0 0,2-1 0 0,0-1 0 0,-1 1 0 16,0 0 0-16,-2 0 0 15,2-1 0-15,0 0 0 0,1-1 0 0,0 3 0 0,0 7 0 0,-1-9 0 0,-1 0 0 0,1-1 0 31,0 0 0-31,-1 1 0 0,0-3 0 0,1 4 0 0,1-1 0 16,0 1 0-16,0-1 0 0,0 0 0 0,0 1 0 0,0-1 0 0,0 1 0 0,0-1 0 16,0 1 0-1,0 0 0-15,-1 0 0 0,-1 2 0 0,1-1 0 0,1 0 0 16,0 0 0-16,0-1 0 0,1-2 0 0,1 1 0 0,-2 2 128 0,0-1-128 0,1-1 0 0,0 0 0 16,-1 0 0-16,1 2 0 15,2-3 0-15,-1 1 0 16,-1-1 0-16,-1 0 0 0,0 3 0 0,1-6 0 15,0 0 0-15,0 3 0 0,0 2 0 0,-1-2 0 0,0-4 0 0,4 2 0 16,-3 5 0-16,1-3 0 0,-1-3 0 0,1 3 0 0,0-1 0 16,1 1 0-1,0 1 0-15,-1 0 0 0,-1-1 0 0,1 1 0 0,0 1 0 0,0-2 0 16,0 0 0-16,0 0 0 0,0-1 0 0,0 0 0 16,2 2 0-16,-1 0 0 0,-1-1 0 0,1 2 0 15,1-2 0-15,-1 1 0 0,-1 0 0 0,1-1 0 16,-1 0 0-16,2-2 0 0,-2 1 0 0,2 1 0 0,-1 0 0 0,0 1 0 15,1-4 0-15,-2 2 0 16,1 2 0-16,2 0 0 0,0-1 0 0,0 0 0 16,1 0 0-16,0-1 0 0,-4 0 0 0,2 1 0 0,3 1 0 0,-4-2 0 15,0-1 0-15,4-1 0 16,2 0 0-16,-4-1 0 0,-3 0 0 0,2 2 0 16,1 2 0-16,0 0 0 0,-3-1 0 0,2 0 128 15,2 0-128-15,-1 0 0 0,-2 0 0 0,2-1 0 0,-1 1 0 0,3 1 0 16,-3 2 0-16,1-1 0 15,-2 0 0-15,0 0 0 0,1 0 0 0,-1 1 0 0,0-1 0 0,2 0 0 16,-3 0 0-16,2 0 0 0,2 1 0 0,0-1 0 16,-2 0 0-16,0 0 0 0,0 0 0 0,-1 1 0 15,0-2 0-15,1 1 0 0,2-1 0 0,-2 3 0 16,1 0 0-16,-2-2 0 0,0-2 0 0,-1 0 0 16,3 0 0-16,1 2 0 0,-1 1 0 0,-1 1 0 15,-1-2 0-15,1 2 0 0,0 2 0 0,1-3 0 16,-2-2 0-16,2 1 0 0,-1 3 0 0,1-1 0 0,-1 1 0 0,1-2 0 15,-2 1 0-15,2-1 0 16,1 0 0-16,0 0 0 0,-6 8 0 0,6-5 0 16,1-2 0-16,0 2 0 0,-1 0 0 0,-1 1 0 15,0-2 0-15,1 1 0 0,0-4 0 0,0 5 0 16,-1-3 0-16,1 1 0 0,1 0 0 0,-1 0 0 0,1 1 0 16,-1-1 0-16,2 1 0 0,-2-1 0 0,1 2 0 0,1 0 0 15,-3-1 0-15,4 2 0 0,-2 1 0 0,-7 2 0 16,7-5 0-16,1 1 0 0,2 1 0 0,-2-1 0 15,-8 4 0-15,10-3 0 0,1 0 0 0,-5-2 0 16,-6 5 0-16,9-6 0 0,1 1 0 0,0 0 0 16,-1 0 0-16,-1 2 0 0,0-1 0 0,1-2 0 15,1 1 0-15,-3 0 0 0,1 1 0 0,0-2 0 16,0 1 0-16,-2-1 0 0,2 1 0 0,-2-1 0 16,5 1 0-16,-3-1 0 0,0 1 0 0,0-1 0 15,-1 2 0-15,1 0 0 0,0-2 0 0,-2 2 0 16,-6 4 0-16,9-5 0 0,0 1 0 0,-3-1 0 0,0 1 0 0,2-1 0 0,-3-1 0 0,3 2 0 31,-3-1 0-31,2 1 0 0,1-2 0 0,-2 1 0 0,1-1 0 0,-2 2 0 16,3 2 0-16,0-3 0 0,-8 5 0 0,6-4 0 15,1 1 0-15,0-1 0 0,-1-2 0 0,1 1 0 16,-1 1 0-16,0-2 0 0,-6 6 0 0,8-5 0 16,-2-3 0-16,2 3 0 0,0-1 0 0,-2 2 0 15,2-1 0-15,-4 0 0 0,1-4 0 0,0 3 0 0,0 0 128 0,0 2-128 0,-5 4 0 16,8-6 0-1,-2 1 0-15,2 0 0 0,-8 5 0 0,8-5 0 16,1-1 0-16,-3 3 0 0,-6 3 0 0,10-2 0 0,-2-2 0 0,-8 4 0 16,7-5 0-16,-7 5 0 15,9-6 0-15,1 2 0 0,2-1 0 0,-5 2 0 16,-7 3 0-16,0 0 0 0,9-5 0 0,-3 0 0 0,-6 5 0 0,7-5 0 0,-7 5 0 0,9-4 0 16,-1 1 0-1,-8 3 0-15,8-3 0 0,-8 3 0 0,9-3 0 0,-9 3 0 0,9-1 0 0,-9 1 0 16,9-3 0-16,0 2 0 15,-1-1 0-15,-8 2 0 0,0 0 0 0,10-3 0 0,-3 1 0 0,1-2 0 0,-1 2 0 0,-7 2 128 32,0 0-128-32,9-3 0 0,-3 1 0 0,2-1 0 15,-8 3 0-15,6-1 0 0,-6 1 0 0,6-2 0 16,3 0 0-16,-9 2 0 0,6-3 0 0,-6 3 0 0,7-5 0 0,-7 5 0 16,7-3 0-16,-7 3 0 15,6-2 0-15,1 1 0 0,2-3 0 0,-9 4 0 16,0 0 0-16,5-2 0 0,-5 2 0 0,9-1 0 0,-9 1 0 0,7-2 0 0,-7 2 0 15,7-2 0 1,-7 2 0-16,6-3 0 0,1 1 0 0,-7 2 0 0,6-2 0 0,-6 2 0 16,7-3 0-16,-7 3 0 0,7-4 0 0,-7 4 128 15,0 0-128-15,7-1 0 0,-7 1 0 0,0 0 0 16,8-2 0-16,-8 2 0 0,7-3 0 0,-7 3 0 16,0 0 0-16,0 0 0 0,0 0 0 0,9-3 0 15,-2-1 0-15,-7 4 0 0,8-3 0 0,-8 3 0 16,5-2 128-16,-5 2-128 0,0 0 0 0,0 0 0 15,7-2 0-15,-7 2 0 0,0 0 0 0,0 0 0 16,6-5 0-16,-6 5 0 0,0 0 0 0,0 0 0 0,0 0 0 0,9-3 0 16,-1 1 0-16,-8 2 0 15,0 0 0-15,0 0 0 0,7-3 0 0,-7 3 0 16,0 0 0-16,0 0 0 0,0 0 0 0,9-2 0 16,-9 2 0-16,0 0 0 0,10-1 0 0,-10 1 0 0,7-1 0 0,-7 1 0 15,0 0 0-15,0 0 128 0,9-3-128 0,-9 3 0 16,0 0 0-16,5-5 0 0,-5 5 0 0,0 0 0 15,0 0 0-15,0 0 0 0,6-5 0 0,-6 5 0 16,0 0 0-16,0 0 0 0,0 0 128 0,0 0-128 16,8-6 0-16,-8 6 0 0,6-5 0 0,-6 5 0 15,8-5 0-15,-2 3 0 0,-6 2 0 0,0 0 0 16,0 0 0-16,0 0 0 0,9-6 0 0,-9 6 0 16,0 0 0-16,0 0 0 0,2-6 0 0,-2 6 0 15,3-6 0-15,-3 6 0 0,4-7 0 0,-4 7 0 16,0 0 0-16,0 0 0 0,6-8 0 0,-6 8 0 15,6-5 0-15,-6 5 0 0,5-7 0 0,-5 7 0 16,0 0 0-16,0 0 0 0,4-6 0 0,-4 6 0 16,3-9 0-16,-3 9 0 0,4-6 0 0,-4 6 0 15,7-5 0-15,-7 5 0 0,0 0 0 0,3-6 0 0,-3 6 0 0,0 0 0 16,5-7 0-16,-5 7 0 0,5-8 0 0,-5 8 0 16,0 0 0-16,5-7 0 0,-2 1 0 0,-3 6 0 15,0 0 0-15,4-8 0 0,0 1 0 0,-4 7 0 16,4-6 0-16,-4 6 0 0,0 0 0 0,3-8 128 15,1 3-128-15,-4 5 0 0,5-8 0 0,-5 8 0 16,0 0 0-16,0 0 0 0,0 0 0 0,3-8 0 16,0-2 0-16,-3 10 0 0,0 0 0 0,0 0 0 15,3-9 0-15,-1 3 0 0,-2 6 0 0,0 0 0 16,3-8 128-16,1 0-128 0,-3 1 0 0,-1 7 0 16,0 0 0-16,1-8 0 0,-1 8 0 0,1-9 0 15,-1 2 0-15,0 7 0 0,2-8 0 0,-2 8 0 16,0 0 0-16,1-9 0 0,-1 0 0 0,0 9 0 0,0 0 0 0,-1-6 0 15,1 6 0-15,-1-8 128 0,-2 1-128 16,3 7 0-16,0 0 0 0,0-7 0 0,0-1 0 0,0 8 0 0,-1-8 128 0,1 8-128 0,-4-7 0 0,4 7 128 31,-3-8-128-31,1 1 0 0,0 0 0 0,2 7 0 16,1-6 0-16,-1 6 0 0,-2-10 0 0,2 10 0 16,-3-6 0-16,3 6 0 0,-5-6 0 0,3 1 0 0,-1-2 0 0,3 7 0 15,-3-7 0-15,3 7 0 16,-3-4 0-16,-2 0 0 0,5 4 0 0,-4-5 0 0,0 1 0 0,4 4 0 15,-6-5 0-15,6 5 0 16,-5-5 0-16,-1 0 0 0,0 1 0 0,1 1 128 16,5 3-128-16,-4-6 0 0,-4 1 0 0,3 0 0 0,5 5 0 0,-4-5 0 15,-1 0 0-15,5 5 0 0,-5-4 0 0,5 4 0 16,0 0 0-16,-4-7 0 0,4 7 0 0,-2-5 0 0,-3-1 0 0,5 6 0 16,-8-4 0-16,2 1 0 15,6 3 0-15,0 0 0 0,-9-5 128 0,3 2-128 0,6 3 0 0,0 0 128 16,-8-3-128-16,8 3 0 15,-9-4 0-15,9 4 128 0,0 0-128 0,-8-4 0 0,1 0 0 0,0 0 128 0,7 4-128 0,-8-4 0 32,8 4 0-32,-6-4 0 0,6 4 0 0,-9-5 0 15,0 0 0-15,9 5 0 0,0 0 0 0,0 0 0 16,-9-4 128-16,9 4-128 0,-8-4 0 0,8 4 0 16,-6-4 144-16,6 4-144 0,-9-4 0 0,9 4 0 15,0 0 0-15,-7-1 128 0,7 1-128 0,0 0 0 0,-8-3 0 0,8 3 0 16,-8-2 0-16,8 2 0 0,0 0 0 0,0 0 0 15,0 0 0-15,0 0 0 0,0 0 0 0,0 0 0 16,0 0 0-16,0 0 0 0,0 0 0 0,0 0 0 16,0 0-128-16,0 0 128 0,0 0-128 0,-2 8 128 15,2-8-176-15,0 0 176 0,0 0-208 0,3 9 80 0,-3-9-112 0,6 8-16 16,-6-8 0-16,0 0 0 31,0 0-448-31,5 7-112 0,2-2-16 0,-7-5-8992 0,0 0-1808 0</inkml:trace>
  <inkml:trace contextRef="#ctx0" brushRef="#br0" timeOffset="9">17522 11057 4607 0,'0'0'400'0,"0"0"-400"0,0 0 0 16,0 0 0-16,0 0 1360 0,0 0 192 0,0 0 48 0,0 0 0 15,0 0-1024-15,0 0-192 0,0 0-32 0,0 0-16 0,-7 0 16 0,7 0 0 16,0 0 0-1,0 0 0-15,0 0 0 0,0 0 0 0,-7-2 0 0,7 2 0 16,0 0-64-16,0 0-16 0,0 0 0 0,0 0 0 0,0 0-80 16,0 0-32-16,0 0 0 0,0 0 0 15,-5-4-32-15,5 4 0 0,-6-4 0 0,6 4 0 16,-6-4 64-16,6 4 0 0,0 0 0 0,0 0 0 16,-5-5 48-16,5 5 16 0,-4-6 0 0,4 6 0 15,0 0-256-15,0 0 176 0,-5-8-176 0,5 8 160 16,-4-5-160-16,4 5 0 0,-3-8 0 0,3 8 0 15,0 0-320-15,0 0 16 0,0 0 0 0,0 0-4816 16,0 0-976-16</inkml:trace>
  <inkml:trace contextRef="#ctx0" brushRef="#br0" timeOffset="10">20641 4305 9151 0,'0'0'400'0,"0"0"96"0,0 0-496 0,0 0 0 0,0 0 0 0,0 0 0 16,0 0 384-16,0 0 0 0,0 0-16 0,0 0 0 16,0 0 80-16,0 0 32 0,0 0 0 0,0 0 0 15,0 0 112-15,0 0 32 0,0 0 0 0,0 0 0 16,0 0-160-16,0 0-16 0,0 0-16 0,0 0 0 15,0 0-128-15,1 9-32 0,-1-9 0 0,0 0 0 16,0 0 80-16,0 0 16 0,-2 9 0 0,2-9 0 16,0 0 16-16,-2 7 0 0,2-7 0 0,0 0 0 15,0 0-96-15,0 0-16 0,0 0 0 0,0 0 0 16,-7 5-16-16,7-5 0 0,0 0 0 0,0 0 0 0,0 0-96 0,0 0-32 16,0 0 0-16,0 0 0 15,0 0-128-15,0 0 128 0,-6 6-128 0,6-6 128 16,0 0 32-16,0 0 0 0,0 0 0 0,0 0 0 0,0 0 32 0,0 0 0 15,0 0 0-15,0 0 0 0,0 0-192 0,0 0 192 16,0 0-192-16,0 0 192 0,0 0-192 0,0 0 160 0,0 0-160 0,0 0 160 16,0 0-160-16,0 0 0 15,0 0 144-15,0 0-144 0,-7 0 176 0,7 0-48 16,0 0 0-16,0 0 0 0,0 0-128 0,0 0 0 16,0 0 0-16,0 0 0 0,0 0 0 0,0 0 160 15,0 0-160-15,0 0 160 0,0 0 0 0,0 0 0 0,0 0 0 0,0 0 0 16,0 0 0-16,0 0 0 15,-9-4 0-15,9 4 0 0,0 0-16 0,0 0 0 16,-8 0 0-16,8 0 0 0,0 0-16 0,0 0 0 16,-7-1 0-16,7 1 0 0,-9-2 16 0,9 2 0 15,-4-4 0-15,4 4 0 0,0 0-16 0,-6-3 0 0,6 3 0 16,-8-2 0-16,3-3-128 0,5 5 192 16,0 0-192-16,0 0 192 0,-8-6-64 0,3 2-128 0,5 4 192 0,0 0-64 15,-5-5-128-15,5 5 192 0,-9-4-192 0,4 0 192 0,5 4-64 0,-8-5 0 0,3 1 0 16,5 4 0-1,0 0 16-15,-7-2 0 0,7 2 0 0,-9-5 0 16,2 0-144-16,1 1 160 0,6 4-160 0,0 0 160 16,-4-4-160-16,4 4 0 0,-8-7 144 0,8 7-144 15,-8-4 128-15,0 2-128 0,8 2 160 0,-7-6-160 16,1 0 128-16,6 6-128 0,-7-5 0 0,7 5 0 16,0 0 912-16,0 0 96 0,0 0 16 0,-7-2 0 15,7 2-1600-15,0 0-304 16,-8-5-64-16,4-1-16 0,4 6 832 0,-9-4 128 0,9 4 0 0,-9-1 128 0,9 1-128 0,-8-1 128 0,8 1-128 15,-9-2 128-15,0 0-128 0,9 2 0 16,0 0 0-16,0 0 0 0,-9-1 0 0,2 0 0 16,7 1 0-16,0 0 0 0,-10 0 0 0,3 0 128 15,7 0-128-15,-10-1 0 0,1 0 0 0,2 0 128 16,7 1-128-16,-8-1 0 0,1 1 144 0,7 0-144 16,-8-3 192-16,0 3-192 0,8 0 192 0,-9-1-192 0,0-1 192 0,2 2-192 15,7 0 176-15,-9 3-176 16,0 0 160-16,2-2-160 0,7-1 176 0,-10 2-176 15,4-1 192-15,-3-1-192 0,1-1 128 0,-2 1-128 16,10 0 0-16,-8 1 0 0,-1 1 0 0,0-3 128 16,1-2-128-16,0 2 0 0,0 2 0 0,-2 0 0 15,2-1 0-15,-1-1 0 0,1 0 128 0,-1 1-128 0,0 0 0 0,0 0 0 16,-1-1 0-16,3 0 160 0,-3-1-160 0,1 2 128 16,0 2-128-16,-2-2 128 0,0-2-128 0,2 2 128 0,2-1-128 0,0 0 0 15,0-1 144-15,0 1-144 16,-2-3 128-16,0 2-128 0,0 2 128 0,0-1-128 15,-3-3 0-15,2 1 144 0,2 2-144 0,-2-3 0 0,2 2 144 0,-3-1-144 16,1-2 0-16,1 3 144 16,-2-1-144-16,3 2 0 0,-1 0 0 0,0-3 0 0,1-1 0 0,-2 0 0 0,1 2 0 0,0 0 0 31,1-2 0-31,0 1 0 0,1 2 0 0,-1-1 0 16,0-2 0-16,0 3 0 0,0 0 0 0,-1 0 0 15,1-2 0-15,0 2 0 0,1 1 0 0,-1 1 0 16,1 0 0-16,-1-1 0 0,0-1 0 0,-1 1 0 0,-1 1 0 0,3 0 0 15,-3 0 0-15,1 0 0 0,-1-3 0 0,0 2 0 0,3 0 0 0,-2 0 0 16,0 0 0-16,0 1 0 16,-1-1 0-16,2 1 0 0,-3 0 0 0,1 1 0 15,1 1 0-15,0-3 0 0,9 1 0 0,-7-3 0 0,-6 1 0 0,2 2 0 0,2 2 0 16,-1-1 0 0,1-2 0-16,0 0 0 0,0 0 0 0,1 2 0 15,-2 1 0-15,2-1 0 0,-1-2 0 0,1 1 0 16,0 0 0-16,-1 0 0 0,2 0 0 0,-1 1 0 15,0 0 0-15,1 2 0 0,-1 2 0 0,0-3 0 0,0-2 0 0,2 0 0 16,-2-1 0-16,8 1 0 16,-9-2 0-16,2 2 0 0,-1 2 0 0,0 0 0 15,-1 0 0-15,2-2 0 0,0-2 0 0,1 0 0 0,-2 1 0 0,0 0 0 16,3 0 0-16,-5 1 0 16,1 0 0-16,1 0 0 0,2 1 0 0,6-1 0 0,-9 0 0 0,-1 0 0 15,0 0 0-15,-3 0 0 0,2 1 0 0,0-1 0 16,1-2 0-16,-2-1 160 0,1 1-160 0,1 1 160 15,-2 2-160-15,1 1 0 0,0 1 0 0,1-2 0 0,0-2 0 0,0-3 0 16,-1 2 0-16,1 1 0 16,0 0 0-16,0 1 0 0,-1 1 0 0,2-1 0 15,-1-2 0-15,0 1 0 0,1 1 0 0,-2 1 0 16,1 0 0-16,1-1 0 0,0 0 0 0,2 1 0 0,-4 0 0 0,2 0 0 16,-1-1 0-16,0 0 0 0,-1 0 0 0,1-1 0 15,-2 0 0-15,3 1 0 16,1 2 0-16,-2 0 0 0,-2 1 0 0,1-3 0 0,1 0 0 0,1 0 0 15,-1 0 0-15,-1 0 0 16,1 1 0-16,0 0 0 0,0-2 0 0,1 1 0 0,-3 2 0 16,0 1 0-16,-1 0 0 0,3 0 0 0,-2-2 0 0,2 1 0 15,-1-2 0-15,0 1 0 0,2 1 0 0,2-1 0 16,-3 2 0-16,1-2 0 0,-1-2 0 0,0-1 0 0,-1 1 0 0,0 2 0 0,0 3 0 0,1-1 0 16,1 0 0-16,1-2 0 0,-1 3 0 0,-2-2 0 15,1 0 0-15,0-1 0 0,0-1 0 0,0 1 0 31,-1 2 0-31,1-1 0 0,3 0 0 0,-3 1 0 0,0 2 0 0,1-2 0 16,0-1 0-16,0-2 0 16,-3 1 0-16,2 3 0 0,2 0 0 0,-3-1 0 15,0 1 0-15,0-3 0 0,0 0 0 0,-3 0 0 16,1-1 0-16,2 1 0 0,1 1 0 0,-2 1 0 16,-2 3 0-16,2-3 0 0,0-1 0 0,1 1 0 0,-2-2 0 0,0 2 0 0,0 1 0 0,1 1 0 15,1 0 0-15,-1 2 0 16,-2 0-128-16,2-3 128 0,0 0 0 0,-1 2 0 0,0 0 0 0,1 1 0 0,0 0 0 15,0-2 0 1,0-2 0-16,1 2 0 0,-1-1 0 0,3 1 0 16,-2-3 0-16,1 0 0 0,0 0 0 0,-2 2 0 0,1 0 0 0,0 0 0 0,-1 0 0 15,0-1 0-15,1 1-144 0,0-1 144 0,0-1 0 0,-2 1 0 32,2 4-160-32,-1-3 160 0,-3 0-128 0,3 1 128 15,0-3-128-15,1 0 128 0,1 0-128 0,-1 2 128 16,1 0 0-16,1 1 0 0,-4-3 0 0,3 0 0 15,4-1 0-15,-5 0 0 0,1-1 0 0,0 2 0 16,0 2 0-16,2-2 0 0,-3 0 0 0,4 0-128 16,0-1 128-16,-1-1 0 0,1 0 0 0,-1 0 0 0,8 0 0 0,-9 3 0 15,0-2 0-15,2 0 0 0,7-1 0 0,-9 1 0 16,9-1 0-16,-9 1 0 0,-2-1 0 0,2 0 0 0,9 0 0 0,-9 3 0 16,9-3 0-16,-8 2 0 15,-1 1 0-15,1-2 0 0,8-1 0 0,-8 0 0 16,-1 0 0-16,2 0 0 0,7 0 0 0,-9 2 0 15,9-2 0-15,-10 2 0 0,1-2 0 0,2 0 0 16,-1 1 0-16,8-1 0 0,-9 5 0 0,2-3 0 16,-1 1 0-16,0-1-128 0,0-1 128 0,1 1 0 0,-1 0 0 0,1 1 0 0,0 0 0 15,-1 2 0-15,0-1 0 16,8-4 0-16,-8 2 0 0,-1 2 0 16,0-3 0-16,0 1 0 0,3 1 0 0,-4 1 0 15,3-2 0-15,-2 3 0 0,2 0 0 0,-3-1 0 0,1 0 0 0,0 1 0 0,-1-1 0 0,4 0 0 0,6-4 0 16,-9 5 0-1,0 2 0-15,0-2 0 0,4-2 0 0,-2 2-128 16,2 0 128-16,-2 1 0 0,0-2 0 0,3 1 0 16,-4 0 0-16,3 1 0 0,0-1 0 0,-1 0 0 15,6-5 0-15,-8 2 0 0,-2 1 0 0,4 3 0 16,-3 3 0-16,2 1 0 0,-1-1 0 0,3-1 0 16,-2-2 0-16,2 0 0 0,5-6 0 0,-8 7-128 0,0 1 128 0,3 1 0 15,-2-1 0-15,3-2 0 0,4-6 0 0,-4 8 0 16,-3-3 0-16,1 1 0 15,2 1 0-15,-3-1 0 0,2 0 0 0,-1-1 0 16,6-5 0-16,-6 9 0 0,0 0 0 0,-1-1 0 16,0-1 0-16,2 1 0 0,-1 0 0 0,1-2 0 0,-4 2 0 0,2 0 0 15,-2 1 0-15,4-2 0 0,-4 2 0 0,2 0 0 16,0-1 0-16,-1 0 0 0,-2 0 0 0,4 0 0 16,-2 1 0-16,1-1-128 0,-2 1 128 0,2 1 0 0,-5 0 0 0,2 1 0 15,2 1 0-15,-1 0 0 16,0-1 0-16,-2 0 0 0,3 1 0 0,-1 0 0 15,0-1 0-15,1 1 0 0,-3 3 0 0,5-2 0 0,-2-1 0 0,0-1 0 16,-3-1 0-16,1 0 0 16,2 1 0-16,-2 1-128 0,1 1 128 0,1 0 0 0,1 1 0 0,-1-2 0 15,0-2 0-15,-1-1 0 16,5 1 0-16,-4 1 0 0,2 0 0 0,-1 0 0 0,-1-1 0 0,2 0 0 16,-2-1 0-16,3 1 0 15,-1-1 0-15,1-1 0 0,-2 2 0 0,1 1 0 16,1 1 0-16,-2-4 0 0,7-8 0 0,-6 9 0 0,-2-1 0 0,3 0 0 0,1 0 0 0,-2 0 0 15,0-2 0-15,2 1 0 16,4-7 0-16,-7 6 0 0,2 0 0 0,1 2 0 16,-2-2 0-16,1 2 0 0,1-1 0 0,-2 0 0 15,2 0 0-15,0-1 0 0,4-6 0 0,-6 9 0 16,1-3 0-16,5-6 0 0,-7 7 0 0,0-1 0 16,3 2 0-16,1 1 0 0,-4-1 0 0,3-2 0 15,4-6 0-15,0 0 0 0,-8 4 0 0,3 1 0 16,5-5 0-16,-6 6 0 0,-1 0 0 0,3-1 0 0,0 1 0 0,4-6 0 15,-6 5 0-15,2 1 0 16,-1-1 0-16,5-5 0 0,-6 8 0 0,1 0 0 0,3 1 0 0,2-9 0 16,-4 5 0-16,-2 2 0 0,2-1 0 0,1 1 0 15,-1-2 0-15,4-5 0 0,-4 7 0 0,-1 0 0 16,1 0 0-16,2-1 0 0,2-6 0 0,0 0 0 16,-6 9 0-16,2-3 0 0,0 1 0 0,4-7 0 15,-3 9 0-15,3-9 0 0,0 0 0 0,-4 8 0 16,-2 0 0-16,3 1 0 0,2-1 0 0,-3-1 0 15,4-7 0-15,-4 9 0 0,4-9 0 0,-3 9 0 16,0-1 0-16,-3-1 0 0,2 3 0 0,-1-1 0 16,2-2 0-16,3-7 0 0,-5 5 0 0,0 4 0 0,1 0 0 0,-1-2 0 15,3 1 0-15,0 1 0 0,0 1 0 0,0-3 0 16,2-7 0-16,0 0 0 16,0 0 0-16,-4 11 0 0,-3 2 0 0,1-1 0 15,2-1 0-15,0-3 0 0,4-8 0 0,-3 11 0 16,-1-2 0-16,2 0 0 0,2-9 0 0,-5 11 0 0,1 0 0 0,0-1 0 15,3-1 0-15,-1 0 0 0,-2-1 0 0,0 4 0 16,2-2 0-16,-1-1 0 0,1 2 0 0,-3 0 0 16,2 0 0-16,1-1 0 0,0-1 0 0,-1 1 0 0,2 1 0 0,-3-1 0 15,1-2 0-15,-1 2 0 16,1 1 0-16,0 0 0 0,1-1 0 0,-1-2 0 16,3-8 0-16,-4 9 0 0,1 0 0 0,2 0 0 15,-3 2 0-15,2-1 0 0,-1-1 0 0,-1 0 0 0,4-9 0 0,-2 9 0 16,1-2 0-16,-2 2 0 0,1 4 0 0,-1-2 0 15,0-2 0-15,1-1 0 16,0 1 0-16,-3 0 0 0,2 0 0 0,0 2 0 16,2-2 0-16,-2 2 0 0,2 1 0 0,-2-2 0 0,0-2 0 0,3-8 0 15,-2 8 0-15,-1 3 0 16,1 1 0-16,1-1 0 0,-1 1 0 0,-1-2 0 0,0-1 0 0,2 0 0 0,0-1 0 0,-1 2 0 16,-1 1 0-16,0 1 0 15,-1-1 0-15,2 1 0 0,0-3 0 0,-1 3 0 16,0-2 0-16,-1 1 0 0,2 0 0 0,-2 1 0 15,0 2 0-15,-1 0 0 0,1-3 0 0,0 1 0 16,-1 1 0-16,-1-2 0 0,2 0 0 0,1 1 0 0,-1-1 0 0,-1 1 0 16,1-1 0-16,1 0 0 15,-2-1 0-15,3 0 0 0,-1-2 0 0,-1 3 0 0,-1 0 0 0,2 0 0 16,-1 0 0-16,1 0 0 0,0 0 0 0,-2-1 0 0,2-1 0 16,0 2 0-1,-1 0 0-15,-1 0 0 0,2 0 0 0,-1-1 0 0,1 0 0 0,0 2 0 16,2 2 0-16,-2-3 0 15,-2 1 0-15,3 0 0 0,1 1 0 0,1 0 0 0,-5-2 0 16,3 0 0-16,1-2 0 0,0 0 0 0,-1 0 0 0,-1 2 0 0,1-3 0 0,1 2 0 16,1 2 0-16,-2-3 0 15,2-9 0-15,-1 11 0 0,0 0 0 0,0-2 0 16,-2 2 0-16,1 1 0 0,0 0 0 0,0 0 0 16,1-1 0-16,-4 0 0 0,2 1 0 0,0 0 0 0,0 3 0 0,2-2 0 15,1 0 0-15,-1-1 0 16,1 0 0-16,-2-1 0 0,0-1 0 0,1 1 0 0,-1 0 0 0,0 2 0 15,0 2 0-15,0-3 0 0,1-2 0 0,0 0 0 16,1 0 0-16,-1-1 0 16,-4 1 0-16,4-1 0 0,1 1 0 0,-2 0 0 0,-1 1 0 0,1 1 0 15,2-1 0-15,-2-1 0 0,1 0 0 0,-1 0 0 16,0 1 0-16,1-1 0 0,0 2 0 0,1-1 0 16,0 0 0-16,1 0 0 0,0 0 0 0,-2 0 0 15,-2 0 0-15,-1 0 0 0,4 1 0 0,0-1 0 0,-1 0 0 0,0 0 0 0,1 1 0 0,0-1 0 31,-1-1 0-31,-1 1 0 0,0 0 0 0,0 1 0 16,2 0 0-16,0 0 0 0,0 0 0 0,2 0 0 0,0-1 0 0,-2 0 0 16,-1 1 0-16,0-1 0 15,2 3 0-15,2-1 0 0,-1-1 0 0,-1-1 0 16,-1 2 0-16,2 0 0 0,2 1 0 0,-2-1 0 0,0-1 0 16,1-1 0-16,0-1 0 0,-2 1 0 15,-2-1 0-15,0 2 0 0,2 0 0 0,-1 0 0 16,0 1 0-16,1-1 0 0,1 0 0 0,-1 0 0 0,-1 2 0 0,0-1 0 15,-1 0 0-15,2-1 0 0,2-1 0 0,-2 1 0 16,-2 1 0-16,1 3 0 0,5-1 0 0,-3-3 0 16,0-3 0-16,0 2 0 0,2 5 0 0,-1-2 0 15,0-2 0-15,-3 0 0 0,-3 0 160 0,3 2-160 0,4-1 0 0,-1-1 0 16,-2 0 0-16,1 0-160 0,0 1 160 0,0 0 0 0,0-1 0 0,2 2 0 16,-2-3 0-16,0 1 0 15,-2-2 0-15,2 2 0 16,1-1 0-16,-1-1 0 0,-1-1 0 0,2 2 128 0,-2 0-128 0,1-1 0 15,2 0 0-15,-2 1 0 0,-2 4 0 0,2-4 144 0,1 0-144 0,-1-2 0 32,-2 1 128-32,1 0-128 0,3-1 0 0,-1 4 0 0,-2-1 0 0,1 0 0 15,-1-3 128-15,2 3-128 16,-1-1 0-16,0 0 0 0,-1 0 0 0,3 1 0 0,1 2 0 0,-1-2 0 0,-1 0 0 16,0-1 0-16,3-2 0 0,-4 2 0 0,1-1 0 0,2-1 0 15,-2 2 128-15,1 0-128 16,0 0 0-16,0 0 0 0,-1-1 0 0,3 0 0 15,-2-2 0-15,1 2 0 0,0 0 0 0,-2 1 0 16,2 0 0-16,0 0 0 0,-3-2 0 0,2 2 0 0,0-3 128 0,-1 2-128 0,2 1 0 16,-3 1 0-16,1 0 0 0,1-1 0 0,0-1 0 0,-2 0 0 31,2 0 0-31,0 0 0 0,-1 0 0 0,2 2 128 0,-3 1-128 0,1-1 0 16,0-2 128-16,2 0-128 0,-3 0 0 0,0 1 0 0,2 0 0 0,-2 1 0 31,1 0 0-31,1-1 0 0,-1-2 0 0,0 1 0 15,0 2 0-15,1-2 0 0,-1 1 0 0,0 0 0 16,0-1 0-16,1 0 0 0,0 0 128 0,-2-3-128 0,2 1 0 0,0 0 0 16,-1 1 128-16,1-1-128 15,-1 2 0-15,1-1 0 0,1-2 0 0,-1-1 0 0,-4-6 0 0,5 10 0 16,-1-1 0-16,1-1 0 0,0-1 0 0,0 1 0 16,1-1 128-16,-3 1-128 0,2 0 0 0,1 3 0 15,-6-11 0-15,7 11 0 0,2 1 0 0,-5-1 0 16,1 0 0-16,3-1 0 0,-3-1 0 0,0 2 0 15,1 1 128-15,-2 0-128 0,1-1 0 0,1-1 0 0,-3 1 0 0,2-1 128 16,1-1-128-16,-1 1 0 0,1 3 128 0,0-2-128 16,-3-2 0-16,1 1 0 0,3 0 128 0,-4-2-128 0,3 1 0 0,2 1 0 31,-1 0 0-31,1-1 128 0,-3-2-128 0,2 3 0 0,0 1 144 0,-1-1-144 16,0-1 0-16,0-1 144 0,2-1-144 0,-2 1 128 15,1 0-128-15,0 2 128 0,1-4-128 0,-1 1 128 16,0-2-128-16,-1 1 128 0,2-1-128 0,0 3 0 15,-3 0 144-15,3-2-144 0,-1 0 128 0,-1 1-128 0,0-1 128 0,0 0-128 0,2-1 128 0,-4 2-128 32,2-2 128-32,1 2-128 0,0-1 0 0,0 1 144 0,-2-1-144 0,1-1 0 15,-2 2 144-15,-4-7-144 16,6 6 0-16,-1 0 144 0,1 0-144 0,0 2 0 16,1 0 144-16,-3-3-144 0,-4-5 0 0,7 7 144 15,-2-1-144-15,1 3 0 0,-2 0 144 0,2-2-144 16,-1-1 0-16,0 1 144 0,-5-7-144 0,6 8 0 15,-6-8 144-15,6 9-144 0,-2 5 0 0,2-2 128 0,-1-2-128 0,0-3 0 16,-5-7 0-16,6 6 144 0,-6-6-144 0,9 10 0 16,-2 0 128-16,-1-2-128 0,-6-8 0 0,9 8 0 0,-2 3 0 0,0-2 0 15,-2 0 128-15,0-2-128 16,2 0 0-16,-1 1 0 0,2 1 0 0,-2-1 0 0,-6-8 0 16,8 9 0-16,-1-1 128 0,2 0-128 0,-5 0 0 0,3 1 0 15,-2-1 0-15,2 1 0 0,1-1 128 0,-1 1-128 16,2 1 0-16,0-1 0 15,-1 0 0-15,-1-2 0 0,1 2 0 0,0 0 0 16,-1-1 128-16,1 1-128 0,0-1 0 0,2 1 0 0,0-1 128 0,0 1-128 0,-5-3 0 0,2 3 0 31,1 0 128-31,2-3-128 0,-1 0 0 0,-1-1 0 16,-2 2 0-16,2-1 128 0,-1-1-128 0,0 1 0 0,-1 1 0 0,1 0 0 0,-1-1 0 16,1 0 0-16,-7-6 128 0,9 5-128 15,-1 2 0-15,-1 0 0 0,-2-1 0 0,2 3 0 16,-3-1 0-16,2 1 0 0,2-3 0 0,-4 0 0 15,-4-6 0-15,8 6 0 0,-2 1 0 0,1 1 0 16,-2-2 0-16,1 1 0 0,-6-7 128 0,9 7-128 16,-5 1 0-16,3-1 0 0,-1-1 0 0,0 1 0 15,-6-7 0-15,8 8 0 0,-3-2 0 0,-5-6 0 0,6 6 128 0,-1 0-128 0,-5-6 0 16,6 7 0 0,-1-2 128-16,-5-5-128 0,6 7 0 0,-1-1 0 15,3-2 0-15,-8-4 0 0,3 10 0 0,4-2 0 16,0-3 0-16,-2 2 0 0,-5-7 0 0,5 6 0 15,1 2 0-15,-1-3 0 0,-5-5 128 0,6 7-128 16,-6-7 0-16,5 9 0 0,1-1 0 0,-2-2 0 0,-4-6 0 0,7 9 0 16,-2-2 0-16,2-1 0 15,-5 1 0-15,-2-7 0 0,9 6 0 0,-3 1 0 0,0-2 0 0,1 1 0 0,-3-2 0 0,-4-4 0 16,7 6 128-16,-1-1-128 16,-6-5 0-16,6 8 0 0,-2-2 0 0,-4-6 0 15,6 7 128-15,-3 0-128 0,-3-7 0 0,4 8 0 16,1-3 0-16,-1 2 0 0,0-1 0 0,2 1 0 15,-2-1 0-15,-4-6 0 0,4 7 0 0,0 0 0 16,3-1 0-16,-4 1 0 0,-3-7 0 0,3 10 0 0,1-1 128 0,-1-2-128 16,-3-7 0-16,4 8 0 15,-4-8 0-15,5 7 0 0,-5-7 0 0,4 8 0 0,0 0 0 0,-1 0 0 16,2-1 0-16,-2 0 0 16,0 0 128-16,1-1-128 0,-4-6 0 0,4 9 0 0,-4-9 0 15,5 4 0-15,-5-4 0 0,6 8 0 0,0 1 0 16,-6-9 0-16,0 0 0 0,4 7 0 0,2-1 128 15,-2 1-128-15,1-3 0 0,-5-4 0 0,5 7 0 0,-5-7 0 16,2 6 0-16,3 1 0 0,0-3 0 0,-5-4 0 16,0 0 0-16,0 0 0 0,6 7 0 0,-6-7 0 15,0 0 0-15,4 7 0 0,-1-1 0 0,2 1 0 16,-5-7 128-16,3 6-128 0,-3-6 0 0,5 8 0 16,-2-1 0-16,-3-7 0 0,0 0 0 0,0 0 0 15,5 5 0-15,-1 3 0 0,-4-8 0 0,0 0 0 16,0 0 0-16,4 6 0 0,0 1 0 0,1 0 0 15,-5-7 0-15,3 5 0 0,-3-5 0 0,5 7 0 0,1-2 0 0,-6-5 0 16,0 0 0-16,0 0 0 16,3 7 0-16,-3-7 0 0,0 0 0 0,6 5 0 0,-6-5 0 0,7 7 0 15,-7-7 0-15,4 3 0 0,-4-3 0 0,0 0 0 16,5 5 0-16,2-1 0 0,-7-4 0 0,6 4 0 16,-6-4 128-16,0 0-128 0,9 4 0 0,-9-4 0 15,0 0 0-15,6 3 0 0,-6-3 0 0,7 3 0 16,-1 2 0-16,-6-5 0 0,7 2 0 0,-7-2 0 15,0 0 128-15,7 3-128 0,-7-3 0 0,7 4 0 16,-7-4 0-16,9 3 0 0,-9-3 0 0,9 3 0 0,-9-3 0 0,8 1 0 0,-8-1 0 0,0 0 0 31,11 2 0-31,-4 1 0 0,-7-3 0 0,9 1 0 16,-9-1 0-16,0 0 0 0,0 0 0 0,9 3 0 16,-1-1 0-16,-8-2 0 0,0 0 0 0,10 4 0 0,0-3 0 0,-10-1 0 15,0 0 0-15,10 2 0 0,0-1 0 0,-2 0 0 16,-8-1 0-16,0 0 0 0,9-1 0 0,-1 1 0 0,-8 0 0 0,11 0 0 15,-11 0 0-15,9 1 0 16,-1 0 0-16,-8-1 0 0,10 2 0 0,-1-1 0 0,-2-2 0 0,-7 1 0 16,10 0 0-16,-1 0 0 0,0-1 0 0,-2 1 0 0,-7 0 0 0,9-1 0 15,1 0 0-15,-2 0 0 0,-2-1 0 0,1 1 0 32,-7 1 0-32,9 1 0 0,2 0 0 0,-5 0 0 15,1 0 0-15,0 0 0 0,-7-1 0 0,8 1 0 16,1 0 0-16,1-1 0 0,-3-1 0 0,2 1 0 15,-9 0 0-15,7 0 0 0,2 0 0 0,-1 0 0 16,-8 0 0-16,9 1 0 0,-1 0 0 0,1-1 0 0,0-1 0 0,0 1 0 16,0 0 0-16,-3 0 0 15,3-1 0-15,-2 0 0 0,-7 1 0 0,0 0 0 16,12 0 0-16,0 0 0 0,-5 0 0 0,3 0 0 0,-2 1 0 0,1 1 0 0,-1 1 128 16,-1-2-128-16,-7-1 0 0,10 2 0 15,-1 0 0-15,2 0 0 0,-3-1 0 0,0 1 0 16,-8-2 0-16,10 0 0 0,-1 1 0 0,1 0 0 15,-10-1 0-15,10 3 0 0,0 1 0 0,0 0 0 0,-3-1 128 0,3 0-128 16,-10-3 0-16,9 4 0 0,0 0 0 0,0-1 0 16,0 1 0-16,-3-1 0 0,-6-3 0 0,9 3 0 15,1 1 128-15,-5-1-128 0,-5-3 0 0,8 4 0 16,-1-2 0-16,0 4 0 16,1-3 0-16,-1 1 0 0,-7-4 0 0,8 3 0 0,-1 0 128 0,0 0-128 0,0 2 0 0,0-1 0 31,-7-4 0-31,7 6 0 0,0-2 128 0,-1 1-128 0,1-2 0 15,0 0 0-15,-7-3 0 0,7 5 0 0,-1-1 144 16,1 0-144-16,2 0 0 0,-4-1 144 0,-5-3-144 16,10 8 0-16,-1-3 0 0,0 0 128 0,-9-5-128 0,8 6 0 15,1 2 0-15,-1-2 128 0,-1 0-128 0,0-3 0 16,1-1 0-16,3 3 0 0,-2-1 0 0,-2 2 0 0,-7-6 0 16,9 5 128-16,2 1-128 0,0-2 0 15,-4 2 0-15,-7-6 0 0,0 0 0 0,9 5 0 0,-4 1 0 0,4-2 0 16,-2-1 0-16,-7-3 0 15,9 5 0-15,-3 0 128 0,1 1-128 0,0-2 0 0,1-2 0 0,0 2 0 0,-8-4 0 0,7 6 0 16,1-1 128-16,-1-1-128 16,-7-4 0-16,7 4 0 15,-7-4 0-15,8 6 0 0,-8-6 0 0,9 7 128 0,-9-7-128 0,11 4 0 0,-3 0 0 0,-1 1 0 0,-7-5 128 32,7 4-128-32,-1 1 0 0,-6-5 0 0,8 4 0 0,-1-1 0 15,-7-3 0-15,0 0 0 0,9 4 128 0,-9-4-128 16,9 2 0-16,-2 1 0 0,-7-3 0 15,9 4 128-15,-3 0-128 0,-6-4 0 0,0 0 0 0,10 4 0 0,-10-4 0 0,8 5 128 16,-8-5-128-16,9 2 0 16,-9-2 0-16,9 4 0 0,-9-4 128 0,8 2-128 15,-8-2 0-15,8 3 0 0,-8-3 0 0,9 2 0 16,-9-2 0-16,8 2 0 0,-1-3 0 0,0 1 0 16,-7 0 0-16,0 0 0 0,0 0 0 0,10 3 0 0,0-1 0 0,-5 3 0 15,-5-5 0-15,10 2 0 16,-3-1 0-16,-7-1 0 0,10 2 128 0,-10-2-128 15,7 2 0-15,1-2 0 0,-8 0 0 0,8 0 0 0,-8 0 0 0,9 3 0 16,-1-3 0-16,1 1 0 0,-9-1 0 0,9 2 0 16,1 0 0-16,-2-1 0 0,-8-1 0 0,0 0 0 15,7 1 0-15,2-1 0 0,-2-1 0 0,1 0 0 0,-2 1 0 0,1 0 0 16,-7 0 0-16,8 0 0 16,2 0 0-16,-1 0 0 0,-9 0 0 0,10 0 0 0,-10 0 0 0,12 0 0 15,-2-2 0-15,0 1 0 16,-10 1 0-16,11-1 0 0,-2 0 0 0,-1 0 0 15,1-2 0-15,-2 1 0 0,-7 2 0 0,10-1 0 0,1-1 0 0,-2 1 0 16,-9 1 0-16,8-2 0 0,0-2 0 0,-8 4 0 16,10-3 0-16,-1 1 0 15,-9 2 0-15,11-1 0 0,-4 0 0 0,1-1 0 0,0 1 0 0,0 1 0 0,-8 0 0 0,7 1 0 32,-7-1 0-32,9 0 0 0,-9 0 0 0,10-1 0 0,-10 1 0 0,11 0 0 0,-1 0 0 0,-4 0 0 15,-6 0 0-15,9 1 0 16,-9-1 0-16,9 0 0 0,-2 0 0 0,-7 0 0 15,10-1 0-15,-3 1 0 0,0 0 0 0,-7 0 0 16,0 0 0-16,10 0 0 0,1 1 0 0,-5 1 0 16,-6-2 0-16,10 1 0 0,-1 0 0 0,-1-1 0 0,-8 0 0 0,9 1 0 0,-9-1 0 0,8-1 0 31,1 0 0-31,-2 1 0 0,-7 0 0 0,7 1 0 16,2 0 0-16,-1 0 0 0,-8-1 0 0,10 1 0 15,-1-1 0-15,-9 0 0 0,0 0 0 0,10 1 0 16,-1-1 0-16,-1 0 0 0,-8 0 0 0,7 0 0 0,-7 0 0 0,12 0 0 0,-4 0 0 0,0 0 0 31,-8 0 0-31,8 0 0 0,-8 0 0 0,10 0 0 0,-1-1 0 16,-2 1 0-16,-7 0 0 0,11-1 0 0,-3 0 0 0,1 1 0 15,-9 0 0-15,9-1 0 0,0 0 0 0,-9 1 0 16,11 0 0-16,-4 0 0 0,-7 0 0 0,10 0 0 16,-10 0 0-16,8 1 0 0,1-1 128 0,-9 0-128 15,0 0 128-15,11 0-128 0,-3 0 0 0,1 0 0 16,-9 0 128-16,7-1-128 0,-7 1 0 0,0 0 0 15,10-1-160-15,-1 1 160 0,-9 0 0 0,8 1 0 16,1 0 0-16,-9-1 0 0,9 0 0 0,-9 0 0 16,10 2 0-16,-10-2 0 0,9 0 0 0,-9 0 0 15,8 0 0-15,0 0 0 0,-8 0 0 0,10 0 0 0,-1 0 0 0,0 1 0 0,-1 0 0 0,-8-1 0 16,8 1 0-16,2 1 0 0,-1 0 0 0,0 0 0 0,-9-2 0 0,0 0 0 31,11 1 0-31,-2 0 0 0,0 0 0 0,0-1 0 16,-9 0 0-16,10 1 0 0,1-2 0 0,-2 3 0 15,-9-2 0-15,11 4 0 0,0-1 0 0,-1 0 0 16,0-3 0-16,0 2 0 0,-3 2 0 0,2-2 0 0,-9-2 0 0,10 2 0 16,0 0 0-16,0-1 0 15,-10-1 0-15,9 3 0 0,0-1 0 0,0-1 0 16,-1 0 0-16,-8-1 0 0,11 1 0 0,-3 1 0 16,2-2 0-16,-3 2 0 0,1 4 0 0,-8-6 0 15,10 0 0-15,-1 1 0 0,-2 0 0 0,-7-1 0 16,0 0 0-16,10 0 0 0,0 0 0 0,-3 1 0 15,-7-1 0-15,10 2 0 0,-1 1 0 0,-9-3 0 16,8 0 0-16,0 1 0 0,-8-1 0 0,9 2 0 0,-9-2 0 0,10 1 0 0,-10-1 0 16,7 1 0-16,-7-1 0 0,10 0 0 0,-10 0 0 0,8 0 0 0,1 0 0 15,-9 0 0 1,9 3 0-16,-9-3 0 0,8-1 0 0,-1 1 0 16,-7 0 0-16,9 0 0 0,-9 0 0 0,8 0 0 15,-8 0 0-15,7 0 0 0,-7 0 0 0,10 0 0 0,-3 0 0 0,-7 0 0 16,0 0 0-16,0 0 0 15,11 3 0-15,-11-3 0 0,0 0 0 0,10-2 0 16,0 2 0-16,1 0 0 0,-11 0 0 0,0 0 0 16,7-3 0-16,2 1 0 0,0 1 0 0,-9 1 0 0,0 0 0 0,8-1 0 15,0 0 0-15,0 1 0 0,-8 0 0 16,9 0 0-16,-9 0 0 0,9-1 0 16,-9 1 0-16,10-2 0 0,-3-1 0 0,1 1 0 15,-8 2 0-15,5-2 0 0,-5 2 0 0,11-1 0 0,-4-2 0 0,-7 3 0 16,0 0 0-16,9-1 0 0,-9 1-128 0,8-1 128 0,-8 1 0 15,8-2 0-15,0 1 0 0,-8 1 0 16,0 0 0-16,10-2 0 0,1-3 0 0,-4 3 0 0,-7 2 0 0,0 0 0 16,0 0 0-16,9-1 0 15,-9 1 0-15,8-1 0 0,-8 1 0 0,9-1 0 16,-1-1 0-16,-8 2 0 0,0 0 0 0,0 0 0 16,7-4 0-16,0 2 0 0,1 0 0 0,-8 2 0 15,0 0 0-15,0 0 0 0,0 0 0 0,0 0 0 16,10-2 0-16,-10 2 0 0,0 0 0 0,8-1 0 15,-8 1 0-15,0 0 0 0,10 0 0 0,-10 0 0 16,8-1 0-16,-8 1 0 0,10-3 0 0,-10 3 0 0,0 0 0 16,9 0 0-16,-9 0 0 0,8-2 0 0,-8 2 0 0,0 0 0 15,0 0 0-15,10-1 0 0,0-1 0 0,-1 1 0 0,-9 1 0 0,0 0 0 16,0 0 0-16,7 0 0 0,-7 0 0 0,7-4 0 16,-7 4 0-16,0 0 0 15,9-3 0-15,-9 3 0 0,0 0 0 0,0 0 0 16,9 0 0-16,-9 0 0 0,8-3 0 0,-8 3 0 15,0 0 0-15,8 0 0 0,-8 0 0 0,0 0 0 16,9-1 0-16,-2-1 0 0,-7 2 0 0,0 0 0 16,0 0 0-16,9 0 0 0,-2 0 0 0,-7 0 0 15,0 0 0-15,0 0 0 0,11-2 0 0,-4 1 0 0,-7 1 0 0,0 0 0 16,0 0 0-16,0 0 0 16,9 1 0-16,-9-1 0 0,0 0 0 0,7 2 0 15,-7-2 0-15,8 1 0 0,-8-1 0 0,0 0 0 0,9 0 0 0,-9 0 0 16,0 0 0-16,0 0 0 0,10 1 0 15,-10-1 0-15,0 0 0 0,9 2 0 0,-2-1 0 0,-7-1 0 16,0 0 0-16,0 0 0 0,8 1 0 0,0-1 0 16,-8 0 0-16,7 1 0 0,-7-1 0 0,0 0 0 15,10 0 0-15,-10 0 0 0,0 0 0 0,0 0 0 16,0 0 0-16,0 0 0 0,0 0 0 0,0 0 0 16,10 4 0-16,-10-4 0 0,6 2 0 0,-6-2 0 15,10 2 0-15,-10-2 0 0,0 0 0 0,0 0 0 16,6 2 0-16,-6-2 0 0,9 2 0 0,-9-2 0 15,0 0 0-15,0 0 0 0,0 0 0 0,8 1 0 0,-8-1 0 0,7 5 0 0,-7-5 0 0,6 1 0 16,2 1 0-16,-8-2 0 16,0 0 0-16,0 0 0 0,11 2 0 0,-3 2 0 0,-8-4 0 0,0 0 0 0,0 0 0 15,0 0 0 1,8 0 0-16,-8 0 0 0,0 0 0 0,8 2 0 0,-8-2 0 0,0 0 0 16,0 0 0-16,8 2 0 15,-8-2 0-15,0 0 0 0,0 0 0 0,0 0 0 16,0 0 0-16,8 2 0 0,-8-2 0 0,0 0 0 15,7-2 0-15,-7 2 0 0,0 0 0 0,0 0 0 16,0 0 0-16,0 0 0 0,0 0 0 0,0 0 0 16,0 0 0-16,0 0 0 0,0 0 0 0,0 0 0 15,0 0 0-15,0 0 0 0,0 0 0 0,0 0 0 16,8-3 0-16,-8 3 0 0,0 0 0 0,0 0 0 16,0 0 0-16,0 0 0 0,0 0 0 0,0 0 0 15,0 0 0-15,0 0 0 0,0 0 0 0,2-9 0 16,2 1 0-16,-4 8 0 0,0 0 0 0,0 0 0 0,4-7 0 0,-4 7 0 15,0 0 0-15,0 0 0 0,0 0 0 0,1-8 0 0,3 0 0 0,-4 8 0 0,0 0 0 16,0 0 0 0,2-9 0-16,0 2 0 0,-2 7 160 0,0 0-160 0,0-8 0 0,0 8 0 15,0-8 0-15,0 8 0 16,0 0 0-16,0 0 0 0,2-10 0 0,-1 3 0 16,-1 7 0-16,2-9 0 0,-2 9 0 0,2-9 0 15,-2 9 0-15,2-10 0 0,-2 10 0 0,0-8-176 16,0 8 176-16,0-7 0 0,0 7 0 0,0-9 0 15,0 9 0-15,0-8 0 0,-2-1 0 0,2 2 0 16,0 7 0-16,0-9 0 0,0 9 0 0,0 0 0 16,2-9 0-16,-1 1 0 0,-1 0 0 0,0 8 0 15,0 0 0-15,-1-9 0 0,2 1 0 0,-1 8 0 0,0 0 0 0,1-8 0 16,-1-1 0-16,0 9 0 0,0 0 0 0,3-9 0 0,-3 9 0 0,2-10 0 0,-2 10 0 16,2-9 0-1,-1 0 0-15,-1 9 0 0,0 0 0 0,0-10 0 0,0 0 128 16,1 3-128-16,-1 7 0 0,1-9 0 0,-1 9 0 0,0-10-128 0,4-1 128 15,-4 3 0 1,0 8 160-16,0 0-160 0,1-11 0 0,0 3 0 0,-2 0 0 0,1 8 0 16,0 0 0-16,0-9 0 15,-1 0 0-15,1 9 0 0,1-7 0 0,-1 0 0 16,0 7 0-16,1-10 0 0,1 1 0 0,0 3 0 16,-2 6 0-16,0 0 0 0,1-9 0 0,0 0 0 15,2 1 0-15,-3 8 0 0,2-7 0 0,-2 7 0 0,2-9 0 0,0 2-160 16,-2 7 160-16,2-7 0 15,1 0 0-15,0 0 0 0,2 0 0 0,-2 1 0 0,-3 6 0 16,0 0 0-16,2-10 0 0,0 3 0 0,-1-1 0 0,-1 8 0 16,2-8 0-16,-2 8 0 0,4-10 128 0,-1 3-128 0,-3 7 0 0,1-8 0 15,1-1 0-15,-2 9-128 16,2-9 128-16,1 0 0 0,-2 0 0 0,1 0 0 16,-2 9 0-16,2-10 0 0,-2 0 0 0,2 0 0 0,-1 0 0 0,2 0 0 15,-1-1 0-15,0 1 0 16,-2 10 0-16,2-10 0 0,0 1 0 0,0-1 0 15,0 0 0-15,-1 1 0 0,-1 9 0 0,1-9 0 16,2-3 0-16,-1 1 0 0,1 2 128 0,-1 0-128 0,2 1 0 0,-2-1 0 0,1-2 0 16,-1 2-128-1,-2 9 128-15,2-10 0 0,1 0 0 0,1 1 0 0,-2 1 0 16,0-1 0-16,0 1 0 0,0 0 0 0,0 0 0 0,0 0 0 16,1 0 0-16,0 1 0 0,-3 7 0 0,5-10 0 15,-2-1 0-15,1 1 0 0,-1 2 0 0,0 0 0 16,-1 0 0-16,1 1 0 0,-3 7 0 0,5-10 0 15,-3 0 0-15,1 0 0 0,1-1 0 0,-1 1 0 0,0 0 0 0,-1 2 0 16,2 0 0-16,-2 0 0 16,-1-2 0-16,1 3 0 0,2-2 0 0,-2 1 0 15,-2 0 160-15,2 1-160 0,1-2 0 0,-3 9 0 16,0 0 0-16,1-9-160 0,-1-4 160 0,1 3 0 0,3 1 0 0,-1 2 0 16,-3-2 0-16,0 0 0 15,-1 1 0-15,3-1 0 0,-2 9 0 0,0 0 0 16,1-12 0-16,3 2 0 0,-1-1 0 0,-1 3 0 15,1-1 0-15,-3 9 0 0,3-10 0 0,-2 0 0 0,1 2 0 0,-1 0 0 0,-1-1 0 0,2 1 0 0,1 0 0 16,1 1 0 0,-3-3 0-16,0 1 0 0,-1 1 0 0,0 1 0 15,2-2 0-15,1-1 0 0,-1 1 0 0,-1 1 0 0,-1 1 0 0,-1-1 0 16,-2 0 0-16,3 1 0 16,3-1 0-16,-2-1 0 0,-2 0 0 0,2 0 0 15,1 1 0-15,1 0 0 0,-5-2 0 0,2 10 0 16,-1-8 0-16,0 0 0 0,1-2 0 0,-1 0 0 15,-2 1 0-15,2-1 0 0,0-1 0 0,1 2 0 16,0 9 0-16,0-7 0 0,-1-2 0 0,-1 0 0 16,0 2 0-16,2 7 0 0,2-10 0 0,-2 3 0 15,0 7 0-15,0 0 0 0,0 0 0 0,0 0 0 16,0-11 0-16,-1 1 0 0,-2 1 0 0,3 9 0 0,0 0 0 0,0 0 0 16,-4-7 0-16,4 7 0 0,0-8 0 0,0 8 0 15,0 0 0-15,0 0 0 0,0 0 0 0,0 0 0 16,-1-9 0-16,1 9 0 0,0 0 0 0,-1-9 0 0,0 2 0 0,1 7 0 15,0 0 0-15,0 0 0 16,0-8 0-16,0 8 0 0,0 0 0 0,0 0 0 16,0 0 0-16,0-8 0 0,0 8 0 0,0 0 0 15,0-9 128-15,0 9-128 0,-1-8 0 0,1 8 0 16,0-8 0-16,0 8 0 0,0 0 0 0,0 0 0 0,-1-9 0 0,1 9 0 16,1-8 0-16,-1 8 0 15,-2-11 0-15,1 3-128 0,1 8 128 0,0 0 0 16,0 0 0-16,0 0 0 0,-6-7 0 0,2-2 0 15,0 1 0-15,4 8 0 0,0 0 0 0,0 0 0 16,-2-9 0-16,2 9 0 0,-2-6 0 0,-2-2 0 0,1 0 0 0,3 8 0 16,-2-7 0-16,2 7 0 0,-2-9 0 0,2 9 0 15,-4-6 0-15,4 6 0 0,-4-8 0 0,2 0 0 16,1 0 0-16,1 8 0 0,-3-5 0 0,2-2 0 16,1 7 0-16,0-8 0 0,-3 2 0 0,3 6 0 15,0-8 0-15,0 8 0 0,0 0 0 0,-4-6 0 16,4 6 0-16,-2-7 0 0,2 7 0 0,0 0 0 15,-2-8 0-15,0 1 0 0,1-2 0 0,0 3 0 16,1 6 0-16,0 0 0 0,0 0 0 0,0 0 0 0,-3-7 0 0,2-1 0 16,1 8 0-16,0 0 0 0,0 0 0 0,0 0 0 15,0 0 0-15,-1-8 0 16,1 8 0-16,-5-6 0 0,5 6 0 0,-2-6 0 16,2 6 0-16,0 0 0 0,0 0 0 0,0 0 0 0,0-9 0 0,0 9 0 0,0 0 0 0,0 0 0 15,0 0 0 1,-1-6 0-16,1 6 0 0,0 0 0 0,-3-8 0 0,3 8 0 15,0 0 0-15,-2-8 0 0,-1 1 0 0,1-1 0 16,2 8 0-16,0 0-128 0,0 0 128 0,-2-8 0 0,2 8 0 0,0 0 0 16,0-8 0-16,0 8 0 15,0 0 0-15,0 0 0 0,0 0 0 0,0 0 0 16,0 0 0-16,0 0 0 0,0 0 0 0,0 0 0 16,0 0 0-16,0 0 0 0,0 0 0 0,0 0 0 15,0 0 0-15,0 0 0 0,0 0 0 0,0 0 0 16,0 0 0-16,0 0 0 0,8 6 0 0,-8-6 0 15,6 9 0-15,-6-9 0 0,0 0 0 0,6 9 0 0,-6-9-144 0,3 8 144 0,-3-8-288 0,2 10 16 16,0-1 0-16,-2-9 0 31,2 8-240-31,-1 3-64 0,0-1 0 0,-1-2 0 0,0-8-1584 0,-1 11-320 0,1 0-64 0,0-11-16 32,0 0-640-32,0 0-144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7:10.679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19552 13497 5807 0,'0'0'256'0,"0"0"64"0,0 0-320 0,0 0 0 16,0 0 0-16,0 0 0 0,0 0 432 0,0 0 16 15,0 0 16-15,0 0 0 0,0 11 32 0,0-11 0 16,0 0 0-16,0 0 0 0,0 0-160 0,0 0-16 15,0 0-16-15,0 0 0 0,0 0-112 0,0 0-32 0,0 0 0 0,0 0 0 16,0 0 16-16,0 0 0 16,0 0 0-16,3 8 0 0,-3-8 48 0,0 0 16 15,0 0 0-15,0 0 0 0,0 0 112 0,0 0 32 16,0 0 0-16,0 0 0 0,2 10 64 0,1-1 0 16,-3-9 16-16,0 11 0 0,3-4-128 0,-3-7-16 15,0 0-16-15,0 9 0 0,2 0-80 0,-2-9-16 0,0 0 0 0,0 0 0 16,1 9 32-16,-1-9 0 0,0 0 0 0,1 8 0 15,-1 0 48-15,0-8 16 0,0 9 0 0,0-9 0 16,5 10 0-16,-3 0 0 0,-3-3 0 0,1-7 0 16,0 0-32-16,0 0 0 0,-1 8 0 0,1-8 0 15,0 0 48-15,3 8 0 0,-3-8 0 0,0 0 0 16,0 0-80-16,1 8-16 0,-1-8 0 0,0 0 0 16,0 0 16-16,0 0 0 0,0 0 0 0,0 0 0 0,0 0 16 0,0 0 16 15,0 0 0-15,0 0 0 16,-5 4-16-16,5-4-16 0,0 0 0 0,-9 0 0 15,9 0-64-15,-7-1-16 0,7 1 0 0,-9-3 0 0,9 3 32 0,-6-4 16 16,-3 2 0-16,9 2 0 16,0 0-80-16,-4-8 0 0,0 2-128 0,4 6 192 0,-6-8-32 0,1 1-16 15,2 1 0-15,3 6 0 0,-7-6-144 0,7 6 160 16,-6-7-160-16,3-1 160 0,-3 0-160 0,3 2 128 16,-1-2-128-16,2 1 128 0,-2 1-128 0,1 0 0 15,0-1 0-15,2-2 128 0,0 2-128 0,0-2 0 16,-1 3 0-16,1-3 0 0,1 9 0 0,-2-10 128 0,4-2-128 0,-2 2 0 15,-5 1 0-15,5 9 0 16,1-7 128-16,1-1-128 0,-2-1 0 0,0 0 0 16,-3 0 0-16,4 2 0 0,4 0 0 0,-5 7 0 15,-5-9 0-15,4 3 0 0,1 6 0 0,1-8 0 16,-1 0 0-16,0 8 0 0,4-8 0 0,-2 0 0 0,-2 8 0 0,4-9 0 0,0 1 0 16,-1 1 0-1,-3 7 0-15,4-8 0 0,0 0 0 0,-4 8 0 16,5-9 0-16,1 2 0 0,-1 0 0 0,-5 7 0 0,3-9 0 0,-3 9 0 15,6-7 0-15,-2-2 0 0,1 2 0 0,1 0 0 0,0 2 0 0,-6 5 0 16,4-5 0-16,-4 5 0 16,9-8 0-16,-3 2 0 0,-6 6 0 0,6-6 0 0,-6 6 0 0,6-6 0 15,-1 1 0-15,-5 5 0 16,7-5 0-16,-2 1 0 0,1-3 0 0,-6 7 0 16,6-4 0-16,1-1 0 0,-7 5 0 0,7-6 128 15,-2 2-128-15,-5 4 0 0,0 0 0 0,9-4 0 16,-4 0 0-16,-5 4 128 0,5-6-128 0,-5 6 0 15,6-3 128-15,-6 3-128 0,7-8 0 0,1 3 128 16,-2 1-128-16,-6 4 0 0,8-4 0 0,-8 4 0 16,5-4 0-16,-5 4 0 0,7-3 0 0,-7 3 0 0,9-5 128 0,-9 5-128 15,8-4 0-15,-8 4 128 0,8-5-128 0,-1 1 0 0,-7 4 144 0,9-6-144 0,1 2 144 16,-10 4-144 0,0 0 192-16,0 0-192 0,9-1 0 0,-9 1 0 15,9-1 0-15,-9 1 0 0,10-1 160 0,0 1-160 16,-10 0 128-16,10 2-128 0,-10-2 0 0,11 1 0 0,-11-1 0 0,11 0 0 0,-1 3 128 0,-10-3-128 31,9 3 128-31,-9-3-128 0,10 3 0 0,0-1 0 16,-2-2 128-16,-8 0-128 0,10 2 0 0,-10-2 0 0,12 5 144 0,-3-2-144 15,1-1 128-15,-2 1-128 0,-8-3 128 0,7 5-128 0,-7-5 144 0,10 5-144 16,0 0 192-16,-1-2-192 16,0-1 960-16,-9-2 64 15,9 4 32-15,-2-2 0 16,1-2-1632-16,1 0-336 0,-1 0-64 0,-8 0-16 0,0 0 800 0,11 5 192 0,-4 0 0 15,3-2 0-15,-4-1 0 0,1-1 0 0,-7-1 0 16,8 1 0-16,1 2 0 0,-4-1 0 0,2-1 128 0,-7-1-128 16,0 0 0-16,9 2 0 0,-9-2 0 0,9 2 0 15,-9-2 144-15,0 0-144 0,6 2 0 0,-6-2 144 16,0 0-144-16,0 0 0 0,9 0 144 0,-9 0-144 16,0 0 128-16,0 0-128 0,6 6 128 0,-6-6-128 15,0 0 0-15,0 0 144 0,0 0-144 0,0 0 0 16,0 0 144-16,0 0-144 0,0 0 0 0,0 0 144 0,0 0-144 0,0 0 0 15,0 0 144-15,0 0-144 16,0 0 128-16,0 0-128 0,0 0 128 0,0 0-128 0,0 0 128 0,0 0-128 16,0 0 128-16,0 0-128 15,0 0 0-15,0 0 0 0,0 0 0 0,0 0 128 0,0 0-128 0,0 0 0 0,0 0 0 0,0 0 128 16,0 0-128-16,0 0 0 0,-4-8 0 0,4 8 0 16,0 0 0-16,0 0 0 15,-8-6 0-15,8 6 0 0,0 0 0 0,0 0 0 16,0 0 0-16,0 0 0 0,-4-7 0 0,4 7 0 15,0 0 0-15,0 0 0 0,0 0 0 0,0 0 0 0,0 0 0 0,0 0 0 16,-5-5 0-16,5 5 0 16,-7-7 0-16,7 7 0 0,0 0 0 0,0 0 0 15,-7-3 0-15,7 3 0 0,-7-5 0 0,7 5 0 16,-8-2 0-16,0 0 128 0,1-1-128 0,-2 1 0 16,9 2 0-16,-8 0 128 0,-2-2-128 0,4 0 0 0,-3 0 0 0,3 0 0 15,-1 1 0-15,0-2 0 16,-1 1 0-16,2 1 0 0,-2 1 0 0,0-1 0 15,-1-2 0-15,2 0 0 0,7 3 0 0,-11 0 0 0,-1-1 0 0,2 0 0 16,-1 0 0-16,0 1 0 0,-2 0 0 0,3 0 128 16,-2 1-128-16,1-1 0 0,1-1 0 0,-2 0 0 0,1 1 0 0,0 0 0 0,0 1 0 0,-2 0 128 31,4-1-128-31,0 1 0 0,-3 0 0 0,2 3 0 16,0-3 0-16,-1 0 0 0,1-1 0 0,1 3 0 0,-1 3 0 0,-1-2 0 15,0-1 0-15,-1 1 0 0,3 0 0 0,1 1 0 0,-3-3 0 0,2 2 0 31,1 2 0-31,-1 0 0 0,-1 1 0 0,0-2 0 16,4 0 0-16,-3 0 0 0,1 1 0 0,1 0 0 16,1 2 0-16,0-4 0 0,-1 1 0 0,0 1 0 15,1 0 0-15,0 2 0 0,-1-1 0 0,1 3 0 16,3-3 0-16,-3 2 0 0,1-1 0 0,0 1 0 0,-5-1 0 0,5-1 0 0,-2-2 0 0,3 2-128 16,1-1 128-16,0 3 0 15,-2 1 0-15,2-3 0 0,3-7 0 0,-4 8 0 16,1 2 0-16,0 1 0 0,1 0 0 0,-2-1 0 0,1-2 0 0,2 2 0 0,0 1 0 15,0 1-128-15,1 1 128 0,0 0 0 16,0-2 0-16,0-1 0 0,-3-1 0 0,3-9 0 16,0 9 0-16,3 0 0 15,-1-1 0-15,-1 1-128 0,-1 0 128 0,0-9 0 16,2 11 0-16,0-2 0 0,-2-9 0 0,0 0 0 16,0 0 0-16,6 9 0 0,-6-9 0 0,0 0 0 15,0 0 0-15,5 7 0 0,-5-7 0 0,7 7 0 16,-7-7 0-16,0 0 0 0,0 0 0 0,0 0 0 0,0 0 0 0,0 0 0 0,10 2 0 0,-10-2 0 31,0 0 0-31,0 0 0 0,0 0 0 0,0 0 0 0,8-4 0 0,-8 4 0 16,0 0 0-16,0 0 0 0,7-6 0 0,-7 6 0 15,0 0 0-15,0 0 0 0,7-5 0 0,-7 5 0 16,5-9 0-16,-5 9 0 0,0 0 0 0,0 0 0 16,-2-10 0-16,2 1 0 0,0 3 0 0,0 6 128 15,0 0-128-15,0-10 0 0,2 0 0 0,-4 1 0 16,1 1 0-16,1 8 0 0,-3-7 0 0,2-1 128 15,3-1-128-15,-1 1 0 0,-2 1 0 0,1-1 0 0,1-1 0 0,3-1 0 16,-1-1 0-16,-1 1 0 16,-2 2 0-16,2-2 0 0,2-2 0 0,1-1 0 0,-5 1 0 0,0 1 0 15,1 0 0-15,2-1 0 0,2-2 0 0,1 0 0 0,-3 0 0 0,3 1 0 16,4 0 0 0,-1 0 0-16,-2-3 0 0,1 1 0 0,0 2 0 15,-1 1 0-15,0 0 0 0,1 1 0 0,-1 0 0 0,2 1-128 0,0 0 128 0,2-1 0 16,-2 0 0-16,1 1 0 15,-1 0 0-15,-1 0 0 0,2-2 0 0,-2 1 0 0,1 0 0 0,0 3 0 16,0 4 0-16,-1 0 0 16,-1-1 0-16,0 1 0 0,2-1 0 0,0 2 0 15,-9 3 0-15,10-3 0 0,0-2 0 0,0 2 0 16,0 0 0-16,1 1-128 0,-3-1 128 0,-8 3 0 16,13 0 0-16,-1-2 0 0,0 2 0 0,-2 2 0 0,1-2 0 0,1 0 0 15,2 0 0-15,-3 1 0 16,-1 1 0-16,0-2 0 0,-10 0 0 0,11 0 0 0,-1 2 0 0,1 1 0 15,2-1 0-15,-3 0 0 0,-1 0 0 0,0 0 0 16,-1 0 0-16,3 1 0 0,-11-3 0 0,8 6 128 16,0-1-128-16,-3 1 0 0,2-2 0 0,0 2 0 0,1-1 0 0,-8-5 0 0,7 6 0 0,-1-1 128 15,3 0-128-15,-2 0 0 16,-7-5 0-16,6 7 128 0,1-2-128 0,-7-5 0 16,7 6 0-16,-7-6 0 15,6 7 0-15,-6-7 0 0,5 7 0 0,-5-7 128 16,6 8-128-16,-6-8 0 0,2 7 0 0,-2-7 128 0,5 8-128 0,-5-8 0 15,0 0 0-15,6 8 0 0,-6-8 0 0,5 6 0 16,-5-6 0-16,4 8 0 0,-4-8 0 16,4 9 0-16,-4-9 0 0,4 9 0 0,-4-9 0 15,0 0 128-15,3 6-128 0,-3-6 0 16,5 7 0-16,-5-7 0 0,0 0 0 0,0 0 0 0,0 0 0 0,0 0 0 16,0 0 0-16,0 0 128 0,0 0-128 0,0 0 0 15,0 0 0-15,0 0 0 0,0 0 0 0,0 0 144 16,0 0-144-16,0 0 0 0,0 0 128 0,0 0-128 0,0 0 0 0,-7-6 0 15,-1 1 0-15,3 0 160 16,5 5-160-16,-7-4 128 0,1 0-128 0,0-1 128 0,-3 2-128 0,4 0 128 16,-4-1-128-16,2-1 0 0,-2-1 144 0,1 2-144 15,-2-2 0-15,0 2 128 16,1-4-128-16,-2 2 0 0,1-1 0 0,-1 2 128 0,-1 1-128 0,0 0 0 16,-1 0 0-16,3 1 0 15,-1 0 0-15,0 0 128 0,-2-2-128 0,-2 3 0 16,-1 2 0-16,2 0 0 0,0-1 0 0,0 0 128 15,0 1-128-15,-2 0 0 0,2 1 0 0,-1 0 0 16,0 1 0-16,1 2 128 0,0 0-128 0,1 2 0 0,2-1 0 0,-1 1 0 16,-1 0 0-16,1 1 0 0,-1-2 0 0,2 1 0 15,-1-2 0-15,0-1 0 0,-1 2 0 0,1-1 0 16,2 1 0-16,-1 0 0 0,1 1 0 0,0-2 0 16,1 0 0-16,-2 2 0 0,-1-1 0 0,0 2 0 15,5 1 0-15,0 1 0 0,-2-1 0 0,4 0 0 0,5-8 0 0,-4 9 0 16,-1 0 0-16,-1-1 0 0,-1-1 0 0,1 0 0 15,1-1 0-15,1 3-128 16,-4 1 128-16,3 0 0 0,3-1 0 0,-3 2 0 16,2 2 0-16,0 0 0 0,-2-1 0 0,4 2 0 0,0-1 0 0,-2-1 0 15,1 0 0-15,0 2-128 0,4 3 128 0,-2-2 0 0,-2-2 0 16,2 3-128-16,0 1 128 0,0 0 0 0,-1-3 0 0,2 1 0 16,3 1 0-1,-1-3 0-15,-5-2 0 0,2 0 0 0,3-1 0 0,-2 0 0 0,1-1 0 0,1-1 0 16,-1 1 0-16,-2-9 0 15,0 0 0-15,4 8-128 0,-4-8 128 0,0 0 0 16,0 0 0-16,5 9 0 0,-5-9 0 0,2 8 0 16,-2-8 0-16,0 0 0 0,0 0 0 0,0 0 0 15,0 0 0-15,0 0 0 0,8 5 0 0,-8-5 0 16,0 0 0-16,0 0 0 0,0 0 0 0,0 0 0 16,0 0 0-16,0 0 0 0,0 0 0 0,0 0 0 15,-4-8 0-15,4 8 0 0,-2-9 0 0,1 2 0 0,1 7 0 0,-2-8 0 16,1 1 0-16,1 0 0 0,1-3 0 0,0 2 0 0,-2 0 0 0,2 0 0 31,1-3 0-31,1-2 0 0,1 1 0 0,0 0 0 16,-2 0 0-16,4 0-128 0,0-2 128 0,-3-2 0 0,-2 0 0 0,2-1 0 0,4 2 0 15,-1-2 0-15,-1 0 0 0,2-1 0 0,2 3 0 0,1-1 0 16,-1 1 0-16,2-1 0 16,3-1 0-16,-1-1 0 0,-1 2 0 0,-1-1-128 15,1 1 128-15,1-1 0 0,0 0 0 0,0 1 0 16,0 1 0-16,-2 1 0 0,1-1 0 0,0 2 0 15,-2 0 0-15,0 1 0 0,0 1 0 0,1 0 0 16,0 0 0-16,-1 0 0 0,-1 2 0 0,1 1 0 16,1 2 0-16,-3-2 0 0,1 0 0 0,2 2 0 0,-2 0 0 15,1 0 0-15,-2 0 0 0,2 0 0 0,-1-1 0 0,1 3 0 16,1 3 0-16,2-4 0 0,0 1 0 0,-3 0 0 0,-2 3 0 0,2 0 0 16,0 1 0-16,1 0 0 0,3 0 0 15,1 2 0-15,0 1 0 0,1-1 0 16,-3-1 0-16,1 0 0 0,0-1 0 0,1 2 0 0,-2 2 0 0,0-1 0 15,0 0 0-15,1 0 0 0,-5 3 0 0,2-2 0 16,0 2 0-16,-2-1 0 0,0 0 0 0,-1-1 0 0,-2 1 0 0,2 0 0 31,-8-5 0-31,7 7 0 0,-7-7 0 0,6 5 0 0,-6-5 0 0,0 0 0 16,8 6 0-16,-8-6 0 16,0 0 0-16,0 0 0 0,4 6 0 0,-4-6 144 15,0 0-144-15,0 0 0 0,0 0 128 0,0 0-128 0,0 0 0 0,0 0 0 16,0 0 0-16,0 0 128 15,0 0-128-15,0 0 0 0,0 0 128 0,-8 1-128 16,8-1 0-16,-9 3 0 0,1-3 0 0,8 0 0 16,0 0 128-16,-9-4-128 0,0 2 0 0,3 1 0 0,6 1 0 0,-11-2 0 15,4-2 0-15,-3 1 0 0,2 0 0 0,-1 0 0 16,0 0 0-16,1 1 0 0,-4 0 0 0,2 0 0 16,1-2 128-16,-3 2-128 0,0 1 0 0,0-1 0 0,0-2 0 15,-1 1 0-15,-1 0 128 0,-1 1-128 16,0 0 0-16,-1-1 0 0,4 0 0 0,-3 1 0 0,-4 2 128 0,1 0-128 0,1 0 0 0,0 0 0 15,-1 1 0-15,1 1 0 0,1 0 0 0,-1 1 0 16,2-1 0-16,0 0 0 16,-1 1 0-16,2 2 0 15,1-1 0-15,-2 3 0 0,1-4 0 0,0 3 0 0,-1 0 0 0,2 1 0 16,0-1 0-16,0 0 0 0,-2-2 0 0,3 4 0 16,1 0 0-16,-2-3 0 15,2-2 0-15,2 2 0 0,-2 1 0 0,4 3 0 0,0 0 0 0,2 1 0 16,-5-1 0-16,5 1-144 0,0 1 144 0,1 1 0 15,0-2 0-15,2 3 0 0,2-2 0 0,-1 1-160 0,-4 0 160 0,4-1 0 0,1 2-128 16,-2 0 128 0,-2 1 0-16,1-1 0 0,0 0-128 0,2 0 128 15,-1 2 0-15,1 0 0 0,1 0 0 0,-1 1 0 16,-2-1 0-16,2 2 0 0,1-1 0 0,0 0-128 0,-1-3 128 0,1 2 0 16,1 1 0-16,-1-1 0 0,-1-2 0 0,1 0 0 0,0-1 0 15,1 1 0-15,0-5 0 0,-1 2 0 0,0 1 0 0,2 0 0 16,0-1 0-16,1-1 0 15,1 0 0-15,-1-2-128 0,-1 3 128 0,-1-1 0 16,-1-9 0-16,2 10 0 0,-2-10 0 0,7 9 0 0,-3-1 0 0,-4-8-128 31,0 0 128-31,9 8 0 0,1 0 0 0,0-2 0 0,-10-6 0 0,10 5 0 16,-2-2 0-16,2 1-128 0,-1-3 128 0,1 2 0 16,-10-3 0-16,10 3 0 0,-1 0 0 0,0-2 0 15,-9-1 0-15,0 0 0 0,0 0 0 0,7 2 0 0,3-2 0 0,-10 0 0 16,0 0 0-16,6-1 0 15,-6 1 0-15,0 0 0 0,0 0 0 0,0 0 0 0,0 0 0 0,0 0 0 16,0 0 0-16,0 0 0 16,1-8 0-16,-1 8 0 0,-4-9 0 0,4 9 0 0,-3-10 128 15,1 2-128-15,-5 0 0 0,3 1 0 16,4 7 0-16,-3-7 0 0,-3-1 0 0,2 1 0 0,-1 0 0 0,3 0 0 0,-2-1 0 0,2 1 0 31,-1-1 0-31,2 0 0 0,0-2 0 0,1-1 0 0,0-2 0 0,1 1 0 16,0 0 0-16,-1 0 0 0,0-3 0 0,3 0 0 15,-1 0 0-15,0-2 0 0,1 1 0 0,-2-1 0 0,2 2 0 0,0 0 0 16,0 2 0-16,3 1 0 0,-4-1 0 0,1 1 0 16,0-1 0-16,1 1 0 15,0-1 0-15,2 1 0 0,-1 0 0 0,1-1 0 16,-1 0 0-16,2 2 0 0,-2-1 0 0,2 0 0 0,1-3 0 0,-2 2 0 0,1 0 0 0,-2-1 0 31,3-3 0-31,-3 3 0 0,1 3 0 0,1 0 0 16,-2-1 0-16,2-1 0 0,-1-1 0 0,1 1-128 0,-1 2 128 15,2 0 0-15,0 1 0 0,1 1 0 16,-3 2 0-16,3-2 0 0,0 0 0 0,0 1 0 16,-2 1-128-16,1 1 128 0,3 1 0 0,0 3 0 0,1-1 0 0,-1 2 0 15,2-1 0-15,2 1 0 0,0 1 0 0,-1 1 0 16,0 0 0-16,1 0 0 0,2 0 0 0,-1 2 0 16,0 1 0-16,1 0 0 0,-2 0 0 0,1 0 0 0,-1 0 0 15,1 2 0-15,-3-1 0 0,0 0 0 16,0-4 0-16,0 2 0 0,-3 4 0 0,0-2 0 0,-1 0 0 0,1 0 0 15,0 1 0-15,-5-1 0 0,2 1 0 0,-2 0 0 16,-5-6 0-16,6 7 0 16,-6-7 0-16,8 8 0 0,-4-1 0 0,-4-7 0 15,0 0 0-15,6 7 128 0,-2 1-128 0,-4-8 0 0,0 0 0 0,0 0 0 16,0 0 0-16,0 0 0 16,1 10 144-16,-1-10-144 0,0 0 128 0,0 0-128 15,0 0 0-15,0 0 128 0,0 0-128 0,0 0 0 0,0 0 0 0,0 0 0 16,0 0 128-16,0 0-128 0,0 0 0 15,0 0 0-15,0 0 0 0,0 0-176 16,0 0-1552-16,0 0-320 0,0 0-64 0</inkml:trace>
  <inkml:trace contextRef="#ctx0" brushRef="#br1" timeOffset="1">19686 13650 6383 0,'0'0'272'0,"0"0"80"0,0 0-352 0,0 0 0 15,0 0 0-15,0 0 0 0,-6 2 224 0,6-2-32 0,0 0 0 0,-10 5 0 16,3-4-64-16,7-1 0 16,0 0-128-16,0 0 192 0,-10-1 128 0,10 1 32 15,-6-1 0-15,6 1 0 0,0 0-32 0,-9-5-16 16,3 1 0-16,6 4 0 0,-6-6-112 0,0 1 0 0,2-1-16 0,-2 3 0 16,6 3-176-16,-5-6 0 15,0 2 0-15,0 0 128 0,5 4-128 0,0 0 192 0,-7-5-192 0,7 5 192 16,-6-3 128-16,6 3 16 0,0 0 16 0,0 0 0 15,-6-4 32-15,6 4 0 0,-2-7 0 0,2 7 0 16,0 0-144-16,0 0-32 0,0 0 0 0,0 0 0 16,0 0-208-16,0 0 0 0,0 0 128 0,0 0-128 15,0 0 0-15,5-7 0 0,1 2 0 0,-6 5 0 16,0 0 0-16,0 0 0 0,4-8-192 0,-4 8 192 16,5-6 0-16,-5 6-128 0,4-9 128 0,-4 9 0 15,0 0 0-15,0 0 0 0,0 0 0 0,5-8 0 16,-5 8 256-16,0 0-32 0,0 0-16 0,0 0 0 15,0-8-208-15,0 8 176 0,1-10-176 0,-1 10 160 16,0 0-160-16,0 0 128 0,0 0-128 0,0 0 128 16,0 0-128-16,0 0 0 0,0 0 0 0,0 0 128 0,0 0-128 0,0 0 0 15,0 0 144-15,0 0-144 0,0 0 0 0,0 0 128 16,-1 10-128-16,1-1 0 0,0-9 128 0,-2 9-128 16,2-9 128-16,-4 10-128 0,2 0 0 0,0-1 144 15,2-9-144-15,-4 8 0 0,4-8 288 0,0 0-48 16,-3 7-16-16,3-7 0 0,-5 9 32 0,1-3 0 15,4-6 0-15,-3 8 0 0,3-8 0 0,0 0 16 16,-4 9 0-16,4-9 0 0,0 0 32 0,-6 5 0 16,6-5 0-16,0 0 0 0,0 0 16 0,-5 7 0 15,-3-4 0-15,8-3 0 0,0 0-64 0,0 0-16 16,-7 5 0-16,7-5 0 0,-7 3-32 0,1 0 0 16,1-1 0-16,5-2 0 0,0 0-16 0,0 0 0 15,0 0 0-15,-6 3 0 0,-2-1-32 0,8-2-16 16,0 0 0-16,-6 0 0 0,6 0-16 0,0 0 0 0,-6-2 0 0,6 2 0 15,0 0-128-15,0 0 0 0,0 0 144 0,0 0-144 16,0 0 0-16,0 0 128 0,0 0-128 0,0 0 0 16,10-5 0-16,-3 0 144 0,2-2-144 0,-2 2 0 15,4 0 256-15,0 0-64 0,-3-4-16 0,2 0 0 16,2 1 32-16,-2 0 16 0,2-3 0 0,-1 1 0 16,2-2 0-16,-1 0 0 0,0 1 0 0,0-4 0 15,1 1-80-15,-1 1-16 0,0 2 0 0,0 0 0 0,0 1-128 0,1-1 128 16,-2 0-128-16,1 0 128 15,-1-1-128-15,2 0 0 0,2 0 0 0,0-2 128 16,1 3-128-16,-2 0 0 0,-2 0 0 0,3 1 0 0,2 1 0 0,-3 0 0 16,-2 0 0-16,0 1 0 0,0 2 0 15,3-1 128-15,-2-3-128 0,0 5 0 0,0 0 0 0,-1 1 0 16,1-3 0-16,0 2 0 0,-2 0 0 0,0 2 0 16,0 1 128-16,-1-1-128 0,-3-2 0 0,2 1 0 15,1 0 0-15,-1 1 128 0,-4-1-128 0,2 0 0 16,0 0 0-16,-7 4 0 0,6-3 128 0,-6 3-128 15,8-6 0-15,-8 6 128 0,7-5-128 0,-3-1 192 16,-4 6-192-16,4-5 192 0,-4 5-192 0,5-8 160 0,-5 8-160 0,3-5 160 0,-3 5-160 0,0 0 192 31,0 0-192-31,0 0 192 0,0 0-192 0,0 0 0 16,0-10 144-16,0 10-144 0,0 0 0 0,0 0 144 16,0 0-144-16,0 0 0 0,0 0 256 0,0 0-64 0,0 0-16 0,0 0 0 15,0 0-176-15,0 0 192 16,-7 6-192-16,7-6 192 0,0 0-192 0,-7 5 0 0,-1-1 0 0,1 0 128 15,7-4-128-15,-7 8 0 0,-1-1 0 16,1-1 128-16,3 2-128 0,-4-2 0 0,1 0 0 0,0 1 0 16,0-3 0-16,-1 1 0 0,-2-1 0 0,-1 1 0 15,1 2 0-15,0-1 0 0,-4-2 0 0,1 0 128 0,3 3-128 0,-3 1 0 0,0 0 0 0,-1 0 0 32,0-1 0-32,2 0 0 0,-1 2 0 0,0-1 0 15,-3-1 0-15,1 0 0 0,3 0 0 0,0-1 0 16,1 0 0-16,0 4 0 0,1 1 0 0,-2-2 0 15,2-5 0-15,1 3 0 0,1 3 0 0,1-3 0 0,-2-1 0 0,3-1 0 16,-2 1 0-16,0 1 0 0,1 2 0 0,0-2 0 16,0-3 0-16,7-4 0 0,-6 8 0 0,0-1 0 15,-3-2 0-15,4-1 0 0,5-4 0 0,-9 5 0 16,3 0 0-16,6-5 0 0,-8 5 0 0,8-5 0 16,-8 2 0-16,2 1 0 0,-1 3 0 0,7-6 0 15,0 0 0-15,-4 4 0 0,4-4 0 0,0 0 0 16,-8 8 0-16,8-8 0 0,0 0 0 0,0 0 0 15,0 0 0-15,0 0 0 0,0 0 0 0,0 0 0 16,-5 8 0-16,5-8 0 0,0 0-128 0,0 0 128 16,0 0 0-16,0 0 0 0,0 0 0 0,0 0 0 15,0 0-144-15,0 0 144 0,0 0 0 0,0 0 0 16,9-5 0-16,0 2 0 0,-1 1-128 0,-1-3 128 0,1-1 0 0,1-3 0 16,1-2 0-16,-2 1 0 15,0-1 0-15,0-1 0 0,1-4 0 0,1 2 0 0,-1 0 0 0,2 1 144 16,-3-2-144-16,2 2 0 0,-1 0 0 0,1 0 128 15,0 2-128-15,1-1 160 0,-1-2-160 0,1 3 160 16,2 2-160-16,-4-1 0 0,-1-1 0 0,-1 2 0 16,4 2 0-16,1 2 0 0,-3-1 0 0,0 2 0 15,-9 4 928-15,9-5 96 0,0 2 32 0,-9 3 0 32,0 0-1664-32,9-3-336 0,-9 3-64 0,8-1-16 0,-8 1 848 0,0 0 176 0,0 0 0 0,0 0 0 15,0 0 208-15,0 0 0 0,0 0 0 0,0 0 0 16,1 12 64-16,-2-3 16 0,1-9 0 0,-4 11 0 0,-2 0-144 0,1-3-16 15,-1 2-128-15,-2-1 192 16,0-1-192-16,-2 1 144 0,-1-1-144 0,1 0 128 16,-1 3-128-16,1-1 0 0,1 0 144 0,-1 2-144 0,-2 2 0 15,2 0 0-15,-3-3 0 0,2 0 128 16,2 3-128-16,-2 0 0 0,1 0 0 0,3-3 0 0,-3-4 0 0,2 2 0 16,-3 2 0-16,2 0 0 0,3-2 0 0,-2-3 0 0,8-6 0 0,-9 7 0 0,3 2 0 15,0-3 0 1,1 0 0-16,5-6 0 0,0 0 0 0,-6 5 0 15,6-5 0-15,0 0 0 0,0 0 0 0,0 0 0 16,0 0 0-16,0 0 0 0,0 0 0 0,0 0 0 16,0 0 0-16,0 0 0 0,0 0 0 0,0 0 0 15,0 0 0-15,0 0 0 0,0 0 0 0,0 0 0 16,0 0 0-16,6-6-128 0,-3-2 128 0,-3 8-160 16,6-6 160-16,0 1-160 0,-1-2-96 0,2 0 0 0,0-3-16 0,-1 2 0 31,1 3-160-31,0-2-16 0,0-2-16 0,1 0 0 15,0 1-1520-15,-3 0-288 0,1 1-64 0</inkml:trace>
  <inkml:trace contextRef="#ctx0" brushRef="#br1" timeOffset="2">19938 12769 4607 0,'0'0'400'0,"0"0"-400"16,3 10 0-16,-3-10 0 0,0 0 1296 0,0 9 176 15,0-9 48-15,1 8 0 0,-1 0-608 0,0-8-112 16,0 0-32-16,0 0 0 0,0 0-112 0,0 0-16 15,0 0-16-15,0 0 0 0,0 0-96 0,0 0-16 16,0 0 0-16,0 0 0 0,0 0 16 0,0 0 0 0,0 0 0 0,0 0 0 16,-4-9-16-16,0 2 0 0,-1-2 0 0,2 2 0 15,-3-3 0-15,3 2 0 0,0-1 0 0,1 0 0 16,2 0-96-16,-6 1-32 0,-2 2 0 0,1-1 0 16,1-2-128-16,1 0-16 0,-4-4-16 0,4 5 0 15,-2 3-96-15,1 1 0 0,1-7-128 0,-3 3 192 0,3 0-192 0,-3 1 0 16,3-3 0-16,-2 0 0 15,0 0 0-15,3 2 0 0,-2-3 0 0,2 1 0 16,1 1 0-16,0-2 0 0,1 1 0 0,-2 1 0 16,0-1 128-16,-1-1-128 0,1 0 0 0,0 0 0 15,3-1 128-15,0 1-128 0,-1 0 0 0,0 0 0 16,1-2 160-16,0 1-160 0,-4 1 160 0,3-2-160 16,1-1 0-16,0 2 0 0,0 1 0 0,0-1 0 15,-1 0 0-15,1 0 0 0,0 0 0 0,1 1 0 0,0-4 0 0,-1 3 0 16,1 0 0-16,0 1 0 0,0 0 0 0,-1 1 0 15,-2 0 0-15,2 0 0 0,0-1 0 0,1 2 0 16,-1-2 0-16,-1 2 0 0,2-1 0 0,0 3 0 0,-1-2 0 0,1 3 0 16,0-2 0-16,0 0 0 15,0 8 0-15,0-7 0 0,0-2 0 0,0 9 0 16,0-9 0-16,0 9 0 0,-1-8 0 0,1 8 0 16,-1-7 128-16,1 7-128 0,0 0 0 0,0 0 0 15,0 0 0-15,0 0 0 0,0 0 0 0,0 0 0 16,0 0 0-16,0 0 0 0,0 0 0 0,0 0 0 15,0 0 0-15,0 0 0 0,0 0 128 0,0 0-128 16,0 0 0-16,0 0 0 0,0 0 0 0,0 0 0 16,0 0 0-16,0 0 0 0,0 0 128 0,0 0-128 0,0 0 0 0,0 0 0 15,0 0 0-15,0 0 128 0,0 0-128 0,0 0 0 16,0 0 0-16,5 9 176 0,-5-9-176 0,0 0 160 16,2 8-32-16,-2-8-128 0,0 11 192 0,0-2-64 15,0-9 0-15,0 12-128 0,1 0 192 0,-1 0-64 16,-1-1-128-16,1 0 128 0,0 3-128 0,2-1 128 15,1-1-128-15,-3 1 160 0,0 1-160 0,1 2 160 0,1 0-32 0,2 2-128 16,-2-2 192-16,1 2-64 0,1-1 0 0,-2 1 0 0,2-1 0 16,1 0 0-1,0 0-128-15,-2-2 0 0,1 1 144 0,0-1-144 0,2 0 0 0,-1 1 0 16,-2-1 0-16,3 0 128 16,0-2-128-16,1 0 0 0,-5 0 0 0,2-2 128 15,0-1-128-15,3 0 0 0,-3 1 0 0,2 0 0 0,0-2 0 16,0 1 0-16,2 1 0 0,-2-4 0 15,-6-7 0-15,0 0 144 0,6 6-144 0,1 0 0 0,-1 1 176 0,-6-7-176 16,0 0 160-16,0 0-160 0,0 0 224 0,6 7-48 16,-6-7-16-16,0 0 0 0,8 0-16 0,-8 0 0 15,0 0 0-15,0 0 0 0,0 0-16 0,0 0-128 16,0 0 192-16,0 0-64 0,0 0 816 0,0 0 144 16,0 0 48-16,-6-5 0 15,0 2-1648-15,6 3-336 0,0 0-64 0,-7-3-16 0,2-2 784 0,5 5 144 16,0 0 0-16,-8-2 0 0,3-1 160 0,5 3-160 15,0 0 192-15,-7-9-192 0,-1-1 0 0,3-1 0 16,0 2 0-16,1-1 0 0,1 0 128 0,-3-2-128 0,2-1 192 0,0 0-192 16,3-1 144-16,-1 0-144 15,-3 0 0-15,2 1 144 0,2-5-144 0,-1 5 0 0,-1-1 0 16,-2 0 0-16,3-1 0 0,1 1 0 0,0-1 0 0,0-1 0 16,-1 1 0-16,1-2 0 0,1 1 0 0,0-1 0 15,-2 0 0-15,4 1 0 0,1 1 0 0,-1-3 0 16,-2 1 0-16,1-1 0 0,0 0 0 0,2 3 0 15,1 1 0-15,-3 2 0 0,-1-2 0 0,0 2 0 16,1-1 0-16,0 1 0 0,-1 1 0 0,0 1 0 0,0 1 0 0,-1 2 0 0,1 7 0 16,-1-8 0-1,1 8 0-15,-1-8 128 0,1 8-128 0,0 0 0 16,0 0 0-16,0 0 0 0,0 0 0 0,0 0 0 16,0 0 0-16,0 0 0 0,0 0 0 0,-1 9 0 15,0 1-176-15,-1 1 176 0,2-1-128 0,0 2 128 0,-2 0-192 0,2 1 32 16,2 0 16-16,1 6 0 0,-2 2 0 0,0 0 0 15,1-2 0-15,0 0 0 0,-1 1 144 0,2 0 0 0,-1 0-144 0,1 0 144 16,-2-3 0-16,2 1 0 16,-1-1 0-16,0 0 0 0,0-2-208 0,0 1 80 0,0-1 128 0,1-1-208 31,-1-1-256-31,1-1-48 0,-2-2-16 0,2-2 0 0,-3-8-496 16,6 9-80-16,0-2-32 0,-6-7-6720 15,0 0-1344-15</inkml:trace>
  <inkml:trace contextRef="#ctx0" brushRef="#br1" timeOffset="3">19218 12341 3679 0,'0'0'320'0,"0"0"-320"0,0 0 0 0,0 0 0 16,0 0 1680-16,0 0 272 0,-3-8 48 0,3 8 16 0,0 0-1056 0,0 0-224 16,0-7-32-16,0 7-16 15,0 0-176-15,0 0-16 0,0 0-16 0,0 0 0 0,0 0-96 0,0 0-32 16,0 0 0-16,0 0 0 0,0 0-16 0,0 0 0 15,3 10 0-15,-3-10 0 0,2 9-16 0,0 1-16 16,-1-1 0-16,0 1 0 0,0 0 32 0,-1 3 16 16,0-1 0-16,1 0 0 0,0 2-64 0,3 0-16 15,-3 1 0-15,1 1 0 0,-1-2-48 0,0 1-16 16,0 2 0-16,0-1 0 0,1 0-32 0,0 1-16 0,-1 3 0 0,2-1 0 0,-1-2 32 0,3 2 0 31,-2 1 0-31,1 0 0 0,-1 1-32 0,0 0 0 0,-1-2 0 16,1 0 0-16,4 0-160 0,-3-1 192 15,2 0-192-15,-1 1 192 0,1-1-192 0,-2 1 0 16,2 0 0-16,-2 0 128 0,3-1-128 0,-1 1 0 16,0-1 0-16,2-2 0 0,-4-1 0 0,2 2 0 0,-2 1 0 0,-1-1 0 15,2 0 0-15,-1-1 128 0,0 1-128 0,0-1 0 16,-2 0 192-16,1-1-64 0,-1-1 0 0,2-1 0 0,-3 3 112 16,-1-3 16-16,1-1 0 0,1-1 0 15,0 0-96-15,-1-1-16 0,-2-2 0 0,2 1 0 16,3-1-144-16,-4-8 0 0,0 10 144 0,0-1-144 0,0-9 0 0,1 9 144 15,-1-9-144-15,2 9 0 16,-2-9 128-16,2 8-128 0,-2-8 0 0,2 9 0 16,2 0 0-16,-1 0 0 0,-3-9 0 0,2 8 0 15,-2-8 0-15,4 11 0 0,-1-4 0 0,-3-7 0 16,0 0 0-16,5 9 0 0,-1 0 0 0,-4-9 0 16,0 0 0-16,6 8 0 0,-2-1 0 0,-4-7 0 15,9 6 128-15,-9-6-128 0,0 0 0 0,0 0 0 16,8 6 144-16,-8-6-16 0,0 0-128 0,0 0 192 15,7 7-192-15,-7-7 128 0,0 0-128 0,0 0 0 0,0 0 128 0,0 0-128 16,0 0 0-16,0 0 144 0,0 0-144 0,0 0 0 16,0 0 144-16,-8-6-144 0,1-1 128 0,3-1-128 15,0 3 128-15,-1-2-128 0,-1-1 0 0,1-1 128 0,1 0-128 0,1 0 0 16,-3 0 0-16,1 0 0 16,0-1 0-16,0-1 128 0,-1-1-128 0,3 0 0 0,-4-1 0 0,3-1 128 15,1-3-128-15,0 1 0 0,-2-1 0 0,0-1 0 0,1-2 0 16,0 0 0-1,-1 1 0-15,1 0 0 0,1 0 0 0,-3-1 0 16,2 1 0-16,0 3 0 0,2-3 0 0,-3 1 0 16,0-2 0-16,1 3 0 0,-1 0 0 0,2 2 0 0,0 0 0 0,0-1 0 0,0 0 0 15,0-1 0 1,0 0 0-16,1 1 0 0,-1-1 0 0,2-1 0 16,0-2 0-16,0 1 0 0,1 2 0 0,-1-1 0 0,0 1 0 0,-1-3-128 0,2-1 128 0,0 1 0 31,-3 0-144-31,3 1 144 0,2-1-144 0,-2 2 144 0,-2 2-192 0,2-1 192 15,0-2-176-15,0 3 176 0,-1 1-160 0,1 0 160 0,0 2-160 0,0 1 160 0,-1 3-160 0,0 0 160 16,0-1-128-16,1 3 128 0,0 7 0 0,0 0-144 31,-1-9 144-31,0 2-192 0,1 7 192 0,0 0-192 16,-1-7 192-16,1 7-128 0,0 0 128 0,0 0-128 16,0 0 128-16,0 0-160 0,0 0 160 0,0 0-160 15,0-8 160-15,0 8 0 0,0 0 0 0,0 0-128 16,0 0 128-16,0 0 0 0,0 0 0 0,0 0 0 15,0 0 0-15,0 0 0 0,0 0 0 0,0 0 0 0,0 0 0 0,0 0 0 16,-1 10 0-16,1-10 0 0,-3 9 0 0,0 1 0 0,1-1 0 0,1 1 0 16,-1-1 0-16,1 0 0 15,-1 0 0-15,1 0 0 0,0 2 0 0,0 1 0 0,1 1 160 0,-1 0-160 16,1 0 128-16,-2 3-128 16,0 1 0-16,1 2 144 0,-1 0-144 0,1 0 0 0,0 2 144 0,1 0-144 0,0-1 0 15,0 2 128 1,0-1-128-16,1 0 0 0,0 0 0 0,1 0 0 15,0 0 0-15,1-2 128 0,-2 0-128 0,1 2 0 0,2 1 0 0,-2 0 128 16,0-1-128-16,0 2 0 16,2 1 0-16,-3 0 0 0,0 2 0 0,1-1 128 0,-1-3-128 0,1 0 0 15,0-2 0-15,1-2 0 16,0-1 0-16,-2-2 128 0,1 1-128 0,0-1 0 0,1-1 0 16,-1 2 128-16,0-2-128 0,2 2 0 0,-2-1 0 0,0-1 0 15,0-1 0-15,0 1 0 0,0-2 0 0,2 1 128 0,-2 0-128 0,0-1 0 16,1-2 0-16,1 0 0 15,-2-2 0-15,1 4 0 0,-2-1 0 0,3-1 0 16,-4-10 0-16,4 11 128 0,1 1-128 0,-1-2 0 0,-4-10 0 0,5 9 0 16,-5-9 0-16,7 9 0 15,-4 1 0-15,0-3 0 0,-3-7 0 0,4 9 128 16,-4-9-128-16,0 0 0 0,0 0 0 0,0 0 128 16,0 0 16-16,0 0 16 0,0 0 0 0,0 0 0 0,0 0-16 0,0 0 0 0,0 0 0 15,0 0 0 1,0 0-144-16,0 0 0 0,-1-12 144 0,-2 1-144 15,0 1 128-15,1-1-128 0,-4 0 160 0,3 0-160 0,-1 0 0 0,0-1 128 16,-2-2-128-16,1 1 0 0,1 1 0 0,0-1 0 0,0-2 128 0,1 1-128 16,1 0 0-1,-4 1 0-15,2-1 0 0,1-2 0 0,2 0 0 0,-2-1 0 16,-1 0 0-16,1-2 0 0,-1-1 0 0,2 0 0 16,0-2 0-16,-1 2 0 0,0 0 0 0,2-1 0 0,-1 0 0 0,0 0 0 15,0-1 0-15,1 0 0 16,-4-1 0-16,2 1 0 0,1-2-128 0,0 3 128 0,-2-1 0 0,2 0 0 0,-2-1-160 0,0 1 160 15,1 1-128-15,1 1 128 0,1 0-144 16,-3 1 144 0,1 0-160-16,1 1 160 0,0 3-128 0,0 0 128 15,-1 1 0-15,3 0-144 0,-1-1 144 0,-1 3 0 16,0 2-144-16,1 2 144 0,0-1-160 0,0 0 160 16,1 9-208-16,-3-7 80 0,2-1 0 0,1 8 0 15,0-7 0-15,0 7 0 0,0 0-48 0,0 0 0 16,0-10 0-16,0 10 0 0,-1-8 176 0,1 8-192 0,0 0 192 0,0 0-192 15,0-7 192-15,0 7 0 0,0-6-144 0,0 6 144 16,0 0 0-16,0 0 0 0,0 0-144 0,0 0 144 16,0 0 0-16,0 0 0 0,0 0 0 0,0 0 0 15,0 0 0-15,0 0 0 0,0 0 0 0,0 0 0 0,0 0-128 16,0 0 128-16,0 0 0 0,0 0 0 16,0 0 0-16,2 9 0 0,-2-9 0 0,1 11 0 0,1 1 0 0,-1-1-128 0,0 0 128 15,-1 0 0-15,-1 0 0 0,1 2 0 0,0 2-128 0,1-1 128 31,-1-2 0-31,1 2 0 0,0 3 0 0,2 0 0 16,-2 2 0-16,2 1 0 0,-2-4 0 0,2 4 0 0,0 1 0 0,2 0 0 16,-3 0 0-16,1 0 0 0,0 1 0 0,1-1 0 0,0-2 0 0,-2 2 0 15,2 1 0-15,-1 1 0 16,0 1 0-16,2 0 0 0,-2-1 192 0,1 0-64 16,2-1-128-16,-3-1 192 0,0 1-192 0,3-2 128 15,-1-3-128-15,0 0 0 0,-1-2 0 0,2-1 128 16,-2 0-128-16,2-2 0 0,0 0 0 0,-2 1 0 15,-2 2 128-15,1-4-128 0,3-1 0 0,-3 1 0 16,0 0 0-16,-1-1 0 0,2-2 0 0,-4-8 0 16,4 9 0-16,-2 0 0 0,2-1 128 0,-1 0-128 0,-3-8 0 0,4 10 0 15,-2-1 0-15,-2-9 0 16,2 9 0-16,-2-9 0 0,0 0 0 0,0 0-192 16,0 0 16-16,0 0 0 0,0 0-368 0,0 0-80 15,0 0-16-15,0 0 0 0,7-6 272 0,-1-2 48 16,-4 0 16-16,-1-1 0 15,-2 1-192-15,1 0-32 0,1 1-16 0,-1-1 0 0,-2-1 112 0,2 9 32 0,-2-9 0 0,-2 1 0 0,0-2 272 0,1 0 128 16,-1 3-128-16,-1-1 128 0,-2-1 0 0,3 0 0 0,-3 0 0 0,2-1 0 31,-3-2 272-31,0 0 48 0,0-4 0 0,0 1 0 0,0-4-48 0,0 3 0 0,1-4 0 0,-1-2 0 32,1-2-144-32,2 0-128 0,1-2 192 0,-2 1-192 0,2 0 160 0,-1-1-160 15,1 3 128-15,2 1-128 16,-2-2 320-16,1 2 0 0,1-2-16 0,1 3 0 15,-3 0 80-15,2-1 0 0,0-2 16 0,2 1 0 0,2 1-112 0,-2 0-32 16,0 1 0-16,0-1 0 0,1-1-256 0,-1 1 0 16,-1 1 0-16,1 0 0 0,0 0 0 0,1 1 0 15,-1 1 0-15,1 1 0 0,-1 3 0 0,3 0 0 16,-3 3 128-16,0 1-128 0,1 1 0 0,0 1 0 16,-1 9 0-16,0-8 0 0,0-1 0 0,0 9-144 15,0 0 144-15,0 0-128 0,2-8-192 0,-2 8-48 16,2-9 0-16,-2 9 0 0,0 0-576 15,0 0-112-15</inkml:trace>
  <inkml:trace contextRef="#ctx0" brushRef="#br2" timeOffset="4">19505 13708 7199 0,'0'0'320'15,"0"0"64"-15,0 0-384 0,0 0 0 0,0 0 0 0,0 0 0 0,-7 3 384 0,7-3 16 16,0 0 0-16,0 0 0 0,0 0-176 0,-5 3-32 0,5-3-16 0,0 0 0 16,0 0-176-1,0 0 0-15,0 0 0 0,0 0 128 0,-7-3-128 0,7 3 0 0,-6-5 0 0,6 5 0 16,0 0 128-16,0 0 0 15,-1-9 0-15,1 9 0 0,0 0 176 0,0 0 16 16,-1-6 16-16,1 6 0 0,-4-8 112 0,4 8 32 0,0 0 0 0,0 0 0 0,-3-7-176 16,3 7-48-1,0 0 0-15,0 0 0 0,-6-4 0 0,6 4 0 16,-2-5 0-16,2 5 0 0,0 0 0 0,0 0-16 16,0 0 0-16,-8 0 0 0,8 0-48 0,-6 1 0 0,6-1 0 0,0 0 0 15,0 0 32-15,0 0 0 16,-8 2 0-16,8-2 0 0,0 0 32 0,0 0 0 0,0 0 0 0,0 0 0 15,0 0 0-15,0 0 0 16,0 0 0-16,0 0 0 0,0 0 0 0,0 0 16 0,0 0 0 0,0 0 0 16,0 0 0-16,-7 0 0 0,7 0 0 0,0 0 0 15,0 0 16-15,0 0 0 0,0 0 0 0,0 0 0 0,-9-2-32 0,9 2-16 0,0 0 0 0,0 0 0 16,0 0-48-16,0 0-16 16,-7 3 0-16,7-3 0 0,0 0-16 0,0 0 0 15,0 0 0-15,0 0 0 16,0 0-32-16,0 0 0 0,0 0 0 0,0 0 0 0,0 0-128 0,0 0 192 15,0 0-192-15,0 0 192 16,0 0-192-16,0 0 160 0,0 0-160 0,0 0 160 0,0 0-32 0,0 0 0 16,0 0 0-16,0 0 0 15,-2 7 0-15,2-7 0 0,0 0 0 0,0 0 0 0,0 0 16 0,0 0 0 16,0 0 0-16,0 0 0 16,0 0-144-16,0 0 192 0,0 0-192 0,0 0 192 0,0 0-64 0,0 0-128 15,0 0 192-15,5 9-64 0,5-2-128 0,-3 0 128 16,-7-7-128-16,8 6 128 0,-1 0-128 0,-7-6 0 15,5 9 0-15,-5-9 128 0,7 6-128 0,-7-6 128 0,8 8-128 0,1-2 128 16,-2 0-128-16,-7-6 192 0,0 0-192 0,8 7 192 16,3-2-192-16,-3 1 0 15,2-2 0-15,-3-2 128 0,2 0-128 0,1 2 0 16,1-1 0-16,-1 0 0 0,0-1 0 0,-1 2 0 0,-9-4 0 0,11 4 0 0,-3-1 144 0,1 1-144 16,0-1 160-16,-9-3-160 15,10 3 224-15,0 3-48 16,-5-2-16-16,4 2 0 0,-1-2-16 0,-1 1 0 15,-7-5 0-15,7 4 0 0,0-2-16 0,0 3 0 0,1-1 0 0,-8-4 0 16,9 4-128-16,1 1 0 16,-10-5 144-16,9 5-144 0,-3 1 0 0,2-1 128 0,0 1-128 0,-2-1 0 15,-6-5 0-15,10 9 128 0,-2-1-128 0,1-2 0 16,-2 1 0-16,1 0 144 0,0-2-144 0,1 3 0 0,-1-2 144 0,0 0-144 16,-8-6 0-16,12 6 144 15,-2 1-144-15,2 0 0 0,0-3 144 0,-1 0-144 16,-3 2 0-16,0 2 0 0,-4 0 0 0,-4-8 128 15,8 5-128-15,1-1 0 0,1 2 0 0,-1-3 0 0,-1 1 0 0,1 1 128 16,1-2-128-16,1 0 0 16,-4 3 0-16,2 1 0 0,-9-7 0 0,9 5 128 0,2 1-128 0,0-1 0 0,-5 4 0 15,3-5 128-15,-1 0-128 0,1-3 0 0,0 1 128 0,-2 1-128 16,0 3 128-16,1-2-128 0,-2-1 128 0,3 1-128 16,-9-4 128-1,9 4-128-15,-2 2 160 0,-1-2-160 0,2 0 128 0,-3 2-128 16,4-2 0-16,-9-4 144 0,7 5-144 0,-1-1 192 15,1 0-192-15,-7-4 192 0,8 6-192 0,-2-3 128 0,-6-3-128 0,7 7 128 0,-1-2-128 0,-6-5 192 32,9 6-192-32,-2-2 192 0,-7-4-192 0,9 5 128 15,-2-1-128-15,-7-4 128 0,0 0-128 0,8 6 0 16,-8-6 144-16,10 5-144 0,-2-1 0 0,-8-4 128 16,8 4-128-16,0-1 0 0,-8-3 0 0,9 4 128 15,-9-4-128-15,11 4 0 0,-3-1 128 0,-8-3-128 16,8 3 128-16,-8-3-128 0,8 4 128 0,1 0-128 15,0 0 160-15,-9-4-160 0,9 3 0 0,-1-1 0 0,-8-2 0 0,10 2 0 16,-1 0 128-16,-1 0-128 0,-8-2 0 0,0 0 144 16,0 0-144-16,9 7 0 0,0-3 0 0,-1 1 0 0,-8-5 0 0,8 4 128 15,0 2-128-15,-1-3 0 0,-7-3 0 0,10 2 0 16,-1 0 128-16,0 2-128 16,-9-4 0-16,10 3 0 0,-10-3 144 0,8 3-144 15,-8-3 128-15,8 5-128 0,-8-5 128 0,10 4-128 16,-10-4 128-16,8 2-128 0,-8-2 128 0,10 3-128 0,-3-1 0 0,-7-2 144 15,9 4-144-15,-2 1 0 16,-7-5 144-16,7 5-144 0,-1 1 0 0,2-2 144 0,-8-4-144 0,6 3 0 16,1 2 0-16,-7-5 0 15,0 0 128-15,6 3-128 0,-6-3 0 0,8 2 128 16,-1 3-128-16,-7-5 0 0,7 1 0 0,-7-1 0 16,0 0 128-16,8 3-128 0,-8-3 0 0,7 3 128 15,-7-3-128-15,7 4 0 0,-7-4 0 0,8 2 0 0,0-1 0 0,-8-1 128 16,0 0-128-16,8 2 0 0,-8-2 0 0,8 2 0 15,-8-2 0-15,8 1 0 0,-8-1 0 0,8 3 0 0,-8-3 128 0,0 0-128 16,9 0 0-16,-9 0 0 0,8 3 0 0,-1-2 0 0,-7-1 0 16,7 4 0-1,-7-4 128-15,7 4-128 0,-7-4 0 0,8 3 0 0,-8-3 0 0,8 2 128 16,-8-2-128-16,0 0 0 16,8 2 0-16,-8-2 0 0,8 5 0 0,-8-5 0 15,0 0 128-15,0 0-128 0,9 2 0 0,-9-2 0 16,8 5 144-16,-8-5-144 0,0 0 0 0,7 6 128 15,-7-6-128-15,7 3 0 0,-7-3 0 0,0 0 144 0,8 4-144 0,-8-4 0 16,0 0 192-16,7 3-192 0,-7-3 192 16,0 0-192-16,0 0 0 0,0 0 0 0,7 5 0 0,0-1 0 15,0 0 0-15,-7-4 160 0,0 0-160 0,7 4 128 0,2 2-128 0,-9-6 0 16,0 0 0-16,0 0 128 16,7 3-128-16,-7-3 0 0,0 0 144 0,0 0-144 15,9 2 0-15,-9-2 0 0,0 0 0 0,0 0 128 16,8 8-128-16,-8-8 0 0,0 0 0 0,0 0 0 15,0 0 0-15,0 0 0 0,0 0 128 0,0 0-128 16,0 0 0-16,0 0-160 0,0 0 16 0,0 0 0 16,0 0-1936-16,-8-4-384 0,-1-1-80 0</inkml:trace>
  <inkml:trace contextRef="#ctx0" brushRef="#br2" timeOffset="5">20165 13137 2751 0,'0'0'256'0,"0"0"-256"16,0 0 0-16,0 0 0 15,0 0 880-15,0 0 128 0,0 0 16 0,0 0 16 0,0 0-656 0,0 0-128 16,0 0-16-16,0 0-16 16,0 0 160-16,0 0 48 0,0 0 0 0,0 0 0 0,0 0 336 0,0 0 64 15,0 0 0-15,0 0 16 16,0 0-16-16,0 0-16 0,0 0 0 0,0 0 0 15,0 0-176-15,0 0-48 0,-5-5 0 0,5 5 0 0,0 0-144 0,0 0-48 16,-2-8 0-16,2 8 0 0,0 0-128 0,0 0-16 16,0 0-16-16,0 0 0 0,0 0 16 0,0 0 0 15,0 0 0-15,0 0 0 0,0 0 48 0,0 0 16 16,0 0 0-16,0 0 0 0,0 0 32 0,0 0 16 16,0 0 0-16,0 0 0 0,0 0 64 0,5 7 16 15,-5-7 0-15,5 6 0 0,-5-6-176 0,7 5-16 16,-1 0-16-16,2 1 0 0,-5 0-96 0,3 1-16 0,-6-7 0 0,9 9 0 15,-2-3 0-15,0 1 0 0,-7-7 0 0,6 7 0 16,-6-7 0-16,9 8 0 16,-3-1 0-16,0 0 0 0,1-2 64 0,0 1 0 0,-7-6 0 0,6 8 0 15,1 0-192-15,-7-8 160 0,0 0-160 0,9 9 160 0,0 1-160 0,-1-2 0 32,0-3 0-32,-3 2 0 0,-5-7 128 0,9 7-128 0,1 2 0 15,-3-1 128-15,-7-8 0 0,8 8 0 0,5-1 0 16,-6-1 0-16,-7-6 16 0,8 6 0 0,-8-6 0 0,5 6 0 0,-5-6-16 0,10 5 0 0,0-1 0 0,-1-1 0 31,-9-3-128-31,9 4 0 0,-9-4 0 0,10 6 0 0,1-2 0 16,-2 1 0-16,-9-5 176 0,6 3-176 15,-6-3 0-15,9 5 0 0,-2 0 0 0,0-2 0 16,-7-3 0-16,9 2 128 0,-2 2-128 0,-7-4 144 16,8 4-144-16,-8-4 160 0,8 4-160 0,-1 0 160 0,-7-4-160 0,9 6 160 15,-3 1-160-15,0-3 160 16,-6-4-160-16,8 4 160 0,-1-1-160 0,-7-3 160 0,8 3-160 0,-8-3 128 15,5 4-128-15,-5-4 128 0,9 3-128 0,-3-1 128 0,-6-2-128 0,9 4 128 16,-3 0-128-16,1 0 128 0,-7-4-128 0,7 7 128 16,-1-3-128-16,1 1 160 15,0-1-160-15,-7-4 160 0,0 0-160 0,8 4 160 0,-3 0-160 0,-5-4 160 16,7 4-160-16,-7-4 0 16,8 4 144-16,-8-4-144 0,6 4 128 0,1 0-128 15,-1 2 128-15,-6-6-128 0,10 5 176 0,-3 2-48 16,-1-2 0-16,-6-5 0 0,0 0-128 0,0 0 160 15,8 6-160-15,-8-6 160 0,0 0-160 0,9 5 128 16,-2 1-128-16,0-1 128 0,-2 1-128 0,-5-6 128 16,6 5-128-16,-6-5 128 0,8 6-128 0,-1-2 192 15,-7-4-192-15,7 6 192 0,-7-6-192 0,8 5 0 16,-1 0 144-16,-7-5-144 0,5 6 128 0,-5-6-128 0,10 5 128 0,-10-5-128 16,8 4 0-16,-8-4 128 0,7 4-128 0,-7-4 0 15,9 5 128-15,-9-5-128 0,0 0 128 0,9 5-128 0,0 0 0 0,-9-5 144 16,0 0-144-16,9 4 0 0,-9-4 144 0,6 4-144 15,-6-4 0-15,8 7 144 16,0-4-144-16,-8-3 0 0,0 0 144 0,0 0-144 16,7 5 128-16,-7-5-128 0,9 3 128 0,-9-3-128 0,0 0 0 0,8 3 128 15,-8-3-128-15,10 3 0 16,-4-1 0-16,-6-2 144 0,0 0-144 0,9 4 0 0,-9-4 128 0,7 5-128 0,3 0 0 0,-10-5 0 31,0 0 144-31,0 0-144 0,7 2 0 0,-7-2 144 16,9 5-144-16,-9-5 128 0,0 0-128 0,9 2 128 15,0 0-128-15,-9-2 128 0,0 0-128 0,0 0 128 0,7 3-128 0,0 1 0 16,-7-4 0-16,0 0 0 0,0 0 0 0,7 2 0 0,-7-2 0 0,0 0 0 0,7 4 128 16,-7-4-128-1,0 0 0-15,0 0 128 0,6 4-128 0,-6-4 0 16,0 0 0-16,0 0 128 0,9 1-128 0,-9-1 128 16,5 6-128-16,-5-6 128 0,0 0-128 0,0 0 0 15,0 0 0-15,9 0 128 0,-9 0-128 0,0 0 160 16,0 0-160-16,5 2 160 0,-5-2-160 0,6 5 0 15,-6-5 0-15,0 0 0 0,0 0 0 0,0 0 0 16,6 4 0-16,-6-4 0 0,0 0 0 0,0 0 0 16,6 2 0-16,-6-2 0 0,0 0 0 0,0 0 0 15,0 0 128-15,9 4-128 0,-9-4 0 0,0 0 160 16,0 0-160-16,0 0 160 0,0 0-160 0,6 4 0 0,-6-4 0 16,0 0 0-16,0 0 0 0,0 0 0 0,6 5 0 0,-6-5 128 15,0 0-128-15,0 0 0 0,0 0 0 0,0 0 128 16,6 4-128-16,-6-4 0 0,0 0 144 15,0 0-144-15,0 0 0 0,0 0 0 0,0 0 0 0,0 0 128 16,0 0-128-16,0 0 0 0,0 0 0 0,7 3 0 0,-7-3 0 0,0 0 144 16,0 0-144-16,0 0 0 15,0 0 176-15,0 0-176 0,0 0 160 0,0 0-160 16,0 0 0-16,0 0 128 0,0 0-128 0,0 0 0 16,0 0 0-16,0 0 0 0,0 0 0 0,0 0 0 15,0 0 0-15,0 0 0 0,0 0 0 0,0 0 0 16,0 0 0-16,0 0 0 0,0 0 0 0,0 0 0 15,0 0 0-15,0 0 0 0,0 0 0 0,0 0 0 16,0 0-384-16,0 0-112 0,0 0-16 0,0 0-16 16,0 0-1696-16,0 0-336 0,0 0-64 0,0 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7:10.6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21122 12519 4607 0,'0'0'400'0,"0"9"-400"0,0-9 0 0,-4 9 0 16,4-9 1360-16,0 9 192 0,-1 1 48 0,1-10 0 15,0 0-736-15,0 0-144 0,-3 9-16 0,3-9-16 16,0 0-128-16,-2 9-32 0,2-9 0 0,0 0 0 15,0 0-96-15,0 0-32 0,0 0 0 0,-2 9 0 16,2-9 32-16,-3 9 0 0,3-9 0 0,0 0 0 16,0 0 64-16,0 0 16 0,0 0 0 0,0 0 0 15,0 0-48-15,0 0 0 0,0 0 0 0,0 0 0 16,0 0-16-16,0 0 0 0,0 0 0 0,0 0 0 0,0 0-16 0,0 0-16 16,5-8 0-16,-5 8 0 0,5-6-96 0,-5 6-32 15,3-7 0-15,-3 7 0 0,2-11-16 0,-1 2 0 16,0 0 0-16,-1 9 0 0,2-7 16 0,-1-1 0 15,-3-1 0-15,2 9 0 0,-1-8 32 0,0 0 16 16,0 0 0-16,0-2 0 0,1 1-32 0,0 2-16 0,-1-1 0 0,1 0 0 16,0-1-32-16,-2 1-16 15,1-1 0-15,-1 1 0 0,2 0-80 0,0 8-16 16,-1-7 0-16,1-1 0 0,0 0-144 0,0 1 160 16,-2-2-160-16,1 0 160 0,2 1 32 0,-1-1 0 15,0 9 0-15,0-9 0 0,1-2 16 0,-1 1 16 0,-1 0 0 0,0 1 0 0,1 0-32 16,-1 1-16-1,1 8 0-15,-1-9 0 0,-1 1-48 0,1-2 0 16,0 1 0-16,1 1 0 0,0 8 0 0,-1-9-128 0,0 0 192 0,1 0-64 16,-1 1-128-16,1 8 160 0,-3-6-160 0,0-2 160 0,5-1-160 0,-4-1 128 15,1 1-128-15,0 2 128 16,1 7-128-16,0-8 192 0,-2 0-192 0,1 2 192 16,1-1-192-16,0 7 192 0,-2-8-192 0,1 1 192 15,1 0-64-15,0 7 0 0,-5-8 0 0,5 8 0 16,-2-7 0-16,0 0-128 0,0 1 192 0,1-1-64 15,-1 0-128-15,2 7 0 0,-2-7 144 0,2 7-144 16,-1-8 128-16,1 8-128 0,-4-7 128 0,4 7-128 16,-1-6 0-16,1 6 128 0,0 0-128 0,0 0 0 15,-3-9 0-15,3 9 128 0,-3-7-128 0,3 7 0 16,0 0 0-16,0 0 0 0,0 0 0 0,0 0 0 16,-3-7 0-16,3 7 0 0,0 0 0 0,0-7 128 0,0 7-128 0,0 0 0 15,0 0 0-15,0 0 0 0,-2-7 0 0,2 7 0 0,0 0 0 0,0 0 0 16,0 0 0-16,0-6 0 15,0 6 0-15,0 0 0 0,0 0 0 0,0 0 0 16,0 0 0-16,0 0 0 0,0 0 0 0,0 0 0 16,1-7 0-16,-1 7 0 0,0 0 0 0,0 0 0 15,0 0 0-15,0 0 0 0,1-6 0 0,-1 6 0 16,0 0 0-16,0 0 0 0,0 0 0 0,0 0 0 16,0 0 0-16,0 0 0 0,0 0 0 0,0 0 0 15,0 0 0-15,0 0 0 0,0 0 0 0,0 0 0 16,0 0 128-16,0 0-128 0,0 0 0 0,0 0 0 15,0 0 0-15,0 0 128 0,0 0-128 0,0 0 0 16,0 0 0-16,0 0 0 0,0 0 0 0,0 0 0 16,0 0 0-16,0 0 0 0,0 0 0 0,0 0 0 15,0 0 0-15,0 0 0 0,0 0 128 0,0 0-128 0,0 0 128 0,0 0-128 16,0 0 160-16,0 0-32 0,0 0-128 0,0 0 192 16,0 0-192-16,0 0 128 0,0 0-128 0,0 0 0 15,0 0 128-15,0 0-128 0,0 0 0 0,0 0 144 0,0 0-144 0,0 0 0 16,0 0 0-16,0 0 128 15,0 0-128-15,0 0 128 0,0 0-128 0,0 0 128 0,0 0-128 0,0 0 128 0,-9 4-128 16,9-4 128-16,0 0-128 0,0 0 0 16,0 0 144-16,0 0-144 15,0 0 128-15,-7 3-128 0,7-3 160 0,-8 0-160 16,8 0 144-16,-7 5-144 0,-2-3 128 0,9-2-128 16,0 0 0-16,-7 3 0 0,-3 1 128 0,3-2-128 15,7-2 0-15,-9 3 0 0,3-2 0 0,6-1 128 0,-9 1-128 0,2 1 0 16,-3 0 144-16,5 0-144 0,5-2 0 0,-10 2 144 0,0 0-144 0,1 0 0 15,2-2 128 1,-1 1-128-16,-2 1 0 0,0-2 0 0,2 1 0 0,1 1 0 16,-1-1 128-16,2 0-128 0,6-1 0 0,-7 0 0 15,7 0 0-15,-11 1 0 0,0 0 128 0,-2 1-128 16,2 0 0-16,2 0 0 0,-3-2 144 0,3 2-144 16,1-1 0-16,0-2 144 0,0 1-144 0,-2 0 0 0,10 0 0 15,-9 0 128-15,1 0-128 0,1 0 0 16,-2 0 0-16,1 1 0 0,0 0 0 0,8-1 0 15,-8 1 128-15,8-1-128 0,-10 2 0 0,1 0 0 0,1-2 0 0,8 0 0 16,-10 2 0-16,10-2 0 16,-9 4 0-16,1-3 0 0,8-1 0 0,-10 0 0 0,2 0 0 0,8 0 0 15,0 0 0-15,-11 1 0 0,2-1 0 0,9 0 0 0,-9 0 0 0,3 0 0 0,-2 0 0 16,3 0 0 0,-3 1 0-16,8-1 0 0,-8 2 0 0,-1-1 0 15,3-1 0-15,-2 1 128 0,0-2-128 0,8 1 0 16,-7 1 0-16,1 0 0 0,-3 0 0 0,9-1 0 15,0 0 0-15,-7 2 0 0,-4 0 0 0,3-2 0 16,8 0 0-16,-9 0 0 0,-1 3 0 0,2-3 0 16,8 0 0-16,0 0 0 0,-10 0 0 0,3 0 0 15,0 0 0-15,7 0 0 0,0 0 0 0,-7 0 0 16,-2 0 0-16,2 1 0 0,0 0 128 0,-1-1-128 16,-2 0 0-16,10 0 0 0,0 0 0 0,-7-2 0 15,-4 2 0-15,3-3 0 0,-1 3 0 0,2-1 0 16,2 0 0-16,0 0 0 0,-2 0 0 0,7 1 0 0,-8-2 0 0,1 0 0 15,7 2 0-15,-8-2 0 0,8 2 0 0,-8-1 0 16,0 0 0-16,8 1 0 0,-8-1 0 0,8 1 0 16,-7 0 0-16,7 0 0 0,-10 0 0 0,10 0 0 15,-8-3 0-15,8 3 0 0,-10-2 0 0,10 2 0 16,0 0 0-16,-9-3 0 0,2 1 0 0,7 2 0 16,0 0 0-16,0 0 0 0,-8-2 0 0,8 2 0 15,0 0 0-15,-8-2 0 0,8 2 0 0,-7-1 0 0,7 1 0 0,0 0 0 16,-8-4 0-16,8 4 0 15,0 0 0-15,0 0 0 0,-8-3 0 0,8 3 0 16,0 0 0-16,0 0 0 0,-7-3 0 0,7 3 0 16,0 0 0-16,0 0 0 0,-9-1 0 0,9 1 0 15,0 0 0-15,0 0 0 0,-8-1 0 0,8 1 0 16,0 0 0-16,0 0 0 0,0 0 0 0,-9-1 0 0,9 1 0 0,0 0 0 16,0 0 0-16,0 0 0 0,-7-3 0 0,7 3 0 15,0 0 0-15,0 0 0 0,-9-2 0 0,9 2 0 16,0 0 0-16,0 0 0 0,-7-1 0 0,7 1 0 15,0 0 0-15,0 0 0 0,-9-1 0 0,9 1 0 16,-7 0 0-16,7 0 0 0,0 0 0 0,0 0 0 0,-9-1 0 0,9 1 0 16,-7-2 0-16,7 2 0 15,-9-1 0-15,9 1 0 0,-6-2 0 0,6 2 0 16,-7-2 0-16,7 2 0 0,-6-2 0 0,6 2 0 16,0 0 0-16,-8-1 0 0,1-1 0 0,7 2 0 15,-5-1 0-15,5 1 0 0,-9-3 0 0,9 3 0 16,0 0 0-16,-5-1 0 0,-4 1 0 0,3-1 0 15,6 1 0-15,0 0 0 0,-9-1 0 0,4 0 0 0,5 1 0 16,-6-1 0-16,6 1 0 0,0 0 0 0,0 0 0 0,-6-1 0 16,-1 0 0-16,7 1 0 0,-8 0 0 0,8 0 0 0,0 0 0 0,-5 0 0 0,-2-1 0 15,7 1 0 1,0 0 0-16,0 0 0 0,0 0 0 0,-5-4 0 16,5 4 0-16,0 0 0 0,0 0 0 0,0 0 0 15,0 0 0-15,0 0 0 0,-5-1 0 0,5 1 0 16,-7-1 0-16,7 1 0 0,-8-1 0 0,8 1 0 15,0 0 0-15,0 0 0 0,-8-1 0 0,8 1 0 16,0 0 0-16,0 0 0 0,-7-1 0 0,7 1 0 16,0 0 0-16,0 0 0 0,-9 0 0 0,3 0 0 0,6 0 0 0,0 0 0 0,-7 0 0 0,7 0 0 31,0 0 0-31,-6 0 0 0,1 1 0 0,5-1 0 0,-7-1 0 0,7 1 0 16,0 0 0-16,0 0 0 0,-6 0 0 0,-1 0 0 15,7 0 0-15,0 0 0 0,-8 1 0 0,8-1 0 16,0 0 352-16,-3 0-16 0,-4 0 0 15,2 0 0-15,5 0-336 0,0 0 0 0,-4-1 0 0,-1 0 0 16,0 1 0-16,1 0 0 0,4 0 0 0,0 0 0 16,-6-1 0-16,6 1 0 0,-6-1 0 0,6 1 0 15,-4-3 0-15,4 3 0 0,-7-1 0 0,7 1 0 16,0 0-192-16,-7-1-128 0,7 1 0 0,-9-2-16 0,1 2 336 0,8 0 0 16,0 0 0-16,0 0 0 15,-9-2 0-15,9 2 0 0,0 0 0 0,-6 2 0 16,6-2 0-16,0 0 0 0,-10 0 0 0,10 0 0 15,0 0 0-15,0 0 0 0,-9 0 0 0,9 0 0 16,0 0 0-16,-9-1 0 0,9 1 0 0,0 0 0 0,-9-2 0 0,9 2 0 16,0 0 0-16,0 0 0 0,-9-1 0 0,9 1 0 15,-7-3 0-15,7 3 0 0,0 0 0 0,0 0 0 16,-8-1 0-16,8 1 0 0,0 0 0 0,0 0 0 16,-11-1 0-16,11 1 0 0,0 0 0 0,0 0 0 15,-9-1 0-15,9 1 0 0,0 0 0 0,-9-1 0 16,9 1 0-16,0 0 0 0,-7-1 0 0,7 1 0 0,0 0 0 0,-9-1 0 0,9 1 0 0,0 0 0 31,-9-2 0-31,9 2 0 0,0 0 0 0,-8 0 0 16,8 0 0-16,0 0 0 0,0 0 0 0,-10-2 0 15,3 2 0-15,7 0 0 0,0 0 0 0,-10-1 0 0,1 0 0 0,9 1 0 16,0 0 0-16,-8-1 0 0,1 1 0 0,7 0 0 16,0 0 0-16,0 0 0 0,-10 0 0 0,2 0 0 15,8 0 0-15,-8-1 0 0,2 0 0 0,-1 1 0 16,-1 0 0-16,8 0 0 0,0 0 0 0,-7-1 0 15,-2 1 0-15,3-1 0 0,6 1 0 0,0 0 0 16,-7 0 0-16,0 0 0 0,2 0 0 0,5 0 0 16,-9-1 0-16,9 1 0 0,-7-3 0 0,0 2 128 15,0-1-128-15,-1 2 0 0,-1-1 0 0,1 0 128 16,0 1-128-16,-1 0 0 0,3 0 0 0,-3 1 128 16,2-1-128-16,-2 0 0 0,-1 0 0 0,2 1 0 15,0-1 0-15,-1 0 0 0,-1 0 128 0,3 0-128 16,-4 0 0-16,2 0 0 0,-1 0 0 0,1 0 0 15,1 2 0-15,0-2 0 0,0 0 128 0,-2 1-128 16,10-1 0-16,-12 3 0 0,0-3 0 0,1 0 0 0,2 0 0 0,-1 0 0 16,-1-1 0-16,0 1 0 0,1 0 0 0,0 0 0 15,-1 0 0-15,0 0 128 0,0 0-128 0,-2 0 0 16,1 0 0-16,1 0 0 0,1 1 0 0,-2-1 128 16,-2 0-128-16,3 0 0 0,3 2 0 0,-1-1 0 15,3 0 0-15,-4-1 0 0,-1 0 0 0,0 1 0 16,2 1 128-16,1 1-128 0,-3-3 0 0,2 2 0 15,2-2 0-15,-1 1 0 0,-1 0 0 0,0 0 0 16,2-1 0-16,0 1 0 0,7-1 0 0,-9 1 0 0,0 0 0 0,3 0 0 0,-3-1 0 16,9 0 0-1,-9 0 0-15,0 0 0 0,3 0 0 0,6 0 0 16,-10 2 128-16,2 0-128 0,8-2 0 0,-9 2 0 16,1-2 0-16,8 0 0 0,-10 0 0 0,0 2 0 15,10-2 0-15,-10 1 0 0,10-1 0 0,-9 1 0 16,-1 0 128-16,3-1-128 0,-3 0 0 0,3 2 0 0,-2-1 0 15,9-1 0-15,-10 0 0 0,2 1 0 0,-1 0 0 0,1 0 0 16,0 0 0-16,0-1 0 0,-2 0 0 0,3 0 128 0,-1 0-128 0,1 0 0 16,-7 0 0-16,5 0 0 15,2 1 0-15,-3-1 0 0,-1 0 0 0,1 0 0 16,1 0 0-16,3 0 0 0,-3 1 0 0,9-1 0 16,0 0 0-16,-7 0 0 0,-5-1 0 0,2 1 0 0,2 1 0 0,-1 0 0 15,0-1 128-15,-1 0-128 16,2 0 0-16,1 0 0 0,-1 0 0 0,0 0 0 15,-1 0 0-15,2 0 0 0,-1 0 0 0,1 0 0 16,7 0 0-16,-8 0 0 0,-1 0 0 0,9 0 0 16,-8 0 0-16,0 0 0 0,1-1 0 0,7 1 0 0,-9 0 0 0,9 0 0 15,-8 0 0-15,8 0 0 0,-9 0 0 0,9 0 0 16,-9-1 0-16,9 1 0 0,0 0 0 0,-11-1 0 16,2-1 0-16,9 2 0 0,-8 0 0 0,8 0 0 15,-9-1 0-15,9 1 0 0,-9-1 0 0,9 1 0 16,-8-1 0-16,8 1 0 0,-11-2 0 0,11 2 0 15,-10 0 0-15,10 0 0 0,0 0 0 0,-9 0 0 16,0-1 0-16,9 1 0 0,-8 0 0 0,8 0 0 16,-9-1 0-16,9 1 0 0,0 0 0 0,-9 0 0 0,1 0 0 15,8 0 0-15,0 0 0 0,-8 0 0 16,1 0 0-16,7 0 0 0,0 0 0 0,-6 0 0 0,6 0 0 0,0 0 0 16,-10 1 0-16,10-1 0 15,0 0 0-15,-7 0 0 0,0 0 0 0,7 0 0 0,0 0 0 0,0 0 0 16,0 0 0-16,-9-1 0 0,0-2 0 0,5 3 0 15,4 0 0-15,0 0 0 0,-8-1 0 0,8 1 0 16,-5 0 0-16,5 0 0 0,-9-1 0 0,9 1 0 16,-7-1 0-16,7 1 0 0,-8-1 0 0,8 1 0 15,0 0 0-15,-7-3 0 0,-2 1 0 0,4 1 0 16,5 1 0-16,0 0 0 0,-8-1 0 0,8 1 0 16,0 0 0-16,0 0 0 0,-8-1 0 0,1 0 0 15,-1 1 0-15,8 0 0 0,0 0 0 0,-7-2 0 16,0 2 0-16,2-2 0 0,5 2 0 0,-8-2 0 0,2 1 0 0,-1 0 0 0,7 1 0 15,0 0 0 1,-7-1 0-16,7 1 0 0,-8-1 0 0,8 1 0 16,-8-1 0-16,2 0 0 0,-1-2 0 0,7 3 0 0,0 0 0 0,-7-3 0 15,2 0 0-15,5 3 0 0,-8-1 0 0,8 1 0 16,-9-2 0-16,9 2 0 0,-5-3 0 0,5 3 0 16,-9-2 0-16,9 2 0 0,-7-2 0 0,7 2 0 15,0 0 0-15,-8-2 0 0,8 2 0 0,-7-2 0 16,7 2 0-16,-9-3 0 0,3 1 0 0,6 2 0 15,0 0 0-15,0 0 0 0,-9-2 0 0,9 2 0 16,-8-2 0-16,8 2 0 0,-10-1 0 0,10 1 0 16,0 0 0-16,-9-1 0 0,9 1 0 0,-8-3 0 15,8 3 0-15,-9 0 0 0,9 0 0 0,0 0 0 16,-9-2 0-16,9 2 0 0,0 0 0 0,-9-2 0 0,3 0 0 0,6 2 0 16,-9-2 0-16,9 2 0 15,0 0 0-15,-7-4 0 0,-2 1 0 0,4-1 0 0,5 4 0 16,-6-4 0-16,1 1 0 0,5 3 0 15,-7-3 0-15,0 0 0 0,7 3 0 0,-8-3 0 0,0 0 0 0,8 3 0 16,0 0 0-16,-6-3 0 0,-1 0 0 0,7 3 0 16,-8-1 0-16,3-2 0 0,-1 1 0 0,6 2 0 15,-6-2 0-15,6 2 0 0,-7-4 0 0,2 2 0 16,-1 1 0-16,6 1 0 0,0 0 0 0,-8-1 0 0,3 1 0 0,-1-2 0 16,1-1 0-16,5 3 0 15,0 0 0-15,0 0 0 0,-7-2 0 0,1 0 0 16,0 1 0-16,6 1 0 0,-7-3 0 0,7 3 0 15,0 0 0-15,0 0 0 0,0 0 0 0,0 0 0 16,0 0 0-16,-7 0 0 0,-2 0 0 0,9 0 0 16,0 0 0-16,-6-1 0 0,-1-1 0 0,3 2 0 15,4 0 0-15,0 0 0 0,-7-2 0 0,7 2 0 0,0 0 0 0,0 0 0 16,0 0 0-16,0 0 0 0,-9-3 0 0,3 1 0 0,-3-2 0 0,3 2 0 16,6 2 0-16,0 0 0 15,-7-1 0-15,1 0 0 0,6 1 0 0,-8 0 0 16,1-3 0-16,7 3 0 0,0 0 0 0,-8-1 0 0,0-2 0 0,3 1 0 15,5 2 0-15,-8-3 0 16,1 1 0-16,7 2 0 0,-6-1 0 0,6 1 0 16,-8 0 0-16,8 0 0 0,-8 0 0 0,8 0 0 15,-7-4 0-15,7 4 0 0,-9 0 0 0,9 0 0 16,-8-1 0-16,8 1 0 0,-7 0 0 0,7 0 0 16,-8-1 0-16,8 1 0 0,0 0 0 0,-9 1 0 0,9-1 0 0,-7 0 0 15,7 0 0-15,0 0 0 16,-9 1 0-16,9-1 0 0,0 0 0 0,0 0 0 0,-8-2 0 0,8 2 0 15,0 0 0-15,0 0 0 0,-9-4 0 0,9 4 0 16,0 0 0-16,0 0 0 0,-9-5 0 0,9 5 0 0,0 0 0 0,0 0 0 0,-9-1 0 0,9 1 0 31,0 0 0-31,-7-2 0 0,7 2 0 0,0 0 0 16,0 0 0-16,0 0 0 0,-9-3-176 0,9 3 176 16,0 0-400-16,0 0 0 0,-9-2 0 0,9 2 0 31,0 0-368-31,0 0-80 0,0 0-16 0,0 0 0 0,0 0-1360 15,0 0-272-15,0 0-48 0,0 0-11712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54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938 1 4607 0 0,'0'0'102'0'0,"0"0"20"0"0,0 0 6 0 0,0 2-21 0 0,-2 5-14 0 0,2-5 278 0 0,0-2 117 0 0,-3 2 276 0 0,2-1-723 0 0,0 0 0 0 0,0-1 0 0 0,0 1 0 0 0,0 0 0 0 0,0 0 0 0 0,0-1 0 0 0,0 1 0 0 0,0-1-1 0 0,0 1 1 0 0,-1 0-41 0 0,1-1 387 0 0,1 0 101 0 0,0 0 21 0 0,-1 2-66 0 0,-16 28-278 0 0,0 0-229 0 0,16-28-273 0 0,-5 6-646 0 0,5-6 541 0 0,-1-1 292 0 0,-4 4 134 0 0,-5 3 169 0 0,7-8-114 0 0,4 0-20 0 0,0 0 0 0 0,0 0 0 0 0,0 0 0 0 0,0 0 0 0 0,-1 0 0 0 0,1 0 0 0 0,0 0 0 0 0,0 0 0 0 0,0 0 0 0 0,0 0 0 0 0,-1 0 0 0 0,1 0 0 0 0,0 0 0 0 0,0 0 0 0 0,0 0 0 0 0,0 0 0 0 0,0 0 0 0 0,-1 0 0 0 0,1 1 0 0 0,0-1 0 0 0,0 0 0 0 0,0 0 0 0 0,0 0 0 0 0,0 0 0 0 0,-1 0 0 0 0,1 0 0 0 0,0 0 0 0 0,0 1 0 0 0,0-1 0 0 0,0 0 0 0 0,0 0 0 0 0,0 0 0 0 0,0 0 0 0 0,0 0 0 0 0,0 1 0 0 0,-1-1-19 0 0,-3 5 312 0 0,2-4 2375 0 0,3 0-2674 0 0,-1-1 0 0 0,1 0 0 0 0,-1 1 1 0 0,1-1-1 0 0,0 0 0 0 0,-1 1 0 0 0,1-1 0 0 0,-1 1 0 0 0,1-1 0 0 0,-1 1 0 0 0,1-1 1 0 0,0 1-14 0 0,1 1 7 0 0,3 2 164 0 0,-1 0 0 0 0,2 0-1 0 0,-1-1 1 0 0,0 0 0 0 0,1 0-1 0 0,-1-1 1 0 0,1 1 0 0 0,0-1-1 0 0,0 0 1 0 0,0-1 0 0 0,0 0-1 0 0,6 1-170 0 0,10 2 0 0 0,0 1 0 0 0,17 6 0 0 0,9 3 0 0 0,-23-9 0 0 0,17 0 0 0 0,-19-2 0 0 0,-1 1 0 0 0,1 1 0 0 0,86 25 443 0 0,-87-24 108 0 0,0 2 1 0 0,3 3-552 0 0,23 7 502 0 0,-16-6-502 0 0,0 2 0 0 0,4 3 0 0 0,5 3 0 0 0,-19-8 0 0 0,-3 0 18 0 0,-1 0 0 0 0,-1 1 0 0 0,0 1 0 0 0,5 6-18 0 0,-13-12 395 0 0,-1 0 1 0 0,0 1-1 0 0,0 0 0 0 0,-1 0 0 0 0,2 4-395 0 0,17 26 0 0 0,-3-6 0 0 0,12 26 0 0 0,-29-45 0 0 0,4 13 0 0 0,-5-18 0 0 0,-4-6 0 0 0,1 0 0 0 0,-1 0 0 0 0,1 0 0 0 0,-1 0 0 0 0,0 1 0 0 0,0-1 0 0 0,0 0 0 0 0,-1 1 0 0 0,2 5 0 0 0,0-1 0 0 0,-1 1 0 0 0,0 0 0 0 0,0 7 0 0 0,-1-14 0 0 0,1 1 0 0 0,-1-1 0 0 0,0 0 0 0 0,1 0 0 0 0,0 0 0 0 0,-1 0 0 0 0,1 0 0 0 0,0 0 0 0 0,0 0 0 0 0,4 12 0 0 0,-1 11 0 0 0,-3-23 0 0 0,-1 0 0 0 0,1 0 0 0 0,-1 1 0 0 0,0-1 0 0 0,1 0 0 0 0,-1 0 0 0 0,0 1 0 0 0,-1-1 0 0 0,1 0 0 0 0,-1 2 0 0 0,1 4 0 0 0,0 1 0 0 0,1 1 0 0 0,0 1 0 0 0,-1 4 0 0 0,1 16 414 0 0,0-25-180 0 0,-1 0-1 0 0,1 0 0 0 0,-1-1 1 0 0,-1 1-1 0 0,1 0 1 0 0,-1 2-234 0 0,-1 3-531 0 0,0 1 0 0 0,1 0 0 0 0,0 10 531 0 0,1-17-19 0 0,-1 0 0 0 0,1 0 0 0 0,-1 0 0 0 0,-1 0 0 0 0,1 0 0 0 0,-1 0 0 0 0,1-1 0 0 0,-3 4 19 0 0,0 1-14 0 0,0 0 14 0 0,3-7 0 0 0,1-1 0 0 0,-1 0 0 0 0,0 1 0 0 0,0-1 0 0 0,1 1 0 0 0,-1-1 0 0 0,1 1 0 0 0,0-1 0 0 0,-1 1 0 0 0,1-1 0 0 0,0 1 0 0 0,0-1 0 0 0,0 2 0 0 0,-1 2 0 0 0,-7 8 0 0 0,2-5 0 0 0,-5 7 64 0 0,10-14 274 0 0,1-1 136 0 0,0 0 34 0 0,-7 6 42 0 0,6-4-508 0 0,-2 0-31 0 0,2-1-10 0 0,0 0-1 0 0,-1 0 1 0 0,1 0-1 0 0,0 0 1 0 0,0 0-1 0 0,1 1 1 0 0,-1-1-1 0 0,0 0 1 0 0,0 1-1 0 0,0 0 0 0 0,-12 14 0 0 0,8-6 0 0 0,0 1 0 0 0,1-1 0 0 0,1 0 0 0 0,0 0 0 0 0,-6 22 0 0 0,5-21 0 0 0,1 0 0 0 0,-2-2 0 0 0,0 1 0 0 0,-2-2 0 0 0,3-3 0 0 0,-3 0 0 0 0,-5 1 0 0 0,4 0 0 0 0,0 2 0 0 0,0 0 0 0 0,0 0 0 0 0,6-7 0 0 0,0 0 0 0 0,0 1 0 0 0,0-1 0 0 0,0 1 0 0 0,0-1 0 0 0,1 1 0 0 0,-1 0 0 0 0,1 0 0 0 0,-1 0 0 0 0,0 0 0 0 0,-2 5 0 0 0,-4 0 0 0 0,-20 10 0 0 0,19-11 0 0 0,0 0 0 0 0,2 1 0 0 0,5-6 0 0 0,-6 7 0 0 0,6-7 0 0 0,0-1 0 0 0,1 1 0 0 0,0-1 0 0 0,0 0 0 0 0,-1 1 0 0 0,1-1 0 0 0,0 1 0 0 0,0-1 0 0 0,-1 1 0 0 0,1 0 0 0 0,0 0 0 0 0,-1 0 0 0 0,-1 1 0 0 0,-14 8 0 0 0,0-5 0 0 0,11-4 0 0 0,-4 3 0 0 0,-8 7 0 0 0,-2-4 0 0 0,15-5 0 0 0,0 0 0 0 0,1 1 0 0 0,-1-1 0 0 0,0 2 0 0 0,-5 2 0 0 0,-1-1 0 0 0,-4 2 0 0 0,-18 11 0 0 0,22-12 0 0 0,1 0 0 0 0,-1-1 0 0 0,-7 2 0 0 0,4-2 0 0 0,3-2 0 0 0,0 1 0 0 0,0 0 0 0 0,1 1 0 0 0,-4 2 0 0 0,2-1 0 0 0,0 0 0 0 0,0 0 0 0 0,0-1 0 0 0,-9 2 0 0 0,19-7 0 0 0,1 1 0 0 0,-1-1 0 0 0,1 1 0 0 0,0-1 0 0 0,-1 1 0 0 0,1-1 0 0 0,0 1 0 0 0,0 0 0 0 0,-1 0 0 0 0,-12 8 0 0 0,10-7 0 0 0,0 0 0 0 0,0 0 0 0 0,0-1 0 0 0,-4 2 0 0 0,-6 1 0 0 0,0 1 0 0 0,10-4 0 0 0,0 0 0 0 0,-1 1 0 0 0,1 0 0 0 0,-2 1 0 0 0,-5 4 0 0 0,7-4 0 0 0,0 0 0 0 0,-1-1 0 0 0,1 0 0 0 0,-1 1 0 0 0,1-1 0 0 0,-1-1 0 0 0,1 1 0 0 0,-1-1 0 0 0,-4 1 0 0 0,-16 2 0 0 0,24-3 0 0 0,0-1 0 0 0,-1 0 0 0 0,1 1 0 0 0,-1-1 0 0 0,1 0 0 0 0,0 0 0 0 0,-1 0 0 0 0,1 0 0 0 0,-1-1 0 0 0,-2 1 0 0 0,-12-1 0 0 0,3 1 0 0 0,11 1 0 0 0,-1 1 0 0 0,-9-2 0 0 0,9-1 0 0 0,0 0 0 0 0,-11 0 0 0 0,13 1 0 0 0,0 0 0 0 0,1 0 0 0 0,-1 0 0 0 0,0 0 0 0 0,0 0 0 0 0,0 1 0 0 0,0-1 0 0 0,0 0 0 0 0,0 0 0 0 0,1 1 0 0 0,-1-1 0 0 0,0 0 0 0 0,0 1 0 0 0,0-1 0 0 0,1 1 0 0 0,-1-1 0 0 0,0 1 0 0 0,0-1 0 0 0,-18 12 0 0 0,10-9 0 0 0,0-1 0 0 0,-5 3 0 0 0,11-3 0 0 0,0 0 0 0 0,-27 15 0 0 0,10-6 0 0 0,17-9 0 0 0,-15 4 0 0 0,-12 0 0 0 0,28-6 0 0 0,-1 1 0 0 0,1-1 0 0 0,0 1 0 0 0,0 0 0 0 0,-1-1 0 0 0,1 1 0 0 0,0 0 0 0 0,0 0 0 0 0,0 1 0 0 0,0-1 0 0 0,-1 1 0 0 0,2-1 0 0 0,0 0 0 0 0,0-1 0 0 0,0 1 0 0 0,0-1 0 0 0,0 1 0 0 0,0-1 0 0 0,0 1 0 0 0,0-1 0 0 0,0 0 0 0 0,0 1 0 0 0,0-1 0 0 0,0 0 0 0 0,-19 2 0 0 0,16-2 0 0 0,0 0 0 0 0,0 0 0 0 0,0 1 0 0 0,1 0 0 0 0,-1-1 0 0 0,0 1 0 0 0,0 1 0 0 0,-16 4 0 0 0,6-4 0 0 0,11-3 0 0 0,0 0 0 0 0,-1-1 0 0 0,1 1 0 0 0,-12 2 0 0 0,-5 3 0 0 0,7-2 0 0 0,10-3 0 0 0,0 0 0 0 0,-5 2 0 0 0,1 3 0 0 0,5-3 0 0 0,1 0 0 0 0,-1 0 0 0 0,0 0 0 0 0,0 0 0 0 0,0 0 0 0 0,0 0 0 0 0,0 0 0 0 0,0-1 0 0 0,0 1 0 0 0,-5 2 0 0 0,5-2 0 0 0,0 1 0 0 0,-1-1 0 0 0,1 0 0 0 0,0 0 0 0 0,-1-1 0 0 0,1 1 0 0 0,-3 0 0 0 0,-5 1 0 0 0,6-2 0 0 0,0 1 0 0 0,1 0 0 0 0,-1 0 0 0 0,0 0 0 0 0,-2 2 0 0 0,-1 1 0 0 0,-11 7 0 0 0,15-9 0 0 0,-1 0 0 0 0,0 0 0 0 0,1 0 0 0 0,-1-1 0 0 0,0 0 0 0 0,-3 1 0 0 0,5-1 0 0 0,0-1 0 0 0,0 1 0 0 0,1-1 0 0 0,-1 1 0 0 0,0-1 0 0 0,1 1 0 0 0,-1 0 0 0 0,0 0 0 0 0,-22 17 0 0 0,12-14 0 0 0,11-3 0 0 0,-1-1 0 0 0,0 1 0 0 0,1 0 0 0 0,-1-1 0 0 0,1 1 0 0 0,-1 0 0 0 0,0 1 0 0 0,-24 19 0 0 0,7-7 0 0 0,11-8 0 0 0,-1 0 0 0 0,0 0 0 0 0,0-1 0 0 0,-3 1 0 0 0,7-4 0 0 0,2 0 0 0 0,0 0 0 0 0,0 0 0 0 0,0 0 0 0 0,0 0 0 0 0,0 0 0 0 0,1 0 0 0 0,-1 1 0 0 0,1-1 0 0 0,-1 1 0 0 0,1 0 0 0 0,0 0 0 0 0,-12 13 0 0 0,11-14 0 0 0,-8 10 0 0 0,-7 15 0 0 0,13-18 0 0 0,-10 18 0 0 0,9-14 0 0 0,6-10 0 0 0,0 0 0 0 0,-4 10 0 0 0,2-10 0 0 0,0 0 0 0 0,-3 11 0 0 0,3-5 0 0 0,-10 28 0 0 0,3-11 0 0 0,2 1 0 0 0,-1 11 0 0 0,4-17 0 0 0,-2 4 0 0 0,0 0 0 0 0,2 1 0 0 0,0 1 0 0 0,2-17 0 0 0,-2 11 0 0 0,1-1 0 0 0,1 5 0 0 0,2-20 0 0 0,-2 31 0 0 0,1-16 0 0 0,-4 11 0 0 0,5-16 0 0 0,1-2 0 0 0,-1-3 0 0 0,-1-5 0 0 0,0 34 0 0 0,1-23 0 0 0,-3 0 0 0 0,2-12 0 0 0,-2 15 0 0 0,0 5 0 0 0,0 6 0 0 0,1-15 0 0 0,-3 13 0 0 0,3-22 0 0 0,2-1 0 0 0,-1 1 0 0 0,0-1 0 0 0,1 4 0 0 0,-1 8 0 0 0,-1-1 0 0 0,0 34 0 0 0,2-33 0 0 0,7 15 0 0 0,-5-17 0 0 0,0 0 0 0 0,3 1 0 0 0,2-1 0 0 0,3 12 0 0 0,-6-23 0 0 0,2 10 0 0 0,1 11 0 0 0,3 12 0 0 0,-5-17 0 0 0,0 0 0 0 0,-1 2 0 0 0,-3-16 0 0 0,7 28 0 0 0,14 53 0 0 0,-18-72 0 0 0,10 18 0 0 0,-8-19 0 0 0,9 24 0 0 0,-10-22 0 0 0,-3-13 0 0 0,-1 0 0 0 0,1 0 0 0 0,0 0 0 0 0,0 0 0 0 0,2 1 0 0 0,0 2 0 0 0,24 31 0 0 0,-14-19 0 0 0,-12-13 0 0 0,-1 0 0 0 0,5 12 0 0 0,0-1 0 0 0,3-3 0 0 0,2 0 0 0 0,0-1 0 0 0,-6 2 0 0 0,9 14 0 0 0,-4-6 0 0 0,-8-17 0 0 0,3 9 0 0 0,-6 0 0 0 0,2 0 0 0 0,2 0 0 0 0,1 0 0 0 0,-1 0 0 0 0,-2 0 0 0 0,1 1 0 0 0,1 4 0 0 0,-3-15 0 0 0,0 0 0 0 0,3 14 0 0 0,1-4 0 0 0,2 1 0 0 0,1 2 0 0 0,2 3 0 0 0,-8-15 0 0 0,0 0 0 0 0,3 8 0 0 0,2-1 0 0 0,5 16 0 0 0,-11-27 0 0 0,8 10 0 0 0,-3-9 0 0 0,-3-1 0 0 0,1 0 0 0 0,-1 0 0 0 0,0 0 0 0 0,1 0 0 0 0,-1 0 0 0 0,0 1 0 0 0,0-1 0 0 0,1 1 0 0 0,-2-1 0 0 0,2 0 0 0 0,-1 1 0 0 0,1-1 0 0 0,-1 0 0 0 0,1 0 0 0 0,-1 0 0 0 0,1 0 0 0 0,0 0 0 0 0,1 0 0 0 0,21 2 0 0 0,-23-3 0 0 0,0 0 0 0 0,0 0 0 0 0,0 1 0 0 0,-1-1 0 0 0,1 1 0 0 0,0-1 0 0 0,0 1 0 0 0,3 1 0 0 0,9 2 0 0 0,0-4 0 0 0,16-5 0 0 0,-19 5 0 0 0,-7 0 0 0 0,1 0 0 0 0,-1 0 0 0 0,0 0 0 0 0,1-1 0 0 0,3-1 0 0 0,-4 1 0 0 0,18 0 0 0 0,-8 1 0 0 0,0 1 0 0 0,0 0 0 0 0,-1-1 0 0 0,0 0 0 0 0,-4-3-133 0 0,-7 2-563 0 0,-2 1-257 0 0,0 0-1013 0 0,0 0-3830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2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4054 2287 4607 0 0,'0'0'102'0'0,"0"0"20"0"0,0 0 6 0 0,0 0 51 0 0,0 0 213 0 0,0 0 96 0 0,0 0 21 0 0,0 0-66 0 0,0 2-294 0 0,1 8-133 0 0,-1 2-16 0 0,-3 8 443 0 0,3-18 45 0 0,0 0 21 0 0,0 1-346 0 0,0 0 203 0 0,0 9 3793 0 0,1-17-4141 0 0,-1 1-18 0 0,0 0-1 0 0,0-1 1 0 0,0 1 0 0 0,0 0-1 0 0,-1 0 1 0 0,0-43-17 0 0,1 32 62 0 0,0-1-1 0 0,-3-13-44 0 0,-3-11 988 0 0,2 1 0 0 0,1-21-988 0 0,1 17 0 0 0,1 18 0 0 0,1-12 0 0 0,9-85 0 0 0,2-11 0 0 0,-5 45 443 0 0,-3 50 350 0 0,-1-1-1 0 0,-2 1-792 0 0,-1 9 20 0 0,-3-39-20 0 0,6-21 0 0 0,1 72 0 0 0,-2 12 0 0 0,0 0 0 0 0,0 0 0 0 0,-1-1 0 0 0,0 1 0 0 0,0-3 0 0 0,0-12 0 0 0,0-3 0 0 0,0 4 0 0 0,0 10 0 0 0,-2 0 0 0 0,0-2 0 0 0,0 1 0 0 0,0 0 0 0 0,0 0 0 0 0,1 2 72 0 0,0 6 299 0 0,0-1 335 0 0,-1 1-605 0 0,-4-11 681 0 0,2 2-766 0 0,4 11-14 0 0,0-4-4 0 0,-4-20 2 0 0,2 14 0 0 0,0 0 0 0 0,2 0 0 0 0,0 0 0 0 0,4 0 0 0 0,0 0 0 0 0,-1 5 0 0 0,-1 6 0 0 0,0 5 0 0 0,2 18 0 0 0,2 15 0 0 0,4 29 0 0 0,9 32 0 0 0,16 67 0 0 0,-7-56 0 0 0,3 44 0 0 0,-9 14 0 0 0,-20-125 0 0 0,-1 3 0 0 0,2 44 0 0 0,25 158 0 0 0,-18-179 0 0 0,-8-60 0 0 0,0 2 0 0 0,-2-11 0 0 0,0-3 0 0 0,-1-9 0 0 0,-3-17 0 0 0,-2-19 0 0 0,2 22 0 0 0,-9-47 0 0 0,-25-172 0 0 0,10 85 0 0 0,2 9 0 0 0,-13-57 931 0 0,31 162 214 0 0,-1-27-1145 0 0,-2-15-28 0 0,9 65 28 0 0,-2 3 0 0 0,4 18 0 0 0,-2-17 0 0 0,4-13 0 0 0,-2 31 0 0 0,2-16 0 0 0,-2 14 0 0 0,-2-12 0 0 0,1 4 0 0 0,1 0 0 0 0,1 1 0 0 0,1-1 0 0 0,-2 0 0 0 0,7 44 0 0 0,-3-13 0 0 0,1 9 0 0 0,23 268 0 0 0,-22-194 0 0 0,-2-36 0 0 0,3 80 0 0 0,8 94 0 0 0,-8-121 0 0 0,-5-70 0 0 0,-1-20 0 0 0,-2-29 0 0 0,0-2 0 0 0,-2-8 0 0 0,-2-11 0 0 0,1-4 0 0 0,-1-8 0 0 0,1-1 0 0 0,1-23 0 0 0,7-168 0 0 0,-1 120 0 0 0,-8-76 0 0 0,1 114 0 0 0,-18-327 0 0 0,22 372 0 0 0,1 12 0 0 0,-1 1 0 0 0,-1-1 0 0 0,0 0 0 0 0,0 0 0 0 0,-1-3 0 0 0,0 2 0 0 0,-2 0 0 0 0,1 1 0 0 0,0-1 0 0 0,-1 0 0 0 0,-4 7 0 0 0,1-2 0 0 0,0-4 0 0 0,2-1 0 0 0,3 1 0 0 0,1 0 0 0 0,-2 0 0 0 0,2 0 0 0 0,0-1 0 0 0,-1 0 0 0 0,2 1 0 0 0,-2 2 0 0 0,-4 6 0 0 0,-2 2 0 0 0,0 0 0 0 0,-4 2 0 0 0,0 2 0 0 0,3-4 0 0 0,-1 1 0 0 0,-3 0 0 0 0,11-2 0 0 0,-12 5 0 0 0,8-3 0 0 0,2-2 0 0 0,0 1 0 0 0,0-1 0 0 0,0 0 0 0 0,0 0 0 0 0,0 0 0 0 0,0 0 0 0 0,0-1 0 0 0,-1 0 0 0 0,1 0 0 0 0,-2 0 0 0 0,3 0 0 0 0,-13 0 0 0 0,-8 1 0 0 0,-18 2 0 0 0,26-3 0 0 0,-1 1 0 0 0,1-2 0 0 0,-8-1 0 0 0,23 2 0 0 0,-61-10 0 0 0,58 9 0 0 0,-17 0 0 0 0,-21 0 0 0 0,-3-2 0 0 0,36 3 0 0 0,-1 0 0 0 0,1 1 0 0 0,-2 0 0 0 0,7-1 0 0 0,-8 2 0 0 0,10 0 0 0 0,-1 0 0 0 0,-4 0 0 0 0,-1 0 0 0 0,1-1 0 0 0,-3 0 0 0 0,-13 3 0 0 0,13-3 0 0 0,-18-2 0 0 0,12 1 0 0 0,-25 8 0 0 0,34-6 0 0 0,0-1 0 0 0,-1 0 0 0 0,1 0 0 0 0,0 0 0 0 0,-1-1 0 0 0,1 0 0 0 0,-13 0 0 0 0,10 0 0 0 0,-2 0 0 0 0,1 0 0 0 0,-8 2 0 0 0,14-1 0 0 0,0-1 0 0 0,0 1 0 0 0,0 1 0 0 0,-2-1 0 0 0,5 0 0 0 0,1-1 0 0 0,-1 1 0 0 0,1-1 0 0 0,-1 0 0 0 0,0 1 0 0 0,1-1 0 0 0,-2 0 0 0 0,-47 2 0 0 0,-17-2 0 0 0,64 0 0 0 0,-12-2 0 0 0,-95-22 0 0 0,101 22 0 0 0,0-1 0 0 0,0 0 0 0 0,-1 0 0 0 0,-9-4 0 0 0,-4 2 0 0 0,-1 0 0 0 0,1 2 0 0 0,-1 0 0 0 0,-9 1 0 0 0,-35 2 0 0 0,63 0 0 0 0,-13-3 0 0 0,14 2 0 0 0,-33-7 0 0 0,8 2 0 0 0,16 4 0 0 0,10 1 0 0 0,-13 0 0 0 0,8-1 0 0 0,6 1 0 0 0,0 1 0 0 0,1-1 0 0 0,-1 0 0 0 0,0 1 0 0 0,0 0 0 0 0,0-1 0 0 0,0 1 0 0 0,-1 0 0 0 0,1 0 0 0 0,-1 1 0 0 0,-12-2 0 0 0,14 0 0 0 0,0 1 0 0 0,0-1 0 0 0,0 1 0 0 0,0-1 0 0 0,0 1 0 0 0,0-1 0 0 0,-1 1 0 0 0,1 0 0 0 0,0 0 0 0 0,0-1 0 0 0,0 1 0 0 0,0 0 0 0 0,0 0 0 0 0,-31-6 0 0 0,21 5 0 0 0,-15-2 0 0 0,16 0 0 0 0,1 1 0 0 0,0-1 0 0 0,-2-2 0 0 0,3 2 0 0 0,-1-1 0 0 0,0 2 0 0 0,-6-2 0 0 0,-2 0 0 0 0,8 2 0 0 0,-1 1 0 0 0,1-1 0 0 0,-9 1 0 0 0,-8 0-4 0 0,1-1 0 0 0,-4-2 4 0 0,-6-1 451 0 0,17 3 20 0 0,10 0-148 0 0,-1 1 0 0 0,0 1 0 0 0,-5 0-323 0 0,-116 2 165 0 0,42 0-165 0 0,-7 1 0 0 0,81-3 0 0 0,0 0 0 0 0,-3-1 0 0 0,7 0 0 0 0,0 0 0 0 0,0 1 0 0 0,0 1 0 0 0,0 0 0 0 0,-2 0 0 0 0,3 1 0 0 0,0-1 0 0 0,0 0 0 0 0,0-1 0 0 0,-1 0 0 0 0,1 0 0 0 0,3 0 0 0 0,3 1 0 0 0,-15-2 0 0 0,14 1 0 0 0,-15-4 0 0 0,-13-4 0 0 0,-37-12 0 0 0,18 4 0 0 0,4-2 0 0 0,-35-15 0 0 0,60 26 0 0 0,14 4 0 0 0,0 1 0 0 0,0-1 0 0 0,0-1 0 0 0,-5-3 0 0 0,1 0 0 0 0,-1 1 0 0 0,-5-2 0 0 0,-27-13 0 0 0,37 17 0 0 0,3 1 0 0 0,-1 1 0 0 0,1-1 0 0 0,0 1 0 0 0,-1 0 0 0 0,1 1 0 0 0,-2-1 0 0 0,-4-1 0 0 0,1 0 0 0 0,-1-1 0 0 0,1-1 0 0 0,0 1 0 0 0,0-2 0 0 0,0 1 0 0 0,-2-3 0 0 0,-3-1 0 0 0,-13-7 0 0 0,-7-2 0 0 0,24 12 0 0 0,2 1 0 0 0,-9-7 0 0 0,-10-5 0 0 0,1-2 0 0 0,7 4 0 0 0,-78-40 0 0 0,88 50 0 0 0,0 0 0 0 0,0 1 0 0 0,-2 0 0 0 0,-21-10 0 0 0,-32-15 0 0 0,-50-14 0 0 0,111 41 0 0 0,-24-9 0 0 0,16 6 0 0 0,1 0 0 0 0,-7-1 0 0 0,1 1 0 0 0,0 0 0 0 0,1-2 0 0 0,-1 0 0 0 0,-6-4 0 0 0,3 2 0 0 0,15 7 0 0 0,1 0 0 0 0,-1 0 0 0 0,1 0 0 0 0,0 0 0 0 0,-1-1 0 0 0,-23-16 0 0 0,15 11 0 0 0,-1-1 0 0 0,2-1 0 0 0,-5-4 0 0 0,13 11 0 0 0,0 0 0 0 0,0-1 0 0 0,0 1 0 0 0,-1 1 0 0 0,1-1 0 0 0,-4-1 0 0 0,4 3 0 0 0,1-1 0 0 0,0 0 0 0 0,0 0 0 0 0,0 0 0 0 0,0-1 0 0 0,1 1 0 0 0,-3-3 0 0 0,1 1 0 0 0,0 0 0 0 0,0 1 0 0 0,-4-3 0 0 0,-24-16 0 0 0,30 20 0 0 0,-1 0 0 0 0,1-1 0 0 0,0 1 0 0 0,0-1 0 0 0,0 0 0 0 0,-8-8 0 0 0,6 9 0 0 0,-1 0 0 0 0,-4-9 0 0 0,3 4 0 0 0,-5-5-1 0 0,5 8-2 0 0,-4-3-57 0 0,9 6-277 0 0,1-1-138 0 0,2-6-613 0 0,-1 8 963 0 0,0 0-1 0 0,-1 0 1 0 0,1 0-1 0 0,0 1 1 0 0,-1-1-1 0 0,1 0 1 0 0,0 0 0 0 0,0 0-1 0 0,-1 0 1 0 0,1 0-1 0 0,0-1 1 0 0,0 1 125 0 0,4 0-351 0 0,13 2-1761 0 0,5 4-4372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4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2604 5159 4607 0 0,'0'0'102'0'0,"0"0"20"0"0,0 0 6 0 0,0 0 51 0 0,0 0 213 0 0,0 0 96 0 0,0 0 21 0 0,0 0-66 0 0,2 2-294 0 0,3 6-61 0 0,-4-6 283 0 0,-1-2 117 0 0,0 0 21 0 0,0 0-66 0 0,0 0-222 0 0,0 0 166 0 0,0 0 101 0 0,0 0 21 0 0,0 0-66 0 0,-2-1-294 0 0,-12-2 662 0 0,0 1-1 0 0,-5 0-810 0 0,-10-2 427 0 0,8 1-408 0 0,11 2-20 0 0,1 0 0 0 0,0-1 0 0 0,-2-1 1 0 0,-1 0 126 0 0,1 1-1 0 0,-1 0 1 0 0,1 1-1 0 0,-4 0-125 0 0,-20-2 429 0 0,-15-5-182 0 0,-6 1 188 0 0,0-3 0 0 0,-31-11-435 0 0,69 15 0 0 0,-12-7 0 0 0,-11-3 0 0 0,3 3 0 0 0,2-1 0 0 0,0-2 0 0 0,-15-9 0 0 0,33 15 0 0 0,-1 1 0 0 0,-10-3 0 0 0,18 6 251 0 0,0 1 0 0 0,1-2 1 0 0,-1 1-1 0 0,1-1 0 0 0,-4-4-251 0 0,-21-15 627 0 0,-6-2-451 0 0,21 13-187 0 0,-18-9 11 0 0,27 17 0 0 0,2 0 0 0 0,-1 0 0 0 0,1-1 0 0 0,-5-4 0 0 0,5 3 0 0 0,-2 0 0 0 0,1 1 0 0 0,-4-2 0 0 0,-4-3 0 0 0,1 1 0 0 0,-4-7 0 0 0,-22-15 0 0 0,-21-14 0 0 0,36 28 0 0 0,-12-14 0 0 0,9 7 0 0 0,8 6 0 0 0,-14-15 0 0 0,14 12 0 0 0,16 16 0 0 0,-1-1 0 0 0,-2-4 0 0 0,5 5 0 0 0,0 1 0 0 0,-1 0 0 0 0,-1 0 0 0 0,-1-1 0 0 0,-1 0 0 0 0,1 2 0 0 0,0-1 0 0 0,-3-4 0 0 0,-6-5 0 0 0,13 13 0 0 0,0-1 0 0 0,0 1 0 0 0,0-1 0 0 0,-2-3 0 0 0,-52-66 0 0 0,56 69 69 0 0,-1 1-1 0 0,-1-1 1 0 0,1 1 0 0 0,-3-2-69 0 0,3 3 166 0 0,0-1 1 0 0,1 1-1 0 0,-1-1 1 0 0,1 0-1 0 0,0 1 1 0 0,-1-1-1 0 0,0-3-166 0 0,-5-8 304 0 0,0 0 0 0 0,-8-8-304 0 0,8 10 0 0 0,1 0 0 0 0,-6-13 0 0 0,-6-11 0 0 0,-43-72 0 0 0,52 94 0 0 0,6 9 0 0 0,1 0 0 0 0,0 0 0 0 0,-3-4 0 0 0,-61-133 0 0 0,39 82 0 0 0,23 50 0 0 0,0-1 0 0 0,-5-6 0 0 0,-7-14 0 0 0,-37-90 0 0 0,45 100 0 0 0,-1-1 0 0 0,-1-9 0 0 0,-20-53 0 0 0,29 81 0 0 0,1-1 0 0 0,-1 1 0 0 0,1 0 0 0 0,-1 0 0 0 0,-2-2 0 0 0,3 2 0 0 0,-1 1 0 0 0,0-1 0 0 0,1 0 0 0 0,-1 0 0 0 0,1 0 0 0 0,0 0 0 0 0,-1-2 0 0 0,-2-13 0 0 0,2 7 0 0 0,0 1 0 0 0,-1 0 0 0 0,-2-2 0 0 0,-6-18 0 0 0,-4-21 0 0 0,12 40 0 0 0,-11-50 0 0 0,4 13 0 0 0,-17-74 0 0 0,18 74 0 0 0,1 19 0 0 0,4 18 0 0 0,1-1 0 0 0,0-3 0 0 0,2 11 0 0 0,-2-17 0 0 0,-1 1 0 0 0,-3-9 0 0 0,2 12 0 0 0,1-1 0 0 0,-1-13 0 0 0,1 1 0 0 0,-3-23 0 0 0,6 34 0 0 0,-1 1 0 0 0,-1 0 0 0 0,-5-14 0 0 0,-1-5 0 0 0,1-1 0 0 0,-2-29 0 0 0,10 65 0 0 0,-8-49 0 0 0,-2-19 0 0 0,4 30 0 0 0,-6-22 0 0 0,3 22 0 0 0,0-18 0 0 0,6 31 16 0 0,-2-17 220 0 0,1-26-236 0 0,4 43 294 0 0,-2 1 0 0 0,-1 0 0 0 0,-3-8-294 0 0,2 8 7 0 0,0-25-7 0 0,3 25 28 0 0,-2 0 1 0 0,-1-2-29 0 0,-4-27 172 0 0,-1-38-172 0 0,2 6-2 0 0,3 60 2 0 0,-1-13 0 0 0,2-1 0 0 0,1-23 0 0 0,1-14 0 0 0,0 24 0 0 0,0 32 2 0 0,-3-20-2 0 0,-1 1 52 0 0,0 5-25 0 0,-1-1 0 0 0,-10-31-27 0 0,2 9 20 0 0,-10-47-20 0 0,14 60 0 0 0,4 24 0 0 0,2 0 0 0 0,0-5 0 0 0,-3-27 0 0 0,-3 1 0 0 0,-6-12 0 0 0,10 38 0 0 0,1 0 0 0 0,-1-27 0 0 0,2 25 0 0 0,-3-54 0 0 0,5 73 0 0 0,1 1 0 0 0,0-1 0 0 0,1 0 0 0 0,1-7 0 0 0,0-1 0 0 0,-1 9 0 0 0,0 5 0 0 0,0-1 0 0 0,0 1 0 0 0,0 0 0 0 0,0 0 0 0 0,-1-1 0 0 0,0-1 0 0 0,0 2 1 0 0,0-1-1 0 0,1 1 1 0 0,0-1-1 0 0,0 1 0 0 0,0-3 0 0 0,2-30-24 0 0,-2 35-86 0 0,0 2-4 0 0,0 0-14 0 0,0 1 84 0 0,1 0 1 0 0,-1 1-1 0 0,1-1 1 0 0,-1 0-1 0 0,0 1 1 0 0,1-1-1 0 0,-1 0 1 0 0,0 1-1 0 0,0 0 44 0 0,1 5-91 0 0,0 2-122 0 0,0 1 1 0 0,0 0 0 0 0,-1 0-1 0 0,0 0 1 0 0,-1 2 212 0 0,0 0-480 0 0,1 0-1 0 0,1 11 481 0 0,2-3-519 0 0,-2-13-101 0 0,1 0-1 0 0,-2 0 1 0 0,1 0 0 0 0,-1 0-1 0 0,0 0 1 0 0,-1 5 620 0 0,-3 22-2032 0 0,3-26 1351 0 0,2 1 1 0 0,-1-1-1 0 0,1 1 681 0 0,-1-9-5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5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686 2456 6447 0 0,'0'0'142'0'0,"0"0"22"0"0,0 0 13 0 0,-1 0-20 0 0,-3 0-153 0 0,1 0-1 0 0,0-1 0 0 0,0 1 0 0 0,0-1 0 0 0,0 0 0 0 0,0 0 0 0 0,0 0 1 0 0,0 0-1 0 0,-2-2-3 0 0,-26-16 458 0 0,19 11 34 0 0,0 0-205 0 0,0-1 0 0 0,1 0 0 0 0,0-1 0 0 0,-4-6-287 0 0,-37-46 412 0 0,42 51 19 0 0,-1-1-1 0 0,-3-1-430 0 0,5 5 232 0 0,2 0 0 0 0,-1 0 0 0 0,1 0 0 0 0,0-1 0 0 0,-1-2-232 0 0,-60-110 1616 0 0,54 97-1607 0 0,2 0 1 0 0,-8-21-10 0 0,-16-53 0 0 0,-2-5-3 0 0,-1 5 345 0 0,4-2-1 0 0,4-1 0 0 0,5-1 1 0 0,5-2-1 0 0,4 0 0 0 0,1-40-341 0 0,0-144 0 0 0,10 134 0 0 0,-1-114 0 0 0,1 100 0 0 0,0 0 0 0 0,6 165-22 0 0,2 4-47 0 0,2 14-241 0 0,9 88-2209 0 0,-11-79 1714 0 0,0 0-1 0 0,-2 10 806 0 0,0 21-1529 0 0,2-22-1883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5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3038 6447 0 0,'0'0'142'0'0,"0"0"22"0"0,-2-1 13 0 0,-1-1-154 0 0,1-1-1 0 0,-1 0 1 0 0,1 0 0 0 0,-1 0-1 0 0,1 0 1 0 0,0 0-1 0 0,0 0 1 0 0,0-1 0 0 0,0 1-1 0 0,1-1 1 0 0,-1-3-23 0 0,-3-8 321 0 0,0-1 0 0 0,1-3-321 0 0,2 10 245 0 0,-35-214 2755 0 0,-31-420-787 0 0,44 201-293 0 0,21 373-1808 0 0,1-41-92 0 0,6-28-20 0 0,15-108-4 0 0,-17 221 4 0 0,37-284 0 0 0,-32 258 0 0 0,25-145 0 0 0,3-26 0 0 0,-34 216 0 0 0,36-230 0 0 0,-36 232 19 0 0,5-11-171 0 0,-5 13-544 0 0,-1 2-257 0 0,4 33-2105 0 0,-7 17 1384 0 0,2-35 1300 0 0,-1 26-650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6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2503 6447 0 0,'0'-2'298'0'0,"-7"-60"100"0"0,5 50-217 0 0,2-1-1 0 0,0 1 0 0 0,1-4-180 0 0,-1-11 382 0 0,2-49 1950 0 0,7-33-2332 0 0,16-75 833 0 0,-6 83 191 0 0,19-58-1024 0 0,42-95 1024 0 0,-21 77-1024 0 0,-32 93 0 0 0,12-22 807 0 0,45-80-807 0 0,-2 2 633 0 0,106-227-25 0 0,-160 351-608 0 0,27-50 0 0 0,-24 49-401 0 0,8-23 401 0 0,-34 73-475 0 0,-4 9-33 0 0,-1 2 66 0 0,0 0 152 0 0,-1 3-451 0 0,-12 25-1243 0 0,3-9 961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7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2846 6447 0 0,'1'-2'142'0'0,"7"-11"-3"0"0,0-1 1 0 0,-1 0 0 0 0,0-1-1 0 0,1-6-139 0 0,18-64 189 0 0,-10 30 541 0 0,70-209 1827 0 0,-19 81-1950 0 0,-37 106-606 0 0,35-77 1860 0 0,25-32-1861 0 0,-49 102 171 0 0,192-341-155 0 0,-168 317-16 0 0,61-103 0 0 0,-96 160 0 0 0,3 1 0 0 0,36-41 0 0 0,-58 79 0 0 0,1 0 0 0 0,0 1 0 0 0,1 0 0 0 0,1 0 0 0 0,-7 6 0 0 0,-6 4 0 0 0,0 0 0 0 0,-1 1 0 0 0,1-1 0 0 0,0 1 0 0 0,0-1 0 0 0,0 0 0 0 0,0 1 0 0 0,-1 0 0 0 0,1-1 0 0 0,0 1 0 0 0,0-1 0 0 0,1 1 0 0 0,-2 0 0 0 0,0 0 0 0 0,1 0 0 0 0,-1 0 0 0 0,0 1 0 0 0,0-1 0 0 0,1 0 0 0 0,-1 0 0 0 0,0 0 0 0 0,1 0 0 0 0,-1 1 0 0 0,0-1 0 0 0,0 0 0 0 0,1 0 0 0 0,-1 1 0 0 0,0-1 0 0 0,0 0 0 0 0,0 1 0 0 0,1-1 0 0 0,-1 0 0 0 0,0 0 0 0 0,0 1 0 0 0,0-1 0 0 0,0 0 0 0 0,0 1 0 0 0,1-1 0 0 0,-1 0 0 0 0,0 1 0 0 0,0-1 0 0 0,0 0 0 0 0,0 1 0 0 0,0-1 0 0 0,0 0 0 0 0,0 1 0 0 0,0-1 0 0 0,-1 1 0 0 0,0 17 0 0 0,0-12 0 0 0,0 2-31 0 0,1 0 1 0 0,-1-1-1 0 0,-1 1 0 0 0,0-1 0 0 0,0 0 0 0 0,0 1 0 0 0,-1-1 0 0 0,0 0 0 0 0,0 0 1 0 0,-1-1-1 0 0,0 1 0 0 0,0-1 0 0 0,-3 4 31 0 0,-13 16-533 0 0,2 1-1 0 0,2 1 1 0 0,-2 4 533 0 0,-11 20-433 0 0,-23 29-1157 0 0,29-46 1583 0 0,-2-1-1 0 0,-18 19 8 0 0,9-12-1 0 0,6-6 1 0 0,-14 16 0 0 0,-4 14 0 0 0,-18 23 0 0 0,23-34 0 0 0,3 3 0 0 0,-30 59 0 0 0,-20 57 0 0 0,81-157 0 0 0,-4 13 0 0 0,7-16 0 0 0,0-1 0 0 0,-1 0 0 0 0,-6 9 0 0 0,1 0 0 0 0,9-18 6 0 0,0 0 0 0 0,0 0-1 0 0,-1 0 1 0 0,1-1 0 0 0,-1 1 0 0 0,1-1 0 0 0,-1 1 0 0 0,0-1 0 0 0,0 1-1 0 0,0-1 1 0 0,-2 1-6 0 0,3-2 338 0 0,1-1 136 0 0,0 0 34 0 0,-2 0-65 0 0,-6-2-294 0 0,7 1-148 0 0,0 0 0 0 0,0-1 0 0 0,-1 1 0 0 0,1-1 0 0 0,0 1 0 0 0,0-1 0 0 0,1 1 1 0 0,-1-1-1 0 0,0 0 0 0 0,0 1 0 0 0,1-1 0 0 0,-1 0 0 0 0,1 0 0 0 0,-1 0 0 0 0,1 1 0 0 0,0-1 0 0 0,0-1-1 0 0,-1-6-1 0 0,1 0 1 0 0,0 0-1 0 0,1-1 1 0 0,0 0 15 0 0,1 1 1 0 0,0 0-1 0 0,0-1 0 0 0,2-2-15 0 0,4-13 382 0 0,32-146 1223 0 0,-15 59-601 0 0,-16 82-490 0 0,1 1 0 0 0,9-20-514 0 0,11-26 20 0 0,-11 27-24 0 0,5-5 4 0 0,0 7 0 0 0,2 1 0 0 0,2 1 0 0 0,7-5 0 0 0,34-53 1072 0 0,-5 7-96 0 0,-35 53-976 0 0,-13 19 0 0 0,1 0 0 0 0,1 1 0 0 0,5-4 0 0 0,-10 11 0 0 0,-1 1 0 0 0,7-11 0 0 0,-8 10 0 0 0,1 0 0 0 0,8-8 0 0 0,-5 8 0 0 0,3-2 0 0 0,-2-1 0 0 0,3-3 0 0 0,-11 10 0 0 0,2 1 0 0 0,2-2 0 0 0,-2 2 0 0 0,0 0 0 0 0,0-1 0 0 0,-3 2 0 0 0,1 0 0 0 0,0 1 0 0 0,1 0 0 0 0,5-4 0 0 0,-3 3 0 0 0,7-10 0 0 0,-7 9 0 0 0,0 0 0 0 0,0 0 0 0 0,1 1 0 0 0,1 1 0 0 0,0 0 0 0 0,7-3 0 0 0,89-43 0 0 0,-87 42 0 0 0,9-6 0 0 0,-15 9 0 0 0,-1 0 0 0 0,1 1 0 0 0,16-6 0 0 0,-22 11 0 0 0,-1-1 0 0 0,0 0 0 0 0,4-4 0 0 0,-6 4 0 0 0,13-3 0 0 0,-17 6 0 0 0,0-1 0 0 0,0 1 0 0 0,0 0 0 0 0,1-1 0 0 0,-1 1 0 0 0,0-1 0 0 0,-1 0 0 0 0,4-2 0 0 0,-1-1 0 0 0,16-13 0 0 0,-19 16 0 0 0,1 0 0 0 0,11-4 0 0 0,18-6 0 0 0,-25 10 252 0 0,0 1 1 0 0,0-1-1 0 0,4 1-252 0 0,-7 0 129 0 0,1 1 0 0 0,-1-1 0 0 0,0 0 0 0 0,1 0 1 0 0,-1 0-1 0 0,0-1 0 0 0,0 1 0 0 0,0-1 0 0 0,0 0 0 0 0,3-2-129 0 0,2-2 0 0 0,-8 5 0 0 0,0 1 0 0 0,-1 0 0 0 0,1 0 0 0 0,0-1 0 0 0,0 1 0 0 0,0 0 0 0 0,0 0 0 0 0,0 0 0 0 0,0 0 0 0 0,-1 0 0 0 0,1 0 0 0 0,0 0 0 0 0,0 0 0 0 0,6 1 0 0 0,-1-1 0 0 0,1 0 0 0 0,4-1 0 0 0,54-8 0 0 0,-53 8-227 0 0,1 0 0 0 0,-1-1 0 0 0,1-1 0 0 0,-1 0 0 0 0,3-2 227 0 0,-9 3-143 0 0,1 0 0 0 0,0 1 1 0 0,0-1-1 0 0,0 1 0 0 0,0 0 0 0 0,6 1 143 0 0,-2-1 223 0 0,1 0 0 0 0,0-1 1 0 0,-1 0-1 0 0,0-1 0 0 0,3-1-223 0 0,2 0 438 0 0,0 0 0 0 0,2 1-438 0 0,-10 1-162 0 0,1 0-1 0 0,-1 0 1 0 0,0-1-1 0 0,0 0 0 0 0,0-1 1 0 0,-1 0-1 0 0,7-4 163 0 0,8-3-620 0 0,14-6 2487 0 0,2 2-1867 0 0,-28 11-109 0 0,9-5 109 0 0,-13 2 0 0 0,-4 3 0 0 0,4-3-64 0 0,-5 6-273 0 0,-1 1-138 0 0,0 0-33 0 0,0 0-72 0 0,0 0-285 0 0,0 0-126 0 0,1 2-847 0 0,6 10-3280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6:58:56.0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7485 13198 13823 0,'0'0'1216'0,"-9"-2"-960"15,-1-2-256-15,1 0 0 0,1-1 2656 0,1-1 480 16,-1-1 112-16,2 2 16 0,-2 2-2480 0,1-2-480 15,3 0-112-15,4 5 0 0,-6-6 496 0,6 6 96 16,-4-6 32-16,4 6 0 0,0 0-400 0,0 0-80 16,0 0-16-16,0 0 0 0,0 0-112 0,0 0-16 15,0 0-16-15,2 10 0 0,2 1 128 0,0 1 16 16,-2 1 16-16,4 3 0 0,4 4 128 0,-2 3 32 16,2 3 0-16,2 4 0 0,0 6-32 0,4 4 0 15,1 5 0-15,1 4 0 0,-1 2-272 0,6 2-64 0,4 4-128 16,-2-2 192-16,-5-1-192 0,1 2 128 0,3 1-128 0,3-1 0 15,-3-2 0-15,0-3 128 0,0-1-128 0,-1-5 0 16,-2-3 0-16,-1-4 0 0,-1-2 0 0,-2-1 0 16,2 2 128-16,0-4-128 0,-2-2 0 0,3-2 0 15,-2 0 192-15,-1-3-64 0,-2-2-128 0,1-2 192 16,1-4-192-16,-3 0 176 0,-1-2-176 0,-2-4 160 16,0-3-160-16,1 0 0 0,-1-5 0 0,-3 1 0 15,-8-5 0-15,0 0 0 0,0 0 0 0,8-9 0 16,-8-2 0-16,-5-2 0 0,-2-4 0 0,-4-4 0 15,-1-2 0-15,-4-6 0 0,-4-2 0 0,-1-3 0 0,-3-3 0 16,0 1 0-16,-2-1 0 0,0 3 128 16,2 1-128-16,-2-1 0 0,-4-1 0 0,0 1 0 0,1 1 0 0,-1 0 0 15,-1 1 128-15,3-2-128 0,3-1 0 0,2 2 0 16,-3 1 0-16,3 3 0 0,2 1 0 0,3 1 0 16,-3 0 0-16,3 2 0 0,1 0 0 0,2 1 0 15,3 2 0-15,1 2 0 0,-3 0 0 0,3 2 0 16,3 2 0-16,-1 1 0 0,0 2 0 0,1 2 0 15,1 1 0-15,2 3 0 0,2-2 0 0,3 9 0 16,-1-7 0-16,1 7 0 0,0 0 0 0,0 0 128 16,0 0-128-16,9 8 128 0,-1 4-128 0,5 4 0 15,-1 3 0-15,3 5 0 0,3 7 0 0,0 3 128 16,7 3-128-16,3 3 0 0,5 5 0 0,1 6 0 16,1 2 128-16,5 6-128 0,3 4 0 0,1 0 0 0,1-2 0 15,1 2 0-15,0 1 0 0,2 2 0 0,-1 0 0 0,1-4 0 16,2-3 0-16,-3-5 0 0,-3-5 0 0,-3-3 0 15,-3-3 0-15,-1-1 0 0,-4-2 128 0,0-3-128 16,-2-4 0-16,0-3 0 0,1-5 0 0,-2-3 0 16,-2-2 0-16,-1-3 0 0,-2 0 0 0,1-4 0 15,-3-2 0-15,-1-2 0 0,-4-3 0 0,-1-1 0 16,-4-5-144-16,-1 0 144 0,-3-2 0 0,-9 2 0 16,7-9-240-16,-6-3 64 0,-1-4 16 0,-5-3 0 15,-5-6-48-15,-5-2-16 0,-6-4 0 0,-4-3 0 16,-6-2 224-16,-3-3 0 0,-6-2 0 0,2 1 0 15,-4-1 0-15,5 3 0 0,0-1 0 0,5 6 0 16,4-2 0-16,0 4 0 0,2 6 0 0,1 1 0 0,4 2 0 16,1 3 0-16,2 5 0 0,5 0 0 0,5 7 0 0,4-1 0 15,4 8 128-15,0 0-128 0,0 0 320 0,0 0 0 16,6 9 0-16,6 2 0 0,5 3-80 0,5 6-16 16,5 5 0-16,2 3 0 0,3-1-224 0,1 3 0 15,1 0 0-15,3-1 0 0,0 0 0 0,3 1 0 16,-3-3 0-16,3 1 0 0,-4-1 0 0,0 1 0 15,-1-2 0-15,-3-1-160 16,-2-6-1120-16,-5-3-208 0,-2 1-48 0,-2-6-13888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8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1068 6447 0 0,'0'0'142'0'0,"0"0"22"0"0,0 0 13 0 0,-2 1-20 0 0,-7 3-125 0 0,9-4-32 0 0,0 1 6 0 0,-1-1-1 0 0,1 0 0 0 0,-1 0 1 0 0,1 1-1 0 0,-1-1 0 0 0,1 0 1 0 0,-1 0-1 0 0,1 0 0 0 0,-1 0 1 0 0,1 1-1 0 0,-1-1 0 0 0,1 0 1 0 0,-1 0-1 0 0,0 0-5 0 0,1-1 38 0 0,-1 1 0 0 0,1-1 0 0 0,-1 1 0 0 0,1-1 0 0 0,-1 0 0 0 0,1 1-1 0 0,0-1 1 0 0,-1 0 0 0 0,1 1 0 0 0,0-1 0 0 0,-1 0 0 0 0,1 1 0 0 0,0-1 0 0 0,0 0 0 0 0,0 1 0 0 0,-1-1 0 0 0,1 0 0 0 0,0 0-1 0 0,0 1 1 0 0,0-1 0 0 0,0 0 0 0 0,1 0 0 0 0,-1 1 0 0 0,0-1 0 0 0,0 0 0 0 0,0 1-38 0 0,1-4 209 0 0,-1 0 1 0 0,1 1-1 0 0,0-1 1 0 0,1-3-210 0 0,0 2 47 0 0,-1 1 0 0 0,1-1-1 0 0,0 1 1 0 0,1 0 0 0 0,-1-1 0 0 0,1 1-1 0 0,0 0 1 0 0,0 1 0 0 0,0-1 0 0 0,1 0-1 0 0,-1 1 1 0 0,1 0 0 0 0,1-1-47 0 0,19-14 1509 0 0,5-6-1509 0 0,-13 10 32 0 0,0 1 0 0 0,1 1 0 0 0,13-8-32 0 0,12-5 410 0 0,3-4-410 0 0,-12 7 811 0 0,0 2 0 0 0,11-4-811 0 0,-6 6 16 0 0,16-8-16 0 0,15-11 0 0 0,52-27 1065 0 0,-9 6-98 0 0,-50 25-949 0 0,-37 20-18 0 0,0 0-1 0 0,-1-2 1 0 0,-1-1-1 0 0,10-9 1 0 0,62-48 0 0 0,-2 2 0 0 0,-6-4 0 0 0,-67 60 0 0 0,1 1 0 0 0,0 0 0 0 0,18-7 0 0 0,-4 2 0 0 0,0-2 0 0 0,-18 10 0 0 0,1 0 0 0 0,1 2 0 0 0,15-7 0 0 0,66-15 0 0 0,-79 26 0 0 0,0 0 0 0 0,7 2 0 0 0,5-2 0 0 0,-7 1 0 0 0,1 2 0 0 0,8 1 0 0 0,13 0 0 0 0,14-4 0 0 0,94-4 0 0 0,-144 10 0 0 0,-1 0 0 0 0,7 2 0 0 0,-8-2 0 0 0,0 0 0 0 0,1 0 0 0 0,3 0 0 0 0,17-3 0 0 0,-16 0 0 0 0,0 2 0 0 0,0 0 0 0 0,10 1 0 0 0,139 26 0 0 0,-125-16 0 0 0,-30-8 0 0 0,0 0 0 0 0,0-1 0 0 0,0 0 0 0 0,0-1 0 0 0,0 0 0 0 0,1 0 0 0 0,10-1 0 0 0,-1 1 0 0 0,1 1 0 0 0,-1 0 0 0 0,0 2 0 0 0,2 1 0 0 0,-13-4 0 0 0,1 0 0 0 0,0 0 0 0 0,-1-1 0 0 0,1 0 0 0 0,0 0 0 0 0,0-1 0 0 0,0 0 0 0 0,3-1 0 0 0,0 1 0 0 0,0 1 0 0 0,5 1 0 0 0,10 2 0 0 0,-20-1 0 0 0,1-1 0 0 0,0 0 0 0 0,0-1 0 0 0,0 0 0 0 0,2 0 0 0 0,0-1 0 0 0,-1 0 0 0 0,1 1 0 0 0,0 0 0 0 0,-1 0 0 0 0,1 1 0 0 0,7 2 0 0 0,-2 0-157 0 0,-8-2-350 0 0,-1 1 0 0 0,0 0 1 0 0,1 0-1 0 0,-1 0 0 0 0,0 1 0 0 0,0-1 0 0 0,0 2 0 0 0,3 2 507 0 0,-7-5-4772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8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0 292 6447 0 0,'0'0'142'0'0,"0"0"22"0"0,0 0 13 0 0,2-2-20 0 0,6-9-125 0 0,1 3-32 0 0,-6 7 95 0 0,0 0-1 0 0,0 0 0 0 0,0 1 1 0 0,1-1-1 0 0,-1 1 0 0 0,0 0 1 0 0,0 0-1 0 0,4 0-94 0 0,14-1 701 0 0,5-5-63 0 0,12-4-638 0 0,-17 3 207 0 0,0 2-1 0 0,18-2-206 0 0,-13 5 834 0 0,9 1-834 0 0,19-1 606 0 0,107-7-435 0 0,-55 5-177 0 0,213-13 6 0 0,-225 12 0 0 0,70-3 0 0 0,-89 6 0 0 0,65-10 0 0 0,-118 9 0 0 0,130-20 0 0 0,-98 12 0 0 0,41-14 0 0 0,-4-3-75 0 0,33-10 90 0 0,-42 11-3035 0 0,-42 14-476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9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6447 0 0,'0'0'142'0'0,"0"0"22"0"0,0 0 13 0 0,1 0 55 0 0,9-5 436 0 0,1 0 1 0 0,-1 1-1 0 0,1 0-668 0 0,5-1 19 0 0,-10 3-20 0 0,1 0 0 0 0,-1 0 0 0 0,5 0 1 0 0,-1 0 133 0 0,0 1 0 0 0,-1 0 0 0 0,1 0 0 0 0,0 1 0 0 0,-1 0 0 0 0,1 1 0 0 0,6 1-133 0 0,111 23 1117 0 0,-100-20-1117 0 0,28 1 0 0 0,-29-4 0 0 0,0 1 0 0 0,14 4 0 0 0,79 26 0 0 0,36 10-40 0 0,-34-9 1011 0 0,-84-26-483 0 0,0-2-1 0 0,12 0-487 0 0,-4-1 142 0 0,-26-2-142 0 0,0 2 0 0 0,0 0 0 0 0,12 6 0 0 0,-11-4 0 0 0,0-1 0 0 0,21 4 0 0 0,17 1 0 0 0,18 7 0 0 0,-62-15 0 0 0,1 0 0 0 0,4-1 0 0 0,-10-2 0 0 0,1 1 0 0 0,-1 1 0 0 0,0 0 0 0 0,0 0 0 0 0,0 0 0 0 0,-1 1 0 0 0,7 3 0 0 0,-7-1-64 0 0,-6-4-273 0 0,-2-1-138 0 0,0 0-749 0 0,0 0-2868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50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58 142 6447 0 0,'0'0'142'0'0,"0"0"22"0"0,0 0 13 0 0,2-2-20 0 0,3-3 17 0 0,0 1 0 0 0,0-1 0 0 0,3-1-174 0 0,-6 5 138 0 0,-1 0 0 0 0,1 0 0 0 0,-1 0 0 0 0,1-1 0 0 0,-1 1 0 0 0,0-1 0 0 0,1 0-138 0 0,1 1 512 0 0,59 9 1467 0 0,124 4-1814 0 0,-87-5-165 0 0,40 6 0 0 0,-18 10-26 0 0,-49-9 495 0 0,-34-5 66 0 0,-1 1 0 0 0,0 2 0 0 0,12 7-535 0 0,-34-14 0 0 0,1 0 0 0 0,0-2 0 0 0,6 2 0 0 0,-10-3 0 0 0,-7-1 0 0 0,0 0 0 0 0,-1 1 0 0 0,1 0 0 0 0,3 2 0 0 0,-1 0 0 0 0,-7-4 0 0 0,0 0 0 0 0,0 0 0 0 0,0 1 0 0 0,1-1 0 0 0,-1 0 0 0 0,0 0 0 0 0,0 0 0 0 0,0 0 0 0 0,0 0 0 0 0,0 0 0 0 0,0 0 0 0 0,0 0 0 0 0,0 0 0 0 0,0 0 0 0 0,0 0 0 0 0,0 0 0 0 0,0 0 0 0 0,0 0 0 0 0,0 0 0 0 0,0 1 0 0 0,0-1 0 0 0,0 0 0 0 0,0 0 0 0 0,0 0 0 0 0,0 0 0 0 0,0 0 0 0 0,-1 0 0 0 0,1 0 0 0 0,0 0 0 0 0,0 0 0 0 0,0 0 0 0 0,0 0 0 0 0,0 0 0 0 0,0 0 0 0 0,0 0 0 0 0,0 0 0 0 0,0 0 0 0 0,0 0 0 0 0,0 0 0 0 0,0 0 0 0 0,0 0 0 0 0,0 0 0 0 0,0 0 0 0 0,0 1 0 0 0,0-1 0 0 0,0 0 0 0 0,-1 0 0 0 0,-4 0 0 0 0,-1 0 0 0 0,0 0 0 0 0,0 0 0 0 0,0-1 0 0 0,0 0 0 0 0,0 0 0 0 0,-2-2 0 0 0,-22-2 0 0 0,-169-21-401 0 0,176 24 18 0 0,9 1 36 0 0,0 0-1 0 0,0-2 1 0 0,-5-1 347 0 0,1-1-33 0 0,-135-39-96 0 0,102 27 125 0 0,-46-23 4 0 0,38 15 0 0 0,-55-15 0 0 0,70 26 0 0 0,-51-12 0 0 0,81 22 272 0 0,-15-2-272 0 0,21 4 130 0 0,8 2-103 0 0,-8-1 780 0 0,12 6-82 0 0,-2-3-694 0 0,3 3-31 0 0,1-1 0 0 0,0 1 0 0 0,0-1 0 0 0,0 0 0 0 0,0 0 0 0 0,1-1 0 0 0,-1 1 0 0 0,1-2 0 0 0,0 1 0 0 0,5 1 0 0 0,5 0 0 0 0,-1-1 0 0 0,1-1 0 0 0,-1 0 0 0 0,4-1 0 0 0,14 3 0 0 0,0 1 0 0 0,12 4 0 0 0,39 6 0 0 0,-5-4 720 0 0,-1 3 0 0 0,67 22-720 0 0,-70-14 265 0 0,116 38 78 0 0,-83-22-4555 0 0,-93-33-560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58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1623 24 6447 0 0,'0'0'298'0'0,"0"0"-10"0"0,-2 0-188 0 0,-11-5 128 0 0,0 0 905 0 0,1 0-1 0 0,-4-3-1132 0 0,15 8 488 0 0,1 0 21 0 0,-2 0-66 0 0,-3 0-222 0 0,4 0 166 0 0,1 0 101 0 0,0 0 21 0 0,0 0-66 0 0,0 0-222 0 0,0 0 166 0 0,0 0 101 0 0,0 0 21 0 0,0 0-66 0 0,1 1-294 0 0,8 6-133 0 0,-1 1-16 0 0,-2 3 0 0 0,1 0 0 0 0,-3-6 111 0 0,1 0 0 0 0,-1 0 0 0 0,1 0-1 0 0,0 0 1 0 0,0-1 0 0 0,0 0 0 0 0,1 0-1 0 0,0 0 1 0 0,-1-1 0 0 0,1 0 0 0 0,1 0-1 0 0,-1 0 1 0 0,1-1-111 0 0,45 22 654 0 0,-27-12-700 0 0,7 1 46 0 0,-16-6 0 0 0,0 0 0 0 0,0 1 0 0 0,-1 0 0 0 0,7 6 0 0 0,-12-8 0 0 0,-1-1 0 0 0,5 2 0 0 0,17 9 0 0 0,-9-3 0 0 0,2-1 0 0 0,12 5 0 0 0,-27-13 0 0 0,36 19 0 0 0,-36-20 0 0 0,16 6 0 0 0,-17-6 0 0 0,18 10 0 0 0,19 13 0 0 0,-37-21 0 0 0,-3-1 0 0 0,-1-1 0 0 0,1 0 0 0 0,0-1 0 0 0,4 2 0 0 0,-5-2 0 0 0,13 7 0 0 0,-12-6 0 0 0,0 1 0 0 0,0 0 0 0 0,-1 0 0 0 0,4 4 0 0 0,-1 0 0 0 0,1 0 0 0 0,-5-5 122 0 0,-1 0 0 0 0,1 0 0 0 0,-1 0 0 0 0,0 0 0 0 0,1 0 0 0 0,-2 1 0 0 0,1-1 0 0 0,1 3-122 0 0,2 4 464 0 0,-3-7-289 0 0,4 12 191 0 0,-4-10-299 0 0,7 20-67 0 0,-7-13 0 0 0,-1-3 0 0 0,0 1 0 0 0,-1 0 0 0 0,0-1 0 0 0,-2 7 0 0 0,1-3 0 0 0,1-8 0 0 0,-1 0 0 0 0,1 1 0 0 0,-1-1 0 0 0,-1 0 0 0 0,1 0 0 0 0,-1 0 0 0 0,1 0 0 0 0,-3 3 0 0 0,0 3 0 0 0,-1 1 0 0 0,-1-1 0 0 0,-6 11 0 0 0,9-17 0 0 0,0 1 0 0 0,0 0 0 0 0,0 0 0 0 0,0 3 0 0 0,0 2 0 0 0,0-3 0 0 0,0 0 0 0 0,0 0 0 0 0,-1 0 0 0 0,0 1 0 0 0,2-4 0 0 0,0-2 0 0 0,0 0 0 0 0,0 0 0 0 0,-1 0 0 0 0,1 0 0 0 0,0 0 0 0 0,-1 0 0 0 0,-1 0 0 0 0,0 1 0 0 0,-1 0 0 0 0,1 0 0 0 0,-1 0 0 0 0,-1 0 0 0 0,0-1 0 0 0,-17 14 0 0 0,15-9 0 0 0,3-3 0 0 0,0 0 0 0 0,0-1 0 0 0,-4 3 0 0 0,-2 1 0 0 0,-13 12 0 0 0,20-16 0 0 0,1-1 0 0 0,0 1 0 0 0,-1-1 0 0 0,0 0 0 0 0,-1 0 0 0 0,0 1 0 0 0,-36 22 0 0 0,32-21 0 0 0,0 0 0 0 0,7-5 0 0 0,-11 7 0 0 0,8-3 0 0 0,-9 10 0 0 0,-12 6 0 0 0,18-14 0 0 0,-2 0 0 0 0,2 0 0 0 0,-5 3 0 0 0,-2-1 0 0 0,11-4 0 0 0,-2 0 0 0 0,-11 3 0 0 0,7-5 0 0 0,9-2 0 0 0,0 1 0 0 0,0-1 0 0 0,-1 0 0 0 0,1 1 0 0 0,0-1 0 0 0,0 0 0 0 0,0 1 0 0 0,0-1 0 0 0,0 1 0 0 0,0 0 0 0 0,0-1 0 0 0,0 1 0 0 0,0 0 0 0 0,-2 2 0 0 0,0-1 0 0 0,-14 7 0 0 0,13-6 0 0 0,0-1 0 0 0,-1 0 0 0 0,1-1 0 0 0,0 1 0 0 0,-5 0 0 0 0,0 1 0 0 0,-2 1 0 0 0,10-1 0 0 0,-1 0 0 0 0,-8 1 0 0 0,2-2 0 0 0,-20 7 0 0 0,10-5 0 0 0,15-4 0 0 0,1 0 0 0 0,-10 5 0 0 0,10-4 0 0 0,0 0 0 0 0,0 0 0 0 0,0-1 0 0 0,0 1 0 0 0,0 0 0 0 0,0-1 0 0 0,0 1 0 0 0,-1-1 0 0 0,1 0 0 0 0,0 1 0 0 0,0-1 0 0 0,1 1 0 0 0,-1-1 0 0 0,0 1 0 0 0,0-1 0 0 0,1 1 0 0 0,-2 0 0 0 0,2 0 0 0 0,0-1 0 0 0,0 0 0 0 0,1 0 0 0 0,-1 1 0 0 0,0-1 0 0 0,0 1 0 0 0,0-1 0 0 0,1 0 0 0 0,-1 1 0 0 0,0 0 0 0 0,0-1 0 0 0,1 1 0 0 0,-1-1 0 0 0,1 1 0 0 0,-1 0 0 0 0,-1 1 0 0 0,-7 3 0 0 0,-5-1 0 0 0,2 3 0 0 0,1 0 0 0 0,1-1 0 0 0,6-4 0 0 0,-11 5 0 0 0,14-6 0 0 0,0 0 0 0 0,-1 1 0 0 0,1-1 0 0 0,-1 0 0 0 0,1 0 0 0 0,-1 0 0 0 0,0 0 0 0 0,1 0 0 0 0,-2 0 0 0 0,-1 2 0 0 0,-3 0 0 0 0,-6 2 0 0 0,8-4 0 0 0,1 1 0 0 0,-11 10 0 0 0,5-6 0 0 0,7-5 0 0 0,1-1 0 0 0,0 1 0 0 0,0 0 0 0 0,0-1 0 0 0,-1 1 0 0 0,1-1 0 0 0,-2 0 0 0 0,-1 3 0 0 0,-5 4 0 0 0,0 1 0 0 0,0 0 0 0 0,5-3 0 0 0,-6 5 0 0 0,-3 7 0 0 0,-1-1 0 0 0,14-14 0 0 0,-11 14 0 0 0,-8 9 0 0 0,10-12 0 0 0,-5-1 0 0 0,10-7 0 0 0,0-1 0 0 0,0 1 0 0 0,-4 4 0 0 0,-12 16 0 0 0,9-11 0 0 0,1 0 0 0 0,-7 11 0 0 0,16-20 0 0 0,0-3 0 0 0,-15 14 0 0 0,-4 9 0 0 0,10-15 0 0 0,-3-1 0 0 0,6-4 0 0 0,1 0 0 0 0,0 0 0 0 0,1 1 0 0 0,-2 0 0 0 0,-4 6 0 0 0,-14 6 0 0 0,-22 17 0 0 0,17-15 0 0 0,12-7 0 0 0,-12 13 0 0 0,19-16 0 0 0,-1 0 0 0 0,-3 1 0 0 0,-7 5 0 0 0,11-7 0 0 0,-1 0 0 0 0,0-1 0 0 0,-5 1 0 0 0,14-7 0 0 0,0 0 0 0 0,0 0 0 0 0,1 1 0 0 0,-1-1 0 0 0,0 1 0 0 0,1 0 0 0 0,-3 2 0 0 0,-5 8 0 0 0,0 0 0 0 0,1 1 0 0 0,9-13 0 0 0,-17 19 0 0 0,8-7 0 0 0,9-11 0 0 0,1-2 0 0 0,0 0 0 0 0,1 0 0 0 0,-1 0 0 0 0,0 0 0 0 0,0 1 0 0 0,0-1 0 0 0,0 0 0 0 0,0 0 0 0 0,0 0 0 0 0,0 0 0 0 0,0 0 0 0 0,0 0 0 0 0,0 0 0 0 0,0 0 0 0 0,0 1 0 0 0,0-1 0 0 0,0 0 0 0 0,0 0 0 0 0,0 0 0 0 0,0 0 0 0 0,0 0 0 0 0,0 0 0 0 0,0 0 0 0 0,0 1 0 0 0,0-1 0 0 0,0 0 0 0 0,0 0 0 0 0,0 0 0 0 0,0 0 0 0 0,0 0 0 0 0,0 0 0 0 0,0 0 0 0 0,0 0 0 0 0,0 1 0 0 0,-1-1 0 0 0,1 0 0 0 0,0 0 0 0 0,0 0 0 0 0,0 0 0 0 0,0 0 0 0 0,0 0 0 0 0,0 0 0 0 0,0 0 0 0 0,0 0 0 0 0,0 0 0 0 0,-1 0 0 0 0,-17 25 0 0 0,8-15 0 0 0,-6 7 0 0 0,7-6 0 0 0,5-5 0 0 0,1-2 0 0 0,2-2 0 0 0,-1 0 0 0 0,1 0 0 0 0,-1 0 0 0 0,0-1 0 0 0,1 1 0 0 0,-1 0 0 0 0,-1 0 0 0 0,0 0 0 0 0,1-1 0 0 0,-1 1 0 0 0,1 0 0 0 0,-1 0 0 0 0,1 0 0 0 0,0 1 0 0 0,0-1 0 0 0,0 0 0 0 0,0 1 0 0 0,0 0 0 0 0,-6 6 0 0 0,-3-2 0 0 0,-2-1 0 0 0,0 2 0 0 0,2 0 0 0 0,-8 9 0 0 0,15-14 0 0 0,-10 8 0 0 0,-8 17 0 0 0,12-18 0 0 0,-3 2 0 0 0,7-6 0 0 0,-9 14 0 0 0,4-9 0 0 0,1 0 0 0 0,-5 4 0 0 0,-12 20 0 0 0,17-20 0 0 0,2-1 0 0 0,1 1 0 0 0,0 0 0 0 0,-3-2 0 0 0,0-1 0 0 0,-3-2 0 0 0,1 1 0 0 0,-6 16 0 0 0,7-15 0 0 0,-1 0 0 0 0,3 2 0 0 0,-1-1 0 0 0,-10 12 0 0 0,9-12 0 0 0,-7 17 0 0 0,15-26 0 0 0,-10 18 0 0 0,7-7 0 0 0,5-9 0 0 0,-8 18 0 0 0,4-10 0 0 0,2 0 0 0 0,-1 0 0 0 0,2 2 0 0 0,1 8 0 0 0,1-21 0 0 0,-3 19 0 0 0,-1 1 0 0 0,3-19 0 0 0,-4 31 0 0 0,3-20 0 0 0,-8 16 0 0 0,7-17 0 0 0,-3 18 0 0 0,4-26 0 0 0,2 20 0 0 0,-1 2 0 0 0,0-22 0 0 0,-1 11 0 0 0,1-2 0 0 0,1-13 0 0 0,0 1 0 0 0,1-1 0 0 0,-1 0 0 0 0,0 1 0 0 0,1-1 0 0 0,0 0 0 0 0,0 1 0 0 0,0 0 0 0 0,-1 9 0 0 0,-1 3 0 0 0,0 1 0 0 0,0-13 0 0 0,1 1 0 0 0,0-1 0 0 0,0 0 0 0 0,0 0 0 0 0,0 0 0 0 0,1 3 0 0 0,-3 17 0 0 0,-1 1 0 0 0,4-20 0 0 0,-1-1 0 0 0,0 0 0 0 0,0 0 0 0 0,0 1 0 0 0,0-1 0 0 0,0 0 0 0 0,-1 1 0 0 0,-1 26 0 0 0,2-24 0 0 0,-2 18 0 0 0,-1-7 0 0 0,2-11 0 0 0,0-1 0 0 0,-7 12 0 0 0,1-5 0 0 0,-3 5 0 0 0,10-16 0 0 0,0 3 0 0 0,-11 27 0 0 0,5-18 0 0 0,0-2 0 0 0,-1 0 0 0 0,1 2 0 0 0,1-1 0 0 0,0 0 0 0 0,4-11 0 0 0,1 0 0 0 0,0-1 0 0 0,0 1 0 0 0,-1 0 0 0 0,1-1 0 0 0,0 1 0 0 0,0-1 0 0 0,-1 1 0 0 0,1-1 0 0 0,0 1 0 0 0,-1-1 0 0 0,1 1 0 0 0,-1-1 0 0 0,1 0 0 0 0,-1 1 0 0 0,1-1 0 0 0,-1 0 0 0 0,1 1 0 0 0,-1-1 0 0 0,0 0 0 0 0,1 0 0 0 0,-1 0 0 0 0,1 0 0 0 0,-1 0 0 0 0,0-1 0 0 0,1 1 0 0 0,-1 0 0 0 0,1 0 0 0 0,-1 0 0 0 0,1 0 0 0 0,-1-1 0 0 0,1 1 0 0 0,-1 0 0 0 0,1 0 0 0 0,-1-1 0 0 0,1 1 0 0 0,-1 0 0 0 0,-9-11 0 0 0,2-1 0 0 0,3 0 0 0 0,0 1 0 0 0,1-1 0 0 0,1 1 0 0 0,0-1 0 0 0,-1-9 0 0 0,-4-10 0 0 0,5 21 0 0 0,1-1 0 0 0,-1-4 0 0 0,1-9 0 0 0,1 1 0 0 0,1-1 0 0 0,3-12 0 0 0,-3 36 0 0 0,0-22 0 0 0,-1 16 0 0 0,1 0 0 0 0,0 0 0 0 0,1-6 0 0 0,1 2 0 0 0,-1 0 0 0 0,0 0 0 0 0,-1 0 0 0 0,0-3 0 0 0,1 2 0 0 0,-1 0 0 0 0,1 1 0 0 0,1-1 0 0 0,0 1 0 0 0,1-1 0 0 0,0 0 0 0 0,1-4 0 0 0,-2 6 0 0 0,1 1 0 0 0,0-1 0 0 0,0 0 0 0 0,1 1 0 0 0,0 0 0 0 0,1-1 0 0 0,3-4 0 0 0,33-55 0 0 0,-19 41 0 0 0,2-1 0 0 0,-2 3 0 0 0,5-9 0 0 0,-19 24 0 0 0,0 0 0 0 0,5-3 0 0 0,-5 5 0 0 0,-1 1 0 0 0,0-1 0 0 0,4-7 0 0 0,-2 1 0 0 0,9-9 0 0 0,-9 12 0 0 0,0-1 0 0 0,3-6 0 0 0,1-5 0 0 0,4-6 0 0 0,7-7 0 0 0,14-20 0 0 0,-27 40 0 0 0,-8 14 0 0 0,9-19 0 0 0,-3 6 0 0 0,-3 7 0 0 0,-6 8 0 0 0,0 0 0 0 0,0 0 0 0 0,0 0 0 0 0,0 0 0 0 0,0 0 0 0 0,0 0 0 0 0,0 0 0 0 0,0 0 0 0 0,0 0 0 0 0,1 0 0 0 0,-1 0 0 0 0,0 0 0 0 0,0 0 0 0 0,0 0 0 0 0,0 0 0 0 0,0 0 0 0 0,0 0 0 0 0,0 0 0 0 0,0 0 0 0 0,0 0 0 0 0,0 0 0 0 0,0 0 0 0 0,0 0 0 0 0,0 0 0 0 0,0 0 0 0 0,0 0 0 0 0,1 0 0 0 0,-1 0 0 0 0,0 0 0 0 0,0 0 0 0 0,0 0 0 0 0,0 0 0 0 0,0 0 0 0 0,0 1 0 0 0,0-1 0 0 0,0 0 0 0 0,0 0 0 0 0,0 0 0 0 0,0 0 0 0 0,0 0 0 0 0,0 0 0 0 0,0 0 0 0 0,0 0 0 0 0,0 0 0 0 0,0 0 0 0 0,0 0 0 0 0,0 0 0 0 0,0 0 0 0 0,0 0 0 0 0,0 0 0 0 0,0 1 0 0 0,0-1 0 0 0,0 0 0 0 0,0 8 0 0 0,-2 8 0 0 0,-1 0 0 0 0,-1-3 0 0 0,-9 18 0 0 0,-8 16 0 0 0,12-30 0 0 0,1 0 0 0 0,-47 80 0 0 0,47-83 0 0 0,-1 0 0 0 0,-1 0 0 0 0,-2 2 0 0 0,-9 13 0 0 0,-28 42 0 0 0,28-42 0 0 0,12-16 0 0 0,0 0 0 0 0,-2 3 0 0 0,-5 9 0 0 0,11-18 0 0 0,0 0 0 0 0,1 1 0 0 0,-1 1 0 0 0,-44 100 0 0 0,38-84 0 0 0,-3 16 0 0 0,5-14 0 0 0,-23 80 0 0 0,29-99 0 0 0,1 0 0 0 0,0 0 0 0 0,0 0 0 0 0,1 0 0 0 0,0 1 0 0 0,0 7 0 0 0,0-4 0 0 0,0 0 0 0 0,-1 1 0 0 0,-2 9 0 0 0,2-13 0 0 0,0 0 0 0 0,0 0 0 0 0,1 1 0 0 0,1-1 0 0 0,-1 0 0 0 0,2 6 0 0 0,1 2 0 0 0,-3-5 0 0 0,1-3 0 0 0,0 1 0 0 0,0-1 0 0 0,1 3 0 0 0,0-9 12 0 0,-1-3-53 0 0,2-7-192 0 0,0-15-757 0 0,3-43-1960 0 0,-4 30 1416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59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21 6447 0 0,'0'0'142'0'0,"0"0"22"0"0,0 0 13 0 0,-2 0-20 0 0,-8-2-125 0 0,1-1 43 0 0,7 2 306 0 0,0 0 110 0 0,-20-11 2066 0 0,20 11-2114 0 0,2 1-222 0 0,-5 0 354 0 0,5 0-475 0 0,-1-1 0 0 0,0 1 1 0 0,1 0-1 0 0,-1 0 0 0 0,1 0 0 0 0,-1 0 0 0 0,0 0 0 0 0,1 1 0 0 0,-1-1 0 0 0,1 0 0 0 0,-1 0 0 0 0,0 0 0 0 0,1 0 0 0 0,-1 1-100 0 0,-8 3 16 0 0,0 5-16 0 0,-4 15 0 0 0,8-12 0 0 0,-6 33 1440 0 0,10-37-1307 0 0,-1 1 1 0 0,2-1-1 0 0,-1 0 0 0 0,1 3-133 0 0,0 9 75 0 0,-1-5-75 0 0,1 1 0 0 0,1-1 0 0 0,1 1 0 0 0,0-1 0 0 0,1 1 0 0 0,3 8 0 0 0,-4-13 0 0 0,0-1 0 0 0,0 0 0 0 0,-1 6 0 0 0,3 22 0 0 0,18 58 0 0 0,-10-42 0 0 0,-8-36 0 0 0,16 65 0 0 0,10 24 0 0 0,-23-82-10 0 0,0 1 92 0 0,-5-51 1286 0 0,-4 14-1269 0 0,0 0-1 0 0,-1 0 0 0 0,0 0 1 0 0,-1 0-1 0 0,0 0 1 0 0,-3-3-99 0 0,-5-17 17 0 0,-5-15-17 0 0,-32-82 0 0 0,33 91 0 0 0,-4-17 0 0 0,2 5 0 0 0,10 32 0 0 0,2-1 0 0 0,-5-17 0 0 0,-28-109 0 0 0,35 129 0 0 0,2 1 0 0 0,6 22 0 0 0,1 0 0 0 0,0-1 0 0 0,1 2 0 0 0,5 8 0 0 0,0-1 0 0 0,1 7 0 0 0,-3-4 0 0 0,3 7 0 0 0,5 9 0 0 0,-4-10 491 0 0,-1 1-1 0 0,7 23-490 0 0,5 12 902 0 0,-17-45-861 0 0,-1 0 1 0 0,-1 1-1 0 0,0-1 0 0 0,0 8-41 0 0,17 65 0 0 0,-19-72 0 0 0,-3-17 0 0 0,0 1 0 0 0,0 0 0 0 0,0 0 0 0 0,0 0 0 0 0,0 0 0 0 0,0 0 0 0 0,0 0 0 0 0,0-1 0 0 0,0 1 0 0 0,0 0 0 0 0,-1 1 0 0 0,-16-39 0 0 0,15 34 0 0 0,-18-50 0 0 0,2-2 0 0 0,-11-51 0 0 0,25 90 0 0 0,4 16 0 0 0,0-1 0 0 0,0 1 0 0 0,0-1 0 0 0,0 1 0 0 0,0-1 0 0 0,-1 1 0 0 0,1-1 0 0 0,0 1 0 0 0,0-1 0 0 0,0 0 0 0 0,0 1 0 0 0,0-1 0 0 0,1 1 0 0 0,-1-1 0 0 0,0 1 0 0 0,0-1 0 0 0,0 1 0 0 0,0-1 0 0 0,1 1 0 0 0,-1-1 0 0 0,0 1 0 0 0,0-1 0 0 0,2 1 0 0 0,0 1 0 0 0,0-1 0 0 0,-1 1 0 0 0,1-1 0 0 0,-1 1 0 0 0,1 0 0 0 0,0 0 0 0 0,-1-1 0 0 0,1 1 0 0 0,-1 0 0 0 0,0 0 0 0 0,1 1 0 0 0,-1-1 0 0 0,24 19 0 0 0,-17-12 0 0 0,-1 1 0 0 0,0 0 0 0 0,0 0 0 0 0,0 1 0 0 0,-1-1 0 0 0,-1 1 0 0 0,0 1 0 0 0,0-1 0 0 0,-1 1 0 0 0,0-1 0 0 0,0 6 0 0 0,1 0-219 0 0,0-1 0 0 0,1 0 0 0 0,1-1 0 0 0,0 2 219 0 0,-5-14-1236 0 0,-2-2-3062 0 0,0 0-1316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2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3069 6447 0 0,'0'0'142'0'0,"0"0"22"0"0,0 0 13 0 0,-2 0-20 0 0,-8 0-125 0 0,-4 3-32 0 0,2 2 0 0 0,8-5 0 0 0,0-1 0 0 0,-14-6 0 0 0,-9-5 848 0 0,26 11-729 0 0,0 0-1 0 0,-1 0 1 0 0,1 0 0 0 0,0 0 0 0 0,0 0 0 0 0,0 0 0 0 0,0 0 0 0 0,0 0-119 0 0,-3-4 169 0 0,-18-23 1367 0 0,20 24-1093 0 0,2 2-427 0 0,0 0 1 0 0,-1 0-1 0 0,1 0 1 0 0,0 0-1 0 0,-1 0 1 0 0,1 0-1 0 0,-1 1 1 0 0,1-1-1 0 0,-1 0 1 0 0,0 0-17 0 0,-1-3 0 0 0,-5-24 0 0 0,3 16 72 0 0,5-1 223 0 0,-1 11-183 0 0,0-1 1 0 0,1 1 0 0 0,-1 0 0 0 0,0-1 0 0 0,-1 0-113 0 0,-1-9 340 0 0,0 5-150 0 0,1 1 0 0 0,0-1 1 0 0,1 0-1 0 0,0-4-190 0 0,3-27 9 0 0,3 0-1 0 0,2-2-8 0 0,-4 20-1 0 0,-3 9 1 0 0,0 0 0 0 0,0-6 0 0 0,-1 5 0 0 0,1 0 0 0 0,1-3 0 0 0,-1 11 5 0 0,18-92 1036 0 0,-13 72-548 0 0,1 1 0 0 0,10-22-493 0 0,-5 17 14 0 0,-1 1-13 0 0,1 2 0 0 0,1-1-1 0 0,6-5 0 0 0,52-86 0 0 0,-59 99 0 0 0,0 1 0 0 0,13-13 0 0 0,-2 2 0 0 0,3-7 0 0 0,27-33 0 0 0,-50 63 0 0 0,1 1 0 0 0,0 0 0 0 0,-1-1 0 0 0,0-1 0 0 0,0 2 0 0 0,-1 0 0 0 0,1 1 0 0 0,0-1 0 0 0,1 1 0 0 0,-1-1 0 0 0,1 1 0 0 0,29-32 0 0 0,-22 24 0 0 0,9-4 0 0 0,-16 13 0 0 0,-1-2 0 0 0,18-19 1673 0 0,1-4-1673 0 0,-7 9 359 0 0,-7 8-354 0 0,-1-1 0 0 0,0 0 0 0 0,5-12-5 0 0,-4 8 1 0 0,-5 8-1 0 0,1 1 0 0 0,0 0 0 0 0,0 1 0 0 0,1-1 0 0 0,0 1 0 0 0,2-2 0 0 0,-4 4 0 0 0,1 0 0 0 0,-1 0 0 0 0,-1 0 0 0 0,3-3 0 0 0,0-4 0 0 0,-4 10 0 0 0,-1-1 0 0 0,1 0 0 0 0,0 0 0 0 0,0 1 0 0 0,0-1 0 0 0,1 1 0 0 0,-1-1 0 0 0,4-3 0 0 0,0 0 0 0 0,0 0 0 0 0,4-1 0 0 0,15-9 0 0 0,-18 12 0 0 0,0-1 0 0 0,0 0 0 0 0,0 0 0 0 0,3-2 0 0 0,2-6 0 0 0,2 1 0 0 0,5-3 0 0 0,-13 11 0 0 0,-1-1 0 0 0,0 1 0 0 0,0-1 0 0 0,3-3 0 0 0,-4 4 0 0 0,1-2 0 0 0,11-8 0 0 0,19-8 0 0 0,-21 13 0 0 0,-1-1 0 0 0,4-4 0 0 0,-10 8 0 0 0,1-1 0 0 0,0 1 0 0 0,0 0 0 0 0,1 1 0 0 0,-1 0 0 0 0,1 0 0 0 0,0 0 0 0 0,2 1 0 0 0,8-3 0 0 0,-9 3 0 0 0,0 0 0 0 0,-1 1 0 0 0,6 0 0 0 0,43-7 0 0 0,-51 8 0 0 0,-1 0 0 0 0,1 0 0 0 0,-1 0 0 0 0,0-1 0 0 0,0 0 0 0 0,1 0 0 0 0,-1-1 0 0 0,-1 1 0 0 0,5-3 0 0 0,-7 3 0 0 0,1 1 0 0 0,-1 0 0 0 0,1 0 0 0 0,0 0 0 0 0,-1 1 0 0 0,1-1 0 0 0,0 1 0 0 0,0-1 0 0 0,-1 1 0 0 0,1 0 0 0 0,2 0 0 0 0,-1 0 0 0 0,0 0 0 0 0,0-1 0 0 0,0 1 0 0 0,0-1 0 0 0,1-1 0 0 0,19-7 0 0 0,-12 8 0 0 0,4 0 0 0 0,-10 1 0 0 0,-1 0 0 0 0,0-1 0 0 0,1 1 0 0 0,-1-1 0 0 0,0 0 0 0 0,0-1 0 0 0,3 0 0 0 0,9-5 0 0 0,-13 7 0 0 0,1 0 0 0 0,0-1 0 0 0,6-2 0 0 0,-1-1 0 0 0,12-4 0 0 0,67-21 0 0 0,-87 28 0 0 0,1 0 0 0 0,-1 0 0 0 0,0 0 0 0 0,1 0 0 0 0,-1 0 0 0 0,0 0 0 0 0,0-1 0 0 0,1 1 0 0 0,-1-2 0 0 0,7-2 0 0 0,4 0 0 0 0,0-1 0 0 0,-1 0 0 0 0,9-6 0 0 0,-18 10 0 0 0,1 0 0 0 0,-1 0 0 0 0,0 1 0 0 0,1-1 0 0 0,-1 1 0 0 0,1 0 0 0 0,-1 0 0 0 0,1 1 0 0 0,0-1 0 0 0,7-1 0 0 0,1-1 0 0 0,9-4 0 0 0,0-1 0 0 0,-10 4 0 0 0,1 0 0 0 0,-1 0 0 0 0,12-1 0 0 0,-18 4 0 0 0,0 0 0 0 0,0 0 0 0 0,0-1 0 0 0,0 0 0 0 0,0 1 0 0 0,2-3 0 0 0,-3 3 0 0 0,-1 0 0 0 0,1 0 0 0 0,-1 0 0 0 0,1 0 0 0 0,0 1 0 0 0,-1-1 0 0 0,1 1 0 0 0,0 0 0 0 0,3 0 0 0 0,-3 0 0 0 0,-1 0 0 0 0,1 0 0 0 0,0 0 0 0 0,-1-1 0 0 0,1 1 0 0 0,0-1 0 0 0,-1 0 0 0 0,1 0 0 0 0,2-1 0 0 0,5-3 33 0 0,1 0 1 0 0,4 0-34 0 0,-6 2 491 0 0,-1-1 0 0 0,0 1 1 0 0,0-2-1 0 0,3-1-491 0 0,-6 2 15 0 0,-3 2-15 0 0,0 0 0 0 0,0 0 0 0 0,0 1 1 0 0,0 0-1 0 0,0-1 0 0 0,0 1 0 0 0,0 0 0 0 0,0 1 0 0 0,2-1 0 0 0,2-1 0 0 0,-4 1 0 0 0,1 0 0 0 0,-1 0 0 0 0,0 0 0 0 0,0-1 0 0 0,0 1 0 0 0,0-1 0 0 0,0 0 0 0 0,0 0 0 0 0,1-1 0 0 0,17-10 0 0 0,-2 0 0 0 0,-11 7 0 0 0,-5 4 0 0 0,1 0 0 0 0,-1-1 0 0 0,1 1 0 0 0,-1-1 0 0 0,0 0 0 0 0,0 0 0 0 0,0 0 0 0 0,-1 0 0 0 0,1 0 0 0 0,0-2 0 0 0,1-1 0 0 0,0 1 0 0 0,0 0 0 0 0,1 0 0 0 0,1-2 0 0 0,-4 6 0 0 0,0-1 0 0 0,1 0 0 0 0,-1-1 0 0 0,-1 1 0 0 0,1 0 0 0 0,0 0 0 0 0,0-1 0 0 0,-1 1 0 0 0,0-1 0 0 0,1-1 0 0 0,1-2 0 0 0,-1 1 0 0 0,1 0 0 0 0,3-4 0 0 0,29-51 0 0 0,-21 39 0 0 0,-13 20 0 0 0,1-1 0 0 0,-1 0 0 0 0,0 0 0 0 0,0 0 0 0 0,0 0 0 0 0,0 0 0 0 0,0 0 0 0 0,0 0 0 0 0,0 0 0 0 0,0 0 0 0 0,-1-2 0 0 0,2-3 0 0 0,6-13 0 0 0,-4 7 0 0 0,0 0 0 0 0,-1-1 0 0 0,-1 1 0 0 0,0-1 0 0 0,-1-2 0 0 0,2-6 0 0 0,-2 8 0 0 0,-2 10 0 0 0,0 0 0 0 0,1-5 0 0 0,-1-16 0 0 0,0-10 0 0 0,0 7 0 0 0,2-7 0 0 0,-5 0 0 0 0,4 32 0 0 0,0 0 0 0 0,0 0 0 0 0,1-1 0 0 0,-1 1 0 0 0,1 0 0 0 0,0 0 0 0 0,2-18 0 0 0,-1-13 0 0 0,1 5 0 0 0,-2 21 0 0 0,0 1 0 0 0,-1 0 0 0 0,0 0 0 0 0,0 0 0 0 0,0 0 0 0 0,-2-2 0 0 0,2 6 0 0 0,0 0 0 0 0,0 0 0 0 0,-1 1 0 0 0,1-1 0 0 0,-1 0 0 0 0,0-1 0 0 0,-1-2 0 0 0,1-4 0 0 0,-2 2 0 0 0,-5-10 0 0 0,5 12 0 0 0,2 3 0 0 0,-1 0 0 0 0,0-1 0 0 0,1 1 0 0 0,-2 0 0 0 0,0-1 0 0 0,1-1 0 0 0,-15-15 0 0 0,17 19 0 0 0,-1 0 0 0 0,0 0 0 0 0,1 0 0 0 0,-1 0 0 0 0,0 0 0 0 0,0 0 0 0 0,0 1 0 0 0,0-1 0 0 0,0 0 0 0 0,0 0 0 0 0,0 1 0 0 0,0-1 0 0 0,0 1 0 0 0,0-1 0 0 0,0 1 0 0 0,-1-1 0 0 0,-4-1 0 0 0,-1-5 0 0 0,5 6 0 0 0,0-1 0 0 0,0 0 0 0 0,0 1 0 0 0,0-1 0 0 0,-1 1 0 0 0,1 0 0 0 0,0 0 0 0 0,-1 0 0 0 0,1 0 0 0 0,-1 0 0 0 0,1 0 0 0 0,-1 1 0 0 0,1-1 0 0 0,-2 1 0 0 0,-36-8 0 0 0,36 7 0 0 0,-15 0 0 0 0,13 1 0 0 0,4 1 0 0 0,0-1 0 0 0,0 0 0 0 0,1-1 0 0 0,-1 1 0 0 0,0 0 0 0 0,0 0 0 0 0,0-1 0 0 0,1 1 0 0 0,-1-1 0 0 0,0 0 0 0 0,0 0 0 0 0,-8-1 0 0 0,2-2 0 0 0,-2 0 0 0 0,2 0 0 0 0,0-2 0 0 0,0 2 0 0 0,1-1 0 0 0,0-1 0 0 0,1-1 0 0 0,0-2 0 0 0,0 2 0 0 0,1 0 0 0 0,-1 0 0 0 0,0 0 0 0 0,1-1 0 0 0,-2 3 0 0 0,2-2 0 0 0,0 1 0 0 0,0-1 0 0 0,5 7 0 0 0,0-1 0 0 0,0 1 0 0 0,0-1 0 0 0,0 1 0 0 0,0-1 0 0 0,0 1 0 0 0,0-1 0 0 0,0 1 0 0 0,0-1 0 0 0,0 1 0 0 0,1-1 0 0 0,-1 1 0 0 0,0-1 0 0 0,0 1 0 0 0,0-1 0 0 0,1 1 0 0 0,-1-1 0 0 0,3-2 0 0 0,-1 1 0 0 0,1-1 0 0 0,0 1 0 0 0,0-1 0 0 0,0 1 0 0 0,0-1 0 0 0,6-3 0 0 0,1 0 0 0 0,-9 5 0 0 0,0 1 0 0 0,-1 0 0 0 0,1-1 0 0 0,0 1 0 0 0,0 0 0 0 0,0 0 0 0 0,0 0 0 0 0,0 0 0 0 0,0 0 0 0 0,0 0 0 0 0,0 0 0 0 0,0 0 0 0 0,19 0 0 0 0,-15 0 0 0 0,1 1 0 0 0,0-1 0 0 0,-1 1 0 0 0,1 0 0 0 0,0 1 0 0 0,-1-1 0 0 0,2 1 0 0 0,4 3 0 0 0,-1 0 0 0 0,1 0 0 0 0,-1 2 0 0 0,16 5 0 0 0,-19-9 0 0 0,-1 1 0 0 0,1-1 0 0 0,0 1 0 0 0,-1 1 0 0 0,1 0 0 0 0,14 12 0 0 0,-4-4 0 0 0,10 11 0 0 0,-22-18 0 0 0,0-1 0 0 0,0 0 0 0 0,-1 1 0 0 0,0 0 0 0 0,0 0 0 0 0,0 1 0 0 0,-1-1 0 0 0,18 34 0 0 0,2-1 0 0 0,2-2 0 0 0,9 10 0 0 0,15 24 0 0 0,-19-23 0 0 0,18 42 0 0 0,-44-80 0 0 0,1 0 0 0 0,-2 1 0 0 0,1-1 0 0 0,-1 1 0 0 0,-1-1 0 0 0,0 1 0 0 0,-1 0 0 0 0,0 0 0 0 0,0 0 0 0 0,-1 0 0 0 0,-1 5 0 0 0,0-2 0 0 0,0-5 0 0 0,1 0 0 0 0,0 0 0 0 0,0 0 0 0 0,1 0 0 0 0,0 0 0 0 0,1 4 0 0 0,-1-9 0 0 0,0-1 0 0 0,-1-1 0 0 0,0 0 0 0 0,1 1 0 0 0,-1-1 0 0 0,0 1 0 0 0,0-1 0 0 0,-1 2 0 0 0,-1 4 0 0 0,0 0 0 0 0,-1-1 0 0 0,-2 5 0 0 0,3-8 0 0 0,-1 1 0 0 0,0 0 0 0 0,1-1 0 0 0,-2 0 0 0 0,0 1 0 0 0,-9 14 0 0 0,5-8 0 0 0,0 1 0 0 0,0-1 0 0 0,-1-1 0 0 0,-1 0 0 0 0,-5 5 0 0 0,7-7 0 0 0,0 1 0 0 0,0 1 0 0 0,0 1 0 0 0,1-1 0 0 0,-1 0 0 0 0,-8 7 0 0 0,-35 28 0 0 0,19-17 0 0 0,-27 31 0 0 0,37-35 0 0 0,4-4 0 0 0,0 1 0 0 0,0 4 0 0 0,1-5-133 0 0,17-19-31 0 0,-1-1-1 0 0,1 1 1 0 0,-1 0 0 0 0,0-1-1 0 0,1 1 1 0 0,-1 0 0 0 0,0-1-1 0 0,0 1 1 0 0,0-1 0 0 0,1 0 0 0 0,-1 1-1 0 0,0-1 1 0 0,0 0 0 0 0,0 1-1 0 0,0-1 1 0 0,0 0 0 0 0,0 0-1 0 0,0 0 1 0 0,1 0 0 0 0,-1 0 0 0 0,0 0-1 0 0,-1 0 165 0 0,-8-4-5796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3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1574 8287 0 0,'0'0'191'0'0,"0"0"26"0"0,0 0 9 0 0,-1-1-34 0 0,-1-2-165 0 0,-1 4-12 0 0,-1 6 57 0 0,4-5 316 0 0,0-2 110 0 0,0 0 12 0 0,0 0-67 0 0,-2 1-294 0 0,-4 4-61 0 0,4-4-4 0 0,1-1 1 0 0,0 0-1 0 0,0 0 0 0 0,0 0 0 0 0,0 0 0 0 0,-1 0 0 0 0,1 0 0 0 0,0-1 0 0 0,0 1 0 0 0,0 0 0 0 0,0 0 0 0 0,0-1 1 0 0,0 1-1 0 0,-1-1 0 0 0,1 1 0 0 0,0-1 0 0 0,0 1 0 0 0,0-1-84 0 0,-7-3 297 0 0,2 2-151 0 0,0-1 0 0 0,1 0 0 0 0,0 0 0 0 0,-1 0 0 0 0,1-1 0 0 0,0 1 0 0 0,0-1-1 0 0,1 0 1 0 0,-1-1 0 0 0,1 1 0 0 0,-4-6-146 0 0,-6-8 328 0 0,8 11-235 0 0,0-1 1 0 0,0 0-1 0 0,-1-2-93 0 0,-11-24 0 0 0,1-1 0 0 0,2-1 0 0 0,-3-6 0 0 0,4 11 0 0 0,1-3 0 0 0,-3-13 0 0 0,2 0 0 0 0,3 0 0 0 0,1-1 0 0 0,3-1 0 0 0,0-24 0 0 0,6 37 0 0 0,1 1 0 0 0,1-1 0 0 0,5-18 0 0 0,32-184 0 0 0,-19 130 0 0 0,-18 102 0 0 0,0 0 0 0 0,-1 0 0 0 0,1 0 0 0 0,-1 0 0 0 0,-1-3 0 0 0,1-20 0 0 0,-4-25 0 0 0,3 47 0 0 0,0 0 0 0 0,1 0 0 0 0,0 0 0 0 0,1 0 0 0 0,0-5 0 0 0,1-2 0 0 0,0-2 0 0 0,-1 13 0 0 0,2 1 0 0 0,-2-1 0 0 0,0 1 0 0 0,0 0 0 0 0,0-1 0 0 0,1 1 0 0 0,-1 0 0 0 0,1 0 0 0 0,0 0 0 0 0,0 0 0 0 0,0 1 0 0 0,-1-1 0 0 0,3-1 0 0 0,2-1 0 0 0,17-15 0 0 0,-3 3 0 0 0,8-10 0 0 0,-13 12-461 0 0,1 0 0 0 0,1 1-1 0 0,17-11 462 0 0,-21 14-867 0 0,1-1-1 0 0,-1 0 0 0 0,3-5 868 0 0,6-5-853 0 0,4 2-171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3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1356 6447 0 0,'-1'-2'298'0'0,"-3"-16"-123"0"0,0 0 0 0 0,1-1 1 0 0,1 0-1 0 0,0-9-175 0 0,0 3 620 0 0,1-17 731 0 0,1 1 0 0 0,5-29-1351 0 0,-1 16 447 0 0,-2 29-451 0 0,15-173 128 0 0,-12 163 321 0 0,2 0 0 0 0,1 1-1 0 0,2 0 1 0 0,9-20-445 0 0,-1 9 55 0 0,2 1 0 0 0,2 0 0 0 0,18-26-55 0 0,-1 7 0 0 0,-17 27 0 0 0,11-12 0 0 0,0 7 0 0 0,2 2 0 0 0,1 1 0 0 0,30-22 0 0 0,-53 49-521 0 0,0 1 0 0 0,0 1-1 0 0,1 0 1 0 0,0 1 0 0 0,1 0-1 0 0,0 2 1 0 0,1-1 521 0 0,4-1-4135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4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2051 6447 0 0,'1'-1'142'0'0,"0"-3"-98"0"0,1 0 1 0 0,-1 0 0 0 0,0-1-1 0 0,0 1 1 0 0,0 0 0 0 0,0 0-1 0 0,-1-1 1 0 0,1 1-1 0 0,-1 0 1 0 0,0 0 0 0 0,-1-1-1 0 0,0-2-44 0 0,1 0-1 0 0,0 1 0 0 0,0-1 0 0 0,0 0 0 0 0,1 0 0 0 0,0-3 1 0 0,8-29 456 0 0,7-13-456 0 0,-6 18 484 0 0,-7 24-323 0 0,-1 0-1 0 0,1 1 1 0 0,1 0 0 0 0,0-1-1 0 0,0 1 1 0 0,1 1-1 0 0,2-4-160 0 0,1 1 0 0 0,14-19 0 0 0,8-7 0 0 0,-23 28 0 0 0,2 1 0 0 0,-1 0 0 0 0,1 0 0 0 0,1 1 0 0 0,-1 0 0 0 0,2 0 0 0 0,122-69 0 0 0,-104 60 873 0 0,13-4-873 0 0,-16 8 580 0 0,-1-1-1 0 0,9-7-579 0 0,3-5 16 0 0,17-6-16 0 0,-32 19 0 0 0,15-12 0 0 0,3-3 0 0 0,63-28 0 0 0,-52 29 0 0 0,-39 20 0 0 0,-1 1 0 0 0,1 1 0 0 0,0 0 0 0 0,0 0 0 0 0,3 1 0 0 0,4-2-18 0 0,-1-1-1 0 0,4-3 19 0 0,-5 3 240 0 0,0 0 0 0 0,9-2-240 0 0,2 2 1589 0 0,10 0-1589 0 0,-14 2 20 0 0,-17 2-21 0 0,1 1-1 0 0,-1 0 1 0 0,8 0 1 0 0,2 1 0 0 0,-6 0 0 0 0,-1 0 0 0 0,0 0 0 0 0,9-2 0 0 0,-9 0 0 0 0,4 1 0 0 0,-11 0 0 0 0,12-5 0 0 0,3-4 0 0 0,-4 4 0 0 0,-10 2 0 0 0,5-2 0 0 0,-6 3 0 0 0,11-10 0 0 0,-9 9 0 0 0,1 0 0 0 0,-1 0 0 0 0,0-1 0 0 0,0 0 0 0 0,0 0 0 0 0,3-4 0 0 0,4-6 0 0 0,8-11 0 0 0,-19 24 0 0 0,0 0 0 0 0,1 0 0 0 0,-1 0 0 0 0,1 1 0 0 0,-1-1 0 0 0,1 0 0 0 0,0 1 0 0 0,0-1 0 0 0,-1 1 0 0 0,2-1 0 0 0,2-1 0 0 0,15-9 0 0 0,-18 10 0 0 0,0 1 0 0 0,0-1 0 0 0,0 0 0 0 0,0 1 0 0 0,0-1 0 0 0,0 0 0 0 0,0 0 0 0 0,0 0 0 0 0,0-2 0 0 0,9-7 0 0 0,-10 9 0 0 0,5-11 0 0 0,0-4 854 0 0,-4 12-615 0 0,-1 0-1 0 0,1 0 1 0 0,0 0 0 0 0,0 0 0 0 0,1 0-239 0 0,3-7 0 0 0,-5 9 0 0 0,2-10 0 0 0,-2 6 0 0 0,-1 3 0 0 0,1-1 0 0 0,0 1 0 0 0,0 0 0 0 0,2-4 0 0 0,-1 1 0 0 0,-1 0 0 0 0,1 0 0 0 0,-1-5 0 0 0,1-6 0 0 0,-1 14 0 0 0,0 0 0 0 0,-1 0 0 0 0,1-1 0 0 0,-1 1 0 0 0,0 0 0 0 0,0 0 0 0 0,-1-1 0 0 0,0 1 0 0 0,0-1 0 0 0,1 2 0 0 0,-1 1 0 0 0,1-1 0 0 0,0 0 0 0 0,0 0 0 0 0,0 0 0 0 0,0 0 0 0 0,1-19 0 0 0,0-1 0 0 0,-2 1 0 0 0,0-3 0 0 0,0 15 0 0 0,0 0 0 0 0,2 0 0 0 0,0-10 0 0 0,-1 14 0 0 0,1 1 0 0 0,-1-1 0 0 0,0 0 0 0 0,-1 1 0 0 0,0-4 0 0 0,0 4 0 0 0,0-22 0 0 0,-3-105 1883 0 0,3 112-1856 0 0,-1 1 1 0 0,0 0 0 0 0,-2-1-1 0 0,0 1 1 0 0,-2 1-1 0 0,-1-4-27 0 0,6 18 0 0 0,-1 0 0 0 0,-1-1 0 0 0,1 1 0 0 0,0 0 0 0 0,-1 0 0 0 0,0 1 0 0 0,0-1 0 0 0,0 1 0 0 0,0-1 0 0 0,-1 1 0 0 0,0 0 0 0 0,-2-2 0 0 0,-2 0 0 0 0,-1 0 0 0 0,1 0 0 0 0,-1 1 0 0 0,-1 0 0 0 0,-4-1 0 0 0,1 0 0 0 0,0-2 0 0 0,-11-6 0 0 0,-3-1 0 0 0,-107-50 0 0 0,118 57 0 0 0,1-1 0 0 0,0-1 0 0 0,-3-3 0 0 0,-14-9 0 0 0,29 19-11 0 0,0 1-10 0 0,1-1 1 0 0,-1 0 0 0 0,1 0-1 0 0,-1-1 1 0 0,1 1 0 0 0,-2-3 20 0 0,3 4-696 0 0,1 1-257 0 0,0 0-58 0 0,0 0-12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6:58:58.5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8596 9381 7359 0,'0'0'656'0,"-7"0"-528"16,7 0-128-16,0 0 0 0,-11 0 1344 0,5 0 256 15,6 0 32-15,-8 0 16 0,8 0-624 0,0 0-128 16,0 0-32-16,0 0 0 0,0 0-208 0,0 0-32 16,0 0-16-16,0 0 0 0,0 0 64 0,0 0 16 15,-8-5 0-15,8 5 0 0,0 0-64 0,0 0-16 16,0 0 0-16,0 0 0 0,0 0-112 0,8-4-32 15,0 1 0-15,-1-2 0 0,-7 5-48 0,12-1-16 16,2 1 0-16,-1 0 0 0,-3-1-48 0,3-1-16 0,-1 0 0 0,2 1 0 16,2 1-80-16,-1-1 0 0,2-4-16 0,-2 4 0 15,2-2-48-15,-1-2-16 0,-1 1 0 0,3-2 0 16,-3 1-48-16,1-2-128 0,-1 3 192 0,1-2-64 16,0-1 64-16,0 1 0 0,-3 2 0 0,2-1 0 15,4 0 32-15,-3 1 16 0,-1-1 0 0,-1 1 0 16,-1-2-16-16,0 1 0 0,1 1 0 0,0 0 0 15,-4-1 0-15,1 0 0 0,0 0 0 0,-1 0 0 16,0 0-32-16,-1-1-16 0,0 0 0 0,-1-1 0 16,-1 0-48-16,0 2 0 0,-1-1 0 0,0 1 0 15,1-3 48-15,-2 3 0 0,2-2 0 0,-1 2 0 16,-2-1 48-16,1 1 16 0,-1-3 0 0,0-1 0 0,3-3-240 16,-4 4 128-16,0 1-128 0,1-2 0 0,1-4 128 0,-3-1-128 15,1 0 0-15,0 2 144 0,0 4-144 0,2 1 0 16,-3-2 144-16,1-2-144 0,0-3 0 0,1 3 0 15,0 2 0-15,-2-1 128 0,2 0-128 0,-2-1 0 16,-1 0 0-16,0 1 128 0,-1 1-128 0,0-1 0 16,0-1 0-16,-1 1 0 0,0-1 128 0,-1 2-128 15,-1-1 128-15,1 0-128 0,-2 3 128 0,-1-2-128 16,0 4 160-16,2-3-160 0,-3-1 144 0,1 1-144 16,0 1 128-16,-1 0-128 0,-1 2 128 0,0-1-128 15,0 1 0-15,-1-1 128 0,0 2-128 0,1-2 0 16,-1 1 144-16,-1 2-144 0,0 0 128 0,2 2-128 15,-1 1 128-15,-1-1-128 0,0-1 0 0,-2 2 144 16,2-2-144-16,1 2 0 0,-1-1 128 0,1 0-128 0,-4 1 0 0,3 2 0 16,2 1 0-16,-1 0 128 0,0 1-128 0,0-2 0 15,8-2 128-15,-8 3-128 0,-1 1 0 0,2-2 0 16,7-2 0-16,-5 3 0 0,-1 0 0 0,6-3 0 16,0 0 0-16,0 0 0 0,-4 6 0 0,4-6 0 15,0 0 0-15,0 0 0 0,0 0 0 0,0 0 0 16,5 9 0-16,3-4-144 0,-8-5 144 0,8 7 0 15,-8-7 0-15,10 4 0 0,1-1 0 0,1 2 0 16,0-1 0-16,0 1-128 0,1-2 128 0,-2 1 0 16,2 0 0-16,1 0 0 0,-1-1 0 0,2 4 0 15,-1 0 0-15,1-1 0 0,-1 2 0 0,0 0-128 16,-3-2 128-16,1 2 0 0,-1 0 0 0,3 1 0 0,-3 4 0 0,0-1 0 16,0 0 0-16,2 1 0 0,-4-2 0 0,-1 2 0 15,1-1 128-15,1 4-128 0,-3 1 144 0,0 3-144 16,1-1 192-16,1-1-192 0,-4 1 208 0,1-2-64 15,-1-3-16-15,0 1 0 0,-1 4 0 0,-2-2 0 16,1-1 0-16,-1-1 0 0,-1-1 16 0,-1 1 0 16,0-3 0-16,-1 2 0 0,-1 1 32 0,-1 0 0 15,2 2 0-15,-4-3 0 0,-1-2 16 0,1 0 0 16,-4-1 0-16,1 2 0 0,-2 3-48 0,2-2 0 16,0-2 0-16,-2 0 0 0,-2 0-16 0,1-1 0 15,-3 3 0-15,0-2 0 0,-2-2 0 0,-2 1-128 16,1 1 192-16,-5-1-64 0,-2-2-128 0,-2-3 192 15,1-3-192-15,0 2 192 0,-2 3-192 0,0-1 128 0,3-3-128 16,-3 1 128-16,1-2-128 0,2 1 0 0,0-2 0 0,2-1 0 16,0-1 0-16,2 2 0 0,0 1 128 0,-1-3-128 15,1-3 0-15,0 1 0 0,2 0 0 0,-3 1 0 16,1 0 0-16,0-1 0 0,-1 1 0 0,2 2 0 16,2 2 0-16,1-2-176 0,5-1 176 0,3 0-128 15,-3-1 128-15,2 1 0 0,1-1-144 0,4 1 144 16,4 0-144-16,0 0 144 0,-7-4-192 0,7 4 192 15,0 0-320-15,0 0 64 0,0 0 0 0,0 0 0 16,0 0 32-16,11-4 16 0,3-1 0 0,1 2 0 16,-1 1 208-16,3 1-144 0,0 0 144 0,4 0-128 15,1-2 128-15,0 2-128 0,-1 1 128 0,1 1-128 16,1-1 128-16,0 0 0 0,0-3 0 0,0 1 0 0,0-3 0 0,3 4 0 16,1 0 0-16,0-2 0 0,-1-5 0 0,-2 1 0 15,-2-1 0-15,2 1 0 0,1 2 0 0,-1-2 0 16,-2 1 0-16,0-4 0 0,-5 0 0 0,2 1 0 15,-2-1 0-15,-3-1 0 0,-2-1 0 0,1-1 0 16,-3 2 128-16,0-4-128 0,2-1 128 0,-4 1-128 16,0 0 128-16,-3 0-128 0,1-3 176 0,-2 0-48 15,-1-2 0-15,-2 0 0 0,-2-1 32 0,-1 1 0 16,0-2 0-16,-5-1 0 0,0-4 48 0,-2-1 16 16,-3 1 0-16,-3 1 0 0,-1 4-32 0,-3 1-16 15,-2 2 0-15,3 2 0 0,-4 2-176 0,-2-1 128 16,-2 2-128-16,1 3 128 0,-1 3-128 0,-2 2 0 15,0-1 0-15,1 3 0 16,2 0-768-16,-2 0-48 0,2 2 0 0,1 1 0 16,2-1-2576-16,2 2-512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6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3296 77 6447 0 0,'0'0'298'0'0,"0"0"-10"0"0,0 0-118 0 0,0 0 206 0 0,-1 1 111 0 0,-5 8 465 0 0,1-1-803 0 0,1-5-129 0 0,3-3-21 0 0,0 0 1 0 0,-1 1 0 0 0,1-1 0 0 0,0 1-1 0 0,-1-1 1 0 0,1 1 0 0 0,0 0-1 0 0,0-1 1 0 0,-1 1 0 0 0,1 0-1 0 0,-1 0 1 0 0,-6 4 32 0 0,-21 12 910 0 0,25-16-760 0 0,0 1 0 0 0,0-1-1 0 0,0 0 1 0 0,0 0 0 0 0,0 0-182 0 0,-21 0 176 0 0,20-1-179 0 0,0 0 1 0 0,-1 0-1 0 0,1 1 0 0 0,0 0 3 0 0,-6 1 0 0 0,0-1 0 0 0,0 0 0 0 0,1-1 0 0 0,-1 0 0 0 0,-5 0 0 0 0,-10-1-8 0 0,17 2 158 0 0,0-1 1 0 0,1-1-1 0 0,-5 0-150 0 0,0-2 229 0 0,0 1 1 0 0,0 1-1 0 0,0 0 0 0 0,-1 1 1 0 0,1 1-1 0 0,0 0 0 0 0,-8 1-229 0 0,11 0 0 0 0,0-1 0 0 0,0 0 0 0 0,1-1 0 0 0,-1 0 0 0 0,0-1 0 0 0,0 0 0 0 0,-2 0 0 0 0,3 0 0 0 0,1 1 0 0 0,-1 0 0 0 0,1 1 0 0 0,-1 0 0 0 0,0 0 0 0 0,-27 2 0 0 0,5-3 0 0 0,-1-2 0 0 0,-27-6 0 0 0,22 4 0 0 0,1 0 0 0 0,-30 3 0 0 0,3-2 0 0 0,43 1 0 0 0,-16-3 0 0 0,27 3 0 0 0,0 0 0 0 0,0 1 0 0 0,-8 0 0 0 0,7 1 133 0 0,0 0 0 0 0,0-1 0 0 0,0 0 0 0 0,0 0 0 0 0,1-1 0 0 0,-1-1 0 0 0,-6-2-133 0 0,8 2 186 0 0,0 1 0 0 0,-1-1 1 0 0,1 2-1 0 0,0-1 0 0 0,-1 1 0 0 0,-4 0-186 0 0,4 0 0 0 0,0-1 0 0 0,0 0 0 0 0,-5-1 0 0 0,5 0 0 0 0,0 1 0 0 0,0 1 0 0 0,-5-1 0 0 0,6 1 0 0 0,-1-1 0 0 0,-7-1 0 0 0,9 1 0 0 0,0 1 0 0 0,0 0 0 0 0,0 0 0 0 0,-3 0 0 0 0,-24 0 0 0 0,16 0 0 0 0,-14 2 0 0 0,13 0 0 0 0,14 0 0 0 0,-1 0 0 0 0,1-1 0 0 0,-1 0 0 0 0,0 0 0 0 0,1 0 0 0 0,-1-1 0 0 0,-1 0 0 0 0,-17-7 0 0 0,19 7 0 0 0,0-1 0 0 0,1 0 0 0 0,-1 1 0 0 0,0 0 0 0 0,0 0 0 0 0,0 0 0 0 0,0 1 0 0 0,-3 0 0 0 0,3 0 0 0 0,-1 0 0 0 0,1 0 0 0 0,0-1 0 0 0,-1 0 0 0 0,1 0 0 0 0,0 0 0 0 0,0 0 0 0 0,-1-1 0 0 0,-3-2 0 0 0,6 3 0 0 0,-1 0 0 0 0,1 1 0 0 0,0-1 0 0 0,-1 1 0 0 0,1-1 0 0 0,-1 1 0 0 0,1 0 0 0 0,0 0 0 0 0,-1 0 0 0 0,1 1 0 0 0,-1-1 0 0 0,-3 1 0 0 0,4 0 0 0 0,1-2 0 0 0,-11 0 0 0 0,9 1 0 0 0,0 0 0 0 0,0 0 0 0 0,0 0 0 0 0,0 1 0 0 0,-1 0 0 0 0,1 0 0 0 0,0 0 0 0 0,1 0 0 0 0,-4 1 0 0 0,5-1 0 0 0,0 0 0 0 0,0 0 0 0 0,-1-1 0 0 0,1 1 0 0 0,0-1 0 0 0,-1 1 0 0 0,1-1 0 0 0,-1 0 0 0 0,3 0 0 0 0,-1 0 0 0 0,0 0 0 0 0,1-1 0 0 0,-1 1 0 0 0,0 0 0 0 0,1 0 0 0 0,-1-1 0 0 0,0 1 0 0 0,1 0 0 0 0,-1-1 0 0 0,1 1 0 0 0,-1 0 0 0 0,0-1 0 0 0,-3-1 0 0 0,0 0 0 0 0,3 1 0 0 0,-1 0 0 0 0,1 1 0 0 0,-1-1 0 0 0,0 0 0 0 0,1 1 0 0 0,-1 0 0 0 0,-1-1 0 0 0,-21 3 0 0 0,18-2 0 0 0,-13 0 0 0 0,6 0 0 0 0,10-2 0 0 0,0 0 0 0 0,-12 3 0 0 0,3 0 0 0 0,9 0 0 0 0,1-1 0 0 0,-1 1 0 0 0,0-1 0 0 0,1 0 0 0 0,-1 0 0 0 0,1 0 0 0 0,-1 0 0 0 0,1-1 0 0 0,-1 1 0 0 0,0-1 0 0 0,1 1 0 0 0,-2-2 0 0 0,2 1 0 0 0,0 0 0 0 0,0 0 0 0 0,0 1 0 0 0,0-1 0 0 0,0 0 0 0 0,0 1 0 0 0,-1-1 0 0 0,1 1 0 0 0,0-1 0 0 0,-2 1 0 0 0,-1 0 0 0 0,-12 1 0 0 0,16-1 0 0 0,-1 1 0 0 0,0-1 0 0 0,1 0 0 0 0,-1 0 0 0 0,0 0 0 0 0,0 0 0 0 0,1 0 0 0 0,-1 0 0 0 0,0-1 0 0 0,0 1 0 0 0,1-1 0 0 0,-2 1 0 0 0,-5-3 0 0 0,-1 1 0 0 0,1 0 0 0 0,-1 0 0 0 0,1 1 0 0 0,-1 0 0 0 0,0 1 0 0 0,1 0 0 0 0,-2 1 0 0 0,-1-1 0 0 0,-3-1 0 0 0,8 1 0 0 0,1 0 0 0 0,-1 0 0 0 0,1 0 0 0 0,-1 1 0 0 0,1 0 0 0 0,-6 1 0 0 0,-4 4 0 0 0,-15 6 0 0 0,17-6 0 0 0,0 0 0 0 0,0-2 0 0 0,-2 1 0 0 0,11-4 0 0 0,0 1 0 0 0,0 0 0 0 0,0 0 0 0 0,0 0 0 0 0,0 0 0 0 0,1 1 0 0 0,-1-1 0 0 0,-2 4 0 0 0,0-2 0 0 0,0 1 0 0 0,0-1 0 0 0,0 0 0 0 0,-7 3 0 0 0,1-1 0 0 0,-1 0 0 0 0,0-1 0 0 0,0 0 0 0 0,-2-1 0 0 0,-8 3 0 0 0,0 0 0 0 0,-20 10 0 0 0,41-15 0 0 0,-24 9 0 0 0,-8 7 0 0 0,0 0 0 0 0,-35 23 0 0 0,66-39 0 0 0,0-1 0 0 0,0 1 0 0 0,0-1 0 0 0,0 0 0 0 0,-1 1 0 0 0,1-2 0 0 0,-2 2 0 0 0,-3-1 0 0 0,-15 6 0 0 0,14-7 0 0 0,-15 0 0 0 0,22 0 0 0 0,0 1 0 0 0,1-1 0 0 0,-1 0 0 0 0,1 1 0 0 0,-1-1 0 0 0,1 1 0 0 0,-1-1 0 0 0,1 1 0 0 0,-2 0 0 0 0,-3 2 0 0 0,1 0 0 0 0,-1-1 0 0 0,-6 2 0 0 0,9-4 0 0 0,1 0 0 0 0,1 0 0 0 0,0 0 0 0 0,0 0 0 0 0,-1 0 0 0 0,1 0 0 0 0,0 1 0 0 0,0-1 0 0 0,-1 0 0 0 0,1 0 0 0 0,0 1 0 0 0,0-1 0 0 0,-1 1 0 0 0,-3 1 0 0 0,1 0 0 0 0,-1 1 0 0 0,0-1 0 0 0,1 1 0 0 0,-1 0 0 0 0,1 0 0 0 0,-2 2 0 0 0,-19 13 0 0 0,6-8 0 0 0,-11 4 0 0 0,24-12 0 0 0,-1 1 0 0 0,0-1 0 0 0,0 0 0 0 0,0 0 0 0 0,0-1 0 0 0,-4 0 0 0 0,-4 0 0 0 0,0 1 0 0 0,1 0 0 0 0,-1 1 0 0 0,1 0 0 0 0,-8 4 0 0 0,4-1 0 0 0,-12 1 0 0 0,-7 2 0 0 0,18-4 0 0 0,4-1 0 0 0,1 1 0 0 0,-11 5 0 0 0,4-1 0 0 0,0 1 0 0 0,1 0 0 0 0,-2 2 0 0 0,14-6-170 0 0,-1-1 0 0 0,1 0 0 0 0,-1-1 0 0 0,0 0 0 0 0,-1 0 0 0 0,-8 2 170 0 0,16-6-5100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8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1763 0 4607 0 0,'0'0'102'0'0,"-2"1"20"0"0,-18 19 206 0 0,-10 5-328 0 0,-30 24 726 0 0,-34 27 524 0 0,71-57-1250 0 0,1 1 0 0 0,-3 5 0 0 0,-13 12 0 0 0,-3 4 0 0 0,1 2 0 0 0,2 1 0 0 0,-11 20 0 0 0,-131 187 0 0 0,79-116 0 0 0,-10 14 0 0 0,20-10 0 0 0,-5 24 0 0 0,-70 151 0 0 0,119-225 0 0 0,-15 28 0 0 0,-29 63 0 0 0,-34 46 0 0 0,95-171 0 0 0,-3 12 0 0 0,22-43 0 0 0,1 5 0 0 0,-6 12 0 0 0,3-8 0 0 0,2 0 0 0 0,2 1 0 0 0,-4 27 0 0 0,-9 60 0 0 0,18-85 0 0 0,1 1 0 0 0,1 14 0 0 0,-1 31 0 0 0,-3 6 0 0 0,-4 44 0 0 0,-4 33 0 0 0,14-15 0 0 0,0-80 0 0 0,2 0 0 0 0,8 41 0 0 0,24 139 0 0 0,-13-131 0 0 0,-16-85 0 0 0,0-1 0 0 0,0 21 0 0 0,1 32-18 0 0,1 2 108 0 0,2 49 1622 0 0,7 12-1712 0 0,-5-60 264 0 0,25 158-264 0 0,16-16 0 0 0,-31-147 0 0 0,2-3 832 0 0,27 58-832 0 0,-42-117 99 0 0,53 123 1018 0 0,-38-88-1117 0 0,2 5 0 0 0,20 49 0 0 0,-22-52 0 0 0,10 15 0 0 0,-4-8 0 0 0,-19-39 0 0 0,1-2 0 0 0,7 11 0 0 0,9 13 0 0 0,9 29 0 0 0,-14-32 0 0 0,1-1 0 0 0,29 42 0 0 0,4 4 0 0 0,-4 2 0 0 0,17 48 0 0 0,-29-61-10 0 0,9 20 463 0 0,-4-8 1152 0 0,37 56-1605 0 0,-42-83 0 0 0,9 6 0 0 0,-31-47 0 0 0,1-2 0 0 0,1 0 0 0 0,1-1 0 0 0,8 5 0 0 0,-6-7-57 0 0,2-2 0 0 0,-1 0-1 0 0,2-2 1 0 0,0 0 0 0 0,1-2-1 0 0,0-1 1 0 0,20 5 57 0 0,-26-11-849 0 0,0 0-1 0 0,21 2 850 0 0,-3-3-4092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8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4607 0 0,'0'0'102'0'0,"2"3"20"0"0,4 6-56 0 0,0 0 0 0 0,-1 0-1 0 0,-1 1 1 0 0,3 6-66 0 0,15 46 45 0 0,-20-58-25 0 0,43 118 985 0 0,3 7-34 0 0,-45-117-967 0 0,35 102 923 0 0,13 16-927 0 0,38 84 1101 0 0,-33-82-800 0 0,9 3-301 0 0,71 124 1308 0 0,-69-134-869 0 0,-40-74-432 0 0,140 257 3 0 0,16-10-11 0 0,-102-186 1 0 0,35 32 0 0 0,-58-80 0 0 0,22 16 0 0 0,-52-55-16 0 0,2-1-1 0 0,1-2 0 0 0,18 9 17 0 0,-44-27-14 0 0,3 1-256 0 0,0 0-1 0 0,1-1 0 0 0,2 1 271 0 0,-8-4-508 0 0,-3-1-4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9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0 6447 0 0,'0'0'142'0'0,"-3"1"22"0"0,-11 4 13 0 0,3 2-20 0 0,8-4-155 0 0,1 1 0 0 0,-1 0 0 0 0,1-1 0 0 0,-1 1 0 0 0,1 0 0 0 0,0 0 0 0 0,1 0 0 0 0,-1 0 0 0 0,1 0 0 0 0,0 1 0 0 0,0-1 0 0 0,0 0 0 0 0,0 1-1 0 0,1-1 1 0 0,0 0 0 0 0,0 1 0 0 0,0-1 0 0 0,0 3-2 0 0,2 11-1 0 0,1 0 0 0 0,1 0 0 0 0,4 14 1 0 0,-8-32 0 0 0,1 5-7 0 0,11 40 739 0 0,2 0-1 0 0,3 1-731 0 0,-6-20 144 0 0,16 40 320 0 0,16 24-464 0 0,199 304 2032 0 0,-184-304-2021 0 0,106 156-5 0 0,-104-164-7 0 0,64 68 1 0 0,189 165 0 0 0,-286-289 0 0 0,499 461 0 0 0,-458-430 0 0 0,40 23 0 0 0,-83-63 0 0 0,0-2 0 0 0,2 0 0 0 0,0-1 0 0 0,23 7 0 0 0,-27-11-12 0 0,-13-5-132 0 0,1-1 0 0 0,0 0 0 0 0,0 0 0 0 0,0-1 0 0 0,0-1 0 0 0,1 0 144 0 0,11-1-508 0 0,-19-1-4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9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6447 0 0,'1'3'142'0'0,"2"12"-21"0"0,1 0 0 0 0,1 0 0 0 0,1-1 0 0 0,0 0 0 0 0,7 12-121 0 0,13 19 987 0 0,2-2-1 0 0,7 7-986 0 0,-13-22 21 0 0,3 5 198 0 0,2-1 0 0 0,8 6-219 0 0,15 8 751 0 0,1-3 0 0 0,5 0-751 0 0,114 72 103 0 0,-66-51-103 0 0,3-5 0 0 0,93 36 0 0 0,-163-79 0 0 0,46 19 0 0 0,88 25 0 0 0,-134-50 0 0 0,92 24 0 0 0,-94-26 0 0 0,0-3 0 0 0,27 2 0 0 0,12-6 34 0 0,-36-1-944 0 0,28 5 910 0 0,-63-5-508 0 0,-3 0-4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0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6447 0 0,'2'3'142'0'0,"12"13"86"0"0,1 0-1 0 0,15 11-227 0 0,39 31 103 0 0,-34-31-56 0 0,23 18 940 0 0,3-2-1 0 0,24 10-986 0 0,218 117 16 0 0,-109-63-34 0 0,-99-50 108 0 0,-3 5-90 0 0,32 20 1180 0 0,-93-64-914 0 0,1-1-1 0 0,0-1 0 0 0,5-1-265 0 0,-12-5 18 0 0,1-2 0 0 0,10 2-18 0 0,-29-8-40 0 0,-1-1 0 0 0,1 0 0 0 0,0 0 1 0 0,-1-1-1 0 0,1 0 0 0 0,0 0 1 0 0,0 0-1 0 0,0-1 0 0 0,-1 0 1 0 0,1 0-1 0 0,4-2 40 0 0,-6 0-475 0 0,2-6-33 0 0,-4-2-4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0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6447 0 0,'0'0'142'0'0,"0"0"22"0"0,0 0 13 0 0,2 2-20 0 0,31 28-112 0 0,-12-11 889 0 0,18 13-934 0 0,160 98 1270 0 0,-29-21 17 0 0,184 114-679 0 0,-195-137-608 0 0,101 37 0 0 0,-235-112 0 0 0,0-1 0 0 0,0-2 0 0 0,1-1 0 0 0,11 2 0 0 0,-33-8 0 0 0,38 6 0 0 0,27 2 0 0 0,-56-8 0 0 0,1-1 0 0 0,-1 0 0 0 0,0-1 0 0 0,1 0 0 0 0,-1-1 0 0 0,0-1 0 0 0,4-1 0 0 0,-13 3-19 0 0,-1 0 0 0 0,1-1-1 0 0,-1 1 1 0 0,0-1 0 0 0,1 0-1 0 0,-1 0 1 0 0,0 0 0 0 0,0 0-1 0 0,0 0 1 0 0,2-4 19 0 0,-3 5-63 0 0,-1-1 1 0 0,0 1-1 0 0,1-1 0 0 0,-1 0 1 0 0,0 0-1 0 0,0 0 0 0 0,0 0 1 0 0,0 1-1 0 0,-1-1 0 0 0,1 0 1 0 0,0-1-1 0 0,-1 1 0 0 0,0 0 1 0 0,1 0-1 0 0,-1 0 0 0 0,0 0 1 0 0,0 0-1 0 0,0 0 0 0 0,0-2 63 0 0,-4-12-512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1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8287 0 0,'0'18'191'0'0,"0"-17"-179"0"0,0-1 0 0 0,0 1 0 0 0,0-1 0 0 0,0 0 0 0 0,0 1 0 0 0,0-1 1 0 0,0 0-1 0 0,0 1 0 0 0,0-1 0 0 0,1 0 0 0 0,-1 1 0 0 0,0-1 0 0 0,0 0 0 0 0,0 0 0 0 0,0 1 0 0 0,0-1 0 0 0,1 0 0 0 0,-1 1-12 0 0,8 12 226 0 0,3 1-34 0 0,-6-10-180 0 0,0 0 0 0 0,-1 0 1 0 0,1 0-1 0 0,1-1 0 0 0,-1 0 1 0 0,0 0-1 0 0,1 0 0 0 0,0-1 1 0 0,5 2-13 0 0,12 3 731 0 0,22 4-731 0 0,-36-10 158 0 0,45 8 222 0 0,2-3 1 0 0,-1-2-1 0 0,7-2-380 0 0,81 5-23 0 0,-44 3 23 0 0,58 16 0 0 0,73 17 0 0 0,87 21 0 0 0,-83-9 0 0 0,-154-37 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1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6447 0 0,'0'0'142'0'0,"0"0"22"0"0,0 0 13 0 0,2 3-20 0 0,3 5-152 0 0,0 0 0 0 0,1-1 0 0 0,0 1 0 0 0,0-2 0 0 0,1 1 0 0 0,0-1 0 0 0,4 4-5 0 0,4 1-1 0 0,1 0 0 0 0,0-1 0 0 0,8 4 1 0 0,-4-5 63 0 0,0-1-1 0 0,0 0 1 0 0,21 3-63 0 0,-21-5 268 0 0,117 25 793 0 0,-32-9-514 0 0,211 43 1336 0 0,-201-48-1710 0 0,47-3-173 0 0,34 4-8 0 0,-131-8 8 0 0,-1 3 0 0 0,33 12 0 0 0,123 47 0 0 0,-177-56 0 0 0,56 18 0 0 0,3-3 42 0 0,-37-10-2048 0 0,24 2 2006 0 0,-63-17-3412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2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6447 0 0,'0'0'142'0'0,"0"0"22"0"0,0 0 13 0 0,3 0-20 0 0,57 2-121 0 0,-44-1-38 0 0,-1-1 0 0 0,11-1 2 0 0,23-3 354 0 0,108-10 1340 0 0,-85 10-1675 0 0,58 3-19 0 0,-59 2-3 0 0,23 2 3 0 0,17 7 0 0 0,-10-1 0 0 0,79 12 0 0 0,-62-6 0 0 0,87 10 0 0 0,-21 1 72 0 0,-168-23 217 0 0,-9-1 71 0 0,0-1 0 0 0,0 0-1 0 0,5 0-359 0 0,-10-1 375 0 0,1 1-576 0 0,-2 0 68 0 0,0-1 70 0 0,-1 1 0 0 0,1-1 0 0 0,0 1 1 0 0,-1-1-1 0 0,1 0 0 0 0,0 1 0 0 0,0-1 0 0 0,-1 0 0 0 0,1 0 0 0 0,0 0 0 0 0,-1 1 0 0 0,1-1 0 0 0,0 0 63 0 0,-1 0-511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6:59:00.6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9037 5095 1839 0,'0'0'160'0,"0"0"-160"0,0 0 0 0,0 0 0 15,0 0 3808-15,0 0 736 0,0 0 128 0,0 0 48 16,0 0-3744-16,0 0-736 0,8-3-240 0,-8 3 128 15,10-2 32-15,1 0 16 0,-4 0 0 0,3 2 0 16,-1 3 64-16,1-1 16 0,0 0 0 0,-1 4 0 16,0-2 64-16,0 3 32 0,0-1 0 0,1 3 0 15,-2 0 48-15,0 0 16 0,2-1 0 0,0 2 0 16,0 2 32-16,-3 0 0 0,-1-1 0 0,1 2 0 16,0-1-48-16,-1 0 0 0,-1 1 0 0,-1-1 0 0,0 1-16 0,-1-2 0 15,-1-1 0-15,-2 1 0 0,0 2 0 0,-1 2 0 16,0-3 0-16,1 0 0 0,-2-1-16 0,-2 0-16 15,0-1 0-15,-1 1 0 0,0 0 0 0,-1 0 0 16,1 0 0-16,-1 2 0 0,-1 2-80 0,-2 1-16 16,0-2 0-16,0-4 0 0,0-1-32 0,-2 0-16 15,-1-1 0-15,-1 2 0 0,1 0-48 0,0 0-16 16,0 0 0-16,-1-1 0 0,-1-4-144 0,0 1 192 16,-1-1-192-16,-2 2 192 0,-2 1-64 0,1-3-128 15,0-2 192-15,-3 1-64 0,1-1 0 0,3-1 0 16,-1 0 0-16,2-2 0 0,-1 1 16 0,-1 2 0 15,0 1 0-15,1-3 0 0,1-3-144 0,-1 1 0 16,2 2 144-16,0 0-144 0,-2-2 0 0,2 3 0 16,-2 1 0-16,2 1 0 0,1-3 0 0,0 1 0 15,2-1 0-15,1 2 0 0,1 3 0 0,0-1 0 0,2 1 0 16,1-3-128-16,7-3 128 0,-8 2 0 0,1 2 0 0,7-4 0 16,0 0 0-16,0 0 0 0,0 0 0 0,0 0 0 15,-6 5 0-15,6-5-160 0,0 0 160 0,0 0 0 16,0 0 0-16,10 6-128 0,-2-1 128 0,3-1 0 15,1-2 0-15,0 0 0 0,1-2 0 0,3 1 0 16,-1 0 0-16,1-1 0 0,3-2 0 0,-1 1 0 16,-3 2 0-16,2-1 0 0,-1-2 0 0,2 1 0 15,-2-2 0-15,1 1 0 0,-1 0 0 0,2 0 0 16,-1-1 0-16,2-1 0 0,-2 2 0 0,1-2 0 16,2-3 128-16,-1 0-128 0,-2 0 0 0,0-1 0 15,-1 1 192-15,2 0-64 0,0-2-128 0,-2 0 192 16,0-1-192-16,-1 0 176 0,0-1-176 0,1 0 160 0,-4-1-160 0,1 2 0 15,-2 4 144-15,0-3-144 0,-1-6 0 0,-3 0 128 16,0 1-128-16,-1 2 0 0,0 2 0 0,-1 0 144 16,-2-2-144-16,0 1 0 0,1 2 128 0,-1-1-128 15,-3-1 0-15,0 2 0 0,0 9 144 0,0-9-144 16,-2 1 0-16,0-3 144 0,-2 1-144 0,1 0 0 16,0-2 0-16,-4 4 128 0,2 3-128 0,-2-1 128 15,-1 0-128-15,-1-2 128 0,0-1-128 0,-1 1 0 16,-1 2 144-16,0-1-144 0,-4 1 128 0,2-1-128 15,0 0 160-15,-1 3-160 0,-3 0 128 0,3 0-128 16,1 1 0-16,-3 0 0 0,-1-1 128 0,-1 1-128 16,-1 1 0-16,4 1 144 0,1 1-144 0,-1 1 0 15,0 0 0-15,2-1 0 0,1 0 0 0,1-1 0 0,-3-2 0 16,2 3 0-16,1 2 0 0,3 0 0 0,-3-1 0 0,1 0 0 16,1-1 0-16,2 0 0 0,7 0 0 0,0 0 0 15,-10 2-128-15,10-2 128 0,0 0 0 0,0 0 0 16,0 0 0-16,0 0-176 0,0 0 176 0,0 0-128 15,0 0 128-15,0 0 0 0,0 0 0 0,0 0-128 16,8 5 128-16,0-1-128 0,-8-4 128 0,11 4-128 16,1-2 128-16,0-1 0 0,1 0-144 0,0 1 144 15,3 0 0-15,-1-1 0 0,1-1 0 0,0 4 0 16,4-1-128-16,0 0 128 0,-4 1 0 0,4 0 0 16,-1 2 0-16,2 0 0 0,1 2 0 0,-4 0 0 15,0-2 0-15,-1 1 0 0,1-1 0 0,-3 3 0 16,-1 0 0-16,-1 3 0 0,-1-2 0 0,-1 3 0 15,-1-2 0-15,0 1 0 0,-4 0 0 0,2 3 0 0,-4 0 0 0,0 2 0 16,-2-2 0-16,0 1 0 0,0 1 0 0,-1 2 0 16,-4-4 0-16,0 3 0 0,-2-2 0 0,1 1 160 15,-6 0-160-15,1-1 160 0,-1-3-16 0,-2 1 0 16,-3 0 0-16,0 1 0 0,-1-3 0 0,-1 2 0 16,-2-1 0-16,-4 1 0 0,1-2-144 0,1 0 160 15,1-1-160-15,-1-1 160 0,-3 0-160 0,1-2 128 16,-2 1-128-16,3-1 128 0,0-3-128 0,0 0 0 15,0-2 0-15,1-1 128 0,0 0-128 0,-1 1 0 16,-1-2 0-16,1 1 0 0,0 0 0 0,1 0 0 16,-3 1 0-16,3-1 0 0,0 1 0 0,5 0 0 15,4 2-128-15,-1-1 128 0,2 1 0 0,1-2 0 0,0-1-144 16,0 0 144-16,4-1 0 0,6-1-192 0,0 0 192 0,0 0-160 16,0 0 160-16,-5 8-208 0,5-8 80 0,0 0 128 15,0 0-256-15,0 0 64 0,0 0 0 0,9 7 16 16,-9-7 16-16,11 5 0 0,5 1 0 0,-1-5 0 15,0-3 160-15,2-1-208 0,-2 1 80 0,3-1 128 16,1-2-160-16,-2 2 160 0,1 0 0 0,-1-3-144 16,2-4 144-16,-2-1 0 0,0 0 0 0,2 0 0 15,-3 2 0-15,2-1 0 0,2-2 0 0,-3-1 0 16,0-2 0-16,2 1 0 0,1-1 0 0,2 0 128 16,-2-1-128-16,0 0 0 0,-3 2 0 0,-2-2 128 15,0 1-128-15,1-3 0 0,-1 2 0 0,-1 1 0 16,0-3 0-16,-1 1 144 0,-1 2-144 0,-1 0 0 0,-1 0 144 15,-1 2-144-15,-3 2 0 0,0-1 144 0,-2-3-144 0,-1 0 0 16,-3 2 0-16,0 2 128 0,-1 2-128 0,-2 1 160 16,-2 3-160-16,-2-3 160 0,-4-1-32 0,2-1 0 15,-3 1 0-15,0 1 0 0,-2 0 96 0,-1 4 16 16,1 2 0-16,0-1 0 0,-1-3-240 0,2 2 176 16,-2 0-176-16,1 2 160 0,-1 0-160 0,0 1 0 15,2 2 0-15,-1-1 0 0,1-1 0 0,1 1 0 16,2 0 0-16,0 0 0 15,3 0-400-15,-2 0-16 0,9 0 0 0,-9-1 0 16,1 0-2272-16,2 1-448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2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6447 0 0,'0'0'142'0'0,"4"0"22"0"0,14-1 19 0 0,-1 1 0 0 0,6 1-183 0 0,32 2 243 0 0,-1-2 0 0 0,12-4-243 0 0,-14 1 970 0 0,88 0-362 0 0,6 4-608 0 0,-32 1 0 0 0,-77-2 0 0 0,34-1 0 0 0,-1-3 0 0 0,0-3 0 0 0,25-3 0 0 0,15 3 0 0 0,-66 8 0 0 0,-7 0 0 0 0,-20-2 0 0 0,1 2 0 0 0,5 1 0 0 0,16 2 0 0 0,-27-3 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3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 6447 0 0,'0'0'142'0'0,"0"0"22"0"0,2-1 13 0 0,4-4-116 0 0,1 0 1 0 0,1 1-1 0 0,3-1-61 0 0,0-1 80 0 0,0 2 236 0 0,-1 0-1 0 0,1 0 1 0 0,0 1 0 0 0,0 0-1 0 0,0 1 1 0 0,4 0-316 0 0,5-1 79 0 0,36-5-71 0 0,0 3 0 0 0,41 2-8 0 0,-92 3 0 0 0,84 1 975 0 0,21 5-975 0 0,89 13 1067 0 0,-186-18-1061 0 0,185 27-6 0 0,-28-2-401 0 0,-167-26-74 0 0,-3 0-33 0 0,0 0-4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3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6447 0 0,'0'0'142'0'0,"3"1"22"0"0,19 8 137 0 0,-10-4-277 0 0,-1 0-1 0 0,1-1 0 0 0,0-1 1 0 0,0 0-1 0 0,0-1 0 0 0,5 1-23 0 0,143 3 984 0 0,15 1 21 0 0,-78 0-763 0 0,133 13 956 0 0,-44-4-590 0 0,-132-10-608 0 0,130 18 0 0 0,-146-18 41 0 0,48 9-292 0 0,-65-10-140 0 0,-1 0-1 0 0,0 2 1 0 0,1 0 391 0 0,3 3-512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4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6447 0 0,'0'0'298'0'0,"0"0"-10"0"0,1 2-188 0 0,0 7-90 0 0,2 1-10 0 0,6 7 436 0 0,-9-16 51 0 0,5 7 465 0 0,5 8-787 0 0,10 9 1867 0 0,-1-2-2016 0 0,-9-13-16 0 0,-1 1 0 0 0,0 1 0 0 0,-1-1 0 0 0,-1 1 0 0 0,5 9 0 0 0,-1 6 0 0 0,-1-1 0 0 0,-1 2 0 0 0,-2-1 0 0 0,2 12 0 0 0,32 205 2048 0 0,-16-2-3837 0 0,-24-230 1752 0 0,6 110-125 0 0,-2-14 158 0 0,-4-79 4 0 0,-1-1 0 0 0,-1 2 0 0 0,-4-5 0 0 0,5-25-1 0 0,0 0-1 0 0,0 0 0 0 0,0 0 0 0 0,0 0 0 0 0,0 0 0 0 0,0 0 1 0 0,0 0-1 0 0,0 0 0 0 0,0 0 0 0 0,-1 0 0 0 0,1 0 1 0 0,0 0-1 0 0,0 0 0 0 0,0 0 0 0 0,0 0 0 0 0,0 0 0 0 0,0 0 1 0 0,0 0-1 0 0,0 0 0 0 0,0 0 0 0 0,0 0 0 0 0,0 0 1 0 0,0 0-1 0 0,0 0 0 0 0,0 0 0 0 0,0 0 0 0 0,0 0 0 0 0,0 0 1 0 0,0 0-1 0 0,-1 0 0 0 0,1 0 0 0 0,0 0 0 0 0,0 0 1 0 0,0 0-1 0 0,0 0 0 0 0,0 0 0 0 0,0 0 0 0 0,0 0 0 0 0,0 0 1 0 0,0 0-1 0 0,0 0 0 0 0,0 0 0 0 0,0 0 0 0 0,0 0 1 0 0,0 0-1 0 0,0 0 0 0 0,0 0 0 0 0,0 0 0 0 0,0 0 0 0 0,0 0 1 0 0,0 0-1 0 0,0 0 0 0 0,0 0 0 0 0,0 1 2 0 0,-4-11-241 0 0,-1-13-350 0 0,5 18 407 0 0,0 0 0 0 0,0 0 0 0 0,0 0 0 0 0,1 0 0 0 0,0-1 184 0 0,0 1-39 0 0,-1 1-1 0 0,1-1 1 0 0,-1 0-1 0 0,0 0 0 0 0,-1-4 40 0 0,-14-81 0 0 0,-4-89-1440 0 0,13 100 820 0 0,2 23 632 0 0,-2 1-12 0 0,-5-68 0 0 0,-20-73 0 0 0,17 132 134 0 0,-2 0 0 0 0,-4 2 0 0 0,-5-9-134 0 0,21 63 400 0 0,-1 0 1 0 0,1 0-1 0 0,-4-4-400 0 0,-2-3 805 0 0,9 14-293 0 0,1 1 0 0 0,0 0-69 0 0,-1 1-294 0 0,-1 4 10 0 0,0 0 0 0 0,0 1 0 0 0,0-1 0 0 0,0 0-1 0 0,1 0 1 0 0,0 1 0 0 0,0-1 0 0 0,1 4-159 0 0,-2 11 1209 0 0,3 16-1209 0 0,10 103 1343 0 0,-5-80-1054 0 0,-1-9-283 0 0,34 323 431 0 0,9 36-217 0 0,-23-237-1513 0 0,-21-146-2274 0 0,0-7-1220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1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53 6911 0 0,'-19'-13'608'0'0,"3"2"-480"0"0,3 0-128 0 0,1 1 0 0 0,5 3 1024 0 0,7 7 176 0 0,0 0 40 0 0,0 0 8 0 0,0 0-1248 0 0,0 0-320 0 0,0 0-24 0 0,0 0-4368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7:10.65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22181 14178 16575 0,'0'0'368'0,"0"0"80"0,0 0 0 0,0 0 16 0,0 0-464 0,0 0 0 0,0 0 0 0,0 0 0 15,0 0 912-15,0 0 96 0,0 0 16 0,0 0 0 16,0 0-832-16,0 0-192 0,0 0 0 0,0 0 0 16,0 0 864-16,0 0 128 0,0 0 32 0,0 0 0 0,0 0 0 0,0 0 0 15,0 0 0-15,-4 2 0 0,4-2-832 0,0 0-192 16,-6 0 0-16,6 0 0 0,-5 0 864 0,-1 0 128 15,6 0 32-15,-4 0 0 0,-3 0-832 0,7 0-192 16,-6 0 0-16,-1 1 0 0,0 0 0 0,2 3 0 16,5-4 0-16,-8 3 0 0,3-2 864 0,-2 1 128 15,0 2 32-15,2-1 0 0,-2 0-832 0,2 2-192 16,-2-1 0-16,2 2 0 0,-1-1 0 0,1 2 0 16,-2-2 0-16,2 3 0 0,-1-4 0 0,1 3 0 15,0 1 0-15,-1-1 0 0,0 1 0 0,1 0 0 16,-2 0 0-16,3 1 0 0,-3 1 864 0,3 1 128 15,-1 0 32-15,0 1 0 0,-1 0-832 0,2 2-192 16,-3-1 0-16,2 0 0 0,1 0 0 0,-1 0 0 16,1 1 0-16,-1-1 0 0,3-1 0 0,-2 1 0 15,1 1 0-15,1 0 0 0,1 0 0 0,0 0 0 0,0 0 0 16,1 1 0-16,0-1 0 0,1 0 0 0,-1 0 0 0,1-1 0 16,1-1 0-16,-1 0 0 0,-1 0 0 0,1 0 0 15,1 1 0-15,-1-1 0 0,2 1 0 0,-2-1 0 16,0 1 0-16,1 0 0 0,2 0 0 0,-1 0 0 15,1 1 0-15,-1-1 0 0,0 1 0 0,1 0 0 16,2 0 0-16,-3-2 0 0,1 0 0 0,1-1 0 16,1-2 0-16,0-1 0 0,-1 1 0 0,0-1 0 15,0-1 0-15,2-2 0 0,-3-1 0 0,3 0 0 16,0-2 0-16,1 0 0 0,1-2 0 0,1 0 0 0,-2-1 0 16,2 0 0-16,1-1 0 0,1 0 0 0,0-4 0 0,1 1 0 15,0 0 0-15,3 1 0 0,-2-2 0 0,-2 1 0 16,-1-2 0-16,1 1 0 0,1 0 0 15,2 1 0-15,-4-3 0 0,3-1 0 0,0 0 0 0,-1 0 0 16,-2 1 0-16,0-2 0 0,0 1 0 0,0 0 0 16,0 0 0-16,-3 1 0 0,1-2 0 0,-4-2 0 15,2 1 0-15,0 1 0 0,-3 0 0 0,-1 0 0 16,1-1 0-16,-2 0 0 0,-1-1 0 0,1 0 0 16,-1 0 0-16,0-1 0 0,0 0 0 0,1 0 0 15,-1 0 0-15,-1 1 0 0,0 0 0 0,0 0 0 16,0-1 0-16,0 1 0 0,0-1 0 0,1 2 0 15,-2-2 0-15,0 2 0 0,-2-1 0 0,1 0 0 16,0 0 0-16,0-2 0 0,-4 1 864 0,2 0 128 16,-2 1 32-16,0-1 0 0,-3 0-832 0,0-1-192 15,1 1 0-15,-4 1 0 0,-1 0 0 0,-1-1 0 0,0 3 0 16,-1 0 0-16,1 0 0 0,1 0 0 0,2 1 0 0,-2 3 0 16,-1-2 0-16,0 1 0 0,0 2 0 15,1-1 0-15,-1 2 0 0,2 0 0 0,0 1 0 0,1-1 0 16,0 2 0-16,1 0 0 0,0-1 0 0,3 1 0 15,-1 1 0-15,0 1 0 0,-3-1 0 0,2 1 0 32,2-2-1600-32,1 0-352 0,-1-1-80 0,1 0-16 0</inkml:trace>
  <inkml:trace contextRef="#ctx0" brushRef="#br1" timeOffset="1">22052 4939 12895 0,'0'0'272'0,"0"0"64"0,0 0 16 0,0 0 32 0,0 0-384 0,0 0 0 16,0 0 0-16,0 0 0 0,0 0 896 0,0 0 96 15,3 19 32-15,-3-19 0 0,0 0-832 0,0 0-192 16,0 0 0-16,0 0 0 0,0 0 864 0,0 0 128 15,1-5 32-15,1 0 0 0,1-1-832 0,-3 6-192 16,0-5 0-16,0-1 0 0,1 0 864 0,-1-1 128 16,0 2 32-16,0-1 0 0,-1 1-832 0,1-2-192 15,0-1 0-15,-1 1 0 0,-1-1 864 0,1 0 128 16,1-1 32-16,0 1 0 0,0-1-832 0,0 0-192 16,0 0 0-16,0-2 0 0,1 0 0 0,-1 0 0 0,0-1 0 0,0 0 0 15,0-1 0-15,0 0 0 0,0-3 0 0,2 2 0 16,0 1 864-16,-2 0 128 0,0-2 32 0,1 3 0 15,0 1-832-15,1 0-192 0,-2-1 0 0,1 1 0 16,0 0 0-16,0 1 0 0,-1-1 0 0,0 0 0 16,-2-1 0-16,2 0 0 0,0 0 0 0,0 0 0 15,-3-1 0-15,2-6 0 0,1 1 0 0,0 3 0 16,-1 1 0-16,1-1 0 0,0 0 0 0,0 1 0 16,0 1 0-16,0 2 0 0,0-3 0 0,0 2 0 15,1 0 0-15,0 0 0 0,1-1 0 0,-1-3 0 16,0 3 0-16,-2-1 0 0,0-2 0 0,1 3 0 15,2 1 0-15,0-1 0 0,-1-3 0 0,1 1 0 0,2 1 0 16,-3-2 0-16,1 0 0 0,-1-1 0 0,-1 2 0 16,0 0 0-16,0-1 0 0,0 1 0 0,-1-3 0 15,1 2 0-15,1-1 0 0,-1 1 0 0,-1 0 0 0,1 2 0 16,0 1 0-16,1 1 0 0,0 1 0 0,-1-1 0 16,0-1 0-16,0 2 0 0,0 0 0 0,-1 0 0 15,0 2 0-15,0-1 0 0,1-1 864 0,0-1 128 16,0-1 32-16,0 2 0 0,-1 2-832 0,1-1-192 15,-4 1 0-15,2 0 0 0,0 0 0 0,1 3 0 16,1 6 0-16,-2-9 0 0,-2-2 0 0,3 1 0 16,0 0 0-16,-2 2 0 0,0 3 0 0,1-2 0 15,1 0 0-15,1 7 0 0,0 0 0 0,-1-8 0 16,0 0 0-16,1 8 0 0,0 0 0 0,0 0 0 0,-1-6 0 16,1 6 0-16,0 0 0 0,0 0 0 0,-1-6 0 0,1 6 0 15,0 0 0-15,0 0 0 0,0 0 0 0,0 0 0 16,0 0 0-16,0 0 0 0,0 10 0 0,0 1 0 15,2 1 0-15,-1 2 0 0,-2 2 0 0,1 0 0 16,2 3 0-16,1 2 0 0,-1 0 0 0,2 2 0 16,-2 1 0-16,3 0 0 0,-2 0 0 0,0 2 0 15,1 0 0-15,-2 3 0 0,2 0 0 16,0 3 0-16,-2-1 0 0,1 2 0 0,0-1 0 0,1 0 0 16,-1 0 0-16,1 0 0 0,-3-1 0 0,2-2 0 15,-2-2 0-15,0 0 0 0,-1 0 0 0,0-9 0 16,0 2 0-16,0 1 0 0,-1 1 0 0,1 0 0 15,1 0 0-15,-2 0 0 0,-1 0 0 0,0 0 0 0,2-1 864 0,0 1 128 16,0-2 32-16,0 1 0 0,0-2-832 0,0 1-192 16,0-2 0-16,2-3 0 0,-1-1 0 0,1 0 0 15,-2-2 0-15,0-1 0 0,-1-1 0 0,0-3 0 16,2 1 0-16,-1-1 0 0,0-1 0 0,0-6 0 16,0 7 0-16,0-7 0 0,0 0 0 0,0 0 0 15,0 0 0-15,0 0 0 0,0 0 0 0,1 5 0 16,-1-5 0-16,0 0 0 0,0 0 0 0,0 0 0 15,0 0 0-15,0 0 0 0,0 0 864 0,0 0 128 16,0 0 32-16,-5-4 0 0,2 0-832 0,1-2-192 16,-1 1 0-16,0-2 0 0,1-2 0 0,0 0 0 15,2-1 0-15,-1 2 0 0,-1-2 0 0,1 0 0 16,0 0 0-16,1-2 0 0,0-2 0 0,1-3 0 16,-1-2 0-16,1 1 0 0,1 0 0 0,-1-1 0 0,1 0 0 0,0-2 0 15,2-2 0-15,-1-13 0 16,0 3 0-16,-2 9 0 0,3-3 0 0,-1-2 0 0,0-1 0 0,0-3 0 15,-1-4 0-15,-2 0 0 0,-2-1 0 0,4 2 0 16,-1 2 0-16,0 2 0 0,0 1 0 0,-1 2 0 16,-1 1 0-16,1 0 0 0,1 2 0 0,0 2 0 15,-2 2 0-15,0 0 0 0,0 0 0 0,1 1 0 16,-1 2 0-16,-1 3 0 0,-1 1 0 0,0-1 0 16,2-1 0-16,0 3 0 0,-1 2 0 0,-1 1 0 15,2 1 0-15,-1 2 0 0,0-2 0 0,1 2 0 16,0-2 0-16,-1 1 0 0,-1 0 0 0,1 3 0 15,2 6 0-15,0 0 0 0,-1-6 0 0,-2 3 0 16,3 3 0-16,0 0 0 0,-2-6 0 0,2 6 0 16,0 0 0-16,0 0 0 0,0 0 0 0,-5 6 0 0,1 0 0 15,2 3 0-15,-2 1 0 0,2 3 0 0,-1 3 0 0,1 1 0 16,-1 2 0-16,2 2 0 0,1 2 0 0,-1 2 0 16,0 2 0-16,1 0 0 0,0 1 0 0,0 1 0 15,-2 3 0-15,2 1 0 0,2 1 0 0,-1 0 0 16,-2 1 0-16,2 2 0 0,0 4 0 0,1-2 0 15,0 1 0-15,0-3 0 0,0 2 0 0,1-2 0 16,1-1 0-16,-3 1 0 0,-1-1 0 0,0-1 0 16,1-1 0-16,0-3 0 0,-1-3 0 0,0-2 0 15,1-2 0-15,-1-1 0 0,0-1 0 0,0-1 0 16,0-2 0-16,1-3 0 0,0 0 0 0,-1-2 0 16,-1-1 0-16,1-1 0 0,0-1 0 0,0 0 0 15,-1-2 0-15,0 0 0 0,1-2 0 0,0-1 0 16,0-6 0-16,0 0 0 0,0 0 0 0,0 0 0 0,0 0 0 0,0 0 0 15,0 0 0-15,0 0 0 0,0 0 0 0,-2-3 0 16,-3-6 0-16,3-2 0 0,1-1 0 0,0-2 0 16,-1-2 0-16,1 0 0 0,-1-3 0 0,1-2 0 15,1 0 0-15,0-1 0 0,-1-3 0 0,1 0 0 16,1-2 0-16,2 1 0 0,-2-3 0 0,1-11 0 16,0 2 0-16,-1 2 0 0,0 1 0 0,3-2 0 15,-3-2 0-15,0-3 0 0,-2-2 0 0,1 0 0 16,1-1 0-16,-1 1 0 0,-1 1 0 0,1 2 0 15,0 2 0-15,1 2 0 0,0 3 0 0,-1 2 0 16,-1 3 0-16,1 1 0 0,1 3 0 0,-1 3 0 0,0 2 0 0,0 5 0 16,-1 0 0-16,1 2 0 0,0 0 0 0,-1 1 0 15,0 1 0-15,-2 3 0 0,3 8 0 0,0 0 0 16,0 0 0-16,0 0 0 0,-1-7 0 0,1 7 0 16,0 0 0-16,0 0 0 0,0 0 0 0,-5 12 0 15,-1 2 0-15,4 2 0 0,0 5 0 0,1 2 0 16,-1 4 0-16,0 3 0 0,1 4 0 0,1 3 0 15,0 3 0-15,-1 1 0 0,-2 3 0 0,2 2 0 16,2 0 0-16,0 4 0 0,-2 3 0 0,2-2 0 16,1-4 0-16,-1-14 0 0,0 1 0 0,2 2 0 15,-2 2 0-15,0-2 0 0,3-3 0 0,-4-1 0 16,0-2 0-16,0-3 0 0,2 0 0 0,0-3 0 16,-2-2 0-16,1-2 0 0,0-4 0 0,0 0 0 15,-1-3 0-15,1-1 0 0,0-1 0 0,0-2 0 0,-1-3 0 16,0-6 0-16,0 0 0 0,0 0 0 0,0 0 0 0,0 0 0 15,0 0 0-15,0 0 0 0,0 0 0 0,-3-6 0 16,0-3 0-16,-1-3 0 0,3 0 0 0,-2-4 0 16,1-2 0-16,1-3 0 0,-1-2 0 0,2-2 0 15,2 0 0-15,-1 0 0 0,-1-2 0 0,0-12 0 16,1 1 0-16,-1 3 0 0,-1 1 0 0,0 2 0 16,-2 0 864-16,1 0 128 0,0-2 32 0,1 3 0 15,1-2-1648 1,0 3-320-16,0 0-64 0,0 2-16 0,0 2 832 0,0 3 192 0,0 3 0 0,0 4 0 15,0 1 0-15,0 4 0 0,1 1 0 0,0 3 0 16,-1 7 0-16,0 0 0 0,0 0 0 0,0 0 0 16,0 0 0-16,0 0 0 0,0 0 0 0,0 0 0 0,1 11 0 15,-1 4 0-15,-2 2 0 0,1 4 0 0,2 6 0 0,-1 2 0 16,-1 0 0-16,-1 4 0 0,2 1 0 0,0 2 0 16,0 0 0-16,0 2 0 0,1 2 0 0,-1-10 0 15,-1 3 0-15,-2 2 0 0,2 1 0 0,1 2 0 16,0 1 0-16,0-2 0 0,-1-4 0 0,1-3 0 15,1-1 0-15,0-2 0 0,-1-1 0 0,0-4 0 16,-1-2 0-16,1-2 0 0,0-1 0 0,0-3 0 16,0-1 0-16,0-1 0 0,1-1 0 0,-1 0 0 15,0-1 0-15,0-2 0 0,0 0 0 0,0-8 0 16,0 0 0-16,0 0 0 0,0 0 0 0,0 6 0 16,0-6 0-16,0 0 0 0,0 0 0 0,0 0 0 15,0 0 0-15,0 0 0 0,0 0 0 0,0 0 0 0,0 0 0 0,0 0 0 16,0 0 0-16,0 0 0 0,3-6 0 15,-2-2 0-15,-1 4 0 0,1-2 0 0,-1-1 0 0,0 7 0 16,0 0 0-16,2-4 0 0,-2-1 0 0,0 5 0 16,2-6 0-16,-2 6 0 0,0 0 0 0,0 0 0 15,0 0 0-15,0 0 0 0,0 0 0 0,0 0 0 16,0 0 0-16,0 0 0 0,0 0 0 0,0 7 0 16,0 0 0-16,0 1 0 0,0 0 0 0,0-2 0 15,0 1 0-15,0-7 0 0,-1 4 0 0,1-4 0 16,-1 7 0-16,1-7 0 0,0 7 0 0,0-7 0 15,0 0 0-15,0 0 0 0,0 0 0 0,0 0 0 16,0 5 0-16,0-5 0 0,0 0 0 0,0 7 0 16,0-7 0-16,0 0 0 0,0 0 0 0,0 0 0 15,0 0 0-15,-1 5 0 0,-1 3 0 0,-2-2 0 0,4-6 0 0,-1 6 0 16,1-6 0-16,0 0 0 0,-1 5 0 16,1-5 0-16,-1 6 0 0,1-6 0 0,0 0 0 0,0 0 0 15,0 0 0-15,0 0 0 0,0 0 0 0,0 0 0 16,0 0 0-16,0 0 0 0,0 0 0 0,0 0 0 15,0 0 0-15,0 0 0 0,0 0 0 0,0 0 0 16,2-6 0-16,2 1 0 0,-3-1 0 0,-1 6 0 16,1-5 0-16,0-1 0 0,1 1 0 0,-2 5 0 15,0 0 0-15,0 0 0 0,1-7 0 0,-1 7 0 16,1-6 0-16,-1 6 0 0,1-6 0 0,-1 6 0 16,2-5 0-16,-2 5 0 0,0 0 0 0,0 0 0 15,0 0 0-15,1-6 0 0,-1 1 0 0,0 5 0 16,0-7 0-16,1 2 0 0,-1-1 0 0,1 1 0 15,1-1 0-15,-1 0 0 0,0-1 0 0,0-1 0 0,-1-1 0 0,1-2 0 16,1-1 0-16,-1-2 0 0,-2-2 0 0,2-2 0 16,0-1 0-16,-1-2 0 0,-1-4 0 0,1 1 0 15,1-5 0-15,0-2 0 0,-1-2 0 0,0-13 0 16,1 4 0-16,-1 3 0 0,0-1 0 0,-2 2 0 16,0-1 0-16,0 1 0 0,2-2 0 0,-1 3 0 15,0 0 0-15,-1 1 0 0,2 0 0 0,1 4 0 16,0-2 0-16,-2 4 0 0,0 5 0 0,-1 0 0 15,1 0 0-15,0 2 0 0,0 1 0 0,-1 1 0 16,2 2 0-16,0 0 0 0,-1 1 0 0,-1 1 0 16,1-1 0-16,0 2 0 0,0-2 0 0,1 6 0 15,0 3 0-15,0 2 0 0,0 7 0 0,0 0 0 0,-2-7 0 16,2 7 0-16,0 0 0 0,0 0 0 0,0 0 0 0,0 0 0 16,0 0 0-16,-5 7 0 0,2 4 0 0,2 4 0 15,1 1 0-15,0 7 0 0,0 5 0 0,0 2 0 16,0 1 0-16,1 4 0 0,1 1 0 0,-2 2 0 15,0 3 0-15,0 3 0 0,2 2 0 0,-1 0 0 16,-2 1 0-16,1-1 0 0,1 1 0 0,-1-12 0 16,3 5 0-16,-2 2 0 0,0 3 0 0,-1-1 0 15,0-1 0-15,0-3 0 0,0 0 0 0,0-5 0 16,0 0 0-16,0-3 0 0,-1-4 0 0,1-3 0 16,0-2 0-16,0-2 0 0,0 0 0 0,0-1 0 15,0-1 0-15,0-4 0 0,0-2 0 0,0-2 0 16,-1-2 0-16,1-2 0 0,0-7 0 0,1 7 0 15,-1-7 0-15,0 0 0 0,0 0 0 0,0 0 0 0,-1-5 0 16,-2-2 0-16,2-1 0 0,0-1 0 0,0-5 0 0,1 0 0 16,0-2 0-16,1-2 0 0,-1-1 0 0,0-1 0 15,0-2 0-15,1 0 0 0,0 0 0 0,2-1 0 16,-3-3 0-16,0-2 0 0,1 0 0 0,-1 1 0 16,0 4 0-16,0 2 0 0,0 3 0 0,1 1 0 15,-2 4 0-15,1 2 0 0,0 1 0 0,1 6 0 16,-1 4 0-16,0 0 0 0,0 0 0 0,-1 7 0 15,1 3 0-15,0 5 0 0,0 0 0 0,0 6 0 16,-1 2 0-16,-2 2 0 0,2 1 0 0,1-1 0 16,1-2 0-16,-1 2 0 0,0-4 0 0,0-1 0 15,3-1 0-15,-2-3 0 0,-1-1 0 0,0-4 0 16,0-3 0-16,1-1 0 0,-1-7 0 0,0 0 0 16,0 0-2496-16,6-4-464 0,9-14-96 15,-9-3-16-15</inkml:trace>
  <inkml:trace contextRef="#ctx0" brushRef="#br1" timeOffset="2">22160 6047 12895 0,'0'0'272'0,"0"0"64"0,0 0 16 0,0 0 32 0,0 0-384 0,0 0 0 15,0 0 0-15,0 0 0 0,0 0 896 0,0 0 96 16,0-7 32-16,-1 1 0 0,1 6 0 0,0 0 0 16,-1-7 0-16,1 7 0 0,-2-6 0 0,2 6 0 15,0 0 0-15,-1-5 0 0,-3-3-832 0,2 3-192 0,2 5 0 0,-2-5 0 16,-1 0 864-16,3 5 128 0,0 0 32 0,0 0 0 16,0 0-832-16,-5-6-192 0,2-2 0 0,0 4 0 15,3 4 864-15,0 0 128 0,0 0 32 0,0 0 0 16,0 0-832-16,0 0-192 0,0 0 0 0,0 0 0 15,0 0 864-15,-5 4 128 0,1 2 32 0,3 0 0 16,-1 0-832-16,0 4-192 0,0 2 0 0,0 1 0 16,0 2 0-16,1 0 0 0,0 2 0 0,1 2 0 15,2 6 864-15,-1 0 128 0,0 2 32 0,0 1 0 16,1 2-832-16,1 2-192 0,0 1 0 0,-2 1 0 16,1 0 0-16,0 3 0 0,1 1 0 0,0-1 0 15,1-1 0-15,0 3 0 0,-2-4 0 0,0 0 0 0,0 0 0 0,-1 2 0 16,0-1 0-16,3-2 0 0,-3-2 0 0,1-1 0 15,0 0 0-15,0-1 0 0,1-1 0 0,1-2 0 16,-3 0 0-16,0-3 0 0,1-1 0 0,1-1 0 16,-2-2 0-16,0 0 0 0,-1-2 0 0,0 0 0 15,0 0 0-15,0-2 0 0,-1-2 0 0,0 0 0 16,-1-1 0-16,1-2 0 0,0-1 0 0,0-1 0 16,1 0 0-16,-1-2 0 0,1-7 864 0,0 0 128 15,0 0 32-15,0 0 0 0,0 0-832 0,0 0-192 16,0 0 0-16,0 0 0 15,-5-9-768-15,1-2-208 0,2-3-48 0,1-3 0 0,0-1 832 0,0-2 192 16,-1-1 0-16,-3-1 0 0,4-1 0 0,1-3 0 16,0-2 0-16,0-2 0 0,0-3 0 0,0-2 0 0,0-1 0 15,0 1 0-15,-1-1 0 0,0 1 0 0,-1 0 0 0,-1 0 0 16,3 2 0-16,0 1 0 0,-1 0 0 0,1 3 0 16,0 4 0-16,0 2 0 0,-1 2 0 0,1 5 0 15,-1 1 768-15,-1 4 208 0,0 3 48 0,1 0 0 16,-2 0-832-16,0 3-192 0,3 5 0 0,0 0 0 31,0 0-768-31,0 0-208 0,-4 5-48 0,-3 4 0 0,2 2 1648 0,1 3 320 0,1 4 64 0,1 3 16 16,0 3-832-16,1 5-192 0,-1 4 0 0,1 3 0 15,0 1 0-15,1 7 0 0,0-1 0 0,0 4 0 16,0 3 0-16,0 2 0 0,0-2 0 0,0 1 0 16,0-2 0-16,0 1 0 0,-2 2 0 0,2-3 0 15,0-1 0-15,0-1 0 0,0-2 0 0,-1-5 0 0,1-1 0 16,1-2 0-16,-2-1 0 0,-1-2 0 0,1-2 0 0,1-4 0 15,0-3 0-15,0-3 0 0,0-3 0 0,0-5 0 16,0-1 0-16,1-4 0 0,-1-2 0 0,0-7 0 16,0 0 0-16,0 0 0 0,0-7 0 0,2-4 0 15,-1-3 0-15,0-5 0 0,-1-3 0 0,0-2 0 16,1-2 0-16,0-3 0 0,0-2 0 0,1 0 0 16,-2-2 0-16,2-3 0 0,1-1 0 0,1 2 0 15,-2-3 0-15,1-1 0 0,1-2 0 0,0-2 0 16,0 1 0-16,0-1 0 0,0 2 0 0,-1-2 0 15,0-1 0-15,1 2 0 0,-3 6 0 0,1 0 0 16,0 2 0-16,0 1 0 0,-1 1 0 0,2 4 0 16,-2 1 0-16,-1 5 0 0,-1 4 0 0,-2 2 0 0,2 2 0 15,0 3 0-15,0 1 0 0,-1 2 0 0,0 2 0 16,-1 1 0-16,3 5 0 0,0 0 0 0,-5 0 0 16,1 4 0-16,-1 0 0 0,2 2 0 0,-3 2 0 0,3 5 0 15,1 2 0-15,0 5 0 0,-1 3 0 0,0 3 0 16,2 4 0-16,0 2 0 0,-1 3 0 0,1 4 0 15,0 1 0-15,-1 3 0 0,2 1 0 0,0 0 0 16,2 0 0-16,-1 0 0 0,0 1 0 0,0 0 0 16,1 2 0-16,1-2 0 0,-2-4 0 0,1 1 0 15,-1-4 0-15,0-2 0 0,0-1 0 0,2-2 0 16,-1-1 0-16,-1-2 0 0,-1-3 0 0,2-3 0 16,1-3 0-16,-2-4 0 0,0-5 0 0,1-2 0 15,0-4 0-15,-2-6 0 0,0 0 0 0,0 0 0 16,6-9 0-16,-3-6 0 0,1-5 0 0,-2-3 0 15,-1-4 0-15,-1-4 0 0,0-1 0 0,-1-5 0 0,-1-3 0 0,-1-5 0 16,2-2 0-16,-3-2 0 0,2 1 0 0,-1 1 0 16,0 0 0-16,1 3 0 0,1 2 0 0,1 4 0 15,0 4 0-15,0 4 0 0,0 3 0 0,2 5 0 16,-1 3 0-16,0 7 0 0,0 4 0 0,-1 8 0 16,0 0 0-16,0 0 0 0,1 11 0 0,1 5 0 15,-2 4 0-15,1 5 0 0,0 5 0 0,0 3 0 16,-1 3 0-16,-1 1 0 0,0 3 0 0,0 1 0 15,-2 1 0-15,0 2 0 0,0-1 0 0,-3-1 0 16,5-2 0-16,-2-3 0 0,-2-3 0 0,2-2 0 16,1-2 0-16,1-5 0 0,0-4 0 0,0-3 0 15,0-4 0-15,1-3 0 16,0-2-768-16,0-9-208 0,0 0-48 0,0 0-10912 0,0 0-2192 0</inkml:trace>
  <inkml:trace contextRef="#ctx0" brushRef="#br1" timeOffset="3">22192 7508 12895 0,'0'0'272'0,"6"-7"64"0,-6 7 16 0,0 0 32 0,0 0-384 0,0 0 0 16,0 0 0-16,0 0 0 0,4-8 0 0,-4 8 0 16,0 0 0-16,0 0 0 0,-4-5 896 0,4 5 96 15,0 0 32-15,0 0 0 0,0 0 0 0,0 0 0 16,0 0 0-16,0 0 0 0,0 0 0 0,0 0 0 16,-10 4 0-16,2 2 0 0,2 0-832 0,2 3-192 15,-1 1 0-15,0 1 0 0,2 2 864 0,1 3 128 16,-4 0 32-16,4 2 0 0,2 0-832 0,0 3-192 0,-2 2 0 15,1-2 0-15,2-1 0 0,0 0 0 0,-2 1 0 0,1 1 0 16,1 1 0-16,0 0 0 0,0 0 0 0,1 1 0 16,2 2 864-16,-2-1 128 0,1-1 32 0,0 0 0 15,0 0-832-15,1 4-192 0,-2-1 0 0,1 1 0 16,0-2 0-16,-1 0 0 0,-1-3 0 0,1 3 0 16,3 4 0-16,-3-4 0 0,0 0 0 0,0-1 0 15,0-2 0-15,1-2 0 0,1-2 0 0,-4-1 0 16,0 0 0-16,0-2 0 0,1-2 0 0,-1 0 0 15,-1 1 864-15,1-2 128 0,0 0 32 0,0-5 0 16,-1 1-832-16,0 1-192 0,-1 1 0 0,0-1 0 16,1-3 0-16,0 2 0 0,-1 1 0 0,1 0 0 15,0-2 0-15,0 0 0 0,-1-1 0 0,2 0 0 0,-2-2 0 16,1 2 0-16,1-7 0 0,-2 7 0 0,1-2 0 0,1-5 0 16,0 0 0-16,0 0 0 0,0 0 0 0,0 0 0 15,0 6 0-15,0-6 0 0,0 0 864 0,0 0 128 16,-1 5 32-16,1-5 0 0,0 0-832 0,0 0-192 15,0 0 0-15,0 0 0 0,0 0 0 0,0 0 0 16,0 0 0-16,0 0 0 0,-2 6 0 0,2-6 0 16,0 0 0-16,-2 5 0 0,-2 1 0 0,4-6 0 15,0 0 0-15,0 0 0 0,-3 3 0 0,-3 0 0 16,6-3 0-16,0 0 0 0,-3 4 0 0,3-4 0 16,-3 4 0-16,2 1 0 0,1-5 0 0,-2 5 0 15,-3-1 0-15,3 2 0 0,1-1 0 0,-1 1 0 16,-1-2 0-16,3-4 0 0,0 0 0 0,0 0 0 0,0 0 0 0,0 0 0 15,0 0 0-15,0 0 0 0,0 0 0 0,0 0 0 16,0 0 0-16,0 0 0 16,0 0 0-16,0 0 0 0,0 0 0 0,-2 5 0 0,2-5 0 0,0 0 0 15,-4 3 0-15,4-3 0 0,0 0 0 0,-2 4 0 16,2-4 0-16,-3 7 0 0,3-7 0 0,-2 3 0 16,2-3 0-16,-1 6 0 0,-1 0 0 0,2-6 0 15,0 0 0-15,0 0 0 0,0 0 0 0,0 0 0 16,0 0 0-16,0 0 0 0,0 0 0 0,0 0 0 15,0-6 0-15,0-2 0 0,2-1 0 0,0-1 0 16,-1-3 0-16,2 1 0 0,0-2 0 0,0-1 0 16,-3 1 0-16,0-10 0 0,5 0 0 0,-2 1 0 15,-1-2 0-15,0 1 0 0,2-1 0 0,-3-3 0 16,1-1 0-16,-2-2 0 0,0-1 0 0,0-1 0 0,0-3 0 0,0-3 0 16,-1-2 0-16,1 3 0 0,-1 1 0 0,1 0 0 15,1 1 0-15,0 4 0 0,-1 3 0 0,1 2 0 16,-1 1 0-16,0 2 0 0,-1 4 0 0,1 3 0 15,0 3 0-15,-1-2 0 0,0 1 0 0,-4 5 0 16,3 1 0-16,0 2 0 0,2 7 0 0,-2-7 0 16,2 7 0-16,-4-6 0 0,4 6 0 0,0 0 0 15,-7-2 0-15,7 2 0 0,-6 5 0 0,2 1 0 16,-5 2 0-16,5 2 0 0,1 0 0 0,0 3 0 16,-2 3 0-16,1 3 0 0,2 1 0 0,0 3 0 15,-4 2 0-15,4 3 0 0,1-1 0 0,0 3 0 16,-1 1 0-16,1 2 0 0,0 1 0 0,1 2 0 15,1 2 0-15,-1-1 0 0,0 0 864 0,1 0 128 0,0-3 32 0,0-1 0 16,-2-2-832-16,1-10-192 0,0 1 0 0,0 2 0 16,1 2 0-16,-1 1 0 0,1-2 0 0,0-1 0 15,0-1 0-15,0 0 0 0,-1-1 0 0,0-1 0 16,2-1 0-16,-1-2 0 0,0-3 0 16,1 0 0-16,-2 0 0 0,1-2 0 0,0-2 0 0,1 0 0 15,1-1 0-15,-2-1 0 0,-1-1 0 0,0-8 0 16,0 0 0-16,0 0 0 0,0 0 0 0,0 0 0 15,0 0 0-15,0 0 0 0,1-5 0 0,-1-2 0 16,0 0 0-16,0-3 0 0,1-2 0 0,-1-1 0 16,0-4 0-16,0 0 0 0,1 1 0 0,0-3 0 15,2-2 0-15,-2-1 0 0,1 0 0 0,0-1 0 16,0 0 0-16,0-9 0 0,-3 1 0 0,1 3 0 0,0 0 0 16,0 3 0-16,0-1 0 0,0 1 0 15,-1 1 0-15,1 2 0 0,0 2 0 0,0 2 0 0,0 0 0 0,0 4 0 16,0 4 0-16,0 1 0 0,0 0 0 0,0 9 0 15,0-6 0-15,0 6 0 0,0 0 0 0,0 0 0 16,0 0 0-16,0 0 0 0,0 0 0 0,-2 7 0 16,-2 2 0-16,1 3 0 0,3 6 0 0,0 2 0 15,-1 1 0-15,1 1 0 0,0 1 0 0,0 1 0 16,0 0 0-16,1-3 0 0,-1 1 0 0,2 3 0 16,-2 2 0-16,1-1 0 0,1-1 0 0,0 1 0 15,-1-3 0-15,1 0 0 0,0-2 0 0,0-1 0 16,0-3 0-16,0-1 0 0,-2-2 0 0,1-1 0 15,0-1 0-15,1-1 0 0,0-2 0 0,1-1 0 0,-3-2 0 0,0-6 0 16,0 0 0-16,0 0 0 0,0 0 0 16,0 0 0-16,2 6 0 0,-2-6 0 0,0 0 0 0,0 0 0 15,0 0 0-15,0 0 0 0,-1-7 0 0,1-1 0 16,0 1 0-16,0-3 0 0,-1-3 0 0,-1-3 0 16,1 0 0-16,1-3 0 0,0-1 0 0,1-2 0 15,1-2 0-15,-1-12 0 0,-1 1 0 0,1 2 0 16,-1-2 0-16,1 1 0 0,-1-3 0 0,1 1 0 15,2-2 0-15,-1 2 0 0,2 1 0 0,-1 3 0 16,-1 3 0-16,3 4 0 0,-3 1 0 0,1 3 0 16,2 3 0-16,-1 4 0 0,-2 2 0 0,-1 5 0 15,-1 7 0-15,0 0 0 0,0 0 0 0,0 0 0 16,0 0-768-16,0 0-208 0,0 13-48 0,-1 5 0 16,2 3 832-16,-1 1 192 0,0 1 0 0,-1 0 0 0,0 0 768 0,0 4 208 15,-1 0 48-15,0 2 0 0,-3-1-832 0,2 3-192 16,5-1 0-16,-2 0 0 0,-3-1 0 0,2-8 0 15,0 2 0-15,-2 1 0 0,3 1 0 0,-1-1 0 16,-1-1 0-16,1-2 0 16,1-1-768-16,0-3-208 0,0-1-48 0,0-2 0 0,0 0 1648 0,-1-1 320 15,-1-2 64-15,1-2 16 0,1 0-832 0,0-9-192 16,0 0 0-16,0 0 0 0,0 0 0 0,0 0 0 16,0 0 0-16,-2-7 0 0,1 0 0 0,0-3 0 15,0-3 0-15,-1-2 0 0,1-1 0 0,0-3 0 16,1-2 0-16,0 0 0 0,0-1 0 0,0-8 0 15,-1 2 0-15,1 5 0 0,1 0 0 0,0 3 0 16,-1 1 0-16,1 4 0 0,2 0 0 0,-2 0 0 0,-1 3 0 16,-1 3 0-16,1 9 0 0,0 0 0 0,0 0 0 0,0 0 0 15,0 0 0-15,0 0 0 0,0 0 0 0,0 0 0 16,0 9 0-16,0 0 0 0,0 3 0 0,0 1 0 16,0 2 0-16,0-4 0 0,0 2 0 0,0 0 0 15,-1 2 0-15,-1 3 0 0,1-3 0 0,0 3 0 16,0 1 0-16,0-1 0 0,1 1 0 0,-2-1 0 15,2 1 0-15,0 1 0 0,-1 0 0 0,1 0 0 16,0-1 0-16,0-1 0 0,-1-1 0 0,0-1 0 16,0 0 0-16,0-2 0 0,0-1 0 0,1-1 0 15,0 0 0-15,0-1 0 0,0-2 0 0,0-1 0 16,0-2 0-16,0-6 0 0,0 0 0 0,0 7 0 16,0-7 0-16,0 0 0 0,0 0 0 0,0 0 0 0,0 0 0 15,0 0 0-15,0 0 0 0,0 0 0 0,0 0 0 0,0 0 0 16,4-3 0-16,1-2 0 0,-2 0 0 0,0-2 0 15,1 1 0-15,-1-1 0 0,0-1 0 0,-1 0 0 16,2-1 0-16,-3-1 0 0,1 0 0 0,-1 0 0 16,0 2 0-16,0-2 0 0,0-1 0 0,2 2 0 15,-2-1 0-15,-1 2 0 0,-1 1 0 0,1 7 0 16,2-5 0-16,-2 5 0 0,0-6 0 0,0 6 0 16,0 0 0-16,0 0 0 0,0 0 0 0,0 0 0 15,0 0 0-15,0 7 0 0,0 1 0 0,0-3 0 16,0 2 0-16,0 0 0 0,0 2 0 0,0 1 0 15,0 1 0-15,-1 0 0 0,0-1 0 0,-1 0 0 16,2 0 0-16,0 0 0 0,0 0 0 0,0 0 0 16,0-1 0-16,0-1 0 0,-1 0 0 0,1-2 0 0,0-6 0 15,-1 7 0-15,1-7 0 0,-1 7 0 0,1-7 0 0,0 0 0 16,0 0 0-16,0 0 0 0,0 0 0 0,0 0 0 16,0 0 0-16,0 0 0 15,-4-1 0-15,4 1 0 0,0 0 0 0,-2-6 0 0,-3-1 0 0,4 1 0 16,0-2 0-16,0 0 0 0,-1 1 0 0,1-1 0 15,1 0 0-15,0 1 0 0,0-1 0 0,0-1 0 16,0 0 0-16,0 2 0 0,0-1 0 0,2 2 0 16,-2 6 0-16,0 0 0 0,0 0 0 0,0 0 0 15,0 0 0-15,0 0 0 0,0 0 0 0,0 0 0 16,0 0 0-16,0 0 0 0,0 0 0 0,1 8 0 16,-3 0 0-16,2 0 0 0,0-2 0 0,0 3 0 0,-1 0 0 15,-1 1 0-15,1 0 0 0,0-2 0 0,1 0 0 16,0 0 0-16,-1-1 0 0,-1 0 0 0,1 0 0 0,0-1 0 15,1-6 0-15,0 0 0 0,0 0 0 0,0 0 0 16,0 0 0-16,0 0 0 0,0 0 0 0,0 0 0 16,0 0 0-16,0 0 0 0,0 0 0 0,0 0 0 15,0 0 0-15,1-6 0 0,-1 0 0 0,1 0 0 16,1 1 0-16,-1 0 0 0,1-2 0 0,1-1 0 16,-1 2 0-16,0-1 0 0,0 1 0 0,2-1 0 15,-3 0 0-15,0 1 0 0,-1-1 0 0,1 1 0 16,-1 6 0-16,0-5 0 0,0 0 0 0,0 5 0 15,0 0 0-15,0 0 0 0,0 0 0 0,0 0 0 16,0 0 0-16,0 0 0 0,0 0 0 0,0 0 0 16,0 0 0-16,0 0 0 0,0 0 0 0,0 0 0 0,0 0 0 0,-1 6 0 15,1-6 0-15,0 8 0 0,0-1 0 16,0 0 0-16,0 1 0 0,0 0 0 16,0-1 0-16,0 0 0 0,0-7 0 0,0 0 0 0,0 0 0 0,0 7 0 15,0-7 0-15,0 6 0 0,0-6 0 0,0 0 0 16,0 0 0-16,0 0 0 0,0 0 0 0,0 0 0 15,0 0 0-15,0 0 0 0,0 0 0 16,0 0 0-16,2-5 0 0,-1-2 0 0,-1-1 0 0,1 1 0 16,0-1 0-16,0 0 0 0,-1-1 0 0,-1 0 0 15,0-2 0-15,0-2 0 0,-1 0 0 0,1 0 0 16,-1-1 0-16,-2-1 0 0,2 2 0 0,0-2 0 16,0-1 0-16,-1 1 0 0,1 0 0 0,2-3 0 0,0-2 0 0,-3-8 0 15,-1 1 0-15,0 2 0 0,3 3 0 16,0-2 0-16,-1-2 0 0,2 0 0 0,0-4 0 15,0-2 0-15,-1-3 0 0,1 0 0 0,1 0 0 0,1 1 0 16,-1-1 0-16,0-2 0 0,0-2 0 0,2 0 0 16,0 2 0-16,-3 0 0 0,-2 2 0 0,1 1 0 15,1-1 0-15,0 3 0 0,1 1 0 0,0 2 0 16,-1 2 0-16,0-1 0 0,-1-3 0 0,0-1 0 16,-2 3 0-16,1 3 0 0,0 2 0 0,1 2 0 15,-4 2 0-15,2 1 0 0,1 2 0 0,-1-1 0 16,-1-1 0-16,-1 3 0 0,3-1 0 0,-1 3 0 15,-1 1 0-15,1 0 0 0,-1-2 0 0,1 2 0 16,0 1 0-16,1 2 0 0,-3 1 0 0,5 9 0 16,0 0 0-16,-4-5 0 0,-1 0 0 0,5 5 0 0,0 0 0 15,0 0 0-15,0 0 0 0,-4 8 0 16,-1 2 0-16,2 3 0 0,3 1 0 0,0 4 0 0,-1 1 0 0,2 3 0 16,2 2 0-16,-1 5 0 0,-1 2 0 0,2 2 0 15,-2 4 0-15,1 2 0 0,-2 2 0 0,4 5 0 16,1 6 0-16,2 1 0 0,-3-2 0 0,1 3 0 15,-1-2 0-15,0 1 0 0,1-1 0 0,-2-5 0 16,-1-5 0-16,1-5 0 0,-1-3 0 0,-1-2 0 16,-1-4 0-16,1-2 0 0,0-2 0 0,-1-4 0 15,0-1 0-15,0-5 0 0,0-3 0 0,0-1 0 16,1 0 0-16,-1-10 0 0,0 0 0 0,0 0 0 16,0 0 0-16,0 0 0 0,0 0 0 0,-4-10 0 15,0-1 0-15,0-3 0 0,0-4 0 0,0-4 0 0,1-3 0 16,0-5 0-16,1-5 0 0,-2-2 0 0,0 1 0 0,2-3 0 15,2-3 0-15,0-2 0 0,-4 0 0 16,4 0 0-16,4 0 0 0,-3-2 0 0,-2-5 0 0,1-1 0 16,1-1 0-16,1 2 0 0,0 0 0 0,0 2 0 15,1-1 0-15,1 1 0 0,-3-1 0 0,1 4 0 16,-1 1 0-16,2 1 0 0,0 0 0 0,-1 3 0 16,-1 3 0-16,2 5 0 0,-1 2 0 0,-1 4 0 15,-2 4 0-15,1 2 0 0,0 3 0 0,-2-1 0 16,1 3 0-16,-2 5 0 0,1 0 0 0,1 3 0 15,0 0 0-15,1 8 0 0,-5-6 0 0,2 1 0 16,3 5 0-16,0 0 0 0,0 0 0 0,0 0 0 16,-6 9 0-16,4 1 0 0,1 1 0 0,0 2 0 0,1 2 0 15,0 4 0-15,0 3 0 0,2 3 0 0,0 4 0 0,2 4 0 16,-1 0 0-16,1 3 0 0,0 2 0 16,2 4 0-16,0 6 0 0,0-1 0 0,-1-1 0 0,-2 1 0 15,2-2 0-15,2-1 0 0,0-1 0 16,-3-6 0-16,-3-6 0 0,2-3 0 0,-2-1 0 0,0-5 0 15,2-5 0-15,-1-2 0 0,2-4 0 0,-4-2 0 16,0-9 0-16,0 0 0 0,0 0 0 0,0 0 0 16,0 0 0-16,0-11 0 0,0-3 0 0,0-2 0 15,0-5 0-15,-2-4 0 0,-1-5 0 0,1-2 0 16,1-3 0-16,0-1 0 0,-5-2 0 0,3-1 0 16,1-2 0-16,0-4 0 0,-2-1 0 0,0-1 0 15,2 2 0-15,1-1 0 0,-2-5 0 0,2 2 0 0,0-1 0 16,0 2 0-16,0 0 0 0,0 0 0 0,1 0 0 15,-1 1 0-15,1-1 0 0,0 5 0 0,-4 4 0 0,2 3 0 16,0 1 0-16,0 4 0 0,-1 0 0 0,0 2 0 16,-1 3 0-16,1-2 0 0,0 0 0 0,1 0 0 15,0 6 0-15,-1 3 0 0,2 4 0 0,0 1 0 16,-1-2 0-16,1 2 0 0,0 0 0 0,0 1 0 16,0 3 0-16,-1 1 0 0,0 3 0 0,2 6 0 15,0 0 0-15,0 0 0 0,-5-5 0 0,5 5 0 16,0 0 0-16,0 0 0 0,-2 12 0 0,1 2 0 15,1 1 0-15,0 2 0 16,0 3-768-16,2 2-208 0,-1 1-48 0,3 2 0 0,-3 5 832 0,0 2 192 16,0 2 0-16,0-1 0 0,1-1 0 0,-1-2 0 15,-1-2 0-15,0 0 0 0,0-3 0 0,-1 3 0 0,-1-4 0 16,0-3 0-16,1-6 0 0,1-3 0 0,-4-2 0 0,4-10 0 16,-2 8 0-16,2-8 0 15,0 0 0-15,0 0 0 0,0 0 0 0,0 0 0 0,-1-10 0 0,-1-2 0 16,-1-1 768-16,-1-4 208 0,2-3 48 0,-1-5 0 15,1-5-832-15,0-2-192 0,-1 0 0 0,1-3 0 16,1 0 0-16,-4-2 0 0,1-1 0 16,1-1 0-16,1-3 0 0,2-1 0 0,-2 0 0 0,2 1 0 15,2 2 0-15,-1 1 0 0,-2 3 0 0,-1 3 0 16,6 3 0-16,-1 3 0 0,-2 1 0 0,0 3 0 16,0 1 0-16,0 2 0 0,3 6 0 0,-4 3 0 15,-1 1-768-15,2 2-208 16,-1 8-48-16,1-7 0 0,-1-1 1648 0,0 8 320 0,0-8 64 0,0 8 16 15,0 0-1648-15,0 0-320 0,-1 12-64 16,0 2-16-16,-3 2 832 0,2 2 192 0,1 2 0 0,1 2 0 0,1 2 0 16,0 3 0-16,-2 4 0 0,1 2 0 0,2 0 0 0,2 3 0 15,-7 2 0-15,6 0 0 0,-1 4 0 0,-2-5 0 16,0 0 0-16,0-4 0 0,2 0 0 0,1-5 0 16,0-1 0-16,-1-3 0 0,-2-2 0 0,3 0 0 15,-1-6 0-15,-2 0 0 0,-1-3 0 0,2-3 0 16,-1-10 0-16,0 0 0 0,0 9 0 0,0-9 0 15,0 0 0-15,0 0 0 0,0 0 0 0,0 0 0 16,2-10 0-16,1-1 0 0,-2-3 0 0,-1-3 0 16,-1-3 0-16,0-2 0 0,-1-3 768 0,1-1 208 15,0-1 48-15,-1-3 0 0,0 1-832 0,1-1-192 16,1 0 0-16,0 1 0 0,0 0 0 0,1 0 0 16,2 1 0-16,-2-1 0 0,-1 1 0 0,1 0 0 0,3 1 0 0,-1 1 0 31,-1 3-768-31,0 2-208 0,3 4-48 0,-3-3 0 0,0 1 1648 0,-1 3 320 0,0 0 64 0,2 5 16 15,-1 4-832-15,-2 7-192 0,0 0 0 0,0 0 0 16,0 0 0-16,0 0 0 0,0 0 0 0,0 0 0 31,0 10-768-31,-1 4-208 0,0 0-48 0,1 4 0 0,0 3 832 0,0 2 192 0,-2 1 0 0,1 3 0 16,0 2 0-16,1 2 0 0,0 3 0 0,-1 0 0 16,-2 0 0-16,2-2 0 0,1-3 0 0,0-2 0 15,-1 0 0-15,1-4 0 0,-1-5 0 0,2-2 0 16,0-5 0-16,-1-11 0 0,0 0 0 0,0 0 0 15,5 6 0-15,-5-6 0 0,0 0 0 0,6-5 0 0,0-4 768 16,0-6 208-16,-1-6 48 0,-1-1 0 0,1 0-832 16,0-4-192-16,-2-1 0 0,-1-3 0 0,0-1 0 0,-1 2 0 15,-2-1 0-15,0-2 0 0,-1-3 0 0,1-2 0 16,1-2 0-16,0 5 0 0,0 1 0 0,0 2 0 16,0 3 0-16,0 1 0 0,0 4 0 0,0 3 0 15,-1 3 0-15,1 5 0 0,1 4 0 0,-1 8 0 16,0 0 0-16,0 0 0 0,0 0 0 0,0 0 0 15,0 0 0-15,-3 11 0 0,1 3 0 0,1 5 0 16,-2-2 0-16,1 3 0 0,2 1 0 0,-1 2 0 16,-3 3 0-16,3 2 0 0,-1 3 0 0,2 0 0 15,0-2 0-15,0-2 0 0,0-4 0 0,0-2 0 16,2-4 0-16,-4 0 0 0,0-2 0 0,2-3 0 16,0-12 0-16,0 0 0 0,4 9 0 0,-4-9 0 0,0 0 0 15,0 0 0-15,0 0 0 0,5-6 0 0,-1-3 0 0,-1-4 0 16,1-3 0-16,-3 1 0 15,1-3 0-15,0 1 0 0,-1-2 0 0,-1 0 0 0,-1 1 0 0,1 2 0 16,1 6 0-16,2 1 0 0,-1 1 0 0,-2 8 0 16,0 0 0-16,0 0 0 0,-4-7 0 0,4 7 0 15,0 0 0-15,-4 7 0 0,2 5 0 0,-3-1 0 32,1 1-2416-32,0 0-528 0,-3 3-96 0,0 0-32 0</inkml:trace>
  <inkml:trace contextRef="#ctx0" brushRef="#br1" timeOffset="4">22045 4832 12895 0,'0'0'272'0,"2"16"64"0,-2-16 16 0,0 9 32 0,0-9-384 0,0 11 0 15,0-3 0-15,0-1 0 0,0 0 896 0,0 0 96 0,0-1 32 0,1 0 0 16,0 1 0-16,0 1 0 0,-1-1 0 15,0 0 0-15,1 0 0 0,-1-7 0 0,0 6 0 0,0 1 0 16,0-1-832-16,0-6-192 0,0 0 0 0,0 0 0 16,0 0 864-16,0 0 128 0,0 0 32 0,0 0 0 15,0 0 0-15,0 0 0 0,0 0 0 0,0 0 0 16,4-7-832-16,-2-5-192 0,-2-3 0 0,3 0 0 16,-1-1 0-16,0-1 0 0,0-4 0 0,-1-2 0 15,2-2 0-15,0-4 0 0,-2-4 0 0,3-1 0 16,-2-2 864-16,1-5 128 0,-1-2 32 0,2-1 0 15,0-1-832-15,-3-2-192 0,-1-2 0 0,0-3 0 16,2-4 0-16,1 1 0 0,-2 3 0 0,1 1 0 0,0 3 0 0,1 4 0 16,-2 2 0-16,-1 4 0 15,0 3 0-15,0 3 0 0,0 1 0 0,0 3 0 0,0 3 0 16,0 4 0-16,-5 4 0 0,3 3 0 0,1 1 0 0,0 2 0 16,-2 2 0-16,3 9 0 0,0 0 0 0,0 0 0 15,-3-7 0-15,3 7 0 0,0 0 0 0,0 0 0 16,0 0 0-16,0 0 0 0,0 0 0 0,-4 9 0 15,-1 1 0-15,2 3 0 0,0 4 0 0,-1 0 0 16,1 5 0-16,1 2 0 0,1 5 0 0,0 2 0 16,0 4 0-16,-1 0 0 0,1 3 0 0,0 1 0 15,0 4 0-15,0-1 0 0,1 3 0 0,2-1 0 16,-1-2 0-16,3-4 0 0,-2-1 0 0,0-3 0 16,0-1 0-16,2-5 0 0,-3-5 0 0,1-1 0 15,-2-1 0-15,1-1 0 0,0-2 0 0,2-3 0 0,-2-2 0 16,-1-13 0-16,0 0 0 0,0 0 0 0,0 0 0 0,0 0 0 15,0 0 864-15,0 0 128 16,0 0 32-16,6-11 0 0,-5-3-832 0,1-5-192 0,0 0 0 0,0-3 0 16,-4 0 0-16,2-3 0 0,0-1 0 0,0-4 0 15,-1-2 0-15,-1-3 0 0,0-2 0 0,-1-4 0 16,0-4 0-16,1 0 0 0,-2 0 0 0,2-1 0 16,-2-3 0-16,2 1 0 0,0-1 0 0,1 0 0 15,-1-1 0-15,2 2 0 0,0 2 0 0,0 6 0 16,-3 4 0-16,2 5 0 0,1 4 0 0,0 3 0 15,0 4 0-15,0 2 0 0,-1 5 0 0,1 3 0 16,1 2 0-16,-1 8 0 0,0 0 0 0,0 0 0 16,0 0 0-16,0 0 0 0,0 0 0 0,0 0 0 0,-1 11 0 15,0 2 0-15,-3 4 0 0,2 2 0 0,2 3 0 0,-2 2 0 16,0 2 0-16,1 4 0 0,0 2 0 0,1 2 0 16,0 3 0-16,0 1 0 0,-1-4 0 0,2 0 0 15,0 0 0-15,-1-2 0 0,-1-4 0 0,0-1 0 16,1-3 0-16,0-1 0 0,-1-1 0 0,1-2 0 15,2-1 0-15,0-5 0 0,-1-4 0 0,-1-10 0 16,0 10 0-16,0-10 0 0,0 0 0 0,0 0 0 16,0 0 0-16,0 0 0 0,4-8 0 0,-2-5 0 15,-2-5 0-15,2-3 0 0,-1-3 0 0,-1-2 0 16,-1-5 0-16,-1-2 0 0,2-3 0 0,0-4 0 16,-1-2 0-16,0 0 0 0,0 1 0 0,1 0 0 15,1 0 0-15,0 5 0 0,-2 3 0 0,3 7 0 16,2 0 0-16,-2 4 0 0,1 4 0 0,-1 1 0 15,0 4 0-15,0 1 0 0,2 3 0 0,-4 9 0 0,0-8 0 0,0 8 0 16,1-7 0-16,-1 7 0 0,0 0 0 0,0 0 0 31,0 0-2416-31,0 0-528 0,0 0-96 0,3 15-32 0</inkml:trace>
  <inkml:trace contextRef="#ctx0" brushRef="#br1" timeOffset="5">22815 11046 14287 0,'0'0'0'0,"0"0"0"16,0 0 0-16,0 0 0 0,0 0 0 0,0 0 0 15,0 0 0-15,0 0-5696 16</inkml:trace>
  <inkml:trace contextRef="#ctx0" brushRef="#br1" timeOffset="6">22136 13291 7359 0,'0'0'656'0,"0"0"-528"16,0 0-128-16,0 0 0 0,-3 7 1728 0,3-7 304 16,-4 8 64-16,1 1 16 0,1-1-832 0,-1 2-176 15,0 0-16-15,2 3-16 0,-1 3 64 0,0 0 16 16,-1 1 0-16,0 5 0 0,-1 0-272 0,2 0-48 0,0 0-16 0,-1 2 0 15,1 5-288-15,1-4-48 0,-2 1-16 0,1 1 0 16,-1 0-112-16,1 2-32 0,1-1 0 0,0 2 0 16,0-1-128-16,0 0-48 0,0 3 0 0,1-1 0 15,0-1-144-15,0-1 0 0,0 1 144 0,2 1-144 16,-1 0 0-16,1 0 0 0,-1-4 0 0,0 1 128 16,2-2-128-16,-1-1 0 0,0 3 0 0,-1-3 128 15,1-1-128-15,0 0 0 0,0 1 0 0,0-1 0 16,0-3 0-16,0 2 0 0,1-1 0 0,-3-1 0 15,2-3 0-15,-2 0 0 0,0-3 0 0,0 1 0 16,0-1 0-16,0 1 128 0,-2-3-128 0,2-1 0 16,-1-1 0-16,1-1 0 0,1-1 0 0,-1-2 0 0,0-7-144 15,-1 6 0-15,1-6 0 0,0 0 0 16,0 0-288-16,0 0-48 0,0 0-16 16,0 0 0-16,0 0 144 0,0 0 32 0,0 0 0 0,0 0 0 0,0 0 160 0,1-9 160 15,-1 9-208-15,0-12 80 0,0-1 128 0,0 2-208 16,0-1 80-16,3 0 128 0,-1-2-256 0,-1 1 80 15,-1 0 16-15,2 0 0 0,-2 1 160 0,1-3-192 16,1 0 192-16,2-2-192 0,-3 0 192 0,-1-2 0 16,0 4 0-16,0-2-128 0,0-1 128 0,0 0 0 15,0 0 0-15,-1 2-128 0,1-1 128 0,0 2 0 16,0 1 0-16,0-2 0 0,1 1 0 0,-1 1 0 16,1-2 0-16,-1 2 0 0,0 2 0 0,0 0 0 15,1 4 0-15,0-3 0 0,1-1 0 0,-1 2 0 16,-1 2 0-16,0 8 0 0,0-10 176 0,2 2-48 0,-2 8 0 0,0-8 0 15,0 8 48-15,0 0 0 0,0 0 0 0,0 0 0 16,0 0 96-16,0 0 32 0,0 0 0 0,0 0 0 16,0 0 16-16,0 0 16 0,-8 4 0 0,2 2 0 15,6-6 0-15,-4 10 0 0,0 0 0 0,1 1 0 16,1 2-16-16,0 0 0 0,0 0 0 0,1 3 0 16,-2-1-48-16,2 1-16 0,0 3 0 0,1 0 0 15,0-2-48-15,0 2-16 0,-1 1 0 0,1 1 0 16,0 0-64-16,1 2 0 0,0 0-128 0,2 0 192 15,-2 2-64-15,1-2-128 0,0-1 176 0,1 0-176 16,-2 2 128-16,2-4-128 0,-2 1 0 0,1 0 0 16,1 0 128-16,-1-1-128 0,2-1 0 0,-4 3 0 15,0-1 0-15,0-1 128 0,1 1-128 0,-1 0 0 16,0-1 128-16,0 1-128 0,0 1 0 0,0-1 0 0,-1-2 0 16,1 0 0-16,-2 1 0 0,2-1 0 0,0 1 0 15,-2-3 0-15,0 1 0 0,1-1 0 0,0 2 128 0,0-3-128 16,0-1 0-16,2-2 0 0,-2-1 0 0,0 1 0 15,0-2 0-15,0-1 0 0,1-2 0 0,0-8 0 16,-2 8 0-16,2-8 0 0,0 0 0 0,0 0 0 16,0 0 0-16,0 0 0 0,0 0 0 0,0 0-176 15,0 0 176-15,0 0-160 0,-4-8 160 0,2-1 0 16,1-2-144-16,0 0 144 0,0-1 0 0,-1-1-144 16,2-1 144-16,0-1 0 0,0-1-144 0,2-1 144 15,0 2 0-15,-1 1-144 0,0-1 144 0,0 0 0 16,-1 3 0-16,3-4 0 0,-2 0 0 0,1 1 0 15,-4-1 0-15,2 1 0 0,-1-1 0 0,-2 2 0 0,1 3 0 16,0 0 0-16,1 0 0 0,-1 2 0 0,1 0 0 0,1 9 0 16,0 0 0-16,-1-8 0 0,1 8 0 0,0 0 128 15,0 0-128-15,0 0 176 0,0 0-176 0,0 0 192 16,0 0-48-16,0 0 0 0,0 0 0 0,0 0 0 16,0 0 16-16,0 0 0 0,-5 4 0 0,0 3 0 15,3 3 16-15,0 1 0 0,0 1 0 0,2 1 0 16,1 2 0-16,1 3 0 0,-1 1 0 0,0 0 0 15,0 1-32-15,0 1 0 0,1 0 0 0,0 1 0 16,0-2-144-16,-1 2 160 0,-1-1-160 0,2 1 160 16,0 1-160-16,1 0 0 0,0-1 144 0,-1 1-144 15,1-1 0-15,-3 1 0 0,2 0 0 0,-1 0 128 0,0-1-128 16,1 0 0-16,0 1 0 0,0 0 0 0,1 1 0 0,0-5 0 16,-3-3 0-16,1 1 0 0,0 1 0 0,0 1 144 15,2-1-144-15,0-2 0 0,-2-4 0 0,0 1 0 16,-2-1 0-16,1-1 0 0,0-2 128 0,0-1-128 15,0-8 0-15,0 0 0 0,0 0 0 0,0 0 0 16,0 0 0-16,0 0 0 0,0 0 0 0,0 0 0 16,0 0 0-16,0 0-144 0,-2-9 144 0,-1-1-160 15,1-1 160-15,1-2-160 0,1-3 160 0,-1-1-128 16,1-1 128-16,1 1-128 0,2-1 128 0,0 1 0 16,-2-2 0-16,1 0 0 0,1 2 0 0,-2 0 0 15,-1-1 0-15,1 1 0 0,0 0 0 0,-1 2 0 16,0 0 0-16,2 2 0 0,-1 1 0 0,-1 1 0 15,0 0 0-15,-1 2 0 0,1 9 0 0,0-8 0 0,0 8 0 16,0 0 0-16,0 0 0 0,0 0 0 0,0 0 0 0,0 0 0 16,0 0 0-16,0 0 0 0,0 0 0 0,0 0 0 15,0 0 0-15,0 0 0 0,-4 8 0 0,0 2 128 16,2 2-128-16,-1 2 0 0,2 0 0 0,0 3 0 16,0 2 0-16,0 2 0 0,0 1 0 0,1 1 128 15,0 2-128-15,0 0 0 0,0-2 0 0,1 0 128 16,1 0-128-16,2 1 128 0,-3 0-128 0,1 1 128 15,1-2-128-15,-2-1 0 0,1 1 0 0,0 0 128 16,-2-2-128-16,2 1 0 0,1 0 0 0,-1 0 128 16,-2-1-128-16,1 0 0 0,3-3 0 0,-3 0 0 15,1-3 0-15,1 0 0 0,-1-3 0 0,1-2 0 16,0-2 0-16,-3-8 0 0,0 0 0 0,0 0 0 16,-3 7 0-16,3-7 0 0,0 0 0 0,0 0 128 0,0 0-128 15,0 0 0-15,0 0 0 0,0 0 0 0,0 0 0 0,0 0 0 16,-7-7 0-16,7 7 0 0,-5-8 0 0,-1 0 0 15,2 0 0-15,0-1 0 0,0 1 0 0,2-1 0 16,2-1 0-16,-1 1 0 0,-2 0 0 0,2 0 0 16,1 9 0-16,0-9 0 0,0 0 0 0,0 9 0 15,0-10 0-15,0 10 0 0,0-9 0 0,0 9 0 16,0-9 0-16,0 9 0 0,0 0 0 0,0 0 0 16,0 0 0-16,0 0 0 0,0 0 0 0,0 0 0 15,0 0 0-15,0 0 0 0,0 0 0 0,0 0 0 16,0 0 0-16,-3 9 0 0,1 1 0 0,2-1 0 15,-1-2 0-15,-1 2 0 0,-1 1 0 0,2 0 0 0,1 1 0 16,-1 1 0-16,0-1 0 0,1 0 0 16,-1 3 0-16,1-1 0 0,0-2 0 0,-1 0 0 0,0 0 0 15,0 2 0-15,0 1 0 0,-1-1 0 0,2 0 0 0,-1 1 0 16,-2 0 0-16,2-2 128 0,-1 0-128 0,1-1 0 16,1 0 0-16,0-1 0 0,0 0 0 0,0 1 0 15,0-3 0-15,0 2 0 0,0-1 0 0,0 1 0 16,0 1 0-16,0-2 0 0,0-1 0 0,0 0 0 15,0-8 0-15,1 8 0 0,-1-8 0 0,0 0 0 16,0 0 0-16,0 0 0 0,0 0 0 0,0 0 0 16,0 0 0-16,0 0-128 0,0 0 128 0,0 0 0 15,0 0-128-15,0 0 128 0,-4-7-128 0,2-1 128 16,0-1-128-16,2 0 128 0,-3-1-128 0,2 2 128 16,1-1 0-16,0 0 0 0,0-2 0 0,-1 0 0 15,-1 0 0-15,2 1-128 0,-1-2 128 0,0 1 0 0,1 0 0 0,0 0 0 16,1-1 0-16,2 0 0 0,-2-1 0 0,0-1 0 15,-1 2 0-15,0 0-128 0,2 0 128 0,-1-2 0 16,-1-3 0-16,2 2 0 0,0 0 0 0,0-1 0 16,-2-1 0-16,0-1 0 0,0 0 0 0,0 2 0 15,0-3 0-15,1 2 0 0,0-2 0 0,0 2 0 16,-1-1 0-16,0 0 0 0,0 0 0 0,1 3 0 16,0-1 0-16,-1-1 0 0,0-1 0 0,0 1 0 15,0-2 0-15,4 2 0 0,-2-1 0 0,-2 4 0 16,-2 2 0-16,2-1 0 0,2 0 0 0,-1 1 0 15,-2 1 0-15,-1 0 0 0,2-1 0 0,-1 0 0 16,1 2 0-16,0-2 0 0,-2-1 0 0,2 1 0 0,-1 0 0 16,1-2 0-16,-2 2 0 0,1 0 0 0,-1 0 0 15,0 1 0-15,2 0 0 0,-1 1 0 0,0 1 0 0,0 1 0 16,1-2 0-16,1 1 0 0,0 0 0 0,0 0 0 16,-2 0 0-16,1 1 0 0,0-1 0 0,1 1 0 15,1 0 0-15,-2 8 0 0,0-11 0 0,1 5 0 16,-1 6 0-16,2-9 0 0,-2 0 0 0,1 0 0 15,1 1 0-15,1 0 0 0,-3 0 0 0,2 1 0 16,-2-3 0-16,1 2 0 0,1 0 0 0,-2 8 0 16,0-9 0-16,1 2 0 0,1-1 0 0,-2 8 0 15,1-8 0-15,0 0 0 0,0-2 0 0,1 1 0 16,0 0 0-16,-1 1 0 0,-1 8 0 0,0-7 0 16,0-2 0-16,0 1 0 0,1 0 0 0,-1 8 0 15,0-7 0-15,0 7 0 0,1-11 0 0,-1 4 0 0,0 7 0 0,2-9 0 16,0 3 0-16,0-3 0 0,-2 9 0 0,1-7 0 15,-1 7 0-15,1-7 0 0,0-1 0 0,-1 8 0 16,1-8 0-16,-1 1 0 0,0 7 0 0,0-8 0 16,0 0 0-16,0 8 0 0,0 0 0 0,0-8 0 15,2 1 0-15,-2 7 0 0,0 0 0 0,1-8 0 16,-1 8 0-16,0-8 0 0,0 8 0 0,0 0 0 16,1-7 0-16,-1 7 0 0,3-8 0 0,-3 8 0 15,2-8 0-15,-2 8 0 0,0-7 0 0,0 7 0 16,0-7 0-16,0 7 0 0,2-8 0 0,-2 8 0 15,0 0 0-15,2-7 0 0,-2 7 0 0,2-8 0 16,1 0 0-16,-3 8 0 0,0 0 0 0,0 0 0 16,2-9 0-16,-1 3 0 0,-1 6 0 0,0 0 0 15,1-8 0-15,-1 8 0 0,4-9 0 0,-1 3 0 16,-3-1 0-16,0 7 0 0,0-9 0 0,0 2 0 0,0-1 0 0,0 8 0 16,0 0 0-16,0-8 0 0,0 0 0 0,0 8 0 15,1-8 0-15,-1 1 0 0,0 7 0 0,0-7 0 16,0 1 0-16,0-2 0 0,0 8 0 0,0-8 0 15,1 1 0-15,-1-2 0 0,-1 0 0 0,1 3 0 16,0 6 0-16,0 0 0 0,0 0 0 0,0-9 0 16,0 0 0-16,0 9 0 0,0-7 0 0,0 0 0 15,-1-3 0-15,2 2 0 0,3 3 0 0,-4 5 0 16,-4-7 0-16,4 7 0 0,0-9 0 0,0 1 0 16,-3 2 0-16,3 6 0 0,-2-8 0 0,1 0 0 15,0 0 0-15,1 0 0 0,-1 0 0 0,1 8 0 0,0-9 0 16,-1 1 0-16,0 0 0 0,-1 1 0 0,2 7 0 0,0-7 0 15,0-1 0-15,0 1 0 0,0 7 0 0,-3-8 0 16,1 0 0-16,2 8 0 0,0-8 0 0,0 2 0 16,-1-1 0-16,1 7 0 0,0-7 0 0,0 7 0 15,-2-10 0-15,2 10 0 0,-1-8 0 0,1 8 0 16,-1-9 0-16,0 1 0 0,-2 0 0 0,3 8 0 16,-1-8 0-16,1 0 0 0,0 0 0 0,0-1 0 15,0 9 0-15,-3-8 0 0,3 8 0 0,0-8 0 16,-1-1 0-16,1 9 0 0,1-8 0 0,-1 8 0 15,0-8 0-15,0 0 0 0,0 0 0 0,0 8 0 16,2-9 0-16,-1 2 0 0,-2-1 0 0,1 0 0 16,0 1 0-16,0-1 0 0,1 0 0 0,-1 1 0 15,0-2 0-15,0 1 0 0,0 8 0 0,2-10 0 0,0-1 0 16,-2 0 0-16,0 0 0 0,-2 2 0 0,2 1 0 0,0-1 0 16,2-1 0-16,-1 2 0 0,0-2 0 0,0 3 0 15,0 0 0-15,-1-2 0 0,0 3 0 0,0-1 0 16,0 0 0-16,1 0 0 0,0-1 0 0,4-1 0 15,-3 1 0-15,0 1 0 0,-1-1 0 0,0 0 0 16,-1 1 0-16,1-1 0 0,-1-1 0 0,0 0 0 16,0-1 0-16,0 2 0 0,1 0 0 0,-1 0 0 15,0-1 0-15,0 2 0 0,0-1 0 0,0 1 0 16,0 1 0-16,-1-1 0 0,-1 0 0 0,2 7 0 16,1-9 0-16,-1 9 0 0,-2-8 0 0,0 1 0 15,0 1 0-15,-2-1 0 0,2 0 0 0,2 7 0 16,-1-10 0-16,-1 2 0 0,0-2 0 0,0 1 0 0,1 2 0 0,0-1 0 15,0 1 0-15,1 0 0 0,1-2 0 0,0 1 0 16,-2 1 0-16,1 7 0 0,0-6 0 0,0-1 0 16,1 0 0-16,2 0 0 0,-3 7 0 0,2-10 0 15,0 0 0-15,-1 2 0 0,-1 2 0 0,0 6 0 16,0-9 0-16,1 0 0 0,-1 0 0 0,0 9 0 16,0 0 0-16,2-8 0 0,3-2 0 0,-4 1 0 15,-1-2 0-15,1 3 0 0,1 2 0 0,0-2 0 16,1-1 0-16,-1 1 0 0,2 2 0 0,-3-1 0 15,0-2 0-15,2 3 0 0,-1-1 0 0,-2 7 0 16,3-9 0-16,0 2 0 0,-2-1 0 0,1 0 0 16,0 0 0-16,-1 1 0 0,-1 7 0 0,0-9 0 15,2 0 0-15,0 2 0 0,-2-1 0 0,0 8 0 16,0-8 0-16,0 6 0 0,0-3-160 0,0 0-48 16,0 0-16-16,0-1 0 0,-1 0 224 0,1-2 0 0,0 1 0 0,0 1 0 15,1-1 0-15,-1-2 0 0,0 0 0 0,0 1 0 16,0-2 0-16,0 2 0 0,1 1 0 0,0 0 0 15,1-5 0-15,-2 5 0 0,-4 0 0 0,3 1 0 16,2-2 0-16,0-2 0 0,0-3 0 0,1 2 0 16,-2 2 0-16,0 2 0 0,0-2 0 0,0 1 0 15,-2 0 0-15,0 4 0 0,1-3 0 0,1 2 0 16,1-1 0-16,-1 6 0 0,0 0 0 0,0 0 0 16,1-4 0-16,-1 0 0 0,0-1 0 0,0 1 0 15,0 4 0-15,0-7 0 0,-1 3 0 0,1-2 0 16,1 1 0-16,-1 0 0 0,-2 2 0 0,1-1 0 15,1-3 0-15,0 2 0 0,-1-1 0 0,2 2 0 0,2-2 0 16,0 1 0-16,-5-1 0 0,1 2 0 16,0-1 0-16,1 5 0 0,-2-5 0 0,1-1 0 0,0 2 0 0,1 4 0 15,-2-6 0-15,1 1 0 0,-1-2 0 0,1 1 0 16,-1 2 0-16,2-1 0 0,0-2 0 0,0 0 0 16,2-1 0-16,-1 1 0 0,-2-1 0 0,2 1 0 15,1-2 0-15,-2 3 0 16,1-2-864-16,0-1-128 0,1 4-32 0,0-1 0 0</inkml:trace>
  <inkml:trace contextRef="#ctx0" brushRef="#br1" timeOffset="7">22154 7761 12895 0,'0'0'272'0,"0"0"64"0,0 0 16 0,0 0 32 0,0 0-384 0,0 0 0 0,0 0 0 0,0 0 0 0,0 0 896 0,0 0 96 15,0 0 32-15,0 0 0 0,0-6 0 0,0-1 0 16,1 0 0-16,0-1 0 0,-1 1-832 0,2 0-192 15,-1-1 0-15,1-1 0 0,0-1 864 0,1-2 128 16,-2 0 32-16,2-1 0 0,-2-1-832 0,-1-1-192 16,-1 0 0-16,1-2 0 0,1 0 0 0,0-1 0 15,-1 0 0-15,0-2 0 0,0-1 864 0,0 0 128 16,-1-1 32-16,1 1 0 0,-2 2-832 0,-1 1-192 16,0-1 0-16,1 0 0 0,1-2 0 0,0 3 0 15,-1-1 0-15,1 0 0 0,-1 1 0 0,-2 1 0 16,1-1 0-16,1 2 0 0,1-2 0 0,1 1 0 15,-1 0 0-15,1 1 0 0,-2-1 0 0,1 2 0 16,0 1 0-16,1-1 0 0,0 1 864 0,0 0 128 16,0 0 32-16,0 0 0 0,0 1-832 0,0-2-192 0,0 0 0 0,0 1 0 15,-4 0 0-15,2 0 0 0,-1 1 0 0,2-1 0 16,-1 0 0-16,1-1 0 0,-1 1 0 0,2 0 0 16,-1-2 0-16,-1 4 0 15,0-1 0-15,1 0 0 0,1 0 0 0,0-1 0 0,0 0 0 0,0 2 0 16,0-1 0-16,0 2 0 0,0 1 0 0,1 0 0 15,1 0 0-15,0 0 0 0,-2 0 0 0,1 2 0 16,-1-1 0-16,0 1 0 0,0 0 0 0,0 1 0 16,0-1 0-16,0 0 0 0,1-1 0 0,0 1 0 15,0 0 0-15,1-2 0 0,1 0 0 0,-2 1 0 16,0 1 0-16,-1 0 0 0,0 0 0 0,0-1 0 16,-1 1 0-16,0 1 0 0,-1-2 0 0,1 4 0 15,-1 0 0-15,0 1 0 0,1-2 0 0,-2 1 0 0,0 0 864 0,1 1 128 16,0-1 32-16,2 5 0 0,-2-4-832 0,2 4-192 15,0 0 0-15,-2-5 0 0,-1 1 0 0,3 4 0 16,0 0 0-16,0 0 0 0,0 0 0 0,0 0 0 16,0 0 0-16,0 0 0 0,0 0 0 0,0 0 0 15,0 0 0-15,0 0 0 16,0 0-1600-16,0 0-352 0,0 0-80 0,0 0-16 0</inkml:trace>
  <inkml:trace contextRef="#ctx0" brushRef="#br1" timeOffset="8">22072 4767 12895 0,'0'0'272'0,"0"0"64"15,0 0 16-15,0 0 32 0,0 0-384 0,0 0 0 0,0 0 0 0,0 0 0 0,0 0 896 0,0 0 96 16,0 0 32-16,0 0 0 0,0 0-832 0,2-6-192 16,1-1 0-16,-2 2 0 0,-1-1 864 0,0 0 128 15,0-2 32-15,1 0 0 0,0 1-832 0,0-1-192 16,-1-1 0-16,1-2 0 0,1-2 0 0,0-1 0 16,0-2 0-16,-1 0 0 0,0-1 864 0,1 0 128 15,-1-2 32-15,-1-1 0 0,1 0-832 0,0 0-192 16,1 0 0-16,0-1 0 0,-1 0 864 0,0-1 128 15,1-1 32-15,-1 0 0 0,0-1-832 0,1 0-192 16,-2-1 0-16,1-1 0 0,-1-3 0 0,3 0 0 16,-2 0 0-16,2-13 0 0,1 4 864 0,0 3 128 15,-3 1 32-15,2 3 0 0,0 3-832 0,1-1-192 0,-2 1 0 16,1-1 0-16,-3-2 0 0,0 0 0 0,0 1 0 16,0 0 0-16,0 1 0 0,0 2 0 0,-1 0 0 0,-2 4 0 15,0 1 0-15,0 2 0 0,2 3 0 16,0 0 0-16,-1 2 864 0,1 1 128 0,1 0 32 0,-1 3 0 15,-3 2-832-15,2 0-192 0,0 0 0 0,0 0 0 16,0 0 0-16,1 2 0 0,-1 0 0 0,1 0 0 16,-1 1 0-16,1-2 0 0,0 0 0 0,0 3 0 15,1 5 0-15,0-8 0 0,0 2 0 0,0 6 0 16,0 0 0-16,0 0 0 0,-1-7 0 0,1 7 0 16,0 0 0-16,0 0 0 0,0 0 0 0,0 0 0 15,0 0-2416-15,0 0-528 0,0 0-96 16,-1 15-32-16</inkml:trace>
  <inkml:trace contextRef="#ctx0" brushRef="#br1" timeOffset="9">22040 3710 12895 0,'0'0'272'0,"0"0"64"0,0 0 16 0,0 0 32 0,-1 6-384 0,1-6 0 0,-3 5 0 0,2 1 0 16,1-6 896-16,-1 6 96 0,1-6 32 0,0 0 0 16,0 0 0-16,-1 7 0 0,-1 1 0 0,2-8 0 15,0 0 0-15,0 0 0 0,0 0 0 0,0 0 0 16,0 0 0-16,0 0 0 0,0 0 0 0,0 0 0 15,0 0-832-15,0 0-192 0,-1-7 0 0,1 1 0 16,1 0 0-16,-1 6 0 0,-1-7 0 0,1 0 0 16,0-2 0-16,0-2 0 0,0 2 0 0,0-1 0 0,-1-2 864 0,2 0 128 15,0 0 32-15,-1 1 0 0,2 0-832 0,-1 0-192 16,0 0 0-16,0-1 0 0,0 0 0 0,-1 0 0 16,0 0 0-16,1-2 0 0,1 3 0 0,-1-2 0 15,-1 0 0-15,1 0 0 0,3 1 864 0,-3 1 128 16,-1-1 32-16,1 2 0 0,0 0-832 0,0 1-192 15,-2 1 0-15,2-3 0 0,1 0 0 0,-1 2 0 16,1-2 0-16,-1 3 0 0,0-1 0 0,0 0 0 16,1-2 0-16,-1 3 0 0,0 0 0 0,-1 0 0 15,1 1 0-15,0 1 0 0,1-3 0 0,-1-3 0 16,0 0 0-16,1 1 0 0,0 1 0 0,-1-1 0 16,-1 1 0-16,0 1 0 0,1 0 0 0,-1 2 0 15,0 7 0-15,0-9 0 0,4-1 0 0,-4 1 0 16,0 1 0-16,1 1 0 0,1-2 864 0,-1 1 128 0,-1 0 32 0,0 2 0 15,0 6-832-15,2-7-192 0,-2 7 0 0,1-9 0 16,-1 1 0-16,1 0 0 0,-1 1 0 0,3 0 0 16,0-1 0-16,-1 0 0 15,1 1 0-15,-3 7 0 0,2-7 0 0,0 0 0 0,1 0 0 0,-3 7 0 16,4-9 0-16,0 2 0 0,-4 7 0 0,4-7 0 16,3-2 0-16,-4 3 0 0,-3 6 0 0,3-7 0 15,-3 7 0-15,0 0 0 0,4-7 0 0,-4 7 0 16,0 0 0-16,0 0 0 0,0 0 0 0,0 0 0 15,0 0 0-15,0 0 0 0,0 0 0 0,0 0 0 16,0 0-2416-16,0 0-528 0,0 0-96 0,-9 5-32 16</inkml:trace>
  <inkml:trace contextRef="#ctx0" brushRef="#br1" timeOffset="10">22070 3333 9215 0,'0'0'192'0,"0"0"64"0,0 0 0 0,0 0 0 0,0 0-256 0,0 0 0 0,0 0 0 0,-1 10 0 16,-2-2 864-16,3-8 128 0,1 10 32 0,-1-10 0 15,0 0 0-15,-3 8 0 0,3-8 0 0,-1 9 0 16,1-9-832-16,-1 9-192 0,1-9 0 0,0 0 0 16,-2 10 864-16,2-10 128 0,0 0 32 0,0 0 0 0,0 0-832 15,0 0-192-15,0 0 0 0,0 0 0 0,0 0 864 0,0 0 128 16,0 0 32-16,0 0 0 0,0 0 0 0,0 0 0 15,0 0 0-15,0 0 0 0,0 0-832 0,0 0-192 16,0 0 0-16,0 0 0 0,0 0 0 0,0 0 0 16,-2-9 0-16,2 9 0 0,-2-10 0 0,2 1 0 15,1 1 0-15,2-1 0 0,-2 1 864 0,0 0 128 16,1-2 32-16,1 1 0 0,-1-1-832 0,0 1-192 16,-1 0 0-16,1 0 0 0,2 0 0 0,-1 0 0 15,0-2 0-15,1 0 0 0,0-3 0 0,-3 2 0 16,0 0 0-16,1 1 0 0,2 1 0 0,-1 1 0 15,-1 2 0-15,1-3 0 0,1-1 0 0,-2 1 0 16,-1 1 0-16,1 0 0 0,-2 9 0 0,4-7 0 16,-1-3 0-16,-1 2 0 0,-2 8 0 0,3-8 0 0,1 1 0 15,1-1 0-15,-2 0 864 0,2 1 128 0,-5 7 32 0,5-9 0 16,0-1-832-16,0 0-192 0,1 2 0 0,-1 1 0 16,1-1 0-16,-2 1 0 0,1-3 0 0,-2 0 0 15,3 1 0-15,0-1 0 0,-2 0 0 0,1 1 0 16,2 1 0-16,-1 1 0 0,-3-3 0 0,2 1 0 15,-2-2 0-15,2 3 0 0,3 0 0 0,-3 1 0 16,0-2 0-16,2 0 0 0,-1 0 0 0,2 4 0 16,0 2 0-16,-1-2 0 0,1-3 0 0,0 2 0 15,-2-2 0-15,3 0 0 0,-1 0 0 0,1 0 0 16,-1 1 0-16,0 2 0 0,1 0 0 0,0 0 0 16,2-4 0-16,-5 1 0 0,3 1 0 0,-2-1 0 0,3 1 0 0,-3 2 0 15,1-4 0-15,-1 3 0 0,1-2 0 0,-1 1 0 16,2 1 0-16,-3 0 0 0,2 2 0 0,-1-3 0 15,2 2 0-15,-3 1 0 0,2-1 0 0,-3 0 0 16,3 0 0-16,0 1 0 0,-1-1 0 0,3 1 0 16,0-1 0-16,0 1 0 0,-2 0 0 0,1 0 0 15,-1 0 0-15,2 1 0 0,-2 0 864 0,2 1 128 16,-1 0 32-16,1 0 0 0,2 0-832 0,-3-2-192 16,-1-1 0-16,4 3 0 0,-1 2 0 0,0 0 0 15,-1-2 0-15,1-1 0 0,1 2 0 0,1-1 0 16,-1 0 0-16,0-1 0 0,-2 0 0 0,1 1 0 15,1 0 0-15,-2 2 0 0,1 0 0 0,-1-1 0 16,-1 0 0-16,1-1 0 0,-2 1 0 0,2 0 0 16,0-1 0-16,-2 1 0 0,0 1 0 0,2 1 0 0,-1 0 0 0,1 0 0 15,-2 0 0-15,0-1 0 0,-8 0 0 0,14 1 0 16,-3 1 0-16,0 0 0 16,0-2 0-16,-3 2 0 0,3 0 0 0,0 0 0 0,-1-1 0 0,0 2 0 15,0-1 0-15,0 1 0 0,0-1 0 0,1 2 0 16,-2 0 0-16,1 0 0 0,0-2 0 0,1 2 0 15,1-1 0-15,1 2 0 0,1-2 0 0,2 2 0 16,-3-2 0-16,0-1 0 0,0 0 0 0,0 1 0 16,2 1 0-16,-2 0 0 0,0-1 0 0,0 2 0 15,-2 0 0-15,0 1 0 0,-1-3 0 0,0 1 0 16,1 2 0-16,0-1 0 0,-3 2 0 0,2 0 0 16,2-2 0-16,-3 3 0 0,-1 1 0 0,2-1 0 15,-1 1 0-15,2 1 0 0,-2 0 0 0,0 1 0 16,-2 1 0-16,3-2 0 0,2 2 0 0,2 0 0 0,-5-1 128 15,2 2 0-15,0-2-128 0,2 3 192 0,0 1-192 0,-2 0 0 16,1 0 128-16,1-1-128 0,-2 1 0 0,1 1 0 16,0-2 0-16,0 0 0 0,-2 2 128 0,0-1-128 15,1 0 0-15,0 0 0 0,1 0 128 0,-1-1-128 16,1 0 0-16,-2 0 144 0,2 0-144 0,-2 1 0 16,-1-2 0-16,0 1 0 0,3 3 0 0,-3-3 0 15,0 0 0-15,-1 2 0 0,0-1 0 0,1 2 0 16,0 0 128-16,-1 0-128 0,-2-3 0 0,2 0 0 15,-1 1 0-15,1 1 0 0,-1 0 0 0,0-2 0 16,2-1 0-16,1 0 0 0,-3 2 0 0,1-1 0 0,-1-1 0 0,3 0 0 16,-3 0 0-16,2 2 0 0,-1-1 128 0,1-2-128 15,-2 1 0-15,0-1 0 16,2 2 0-16,-1-1 0 0,-3 0 0 0,4 1 0 0,-3 2 0 0,3-3 128 16,4 2-128-16,-5 0 0 0,-2 0 0 0,-2 0 0 15,1 1 0-15,1-1 0 0,3 1 0 0,2-2 0 16,-3-1 0-16,1-1 0 0,-2 0 0 0,1 0 0 15,-1 4 0-15,0-1 0 0,0 1 0 0,3-1 0 16,-5 3 0-16,4-5 0 0,-3 2 128 0,0 1-128 16,0-2 0-16,-2 1 0 0,0 2 0 0,2-2 128 15,-3 0-128-15,1-1 0 0,-2 1 144 0,2 1-144 16,-2 0 0-16,2 2 144 0,-1-1-144 0,0 1 0 16,2-2 160-16,-3 1-160 0,0-1 128 0,0 2-128 15,-1 2 0-15,2 0 0 0,2 1 128 0,-3-3-128 0,2 0 0 0,-1-2 0 16,-1 0 0-16,0 0 128 0,0 4-128 15,0-1 0-15,0-2 144 0,0 0-144 0,-1-1 0 0,0 0 0 16,0-1 0-16,1 2 128 0,1-1-128 0,0 1 0 16,-2-1 0-16,1 2 0 0,0-2 0 0,0 1 0 15,-1-1 0-15,1 2 128 0,0 1-128 0,1 0 0 16,-3 2 0-16,1-1 0 0,1-2 0 0,-1 0 0 16,0 2 0-16,-1 1 0 0,-1 0 0 0,1 0 128 15,0 0-128-15,0-1 0 0,0-2 0 0,2 2 128 16,0 1-128-16,-1 0 0 0,-1 0 0 0,1 0 0 15,1 1 0-15,1-1 128 0,-3-3-128 0,1 3 0 16,-1 0 0-16,2 2 0 0,0 1 0 0,0 1 0 16,1-5 0-16,0 2 0 0,1 2 0 0,1-2 0 15,-3-2 0-15,1 1 0 0,2 0 0 0,-2 1 0 0,0 0 0 0,-1 0 0 16,-1-1 0-16,1 1 0 0,3 1 0 0,-3 3 0 16,0 0 0-16,2-1 0 0,1-2 0 0,-1-1 0 15,-1 0 0-15,-1 0 0 0,1 1 0 0,2 1 0 16,-3-2 0-16,2 2 0 0,1-4 0 0,-1 0 0 15,-2 0 0-15,2 2 0 0,-1-1 0 0,0 0 0 16,2-2 0-16,-2 2 0 0,1 1 0 0,2-1 128 16,-2 1-128-16,0 1 0 0,-2-1 0 0,0 0 0 15,3 0 0-15,-2 2 0 0,-3-1 0 0,2 1 0 16,1 1 0-16,3 0 0 0,-4-2 0 0,1-1 128 16,-1-1-128-16,3-2 0 0,0 2 0 0,1-1 0 15,-2 1 0-15,1 1 0 0,-3 1 0 0,0-1 0 16,-1-2 0-16,-1 0 0 0,0-2 0 0,2 3 0 0,2 1 0 15,-2 0 0-15,-2-2 0 0,2 1 0 0,2 2 0 0,1 0 0 16,-2-3 0-16,3 0 0 0,0-1 0 0,-1-1 128 16,-2 2-128-16,1 0 0 0,3-1 0 0,-3 0 0 15,-2 2 0-15,2 0 0 0,-2 0 0 0,2 0 0 16,1 1 0-16,-1 0 0 0,-1-1 0 0,3 0 0 16,-1 0 0-16,2 0 0 0,-1 1 0 0,0 0 0 15,2 0 0-15,-3 0 0 0,2-2 0 0,-2 4 0 16,-1-5 0-16,0 2 128 0,2 0-128 0,-4 1 0 15,1 0 0-15,0 0 0 0,3 2 0 0,-4-2 0 16,0 0 0-16,2 1 0 0,0 3 0 0,0 0 0 16,-1 2 0-16,-1-1 0 0,0-4 0 0,-1-2 0 0,0 2 0 15,0 0 128-15,-1 3-128 0,1-1 0 0,1-1 0 16,-2 1 0-16,0 1 0 0,0-3 0 0,2 2 0 0,-2 2 0 16,1 0 0-16,-1 1 0 0,0-1 0 0,-1 3 128 15,1-3-128-15,1 2 0 0,0-1 0 0,-1 1 0 16,0-1 0-16,0-2 0 0,-1 0 0 0,1 1 0 15,0 2 0-15,0 0 0 0,-3-1 0 0,1 0 0 16,1 1 0-16,0-2 0 0,-1 1 0 0,1 1 128 16,0 2-128-16,0 0 0 0,-1 0 0 0,0-4 0 15,1 1 0-15,-2-1 0 0,0 0 0 0,-1 1 0 16,2 2 0-16,-1 4 0 0,-3-2 0 0,2-1 0 16,-1-3 0-16,-1 3 144 0,2 2-144 0,-1 1 0 15,-1 0 0-15,0-1 0 0,2-1 0 0,-3-1 0 16,4 0 128-16,0 1-128 0,-2-1 0 0,1 2 0 15,-1 1 0-15,2-2 0 0,-5 1 0 0,4-3 0 0,2 0 0 0,-4 3 0 16,0 3 0-16,1-1 0 0,2-4 0 0,-1 2 0 16,-3 0 0-16,3 4 0 0,-1-1 0 0,1 3 0 15,-1-1 0-15,-2-1 0 0,1 0 0 0,4-1 0 16,-1 0 0-16,-2 2 0 0,-1 0 0 0,1 0 0 16,5-1 0-16,0-1 0 0,-1 2 128 0,-1-1-128 15,-2 2 0-15,0-2 0 0,4-4 0 0,-1 1 0 16,-2 0 0-16,2 0 0 0,0 1 0 0,0-4 0 15,-1 1 0-15,2 1 0 0,2 0 0 0,-1 0 0 16,0 3 0-16,0-2 0 0,-1 0 0 0,0 0 0 16,0-1 0-16,3 0 0 0,2 0 0 0,-2-1 0 15,-1 1 0-15,0-1 0 0,2-2 0 0,-3 2 0 0,-2 0 0 0,-2 2 0 16,1-2 128-16,4 0-128 16,5 0 0-16,-2-2 0 0,-1-3 0 0,0 2 0 0,1 1 128 0,0-2-128 15,1 1 0-15,-2-1 0 0,0 2 0 0,2-2 0 16,-3-1 0-16,0 3 0 0,0-2 0 0,0 4 0 15,1-1 128-15,1-2-128 0,-1-2 0 0,3 2 0 16,-3 3 0-16,1-3 0 0,1-1 0 0,-4-1 0 16,-1 3 128-16,1 0-128 0,0-2 0 0,0 2 0 15,-1 0 0-15,-1 2 0 0,0 1 128 0,1-1-128 16,-2-1 0-16,1 0 0 0,1-1 0 0,1 1 0 16,-1 0 0-16,-1-2 0 0,0 0 0 0,2 2 0 15,-2-2 0-15,0 0 0 0,0 0 0 0,1 1 0 16,-1 1 128-16,-1 0-128 0,-1 1 0 0,1-1 0 15,1-4 0-15,0 1 0 0,-2-1 0 0,2 1 0 0,0 0 0 0,2-2 0 16,-1-2 0-16,-1 0 0 0,0 1 0 0,0-2 0 16,2 3 0-16,-2-2 0 0,-2 1 128 0,1 2-128 15,-2-1 0-15,2 3 0 0,0-2 0 0,1-1 0 16,-2-1 0-16,1-1 0 0,-1 3 0 0,1 0 0 16,-1-1 0-16,1 1 0 0,0-1 128 0,-2-1-128 15,-2-2 0-15,2 2 0 0,1-1 0 0,-4 3 0 16,0 2 0-16,0 1 0 0,-2-3 0 0,3-2 0 15,-1-3 0-15,2 4 0 0,1 2 128 0,-1-1-128 16,3-3 0-16,-3 0 0 0,0 2 0 0,-1 1 0 16,3-3 0-16,-6-1 0 0,1 0 0 0,1 3 0 15,6 0 0-15,-1 1 0 0,-3-1 0 0,0 5 0 16,-1-1 0-16,0 0 0 0,2-2 0 0,1 0 0 0,-6 3 0 16,4-2 0-16,0-1 0 0,0-1 0 0,0-4 0 0,-2 1 0 15,3 1 0-15,-3 0 0 0,3 2 0 0,0 0 0 16,1 1 0-16,-4-1 0 0,2 2 0 0,0-2 0 15,2 0 0-15,-3 0 0 0,1 1 0 0,1-1 0 16,1 0 0-16,-3-1 0 0,2-1 0 0,-1 2 0 16,0-1 0-16,0 1 0 0,2-1 0 0,0 0 0 15,-3-1 0-15,3 1 0 0,1-1 0 0,-2 2 0 16,-1-3 0-16,1 0 0 0,1-2 0 0,0 1 0 16,2 3 0-16,-1-3 0 0,-3-2 0 0,3-2 0 15,0 0 0-15,0 1 0 0,1-1 0 0,-1-1 0 16,0 0 0-16,0 2 0 0,0-1 0 0,-1 0 0 15,1-1 0-15,-1 0 0 0,1 3 0 0,-2 1 0 16,2 0 0-16,0 0 0 0,-1 0 0 0,0 1 0 0,-1-2 0 0,1 2 0 16,2 1 0-16,-4-4 0 0,0 0 0 15,1-1 0-15,1-3 0 0,-1 1 0 0,-1-1 0 0,1 2 0 16,0-5 0-16,0 2 0 0,1-3 0 0,-2 1 0 16,0-1 0-16,1 0 0 0,1-1 0 0,0 0 0 15,-2 1 0-15,1 0 0 0,-3-1 0 0,3 1 0 16,-3 0 0-16,1 1 0 0,1 1 0 0,-3 1 0 15,3 0 0-15,-1 0 0 0,-1-1 0 0,0 1 0 16,2 0 0-16,-4 0 0 0,2 0 176 0,-1 0-176 16,1 0 160-16,1 2-160 0,-6-3 0 0,2 1 0 15,1-2 0-15,1 0-160 0,0 2 160 0,-1 1 0 16,0-3 128-16,0 1-128 0,2-1 0 0,1 2 0 0,-7-1 0 0,4 0-128 16,3 1 128-16,0-1 0 0,-2 1 0 0,-1 1 0 15,-5-1 0-15,3-1 0 16,2 0 0-16,-2 0 0 0,-3 0 0 0,3 1 0 0,0-3 0 0,0 0 0 15,0-1 0-15,0 1 0 0,1 0 0 0,-1 0 0 16,-1 0 0-16,1 0 0 0,0 0 0 0,1 0 0 31,0 1-368-31,-1-1-32 0,3 0-16 0,-2 1 0 0,0-3 416 0,0 1 0 0,-1 0 0 0,5-3 0 16,-2-1 0-16,0 2 0 0,-1 2 0 0,-3 3 0 16,0-2 0-16,0 1 0 0,-1-1 0 0,1 0 0 15,0-1 0-15,0 0 0 0,1 0 0 0,-3 1 0 16,-1 1 0-16,2 0 0 0,1 3 0 0,0-5 0 15,-3 0 0-15,2 4 0 0,2 0 0 0,-1 1 0 16,-1-2 0-16,0 0 0 0,0 0 0 0,1-2 0 0,-4-2 0 16,2 2 0-16,1 1 0 0,1 2 0 0,1-1 0 0,-1-2 0 15,-1 0 0-15,2-1 0 0,-1 0 0 0,1 0 0 16,0 0 0-16,-2 0 0 0,2 0 0 0,-1-1 0 16,0-2 0-16,0 2 0 0,0 1 0 0,0-1 0 15,-2-2 0-15,1 1 0 0,0 0 0 0,0-1 0 16,0 1 0-16,-2 0 0 0,0-2 0 0,1 0 0 15,0 2 0-15,0 0 0 0,-2 0 0 0,4-2 0 16,-2 1 0-16,3 0 0 0,3-1 0 0,-4 0 0 16,-3-3 0-16,2 2 0 0,2-1 0 0,-2 1 0 15,0-2 0-15,1 0 0 0,0-3 0 0,0 1 0 16,-2 2 0-16,2 0 0 0,0-2 0 0,1 0 0 16,-1-1 0-16,1 1 0 0,-2 1 0 0,3-2 0 15,-1-2 0-15,1 2 0 0,-1 3 0 0,0-2 0 0,1-3 0 0,0 0 0 16,-2 1 0-16,1 0 0 0,1 0 0 0,1 0 0 15,-1 0 0-15,-2-2 0 0,1 1 0 0,1 0 0 16,-1 0 0-16,0-2 0 0,0-1 0 16,2 1 0-16,-1 3 0 0,-2-5 0 0,1 0 0 0,1-1 0 15,0 1 0-15,1-1 0 0,-3 0 0 0,1 1 0 16,2-1 0-16,-2 0 0 0,-1 1 0 0,1-1 0 16,0 1 0-16,3-1 0 0,-3-2 0 0,1 3 0 15,-1-1 0-15,1 2 0 0,1-1 0 0,1 0 0 16,-1-1 0-16,-1 2 0 0,3 2 0 0,-2-2 0 15,0-3 0-15,2 2 0 0,-1 1 0 0,0 0 0 16,1-1 0-16,1 1 0 0,-3 0 0 0,1-1 0 0,0 0 0 16,1 0 0-16,-2 1 0 0,2 0 0 0,1-1 0 15,-3 2 0-15,2 2 0 0,0-5 0 0,1 1 0 16,0 0 0-16,-2-1 0 0,1 0 0 0,2 3 0 0,-3-4 0 16,2 0 0-16,-1 1 0 0,1 3 0 0,-1 0 0 15,1-2 0-15,-1 0 0 0,2-4 0 0,4 9 0 16,-8-1 0-16,2-5 0 0,2-3 0 0,-1 1 0 15,-1 0 0-15,3 1 0 0,-1 1 0 0,0-2 0 16,0-2 0-16,1 5 0 0,3 5 0 0,-8-1 0 16,0-4 0-16,8 5 0 0,-5-4 0 0,-1 0 0 15,2 0 0-15,-2 0 0 0,3-3 0 0,0-1 0 16,-1 1 0-16,0 0 0 0,4 7 0 0,-6-7 0 16,1-1 0-16,-1 2 0 0,1 2 0 0,5 4 0 15,-4-6 0-15,-2 1 0 0,-1-2 0 0,3 2 0 0,4 5 0 0,-5-7 0 16,0-2 0-16,2 3 0 0,3 6 0 0,-2-7 0 15,2 7 0-15,0-9 0 16,1 2 0-16,-1 1 0 0,0 6 0 0,-5-10 0 0,2 2 0 0,3 8 0 16,-2-7 0-16,0-1 0 0,-1 3 0 0,1-1 0 15,-2 1 0-15,1-1 0 0,0-1 0 0,3 7 0 16,-4-6 0-16,0-1 0 0,-1 1 0 0,5 6 0 16,-3-7 0-16,3 7 0 0,-3-7 0 0,3 7 0 15,-5-6 0-15,5 6 0 0,-4-7 0 0,4 7 0 16,-5-6 0-16,3 0 0 0,0 1 0 0,2 5 0 15,-4-6 0-15,4 6 0 0,-4-6 0 0,4 6 0 16,-1-8 0-16,1 8 0 0,-3-6 0 0,3 6 0 16,-2-6 0-16,2 6 0 0,-6-7 0 0,6 7 0 15,-2-6 0-15,2 6 0 0,-2-8 0 0,2 8 0 0,-2-6 0 0,2 6 0 16,-4-7 0-16,4 7 0 0,-1-6 0 0,1 6 0 16,-2-6 0-16,2 6 0 0,-2-9 0 0,2 9 0 15,-4-5 0-15,4 5 0 0,-3-7 0 0,1 0 0 16,1 0 0-16,1 7 0 0,0 0 0 0,-3-7 0 15,-1-2 0-15,3 3 0 0,1 6 0 0,0 0 0 16,-2-7 0-16,2 7 0 0,0 0 0 0,-1-7 0 16,1 7 0-16,-1-6 0 0,1-2 0 0,0 8 0 15,0 0 0-15,0 0 0 0,0 0 0 0,0-8 0 16,0 8 0-16,0 0 0 0,0 0 0 0,0 0 0 16,0 0 0-16,0 0 0 0,0 0 0 0,0 0 0 15,0 0 0-15,0 0 0 0,0 0 0 0,0 0 0 0,0 0 0 0,0 0 0 16,0 0 0-16,0 0 0 15,0 0 0-15,0 0 0 0,0 0 0 0,0 0 0 0,0 0 0 0,1 11 0 16,-1-11 0-16,-1 9 0 0,-1-1 0 0,2-8 0 31,0 0-1728-31,0 0-256 0,-6 7-48 0,6-7-16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7:10.66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22067 14157 4607 0,'0'0'400'0,"0"0"-400"16,0 0 0-16,0 0 0 0,0 0 1088 0,0 0 144 16,0 0 32-16,0 0 0 0,0 0-480 0,0 0-80 15,0 0-32-15,0 0 0 0,0 0-176 0,-3 9-48 16,3-9 0-16,0 0 0 0,0 0 48 0,0 0 0 16,0 0 0-16,0 0 0 0,0 0-48 0,0 0 0 15,0 0 0-15,0 0 0 0,0 0-32 0,0 0-16 16,0 0 0-16,0 0 0 0,0 0 80 0,0 0 16 15,0 0 0-15,0 0 0 0,0 0 16 0,0 0 16 0,-1 9 0 16,1-9 0-16,0 0-96 0,0 0-32 0,0 0 0 0,0 0 0 16,0 0-112-16,0 0-32 0,0 0 0 0,0 0 0 15,0 0-64-15,0 0 0 0,0 0-16 0,7 5 0 16,-7-5-16-16,0 0 0 0,0 0 0 0,8 0 0 16,-2 0 16-16,3 0 0 0,-9 0 0 0,8-2 0 15,-1 1-48-15,-1 0 0 0,4 0 0 0,-2 1 0 16,-1-1-128-16,2 1 192 0,2 0-192 0,-4 0 192 15,-7 0-192-15,0 0 160 0,7 0-160 0,2 1 160 16,-9-1-160-16,11 2 128 0,0 1-128 0,-2-1 128 16,-1 1-128-16,-2-1 160 0,-6-2-160 0,12 4 160 15,-1 2-160-15,0-2 192 0,-4-2-192 0,2 2 192 16,-2 0-192-16,2 0 192 0,-2 1-192 0,2-1 192 16,-3 1-192-16,1-1 192 0,1 0-192 0,-1 2 192 15,1-2-192-15,-1 1 128 0,-1-2-128 0,0 1 128 0,1 2-128 16,-1 2 160-16,0-3-160 0,0 1 160 0,-6-6-160 0,8 7 0 15,-2 0 144-15,0 0-144 0,-6-7 0 0,7 7 144 16,-2 1-144-16,0-1 0 0,-5-7 128 0,8 8-128 16,-4 0 0-16,2 0 0 0,-1-1 0 0,-5-7 128 15,5 9-128-15,0 0 0 0,1 0 176 0,-6-9-176 16,4 9 160-16,2-2-160 0,-1 1 0 0,-5-8 128 16,0 0-128-16,5 9 0 0,-5-9 0 0,5 10 128 15,1-1-128-15,-6-9 0 0,0 0 128 0,3 9-128 16,0 0 0-16,-3-9 144 0,4 9-144 0,0 1 0 15,-2-2 144-15,-2-8-144 0,2 8 128 0,-2-8-128 16,5 9 128-16,-2 0-128 0,1 0 0 0,-4-9 144 0,0 9-144 16,0-9 0-16,2 11 144 0,0-3-144 0,-2-8 0 0,2 9 144 15,-2-9-144-15,2 9 0 0,-2-9 0 0,1 10 0 16,0-2 208-16,-1-8-32 0,0 8-16 0,0-8 0 16,0 0-160-16,0 9 0 0,0-9 0 0,0 0 0 15,-1 9 0-15,1-9 0 0,-2 7 0 0,2-7 0 16,0 0 0-16,-2 8 0 0,2-8 144 0,0 0-144 15,0 0 0-15,-2 8 144 0,2-8-144 0,-3 7 0 16,3-7 128-16,-5 5-128 0,5-5 0 0,0 0 0 16,-3 7 0-16,3-7 0 0,-6 5 128 0,6-5-128 15,-3 7 0-15,3-7 0 0,-7 5 0 0,7-5 0 16,-5 6 0-16,5-6 0 0,-7 4 0 0,7-4 0 16,-5 6 128-16,5-6-128 0,0 0 0 0,-7 4 0 15,-1-2 144-15,8-2-144 0,0 0 0 0,-6 3 144 0,6-3-144 16,-9 3 0-16,3 1 0 0,6-4 0 0,0 0 0 0,-9 4 0 15,2 0 0-15,7-4 0 0,0 0 0 0,-9 3 0 16,3 2 0-16,6-5 0 0,-8 5 0 0,2 1 0 16,0-2 0-16,6-4 0 0,-6 6 0 0,6-6 0 15,-9 5 0-15,3 0 0 0,6-5 0 0,-6 4 0 16,-1 0 0-16,7-4 0 0,-7 4 0 0,7-4 0 16,-10 3 0-16,2 0 0 0,0 2 0 0,8-5 0 15,-7 0 0-15,-1 1 0 0,2 1 0 0,0 0 0 16,0-1 0-16,6-1 0 0,-6 2 0 0,-2 1 0 15,2-1 128-15,-1-1-128 0,2 2 0 0,5-3 0 16,-7 0 0-16,2 1 0 0,-1 2 0 0,6-3 0 16,-9 2 0-16,3 0 0 0,-2-1 0 0,8-1 0 15,-5 3 0-15,0 3 0 0,-1-4 0 0,0 1 0 0,-1 2 0 0,7-5 0 16,0 0 0-16,0 0 0 0,-5 6 0 0,1 0 0 16,-4-3 0-16,8-3 0 0,-7 7 0 0,1-2 0 15,-2 1 0-15,1-2 0 0,7-4 0 0,-7 3 0 16,2 1 0-16,-1 1 0 0,-1 1 0 0,2-3 0 15,-1-3 0-15,6 0 0 0,-8 2 0 0,1-1 0 16,0 3 0-16,7-4 0 0,-7 2 0 0,1 0 0 16,-1-1 0-16,7-1 0 0,0 0 0 0,-7 1 0 15,-1-2 0-15,1 1 0 0,7 0 0 0,-5 1 0 16,5-1 0-16,0 0 0 0,-9 0 0 0,9 0 0 16,-7 1 0-16,7-1 0 0,0 0 0 0,-8 3 0 15,8-3 0-15,0 0 0 0,-7 1 0 0,7-1 0 16,0 0 0-16,0 0 0 0,-9 1 0 0,9-1 0 0,0 0 0 15,0 0 0-15,-6 2 0 0,6-2 0 0,0 0 0 0,0 0 0 16,0 0 0-16,0 0 0 0,0 0 0 0,0 0 0 16,0 0 0-16,0 0 0 0,0 0 0 0,0 0 0 15,0 0 0-15,0 0 0 0,0 0 0 0,0 0 0 16,0 0 0-16,0 0 0 0,0 0 0 0,0 0 0 16,0 0-144-16,0 0 144 0,0 0 0 0,0 0 0 15,0 0 0-15,0 0 0 0,0 0 0 0,0 0 0 16,0 0 0-16,0 0 0 0,8 3 0 0,1 1 0 15,-9-4 0-15,10 0 0 0,-1 0 0 0,2 1 0 16,-3 1 0-16,-8-2 0 0,9-1-128 0,1 0 128 16,-10 1 0-16,12-3 0 0,1 1 0 0,-2 1 0 15,-2-1 0-15,1 0 0 0,0 2 0 0,0-1 0 0,1 0 0 0,-11 1 0 16,9-5 0-16,-9 5 0 0,11-4 0 0,1-1 0 16,1 2 0-16,-1 0 0 0,-1-1 0 15,-1-1 0-15,0-1 0 0,0 1 0 0,2 1 0 0,0-1 0 16,0 0 0-16,-2-1 0 0,0 1 0 0,1-1 0 15,-2 0 0-15,0 0 0 0,1-2 0 0,-2 4 0 16,2-2 0-16,-3 1 0 0,1-2 0 0,-4 2 0 16,2-2 0-16,1 1 0 0,0 1 0 0,-1-1 0 15,-2-1 0-15,0 2 0 0,-4 5 0 0,6-6 0 16,-6 6 0-16,4-9 0 0,0 0 0 0,1 1 0 16,-1 0 0-16,-2 1 0 0,-2 1 0 0,0 6 0 15,3-9 0-15,-1 0 0 0,-1 0 128 0,0 2-128 16,-1-2 0-16,0 0 0 0,-1-1 0 0,1 1 0 0,0 1 0 0,0-2 0 15,0-1 0-15,0 1 0 0,1 0 0 0,-1-1 0 16,-1 2 0-16,0-1 0 0,0 0 0 0,0 0 128 16,-2-2-128-16,2 2 0 0,-2-2 0 0,1 1 0 15,-1 0 128-15,-1 0-128 0,1 0 0 0,-1 0 0 16,-1 1 0-16,1-2 0 0,-2 1 128 0,0 1-128 16,-1 0 0-16,-2 1 144 0,3-2-16 0,-3 2-128 15,2 0 192-15,-2 2-64 0,4 3 0 0,-4 0-128 16,1-2 192-16,1 2-64 0,1 0-128 0,-1 2 128 15,-2-1-128-15,-3 1 128 0,3-1-128 0,0 3 160 16,-2 2-160-16,0-1 160 0,-1-1-160 0,0 0 0 16,3 0 144-16,0-1-144 0,-2 1 0 0,2 0 0 0,1-2 0 15,0 1 0 1,0-1-336-16,3-1-144 0,-1 0-32 0,1-1-14336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7:10.6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21173 9480 5519 0,'0'0'240'0,"0"0"64"0,0 0-304 0,0 0 0 0,0 0 0 0,0 0 0 16,0 0 1312-16,0 0 208 0,0 0 32 0,0 0 16 15,0 0-832-15,0 0-160 0,0 0-48 0,0 0 0 16,0 0 32-16,0 0 0 0,0 0 0 0,0 0 0 15,0 0-112-15,0 0-32 0,0 0 0 0,0 0 0 16,0 0-32-16,0 0-16 0,0 0 0 0,0 0 0 16,0 0-96-16,0 0-16 0,0 0 0 0,0 0 0 15,0 0 16-15,0 0 0 0,2 9 0 0,-2-9 0 16,2 11 0-16,-2-11 0 0,0 0 0 0,3 8 0 16,-3 4-16-16,1 0-16 0,-1 1 0 0,2-1 0 0,-2-2 16 0,0 1 0 15,-1 0 0-15,2-1 0 0,-1-10 0 0,1 15 16 16,2 3 0-16,-1-3 0 0,-1-2-32 0,0 2-16 0,-1-2 0 0,3 0 0 0,0 1-32 15,-2 0-16 1,1-2 0-16,0 1 0 0,0 2 0 0,-2 1 0 16,-1-2 0-16,2-2 0 0,3 0-16 0,-1 1 0 15,-2 1 0-15,1-2 0 0,0-1-32 0,2 0-128 16,-2 0 192-16,1 2-64 0,-2 2 0 0,0-2-128 16,3 0 192-16,-1-4-64 0,-2 0 0 0,0 0-128 15,-1-9 192-15,2 12-64 0,2 1-128 0,-3-1 192 16,-1-3-192-16,0 0 192 0,0-9-192 0,4 10 192 15,-2-1-192-15,-2-9 192 0,0 11-192 0,0-2 192 16,0-9-192-16,0 8 192 0,0-8-192 0,0 9 192 16,0-9-192-16,0 9 192 0,-2 0-192 0,2-9 192 15,0 0-192-15,-2 9 192 0,-1-1-192 0,-1 1 192 0,4-9-192 16,-1 9 192-16,1-9-192 0,-1 9 192 0,1-9-192 0,-1 10 192 16,1-2-192-16,0-8 160 0,-3 8-160 0,1 0 160 0,2-8-160 0,-2 9 128 15,2-9-128-15,-1 10 128 16,2-2-128-16,-1-8 128 0,0 0-128 0,-1 8 128 15,1-8-128-15,-2 9 160 0,2-3-160 0,0-6 160 16,0 0-160-16,0 0 0 0,-3 10 144 0,3-10-144 16,0 0 128-16,-1 9-128 0,1-9 160 0,0 0-160 15,0 0 176-15,0 0-176 0,-1 8 192 0,1-8-192 16,0 0 192-16,0 0-192 0,0 0 192 0,0 0-192 16,0 0 192-16,0 0-192 0,0 0 192 0,0 0-192 0,0 0 128 0,0 0-128 15,0 0 0-15,0 0 0 0,0 0 128 0,0 0-128 16,0 0 0-16,0 0 0 0,0 0 128 0,0 0-128 15,0 0 0-15,0 0 0 0,0 0 0 0,0 0 0 16,0 0 0-16,0 0 0 0,0 0 0 0,0 0 0 16,0 0 0-16,0 0 0 15,0 0-416-15,0 0-96 0,0 0 0 0,0 0-8832 16,0 0-1776-16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7:10.66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17399 11676 10303 0,'0'0'448'0,"0"0"112"0,0 0-560 0,0 0 0 0,0 0 0 0,0 0 0 0,0 0 640 0,0 0 32 15,0 0 0-15,0 0 0 16,0 0-160-16,0 0-16 0,0 0-16 0,0 0 0 0,0 0-272 0,0 0-48 15,0 0-16-15,0 0 0 16,0 0-144-16,0 0 0 0,0 0 144 0,0 0-144 16,0 0 0-16,9 2 128 0,-9-2-128 0,0 0 0 15,0 0 0-15,0 0 0 0,0 0 0 0,8 4 0 0,-8-4 0 0,0 0 0 16,0 0-144-16,6 6 144 0,-6-6-240 0,0 0 32 16,0 0 0-16,0 0 0 0,0 0 48 0,6 7 16 15,-3 1 0-15,-3-8 0 0,0 0 144 0,0 0 0 16,0 0 0-16,3 9 0 0,-3-9 0 0,0 0 0 15,0 0 0-15,0 0 0 0,3 9 0 0,-3-9 128 16,1 8-128-16,-1-8 0 0,0 0 0 0,0 0 128 16,0 9-128-16,0-9 0 0,0 0 192 0,0 0-48 15,0 0 0-15,0 0 0 0,0 0 0 0,0 0 0 16,0 0 0-16,0 0 0 0,0 0-144 0,0 0 160 16,0 0-160-16,0 0 160 0,0 0-160 0,0 0 128 15,3 9-128-15,-3-9 128 0,0 0-128 0,0 0 160 16,0 0-160-16,0 0 160 0,0 0 160 0,0 0 48 15,0 0 0-15,0 0 0 0,0 0 0 0,0 0 0 0,0 0 0 0,0 0 0 16,-4 9-80-16,4-9-16 0,-3 9 0 0,3-9 0 16,0 0 112-16,0 0 0 0,-9 2 16 0,9-2 0 15,0 0 48-15,-8 0 0 0,0 0 0 0,8 0 0 16,-9-2 0-16,2 1 16 0,-1-1 0 0,8 2 0 16,-10-3-144-16,0 0-16 0,0 1-16 0,0-3 0 15,4 3-64-15,-2 0-16 0,-2 0 0 0,1-1 0 16,1-1-80-16,1 0 0 0,-3-1-128 0,3 2 192 0,0 0 0 0,0 0-16 15,-3 0 0-15,3 0 0 0,-2-2 16 0,2 3 0 0,-4 0 0 16,5 1 0 0,6 1-16-16,-9-6 0 0,-1 1 0 0,2 1 0 0,-1 0-32 0,3 1 0 15,-1 0 0-15,-1 0 0 16,0 1-16-16,0 0-128 0,-2 0 192 0,3 0-64 0,-1-2 48 0,1 1 0 0,-2 0 0 0,3-1 0 31,-2 0-48-31,1 0 0 0,7 4 0 0,-7-5 0 0,-1 2 0 0,2-1 0 16,1-1 0-16,5 5 0 0,-7-3 0 0,0 0-128 15,0-1 192-15,2 0-64 0,-1-1 0 0,6 5 0 16,-5-3 0-16,-3 0 0 0,1-2 0 0,2 1-128 16,-1 0 192-16,6 4-64 0,-5-6-128 0,-2 1 192 15,3-3-192-15,4 8 192 0,-6-4-192 0,6 4 192 16,-7-7-192-16,1 3 192 0,6 4-192 0,-7-5 160 16,2 1-160-16,5 4 160 0,-8-6-160 0,3 2 128 15,-1-1-128-15,2 1 128 0,-2-1-128 0,6 5 0 16,-5-6 144-16,-1 1-144 0,1-1 0 0,0 2 144 15,-2 0-144-15,7 4 0 0,-6-5 128 0,2-1-128 0,-4 3 0 0,3-1 0 16,-3-1 0-16,2 1 128 0,3-1-128 0,-2 1 0 16,-1-1 128-16,3 0-128 0,1-1 0 0,-4 0 0 15,1 2 0-15,1-2 0 0,-1 1 0 0,0-1 0 16,0 1 0-16,-1 0 0 0,1 1 128 0,-1-1-128 16,0-1 0-16,0-2 0 0,2-1 0 0,-2 3 0 15,2 0 128-15,0 1-128 0,-3-2 0 0,3 2 0 16,0 0 0-16,-2 1 0 0,-2-3 0 0,1 0 0 15,2-2 0-15,-1 1 0 0,-2 0 128 0,1 1-128 0,-2-3 0 16,4 2 0-16,-3 0 0 0,0 2 0 0,-2-2 128 16,4 0-128-16,-2 1 0 0,2 0 0 15,-1 0 0-15,0 0 0 0,1-1 0 0,-1 0 0 16,2 0 0-16,-3 1 0 0,0-1 0 0,2 2 0 16,0-2 0-16,0 0 0 0,-1 1 128 0,1-1-128 0,-1 0 0 0,1 0 0 15,3 1 0-15,-4-3 0 0,0 4 128 0,-1 1-128 16,1-1 0-16,1 2 0 0,-2-3 128 0,-1 2-128 15,-1-2 0-15,0 0 0 0,2-2 0 0,-2 1 160 16,0 0-160-16,1 1 128 0,-2-2-128 0,0 1 160 0,0 0-160 0,0 1 160 16,-5-1-32-16,5 0-128 15,1 0 192-15,1-1-64 0,-1 0-128 0,0 0 128 16,-2 0-128-16,1 1 128 0,1-2-128 0,2 0 160 16,1-1-160-16,-1 1 160 0,1-1-160 0,0 1 0 15,-4 0 144-15,3 0-144 0,-2 0 128 0,2 1-128 16,0 1 160-16,1-2-160 0,-3 0 144 0,1 0-144 15,-1 0 128-15,3 0-128 0,1-2 0 0,0 1 0 0,-3 0 128 16,1-2-128-16,3 1 0 0,-1 0 0 0,-2 0 0 0,2-1 0 0,-2 1 128 0,0 1-128 16,2 0 0-16,-1-1 128 0,-1 0-128 0,2 1 0 15,0 0 0 1,-1 1 128-16,0 0-128 0,-2 0 0 0,3-1 144 0,-1 0-144 16,0 0 0-16,1 0 128 0,-2 2-128 0,3-1 0 15,-3 1 128-15,1-1-128 0,-3 0 128 0,4-1-128 16,-3 0 128-16,0 0-128 0,2 0 128 0,-1 0-128 15,-1-2 0-15,1 0 0 0,0-3 0 0,0 1 128 16,1 1-128-16,1-1 0 0,-2 2 0 0,4-1 0 16,-3-1 0-16,3 2 0 0,-1 1 0 0,0 0 0 15,-1 0 0-15,2 0 0 0,-1 0 0 0,1 1 0 16,-2-2 0-16,1 0 0 0,-1 1 0 0,1 0 0 0,-2 0 0 0,3-3 0 0,0-1 0 0,-1 2 0 31,2 2 0-31,-2-1 128 0,1-3-128 0,-1 1 0 0,1 0 0 16,1-1 0-16,-1 1 0 0,-2-2 0 0,2 2 0 0,0-2 0 0,-1-1 0 0,-1 0 0 0,2 0 0 15,-2 2 0 1,3-1 0-16,-1 1 128 0,-1 1-128 0,0-2 0 16,0 2 0-16,2-1 0 0,-3 1 0 0,1-1 0 15,2 1 0-15,0 1 0 0,-3 3 0 0,2-5 0 0,-1 2 0 0,0 1 0 16,0 1 0-16,1 0 0 16,-2 0 0-16,1-5 0 0,1-1 0 0,-3 1 0 15,-1 0 0-15,2 1 0 0,1-1 0 0,0 0 0 16,-2 2 0-16,1 0 0 0,-1-5 0 0,0 3 0 15,2-1 0-15,-3 1 0 0,2 0 0 0,-1 1 0 0,3 2 0 0,-1-1 0 0,2-2 0 0,-3 1 0 32,2-2 0-32,1 2 0 0,-4-1 0 0,2 0 0 0,-1 0 0 0,-2 2 0 0,3-4 0 0,-2 1 0 15,2 1 0-15,0-1 0 16,-2-1 0-16,0 0 0 0,3 0 0 0,-1-1 0 16,2 0 0-16,0 2 0 0,-4 1 0 0,0 0 0 15,1-3 0-15,0 2 0 0,1 2 0 0,-2 0 0 0,3 1 0 0,-2-1 0 0,-1 2 0 0,0 0 0 31,2 0 0-31,-1-1 0 0,2 0 0 0,-3-1 0 16,2 1 0-16,0 1 0 0,2 1 0 0,-2-4 0 16,1 1 0-16,1-1 0 0,-4-1 0 0,2 2 0 0,1 1 0 0,-1 0 0 15,0 0 0-15,2-1 0 0,0-2 0 0,-3 1 0 16,1 1 0-16,2-1 0 0,1 0 0 0,-3 2 0 16,2-2 0-16,-1 0 0 15,2 3 0-15,1 1 0 0,-3-3 0 0,0 3 0 0,2 0 0 0,0 0 0 16,0 1 0-16,-3 0 0 0,2-1 0 0,1 1 0 0,-1 0 0 0,0 2 0 15,2 0 0-15,-2 1 0 0,2-2 0 0,-1-2 0 0,-1 0 0 0,-1 1 0 32,2 0 0-32,-3 1 128 0,2-1-128 0,0 1 0 0,0-1 0 0,1 1 0 15,1-2 0-15,-1-1 0 0,0 0 0 0,0 2 0 16,1 1 0-16,0 1 0 16,-1-1 0-16,1 0 0 0,0 1 0 0,0 0 0 0,1-1 0 0,-1 1 0 0,-2-2 0 0,2 2 0 31,0 2 0-31,-1 0 0 0,1-1 0 0,0 0 0 15,1 2 0-15,0-1 0 0,-1 0 0 0,-1-1 0 16,2 2 0-16,0-3 0 0,-1 4 0 0,1-1 0 16,0 0 0-16,0-2 0 0,-1-2 0 0,1 1 0 0,0-1 0 0,0 3 0 0,-1 0 0 15,1 8 0-15,-1-8 0 0,1 0 0 16,-3 1 0-16,3-1 0 0,-1 0 0 0,1 8 0 16,0 0 0-16,0-6 0 0,0-3 0 0,0 1 0 15,0 1 0-15,0-1 0 0,1 1 0 0,-1-2 0 16,0 9 0-16,0-6 0 0,3-2 0 0,-3 2 0 15,0 6 0-15,0-7 0 0,0-1 0 0,0 1 0 16,0 0 0-16,0 0 0 0,0 2 0 0,0 5 0 16,0-7 0-16,0 7 0 0,-3-7 0 0,3 7 0 15,0-8 0-15,0-1 0 0,0 2 0 0,0 7 0 16,-1-5 0-16,1 5 0 0,0-9 0 0,0 3 0 16,0 0 0-16,0-1 0 0,-1 1 0 0,1-1 0 15,0 7 0-15,0-6 0 0,0 0 0 0,0 0 0 16,0-3 0-16,0 1 0 0,0 1 0 0,0 1 0 0,-1 0 0 0,1 0 0 0,0-1 0 0,0 1 0 15,0-1 0-15,0 0 0 16,1 1 0-16,-1 6 0 0,0-9 0 0,0 9 0 16,0 0 0-16,0-6 0 0,0-1 0 0,0 7 0 15,0-7 0-15,0 7 0 0,1-6 0 0,-1 6 0 16,0-9 0-16,0 9 0 0,0 0 0 0,0 0 0 16,0-8 0-16,0 8 0 0,0 0 0 0,0 0 0 15,1-7 0-15,-1 7 0 0,0 0 0 0,0 0 0 16,0 0 0-16,0-6 0 0,0 6 0 0,0 0 0 15,3-8 0-15,-3 8 0 0,0 0 0 0,0 0 0 16,0 0 0-16,0 0-128 0,0 0 128 0,0 0 0 16,0 0 0-16,0 0-128 0,0 0 128 0,0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15,0 0 0-15,0 0 0 0,0 0 0 0,0 0 0 16,-8-2 0-16,8 2 0 0,-5-6 0 0,5 6 0 16,0 0 0-16,0 0 0 0,0 0 0 0,-2-4 0 15,-2-1 0-15,2-2 0 0,2 7 0 0,0 0 0 16,0 0 0-16,-1-7 0 0,-1 1 0 0,2 1-128 0,0-1 128 0,0-2 0 15,-1 0 0-15,2 2 0 0,-1 6 0 0,0-7 0 16,0 1 0-16,0-3 0 0,0 0 0 0,0 0 0 16,0 0 0-16,0 3 0 0,2-1 0 0,-1 1 0 15,-1-1 0-15,1-2 0 0,1-2 0 0,0 1 0 16,-2-2 0-16,0 2 0 0,0 1 0 0,1 0 0 0,1 0 0 0,0-1 0 16,-4-1 0-16,2 0 0 0,2-2 0 0,0 4 0 0,1-1 0 0,-1 0 0 31,-1 1 0-31,3-1 0 0,-3-2 0 0,0 1 0 0,0 0 0 0,1 0 0 15,0 1 0-15,-1-1 0 0,1-1 0 16,-1 1 0-16,2 1 0 0,-1 0 0 0,-1-1 0 0,3 0 0 16,-1 0 0-16,-1 2 0 0,1-1 0 0,-2-1 0 0,1 1 0 0,-1-3 0 15,1 3 0-15,0 0 0 16,0-2 0-16,0 0 0 0,2-2 0 0,-2 3 0 16,-1 3 0-16,1-2 0 0,0 0 0 0,1-1 0 0,-1 0 0 0,2 0 0 15,-2-1 0-15,2 1 0 0,-2 1 0 0,1 1 0 16,2 0 0-16,-3-1 0 0,1-1 0 0,0 0 0 15,1-1 0-15,0 0 0 16,1 3 0-16,-2 0 0 0,0 0 0 0,2-1 0 16,-2-1 0-16,1 0 0 0,-2-1 0 0,2 1 0 15,-2 1 0-15,1 1 0 0,-1-1 0 0,1-1 0 0,-2-1 0 0,4 0 0 16,0-3 0-16,-1 3 0 0,-2 1 0 0,0-2 0 16,2 1 0-16,-2 1 0 15,-2-1 0-15,2 0 0 0,4-1 0 0,-1 1 0 16,-4-1 0-16,1 1 0 0,1 1 0 0,0-1 0 0,2-4 0 0,-1 0 0 15,-1 2 0-15,1 0 0 0,2-1 0 0,-3 1 0 0,1 2 0 0,-1 0 0 16,1 0 0-16,-2 0 0 0,2 0 0 0,-1-2 0 16,0 3 0-16,3-1 0 15,-1 0 0-15,1 0 0 0,-2-2 0 0,1 4 0 0,-1-1 0 16,3 0 0-16,-4 0 0 0,2-1 0 0,1-2 0 0,-3 1 0 0,2 4 0 16,-1-1 0-1,0 0 0-15,2-1 0 0,-2-2 0 0,2-2 0 0,-2 3 0 0,2 0 0 16,-1-1 0-16,2 1 0 15,-1 1 0-15,-1 0 0 0,-1-4 0 0,1 1 0 0,-1-1 0 0,2 2 0 16,1 2 0-16,-2 0 0 0,-1-2 0 0,3-1 0 16,-3-1 0-16,2-1 0 0,-2 2 0 0,1 1 0 0,1-3 0 0,1 2 0 15,-3 2 0 1,0 0 0-16,0-2 0 0,0-1 0 0,0 1 0 16,1 0 0-16,-2 2 0 0,2-2 0 0,-1-1 0 15,0 1 0-15,1-1 0 0,-3 2 0 0,2 0 0 0,1-1 0 16,-1-3 0-16,-2 1 0 0,2-2 0 0,-1 3 0 0,-1-1 0 0,3 4 0 15,-2 0 0-15,0 1 0 16,2-3 0-16,-1-2 0 0,-2 0 0 0,3 4 0 0,-1 1 0 16,3 1 0-16,-3 0 0 0,0 0 0 0,1-2 0 0,-2 0 0 15,1-1 0-15,1 2 0 16,0 1 0-16,-1 1 0 0,1 2 0 0,1-4 0 0,-3 0 0 0,1-1 0 16,3 0 0-16,-4 1 0 15,2 1 0-15,0 2 0 0,2-1 0 0,-2-1 0 0,-1-2 0 0,0 0 0 0,-1 1 0 16,2 1 0-16,1-3 0 0,-1 0 0 0,0 2 0 0,2 2 0 15,-2-4 0 1,2 2 0-16,-1-1 0 0,1 1 0 0,0 1 0 0,0-1 0 16,0-1 0-16,-3 2 0 0,2-1 0 0,0 2 0 15,1-1 0-15,1 1 0 0,-4-3 0 0,3 4 0 16,-1-1 0-16,0 0 0 0,0 2 0 0,-1-1 0 16,1 0 0-16,1 1 0 0,-4-2 0 0,3 0 0 15,0 1 0-15,0 1 0 0,-1-1 0 0,0 1 0 16,-1 1 0-16,2-2 0 0,-1 0 0 0,0 1 0 15,1-2 0-15,0 0 0 0,-1 0 0 0,2 3 0 16,-4-1 0-16,2-1 0 0,0 0 0 0,1-2 0 0,-2 1 0 0,1 0 0 16,0 2 0-16,-1-1 0 0,1 1 0 0,1-2 0 0,-1 2 0 0,0-2 0 15,1-2 0-15,-2 3 0 16,-4 8 0-16,6-8 0 0,-1 1 0 0,1-2 0 16,-2-2 0-16,1 1 0 0,1 0 0 0,-2 2 0 15,2 1 0-15,-3 0 0 0,2-1 0 0,1 2 0 16,0-2 0-16,0 1 0 0,0-1 0 0,-2 0 0 0,3 1 0 0,-2 1 0 0,-5 6 0 15,7-7 0 1,1-2 0-16,-1 1 0 0,1-1 0 0,-1 1 0 16,0-1 0-16,-2 3 0 0,0-1 0 0,2 0 0 0,0 2 0 0,1-2 0 0,-3 1 0 0,1 0 0 31,2 1 0-31,1-1 0 0,-2 1 0 0,0-1 0 16,-3 1 0-16,3-1 0 0,2 0 0 0,-3 1 0 15,2 0 0-15,-2-1-128 0,0 2 128 0,2-2 0 16,1 2 0-16,-2 0 0 0,-7 4 0 0,8-6 0 0,0 2 0 0,-1-1 0 0,-1 0 0 15,1 0 0-15,0 2 0 0,-1 0 0 16,-6 3 0-16,10-5 0 0,-5 1 0 0,3 0 0 16,-3 0 0-16,1 1 0 0,-6 3 0 0,9-2 0 15,-4-2 0-15,-5 4 0 0,8-4 0 0,-3 0 0 16,3 0 0-16,-1 1 0 0,-7 3 0 0,8-3 0 16,-8 3 0-16,7-2 0 0,0-2 0 0,-1 1 0 15,1 0 0-15,-7 3 0 0,0 0 0 0,10-3 0 0,-10 3 0 0,9-4 0 16,-2 1 0-16,0-1 0 0,-1 0 0 0,-6 4 0 15,0 0 0-15,9-3 0 0,-2-1 0 0,-7 4 0 16,9-3 0-16,-2 0 0 16,0-2 0-16,-7 5 0 0,8-4 0 0,-2 0 0 0,2-1 0 0,-8 5 0 15,5-4 0-15,3-1 0 0,-2 1 0 16,-6 4 0-16,4-5 0 0,4-2 0 0,-1-1 0 16,1 3 0-16,-8 5 0 0,7-5 0 0,0 2 0 0,-1-1 0 15,-1-2 0-15,1 2 0 0,-6 4 0 0,0 0 0 16,8-4 0-16,-8 4 0 0,10 0 0 0,1-1 0 15,-11 1 0-15,6-4 0 0,1-2 0 0,-7 6 0 16,9-4 0-16,-2 1 0 0,-7 3 0 0,9-5 0 16,0 1 0-16,-3-2 0 0,3 1 0 0,-2 1 0 0,-1 1 0 0,-6 3 0 15,8-2 0-15,2 0 0 0,-3-1 0 0,1-1 0 16,-2 0 0-16,1 1 0 16,-7 3 0-16,7-4 0 0,1 2 0 0,-1-1 0 15,-7 3 0-15,6-5 0 0,2 2 0 0,-3-1 0 0,-5 4 0 0,10-5 0 0,-4 2 0 0,-6 3 0 31,7-5 0-31,-1 2 0 0,-6 3 0 0,8-4 0 0,-2 0 0 0,-6 4 0 16,8-6 0-16,-1 3 0 16,-1 1 0-16,-6 2 0 0,10-4 0 0,-3 1 0 0,-7 3 0 0,8-6 0 15,1 0 0-15,-2 0 0 0,-7 6 0 0,8-3 0 16,-8 3 0-16,8-5 0 0,1-2 0 0,-1 4 0 0,-8 3 0 0,6-7 0 0,2 4 0 16,-8 3 0-1,0 0 0-15,11-4 0 0,-11 4 0 0,10-4 0 16,1 1 0-16,-11 3 0 0,0 0 0 0,11-1 0 15,-2-2 0-15,-1 0 0 0,-8 3 0 0,9-1 0 0,0-1 0 16,-9 2 0-16,0 0 0 0,11-2 0 0,-1-1 0 0,-10 3 0 0,0 0 0 16,10-3 0-1,0-1 0-15,-1 0 0 0,1 2 0 0,-2 0 0 16,0 0 0-16,-8 2 0 0,8-3 0 0,-8 3 0 0,9-4 0 0,2 1 0 16,-3-1 0-16,0 0 0 0,-8 4 0 0,8-2 0 15,0 0 0-15,-2 0 0 0,2-2 0 0,-2 2 0 0,1 0 0 0,2 0 0 16,-3-3 0-16,-6 5 0 0,7-3 0 0,-7 3 0 0,9-2 0 0,0-1 0 15,-1-1 0-15,-1-1 0 16,-7 5 0-16,7-5 0 16,-7 5 0-16,8-2 0 0,-1-1 0 0,0 1 0 15,0-1 0-15,0 0 0 0,-7 3 0 0,7-4 0 0,-1 0 0 0,-6 4 0 16,0 0 0-16,9-3 0 0,0-1 0 0,-2-1 0 16,-7 5 0-16,7-3 0 15,2 1 0-15,-9 2 0 0,0 0 0 0,10-1 0 16,0-1 0-16,-10 2 0 0,6-6 0 0,3 3 0 0,-9 3 0 0,8-1 0 0,-8 1 0 15,10-6 0-15,-4 2 0 0,3 0 0 16,-9 4 0-16,8-4 0 0,1 1 0 0,-2-1 0 16,-7 4 0-16,9-4 0 0,1 0 0 0,-1 1 0 15,-9 3 0-15,11-4 0 0,-2 0 0 0,-1-1 0 16,-8 5 0-16,11-6 0 0,-2 1 0 0,-1 1 0 16,-8 4 0-16,6-2 0 0,-6 2 0 0,10-4 0 0,-2 1 0 0,-8 3 0 15,10-3 0-15,-1-1 0 16,0 3 0-16,0-1 0 0,-2-1 0 0,2 1 0 15,-3-1 0-15,4 1 0 0,-2 0 0 0,0 1 0 16,-8 1 0-16,10-2 0 0,0 1 0 0,-1 0 0 16,-1-3 0-16,1 2 0 0,-1 0 0 0,-1 0 0 15,0 2 0-15,2-1 0 0,-3-3 0 0,4 3 0 16,-10 1 0-16,9-2 0 0,1-1 0 0,0-1 0 16,-2 0 0-16,0 1 0 0,-8 3 0 0,8-3 0 0,1 2 0 0,-1 0 128 15,-1-1-128-15,1 1 0 0,-8 1 0 0,10-4 0 16,-2 0 0-16,-8 4 0 0,9-3 0 0,2 2 0 0,-3-1 0 0,-8 2 0 15,10-5 0-15,-1 2 0 16,-9 3 0-16,10-2 0 0,0 1 0 0,0-2 0 16,-2-2 0-16,0 1 0 0,-8 4 0 0,11-4 0 15,0 2 0-15,-1 1 0 0,-10 1 0 0,11-2 0 16,0-3 0-16,-2 3 0 0,-9 2 0 0,11-1 0 0,0 0 0 0,0 1 0 0,-11 0 0 0,9 0 0 16,-9 0 0-16,11-2 0 15,0 1 0-15,-3 0 0 0,1 1 0 0,0 0 0 16,-1-2 0-16,0 1 0 15,-8 1 0-15,10 0 0 0,0-3 0 0,-3 2 0 16,2 2 0-16,-9-1 0 0,7 3 0 0,2-3 0 16,0-4 0-16,1 1 0 0,-2 0 0 0,-1 2 0 0,1 1 0 0,0 3 0 15,-1-1 0-15,-7-2 0 0,8 0 0 16,-1 0 0-16,-7 0 0 0,8 0 0 0,-1 1 0 0,-7-1 0 16,9 2 0-16,2 1 0 0,-11-3 0 0,9-2 0 15,-1 1 0-15,0 0 0 0,-8 1 0 0,10 1 0 16,-1 0 0-16,-1-1 0 0,-8 0 0 0,0 0 0 15,11-1 0-15,-4 1 0 0,-7 0 0 0,11 1 0 16,-2 2 0-16,0-1 0 0,-9-2 0 0,11-3 0 0,-1 3 0 0,-10 0 0 16,12 0 0-16,-1 1 0 15,1 1 0-15,-3-1 0 0,-9-1 0 0,10-1 0 0,-2-1 0 0,-8 2 0 16,11 2 0-16,-11-2 0 16,0 0 0-16,10 2 0 0,-10-2 0 0,11 0 0 15,0-1 0-15,-2 2 0 0,-9-1 0 0,0 0 0 0,13 3 0 0,-4-2 0 0,-9-1 0 0,10-1 0 0,-10 1 0 16,13 0 0-1,-3 1 0-15,0 1 0 0,-2 1 0 0,-8-3 0 16,10-2 0-16,0 1 0 0,-10 1 0 0,8 5 0 0,1-4 0 0,-9-1 0 16,9 3 0-16,0-1 0 15,-9-2 0-15,10 0 0 0,-3 0 0 0,-7 0 0 16,9 1 0-16,-2 2 0 0,0 2 0 0,0-4 0 16,-7-1 0-16,0 0 0 0,10 0 0 0,-10 0 0 15,7 5 0-15,-7-5 0 0,9 2 0 0,-9-2 0 16,7 0 0-16,-7 0 128 0,9 0-128 0,-9 0 0 15,9-1 0-15,-9 1 0 0,10 0 0 0,-3 0 128 16,-7 0-128-16,0 0 0 0,0 0 0 0,9 2 0 0,-9-2 0 0,9 3 0 16,-9-3 0-16,6 4 0 0,-6-4 0 0,0 0 0 15,10 1 0-15,-10-1 0 0,7 0 0 0,-7 0 0 16,0 0 0-16,10 0 0 0,-10 0 0 0,9 0 0 0,-9 0 0 0,8 0 0 16,-8 0 0-16,0 0 0 15,11 2 0-15,-11-2 0 0,9 0 0 0,-9 0 0 16,9-1 0-16,-9 1 128 0,11-1-128 0,-11 1 0 15,10-1 0-15,-10 1 0 0,12-4 0 0,-2 3 0 16,-10 1 0-16,11-1 0 0,0-1 0 0,-11 2 0 16,8-2 0-16,0-1 0 0,2 1 0 0,-10 2 0 15,8-1 0-15,-8 1 0 0,11-3 0 0,-11 3 128 16,10-1-128-16,0 0 0 0,0-2 0 0,-10 3 0 16,9-2 0-16,-1 0 0 0,1 0 0 0,0 1 0 15,1-3 0-15,-2 3 128 0,0 0-128 0,-1 0 0 0,-7 1 0 0,10-2 0 0,-2 0 0 0,-1 0 0 0,-7 2 0 16,12-2 0-1,-3 1 0-15,0 2 0 0,-9-1 0 0,9 0 0 0,-2-3 0 0,1 1 0 16,-8 2 0-16,10-1 0 16,-2 1 0-16,-2 0 0 0,-6 0 0 0,9 0 0 15,-2 0 0-15,0 1 0 0,-7-1 0 0,8 1 0 16,0-1 0-16,-2 1 0 0,1-1 0 0,2 2 0 0,-9-2 0 0,8 3 0 16,-1 0 0-16,-1-2 0 0,-6-1 0 0,10-1 0 15,-10 1 0-15,8 0 0 16,2 0 0-16,-10 0 0 0,10 2 0 0,-10-2 0 15,10 1 0-15,0-1 0 0,-10 0 0 0,12 0 0 16,-2 0 0-16,0 0 0 0,-10 0 0 0,12 1 0 16,0-1 0-16,-2-1 0 0,-10 1 0 0,10-2 0 15,0 0 0-15,-10 2 0 0,10 2 0 0,0 0 0 16,-2-1 0-16,2-1 0 0,2-1 0 0,-3 0 0 0,-9 1 0 0,11 0 0 0,1-1 0 16,-1 0 0-16,-2 0 0 0,-9 1 0 15,11 1 0-15,-2-1 0 0,1-1 0 0,1 1 0 16,-5 1 0-16,3 0 128 0,-2 0-128 0,2-1 0 15,-2 0 0-15,2 1 0 0,-3 1 0 0,0-2 0 16,-6 0 0-16,8 0 0 0,-8 0 0 0,10 5 0 16,-2-1 0-16,-8-4 0 0,9-1 0 0,0 1 0 15,-2 1 0-15,0 1 128 0,0 2-128 0,0-1 0 0,1-1 0 0,-8-2 0 16,5 3 0-16,-5-3 0 0,11 2 0 0,-3 0 0 16,-8-2 0-16,10 4 0 0,-2 1 0 0,0-3 0 15,-8-2 0-15,11 0 0 16,-3 2 0-16,2 0 0 0,-3 0 0 0,-7-2 0 0,0 0 0 15,10 5 0-15,1-1 0 0,-3-2 0 0,-8-2 0 16,11 3 0-16,-1 0 0 0,-1 0 0 0,-9-3 0 0,11 3 0 16,-11-3 0-16,7 3 0 0,-7-3 0 0,10 0 0 15,-10 0 0-15,12 3 0 0,-2-1 0 0,-10-2 0 16,9 3 0-16,1 0 0 0,-1-4 0 0,-9 1 0 0,0 0 0 0,11 3 0 16,-1-1 0-16,-2 1 0 15,-8-3 0-15,12 3 0 0,-5-1 0 0,-7-2 128 16,11 2-128-16,-2-1 0 0,-2 3 0 0,0-1 0 0,2-3 0 0,-9 0 0 15,0 0 0-15,11 3 0 16,-3 0 0-16,1-2 128 0,-9-1-128 0,7 0 0 16,1 1 0-16,-8-1 0 0,7 5 0 0,1-3 0 0,-8-2 0 0,7-2 0 15,-7 2 0-15,9 0 128 0,-1 1-128 0,-1 0 0 0,-7-1 0 16,9 0 0-16,-1 0 0 0,-2-1 0 0,-6 1 0 0,9-2 128 16,-9 2-128-16,9 2 0 0,-1 0 0 0,-1-2 0 0,-7 0 0 15,9-2 0 1,-9 2 0-16,11-1 0 0,-4-1 0 0,-7 2 0 15,0 0 0-15,11 0 0 0,-2 0 0 0,-2 0 0 16,-7 0 0-16,9 0 0 0,0 2 0 0,-1 0 128 0,-8-2-128 0,0 0 0 16,8 0 0-16,2-1 0 15,-3-1 0-15,-7 2 128 0,9-4-128 0,-3 3 0 0,-6 1 0 0,10-1 0 0,-10 1 0 16,10 0 0 0,-1-1 0-16,-9 1 0 0,0 0 0 0,12 0 0 15,-3 0 0-15,0 0 128 0,-9 0-128 0,0 0 0 16,0 0 0-16,0 0 0 0,12 1 0 0,-12-1 0 15,0 0 0-15,10 0 0 0,1 0 0 0,-2 2 0 0,-9-2 0 0,0 0 0 16,8 3 0-16,1-3 0 0,0 0 0 0,-9 0 0 16,0 0 0-16,10 3 0 0,-2-2 0 0,-8-1 0 15,9-1 0-15,-9 1 128 0,11-1-128 0,-11 1 0 16,8 2 0-16,-8-2 0 0,9 2 0 0,-9-2 128 16,9 1-128-16,-9-1 0 0,0 0 0 0,8 0 0 15,-8 0 0-15,10 4 0 0,-10-4 0 0,7 1 128 0,-7-1-128 0,0 0 0 0,0 0 0 16,0 0 0-1,10 0 0-15,-10 0 0 0,6 3 0 0,-6-3 0 0,0 0 0 0,0 0 144 16,0 0-144-16,0 0 0 16,10 4 128-16,-10-4-128 0,0 0 0 0,0 0 0 15,0 0 0-15,6 5 0 0,-6-5 0 0,0 0 0 16,0 0 128-16,0 0-128 0,0 0 0 0,0 0 0 0,0 0 144 0,7 4-144 16,-7-4 0-16,0 0 144 0,0 0-144 0,7 4 0 15,-7-4 0-15,0 0 0 0,7 3 0 0,-7-3 0 16,0 0 128-16,0 0-128 0,7 6 0 0,-7-6 0 15,0 0 0-15,0 0 0 0,7 5 128 0,-7-5-128 16,5 4 0-16,-5-4 128 0,0 0-128 0,0 0 0 0,0 0 0 0,7 5 0 16,-7-5 0-16,0 0 0 15,8 4 0-15,-8-4 0 0,0 0 0 0,0 0 0 16,7 2 0-16,-7-2 0 0,0 0 0 0,5 6 0 16,-5-6 128-16,0 0-128 0,0 0 0 0,0 0 0 0,8 2 0 0,-8-2 0 0,0 0 0 0,7 3 0 31,-7-3 128-31,7 5-128 0,-7-5 0 0,0 0 0 0,0 0 0 0,6 2 0 15,-6-2 0-15,0 0 0 0,0 0 128 0,9 3-128 0,-9-3 0 0,8 3 0 16,-8-3 0 0,0 0 128-16,0 0-128 0,0 0 0 0,9 0 0 0,-9 0 0 15,0 0 0-15,0 0 0 0,9 7 0 0,-3-5 0 0,-6-2 0 0,0 0 0 0,0 0 0 0,0 0 0 32,0 0 0-32,8 1 0 0,-8-1 0 0,0 0 0 15,9 0 0-15,-2 0 0 0,-7 0 0 0,0 0 0 16,11 3 0-16,-2-2 0 0,-9-1 128 0,0 0-128 15,0 0 0-15,0 0 0 0,8 0 0 0,-8 0 0 16,0 0 0-16,11 0 0 0,-1 0 0 0,-10 0 0 16,0 0 0-16,0 0 0 0,7 0 0 0,-7 0 0 0,0 0 0 0,10-3 0 0,-10 3 0 0,0 0 0 31,9 0 0-31,-9 0 0 0,8 0 0 0,-8 0 0 16,0 0 0-16,0 0 0 0,9-2 0 0,-9 2 0 0,10-1 0 0,-10 1 0 15,0 0 0-15,11-1 0 0,-4 1 0 0,-7 0 0 16,0 0 0-16,0 0 0 0,0 0 0 0,0 0 0 15,0 0 0-15,0 0 0 0,0 0 0 0,0 0 0 16,0 0 128-16,0 0-128 0,0 0 0 0,0 0 0 16,10 0 0-16,-10 0 0 0,0 0 0 0,0 0 0 15,0 0 0-15,0 0 0 0,0 0 0 0,0 0 0 16,0 0 0-16,0 0 0 0,0 0 0 0,0 0 0 16,0 0 0-16,0 0 0 0,10 0 0 0,-10 0 0 15,0 0 0-15,0 0 0 0,0 0 0 0,0 0 0 16,0 0 128-16,0 0-128 0,0 0 0 0,0 0 0 15,0 0 0-15,0 0 0 0,0 0 0 0,0 0 0 0,0 0 0 0,0 0 128 16,0 0-128-16,0 0 0 0,0 0 0 0,0 0 0 0,0 0 0 0,0 0 0 16,0 0 0-16,0 0 0 15,0 0 0-15,0 0 0 0,0 0 0 0,0 0 0 16,0 0 0-16,0 0 0 0,0 0 0 0,0 0 0 16,0 0 0-16,0 0 0 0,0 0 0 0,0 0 0 15,0 0 0-15,0 0 0 0,0 0 0 0,0 0 0 16,0 0 0-16,0 0 128 0,0 0-128 0,0 0 128 15,0 0-128-15,0 0 0 0,0 0 0 0,0 0-176 0,0 0 176 0,0 0 0 16,0 0 0-16,0 0 0 0,0 0 0 0,0 0 0 16,0 0 128-16,0 0-128 15,0 0 0-15,0 0 0 0,0 0 0 0,0 0-128 16,0 0 128-16,0 0 0 0,0 0 0 0,0 0-128 0,0 0 128 16,0 0-160-16,0 0 160 0,0 0-160 15,0 0-224-15,0 0-32 0,0 0-16 0,0 0 0 16,0 0-1616-16,0 0-336 0,0 0-64 0,0 0-16 0</inkml:trace>
  <inkml:trace contextRef="#ctx0" brushRef="#br0" timeOffset="1">21158 3772 3679 0,'0'0'160'0,"0"0"32"0,0 0-192 0,0 0 0 16,0 0 0-16,0 0 0 0,0 0 1600 0,0 0 288 0,0 0 48 0,0 0 16 15,0 0-1296-15,0 0-256 16,0 0-48-16,0 0-16 0,0 0 80 16,0 0 16-16,0 0 0 0,0 0 0 0,0 0-48 0,0 0 0 15,0 0 0-15,0 0 0 0,0 0-96 0,0 0-32 0,0 0 0 0,0 0 0 16,0 0 64-16,0 0 0 16,0 0 0-16,0 0 0 0,0 0-48 0,0 0 0 15,0 0 0-15,0 0 0 0,0 0 96 0,0 0 16 16,0 0 0-16,0 0 0 0,0 0 64 0,0 0 0 0,0 0 16 0,0 0 0 15,0 0-16-15,0 0-16 16,0 0 0-16,-2 9 0 0,2-9-112 0,0 0-32 16,0 0 0-16,0 0 0 0,-2 7-96 0,2-7 0 15,0 0-16-15,0 0 0 0,0 0 32 0,0 0 16 0,0 0 0 0,0 0 0 16,0 0 48-16,0 0 16 0,0 0 0 0,0 0 0 16,0 0-80-16,0 0-16 0,0 0 0 0,0 0 0 15,0 0-64-15,0 0-128 0,0 0 176 0,0 0-176 0,-5 8 208 0,5-8-64 16,0 0-16-16,0 0 0 15,0 0-128-15,0 0 192 0,0 0-192 0,0 0 192 16,0 0-32-16,0 0 0 0,0 0 0 0,0 0 0 0,0 0-160 16,0 0 192-16,0 0-192 0,0 0 192 15,0 0-192-15,0 0 0 0,0 0 0 0,0 0 128 0,0 0-128 0,0 0 0 16,0 0 0-16,0 0 0 16,0 0 0-16,0 0 0 0,0 0 0 0,0 0 0 15,0 0 0-15,0 0 0 0,0 0 0 0,0 0 0 16,0 0 128-16,0 0-128 0,0 0 0 0,0 0 128 15,0 0-128-15,0 0 0 0,0 0 0 0,0 0 128 16,0 0-128-16,0 0 0 0,0 0 0 0,0 0 0 0,0 0 0 0,0 0 128 16,0 0-128-16,0 0 0 0,0 0 0 0,0 0 0 15,0 0 128-15,0 0-128 0,0 0 0 0,0 0 0 16,0 0 144-16,0 0-144 0,0 0 0 0,0 0 144 0,0 0-144 0,0 0 0 16,0 0 144-16,0 0-144 15,0 0 0-15,0 0 144 0,0 0-144 0,7-1 0 16,-7 1 0-16,0 0 128 0,0 0-128 0,0 0 0 15,0 0 0-15,0 0 0 0,0 0 0 0,8-2 128 16,-8 2-128-16,0 0 0 0,0 0 0 0,0 0 0 0,4-6 128 0,-4 6-128 16,0 0 0-16,0 0 128 15,7 0-128-15,-7 0 128 0,0 0-128 0,6 1 160 16,-6-1-160-16,7 0 160 0,-7 0-160 0,0 0 160 0,0 0-160 0,10 0 160 16,0-2-160-16,-3 2 0 0,-7 0 144 0,8 4-144 0,1-4 0 0,-3 0 144 15,-6 0-144-15,10 0 0 0,0 0 144 0,-3 0-144 0,-7 0 0 0,11 0 144 31,-2 1-144-31,-9-1 128 0,0 0-128 0,11 0 128 0,0 2-128 0,-3 0 0 16,1 0 144-16,-9-2-144 16,10-2 0-16,-2 0 0 0,1 1 0 0,-9 1 0 0,0 0 144 0,9 0-144 15,-9 0 192-15,10-1-192 16,-10 1 160-16,11-3-160 0,-3 1 128 0,-8 2-128 16,9 0 128-16,-9 0-128 0,9 2 0 0,-9-2 128 15,11-1 0-15,-1 0 0 0,-10 1 0 0,8 0 0 16,0 2 0-16,-8-2-128 0,10 2 192 0,0-2-64 15,-10 0-128-15,11 0 0 0,-3 0 0 0,-1 1 0 0,-7-1 0 0,9 0 128 16,-9 0-128-16,10 1 0 16,0 1 0-16,-2 0 0 0,-8-2 0 0,9 1 0 0,-9-1 0 0,8 0 0 15,0 2 128-15,-2 0-128 0,-6-2 0 0,10 1 0 16,-2 1 0-16,-1-1 0 0,-7-1 0 0,7-1 128 16,1 0-128-16,-8 1 0 0,8 1 0 0,-1 0 0 15,-7-1 128-15,7 0-128 0,-7 0 0 0,8 0 128 16,-2-2-128-16,-6 2 128 0,0 0-128 0,10 2 128 15,-2 0-128-15,0-2 128 0,-8 0-128 0,0 0 128 16,8-2-128-16,0 2 128 0,-8 0-128 0,9 2 0 16,0-1 144-16,-2 0-144 0,1-1 0 0,0 1 0 0,-8-1 0 0,8 3 128 0,-1-3-128 15,-7 0 0 1,0 0 128-16,9 5-128 0,2 0 0 0,-2-3 144 16,-1-1-144-16,-1 0 0 0,1 0 128 0,-8-1-128 15,0 0 0-15,9 4 0 0,-2 0 0 0,1-1 0 0,1 0 0 0,-9-3 0 16,9 4 128-16,0-1-128 0,-9-3 0 15,9 4 0-15,-9-4 0 0,7 9 160 0,2-2-160 0,-9-7 128 16,0 0-128-16,9 7 128 0,-1-3-128 0,0 0 128 0,-8-4-128 0,8 8 128 16,-3-3-128-16,-5-5 128 15,9 5-128-15,-9-5 128 0,0 0-128 0,6 7 128 16,-1 0-128-16,-5-7 128 0,8 7-128 0,-3-2 128 16,-5-5-128-16,7 7 128 0,-7-7-128 0,0 0 128 15,4 9-128-15,2 0 0 0,0-3 0 0,-6-6 128 16,0 0-128-16,5 9 0 0,-5-9 144 0,4 7-144 0,-4-7 0 0,6 8 128 0,-2 0-128 0,-4-8 0 31,5 10 128-31,0-1-128 0,-5-9 128 0,3 9-128 0,2-1 0 0,-5-8 144 16,4 10-144-16,2-2 0 0,-3 1 128 0,0-1-128 0,-3-8 0 0,4 10 0 15,-4-10 0-15,5 8 0 0,-5-8 0 0,3 9 0 16,2 0 144-16,-2-1-144 16,1 1 0-16,-2 0 144 0,-2-9-144 0,3 9 0 0,-1 2 0 0,1 0 0 15,-3-11 128-15,5 10-128 16,-3 2 0-16,1-2 128 0,-1-2-128 0,1 0 0 15,-3-8 0-15,5 11 0 0,-3-1 0 0,1-3 0 16,-3-7 0-16,3 10 0 0,0-1 0 0,2 2 0 16,-4-2 0-16,-1-9 0 0,0 0 0 0,4 9 128 15,-2 0-128-15,0 0 0 0,1-1 0 0,0 1 0 16,-3-9 0-16,2 9 0 0,3-1 0 0,-5-8 0 16,1 10 128-16,1-2-128 0,1 3 0 0,0 0 0 0,-3-4 0 0,0-7 128 15,3 10-128-15,-1 0 0 0,-2-10 0 0,2 11 128 16,-1-1-128-16,1 0 128 0,3-2-128 0,-5-8 128 15,1 9-128-15,-1-9 0 0,2 9 0 0,0-1 128 0,0 2-128 0,1 0 0 16,-2-2 0-16,1 1 128 0,1 0-128 0,-3-9 0 0,0 10 0 0,0 0 0 31,0 0 0-31,0 0 0 0,0-2 128 0,0-8-128 16,0 9 0-16,0-9 0 0,0 10 0 0,0 0 0 16,0 0 0-16,0 0 0 0,0 3 128 0,0-4-128 15,0 0 0-15,0-9 0 0,-1 8 0 0,-2 2 0 16,0 0 0-16,0 0 0 0,1-1 0 0,0 0 128 15,2-9-128-15,-2 10 0 0,-2-3 0 0,2 1 128 16,2-8-128-16,-2 10 0 0,-1-1 0 0,-1-2 0 0,3 0 0 16,-4-2 0-16,5-5 0 0,-6 11 0 0,3-2 0 0,-2-1 0 15,0 0 0-15,2-2 0 0,3-6 0 0,-3 8 0 0,-2 0 128 0,5-8-128 16,-5 7 0-16,0 0 0 16,1 1 0-16,4-8 0 0,-6 5 0 0,1 3 0 15,0 0 0-15,1 1 0 0,0-2 0 0,1 0 0 16,3-7 0-16,-6 8 0 0,0-1 0 0,3 0 0 0,-2-1 0 0,-1 1 0 0,2-1 0 15,-2 0 0-15,2 3 0 0,-1-3 0 16,0 0 0-16,-1 0 0 16,1 0 0-16,-1-1 0 0,1 1 0 0,0-2 0 15,-1 1 0-15,-1-1 0 0,1-1 0 0,6-3 0 16,-8 6 0-16,0-2 0 0,1 0 0 0,-2-1 0 16,-2 1 0-16,2 0 0 0,2 0 0 0,1-1 0 0,-1 4 0 0,1-2 0 15,-2-1 0-15,8-4 0 0,-9 4 0 0,0 1 0 0,0 1 0 0,2 0 0 16,-1-2 0-1,8-4 0-15,-9 3 0 0,-1 2 0 0,4-3 0 0,6-2 0 16,-11 5 0-16,2 0 0 0,0-1 0 0,0 0 0 16,9-4 0-16,-6 4 0 0,-4-1 0 0,2 1 0 15,-2-2 0-15,3 0 0 0,-2 0 0 0,2 0 0 16,-1 1 0-16,3-2 0 0,5-1 0 0,-9 3 0 16,3-3 0-16,-3 2 0 0,2 0 0 0,1 1 0 0,-1-3 0 0,1 1 0 15,6-1 0-15,-6 2 0 0,0-1 0 0,-1 0 0 0,7-1 0 0,-7 3 0 31,2-2 0-31,-1 1 0 0,2-2 0 0,4 0 0 16,-10 1 0-16,4 0 0 0,0-2 0 0,6 1 0 16,-5 3 0-16,0 0 128 0,-4-3-128 0,3 0 128 0,6 0-128 0,-8 0 0 15,1 0 0-15,-1 2 0 0,3 2 0 0,0-2 0 16,-2-2 0-16,1-1-176 0,1 0 176 0,-2 1 0 16,2-4 0-16,-2 3 0 0,0 1 0 0,2 0 0 15,-2 0 0-15,7 0 0 0,-7-2 0 0,-1 1 0 16,0 0 128-16,3 1-128 0,5 0 0 0,-7 1 0 15,1-2 0-15,6 1-128 0,-8 0 128 0,0 0 0 16,2-1 0-16,0 1 0 0,6 0 0 0,0 0 0 16,-10-1 0-16,2 0 0 0,2-2 0 0,6 3 0 15,0 0 0-15,-8-1 0 0,8 1 0 0,-8 1 0 16,1-1 0-16,7 0 0 0,-9 3 0 0,9-3 0 16,0 0 0-16,0 0 0 0,-9 2 0 0,9-2 0 0,0 0 0 0,0 0 0 15,-9 0 0-15,-1 0 0 0,3 0 0 0,7 0 0 16,-9 3 0-16,2 0 0 0,-4-3 0 0,11 0 0 15,0 0 0-15,-8 0 0 0,-1-1 0 0,1 1 0 16,8 0 0-16,0 0 0 0,-8 3 0 0,8-3 0 16,-10-2 0-16,3 1 0 0,-2 0 0 0,9 1 0 15,-7 2 0-15,7-2 0 0,-8 4 0 0,2-2 0 16,6-2 0-16,-9-1 0 0,9 1 0 0,-6 0 0 16,-2 2 0-16,8-2 0 0,-7 2 0 0,7-2 0 15,-8 1 0-15,0 0 0 0,8-1 0 0,-9 3 0 16,9-3 0-16,-7 2 0 0,-2-2 0 0,9 0 0 15,-6 3 0-15,-2-1 0 0,1 2 0 0,0-2 0 16,7-2 0-16,-9 1 0 0,2 1 0 0,0 0 0 16,1-1 0-16,1 2 0 0,-1-1 0 0,-1-1 0 15,7-1 0-15,-8 2 0 0,-1-1 0 0,2 0 0 0,-3-1 0 0,0 3 0 0,2-1 0 16,1-1 0-16,1 1 0 0,-1 0 0 0,-3 0 0 0,2 1 0 16,0-3 0-16,0 1 0 15,0 1 0-15,2 0 128 0,6-2-128 0,-9 3 0 16,-3 0 0-16,5-1 0 0,7-2 0 0,0 0 0 15,-11 2 0-15,3 1 0 0,8-3 0 0,-8 4 0 0,8-4 0 0,-8 5 0 16,0-3 0-16,8-2 0 16,-8 3 0-16,-2 0 0 0,1 1 0 0,2 1 0 0,7-5 0 0,-6 5 0 15,-2-2 0-15,8-3 0 16,0 0 0-16,0 0 0 0,-10 7 0 0,4 0 0 0,-2-1 0 0,8-6 0 0,-8 4 0 0,-1-1 0 31,9-3 0-31,-6 6 0 0,-3-1 0 0,9-5 0 16,-7 6 0-16,7-6 0 0,-8 5 0 0,8-5 0 15,0 0 0-15,-7 4 128 0,-1 2-128 0,8-6 0 0,-6 6 0 0,6-6 0 16,-8 5 0-16,8-5 0 0,-9 5 0 0,3 1 0 16,-1-2 0-16,3 2 0 0,-2-1 0 0,6-5 0 15,-7 6 0-15,2-2 0 0,5-4 0 0,0 0 0 16,-8 7 0-16,3-1 0 0,-3 1 0 0,8-7 128 16,-4 4-128-16,4-4 0 0,-7 6 0 0,3-1 128 0,4-5-128 0,-6 8 0 15,3-3 0-15,3-5 0 16,-9 5 0-16,4-1 0 0,5-4 0 0,-6 6 0 0,6-6 0 0,-5 6 0 15,0 1 0-15,-1 0 0 16,1-1 0-16,1 1 0 0,-3-2 0 0,3 1 0 0,4-6 0 0,-4 4 0 16,-1 3 0-16,5-7 0 15,-6 7 0-15,1 2 0 0,-2 2 0 0,2-4 0 16,0-4 0-16,5-3 0 0,-6 5 0 0,0 0 0 16,0 2 0-16,1-1 0 0,5-6 0 0,-4 8 0 0,-3-1 0 0,2-1 0 0,0 1 0 0,0 0 0 15,-1 2 0-15,1 0 0 16,-1 0 0-16,2-3 0 0,-1 0 0 0,5-6 0 15,-6 8 0-15,2-1 128 0,4-7-128 0,-5 11 0 16,-1-1 0-16,0-1 0 0,2-2 0 0,-3-1 0 16,3 1 0-16,-1-1 0 0,-3-1 0 0,8-5 0 15,0 0 0-15,-5 11 0 0,-4-1 0 0,3 0 0 16,2-2 0-16,-2-1 0 0,-1 1 0 0,2-2 0 16,5-6 0-16,-6 9 0 0,1-2 0 0,0 2 0 0,0 0 0 0,5-9 0 15,-6 6 0-15,2 1 0 16,-2 0 0-16,2 2 0 0,1 0 0 0,3-9 0 15,-5 9 0-15,2-3 0 0,3-6 0 0,-3 10 0 16,3-10 0-16,-2 10 0 0,-4 0 0 0,3 0 0 0,-2 0 0 16,5-10 0-16,0 0 0 0,-1 9 0 0,1-9 0 0,-2 8 0 15,-3 0 0-15,2 1 0 0,3-9 0 0,-1 11 0 16,-1-1 0-16,0-1 0 0,2-9 0 0,-1 9 0 0,-1 4 0 0,-2-5 0 16,4-8 0-16,0 0 0 15,0 0 0-15,-2 10 0 0,0 0 0 0,2-10 0 0,-1 9 0 0,0 0 0 16,-2 0 0-16,3-9 0 15,0 0 0-15,0 8 0 0,0-8 0 0,-1 9 0 16,-1 0 0-16,2-9 0 0,-3 9 0 0,2-2 0 16,0 2 0-16,1-9 0 0,-1 10 0 0,1-10 0 15,0 0 0-15,-3 9 0 0,3-9 0 0,0 0 0 16,-2 9 0-16,1 0 0 0,0-1 0 0,1-8 0 16,0 0 0-16,-1 7 0 0,-2 1 0 0,3-8 0 0,-2 10 0 0,2-10 0 15,0 0 0-15,-2 8 0 0,1 1 0 0,1-9 0 16,0 0 0-16,-3 9 0 0,1 0 0 0,1-2 0 15,-1 1 0-15,2-8 128 0,0 0-128 0,0 0 0 16,-1 10 0-16,1-10 0 0,-2 9 0 0,2-9 0 16,0 9 0-16,0-9 0 0,-1 10 0 0,1-10 0 15,0 0 0-15,-1 8 0 0,1-8 0 0,0 9 0 16,0-9 0-16,-1 10 0 0,1-10 0 0,-1 8 0 16,0 1 0-16,1-9 0 0,0 0 0 0,1 9 0 15,-1-9 0-15,0 10 0 0,0-10 0 0,0 8 0 16,0-8 0-16,0 0 0 0,0 11 0 0,0-2 0 15,0-9 0-15,-1 9 0 0,0-1 0 0,1-8 0 16,0 9 0-16,0-1 0 0,0-8 0 0,0 9 0 0,0-9 0 0,0 0 0 16,-2 11 0-16,2-1 0 0,0-10 0 0,0 8 0 15,0-8 0-15,0 11 0 0,0-1 0 0,0-1 0 16,0-9 0-16,0 10 0 0,-1 0 0 0,1-1 128 16,0-9-128-16,0 7 0 0,0-7 0 0,0 9 0 15,0 0 0-15,0-9 0 0,-1 9 0 0,1-9 0 16,1 9 0-16,-1 1 0 0,0-4 0 0,0-6 128 15,-1 10-128-15,1-1 0 0,0-9 0 0,-1 11 0 16,0-1 0-16,1-10 0 0,0 9 0 0,0-9 0 16,0 11 0-16,-1-3 0 0,1-8 0 0,0 10 0 15,0-1 0-15,0 0 0 0,-2 0 0 0,2-9 0 16,0 0 0-16,-2 10 0 0,0-2 0 0,1 0 0 16,1 2 0-16,0-1 0 0,0-9 0 0,0 10 0 15,0-2 0-15,-1 1 0 0,1-9 0 0,-1 10 128 0,1 0-128 16,0-1 0-16,0-9 0 0,-1 11 0 0,0-1 0 0,1-1 0 0,0-1 0 0,0-8 0 15,0 10 0-15,1-1 0 16,-1-9 0-16,0 11 0 0,0-1 0 0,0-1 128 16,0-9-128-16,1 10 0 0,-1-10 0 0,1 8 0 15,-1 1 0-15,0 1 0 0,0 2 0 0,1-1 0 0,2-2 0 16,-3-9 0-16,2 8 0 0,-2-8 0 16,0 9 0-16,0 0 128 0,0-9-128 0,2 10 0 0,-1 1 0 0,0-2 0 0,-1-9 0 15,2 9 0-15,1-1 0 0,-2-1 128 16,-1 1-128-16,0-8 0 15,1 9 0-15,0-1 128 0,-1-1-128 0,0-7 0 16,0 0 0-16,3 9 0 0,0 1 0 0,-1-1 0 16,-2-9 0-16,2 9 0 0,-2-9 0 0,1 8 0 0,0-2 0 15,0 0 0-15,1 1 0 0,-2-7 128 0,2 7-128 0,-2-7 0 16,4 8 0-16,-4-8 0 0,2 9 0 0,1 0 128 16,2-1-128-16,-5-8 0 0,3 6 0 0,1 1 0 15,-1 0 0-15,-3-7 0 0,0 0 0 0,3 7 0 0,0 0 0 0,3-1 0 16,-3 1 0-16,-3-7 128 15,0 0-128-15,4 8 0 0,1-2 0 0,-1 2 0 16,-4-8 0-16,3 7 0 0,-3-7 0 0,7 7 128 16,-7-7-128-16,7 9 0 0,-2-1 0 0,2-2 0 15,-3-1 0-15,-4-5 0 0,8 3 0 0,-8-3 0 16,6 7 0-16,-1-1 0 0,-5-6 0 0,5 7 0 16,2-2 0-16,-7-5 0 0,0 0 0 0,9 6 0 15,-3 2 0-15,1-1 0 0,0 0 0 0,-7-7 0 0,0 0 0 0,5 8 0 16,5-2 0-16,-5-1 0 0,-5-5 0 0,7 4 0 15,1 2 0-15,-8-6 0 0,0 0 0 0,5 7 0 0,1 0 0 0,-6-7 0 16,0 0 0-16,3 9 128 0,-3-9-128 0,6 7 0 16,-6-7 0-16,6 7 0 15,-6-7 0-15,9 8 0 0,0-1 0 0,-4 1 0 16,-5-8 0-16,0 0 128 0,8 6-128 0,-3 0 144 16,1 1-144-16,-6-7 160 0,0 0-160 0,9 7 0 15,-3 0 0-15,0-1 0 0,-6-6 0 0,5 7 0 16,-5-7 0-16,8 8 0 0,-4-3 0 0,2 1 0 15,-6-6 0-15,8 4 0 0,-8-4 0 0,6 8 0 16,1-1 0-16,-7-7 0 0,5 5 0 0,-5-5 128 16,0 0-128-16,8 8 192 0,-1-3-192 0,-7-5 0 15,4 8 0-15,-4-8 0 0,8 6 0 0,-8-6 0 0,0 0 0 0,5 7 0 0,4 0 0 0,-5-2 0 16,-4-5 0-16,6 6 0 16,-6-6 0-16,0 0 0 0,7 8 128 0,-7-8-128 15,3 4 0-15,-3-4 0 0,5 7 0 0,-5-7 0 16,0 0 0-16,7 5 0 0,-3-2 128 0,-4-3-128 15,4 7 0-15,-4-7 0 0,6 8 0 0,-6-8 0 16,0 0 0-16,0 0 128 0,0 0-128 0,0 0 0 16,5 5 0-16,-5-5 0 0,0 0 128 0,4 7-128 15,-4-7 0-15,0 0 0 0,0 0 144 0,6 5-144 16,-1 0 0-16,-5-5 0 0,0 0 0 0,4 6 128 16,-4-6-128-16,0 0 0 0,0 0 0 0,0 0 128 15,0 0-128-15,0 0 0 0,6 5 0 0,-6-5 0 16,0 0 0-16,0 0 0 0,0 0 0 0,4 5 128 0,-4-5-128 0,0 0 0 15,0 0 0-15,0 0 0 0,0 0 0 0,0 0 128 16,0 0-128-16,0 0 0 0,6 3 0 0,-6-3 0 16,0 0 0-16,0 0 128 0,0 0-128 0,4 6 0 15,-4-6 0-15,0 0 0 0,0 0 0 0,0 0 0 16,0 0 0-16,0 0 0 0,7 4 0 0,-7-4 0 16,5 4 0-16,-5-4 0 0,0 0 128 0,0 0-128 15,7 0 128-15,-7 0-128 0,0 0 0 0,0 0 0 16,0 0 0-16,0 0-128 0,0 0 128 0,5 2 0 15,-5-2 128-15,0 0-128 0,0 0 0 0,7 2 0 0,-7-2 0 0,6 1-128 0,-6-1 128 0,0 0 0 32,0 0 0-32,7 0 0 0,-7 0 0 0,0 0 0 15,0 0 0-15,0 0 0 0,0 0 0 0,0 0 0 0,0 0 0 0,0 0 0 0,0 0 0 0,8 3 0 16,-3 0 0 0,-5-3 0-16,0 0 0 0,0 0 0 0,0 0 0 0,0 0 0 15,0 0 0-15,0 0 0 0,8 2 0 0,-8-2 0 0,0 0 0 0,0 0 0 16,0 0 0-16,0 0 0 15,0 0 0-15,0 0 0 0,0 0 0 0,0 0 128 16,0 0-128-16,0 0 0 0,0 0 0 0,0 0 0 16,0 0 0-16,0 0 0 0,0 0 0 0,0 0 0 15,0 0 0-15,0 0 0 0,0 0 0 0,0 0 128 0,0 0-128 0,0 0 0 16,0 0 0-16,0 0 0 16,0 0 0-16,2 6 0 0,-2-6 0 0,0 0 0 15,0 0 0-15,0 0 0 0,0 0 0 0,0 0 128 0,0 0-128 0,0 0 0 16,0 0 0-16,0 0 0 0,0 0 0 0,0 0 0 15,0 0 0-15,0 0 0 0,-6 7 0 0,6-7 0 16,0 0 0-16,0 0-128 0,0 0-96 0,0 0-16 16,-9 4 0-16,2 2 0 15,0-3-352-15,7-3-80 0,0 0-16 0,-8 6 0 0,8-6-2208 16,-10 3-448-16</inkml:trace>
  <inkml:trace contextRef="#ctx0" brushRef="#br0" timeOffset="2">21245 7824 11055 0,'0'0'480'15,"0"0"112"-15,0 0-464 0,0 0-128 0,0 0 0 0,0 0 0 0,0 0 816 0,0 0 144 16,0 0 16-16,-4 5 16 0,-6-3-240 0,10-2-48 16,0 0-16-16,0 0 0 0,-5 4-112 0,5-4 0 15,0 0-16-15,0 0 0 0,-9 6-192 0,9-6-48 16,0 0 0-16,0 0 0 0,0 0-64 0,0 0-32 16,0 0 0-16,0 0 0 0,0 0-80 0,0 0-16 15,0 0 0-15,0 0 0 0,0 0 32 0,0 0 0 16,0 0 0-16,0 0 0 0,0 0 32 0,6 8 0 15,2-2 0-15,-8-6 0 0,0 0-16 0,0 0 0 16,0 0 0-16,10 0 0 0,-10 0 32 0,8 0 16 16,2 0 0-16,-1 0 0 0,-9 0-16 0,0 0 0 15,0 0 0-15,8 0 0 0,-8 0-16 0,12-1-16 16,-4 1 0-16,1 0 0 0,0-3-16 0,0 3 0 0,-9 0 0 0,11 0 0 16,-1 0-32-16,1 0-128 0,0 0 192 0,0 2-64 0,-1 0-128 15,0-2 160-15,-3-1-160 0,2 0 160 0,0 1-160 0,0 3 192 16,-1 2-192-16,-1-3 192 0,2-2-192 0,0-1 192 0,0 1-192 0,-3 2 192 15,4 0-192-15,-3 1 0 16,3-3 144-16,-5 2-144 16,-5-2 0-16,10 3 144 0,0-1-144 0,0-1 0 15,-4-1 144-15,2-1-144 0,0-1 0 0,0 2 144 16,-1 2-16-16,1 1 0 0,-8-3 0 0,11 3 0 16,-3-1 0-16,0-1-128 0,-8-1 192 0,10 1-64 15,-2 1-128-15,0 1 192 0,-8-3-192 0,9 4 192 16,-9-4-192-16,11 2 192 0,-4 0-192 0,-7-2 192 0,10 5-192 15,-10-5 0-15,9 6 144 0,0 0-144 0,-9-6 0 0,9 5 0 16,-3 1 0-16,2-2 0 0,-8-4 0 0,12 3 128 0,0-2-128 0,-1 2 0 0,-11-3 0 16,9 7 0-1,2-2 0-15,-1-1 0 0,-3-1 0 0,3 1 144 16,-2-2-144-16,0 1 0 0,-2 2 144 0,3 0-144 0,-1 0 0 16,0-1 144-16,-1 0-144 0,1 1 128 15,0-1-128-15,2 2 128 0,-3-2 0 0,1 0-128 16,-1 1 192-16,0 0-64 0,0-1-128 0,1 0 192 0,-3-1-192 0,2 2 192 15,-1-2-192-15,1 3 128 0,-1-1-128 0,-1-1 128 0,-5-4-128 0,10 4 128 16,-10-4-128-16,7 4 128 0,2 2-128 0,-3 0 0 16,1 0 144-16,-2-2-144 0,-5-4 128 0,8 5-128 31,-2-1 128-31,1 1-128 0,-1 3 144 0,-2-2-144 16,-4-6 192-16,6 7-192 0,1 1 144 0,1 1-144 0,-1 0 0 0,-1-3 144 15,-1 0-144-15,1-1 0 0,-2 2 0 0,-1-1 0 16,-3-6 128-16,7 10-128 0,-3-1 0 0,3 0 128 15,-7-9-128-15,7 10 0 0,-1 0 144 0,1-1-144 16,-7-9 0-16,5 7 144 0,2-1-144 0,-2 1 0 16,0 1 128-16,0 1-128 0,1 0 0 0,-1-2 0 0,-5-7 0 15,8 10 128-15,-5 0-128 0,2 0 0 0,-1-2 128 0,1 0-128 16,-5-8 0-16,1 9 0 0,-1-9 0 0,4 10 128 16,-2-1-128-16,-2-9 0 0,2 10 176 0,0-1-176 15,0 0 160-15,-2-9-160 0,2 10 128 0,-1-2-128 16,1 0 0-16,-2-8 0 15,-3 10 128-15,2-3-128 0,1-7 0 0,-1 8 144 0,1 1-144 0,0-9 0 16,-5 9 144-16,5-9-144 0,-2 8 128 0,0-1-128 16,2-7 160-16,-3 10-160 0,3-10 128 0,-3 11-128 15,0 0 0-15,1-2 0 0,2-9 128 0,-2 9-128 16,2-9 0-16,-5 9 0 0,2 2 0 0,-1-1 128 0,1-1-128 0,1 0 0 0,2-9 0 0,-3 9 0 31,1-2 0-31,0-1 0 0,-3 4 0 0,2 1 0 0,0-1 0 16,-1-2 0-16,4-8 128 0,-5 7-128 0,0 1 0 15,1 0 0-15,0 0 0 0,-1-1 0 16,5-7 0-16,-4 9 0 0,0 0 0 0,0 0 0 0,-1-1 0 0,0 1 0 16,1 0 0-16,0 0 128 0,1-1-128 0,0-2 0 15,3-6 0-15,-6 8 0 16,2-2 0-16,4-6 0 0,-6 9 0 0,3 0 0 16,-2 1 0-16,0-3 0 0,5-7 128 0,-4 6-128 0,4-6 0 0,-7 9 0 15,2 1 0-15,1-1 0 0,-2-2 0 0,0 0 0 0,-1 0 0 0,1-2 128 16,6-5-128-16,-4 7 0 15,-2 0 0-15,1 0 0 0,5-7 0 0,-6 8 0 0,0-2 0 0,0 2 0 16,-2-1 0-16,4-2 0 16,4-5 0-16,-5 10 0 0,-3-1 0 0,0 0 0 0,3-5 0 0,-1 1 0 0,1 3 0 15,-2-1 0 1,3-1 0-16,-1 0 0 0,-4-1 0 0,3-1 0 0,-1-3 0 16,1 4 0-16,-2 5 0 0,0-2 0 0,1-5 0 0,-1 0 128 15,3 2-128-15,-2-1 0 16,0 1 0-16,-2 0 0 0,2-3 0 0,-2 2 0 0,2 0 0 15,-2 3 0-15,3 1 0 0,-1-3 0 16,7-5 0-16,-7 2 0 0,0 1 0 0,7-3 0 16,-9 0 0-16,1 4 0 0,2 1 0 0,-3 0 0 0,0-1 0 0,-1-2 128 15,2-2-128-15,-1 1 0 0,1 3 0 0,8-4 0 16,0 0 0-16,-9 3 0 0,0-1 0 0,2 2 0 0,-1 2 0 16,1-2 0-16,7-4 0 0,-8 0 0 0,-1 1 0 0,9-1 0 15,-8 5 0-15,2-1 0 0,-3-2 0 0,9-2 0 0,-8 4 0 0,-1-2 0 31,3-2 0-31,-3 2 0 0,2 1 0 0,7-3 128 16,-10 3-128-16,4-2 0 0,6-1 0 0,-10 0 0 0,1 0 0 0,1 1 0 0,1 0 0 0,-1 2 0 31,0 3 128-31,2-3-128 0,0-3 0 0,-2 0 0 16,1 1 0-16,-1 1 0 0,1 2 144 0,0-2-144 0,-1 0 128 0,-2-1-128 0,4-1 128 16,-3 0-128-1,2 3 0-15,-2-1 128 0,-1 0-128 0,2 1 0 0,1 1 0 0,-1 1 128 16,1-5-128-16,-2 0 0 0,-1 0 0 0,1 1 0 15,1 3 0-15,2 0 0 0,-1-2 0 0,2-1 0 0,5-1 0 0,-6 0 0 16,-1 3 0-16,0-3 0 16,0 0 0-16,0 2 0 0,-3 2 0 0,3-1 0 15,7-3 0-15,-11 2 0 0,1-1 0 0,3 0 0 0,7-1 0 0,-10 4 0 16,1-1 0-16,0 0 0 0,9-3 0 0,-8 0 0 16,8 0 0-16,-8 1 0 0,8-1 0 0,-7 4 0 0,-2-1 0 15,9-3 0 1,0 0 0-16,-9 0 0 0,2-2 0 0,7 2 0 15,0 0 0-15,-10 3 0 0,1 2 0 0,9-5 0 16,-8 1 0-16,8-1 0 0,-9 2 0 0,9-2 0 16,0 0 0-16,0 0 128 0,-8 3-128 0,8-3 0 0,0 0 0 0,-7 3 0 15,-2 1 0-15,9-4 0 0,0 0 0 0,-6 4 0 16,-3-2 0-16,9-2 0 0,-8 1 0 0,-1 2 0 16,9-3 128-16,-5 3-128 0,5-3 0 0,-9 2 0 15,9-2 0-15,-7 2 0 0,7-2 0 0,-8 0 0 0,1 0 0 0,7 0 0 16,-8 3 0-16,2 0 0 15,-1 0 0-15,1-1 0 0,6-2 0 0,-8 0 0 16,2 3 0-16,1-1 0 0,-3-1 0 0,2 0 0 16,-2-1 0-16,8 0 0 0,-6 4 0 0,2-1 0 15,-5-3 0-15,4 3 0 0,5-3 0 0,-8 4 0 0,0 1 0 0,3-2 0 16,-1-1 0-16,1 0 0 16,-4 1 0-16,2-1 0 0,1 0 0 0,6-2 0 15,0 0 0-15,-8 4 0 0,1 2 0 0,2-3 0 0,5-3 0 0,0 0 0 16,-9 5 0-16,1 0 0 0,0 1 0 0,0-1 0 15,8-5 0-15,-8 4 0 0,1 0 0 0,7-4 0 16,0 0 0-16,-5 5 0 0,-3 1 0 0,8-6 0 16,-5 5 0-16,-1 1 0 0,6-6 0 0,-6 5 0 15,6-5 0-15,-8 6 0 0,2 0 0 0,1 0 0 16,5-6 0-16,-6 5 0 0,6-5 0 0,-7 7 0 0,7-7 0 0,0 0 0 16,-8 7 0-16,8-7 0 15,-6 6 0-15,6-6 0 0,-6 7 0 0,6-7 0 0,-10 2 0 0,10-2 0 16,0 0 0-16,-7 9 0 15,0-5 0-15,7-4 0 0,0 0 0 0,0 0 0 16,0 0 0-16,-10 8 0 0,2 3 0 0,4-3 0 0,4-8 0 0,0 0 0 16,-10 3 0-16,6 3 0 15,-3 1 0-15,3 2 0 0,-1 1 0 0,5-10 0 0,0 0 0 0,-9 5 0 16,3 0 0-16,0 2 0 0,1 0 0 0,5-7 0 16,-6 6 0-16,6-6 0 0,-8 7 0 0,2 0 0 15,6-7 0-15,-8 8 0 0,2-2 0 0,0 1 0 16,2-1 0-16,-1 2 0 0,1-4 0 0,-3 0 0 15,1 1 0-15,-1 0 0 0,7-5 0 0,-7 7 0 0,-1 0 0 0,2-2 0 16,2 0 0-16,-3-1 0 16,1 2 0-16,-1-1 0 0,1 1 0 0,0-1 0 15,6-5 0-15,-9 7 0 0,-1-1 0 0,3 0 0 16,2-1 0-16,-2 1 0 0,1 1 0 0,2-2 0 0,4-5 0 0,-7 8 0 0,2-3 0 16,-1 1 0-1,-1-2 0-15,3-1 0 0,-4 2 0 0,4 0 0 0,4-5 0 16,-6 7 0-16,3 0 0 0,3-7 0 15,-6 3 0-15,0 3 0 0,1 0 0 0,-1 1 0 0,6-7 0 0,-3 6 0 16,-4-1 0-16,2 0 0 0,-1 1 0 0,1-2 0 0,-1 0 0 0,6-4 0 16,0 0 0-16,-6 8 0 15,-1-4 0-15,3 3 0 0,4-7 0 0,-6 8 0 0,-2-2 0 0,4 1 0 16,4-7 0-16,-4 9 0 16,-1-3 0-16,2 1 0 0,-4 0 0 0,7-7 0 15,-5 7 0-15,5-7 0 0,0 0 0 0,-5 9 0 16,1 2 0-16,1-2 0 0,3-9 0 0,0 0 0 15,-6 8 0-15,1-2 0 0,5-6 0 0,-6 10 0 16,2 0 0-16,3 0 0 0,-5-2 0 0,3-1 0 16,3-7 0-16,-5 7 0 0,5-7 0 0,-5 6 0 15,-1 3 0-15,2 1 0 0,2-1 0 0,-3-1 0 16,5-8 0-16,-5 5 0 0,5-5 0 0,-6 7 0 0,2 2 0 0,0-2 0 0,-1 1 0 0,5-8 0 16,-3 8 0-16,3-8 0 15,-6 6 0-15,3 1 0 0,3-7 0 0,-3 10 0 0,-3-5 0 16,6-5 0-16,-4 8 0 0,4-8 0 15,-6 8 0-15,4-1 0 0,2-7 0 0,-4 8 0 0,1 0 0 0,3-8 0 16,0 0 0-16,-5 5 0 16,5-5 0-16,-3 7 0 0,-3-1 0 0,6-6 0 15,-3 7 0-15,3-7 0 0,-4 7 0 0,-1-2 0 0,5-5 0 0,-4 9 0 0,4-9 0 0,-3 5 0 16,3-5 0-16,0 0 0 0,-4 8 0 0,4-8 0 31,-3 8 0-31,3-8 0 0,0 0 0 0,-6 8 0 16,2-3 0-16,4-5 0 0,0 0 0 0,-3 8 0 0,3-8 0 0,-6 6 0 0,6-6 0 0,0 0 0 15,-5 7 0-15,5-7 0 16,-6 8 0-16,2-2 0 0,4-6 0 0,-5 7 0 0,5-7 0 0,0 0 0 16,-4 6 0-16,4-6 0 15,-4 6 0-15,-3-1 0 0,7-5 0 0,-4 6 0 16,4-6 0-16,-4 7 0 0,-1-2 0 0,5-5 0 16,-5 7 0-16,1-3 0 0,0 3 0 0,4-7 0 15,-6 5 0-15,6-5 0 0,-5 6 0 0,5-6 0 16,-5 6 0-16,5-6 0 0,-5 6 0 0,0-1 0 15,5-5 0-15,-2 7 0 0,-4-1 0 0,6-6 0 16,-4 6 0-16,1 1 0 0,0-2 0 0,3-5 0 0,-6 6 0 0,6-6 0 16,-5 7 0-16,1-2 0 0,-1 0 0 0,5-5 0 15,-5 7 0-15,1-1 0 0,2 0 0 0,2-6 0 16,-7 6 0-16,7-6 0 0,-4 7 0 0,-1 0 0 16,-2-2 0-16,7-5 0 0,0 0 0 0,-2 9 0 0,2-9 0 0,-5 8 0 15,2-3 0-15,3-5 0 16,-6 8 0-16,2-2 0 0,-2 0 0 0,6-6 0 15,0 0 0-15,-5 8 0 0,-2-2 0 0,3 0 0 16,4-6 0-16,0 0 0 0,-4 6 0 0,4-6 0 0,0 0 0 0,0 0 0 16,-6 7 0-16,6-7 0 15,-2 7 0-15,2-7 0 0,-7 6 0 0,7-6 0 16,-4 7 0-16,4-7 0 0,-2 7 0 0,2-7 0 0,-6 7 0 0,6-7 0 16,0 0 0-16,-3 6 0 0,3-6 0 0,0 0 0 15,-5 7 0-15,5-7 0 16,-4 7 0-16,4-7 0 0,-5 6 0 0,5-6 0 15,-6 7 0-15,3 0 0 0,3-7 0 0,-5 6 0 16,5-6 0-16,0 0 0 0,-3 8 0 0,3-8 0 0,0 0 0 0,-4 5 0 16,4-5 0-16,-4 7 0 0,4-7 0 0,-4 7 0 15,4-7 0-15,0 0 0 0,0 0 0 0,-3 8 0 0,3-8 0 0,-3 8 0 16,3-8 0-16,-3 7 0 0,3-7 0 0,0 0 0 16,0 0 0-16,-2 7 0 15,2-7 0-15,0 0 0 0,-6 7 0 0,6-7 0 16,-2 9 0-16,2-9 0 0,-4 8 0 0,4-8 0 15,-2 8 0-15,2-8 0 0,-3 9 0 0,3-9 0 16,0 0 0-16,-5 7 0 0,5-7 0 0,-4 7 0 16,4-7 0-16,0 0 0 0,-5 7 0 0,5-7 0 0,-4 7 0 0,4-7 0 15,0 0 0-15,-1 8 0 0,1-8 0 0,0 0 0 16,-4 10 0-16,4-10 0 16,0 0 0-16,-3 8 0 0,3-8 0 0,0 0 0 15,0 0 0-15,0 0 0 0,-4 9 0 0,-2-3 0 0,6-6 0 0,0 0 128 16,-3 8-128-16,3-8 0 0,0 0 0 0,0 0 0 0,-4 9 0 0,4-9 0 15,-1 8 0-15,1-8 0 16,-2 8 0-16,2-8 0 0,0 0 0 0,0 0 0 16,-1 9 0-16,1-9 0 0,-4 8 0 0,4-8 0 15,-1 10 0-15,1 0 0 0,0-10 0 0,0 9 0 16,0-9 0-16,0 0 0 0,1 9 0 0,-1-9 0 16,-2 9 0-16,2-9 0 0,-2 9 0 0,2-9 0 15,0 10 0-15,0-10 0 0,0 0 0 0,-1 9 0 0,0 1 0 0,1-10 0 16,-1 6 0-16,1-6 0 15,0 0 0-15,-2 9 0 0,1 0 0 0,1-9 0 16,0 0 0-16,0 8 0 0,0-8 0 0,-1 8 0 16,1-8 0-16,-3 10 0 0,3-10 0 0,0 0 0 0,-2 8 0 0,2-8 0 15,0 0 0-15,0 0 0 0,0 0 0 16,-1 9 0-16,1-9 0 0,-1 9 0 0,1-9 0 0,0 0 0 16,0 0 0-16,1 8 0 0,-2 1 0 0,1-9 0 15,0 0 0-15,0 0 0 0,0 9 0 0,0-9 0 16,0 0 0-16,1 8 0 0,-1-8 0 0,0 0 0 15,0 7 0-15,0-7 0 0,0 0 0 0,1 9 0 16,-1-9 0-16,0 0 0 0,0 8 0 0,0-8 0 16,0 0 0-16,0 0 0 0,-2 9 0 0,2-9 0 15,0 0 0-15,-1 7 0 0,1-7 0 0,0 0 0 16,0 8 0-16,0-8 0 0,0 0 0 0,0 8 0 16,0-8 0-16,0 7 0 0,0-7 0 0,0 0 0 0,0 0 0 0,-1 9 0 0,1-9 0 0,-1 8 0 15,1-8 0-15,0 0 0 16,-2 8 0-16,2-8 0 0,0 0 0 0,0 0 0 15,0 0 0-15,-2 8 0 0,2-8 0 0,0 0 0 16,-1 10 0-16,1-10 0 0,0 0 0 0,0 8 0 0,0-8 0 0,0 8 0 0,0-8 0 0,0 0 0 31,0 9 0-31,0-9 0 0,0 0 0 0,0 0 0 16,0 0 128-16,-3 7-128 0,3-7 0 0,0 0 0 16,-2 9 0-16,2-9 0 0,-1 9 0 0,1-9 0 15,-1 9 0-15,1-9 0 0,-3 7 0 0,3-7 0 16,0 9 0-16,0-9 0 0,0 0 0 0,-2 8 0 15,2-8 0-15,0 0 0 0,0 0 0 0,0 0 0 16,-3 6 0-16,3-6 0 0,-1 9 0 0,1-9 0 16,-3 9 0-16,3-9 0 0,0 0 0 0,-2 9 0 0,2-9 0 0,-1 9 0 15,1-9 0-15,0 0 0 0,-1 10 0 0,1-10 0 16,0 0 0-16,-1 9 0 0,0 0 0 0,1-9 0 0,0 0 0 0,0 9 0 16,0-9 0-16,0 9 0 0,0-9 0 0,0 9 0 0,2-1 0 0,-2-8 0 31,0 0 0-31,0 9 0 0,0-9 0 0,0 0 0 15,0 10 0-15,0-10 0 0,-1 10 0 0,1-10 0 16,2 8 0-16,-2-8 0 0,0 9 0 0,0-9 0 16,0 0 0-16,4 8 0 0,-1 1 0 0,-3-9 0 15,0 0 0-15,1 8 0 0,-1-8 128 0,2 9-128 0,-2-9 0 0,0 0 0 16,0 0 0-16,1 8 0 16,-1-8 0-16,0 0 0 0,1 8 144 0,-1-8-144 15,0 0 0-15,0 0 128 0,0 0-128 0,0 0 0 0,0 0 0 0,0 0 128 0,0 0-128 0,0 0 0 16,0 0 0-1,0 0 0-15,0 0 0 0,0 0 0 0,0 0 0 0,0 0 0 16,3 7 0-16,-3-7-128 0,0 0-64 0,0 0 0 16,0 0 0-16,0 0 0 15,0 0-1136-15,0 0-224 0,0 0-48 0,0 0-8272 0,0 0-1648 0</inkml:trace>
  <inkml:trace contextRef="#ctx0" brushRef="#br0" timeOffset="3">19727 12360 8399 0,'0'0'368'0,"0"0"80"0,0 0-448 0,0 0 0 0,0 0 0 0,0 0 0 16,0 0 464-16,0 0 0 0,-7-5 0 0,7 5 0 0,0 0-272 0,0 0-64 15,-6-5-128-15,6 5 192 0,0 0-64 0,0 0-128 16,-5-7 176-16,5 7-176 0,0 0 448 16,0 0-32-16,0 0 0 0,0 0 0 0,0 0 96 0,0 0 0 15,-5-6 16-15,5 6 0 0,0 0-144 0,0 0-16 16,0-8-16-16,0 8 0 0,0 0 96 0,0 0 32 16,0 0 0-16,0 0 0 0,0 0 32 0,0 0 16 15,0 0 0-15,0 0 0 0,0 0-32 0,0 0-16 16,0 0 0-16,0 0 0 0,0 0-80 0,0 0-16 15,0 0 0-15,0 0 0 0,0 0-64 0,0 0-32 16,0 0 0-16,0 0 0 0,0 0-48 0,0 0-16 16,0 0 0-16,0 0 0 0,0 0-32 0,0 0-16 15,0 0 0-15,0 0 0 0,0 0 16 0,0 0 0 16,0 0 0-16,0 0 0 0,0 0 16 0,0 0 16 0,0 0 0 0,0 0 0 16,0 0-48-16,0 0-16 0,0 0 0 0,0 0 0 15,0 0-32-15,0 0-128 0,0 0 192 0,0 0-64 16,7 3-128-16,-7-3 192 0,0 0-192 0,0 0 192 15,0 0-192-15,7 7 192 0,-7-7-192 0,0 0 192 16,8 6-48-16,-8-6 0 0,0 0 0 0,4 9 0 16,-4-9 48-16,6 7 0 0,-6-7 0 0,5 8 0 15,-5-8-32-15,3 7 0 0,-3-7 0 0,5 10 0 16,-2-1 16-16,-3-9 0 0,4 10 0 0,-2-1 0 16,0-1 0-16,1 0 0 0,-3-8 0 0,3 11 0 0,-3-11 16 15,3 10 0-15,0-1 0 0,-2 0 0 0,1-2-64 0,-2-7-128 16,3 11 192-16,-1-2-64 15,0 0-128-15,-2-9 128 0,2 11-128 0,1-2 128 0,-3-9-128 0,3 10 128 0,0-2-128 0,-3-8 128 16,0 0-128-16,2 10 128 16,0 0-128-16,-2-10 128 0,0 0 32 0,5 9 0 15,-3 0 0-15,-2-9 0 0,3 10-32 0,0-1 0 16,-3-9 0-16,4 8 0 0,-4-8 0 0,5 8-128 0,-5-8 192 0,4 10-64 0,-4-10-128 0,4 10 128 31,-4-10-128-31,3 9 128 0,3-3-128 0,-6-6 0 16,0 0 144-16,4 9-144 0,-4-9 0 0,4 10 0 15,-2-2 0-15,-2-8 128 0,0 0-128 0,0 0 0 16,4 8 128-16,-4-8-128 0,1 10 0 0,0-1 144 16,-1-9-144-16,0 0 0 0,0 0 128 0,0 0-128 15,5 8 0-15,-2 0 0 0,-3-8 0 0,0 0 160 16,0 0-160-16,4 8 128 0,-4-8-128 0,3 8 160 16,-3-8-160-16,0 0 160 0,5 9-160 0,-1-1 128 0,-4-8-128 0,0 0 128 0,0 0-128 15,5 8 0-15,-5-8 144 0,0 0-144 0,0 0 0 0,4 10 128 16,1-1-128-16,-5-9 0 15,0 0 0-15,0 0 128 0,6 8-128 0,-6-8 0 16,0 0 0-16,5 6 0 0,-5-6 0 0,0 0 128 16,5 8-128-16,-5-8 0 0,6 7 128 0,-3-1-128 0,-3-6 0 0,3 8 0 15,-3-8 0-15,0 0 128 16,5 10-128-16,-5-10 0 0,5 8 0 0,-5-8 128 16,0 0-128-16,2 8 0 0,1 1 128 0,-3-9-128 15,0 0 0-15,0 0 0 0,4 7 0 0,-4-7 128 16,5 6-128-16,-5-6 0 0,0 0 128 0,0 0-128 15,0 0 0-15,0 0 128 0,4 7-128 0,-4-7 0 0,0 0 0 0,0 0 144 16,0 0-144-16,0 0 0 0,0 0 128 0,1 8-128 16,-1-8 0-16,0 0 0 0,0 0 144 0,0 0-144 15,-1 7 0-15,1-7 144 0,0 0-144 0,0 0 0 16,0 0 144-16,0 0-144 0,0 0 0 0,0 0 128 16,0 0-128-16,0 0 0 0,0 0 0 0,0 0 0 15,0 0 0-15,0 0 128 0,-5 6-128 0,5-6 0 16,0 0 0-16,0 0 128 0,0 0-128 0,0 0 0 15,0 0 0-15,-8-1 0 0,-1-1 0 0,9 2 0 16,0 0 0-16,0 0 0 0,-8-6 0 0,8 6 0 16,-9-3 0-16,9 3 128 0,0 0-128 0,-5-5 0 0,-1 1 0 0,6 4 0 15,-4-8 0-15,0 1 0 0,-3-1 0 0,1 0 0 0,2 4 0 0,4 4 0 16,-4-9 0-16,0 0 0 0,-1-1 0 0,0 1 0 16,2 2 0-1,-2-2 0-15,0-2 0 0,2 1 0 0,1 2 0 0,-1 0 0 0,-2-2 0 0,1 1 0 16,0 1 0-1,0-1 0-15,2-1 0 0,1 1 0 0,-2-1 0 0,1-1 0 16,-1 0 0-16,2 2 0 0,-4 1 0 0,5 8 0 16,-3-11 0-16,1 1 0 0,-1 0 0 0,1 0 0 15,0 1 0-15,-1 0-160 0,1 1 160 0,0 0 0 0,1-2 0 0,-2 2-128 0,1 0 128 0,0 0 0 32,2 1 0-32,0 7 0 0,0 0 0 0,-3-8 0 15,0 0 0-15,3 8 0 0,-2-6 0 0,2 6 0 16,0 0-128-16,-2-8 128 0,2 8 0 0,0 0 0 0,0 0 0 0,-2-7 0 15,2 7 0-15,0 0 0 16,0 0 0-16,0 0 0 0,0 0 0 0,0 0 0 0,0 0 0 0,0 0 0 16,-2-6 0-16,2 6 0 0,0 0 0 0,0 0-128 15,0 0 128-15,0 0 0 0,0 0 0 0,0 0 0 16,0 0 0-16,0 0 0 0,0 0 0 0,0 0 0 16,0 0 0-16,0 0 0 0,0 0 0 0,0 0 0 15,0 0 0-15,0 0 0 0,0 0 0 0,0 0 0 16,2 8 0-16,-2-8 0 0,1 10 0 0,-1-10 0 15,3 11 0-15,-1-2 0 0,-2-9 0 0,3 11 0 0,1 0 0 0,-4-11 0 16,3 9 0-16,1 2 0 0,-2-2 0 0,1 0 0 16,1 0 0-16,1 0 0 15,-5-9 0-15,2 12 0 0,3 0 0 0,-1 2 0 16,-1-3 0-16,2 0 0 0,0 0 0 0,-3 1 0 16,1-2 0-16,-1-2 0 0,-2-8 0 0,5 11 0 15,1 0 0-15,-1 0 0 0,0-4 0 0,0 3 128 0,-2 1-128 0,2 0 0 16,0-1 0-16,-2-1 0 0,1-2 0 0,0 2 0 15,-2 0 128-15,3 1-128 0,0-2 0 0,3-2 144 0,-2 2-144 16,-6-8 0-16,5 10 0 0,2-3 0 0,-7-7 0 0,4 10 0 16,2 0 128-16,0-1-128 0,2-3 0 0,-2 0 0 0,-6-6 0 0,9 9 0 15,0-2 0-15,-2-1 0 16,-7-6 0-16,6 9 0 0,1-2 0 0,1-3 0 16,-8-4 0-16,5 8 0 15,-5-8 0-15,7 6 128 0,0 1-128 0,0-2 0 0,-7-5 0 0,7 7 0 16,-7-7 128-16,6 5-128 15,1 1 0-15,-3-1 0 0,-4-5 0 0,0 0 0 16,6 7 0-16,-6-7 128 0,5 8-128 0,-5-8 0 16,0 0 0-16,0 0 128 0,5 6-128 0,-5-6 0 0,0 0 0 15,5 6 128-15,-5-6-128 0,0 0 0 0,7 5 0 0,-7-5 0 16,0 0 0-16,4 5 0 0,-4-5 0 0,4 5 0 0,-4-5 128 0,0 0-128 16,0 0 0-16,0 0 0 15,7 5 0-15,-7-5 0 0,0 0 0 0,0 0 0 16,0 0 0-16,0 0 128 0,0 0-128 0,0 0 0 15,0 0 0-15,6 4 0 0,-6-4 0 0,0 0 0 16,0 0 0-16,0 0 0 0,0 0 0 0,0 0 0 16,0 0 128-16,0 0-128 0,5 4 0 0,-5-4 0 15,0 0 0-15,0 0 0 0,6 7 0 0,-6-7 0 0,0 0 0 0,0 0 0 16,0 0 0-16,0 0 128 16,0 0-128-16,0 0 0 0,0 0 0 0,0 0 0 15,0 0 0-15,0 0 0 0,0 0 0 0,0 0 0 0,0 0 128 16,0 0-128-16,0 0 0 0,0 0 0 0,0 0 0 0,0 0 0 15,0 0 0-15,0 0 0 0,0 0 0 0,0 0 0 16,0 0 0-16,0 0 0 0,0 0 128 0,0 0-128 16,0 0 0-16,0 0 0 0,0 0 0 0,0 0 0 15,0 0 0-15,0 0 0 0,0 0 0 0,0 0 0 0,0 0 0 0,0 0 0 16,0 0 0-16,0 0 0 16,0 0 0-16,0 0 0 0,0 0 0 0,0 0 0 0,0 0 0 0,0 0 0 15,0 0 0-15,0 0 0 16,0 0 0-16,0 0 128 0,0 0-128 0,0 0 0 15,0 0 0-15,0 0 0 0,-3-8 0 0,3 8 0 16,0 0 0-16,0 0 0 0,0 0 0 0,0 0 0 0,0 0 0 0,0 0 0 16,0 0 0-16,0 0 0 0,0 0 0 0,0 0 0 15,0 0 0-15,0 0 0 0,0 0 0 0,0 0 0 16,0 0 0-16,0 0 0 0,0 0 0 0,0 0 0 16,-3-7 0-16,3 7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0,0 0 0 0,0 0 0 0,0 0 0 16,0 0 0-16,0 0 0 0,0 0 0 0,0 0 0 15,0 0 0-15,0 0 0 0,0 0 0 0,0 0 0 16,0 0 0-16,0 0 0 0,0 0 0 0,0 0 0 16,0 0 0-16,0 0 0 0,0 0 0 0,0 0 0 15,0 0 0-15,0 0 0 0,0 0 0 0,0 0 0 16,0 0 0-16,0 0 0 0,0 0 0 0,0 0 0 16,0 0 0-16,0 0 0 0,0 0 0 0,0 0 0 0,0 0 0 0,0 0 0 15,0 0 0-15,0 0 0 16,0 0 0-16,0 0 0 0,0 0 0 0,0 0 0 15,0 0 0-15,0 0 0 0,0 0 0 0,0 0 0 16,0 0 0-16,0 0 0 0,0 0 0 0,0 0 0 16,0 0 0-16,0 0 0 0,0 0 0 0,0 0 0 15,0 0 0-15,0 0 0 0,0 0 0 0,0 0 0 0,0 0 0 0,0 0 0 16,0 0 0-16,0 0 0 0,0 0 0 0,0 0 0 16,0 0 0-16,0 0 0 0,0 0 0 0,0 0 0 15,0 0 0-15,0 0 0 0,0 0 0 0,0 0 0 0,0 0 0 0,0 0 0 16,0 0 0-16,0 0 0 15,0 0 0-15,0 0 0 0,0 0 0 0,0 0 0 16,0 0 0-16,0 0 0 0,0 0 0 0,0 0 0 16,0 0 0-16,0 0 0 0,0 0 0 0,0 0 0 0,-8 0 0 0,8 0 0 15,0 0 0-15,0 0 0 16,0 0 0-16,0 0 0 0,0 0 0 0,0 0 0 16,0 0 0-16,0 0 0 0,0 0 0 0,0 0 0 0,0 0 0 0,-7 3 0 15,7-3 0-15,0 0 0 0,0 0 0 0,0 0 0 16,0 0 0-16,0 0 0 15,0 0 0-15,0 0 0 0,0 0 0 0,0 0 0 0,-8 2 0 0,8-2 0 16,0 0 0-16,0 0 0 0,-4 5 0 0,4-5 0 16,0 0 0-16,0 0 0 0,0 0 0 0,0 0 0 15,0 0 0-15,0 0 0 0,0 0 0 0,0 0 0 16,0 0 0-16,0 0 0 0,0 0 0 0,0 0 0 16,-8 4 0-16,8-4 0 0,0 0 0 0,0 0 0 15,0 0 0-15,0 0 0 0,-3 5 0 0,3-5 0 16,0 0 0-16,0 0 0 0,0 0 0 0,0 0 0 15,0 0 0-15,0 0 0 0,0 0 0 0,0 0 0 16,0 0 0-16,0 0 0 0,0 0 0 0,0 0 0 0,-4 6 0 0,4-6 0 16,0 0 0-16,0 0 0 15,0 0 0-15,-5 7 0 0,5-7 0 0,0 0 0 0,-5 5 0 0,5-5 0 16,0 0 0-16,0 0 0 0,0 0 0 16,-4 7 0-16,4-7 0 0,0 0 0 0,0 0 0 0,-4 5 0 15,4-5 0-15,0 0 0 0,0 0 0 0,-5 6 0 16,5-6 0-16,-4 6 0 0,4-6 0 0,0 0 0 15,-2 9 0-15,2-9 0 0,0 0 0 0,0 0 0 0,-5 9 0 0,5-9 0 16,0 0 0-16,-3 8 0 0,-2-2 0 0,2 2 0 0,1-2 0 0,2-6 0 31,0 0 0-31,0 0 0 0,-3 10 0 0,-1-3 0 16,4-7 0-16,-4 5 0 0,4-5 0 0,-4 7 0 16,-2-1 0-16,6-6 0 0,-3 7 0 0,1 0 0 0,2-7 0 0,-4 6 0 15,1 2 0-15,0 0 0 0,-1-2 0 0,4-6 0 0,-4 8 0 16,2-2 0-1,2-6 0-15,-5 6 0 0,3 1 0 0,2-7 0 0,-5 5 0 0,5-5 0 16,-4 8 0-16,0-1 0 0,4-7 128 0,-3 8-128 16,-2 1 0-16,3-3 0 0,2-6 0 0,0 0 0 15,-4 9 0-15,4-9 0 0,-4 7 0 0,4-7 0 16,-5 6 0-16,2 1 0 0,-3 0 0 0,6-7 0 0,0 0 0 0,0 0 0 16,-3 8 0-16,3-8 0 15,-4 9 0-15,4-9 0 0,0 0 0 0,-3 6 0 0,-2 1 0 0,5-7 0 16,0 0 0-16,-5 7 0 15,5-7 0-15,-4 8 0 0,4-8 0 0,-6 7 0 0,1-1 0 0,5-6 0 16,0 0 0-16,0 0 0 16,-3 7 0-16,3-7 0 0,0 0 0 0,0 0 0 15,-6 7 0-15,3-1 0 0,3-6 0 0,0 0 0 0,0 0 0 0,-5 9 0 0,3-2 0 16,2-7 0-16,0 0 0 0,0 0 0 0,0 0 0 0,0 0 0 16,-1 9 0-16,1-9 0 15,0 0 0-15,0 0 0 0,-2 9 0 0,2-9 0 16,0 0 0-16,0 0 0 0,0 0 0 0,0 0 0 15,0 0 0-15,-4 9 0 0,4-9 0 0,0 0 0 16,0 0 0-16,0 0 0 0,0 0 0 0,0 0 0 16,0 0 0-16,0 0 0 0,0 0 0 0,0 0 0 15,0 0 0-15,0 0 0 0,0 0 0 0,0 0 0 16,0 0 0-16,0 0 0 0,0 0 0 0,0 0 0 16,0 0 0-16,0 0 0 0,0 0-128 0,0 0 128 15,0 0 0-15,0 0 0 0,0 0 0 0,0 0 0 16,0 0 0-16,0 0 0 0,0 0 0 0,0 0 0 0,0-8 0 0,0 8 0 0,0 0 0 15,0 0 0 1,0 0 0-16,0 0 0 0,0 0 0 0,0 0 0 0,0 0 0 0,0 0 0 16,0 0 0-16,0 0 0 0,0 0 0 0,1-7 0 15,-1 7 0-15,0 0 0 0,0 0 0 0,0 0 0 0,0 0 0 0,0 0 0 16,0 0 0-16,0 0 0 16,0 0 0-16,0 0 0 0,0 0 0 0,0 0 0 15,0 0 0-15,0 0 0 0,3-9 0 0,-3 9 0 16,0 0 0-16,0 0 0 0,0 0 0 0,0 0 0 15,0 0 0-15,0 0 0 0,0 0 0 0,0 0 0 16,0 0 0-16,0 0 0 0,0 0 0 0,0 0 0 16,0 0 0-16,0 0 0 0,0 0 0 0,0 0 0 15,0 0 0-15,0 0 0 0,0 0 0 0,0 0 0 16,0 0 0-16,0 0 0 0,0 0 0 0,0 0 0 0,0 0 0 0,0 0 0 16,0 0 0-16,0 0 0 0,0 0 0 0,0 0 0 15,0 0 0-15,0 0 0 0,0 0 0 16,0 9 0-16,0-9 0 0,0 0 0 0,0 0 0 0,-3 8 0 0,3-8 0 0,-1 9 0 15,1-9 0-15,-3 9 0 16,3-9 0-16,0 0 0 0,0 0 0 0,-2 8 0 16,2-8 0-16,-1 9 0 0,1-9 0 0,0 0 0 15,0 0 0-15,0 8 0 0,0 0-144 0,0-8 144 16,0 0-192-16,0 0 192 0,0 12-336 0,-1-1 32 16,0-1 16-16,1-1 0 15,0-9-432-15,0 9-96 0,-1-2-16 0,1-7 0 16,0 0-2240-16,0 8-448 0</inkml:trace>
  <inkml:trace contextRef="#ctx0" brushRef="#br0" timeOffset="4">19775 13447 1839 0,'0'0'0'0,"0"0"160"0,0 0-160 15,0 0 0-15,0 0 0 0,0 0 0 0,0 0 144 0,0 0 0 16</inkml:trace>
  <inkml:trace contextRef="#ctx0" brushRef="#br0" timeOffset="5">19769 13455 6735 0,'0'0'288'0,"0"0"80"0,0 0-368 0,0 0 0 16,0 0 0-16,0 0 0 0,0 0 1168 0,0 0 176 15,0 0 16-15,0 0 16 0,0 0-656 0,0 0-128 16,0 0-16-16,0 0-16 0,0 0-224 0,0 0-32 16,0 0-16-16,0 0 0 0,0 0-32 0,0 0-16 15,0 0 0-15,0 0 0 0,0 0 16 0,0 0 16 16,0 0 0-16,0 0 0 0,0 0 48 0,0 0 0 16,0 0 0-16,0 0 0 0,0 0-48 0,0 0 0 0,0 0 0 15,0 0 0-15,0 0 0 0,0 0 0 0,0 0 0 0,0 0 0 16,0 0 48-16,0 0 0 0,0 0 0 0,0 0 0 15,0 0 0-15,0 0 0 0,0 0 0 0,-8 4 0 16,8-4-64-16,0 0-16 0,0 0 0 0,0 0 0 16,-8 4-112-16,8-4 0 0,-6 6-128 0,6-6 192 15,0 0-192-15,0 0 176 0,-7 3-176 0,7-3 160 16,-6 5-160-16,6-5 0 0,-8 5 144 0,8-5-144 16,-7 6 176-16,1 0-48 0,-2-1 0 0,8-5 0 15,0 0 48-15,-8 3 0 0,2-1 0 0,0 1 0 0,1 1-16 0,5-4 0 16,-8 5 0-16,8-5 0 15,0 0-160-15,-8 3 128 0,8-3-128 0,-6 5 128 0,0 1-128 0,2-1 0 16,-3-2 0-16,7-3 128 0,-4 8-128 0,4-8 0 16,0 0 0-16,-6 3 0 0,-2 0 0 0,8-3 0 15,-4 6 0-15,4-6 0 0,0 0 0 0,0 0 128 16,0 0-128-16,-5 5 0 0,0 2 0 0,1-3 128 16,-1-1-128-16,5-3 0 0,0 0 128 0,-5 6-128 0,-1-3 128 0,6-3-128 15,0 0 144-15,0 0-144 16,-4 5 160-16,4-5-160 0,0 0 144 0,0 0-144 0,0 0 128 0,-7 7-128 0,3-1 0 0,4-6 128 31,-2 5-128-31,2-5 0 0,0 0 0 0,0 0 0 16,0 0 0-16,0 0 0 0,0 0 0 0,0 0 128 15,0 0-128-15,0 0 0 0,0 0 0 0,0 0 0 0,0 0 0 0,0 0 0 16,0 0 0-16,0 0 0 16,0 0 0-16,0 0 0 0,-1 8 0 0,1-8 0 0,0 0 0 0,0 0 0 15,0 0 0-15,0 0 0 0,0 0 0 0,0 0 0 0,0 0 0 0,0 0 0 16,0 0 128-16,0 0-128 15,0 0 0-15,0 0 0 0,0 0 0 0,0 0 128 0,0 0-128 0,0 0 128 16,0 0-128-16,0 0 128 16,0 0-128-16,0 0 160 0,-5-9-160 0,5 9 160 15,-1-7-160-15,1 7 192 0,-3-6-192 0,3 6 192 16,-2-8-192-16,-2 2 128 0,-4 0-128 0,8 6 128 16,0 0-128-16,-5-5 0 0,2-4 144 0,-2 2-144 0,5 7 0 0,-4-6 144 15,0-3-144-15,-2 2 0 0,0 2 192 0,1-2-192 0,3 0 192 0,-1 0-192 31,0 0 144-31,3 7-144 0,-4-8 0 0,2-1 144 0,0 0-144 0,2 9 160 16,-1-8-160-16,1 8 160 0,-6-10-160 16,3 2 0-16,2-3 144 0,-2 3-144 0,1 0 128 0,1 0-128 15,-2-1 128-15,1 1-128 0,-2 0 144 0,4 8-144 16,-5-6 192-16,-1-2-192 0,5-2 160 0,-1 1-160 16,-2 1 128-16,1 1-128 0,-1-2 128 0,2 0-128 0,0 1 0 0,-1-1 128 15,-1 1-128-15,1 0 0 16,2-1 144-16,1 9-144 0,-5-7 0 0,2 0 144 15,1-2-144-15,1 2 0 0,-2-1 144 0,-1 1-144 16,1 1 0-16,-1-1 144 0,2-4-144 0,-2 2 0 0,2 2 0 0,-2 0 0 0,1 1 0 0,1 0 0 31,-3-3 0-31,3 0 0 0,2 2 0 0,-2-3 128 16,-2 1-128-16,1 1 0 0,3 8 128 0,-5-9-128 0,1-1 128 16,-1 2-128-16,3 0 128 0,2 8-128 0,-3-7 0 0,2-1 128 15,-3 1-128-15,1-2 0 16,0 3 0-16,3 6 0 0,-3-9 128 0,0 2-128 0,3 7 0 0,-3-9 128 0,1 3-128 0,2 6 0 0,-4-10 0 0,3 2 128 31,1 8-128-31,-4-9 0 0,2-1 0 0,-1 2 0 16,3 8 0-16,-3-8 0 0,0 1 0 0,2 0 0 15,0-2 0-15,-2 1 0 0,3 8 0 0,-2-8 0 16,2 8 0-16,-3-8 0 0,0 0 128 0,3 8-128 16,0 0 0-16,-3-7 0 0,-1 1 0 0,4 6 0 15,-3-6 0-15,3 6 0 0,0 0 0 0,-2-7 128 0,-1 0-128 0,3 7 0 16,-3-6 0-16,3 6 0 15,-1-6 0-15,1 6 0 0,-3-8 0 0,3 8 0 16,-1-6 0-16,1 6 0 0,-3-8 0 0,3 8 0 0,-2-9 0 0,2 9 0 0,-2-8 0 0,2 8 0 16,-1-8 0-1,1 8 0-15,0 0 0 0,-1-9 0 0,1-3 0 0,0 2 0 16,0 10 0-16,-1-8 0 0,1-1 0 0,0-1 128 16,0 2-128-16,0 0 0 0,0 8 0 0,-1-9 0 15,-1 1 0-15,0 1 0 0,2-1 0 0,0 8 0 16,0-9 0-16,0-3 0 0,0 0 0 0,0 1 0 15,0 2 128-15,0 1-128 0,0 2 0 0,0-2 0 16,0-1 0-16,0 9 128 0,2-7-128 0,-2 7 0 16,2-7 0-16,-2 7 0 0,1-8 0 0,-1 8 0 15,0-6 0-15,0-2 0 0,0 1 0 0,0 7 0 16,0 0 0-16,0-8 0 0,0 0 0 0,0 8 0 16,0 0 0-16,2-8 0 0,-1 1 0 0,-1 7 0 15,0 0 0-15,1-9 0 0,-1 2 0 0,0 7 0 0,0 0 0 0,0 0 0 16,0-8 0-16,0 8 0 0,0 0 128 0,0 0-128 0,0 0 0 0,0 0 0 15,0-7 0-15,0 7 128 16,0 0-128-16,0 0 0 0,0 0 0 0,0 0 0 16,0 0 0-16,0 0 0 0,0 0 0 0,0 0 0 15,0 0 0-15,0 0 0 0,0 0 0 0,0 0 0 0,0 0-208 0,0 0 16 16,0 0 16-16,0 0 0 31,0 0-320-31,0 0-64 0,0 0-16 0,7 7-8576 0,-7-7-1728 0</inkml:trace>
  <inkml:trace contextRef="#ctx0" brushRef="#br0" timeOffset="6">19293 11258 1839 0,'0'0'160'0,"0"0"-160"0,0 0 0 0,0 0 0 15,0 0 512-15,0 0 64 0,0 0 0 0,0 0 16 16,0 0-336-16,0 0-80 0,0 0-16 0,0 0 0 0,0 0 128 0,0 0 32 16,-8 2 0-16,8-2 0 15,0 0 128-15,0 0 48 0,0 0 0 0,0 0 0 0,-7 0-240 0,7 0-64 16,0 0 0-16,0 0 0 0,0 0-16 0,0 0-16 15,0 0 0-15,0 0 0 0,0 0-160 0,0 0 0 16,-8 1 0-16,8-1 128 0,0 0-128 0,0 0 0 16,0 0 0-16,0 0 128 0,0 0 16 0,0 0 0 15,0 0 0-15,0 0 0 0,0 0 64 0,0 0 16 16,0 0 0-16,0 0 0 0,0 0-16 0,0 0 0 16,0 0 0-16,0 0 0 0,0 0 32 0,0 0 0 15,0 0 0-15,0 0 0 0,-3 8-80 0,3-8-16 16,0 0 0-16,0 0 0 0,0 0 32 0,0 0 0 15,0 0 0-15,0 0 0 0,-2 8 0 0,2-8 0 16,0 0 0-16,0 0 0 0,0 0 48 0,0 0 16 16,-2 7 0-16,2-7 0 0,-3 8-16 0,3-8 0 15,0 0 0-15,0 0 0 0,0 0-64 0,0 0-16 0,0 0 0 0,0 0 0 16,0 0 0-16,0 0 0 0,0 0 0 0,0 0 0 16,0 0 16-16,0 0 0 0,0 0 0 0,0 0 0 15,0 0 80-15,0 0 16 0,0 0 0 0,0 0 0 16,0 0 0-16,0 0 16 0,0 0 0 0,0 0 0 15,-2-9-64-15,2 9-16 0,-1-8 0 0,1 8 0 16,0 0-32-16,0 0-16 0,1-10 0 0,-1 10 0 16,0-9-16-16,2 2 0 0,-2 7 0 0,3-10 0 15,-3 4 64-15,0 6 0 0,1-10 0 0,-1 10 0 16,1-7-64-16,-1 7 0 0,1-8 0 0,-1 8 0 16,2-9-128-16,0 2 160 0,-2-1-160 0,0 8 160 15,3-8-160-15,-3 8 128 0,1-9-128 0,2 2 128 16,-2-1-128-16,-1 8 0 0,0 0 144 0,2-9-144 15,0-1 0-15,1 3 128 0,-2-1-128 0,-1 8 0 0,2-8 0 0,-2 8 0 16,3-9 0-16,-3 9 128 0,2-7-128 0,-2 7 128 16,4-8-128-16,-4 8 128 0,2-8-128 0,-2 8 176 15,3-7-176-15,-1-2 192 0,1 2-192 0,-3 7 160 16,2-10-160-16,-2 3 160 0,0 7-160 0,2-9 160 16,0 0-160-16,-2 9 160 0,2-9-160 0,0 1 0 0,-1 1 0 0,1-1 0 15,1-1 0-15,-2 2 128 16,-1 7-128-16,1-9 0 0,2 0 0 0,0 0 128 15,-3 9-128-15,3-6 0 0,0-3 128 0,0 1-128 16,-3 8 128-16,0 0-128 0,3-7 128 0,0-1-128 0,-2 1 128 0,-1 7-128 16,3-10 0-16,1 2 0 0,-3 1 128 0,1-1-128 15,0 0 0-15,-2 8 0 0,0 0 0 16,5-7 128-16,-3-1-128 0,1 0 0 16,0 1 0-16,-3 7 0 0,2-10 0 0,0 1 128 0,-1 0-128 0,1 1 0 0,3 1 0 15,-3 0 0-15,1-1 0 0,-3 8 0 0,6-7 128 0,-1-1-128 16,0 0 0-16,-2 1 128 15,-1-1-128-15,2 0 0 0,-1-1 144 0,1 1-144 16,0-2 0-16,2 2 128 0,-5-1-128 0,0 0 0 16,1 1 0-16,2-1 128 0,0 0-128 0,0 0 0 0,1-1 0 0,0 1 144 15,2 1-144-15,-3-2 0 0,-4-1 144 0,1 0-144 0,2 1 0 0,0 0 144 16,0-1-144-16,1-1 160 16,-2-1-160-16,1 2 160 15,3 0-160-15,-3 0 128 0,0 0-128 0,2-1 128 0,1 1-128 0,-3 1 0 16,1 1 144-16,0 0-144 0,3-1 0 15,-3 0 128-15,-1-1-128 0,2 0 0 0,-3 0 0 16,2-1 0-16,0 1 0 0,2 0 128 0,-2-1-128 0,0 2 0 16,3 0 0-16,-3 0 0 0,2-2 0 0,0 2 0 0,-1 2 0 0,-1-1 128 15,1-2-128-15,-1 1 0 16,1 0 0-16,2 0 0 0,-2 0 0 0,1 0 0 0,-2 0 0 16,0 0 0-16,1-1 128 0,3 2-128 0,-5-4 128 15,1 2-128-15,3 2 144 0,-4 0-144 16,2 0 192-16,0-1-192 0,0-1 160 0,0 0-160 0,1 1 128 0,-1 2-128 15,2 2 128-15,-2-4-128 16,-1-4 0-16,1 2 128 0,2 2-128 0,-3 0 0 0,1-1 0 0,1 0 128 0,-3 0-128 0,3 0 0 16,1-1 144-16,-3 1-144 15,1-1 144-15,2 2-144 16,-3 1 192-16,2-1-192 0,0-1 160 0,-2-1-160 16,-1 0 128-16,4 2-128 0,-1-1 160 0,1 2-160 0,-2-2 192 0,2 0-192 0,1 3 176 0,-3 0-176 15,1-3 160-15,-2 1-160 16,-1-1 128-16,2 1-128 0,4-1 0 0,-2 1 144 0,0 0-144 0,-3 1 0 15,3 1 0-15,-1 1 0 16,0-2 128-16,-2-2-128 0,2 1 0 0,0 1 128 16,2 0-128-16,-2 2 0 0,-2-3 144 0,0 2-144 15,4 2 128-15,0-3-128 0,-4-2 160 0,3 1-160 0,-2 3 128 0,1 0-128 16,-1-4 0-16,2 3 144 16,-1-1-144-16,1 1 0 0,-1-3 0 0,3 0 128 0,-3 1-128 15,0 3 0-15,-6 7 0 0,6-9 0 0,1-1 0 0,-1 1 0 0,0-3 0 16,-1 3 128-16,1 4-128 0,-1 0 0 15,2-1 0-15,-3 0 0 0,0-1 0 0,1-1 0 16,0 0 0-16,0 0 0 0,1 1 0 0,-2-1 0 16,0-1 0-16,1 2 0 0,1 1 0 0,-2 1 0 15,0-1 0-15,2 1 0 0,-3-2 0 0,1 0 128 0,1 2-128 0,0-1 0 16,0 1 0-16,-5 5 0 16,0 0 128-16,5-8-128 0,1 0 0 0,-1 2 0 15,-5 6 0-15,7-8 128 0,-1 3-128 0,0 0 0 16,-6 5 0-16,6-5 0 0,-2-1 0 0,-4 6 128 15,6-5-128-15,0 1 0 0,-1-2 0 0,2 0 0 16,0 0 0-16,-2 1 0 0,-5 5 0 0,7-6 0 16,-2-3 128-16,1 3-128 0,-6 6 0 0,0 0 0 15,5-5 0-15,2-1 0 0,-1 1 0 0,0 1 0 16,-6 4 0-16,11-5 0 0,-3-1 0 0,-1 0 0 0,-2-1 144 16,1 3-144-16,2 0 128 0,-1-1-128 0,-1 0 128 0,-1-2-128 15,-1-1 128-15,3 2-128 0,-2 0 128 0,-5 6-128 16,10-3 128-16,-10 3-128 0,5-5 160 0,4-2-160 15,-2-1 0-15,-1 3 128 0,0-2-128 0,-6 7 0 16,7-4 0-16,-7 4 128 0,7-7-128 0,0 2 0 0,-1-1 144 0,1 2-144 16,3-1 128-16,-10 5-128 15,0 0 0-15,8-4 128 0,0-2-128 0,0 2 0 0,0 0 0 0,-8 4 0 16,9 0 0-16,-3-3 0 16,2-1 0-16,0 0 0 0,-3-2 0 0,-5 6 0 15,9-1 0-15,-4 0 0 0,-5 1 128 0,10-2-128 0,-2-2 0 16,0 1 0-16,-4-1 0 0,2-1 0 15,-6 5 0-15,6-3 0 0,-6 3 0 0,8-4 0 16,0-3 0-16,-8 7 0 0,0 0 144 0,6-4-144 0,2-1 0 0,-8 5 128 16,7-1-128-16,-7 1 0 0,7-4 0 15,-7 4 144-15,6-4-144 0,1 1 0 0,-1 0 128 0,-6 3-128 16,7 1 0-16,-7-1 0 0,7-4 128 0,-7 4-128 16,6-6 0-16,-6 6 0 0,9-1 0 0,-9 1 0 15,0 0 0-15,7-1 0 0,-7 1 0 0,9-2 0 16,-9 2 0-16,8-3 0 0,-8 3 0 0,9-1 0 0,-3 2 0 15,-6-1 0-15,0 0 0 0,9-4 0 0,-1 0 0 0,-8 4 0 16,0 0 0-16,8-1 0 0,-8 1 0 0,9-3 0 16,-9 3 0-16,10-1 0 0,-10 1 0 0,11-2 0 15,-4 1 128-15,-7 1-128 16,0 0 0-16,10-2 0 0,-2-2 128 0,-8 4-128 16,8-3 0-16,-8 3 0 0,0 0 0 0,11-2 0 15,-3 0 128-15,-8 2-128 0,10-2 0 0,-10 2 0 0,9-4 0 16,-9 4 0-16,0 0 0 0,0 0 0 0,9-2 0 0,-9 2 0 15,0 0 128-15,10-2-128 0,-3-1 0 0,-7 3 0 16,11-3 0-16,-3 2 0 0,-8 1 128 0,8-1-128 16,-8 1 0-16,10-2 0 0,-1 1 0 0,-1-1 0 15,-8 2 128-15,0 0-128 0,0 0 0 0,9-4 0 16,-3-1 0-16,1 2 0 0,-7 3 0 0,9-4 0 16,-1 2 0-16,-8 2 0 0,7-3 128 0,-7 3-128 15,7-2 0-15,0-1 0 0,1 1 0 0,-8 2 0 16,0 0 128-16,7-4-128 0,0 0 0 0,-7 4 0 15,0 0 0-15,9-3 0 0,-2-1 0 0,-7 4 0 16,9-2 0-16,-3-1 0 0,0-1 128 0,-6 4-128 0,6-3 0 0,-6 3 0 16,8-1 0-16,0-2 0 0,-4-1 0 0,-4 4 0 15,0 0 0-15,7-4 0 0,-7 4 144 0,6-4-144 16,-6 4 0-16,9-4 144 0,0-1-144 0,-3 2 0 0,-6 3 0 0,0 0 0 0,0 0 0 0,7-3 0 16,0 2 0-16,-7 1 0 15,7-4 0-15,-7 4 128 16,7-3-128-16,-7 3 0 0,0 0 0 0,0 0 0 15,9-1 0-15,-9 1 0 0,6-2 0 0,1-1 0 16,-7 3 128-16,7-5-128 0,-7 5 0 0,7 0 0 16,-7 0 0-16,8-1 0 0,-8 1 0 0,7-3 0 15,-7 3 0-15,7-1 0 0,-7 1 0 0,0 0 0 16,0 0 0-16,10-1 0 0,0-2 0 0,-2 1 128 0,-8 2-128 16,0 0 0-16,9-1 0 0,-1 0 0 0,-1 0 0 0,-7 1 0 15,0 0 0-15,8-5 0 0,-1 2 128 0,-7 3-128 16,0 0 0-16,9-1 0 0,0-1 0 0,-1 0 0 15,-8 2 128-15,0 0-128 0,6-5 0 0,-6 5 128 0,8-4-128 0,-8 4 0 16,0 0 144-16,7-6-144 0,-1 0 0 0,0 1 144 0,-6 5-144 16,0 0 0-16,7-2 144 0,-7 2-144 0,9-3 0 0,0 1 144 31,-9 2-144-31,8-6 0 0,-8 6 144 0,10-4-144 0,-10 4 0 0,6-2 0 16,-6 2 0-16,0 0 128 15,9-4-128-15,-4-1 0 0,2 1 0 0,-7 4 0 16,0 0 0-16,8-2 0 0,-8 2 0 0,6-3 0 15,-6 3 0-15,9-4 128 0,-1-1-128 0,-8 5 0 16,0 0 0-16,0 0 0 0,6-3 0 0,-6 3 0 0,7-5 0 0,-7 5 0 16,7-6 0-16,-7 6 128 15,5-5-128-15,-5 5 0 0,0 0 128 0,0 0-128 0,8-4 0 0,-8 4 128 16,0 0-128-16,4-8 0 0,2 3 128 0,-6 5-128 16,6-5 128-16,-6 5-128 0,4-5 0 0,0-2 144 0,-1-1-144 15,-3 8 0-15,0 0 0 0,0 0 0 16,6-5 0-16,-6 5 0 0,4-8 128 0,1 3-128 0,-1-3 0 15,-4 8 0-15,2-5 0 0,-2 5 0 16,0 0 0-16,0 0 0 0,5-10 0 0,0 3 0 16,-5 7 0-16,6-6 0 0,-6 6 0 0,0 0 0 15,0 0 0-15,3-6 0 0,-3 6 0 0,4-6 0 16,-4 6 0-16,3-8 0 0,-3 8 0 0,3-7 0 16,-3 7 0-16,0 0 0 0,2-9 128 0,-2 9-128 15,0 0 0-15,1-7 0 0,-1 7 0 0,0 0 0 16,2-8 0-16,-2 8 0 0,0 0 0 0,1-7 0 0,-1 7 0 0,2-7 0 0,-2-1 0 0,0 8 0 15,0 0 128-15,0 0-128 16,0-5 0-16,0 5 0 0,0 0 0 0,0 0 0 16,1-9 0-16,-2 2 0 0,-1-1 0 0,2 8 0 15,0 0 0-15,0 0 0 0,0 0 0 0,0-6 0 0,2-2 0 0,-2 8 0 16,1-8 0-16,-1 8 0 16,0-7 0-16,0 7 0 0,0 0 0 0,2-8 0 15,-2 8 0-15,1-9 0 0,0 2 0 0,-1 7 0 16,0 0 0-16,3-7 0 0,-3 7 0 0,1-8 0 0,1 1 0 0,-2 7 0 15,1-7 0-15,-1 7 0 16,1-7 0-16,-1 7 0 0,0-7 0 0,0 7 0 16,0 0 128-16,0-8-128 0,0 0 0 0,0 8 0 0,0 0 0 0,0 0 0 15,-1-7 0-15,1 7 0 0,0 0 0 0,0 0 0 16,-3-7 0-16,3 7 0 0,-1-7 128 0,1 7-128 16,-3-7 0-16,3 7 0 0,0 0 0 0,0 0 0 15,-4-5 0-15,4 5 0 0,-3-6 0 0,3 6 0 16,0 0 0-16,0 0 0 0,0 0 0 0,0 0 0 15,-4-5 0-15,4 5 0 0,0 0 0 0,-7-3 0 16,2-1 0-16,5 4 0 0,0 0 0 0,0 0 0 0,-4 0 0 0,4 0 0 16,-6-6 0-16,6 6 0 15,-7-3 0-15,7 3 0 0,0 0 0 0,0 0 0 16,-7-1 0-16,7 1 0 0,-7-1 0 0,7 1 0 16,-4-5 0-16,4 5 0 0,-7-3 0 0,7 3 0 15,-6 1 0-15,6-1 0 0,-6-2 0 0,6 2 0 16,-8-2 0-16,4-2 0 0,4 4 0 0,0 0 0 0,-9-1 0 0,9 1 0 0,0 0 0 0,-5 0 0 15,5 0 0 1,0 0 0-16,0 0 0 0,0 0 0 0,-11 0 0 0,5 0 0 0,6 0 0 0,0 0 0 16,-9-2 0-16,9 2 0 15,-5 0 128-15,5 0-128 0,0 0 0 0,0 0 0 16,0 0 0-16,-8 2 0 0,0 0 0 0,8-2 0 16,-5-3 0-16,5 3 0 0,0 0 0 0,0 0 0 15,-8-1 0-15,8 1 0 0,-6 0 0 0,6 0 0 16,0 0 0-16,-6-1 0 0,6 1 0 0,0 0 0 15,-6 0 0-15,6 0 0 0,-8-2 0 0,8 2 0 16,0 0 0-16,0 0 0 0,-6 0 0 0,6 0 0 0,0 0 0 0,0 0 0 16,0 0 0-16,0 0 0 15,0 0 128-15,-6-1-128 0,-2-1 0 0,8 2 0 0,0 0 176 0,-5-1-176 0,-2-1 160 0,7 2-160 16,0 0 0-16,0 0 128 16,0 0-128-16,0 0 0 0,0 0 0 0,0 0 0 15,-7-2 0-15,7 2 0 0,-8 0 0 0,8 0 0 16,-7 2 0-16,7-2 0 0,0 0 0 0,0 0 0 15,-11-2 0-15,11 2 0 0,0 0 192 0,-9 0-64 0,-1 0-128 0,10 0 192 16,0 0-192-16,0 0 0 16,-7-1 0-16,7 1 0 0,0 0 0 0,-7-1 0 15,-1 1 0-15,8 0 0 0,-7-2 0 0,7 2 0 16,0 0 0-16,0 0 0 0,-10-2 0 0,10 2 0 16,0 0 0-16,0 0 0 0,0 0 0 0,0 0 0 15,-8 0 0-15,8 0 0 0,0 0 0 0,0 0 0 16,-9-6 0-16,9 6 0 0,0 0 0 0,0 0 0 15,0 0 0-15,0 0 0 0,0 0 0 0,0 0 0 16,-6-6 0-16,6 6 0 0,0 0 0 0,0 0 0 0,0 0 0 0,0 0 0 16,0 0-144-16,0 0 144 0,0 0 0 0,0 0-144 15,0 0 144-15,0 0 0 0,0 0 0 0,0 0-128 32,8 0-368-32,-8 0-64 0,9-2-16 0,-9 2-10352 0,0 0-2064 0</inkml:trace>
  <inkml:trace contextRef="#ctx0" brushRef="#br0" timeOffset="7">20893 8040 2751 0,'0'0'256'0,"0"0"-256"15,0 0 0-15,0 0 0 0,0 0 384 0,0 0 48 0</inkml:trace>
  <inkml:trace contextRef="#ctx0" brushRef="#br0" timeOffset="8">20847 8283 2751 0,'0'0'128'0,"0"0"16"15,0 0-144-15,0 0 0 0,-6 6 0 0,6-6 0 0,0 0 2112 0,0 0 384 16,0 0 64-16,0 0 32 0,0 0-1824 0,0 0-384 0,-5 4-64 0,5-4 0 16,0 0-128-16,0 0-32 0,0 0 0 0,0 0 0 15,0 0-160-15,0 0 0 16,0 0 0-16,0 0 0 0,0 0 0 0,0 0 0 16,0 0 0-16,0 0 0 0,0 0 176 0,0 0-48 15,0 0-128-15,0 0 192 0,0 0 64 0,0 0 0 16,0 0 0-16,0 0 0 0,0 0 160 0,0 0 32 15,9 0 16-15,-9 0 0 0,0 0 80 0,0 0 16 16,0 0 0-16,0 0 0 0,6-3-176 0,-6 3-16 16,0 0-16-16,0 0 0 0,0 0-160 0,0 0-16 0,0 0-16 0,0 0 0 15,2-8 0-15,-2 8 0 16,0 0 0-16,0 0 0 0,0 0-160 0,0 0 160 0,1-8-160 0,-1 8 160 16,0 0-160-16,0 0 0 0,0 0 0 0,0 0 128 15,0 0-128-15,0 0 0 0,0 0 0 0,0 0 0 16,0 0 128-16,0 0-128 0,0 0 128 0,0 0-128 15,0 0 256-15,0 0-48 0,0 0 0 0,0 0 0 16,0 0 32-16,0 0 0 0,0 0 0 0,0 0 0 16,0 0-48-16,0 0 0 0,0 0 0 0,0 0 0 15,0 0-16-15,0 0-16 0,0 0 0 0,0 0 0 0,0 0 0 0,0 0 0 16,0 0 0-16,0 0 0 16,0 0-160-16,0 0 192 0,0 0-192 0,0 0 192 15,0 0-64-15,0 0 0 0,0 0 0 0,0 0 0 0,0 0 16 0,-7-4 0 16,7 4 0-16,0 0 0 0,0 0 32 0,0 0 0 0,-8-6 0 0,1 2 0 15,7 4-16-15,0 0 0 16,-7-2 0-16,7 2 0 0,-6-4 16 0,6 4 0 16,-10-4 0-16,3 1 0 0,-1 1 16 0,8 2 16 15,0 0 0-15,-8-3 0 0,1 2-16 0,-2-1 0 0,2-2 0 0,-1 0 0 16,2 1-64-16,6 3 0 16,-9-4-128-16,1-1 192 0,1-1-192 0,0 1 128 15,7 5-128-15,-8-5 0 0,0 0 128 0,0 0-128 16,-1-1 0-16,1 1 0 0,1 0 0 0,-1 1 128 15,0-1-128-15,1 1 0 0,-1 2 0 0,-1-1 128 16,0-2-128-16,-2 1 0 0,1-2 208 0,2 1-48 16,-3 2-16-16,0-2 0 0,-2-1-144 0,2-1 128 0,-2-1-128 0,1 2 128 15,0 0-128-15,2 2 192 0,-3-2-192 0,1 1 192 16,-1-1-192-16,1 1 128 0,1-2-128 0,-3 1 128 16,2-1 0-16,-1 2 0 0,1-1 0 0,1-1 0 0,0 0 16 0,-1-1 0 15,-2 0 0-15,4 1 0 16,-1 0-144-16,2-1 0 0,-1 0 0 0,1-1 128 15,3 0-128-15,-4 0 0 0,2 0 0 0,-2-2 0 16,2 1 0-16,0 2 0 0,-1-1 0 0,-1-1 0 16,0 1 0-16,0 0 0 0,1 2 0 0,0-2 0 15,1-3 0-15,-3 2 0 0,1-1 0 0,0 1 128 0,0 3-128 16,2-1 0-16,-2 0 0 0,2-1 0 16,-1-1 0-16,0 1 128 0,-1 2-128 0,-1-1 128 15,1-2-128-15,2 1 160 0,-3 3-160 0,3-3 160 0,-1 0-160 0,-1-1 0 16,2-1 0-16,1 1 128 0,-1-1-128 0,1 1 0 0,-2 0 0 0,3 3 0 15,-1-4 0-15,3 1 0 16,-3 0 0-16,2 0 0 0,-1 0 0 0,3 1 0 16,0-1 0-16,-2 3 0 0,-1-3 0 0,0 1 0 15,3-1 0-15,-2 1 0 0,0-1 0 0,-1 2 0 0,1-2 0 0,2 1 0 16,-2 1 0-16,2 1 0 16,-4 0 0-16,4-1 0 0,1-1 0 0,-1 1 0 0,-3-2 0 0,2 1 0 0,0 0 0 0,2 0 0 31,-3-1 0-31,1 1 0 0,2 2 0 0,-1-2 0 15,1-1 0-15,-2 1 0 0,2 0 0 0,1 0 0 16,-2-1 0-16,2 0 0 0,0 0 0 0,-2 1 0 16,1 2 0-16,0-1 0 0,2-3 0 0,-1 1 0 0,-1 0 0 0,0-2 0 15,1 1 0-15,-1 1 0 0,0 0 0 0,1 0 0 16,1-1 0-16,-2 1 0 0,-2 2 0 16,2 0 0-16,0-2 0 0,0 0 0 0,0 2 0 0,0 1 0 0,1-1 0 15,0 0 0-15,-1-1 0 0,1 1 0 16,-1-1 0-16,1 0 0 0,-1 1 0 0,0 1 0 15,1-2 0-15,0 1 0 0,1 0 0 0,0 1 0 16,-1-2 0-16,1 0 0 0,-1 0 0 0,0 1 0 0,-2-2 0 0,1 1 0 16,1 0 0-16,0-1 0 0,0 4 0 0,0-3 0 15,1 0 0-15,0-1 0 16,-1-2 0-16,0 4 0 0,-1 1 0 0,2-1 0 0,0-1 0 0,-1 1 0 16,0 0 0-16,-2 0 0 15,2-1 0-15,0 0 0 0,1-1 0 0,0 3 0 0,0 7 0 0,-1-9 0 0,-1 0 0 0,1-1 0 31,0 0 0-31,-1 1 0 0,0-3 0 0,1 4 0 0,1-1 0 16,0 1 0-16,0-1 0 0,0 0 0 0,0 1 0 0,0-1 0 0,0 1 0 0,0-1 0 16,0 1 0-1,0 0 0-15,-1 0 0 0,-1 2 0 0,1-1 0 0,1 0 0 16,0 0 0-16,0-1 0 0,1-2 0 0,1 1 0 0,-2 2 128 0,0-1-128 0,1-1 0 0,0 0 0 16,-1 0 0-16,1 2 0 15,2-3 0-15,-1 1 0 16,-1-1 0-16,-1 0 0 0,0 3 0 0,1-6 0 15,0 0 0-15,0 3 0 0,0 2 0 0,-1-2 0 0,0-4 0 0,4 2 0 16,-3 5 0-16,1-3 0 0,-1-3 0 0,1 3 0 0,0-1 0 16,1 1 0-1,0 1 0-15,-1 0 0 0,-1-1 0 0,1 1 0 0,0 1 0 0,0-2 0 16,0 0 0-16,0 0 0 0,0-1 0 0,0 0 0 16,2 2 0-16,-1 0 0 0,-1-1 0 0,1 2 0 15,1-2 0-15,-1 1 0 0,-1 0 0 0,1-1 0 16,-1 0 0-16,2-2 0 0,-2 1 0 0,2 1 0 0,-1 0 0 0,0 1 0 15,1-4 0-15,-2 2 0 16,1 2 0-16,2 0 0 0,0-1 0 0,0 0 0 16,1 0 0-16,0-1 0 0,-4 0 0 0,2 1 0 0,3 1 0 0,-4-2 0 15,0-1 0-15,4-1 0 16,2 0 0-16,-4-1 0 0,-3 0 0 0,2 2 0 16,1 2 0-16,0 0 0 0,-3-1 0 0,2 0 128 15,2 0-128-15,-1 0 0 0,-2 0 0 0,2-1 0 0,-1 1 0 0,3 1 0 16,-3 2 0-16,1-1 0 15,-2 0 0-15,0 0 0 0,1 0 0 0,-1 1 0 0,0-1 0 0,2 0 0 16,-3 0 0-16,2 0 0 0,2 1 0 0,0-1 0 16,-2 0 0-16,0 0 0 0,0 0 0 0,-1 1 0 15,0-2 0-15,1 1 0 0,2-1 0 0,-2 3 0 16,1 0 0-16,-2-2 0 0,0-2 0 0,-1 0 0 16,3 0 0-16,1 2 0 0,-1 1 0 0,-1 1 0 15,-1-2 0-15,1 2 0 0,0 2 0 0,1-3 0 16,-2-2 0-16,2 1 0 0,-1 3 0 0,1-1 0 0,-1 1 0 0,1-2 0 15,-2 1 0-15,2-1 0 16,1 0 0-16,0 0 0 0,-6 8 0 0,6-5 0 16,1-2 0-16,0 2 0 0,-1 0 0 0,-1 1 0 15,0-2 0-15,1 1 0 0,0-4 0 0,0 5 0 16,-1-3 0-16,1 1 0 0,1 0 0 0,-1 0 0 0,1 1 0 16,-1-1 0-16,2 1 0 0,-2-1 0 0,1 2 0 0,1 0 0 15,-3-1 0-15,4 2 0 0,-2 1 0 0,-7 2 0 16,7-5 0-16,1 1 0 0,2 1 0 0,-2-1 0 15,-8 4 0-15,10-3 0 0,1 0 0 0,-5-2 0 16,-6 5 0-16,9-6 0 0,1 1 0 0,0 0 0 16,-1 0 0-16,-1 2 0 0,0-1 0 0,1-2 0 15,1 1 0-15,-3 0 0 0,1 1 0 0,0-2 0 16,0 1 0-16,-2-1 0 0,2 1 0 0,-2-1 0 16,5 1 0-16,-3-1 0 0,0 1 0 0,0-1 0 15,-1 2 0-15,1 0 0 0,0-2 0 0,-2 2 0 16,-6 4 0-16,9-5 0 0,0 1 0 0,-3-1 0 0,0 1 0 0,2-1 0 0,-3-1 0 0,3 2 0 31,-3-1 0-31,2 1 0 0,1-2 0 0,-2 1 0 0,1-1 0 0,-2 2 0 16,3 2 0-16,0-3 0 0,-8 5 0 0,6-4 0 15,1 1 0-15,0-1 0 0,-1-2 0 0,1 1 0 16,-1 1 0-16,0-2 0 0,-6 6 0 0,8-5 0 16,-2-3 0-16,2 3 0 0,0-1 0 0,-2 2 0 15,2-1 0-15,-4 0 0 0,1-4 0 0,0 3 0 0,0 0 128 0,0 2-128 0,-5 4 0 16,8-6 0-1,-2 1 0-15,2 0 0 0,-8 5 0 0,8-5 0 16,1-1 0-16,-3 3 0 0,-6 3 0 0,10-2 0 0,-2-2 0 0,-8 4 0 16,7-5 0-16,-7 5 0 15,9-6 0-15,1 2 0 0,2-1 0 0,-5 2 0 16,-7 3 0-16,0 0 0 0,9-5 0 0,-3 0 0 0,-6 5 0 0,7-5 0 0,-7 5 0 0,9-4 0 16,-1 1 0-1,-8 3 0-15,8-3 0 0,-8 3 0 0,9-3 0 0,-9 3 0 0,9-1 0 0,-9 1 0 16,9-3 0-16,0 2 0 15,-1-1 0-15,-8 2 0 0,0 0 0 0,10-3 0 0,-3 1 0 0,1-2 0 0,-1 2 0 0,-7 2 128 32,0 0-128-32,9-3 0 0,-3 1 0 0,2-1 0 15,-8 3 0-15,6-1 0 0,-6 1 0 0,6-2 0 16,3 0 0-16,-9 2 0 0,6-3 0 0,-6 3 0 0,7-5 0 0,-7 5 0 16,7-3 0-16,-7 3 0 15,6-2 0-15,1 1 0 0,2-3 0 0,-9 4 0 16,0 0 0-16,5-2 0 0,-5 2 0 0,9-1 0 0,-9 1 0 0,7-2 0 0,-7 2 0 15,7-2 0 1,-7 2 0-16,6-3 0 0,1 1 0 0,-7 2 0 0,6-2 0 0,-6 2 0 16,7-3 0-16,-7 3 0 0,7-4 0 0,-7 4 128 15,0 0-128-15,7-1 0 0,-7 1 0 0,0 0 0 16,8-2 0-16,-8 2 0 0,7-3 0 0,-7 3 0 16,0 0 0-16,0 0 0 0,0 0 0 0,9-3 0 15,-2-1 0-15,-7 4 0 0,8-3 0 0,-8 3 0 16,5-2 128-16,-5 2-128 0,0 0 0 0,0 0 0 15,7-2 0-15,-7 2 0 0,0 0 0 0,0 0 0 16,6-5 0-16,-6 5 0 0,0 0 0 0,0 0 0 0,0 0 0 0,9-3 0 16,-1 1 0-16,-8 2 0 15,0 0 0-15,0 0 0 0,7-3 0 0,-7 3 0 16,0 0 0-16,0 0 0 0,0 0 0 0,9-2 0 16,-9 2 0-16,0 0 0 0,10-1 0 0,-10 1 0 0,7-1 0 0,-7 1 0 15,0 0 0-15,0 0 128 0,9-3-128 0,-9 3 0 16,0 0 0-16,5-5 0 0,-5 5 0 0,0 0 0 15,0 0 0-15,0 0 0 0,6-5 0 0,-6 5 0 16,0 0 0-16,0 0 0 0,0 0 128 0,0 0-128 16,8-6 0-16,-8 6 0 0,6-5 0 0,-6 5 0 15,8-5 0-15,-2 3 0 0,-6 2 0 0,0 0 0 16,0 0 0-16,0 0 0 0,9-6 0 0,-9 6 0 16,0 0 0-16,0 0 0 0,2-6 0 0,-2 6 0 15,3-6 0-15,-3 6 0 0,4-7 0 0,-4 7 0 16,0 0 0-16,0 0 0 0,6-8 0 0,-6 8 0 15,6-5 0-15,-6 5 0 0,5-7 0 0,-5 7 0 16,0 0 0-16,0 0 0 0,4-6 0 0,-4 6 0 16,3-9 0-16,-3 9 0 0,4-6 0 0,-4 6 0 15,7-5 0-15,-7 5 0 0,0 0 0 0,3-6 0 0,-3 6 0 0,0 0 0 16,5-7 0-16,-5 7 0 0,5-8 0 0,-5 8 0 16,0 0 0-16,5-7 0 0,-2 1 0 0,-3 6 0 15,0 0 0-15,4-8 0 0,0 1 0 0,-4 7 0 16,4-6 0-16,-4 6 0 0,0 0 0 0,3-8 128 15,1 3-128-15,-4 5 0 0,5-8 0 0,-5 8 0 16,0 0 0-16,0 0 0 0,0 0 0 0,3-8 0 16,0-2 0-16,-3 10 0 0,0 0 0 0,0 0 0 15,3-9 0-15,-1 3 0 0,-2 6 0 0,0 0 0 16,3-8 128-16,1 0-128 0,-3 1 0 0,-1 7 0 16,0 0 0-16,1-8 0 0,-1 8 0 0,1-9 0 15,-1 2 0-15,0 7 0 0,2-8 0 0,-2 8 0 16,0 0 0-16,1-9 0 0,-1 0 0 0,0 9 0 0,0 0 0 0,-1-6 0 15,1 6 0-15,-1-8 128 0,-2 1-128 16,3 7 0-16,0 0 0 0,0-7 0 0,0-1 0 0,0 8 0 0,-1-8 128 0,1 8-128 0,-4-7 0 0,4 7 128 31,-3-8-128-31,1 1 0 0,0 0 0 0,2 7 0 16,1-6 0-16,-1 6 0 0,-2-10 0 0,2 10 0 16,-3-6 0-16,3 6 0 0,-5-6 0 0,3 1 0 0,-1-2 0 0,3 7 0 15,-3-7 0-15,3 7 0 16,-3-4 0-16,-2 0 0 0,5 4 0 0,-4-5 0 0,0 1 0 0,4 4 0 15,-6-5 0-15,6 5 0 16,-5-5 0-16,-1 0 0 0,0 1 0 0,1 1 128 16,5 3-128-16,-4-6 0 0,-4 1 0 0,3 0 0 0,5 5 0 0,-4-5 0 15,-1 0 0-15,5 5 0 0,-5-4 0 0,5 4 0 16,0 0 0-16,-4-7 0 0,4 7 0 0,-2-5 0 0,-3-1 0 0,5 6 0 16,-8-4 0-16,2 1 0 15,6 3 0-15,0 0 0 0,-9-5 128 0,3 2-128 0,6 3 0 0,0 0 128 16,-8-3-128-16,8 3 0 15,-9-4 0-15,9 4 128 0,0 0-128 0,-8-4 0 0,1 0 0 0,0 0 128 0,7 4-128 0,-8-4 0 32,8 4 0-32,-6-4 0 0,6 4 0 0,-9-5 0 15,0 0 0-15,9 5 0 0,0 0 0 0,0 0 0 16,-9-4 128-16,9 4-128 0,-8-4 0 0,8 4 0 16,-6-4 144-16,6 4-144 0,-9-4 0 0,9 4 0 15,0 0 0-15,-7-1 128 0,7 1-128 0,0 0 0 0,-8-3 0 0,8 3 0 16,-8-2 0-16,8 2 0 0,0 0 0 0,0 0 0 15,0 0 0-15,0 0 0 0,0 0 0 0,0 0 0 16,0 0 0-16,0 0 0 0,0 0 0 0,0 0 0 16,0 0-128-16,0 0 128 0,0 0-128 0,-2 8 128 15,2-8-176-15,0 0 176 0,0 0-208 0,3 9 80 0,-3-9-112 0,6 8-16 16,-6-8 0-16,0 0 0 31,0 0-448-31,5 7-112 0,2-2-16 0,-7-5-8992 0,0 0-1808 0</inkml:trace>
  <inkml:trace contextRef="#ctx0" brushRef="#br0" timeOffset="9">17522 11057 4607 0,'0'0'400'0,"0"0"-400"0,0 0 0 16,0 0 0-16,0 0 1360 0,0 0 192 0,0 0 48 0,0 0 0 15,0 0-1024-15,0 0-192 0,0 0-32 0,0 0-16 0,-7 0 16 0,7 0 0 16,0 0 0-1,0 0 0-15,0 0 0 0,0 0 0 0,-7-2 0 0,7 2 0 16,0 0-64-16,0 0-16 0,0 0 0 0,0 0 0 0,0 0-80 16,0 0-32-16,0 0 0 0,0 0 0 15,-5-4-32-15,5 4 0 0,-6-4 0 0,6 4 0 16,-6-4 64-16,6 4 0 0,0 0 0 0,0 0 0 16,-5-5 48-16,5 5 16 0,-4-6 0 0,4 6 0 15,0 0-256-15,0 0 176 0,-5-8-176 0,5 8 160 16,-4-5-160-16,4 5 0 0,-3-8 0 0,3 8 0 15,0 0-320-15,0 0 16 0,0 0 0 0,0 0-4816 16,0 0-976-16</inkml:trace>
  <inkml:trace contextRef="#ctx0" brushRef="#br0" timeOffset="10">20641 4305 9151 0,'0'0'400'0,"0"0"96"0,0 0-496 0,0 0 0 0,0 0 0 0,0 0 0 16,0 0 384-16,0 0 0 0,0 0-16 0,0 0 0 16,0 0 80-16,0 0 32 0,0 0 0 0,0 0 0 15,0 0 112-15,0 0 32 0,0 0 0 0,0 0 0 16,0 0-160-16,0 0-16 0,0 0-16 0,0 0 0 15,0 0-128-15,1 9-32 0,-1-9 0 0,0 0 0 16,0 0 80-16,0 0 16 0,-2 9 0 0,2-9 0 16,0 0 16-16,-2 7 0 0,2-7 0 0,0 0 0 15,0 0-96-15,0 0-16 0,0 0 0 0,0 0 0 16,-7 5-16-16,7-5 0 0,0 0 0 0,0 0 0 0,0 0-96 0,0 0-32 16,0 0 0-16,0 0 0 15,0 0-128-15,0 0 128 0,-6 6-128 0,6-6 128 16,0 0 32-16,0 0 0 0,0 0 0 0,0 0 0 0,0 0 32 0,0 0 0 15,0 0 0-15,0 0 0 0,0 0-192 0,0 0 192 16,0 0-192-16,0 0 192 0,0 0-192 0,0 0 160 0,0 0-160 0,0 0 160 16,0 0-160-16,0 0 0 15,0 0 144-15,0 0-144 0,-7 0 176 0,7 0-48 16,0 0 0-16,0 0 0 0,0 0-128 0,0 0 0 16,0 0 0-16,0 0 0 0,0 0 0 0,0 0 160 15,0 0-160-15,0 0 160 0,0 0 0 0,0 0 0 0,0 0 0 0,0 0 0 16,0 0 0-16,0 0 0 15,-9-4 0-15,9 4 0 0,0 0-16 0,0 0 0 16,-8 0 0-16,8 0 0 0,0 0-16 0,0 0 0 16,-7-1 0-16,7 1 0 0,-9-2 16 0,9 2 0 15,-4-4 0-15,4 4 0 0,0 0-16 0,-6-3 0 0,6 3 0 16,-8-2 0-16,3-3-128 0,5 5 192 16,0 0-192-16,0 0 192 0,-8-6-64 0,3 2-128 0,5 4 192 0,0 0-64 15,-5-5-128-15,5 5 192 0,-9-4-192 0,4 0 192 0,5 4-64 0,-8-5 0 0,3 1 0 16,5 4 0-1,0 0 16-15,-7-2 0 0,7 2 0 0,-9-5 0 16,2 0-144-16,1 1 160 0,6 4-160 0,0 0 160 16,-4-4-160-16,4 4 0 0,-8-7 144 0,8 7-144 15,-8-4 128-15,0 2-128 0,8 2 160 0,-7-6-160 16,1 0 128-16,6 6-128 0,-7-5 0 0,7 5 0 16,0 0 912-16,0 0 96 0,0 0 16 0,-7-2 0 15,7 2-1600-15,0 0-304 16,-8-5-64-16,4-1-16 0,4 6 832 0,-9-4 128 0,9 4 0 0,-9-1 128 0,9 1-128 0,-8-1 128 0,8 1-128 15,-9-2 128-15,0 0-128 0,9 2 0 16,0 0 0-16,0 0 0 0,-9-1 0 0,2 0 0 16,7 1 0-16,0 0 0 0,-10 0 0 0,3 0 128 15,7 0-128-15,-10-1 0 0,1 0 0 0,2 0 128 16,7 1-128-16,-8-1 0 0,1 1 144 0,7 0-144 16,-8-3 192-16,0 3-192 0,8 0 192 0,-9-1-192 0,0-1 192 0,2 2-192 15,7 0 176-15,-9 3-176 16,0 0 160-16,2-2-160 0,7-1 176 0,-10 2-176 15,4-1 192-15,-3-1-192 0,1-1 128 0,-2 1-128 16,10 0 0-16,-8 1 0 0,-1 1 0 0,0-3 128 16,1-2-128-16,0 2 0 0,0 2 0 0,-2 0 0 15,2-1 0-15,-1-1 0 0,1 0 128 0,-1 1-128 0,0 0 0 0,0 0 0 16,-1-1 0-16,3 0 160 0,-3-1-160 0,1 2 128 16,0 2-128-16,-2-2 128 0,0-2-128 0,2 2 128 0,2-1-128 0,0 0 0 15,0-1 144-15,0 1-144 16,-2-3 128-16,0 2-128 0,0 2 128 0,0-1-128 15,-3-3 0-15,2 1 144 0,2 2-144 0,-2-3 0 0,2 2 144 0,-3-1-144 16,1-2 0-16,1 3 144 16,-2-1-144-16,3 2 0 0,-1 0 0 0,0-3 0 0,1-1 0 0,-2 0 0 0,1 2 0 0,0 0 0 31,1-2 0-31,0 1 0 0,1 2 0 0,-1-1 0 16,0-2 0-16,0 3 0 0,0 0 0 0,-1 0 0 15,1-2 0-15,0 2 0 0,1 1 0 0,-1 1 0 16,1 0 0-16,-1-1 0 0,0-1 0 0,-1 1 0 0,-1 1 0 0,3 0 0 15,-3 0 0-15,1 0 0 0,-1-3 0 0,0 2 0 0,3 0 0 0,-2 0 0 16,0 0 0-16,0 1 0 16,-1-1 0-16,2 1 0 0,-3 0 0 0,1 1 0 15,1 1 0-15,0-3 0 0,9 1 0 0,-7-3 0 0,-6 1 0 0,2 2 0 0,2 2 0 16,-1-1 0 0,1-2 0-16,0 0 0 0,0 0 0 0,1 2 0 15,-2 1 0-15,2-1 0 0,-1-2 0 0,1 1 0 16,0 0 0-16,-1 0 0 0,2 0 0 0,-1 1 0 15,0 0 0-15,1 2 0 0,-1 2 0 0,0-3 0 0,0-2 0 0,2 0 0 16,-2-1 0-16,8 1 0 16,-9-2 0-16,2 2 0 0,-1 2 0 0,0 0 0 15,-1 0 0-15,2-2 0 0,0-2 0 0,1 0 0 0,-2 1 0 0,0 0 0 16,3 0 0-16,-5 1 0 16,1 0 0-16,1 0 0 0,2 1 0 0,6-1 0 0,-9 0 0 0,-1 0 0 15,0 0 0-15,-3 0 0 0,2 1 0 0,0-1 0 16,1-2 0-16,-2-1 160 0,1 1-160 0,1 1 160 15,-2 2-160-15,1 1 0 0,0 1 0 0,1-2 0 0,0-2 0 0,0-3 0 16,-1 2 0-16,1 1 0 16,0 0 0-16,0 1 0 0,-1 1 0 0,2-1 0 15,-1-2 0-15,0 1 0 0,1 1 0 0,-2 1 0 16,1 0 0-16,1-1 0 0,0 0 0 0,2 1 0 0,-4 0 0 0,2 0 0 16,-1-1 0-16,0 0 0 0,-1 0 0 0,1-1 0 15,-2 0 0-15,3 1 0 16,1 2 0-16,-2 0 0 0,-2 1 0 0,1-3 0 0,1 0 0 0,1 0 0 15,-1 0 0-15,-1 0 0 16,1 1 0-16,0 0 0 0,0-2 0 0,1 1 0 0,-3 2 0 16,0 1 0-16,-1 0 0 0,3 0 0 0,-2-2 0 0,2 1 0 15,-1-2 0-15,0 1 0 0,2 1 0 0,2-1 0 16,-3 2 0-16,1-2 0 0,-1-2 0 0,0-1 0 0,-1 1 0 0,0 2 0 0,0 3 0 0,1-1 0 16,1 0 0-16,1-2 0 0,-1 3 0 0,-2-2 0 15,1 0 0-15,0-1 0 0,0-1 0 0,0 1 0 31,-1 2 0-31,1-1 0 0,3 0 0 0,-3 1 0 0,0 2 0 0,1-2 0 16,0-1 0-16,0-2 0 16,-3 1 0-16,2 3 0 0,2 0 0 0,-3-1 0 15,0 1 0-15,0-3 0 0,0 0 0 0,-3 0 0 16,1-1 0-16,2 1 0 0,1 1 0 0,-2 1 0 16,-2 3 0-16,2-3 0 0,0-1 0 0,1 1 0 0,-2-2 0 0,0 2 0 0,0 1 0 0,1 1 0 15,1 0 0-15,-1 2 0 16,-2 0-128-16,2-3 128 0,0 0 0 0,-1 2 0 0,0 0 0 0,1 1 0 0,0 0 0 15,0-2 0 1,0-2 0-16,1 2 0 0,-1-1 0 0,3 1 0 16,-2-3 0-16,1 0 0 0,0 0 0 0,-2 2 0 0,1 0 0 0,0 0 0 0,-1 0 0 15,0-1 0-15,1 1-144 0,0-1 144 0,0-1 0 0,-2 1 0 32,2 4-160-32,-1-3 160 0,-3 0-128 0,3 1 128 15,0-3-128-15,1 0 128 0,1 0-128 0,-1 2 128 16,1 0 0-16,1 1 0 0,-4-3 0 0,3 0 0 15,4-1 0-15,-5 0 0 0,1-1 0 0,0 2 0 16,0 2 0-16,2-2 0 0,-3 0 0 0,4 0-128 16,0-1 128-16,-1-1 0 0,1 0 0 0,-1 0 0 0,8 0 0 0,-9 3 0 15,0-2 0-15,2 0 0 0,7-1 0 0,-9 1 0 16,9-1 0-16,-9 1 0 0,-2-1 0 0,2 0 0 0,9 0 0 0,-9 3 0 16,9-3 0-16,-8 2 0 15,-1 1 0-15,1-2 0 0,8-1 0 0,-8 0 0 16,-1 0 0-16,2 0 0 0,7 0 0 0,-9 2 0 15,9-2 0-15,-10 2 0 0,1-2 0 0,2 0 0 16,-1 1 0-16,8-1 0 0,-9 5 0 0,2-3 0 16,-1 1 0-16,0-1-128 0,0-1 128 0,1 1 0 0,-1 0 0 0,1 1 0 0,0 0 0 15,-1 2 0-15,0-1 0 16,8-4 0-16,-8 2 0 0,-1 2 0 16,0-3 0-16,0 1 0 0,3 1 0 0,-4 1 0 15,3-2 0-15,-2 3 0 0,2 0 0 0,-3-1 0 0,1 0 0 0,0 1 0 0,-1-1 0 0,4 0 0 0,6-4 0 16,-9 5 0-1,0 2 0-15,0-2 0 0,4-2 0 0,-2 2-128 16,2 0 128-16,-2 1 0 0,0-2 0 0,3 1 0 16,-4 0 0-16,3 1 0 0,0-1 0 0,-1 0 0 15,6-5 0-15,-8 2 0 0,-2 1 0 0,4 3 0 16,-3 3 0-16,2 1 0 0,-1-1 0 0,3-1 0 16,-2-2 0-16,2 0 0 0,5-6 0 0,-8 7-128 0,0 1 128 0,3 1 0 15,-2-1 0-15,3-2 0 0,4-6 0 0,-4 8 0 16,-3-3 0-16,1 1 0 15,2 1 0-15,-3-1 0 0,2 0 0 0,-1-1 0 16,6-5 0-16,-6 9 0 0,0 0 0 0,-1-1 0 16,0-1 0-16,2 1 0 0,-1 0 0 0,1-2 0 0,-4 2 0 0,2 0 0 15,-2 1 0-15,4-2 0 0,-4 2 0 0,2 0 0 16,0-1 0-16,-1 0 0 0,-2 0 0 0,4 0 0 16,-2 1 0-16,1-1-128 0,-2 1 128 0,2 1 0 0,-5 0 0 0,2 1 0 15,2 1 0-15,-1 0 0 16,0-1 0-16,-2 0 0 0,3 1 0 0,-1 0 0 15,0-1 0-15,1 1 0 0,-3 3 0 0,5-2 0 0,-2-1 0 0,0-1 0 16,-3-1 0-16,1 0 0 16,2 1 0-16,-2 1-128 0,1 1 128 0,1 0 0 0,1 1 0 0,-1-2 0 15,0-2 0-15,-1-1 0 16,5 1 0-16,-4 1 0 0,2 0 0 0,-1 0 0 0,-1-1 0 0,2 0 0 16,-2-1 0-16,3 1 0 15,-1-1 0-15,1-1 0 0,-2 2 0 0,1 1 0 16,1 1 0-16,-2-4 0 0,7-8 0 0,-6 9 0 0,-2-1 0 0,3 0 0 0,1 0 0 0,-2 0 0 15,0-2 0-15,2 1 0 16,4-7 0-16,-7 6 0 0,2 0 0 0,1 2 0 16,-2-2 0-16,1 2 0 0,1-1 0 0,-2 0 0 15,2 0 0-15,0-1 0 0,4-6 0 0,-6 9 0 16,1-3 0-16,5-6 0 0,-7 7 0 0,0-1 0 16,3 2 0-16,1 1 0 0,-4-1 0 0,3-2 0 15,4-6 0-15,0 0 0 0,-8 4 0 0,3 1 0 16,5-5 0-16,-6 6 0 0,-1 0 0 0,3-1 0 0,0 1 0 0,4-6 0 15,-6 5 0-15,2 1 0 16,-1-1 0-16,5-5 0 0,-6 8 0 0,1 0 0 0,3 1 0 0,2-9 0 16,-4 5 0-16,-2 2 0 0,2-1 0 0,1 1 0 15,-1-2 0-15,4-5 0 0,-4 7 0 0,-1 0 0 16,1 0 0-16,2-1 0 0,2-6 0 0,0 0 0 16,-6 9 0-16,2-3 0 0,0 1 0 0,4-7 0 15,-3 9 0-15,3-9 0 0,0 0 0 0,-4 8 0 16,-2 0 0-16,3 1 0 0,2-1 0 0,-3-1 0 15,4-7 0-15,-4 9 0 0,4-9 0 0,-3 9 0 16,0-1 0-16,-3-1 0 0,2 3 0 0,-1-1 0 16,2-2 0-16,3-7 0 0,-5 5 0 0,0 4 0 0,1 0 0 0,-1-2 0 15,3 1 0-15,0 1 0 0,0 1 0 0,0-3 0 16,2-7 0-16,0 0 0 16,0 0 0-16,-4 11 0 0,-3 2 0 0,1-1 0 15,2-1 0-15,0-3 0 0,4-8 0 0,-3 11 0 16,-1-2 0-16,2 0 0 0,2-9 0 0,-5 11 0 0,1 0 0 0,0-1 0 15,3-1 0-15,-1 0 0 0,-2-1 0 0,0 4 0 16,2-2 0-16,-1-1 0 0,1 2 0 0,-3 0 0 16,2 0 0-16,1-1 0 0,0-1 0 0,-1 1 0 0,2 1 0 0,-3-1 0 15,1-2 0-15,-1 2 0 16,1 1 0-16,0 0 0 0,1-1 0 0,-1-2 0 16,3-8 0-16,-4 9 0 0,1 0 0 0,2 0 0 15,-3 2 0-15,2-1 0 0,-1-1 0 0,-1 0 0 0,4-9 0 0,-2 9 0 16,1-2 0-16,-2 2 0 0,1 4 0 0,-1-2 0 15,0-2 0-15,1-1 0 16,0 1 0-16,-3 0 0 0,2 0 0 0,0 2 0 16,2-2 0-16,-2 2 0 0,2 1 0 0,-2-2 0 0,0-2 0 0,3-8 0 15,-2 8 0-15,-1 3 0 16,1 1 0-16,1-1 0 0,-1 1 0 0,-1-2 0 0,0-1 0 0,2 0 0 0,0-1 0 0,-1 2 0 16,-1 1 0-16,0 1 0 15,-1-1 0-15,2 1 0 0,0-3 0 0,-1 3 0 16,0-2 0-16,-1 1 0 0,2 0 0 0,-2 1 0 15,0 2 0-15,-1 0 0 0,1-3 0 0,0 1 0 16,-1 1 0-16,-1-2 0 0,2 0 0 0,1 1 0 0,-1-1 0 0,-1 1 0 16,1-1 0-16,1 0 0 15,-2-1 0-15,3 0 0 0,-1-2 0 0,-1 3 0 0,-1 0 0 0,2 0 0 16,-1 0 0-16,1 0 0 0,0 0 0 0,-2-1 0 0,2-1 0 16,0 2 0-1,-1 0 0-15,-1 0 0 0,2 0 0 0,-1-1 0 0,1 0 0 0,0 2 0 16,2 2 0-16,-2-3 0 15,-2 1 0-15,3 0 0 0,1 1 0 0,1 0 0 0,-5-2 0 16,3 0 0-16,1-2 0 0,0 0 0 0,-1 0 0 0,-1 2 0 0,1-3 0 0,1 2 0 16,1 2 0-16,-2-3 0 15,2-9 0-15,-1 11 0 0,0 0 0 0,0-2 0 16,-2 2 0-16,1 1 0 0,0 0 0 0,0 0 0 16,1-1 0-16,-4 0 0 0,2 1 0 0,0 0 0 0,0 3 0 0,2-2 0 15,1 0 0-15,-1-1 0 16,1 0 0-16,-2-1 0 0,0-1 0 0,1 1 0 0,-1 0 0 0,0 2 0 15,0 2 0-15,0-3 0 0,1-2 0 0,0 0 0 16,1 0 0-16,-1-1 0 16,-4 1 0-16,4-1 0 0,1 1 0 0,-2 0 0 0,-1 1 0 0,1 1 0 15,2-1 0-15,-2-1 0 0,1 0 0 0,-1 0 0 16,0 1 0-16,1-1 0 0,0 2 0 0,1-1 0 16,0 0 0-16,1 0 0 0,0 0 0 0,-2 0 0 15,-2 0 0-15,-1 0 0 0,4 1 0 0,0-1 0 0,-1 0 0 0,0 0 0 0,1 1 0 0,0-1 0 31,-1-1 0-31,-1 1 0 0,0 0 0 0,0 1 0 16,2 0 0-16,0 0 0 0,0 0 0 0,2 0 0 0,0-1 0 0,-2 0 0 16,-1 1 0-16,0-1 0 15,2 3 0-15,2-1 0 0,-1-1 0 0,-1-1 0 16,-1 2 0-16,2 0 0 0,2 1 0 0,-2-1 0 0,0-1 0 16,1-1 0-16,0-1 0 0,-2 1 0 15,-2-1 0-15,0 2 0 0,2 0 0 0,-1 0 0 16,0 1 0-16,1-1 0 0,1 0 0 0,-1 0 0 0,-1 2 0 0,0-1 0 15,-1 0 0-15,2-1 0 0,2-1 0 0,-2 1 0 16,-2 1 0-16,1 3 0 0,5-1 0 0,-3-3 0 16,0-3 0-16,0 2 0 0,2 5 0 0,-1-2 0 15,0-2 0-15,-3 0 0 0,-3 0 160 0,3 2-160 0,4-1 0 0,-1-1 0 16,-2 0 0-16,1 0-160 0,0 1 160 0,0 0 0 0,0-1 0 0,2 2 0 16,-2-3 0-16,0 1 0 15,-2-2 0-15,2 2 0 16,1-1 0-16,-1-1 0 0,-1-1 0 0,2 2 128 0,-2 0-128 0,1-1 0 15,2 0 0-15,-2 1 0 0,-2 4 0 0,2-4 144 0,1 0-144 0,-1-2 0 32,-2 1 128-32,1 0-128 0,3-1 0 0,-1 4 0 0,-2-1 0 0,1 0 0 15,-1-3 128-15,2 3-128 16,-1-1 0-16,0 0 0 0,-1 0 0 0,3 1 0 0,1 2 0 0,-1-2 0 0,-1 0 0 16,0-1 0-16,3-2 0 0,-4 2 0 0,1-1 0 0,2-1 0 15,-2 2 128-15,1 0-128 16,0 0 0-16,0 0 0 0,-1-1 0 0,3 0 0 15,-2-2 0-15,1 2 0 0,0 0 0 0,-2 1 0 16,2 0 0-16,0 0 0 0,-3-2 0 0,2 2 0 0,0-3 128 0,-1 2-128 0,2 1 0 16,-3 1 0-16,1 0 0 0,1-1 0 0,0-1 0 0,-2 0 0 31,2 0 0-31,0 0 0 0,-1 0 0 0,2 2 128 0,-3 1-128 0,1-1 0 16,0-2 128-16,2 0-128 0,-3 0 0 0,0 1 0 0,2 0 0 0,-2 1 0 31,1 0 0-31,1-1 0 0,-1-2 0 0,0 1 0 15,0 2 0-15,1-2 0 0,-1 1 0 0,0 0 0 16,0-1 0-16,1 0 0 0,0 0 128 0,-2-3-128 0,2 1 0 0,0 0 0 16,-1 1 128-16,1-1-128 15,-1 2 0-15,1-1 0 0,1-2 0 0,-1-1 0 0,-4-6 0 0,5 10 0 16,-1-1 0-16,1-1 0 0,0-1 0 0,0 1 0 16,1-1 128-16,-3 1-128 0,2 0 0 0,1 3 0 15,-6-11 0-15,7 11 0 0,2 1 0 0,-5-1 0 16,1 0 0-16,3-1 0 0,-3-1 0 0,0 2 0 15,1 1 128-15,-2 0-128 0,1-1 0 0,1-1 0 0,-3 1 0 0,2-1 128 16,1-1-128-16,-1 1 0 0,1 3 128 0,0-2-128 16,-3-2 0-16,1 1 0 0,3 0 128 0,-4-2-128 0,3 1 0 0,2 1 0 31,-1 0 0-31,1-1 128 0,-3-2-128 0,2 3 0 0,0 1 144 0,-1-1-144 16,0-1 0-16,0-1 144 0,2-1-144 0,-2 1 128 15,1 0-128-15,0 2 128 0,1-4-128 0,-1 1 128 16,0-2-128-16,-1 1 128 0,2-1-128 0,0 3 0 15,-3 0 144-15,3-2-144 0,-1 0 128 0,-1 1-128 0,0-1 128 0,0 0-128 0,2-1 128 0,-4 2-128 32,2-2 128-32,1 2-128 0,0-1 0 0,0 1 144 0,-2-1-144 0,1-1 0 15,-2 2 144-15,-4-7-144 16,6 6 0-16,-1 0 144 0,1 0-144 0,0 2 0 16,1 0 144-16,-3-3-144 0,-4-5 0 0,7 7 144 15,-2-1-144-15,1 3 0 0,-2 0 144 0,2-2-144 16,-1-1 0-16,0 1 144 0,-5-7-144 0,6 8 0 15,-6-8 144-15,6 9-144 0,-2 5 0 0,2-2 128 0,-1-2-128 0,0-3 0 16,-5-7 0-16,6 6 144 0,-6-6-144 0,9 10 0 16,-2 0 128-16,-1-2-128 0,-6-8 0 0,9 8 0 0,-2 3 0 0,0-2 0 15,-2 0 128-15,0-2-128 16,2 0 0-16,-1 1 0 0,2 1 0 0,-2-1 0 0,-6-8 0 16,8 9 0-16,-1-1 128 0,2 0-128 0,-5 0 0 0,3 1 0 15,-2-1 0-15,2 1 0 0,1-1 128 0,-1 1-128 16,2 1 0-16,0-1 0 15,-1 0 0-15,-1-2 0 0,1 2 0 0,0 0 0 16,-1-1 128-16,1 1-128 0,0-1 0 0,2 1 0 0,0-1 128 0,0 1-128 0,-5-3 0 0,2 3 0 31,1 0 128-31,2-3-128 0,-1 0 0 0,-1-1 0 16,-2 2 0-16,2-1 128 0,-1-1-128 0,0 1 0 0,-1 1 0 0,1 0 0 0,-1-1 0 16,1 0 0-16,-7-6 128 0,9 5-128 15,-1 2 0-15,-1 0 0 0,-2-1 0 0,2 3 0 16,-3-1 0-16,2 1 0 0,2-3 0 0,-4 0 0 15,-4-6 0-15,8 6 0 0,-2 1 0 0,1 1 0 16,-2-2 0-16,1 1 0 0,-6-7 128 0,9 7-128 16,-5 1 0-16,3-1 0 0,-1-1 0 0,0 1 0 15,-6-7 0-15,8 8 0 0,-3-2 0 0,-5-6 0 0,6 6 128 0,-1 0-128 0,-5-6 0 16,6 7 0 0,-1-2 128-16,-5-5-128 0,6 7 0 0,-1-1 0 15,3-2 0-15,-8-4 0 0,3 10 0 0,4-2 0 16,0-3 0-16,-2 2 0 0,-5-7 0 0,5 6 0 15,1 2 0-15,-1-3 0 0,-5-5 128 0,6 7-128 16,-6-7 0-16,5 9 0 0,1-1 0 0,-2-2 0 0,-4-6 0 0,7 9 0 16,-2-2 0-16,2-1 0 15,-5 1 0-15,-2-7 0 0,9 6 0 0,-3 1 0 0,0-2 0 0,1 1 0 0,-3-2 0 0,-4-4 0 16,7 6 128-16,-1-1-128 16,-6-5 0-16,6 8 0 0,-2-2 0 0,-4-6 0 15,6 7 128-15,-3 0-128 0,-3-7 0 0,4 8 0 16,1-3 0-16,-1 2 0 0,0-1 0 0,2 1 0 15,-2-1 0-15,-4-6 0 0,4 7 0 0,0 0 0 16,3-1 0-16,-4 1 0 0,-3-7 0 0,3 10 0 0,1-1 128 0,-1-2-128 16,-3-7 0-16,4 8 0 15,-4-8 0-15,5 7 0 0,-5-7 0 0,4 8 0 0,0 0 0 0,-1 0 0 16,2-1 0-16,-2 0 0 16,0 0 128-16,1-1-128 0,-4-6 0 0,4 9 0 0,-4-9 0 15,5 4 0-15,-5-4 0 0,6 8 0 0,0 1 0 16,-6-9 0-16,0 0 0 0,4 7 0 0,2-1 128 15,-2 1-128-15,1-3 0 0,-5-4 0 0,5 7 0 0,-5-7 0 16,2 6 0-16,3 1 0 0,0-3 0 0,-5-4 0 16,0 0 0-16,0 0 0 0,6 7 0 0,-6-7 0 15,0 0 0-15,4 7 0 0,-1-1 0 0,2 1 0 16,-5-7 128-16,3 6-128 0,-3-6 0 0,5 8 0 16,-2-1 0-16,-3-7 0 0,0 0 0 0,0 0 0 15,5 5 0-15,-1 3 0 0,-4-8 0 0,0 0 0 16,0 0 0-16,4 6 0 0,0 1 0 0,1 0 0 15,-5-7 0-15,3 5 0 0,-3-5 0 0,5 7 0 0,1-2 0 0,-6-5 0 16,0 0 0-16,0 0 0 16,3 7 0-16,-3-7 0 0,0 0 0 0,6 5 0 0,-6-5 0 0,7 7 0 15,-7-7 0-15,4 3 0 0,-4-3 0 0,0 0 0 16,5 5 0-16,2-1 0 0,-7-4 0 0,6 4 0 16,-6-4 128-16,0 0-128 0,9 4 0 0,-9-4 0 15,0 0 0-15,6 3 0 0,-6-3 0 0,7 3 0 16,-1 2 0-16,-6-5 0 0,7 2 0 0,-7-2 0 15,0 0 128-15,7 3-128 0,-7-3 0 0,7 4 0 16,-7-4 0-16,9 3 0 0,-9-3 0 0,9 3 0 0,-9-3 0 0,8 1 0 0,-8-1 0 0,0 0 0 31,11 2 0-31,-4 1 0 0,-7-3 0 0,9 1 0 16,-9-1 0-16,0 0 0 0,0 0 0 0,9 3 0 16,-1-1 0-16,-8-2 0 0,0 0 0 0,10 4 0 0,0-3 0 0,-10-1 0 15,0 0 0-15,10 2 0 0,0-1 0 0,-2 0 0 16,-8-1 0-16,0 0 0 0,9-1 0 0,-1 1 0 0,-8 0 0 0,11 0 0 15,-11 0 0-15,9 1 0 16,-1 0 0-16,-8-1 0 0,10 2 0 0,-1-1 0 0,-2-2 0 0,-7 1 0 16,10 0 0-16,-1 0 0 0,0-1 0 0,-2 1 0 0,-7 0 0 0,9-1 0 15,1 0 0-15,-2 0 0 0,-2-1 0 0,1 1 0 32,-7 1 0-32,9 1 0 0,2 0 0 0,-5 0 0 15,1 0 0-15,0 0 0 0,-7-1 0 0,8 1 0 16,1 0 0-16,1-1 0 0,-3-1 0 0,2 1 0 15,-9 0 0-15,7 0 0 0,2 0 0 0,-1 0 0 16,-8 0 0-16,9 1 0 0,-1 0 0 0,1-1 0 0,0-1 0 0,0 1 0 16,0 0 0-16,-3 0 0 15,3-1 0-15,-2 0 0 0,-7 1 0 0,0 0 0 16,12 0 0-16,0 0 0 0,-5 0 0 0,3 0 0 0,-2 1 0 0,1 1 0 0,-1 1 128 16,-1-2-128-16,-7-1 0 0,10 2 0 15,-1 0 0-15,2 0 0 0,-3-1 0 0,0 1 0 16,-8-2 0-16,10 0 0 0,-1 1 0 0,1 0 0 15,-10-1 0-15,10 3 0 0,0 1 0 0,0 0 0 0,-3-1 128 0,3 0-128 16,-10-3 0-16,9 4 0 0,0 0 0 0,0-1 0 16,0 1 0-16,-3-1 0 0,-6-3 0 0,9 3 0 15,1 1 128-15,-5-1-128 0,-5-3 0 0,8 4 0 16,-1-2 0-16,0 4 0 16,1-3 0-16,-1 1 0 0,-7-4 0 0,8 3 0 0,-1 0 128 0,0 0-128 0,0 2 0 0,0-1 0 31,-7-4 0-31,7 6 0 0,0-2 128 0,-1 1-128 0,1-2 0 15,0 0 0-15,-7-3 0 0,7 5 0 0,-1-1 144 16,1 0-144-16,2 0 0 0,-4-1 144 0,-5-3-144 16,10 8 0-16,-1-3 0 0,0 0 128 0,-9-5-128 0,8 6 0 15,1 2 0-15,-1-2 128 0,-1 0-128 0,0-3 0 16,1-1 0-16,3 3 0 0,-2-1 0 0,-2 2 0 0,-7-6 0 16,9 5 128-16,2 1-128 0,0-2 0 15,-4 2 0-15,-7-6 0 0,0 0 0 0,9 5 0 0,-4 1 0 0,4-2 0 16,-2-1 0-16,-7-3 0 15,9 5 0-15,-3 0 128 0,1 1-128 0,0-2 0 0,1-2 0 0,0 2 0 0,-8-4 0 0,7 6 0 16,1-1 128-16,-1-1-128 16,-7-4 0-16,7 4 0 15,-7-4 0-15,8 6 0 0,-8-6 0 0,9 7 128 0,-9-7-128 0,11 4 0 0,-3 0 0 0,-1 1 0 0,-7-5 128 32,7 4-128-32,-1 1 0 0,-6-5 0 0,8 4 0 0,-1-1 0 15,-7-3 0-15,0 0 0 0,9 4 128 0,-9-4-128 16,9 2 0-16,-2 1 0 0,-7-3 0 15,9 4 128-15,-3 0-128 0,-6-4 0 0,0 0 0 0,10 4 0 0,-10-4 0 0,8 5 128 16,-8-5-128-16,9 2 0 16,-9-2 0-16,9 4 0 0,-9-4 128 0,8 2-128 15,-8-2 0-15,8 3 0 0,-8-3 0 0,9 2 0 16,-9-2 0-16,8 2 0 0,-1-3 0 0,0 1 0 16,-7 0 0-16,0 0 0 0,0 0 0 0,10 3 0 0,0-1 0 0,-5 3 0 15,-5-5 0-15,10 2 0 16,-3-1 0-16,-7-1 0 0,10 2 128 0,-10-2-128 15,7 2 0-15,1-2 0 0,-8 0 0 0,8 0 0 0,-8 0 0 0,9 3 0 16,-1-3 0-16,1 1 0 0,-9-1 0 0,9 2 0 16,1 0 0-16,-2-1 0 0,-8-1 0 0,0 0 0 15,7 1 0-15,2-1 0 0,-2-1 0 0,1 0 0 0,-2 1 0 0,1 0 0 16,-7 0 0-16,8 0 0 16,2 0 0-16,-1 0 0 0,-9 0 0 0,10 0 0 0,-10 0 0 0,12 0 0 15,-2-2 0-15,0 1 0 16,-10 1 0-16,11-1 0 0,-2 0 0 0,-1 0 0 15,1-2 0-15,-2 1 0 0,-7 2 0 0,10-1 0 0,1-1 0 0,-2 1 0 16,-9 1 0-16,8-2 0 0,0-2 0 0,-8 4 0 16,10-3 0-16,-1 1 0 15,-9 2 0-15,11-1 0 0,-4 0 0 0,1-1 0 0,0 1 0 0,0 1 0 0,-8 0 0 0,7 1 0 32,-7-1 0-32,9 0 0 0,-9 0 0 0,10-1 0 0,-10 1 0 0,11 0 0 0,-1 0 0 0,-4 0 0 15,-6 0 0-15,9 1 0 16,-9-1 0-16,9 0 0 0,-2 0 0 0,-7 0 0 15,10-1 0-15,-3 1 0 0,0 0 0 0,-7 0 0 16,0 0 0-16,10 0 0 0,1 1 0 0,-5 1 0 16,-6-2 0-16,10 1 0 0,-1 0 0 0,-1-1 0 0,-8 0 0 0,9 1 0 0,-9-1 0 0,8-1 0 31,1 0 0-31,-2 1 0 0,-7 0 0 0,7 1 0 16,2 0 0-16,-1 0 0 0,-8-1 0 0,10 1 0 15,-1-1 0-15,-9 0 0 0,0 0 0 0,10 1 0 16,-1-1 0-16,-1 0 0 0,-8 0 0 0,7 0 0 0,-7 0 0 0,12 0 0 0,-4 0 0 0,0 0 0 31,-8 0 0-31,8 0 0 0,-8 0 0 0,10 0 0 0,-1-1 0 16,-2 1 0-16,-7 0 0 0,11-1 0 0,-3 0 0 0,1 1 0 15,-9 0 0-15,9-1 0 0,0 0 0 0,-9 1 0 16,11 0 0-16,-4 0 0 0,-7 0 0 0,10 0 0 16,-10 0 0-16,8 1 0 0,1-1 128 0,-9 0-128 15,0 0 128-15,11 0-128 0,-3 0 0 0,1 0 0 16,-9 0 128-16,7-1-128 0,-7 1 0 0,0 0 0 15,10-1-160-15,-1 1 160 0,-9 0 0 0,8 1 0 16,1 0 0-16,-9-1 0 0,9 0 0 0,-9 0 0 16,10 2 0-16,-10-2 0 0,9 0 0 0,-9 0 0 15,8 0 0-15,0 0 0 0,-8 0 0 0,10 0 0 0,-1 0 0 0,0 1 0 0,-1 0 0 0,-8-1 0 16,8 1 0-16,2 1 0 0,-1 0 0 0,0 0 0 0,-9-2 0 0,0 0 0 31,11 1 0-31,-2 0 0 0,0 0 0 0,0-1 0 16,-9 0 0-16,10 1 0 0,1-2 0 0,-2 3 0 15,-9-2 0-15,11 4 0 0,0-1 0 0,-1 0 0 16,0-3 0-16,0 2 0 0,-3 2 0 0,2-2 0 0,-9-2 0 0,10 2 0 16,0 0 0-16,0-1 0 15,-10-1 0-15,9 3 0 0,0-1 0 0,0-1 0 16,-1 0 0-16,-8-1 0 0,11 1 0 0,-3 1 0 16,2-2 0-16,-3 2 0 0,1 4 0 0,-8-6 0 15,10 0 0-15,-1 1 0 0,-2 0 0 0,-7-1 0 16,0 0 0-16,10 0 0 0,0 0 0 0,-3 1 0 15,-7-1 0-15,10 2 0 0,-1 1 0 0,-9-3 0 16,8 0 0-16,0 1 0 0,-8-1 0 0,9 2 0 0,-9-2 0 0,10 1 0 0,-10-1 0 16,7 1 0-16,-7-1 0 0,10 0 0 0,-10 0 0 0,8 0 0 0,1 0 0 15,-9 0 0 1,9 3 0-16,-9-3 0 0,8-1 0 0,-1 1 0 16,-7 0 0-16,9 0 0 0,-9 0 0 0,8 0 0 15,-8 0 0-15,7 0 0 0,-7 0 0 0,10 0 0 0,-3 0 0 0,-7 0 0 16,0 0 0-16,0 0 0 15,11 3 0-15,-11-3 0 0,0 0 0 0,10-2 0 16,0 2 0-16,1 0 0 0,-11 0 0 0,0 0 0 16,7-3 0-16,2 1 0 0,0 1 0 0,-9 1 0 0,0 0 0 0,8-1 0 15,0 0 0-15,0 1 0 0,-8 0 0 16,9 0 0-16,-9 0 0 0,9-1 0 16,-9 1 0-16,10-2 0 0,-3-1 0 0,1 1 0 15,-8 2 0-15,5-2 0 0,-5 2 0 0,11-1 0 0,-4-2 0 0,-7 3 0 16,0 0 0-16,9-1 0 0,-9 1-128 0,8-1 128 0,-8 1 0 15,8-2 0-15,0 1 0 0,-8 1 0 16,0 0 0-16,10-2 0 0,1-3 0 0,-4 3 0 0,-7 2 0 0,0 0 0 16,0 0 0-16,9-1 0 15,-9 1 0-15,8-1 0 0,-8 1 0 0,9-1 0 16,-1-1 0-16,-8 2 0 0,0 0 0 0,0 0 0 16,7-4 0-16,0 2 0 0,1 0 0 0,-8 2 0 15,0 0 0-15,0 0 0 0,0 0 0 0,0 0 0 16,10-2 0-16,-10 2 0 0,0 0 0 0,8-1 0 15,-8 1 0-15,0 0 0 0,10 0 0 0,-10 0 0 16,8-1 0-16,-8 1 0 0,10-3 0 0,-10 3 0 0,0 0 0 16,9 0 0-16,-9 0 0 0,8-2 0 0,-8 2 0 0,0 0 0 15,0 0 0-15,10-1 0 0,0-1 0 0,-1 1 0 0,-9 1 0 0,0 0 0 16,0 0 0-16,7 0 0 0,-7 0 0 0,7-4 0 16,-7 4 0-16,0 0 0 15,9-3 0-15,-9 3 0 0,0 0 0 0,0 0 0 16,9 0 0-16,-9 0 0 0,8-3 0 0,-8 3 0 15,0 0 0-15,8 0 0 0,-8 0 0 0,0 0 0 16,9-1 0-16,-2-1 0 0,-7 2 0 0,0 0 0 16,0 0 0-16,9 0 0 0,-2 0 0 0,-7 0 0 15,0 0 0-15,0 0 0 0,11-2 0 0,-4 1 0 0,-7 1 0 0,0 0 0 16,0 0 0-16,0 0 0 16,9 1 0-16,-9-1 0 0,0 0 0 0,7 2 0 15,-7-2 0-15,8 1 0 0,-8-1 0 0,0 0 0 0,9 0 0 0,-9 0 0 16,0 0 0-16,0 0 0 0,10 1 0 15,-10-1 0-15,0 0 0 0,9 2 0 0,-2-1 0 0,-7-1 0 16,0 0 0-16,0 0 0 0,8 1 0 0,0-1 0 16,-8 0 0-16,7 1 0 0,-7-1 0 0,0 0 0 15,10 0 0-15,-10 0 0 0,0 0 0 0,0 0 0 16,0 0 0-16,0 0 0 0,0 0 0 0,0 0 0 16,10 4 0-16,-10-4 0 0,6 2 0 0,-6-2 0 15,10 2 0-15,-10-2 0 0,0 0 0 0,0 0 0 16,6 2 0-16,-6-2 0 0,9 2 0 0,-9-2 0 15,0 0 0-15,0 0 0 0,0 0 0 0,8 1 0 0,-8-1 0 0,7 5 0 0,-7-5 0 0,6 1 0 16,2 1 0-16,-8-2 0 16,0 0 0-16,0 0 0 0,11 2 0 0,-3 2 0 0,-8-4 0 0,0 0 0 0,0 0 0 15,0 0 0 1,8 0 0-16,-8 0 0 0,0 0 0 0,8 2 0 0,-8-2 0 0,0 0 0 16,0 0 0-16,8 2 0 15,-8-2 0-15,0 0 0 0,0 0 0 0,0 0 0 16,0 0 0-16,8 2 0 0,-8-2 0 0,0 0 0 15,7-2 0-15,-7 2 0 0,0 0 0 0,0 0 0 16,0 0 0-16,0 0 0 0,0 0 0 0,0 0 0 16,0 0 0-16,0 0 0 0,0 0 0 0,0 0 0 15,0 0 0-15,0 0 0 0,0 0 0 0,0 0 0 16,8-3 0-16,-8 3 0 0,0 0 0 0,0 0 0 16,0 0 0-16,0 0 0 0,0 0 0 0,0 0 0 15,0 0 0-15,0 0 0 0,0 0 0 0,2-9 0 16,2 1 0-16,-4 8 0 0,0 0 0 0,0 0 0 0,4-7 0 0,-4 7 0 15,0 0 0-15,0 0 0 0,0 0 0 0,1-8 0 0,3 0 0 0,-4 8 0 0,0 0 0 16,0 0 0 0,2-9 0-16,0 2 0 0,-2 7 160 0,0 0-160 0,0-8 0 0,0 8 0 15,0-8 0-15,0 8 0 16,0 0 0-16,0 0 0 0,2-10 0 0,-1 3 0 16,-1 7 0-16,2-9 0 0,-2 9 0 0,2-9 0 15,-2 9 0-15,2-10 0 0,-2 10 0 0,0-8-176 16,0 8 176-16,0-7 0 0,0 7 0 0,0-9 0 15,0 9 0-15,0-8 0 0,-2-1 0 0,2 2 0 16,0 7 0-16,0-9 0 0,0 9 0 0,0 0 0 16,2-9 0-16,-1 1 0 0,-1 0 0 0,0 8 0 15,0 0 0-15,-1-9 0 0,2 1 0 0,-1 8 0 0,0 0 0 0,1-8 0 16,-1-1 0-16,0 9 0 0,0 0 0 0,3-9 0 0,-3 9 0 0,2-10 0 0,-2 10 0 16,2-9 0-1,-1 0 0-15,-1 9 0 0,0 0 0 0,0-10 0 0,0 0 128 16,1 3-128-16,-1 7 0 0,1-9 0 0,-1 9 0 0,0-10-128 0,4-1 128 15,-4 3 0 1,0 8 160-16,0 0-160 0,1-11 0 0,0 3 0 0,-2 0 0 0,1 8 0 16,0 0 0-16,0-9 0 15,-1 0 0-15,1 9 0 0,1-7 0 0,-1 0 0 16,0 7 0-16,1-10 0 0,1 1 0 0,0 3 0 16,-2 6 0-16,0 0 0 0,1-9 0 0,0 0 0 15,2 1 0-15,-3 8 0 0,2-7 0 0,-2 7 0 0,2-9 0 0,0 2-160 16,-2 7 160-16,2-7 0 15,1 0 0-15,0 0 0 0,2 0 0 0,-2 1 0 0,-3 6 0 16,0 0 0-16,2-10 0 0,0 3 0 0,-1-1 0 0,-1 8 0 16,2-8 0-16,-2 8 0 0,4-10 128 0,-1 3-128 0,-3 7 0 0,1-8 0 15,1-1 0-15,-2 9-128 16,2-9 128-16,1 0 0 0,-2 0 0 0,1 0 0 16,-2 9 0-16,2-10 0 0,-2 0 0 0,2 0 0 0,-1 0 0 0,2 0 0 15,-1-1 0-15,0 1 0 16,-2 10 0-16,2-10 0 0,0 1 0 0,0-1 0 15,0 0 0-15,-1 1 0 0,-1 9 0 0,1-9 0 16,2-3 0-16,-1 1 0 0,1 2 128 0,-1 0-128 0,2 1 0 0,-2-1 0 0,1-2 0 16,-1 2-128-1,-2 9 128-15,2-10 0 0,1 0 0 0,1 1 0 0,-2 1 0 16,0-1 0-16,0 1 0 0,0 0 0 0,0 0 0 0,0 0 0 16,1 0 0-16,0 1 0 0,-3 7 0 0,5-10 0 15,-2-1 0-15,1 1 0 0,-1 2 0 0,0 0 0 16,-1 0 0-16,1 1 0 0,-3 7 0 0,5-10 0 15,-3 0 0-15,1 0 0 0,1-1 0 0,-1 1 0 0,0 0 0 0,-1 2 0 16,2 0 0-16,-2 0 0 16,-1-2 0-16,1 3 0 0,2-2 0 0,-2 1 0 15,-2 0 160-15,2 1-160 0,1-2 0 0,-3 9 0 16,0 0 0-16,1-9-160 0,-1-4 160 0,1 3 0 0,3 1 0 0,-1 2 0 16,-3-2 0-16,0 0 0 15,-1 1 0-15,3-1 0 0,-2 9 0 0,0 0 0 16,1-12 0-16,3 2 0 0,-1-1 0 0,-1 3 0 15,1-1 0-15,-3 9 0 0,3-10 0 0,-2 0 0 0,1 2 0 0,-1 0 0 0,-1-1 0 0,2 1 0 0,1 0 0 16,1 1 0 0,-3-3 0-16,0 1 0 0,-1 1 0 0,0 1 0 15,2-2 0-15,1-1 0 0,-1 1 0 0,-1 1 0 0,-1 1 0 0,-1-1 0 16,-2 0 0-16,3 1 0 16,3-1 0-16,-2-1 0 0,-2 0 0 0,2 0 0 15,1 1 0-15,1 0 0 0,-5-2 0 0,2 10 0 16,-1-8 0-16,0 0 0 0,1-2 0 0,-1 0 0 15,-2 1 0-15,2-1 0 0,0-1 0 0,1 2 0 16,0 9 0-16,0-7 0 0,-1-2 0 0,-1 0 0 16,0 2 0-16,2 7 0 0,2-10 0 0,-2 3 0 15,0 7 0-15,0 0 0 0,0 0 0 0,0 0 0 16,0-11 0-16,-1 1 0 0,-2 1 0 0,3 9 0 0,0 0 0 0,0 0 0 16,-4-7 0-16,4 7 0 0,0-8 0 0,0 8 0 15,0 0 0-15,0 0 0 0,0 0 0 0,0 0 0 16,-1-9 0-16,1 9 0 0,0 0 0 0,-1-9 0 0,0 2 0 0,1 7 0 15,0 0 0-15,0 0 0 16,0-8 0-16,0 8 0 0,0 0 0 0,0 0 0 16,0 0 0-16,0-8 0 0,0 8 0 0,0 0 0 15,0-9 128-15,0 9-128 0,-1-8 0 0,1 8 0 16,0-8 0-16,0 8 0 0,0 0 0 0,0 0 0 0,-1-9 0 0,1 9 0 16,1-8 0-16,-1 8 0 15,-2-11 0-15,1 3-128 0,1 8 128 0,0 0 0 16,0 0 0-16,0 0 0 0,-6-7 0 0,2-2 0 15,0 1 0-15,4 8 0 0,0 0 0 0,0 0 0 16,-2-9 0-16,2 9 0 0,-2-6 0 0,-2-2 0 0,1 0 0 0,3 8 0 16,-2-7 0-16,2 7 0 0,-2-9 0 0,2 9 0 15,-4-6 0-15,4 6 0 0,-4-8 0 0,2 0 0 16,1 0 0-16,1 8 0 0,-3-5 0 0,2-2 0 16,1 7 0-16,0-8 0 0,-3 2 0 0,3 6 0 15,0-8 0-15,0 8 0 0,0 0 0 0,-4-6 0 16,4 6 0-16,-2-7 0 0,2 7 0 0,0 0 0 15,-2-8 0-15,0 1 0 0,1-2 0 0,0 3 0 16,1 6 0-16,0 0 0 0,0 0 0 0,0 0 0 0,-3-7 0 0,2-1 0 16,1 8 0-16,0 0 0 0,0 0 0 0,0 0 0 15,0 0 0-15,-1-8 0 16,1 8 0-16,-5-6 0 0,5 6 0 0,-2-6 0 16,2 6 0-16,0 0 0 0,0 0 0 0,0 0 0 0,0-9 0 0,0 9 0 0,0 0 0 0,0 0 0 15,0 0 0 1,-1-6 0-16,1 6 0 0,0 0 0 0,-3-8 0 0,3 8 0 15,0 0 0-15,-2-8 0 0,-1 1 0 0,1-1 0 16,2 8 0-16,0 0-128 0,0 0 128 0,-2-8 0 0,2 8 0 0,0 0 0 16,0-8 0-16,0 8 0 15,0 0 0-15,0 0 0 0,0 0 0 0,0 0 0 16,0 0 0-16,0 0 0 0,0 0 0 0,0 0 0 16,0 0 0-16,0 0 0 0,0 0 0 0,0 0 0 15,0 0 0-15,0 0 0 0,0 0 0 0,0 0 0 16,0 0 0-16,0 0 0 0,8 6 0 0,-8-6 0 15,6 9 0-15,-6-9 0 0,0 0 0 0,6 9 0 0,-6-9-144 0,3 8 144 0,-3-8-288 0,2 10 16 16,0-1 0-16,-2-9 0 31,2 8-240-31,-1 3-64 0,0-1 0 0,-1-2 0 0,0-8-1584 0,-1 11-320 0,1 0-64 0,0-11-16 32,0 0-640-32,0 0-144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7:10.679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19552 13497 5807 0,'0'0'256'0,"0"0"64"0,0 0-320 0,0 0 0 16,0 0 0-16,0 0 0 0,0 0 432 0,0 0 16 15,0 0 16-15,0 0 0 0,0 11 32 0,0-11 0 16,0 0 0-16,0 0 0 0,0 0-160 0,0 0-16 15,0 0-16-15,0 0 0 0,0 0-112 0,0 0-32 0,0 0 0 0,0 0 0 16,0 0 16-16,0 0 0 16,0 0 0-16,3 8 0 0,-3-8 48 0,0 0 16 15,0 0 0-15,0 0 0 0,0 0 112 0,0 0 32 16,0 0 0-16,0 0 0 0,2 10 64 0,1-1 0 16,-3-9 16-16,0 11 0 0,3-4-128 0,-3-7-16 15,0 0-16-15,0 9 0 0,2 0-80 0,-2-9-16 0,0 0 0 0,0 0 0 16,1 9 32-16,-1-9 0 0,0 0 0 0,1 8 0 15,-1 0 48-15,0-8 16 0,0 9 0 0,0-9 0 16,5 10 0-16,-3 0 0 0,-3-3 0 0,1-7 0 16,0 0-32-16,0 0 0 0,-1 8 0 0,1-8 0 15,0 0 48-15,3 8 0 0,-3-8 0 0,0 0 0 16,0 0-80-16,1 8-16 0,-1-8 0 0,0 0 0 16,0 0 16-16,0 0 0 0,0 0 0 0,0 0 0 0,0 0 16 0,0 0 16 15,0 0 0-15,0 0 0 16,-5 4-16-16,5-4-16 0,0 0 0 0,-9 0 0 15,9 0-64-15,-7-1-16 0,7 1 0 0,-9-3 0 0,9 3 32 0,-6-4 16 16,-3 2 0-16,9 2 0 16,0 0-80-16,-4-8 0 0,0 2-128 0,4 6 192 0,-6-8-32 0,1 1-16 15,2 1 0-15,3 6 0 0,-7-6-144 0,7 6 160 16,-6-7-160-16,3-1 160 0,-3 0-160 0,3 2 128 16,-1-2-128-16,2 1 128 0,-2 1-128 0,1 0 0 15,0-1 0-15,2-2 128 0,0 2-128 0,0-2 0 16,-1 3 0-16,1-3 0 0,1 9 0 0,-2-10 128 0,4-2-128 0,-2 2 0 15,-5 1 0-15,5 9 0 16,1-7 128-16,1-1-128 0,-2-1 0 0,0 0 0 16,-3 0 0-16,4 2 0 0,4 0 0 0,-5 7 0 15,-5-9 0-15,4 3 0 0,1 6 0 0,1-8 0 16,-1 0 0-16,0 8 0 0,4-8 0 0,-2 0 0 0,-2 8 0 0,4-9 0 0,0 1 0 16,-1 1 0-1,-3 7 0-15,4-8 0 0,0 0 0 0,-4 8 0 16,5-9 0-16,1 2 0 0,-1 0 0 0,-5 7 0 0,3-9 0 0,-3 9 0 15,6-7 0-15,-2-2 0 0,1 2 0 0,1 0 0 0,0 2 0 0,-6 5 0 16,4-5 0-16,-4 5 0 16,9-8 0-16,-3 2 0 0,-6 6 0 0,6-6 0 0,-6 6 0 0,6-6 0 15,-1 1 0-15,-5 5 0 16,7-5 0-16,-2 1 0 0,1-3 0 0,-6 7 0 16,6-4 0-16,1-1 0 0,-7 5 0 0,7-6 128 15,-2 2-128-15,-5 4 0 0,0 0 0 0,9-4 0 16,-4 0 0-16,-5 4 128 0,5-6-128 0,-5 6 0 15,6-3 128-15,-6 3-128 0,7-8 0 0,1 3 128 16,-2 1-128-16,-6 4 0 0,8-4 0 0,-8 4 0 16,5-4 0-16,-5 4 0 0,7-3 0 0,-7 3 0 0,9-5 128 0,-9 5-128 15,8-4 0-15,-8 4 128 0,8-5-128 0,-1 1 0 0,-7 4 144 0,9-6-144 0,1 2 144 16,-10 4-144 0,0 0 192-16,0 0-192 0,9-1 0 0,-9 1 0 15,9-1 0-15,-9 1 0 0,10-1 160 0,0 1-160 16,-10 0 128-16,10 2-128 0,-10-2 0 0,11 1 0 0,-11-1 0 0,11 0 0 0,-1 3 128 0,-10-3-128 31,9 3 128-31,-9-3-128 0,10 3 0 0,0-1 0 16,-2-2 128-16,-8 0-128 0,10 2 0 0,-10-2 0 0,12 5 144 0,-3-2-144 15,1-1 128-15,-2 1-128 0,-8-3 128 0,7 5-128 0,-7-5 144 0,10 5-144 16,0 0 192-16,-1-2-192 16,0-1 960-16,-9-2 64 15,9 4 32-15,-2-2 0 16,1-2-1632-16,1 0-336 0,-1 0-64 0,-8 0-16 0,0 0 800 0,11 5 192 0,-4 0 0 15,3-2 0-15,-4-1 0 0,1-1 0 0,-7-1 0 16,8 1 0-16,1 2 0 0,-4-1 0 0,2-1 128 0,-7-1-128 16,0 0 0-16,9 2 0 0,-9-2 0 0,9 2 0 15,-9-2 144-15,0 0-144 0,6 2 0 0,-6-2 144 16,0 0-144-16,0 0 0 0,9 0 144 0,-9 0-144 16,0 0 128-16,0 0-128 0,6 6 128 0,-6-6-128 15,0 0 0-15,0 0 144 0,0 0-144 0,0 0 0 16,0 0 144-16,0 0-144 0,0 0 0 0,0 0 144 0,0 0-144 0,0 0 0 15,0 0 144-15,0 0-144 16,0 0 128-16,0 0-128 0,0 0 128 0,0 0-128 0,0 0 128 0,0 0-128 16,0 0 128-16,0 0-128 15,0 0 0-15,0 0 0 0,0 0 0 0,0 0 128 0,0 0-128 0,0 0 0 0,0 0 0 0,0 0 128 16,0 0-128-16,0 0 0 0,-4-8 0 0,4 8 0 16,0 0 0-16,0 0 0 15,-8-6 0-15,8 6 0 0,0 0 0 0,0 0 0 16,0 0 0-16,0 0 0 0,-4-7 0 0,4 7 0 15,0 0 0-15,0 0 0 0,0 0 0 0,0 0 0 0,0 0 0 0,0 0 0 16,-5-5 0-16,5 5 0 16,-7-7 0-16,7 7 0 0,0 0 0 0,0 0 0 15,-7-3 0-15,7 3 0 0,-7-5 0 0,7 5 0 16,-8-2 0-16,0 0 128 0,1-1-128 0,-2 1 0 16,9 2 0-16,-8 0 128 0,-2-2-128 0,4 0 0 0,-3 0 0 0,3 0 0 15,-1 1 0-15,0-2 0 16,-1 1 0-16,2 1 0 0,-2 1 0 0,0-1 0 15,-1-2 0-15,2 0 0 0,7 3 0 0,-11 0 0 0,-1-1 0 0,2 0 0 16,-1 0 0-16,0 1 0 0,-2 0 0 0,3 0 128 16,-2 1-128-16,1-1 0 0,1-1 0 0,-2 0 0 0,1 1 0 0,0 0 0 0,0 1 0 0,-2 0 128 31,4-1-128-31,0 1 0 0,-3 0 0 0,2 3 0 16,0-3 0-16,-1 0 0 0,1-1 0 0,1 3 0 0,-1 3 0 0,-1-2 0 15,0-1 0-15,-1 1 0 0,3 0 0 0,1 1 0 0,-3-3 0 0,2 2 0 31,1 2 0-31,-1 0 0 0,-1 1 0 0,0-2 0 16,4 0 0-16,-3 0 0 0,1 1 0 0,1 0 0 16,1 2 0-16,0-4 0 0,-1 1 0 0,0 1 0 15,1 0 0-15,0 2 0 0,-1-1 0 0,1 3 0 16,3-3 0-16,-3 2 0 0,1-1 0 0,0 1 0 0,-5-1 0 0,5-1 0 0,-2-2 0 0,3 2-128 16,1-1 128-16,0 3 0 15,-2 1 0-15,2-3 0 0,3-7 0 0,-4 8 0 16,1 2 0-16,0 1 0 0,1 0 0 0,-2-1 0 0,1-2 0 0,2 2 0 0,0 1 0 15,0 1-128-15,1 1 128 0,0 0 0 16,0-2 0-16,0-1 0 0,-3-1 0 0,3-9 0 16,0 9 0-16,3 0 0 15,-1-1 0-15,-1 1-128 0,-1 0 128 0,0-9 0 16,2 11 0-16,0-2 0 0,-2-9 0 0,0 0 0 16,0 0 0-16,6 9 0 0,-6-9 0 0,0 0 0 15,0 0 0-15,5 7 0 0,-5-7 0 0,7 7 0 16,-7-7 0-16,0 0 0 0,0 0 0 0,0 0 0 0,0 0 0 0,0 0 0 0,10 2 0 0,-10-2 0 31,0 0 0-31,0 0 0 0,0 0 0 0,0 0 0 0,8-4 0 0,-8 4 0 16,0 0 0-16,0 0 0 0,7-6 0 0,-7 6 0 15,0 0 0-15,0 0 0 0,7-5 0 0,-7 5 0 16,5-9 0-16,-5 9 0 0,0 0 0 0,0 0 0 16,-2-10 0-16,2 1 0 0,0 3 0 0,0 6 128 15,0 0-128-15,0-10 0 0,2 0 0 0,-4 1 0 16,1 1 0-16,1 8 0 0,-3-7 0 0,2-1 128 15,3-1-128-15,-1 1 0 0,-2 1 0 0,1-1 0 0,1-1 0 0,3-1 0 16,-1-1 0-16,-1 1 0 16,-2 2 0-16,2-2 0 0,2-2 0 0,1-1 0 0,-5 1 0 0,0 1 0 15,1 0 0-15,2-1 0 0,2-2 0 0,1 0 0 0,-3 0 0 0,3 1 0 16,4 0 0 0,-1 0 0-16,-2-3 0 0,1 1 0 0,0 2 0 15,-1 1 0-15,0 0 0 0,1 1 0 0,-1 0 0 0,2 1-128 0,0 0 128 0,2-1 0 16,-2 0 0-16,1 1 0 15,-1 0 0-15,-1 0 0 0,2-2 0 0,-2 1 0 0,1 0 0 0,0 3 0 16,0 4 0-16,-1 0 0 16,-1-1 0-16,0 1 0 0,2-1 0 0,0 2 0 15,-9 3 0-15,10-3 0 0,0-2 0 0,0 2 0 16,0 0 0-16,1 1-128 0,-3-1 128 0,-8 3 0 16,13 0 0-16,-1-2 0 0,0 2 0 0,-2 2 0 0,1-2 0 0,1 0 0 15,2 0 0-15,-3 1 0 16,-1 1 0-16,0-2 0 0,-10 0 0 0,11 0 0 0,-1 2 0 0,1 1 0 15,2-1 0-15,-3 0 0 0,-1 0 0 0,0 0 0 16,-1 0 0-16,3 1 0 0,-11-3 0 0,8 6 128 16,0-1-128-16,-3 1 0 0,2-2 0 0,0 2 0 0,1-1 0 0,-8-5 0 0,7 6 0 0,-1-1 128 15,3 0-128-15,-2 0 0 16,-7-5 0-16,6 7 128 0,1-2-128 0,-7-5 0 16,7 6 0-16,-7-6 0 15,6 7 0-15,-6-7 0 0,5 7 0 0,-5-7 128 16,6 8-128-16,-6-8 0 0,2 7 0 0,-2-7 128 0,5 8-128 0,-5-8 0 15,0 0 0-15,6 8 0 0,-6-8 0 0,5 6 0 16,-5-6 0-16,4 8 0 0,-4-8 0 16,4 9 0-16,-4-9 0 0,4 9 0 0,-4-9 0 15,0 0 128-15,3 6-128 0,-3-6 0 16,5 7 0-16,-5-7 0 0,0 0 0 0,0 0 0 0,0 0 0 0,0 0 0 16,0 0 0-16,0 0 128 0,0 0-128 0,0 0 0 15,0 0 0-15,0 0 0 0,0 0 0 0,0 0 144 16,0 0-144-16,0 0 0 0,0 0 128 0,0 0-128 0,0 0 0 0,-7-6 0 15,-1 1 0-15,3 0 160 16,5 5-160-16,-7-4 128 0,1 0-128 0,0-1 128 0,-3 2-128 0,4 0 128 16,-4-1-128-16,2-1 0 0,-2-1 144 0,1 2-144 15,-2-2 0-15,0 2 128 16,1-4-128-16,-2 2 0 0,1-1 0 0,-1 2 128 0,-1 1-128 0,0 0 0 16,-1 0 0-16,3 1 0 15,-1 0 0-15,0 0 128 0,-2-2-128 0,-2 3 0 16,-1 2 0-16,2 0 0 0,0-1 0 0,0 0 128 15,0 1-128-15,-2 0 0 0,2 1 0 0,-1 0 0 16,0 1 0-16,1 2 128 0,0 0-128 0,1 2 0 0,2-1 0 0,-1 1 0 16,-1 0 0-16,1 1 0 0,-1-2 0 0,2 1 0 15,-1-2 0-15,0-1 0 0,-1 2 0 0,1-1 0 16,2 1 0-16,-1 0 0 0,1 1 0 0,0-2 0 16,1 0 0-16,-2 2 0 0,-1-1 0 0,0 2 0 15,5 1 0-15,0 1 0 0,-2-1 0 0,4 0 0 0,5-8 0 0,-4 9 0 16,-1 0 0-16,-1-1 0 0,-1-1 0 0,1 0 0 15,1-1 0-15,1 3-128 16,-4 1 128-16,3 0 0 0,3-1 0 0,-3 2 0 16,2 2 0-16,0 0 0 0,-2-1 0 0,4 2 0 0,0-1 0 0,-2-1 0 15,1 0 0-15,0 2-128 0,4 3 128 0,-2-2 0 0,-2-2 0 16,2 3-128-16,0 1 128 0,0 0 0 0,-1-3 0 0,2 1 0 16,3 1 0-1,-1-3 0-15,-5-2 0 0,2 0 0 0,3-1 0 0,-2 0 0 0,1-1 0 0,1-1 0 16,-1 1 0-16,-2-9 0 15,0 0 0-15,4 8-128 0,-4-8 128 0,0 0 0 16,0 0 0-16,5 9 0 0,-5-9 0 0,2 8 0 16,-2-8 0-16,0 0 0 0,0 0 0 0,0 0 0 15,0 0 0-15,0 0 0 0,8 5 0 0,-8-5 0 16,0 0 0-16,0 0 0 0,0 0 0 0,0 0 0 16,0 0 0-16,0 0 0 0,0 0 0 0,0 0 0 15,-4-8 0-15,4 8 0 0,-2-9 0 0,1 2 0 0,1 7 0 0,-2-8 0 16,1 1 0-16,1 0 0 0,1-3 0 0,0 2 0 0,-2 0 0 0,2 0 0 31,1-3 0-31,1-2 0 0,1 1 0 0,0 0 0 16,-2 0 0-16,4 0-128 0,0-2 128 0,-3-2 0 0,-2 0 0 0,2-1 0 0,4 2 0 15,-1-2 0-15,-1 0 0 0,2-1 0 0,2 3 0 0,1-1 0 16,-1 1 0-16,2-1 0 16,3-1 0-16,-1-1 0 0,-1 2 0 0,-1-1-128 15,1 1 128-15,1-1 0 0,0 0 0 0,0 1 0 16,0 1 0-16,-2 1 0 0,1-1 0 0,0 2 0 15,-2 0 0-15,0 1 0 0,0 1 0 0,1 0 0 16,0 0 0-16,-1 0 0 0,-1 2 0 0,1 1 0 16,1 2 0-16,-3-2 0 0,1 0 0 0,2 2 0 0,-2 0 0 15,1 0 0-15,-2 0 0 0,2 0 0 0,-1-1 0 0,1 3 0 16,1 3 0-16,2-4 0 0,0 1 0 0,-3 0 0 0,-2 3 0 0,2 0 0 16,0 1 0-16,1 0 0 0,3 0 0 15,1 2 0-15,0 1 0 0,1-1 0 16,-3-1 0-16,1 0 0 0,0-1 0 0,1 2 0 0,-2 2 0 0,0-1 0 15,0 0 0-15,1 0 0 0,-5 3 0 0,2-2 0 16,0 2 0-16,-2-1 0 0,0 0 0 0,-1-1 0 0,-2 1 0 0,2 0 0 31,-8-5 0-31,7 7 0 0,-7-7 0 0,6 5 0 0,-6-5 0 0,0 0 0 16,8 6 0-16,-8-6 0 16,0 0 0-16,0 0 0 0,4 6 0 0,-4-6 144 15,0 0-144-15,0 0 0 0,0 0 128 0,0 0-128 0,0 0 0 0,0 0 0 16,0 0 0-16,0 0 128 15,0 0-128-15,0 0 0 0,0 0 128 0,-8 1-128 16,8-1 0-16,-9 3 0 0,1-3 0 0,8 0 0 16,0 0 128-16,-9-4-128 0,0 2 0 0,3 1 0 0,6 1 0 0,-11-2 0 15,4-2 0-15,-3 1 0 0,2 0 0 0,-1 0 0 16,0 0 0-16,1 1 0 0,-4 0 0 0,2 0 0 16,1-2 128-16,-3 2-128 0,0 1 0 0,0-1 0 0,0-2 0 15,-1 1 0-15,-1 0 128 0,-1 1-128 16,0 0 0-16,-1-1 0 0,4 0 0 0,-3 1 0 0,-4 2 128 0,1 0-128 0,1 0 0 0,0 0 0 15,-1 1 0-15,1 1 0 0,1 0 0 0,-1 1 0 16,2-1 0-16,0 0 0 16,-1 1 0-16,2 2 0 15,1-1 0-15,-2 3 0 0,1-4 0 0,0 3 0 0,-1 0 0 0,2 1 0 16,0-1 0-16,0 0 0 0,-2-2 0 0,3 4 0 16,1 0 0-16,-2-3 0 15,2-2 0-15,2 2 0 0,-2 1 0 0,4 3 0 0,0 0 0 0,2 1 0 16,-5-1 0-16,5 1-144 0,0 1 144 0,1 1 0 15,0-2 0-15,2 3 0 0,2-2 0 0,-1 1-160 0,-4 0 160 0,4-1 0 0,1 2-128 16,-2 0 128 0,-2 1 0-16,1-1 0 0,0 0-128 0,2 0 128 15,-1 2 0-15,1 0 0 0,1 0 0 0,-1 1 0 16,-2-1 0-16,2 2 0 0,1-1 0 0,0 0-128 0,-1-3 128 0,1 2 0 16,1 1 0-16,-1-1 0 0,-1-2 0 0,1 0 0 0,0-1 0 15,1 1 0-15,0-5 0 0,-1 2 0 0,0 1 0 0,2 0 0 16,0-1 0-16,1-1 0 15,1 0 0-15,-1-2-128 0,-1 3 128 0,-1-1 0 16,-1-9 0-16,2 10 0 0,-2-10 0 0,7 9 0 0,-3-1 0 0,-4-8-128 31,0 0 128-31,9 8 0 0,1 0 0 0,0-2 0 0,-10-6 0 0,10 5 0 16,-2-2 0-16,2 1-128 0,-1-3 128 0,1 2 0 16,-10-3 0-16,10 3 0 0,-1 0 0 0,0-2 0 15,-9-1 0-15,0 0 0 0,0 0 0 0,7 2 0 0,3-2 0 0,-10 0 0 16,0 0 0-16,6-1 0 15,-6 1 0-15,0 0 0 0,0 0 0 0,0 0 0 0,0 0 0 0,0 0 0 16,0 0 0-16,0 0 0 16,1-8 0-16,-1 8 0 0,-4-9 0 0,4 9 0 0,-3-10 128 15,1 2-128-15,-5 0 0 0,3 1 0 16,4 7 0-16,-3-7 0 0,-3-1 0 0,2 1 0 0,-1 0 0 0,3 0 0 0,-2-1 0 0,2 1 0 31,-1-1 0-31,2 0 0 0,0-2 0 0,1-1 0 0,0-2 0 0,1 1 0 16,0 0 0-16,-1 0 0 0,0-3 0 0,3 0 0 15,-1 0 0-15,0-2 0 0,1 1 0 0,-2-1 0 0,2 2 0 0,0 0 0 16,0 2 0-16,3 1 0 0,-4-1 0 0,1 1 0 16,0-1 0-16,1 1 0 15,0-1 0-15,2 1 0 0,-1 0 0 0,1-1 0 16,-1 0 0-16,2 2 0 0,-2-1 0 0,2 0 0 0,1-3 0 0,-2 2 0 0,1 0 0 0,-2-1 0 31,3-3 0-31,-3 3 0 0,1 3 0 0,1 0 0 16,-2-1 0-16,2-1 0 0,-1-1 0 0,1 1-128 0,-1 2 128 15,2 0 0-15,0 1 0 0,1 1 0 16,-3 2 0-16,3-2 0 0,0 0 0 0,0 1 0 16,-2 1-128-16,1 1 128 0,3 1 0 0,0 3 0 0,1-1 0 0,-1 2 0 15,2-1 0-15,2 1 0 0,0 1 0 0,-1 1 0 16,0 0 0-16,1 0 0 0,2 0 0 0,-1 2 0 16,0 1 0-16,1 0 0 0,-2 0 0 0,1 0 0 0,-1 0 0 15,1 2 0-15,-3-1 0 0,0 0 0 16,0-4 0-16,0 2 0 0,-3 4 0 0,0-2 0 0,-1 0 0 0,1 0 0 15,0 1 0-15,-5-1 0 0,2 1 0 0,-2 0 0 16,-5-6 0-16,6 7 0 16,-6-7 0-16,8 8 0 0,-4-1 0 0,-4-7 0 15,0 0 0-15,6 7 128 0,-2 1-128 0,-4-8 0 0,0 0 0 0,0 0 0 16,0 0 0-16,0 0 0 16,1 10 144-16,-1-10-144 0,0 0 128 0,0 0-128 15,0 0 0-15,0 0 128 0,0 0-128 0,0 0 0 0,0 0 0 0,0 0 0 16,0 0 128-16,0 0-128 0,0 0 0 15,0 0 0-15,0 0 0 0,0 0-176 16,0 0-1552-16,0 0-320 0,0 0-64 0</inkml:trace>
  <inkml:trace contextRef="#ctx0" brushRef="#br1" timeOffset="1">19686 13650 6383 0,'0'0'272'0,"0"0"80"0,0 0-352 0,0 0 0 15,0 0 0-15,0 0 0 0,-6 2 224 0,6-2-32 0,0 0 0 0,-10 5 0 16,3-4-64-16,7-1 0 16,0 0-128-16,0 0 192 0,-10-1 128 0,10 1 32 15,-6-1 0-15,6 1 0 0,0 0-32 0,-9-5-16 16,3 1 0-16,6 4 0 0,-6-6-112 0,0 1 0 0,2-1-16 0,-2 3 0 16,6 3-176-16,-5-6 0 15,0 2 0-15,0 0 128 0,5 4-128 0,0 0 192 0,-7-5-192 0,7 5 192 16,-6-3 128-16,6 3 16 0,0 0 16 0,0 0 0 15,-6-4 32-15,6 4 0 0,-2-7 0 0,2 7 0 16,0 0-144-16,0 0-32 0,0 0 0 0,0 0 0 16,0 0-208-16,0 0 0 0,0 0 128 0,0 0-128 15,0 0 0-15,5-7 0 0,1 2 0 0,-6 5 0 16,0 0 0-16,0 0 0 0,4-8-192 0,-4 8 192 16,5-6 0-16,-5 6-128 0,4-9 128 0,-4 9 0 15,0 0 0-15,0 0 0 0,0 0 0 0,5-8 0 16,-5 8 256-16,0 0-32 0,0 0-16 0,0 0 0 15,0-8-208-15,0 8 176 0,1-10-176 0,-1 10 160 16,0 0-160-16,0 0 128 0,0 0-128 0,0 0 128 16,0 0-128-16,0 0 0 0,0 0 0 0,0 0 128 0,0 0-128 0,0 0 0 15,0 0 144-15,0 0-144 0,0 0 0 0,0 0 128 16,-1 10-128-16,1-1 0 0,0-9 128 0,-2 9-128 16,2-9 128-16,-4 10-128 0,2 0 0 0,0-1 144 15,2-9-144-15,-4 8 0 0,4-8 288 0,0 0-48 16,-3 7-16-16,3-7 0 0,-5 9 32 0,1-3 0 15,4-6 0-15,-3 8 0 0,3-8 0 0,0 0 16 16,-4 9 0-16,4-9 0 0,0 0 32 0,-6 5 0 16,6-5 0-16,0 0 0 0,0 0 16 0,-5 7 0 15,-3-4 0-15,8-3 0 0,0 0-64 0,0 0-16 16,-7 5 0-16,7-5 0 0,-7 3-32 0,1 0 0 16,1-1 0-16,5-2 0 0,0 0-16 0,0 0 0 15,0 0 0-15,-6 3 0 0,-2-1-32 0,8-2-16 16,0 0 0-16,-6 0 0 0,6 0-16 0,0 0 0 0,-6-2 0 0,6 2 0 15,0 0-128-15,0 0 0 0,0 0 144 0,0 0-144 16,0 0 0-16,0 0 128 0,0 0-128 0,0 0 0 16,10-5 0-16,-3 0 144 0,2-2-144 0,-2 2 0 15,4 0 256-15,0 0-64 0,-3-4-16 0,2 0 0 16,2 1 32-16,-2 0 16 0,2-3 0 0,-1 1 0 16,2-2 0-16,-1 0 0 0,0 1 0 0,0-4 0 15,1 1-80-15,-1 1-16 0,0 2 0 0,0 0 0 0,0 1-128 0,1-1 128 16,-2 0-128-16,1 0 128 15,-1-1-128-15,2 0 0 0,2 0 0 0,0-2 128 16,1 3-128-16,-2 0 0 0,-2 0 0 0,3 1 0 0,2 1 0 0,-3 0 0 16,-2 0 0-16,0 1 0 0,0 2 0 15,3-1 128-15,-2-3-128 0,0 5 0 0,0 0 0 0,-1 1 0 16,1-3 0-16,0 2 0 0,-2 0 0 0,0 2 0 16,0 1 128-16,-1-1-128 0,-3-2 0 0,2 1 0 15,1 0 0-15,-1 1 128 0,-4-1-128 0,2 0 0 16,0 0 0-16,-7 4 0 0,6-3 128 0,-6 3-128 15,8-6 0-15,-8 6 128 0,7-5-128 0,-3-1 192 16,-4 6-192-16,4-5 192 0,-4 5-192 0,5-8 160 0,-5 8-160 0,3-5 160 0,-3 5-160 0,0 0 192 31,0 0-192-31,0 0 192 0,0 0-192 0,0 0 0 16,0-10 144-16,0 10-144 0,0 0 0 0,0 0 144 16,0 0-144-16,0 0 0 0,0 0 256 0,0 0-64 0,0 0-16 0,0 0 0 15,0 0-176-15,0 0 192 16,-7 6-192-16,7-6 192 0,0 0-192 0,-7 5 0 0,-1-1 0 0,1 0 128 15,7-4-128-15,-7 8 0 0,-1-1 0 16,1-1 128-16,3 2-128 0,-4-2 0 0,1 0 0 0,0 1 0 16,0-3 0-16,-1 1 0 0,-2-1 0 0,-1 1 0 15,1 2 0-15,0-1 0 0,-4-2 0 0,1 0 128 0,3 3-128 0,-3 1 0 0,0 0 0 0,-1 0 0 32,0-1 0-32,2 0 0 0,-1 2 0 0,0-1 0 15,-3-1 0-15,1 0 0 0,3 0 0 0,0-1 0 16,1 0 0-16,0 4 0 0,1 1 0 0,-2-2 0 15,2-5 0-15,1 3 0 0,1 3 0 0,1-3 0 0,-2-1 0 0,3-1 0 16,-2 1 0-16,0 1 0 0,1 2 0 0,0-2 0 16,0-3 0-16,7-4 0 0,-6 8 0 0,0-1 0 15,-3-2 0-15,4-1 0 0,5-4 0 0,-9 5 0 16,3 0 0-16,6-5 0 0,-8 5 0 0,8-5 0 16,-8 2 0-16,2 1 0 0,-1 3 0 0,7-6 0 15,0 0 0-15,-4 4 0 0,4-4 0 0,0 0 0 16,-8 8 0-16,8-8 0 0,0 0 0 0,0 0 0 15,0 0 0-15,0 0 0 0,0 0 0 0,0 0 0 16,-5 8 0-16,5-8 0 0,0 0-128 0,0 0 128 16,0 0 0-16,0 0 0 0,0 0 0 0,0 0 0 15,0 0-144-15,0 0 144 0,0 0 0 0,0 0 0 16,9-5 0-16,0 2 0 0,-1 1-128 0,-1-3 128 0,1-1 0 0,1-3 0 16,1-2 0-16,-2 1 0 15,0-1 0-15,0-1 0 0,1-4 0 0,1 2 0 0,-1 0 0 0,2 1 144 16,-3-2-144-16,2 2 0 0,-1 0 0 0,1 0 128 15,0 2-128-15,1-1 160 0,-1-2-160 0,1 3 160 16,2 2-160-16,-4-1 0 0,-1-1 0 0,-1 2 0 16,4 2 0-16,1 2 0 0,-3-1 0 0,0 2 0 15,-9 4 928-15,9-5 96 0,0 2 32 0,-9 3 0 32,0 0-1664-32,9-3-336 0,-9 3-64 0,8-1-16 0,-8 1 848 0,0 0 176 0,0 0 0 0,0 0 0 15,0 0 208-15,0 0 0 0,0 0 0 0,0 0 0 16,1 12 64-16,-2-3 16 0,1-9 0 0,-4 11 0 0,-2 0-144 0,1-3-16 15,-1 2-128-15,-2-1 192 16,0-1-192-16,-2 1 144 0,-1-1-144 0,1 0 128 16,-1 3-128-16,1-1 0 0,1 0 144 0,-1 2-144 0,-2 2 0 15,2 0 0-15,-3-3 0 0,2 0 128 16,2 3-128-16,-2 0 0 0,1 0 0 0,3-3 0 0,-3-4 0 0,2 2 0 16,-3 2 0-16,2 0 0 0,3-2 0 0,-2-3 0 0,8-6 0 0,-9 7 0 0,3 2 0 15,0-3 0 1,1 0 0-16,5-6 0 0,0 0 0 0,-6 5 0 15,6-5 0-15,0 0 0 0,0 0 0 0,0 0 0 16,0 0 0-16,0 0 0 0,0 0 0 0,0 0 0 16,0 0 0-16,0 0 0 0,0 0 0 0,0 0 0 15,0 0 0-15,0 0 0 0,0 0 0 0,0 0 0 16,0 0 0-16,6-6-128 0,-3-2 128 0,-3 8-160 16,6-6 160-16,0 1-160 0,-1-2-96 0,2 0 0 0,0-3-16 0,-1 2 0 31,1 3-160-31,0-2-16 0,0-2-16 0,1 0 0 15,0 1-1520-15,-3 0-288 0,1 1-64 0</inkml:trace>
  <inkml:trace contextRef="#ctx0" brushRef="#br1" timeOffset="2">19938 12769 4607 0,'0'0'400'0,"0"0"-400"16,3 10 0-16,-3-10 0 0,0 0 1296 0,0 9 176 15,0-9 48-15,1 8 0 0,-1 0-608 0,0-8-112 16,0 0-32-16,0 0 0 0,0 0-112 0,0 0-16 15,0 0-16-15,0 0 0 0,0 0-96 0,0 0-16 16,0 0 0-16,0 0 0 0,0 0 16 0,0 0 0 0,0 0 0 0,0 0 0 16,-4-9-16-16,0 2 0 0,-1-2 0 0,2 2 0 15,-3-3 0-15,3 2 0 0,0-1 0 0,1 0 0 16,2 0-96-16,-6 1-32 0,-2 2 0 0,1-1 0 16,1-2-128-16,1 0-16 0,-4-4-16 0,4 5 0 15,-2 3-96-15,1 1 0 0,1-7-128 0,-3 3 192 0,3 0-192 0,-3 1 0 16,3-3 0-16,-2 0 0 15,0 0 0-15,3 2 0 0,-2-3 0 0,2 1 0 16,1 1 0-16,0-2 0 0,1 1 0 0,-2 1 0 16,0-1 128-16,-1-1-128 0,1 0 0 0,0 0 0 15,3-1 128-15,0 1-128 0,-1 0 0 0,0 0 0 16,1-2 160-16,0 1-160 0,-4 1 160 0,3-2-160 16,1-1 0-16,0 2 0 0,0 1 0 0,0-1 0 15,-1 0 0-15,1 0 0 0,0 0 0 0,1 1 0 0,0-4 0 0,-1 3 0 16,1 0 0-16,0 1 0 0,0 0 0 0,-1 1 0 15,-2 0 0-15,2 0 0 0,0-1 0 0,1 2 0 16,-1-2 0-16,-1 2 0 0,2-1 0 0,0 3 0 0,-1-2 0 0,1 3 0 16,0-2 0-16,0 0 0 15,0 8 0-15,0-7 0 0,0-2 0 0,0 9 0 16,0-9 0-16,0 9 0 0,-1-8 0 0,1 8 0 16,-1-7 128-16,1 7-128 0,0 0 0 0,0 0 0 15,0 0 0-15,0 0 0 0,0 0 0 0,0 0 0 16,0 0 0-16,0 0 0 0,0 0 0 0,0 0 0 15,0 0 0-15,0 0 0 0,0 0 128 0,0 0-128 16,0 0 0-16,0 0 0 0,0 0 0 0,0 0 0 16,0 0 0-16,0 0 0 0,0 0 128 0,0 0-128 0,0 0 0 0,0 0 0 15,0 0 0-15,0 0 128 0,0 0-128 0,0 0 0 16,0 0 0-16,5 9 176 0,-5-9-176 0,0 0 160 16,2 8-32-16,-2-8-128 0,0 11 192 0,0-2-64 15,0-9 0-15,0 12-128 0,1 0 192 0,-1 0-64 16,-1-1-128-16,1 0 128 0,0 3-128 0,2-1 128 15,1-1-128-15,-3 1 160 0,0 1-160 0,1 2 160 0,1 0-32 0,2 2-128 16,-2-2 192-16,1 2-64 0,1-1 0 0,-2 1 0 0,2-1 0 16,1 0 0-1,0 0-128-15,-2-2 0 0,1 1 144 0,0-1-144 0,2 0 0 0,-1 1 0 16,-2-1 0-16,3 0 128 16,0-2-128-16,1 0 0 0,-5 0 0 0,2-2 128 15,0-1-128-15,3 0 0 0,-3 1 0 0,2 0 0 0,0-2 0 16,0 1 0-16,2 1 0 0,-2-4 0 15,-6-7 0-15,0 0 144 0,6 6-144 0,1 0 0 0,-1 1 176 0,-6-7-176 16,0 0 160-16,0 0-160 0,0 0 224 0,6 7-48 16,-6-7-16-16,0 0 0 0,8 0-16 0,-8 0 0 15,0 0 0-15,0 0 0 0,0 0-16 0,0 0-128 16,0 0 192-16,0 0-64 0,0 0 816 0,0 0 144 16,0 0 48-16,-6-5 0 15,0 2-1648-15,6 3-336 0,0 0-64 0,-7-3-16 0,2-2 784 0,5 5 144 16,0 0 0-16,-8-2 0 0,3-1 160 0,5 3-160 15,0 0 192-15,-7-9-192 0,-1-1 0 0,3-1 0 16,0 2 0-16,1-1 0 0,1 0 128 0,-3-2-128 0,2-1 192 0,0 0-192 16,3-1 144-16,-1 0-144 15,-3 0 0-15,2 1 144 0,2-5-144 0,-1 5 0 0,-1-1 0 16,-2 0 0-16,3-1 0 0,1 1 0 0,0-1 0 0,0-1 0 16,-1 1 0-16,1-2 0 0,1 1 0 0,0-1 0 15,-2 0 0-15,4 1 0 0,1 1 0 0,-1-3 0 16,-2 1 0-16,1-1 0 0,0 0 0 0,2 3 0 15,1 1 0-15,-3 2 0 0,-1-2 0 0,0 2 0 16,1-1 0-16,0 1 0 0,-1 1 0 0,0 1 0 0,0 1 0 0,-1 2 0 0,1 7 0 16,-1-8 0-1,1 8 0-15,-1-8 128 0,1 8-128 0,0 0 0 16,0 0 0-16,0 0 0 0,0 0 0 0,0 0 0 16,0 0 0-16,0 0 0 0,0 0 0 0,-1 9 0 15,0 1-176-15,-1 1 176 0,2-1-128 0,0 2 128 0,-2 0-192 0,2 1 32 16,2 0 16-16,1 6 0 0,-2 2 0 0,0 0 0 15,1-2 0-15,0 0 0 0,-1 1 144 0,2 0 0 0,-1 0-144 0,1 0 144 16,-2-3 0-16,2 1 0 16,-1-1 0-16,0 0 0 0,0-2-208 0,0 1 80 0,0-1 128 0,1-1-208 31,-1-1-256-31,1-1-48 0,-2-2-16 0,2-2 0 0,-3-8-496 16,6 9-80-16,0-2-32 0,-6-7-6720 15,0 0-1344-15</inkml:trace>
  <inkml:trace contextRef="#ctx0" brushRef="#br1" timeOffset="3">19218 12341 3679 0,'0'0'320'0,"0"0"-320"0,0 0 0 0,0 0 0 16,0 0 1680-16,0 0 272 0,-3-8 48 0,3 8 16 0,0 0-1056 0,0 0-224 16,0-7-32-16,0 7-16 15,0 0-176-15,0 0-16 0,0 0-16 0,0 0 0 0,0 0-96 0,0 0-32 16,0 0 0-16,0 0 0 0,0 0-16 0,0 0 0 15,3 10 0-15,-3-10 0 0,2 9-16 0,0 1-16 16,-1-1 0-16,0 1 0 0,0 0 32 0,-1 3 16 16,0-1 0-16,1 0 0 0,0 2-64 0,3 0-16 15,-3 1 0-15,1 1 0 0,-1-2-48 0,0 1-16 16,0 2 0-16,0-1 0 0,1 0-32 0,0 1-16 0,-1 3 0 0,2-1 0 0,-1-2 32 0,3 2 0 31,-2 1 0-31,1 0 0 0,-1 1-32 0,0 0 0 0,-1-2 0 16,1 0 0-16,4 0-160 0,-3-1 192 15,2 0-192-15,-1 1 192 0,1-1-192 0,-2 1 0 16,2 0 0-16,-2 0 128 0,3-1-128 0,-1 1 0 16,0-1 0-16,2-2 0 0,-4-1 0 0,2 2 0 0,-2 1 0 0,-1-1 0 15,2 0 0-15,-1-1 128 0,0 1-128 0,0-1 0 16,-2 0 192-16,1-1-64 0,-1-1 0 0,2-1 0 0,-3 3 112 16,-1-3 16-16,1-1 0 0,1-1 0 15,0 0-96-15,-1-1-16 0,-2-2 0 0,2 1 0 16,3-1-144-16,-4-8 0 0,0 10 144 0,0-1-144 0,0-9 0 0,1 9 144 15,-1-9-144-15,2 9 0 16,-2-9 128-16,2 8-128 0,-2-8 0 0,2 9 0 16,2 0 0-16,-1 0 0 0,-3-9 0 0,2 8 0 15,-2-8 0-15,4 11 0 0,-1-4 0 0,-3-7 0 16,0 0 0-16,5 9 0 0,-1 0 0 0,-4-9 0 16,0 0 0-16,6 8 0 0,-2-1 0 0,-4-7 0 15,9 6 128-15,-9-6-128 0,0 0 0 0,0 0 0 16,8 6 144-16,-8-6-16 0,0 0-128 0,0 0 192 15,7 7-192-15,-7-7 128 0,0 0-128 0,0 0 0 0,0 0 128 0,0 0-128 16,0 0 0-16,0 0 144 0,0 0-144 0,0 0 0 16,0 0 144-16,-8-6-144 0,1-1 128 0,3-1-128 15,0 3 128-15,-1-2-128 0,-1-1 0 0,1-1 128 0,1 0-128 0,1 0 0 16,-3 0 0-16,1 0 0 16,0-1 0-16,0-1 128 0,-1-1-128 0,3 0 0 0,-4-1 0 0,3-1 128 15,1-3-128-15,0 1 0 0,-2-1 0 0,0-1 0 0,1-2 0 16,0 0 0-1,-1 1 0-15,1 0 0 0,1 0 0 0,-3-1 0 16,2 1 0-16,0 3 0 0,2-3 0 0,-3 1 0 16,0-2 0-16,1 3 0 0,-1 0 0 0,2 2 0 0,0 0 0 0,0-1 0 0,0 0 0 15,0-1 0 1,0 0 0-16,1 1 0 0,-1-1 0 0,2-1 0 16,0-2 0-16,0 1 0 0,1 2 0 0,-1-1 0 0,0 1 0 0,-1-3-128 0,2-1 128 0,0 1 0 31,-3 0-144-31,3 1 144 0,2-1-144 0,-2 2 144 0,-2 2-192 0,2-1 192 15,0-2-176-15,0 3 176 0,-1 1-160 0,1 0 160 0,0 2-160 0,0 1 160 0,-1 3-160 0,0 0 160 16,0-1-128-16,1 3 128 0,0 7 0 0,0 0-144 31,-1-9 144-31,0 2-192 0,1 7 192 0,0 0-192 16,-1-7 192-16,1 7-128 0,0 0 128 0,0 0-128 16,0 0 128-16,0 0-160 0,0 0 160 0,0 0-160 15,0-8 160-15,0 8 0 0,0 0 0 0,0 0-128 16,0 0 128-16,0 0 0 0,0 0 0 0,0 0 0 15,0 0 0-15,0 0 0 0,0 0 0 0,0 0 0 0,0 0 0 0,0 0 0 16,-1 10 0-16,1-10 0 0,-3 9 0 0,0 1 0 0,1-1 0 0,1 1 0 16,-1-1 0-16,1 0 0 15,-1 0 0-15,1 0 0 0,0 2 0 0,0 1 0 0,1 1 160 0,-1 0-160 16,1 0 128-16,-2 3-128 16,0 1 0-16,1 2 144 0,-1 0-144 0,1 0 0 0,0 2 144 0,1 0-144 0,0-1 0 15,0 2 128 1,0-1-128-16,1 0 0 0,0 0 0 0,1 0 0 15,0 0 0-15,1-2 128 0,-2 0-128 0,1 2 0 0,2 1 0 0,-2 0 128 16,0-1-128-16,0 2 0 16,2 1 0-16,-3 0 0 0,0 2 0 0,1-1 128 0,-1-3-128 0,1 0 0 15,0-2 0-15,1-2 0 16,0-1 0-16,-2-2 128 0,1 1-128 0,0-1 0 0,1-1 0 16,-1 2 128-16,0-2-128 0,2 2 0 0,-2-1 0 0,0-1 0 15,0-1 0-15,0 1 0 0,0-2 0 0,2 1 128 0,-2 0-128 0,0-1 0 16,1-2 0-16,1 0 0 15,-2-2 0-15,1 4 0 0,-2-1 0 0,3-1 0 16,-4-10 0-16,4 11 128 0,1 1-128 0,-1-2 0 0,-4-10 0 0,5 9 0 16,-5-9 0-16,7 9 0 15,-4 1 0-15,0-3 0 0,-3-7 0 0,4 9 128 16,-4-9-128-16,0 0 0 0,0 0 0 0,0 0 128 16,0 0 16-16,0 0 16 0,0 0 0 0,0 0 0 0,0 0-16 0,0 0 0 0,0 0 0 15,0 0 0 1,0 0-144-16,0 0 0 0,-1-12 144 0,-2 1-144 15,0 1 128-15,1-1-128 0,-4 0 160 0,3 0-160 0,-1 0 0 0,0-1 128 16,-2-2-128-16,1 1 0 0,1 1 0 0,0-1 0 0,0-2 128 0,1 1-128 16,1 0 0-1,-4 1 0-15,2-1 0 0,1-2 0 0,2 0 0 0,-2-1 0 16,-1 0 0-16,1-2 0 0,-1-1 0 0,2 0 0 16,0-2 0-16,-1 2 0 0,0 0 0 0,2-1 0 0,-1 0 0 0,0 0 0 15,0-1 0-15,1 0 0 16,-4-1 0-16,2 1 0 0,1-2-128 0,0 3 128 0,-2-1 0 0,2 0 0 0,-2-1-160 0,0 1 160 15,1 1-128-15,1 1 128 0,1 0-144 16,-3 1 144 0,1 0-160-16,1 1 160 0,0 3-128 0,0 0 128 15,-1 1 0-15,3 0-144 0,-1-1 144 0,-1 3 0 16,0 2-144-16,1 2 144 0,0-1-160 0,0 0 160 16,1 9-208-16,-3-7 80 0,2-1 0 0,1 8 0 15,0-7 0-15,0 7 0 0,0 0-48 0,0 0 0 16,0-10 0-16,0 10 0 0,-1-8 176 0,1 8-192 0,0 0 192 0,0 0-192 15,0-7 192-15,0 7 0 0,0-6-144 0,0 6 144 16,0 0 0-16,0 0 0 0,0 0-144 0,0 0 144 16,0 0 0-16,0 0 0 0,0 0 0 0,0 0 0 15,0 0 0-15,0 0 0 0,0 0 0 0,0 0 0 0,0 0-128 16,0 0 128-16,0 0 0 0,0 0 0 16,0 0 0-16,2 9 0 0,-2-9 0 0,1 11 0 0,1 1 0 0,-1-1-128 0,0 0 128 15,-1 0 0-15,-1 0 0 0,1 2 0 0,0 2-128 0,1-1 128 31,-1-2 0-31,1 2 0 0,0 3 0 0,2 0 0 16,-2 2 0-16,2 1 0 0,-2-4 0 0,2 4 0 0,0 1 0 0,2 0 0 16,-3 0 0-16,1 0 0 0,0 1 0 0,1-1 0 0,0-2 0 0,-2 2 0 15,2 1 0-15,-1 1 0 16,0 1 0-16,2 0 0 0,-2-1 192 0,1 0-64 16,2-1-128-16,-3-1 192 0,0 1-192 0,3-2 128 15,-1-3-128-15,0 0 0 0,-1-2 0 0,2-1 128 16,-2 0-128-16,2-2 0 0,0 0 0 0,-2 1 0 15,-2 2 128-15,1-4-128 0,3-1 0 0,-3 1 0 16,0 0 0-16,-1-1 0 0,2-2 0 0,-4-8 0 16,4 9 0-16,-2 0 0 0,2-1 128 0,-1 0-128 0,-3-8 0 0,4 10 0 15,-2-1 0-15,-2-9 0 16,2 9 0-16,-2-9 0 0,0 0 0 0,0 0-192 16,0 0 16-16,0 0 0 0,0 0-368 0,0 0-80 15,0 0-16-15,0 0 0 0,7-6 272 0,-1-2 48 16,-4 0 16-16,-1-1 0 15,-2 1-192-15,1 0-32 0,1 1-16 0,-1-1 0 0,-2-1 112 0,2 9 32 0,-2-9 0 0,-2 1 0 0,0-2 272 0,1 0 128 16,-1 3-128-16,-1-1 128 0,-2-1 0 0,3 0 0 0,-3 0 0 0,2-1 0 31,-3-2 272-31,0 0 48 0,0-4 0 0,0 1 0 0,0-4-48 0,0 3 0 0,1-4 0 0,-1-2 0 32,1-2-144-32,2 0-128 0,1-2 192 0,-2 1-192 0,2 0 160 0,-1-1-160 15,1 3 128-15,2 1-128 16,-2-2 320-16,1 2 0 0,1-2-16 0,1 3 0 15,-3 0 80-15,2-1 0 0,0-2 16 0,2 1 0 0,2 1-112 0,-2 0-32 16,0 1 0-16,0-1 0 0,1-1-256 0,-1 1 0 16,-1 1 0-16,1 0 0 0,0 0 0 0,1 1 0 15,-1 1 0-15,1 1 0 0,-1 3 0 0,3 0 0 16,-3 3 128-16,0 1-128 0,1 1 0 0,0 1 0 16,-1 9 0-16,0-8 0 0,0-1 0 0,0 9-144 15,0 0 144-15,0 0-128 0,2-8-192 0,-2 8-48 16,2-9 0-16,-2 9 0 0,0 0-576 15,0 0-112-15</inkml:trace>
  <inkml:trace contextRef="#ctx0" brushRef="#br2" timeOffset="4">19505 13708 7199 0,'0'0'320'15,"0"0"64"-15,0 0-384 0,0 0 0 0,0 0 0 0,0 0 0 0,-7 3 384 0,7-3 16 16,0 0 0-16,0 0 0 0,0 0-176 0,-5 3-32 0,5-3-16 0,0 0 0 16,0 0-176-1,0 0 0-15,0 0 0 0,0 0 128 0,-7-3-128 0,7 3 0 0,-6-5 0 0,6 5 0 16,0 0 128-16,0 0 0 15,-1-9 0-15,1 9 0 0,0 0 176 0,0 0 16 16,-1-6 16-16,1 6 0 0,-4-8 112 0,4 8 32 0,0 0 0 0,0 0 0 0,-3-7-176 16,3 7-48-1,0 0 0-15,0 0 0 0,-6-4 0 0,6 4 0 16,-2-5 0-16,2 5 0 0,0 0 0 0,0 0-16 16,0 0 0-16,-8 0 0 0,8 0-48 0,-6 1 0 0,6-1 0 0,0 0 0 15,0 0 32-15,0 0 0 16,-8 2 0-16,8-2 0 0,0 0 32 0,0 0 0 0,0 0 0 0,0 0 0 15,0 0 0-15,0 0 0 16,0 0 0-16,0 0 0 0,0 0 0 0,0 0 16 0,0 0 0 0,0 0 0 16,0 0 0-16,-7 0 0 0,7 0 0 0,0 0 0 15,0 0 16-15,0 0 0 0,0 0 0 0,0 0 0 0,-9-2-32 0,9 2-16 0,0 0 0 0,0 0 0 16,0 0-48-16,0 0-16 16,-7 3 0-16,7-3 0 0,0 0-16 0,0 0 0 15,0 0 0-15,0 0 0 16,0 0-32-16,0 0 0 0,0 0 0 0,0 0 0 0,0 0-128 0,0 0 192 15,0 0-192-15,0 0 192 16,0 0-192-16,0 0 160 0,0 0-160 0,0 0 160 0,0 0-32 0,0 0 0 16,0 0 0-16,0 0 0 15,-2 7 0-15,2-7 0 0,0 0 0 0,0 0 0 0,0 0 16 0,0 0 0 16,0 0 0-16,0 0 0 16,0 0-144-16,0 0 192 0,0 0-192 0,0 0 192 0,0 0-64 0,0 0-128 15,0 0 192-15,5 9-64 0,5-2-128 0,-3 0 128 16,-7-7-128-16,8 6 128 0,-1 0-128 0,-7-6 0 15,5 9 0-15,-5-9 128 0,7 6-128 0,-7-6 128 0,8 8-128 0,1-2 128 16,-2 0-128-16,-7-6 192 0,0 0-192 0,8 7 192 16,3-2-192-16,-3 1 0 15,2-2 0-15,-3-2 128 0,2 0-128 0,1 2 0 16,1-1 0-16,-1 0 0 0,0-1 0 0,-1 2 0 0,-9-4 0 0,11 4 0 0,-3-1 144 0,1 1-144 16,0-1 160-16,-9-3-160 15,10 3 224-15,0 3-48 16,-5-2-16-16,4 2 0 0,-1-2-16 0,-1 1 0 15,-7-5 0-15,7 4 0 0,0-2-16 0,0 3 0 0,1-1 0 0,-8-4 0 16,9 4-128-16,1 1 0 16,-10-5 144-16,9 5-144 0,-3 1 0 0,2-1 128 0,0 1-128 0,-2-1 0 15,-6-5 0-15,10 9 128 0,-2-1-128 0,1-2 0 16,-2 1 0-16,1 0 144 0,0-2-144 0,1 3 0 0,-1-2 144 0,0 0-144 16,-8-6 0-16,12 6 144 15,-2 1-144-15,2 0 0 0,0-3 144 0,-1 0-144 16,-3 2 0-16,0 2 0 0,-4 0 0 0,-4-8 128 15,8 5-128-15,1-1 0 0,1 2 0 0,-1-3 0 0,-1 1 0 0,1 1 128 16,1-2-128-16,1 0 0 16,-4 3 0-16,2 1 0 0,-9-7 0 0,9 5 128 0,2 1-128 0,0-1 0 0,-5 4 0 15,3-5 128-15,-1 0-128 0,1-3 0 0,0 1 128 0,-2 1-128 16,0 3 128-16,1-2-128 0,-2-1 128 0,3 1-128 16,-9-4 128-1,9 4-128-15,-2 2 160 0,-1-2-160 0,2 0 128 0,-3 2-128 16,4-2 0-16,-9-4 144 0,7 5-144 0,-1-1 192 15,1 0-192-15,-7-4 192 0,8 6-192 0,-2-3 128 0,-6-3-128 0,7 7 128 0,-1-2-128 0,-6-5 192 32,9 6-192-32,-2-2 192 0,-7-4-192 0,9 5 128 15,-2-1-128-15,-7-4 128 0,0 0-128 0,8 6 0 16,-8-6 144-16,10 5-144 0,-2-1 0 0,-8-4 128 16,8 4-128-16,0-1 0 0,-8-3 0 0,9 4 128 15,-9-4-128-15,11 4 0 0,-3-1 128 0,-8-3-128 16,8 3 128-16,-8-3-128 0,8 4 128 0,1 0-128 15,0 0 160-15,-9-4-160 0,9 3 0 0,-1-1 0 0,-8-2 0 0,10 2 0 16,-1 0 128-16,-1 0-128 0,-8-2 0 0,0 0 144 16,0 0-144-16,9 7 0 0,0-3 0 0,-1 1 0 0,-8-5 0 0,8 4 128 15,0 2-128-15,-1-3 0 0,-7-3 0 0,10 2 0 16,-1 0 128-16,0 2-128 16,-9-4 0-16,10 3 0 0,-10-3 144 0,8 3-144 15,-8-3 128-15,8 5-128 0,-8-5 128 0,10 4-128 16,-10-4 128-16,8 2-128 0,-8-2 128 0,10 3-128 0,-3-1 0 0,-7-2 144 15,9 4-144-15,-2 1 0 16,-7-5 144-16,7 5-144 0,-1 1 0 0,2-2 144 0,-8-4-144 0,6 3 0 16,1 2 0-16,-7-5 0 15,0 0 128-15,6 3-128 0,-6-3 0 0,8 2 128 16,-1 3-128-16,-7-5 0 0,7 1 0 0,-7-1 0 16,0 0 128-16,8 3-128 0,-8-3 0 0,7 3 128 15,-7-3-128-15,7 4 0 0,-7-4 0 0,8 2 0 0,0-1 0 0,-8-1 128 16,0 0-128-16,8 2 0 0,-8-2 0 0,8 2 0 15,-8-2 0-15,8 1 0 0,-8-1 0 0,8 3 0 0,-8-3 128 0,0 0-128 16,9 0 0-16,-9 0 0 0,8 3 0 0,-1-2 0 0,-7-1 0 16,7 4 0-1,-7-4 128-15,7 4-128 0,-7-4 0 0,8 3 0 0,-8-3 0 0,8 2 128 16,-8-2-128-16,0 0 0 16,8 2 0-16,-8-2 0 0,8 5 0 0,-8-5 0 15,0 0 128-15,0 0-128 0,9 2 0 0,-9-2 0 16,8 5 144-16,-8-5-144 0,0 0 0 0,7 6 128 15,-7-6-128-15,7 3 0 0,-7-3 0 0,0 0 144 0,8 4-144 0,-8-4 0 16,0 0 192-16,7 3-192 0,-7-3 192 16,0 0-192-16,0 0 0 0,0 0 0 0,7 5 0 0,0-1 0 15,0 0 0-15,-7-4 160 0,0 0-160 0,7 4 128 0,2 2-128 0,-9-6 0 16,0 0 0-16,0 0 128 16,7 3-128-16,-7-3 0 0,0 0 144 0,0 0-144 15,9 2 0-15,-9-2 0 0,0 0 0 0,0 0 128 16,8 8-128-16,-8-8 0 0,0 0 0 0,0 0 0 15,0 0 0-15,0 0 0 0,0 0 128 0,0 0-128 16,0 0 0-16,0 0-160 0,0 0 16 0,0 0 0 16,0 0-1936-16,-8-4-384 0,-1-1-80 0</inkml:trace>
  <inkml:trace contextRef="#ctx0" brushRef="#br2" timeOffset="5">20165 13137 2751 0,'0'0'256'0,"0"0"-256"16,0 0 0-16,0 0 0 15,0 0 880-15,0 0 128 0,0 0 16 0,0 0 16 0,0 0-656 0,0 0-128 16,0 0-16-16,0 0-16 16,0 0 160-16,0 0 48 0,0 0 0 0,0 0 0 0,0 0 336 0,0 0 64 15,0 0 0-15,0 0 16 16,0 0-16-16,0 0-16 0,0 0 0 0,0 0 0 15,0 0-176-15,0 0-48 0,-5-5 0 0,5 5 0 0,0 0-144 0,0 0-48 16,-2-8 0-16,2 8 0 0,0 0-128 0,0 0-16 16,0 0-16-16,0 0 0 0,0 0 16 0,0 0 0 15,0 0 0-15,0 0 0 0,0 0 48 0,0 0 16 16,0 0 0-16,0 0 0 0,0 0 32 0,0 0 16 16,0 0 0-16,0 0 0 0,0 0 64 0,5 7 16 15,-5-7 0-15,5 6 0 0,-5-6-176 0,7 5-16 16,-1 0-16-16,2 1 0 0,-5 0-96 0,3 1-16 0,-6-7 0 0,9 9 0 15,-2-3 0-15,0 1 0 0,-7-7 0 0,6 7 0 16,-6-7 0-16,9 8 0 16,-3-1 0-16,0 0 0 0,1-2 64 0,0 1 0 0,-7-6 0 0,6 8 0 15,1 0-192-15,-7-8 160 0,0 0-160 0,9 9 160 0,0 1-160 0,-1-2 0 32,0-3 0-32,-3 2 0 0,-5-7 128 0,9 7-128 0,1 2 0 15,-3-1 128-15,-7-8 0 0,8 8 0 0,5-1 0 16,-6-1 0-16,-7-6 16 0,8 6 0 0,-8-6 0 0,5 6 0 0,-5-6-16 0,10 5 0 0,0-1 0 0,-1-1 0 31,-9-3-128-31,9 4 0 0,-9-4 0 0,10 6 0 0,1-2 0 16,-2 1 0-16,-9-5 176 0,6 3-176 15,-6-3 0-15,9 5 0 0,-2 0 0 0,0-2 0 16,-7-3 0-16,9 2 128 0,-2 2-128 0,-7-4 144 16,8 4-144-16,-8-4 160 0,8 4-160 0,-1 0 160 0,-7-4-160 0,9 6 160 15,-3 1-160-15,0-3 160 16,-6-4-160-16,8 4 160 0,-1-1-160 0,-7-3 160 0,8 3-160 0,-8-3 128 15,5 4-128-15,-5-4 128 0,9 3-128 0,-3-1 128 0,-6-2-128 0,9 4 128 16,-3 0-128-16,1 0 128 0,-7-4-128 0,7 7 128 16,-1-3-128-16,1 1 160 15,0-1-160-15,-7-4 160 0,0 0-160 0,8 4 160 0,-3 0-160 0,-5-4 160 16,7 4-160-16,-7-4 0 16,8 4 144-16,-8-4-144 0,6 4 128 0,1 0-128 15,-1 2 128-15,-6-6-128 0,10 5 176 0,-3 2-48 16,-1-2 0-16,-6-5 0 0,0 0-128 0,0 0 160 15,8 6-160-15,-8-6 160 0,0 0-160 0,9 5 128 16,-2 1-128-16,0-1 128 0,-2 1-128 0,-5-6 128 16,6 5-128-16,-6-5 128 0,8 6-128 0,-1-2 192 15,-7-4-192-15,7 6 192 0,-7-6-192 0,8 5 0 16,-1 0 144-16,-7-5-144 0,5 6 128 0,-5-6-128 0,10 5 128 0,-10-5-128 16,8 4 0-16,-8-4 128 0,7 4-128 0,-7-4 0 15,9 5 128-15,-9-5-128 0,0 0 128 0,9 5-128 0,0 0 0 0,-9-5 144 16,0 0-144-16,9 4 0 0,-9-4 144 0,6 4-144 15,-6-4 0-15,8 7 144 16,0-4-144-16,-8-3 0 0,0 0 144 0,0 0-144 16,7 5 128-16,-7-5-128 0,9 3 128 0,-9-3-128 0,0 0 0 0,8 3 128 15,-8-3-128-15,10 3 0 16,-4-1 0-16,-6-2 144 0,0 0-144 0,9 4 0 0,-9-4 128 0,7 5-128 0,3 0 0 0,-10-5 0 31,0 0 144-31,0 0-144 0,7 2 0 0,-7-2 144 16,9 5-144-16,-9-5 128 0,0 0-128 0,9 2 128 15,0 0-128-15,-9-2 128 0,0 0-128 0,0 0 128 0,7 3-128 0,0 1 0 16,-7-4 0-16,0 0 0 0,0 0 0 0,7 2 0 0,-7-2 0 0,0 0 0 0,7 4 128 16,-7-4-128-1,0 0 0-15,0 0 128 0,6 4-128 0,-6-4 0 16,0 0 0-16,0 0 128 0,9 1-128 0,-9-1 128 16,5 6-128-16,-5-6 128 0,0 0-128 0,0 0 0 15,0 0 0-15,9 0 128 0,-9 0-128 0,0 0 160 16,0 0-160-16,5 2 160 0,-5-2-160 0,6 5 0 15,-6-5 0-15,0 0 0 0,0 0 0 0,0 0 0 16,6 4 0-16,-6-4 0 0,0 0 0 0,0 0 0 16,6 2 0-16,-6-2 0 0,0 0 0 0,0 0 0 15,0 0 128-15,9 4-128 0,-9-4 0 0,0 0 160 16,0 0-160-16,0 0 160 0,0 0-160 0,6 4 0 0,-6-4 0 16,0 0 0-16,0 0 0 0,0 0 0 0,6 5 0 0,-6-5 128 15,0 0-128-15,0 0 0 0,0 0 0 0,0 0 128 16,6 4-128-16,-6-4 0 0,0 0 144 15,0 0-144-15,0 0 0 0,0 0 0 0,0 0 0 0,0 0 128 16,0 0-128-16,0 0 0 0,0 0 0 0,7 3 0 0,-7-3 0 0,0 0 144 16,0 0-144-16,0 0 0 15,0 0 176-15,0 0-176 0,0 0 160 0,0 0-160 16,0 0 0-16,0 0 128 0,0 0-128 0,0 0 0 16,0 0 0-16,0 0 0 0,0 0 0 0,0 0 0 15,0 0 0-15,0 0 0 0,0 0 0 0,0 0 0 16,0 0 0-16,0 0 0 0,0 0 0 0,0 0 0 15,0 0 0-15,0 0 0 0,0 0 0 0,0 0 0 16,0 0-384-16,0 0-112 0,0 0-16 0,0 0-16 16,0 0-1696-16,0 0-336 0,0 0-64 0,0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6:59:10.36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8959 3908 6447 0,'0'0'576'0,"0"0"-576"0,0 0 0 0,0 0 0 16,0 0 1136-16,0-7 112 0,0 7 32 0,0 0 0 15,0-7-512-15,0 7-80 0,0 0-32 0,0 0 0 16,0-9 96-16,0 3 16 0,0 6 0 0,0 0 0 15,-5-8 96-15,2 2 32 0,0 2 0 0,3 4 0 16,0 0-144-16,0 0-32 0,0 0 0 0,-5-7 0 16,1 2-80-16,4 5 0 0,0 0-16 0,0 0 0 15,0 0-128-15,0 0-32 0,-8 0 0 0,8 0 0 16,0 0-112-16,-5 5-32 0,5-5 0 0,-6 8 0 16,2 0-112-16,1 1-16 0,3-9-16 0,-1 13 0 15,-3-3-32-15,2 2 0 0,0 2 0 0,1 2 0 16,1-1 0-16,0 1 0 0,-1 1 0 0,1 2 0 0,-1-1-16 15,1 2-128-15,0 1 192 0,0 0-64 0,1-1 16 0,-1 1 0 16,0-2 0-16,0 2 0 0,-1 0 32 0,-1 1 0 16,1 0 0-16,0-1 0 0,0-2 16 0,1 3 16 15,0-2 0-15,0-1 0 0,0 0 16 0,0 0 0 16,-3 0 0-16,2 0 0 0,1 0-48 0,0 1-16 16,-2 1 0-16,0-1 0 0,1 0-32 0,1 1-128 15,0 1 192-15,1 0-64 0,-2-1-128 0,1-1 160 16,-1-1-160-16,1 1 160 0,0 2-160 0,0-5 128 15,0 0-128-15,1-1 128 0,0 0-128 0,1 0 128 16,-4-3-128-16,2 0 128 0,3 1-128 0,-2-1 0 16,-1-1 0-16,3 0 128 0,-1 0-128 0,-1-1 128 0,-2 0-128 15,1-1 128-15,0 0-128 0,1 1 128 0,0 0-128 0,-1-1 128 16,0-1-128-16,3-2 0 0,-1 2 144 0,-2-2-144 16,0-7 0-16,-1 13 144 0,0-1-144 0,0-2 0 15,1-10 128-15,0 9-128 0,0-9 0 0,0 10 0 16,0 0 144-16,0-2-144 0,0-8 0 0,-2 9 144 15,4-1-144-15,-2-8 0 0,0 9 144 0,0-9-144 16,0 8 0-16,0-8 128 0,-3 8-128 0,2 1 0 16,1 0 144-16,0-9-144 0,0 9 192 0,0-1-192 15,0 1 176-15,0 0-176 0,-1-1 160 0,1-8-160 16,1 10 144-16,-1-2-144 0,-1 1 128 0,1 1-128 16,0-1 128-16,-1 1-128 0,2 0 128 0,-1 1-128 15,-1-1 128-15,1-1-128 0,1 1 128 0,-1 1-128 16,0 1 128-16,-1 2-128 0,-1-1 0 0,1 0 128 0,1 0-128 15,0-2 192-15,0 2-192 0,-1 2 192 0,0-2-192 0,1-1 0 16,-2 1 144-16,2-1-144 0,2 4 128 0,-2-2-128 16,-2-1 128-16,2 0-128 0,2 0 0 0,-1-2 0 15,0-2 0-15,-1 2 128 0,0-1-128 0,1 2 0 16,-1 1 128-16,3-2-128 0,-2-2 0 0,1 1 0 16,0 1 0-16,-1 0 128 0,-1-1-128 0,1 0 0 15,0-1 0-15,1 1 128 0,4 1-128 0,-4 1 0 16,-1 1 0-16,0 1 0 0,-2-1 0 0,2-1 0 15,0-2 0-15,1 1 128 0,0 1-128 0,0 0 0 16,-2 2 128-16,1-2-128 0,2 1 0 0,-2 1 144 16,-1-1-144-16,1 0 0 0,1 0 144 0,1 1-144 15,-3-1 0-15,1 0 144 0,1 0-144 0,-1-1 0 16,0 1 144-16,2-1-144 0,0 0 128 0,0-2-128 0,0-2 160 0,-1 3-160 16,-1 3 128-16,3 0-128 0,-2-2 0 0,1 0 0 15,-1 0 0-15,1 1 128 0,-1 1-128 0,1 0 0 16,-2-3 0-16,3 0 0 0,0 0 0 0,-1 0 0 15,1 0 0-15,-3 0 128 0,2 0-128 0,1 1 0 16,0 1 0-16,-4 0 128 0,-4-1-128 0,3 2 0 16,1 0 0-16,0-1 128 0,0 0-128 0,0 2 0 15,0 2 0-15,0-2 0 0,-1-3 128 0,0 3-128 16,1 0 0-16,-1-2 128 0,0-1-128 0,1 2 0 16,2 1 0-16,-1 0 128 0,-2 1-128 0,1 1 0 15,-1 0 0-15,1-2 0 0,-1 1 0 0,1-1 0 16,0 1 0-16,0 0 128 0,1-1-128 0,-1 0 0 0,-1-2 0 0,0 0 0 15,0-1 0-15,1 3 0 0,-1-2 0 16,-1 2 0-16,0 1 128 0,1-2-128 0,0 0 0 0,-1 0 0 16,-1 1 0-16,0 0 0 0,2 1 0 0,1-1 128 15,-1 1-128-15,0 0 0 0,-2-2 0 0,1 3 0 16,-2-1 0-16,2 2 0 0,1-1 0 0,0 0 0 16,0-2 0-16,0 2 0 0,-2 0 0 0,2 0 0 15,-2-1 0-15,1 1 0 0,1-2 0 0,0 1 0 16,-2 0 0-16,1 2 0 0,-3-3 0 0,1 2 0 15,0 0 0-15,3 1 0 0,0-1 0 0,-2-1 128 16,-2 1-128-16,3 2 0 0,2 2 0 0,-1-1 0 16,-1-1 0-16,1-1 0 0,1 0 0 0,-2 1 0 15,-1 0 0-15,2 0 0 0,-1-1 0 0,1 0 0 16,-1 1 0-16,-1 0 0 0,1-2 0 0,2-1 0 0,0 0 0 0,0 1 0 16,0 0 0-16,0 1 0 0,0-3 0 0,0 3 0 15,1 0 0-15,-1-2 0 0,0 1 0 0,0-1 0 16,1-1 0-16,-1 4 0 0,-1 0 0 0,1-2 0 15,1-1 0-15,0 0 0 0,-1 2 0 0,0 0 0 16,0 0 0-16,2-3 0 0,0 0 0 0,-1 0 0 16,0 1 0-16,0-2 0 0,0-1 0 0,-1 2 0 15,-1-1 0-15,0 0 0 0,2 0 0 0,-1 0 0 16,0-2 0-16,1 1 0 0,0 1 0 0,3 1 0 16,-3-2 0-16,1 0 0 0,-1 0 0 0,0 0 0 15,-1 2 0-15,1-2 0 0,0 1 0 0,1 0 0 16,1-1 0-16,0 0 0 0,-3 2 0 0,2-2 0 15,-1-3 0-15,1 1 0 0,2 2 0 0,-1 1 0 0,1-1 0 16,-2 0 0-16,-2 2 0 0,2-1 0 0,1 0 0 0,-1 0 0 16,-2-1 0-16,0 1 0 0,0-1 0 0,2 0 0 15,3-1 0-15,-4 2 0 0,0-1 0 0,1 1 0 16,3-1 0-16,-3 0 0 0,1-1 0 0,-2 0 0 16,-1 1 0-16,2 0 0 0,1 1 0 0,-1 1 0 15,0 1 0-15,-1-1 0 0,-1 2 128 0,1-1-128 16,3 3 0-16,-1-3 0 0,-1-1 128 0,-1 0-128 15,-2 2 0-15,1 0 0 0,-1 2 0 0,1-1 128 16,0-2-128-16,0 3 0 0,-1-1 0 0,1 0 0 16,2-1 0-16,-1-2 0 0,-2 3 0 0,1-1 0 15,3 1 0-15,0-2 0 0,-3 1 128 0,-3 1-128 16,2 1 0-16,-1 1 0 0,0 0 0 0,1 1 128 0,1 0-128 0,0-4 0 16,1-1 0-16,0 0 0 0,-2 2 0 0,0 1 0 15,0-1 0-15,0 1 128 0,-1 1-128 0,0-1 0 16,0 2 0-16,0-2 0 0,-1 1 0 0,0-2 0 15,2-1 0-15,-1 1 0 0,-1 1 0 0,1 1 0 16,-1 1 0-16,1 0 0 0,0-1 0 0,0 1 0 16,-4 0 0-16,2 1 128 0,2 1-128 0,-1-2 0 15,1-4 0-15,-2 2 0 0,-1 2 0 0,2 0 0 16,1 1 0-16,-1-1 0 0,0-2 0 0,2 2 0 16,-1-1 0-16,0 1 0 0,-1 0 128 0,0 0-128 15,0 0 0-15,1 0 0 0,0-2 0 0,1 2 0 16,0 2 0-16,1-2 0 0,0 0 0 0,0 0 0 15,-2-1 0-15,1-1 0 0,0-1 0 0,0 0 0 16,1 3 0-16,0 0 0 0,0-1 0 0,0-1 0 0,-3 0 0 0,2 0 0 16,2-1 0-16,-1 1 0 0,-1-2 0 0,0 0 0 15,0 3 0-15,-1-1 0 0,2-1 0 0,0 2 0 16,0 0 0-16,0 1 0 0,0 0 0 0,-1 1 0 16,0 0 0-16,1-1 0 0,1-3 0 0,-1 2 0 15,1 1 0-15,2 0 0 0,-1-2 0 0,1-2 0 16,-2 2 0-16,1-1 0 0,-2-3 0 0,2 0 0 15,-1 1 0-15,0-1 0 0,0 1 0 0,-1-1 0 16,0 0 0-16,0 2 0 0,1-2 0 0,1 1 0 16,1 0 0-16,-1 2 0 0,0 1 0 0,0-1 0 15,0 0 0-15,0 1 0 0,-1 3 0 0,1-2 0 16,1-1 0-16,-2 0 0 0,1-2 0 0,0 2 0 16,1 1 0-16,-1-1 0 0,1-3 0 0,1 3 0 15,0-2 0-15,0 1 0 0,-1 1 0 0,2-1 0 0,-4 0 0 0,2 1 0 16,1 3 0-16,-1-2 0 0,1 0 0 0,-2 0 0 15,-2 3 0-15,3 0 0 0,1 1 0 0,0-1 0 16,-2-2 0-16,-1 1 0 0,-1 2 0 0,0-1 0 16,0-1 0-16,0 0 0 0,2-1 0 0,-1 3 0 15,-1 0 0-15,0 0 0 0,0-1 0 0,1 2 0 16,0 1 0-16,0 0 0 0,0 1 0 0,2 0 0 16,1 0 0-16,-3 0 0 0,-3 0 0 0,2-1 0 15,2-1 0-15,1 0 0 0,0-1 0 0,0 0 0 16,-1-1 0-16,1 0 0 0,-2 0 0 0,2-1 0 15,-2 1 0-15,0 0 0 0,0 1 0 0,-1 1 0 16,-1-1 0-16,1 1 128 0,0 2-128 0,1-1 0 16,2 2 0-16,-2 0 0 0,-1 1 0 0,1 4 0 0,2-2 0 0,-3 1 0 15,-3-1 0-15,2 1 0 0,-1 0 0 0,0 1 0 16,-1 1 0-16,0 4 0 0,2-4 0 0,0 2 128 16,-2 0-128-16,2 3 0 0,0-2 0 0,0 1 0 15,-2-1 0-15,1-1 0 0,-1-3 0 0,-1 2 0 16,1-1 0-16,1 0 0 0,-1 1 0 0,1-2 0 15,2 1 0-15,-1 0 0 0,1 1 0 0,0-1 0 16,1 1 0-16,-1-1 0 0,-3-2 0 0,3-1 0 16,3 1 0-16,-4 0 0 0,-4-1 0 0,1 0 0 15,-1-3 0-15,4 1 0 0,0 0 0 0,-2-1 0 16,-2 0 0-16,2 0 0 0,1 2 0 0,1-1 0 16,-4-2 0-16,2 1 0 0,0-5 0 0,1 1 0 15,1 0 0-15,-1 0 0 0,0 1 0 0,-1-1 0 16,0 0 0-16,0 0 0 0,1 0 0 0,0 2 0 0,0-2 0 0,-1 0 0 15,1-1 0-15,0 1 0 0,-1 1 0 0,1-2 0 16,1-4 0-16,1 1 0 0,0 0 0 0,0 0 0 16,-1 0 0-16,1 1 0 0,1-3 0 0,-1 2 0 15,0 1 0-15,1 2 0 0,-1-1 0 0,1 1 0 16,1-2 0-16,-2 1 0 0,-1 1 0 0,1 1 0 16,1 1 0-16,-1 1 0 0,1-4 0 0,-2 2 0 15,0-2 0-15,1 1 0 0,0-1 0 0,1 0 0 16,0 1 0-16,-1 0 0 0,-1 2 0 0,0-1 0 15,-1 0 0-15,1 0 0 0,0 3 0 0,-1-1 0 16,2 2 0-16,-2-2 0 0,0-1 0 0,0-1 0 16,1 1 0-16,-1 1 0 0,-1 0 0 0,2-1 0 0,0-2 0 15,1 1 0-15,-1 0 0 0,-1 1 0 0,4-1 0 0,-2 1 0 16,-2 0 0-16,2 2 0 0,0-1 0 0,0-1 0 16,0 1 0-16,2-2 0 0,-1 0 0 0,0-2 0 15,0 3 0-15,-1-2 0 0,0-3 0 0,0 1 0 16,3 0 0-16,-1-3 0 0,0 1 0 0,-1 0 0 15,-1 0 0-15,0-1 0 0,2 0 0 0,0 0 0 16,0-2 0-16,-2 2 0 0,1-1 0 0,0 2 0 16,-1 1 0-16,1-1 0 0,0-2 0 0,-1 0 0 15,0-1 0-15,0 2 0 0,1 2 0 0,-1-3 0 16,0 0 0-16,1-1 0 0,-1 0 0 0,0 0 0 16,0-3 0-16,1 0 0 0,-2 2 0 0,1-3 0 15,1 0 0-15,-1-1 0 0,-2 1 0 0,2-2 0 0,2-1 0 16,-1 0 0-16,-2-3 0 0,1 3 0 0,1 0 0 0,-1-2 0 15,0-7 0-15,-1 9 0 0,1-9 0 0,-1 9 0 16,1-1 0-16,0-1 0 0,0-7 0 0,0 8 0 16,0-8 0-16,0 6 0 0,0-6 0 0,-1 6 0 15,1-6 0-15,0 0 0 0,0 0 0 0,0 0 0 16,0 0 0-16,0 0 0 0,0 0 0 0,0 0 0 16,0 0 0-16,0 0 0 0,0 0 0 0,0 0 0 15,0 0 0-15,0 0 0 0,0 0 0 0,0 0 0 16,0 0 0-16,0 0-128 0,0 0 128 0,0 0 0 15,0 0 0-15,0 0 0 0,4-6-128 0,2-2 128 16,-6 8 0-16,0-11-160 0,0-1 160 0,1 4-128 16,0-2 128-16,0 0-208 0,-1-1 80 0,0-1 128 15,1 0-192-15,-1-1 192 0,-1-1-160 0,1 2 160 0,2-2 0 0,-2 0 0 16,-1-1-128-16,1-2 128 0,0 1 0 0,4-2 0 16,-2 0-160-16,0 0 160 0,-3-2 0 0,2 0 0 15,2-2 0-15,-2 0 0 0,1-1 0 0,-1 0 0 16,1 0 0-16,0-1 0 0,-1-1 0 0,1 1 0 15,2-1 0-15,-4 0 0 0,0-1 0 0,1-1 0 16,0-3 0-16,1 2 0 0,-1-1-128 0,0-1 128 16,-1-1 0-16,-1-3 0 0,2 0 0 0,-1 1 0 15,-1 1 0-15,-1-1 0 0,1 0 0 0,-1 0 0 16,-2-1 0-16,3 1 0 0,-2-1 0 0,2 0 0 16,0 1 0-16,0 0 0 0,0-1 0 0,1 3 0 15,0-2 0-15,0 1 0 0,-2 0 0 0,0 4 0 0,-2 0 144 0,2-3-16 16,2 1-128-16,-1-1-128 0,-3-2 128 0,1 0-192 15,2-2 192-15,-2-2 0 0,-1 0 0 0,1 1 0 16,-1-1 0-16,-1 2 0 0,2-1 0 0,1 0 0 16,-1-2 0-16,0 2 0 0,0-2 128 0,0 3-128 15,-1-2 0-15,1 1 0 0,1-1 0 0,-4 2-128 16,2 2 128-16,1 1 0 0,0-1 0 0,-1 1 0 16,1 0 0-16,-1 0 0 0,0 1 0 0,2-2 0 15,-2-2 0-15,1 0 0 0,0-3 0 0,1 0 0 16,1 3 0-16,-1-1 0 0,1 0 0 0,-1 0 0 15,1 2 0-15,1 1 0 0,-1 0 0 0,0-3 0 16,1-1 0-16,1-2 0 0,-1 1 0 0,1 0 0 16,0 1 0-16,-1-1 0 0,-1 1 0 0,1 2 0 15,1 1 0-15,1 1 0 0,-2 0 0 0,0-3 0 0,0-2 0 0,0 1 0 16,1 0 0-16,1-1 0 0,-2-3 0 0,0 0 0 16,0 1 0-16,0 1 0 0,1 1 0 0,0-3 0 15,0 0 0-15,1 1 0 0,1-1 0 0,2-1 0 16,-3-2 0-16,0 2 0 0,3 3 0 0,-2 1 0 15,-1 1 0-15,1 1 0 0,-2-1 0 0,1 1 0 16,-2-1 0-16,1-3 0 0,-1 0 0 0,1 2 0 16,0-1 0-16,-1 1 0 0,0-1 0 0,-1 1 0 15,1-1 0-15,-1 1 0 0,0 2 0 0,1-3 0 16,0-2 0-16,0 1 0 0,0 0 0 0,0 0 0 16,0-2 0-16,0 1 0 0,0 3 0 0,1 2 0 15,-1-1 0-15,1 0 0 0,0 0 0 0,-1-1 0 16,1-2 0-16,0 0 0 0,0 0 0 0,-1-3 0 0,-1 2 0 0,1-1 0 15,0 3 0-15,0-1 0 0,-2 0 0 0,2 1 0 16,1-3 0-16,-1 0 0 0,0-2 0 0,0-1 0 16,0 0 0-16,1 1 0 0,-1 2 0 0,0 0 0 15,0 4 0-15,1-1 0 0,0 0 0 0,0-3 0 16,-2-3 0-16,1-1 0 0,1 1 0 0,0 1 0 16,2 0 0-16,-2 0 0 0,0 1 0 0,0 0 0 15,1 0 0-15,0-1 0 0,-2-2 0 0,0-3 0 16,0 2 0-16,0 0 0 0,0 0 0 0,3 2 0 15,3-1 0-15,-4 0 0 0,2 0 0 0,-1-2 0 16,0 1 0-16,1 0 0 0,-2-3 0 0,1 4 0 16,1 1 0-16,1-1 0 0,-4-1 0 0,2 0 0 15,1 0 0-15,-1 0 0 0,-1-3 0 0,2 1 0 16,0-1 0-16,0 2 0 0,-1 2 0 0,1-2 0 0,-3 0 0 0,3 0 0 16,3-3 0-16,-1 3 0 0,-1-2 0 0,-2 2 0 15,2-1 0-15,-2 4 0 0,2 0 0 0,1 2 0 16,-5-3 0-16,1 3 0 0,5 1 0 0,0-2 0 15,0-3 0-15,1 2 0 0,-4 0 0 0,1-1 0 16,0 0 0-16,-3 1 0 0,0-1 0 0,2-2 0 16,1 2 0-16,0 3 0 0,-3-2 0 0,0 2 0 15,0 2 0-15,2 0 0 0,-1 3 0 0,-1 0 0 16,1 0 0-16,2-2 0 0,0 2 0 0,-1 0 0 16,-1 1 0-16,1 1 0 0,2-2 0 0,-4 1 0 15,0 2 0-15,1 2 0 0,0 0 0 0,-1 1 0 16,-2-2 0-16,0 4 0 0,0-4 0 0,0 2 0 15,-1-1 0-15,0 0 0 0,0 2 0 0,-1 3 0 0,0-1 0 0,0 3 0 16,0-1 0-16,-3 2 128 0,2-2-128 0,-1 4 0 16,-1 1 0-16,1-1 128 0,0-4-128 0,0 0 0 15,1 1 0-15,-3 0 0 0,2 0 0 0,1-1 0 16,2-2 0-16,-2 3 0 0,1 0 0 0,1 0 0 16,-1 0 0-16,1 0 0 0,0 2 0 0,0 1 0 15,1 0 0-15,-1 1 0 0,-3-1 0 0,2-1 0 16,-2-1 0-16,1 1 0 0,0 2 0 0,0-2 0 15,1-1 0-15,-2-1 0 0,2 3 0 0,0 0 128 16,0 0-128-16,0-1 0 0,0-2 0 0,0 1 128 16,-1 2-128-16,2 0 0 0,1-2 0 0,0 2 128 15,-1 0-128-15,1-2 0 0,0 2 0 0,-1-1 0 0,-2 0 0 16,1-2 0-16,1 0 0 0,0 0 0 0,0-1 0 0,-2 1 0 16,0 3 0-16,1-1 0 0,0-3 0 0,0 1 0 15,0 2 0-15,2 1 0 0,0 0 0 0,-1-3 0 16,-3 2 0-16,2 1 0 0,-1 0 0 0,1-1 128 15,-2 1-128-15,2-2 0 0,-3 0 0 0,0-1 0 16,1 3 0-16,-3-2 128 0,2 1-128 0,1 0 0 16,0 1 128-16,1-1-128 0,-1-2 0 0,2 1 0 15,1 2 0-15,0 1 0 0,1 0 0 0,0 0 0 16,0 1 0-16,0 1 0 0,0-3 0 0,0 0 0 16,0 1 0-16,0 0 0 0,1 0 0 0,-1-1 0 15,-1 1 0-15,1 2 0 0,0 0 0 0,0 1 0 16,-1-2 0-16,-1 2 128 0,2 0-128 0,0 2 0 15,-1-2 0-15,1 1 128 0,0 2-128 0,-2-1 0 0,1 0 128 16,0 1-128-16,1 1 0 0,0 0 0 0,0-2 0 0,0 3 128 16,0-2-128-16,0 2 0 0,1 0 0 0,-1-2 0 15,1 2 0-15,-1 0 0 0,-1 2 0 0,1-4 128 16,3 2-128-16,-3 2 0 0,-3 0 0 0,3 0 0 16,3-2 0-16,-3 6 0 0,-3 0 128 0,1 0-128 15,0-1 128-15,0 2-128 0,0 0 160 0,-2 2-160 16,4 5 128-16,-2-7-128 0,2 7 0 0,0 0 0 15,-3-8 0-15,-1 3 128 0,1-1-128 0,3 6 0 16,0 0 0-16,0 0 0 0,0 0 0 0,0 0 0 16,0 0 0-16,0 0 0 0,0 0 0 0,0 0 0 15,0 0 0-15,0 0 0 0,0 0 0 0,0 0 0 16,0 0 0-16,0 0 0 0,0 0 0 0,0 0 0 0,-10 6-128 16,10-6 128-16,-5 9 0 0,5-9 0 0,0 0-176 0,0 0 176 15,0 0-160-15,-7 10 160 0,7-10-304 0,0 0 48 16,0 0 0-16,0 0 0 15,0 0-432-15,0 0-80 0,0 0 0 0,0 0-16 16,0 0-1712-16,6 8-352 0,-6-8-64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7:10.6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21122 12519 4607 0,'0'0'400'0,"0"9"-400"0,0-9 0 0,-4 9 0 16,4-9 1360-16,0 9 192 0,-1 1 48 0,1-10 0 15,0 0-736-15,0 0-144 0,-3 9-16 0,3-9-16 16,0 0-128-16,-2 9-32 0,2-9 0 0,0 0 0 15,0 0-96-15,0 0-32 0,0 0 0 0,-2 9 0 16,2-9 32-16,-3 9 0 0,3-9 0 0,0 0 0 16,0 0 64-16,0 0 16 0,0 0 0 0,0 0 0 15,0 0-48-15,0 0 0 0,0 0 0 0,0 0 0 16,0 0-16-16,0 0 0 0,0 0 0 0,0 0 0 0,0 0-16 0,0 0-16 16,5-8 0-16,-5 8 0 0,5-6-96 0,-5 6-32 15,3-7 0-15,-3 7 0 0,2-11-16 0,-1 2 0 16,0 0 0-16,-1 9 0 0,2-7 16 0,-1-1 0 15,-3-1 0-15,2 9 0 0,-1-8 32 0,0 0 16 16,0 0 0-16,0-2 0 0,1 1-32 0,0 2-16 0,-1-1 0 0,1 0 0 16,0-1-32-16,-2 1-16 15,1-1 0-15,-1 1 0 0,2 0-80 0,0 8-16 16,-1-7 0-16,1-1 0 0,0 0-144 0,0 1 160 16,-2-2-160-16,1 0 160 0,2 1 32 0,-1-1 0 15,0 9 0-15,0-9 0 0,1-2 16 0,-1 1 16 0,-1 0 0 0,0 1 0 0,1 0-32 16,-1 1-16-1,1 8 0-15,-1-9 0 0,-1 1-48 0,1-2 0 16,0 1 0-16,1 1 0 0,0 8 0 0,-1-9-128 0,0 0 192 0,1 0-64 16,-1 1-128-16,1 8 160 0,-3-6-160 0,0-2 160 0,5-1-160 0,-4-1 128 15,1 1-128-15,0 2 128 16,1 7-128-16,0-8 192 0,-2 0-192 0,1 2 192 16,1-1-192-16,0 7 192 0,-2-8-192 0,1 1 192 15,1 0-64-15,0 7 0 0,-5-8 0 0,5 8 0 16,-2-7 0-16,0 0-128 0,0 1 192 0,1-1-64 15,-1 0-128-15,2 7 0 0,-2-7 144 0,2 7-144 16,-1-8 128-16,1 8-128 0,-4-7 128 0,4 7-128 16,-1-6 0-16,1 6 128 0,0 0-128 0,0 0 0 15,-3-9 0-15,3 9 128 0,-3-7-128 0,3 7 0 16,0 0 0-16,0 0 0 0,0 0 0 0,0 0 0 16,-3-7 0-16,3 7 0 0,0 0 0 0,0-7 128 0,0 7-128 0,0 0 0 15,0 0 0-15,0 0 0 0,-2-7 0 0,2 7 0 0,0 0 0 0,0 0 0 16,0 0 0-16,0-6 0 15,0 6 0-15,0 0 0 0,0 0 0 0,0 0 0 16,0 0 0-16,0 0 0 0,0 0 0 0,0 0 0 16,1-7 0-16,-1 7 0 0,0 0 0 0,0 0 0 15,0 0 0-15,0 0 0 0,1-6 0 0,-1 6 0 16,0 0 0-16,0 0 0 0,0 0 0 0,0 0 0 16,0 0 0-16,0 0 0 0,0 0 0 0,0 0 0 15,0 0 0-15,0 0 0 0,0 0 0 0,0 0 0 16,0 0 128-16,0 0-128 0,0 0 0 0,0 0 0 15,0 0 0-15,0 0 128 0,0 0-128 0,0 0 0 16,0 0 0-16,0 0 0 0,0 0 0 0,0 0 0 16,0 0 0-16,0 0 0 0,0 0 0 0,0 0 0 15,0 0 0-15,0 0 0 0,0 0 128 0,0 0-128 0,0 0 128 0,0 0-128 16,0 0 160-16,0 0-32 0,0 0-128 0,0 0 192 16,0 0-192-16,0 0 128 0,0 0-128 0,0 0 0 15,0 0 128-15,0 0-128 0,0 0 0 0,0 0 144 0,0 0-144 0,0 0 0 16,0 0 0-16,0 0 128 15,0 0-128-15,0 0 128 0,0 0-128 0,0 0 128 0,0 0-128 0,0 0 128 0,-9 4-128 16,9-4 128-16,0 0-128 0,0 0 0 16,0 0 144-16,0 0-144 15,0 0 128-15,-7 3-128 0,7-3 160 0,-8 0-160 16,8 0 144-16,-7 5-144 0,-2-3 128 0,9-2-128 16,0 0 0-16,-7 3 0 0,-3 1 128 0,3-2-128 15,7-2 0-15,-9 3 0 0,3-2 0 0,6-1 128 0,-9 1-128 0,2 1 0 16,-3 0 144-16,5 0-144 0,5-2 0 0,-10 2 144 0,0 0-144 0,1 0 0 15,2-2 128 1,-1 1-128-16,-2 1 0 0,0-2 0 0,2 1 0 0,1 1 0 16,-1-1 128-16,2 0-128 0,6-1 0 0,-7 0 0 15,7 0 0-15,-11 1 0 0,0 0 128 0,-2 1-128 16,2 0 0-16,2 0 0 0,-3-2 144 0,3 2-144 16,1-1 0-16,0-2 144 0,0 1-144 0,-2 0 0 0,10 0 0 15,-9 0 128-15,1 0-128 0,1 0 0 16,-2 0 0-16,1 1 0 0,0 0 0 0,8-1 0 15,-8 1 128-15,8-1-128 0,-10 2 0 0,1 0 0 0,1-2 0 0,8 0 0 16,-10 2 0-16,10-2 0 16,-9 4 0-16,1-3 0 0,8-1 0 0,-10 0 0 0,2 0 0 0,8 0 0 15,0 0 0-15,-11 1 0 0,2-1 0 0,9 0 0 0,-9 0 0 0,3 0 0 0,-2 0 0 16,3 0 0 0,-3 1 0-16,8-1 0 0,-8 2 0 0,-1-1 0 15,3-1 0-15,-2 1 128 0,0-2-128 0,8 1 0 16,-7 1 0-16,1 0 0 0,-3 0 0 0,9-1 0 15,0 0 0-15,-7 2 0 0,-4 0 0 0,3-2 0 16,8 0 0-16,-9 0 0 0,-1 3 0 0,2-3 0 16,8 0 0-16,0 0 0 0,-10 0 0 0,3 0 0 15,0 0 0-15,7 0 0 0,0 0 0 0,-7 0 0 16,-2 0 0-16,2 1 0 0,0 0 128 0,-1-1-128 16,-2 0 0-16,10 0 0 0,0 0 0 0,-7-2 0 15,-4 2 0-15,3-3 0 0,-1 3 0 0,2-1 0 16,2 0 0-16,0 0 0 0,-2 0 0 0,7 1 0 0,-8-2 0 0,1 0 0 15,7 2 0-15,-8-2 0 0,8 2 0 0,-8-1 0 16,0 0 0-16,8 1 0 0,-8-1 0 0,8 1 0 16,-7 0 0-16,7 0 0 0,-10 0 0 0,10 0 0 15,-8-3 0-15,8 3 0 0,-10-2 0 0,10 2 0 16,0 0 0-16,-9-3 0 0,2 1 0 0,7 2 0 16,0 0 0-16,0 0 0 0,-8-2 0 0,8 2 0 15,0 0 0-15,-8-2 0 0,8 2 0 0,-7-1 0 0,7 1 0 0,0 0 0 16,-8-4 0-16,8 4 0 15,0 0 0-15,0 0 0 0,-8-3 0 0,8 3 0 16,0 0 0-16,0 0 0 0,-7-3 0 0,7 3 0 16,0 0 0-16,0 0 0 0,-9-1 0 0,9 1 0 15,0 0 0-15,0 0 0 0,-8-1 0 0,8 1 0 16,0 0 0-16,0 0 0 0,0 0 0 0,-9-1 0 0,9 1 0 0,0 0 0 16,0 0 0-16,0 0 0 0,-7-3 0 0,7 3 0 15,0 0 0-15,0 0 0 0,-9-2 0 0,9 2 0 16,0 0 0-16,0 0 0 0,-7-1 0 0,7 1 0 15,0 0 0-15,0 0 0 0,-9-1 0 0,9 1 0 16,-7 0 0-16,7 0 0 0,0 0 0 0,0 0 0 0,-9-1 0 0,9 1 0 16,-7-2 0-16,7 2 0 15,-9-1 0-15,9 1 0 0,-6-2 0 0,6 2 0 16,-7-2 0-16,7 2 0 0,-6-2 0 0,6 2 0 16,0 0 0-16,-8-1 0 0,1-1 0 0,7 2 0 15,-5-1 0-15,5 1 0 0,-9-3 0 0,9 3 0 16,0 0 0-16,-5-1 0 0,-4 1 0 0,3-1 0 15,6 1 0-15,0 0 0 0,-9-1 0 0,4 0 0 0,5 1 0 16,-6-1 0-16,6 1 0 0,0 0 0 0,0 0 0 0,-6-1 0 16,-1 0 0-16,7 1 0 0,-8 0 0 0,8 0 0 0,0 0 0 0,-5 0 0 0,-2-1 0 15,7 1 0 1,0 0 0-16,0 0 0 0,0 0 0 0,-5-4 0 16,5 4 0-16,0 0 0 0,0 0 0 0,0 0 0 15,0 0 0-15,0 0 0 0,-5-1 0 0,5 1 0 16,-7-1 0-16,7 1 0 0,-8-1 0 0,8 1 0 15,0 0 0-15,0 0 0 0,-8-1 0 0,8 1 0 16,0 0 0-16,0 0 0 0,-7-1 0 0,7 1 0 16,0 0 0-16,0 0 0 0,-9 0 0 0,3 0 0 0,6 0 0 0,0 0 0 0,-7 0 0 0,7 0 0 31,0 0 0-31,-6 0 0 0,1 1 0 0,5-1 0 0,-7-1 0 0,7 1 0 16,0 0 0-16,0 0 0 0,-6 0 0 0,-1 0 0 15,7 0 0-15,0 0 0 0,-8 1 0 0,8-1 0 16,0 0 352-16,-3 0-16 0,-4 0 0 15,2 0 0-15,5 0-336 0,0 0 0 0,-4-1 0 0,-1 0 0 16,0 1 0-16,1 0 0 0,4 0 0 0,0 0 0 16,-6-1 0-16,6 1 0 0,-6-1 0 0,6 1 0 15,-4-3 0-15,4 3 0 0,-7-1 0 0,7 1 0 16,0 0-192-16,-7-1-128 0,7 1 0 0,-9-2-16 0,1 2 336 0,8 0 0 16,0 0 0-16,0 0 0 15,-9-2 0-15,9 2 0 0,0 0 0 0,-6 2 0 16,6-2 0-16,0 0 0 0,-10 0 0 0,10 0 0 15,0 0 0-15,0 0 0 0,-9 0 0 0,9 0 0 16,0 0 0-16,-9-1 0 0,9 1 0 0,0 0 0 0,-9-2 0 0,9 2 0 16,0 0 0-16,0 0 0 0,-9-1 0 0,9 1 0 15,-7-3 0-15,7 3 0 0,0 0 0 0,0 0 0 16,-8-1 0-16,8 1 0 0,0 0 0 0,0 0 0 16,-11-1 0-16,11 1 0 0,0 0 0 0,0 0 0 15,-9-1 0-15,9 1 0 0,0 0 0 0,-9-1 0 16,9 1 0-16,0 0 0 0,-7-1 0 0,7 1 0 0,0 0 0 0,-9-1 0 0,9 1 0 0,0 0 0 31,-9-2 0-31,9 2 0 0,0 0 0 0,-8 0 0 16,8 0 0-16,0 0 0 0,0 0 0 0,-10-2 0 15,3 2 0-15,7 0 0 0,0 0 0 0,-10-1 0 0,1 0 0 0,9 1 0 16,0 0 0-16,-8-1 0 0,1 1 0 0,7 0 0 16,0 0 0-16,0 0 0 0,-10 0 0 0,2 0 0 15,8 0 0-15,-8-1 0 0,2 0 0 0,-1 1 0 16,-1 0 0-16,8 0 0 0,0 0 0 0,-7-1 0 15,-2 1 0-15,3-1 0 0,6 1 0 0,0 0 0 16,-7 0 0-16,0 0 0 0,2 0 0 0,5 0 0 16,-9-1 0-16,9 1 0 0,-7-3 0 0,0 2 128 15,0-1-128-15,-1 2 0 0,-1-1 0 0,1 0 128 16,0 1-128-16,-1 0 0 0,3 0 0 0,-3 1 128 16,2-1-128-16,-2 0 0 0,-1 0 0 0,2 1 0 15,0-1 0-15,-1 0 0 0,-1 0 128 0,3 0-128 16,-4 0 0-16,2 0 0 0,-1 0 0 0,1 0 0 15,1 2 0-15,0-2 0 0,0 0 128 0,-2 1-128 16,10-1 0-16,-12 3 0 0,0-3 0 0,1 0 0 0,2 0 0 0,-1 0 0 16,-1-1 0-16,0 1 0 0,1 0 0 0,0 0 0 15,-1 0 0-15,0 0 128 0,0 0-128 0,-2 0 0 16,1 0 0-16,1 0 0 0,1 1 0 0,-2-1 128 16,-2 0-128-16,3 0 0 0,3 2 0 0,-1-1 0 15,3 0 0-15,-4-1 0 0,-1 0 0 0,0 1 0 16,2 1 128-16,1 1-128 0,-3-3 0 0,2 2 0 15,2-2 0-15,-1 1 0 0,-1 0 0 0,0 0 0 16,2-1 0-16,0 1 0 0,7-1 0 0,-9 1 0 0,0 0 0 0,3 0 0 0,-3-1 0 16,9 0 0-1,-9 0 0-15,0 0 0 0,3 0 0 0,6 0 0 16,-10 2 128-16,2 0-128 0,8-2 0 0,-9 2 0 16,1-2 0-16,8 0 0 0,-10 0 0 0,0 2 0 15,10-2 0-15,-10 1 0 0,10-1 0 0,-9 1 0 16,-1 0 128-16,3-1-128 0,-3 0 0 0,3 2 0 0,-2-1 0 15,9-1 0-15,-10 0 0 0,2 1 0 0,-1 0 0 0,1 0 0 16,0 0 0-16,0-1 0 0,-2 0 0 0,3 0 128 0,-1 0-128 0,1 0 0 16,-7 0 0-16,5 0 0 15,2 1 0-15,-3-1 0 0,-1 0 0 0,1 0 0 16,1 0 0-16,3 0 0 0,-3 1 0 0,9-1 0 16,0 0 0-16,-7 0 0 0,-5-1 0 0,2 1 0 0,2 1 0 0,-1 0 0 15,0-1 128-15,-1 0-128 16,2 0 0-16,1 0 0 0,-1 0 0 0,0 0 0 15,-1 0 0-15,2 0 0 0,-1 0 0 0,1 0 0 16,7 0 0-16,-8 0 0 0,-1 0 0 0,9 0 0 16,-8 0 0-16,0 0 0 0,1-1 0 0,7 1 0 0,-9 0 0 0,9 0 0 15,-8 0 0-15,8 0 0 0,-9 0 0 0,9 0 0 16,-9-1 0-16,9 1 0 0,0 0 0 0,-11-1 0 16,2-1 0-16,9 2 0 0,-8 0 0 0,8 0 0 15,-9-1 0-15,9 1 0 0,-9-1 0 0,9 1 0 16,-8-1 0-16,8 1 0 0,-11-2 0 0,11 2 0 15,-10 0 0-15,10 0 0 0,0 0 0 0,-9 0 0 16,0-1 0-16,9 1 0 0,-8 0 0 0,8 0 0 16,-9-1 0-16,9 1 0 0,0 0 0 0,-9 0 0 0,1 0 0 15,8 0 0-15,0 0 0 0,-8 0 0 16,1 0 0-16,7 0 0 0,0 0 0 0,-6 0 0 0,6 0 0 0,0 0 0 16,-10 1 0-16,10-1 0 15,0 0 0-15,-7 0 0 0,0 0 0 0,7 0 0 0,0 0 0 0,0 0 0 16,0 0 0-16,-9-1 0 0,0-2 0 0,5 3 0 15,4 0 0-15,0 0 0 0,-8-1 0 0,8 1 0 16,-5 0 0-16,5 0 0 0,-9-1 0 0,9 1 0 16,-7-1 0-16,7 1 0 0,-8-1 0 0,8 1 0 15,0 0 0-15,-7-3 0 0,-2 1 0 0,4 1 0 16,5 1 0-16,0 0 0 0,-8-1 0 0,8 1 0 16,0 0 0-16,0 0 0 0,-8-1 0 0,1 0 0 15,-1 1 0-15,8 0 0 0,0 0 0 0,-7-2 0 16,0 2 0-16,2-2 0 0,5 2 0 0,-8-2 0 0,2 1 0 0,-1 0 0 0,7 1 0 15,0 0 0 1,-7-1 0-16,7 1 0 0,-8-1 0 0,8 1 0 16,-8-1 0-16,2 0 0 0,-1-2 0 0,7 3 0 0,0 0 0 0,-7-3 0 15,2 0 0-15,5 3 0 0,-8-1 0 0,8 1 0 16,-9-2 0-16,9 2 0 0,-5-3 0 0,5 3 0 16,-9-2 0-16,9 2 0 0,-7-2 0 0,7 2 0 15,0 0 0-15,-8-2 0 0,8 2 0 0,-7-2 0 16,7 2 0-16,-9-3 0 0,3 1 0 0,6 2 0 15,0 0 0-15,0 0 0 0,-9-2 0 0,9 2 0 16,-8-2 0-16,8 2 0 0,-10-1 0 0,10 1 0 16,0 0 0-16,-9-1 0 0,9 1 0 0,-8-3 0 15,8 3 0-15,-9 0 0 0,9 0 0 0,0 0 0 16,-9-2 0-16,9 2 0 0,0 0 0 0,-9-2 0 0,3 0 0 0,6 2 0 16,-9-2 0-16,9 2 0 15,0 0 0-15,-7-4 0 0,-2 1 0 0,4-1 0 0,5 4 0 16,-6-4 0-16,1 1 0 0,5 3 0 15,-7-3 0-15,0 0 0 0,7 3 0 0,-8-3 0 0,0 0 0 0,8 3 0 16,0 0 0-16,-6-3 0 0,-1 0 0 0,7 3 0 16,-8-1 0-16,3-2 0 0,-1 1 0 0,6 2 0 15,-6-2 0-15,6 2 0 0,-7-4 0 0,2 2 0 16,-1 1 0-16,6 1 0 0,0 0 0 0,-8-1 0 0,3 1 0 0,-1-2 0 16,1-1 0-16,5 3 0 15,0 0 0-15,0 0 0 0,-7-2 0 0,1 0 0 16,0 1 0-16,6 1 0 0,-7-3 0 0,7 3 0 15,0 0 0-15,0 0 0 0,0 0 0 0,0 0 0 16,0 0 0-16,-7 0 0 0,-2 0 0 0,9 0 0 16,0 0 0-16,-6-1 0 0,-1-1 0 0,3 2 0 15,4 0 0-15,0 0 0 0,-7-2 0 0,7 2 0 0,0 0 0 0,0 0 0 16,0 0 0-16,0 0 0 0,-9-3 0 0,3 1 0 0,-3-2 0 0,3 2 0 16,6 2 0-16,0 0 0 15,-7-1 0-15,1 0 0 0,6 1 0 0,-8 0 0 16,1-3 0-16,7 3 0 0,0 0 0 0,-8-1 0 0,0-2 0 0,3 1 0 15,5 2 0-15,-8-3 0 16,1 1 0-16,7 2 0 0,-6-1 0 0,6 1 0 16,-8 0 0-16,8 0 0 0,-8 0 0 0,8 0 0 15,-7-4 0-15,7 4 0 0,-9 0 0 0,9 0 0 16,-8-1 0-16,8 1 0 0,-7 0 0 0,7 0 0 16,-8-1 0-16,8 1 0 0,0 0 0 0,-9 1 0 0,9-1 0 0,-7 0 0 15,7 0 0-15,0 0 0 16,-9 1 0-16,9-1 0 0,0 0 0 0,0 0 0 0,-8-2 0 0,8 2 0 15,0 0 0-15,0 0 0 0,-9-4 0 0,9 4 0 16,0 0 0-16,0 0 0 0,-9-5 0 0,9 5 0 0,0 0 0 0,0 0 0 0,-9-1 0 0,9 1 0 31,0 0 0-31,-7-2 0 0,7 2 0 0,0 0 0 16,0 0 0-16,0 0 0 0,-9-3-176 0,9 3 176 16,0 0-400-16,0 0 0 0,-9-2 0 0,9 2 0 31,0 0-368-31,0 0-80 0,0 0-16 0,0 0 0 0,0 0-1360 15,0 0-272-15,0 0-48 0,0 0-11712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54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938 1 4607 0 0,'0'0'102'0'0,"0"0"20"0"0,0 0 6 0 0,0 2-21 0 0,-2 5-14 0 0,2-5 278 0 0,0-2 117 0 0,-3 2 276 0 0,2-1-723 0 0,0 0 0 0 0,0-1 0 0 0,0 1 0 0 0,0 0 0 0 0,0 0 0 0 0,0-1 0 0 0,0 1 0 0 0,0-1-1 0 0,0 1 1 0 0,-1 0-41 0 0,1-1 387 0 0,1 0 101 0 0,0 0 21 0 0,-1 2-66 0 0,-16 28-278 0 0,0 0-229 0 0,16-28-273 0 0,-5 6-646 0 0,5-6 541 0 0,-1-1 292 0 0,-4 4 134 0 0,-5 3 169 0 0,7-8-114 0 0,4 0-20 0 0,0 0 0 0 0,0 0 0 0 0,0 0 0 0 0,0 0 0 0 0,-1 0 0 0 0,1 0 0 0 0,0 0 0 0 0,0 0 0 0 0,0 0 0 0 0,0 0 0 0 0,-1 0 0 0 0,1 0 0 0 0,0 0 0 0 0,0 0 0 0 0,0 0 0 0 0,0 0 0 0 0,0 0 0 0 0,-1 0 0 0 0,1 1 0 0 0,0-1 0 0 0,0 0 0 0 0,0 0 0 0 0,0 0 0 0 0,0 0 0 0 0,-1 0 0 0 0,1 0 0 0 0,0 0 0 0 0,0 1 0 0 0,0-1 0 0 0,0 0 0 0 0,0 0 0 0 0,0 0 0 0 0,0 0 0 0 0,0 0 0 0 0,0 1 0 0 0,-1-1-19 0 0,-3 5 312 0 0,2-4 2375 0 0,3 0-2674 0 0,-1-1 0 0 0,1 0 0 0 0,-1 1 1 0 0,1-1-1 0 0,0 0 0 0 0,-1 1 0 0 0,1-1 0 0 0,-1 1 0 0 0,1-1 0 0 0,-1 1 0 0 0,1-1 1 0 0,0 1-14 0 0,1 1 7 0 0,3 2 164 0 0,-1 0 0 0 0,2 0-1 0 0,-1-1 1 0 0,0 0 0 0 0,1 0-1 0 0,-1-1 1 0 0,1 1 0 0 0,0-1-1 0 0,0 0 1 0 0,0-1 0 0 0,0 0-1 0 0,6 1-170 0 0,10 2 0 0 0,0 1 0 0 0,17 6 0 0 0,9 3 0 0 0,-23-9 0 0 0,17 0 0 0 0,-19-2 0 0 0,-1 1 0 0 0,1 1 0 0 0,86 25 443 0 0,-87-24 108 0 0,0 2 1 0 0,3 3-552 0 0,23 7 502 0 0,-16-6-502 0 0,0 2 0 0 0,4 3 0 0 0,5 3 0 0 0,-19-8 0 0 0,-3 0 18 0 0,-1 0 0 0 0,-1 1 0 0 0,0 1 0 0 0,5 6-18 0 0,-13-12 395 0 0,-1 0 1 0 0,0 1-1 0 0,0 0 0 0 0,-1 0 0 0 0,2 4-395 0 0,17 26 0 0 0,-3-6 0 0 0,12 26 0 0 0,-29-45 0 0 0,4 13 0 0 0,-5-18 0 0 0,-4-6 0 0 0,1 0 0 0 0,-1 0 0 0 0,1 0 0 0 0,-1 0 0 0 0,0 1 0 0 0,0-1 0 0 0,0 0 0 0 0,-1 1 0 0 0,2 5 0 0 0,0-1 0 0 0,-1 1 0 0 0,0 0 0 0 0,0 7 0 0 0,-1-14 0 0 0,1 1 0 0 0,-1-1 0 0 0,0 0 0 0 0,1 0 0 0 0,0 0 0 0 0,-1 0 0 0 0,1 0 0 0 0,0 0 0 0 0,0 0 0 0 0,4 12 0 0 0,-1 11 0 0 0,-3-23 0 0 0,-1 0 0 0 0,1 0 0 0 0,-1 1 0 0 0,0-1 0 0 0,1 0 0 0 0,-1 0 0 0 0,0 1 0 0 0,-1-1 0 0 0,1 0 0 0 0,-1 2 0 0 0,1 4 0 0 0,0 1 0 0 0,1 1 0 0 0,0 1 0 0 0,-1 4 0 0 0,1 16 414 0 0,0-25-180 0 0,-1 0-1 0 0,1 0 0 0 0,-1-1 1 0 0,-1 1-1 0 0,1 0 1 0 0,-1 2-234 0 0,-1 3-531 0 0,0 1 0 0 0,1 0 0 0 0,0 10 531 0 0,1-17-19 0 0,-1 0 0 0 0,1 0 0 0 0,-1 0 0 0 0,-1 0 0 0 0,1 0 0 0 0,-1 0 0 0 0,1-1 0 0 0,-3 4 19 0 0,0 1-14 0 0,0 0 14 0 0,3-7 0 0 0,1-1 0 0 0,-1 0 0 0 0,0 1 0 0 0,0-1 0 0 0,1 1 0 0 0,-1-1 0 0 0,1 1 0 0 0,0-1 0 0 0,-1 1 0 0 0,1-1 0 0 0,0 1 0 0 0,0-1 0 0 0,0 2 0 0 0,-1 2 0 0 0,-7 8 0 0 0,2-5 0 0 0,-5 7 64 0 0,10-14 274 0 0,1-1 136 0 0,0 0 34 0 0,-7 6 42 0 0,6-4-508 0 0,-2 0-31 0 0,2-1-10 0 0,0 0-1 0 0,-1 0 1 0 0,1 0-1 0 0,0 0 1 0 0,0 0-1 0 0,1 1 1 0 0,-1-1-1 0 0,0 0 1 0 0,0 1-1 0 0,0 0 0 0 0,-12 14 0 0 0,8-6 0 0 0,0 1 0 0 0,1-1 0 0 0,1 0 0 0 0,0 0 0 0 0,-6 22 0 0 0,5-21 0 0 0,1 0 0 0 0,-2-2 0 0 0,0 1 0 0 0,-2-2 0 0 0,3-3 0 0 0,-3 0 0 0 0,-5 1 0 0 0,4 0 0 0 0,0 2 0 0 0,0 0 0 0 0,0 0 0 0 0,6-7 0 0 0,0 0 0 0 0,0 1 0 0 0,0-1 0 0 0,0 1 0 0 0,0-1 0 0 0,1 1 0 0 0,-1 0 0 0 0,1 0 0 0 0,-1 0 0 0 0,0 0 0 0 0,-2 5 0 0 0,-4 0 0 0 0,-20 10 0 0 0,19-11 0 0 0,0 0 0 0 0,2 1 0 0 0,5-6 0 0 0,-6 7 0 0 0,6-7 0 0 0,0-1 0 0 0,1 1 0 0 0,0-1 0 0 0,0 0 0 0 0,-1 1 0 0 0,1-1 0 0 0,0 1 0 0 0,0-1 0 0 0,-1 1 0 0 0,1 0 0 0 0,0 0 0 0 0,-1 0 0 0 0,-1 1 0 0 0,-14 8 0 0 0,0-5 0 0 0,11-4 0 0 0,-4 3 0 0 0,-8 7 0 0 0,-2-4 0 0 0,15-5 0 0 0,0 0 0 0 0,1 1 0 0 0,-1-1 0 0 0,0 2 0 0 0,-5 2 0 0 0,-1-1 0 0 0,-4 2 0 0 0,-18 11 0 0 0,22-12 0 0 0,1 0 0 0 0,-1-1 0 0 0,-7 2 0 0 0,4-2 0 0 0,3-2 0 0 0,0 1 0 0 0,0 0 0 0 0,1 1 0 0 0,-4 2 0 0 0,2-1 0 0 0,0 0 0 0 0,0 0 0 0 0,0-1 0 0 0,-9 2 0 0 0,19-7 0 0 0,1 1 0 0 0,-1-1 0 0 0,1 1 0 0 0,0-1 0 0 0,-1 1 0 0 0,1-1 0 0 0,0 1 0 0 0,0 0 0 0 0,-1 0 0 0 0,-12 8 0 0 0,10-7 0 0 0,0 0 0 0 0,0 0 0 0 0,0-1 0 0 0,-4 2 0 0 0,-6 1 0 0 0,0 1 0 0 0,10-4 0 0 0,0 0 0 0 0,-1 1 0 0 0,1 0 0 0 0,-2 1 0 0 0,-5 4 0 0 0,7-4 0 0 0,0 0 0 0 0,-1-1 0 0 0,1 0 0 0 0,-1 1 0 0 0,1-1 0 0 0,-1-1 0 0 0,1 1 0 0 0,-1-1 0 0 0,-4 1 0 0 0,-16 2 0 0 0,24-3 0 0 0,0-1 0 0 0,-1 0 0 0 0,1 1 0 0 0,-1-1 0 0 0,1 0 0 0 0,0 0 0 0 0,-1 0 0 0 0,1 0 0 0 0,-1-1 0 0 0,-2 1 0 0 0,-12-1 0 0 0,3 1 0 0 0,11 1 0 0 0,-1 1 0 0 0,-9-2 0 0 0,9-1 0 0 0,0 0 0 0 0,-11 0 0 0 0,13 1 0 0 0,0 0 0 0 0,1 0 0 0 0,-1 0 0 0 0,0 0 0 0 0,0 0 0 0 0,0 1 0 0 0,0-1 0 0 0,0 0 0 0 0,0 0 0 0 0,1 1 0 0 0,-1-1 0 0 0,0 0 0 0 0,0 1 0 0 0,0-1 0 0 0,1 1 0 0 0,-1-1 0 0 0,0 1 0 0 0,0-1 0 0 0,-18 12 0 0 0,10-9 0 0 0,0-1 0 0 0,-5 3 0 0 0,11-3 0 0 0,0 0 0 0 0,-27 15 0 0 0,10-6 0 0 0,17-9 0 0 0,-15 4 0 0 0,-12 0 0 0 0,28-6 0 0 0,-1 1 0 0 0,1-1 0 0 0,0 1 0 0 0,0 0 0 0 0,-1-1 0 0 0,1 1 0 0 0,0 0 0 0 0,0 0 0 0 0,0 1 0 0 0,0-1 0 0 0,-1 1 0 0 0,2-1 0 0 0,0 0 0 0 0,0-1 0 0 0,0 1 0 0 0,0-1 0 0 0,0 1 0 0 0,0-1 0 0 0,0 1 0 0 0,0-1 0 0 0,0 0 0 0 0,0 1 0 0 0,0-1 0 0 0,0 0 0 0 0,-19 2 0 0 0,16-2 0 0 0,0 0 0 0 0,0 0 0 0 0,0 1 0 0 0,1 0 0 0 0,-1-1 0 0 0,0 1 0 0 0,0 1 0 0 0,-16 4 0 0 0,6-4 0 0 0,11-3 0 0 0,0 0 0 0 0,-1-1 0 0 0,1 1 0 0 0,-12 2 0 0 0,-5 3 0 0 0,7-2 0 0 0,10-3 0 0 0,0 0 0 0 0,-5 2 0 0 0,1 3 0 0 0,5-3 0 0 0,1 0 0 0 0,-1 0 0 0 0,0 0 0 0 0,0 0 0 0 0,0 0 0 0 0,0 0 0 0 0,0 0 0 0 0,0-1 0 0 0,0 1 0 0 0,-5 2 0 0 0,5-2 0 0 0,0 1 0 0 0,-1-1 0 0 0,1 0 0 0 0,0 0 0 0 0,-1-1 0 0 0,1 1 0 0 0,-3 0 0 0 0,-5 1 0 0 0,6-2 0 0 0,0 1 0 0 0,1 0 0 0 0,-1 0 0 0 0,0 0 0 0 0,-2 2 0 0 0,-1 1 0 0 0,-11 7 0 0 0,15-9 0 0 0,-1 0 0 0 0,0 0 0 0 0,1 0 0 0 0,-1-1 0 0 0,0 0 0 0 0,-3 1 0 0 0,5-1 0 0 0,0-1 0 0 0,0 1 0 0 0,1-1 0 0 0,-1 1 0 0 0,0-1 0 0 0,1 1 0 0 0,-1 0 0 0 0,0 0 0 0 0,-22 17 0 0 0,12-14 0 0 0,11-3 0 0 0,-1-1 0 0 0,0 1 0 0 0,1 0 0 0 0,-1-1 0 0 0,1 1 0 0 0,-1 0 0 0 0,0 1 0 0 0,-24 19 0 0 0,7-7 0 0 0,11-8 0 0 0,-1 0 0 0 0,0 0 0 0 0,0-1 0 0 0,-3 1 0 0 0,7-4 0 0 0,2 0 0 0 0,0 0 0 0 0,0 0 0 0 0,0 0 0 0 0,0 0 0 0 0,0 0 0 0 0,1 0 0 0 0,-1 1 0 0 0,1-1 0 0 0,-1 1 0 0 0,1 0 0 0 0,0 0 0 0 0,-12 13 0 0 0,11-14 0 0 0,-8 10 0 0 0,-7 15 0 0 0,13-18 0 0 0,-10 18 0 0 0,9-14 0 0 0,6-10 0 0 0,0 0 0 0 0,-4 10 0 0 0,2-10 0 0 0,0 0 0 0 0,-3 11 0 0 0,3-5 0 0 0,-10 28 0 0 0,3-11 0 0 0,2 1 0 0 0,-1 11 0 0 0,4-17 0 0 0,-2 4 0 0 0,0 0 0 0 0,2 1 0 0 0,0 1 0 0 0,2-17 0 0 0,-2 11 0 0 0,1-1 0 0 0,1 5 0 0 0,2-20 0 0 0,-2 31 0 0 0,1-16 0 0 0,-4 11 0 0 0,5-16 0 0 0,1-2 0 0 0,-1-3 0 0 0,-1-5 0 0 0,0 34 0 0 0,1-23 0 0 0,-3 0 0 0 0,2-12 0 0 0,-2 15 0 0 0,0 5 0 0 0,0 6 0 0 0,1-15 0 0 0,-3 13 0 0 0,3-22 0 0 0,2-1 0 0 0,-1 1 0 0 0,0-1 0 0 0,1 4 0 0 0,-1 8 0 0 0,-1-1 0 0 0,0 34 0 0 0,2-33 0 0 0,7 15 0 0 0,-5-17 0 0 0,0 0 0 0 0,3 1 0 0 0,2-1 0 0 0,3 12 0 0 0,-6-23 0 0 0,2 10 0 0 0,1 11 0 0 0,3 12 0 0 0,-5-17 0 0 0,0 0 0 0 0,-1 2 0 0 0,-3-16 0 0 0,7 28 0 0 0,14 53 0 0 0,-18-72 0 0 0,10 18 0 0 0,-8-19 0 0 0,9 24 0 0 0,-10-22 0 0 0,-3-13 0 0 0,-1 0 0 0 0,1 0 0 0 0,0 0 0 0 0,0 0 0 0 0,2 1 0 0 0,0 2 0 0 0,24 31 0 0 0,-14-19 0 0 0,-12-13 0 0 0,-1 0 0 0 0,5 12 0 0 0,0-1 0 0 0,3-3 0 0 0,2 0 0 0 0,0-1 0 0 0,-6 2 0 0 0,9 14 0 0 0,-4-6 0 0 0,-8-17 0 0 0,3 9 0 0 0,-6 0 0 0 0,2 0 0 0 0,2 0 0 0 0,1 0 0 0 0,-1 0 0 0 0,-2 0 0 0 0,1 1 0 0 0,1 4 0 0 0,-3-15 0 0 0,0 0 0 0 0,3 14 0 0 0,1-4 0 0 0,2 1 0 0 0,1 2 0 0 0,2 3 0 0 0,-8-15 0 0 0,0 0 0 0 0,3 8 0 0 0,2-1 0 0 0,5 16 0 0 0,-11-27 0 0 0,8 10 0 0 0,-3-9 0 0 0,-3-1 0 0 0,1 0 0 0 0,-1 0 0 0 0,0 0 0 0 0,1 0 0 0 0,-1 0 0 0 0,0 1 0 0 0,0-1 0 0 0,1 1 0 0 0,-2-1 0 0 0,2 0 0 0 0,-1 1 0 0 0,1-1 0 0 0,-1 0 0 0 0,1 0 0 0 0,-1 0 0 0 0,1 0 0 0 0,0 0 0 0 0,1 0 0 0 0,21 2 0 0 0,-23-3 0 0 0,0 0 0 0 0,0 0 0 0 0,0 1 0 0 0,-1-1 0 0 0,1 1 0 0 0,0-1 0 0 0,0 1 0 0 0,3 1 0 0 0,9 2 0 0 0,0-4 0 0 0,16-5 0 0 0,-19 5 0 0 0,-7 0 0 0 0,1 0 0 0 0,-1 0 0 0 0,0 0 0 0 0,1-1 0 0 0,3-1 0 0 0,-4 1 0 0 0,18 0 0 0 0,-8 1 0 0 0,0 1 0 0 0,0 0 0 0 0,-1-1 0 0 0,0 0 0 0 0,-4-3-133 0 0,-7 2-563 0 0,-2 1-257 0 0,0 0-1013 0 0,0 0-3830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2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4054 2287 4607 0 0,'0'0'102'0'0,"0"0"20"0"0,0 0 6 0 0,0 0 51 0 0,0 0 213 0 0,0 0 96 0 0,0 0 21 0 0,0 0-66 0 0,0 2-294 0 0,1 8-133 0 0,-1 2-16 0 0,-3 8 443 0 0,3-18 45 0 0,0 0 21 0 0,0 1-346 0 0,0 0 203 0 0,0 9 3793 0 0,1-17-4141 0 0,-1 1-18 0 0,0 0-1 0 0,0-1 1 0 0,0 1 0 0 0,0 0-1 0 0,-1 0 1 0 0,0-43-17 0 0,1 32 62 0 0,0-1-1 0 0,-3-13-44 0 0,-3-11 988 0 0,2 1 0 0 0,1-21-988 0 0,1 17 0 0 0,1 18 0 0 0,1-12 0 0 0,9-85 0 0 0,2-11 0 0 0,-5 45 443 0 0,-3 50 350 0 0,-1-1-1 0 0,-2 1-792 0 0,-1 9 20 0 0,-3-39-20 0 0,6-21 0 0 0,1 72 0 0 0,-2 12 0 0 0,0 0 0 0 0,0 0 0 0 0,-1-1 0 0 0,0 1 0 0 0,0-3 0 0 0,0-12 0 0 0,0-3 0 0 0,0 4 0 0 0,0 10 0 0 0,-2 0 0 0 0,0-2 0 0 0,0 1 0 0 0,0 0 0 0 0,0 0 0 0 0,1 2 72 0 0,0 6 299 0 0,0-1 335 0 0,-1 1-605 0 0,-4-11 681 0 0,2 2-766 0 0,4 11-14 0 0,0-4-4 0 0,-4-20 2 0 0,2 14 0 0 0,0 0 0 0 0,2 0 0 0 0,0 0 0 0 0,4 0 0 0 0,0 0 0 0 0,-1 5 0 0 0,-1 6 0 0 0,0 5 0 0 0,2 18 0 0 0,2 15 0 0 0,4 29 0 0 0,9 32 0 0 0,16 67 0 0 0,-7-56 0 0 0,3 44 0 0 0,-9 14 0 0 0,-20-125 0 0 0,-1 3 0 0 0,2 44 0 0 0,25 158 0 0 0,-18-179 0 0 0,-8-60 0 0 0,0 2 0 0 0,-2-11 0 0 0,0-3 0 0 0,-1-9 0 0 0,-3-17 0 0 0,-2-19 0 0 0,2 22 0 0 0,-9-47 0 0 0,-25-172 0 0 0,10 85 0 0 0,2 9 0 0 0,-13-57 931 0 0,31 162 214 0 0,-1-27-1145 0 0,-2-15-28 0 0,9 65 28 0 0,-2 3 0 0 0,4 18 0 0 0,-2-17 0 0 0,4-13 0 0 0,-2 31 0 0 0,2-16 0 0 0,-2 14 0 0 0,-2-12 0 0 0,1 4 0 0 0,1 0 0 0 0,1 1 0 0 0,1-1 0 0 0,-2 0 0 0 0,7 44 0 0 0,-3-13 0 0 0,1 9 0 0 0,23 268 0 0 0,-22-194 0 0 0,-2-36 0 0 0,3 80 0 0 0,8 94 0 0 0,-8-121 0 0 0,-5-70 0 0 0,-1-20 0 0 0,-2-29 0 0 0,0-2 0 0 0,-2-8 0 0 0,-2-11 0 0 0,1-4 0 0 0,-1-8 0 0 0,1-1 0 0 0,1-23 0 0 0,7-168 0 0 0,-1 120 0 0 0,-8-76 0 0 0,1 114 0 0 0,-18-327 0 0 0,22 372 0 0 0,1 12 0 0 0,-1 1 0 0 0,-1-1 0 0 0,0 0 0 0 0,0 0 0 0 0,-1-3 0 0 0,0 2 0 0 0,-2 0 0 0 0,1 1 0 0 0,0-1 0 0 0,-1 0 0 0 0,-4 7 0 0 0,1-2 0 0 0,0-4 0 0 0,2-1 0 0 0,3 1 0 0 0,1 0 0 0 0,-2 0 0 0 0,2 0 0 0 0,0-1 0 0 0,-1 0 0 0 0,2 1 0 0 0,-2 2 0 0 0,-4 6 0 0 0,-2 2 0 0 0,0 0 0 0 0,-4 2 0 0 0,0 2 0 0 0,3-4 0 0 0,-1 1 0 0 0,-3 0 0 0 0,11-2 0 0 0,-12 5 0 0 0,8-3 0 0 0,2-2 0 0 0,0 1 0 0 0,0-1 0 0 0,0 0 0 0 0,0 0 0 0 0,0 0 0 0 0,0 0 0 0 0,0-1 0 0 0,-1 0 0 0 0,1 0 0 0 0,-2 0 0 0 0,3 0 0 0 0,-13 0 0 0 0,-8 1 0 0 0,-18 2 0 0 0,26-3 0 0 0,-1 1 0 0 0,1-2 0 0 0,-8-1 0 0 0,23 2 0 0 0,-61-10 0 0 0,58 9 0 0 0,-17 0 0 0 0,-21 0 0 0 0,-3-2 0 0 0,36 3 0 0 0,-1 0 0 0 0,1 1 0 0 0,-2 0 0 0 0,7-1 0 0 0,-8 2 0 0 0,10 0 0 0 0,-1 0 0 0 0,-4 0 0 0 0,-1 0 0 0 0,1-1 0 0 0,-3 0 0 0 0,-13 3 0 0 0,13-3 0 0 0,-18-2 0 0 0,12 1 0 0 0,-25 8 0 0 0,34-6 0 0 0,0-1 0 0 0,-1 0 0 0 0,1 0 0 0 0,0 0 0 0 0,-1-1 0 0 0,1 0 0 0 0,-13 0 0 0 0,10 0 0 0 0,-2 0 0 0 0,1 0 0 0 0,-8 2 0 0 0,14-1 0 0 0,0-1 0 0 0,0 1 0 0 0,0 1 0 0 0,-2-1 0 0 0,5 0 0 0 0,1-1 0 0 0,-1 1 0 0 0,1-1 0 0 0,-1 0 0 0 0,0 1 0 0 0,1-1 0 0 0,-2 0 0 0 0,-47 2 0 0 0,-17-2 0 0 0,64 0 0 0 0,-12-2 0 0 0,-95-22 0 0 0,101 22 0 0 0,0-1 0 0 0,0 0 0 0 0,-1 0 0 0 0,-9-4 0 0 0,-4 2 0 0 0,-1 0 0 0 0,1 2 0 0 0,-1 0 0 0 0,-9 1 0 0 0,-35 2 0 0 0,63 0 0 0 0,-13-3 0 0 0,14 2 0 0 0,-33-7 0 0 0,8 2 0 0 0,16 4 0 0 0,10 1 0 0 0,-13 0 0 0 0,8-1 0 0 0,6 1 0 0 0,0 1 0 0 0,1-1 0 0 0,-1 0 0 0 0,0 1 0 0 0,0 0 0 0 0,0-1 0 0 0,0 1 0 0 0,-1 0 0 0 0,1 0 0 0 0,-1 1 0 0 0,-12-2 0 0 0,14 0 0 0 0,0 1 0 0 0,0-1 0 0 0,0 1 0 0 0,0-1 0 0 0,0 1 0 0 0,0-1 0 0 0,-1 1 0 0 0,1 0 0 0 0,0 0 0 0 0,0-1 0 0 0,0 1 0 0 0,0 0 0 0 0,0 0 0 0 0,-31-6 0 0 0,21 5 0 0 0,-15-2 0 0 0,16 0 0 0 0,1 1 0 0 0,0-1 0 0 0,-2-2 0 0 0,3 2 0 0 0,-1-1 0 0 0,0 2 0 0 0,-6-2 0 0 0,-2 0 0 0 0,8 2 0 0 0,-1 1 0 0 0,1-1 0 0 0,-9 1 0 0 0,-8 0-4 0 0,1-1 0 0 0,-4-2 4 0 0,-6-1 451 0 0,17 3 20 0 0,10 0-148 0 0,-1 1 0 0 0,0 1 0 0 0,-5 0-323 0 0,-116 2 165 0 0,42 0-165 0 0,-7 1 0 0 0,81-3 0 0 0,0 0 0 0 0,-3-1 0 0 0,7 0 0 0 0,0 0 0 0 0,0 1 0 0 0,0 1 0 0 0,0 0 0 0 0,-2 0 0 0 0,3 1 0 0 0,0-1 0 0 0,0 0 0 0 0,0-1 0 0 0,-1 0 0 0 0,1 0 0 0 0,3 0 0 0 0,3 1 0 0 0,-15-2 0 0 0,14 1 0 0 0,-15-4 0 0 0,-13-4 0 0 0,-37-12 0 0 0,18 4 0 0 0,4-2 0 0 0,-35-15 0 0 0,60 26 0 0 0,14 4 0 0 0,0 1 0 0 0,0-1 0 0 0,0-1 0 0 0,-5-3 0 0 0,1 0 0 0 0,-1 1 0 0 0,-5-2 0 0 0,-27-13 0 0 0,37 17 0 0 0,3 1 0 0 0,-1 1 0 0 0,1-1 0 0 0,0 1 0 0 0,-1 0 0 0 0,1 1 0 0 0,-2-1 0 0 0,-4-1 0 0 0,1 0 0 0 0,-1-1 0 0 0,1-1 0 0 0,0 1 0 0 0,0-2 0 0 0,0 1 0 0 0,-2-3 0 0 0,-3-1 0 0 0,-13-7 0 0 0,-7-2 0 0 0,24 12 0 0 0,2 1 0 0 0,-9-7 0 0 0,-10-5 0 0 0,1-2 0 0 0,7 4 0 0 0,-78-40 0 0 0,88 50 0 0 0,0 0 0 0 0,0 1 0 0 0,-2 0 0 0 0,-21-10 0 0 0,-32-15 0 0 0,-50-14 0 0 0,111 41 0 0 0,-24-9 0 0 0,16 6 0 0 0,1 0 0 0 0,-7-1 0 0 0,1 1 0 0 0,0 0 0 0 0,1-2 0 0 0,-1 0 0 0 0,-6-4 0 0 0,3 2 0 0 0,15 7 0 0 0,1 0 0 0 0,-1 0 0 0 0,1 0 0 0 0,0 0 0 0 0,-1-1 0 0 0,-23-16 0 0 0,15 11 0 0 0,-1-1 0 0 0,2-1 0 0 0,-5-4 0 0 0,13 11 0 0 0,0 0 0 0 0,0-1 0 0 0,0 1 0 0 0,-1 1 0 0 0,1-1 0 0 0,-4-1 0 0 0,4 3 0 0 0,1-1 0 0 0,0 0 0 0 0,0 0 0 0 0,0 0 0 0 0,0-1 0 0 0,1 1 0 0 0,-3-3 0 0 0,1 1 0 0 0,0 0 0 0 0,0 1 0 0 0,-4-3 0 0 0,-24-16 0 0 0,30 20 0 0 0,-1 0 0 0 0,1-1 0 0 0,0 1 0 0 0,0-1 0 0 0,0 0 0 0 0,-8-8 0 0 0,6 9 0 0 0,-1 0 0 0 0,-4-9 0 0 0,3 4 0 0 0,-5-5-1 0 0,5 8-2 0 0,-4-3-57 0 0,9 6-277 0 0,1-1-138 0 0,2-6-613 0 0,-1 8 963 0 0,0 0-1 0 0,-1 0 1 0 0,1 0-1 0 0,0 1 1 0 0,-1-1-1 0 0,1 0 1 0 0,0 0 0 0 0,0 0-1 0 0,-1 0 1 0 0,1 0-1 0 0,0-1 1 0 0,0 1 125 0 0,4 0-351 0 0,13 2-1761 0 0,5 4-4372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4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2604 5159 4607 0 0,'0'0'102'0'0,"0"0"20"0"0,0 0 6 0 0,0 0 51 0 0,0 0 213 0 0,0 0 96 0 0,0 0 21 0 0,0 0-66 0 0,2 2-294 0 0,3 6-61 0 0,-4-6 283 0 0,-1-2 117 0 0,0 0 21 0 0,0 0-66 0 0,0 0-222 0 0,0 0 166 0 0,0 0 101 0 0,0 0 21 0 0,0 0-66 0 0,-2-1-294 0 0,-12-2 662 0 0,0 1-1 0 0,-5 0-810 0 0,-10-2 427 0 0,8 1-408 0 0,11 2-20 0 0,1 0 0 0 0,0-1 0 0 0,-2-1 1 0 0,-1 0 126 0 0,1 1-1 0 0,-1 0 1 0 0,1 1-1 0 0,-4 0-125 0 0,-20-2 429 0 0,-15-5-182 0 0,-6 1 188 0 0,0-3 0 0 0,-31-11-435 0 0,69 15 0 0 0,-12-7 0 0 0,-11-3 0 0 0,3 3 0 0 0,2-1 0 0 0,0-2 0 0 0,-15-9 0 0 0,33 15 0 0 0,-1 1 0 0 0,-10-3 0 0 0,18 6 251 0 0,0 1 0 0 0,1-2 1 0 0,-1 1-1 0 0,1-1 0 0 0,-4-4-251 0 0,-21-15 627 0 0,-6-2-451 0 0,21 13-187 0 0,-18-9 11 0 0,27 17 0 0 0,2 0 0 0 0,-1 0 0 0 0,1-1 0 0 0,-5-4 0 0 0,5 3 0 0 0,-2 0 0 0 0,1 1 0 0 0,-4-2 0 0 0,-4-3 0 0 0,1 1 0 0 0,-4-7 0 0 0,-22-15 0 0 0,-21-14 0 0 0,36 28 0 0 0,-12-14 0 0 0,9 7 0 0 0,8 6 0 0 0,-14-15 0 0 0,14 12 0 0 0,16 16 0 0 0,-1-1 0 0 0,-2-4 0 0 0,5 5 0 0 0,0 1 0 0 0,-1 0 0 0 0,-1 0 0 0 0,-1-1 0 0 0,-1 0 0 0 0,1 2 0 0 0,0-1 0 0 0,-3-4 0 0 0,-6-5 0 0 0,13 13 0 0 0,0-1 0 0 0,0 1 0 0 0,0-1 0 0 0,-2-3 0 0 0,-52-66 0 0 0,56 69 69 0 0,-1 1-1 0 0,-1-1 1 0 0,1 1 0 0 0,-3-2-69 0 0,3 3 166 0 0,0-1 1 0 0,1 1-1 0 0,-1-1 1 0 0,1 0-1 0 0,0 1 1 0 0,-1-1-1 0 0,0-3-166 0 0,-5-8 304 0 0,0 0 0 0 0,-8-8-304 0 0,8 10 0 0 0,1 0 0 0 0,-6-13 0 0 0,-6-11 0 0 0,-43-72 0 0 0,52 94 0 0 0,6 9 0 0 0,1 0 0 0 0,0 0 0 0 0,-3-4 0 0 0,-61-133 0 0 0,39 82 0 0 0,23 50 0 0 0,0-1 0 0 0,-5-6 0 0 0,-7-14 0 0 0,-37-90 0 0 0,45 100 0 0 0,-1-1 0 0 0,-1-9 0 0 0,-20-53 0 0 0,29 81 0 0 0,1-1 0 0 0,-1 1 0 0 0,1 0 0 0 0,-1 0 0 0 0,-2-2 0 0 0,3 2 0 0 0,-1 1 0 0 0,0-1 0 0 0,1 0 0 0 0,-1 0 0 0 0,1 0 0 0 0,0 0 0 0 0,-1-2 0 0 0,-2-13 0 0 0,2 7 0 0 0,0 1 0 0 0,-1 0 0 0 0,-2-2 0 0 0,-6-18 0 0 0,-4-21 0 0 0,12 40 0 0 0,-11-50 0 0 0,4 13 0 0 0,-17-74 0 0 0,18 74 0 0 0,1 19 0 0 0,4 18 0 0 0,1-1 0 0 0,0-3 0 0 0,2 11 0 0 0,-2-17 0 0 0,-1 1 0 0 0,-3-9 0 0 0,2 12 0 0 0,1-1 0 0 0,-1-13 0 0 0,1 1 0 0 0,-3-23 0 0 0,6 34 0 0 0,-1 1 0 0 0,-1 0 0 0 0,-5-14 0 0 0,-1-5 0 0 0,1-1 0 0 0,-2-29 0 0 0,10 65 0 0 0,-8-49 0 0 0,-2-19 0 0 0,4 30 0 0 0,-6-22 0 0 0,3 22 0 0 0,0-18 0 0 0,6 31 16 0 0,-2-17 220 0 0,1-26-236 0 0,4 43 294 0 0,-2 1 0 0 0,-1 0 0 0 0,-3-8-294 0 0,2 8 7 0 0,0-25-7 0 0,3 25 28 0 0,-2 0 1 0 0,-1-2-29 0 0,-4-27 172 0 0,-1-38-172 0 0,2 6-2 0 0,3 60 2 0 0,-1-13 0 0 0,2-1 0 0 0,1-23 0 0 0,1-14 0 0 0,0 24 0 0 0,0 32 2 0 0,-3-20-2 0 0,-1 1 52 0 0,0 5-25 0 0,-1-1 0 0 0,-10-31-27 0 0,2 9 20 0 0,-10-47-20 0 0,14 60 0 0 0,4 24 0 0 0,2 0 0 0 0,0-5 0 0 0,-3-27 0 0 0,-3 1 0 0 0,-6-12 0 0 0,10 38 0 0 0,1 0 0 0 0,-1-27 0 0 0,2 25 0 0 0,-3-54 0 0 0,5 73 0 0 0,1 1 0 0 0,0-1 0 0 0,1 0 0 0 0,1-7 0 0 0,0-1 0 0 0,-1 9 0 0 0,0 5 0 0 0,0-1 0 0 0,0 1 0 0 0,0 0 0 0 0,0 0 0 0 0,-1-1 0 0 0,0-1 0 0 0,0 2 1 0 0,0-1-1 0 0,1 1 1 0 0,0-1-1 0 0,0 1 0 0 0,0-3 0 0 0,2-30-24 0 0,-2 35-86 0 0,0 2-4 0 0,0 0-14 0 0,0 1 84 0 0,1 0 1 0 0,-1 1-1 0 0,1-1 1 0 0,-1 0-1 0 0,0 1 1 0 0,1-1-1 0 0,-1 0 1 0 0,0 1-1 0 0,0 0 44 0 0,1 5-91 0 0,0 2-122 0 0,0 1 1 0 0,0 0 0 0 0,-1 0-1 0 0,0 0 1 0 0,-1 2 212 0 0,0 0-480 0 0,1 0-1 0 0,1 11 481 0 0,2-3-519 0 0,-2-13-101 0 0,1 0-1 0 0,-2 0 1 0 0,1 0 0 0 0,-1 0-1 0 0,0 0 1 0 0,-1 5 620 0 0,-3 22-2032 0 0,3-26 1351 0 0,2 1 1 0 0,-1-1-1 0 0,1 1 681 0 0,-1-9-5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5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686 2456 6447 0 0,'0'0'142'0'0,"0"0"22"0"0,0 0 13 0 0,-1 0-20 0 0,-3 0-153 0 0,1 0-1 0 0,0-1 0 0 0,0 1 0 0 0,0-1 0 0 0,0 0 0 0 0,0 0 0 0 0,0 0 1 0 0,0 0-1 0 0,-2-2-3 0 0,-26-16 458 0 0,19 11 34 0 0,0 0-205 0 0,0-1 0 0 0,1 0 0 0 0,0-1 0 0 0,-4-6-287 0 0,-37-46 412 0 0,42 51 19 0 0,-1-1-1 0 0,-3-1-430 0 0,5 5 232 0 0,2 0 0 0 0,-1 0 0 0 0,1 0 0 0 0,0-1 0 0 0,-1-2-232 0 0,-60-110 1616 0 0,54 97-1607 0 0,2 0 1 0 0,-8-21-10 0 0,-16-53 0 0 0,-2-5-3 0 0,-1 5 345 0 0,4-2-1 0 0,4-1 0 0 0,5-1 1 0 0,5-2-1 0 0,4 0 0 0 0,1-40-341 0 0,0-144 0 0 0,10 134 0 0 0,-1-114 0 0 0,1 100 0 0 0,0 0 0 0 0,6 165-22 0 0,2 4-47 0 0,2 14-241 0 0,9 88-2209 0 0,-11-79 1714 0 0,0 0-1 0 0,-2 10 806 0 0,0 21-1529 0 0,2-22-1883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5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3038 6447 0 0,'0'0'142'0'0,"0"0"22"0"0,-2-1 13 0 0,-1-1-154 0 0,1-1-1 0 0,-1 0 1 0 0,1 0 0 0 0,-1 0-1 0 0,1 0 1 0 0,0 0-1 0 0,0 0 1 0 0,0-1 0 0 0,0 1-1 0 0,1-1 1 0 0,-1-3-23 0 0,-3-8 321 0 0,0-1 0 0 0,1-3-321 0 0,2 10 245 0 0,-35-214 2755 0 0,-31-420-787 0 0,44 201-293 0 0,21 373-1808 0 0,1-41-92 0 0,6-28-20 0 0,15-108-4 0 0,-17 221 4 0 0,37-284 0 0 0,-32 258 0 0 0,25-145 0 0 0,3-26 0 0 0,-34 216 0 0 0,36-230 0 0 0,-36 232 19 0 0,5-11-171 0 0,-5 13-544 0 0,-1 2-257 0 0,4 33-2105 0 0,-7 17 1384 0 0,2-35 1300 0 0,-1 26-650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6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2503 6447 0 0,'0'-2'298'0'0,"-7"-60"100"0"0,5 50-217 0 0,2-1-1 0 0,0 1 0 0 0,1-4-180 0 0,-1-11 382 0 0,2-49 1950 0 0,7-33-2332 0 0,16-75 833 0 0,-6 83 191 0 0,19-58-1024 0 0,42-95 1024 0 0,-21 77-1024 0 0,-32 93 0 0 0,12-22 807 0 0,45-80-807 0 0,-2 2 633 0 0,106-227-25 0 0,-160 351-608 0 0,27-50 0 0 0,-24 49-401 0 0,8-23 401 0 0,-34 73-475 0 0,-4 9-33 0 0,-1 2 66 0 0,0 0 152 0 0,-1 3-451 0 0,-12 25-1243 0 0,3-9 961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7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2846 6447 0 0,'1'-2'142'0'0,"7"-11"-3"0"0,0-1 1 0 0,-1 0 0 0 0,0-1-1 0 0,1-6-139 0 0,18-64 189 0 0,-10 30 541 0 0,70-209 1827 0 0,-19 81-1950 0 0,-37 106-606 0 0,35-77 1860 0 0,25-32-1861 0 0,-49 102 171 0 0,192-341-155 0 0,-168 317-16 0 0,61-103 0 0 0,-96 160 0 0 0,3 1 0 0 0,36-41 0 0 0,-58 79 0 0 0,1 0 0 0 0,0 1 0 0 0,1 0 0 0 0,1 0 0 0 0,-7 6 0 0 0,-6 4 0 0 0,0 0 0 0 0,-1 1 0 0 0,1-1 0 0 0,0 1 0 0 0,0-1 0 0 0,0 0 0 0 0,0 1 0 0 0,-1 0 0 0 0,1-1 0 0 0,0 1 0 0 0,0-1 0 0 0,1 1 0 0 0,-2 0 0 0 0,0 0 0 0 0,1 0 0 0 0,-1 0 0 0 0,0 1 0 0 0,0-1 0 0 0,1 0 0 0 0,-1 0 0 0 0,0 0 0 0 0,1 0 0 0 0,-1 1 0 0 0,0-1 0 0 0,0 0 0 0 0,1 0 0 0 0,-1 1 0 0 0,0-1 0 0 0,0 0 0 0 0,0 1 0 0 0,1-1 0 0 0,-1 0 0 0 0,0 0 0 0 0,0 1 0 0 0,0-1 0 0 0,0 0 0 0 0,0 1 0 0 0,1-1 0 0 0,-1 0 0 0 0,0 1 0 0 0,0-1 0 0 0,0 0 0 0 0,0 1 0 0 0,0-1 0 0 0,0 0 0 0 0,0 1 0 0 0,0-1 0 0 0,-1 1 0 0 0,0 17 0 0 0,0-12 0 0 0,0 2-31 0 0,1 0 1 0 0,-1-1-1 0 0,-1 1 0 0 0,0-1 0 0 0,0 0 0 0 0,0 1 0 0 0,-1-1 0 0 0,0 0 0 0 0,0 0 1 0 0,-1-1-1 0 0,0 1 0 0 0,0-1 0 0 0,-3 4 31 0 0,-13 16-533 0 0,2 1-1 0 0,2 1 1 0 0,-2 4 533 0 0,-11 20-433 0 0,-23 29-1157 0 0,29-46 1583 0 0,-2-1-1 0 0,-18 19 8 0 0,9-12-1 0 0,6-6 1 0 0,-14 16 0 0 0,-4 14 0 0 0,-18 23 0 0 0,23-34 0 0 0,3 3 0 0 0,-30 59 0 0 0,-20 57 0 0 0,81-157 0 0 0,-4 13 0 0 0,7-16 0 0 0,0-1 0 0 0,-1 0 0 0 0,-6 9 0 0 0,1 0 0 0 0,9-18 6 0 0,0 0 0 0 0,0 0-1 0 0,-1 0 1 0 0,1-1 0 0 0,-1 1 0 0 0,1-1 0 0 0,-1 1 0 0 0,0-1 0 0 0,0 1-1 0 0,0-1 1 0 0,-2 1-6 0 0,3-2 338 0 0,1-1 136 0 0,0 0 34 0 0,-2 0-65 0 0,-6-2-294 0 0,7 1-148 0 0,0 0 0 0 0,0-1 0 0 0,-1 1 0 0 0,1-1 0 0 0,0 1 0 0 0,0-1 0 0 0,1 1 1 0 0,-1-1-1 0 0,0 0 0 0 0,0 1 0 0 0,1-1 0 0 0,-1 0 0 0 0,1 0 0 0 0,-1 0 0 0 0,1 1 0 0 0,0-1 0 0 0,0-1-1 0 0,-1-6-1 0 0,1 0 1 0 0,0 0-1 0 0,1-1 1 0 0,0 0 15 0 0,1 1 1 0 0,0 0-1 0 0,0-1 0 0 0,2-2-15 0 0,4-13 382 0 0,32-146 1223 0 0,-15 59-601 0 0,-16 82-490 0 0,1 1 0 0 0,9-20-514 0 0,11-26 20 0 0,-11 27-24 0 0,5-5 4 0 0,0 7 0 0 0,2 1 0 0 0,2 1 0 0 0,7-5 0 0 0,34-53 1072 0 0,-5 7-96 0 0,-35 53-976 0 0,-13 19 0 0 0,1 0 0 0 0,1 1 0 0 0,5-4 0 0 0,-10 11 0 0 0,-1 1 0 0 0,7-11 0 0 0,-8 10 0 0 0,1 0 0 0 0,8-8 0 0 0,-5 8 0 0 0,3-2 0 0 0,-2-1 0 0 0,3-3 0 0 0,-11 10 0 0 0,2 1 0 0 0,2-2 0 0 0,-2 2 0 0 0,0 0 0 0 0,0-1 0 0 0,-3 2 0 0 0,1 0 0 0 0,0 1 0 0 0,1 0 0 0 0,5-4 0 0 0,-3 3 0 0 0,7-10 0 0 0,-7 9 0 0 0,0 0 0 0 0,0 0 0 0 0,1 1 0 0 0,1 1 0 0 0,0 0 0 0 0,7-3 0 0 0,89-43 0 0 0,-87 42 0 0 0,9-6 0 0 0,-15 9 0 0 0,-1 0 0 0 0,1 1 0 0 0,16-6 0 0 0,-22 11 0 0 0,-1-1 0 0 0,0 0 0 0 0,4-4 0 0 0,-6 4 0 0 0,13-3 0 0 0,-17 6 0 0 0,0-1 0 0 0,0 1 0 0 0,0 0 0 0 0,1-1 0 0 0,-1 1 0 0 0,0-1 0 0 0,-1 0 0 0 0,4-2 0 0 0,-1-1 0 0 0,16-13 0 0 0,-19 16 0 0 0,1 0 0 0 0,11-4 0 0 0,18-6 0 0 0,-25 10 252 0 0,0 1 1 0 0,0-1-1 0 0,4 1-252 0 0,-7 0 129 0 0,1 1 0 0 0,-1-1 0 0 0,0 0 0 0 0,1 0 1 0 0,-1 0-1 0 0,0-1 0 0 0,0 1 0 0 0,0-1 0 0 0,0 0 0 0 0,3-2-129 0 0,2-2 0 0 0,-8 5 0 0 0,0 1 0 0 0,-1 0 0 0 0,1 0 0 0 0,0-1 0 0 0,0 1 0 0 0,0 0 0 0 0,0 0 0 0 0,0 0 0 0 0,0 0 0 0 0,-1 0 0 0 0,1 0 0 0 0,0 0 0 0 0,0 0 0 0 0,6 1 0 0 0,-1-1 0 0 0,1 0 0 0 0,4-1 0 0 0,54-8 0 0 0,-53 8-227 0 0,1 0 0 0 0,-1-1 0 0 0,1-1 0 0 0,-1 0 0 0 0,3-2 227 0 0,-9 3-143 0 0,1 0 0 0 0,0 1 1 0 0,0-1-1 0 0,0 1 0 0 0,0 0 0 0 0,6 1 143 0 0,-2-1 223 0 0,1 0 0 0 0,0-1 1 0 0,-1 0-1 0 0,0-1 0 0 0,3-1-223 0 0,2 0 438 0 0,0 0 0 0 0,2 1-438 0 0,-10 1-162 0 0,1 0-1 0 0,-1 0 1 0 0,0-1-1 0 0,0 0 0 0 0,0-1 1 0 0,-1 0-1 0 0,7-4 163 0 0,8-3-620 0 0,14-6 2487 0 0,2 2-1867 0 0,-28 11-109 0 0,9-5 109 0 0,-13 2 0 0 0,-4 3 0 0 0,4-3-64 0 0,-5 6-273 0 0,-1 1-138 0 0,0 0-33 0 0,0 0-72 0 0,0 0-285 0 0,0 0-126 0 0,1 2-847 0 0,6 10-3280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8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1068 6447 0 0,'0'0'142'0'0,"0"0"22"0"0,0 0 13 0 0,-2 1-20 0 0,-7 3-125 0 0,9-4-32 0 0,0 1 6 0 0,-1-1-1 0 0,1 0 0 0 0,-1 0 1 0 0,1 1-1 0 0,-1-1 0 0 0,1 0 1 0 0,-1 0-1 0 0,1 0 0 0 0,-1 0 1 0 0,1 1-1 0 0,-1-1 0 0 0,1 0 1 0 0,-1 0-1 0 0,0 0-5 0 0,1-1 38 0 0,-1 1 0 0 0,1-1 0 0 0,-1 1 0 0 0,1-1 0 0 0,-1 0 0 0 0,1 1-1 0 0,0-1 1 0 0,-1 0 0 0 0,1 1 0 0 0,0-1 0 0 0,-1 0 0 0 0,1 1 0 0 0,0-1 0 0 0,0 0 0 0 0,0 1 0 0 0,-1-1 0 0 0,1 0 0 0 0,0 0-1 0 0,0 1 1 0 0,0-1 0 0 0,0 0 0 0 0,1 0 0 0 0,-1 1 0 0 0,0-1 0 0 0,0 0 0 0 0,0 1-38 0 0,1-4 209 0 0,-1 0 1 0 0,1 1-1 0 0,0-1 1 0 0,1-3-210 0 0,0 2 47 0 0,-1 1 0 0 0,1-1-1 0 0,0 1 1 0 0,1 0 0 0 0,-1-1 0 0 0,1 1-1 0 0,0 0 1 0 0,0 1 0 0 0,0-1 0 0 0,1 0-1 0 0,-1 1 1 0 0,1 0 0 0 0,1-1-47 0 0,19-14 1509 0 0,5-6-1509 0 0,-13 10 32 0 0,0 1 0 0 0,1 1 0 0 0,13-8-32 0 0,12-5 410 0 0,3-4-410 0 0,-12 7 811 0 0,0 2 0 0 0,11-4-811 0 0,-6 6 16 0 0,16-8-16 0 0,15-11 0 0 0,52-27 1065 0 0,-9 6-98 0 0,-50 25-949 0 0,-37 20-18 0 0,0 0-1 0 0,-1-2 1 0 0,-1-1-1 0 0,10-9 1 0 0,62-48 0 0 0,-2 2 0 0 0,-6-4 0 0 0,-67 60 0 0 0,1 1 0 0 0,0 0 0 0 0,18-7 0 0 0,-4 2 0 0 0,0-2 0 0 0,-18 10 0 0 0,1 0 0 0 0,1 2 0 0 0,15-7 0 0 0,66-15 0 0 0,-79 26 0 0 0,0 0 0 0 0,7 2 0 0 0,5-2 0 0 0,-7 1 0 0 0,1 2 0 0 0,8 1 0 0 0,13 0 0 0 0,14-4 0 0 0,94-4 0 0 0,-144 10 0 0 0,-1 0 0 0 0,7 2 0 0 0,-8-2 0 0 0,0 0 0 0 0,1 0 0 0 0,3 0 0 0 0,17-3 0 0 0,-16 0 0 0 0,0 2 0 0 0,0 0 0 0 0,10 1 0 0 0,139 26 0 0 0,-125-16 0 0 0,-30-8 0 0 0,0 0 0 0 0,0-1 0 0 0,0 0 0 0 0,0-1 0 0 0,0 0 0 0 0,1 0 0 0 0,10-1 0 0 0,-1 1 0 0 0,1 1 0 0 0,-1 0 0 0 0,0 2 0 0 0,2 1 0 0 0,-13-4 0 0 0,1 0 0 0 0,0 0 0 0 0,-1-1 0 0 0,1 0 0 0 0,0 0 0 0 0,0-1 0 0 0,0 0 0 0 0,3-1 0 0 0,0 1 0 0 0,0 1 0 0 0,5 1 0 0 0,10 2 0 0 0,-20-1 0 0 0,1-1 0 0 0,0 0 0 0 0,0-1 0 0 0,0 0 0 0 0,2 0 0 0 0,0-1 0 0 0,-1 0 0 0 0,1 1 0 0 0,0 0 0 0 0,-1 0 0 0 0,1 1 0 0 0,7 2 0 0 0,-2 0-157 0 0,-8-2-350 0 0,-1 1 0 0 0,0 0 1 0 0,1 0-1 0 0,-1 0 0 0 0,0 1 0 0 0,0-1 0 0 0,0 2 0 0 0,3 2 507 0 0,-7-5-4772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8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0 292 6447 0 0,'0'0'142'0'0,"0"0"22"0"0,0 0 13 0 0,2-2-20 0 0,6-9-125 0 0,1 3-32 0 0,-6 7 95 0 0,0 0-1 0 0,0 0 0 0 0,0 1 1 0 0,1-1-1 0 0,-1 1 0 0 0,0 0 1 0 0,0 0-1 0 0,4 0-94 0 0,14-1 701 0 0,5-5-63 0 0,12-4-638 0 0,-17 3 207 0 0,0 2-1 0 0,18-2-206 0 0,-13 5 834 0 0,9 1-834 0 0,19-1 606 0 0,107-7-435 0 0,-55 5-177 0 0,213-13 6 0 0,-225 12 0 0 0,70-3 0 0 0,-89 6 0 0 0,65-10 0 0 0,-118 9 0 0 0,130-20 0 0 0,-98 12 0 0 0,41-14 0 0 0,-4-3-75 0 0,33-10 90 0 0,-42 11-3035 0 0,-42 14-476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9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7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7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5.xml"/><Relationship Id="rId13" Type="http://schemas.openxmlformats.org/officeDocument/2006/relationships/customXml" Target="../ink/ink138.xml"/><Relationship Id="rId18" Type="http://schemas.openxmlformats.org/officeDocument/2006/relationships/image" Target="../media/image23.png"/><Relationship Id="rId3" Type="http://schemas.openxmlformats.org/officeDocument/2006/relationships/image" Target="../media/image62.png"/><Relationship Id="rId21" Type="http://schemas.openxmlformats.org/officeDocument/2006/relationships/customXml" Target="../ink/ink143.xml"/><Relationship Id="rId7" Type="http://schemas.openxmlformats.org/officeDocument/2006/relationships/image" Target="../media/image19.png"/><Relationship Id="rId12" Type="http://schemas.openxmlformats.org/officeDocument/2006/relationships/customXml" Target="../ink/ink137.xml"/><Relationship Id="rId17" Type="http://schemas.openxmlformats.org/officeDocument/2006/relationships/customXml" Target="../ink/ink141.xml"/><Relationship Id="rId2" Type="http://schemas.openxmlformats.org/officeDocument/2006/relationships/customXml" Target="../ink/ink132.xml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4.xml"/><Relationship Id="rId11" Type="http://schemas.openxmlformats.org/officeDocument/2006/relationships/image" Target="../media/image21.png"/><Relationship Id="rId24" Type="http://schemas.openxmlformats.org/officeDocument/2006/relationships/image" Target="../media/image63.png"/><Relationship Id="rId5" Type="http://schemas.openxmlformats.org/officeDocument/2006/relationships/image" Target="../media/image18.png"/><Relationship Id="rId15" Type="http://schemas.openxmlformats.org/officeDocument/2006/relationships/customXml" Target="../ink/ink140.xml"/><Relationship Id="rId23" Type="http://schemas.openxmlformats.org/officeDocument/2006/relationships/customXml" Target="../ink/ink144.xml"/><Relationship Id="rId10" Type="http://schemas.openxmlformats.org/officeDocument/2006/relationships/customXml" Target="../ink/ink136.xml"/><Relationship Id="rId19" Type="http://schemas.openxmlformats.org/officeDocument/2006/relationships/customXml" Target="../ink/ink142.xml"/><Relationship Id="rId4" Type="http://schemas.openxmlformats.org/officeDocument/2006/relationships/customXml" Target="../ink/ink133.xml"/><Relationship Id="rId9" Type="http://schemas.openxmlformats.org/officeDocument/2006/relationships/image" Target="../media/image20.png"/><Relationship Id="rId14" Type="http://schemas.openxmlformats.org/officeDocument/2006/relationships/customXml" Target="../ink/ink139.xml"/><Relationship Id="rId2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7.xml"/><Relationship Id="rId18" Type="http://schemas.openxmlformats.org/officeDocument/2006/relationships/image" Target="../media/image13.png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10.png"/><Relationship Id="rId17" Type="http://schemas.openxmlformats.org/officeDocument/2006/relationships/customXml" Target="../ink/ink9.xml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10" Type="http://schemas.openxmlformats.org/officeDocument/2006/relationships/image" Target="../media/image9.png"/><Relationship Id="rId19" Type="http://schemas.openxmlformats.org/officeDocument/2006/relationships/customXml" Target="../ink/ink10.xml"/><Relationship Id="rId4" Type="http://schemas.openxmlformats.org/officeDocument/2006/relationships/image" Target="../media/image68.png"/><Relationship Id="rId9" Type="http://schemas.openxmlformats.org/officeDocument/2006/relationships/customXml" Target="../ink/ink5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60.png"/><Relationship Id="rId12" Type="http://schemas.openxmlformats.org/officeDocument/2006/relationships/customXml" Target="../ink/ink17.xml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.xml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5" Type="http://schemas.openxmlformats.org/officeDocument/2006/relationships/image" Target="../media/image21.png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18.png"/><Relationship Id="rId14" Type="http://schemas.openxmlformats.org/officeDocument/2006/relationships/customXml" Target="../ink/ink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0.png"/><Relationship Id="rId18" Type="http://schemas.openxmlformats.org/officeDocument/2006/relationships/customXml" Target="../ink/ink26.xml"/><Relationship Id="rId26" Type="http://schemas.openxmlformats.org/officeDocument/2006/relationships/image" Target="../media/image25.png"/><Relationship Id="rId21" Type="http://schemas.openxmlformats.org/officeDocument/2006/relationships/customXml" Target="../ink/ink28.xml"/><Relationship Id="rId7" Type="http://schemas.openxmlformats.org/officeDocument/2006/relationships/image" Target="../media/image160.png"/><Relationship Id="rId12" Type="http://schemas.openxmlformats.org/officeDocument/2006/relationships/customXml" Target="../ink/ink22.xml"/><Relationship Id="rId17" Type="http://schemas.openxmlformats.org/officeDocument/2006/relationships/customXml" Target="../ink/ink25.xml"/><Relationship Id="rId25" Type="http://schemas.openxmlformats.org/officeDocument/2006/relationships/customXml" Target="../ink/ink30.xml"/><Relationship Id="rId2" Type="http://schemas.openxmlformats.org/officeDocument/2006/relationships/customXml" Target="../ink/ink19.xml"/><Relationship Id="rId16" Type="http://schemas.openxmlformats.org/officeDocument/2006/relationships/customXml" Target="../ink/ink24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.png"/><Relationship Id="rId24" Type="http://schemas.openxmlformats.org/officeDocument/2006/relationships/image" Target="../media/image24.png"/><Relationship Id="rId15" Type="http://schemas.openxmlformats.org/officeDocument/2006/relationships/image" Target="../media/image22.png"/><Relationship Id="rId23" Type="http://schemas.openxmlformats.org/officeDocument/2006/relationships/customXml" Target="../ink/ink29.xml"/><Relationship Id="rId10" Type="http://schemas.openxmlformats.org/officeDocument/2006/relationships/customXml" Target="../ink/ink21.xml"/><Relationship Id="rId19" Type="http://schemas.openxmlformats.org/officeDocument/2006/relationships/customXml" Target="../ink/ink27.xml"/><Relationship Id="rId9" Type="http://schemas.openxmlformats.org/officeDocument/2006/relationships/image" Target="../media/image18.png"/><Relationship Id="rId14" Type="http://schemas.openxmlformats.org/officeDocument/2006/relationships/customXml" Target="../ink/ink23.xml"/><Relationship Id="rId2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20.png"/><Relationship Id="rId18" Type="http://schemas.openxmlformats.org/officeDocument/2006/relationships/customXml" Target="../ink/ink37.xml"/><Relationship Id="rId21" Type="http://schemas.openxmlformats.org/officeDocument/2006/relationships/image" Target="../media/image25.png"/><Relationship Id="rId7" Type="http://schemas.openxmlformats.org/officeDocument/2006/relationships/image" Target="../media/image160.png"/><Relationship Id="rId12" Type="http://schemas.openxmlformats.org/officeDocument/2006/relationships/customXml" Target="../ink/ink34.xml"/><Relationship Id="rId17" Type="http://schemas.openxmlformats.org/officeDocument/2006/relationships/image" Target="../media/image23.png"/><Relationship Id="rId2" Type="http://schemas.openxmlformats.org/officeDocument/2006/relationships/customXml" Target="../ink/ink31.xml"/><Relationship Id="rId16" Type="http://schemas.openxmlformats.org/officeDocument/2006/relationships/customXml" Target="../ink/ink36.xml"/><Relationship Id="rId20" Type="http://schemas.openxmlformats.org/officeDocument/2006/relationships/customXml" Target="../ink/ink38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.png"/><Relationship Id="rId15" Type="http://schemas.openxmlformats.org/officeDocument/2006/relationships/image" Target="../media/image22.png"/><Relationship Id="rId10" Type="http://schemas.openxmlformats.org/officeDocument/2006/relationships/customXml" Target="../ink/ink33.xml"/><Relationship Id="rId19" Type="http://schemas.openxmlformats.org/officeDocument/2006/relationships/image" Target="../media/image24.png"/><Relationship Id="rId9" Type="http://schemas.openxmlformats.org/officeDocument/2006/relationships/image" Target="../media/image18.png"/><Relationship Id="rId14" Type="http://schemas.openxmlformats.org/officeDocument/2006/relationships/customXml" Target="../ink/ink35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customXml" Target="../ink/ink51.xml"/><Relationship Id="rId42" Type="http://schemas.openxmlformats.org/officeDocument/2006/relationships/image" Target="../media/image35.png"/><Relationship Id="rId47" Type="http://schemas.openxmlformats.org/officeDocument/2006/relationships/customXml" Target="../ink/ink65.xml"/><Relationship Id="rId63" Type="http://schemas.openxmlformats.org/officeDocument/2006/relationships/customXml" Target="../ink/ink73.xml"/><Relationship Id="rId68" Type="http://schemas.openxmlformats.org/officeDocument/2006/relationships/image" Target="../media/image48.png"/><Relationship Id="rId84" Type="http://schemas.openxmlformats.org/officeDocument/2006/relationships/image" Target="../media/image56.png"/><Relationship Id="rId16" Type="http://schemas.openxmlformats.org/officeDocument/2006/relationships/customXml" Target="../ink/ink46.xml"/><Relationship Id="rId11" Type="http://schemas.openxmlformats.org/officeDocument/2006/relationships/image" Target="../media/image23.png"/><Relationship Id="rId32" Type="http://schemas.openxmlformats.org/officeDocument/2006/relationships/image" Target="../media/image30.png"/><Relationship Id="rId37" Type="http://schemas.openxmlformats.org/officeDocument/2006/relationships/customXml" Target="../ink/ink60.xml"/><Relationship Id="rId53" Type="http://schemas.openxmlformats.org/officeDocument/2006/relationships/customXml" Target="../ink/ink68.xml"/><Relationship Id="rId58" Type="http://schemas.openxmlformats.org/officeDocument/2006/relationships/image" Target="../media/image43.png"/><Relationship Id="rId74" Type="http://schemas.openxmlformats.org/officeDocument/2006/relationships/image" Target="../media/image51.png"/><Relationship Id="rId79" Type="http://schemas.openxmlformats.org/officeDocument/2006/relationships/customXml" Target="../ink/ink81.xml"/><Relationship Id="rId5" Type="http://schemas.openxmlformats.org/officeDocument/2006/relationships/image" Target="../media/image19.png"/><Relationship Id="rId61" Type="http://schemas.openxmlformats.org/officeDocument/2006/relationships/customXml" Target="../ink/ink72.xml"/><Relationship Id="rId82" Type="http://schemas.openxmlformats.org/officeDocument/2006/relationships/image" Target="../media/image55.png"/><Relationship Id="rId19" Type="http://schemas.openxmlformats.org/officeDocument/2006/relationships/customXml" Target="../ink/ink49.xml"/><Relationship Id="rId14" Type="http://schemas.openxmlformats.org/officeDocument/2006/relationships/customXml" Target="../ink/ink45.xml"/><Relationship Id="rId22" Type="http://schemas.openxmlformats.org/officeDocument/2006/relationships/customXml" Target="../ink/ink52.xml"/><Relationship Id="rId27" Type="http://schemas.openxmlformats.org/officeDocument/2006/relationships/customXml" Target="../ink/ink55.xml"/><Relationship Id="rId30" Type="http://schemas.openxmlformats.org/officeDocument/2006/relationships/image" Target="../media/image29.png"/><Relationship Id="rId35" Type="http://schemas.openxmlformats.org/officeDocument/2006/relationships/customXml" Target="../ink/ink59.xml"/><Relationship Id="rId43" Type="http://schemas.openxmlformats.org/officeDocument/2006/relationships/customXml" Target="../ink/ink63.xml"/><Relationship Id="rId48" Type="http://schemas.openxmlformats.org/officeDocument/2006/relationships/image" Target="../media/image38.png"/><Relationship Id="rId56" Type="http://schemas.openxmlformats.org/officeDocument/2006/relationships/image" Target="../media/image42.png"/><Relationship Id="rId64" Type="http://schemas.openxmlformats.org/officeDocument/2006/relationships/image" Target="../media/image46.png"/><Relationship Id="rId69" Type="http://schemas.openxmlformats.org/officeDocument/2006/relationships/customXml" Target="../ink/ink76.xml"/><Relationship Id="rId77" Type="http://schemas.openxmlformats.org/officeDocument/2006/relationships/customXml" Target="../ink/ink80.xml"/><Relationship Id="rId8" Type="http://schemas.openxmlformats.org/officeDocument/2006/relationships/customXml" Target="../ink/ink42.xml"/><Relationship Id="rId51" Type="http://schemas.openxmlformats.org/officeDocument/2006/relationships/customXml" Target="../ink/ink67.xml"/><Relationship Id="rId72" Type="http://schemas.openxmlformats.org/officeDocument/2006/relationships/image" Target="../media/image50.png"/><Relationship Id="rId80" Type="http://schemas.openxmlformats.org/officeDocument/2006/relationships/image" Target="../media/image54.png"/><Relationship Id="rId3" Type="http://schemas.openxmlformats.org/officeDocument/2006/relationships/image" Target="../media/image18.png"/><Relationship Id="rId12" Type="http://schemas.openxmlformats.org/officeDocument/2006/relationships/customXml" Target="../ink/ink44.xml"/><Relationship Id="rId17" Type="http://schemas.openxmlformats.org/officeDocument/2006/relationships/customXml" Target="../ink/ink47.xml"/><Relationship Id="rId25" Type="http://schemas.openxmlformats.org/officeDocument/2006/relationships/customXml" Target="../ink/ink54.xml"/><Relationship Id="rId33" Type="http://schemas.openxmlformats.org/officeDocument/2006/relationships/customXml" Target="../ink/ink58.xml"/><Relationship Id="rId38" Type="http://schemas.openxmlformats.org/officeDocument/2006/relationships/image" Target="../media/image33.png"/><Relationship Id="rId46" Type="http://schemas.openxmlformats.org/officeDocument/2006/relationships/image" Target="../media/image37.png"/><Relationship Id="rId59" Type="http://schemas.openxmlformats.org/officeDocument/2006/relationships/customXml" Target="../ink/ink71.xml"/><Relationship Id="rId67" Type="http://schemas.openxmlformats.org/officeDocument/2006/relationships/customXml" Target="../ink/ink75.xml"/><Relationship Id="rId20" Type="http://schemas.openxmlformats.org/officeDocument/2006/relationships/customXml" Target="../ink/ink50.xml"/><Relationship Id="rId41" Type="http://schemas.openxmlformats.org/officeDocument/2006/relationships/customXml" Target="../ink/ink62.xml"/><Relationship Id="rId54" Type="http://schemas.openxmlformats.org/officeDocument/2006/relationships/image" Target="../media/image41.png"/><Relationship Id="rId62" Type="http://schemas.openxmlformats.org/officeDocument/2006/relationships/image" Target="../media/image45.png"/><Relationship Id="rId70" Type="http://schemas.openxmlformats.org/officeDocument/2006/relationships/image" Target="../media/image49.png"/><Relationship Id="rId75" Type="http://schemas.openxmlformats.org/officeDocument/2006/relationships/customXml" Target="../ink/ink79.xml"/><Relationship Id="rId83" Type="http://schemas.openxmlformats.org/officeDocument/2006/relationships/customXml" Target="../ink/ink8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1.xml"/><Relationship Id="rId15" Type="http://schemas.openxmlformats.org/officeDocument/2006/relationships/image" Target="../media/image25.png"/><Relationship Id="rId23" Type="http://schemas.openxmlformats.org/officeDocument/2006/relationships/customXml" Target="../ink/ink53.xml"/><Relationship Id="rId28" Type="http://schemas.openxmlformats.org/officeDocument/2006/relationships/image" Target="../media/image28.png"/><Relationship Id="rId36" Type="http://schemas.openxmlformats.org/officeDocument/2006/relationships/image" Target="../media/image32.png"/><Relationship Id="rId49" Type="http://schemas.openxmlformats.org/officeDocument/2006/relationships/customXml" Target="../ink/ink66.xml"/><Relationship Id="rId57" Type="http://schemas.openxmlformats.org/officeDocument/2006/relationships/customXml" Target="../ink/ink70.xml"/><Relationship Id="rId10" Type="http://schemas.openxmlformats.org/officeDocument/2006/relationships/customXml" Target="../ink/ink43.xml"/><Relationship Id="rId31" Type="http://schemas.openxmlformats.org/officeDocument/2006/relationships/customXml" Target="../ink/ink57.xml"/><Relationship Id="rId44" Type="http://schemas.openxmlformats.org/officeDocument/2006/relationships/image" Target="../media/image36.png"/><Relationship Id="rId52" Type="http://schemas.openxmlformats.org/officeDocument/2006/relationships/image" Target="../media/image40.png"/><Relationship Id="rId60" Type="http://schemas.openxmlformats.org/officeDocument/2006/relationships/image" Target="../media/image44.png"/><Relationship Id="rId65" Type="http://schemas.openxmlformats.org/officeDocument/2006/relationships/customXml" Target="../ink/ink74.xml"/><Relationship Id="rId73" Type="http://schemas.openxmlformats.org/officeDocument/2006/relationships/customXml" Target="../ink/ink78.xml"/><Relationship Id="rId78" Type="http://schemas.openxmlformats.org/officeDocument/2006/relationships/image" Target="../media/image53.png"/><Relationship Id="rId81" Type="http://schemas.openxmlformats.org/officeDocument/2006/relationships/customXml" Target="../ink/ink82.xml"/><Relationship Id="rId4" Type="http://schemas.openxmlformats.org/officeDocument/2006/relationships/customXml" Target="../ink/ink40.xml"/><Relationship Id="rId9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customXml" Target="../ink/ink48.xml"/><Relationship Id="rId39" Type="http://schemas.openxmlformats.org/officeDocument/2006/relationships/customXml" Target="../ink/ink61.xml"/><Relationship Id="rId34" Type="http://schemas.openxmlformats.org/officeDocument/2006/relationships/image" Target="../media/image31.png"/><Relationship Id="rId50" Type="http://schemas.openxmlformats.org/officeDocument/2006/relationships/image" Target="../media/image39.png"/><Relationship Id="rId55" Type="http://schemas.openxmlformats.org/officeDocument/2006/relationships/customXml" Target="../ink/ink69.xml"/><Relationship Id="rId76" Type="http://schemas.openxmlformats.org/officeDocument/2006/relationships/image" Target="../media/image52.png"/><Relationship Id="rId7" Type="http://schemas.openxmlformats.org/officeDocument/2006/relationships/image" Target="../media/image20.png"/><Relationship Id="rId71" Type="http://schemas.openxmlformats.org/officeDocument/2006/relationships/customXml" Target="../ink/ink77.xml"/><Relationship Id="rId2" Type="http://schemas.openxmlformats.org/officeDocument/2006/relationships/customXml" Target="../ink/ink39.xml"/><Relationship Id="rId29" Type="http://schemas.openxmlformats.org/officeDocument/2006/relationships/customXml" Target="../ink/ink56.xml"/><Relationship Id="rId24" Type="http://schemas.openxmlformats.org/officeDocument/2006/relationships/image" Target="../media/image26.png"/><Relationship Id="rId40" Type="http://schemas.openxmlformats.org/officeDocument/2006/relationships/image" Target="../media/image34.png"/><Relationship Id="rId45" Type="http://schemas.openxmlformats.org/officeDocument/2006/relationships/customXml" Target="../ink/ink64.xml"/><Relationship Id="rId66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6.xml"/><Relationship Id="rId21" Type="http://schemas.openxmlformats.org/officeDocument/2006/relationships/image" Target="../media/image28.png"/><Relationship Id="rId42" Type="http://schemas.openxmlformats.org/officeDocument/2006/relationships/customXml" Target="../ink/ink104.xml"/><Relationship Id="rId47" Type="http://schemas.openxmlformats.org/officeDocument/2006/relationships/image" Target="../media/image41.png"/><Relationship Id="rId63" Type="http://schemas.openxmlformats.org/officeDocument/2006/relationships/image" Target="../media/image49.png"/><Relationship Id="rId68" Type="http://schemas.openxmlformats.org/officeDocument/2006/relationships/customXml" Target="../ink/ink117.xml"/><Relationship Id="rId84" Type="http://schemas.openxmlformats.org/officeDocument/2006/relationships/customXml" Target="../ink/ink128.xml"/><Relationship Id="rId89" Type="http://schemas.openxmlformats.org/officeDocument/2006/relationships/image" Target="../media/image59.png"/><Relationship Id="rId16" Type="http://schemas.openxmlformats.org/officeDocument/2006/relationships/customXml" Target="../ink/ink91.xml"/><Relationship Id="rId11" Type="http://schemas.openxmlformats.org/officeDocument/2006/relationships/image" Target="../media/image23.png"/><Relationship Id="rId32" Type="http://schemas.openxmlformats.org/officeDocument/2006/relationships/customXml" Target="../ink/ink99.xml"/><Relationship Id="rId37" Type="http://schemas.openxmlformats.org/officeDocument/2006/relationships/image" Target="../media/image36.png"/><Relationship Id="rId53" Type="http://schemas.openxmlformats.org/officeDocument/2006/relationships/image" Target="../media/image44.png"/><Relationship Id="rId58" Type="http://schemas.openxmlformats.org/officeDocument/2006/relationships/customXml" Target="../ink/ink112.xml"/><Relationship Id="rId74" Type="http://schemas.openxmlformats.org/officeDocument/2006/relationships/customXml" Target="../ink/ink120.xml"/><Relationship Id="rId79" Type="http://schemas.openxmlformats.org/officeDocument/2006/relationships/customXml" Target="../ink/ink123.xml"/><Relationship Id="rId5" Type="http://schemas.openxmlformats.org/officeDocument/2006/relationships/image" Target="../media/image19.png"/><Relationship Id="rId14" Type="http://schemas.openxmlformats.org/officeDocument/2006/relationships/customXml" Target="../ink/ink90.xml"/><Relationship Id="rId22" Type="http://schemas.openxmlformats.org/officeDocument/2006/relationships/customXml" Target="../ink/ink94.xml"/><Relationship Id="rId27" Type="http://schemas.openxmlformats.org/officeDocument/2006/relationships/image" Target="../media/image31.png"/><Relationship Id="rId30" Type="http://schemas.openxmlformats.org/officeDocument/2006/relationships/customXml" Target="../ink/ink98.xml"/><Relationship Id="rId35" Type="http://schemas.openxmlformats.org/officeDocument/2006/relationships/image" Target="../media/image35.png"/><Relationship Id="rId43" Type="http://schemas.openxmlformats.org/officeDocument/2006/relationships/image" Target="../media/image39.png"/><Relationship Id="rId48" Type="http://schemas.openxmlformats.org/officeDocument/2006/relationships/customXml" Target="../ink/ink107.xml"/><Relationship Id="rId56" Type="http://schemas.openxmlformats.org/officeDocument/2006/relationships/customXml" Target="../ink/ink111.xml"/><Relationship Id="rId64" Type="http://schemas.openxmlformats.org/officeDocument/2006/relationships/customXml" Target="../ink/ink115.xml"/><Relationship Id="rId69" Type="http://schemas.openxmlformats.org/officeDocument/2006/relationships/image" Target="../media/image52.png"/><Relationship Id="rId77" Type="http://schemas.openxmlformats.org/officeDocument/2006/relationships/image" Target="../media/image56.png"/><Relationship Id="rId8" Type="http://schemas.openxmlformats.org/officeDocument/2006/relationships/customXml" Target="../ink/ink87.xml"/><Relationship Id="rId51" Type="http://schemas.openxmlformats.org/officeDocument/2006/relationships/image" Target="../media/image43.png"/><Relationship Id="rId72" Type="http://schemas.openxmlformats.org/officeDocument/2006/relationships/customXml" Target="../ink/ink119.xml"/><Relationship Id="rId80" Type="http://schemas.openxmlformats.org/officeDocument/2006/relationships/customXml" Target="../ink/ink124.xml"/><Relationship Id="rId85" Type="http://schemas.openxmlformats.org/officeDocument/2006/relationships/image" Target="../media/image57.png"/><Relationship Id="rId3" Type="http://schemas.openxmlformats.org/officeDocument/2006/relationships/image" Target="../media/image18.png"/><Relationship Id="rId12" Type="http://schemas.openxmlformats.org/officeDocument/2006/relationships/customXml" Target="../ink/ink89.xml"/><Relationship Id="rId17" Type="http://schemas.openxmlformats.org/officeDocument/2006/relationships/image" Target="../media/image26.png"/><Relationship Id="rId25" Type="http://schemas.openxmlformats.org/officeDocument/2006/relationships/image" Target="../media/image30.png"/><Relationship Id="rId33" Type="http://schemas.openxmlformats.org/officeDocument/2006/relationships/image" Target="../media/image34.png"/><Relationship Id="rId38" Type="http://schemas.openxmlformats.org/officeDocument/2006/relationships/customXml" Target="../ink/ink102.xml"/><Relationship Id="rId46" Type="http://schemas.openxmlformats.org/officeDocument/2006/relationships/customXml" Target="../ink/ink106.xml"/><Relationship Id="rId59" Type="http://schemas.openxmlformats.org/officeDocument/2006/relationships/image" Target="../media/image47.png"/><Relationship Id="rId67" Type="http://schemas.openxmlformats.org/officeDocument/2006/relationships/image" Target="../media/image51.png"/><Relationship Id="rId20" Type="http://schemas.openxmlformats.org/officeDocument/2006/relationships/customXml" Target="../ink/ink93.xml"/><Relationship Id="rId41" Type="http://schemas.openxmlformats.org/officeDocument/2006/relationships/image" Target="../media/image38.png"/><Relationship Id="rId54" Type="http://schemas.openxmlformats.org/officeDocument/2006/relationships/customXml" Target="../ink/ink110.xml"/><Relationship Id="rId62" Type="http://schemas.openxmlformats.org/officeDocument/2006/relationships/customXml" Target="../ink/ink114.xml"/><Relationship Id="rId70" Type="http://schemas.openxmlformats.org/officeDocument/2006/relationships/customXml" Target="../ink/ink118.xml"/><Relationship Id="rId75" Type="http://schemas.openxmlformats.org/officeDocument/2006/relationships/image" Target="../media/image55.png"/><Relationship Id="rId83" Type="http://schemas.openxmlformats.org/officeDocument/2006/relationships/customXml" Target="../ink/ink127.xml"/><Relationship Id="rId88" Type="http://schemas.openxmlformats.org/officeDocument/2006/relationships/customXml" Target="../ink/ink13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6.xml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28" Type="http://schemas.openxmlformats.org/officeDocument/2006/relationships/customXml" Target="../ink/ink97.xml"/><Relationship Id="rId36" Type="http://schemas.openxmlformats.org/officeDocument/2006/relationships/customXml" Target="../ink/ink101.xml"/><Relationship Id="rId49" Type="http://schemas.openxmlformats.org/officeDocument/2006/relationships/image" Target="../media/image42.png"/><Relationship Id="rId57" Type="http://schemas.openxmlformats.org/officeDocument/2006/relationships/image" Target="../media/image46.png"/><Relationship Id="rId10" Type="http://schemas.openxmlformats.org/officeDocument/2006/relationships/customXml" Target="../ink/ink88.xml"/><Relationship Id="rId31" Type="http://schemas.openxmlformats.org/officeDocument/2006/relationships/image" Target="../media/image33.png"/><Relationship Id="rId44" Type="http://schemas.openxmlformats.org/officeDocument/2006/relationships/customXml" Target="../ink/ink105.xml"/><Relationship Id="rId52" Type="http://schemas.openxmlformats.org/officeDocument/2006/relationships/customXml" Target="../ink/ink109.xml"/><Relationship Id="rId60" Type="http://schemas.openxmlformats.org/officeDocument/2006/relationships/customXml" Target="../ink/ink113.xml"/><Relationship Id="rId65" Type="http://schemas.openxmlformats.org/officeDocument/2006/relationships/image" Target="../media/image50.png"/><Relationship Id="rId73" Type="http://schemas.openxmlformats.org/officeDocument/2006/relationships/image" Target="../media/image54.png"/><Relationship Id="rId78" Type="http://schemas.openxmlformats.org/officeDocument/2006/relationships/customXml" Target="../ink/ink122.xml"/><Relationship Id="rId81" Type="http://schemas.openxmlformats.org/officeDocument/2006/relationships/customXml" Target="../ink/ink125.xml"/><Relationship Id="rId86" Type="http://schemas.openxmlformats.org/officeDocument/2006/relationships/customXml" Target="../ink/ink129.xml"/><Relationship Id="rId4" Type="http://schemas.openxmlformats.org/officeDocument/2006/relationships/customXml" Target="../ink/ink85.xml"/><Relationship Id="rId9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customXml" Target="../ink/ink92.xml"/><Relationship Id="rId39" Type="http://schemas.openxmlformats.org/officeDocument/2006/relationships/image" Target="../media/image37.png"/><Relationship Id="rId34" Type="http://schemas.openxmlformats.org/officeDocument/2006/relationships/customXml" Target="../ink/ink100.xml"/><Relationship Id="rId50" Type="http://schemas.openxmlformats.org/officeDocument/2006/relationships/customXml" Target="../ink/ink108.xml"/><Relationship Id="rId55" Type="http://schemas.openxmlformats.org/officeDocument/2006/relationships/image" Target="../media/image45.png"/><Relationship Id="rId76" Type="http://schemas.openxmlformats.org/officeDocument/2006/relationships/customXml" Target="../ink/ink121.xml"/><Relationship Id="rId7" Type="http://schemas.openxmlformats.org/officeDocument/2006/relationships/image" Target="../media/image20.png"/><Relationship Id="rId71" Type="http://schemas.openxmlformats.org/officeDocument/2006/relationships/image" Target="../media/image53.png"/><Relationship Id="rId2" Type="http://schemas.openxmlformats.org/officeDocument/2006/relationships/customXml" Target="../ink/ink84.xml"/><Relationship Id="rId29" Type="http://schemas.openxmlformats.org/officeDocument/2006/relationships/image" Target="../media/image32.png"/><Relationship Id="rId24" Type="http://schemas.openxmlformats.org/officeDocument/2006/relationships/customXml" Target="../ink/ink95.xml"/><Relationship Id="rId40" Type="http://schemas.openxmlformats.org/officeDocument/2006/relationships/customXml" Target="../ink/ink103.xml"/><Relationship Id="rId45" Type="http://schemas.openxmlformats.org/officeDocument/2006/relationships/image" Target="../media/image40.png"/><Relationship Id="rId66" Type="http://schemas.openxmlformats.org/officeDocument/2006/relationships/customXml" Target="../ink/ink116.xml"/><Relationship Id="rId87" Type="http://schemas.openxmlformats.org/officeDocument/2006/relationships/image" Target="../media/image58.png"/><Relationship Id="rId61" Type="http://schemas.openxmlformats.org/officeDocument/2006/relationships/image" Target="../media/image48.png"/><Relationship Id="rId82" Type="http://schemas.openxmlformats.org/officeDocument/2006/relationships/customXml" Target="../ink/ink126.xml"/><Relationship Id="rId1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1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9" y="1080318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2" y="3338368"/>
            <a:ext cx="3445671" cy="3508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7977F-CC16-4E5E-9B4A-AAD0EDD48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952" y="3501919"/>
            <a:ext cx="1719231" cy="3181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23"/>
            <a:ext cx="9144000" cy="775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B6726-04E5-4A0E-9FC8-CA316F934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4711" y="4031165"/>
            <a:ext cx="1936519" cy="19983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18CBA2-8F8C-4840-BF9F-8A57A5ED00B1}"/>
                  </a:ext>
                </a:extLst>
              </p14:cNvPr>
              <p14:cNvContentPartPr/>
              <p14:nvPr/>
            </p14:nvContentPartPr>
            <p14:xfrm>
              <a:off x="-2043100" y="4531450"/>
              <a:ext cx="30600" cy="1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18CBA2-8F8C-4840-BF9F-8A57A5ED00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061100" y="4513450"/>
                <a:ext cx="66240" cy="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2906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5E7982-61A9-4C98-B807-D81760FF8224}"/>
              </a:ext>
            </a:extLst>
          </p:cNvPr>
          <p:cNvGrpSpPr/>
          <p:nvPr/>
        </p:nvGrpSpPr>
        <p:grpSpPr>
          <a:xfrm>
            <a:off x="279386" y="1257953"/>
            <a:ext cx="2357572" cy="3806693"/>
            <a:chOff x="950777" y="764033"/>
            <a:chExt cx="3942703" cy="50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47567CF-FF7C-45C6-808E-E610A5C73C8F}"/>
                    </a:ext>
                  </a:extLst>
                </p14:cNvPr>
                <p14:cNvContentPartPr/>
                <p14:nvPr/>
              </p14:nvContentPartPr>
              <p14:xfrm>
                <a:off x="4507560" y="3148920"/>
                <a:ext cx="385920" cy="215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47567CF-FF7C-45C6-808E-E610A5C73C8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91906" y="3136488"/>
                  <a:ext cx="417227" cy="240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F6BB0D1-FAAB-41D9-900E-958DA6FD7C0E}"/>
                    </a:ext>
                  </a:extLst>
                </p14:cNvPr>
                <p14:cNvContentPartPr/>
                <p14:nvPr/>
              </p14:nvContentPartPr>
              <p14:xfrm>
                <a:off x="2906877" y="2579942"/>
                <a:ext cx="24480" cy="19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F6BB0D1-FAAB-41D9-900E-958DA6FD7C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92547" y="2568494"/>
                  <a:ext cx="53737" cy="424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9ED69A0-0E29-48F2-9C6D-4AB0A0715440}"/>
                    </a:ext>
                  </a:extLst>
                </p14:cNvPr>
                <p14:cNvContentPartPr/>
                <p14:nvPr/>
              </p14:nvContentPartPr>
              <p14:xfrm>
                <a:off x="1056289" y="764033"/>
                <a:ext cx="2928960" cy="5061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9ED69A0-0E29-48F2-9C6D-4AB0A071544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0636" y="751586"/>
                  <a:ext cx="2960266" cy="5086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B945E67-11D0-4C7F-BD77-350BD4FDC7D2}"/>
                    </a:ext>
                  </a:extLst>
                </p14:cNvPr>
                <p14:cNvContentPartPr/>
                <p14:nvPr/>
              </p14:nvContentPartPr>
              <p14:xfrm>
                <a:off x="3021169" y="4942193"/>
                <a:ext cx="193320" cy="268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B945E67-11D0-4C7F-BD77-350BD4FDC7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05559" y="4929746"/>
                  <a:ext cx="223939" cy="2934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9EB9BFD-D7C5-46AC-98D8-70D68E658E99}"/>
                    </a:ext>
                  </a:extLst>
                </p14:cNvPr>
                <p14:cNvContentPartPr/>
                <p14:nvPr/>
              </p14:nvContentPartPr>
              <p14:xfrm>
                <a:off x="950777" y="1440492"/>
                <a:ext cx="2175480" cy="3138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9EB9BFD-D7C5-46AC-98D8-70D68E658E9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5126" y="1428045"/>
                  <a:ext cx="2206782" cy="316337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A5E7E53-256A-4EFA-8EB5-9DE5F148BBF4}"/>
              </a:ext>
            </a:extLst>
          </p:cNvPr>
          <p:cNvGrpSpPr/>
          <p:nvPr/>
        </p:nvGrpSpPr>
        <p:grpSpPr>
          <a:xfrm>
            <a:off x="3054773" y="898020"/>
            <a:ext cx="2461675" cy="5061960"/>
            <a:chOff x="5460120" y="762101"/>
            <a:chExt cx="3048872" cy="50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1B2660B-C583-4F2C-BBF9-6B125F736C3D}"/>
                    </a:ext>
                  </a:extLst>
                </p14:cNvPr>
                <p14:cNvContentPartPr/>
                <p14:nvPr/>
              </p14:nvContentPartPr>
              <p14:xfrm>
                <a:off x="7430620" y="2578010"/>
                <a:ext cx="24480" cy="19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1B2660B-C583-4F2C-BBF9-6B125F736C3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19938" y="2569370"/>
                  <a:ext cx="46289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EE215FC-B99A-4A43-B4B1-CE58CCF13012}"/>
                    </a:ext>
                  </a:extLst>
                </p14:cNvPr>
                <p14:cNvContentPartPr/>
                <p14:nvPr/>
              </p14:nvContentPartPr>
              <p14:xfrm>
                <a:off x="7518272" y="762101"/>
                <a:ext cx="990720" cy="5061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EE215FC-B99A-4A43-B4B1-CE58CCF1301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06679" y="752741"/>
                  <a:ext cx="1013905" cy="50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D5355FC-CC81-4657-9C88-5F368B24FD12}"/>
                    </a:ext>
                  </a:extLst>
                </p14:cNvPr>
                <p14:cNvContentPartPr/>
                <p14:nvPr/>
              </p14:nvContentPartPr>
              <p14:xfrm>
                <a:off x="7544912" y="4940261"/>
                <a:ext cx="193320" cy="268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D5355FC-CC81-4657-9C88-5F368B24FD1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33331" y="4930901"/>
                  <a:ext cx="216483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3AF84B0-891E-41F5-8F00-617317DF14A9}"/>
                    </a:ext>
                  </a:extLst>
                </p14:cNvPr>
                <p14:cNvContentPartPr/>
                <p14:nvPr/>
              </p14:nvContentPartPr>
              <p14:xfrm>
                <a:off x="7622280" y="3412800"/>
                <a:ext cx="27720" cy="281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3AF84B0-891E-41F5-8F00-617317DF14A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10655" y="3403440"/>
                  <a:ext cx="50969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5BCF7B4-5F99-4BB5-8405-FD1761334EDF}"/>
                    </a:ext>
                  </a:extLst>
                </p14:cNvPr>
                <p14:cNvContentPartPr/>
                <p14:nvPr/>
              </p14:nvContentPartPr>
              <p14:xfrm>
                <a:off x="5460120" y="1195560"/>
                <a:ext cx="2581560" cy="3706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5BCF7B4-5F99-4BB5-8405-FD1761334ED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48528" y="1186200"/>
                  <a:ext cx="2604745" cy="37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EC283C1-B346-48D7-9368-697E323B1D1C}"/>
                    </a:ext>
                  </a:extLst>
                </p14:cNvPr>
                <p14:cNvContentPartPr/>
                <p14:nvPr/>
              </p14:nvContentPartPr>
              <p14:xfrm>
                <a:off x="6912720" y="4336560"/>
                <a:ext cx="676800" cy="863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EC283C1-B346-48D7-9368-697E323B1D1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01128" y="4327200"/>
                  <a:ext cx="699984" cy="88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68D513D-1755-4AD2-A7BF-322E3D9304DB}"/>
                    </a:ext>
                  </a:extLst>
                </p14:cNvPr>
                <p14:cNvContentPartPr/>
                <p14:nvPr/>
              </p14:nvContentPartPr>
              <p14:xfrm>
                <a:off x="6263280" y="4239000"/>
                <a:ext cx="1342800" cy="294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68D513D-1755-4AD2-A7BF-322E3D9304D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51689" y="4229640"/>
                  <a:ext cx="1365982" cy="31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35D0641-D4D0-4B3A-8EDA-1AAC7AF1B327}"/>
                  </a:ext>
                </a:extLst>
              </p14:cNvPr>
              <p14:cNvContentPartPr/>
              <p14:nvPr/>
            </p14:nvContentPartPr>
            <p14:xfrm>
              <a:off x="5831581" y="1043093"/>
              <a:ext cx="2969941" cy="4916887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35D0641-D4D0-4B3A-8EDA-1AAC7AF1B32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22221" y="1033733"/>
                <a:ext cx="2988661" cy="49356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018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9" y="750118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22" y="3079992"/>
            <a:ext cx="2121633" cy="2160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7977F-CC16-4E5E-9B4A-AAD0EDD48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24" y="5550061"/>
            <a:ext cx="654114" cy="1210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23"/>
            <a:ext cx="9144000" cy="775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B6726-04E5-4A0E-9FC8-CA316F934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3755" y="3429000"/>
            <a:ext cx="1192390" cy="12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97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AF067-FE51-4A8B-BACE-850445BD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391"/>
            <a:ext cx="9144000" cy="13129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174F39-FCC6-41FA-B2DB-281B22CF6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3" t="23262" r="16013" b="10975"/>
          <a:stretch/>
        </p:blipFill>
        <p:spPr>
          <a:xfrm>
            <a:off x="3014227" y="324091"/>
            <a:ext cx="6232967" cy="92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C08120-5CF6-4E94-8E28-D05137DD5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983" y="4200432"/>
            <a:ext cx="2543606" cy="1418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35696-41C2-47AD-91C0-3EE2CC964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7" y="1287233"/>
            <a:ext cx="5138181" cy="2757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6FDD1B-6491-4747-9D27-3165E9E46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11" y="5895978"/>
            <a:ext cx="8898673" cy="79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67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306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rat2700P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800" y="234761"/>
            <a:ext cx="4276718" cy="63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3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rat1700P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662" y="181187"/>
            <a:ext cx="5226390" cy="6428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5C2B9-36C3-429C-B1A1-5EDD9D5E8AE1}"/>
              </a:ext>
            </a:extLst>
          </p:cNvPr>
          <p:cNvSpPr txBox="1"/>
          <p:nvPr/>
        </p:nvSpPr>
        <p:spPr>
          <a:xfrm>
            <a:off x="4432300" y="2540000"/>
            <a:ext cx="103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|t| &gt; 1 </a:t>
            </a:r>
          </a:p>
        </p:txBody>
      </p:sp>
    </p:spTree>
    <p:extLst>
      <p:ext uri="{BB962C8B-B14F-4D97-AF65-F5344CB8AC3E}">
        <p14:creationId xmlns:p14="http://schemas.microsoft.com/office/powerpoint/2010/main" val="1902317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rat1700P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62" y="181187"/>
            <a:ext cx="5226390" cy="6428032"/>
          </a:xfrm>
          <a:prstGeom prst="rect">
            <a:avLst/>
          </a:prstGeom>
        </p:spPr>
      </p:pic>
      <p:pic>
        <p:nvPicPr>
          <p:cNvPr id="3" name="Picture 3" descr="primeP2">
            <a:extLst>
              <a:ext uri="{FF2B5EF4-FFF2-40B4-BE49-F238E27FC236}">
                <a16:creationId xmlns:a16="http://schemas.microsoft.com/office/drawing/2014/main" id="{07486B5B-BF10-4A82-A8BF-0B8B3050D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0050" y="124038"/>
            <a:ext cx="3588925" cy="261271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6E22CC-86E7-4C52-A6B9-14A41BD39961}"/>
              </a:ext>
            </a:extLst>
          </p:cNvPr>
          <p:cNvSpPr txBox="1"/>
          <p:nvPr/>
        </p:nvSpPr>
        <p:spPr>
          <a:xfrm>
            <a:off x="4305300" y="2540000"/>
            <a:ext cx="103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|t| &gt; 1 </a:t>
            </a:r>
          </a:p>
        </p:txBody>
      </p:sp>
    </p:spTree>
    <p:extLst>
      <p:ext uri="{BB962C8B-B14F-4D97-AF65-F5344CB8AC3E}">
        <p14:creationId xmlns:p14="http://schemas.microsoft.com/office/powerpoint/2010/main" val="228272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234D59-735D-4CAF-91D7-1D7CF353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65" y="1225583"/>
            <a:ext cx="2473992" cy="45780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1E6204-601B-473D-AAF2-7015B1D3EEEA}"/>
                  </a:ext>
                </a:extLst>
              </p14:cNvPr>
              <p14:cNvContentPartPr/>
              <p14:nvPr/>
            </p14:nvContentPartPr>
            <p14:xfrm>
              <a:off x="1197000" y="1533960"/>
              <a:ext cx="2128680" cy="3053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1E6204-601B-473D-AAF2-7015B1D3EE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1160" y="1470600"/>
                <a:ext cx="2160000" cy="31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49311D-69B8-4673-A5CE-E486C899E2E5}"/>
                  </a:ext>
                </a:extLst>
              </p14:cNvPr>
              <p14:cNvContentPartPr/>
              <p14:nvPr/>
            </p14:nvContentPartPr>
            <p14:xfrm>
              <a:off x="1286640" y="2419560"/>
              <a:ext cx="43200" cy="984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49311D-69B8-4673-A5CE-E486C899E2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0800" y="2356200"/>
                <a:ext cx="74520" cy="11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D75E2EF-43F5-4CAB-9708-3B136615D273}"/>
                  </a:ext>
                </a:extLst>
              </p14:cNvPr>
              <p14:cNvContentPartPr/>
              <p14:nvPr/>
            </p14:nvContentPartPr>
            <p14:xfrm>
              <a:off x="2772720" y="1999800"/>
              <a:ext cx="450360" cy="1214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D75E2EF-43F5-4CAB-9708-3B136615D2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6880" y="1936440"/>
                <a:ext cx="481680" cy="13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9D8FE25-401F-4A82-90BB-FA06B858FC5C}"/>
                  </a:ext>
                </a:extLst>
              </p14:cNvPr>
              <p14:cNvContentPartPr/>
              <p14:nvPr/>
            </p14:nvContentPartPr>
            <p14:xfrm>
              <a:off x="2644200" y="3368160"/>
              <a:ext cx="516240" cy="87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9D8FE25-401F-4A82-90BB-FA06B858FC5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28360" y="3304800"/>
                <a:ext cx="547560" cy="9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9721980-035F-4987-A34D-5349AC34172A}"/>
                  </a:ext>
                </a:extLst>
              </p14:cNvPr>
              <p14:cNvContentPartPr/>
              <p14:nvPr/>
            </p14:nvContentPartPr>
            <p14:xfrm>
              <a:off x="2662920" y="4730400"/>
              <a:ext cx="509040" cy="686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9721980-035F-4987-A34D-5349AC34172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7080" y="4667040"/>
                <a:ext cx="540360" cy="81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E2F390-EBC8-43D4-87CB-1B4C10EA3C2B}"/>
                  </a:ext>
                </a:extLst>
              </p14:cNvPr>
              <p14:cNvContentPartPr/>
              <p14:nvPr/>
            </p14:nvContentPartPr>
            <p14:xfrm>
              <a:off x="3071880" y="3142800"/>
              <a:ext cx="300600" cy="303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E2F390-EBC8-43D4-87CB-1B4C10EA3C2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56040" y="3079440"/>
                <a:ext cx="33192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689F791-72C0-496C-92EA-1C836D9B00ED}"/>
                  </a:ext>
                </a:extLst>
              </p14:cNvPr>
              <p14:cNvContentPartPr/>
              <p14:nvPr/>
            </p14:nvContentPartPr>
            <p14:xfrm>
              <a:off x="3072600" y="1830960"/>
              <a:ext cx="259560" cy="290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689F791-72C0-496C-92EA-1C836D9B00E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56760" y="1767600"/>
                <a:ext cx="29088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097CDE9-59E9-4D36-A3A0-73643476D124}"/>
                  </a:ext>
                </a:extLst>
              </p14:cNvPr>
              <p14:cNvContentPartPr/>
              <p14:nvPr/>
            </p14:nvContentPartPr>
            <p14:xfrm>
              <a:off x="3177720" y="1327680"/>
              <a:ext cx="107280" cy="4458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097CDE9-59E9-4D36-A3A0-73643476D12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61880" y="1264320"/>
                <a:ext cx="138600" cy="45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FD69E18-DEA3-4FB2-8220-246402738715}"/>
                  </a:ext>
                </a:extLst>
              </p14:cNvPr>
              <p14:cNvContentPartPr/>
              <p14:nvPr/>
            </p14:nvContentPartPr>
            <p14:xfrm>
              <a:off x="4357800" y="3240360"/>
              <a:ext cx="441000" cy="221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FD69E18-DEA3-4FB2-8220-24640273871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48440" y="3231000"/>
                <a:ext cx="4597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B0B2F01-9D89-4338-B6AE-540694894D64}"/>
                  </a:ext>
                </a:extLst>
              </p14:cNvPr>
              <p14:cNvContentPartPr/>
              <p14:nvPr/>
            </p14:nvContentPartPr>
            <p14:xfrm>
              <a:off x="5851800" y="918360"/>
              <a:ext cx="3032280" cy="5061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B0B2F01-9D89-4338-B6AE-540694894D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42440" y="909000"/>
                <a:ext cx="3051000" cy="508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62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E8A1A66-C0DF-479C-AB0C-7F5864DAE8B3}"/>
              </a:ext>
            </a:extLst>
          </p:cNvPr>
          <p:cNvGrpSpPr/>
          <p:nvPr/>
        </p:nvGrpSpPr>
        <p:grpSpPr>
          <a:xfrm>
            <a:off x="892048" y="762101"/>
            <a:ext cx="3032280" cy="5061960"/>
            <a:chOff x="892048" y="762101"/>
            <a:chExt cx="3032280" cy="50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BE7B780-0F68-4A40-A506-960359DF432E}"/>
                    </a:ext>
                  </a:extLst>
                </p14:cNvPr>
                <p14:cNvContentPartPr/>
                <p14:nvPr/>
              </p14:nvContentPartPr>
              <p14:xfrm>
                <a:off x="892048" y="762101"/>
                <a:ext cx="3032280" cy="5061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BE7B780-0F68-4A40-A506-960359DF432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2688" y="752741"/>
                  <a:ext cx="3051000" cy="50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BD5333A-3EA6-4F53-BB1D-7812C4D45E07}"/>
                    </a:ext>
                  </a:extLst>
                </p14:cNvPr>
                <p14:cNvContentPartPr/>
                <p14:nvPr/>
              </p14:nvContentPartPr>
              <p14:xfrm>
                <a:off x="2960248" y="4093901"/>
                <a:ext cx="241920" cy="1114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BD5333A-3EA6-4F53-BB1D-7812C4D45E0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50888" y="4084541"/>
                  <a:ext cx="260640" cy="11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7567CF-FF7C-45C6-808E-E610A5C73C8F}"/>
                  </a:ext>
                </a:extLst>
              </p14:cNvPr>
              <p14:cNvContentPartPr/>
              <p14:nvPr/>
            </p14:nvContentPartPr>
            <p14:xfrm>
              <a:off x="4507560" y="3148920"/>
              <a:ext cx="385920" cy="215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7567CF-FF7C-45C6-808E-E610A5C73C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98200" y="1158120"/>
                <a:ext cx="4428000" cy="47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B2660B-C583-4F2C-BBF9-6B125F736C3D}"/>
                  </a:ext>
                </a:extLst>
              </p14:cNvPr>
              <p14:cNvContentPartPr/>
              <p14:nvPr/>
            </p14:nvContentPartPr>
            <p14:xfrm>
              <a:off x="7430620" y="2578010"/>
              <a:ext cx="24480" cy="19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B2660B-C583-4F2C-BBF9-6B125F736C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21980" y="2569370"/>
                <a:ext cx="42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EE215FC-B99A-4A43-B4B1-CE58CCF13012}"/>
                  </a:ext>
                </a:extLst>
              </p14:cNvPr>
              <p14:cNvContentPartPr/>
              <p14:nvPr/>
            </p14:nvContentPartPr>
            <p14:xfrm>
              <a:off x="5580032" y="762101"/>
              <a:ext cx="2928960" cy="5061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EE215FC-B99A-4A43-B4B1-CE58CCF130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70672" y="752741"/>
                <a:ext cx="2947680" cy="50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5355FC-CC81-4657-9C88-5F368B24FD12}"/>
                  </a:ext>
                </a:extLst>
              </p14:cNvPr>
              <p14:cNvContentPartPr/>
              <p14:nvPr/>
            </p14:nvContentPartPr>
            <p14:xfrm>
              <a:off x="7544912" y="4940261"/>
              <a:ext cx="193320" cy="268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5355FC-CC81-4657-9C88-5F368B24FD1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35552" y="4930901"/>
                <a:ext cx="2120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3AF84B0-891E-41F5-8F00-617317DF14A9}"/>
                  </a:ext>
                </a:extLst>
              </p14:cNvPr>
              <p14:cNvContentPartPr/>
              <p14:nvPr/>
            </p14:nvContentPartPr>
            <p14:xfrm>
              <a:off x="5474520" y="1438560"/>
              <a:ext cx="2175480" cy="3138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3AF84B0-891E-41F5-8F00-617317DF14A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65160" y="1429200"/>
                <a:ext cx="2194200" cy="31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823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7567CF-FF7C-45C6-808E-E610A5C73C8F}"/>
                  </a:ext>
                </a:extLst>
              </p14:cNvPr>
              <p14:cNvContentPartPr/>
              <p14:nvPr/>
            </p14:nvContentPartPr>
            <p14:xfrm>
              <a:off x="4507560" y="3148920"/>
              <a:ext cx="385920" cy="215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7567CF-FF7C-45C6-808E-E610A5C73C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98200" y="1158120"/>
                <a:ext cx="4428000" cy="47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B2660B-C583-4F2C-BBF9-6B125F736C3D}"/>
                  </a:ext>
                </a:extLst>
              </p14:cNvPr>
              <p14:cNvContentPartPr/>
              <p14:nvPr/>
            </p14:nvContentPartPr>
            <p14:xfrm>
              <a:off x="7430620" y="2578010"/>
              <a:ext cx="24480" cy="19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B2660B-C583-4F2C-BBF9-6B125F736C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21980" y="2569370"/>
                <a:ext cx="42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EE215FC-B99A-4A43-B4B1-CE58CCF13012}"/>
                  </a:ext>
                </a:extLst>
              </p14:cNvPr>
              <p14:cNvContentPartPr/>
              <p14:nvPr/>
            </p14:nvContentPartPr>
            <p14:xfrm>
              <a:off x="7518272" y="762101"/>
              <a:ext cx="990720" cy="5061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EE215FC-B99A-4A43-B4B1-CE58CCF130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08912" y="752741"/>
                <a:ext cx="1009440" cy="50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5355FC-CC81-4657-9C88-5F368B24FD12}"/>
                  </a:ext>
                </a:extLst>
              </p14:cNvPr>
              <p14:cNvContentPartPr/>
              <p14:nvPr/>
            </p14:nvContentPartPr>
            <p14:xfrm>
              <a:off x="7544912" y="4940261"/>
              <a:ext cx="193320" cy="268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5355FC-CC81-4657-9C88-5F368B24FD1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35552" y="4930901"/>
                <a:ext cx="2120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3AF84B0-891E-41F5-8F00-617317DF14A9}"/>
                  </a:ext>
                </a:extLst>
              </p14:cNvPr>
              <p14:cNvContentPartPr/>
              <p14:nvPr/>
            </p14:nvContentPartPr>
            <p14:xfrm>
              <a:off x="7622280" y="3412800"/>
              <a:ext cx="27720" cy="28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3AF84B0-891E-41F5-8F00-617317DF14A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12920" y="3403440"/>
                <a:ext cx="46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F6BB0D1-FAAB-41D9-900E-958DA6FD7C0E}"/>
                  </a:ext>
                </a:extLst>
              </p14:cNvPr>
              <p14:cNvContentPartPr/>
              <p14:nvPr/>
            </p14:nvContentPartPr>
            <p14:xfrm>
              <a:off x="2906877" y="2579942"/>
              <a:ext cx="24480" cy="19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F6BB0D1-FAAB-41D9-900E-958DA6FD7C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8237" y="2571302"/>
                <a:ext cx="42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9ED69A0-0E29-48F2-9C6D-4AB0A0715440}"/>
                  </a:ext>
                </a:extLst>
              </p14:cNvPr>
              <p14:cNvContentPartPr/>
              <p14:nvPr/>
            </p14:nvContentPartPr>
            <p14:xfrm>
              <a:off x="1056289" y="764033"/>
              <a:ext cx="2928960" cy="5061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9ED69A0-0E29-48F2-9C6D-4AB0A071544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6929" y="754673"/>
                <a:ext cx="2947680" cy="50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B945E67-11D0-4C7F-BD77-350BD4FDC7D2}"/>
                  </a:ext>
                </a:extLst>
              </p14:cNvPr>
              <p14:cNvContentPartPr/>
              <p14:nvPr/>
            </p14:nvContentPartPr>
            <p14:xfrm>
              <a:off x="3021169" y="4942193"/>
              <a:ext cx="193320" cy="268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B945E67-11D0-4C7F-BD77-350BD4FDC7D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11809" y="4932833"/>
                <a:ext cx="2120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9EB9BFD-D7C5-46AC-98D8-70D68E658E99}"/>
                  </a:ext>
                </a:extLst>
              </p14:cNvPr>
              <p14:cNvContentPartPr/>
              <p14:nvPr/>
            </p14:nvContentPartPr>
            <p14:xfrm>
              <a:off x="950777" y="1440492"/>
              <a:ext cx="2175480" cy="3138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9EB9BFD-D7C5-46AC-98D8-70D68E658E9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41417" y="1431132"/>
                <a:ext cx="2194200" cy="31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5BCF7B4-5F99-4BB5-8405-FD1761334EDF}"/>
                  </a:ext>
                </a:extLst>
              </p14:cNvPr>
              <p14:cNvContentPartPr/>
              <p14:nvPr/>
            </p14:nvContentPartPr>
            <p14:xfrm>
              <a:off x="5460120" y="1195560"/>
              <a:ext cx="2581560" cy="3706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5BCF7B4-5F99-4BB5-8405-FD1761334ED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50760" y="1186200"/>
                <a:ext cx="2600280" cy="37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C283C1-B346-48D7-9368-697E323B1D1C}"/>
                  </a:ext>
                </a:extLst>
              </p14:cNvPr>
              <p14:cNvContentPartPr/>
              <p14:nvPr/>
            </p14:nvContentPartPr>
            <p14:xfrm>
              <a:off x="6912720" y="4336560"/>
              <a:ext cx="676800" cy="863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C283C1-B346-48D7-9368-697E323B1D1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03360" y="4327200"/>
                <a:ext cx="69552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68D513D-1755-4AD2-A7BF-322E3D9304DB}"/>
                  </a:ext>
                </a:extLst>
              </p14:cNvPr>
              <p14:cNvContentPartPr/>
              <p14:nvPr/>
            </p14:nvContentPartPr>
            <p14:xfrm>
              <a:off x="6263280" y="4239000"/>
              <a:ext cx="1342800" cy="294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68D513D-1755-4AD2-A7BF-322E3D9304D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53920" y="4229640"/>
                <a:ext cx="1361520" cy="31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852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7567CF-FF7C-45C6-808E-E610A5C73C8F}"/>
                  </a:ext>
                </a:extLst>
              </p14:cNvPr>
              <p14:cNvContentPartPr/>
              <p14:nvPr/>
            </p14:nvContentPartPr>
            <p14:xfrm>
              <a:off x="4507560" y="1167480"/>
              <a:ext cx="4409280" cy="4705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7567CF-FF7C-45C6-808E-E610A5C73C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98200" y="1158120"/>
                <a:ext cx="4428000" cy="47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53781DD-82DA-4B7F-BBD1-DC7F04A16932}"/>
                  </a:ext>
                </a:extLst>
              </p14:cNvPr>
              <p14:cNvContentPartPr/>
              <p14:nvPr/>
            </p14:nvContentPartPr>
            <p14:xfrm>
              <a:off x="2826708" y="2721550"/>
              <a:ext cx="24480" cy="19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53781DD-82DA-4B7F-BBD1-DC7F04A169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18068" y="2712910"/>
                <a:ext cx="42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5748B3E-7204-4F9D-B037-F1481F3A7AA3}"/>
                  </a:ext>
                </a:extLst>
              </p14:cNvPr>
              <p14:cNvContentPartPr/>
              <p14:nvPr/>
            </p14:nvContentPartPr>
            <p14:xfrm>
              <a:off x="2914360" y="905641"/>
              <a:ext cx="990720" cy="5061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5748B3E-7204-4F9D-B037-F1481F3A7AA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05000" y="896281"/>
                <a:ext cx="1009440" cy="50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489531-F68B-456A-BA52-EE33C2518735}"/>
                  </a:ext>
                </a:extLst>
              </p14:cNvPr>
              <p14:cNvContentPartPr/>
              <p14:nvPr/>
            </p14:nvContentPartPr>
            <p14:xfrm>
              <a:off x="2941000" y="5083801"/>
              <a:ext cx="193320" cy="26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489531-F68B-456A-BA52-EE33C251873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31640" y="5074441"/>
                <a:ext cx="2120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87EA7D-6B09-4270-9A5B-1AC9A1D86012}"/>
                  </a:ext>
                </a:extLst>
              </p14:cNvPr>
              <p14:cNvContentPartPr/>
              <p14:nvPr/>
            </p14:nvContentPartPr>
            <p14:xfrm>
              <a:off x="3018368" y="3556340"/>
              <a:ext cx="27720" cy="281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87EA7D-6B09-4270-9A5B-1AC9A1D860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09008" y="3546980"/>
                <a:ext cx="46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187034F-5518-4E4D-A1CC-12429E7E2CE4}"/>
                  </a:ext>
                </a:extLst>
              </p14:cNvPr>
              <p14:cNvContentPartPr/>
              <p14:nvPr/>
            </p14:nvContentPartPr>
            <p14:xfrm>
              <a:off x="856208" y="1339100"/>
              <a:ext cx="2581560" cy="3706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187034F-5518-4E4D-A1CC-12429E7E2CE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6848" y="1329740"/>
                <a:ext cx="2600280" cy="37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AF4590D-43C8-4154-9FE7-AA25133FA7AF}"/>
                  </a:ext>
                </a:extLst>
              </p14:cNvPr>
              <p14:cNvContentPartPr/>
              <p14:nvPr/>
            </p14:nvContentPartPr>
            <p14:xfrm>
              <a:off x="2308808" y="4480100"/>
              <a:ext cx="676800" cy="863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AF4590D-43C8-4154-9FE7-AA25133FA7A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99448" y="4470740"/>
                <a:ext cx="69552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6106B19-131E-4B60-88E8-8C0A04CAC6CD}"/>
                  </a:ext>
                </a:extLst>
              </p14:cNvPr>
              <p14:cNvContentPartPr/>
              <p14:nvPr/>
            </p14:nvContentPartPr>
            <p14:xfrm>
              <a:off x="1659368" y="4382540"/>
              <a:ext cx="1342800" cy="294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6106B19-131E-4B60-88E8-8C0A04CAC6C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50008" y="4373180"/>
                <a:ext cx="1361520" cy="31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005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53781DD-82DA-4B7F-BBD1-DC7F04A16932}"/>
                  </a:ext>
                </a:extLst>
              </p14:cNvPr>
              <p14:cNvContentPartPr/>
              <p14:nvPr/>
            </p14:nvContentPartPr>
            <p14:xfrm>
              <a:off x="2826708" y="2721550"/>
              <a:ext cx="24480" cy="19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53781DD-82DA-4B7F-BBD1-DC7F04A169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068" y="2712910"/>
                <a:ext cx="42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5748B3E-7204-4F9D-B037-F1481F3A7AA3}"/>
                  </a:ext>
                </a:extLst>
              </p14:cNvPr>
              <p14:cNvContentPartPr/>
              <p14:nvPr/>
            </p14:nvContentPartPr>
            <p14:xfrm>
              <a:off x="2914360" y="905641"/>
              <a:ext cx="990720" cy="5061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5748B3E-7204-4F9D-B037-F1481F3A7A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5000" y="896281"/>
                <a:ext cx="1009440" cy="50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489531-F68B-456A-BA52-EE33C2518735}"/>
                  </a:ext>
                </a:extLst>
              </p14:cNvPr>
              <p14:cNvContentPartPr/>
              <p14:nvPr/>
            </p14:nvContentPartPr>
            <p14:xfrm>
              <a:off x="2941000" y="5083801"/>
              <a:ext cx="193320" cy="26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489531-F68B-456A-BA52-EE33C25187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31640" y="5074441"/>
                <a:ext cx="2120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87EA7D-6B09-4270-9A5B-1AC9A1D86012}"/>
                  </a:ext>
                </a:extLst>
              </p14:cNvPr>
              <p14:cNvContentPartPr/>
              <p14:nvPr/>
            </p14:nvContentPartPr>
            <p14:xfrm>
              <a:off x="3018368" y="3556340"/>
              <a:ext cx="27720" cy="281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87EA7D-6B09-4270-9A5B-1AC9A1D8601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9008" y="3546980"/>
                <a:ext cx="46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187034F-5518-4E4D-A1CC-12429E7E2CE4}"/>
                  </a:ext>
                </a:extLst>
              </p14:cNvPr>
              <p14:cNvContentPartPr/>
              <p14:nvPr/>
            </p14:nvContentPartPr>
            <p14:xfrm>
              <a:off x="856208" y="1451420"/>
              <a:ext cx="2534040" cy="3594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187034F-5518-4E4D-A1CC-12429E7E2C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6848" y="1442060"/>
                <a:ext cx="2552760" cy="36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AF4590D-43C8-4154-9FE7-AA25133FA7AF}"/>
                  </a:ext>
                </a:extLst>
              </p14:cNvPr>
              <p14:cNvContentPartPr/>
              <p14:nvPr/>
            </p14:nvContentPartPr>
            <p14:xfrm>
              <a:off x="2308808" y="4480100"/>
              <a:ext cx="676800" cy="863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AF4590D-43C8-4154-9FE7-AA25133FA7A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99448" y="4470740"/>
                <a:ext cx="69552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6106B19-131E-4B60-88E8-8C0A04CAC6CD}"/>
                  </a:ext>
                </a:extLst>
              </p14:cNvPr>
              <p14:cNvContentPartPr/>
              <p14:nvPr/>
            </p14:nvContentPartPr>
            <p14:xfrm>
              <a:off x="1659368" y="4382540"/>
              <a:ext cx="1342800" cy="294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6106B19-131E-4B60-88E8-8C0A04CAC6C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50008" y="4373180"/>
                <a:ext cx="136152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6C840EF-0968-425D-BDEA-C59E290C3CAA}"/>
                  </a:ext>
                </a:extLst>
              </p14:cNvPr>
              <p14:cNvContentPartPr/>
              <p14:nvPr/>
            </p14:nvContentPartPr>
            <p14:xfrm>
              <a:off x="7381759" y="2704617"/>
              <a:ext cx="24480" cy="19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6C840EF-0968-425D-BDEA-C59E290C3C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3119" y="2695977"/>
                <a:ext cx="42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50A104B-E98C-420F-BB5E-C8603AEA1EBC}"/>
                  </a:ext>
                </a:extLst>
              </p14:cNvPr>
              <p14:cNvContentPartPr/>
              <p14:nvPr/>
            </p14:nvContentPartPr>
            <p14:xfrm>
              <a:off x="7469411" y="888708"/>
              <a:ext cx="990720" cy="5061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50A104B-E98C-420F-BB5E-C8603AEA1E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0051" y="879348"/>
                <a:ext cx="1009440" cy="50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7AC0BB-EEEC-4702-9928-598C13AAD819}"/>
                  </a:ext>
                </a:extLst>
              </p14:cNvPr>
              <p14:cNvContentPartPr/>
              <p14:nvPr/>
            </p14:nvContentPartPr>
            <p14:xfrm>
              <a:off x="7496051" y="5066868"/>
              <a:ext cx="193320" cy="268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7AC0BB-EEEC-4702-9928-598C13AAD8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86691" y="5057508"/>
                <a:ext cx="2120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3DF804-3ACC-4F1B-A97A-175979005662}"/>
                  </a:ext>
                </a:extLst>
              </p14:cNvPr>
              <p14:cNvContentPartPr/>
              <p14:nvPr/>
            </p14:nvContentPartPr>
            <p14:xfrm>
              <a:off x="7573419" y="3539407"/>
              <a:ext cx="27720" cy="28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3DF804-3ACC-4F1B-A97A-1759790056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64059" y="3530047"/>
                <a:ext cx="46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59A4A90-72C1-4A08-A0E3-E7EBA3AE8329}"/>
                  </a:ext>
                </a:extLst>
              </p14:cNvPr>
              <p14:cNvContentPartPr/>
              <p14:nvPr/>
            </p14:nvContentPartPr>
            <p14:xfrm>
              <a:off x="5411259" y="1434487"/>
              <a:ext cx="2534040" cy="359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59A4A90-72C1-4A08-A0E3-E7EBA3AE83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01899" y="1425127"/>
                <a:ext cx="2552760" cy="36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3F5ED98-D1ED-4628-B64C-B941E9DCE95A}"/>
                  </a:ext>
                </a:extLst>
              </p14:cNvPr>
              <p14:cNvContentPartPr/>
              <p14:nvPr/>
            </p14:nvContentPartPr>
            <p14:xfrm>
              <a:off x="6863859" y="4463167"/>
              <a:ext cx="676800" cy="863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3F5ED98-D1ED-4628-B64C-B941E9DCE9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54499" y="4453807"/>
                <a:ext cx="69552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58D3D9E-AD1D-44D7-9851-D7332B5FC802}"/>
                  </a:ext>
                </a:extLst>
              </p14:cNvPr>
              <p14:cNvContentPartPr/>
              <p14:nvPr/>
            </p14:nvContentPartPr>
            <p14:xfrm>
              <a:off x="6214419" y="4365607"/>
              <a:ext cx="1342800" cy="294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58D3D9E-AD1D-44D7-9851-D7332B5FC8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05059" y="4356247"/>
                <a:ext cx="136152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6FC8094-2960-432C-928E-67B3CC1A9026}"/>
                  </a:ext>
                </a:extLst>
              </p14:cNvPr>
              <p14:cNvContentPartPr/>
              <p14:nvPr/>
            </p14:nvContentPartPr>
            <p14:xfrm>
              <a:off x="7224613" y="1424547"/>
              <a:ext cx="673560" cy="1441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6FC8094-2960-432C-928E-67B3CC1A902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15973" y="1415907"/>
                <a:ext cx="691200" cy="145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2E1AB849-271C-40CC-B43B-C134BACCE52A}"/>
              </a:ext>
            </a:extLst>
          </p:cNvPr>
          <p:cNvGrpSpPr/>
          <p:nvPr/>
        </p:nvGrpSpPr>
        <p:grpSpPr>
          <a:xfrm>
            <a:off x="5311213" y="1349667"/>
            <a:ext cx="2619360" cy="3675240"/>
            <a:chOff x="5311213" y="1349667"/>
            <a:chExt cx="2619360" cy="367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63DC455-515B-470F-BEF0-5146B5684EF7}"/>
                    </a:ext>
                  </a:extLst>
                </p14:cNvPr>
                <p14:cNvContentPartPr/>
                <p14:nvPr/>
              </p14:nvContentPartPr>
              <p14:xfrm>
                <a:off x="6044893" y="4165227"/>
                <a:ext cx="1530720" cy="859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63DC455-515B-470F-BEF0-5146B5684EF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35893" y="4156587"/>
                  <a:ext cx="1548360" cy="87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ACE3680-2A0F-42FB-9F14-EA4D755697AA}"/>
                    </a:ext>
                  </a:extLst>
                </p14:cNvPr>
                <p14:cNvContentPartPr/>
                <p14:nvPr/>
              </p14:nvContentPartPr>
              <p14:xfrm>
                <a:off x="5484733" y="2577987"/>
                <a:ext cx="940320" cy="1861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ACE3680-2A0F-42FB-9F14-EA4D755697A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76093" y="2569347"/>
                  <a:ext cx="957960" cy="18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FA5D16D-FC1F-4181-9639-95CD143AA062}"/>
                    </a:ext>
                  </a:extLst>
                </p14:cNvPr>
                <p14:cNvContentPartPr/>
                <p14:nvPr/>
              </p14:nvContentPartPr>
              <p14:xfrm>
                <a:off x="5442613" y="2676267"/>
                <a:ext cx="247320" cy="884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FA5D16D-FC1F-4181-9639-95CD143AA06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33973" y="2667627"/>
                  <a:ext cx="264960" cy="90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6486D13-B44B-44AF-A96D-2AE680B54414}"/>
                    </a:ext>
                  </a:extLst>
                </p14:cNvPr>
                <p14:cNvContentPartPr/>
                <p14:nvPr/>
              </p14:nvContentPartPr>
              <p14:xfrm>
                <a:off x="5419933" y="2284227"/>
                <a:ext cx="68040" cy="1094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6486D13-B44B-44AF-A96D-2AE680B5441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11293" y="2275227"/>
                  <a:ext cx="85680" cy="11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2F9208F-586C-462B-936F-74E811218435}"/>
                    </a:ext>
                  </a:extLst>
                </p14:cNvPr>
                <p14:cNvContentPartPr/>
                <p14:nvPr/>
              </p14:nvContentPartPr>
              <p14:xfrm>
                <a:off x="5379973" y="1860507"/>
                <a:ext cx="292680" cy="901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2F9208F-586C-462B-936F-74E81121843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71333" y="1851507"/>
                  <a:ext cx="310320" cy="9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5160E11-A4E1-47DF-9AE0-DF01B7E33591}"/>
                    </a:ext>
                  </a:extLst>
                </p14:cNvPr>
                <p14:cNvContentPartPr/>
                <p14:nvPr/>
              </p14:nvContentPartPr>
              <p14:xfrm>
                <a:off x="5440453" y="1448667"/>
                <a:ext cx="821520" cy="1024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5160E11-A4E1-47DF-9AE0-DF01B7E3359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31813" y="1440027"/>
                  <a:ext cx="839160" cy="10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39C70BA-C234-46C2-B766-6FABDF3B73F8}"/>
                    </a:ext>
                  </a:extLst>
                </p14:cNvPr>
                <p14:cNvContentPartPr/>
                <p14:nvPr/>
              </p14:nvContentPartPr>
              <p14:xfrm>
                <a:off x="5792533" y="1384227"/>
                <a:ext cx="1071000" cy="387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39C70BA-C234-46C2-B766-6FABDF3B73F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83533" y="1375227"/>
                  <a:ext cx="10886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C0D6922-A2F2-41F8-BF17-D97A73AA66AF}"/>
                    </a:ext>
                  </a:extLst>
                </p14:cNvPr>
                <p14:cNvContentPartPr/>
                <p14:nvPr/>
              </p14:nvContentPartPr>
              <p14:xfrm>
                <a:off x="6270253" y="1349667"/>
                <a:ext cx="738720" cy="105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C0D6922-A2F2-41F8-BF17-D97A73AA66A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61253" y="1341027"/>
                  <a:ext cx="756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227646-2343-4647-BC0E-C7741AC74793}"/>
                    </a:ext>
                  </a:extLst>
                </p14:cNvPr>
                <p14:cNvContentPartPr/>
                <p14:nvPr/>
              </p14:nvContentPartPr>
              <p14:xfrm>
                <a:off x="6870733" y="1415187"/>
                <a:ext cx="531720" cy="106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227646-2343-4647-BC0E-C7741AC7479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62093" y="1406187"/>
                  <a:ext cx="549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FBE92A7-4D68-4F33-B704-0BD758E1A404}"/>
                    </a:ext>
                  </a:extLst>
                </p14:cNvPr>
                <p14:cNvContentPartPr/>
                <p14:nvPr/>
              </p14:nvContentPartPr>
              <p14:xfrm>
                <a:off x="7022653" y="1443627"/>
                <a:ext cx="383040" cy="101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FBE92A7-4D68-4F33-B704-0BD758E1A40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13653" y="1434627"/>
                  <a:ext cx="400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52CEE44-FC11-4331-9AFF-913C863C7721}"/>
                    </a:ext>
                  </a:extLst>
                </p14:cNvPr>
                <p14:cNvContentPartPr/>
                <p14:nvPr/>
              </p14:nvContentPartPr>
              <p14:xfrm>
                <a:off x="7052893" y="2965347"/>
                <a:ext cx="835560" cy="1203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52CEE44-FC11-4331-9AFF-913C863C772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43893" y="2956707"/>
                  <a:ext cx="853200" cy="12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457C62D-66D1-42B6-A065-2E4FB42141FB}"/>
                    </a:ext>
                  </a:extLst>
                </p14:cNvPr>
                <p14:cNvContentPartPr/>
                <p14:nvPr/>
              </p14:nvContentPartPr>
              <p14:xfrm>
                <a:off x="7045693" y="4528827"/>
                <a:ext cx="97920" cy="277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457C62D-66D1-42B6-A065-2E4FB42141F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37053" y="4519827"/>
                  <a:ext cx="1155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0F1C049-7D9A-47F9-B11F-BF90CDF5852D}"/>
                    </a:ext>
                  </a:extLst>
                </p14:cNvPr>
                <p14:cNvContentPartPr/>
                <p14:nvPr/>
              </p14:nvContentPartPr>
              <p14:xfrm>
                <a:off x="7047133" y="2982267"/>
                <a:ext cx="883440" cy="1108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0F1C049-7D9A-47F9-B11F-BF90CDF5852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38493" y="2973627"/>
                  <a:ext cx="901080" cy="11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C301BEA-9220-4B63-83AF-DDD7629F72C3}"/>
                    </a:ext>
                  </a:extLst>
                </p14:cNvPr>
                <p14:cNvContentPartPr/>
                <p14:nvPr/>
              </p14:nvContentPartPr>
              <p14:xfrm>
                <a:off x="7226413" y="2277747"/>
                <a:ext cx="127800" cy="571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C301BEA-9220-4B63-83AF-DDD7629F72C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217773" y="2269107"/>
                  <a:ext cx="14544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4316E59-D14A-4E7E-ABC8-9FBD9F88FA61}"/>
                    </a:ext>
                  </a:extLst>
                </p14:cNvPr>
                <p14:cNvContentPartPr/>
                <p14:nvPr/>
              </p14:nvContentPartPr>
              <p14:xfrm>
                <a:off x="7238293" y="2065707"/>
                <a:ext cx="207000" cy="488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4316E59-D14A-4E7E-ABC8-9FBD9F88FA6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29653" y="2057067"/>
                  <a:ext cx="22464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77D780D-CF6A-49D9-9290-AFB1F9D54051}"/>
                    </a:ext>
                  </a:extLst>
                </p14:cNvPr>
                <p14:cNvContentPartPr/>
                <p14:nvPr/>
              </p14:nvContentPartPr>
              <p14:xfrm>
                <a:off x="7306693" y="1508067"/>
                <a:ext cx="548280" cy="738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77D780D-CF6A-49D9-9290-AFB1F9D5405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98053" y="1499067"/>
                  <a:ext cx="565920" cy="75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93478E0-DFD9-4355-80CC-EEB41A8B4AB2}"/>
                    </a:ext>
                  </a:extLst>
                </p14:cNvPr>
                <p14:cNvContentPartPr/>
                <p14:nvPr/>
              </p14:nvContentPartPr>
              <p14:xfrm>
                <a:off x="6056773" y="1422027"/>
                <a:ext cx="1186560" cy="177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3478E0-DFD9-4355-80CC-EEB41A8B4AB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048133" y="1413387"/>
                  <a:ext cx="1204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B573D86-974C-412E-87FD-93B0AFA7F7A7}"/>
                    </a:ext>
                  </a:extLst>
                </p14:cNvPr>
                <p14:cNvContentPartPr/>
                <p14:nvPr/>
              </p14:nvContentPartPr>
              <p14:xfrm>
                <a:off x="5311213" y="1520307"/>
                <a:ext cx="634680" cy="2762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B573D86-974C-412E-87FD-93B0AFA7F7A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02573" y="1511307"/>
                  <a:ext cx="652320" cy="27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0CCBAB9-7790-464A-A731-6B93B849B5DE}"/>
                    </a:ext>
                  </a:extLst>
                </p14:cNvPr>
                <p14:cNvContentPartPr/>
                <p14:nvPr/>
              </p14:nvContentPartPr>
              <p14:xfrm>
                <a:off x="5423533" y="3295827"/>
                <a:ext cx="556920" cy="964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0CCBAB9-7790-464A-A731-6B93B849B5D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14533" y="3286827"/>
                  <a:ext cx="574560" cy="9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1F89478-797D-4364-AF11-3AA790B935E7}"/>
                    </a:ext>
                  </a:extLst>
                </p14:cNvPr>
                <p14:cNvContentPartPr/>
                <p14:nvPr/>
              </p14:nvContentPartPr>
              <p14:xfrm>
                <a:off x="5508493" y="3373587"/>
                <a:ext cx="761400" cy="916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1F89478-797D-4364-AF11-3AA790B935E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99853" y="3364587"/>
                  <a:ext cx="779040" cy="9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566F397-2A3B-4771-A8C8-AAF9D11626A7}"/>
                    </a:ext>
                  </a:extLst>
                </p14:cNvPr>
                <p14:cNvContentPartPr/>
                <p14:nvPr/>
              </p14:nvContentPartPr>
              <p14:xfrm>
                <a:off x="5782813" y="3907107"/>
                <a:ext cx="628200" cy="366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566F397-2A3B-4771-A8C8-AAF9D11626A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74173" y="3898107"/>
                  <a:ext cx="6458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BC3BB5A-C647-4FA0-AA7F-D22D81F65895}"/>
                    </a:ext>
                  </a:extLst>
                </p14:cNvPr>
                <p14:cNvContentPartPr/>
                <p14:nvPr/>
              </p14:nvContentPartPr>
              <p14:xfrm>
                <a:off x="5901253" y="4068387"/>
                <a:ext cx="538920" cy="311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BC3BB5A-C647-4FA0-AA7F-D22D81F6589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92613" y="4059387"/>
                  <a:ext cx="5565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F8544B7-DF08-4BE7-9D4B-69EDBE2EA052}"/>
                    </a:ext>
                  </a:extLst>
                </p14:cNvPr>
                <p14:cNvContentPartPr/>
                <p14:nvPr/>
              </p14:nvContentPartPr>
              <p14:xfrm>
                <a:off x="5869933" y="4106907"/>
                <a:ext cx="595080" cy="294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F8544B7-DF08-4BE7-9D4B-69EDBE2EA05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861293" y="4097907"/>
                  <a:ext cx="6127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4F15DDC-EFEC-4DDA-98F5-FFF61E95B551}"/>
                    </a:ext>
                  </a:extLst>
                </p14:cNvPr>
                <p14:cNvContentPartPr/>
                <p14:nvPr/>
              </p14:nvContentPartPr>
              <p14:xfrm>
                <a:off x="6078373" y="4255947"/>
                <a:ext cx="591840" cy="126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4F15DDC-EFEC-4DDA-98F5-FFF61E95B55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069373" y="4246947"/>
                  <a:ext cx="609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E387039-D1A4-41F8-804A-9B4A3DC3C9E3}"/>
                    </a:ext>
                  </a:extLst>
                </p14:cNvPr>
                <p14:cNvContentPartPr/>
                <p14:nvPr/>
              </p14:nvContentPartPr>
              <p14:xfrm>
                <a:off x="6343693" y="4335867"/>
                <a:ext cx="773640" cy="205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E387039-D1A4-41F8-804A-9B4A3DC3C9E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34693" y="4326867"/>
                  <a:ext cx="7912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7B4BE1B-FF3B-4B22-AE0E-AF76664B092B}"/>
                    </a:ext>
                  </a:extLst>
                </p14:cNvPr>
                <p14:cNvContentPartPr/>
                <p14:nvPr/>
              </p14:nvContentPartPr>
              <p14:xfrm>
                <a:off x="6535573" y="4426227"/>
                <a:ext cx="596880" cy="45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7B4BE1B-FF3B-4B22-AE0E-AF76664B092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26573" y="4417227"/>
                  <a:ext cx="614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819E846-F1C0-4C94-B898-C9C8BC05C1DD}"/>
                    </a:ext>
                  </a:extLst>
                </p14:cNvPr>
                <p14:cNvContentPartPr/>
                <p14:nvPr/>
              </p14:nvContentPartPr>
              <p14:xfrm>
                <a:off x="6816733" y="4434507"/>
                <a:ext cx="479880" cy="9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819E846-F1C0-4C94-B898-C9C8BC05C1D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07733" y="4425507"/>
                  <a:ext cx="497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F4E65EA-415D-4EAA-BF98-227F01D0A1A3}"/>
                    </a:ext>
                  </a:extLst>
                </p14:cNvPr>
                <p14:cNvContentPartPr/>
                <p14:nvPr/>
              </p14:nvContentPartPr>
              <p14:xfrm>
                <a:off x="6920053" y="4396707"/>
                <a:ext cx="411120" cy="29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F4E65EA-415D-4EAA-BF98-227F01D0A1A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911413" y="4387707"/>
                  <a:ext cx="428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0089AEB-71EA-4ADE-93D1-6DFE4C82D833}"/>
                    </a:ext>
                  </a:extLst>
                </p14:cNvPr>
                <p14:cNvContentPartPr/>
                <p14:nvPr/>
              </p14:nvContentPartPr>
              <p14:xfrm>
                <a:off x="6945613" y="4420827"/>
                <a:ext cx="514800" cy="63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0089AEB-71EA-4ADE-93D1-6DFE4C82D83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936973" y="4411827"/>
                  <a:ext cx="532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09A09BE-8A43-4FAB-9C04-7D72F639A00B}"/>
                    </a:ext>
                  </a:extLst>
                </p14:cNvPr>
                <p14:cNvContentPartPr/>
                <p14:nvPr/>
              </p14:nvContentPartPr>
              <p14:xfrm>
                <a:off x="7503613" y="4466907"/>
                <a:ext cx="90000" cy="488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09A09BE-8A43-4FAB-9C04-7D72F639A00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494613" y="4458267"/>
                  <a:ext cx="107640" cy="505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7890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6C840EF-0968-425D-BDEA-C59E290C3CAA}"/>
                  </a:ext>
                </a:extLst>
              </p14:cNvPr>
              <p14:cNvContentPartPr/>
              <p14:nvPr/>
            </p14:nvContentPartPr>
            <p14:xfrm>
              <a:off x="7381759" y="2704617"/>
              <a:ext cx="24480" cy="19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6C840EF-0968-425D-BDEA-C59E290C3C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3119" y="2695977"/>
                <a:ext cx="42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50A104B-E98C-420F-BB5E-C8603AEA1EBC}"/>
                  </a:ext>
                </a:extLst>
              </p14:cNvPr>
              <p14:cNvContentPartPr/>
              <p14:nvPr/>
            </p14:nvContentPartPr>
            <p14:xfrm>
              <a:off x="7469411" y="888708"/>
              <a:ext cx="990720" cy="5061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50A104B-E98C-420F-BB5E-C8603AEA1E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0051" y="879348"/>
                <a:ext cx="1009440" cy="50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7AC0BB-EEEC-4702-9928-598C13AAD819}"/>
                  </a:ext>
                </a:extLst>
              </p14:cNvPr>
              <p14:cNvContentPartPr/>
              <p14:nvPr/>
            </p14:nvContentPartPr>
            <p14:xfrm>
              <a:off x="7496051" y="5066868"/>
              <a:ext cx="193320" cy="268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7AC0BB-EEEC-4702-9928-598C13AAD8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86691" y="5057508"/>
                <a:ext cx="2120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3DF804-3ACC-4F1B-A97A-175979005662}"/>
                  </a:ext>
                </a:extLst>
              </p14:cNvPr>
              <p14:cNvContentPartPr/>
              <p14:nvPr/>
            </p14:nvContentPartPr>
            <p14:xfrm>
              <a:off x="7573419" y="3539407"/>
              <a:ext cx="27720" cy="28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3DF804-3ACC-4F1B-A97A-1759790056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64059" y="3530047"/>
                <a:ext cx="46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59A4A90-72C1-4A08-A0E3-E7EBA3AE8329}"/>
                  </a:ext>
                </a:extLst>
              </p14:cNvPr>
              <p14:cNvContentPartPr/>
              <p14:nvPr/>
            </p14:nvContentPartPr>
            <p14:xfrm>
              <a:off x="5411259" y="1434487"/>
              <a:ext cx="2534040" cy="359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59A4A90-72C1-4A08-A0E3-E7EBA3AE83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01899" y="1425127"/>
                <a:ext cx="2552760" cy="36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3F5ED98-D1ED-4628-B64C-B941E9DCE95A}"/>
                  </a:ext>
                </a:extLst>
              </p14:cNvPr>
              <p14:cNvContentPartPr/>
              <p14:nvPr/>
            </p14:nvContentPartPr>
            <p14:xfrm>
              <a:off x="6863859" y="4463167"/>
              <a:ext cx="676800" cy="863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3F5ED98-D1ED-4628-B64C-B941E9DCE9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54499" y="4453807"/>
                <a:ext cx="69552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58D3D9E-AD1D-44D7-9851-D7332B5FC802}"/>
                  </a:ext>
                </a:extLst>
              </p14:cNvPr>
              <p14:cNvContentPartPr/>
              <p14:nvPr/>
            </p14:nvContentPartPr>
            <p14:xfrm>
              <a:off x="6214419" y="4365607"/>
              <a:ext cx="1342800" cy="294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58D3D9E-AD1D-44D7-9851-D7332B5FC8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05059" y="4356247"/>
                <a:ext cx="136152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6FC8094-2960-432C-928E-67B3CC1A9026}"/>
                  </a:ext>
                </a:extLst>
              </p14:cNvPr>
              <p14:cNvContentPartPr/>
              <p14:nvPr/>
            </p14:nvContentPartPr>
            <p14:xfrm>
              <a:off x="7224613" y="1424547"/>
              <a:ext cx="673560" cy="1441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6FC8094-2960-432C-928E-67B3CC1A90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15973" y="1415907"/>
                <a:ext cx="691200" cy="145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2E1AB849-271C-40CC-B43B-C134BACCE52A}"/>
              </a:ext>
            </a:extLst>
          </p:cNvPr>
          <p:cNvGrpSpPr/>
          <p:nvPr/>
        </p:nvGrpSpPr>
        <p:grpSpPr>
          <a:xfrm>
            <a:off x="5311213" y="1349667"/>
            <a:ext cx="2619360" cy="3675240"/>
            <a:chOff x="5311213" y="1349667"/>
            <a:chExt cx="2619360" cy="367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63DC455-515B-470F-BEF0-5146B5684EF7}"/>
                    </a:ext>
                  </a:extLst>
                </p14:cNvPr>
                <p14:cNvContentPartPr/>
                <p14:nvPr/>
              </p14:nvContentPartPr>
              <p14:xfrm>
                <a:off x="6044893" y="4165227"/>
                <a:ext cx="1530720" cy="859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63DC455-515B-470F-BEF0-5146B5684EF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35893" y="4156587"/>
                  <a:ext cx="1548360" cy="87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ACE3680-2A0F-42FB-9F14-EA4D755697AA}"/>
                    </a:ext>
                  </a:extLst>
                </p14:cNvPr>
                <p14:cNvContentPartPr/>
                <p14:nvPr/>
              </p14:nvContentPartPr>
              <p14:xfrm>
                <a:off x="5484733" y="2577987"/>
                <a:ext cx="940320" cy="1861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ACE3680-2A0F-42FB-9F14-EA4D755697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76093" y="2569347"/>
                  <a:ext cx="957960" cy="18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FA5D16D-FC1F-4181-9639-95CD143AA062}"/>
                    </a:ext>
                  </a:extLst>
                </p14:cNvPr>
                <p14:cNvContentPartPr/>
                <p14:nvPr/>
              </p14:nvContentPartPr>
              <p14:xfrm>
                <a:off x="5442613" y="2676267"/>
                <a:ext cx="247320" cy="884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FA5D16D-FC1F-4181-9639-95CD143AA06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33973" y="2667627"/>
                  <a:ext cx="264960" cy="90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6486D13-B44B-44AF-A96D-2AE680B54414}"/>
                    </a:ext>
                  </a:extLst>
                </p14:cNvPr>
                <p14:cNvContentPartPr/>
                <p14:nvPr/>
              </p14:nvContentPartPr>
              <p14:xfrm>
                <a:off x="5419933" y="2284227"/>
                <a:ext cx="68040" cy="1094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6486D13-B44B-44AF-A96D-2AE680B5441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11293" y="2275227"/>
                  <a:ext cx="85680" cy="11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2F9208F-586C-462B-936F-74E811218435}"/>
                    </a:ext>
                  </a:extLst>
                </p14:cNvPr>
                <p14:cNvContentPartPr/>
                <p14:nvPr/>
              </p14:nvContentPartPr>
              <p14:xfrm>
                <a:off x="5379973" y="1860507"/>
                <a:ext cx="292680" cy="901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2F9208F-586C-462B-936F-74E81121843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71333" y="1851507"/>
                  <a:ext cx="310320" cy="9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5160E11-A4E1-47DF-9AE0-DF01B7E33591}"/>
                    </a:ext>
                  </a:extLst>
                </p14:cNvPr>
                <p14:cNvContentPartPr/>
                <p14:nvPr/>
              </p14:nvContentPartPr>
              <p14:xfrm>
                <a:off x="5440453" y="1448667"/>
                <a:ext cx="821520" cy="1024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5160E11-A4E1-47DF-9AE0-DF01B7E3359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31813" y="1440027"/>
                  <a:ext cx="839160" cy="10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39C70BA-C234-46C2-B766-6FABDF3B73F8}"/>
                    </a:ext>
                  </a:extLst>
                </p14:cNvPr>
                <p14:cNvContentPartPr/>
                <p14:nvPr/>
              </p14:nvContentPartPr>
              <p14:xfrm>
                <a:off x="5792533" y="1384227"/>
                <a:ext cx="1071000" cy="387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39C70BA-C234-46C2-B766-6FABDF3B73F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83533" y="1375227"/>
                  <a:ext cx="10886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C0D6922-A2F2-41F8-BF17-D97A73AA66AF}"/>
                    </a:ext>
                  </a:extLst>
                </p14:cNvPr>
                <p14:cNvContentPartPr/>
                <p14:nvPr/>
              </p14:nvContentPartPr>
              <p14:xfrm>
                <a:off x="6270253" y="1349667"/>
                <a:ext cx="738720" cy="105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C0D6922-A2F2-41F8-BF17-D97A73AA66A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61253" y="1341027"/>
                  <a:ext cx="756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227646-2343-4647-BC0E-C7741AC74793}"/>
                    </a:ext>
                  </a:extLst>
                </p14:cNvPr>
                <p14:cNvContentPartPr/>
                <p14:nvPr/>
              </p14:nvContentPartPr>
              <p14:xfrm>
                <a:off x="6870733" y="1415187"/>
                <a:ext cx="531720" cy="106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227646-2343-4647-BC0E-C7741AC7479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62093" y="1406187"/>
                  <a:ext cx="549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FBE92A7-4D68-4F33-B704-0BD758E1A404}"/>
                    </a:ext>
                  </a:extLst>
                </p14:cNvPr>
                <p14:cNvContentPartPr/>
                <p14:nvPr/>
              </p14:nvContentPartPr>
              <p14:xfrm>
                <a:off x="7022653" y="1443627"/>
                <a:ext cx="383040" cy="101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FBE92A7-4D68-4F33-B704-0BD758E1A40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13653" y="1434627"/>
                  <a:ext cx="400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52CEE44-FC11-4331-9AFF-913C863C7721}"/>
                    </a:ext>
                  </a:extLst>
                </p14:cNvPr>
                <p14:cNvContentPartPr/>
                <p14:nvPr/>
              </p14:nvContentPartPr>
              <p14:xfrm>
                <a:off x="7052893" y="2965347"/>
                <a:ext cx="835560" cy="1203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52CEE44-FC11-4331-9AFF-913C863C772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43893" y="2956707"/>
                  <a:ext cx="853200" cy="12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457C62D-66D1-42B6-A065-2E4FB42141FB}"/>
                    </a:ext>
                  </a:extLst>
                </p14:cNvPr>
                <p14:cNvContentPartPr/>
                <p14:nvPr/>
              </p14:nvContentPartPr>
              <p14:xfrm>
                <a:off x="7045693" y="4528827"/>
                <a:ext cx="97920" cy="277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457C62D-66D1-42B6-A065-2E4FB42141F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37053" y="4519827"/>
                  <a:ext cx="1155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0F1C049-7D9A-47F9-B11F-BF90CDF5852D}"/>
                    </a:ext>
                  </a:extLst>
                </p14:cNvPr>
                <p14:cNvContentPartPr/>
                <p14:nvPr/>
              </p14:nvContentPartPr>
              <p14:xfrm>
                <a:off x="7047133" y="2982267"/>
                <a:ext cx="883440" cy="1108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0F1C049-7D9A-47F9-B11F-BF90CDF5852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38493" y="2973627"/>
                  <a:ext cx="901080" cy="11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C301BEA-9220-4B63-83AF-DDD7629F72C3}"/>
                    </a:ext>
                  </a:extLst>
                </p14:cNvPr>
                <p14:cNvContentPartPr/>
                <p14:nvPr/>
              </p14:nvContentPartPr>
              <p14:xfrm>
                <a:off x="7226413" y="2277747"/>
                <a:ext cx="127800" cy="571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C301BEA-9220-4B63-83AF-DDD7629F72C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17773" y="2269107"/>
                  <a:ext cx="14544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4316E59-D14A-4E7E-ABC8-9FBD9F88FA61}"/>
                    </a:ext>
                  </a:extLst>
                </p14:cNvPr>
                <p14:cNvContentPartPr/>
                <p14:nvPr/>
              </p14:nvContentPartPr>
              <p14:xfrm>
                <a:off x="7238293" y="2065707"/>
                <a:ext cx="207000" cy="488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4316E59-D14A-4E7E-ABC8-9FBD9F88FA6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29653" y="2057067"/>
                  <a:ext cx="22464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77D780D-CF6A-49D9-9290-AFB1F9D54051}"/>
                    </a:ext>
                  </a:extLst>
                </p14:cNvPr>
                <p14:cNvContentPartPr/>
                <p14:nvPr/>
              </p14:nvContentPartPr>
              <p14:xfrm>
                <a:off x="7306693" y="1508067"/>
                <a:ext cx="548280" cy="738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77D780D-CF6A-49D9-9290-AFB1F9D540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98053" y="1499067"/>
                  <a:ext cx="565920" cy="75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93478E0-DFD9-4355-80CC-EEB41A8B4AB2}"/>
                    </a:ext>
                  </a:extLst>
                </p14:cNvPr>
                <p14:cNvContentPartPr/>
                <p14:nvPr/>
              </p14:nvContentPartPr>
              <p14:xfrm>
                <a:off x="6056773" y="1422027"/>
                <a:ext cx="1186560" cy="177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3478E0-DFD9-4355-80CC-EEB41A8B4AB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48133" y="1413387"/>
                  <a:ext cx="1204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B573D86-974C-412E-87FD-93B0AFA7F7A7}"/>
                    </a:ext>
                  </a:extLst>
                </p14:cNvPr>
                <p14:cNvContentPartPr/>
                <p14:nvPr/>
              </p14:nvContentPartPr>
              <p14:xfrm>
                <a:off x="5311213" y="1520307"/>
                <a:ext cx="634680" cy="2762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B573D86-974C-412E-87FD-93B0AFA7F7A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02573" y="1511307"/>
                  <a:ext cx="652320" cy="27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0CCBAB9-7790-464A-A731-6B93B849B5DE}"/>
                    </a:ext>
                  </a:extLst>
                </p14:cNvPr>
                <p14:cNvContentPartPr/>
                <p14:nvPr/>
              </p14:nvContentPartPr>
              <p14:xfrm>
                <a:off x="5423533" y="3295827"/>
                <a:ext cx="556920" cy="964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0CCBAB9-7790-464A-A731-6B93B849B5D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14533" y="3286827"/>
                  <a:ext cx="574560" cy="9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1F89478-797D-4364-AF11-3AA790B935E7}"/>
                    </a:ext>
                  </a:extLst>
                </p14:cNvPr>
                <p14:cNvContentPartPr/>
                <p14:nvPr/>
              </p14:nvContentPartPr>
              <p14:xfrm>
                <a:off x="5508493" y="3373587"/>
                <a:ext cx="761400" cy="916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1F89478-797D-4364-AF11-3AA790B935E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99853" y="3364587"/>
                  <a:ext cx="779040" cy="9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566F397-2A3B-4771-A8C8-AAF9D11626A7}"/>
                    </a:ext>
                  </a:extLst>
                </p14:cNvPr>
                <p14:cNvContentPartPr/>
                <p14:nvPr/>
              </p14:nvContentPartPr>
              <p14:xfrm>
                <a:off x="5782813" y="3907107"/>
                <a:ext cx="628200" cy="366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566F397-2A3B-4771-A8C8-AAF9D11626A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74173" y="3898107"/>
                  <a:ext cx="6458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BC3BB5A-C647-4FA0-AA7F-D22D81F65895}"/>
                    </a:ext>
                  </a:extLst>
                </p14:cNvPr>
                <p14:cNvContentPartPr/>
                <p14:nvPr/>
              </p14:nvContentPartPr>
              <p14:xfrm>
                <a:off x="5901253" y="4068387"/>
                <a:ext cx="538920" cy="311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BC3BB5A-C647-4FA0-AA7F-D22D81F6589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92613" y="4059387"/>
                  <a:ext cx="5565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F8544B7-DF08-4BE7-9D4B-69EDBE2EA052}"/>
                    </a:ext>
                  </a:extLst>
                </p14:cNvPr>
                <p14:cNvContentPartPr/>
                <p14:nvPr/>
              </p14:nvContentPartPr>
              <p14:xfrm>
                <a:off x="5869933" y="4106907"/>
                <a:ext cx="595080" cy="294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F8544B7-DF08-4BE7-9D4B-69EDBE2EA05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61293" y="4097907"/>
                  <a:ext cx="6127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4F15DDC-EFEC-4DDA-98F5-FFF61E95B551}"/>
                    </a:ext>
                  </a:extLst>
                </p14:cNvPr>
                <p14:cNvContentPartPr/>
                <p14:nvPr/>
              </p14:nvContentPartPr>
              <p14:xfrm>
                <a:off x="6078373" y="4255947"/>
                <a:ext cx="591840" cy="126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4F15DDC-EFEC-4DDA-98F5-FFF61E95B55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69373" y="4246947"/>
                  <a:ext cx="609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E387039-D1A4-41F8-804A-9B4A3DC3C9E3}"/>
                    </a:ext>
                  </a:extLst>
                </p14:cNvPr>
                <p14:cNvContentPartPr/>
                <p14:nvPr/>
              </p14:nvContentPartPr>
              <p14:xfrm>
                <a:off x="6343693" y="4335867"/>
                <a:ext cx="773640" cy="205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E387039-D1A4-41F8-804A-9B4A3DC3C9E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34693" y="4326867"/>
                  <a:ext cx="7912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7B4BE1B-FF3B-4B22-AE0E-AF76664B092B}"/>
                    </a:ext>
                  </a:extLst>
                </p14:cNvPr>
                <p14:cNvContentPartPr/>
                <p14:nvPr/>
              </p14:nvContentPartPr>
              <p14:xfrm>
                <a:off x="6535573" y="4426227"/>
                <a:ext cx="596880" cy="45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7B4BE1B-FF3B-4B22-AE0E-AF76664B092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26573" y="4417227"/>
                  <a:ext cx="614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819E846-F1C0-4C94-B898-C9C8BC05C1DD}"/>
                    </a:ext>
                  </a:extLst>
                </p14:cNvPr>
                <p14:cNvContentPartPr/>
                <p14:nvPr/>
              </p14:nvContentPartPr>
              <p14:xfrm>
                <a:off x="6816733" y="4434507"/>
                <a:ext cx="479880" cy="9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819E846-F1C0-4C94-B898-C9C8BC05C1D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07733" y="4425507"/>
                  <a:ext cx="497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F4E65EA-415D-4EAA-BF98-227F01D0A1A3}"/>
                    </a:ext>
                  </a:extLst>
                </p14:cNvPr>
                <p14:cNvContentPartPr/>
                <p14:nvPr/>
              </p14:nvContentPartPr>
              <p14:xfrm>
                <a:off x="6920053" y="4396707"/>
                <a:ext cx="411120" cy="29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F4E65EA-415D-4EAA-BF98-227F01D0A1A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11413" y="4387707"/>
                  <a:ext cx="428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0089AEB-71EA-4ADE-93D1-6DFE4C82D833}"/>
                    </a:ext>
                  </a:extLst>
                </p14:cNvPr>
                <p14:cNvContentPartPr/>
                <p14:nvPr/>
              </p14:nvContentPartPr>
              <p14:xfrm>
                <a:off x="6945613" y="4420827"/>
                <a:ext cx="514800" cy="63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0089AEB-71EA-4ADE-93D1-6DFE4C82D83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36973" y="4411827"/>
                  <a:ext cx="532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09A09BE-8A43-4FAB-9C04-7D72F639A00B}"/>
                    </a:ext>
                  </a:extLst>
                </p14:cNvPr>
                <p14:cNvContentPartPr/>
                <p14:nvPr/>
              </p14:nvContentPartPr>
              <p14:xfrm>
                <a:off x="7503613" y="4466907"/>
                <a:ext cx="90000" cy="488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09A09BE-8A43-4FAB-9C04-7D72F639A00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94613" y="4458267"/>
                  <a:ext cx="107640" cy="50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5CB47A4-270E-4C5E-942D-56E3AEC57493}"/>
                  </a:ext>
                </a:extLst>
              </p14:cNvPr>
              <p14:cNvContentPartPr/>
              <p14:nvPr/>
            </p14:nvContentPartPr>
            <p14:xfrm>
              <a:off x="3334714" y="2672872"/>
              <a:ext cx="24480" cy="19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5CB47A4-270E-4C5E-942D-56E3AEC574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6074" y="2664232"/>
                <a:ext cx="42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F5E1BA2-52B2-4235-B5B4-AC901BDA11AD}"/>
                  </a:ext>
                </a:extLst>
              </p14:cNvPr>
              <p14:cNvContentPartPr/>
              <p14:nvPr/>
            </p14:nvContentPartPr>
            <p14:xfrm>
              <a:off x="3422366" y="856963"/>
              <a:ext cx="990720" cy="50619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F5E1BA2-52B2-4235-B5B4-AC901BDA11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3006" y="847603"/>
                <a:ext cx="1009440" cy="50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C053E4F-1E54-4585-A967-07B15B8AA878}"/>
                  </a:ext>
                </a:extLst>
              </p14:cNvPr>
              <p14:cNvContentPartPr/>
              <p14:nvPr/>
            </p14:nvContentPartPr>
            <p14:xfrm>
              <a:off x="3449006" y="5035123"/>
              <a:ext cx="193320" cy="268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C053E4F-1E54-4585-A967-07B15B8AA8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39646" y="5025763"/>
                <a:ext cx="2120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AC0B4E0-11BD-4646-A02E-C5C7688734E8}"/>
                  </a:ext>
                </a:extLst>
              </p14:cNvPr>
              <p14:cNvContentPartPr/>
              <p14:nvPr/>
            </p14:nvContentPartPr>
            <p14:xfrm>
              <a:off x="3526374" y="3507662"/>
              <a:ext cx="27720" cy="281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AC0B4E0-11BD-4646-A02E-C5C7688734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7014" y="3498302"/>
                <a:ext cx="46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ACEA789-958D-460B-A5F2-29A0C0B75243}"/>
                  </a:ext>
                </a:extLst>
              </p14:cNvPr>
              <p14:cNvContentPartPr/>
              <p14:nvPr/>
            </p14:nvContentPartPr>
            <p14:xfrm>
              <a:off x="1582374" y="1570142"/>
              <a:ext cx="2076480" cy="3427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ACEA789-958D-460B-A5F2-29A0C0B7524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73014" y="1560782"/>
                <a:ext cx="2095200" cy="34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738C5E2-20E3-429D-BD25-1C48ADD1A101}"/>
                  </a:ext>
                </a:extLst>
              </p14:cNvPr>
              <p14:cNvContentPartPr/>
              <p14:nvPr/>
            </p14:nvContentPartPr>
            <p14:xfrm>
              <a:off x="2816814" y="4532222"/>
              <a:ext cx="676800" cy="762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738C5E2-20E3-429D-BD25-1C48ADD1A10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07454" y="4522862"/>
                <a:ext cx="695520" cy="78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75191BCA-2052-414A-A324-D2ADE5FA83FF}"/>
              </a:ext>
            </a:extLst>
          </p:cNvPr>
          <p:cNvGrpSpPr/>
          <p:nvPr/>
        </p:nvGrpSpPr>
        <p:grpSpPr>
          <a:xfrm>
            <a:off x="3408073" y="5287773"/>
            <a:ext cx="122040" cy="404640"/>
            <a:chOff x="3408073" y="5370323"/>
            <a:chExt cx="12204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0F437E4-075D-4EC5-BC55-3DF2BADE41D7}"/>
                    </a:ext>
                  </a:extLst>
                </p14:cNvPr>
                <p14:cNvContentPartPr/>
                <p14:nvPr/>
              </p14:nvContentPartPr>
              <p14:xfrm>
                <a:off x="3408073" y="5370323"/>
                <a:ext cx="102600" cy="379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0F437E4-075D-4EC5-BC55-3DF2BADE41D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90433" y="5352323"/>
                  <a:ext cx="1382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089B64E-08B8-46BE-A6B8-6DF6DB947B70}"/>
                    </a:ext>
                  </a:extLst>
                </p14:cNvPr>
                <p14:cNvContentPartPr/>
                <p14:nvPr/>
              </p14:nvContentPartPr>
              <p14:xfrm>
                <a:off x="3477553" y="5456363"/>
                <a:ext cx="52560" cy="276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089B64E-08B8-46BE-A6B8-6DF6DB947B7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59553" y="5438363"/>
                  <a:ext cx="882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4A8DD64-DAAE-45DE-BE2D-83B6F0AA2B31}"/>
                    </a:ext>
                  </a:extLst>
                </p14:cNvPr>
                <p14:cNvContentPartPr/>
                <p14:nvPr/>
              </p14:nvContentPartPr>
              <p14:xfrm>
                <a:off x="3430393" y="5535923"/>
                <a:ext cx="89640" cy="239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4A8DD64-DAAE-45DE-BE2D-83B6F0AA2B3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12393" y="5517923"/>
                  <a:ext cx="125280" cy="274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2029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C08120-5CF6-4E94-8E28-D05137DD5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050" y="739259"/>
            <a:ext cx="2543606" cy="1418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DF41F3-D1E9-4BD0-B209-31CD93BB8B5C}"/>
              </a:ext>
            </a:extLst>
          </p:cNvPr>
          <p:cNvSpPr txBox="1"/>
          <p:nvPr/>
        </p:nvSpPr>
        <p:spPr>
          <a:xfrm>
            <a:off x="247007" y="661899"/>
            <a:ext cx="87255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A tangle is rational if one can remove </a:t>
            </a:r>
          </a:p>
          <a:p>
            <a:pPr algn="l"/>
            <a:r>
              <a:rPr lang="en-US" sz="2400" dirty="0"/>
              <a:t>all crossings by moving the endpoints </a:t>
            </a:r>
          </a:p>
          <a:p>
            <a:pPr algn="l"/>
            <a:r>
              <a:rPr lang="en-US" sz="2400" dirty="0"/>
              <a:t>of strings on the boundary of the </a:t>
            </a:r>
          </a:p>
          <a:p>
            <a:pPr algn="l"/>
            <a:r>
              <a:rPr lang="en-US" sz="2400" dirty="0"/>
              <a:t>ball, while keeping these endpoints </a:t>
            </a:r>
          </a:p>
          <a:p>
            <a:pPr algn="l"/>
            <a:r>
              <a:rPr lang="en-US" sz="2400" dirty="0"/>
              <a:t>on the boundary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One cannot deform the shape of the ball to determine if a tangle is rational:</a:t>
            </a:r>
          </a:p>
          <a:p>
            <a:pPr algn="l"/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FB9D31A-34DD-463D-B1AE-D035B184970E}"/>
                  </a:ext>
                </a:extLst>
              </p14:cNvPr>
              <p14:cNvContentPartPr/>
              <p14:nvPr/>
            </p14:nvContentPartPr>
            <p14:xfrm>
              <a:off x="913320" y="3195360"/>
              <a:ext cx="7095600" cy="2470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FB9D31A-34DD-463D-B1AE-D035B18497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3960" y="3186000"/>
                <a:ext cx="7114320" cy="248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633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9" y="1080318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2" y="3338368"/>
            <a:ext cx="3445671" cy="3508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7977F-CC16-4E5E-9B4A-AAD0EDD48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952" y="3501919"/>
            <a:ext cx="1719231" cy="3181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23"/>
            <a:ext cx="9144000" cy="775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B6726-04E5-4A0E-9FC8-CA316F934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4711" y="4031165"/>
            <a:ext cx="1936519" cy="19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71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7096</TotalTime>
  <Words>56</Words>
  <Application>Microsoft Office PowerPoint</Application>
  <PresentationFormat>On-screen Show (4:3)</PresentationFormat>
  <Paragraphs>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79</cp:revision>
  <dcterms:created xsi:type="dcterms:W3CDTF">2020-09-07T00:11:40Z</dcterms:created>
  <dcterms:modified xsi:type="dcterms:W3CDTF">2020-09-29T02:20:43Z</dcterms:modified>
</cp:coreProperties>
</file>