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74" r:id="rId2"/>
    <p:sldId id="480" r:id="rId3"/>
    <p:sldId id="457" r:id="rId4"/>
    <p:sldId id="477" r:id="rId5"/>
    <p:sldId id="475" r:id="rId6"/>
    <p:sldId id="476" r:id="rId7"/>
    <p:sldId id="479" r:id="rId8"/>
    <p:sldId id="468" r:id="rId9"/>
    <p:sldId id="478" r:id="rId10"/>
    <p:sldId id="469" r:id="rId11"/>
    <p:sldId id="466" r:id="rId12"/>
    <p:sldId id="300" r:id="rId13"/>
    <p:sldId id="464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6:58.27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13186 15498 6447 0,'0'0'576'0,"0"0"-576"0,0 0 0 0,8 8 0 16,-1-1 1808-16,-7-7 256 0,0 0 48 0,5 9 16 16,-5-9-896-16,3 10-176 0,-3-10-32 0,4 8-16 15,-4-8-64-15,0 0-16 0,-1 9 0 0,1-9 0 16,0 0 48-16,0 0 16 0,0 0 0 0,0 0 0 16,-9 4-192-16,9-4-32 0,0 0-16 0,0 0 0 15,0 0 16-15,0 0 16 0,0 0 0 0,0 0 0 16,-6-5 16-16,1-3 0 0,3 1 0 0,-1-2 0 15,0 1-192-15,1-2-32 0,-3-2-16 0,2 2 0 16,-1-2-192-16,0-2-48 0,0-1 0 0,-1 0 0 16,-2-2-80-16,-2 1-32 0,4-1 0 0,-4 0 0 0,0-3-80 15,-2 2 0-15,0 1-128 0,-2-3 192 0,-1-4-64 0,-2-2-128 16,1 0 176-16,-2 2-176 0,1 2 128 16,-1 0-128-16,0-3 0 0,-2-1 0 0,1 4 0 0,-1-2 0 15,-1 0 0-15,0-2 0 0,0 0 0 0,-3 1 0 16,1-1 0-16,-2 2 0 0,2 3 0 0,-1-2 0 15,3-2 0-15,1 2 0 0,-4 1 128 0,2 2-128 16,1 1 0-16,-2 1 0 0,2-1 0 0,-1 2 0 16,1 2 128-16,0-2-128 0,0-1 0 0,-1-1 0 15,0 0 0-15,1 0 0 0,-5-2 0 0,0-1 0 16,0-1 0-16,-5-1 0 0,0 4 0 0,3-1 0 16,2 1 0-16,-2 1 0 0,0-1 128 0,-1 2-128 0,0 0 0 15,0 0 0-15,-2 0 0 0,1 2 0 16,1 3 0-16,1-2 0 0,-1 0 0 0,2 0 0 0,-4-3 0 15,0 3 0-15,0 1 0 0,1-1 0 0,1 0 0 16,3 0 0-16,-2-1 0 0,1 1 0 0,3-2 0 0,-2 1 0 16,3-3 0-16,-2 3 0 15,3 1 0-15,-2 0 0 0,0-2 0 0,1 0 0 0,0 0 0 0,-1 4 0 16,-1 3 0-16,-1-3 0 0,1-5 0 0,-4 4 0 16,2 2 0-16,3 0 0 0,0-1 0 0,0 0 0 15,-3-1 128-15,4 2-128 0,-3 1 0 0,2 0 0 16,-2-1 128-16,2 0-128 0,0 1 0 0,2 0 0 15,-1 1 0-15,2 0 0 0,1-1 0 0,4 2 0 16,-1 1 128-16,1-1-128 0,0 0 0 0,-1 0 0 16,4 0 0-16,2 3 0 0,1 0 0 0,1 0 0 0,-3-3 0 15,2 0 0-15,1 4 0 0,3-1 0 16,0-2 0-16,-1 3 0 0,2-3 0 0,1 4 0 16,3 4 0-16,0 0 0 0,0 0 0 0,0 0 0 0,0 0 0 0,0 0 128 15,0 0-128-15,0 0 0 0,0 0 0 0,0 0 0 16,9 2 0-16,1 2-192 0,0 3 192 0,3 0 0 15,0-2 0-15,5 3-144 0,0 7 144 0,4 1 0 16,4-1 0-16,1 3 0 0,1-5 0 0,3 1 0 16,5 2 0-16,1-1-128 0,4-1 128 0,1 1 0 15,0-1 0-15,1 2 0 0,0 4 0 0,0 0 0 16,-3-2 0-16,-1 2 0 0,1 5 0 0,0 0 0 16,-2-1 0-16,-1 1 0 0,-2 3 0 0,0 2 0 15,-3 2 0-15,0-1 0 0,-1 2-128 0,0-1 128 16,-2-1-128-16,-1-1 128 0,2-2 0 0,0 1 0 0,0-1 0 15,-1-1-128-15,2 1 128 0,0 0 0 0,-1 0 0 16,-4 0-128-16,0 1 128 0,0 1 0 0,-2 0 0 0,-1-2 0 16,-2-3 0-16,0-1 0 0,0 1 0 0,0-2-128 15,-3-2 128-15,2 1 0 0,-2 0 0 0,-2 1 0 16,0-4 0-16,-1 2 0 0,-1-1 0 0,1 1 0 16,-4-3 0-16,1-1 0 0,-1 0 0 0,0-1 0 15,-4 0 0-15,3-3 0 0,-2 0 0 0,0-1 0 16,-4-1 0-16,0-2 0 0,2-2 0 0,-4 0 0 15,1 0 0-15,1-1 0 0,-4-6 0 0,0 0 0 16,0 0 0-16,5 7 128 0,-5-7-128 0,0 0 0 16,0 0 160-16,0 0-32 0,0 0-128 0,0 0 192 15,0 0-192-15,0 0 0 0,0 0 0 0,0 0 0 0,0 0 0 0,0 0 0 16,0 0 0-16,0 0 0 0,0 0 0 0,0 0 0 16,0 0 0-16,-6-8 0 0,0 1 0 0,3-1 0 15,-2 0 0-15,5 8 0 0,-5-9 0 0,2 1 0 16,-3-2 0-16,1 1 0 0,0 1 0 0,-2 1 0 15,0-2 0-15,0-1 0 0,0-1 0 0,-2 0 0 16,0-1 0-16,-1-4 0 0,-1 1 0 0,0 0 0 16,-2-1 0-16,-1 1 0 0,-3-1 0 0,0 0 0 15,-1-2 0-15,-3 2 0 0,-2-1 0 0,-1-1 0 16,1-3 0-16,0 1 0 0,1 0 128 0,-3 1-128 16,1-2 0-16,-3 2 0 0,0-2 0 0,3-1 0 15,-2 0 0-15,3 1 0 0,-2 0 0 0,1-1 0 16,0-3 0-16,0 2 0 0,1 2 0 0,-3 0 0 15,2 0 0-15,-2-2 0 0,-2-4 0 0,2 5 0 0,2 1 0 16,-5 2 0-16,0-4 0 0,0-1 0 0,-1 4 0 16,1-1 0-16,1 0 0 0,0 0 0 0,-1-4 0 0,-1 1 0 15,-1 1 0-15,0 0 0 0,-1 0 0 0,2 0 0 16,-1 0 0-16,-1 1 0 0,0 0 0 0,1 1 0 16,-3 1 0-16,2 2 0 0,1 1 0 0,1 2 0 15,-1-2 0-15,0 1 0 0,-2-4 0 0,-2 2 0 16,-1 3 0-16,-4-3 0 0,1 0 0 0,-2-1 0 15,-1 1 0-15,2 2 0 0,0-1 0 0,2 0 0 16,1-3 0-16,0 1 0 0,3 2 0 0,0-2 0 16,-1 5 0-16,1-2 0 0,1-1 0 0,0 1 0 15,0 2 0-15,-2 0 0 0,1-3 0 0,1 3 0 0,-2 1 0 16,2 0 0-16,-2 1 0 0,2 0 0 0,-1 0 0 16,-2 1 0-16,-5 1 0 0,5 1 0 0,0-2 0 15,-1 3 0-15,0-1 0 0,-4 1 0 0,2 0 0 0,1-1 0 16,3-5 0-16,-1 4 0 0,-2-1 0 0,-1 3 0 15,-3-2 0-15,-1 1 0 0,2-1 0 0,-1 3 0 16,-3 4 0-16,0 0 0 0,1-2 0 0,0 0 0 16,-2-3 0-16,0 1 0 0,0 2 0 0,-1 1 0 15,1-3 0-15,0 4 0 0,0 1 0 0,2 2 0 16,3 1 0-16,-2-5 0 0,-2-1 0 0,-1 2 0 16,-2 2 0-16,0-1 0 0,3 1 0 0,0 0 0 15,-1-1 0-15,2 4 0 0,2 2 0 0,1-2 0 16,1-3 0-16,0 1 0 0,-1 1 0 0,2 3-128 15,1 3 128-15,2-2 0 0,0 0 0 0,2 2 0 16,2 3 0-16,1 0 0 0,2-1 0 0,1-1 0 0,0-5 0 0,0 4-160 16,0 2 160-16,0-3 0 0,-3-3 160 0,2 1-160 15,4 2 0-15,0 0 0 0,3 0 0 0,-3 0-160 16,6-3 160-16,-1 1 0 0,1 2 0 0,1-1 0 16,1 0 0-16,1-3 0 0,2-2 0 0,-1 2 0 15,0 3 0-15,2-1 0 0,2-5 0 0,-2 2 0 16,1 1 0-16,0 3 0 0,1-4 0 0,-1 0 0 15,1-1 0-15,1 0 0 0,0 2 0 0,0 0 0 16,0 0 0-16,1 0 0 0,2-2 0 0,-1 2 0 16,1 1 0-16,7-3 0 0,0 0 0 0,0 0 0 15,-7 2 0-15,2 2 0 0,5-4 0 0,0 0 0 16,0 0 0-16,0 0 0 0,-5 4 0 0,5-4 0 16,0 0 0-16,0 0 0 0,0 0 0 0,0 0 0 0,14 3 0 15,1-3 144-15,1-2-144 0,4 0 0 0,3 1 144 0,3 0-144 16,2-3 0-16,6 1 144 0,1-5-144 15,8 2 0-15,3-1 0 0,4 3 0 0,5 0 0 0,0 0 0 16,0-3 0-16,0 1 0 0,5 3 0 0,4-1 0 16,2 2 0-16,1 2 0 0,0 2 0 0,2-2 0 15,0-1 0-15,2 1 0 0,1 2 0 0,0 2 0 16,1 0 0-16,-5 2 0 0,-2-2 0 0,2-1 0 16,1-1 0-16,2 3 0 0,-2 4 0 0,-1-4 0 15,-5-2 0-15,0 4 0 0,-3-1 0 0,0 0 0 16,-2 1 0-16,-3 0 0 0,-4 2 0 0,-5 0 0 15,-3-2 0-15,-3-1 0 0,-3 2 0 0,-3 0 0 0,-1-2 0 16,-1 1 0-16,-2 1 0 0,-1-1 0 0,-3-1 0 16,-2 3 0-16,-1-3 0 0,-2 2 0 0,-2-3 0 0,0 0 0 15,-2-1 0-15,-2 1 0 0,-2-2 0 0,0 1 0 16,-2 1 0-16,-1-4 0 0,-4-5 0 0,-6 4 0 16,0 0 0-16,0 0 0 0,0 0 0 0,0 0 0 15,0 0 0-15,0 0 0 0,0 0 0 0,0 0 0 16,-10-7 0-16,-1 0 0 0,-2 1 0 0,-2 0 0 15,-1-4 0-15,-1 2 0 0,-1 0 0 0,-3 0 0 16,1 1 0-16,1 1 0 0,3-1 0 0,-5 2 0 16,-1 0 0-16,-1 0 0 0,0-2 0 0,-2 1 0 15,0-1 0-15,-1 0 0 0,-2 1 0 0,0-1 0 16,-3-3 0-16,-2 0 0 0,-5-2 0 0,-1 1 0 0,-1 1-128 16,-5 0 128-16,-2-2 0 0,0 2 0 0,0 5 0 15,1-4 0-15,-2-4 0 0,-4 1 0 0,-1 0 0 0,0 0 0 16,2 5 0-16,0-2 0 0,3 0 0 15,-3 0 0-15,2-1 0 0,-3 2 0 0,-4 0 0 0,0-1 0 16,-4-3 0-16,1 7 0 0,-3 4 0 0,1-1 0 16,0-4 0-16,1 1 0 0,-1 0 0 0,2 4 0 15,1 3 0-15,0-3 0 0,8-3 0 0,-2 2 0 16,3 3 0-16,0-1 0 0,1-1 0 0,2-1 0 16,0 0 0-16,0 3 0 0,1 4 0 0,1 0 0 15,5-1 0-15,-1 1 0 0,4-1 0 0,0 2 0 16,2-1 0-16,-1 0 0 0,0-2 0 0,-1 2 0 15,3 2 0-15,-1 3 0 0,-3 1 0 0,2 0 0 16,2-2 0-16,2 2 0 0,3 0 0 0,1 0 0 0,1-2 0 16,2 1 0-16,1-3 0 0,-2 2 0 0,0 0 0 15,-1 0 0-15,-3-2 0 0,-1 1 0 0,0 2 0 0,-2 0 0 16,-1 1 0-16,0 1 0 0,1-4 0 0,0 1 0 16,0 3 0-16,1-1 0 0,3-3 0 0,-3 2 0 15,0 1 0-15,0 1 0 0,0 1 0 0,2-1 0 16,-1 0 0-16,2 4 0 0,3 5 0 0,-1-2 0 15,-2 0 0-15,0 0 0 0,-2 2 0 0,2 2 0 16,-1 3 0-16,1 0 0 0,2 0 0 0,1 0 0 16,-3-1 0-16,4 0 0 0,0 3 0 0,1-2 0 15,-1-2 0-15,1 3 0 0,2 1 0 0,4 2 0 16,3-1 0-16,0-1 0 0,2-1 0 0,2 2 0 16,-2 3 0-16,2-2 0 0,3-2 0 0,-2-2 0 15,2-1 0-15,0-1 0 0,0 0 0 0,-1-5 0 0,1 0 0 16,-1-2 0-16,0 0 0 0,2 1 0 0,1-1 0 0,0 1 0 15,0-3 0-15,1 2 0 0,-2 0 0 0,1 0 0 16,-1 1 0-16,1-2 0 0,0 1 0 0,2 0 0 16,-1 2 0-16,0 0 0 0,2-2 0 0,-2 1 0 15,-2 0 0-15,3 2 0 0,2-1 0 0,0-1 0 16,-1-3 0-16,1 0 0 0,-2 2 0 0,1-2 0 16,0-2 0-16,1 1 0 0,1-3 0 0,1 0 0 15,-1 1 0-15,-1-2 0 0,1-10 0 0,0 11 0 16,0-3 0-16,0 2 0 0,0 0 0 0,1-1 0 15,-1-9 128-15,-1 11-128 0,1 2 0 0,-1-1 0 16,0-1 0-16,1-2 0 0,0-9 0 0,-3 8 0 16,1 0 0-16,2-8 0 0,-2 6 0 0,2-6 128 0,-3 8-128 0,1-2 0 15,-1 2 128-15,3-8-128 0,0 0 0 0,-2 9 128 16,-1-2-128-16,3-7 0 0,-3 6 0 0,-1 1 128 16,4-7-128-16,-3 5 0 0,3-5 0 0,-3 6 128 15,3-6-128-15,-5 7 0 0,2-1 0 0,0-1 0 16,0 1 0-16,3-6 0 0,-6 4 0 0,6-4 0 15,-3 7 0-15,-1 0 0 0,4-7 0 0,-3 5 0 16,-3-2 0-16,6-3 0 0,-5 4 0 0,5-4 128 16,-6 2-128-16,6-2 0 0,-6 2 144 0,6-2-144 15,-7 2 0-15,1-2 128 0,0 0-128 0,6 0 0 16,0 0 128-16,0 0-128 0,-4-4 128 0,-2-3-128 16,2 0 256-16,2-2-32 0,-1-2 0 0,2-2 0 15,2-4 16-15,2-2 0 0,0 0 0 0,-2-1 0 0,1 0-112 16,0-3-128-16,2-1 176 0,-1-1-176 0,3 3 128 0,1-2-128 15,1 2 0-15,0-3 0 0,-2 0 0 0,3-1 0 16,-1 1 0-16,2-4 0 0,1-4 0 0,0-1 0 16,1-1 0-16,1-2 0 0,0 0 0 0,3 1 0 15,-1 0 0-15,4 2 0 0,2 3 0 0,-1 1 0 16,0 1 0-16,0 0 0 0,1 1 0 0,0 2 0 16,2 1 0-16,3 1-144 0,3-3 144 0,1 3 0 15,-1 0 0-15,1 0 0 0,1 0 0 0,-1 1 0 16,-1-3 0-16,4 5 0 0,-1 1 0 0,1 2 0 15,0-1 0-15,3 1-128 0,4 1 128 0,2 1 0 16,-3 1 0-16,0 1 0 0,-3-1 0 0,-1 1 0 16,2-1 0-16,-1-2 0 0,0-1 0 0,2 1 0 15,-2-2 0-15,-2 4 0 0,-1 5 0 0,0 1 0 0,-5-1 0 16,-2 1 0-16,-1 2 0 0,-4 2 0 0,-1 4 0 0,-2-3-128 16,-3-5 128-16,0 5 0 0,0 2 0 0,-2 1-128 15,0-1 128-15,0 0 0 0,-1-1 0 0,2 0-128 16,-3 5 128-16,0 0 0 0,0-1 0 0,-3-1 0 15,1-1 0-15,-9 1 0 0,11 0 0 0,-11 0 0 16,5-9 0-16,-5 9 0 0,0 0 0 0,0 0 0 16,0 0 0-16,0 0-128 0,-3-6 128 0,3 6 0 15,-6 4-128-15,-2-3 128 0,-2-3-128 0,1 1 128 16,-2 3 0-16,0-1-128 0,3-1 128 0,-6-1 0 16,0-3 0-16,0 3-128 0,0 1 128 0,0 3 0 15,2-1 0-15,-2-1-128 0,-1-1 128 0,-1 3 0 16,0 2 0-16,-3-1 0 0,-2-1 0 0,0 3-128 0,0-2 128 0,1 5 0 15,2 2 0-15,-8 0 0 0,-2-3 0 0,-1 4-128 16,1 4 128-16,1 3 0 0,-1 1 0 0,-1 0-160 16,-2-1 160-16,0 2 0 0,1 1-128 0,-7 2 128 15,-3 0 0-15,-1 1 0 0,1 1 0 0,1 2 0 16,-2-1 0-16,3 0 0 0,1-2 0 0,4 2 0 16,2 2 0-16,0 2 0 0,-4 0 0 0,2 4-128 15,-1 0 128-15,1 4 0 0,-1 1 0 0,2 6-160 16,-3 3 160-16,1 5-128 0,-1 2 128 0,2 4 0 15,1 4 0-15,3-2 0 0,2-4 0 0,3 1 0 16,-3 3 0-16,7 3 0 0,2 2 0 0,3-1 0 16,3-1 0-16,5 3 0 15,2 1-1472-15,5 3-256 0,5 1-48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46.70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20638 7048 11967 0,'0'0'1072'0,"-11"1"-864"15,2-1-208-15,0 3 0 0,0 2 2400 0,3 1 432 16,-1-3 96-16,7-3 16 0,-8 5-2208 0,2 0-432 16,0 0-96-16,6-5-16 0,-5 6 416 0,5-6 80 15,0 0 16-15,0 0 0 0,-2 8-80 0,2-8-16 16,0 0 0-16,0 0 0 0,0 0 96 0,0 0 0 16,0 0 16-16,0 0 0 0,0 0 128 0,-6-4 32 15,6 4 0-15,-2-10 0 0,-1-3-320 0,3-1-64 16,1 0-16-16,0-2 0 0,-1-5-160 0,2-2-48 0,1-5 0 15,2-2 0-15,-3 2-48 0,3-3-16 0,3-1 0 16,-1-4 0-16,2-3-80 0,-3 2 0 0,3 1-128 0,-1-1 192 16,2 1-48-16,-2 0-16 0,1 0 0 0,0 5 0 15,0-4 0-15,1 2-128 0,0-1 192 0,1 2-64 16,0 2 32-16,2 1 0 0,-3 3 0 0,4 0 0 16,1 0-160-16,2 1 160 0,-2 4-160 0,1 0 160 15,-1 0-160-15,0 0 0 0,0 0 0 0,0 1 128 16,1 1-128-16,1-1 0 0,4 0 0 0,-2 0 128 15,1 4-128-15,-1-1 0 0,1-2 0 0,-2 5 0 16,0 3 0-16,2 0 0 0,1-1 128 0,-4 2-128 16,0 2 0-16,0 2 0 0,-1-1 0 0,1 3 128 15,-2-2-128-15,1 1 0 0,-1 0 144 0,-2 3-144 0,0 4 128 16,-2 1-128-16,-2 1 128 0,1 2-128 0,-2-2 176 16,1 3-48-16,-3 1 0 0,1 3 0 0,-4 1-128 15,0 3 128-15,0 0-128 0,0 3 128 0,2 2-128 0,-1 0 0 16,0 5 144-16,3-1-144 0,0-1 0 0,2 1 0 15,-4 3 0-15,0-2 0 0,1 2 128 0,0 1-128 16,2 0 128-16,-3 2-128 0,-1 2 0 0,-1 1 0 16,0 0 0-16,-1 1 0 0,2 0 0 0,-1 0 0 15,-3-1 128-15,-1 0-128 0,-1-1 128 0,-2-1-128 16,-1-2 160-16,-2-1-160 0,3 1 208 0,-6 1-48 16,0 0-16-16,0 1 0 0,1 0 0 0,2 1 0 15,-4 0 0-15,1-1 0 0,-1 2-16 0,-3-2 0 16,1-1 0-16,0 1 0 0,0 0-128 0,0-4 128 15,1 1-128-15,-1-3 128 0,3 1-128 0,0-1 0 0,2 0 144 16,0-2-144-16,0-1 0 0,-1-2 128 0,1 3-128 16,3-4 0-16,-1-8 0 0,2 0 144 0,0-1-144 0,0 1 0 15,1 1 160-15,-1-2-160 0,4-10 128 0,-2 8-128 16,2-8 0-16,-1 9 0 0,1-9 128 0,0 0-128 16,0 0 0-16,0 0 0 0,0 0 0 0,0 0 0 15,0 0 0-15,0 0 0 0,0 0 0 0,9-4 0 16,1-4 0-16,-1-2 0 0,-1 0 0 0,2-5 0 15,0-6 0-15,1-1 0 0,0-1 0 16,5-2 0-16,-1-3 0 0,1-1 0 0,0 0 0 0,0-2 0 16,1 1 0-16,2 1 0 0,-1-4 0 0,3 1 0 15,-2-2 0-15,-2-1 0 0,-3 0 0 0,1 0 0 16,-1 0 0-16,1 0 0 0,-5-1 0 0,-2-2 0 0,-1-3 0 16,0 3 0-16,-3-2 0 0,-1 1 0 0,-1-2 0 15,1 0 0-15,-3-2 128 0,-3 6-128 0,2 4 0 0,-1 1 0 16,0-1 0-16,0 2 0 0,-2 3 0 0,0 2 0 15,-3 2-128-15,2 0 128 0,-5 1-128 0,0 0 128 16,-1 0-160-16,-4 2 160 0,0 0 0 0,0 1 0 16,-1 3-128-16,0 2 128 0,4 1 0 0,-1-1 0 15,-3 3 0-15,0 1-144 0,-2 0 144 0,1 1 0 16,-1 1 0-16,1 0 0 0,3 2 0 0,-1 4 0 16,-4 3 0-16,3 3 0 0,-1 0 0 0,2 4 0 15,-3 0 0-15,1 1-128 0,-2 3 128 0,1 4 0 16,-6 1 0-16,3 3-128 0,-2 1 128 0,1 2 0 0,1 0 0 15,1 0-128-15,2-1 128 0,1 1 0 0,4 3 0 0,-2 0 0 16,-3 2 0-16,3-1-128 0,0 0 128 16,2 5 0-16,-1 2 0 0,1 2 0 0,1 2 0 0,-2 0-128 15,2 1 128-15,2-2 0 0,0-3 0 0,-1-1 0 16,2 0 0-16,1 0 0 0,2-4 0 0,0-1 0 16,0-5 0-16,2-2 0 0,-1-1 0 0,3 0 128 15,1 0-128-15,-1-3 0 0,1-3 0 0,0-1 128 16,1-2-128-16,0-10 0 0,0 0 0 0,0 0 0 15,0 0 0-15,0 0 0 0,0 0 0 0,7-1 128 16,2-5-128-16,0-5 0 0,-2-5 0 0,-2-1 0 16,1-2 0-16,-1-1 0 0,0-1 0 0,-1 2 0 15,0 2 0-15,0 0 0 0,0 0 0 0,0-2 0 16,0 3 0-16,-1-4 0 0,4-2 0 0,0-1 0 0,2-3 0 16,1-2 0-16,3-5 0 0,4-4 0 0,1-2 0 15,1-1-128-15,1 1 128 0,0 1 0 0,2 6 0 0,1 4-160 16,1 0 160-16,-1 3 0 0,-1 3-128 0,1 0 128 15,-2 0 0-15,2 2 0 0,-2 3-128 0,0 0 128 16,1 4 0-16,-1-1 0 0,4-3-128 0,-2 2 128 16,0-1 0-16,2 3 0 0,2 2-128 0,-2 2 128 15,-5 2 0-15,2 4 0 0,1 6 0 0,0 2 0 16,-1 2 0-16,-1 3 0 0,-2 1 0 0,1 4-160 16,-4 1 160-16,-1 9-192 0,-5 5 192 0,-1 6 0 15,2 3 0-15,-4 4 0 0,-3 4 0 0,2 6 0 16,-3 6 0-16,3 1 0 0,-1 1 0 0,0-3 0 15,0-4 0-15,4-5 0 0,4-3 0 0,-3 0 0 16,0-1 0-16,2-1 0 0,-1-4 0 0,0-2 0 0,0-4 0 16,-3-2 0-16,-3-3 0 0,-3-1 0 0,1-5 0 0,-2-1 0 15,-2-3 128-15,-3 1-128 0,-1-6 160 0,-3 1-160 16,-1 1 0-16,-1-2 0 0,1 1-128 0,-1-4 128 31,1-2-640-31,0-3 0 0,1-4-16 0,2 0 0 16,6-2-2064-16,-7 1-416 0,7-1-64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6:48.52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6367 3788 9215 0,'0'0'192'0,"0"0"64"0,8-4 0 0,-4-3 0 0,0-1-256 0,-2 0 0 16,-2 8 0-16,0 0 0 0,0-10 864 0,-1 2 128 15,1 8 32-15,-2-4 0 0,0-2-832 0,2 6-192 16,-3-4 0-16,3 4 0 0,-2-4 0 0,1 0 0 15,-2-2 0-15,3 6 0 0,0 0 0 0,-4-4 0 0,0 1 0 0,1 1 0 16,-3-1 864-16,6 3 128 0,0 0 32 0,0 0 0 16,-4-3 0-16,-1 1 0 0,0-1 0 0,0 1 0 15,5 2-832-15,-4-2-192 0,2-5 0 0,-3 4 0 16,5 3 864-16,0 0 128 0,0 0 32 0,0 0 0 16,-3-6-832-16,1 0-192 0,2 6 0 0,0 0 0 15,-2-6 864-15,-1 3 128 0,2-3 32 0,1 6 0 16,0 0-832-16,0-5-192 0,0 0 0 0,0 5 0 15,0 0 864-15,0 0 128 0,0 0 32 0,0 0 0 16,0 0-832-16,0 0-192 0,0 0 0 0,0 0 0 0,0 0 0 0,0 0 0 16,0 0 0-16,0 0 0 0,0 0 0 0,1 6 0 15,2 0 0-15,0 2 0 0,0 0 0 0,2 1 0 16,-2 1 0-16,1-1 0 0,1 4 0 0,-1 1 0 16,-2 2 0-16,1 2 0 0,-1 1 0 0,-1 0 0 15,-2 2 0-15,1 2 0 0,0-1 0 0,0 0 0 16,0-1 0-16,0 0 0 0,-1 3 864 0,1-3 128 15,-1 1 32-15,1 1 0 0,1 1-832 0,0-1-192 16,-1-1 0-16,2 1 0 0,2 1 0 0,2 1 0 16,0 1 0-16,2 0 0 0,-1-1 0 0,2-1 0 15,2 1 0-15,4 8 0 0,-2-6 368 0,0-2 16 16,-1-1 16-16,1-1 0 0,0-5-192 0,-2 2-32 16,0 1-16-16,1-1 0 0,0-1-32 0,-2 0 0 15,0 1 0-15,1 1 0 0,-4-1 0 0,3-1-128 0,-2-2 192 16,1 1-64-16,-1-1-128 0,0 1 128 0,2 0-128 0,-2-2 128 15,2-3-128-15,-1 2 128 0,1 1-128 0,1-2 128 16,-2-2-128-16,2 2 192 0,0-1-192 0,-1 0 192 16,1 0-192-16,1-1 192 0,2 0-192 0,0-1 192 15,-2 2-64-15,2 0-128 0,-2-1 192 0,2 0-64 16,-2-1-128-16,2 0 192 0,-2 1-192 0,2 0 192 16,0 0-192-16,-2 0 128 0,0-1-128 0,-3-2 128 15,1 2 432-15,1 1 80 0,-2 0 0 0,7 6 16 16,-2 0-1344-16,-1-2-272 15,1-1-48-15,-3-4-16 0,-3 2 1648 0,3 0 320 0,1 1 64 0,3-1 16 16,-3 0-832-16,2 1-192 0,2-1 0 0,-2 0 0 0,-1 1 0 16,1 1 0-16,3-2 0 0,-2 1 0 15,0-1 0-15,1 3 0 0,1-1 0 0,0 1 0 0,0-2 0 0,1 1 0 16,0 2 0-16,1-1 0 0,-1 0 0 0,1-2 0 16,0-1 0-16,-2 3 0 0,0 0 0 0,-1-1 0 15,1 1 0-15,-1-1 0 0,1 2 0 0,0-3 0 16,1-1 0-16,2-1 0 0,-3-2 0 0,1 0 0 15,0 1 0-15,0 1 0 0,1-3 0 0,2 0 0 16,0 0 0-16,0-1 0 0,-1 3 0 0,0 0 0 16,1-2 0-16,0 2 0 0,1-1 0 0,1 0 0 15,-3 0 0-15,9 3 0 0,-3-3 0 0,-4-1 144 16,-1 1-144-16,-6-4 128 0,3 1-128 0,1 0 0 16,1 0 0-16,2 0-176 0,1 2 176 0,0-3 0 15,-1 1 0-15,2 1 0 0,2 1 0 0,0-1 0 16,-1 1 0-16,0 0 0 0,3-2 0 0,-3 1 0 0,0 1 0 0,2 0 0 15,-4 0 0-15,0-1 0 0,0 1 0 16,0 0 0-16,0-1 0 0,1-3 0 0,1 1 0 0,-1-1 0 16,-1 6 0-16,0-2 0 0,-1-2 0 0,1 0 0 15,1 2 0-15,1 1 0 0,-2 0 0 0,1-1 0 16,2-2 0-16,-3 0 0 0,0 0 0 0,-2-1 0 16,0-1 0-16,0-1 0 0,-1 0 0 0,1 1 0 15,1-1 0-15,1-1 0 0,-1 0 0 0,1 0 0 16,1-1 0-16,0 1 0 0,1 0 0 0,1-1 0 15,-2-2 784-15,2 0 192 0,0 0 48 0,-1 1 0 16,-1-1-832-16,1-1-192 0,-1-1 0 0,0 1 0 16,0-1 0-16,2 0 0 0,-2-1 0 0,1-1 0 15,1 0 0-15,1 1 0 0,-1 0 0 0,2 2 0 16,-5-4 0-16,2 3 0 0,3 1 0 0,-4 1 0 0,1-1 0 16,-1 0 0-16,1 0 0 0,-1-1 0 0,-1 2 0 15,0-2 0-15,-1-2 0 0,11-3 0 0,-3 2-240 0,-1-1-80 16,1 2-32-16,-9-1 0 0,0 1 560 0,1-1 112 15,1 0 32-15,2 3 0 0,2-2-352 0,-2 0 0 16,1 1 0-16,1 0 0 0,-2 2 0 0,-1-4 0 16,-1 0 0-16,0-1 0 0,-1 2 0 0,0-1 0 15,-1 0 0-15,1-2 0 0,-2-2 0 0,2 1 0 16,0 0 0-16,1 0 0 0,1-2 0 0,-1 2 0 16,-5-2 0-16,3-2 0 0,1 2 0 0,1-2 0 15,-2-3 0-15,1 2 0 0,-1 2 0 0,0 0 0 16,0 0 0-16,0 0 0 0,-1 0 0 0,-1 1 0 15,2 0 0-15,-1-1 0 0,0-1 0 0,2 0 0 0,-2-1 0 16,4 0 0-16,-3-1 0 0,2 0 0 0,1-1 0 0,1-2 0 16,-2 1 0-16,3 0 0 0,-1-1 0 0,-1 0 0 15,-1 1 0-15,-1-1 0 0,0 2 0 0,0-1 0 16,-2 0 0-16,0-2 0 0,1 2 0 0,-4-1 0 16,2 1 0-16,0-1 0 0,1-2 0 0,-1 2 0 15,1-2 0-15,1 1 0 0,0 0 0 0,-1-1 0 16,-1 1 0-16,-1-1 0 0,1 1 0 0,-1-1 0 15,0-2 0-15,2 0 0 0,1-1 0 0,-2 0 0 16,2-1 0-16,-3 0 0 0,2-1 0 0,-3 2 0 16,0 2 0-16,1-1 0 0,-2 1 0 0,1 0 0 15,-2 1 0-15,1 1 0 0,-1-1 0 0,0 5 0 0,1-5 0 16,0 1 0-16,1 0 0 0,-1-2 0 0,0 0 0 16,-1-2 0-16,0-2 0 0,1-1 0 0,-1-1 0 15,0 0 0-15,-1 2 0 0,1-2 0 0,0 0 0 0,-1 2 0 16,0 2 0-16,-1-2 0 0,1-1 0 0,-3 4 0 15,0 2 0-15,0 0 0 0,-3 1 0 0,1 1 0 16,-1-2 0-16,0 1 0 0,-1 1 0 0,0-2 0 16,1-1 0-16,-2-1 0 0,1-1 0 0,0-1 0 15,-2-2 0-15,0 1 0 0,1-4 0 0,-3 4 0 16,2 0 0-16,-1 2 0 0,0 2 0 0,1 3 0 16,-1 0 0-16,-1 2 0 0,1 1 0 0,-1 2 0 15,-1 4 0-15,0-1 0 0,2 0 0 0,0 1 0 16,-3 2 0-16,1-1 0 0,1 0 0 0,-1 0 0 0,-1 2 0 0,0 0 0 15,0 0 0-15,0-1 0 0,1 0 0 16,1 3 0-16,-3 3 0 0,0 0 0 0,0-7 0 0,0 7 0 16,0 0 0-16,0 0 0 15,0 0 0-15,0 0 0 0,1-4 0 0,-1 4 0 0,0 0 0 0,0 0 0 16,0 0 0-16,0 0 0 0,0 0 0 0,0 0 0 16,0 0 0-16,0 0 0 0,0 0 0 0,0 0 0 31,0 0-752-31,0 0-208 0,-6 9-64 0,3 0 0 0,3-9-2448 15,0 0-496-15,0 0-112 0,-2 15-16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6:50.51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15713 3005 9215 0,'0'-11'400'0,"0"11"96"0,1-4-496 0,0-2 0 16,-1 1 0-16,0-1 0 0,0 1 912 0,0 0 96 15,0 5 16-15,0 0 0 0,0 0 0 0,-1-5 0 16,1-1 0-16,0 6 0 0,0 0 0 0,0 0 0 15,0 0 0-15,0 0 0 0,0 0 0 0,0 0 0 16,0 0 0-16,0 0 0 0,0 0-832 0,0 0-192 16,0 0 0-16,0 0 0 0,0 0 864 0,0 0 128 0,0 0 32 0,7 5 0 15,-2 1-832-15,-5-6-192 0,5 5 0 0,-1 0 0 16,-2 2 864-16,1 0 128 0,1 0 32 0,0 1 0 16,-3 1-832-16,0 0-192 0,2 0 0 0,-1 4 0 15,-1 0 0-15,1 0 0 0,0 0 0 0,2 0 0 16,-2 4 0-16,-1-1 0 0,2 1 0 0,0 0 0 15,0 3 0-15,1 1 0 0,-1 0 0 0,2-1 0 16,-1-3 864-16,2 2 128 0,0 1 32 0,3-1 0 16,1 3-832-16,0-3-192 0,0 3 0 0,0-3 0 15,3 1 0-15,1-1 0 0,0-2 0 0,2 1 0 16,-1 1 0-16,2-2 0 0,-1 1 0 0,1-2 0 16,-1 1 0-16,1-1 0 0,-2 0 0 0,1 0 0 0,-1 2 864 15,3-1 128-15,-1-1 32 0,-1-1 0 0,-1 4-832 0,0-2-192 16,1 1 0-16,0 0 0 0,1-1 0 0,-1 1 0 15,3 2 0-15,0-3 0 0,-2 0 0 0,2-1 0 16,-1 1 0-16,0-1 0 0,1 0 0 0,0-2 0 16,0-1 0-16,-1 1 0 0,1 1 0 0,-1-2 0 15,0-1 0-15,0-1 0 0,-3 0 0 0,3 1 0 16,-2 0 0-16,1 0 0 0,-2 2 0 0,0-1 0 16,1 0 0-16,-1 0 0 0,1-2 0 0,-1 0 0 15,-1-2 0-15,2 1 0 0,-1 2 0 0,1-1 0 16,-1-2 0-16,0 0 0 0,2 2 0 0,-1-3 0 15,0 2 0-15,-1-1 0 0,1-1 0 0,-1-1 0 16,3 1 0-16,0 0 0 0,1 0 864 0,0-1 128 16,0 0 32-16,-1-1 0 0,1 2-832 0,-3-1-192 0,0-2 0 15,-1 2 0-15,0-2 0 0,1 2 0 0,0-3 0 0,1 1 0 16,-2-2 0-16,2 0 0 0,3 1 0 16,-3 0 0-16,-1-2 0 0,0 0 0 0,4 1 0 15,0-1 0-15,-1 1 0 0,-1 0 0 0,2 0 0 0,1 1 0 16,1-2 0-16,-1 3 0 0,1-1 0 0,-3 0 0 15,2-2 0-15,0 0 0 0,-3 0 0 16,1 1 0-16,-1-1 0 0,0 3 0 0,-2-4 0 0,1 1 0 16,-1 0 0-16,2 1 0 0,-2-2 0 0,1 0 0 15,2 1 0-15,-2 1 0 0,0-3 0 0,0 2 0 16,1-2 0-16,1 3 0 0,-3 0 0 0,2-1 0 16,0 0 0-16,1 2 0 0,2-3 0 0,-2 0 0 0,1 1 0 15,-1 0 0-15,1-1 0 0,-2 2 0 0,0-2 0 16,0 1 0-16,-1 0 0 0,-1-1 0 0,1-1 0 0,-1 1 0 15,-1 1 0-15,2 1 0 0,1-2 0 0,-2-1 0 16,1-1 0-16,1 1 0 0,1 1 0 16,0-1 0-16,-1 0 0 0,0-1 0 0,2 0 0 0,0-1 0 15,0 2 0-15,-1-1 0 0,1 0 0 0,0 0 0 16,0 1 0-16,-2-1 0 0,1 1 0 0,0-2 0 16,-2 1 0-16,2-1 0 0,-1-2 0 0,-1 1 0 15,2 0 0-15,0-3 0 0,1 2 0 0,-1-1 0 16,1 0 0-16,2-1 0 0,-1 1 0 0,0-1 0 15,-1 1 0-15,-2 0 0 0,2 2 0 0,1-1 0 16,1 0 0-16,0 1 0 0,0 0 0 0,-1 0 0 16,0-2 0-16,0 1 0 0,-2 0 0 0,1 1 0 0,1-1 0 15,-2-1 0-15,0 0 0 0,-1-1 0 0,2 1 0 16,-2-2 0-16,0 0 0 0,2-1 0 0,2 0 0 0,-3 0 0 16,1 0 0-16,-1-1 0 0,2-2 0 0,0 1 0 15,0 1 0-15,0-1 0 0,-1 3 0 0,0-2 0 16,-1-1 0-16,-2 1 0 0,1 1 0 0,-2 0 0 15,-1-5 0-15,0 2 0 0,-1 2 0 0,1-1 0 16,0-1 0-16,-1 1 0 0,-1-1 0 0,2 0 0 16,-1 0 0-16,0-1 0 0,0 0 0 0,3-2 0 15,1 4 0-15,-1 1 0 0,2-2 0 0,-4 0 0 16,1 0 0-16,0-2 0 0,1 2 0 0,-1-1 0 16,1 0 0-16,-1 0 0 0,1 0 0 0,-1 1 0 0,0 0 0 15,-1-1 0-15,0-1 0 0,1 1 0 0,-1-2 0 16,-1 1 0-16,1 0 0 0,-1-2 0 0,0-3 0 0,1 2 0 15,-1 0 0-15,0 1 0 0,0-4 0 16,0 3 0-16,0-3 0 0,2 1 0 0,0 1 0 0,0-2 0 16,0 1 0-16,-2 2 0 0,0-1 0 0,0 2 0 15,-1 1 0-15,0-2 0 0,0 2 0 0,2 0 0 16,-3-2 0-16,1 1 0 0,-1-2 0 0,1 1 0 16,0-2 0-16,1 3 0 0,-2-3 0 0,0 0 0 15,-1-2 0-15,1 1 0 0,-3 1 0 0,1 1 0 16,-2-2 0-16,1 0 0 0,1 1 0 0,-2-2 0 15,1 1 0-15,-1 1 0 0,1-2 0 0,0 0 0 16,0-3 0-16,2 1 0 0,-3 0 0 0,3-2 0 16,0-3 0-16,-3 0 0 0,2-3 0 0,2 1 0 15,-3 2 0-15,1 1 0 0,0-1 0 0,-1 3 0 16,1 0 0-16,-3 2 0 0,1 2 0 0,-1 0 0 0,1-1 0 16,-2 4 0-16,1 0 0 0,-2 2 0 0,2-3 0 0,-1 3 0 15,-2-1 864-15,0 1 128 0,1 2 32 0,0 0 0 16,-3-1-832-16,0 1-192 0,0 1 0 0,1 0 0 31,-1 1-768-31,1 0-208 0,-2-1-48 0,1 2 0 0,0 1 1648 0,-2 1 320 0,0-1 64 0,0 1 16 16,0 0-832-16,0 3-192 0,0-4 0 0,0 2 0 15,0 1 0-15,0 1 0 0,0 5 0 0,0 0 0 16,-3-4-768-16,1 1-208 16,2-3-48-16,0 6 0 0,0 0 0 0,0 0 0 0,0 0 0 0,0 0 0 15,0 0-1632-15,2 9-336 0,5 8-64 0,-5 1-16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00.60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8003 3714 16575 0,'-10'-19'368'0,"5"8"80"0,-1-1 0 0,1 4 16 0,-1 2-464 0,-1-2 0 0,1-1 0 0,-1 0 0 0,-3 3 912 0,2-2 96 16,-2-1 16-16,1 0 0 0,1 1-832 0,-2 0-192 15,3 1 0-15,-2 2 0 0,3-2 864 0,0 1 128 16,0 0 32-16,4 2 0 0,0-1 0 0,2 5 0 15,-4-5 0-15,4 5 0 0,0 0 0 0,0 0 0 16,0 0 0-16,0 0 0 0,0 0-832 0,0 0-192 16,0 0 0-16,0 0 0 0,0 0 0 0,0 0 0 15,4 6 0-15,-2 3 0 0,2 2 0 0,2 2 0 16,0 3 0-16,2 4 0 0,1 5 0 0,3 5 0 16,-1 3 0-16,3 3 0 0,4 0 0 0,2 2 0 15,-2-1 0-15,6 0 0 0,2-3 0 0,-1-1 0 16,1 0 0-16,0-1 0 0,3-2 864 0,-1-2 128 15,2-4 32-15,2 0 0 0,0 1-832 0,2 1-192 16,0-4 0-16,3-4 0 0,2 1 864 0,3-1 128 16,3-1 32-16,1-1 0 0,-1-1-832 0,1-1-192 0,1-2 0 0,-1-1 0 15,-4-1 0-15,4-1 0 0,0-5 0 16,0 1 0-16,0 1 0 0,0-3 0 0,1-2 0 0,-1-1 0 16,-1-1 864-16,-1-2 128 0,1-1 32 0,-1-1 0 15,2-3-832-15,-1-1-192 0,1-1 0 0,18-5 0 16,-3 2 0-16,-10 0 0 0,-2 0 0 0,-3-1 0 15,-2-3 0-15,1 1 0 0,-1-3 0 0,2 3 0 16,-3-3 0-16,2 0 0 0,0 1 0 0,-1-1 0 16,-3-1 0-16,-2-2 0 0,-3 0 0 0,-3 0 0 15,-1 1 0-15,0-1 0 0,-1-1 0 0,-1 1 0 16,-1 1 0-16,-5 1 0 0,-2 3 0 0,-3-1 0 16,1 3 0-16,0 2 0 0,-3 3 0 0,-5 0 0 0,-2 0 0 15,-1 2 0-15,-4 2 0 0,0 0 0 0,-5 6 0 16,0-8 0-16,-2 0 0 0,-1 2 0 0,3 6 0 0,-5-5 0 15,-6 0 0-15,1 3 0 0,2 1 0 0,-4 2 0 16,-1 2 0-16,-2 3 0 16,-2 3-3232-16,2-1-688 0,-2 1-144 0,1 3-32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01.10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6015 3816 20271 0,'-2'-17'896'0,"4"11"192"0,3-3-880 0,0 1-208 16,3 2 0-16,-2-1 0 0,3 1 0 0,-2 0 0 15,2-1 0-15,-3 3 0 0,1 0 864 0,-1 0 128 16,1 3 32-16,0 0 0 0,-7 1-832 0,6 1-192 15,-6-1 0-15,8 1 0 0,-8-1 0 0,5 0 0 16,-5 0 0-16,9 0 0 0,-3 1 0 0,1-1 0 0,1-3 0 0,2 2 0 16,-2 1 0-16,2-1 0 15,-2 0 0-15,2-1 0 0,0-2 0 0,-2 2 0 0,2 2 0 0,-2 0 0 16,-1-1 0-16,0 1 0 0,-7 0 0 0,0 0-7056 16,0 0-1456-16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01.80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6334 3784 12895 0,'0'0'272'0,"0"0"64"0,0 0 16 0,0 0 32 0,0 0-384 0,0 0 0 0,0 0 0 0,0 0 0 0,0 0 896 0,0 0 96 16,1 7 32-16,-1-1 0 0,0 1 0 0,1 1 0 16,1 0 0-16,-2 3 0 0,0 4-832 0,0 0-192 15,1 0 0-15,2 3 0 0,-1 3 864 0,0 2 128 16,3 1 32-16,2 4 0 0,0 3 0 0,3 0 0 15,-1 4 0-15,2 2 0 0,1 1-832 0,2 4-192 16,2 0 0-16,-1 4 0 0,0-2 864 0,1 2 128 16,0 3 32-16,8 21 0 15,0-4-1168-15,-2-4-240 0,1-3-32 0,0-6-16 0,2 0 432 0,4-5 0 0,-2 0 0 16,6-1 0-16,0-1 0 0,5-2 144 0,1-2-144 0,0-3 0 16,2 1 272-16,2-5-48 0,-1-2-16 0,2-3 0 15,2-4 48-15,6 0 16 0,-2-4 0 0,1-1 0 16,-1-1-80-16,0-2 0 0,-1 3-16 0,-1-3 0 15,1-4 16-15,-1 1 16 0,1 2 0 0,3-1 0 16,-1 0-32-16,2 0-16 0,-1 1 0 0,0-1 0 16,-1 2-160-16,0-3 0 0,2 1 0 0,2 0 0 15,0 1 128-15,2 0-128 0,2 2 0 0,-3-3 128 16,1 0-128-16,1-2 0 0,4 0 0 0,-1 2 0 16,0 0 0-16,-2-3 0 0,2-2 0 0,-4-1 0 15,-1 0 0-15,0-1 0 0,4-1 0 0,-1-3 0 0,0 0 0 16,1-3 160-16,-6-1-32 0,0 1-128 0,-5-2 336 0,5-1-32 15,3-1-16-15,0 0 0 0,-4-3-112 16,2-2-32-16,-3-4 0 0,1-2 0 0,-3-1-144 0,1-2 160 16,1-4-160-16,0-4 160 0,1-5-160 0,2-4 128 15,-1 0-128-15,0-4 128 0,-1-7 0 0,-1 3 0 16,-2 2 0-16,-1 4 0 0,1 2 176 0,2 2 16 16,1 1 16-16,-2 2 0 0,2 3-144 0,-5 1-48 15,-2-1 0-15,1 1 0 0,-1 0-144 0,-2 1 0 16,-4 0 0-16,-1 2 0 15,-1-2-960-15,-5 4-240 0,-3 4-32 0,-5-1-14704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07.99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16487 11043 45151 0,'-23'-22'4016'0,"11"10"-3216"16,2 1-640-16,4 2-160 16,1 4-496-16,5 5-128 0,0 0-16 0,0 0-16 15,0 0-544-15,0 0-96 0,5 7-32 0,5 3-16368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16.43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6651 3791 12895 0,'6'-16'272'0,"-3"5"64"0,-3-3 16 0,0 4 32 0,0 10-384 0,-2-9 0 0,-3 0 0 0,3 2 0 0,-2 0 896 16,4 7 96-16,0 0 32 0,-6-8 0 0,-2 1 0 0,2-1 0 15,1-1 0-15,-1 3 0 0,-3-1-832 0,1 2-192 16,0-1 0-16,-1 2 0 0,2 0 864 0,-1 1 128 16,2-1 32-16,-1-1 0 0,1-1-832 0,-1 1-192 15,7 5 0-15,0 0 0 0,-9-6 864 0,3 2 128 16,6 4 32-16,-8-1 0 0,8 1 0 0,-8 0 0 15,8 0 0-15,-7 0 0 0,7 0-832 0,-9 1-192 16,1 2 0-16,8-3 0 0,-7 1 0 0,1 2 0 16,0 1 0-16,-1 1 0 0,0-2 864 0,2 3 128 15,-2 0 32-15,1 3 0 0,0 2-832 0,-1 0-192 16,0-1 0-16,-1 3 0 0,0 4 0 0,2 0 0 16,-1 2 0-16,1 2 0 0,2 2 0 0,2 2 0 15,-3 3 0-15,2-2 0 0,0-1 0 0,1 2 0 0,1-1 0 16,2 3 0-16,1 0 0 0,1 1 0 15,0-1 0-15,3 2 0 0,-2 0 864 0,3 2 128 0,1 2 32 0,2-1 0 16,1 0-832-16,1-1-192 0,1-1 0 0,0-3 0 16,1-1 0-16,1-1 0 0,0 1 0 0,2 0 0 15,-1 2 0-15,2-1 0 0,-2-3 0 0,4 2 0 16,2 0 0-16,-2 1 0 0,1-1 0 0,1 1 0 16,1 0 0-16,0 0 0 0,-3 1 0 0,5 0 0 15,-2-2 0-15,2 1 0 0,2 0 0 0,-1 0 0 16,-1 2 0-16,3-1 0 0,-3-3 0 0,3 2 0 15,0 1 864-15,4-2 128 0,2 0 32 0,0 0 0 16,3-1-832-16,-3-1-192 0,2 0 0 0,3 0 0 0,-3-1 0 16,1 0 0-16,1 1 0 0,-2-1 0 15,-1 0 0-15,0-2 0 0,2-1 0 0,1 3 0 0,-3-3 0 16,5 2 0-16,4 1 0 0,2-1 0 0,-2 0 0 0,-1 1 0 16,0-3 0-16,-1 0 0 0,1-4 0 0,1 1 0 15,1 0 0-15,2-3 0 0,2 0 0 0,-1 0 0 16,0 1 0-16,0-1 0 0,-3 2 0 0,1-1 0 15,0 2 0-15,15 4 0 0,-11-1 256 0,3-1 0 16,2-6 0-16,-2 1 0 0,-3-2-256 0,-2-1 0 16,-3-2 128-16,-13-4-128 0,2-4-192 0,3 1-64 15,4 0-32-15,3 0 0 0,2 1 288 0,0 0 0 16,1 0 0-16,-1 0 0 0,0 1 768 0,-1-3 192 16,1 1 64-16,-1-1 0 0,-1-2-832 0,1 1-192 15,1 0 0-15,-1 1 0 0,-4-3 0 0,1 1 0 16,-1-1 0-16,-3 0 0 0,3 2 0 0,-2-2 0 0,-1-3 0 15,1 3 0-15,0-2 0 0,1 1 0 0,1 1 0 0,1-1 0 16,-2-1 0-16,0-2 0 0,-3 0 0 0,0-3 0 16,-4-1 0-16,2-1 0 15,-1-3 0-15,-1 2 0 0,-3 0 0 0,2 0 0 0,3 0 0 0,-3 0 0 16,3 3 0-16,-2-1 0 0,-3-2 0 0,0-1 0 16,-2 0 0-16,0 0 0 0,-2 0 0 0,1-1 0 15,-1-2 0-15,-1-1 0 0,-1 1 0 0,0 0 0 16,1 0 0-16,1 0 0 0,-7-2 0 0,3 0 0 15,2 1 0-15,-2-1 0 0,0 1 0 0,0-1 0 16,0-1 0-16,-4 1 0 0,2 0 0 0,-1 0 0 16,-1-3 0-16,1 0 0 0,-2 3 0 0,0-3 0 15,0 0 0-15,0 0 0 0,1-3 0 0,0 0 0 0,0 1 0 16,0 0 0-16,-2 1 0 0,2-2 0 16,0-1 0-16,-1 0 0 0,2 1 0 0,1-1 0 0,-2-2 0 0,3 1 0 15,1-1 0-15,-2 0 0 0,1-2 0 0,1 0 0 16,-1-1 0-16,0-1 0 0,-1-1 0 0,-3 2 0 15,1 2 0-15,-1-2 0 0,1 0 0 0,-2-1 0 16,1 3 0-16,-1-4 0 0,-1-1 0 0,0-1 0 16,2-4 0-16,0 3 0 0,-1 2 0 0,-1 2 0 15,0-1 0-15,0-1 0 0,0 1 0 0,3 1 0 16,-2 3 0-16,0 1 0 0,-2-1 0 0,-1 0 0 16,1 0 0-16,1 0 0 0,-2-2 0 0,0 0 0 15,-1-3 0-15,1 0 0 0,-3 0 0 0,0 1 0 16,0 0 0-16,-2 0 0 0,1-1 0 0,-2 4 0 0,1 1 0 15,-4 2 0-15,2 0 0 0,-1 1 0 0,-1 0 0 16,0 1 0-16,-1 1 0 0,2 0 0 16,-4-1 0-16,1 1 0 0,0 1 0 0,2 0 0 0,-2 1 0 0,0-1 0 15,1 7 0-15,-2 1 0 0,-1 1 0 16,2 1 0-16,-1 1 0 0,-1 1 0 0,0 3 0 16,0 5 0-16,0 0 0 0,0 0 0 0,0 0 0 0,0 0 0 15,-4 7 0-15,1 3 0 0,0 2 0 0,-1 4 0 16,0 2 0-16,2 2 0 0,-1 3 0 0,-1 0 0 15,0 3 0-15,1-1 0 0,-3 1 0 0,1 2 0 16,-1 2 0-16,-3 2 0 0,2-1 0 0,-6 4 0 16,1 3 0-16,-3 3 0 0,-2-1 0 0,-1 1 0 15,-3 0 0-15,-1 1 0 0,-2 1 0 0,-2-2 0 0,0 2 0 16,0 2 0-16,0 3 0 0,-3 1 0 0,-1 2 0 0,0-1 0 16,-1-2 0-16,-2 1 0 0,-1 2 0 0,-4 0 0 15,-2 1 0-15,1 2 0 0,-1 4 0 0,1-4 0 16,1-3 0-16,1-3 0 0,0-2 0 0,0 1 0 15,1-4 0-15,0-3 0 0,-2-1 0 0,-1-1 0 16,-2-1 0-16,-2-2 0 0,2-1 0 0,-2-1 0 16,1-3 0-16,0-1 0 0,1 0 0 0,-3-2 0 15,-4 1 0-15,1-1 0 0,-4 2 0 0,1 1 0 16,-2-2 0-16,3 1 0 0,-4 1 0 0,0-1 0 16,-2-1 0-16,-1 0 0 0,-4-1 0 0,2-3 0 15,-2 0 0-15,1-3 0 0,4 1 0 0,0-4 0 16,0-3 0-16,0 0 0 0,-2 1 0 0,-1-3 0 15,-2 0 0-15,2-3 0 0,1-1 0 0,0-2 0 16,-2-2 0-16,0-1 0 0,-1 3 0 0,0-4 0 0,4 0 0 0,-21-2 0 16,10-1 0-16,6-3 0 0,3-1 0 0,-1-3 0 15,-1 3 0-15,1-1 0 0,3-2 0 0,-1-1 0 16,1 1 0-16,-1-3 0 0,-3-1 0 0,17 2 0 16,-4-2 0-16,-4-2 0 0,-4-2 0 0,-17-7 0 15,9 1 0-15,3-4 0 0,2-5 0 0,0 0 0 16,0 1 0-16,18 8 0 0,-5 1 0 0,1-2 0 15,-2-2 0-15,-2 2 0 0,0 0 0 0,-7-1 0 16,-4 0 0-16,-1 1 0 0,3 1 0 0,-4-1 0 16,3 3 0-16,-1 0 0 0,-2-2 0 0,0 0 0 0,-2 1 0 15,2 2 0-15,3 0 0 0,1-2 0 0,1-1 0 0,3-1 0 16,2 2 0-16,-2-4 0 0,1-2 0 0,2-2 0 16,0-2 0-16,4 3 0 0,0 0 0 15,6 0 0-15,1-1 0 0,-11-8 0 0,7 2 208 0,4 5 0 16,4 1 0-16,0 0 0 0,0 1-208 0,1 3 0 15,2 4 0-15,2 0 0 0,2-1 0 0,2 0 0 16,-1-1 0-16,0 4 0 0,2 3 0 0,1 0 0 16,2-2 0-16,8 6 0 0,1 0-160 0,1 0-32 15,-2-1 0-15,2 1 0 0,1 0 192 0,2 1 0 16,-2 2 0-16,3 0 0 0,2 0 0 0,1 2 0 16,1 0 0-16,2 2 0 0,2 4 0 0,0 0 0 15,0 0 0-15,0 0 0 0,0 0 0 0,0 0 0 16,6 2 0-16,2 2 0 0,0 0 0 0,-1 0 0 15,2 1 0-15,4 2 0 16,-3-1-848-16,1 0-144 0,0 1-32 0,-2 2 0 16,0 2-1632-16,0 0-336 0,1-3-64 0,-2 1-12704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18.54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8337 3499 20271 0,'0'0'448'0,"0"0"80"0,-10-11 32 0,6 5 16 0,-4-2-576 0,2 0 0 0,-2 3 0 0,0 2 0 15,0-2 0-15,0 1 0 0,-3 0 0 0,2 2 0 16,1 0 0-16,0 2 0 0,-1-1 0 0,-1 1 0 16,3 0 928-16,2 1 80 0,5-1 16 0,0 0 0 0,-6 0 0 0,6 0 0 15,0 0 0-15,0 0 0 0,-4 3-832 0,4-3-192 16,0 0 0-16,-3 6 0 0,3-6 0 0,-2 8 0 15,4-1 0-15,1 2 0 0,-3 1 864 0,2 1 128 16,2 2 32-16,1 2 0 0,0 3-832 0,1 3-192 16,2 3 0-16,-2 4 0 0,4-1 0 0,-1 4 0 15,2 3 0-15,1 0 0 0,2 5 0 0,1-2 0 16,-2-2 0-16,2-1 0 0,3-2 0 0,-1 0 0 16,3-1 0-16,2 0 0 0,0-1 0 0,2-1 0 15,3-4 0-15,9 7 0 0,-2-4 864 0,-1-7 128 16,2 1 32-16,1-5 0 0,-3 1-832 0,2-5-192 15,-1 0 0-15,0-4 0 0,0-1 0 0,2-2 0 16,1 0 0-16,2-3 0 0,0-2 0 0,3 1 0 16,3-2 0-16,1 0 0 0,-1 2 864 0,-2-2 128 0,0-2 32 15,1-2 0-15,0-4-832 0,0 0-192 0,-2-2 0 16,4 1 0-16,4 2 0 0,-2 0 0 0,-2-1 0 0,-4-1 0 16,-1-1 0-16,1-2 0 15,1-2 0-15,-2-2 0 0,-3 1 0 0,0 0 0 0,0-2 0 0,0 1 0 16,2-2 0-16,-4 0 0 0,-3 1 0 0,-3 2 0 15,-1 2 0-15,0-1 0 0,-4-1 0 0,-1 1 0 16,-2 1 0-16,-1 0 0 0,0 0 0 0,-1 0 0 16,-3-4 0-16,-1 1 0 0,-2-1 0 0,-1-1 0 15,-2-1 0-15,-1-1 0 0,-6-1 0 0,1 1 0 16,-3 0 0-16,0 1 0 0,1-2 0 0,-2 0 0 16,-1 2 0-16,1-1 0 0,-1-1 0 0,0 3 0 0,0 0 0 15,0 2 0-15,1 0 0 0,-1 1 0 0,-1 2 0 16,-1-1 0-16,-2 4 0 0,2 2 0 0,2 8 0 0,-4-6 0 15,4 6 0-15,-4-4 0 0,4 4 0 0,0 0 0 16,0 0 0-16,-8 4 0 0,8-4 0 0,-9 9 0 16,-2 1 0-16,0 2 0 0,2 0 0 0,-4 3 0 15,-2 3 0-15,1 3 0 0,-1 2 0 0,-2 2 0 16,0 2 0-16,-4 2 0 0,1 4 0 0,-2 3 0 16,-3-1 0-16,-3 0 0 0,-3-1 0 0,-2 0 0 15,-1 1 0-15,2-5 0 0,4 3 0 0,-2-1 0 16,-2 1 0-16,0-1 0 0,0-2 0 0,1-2 0 15,1-1 0-15,-2-1 0 0,-1-2 0 0,-4-2 0 16,0-1 0-16,-3-2 0 0,0-2 0 0,-3 0 0 16,-2-4 0-16,0-1 0 0,1-2 0 0,0-2 0 0,0-3 0 15,-1 0 0-15,-2 0 0 0,0-3 0 0,1-2 0 0,-1-1 0 16,-1 0 864-16,3-5 128 16,1-2 32-16,2-2 0 0,3-4-832 0,-4-3-192 0,0-3 0 0,12 4 0 15,-3-4 0-15,0-3 0 0,-3-2 0 0,-1-3 0 16,2-1 0-16,1-4 0 0,1-2 0 0,1 2 0 15,2 3 0-15,2 1 0 0,2 2 0 16,1 2 0-16,0 0 0 0,3 1 0 0,1 2 0 0,2 1 0 16,-1 1 0-16,2 1 0 0,1 2 0 0,2 0 0 15,4 3 0-15,1 1 0 0,0 1 0 0,2 1 0 16,3 0 0-16,-1 2 0 0,3 1 0 0,1 2 0 16,0-2 0-16,0 1 0 0,2 1 0 0,0 0 0 15,1 2 0-15,0 4 0 0,0 0 0 0,0 0 0 0,0 0 0 16,0 0 0-16,0 0 0 0,0 0 0 0,0 9 0 15,1 3 0-15,2 3 0 0,-1 4 0 0,4 2 0 0,2 2 0 16,-2 2 0-16,5 3 0 0,-1-3 0 0,4 1 0 16,2 2 0-16,1 0 0 0,4-2 0 0,2 0 0 15,1-2 0-15,0 3 0 0,1-3 0 0,3-1 0 16,-2-1 0-16,5-2 0 0,3-3 0 0,14 7 0 16,-2-7 0-16,1-3 0 0,3-1 0 0,1-5 0 15,1-1 0-15,-3-3 0 0,2-1 0 0,1-5 0 16,2-4 0-16,4-1 0 0,-2 1 0 0,0-1 0 15,-1 0 0-15,0 0 0 0,0-2 0 0,0 0 0 16,3 0 0-16,1 1 0 0,-1-2 0 0,-1 1 0 16,0 0 0-16,-1 1 0 0,-1-3 0 0,2-2 0 15,-2-2 0-15,3-1 0 0,0 3 0 0,-4-1 0 16,-1-3 0-16,-6-1 0 0,-2-2 0 0,-4-2 0 0,-3-1 0 0,-2-6 0 16,0-4 0-16,-3-4 0 0,-3-5 0 0,0 0 0 15,-2 0 0-15,-2 1 0 0,-2-3 0 0,-3 5 0 16,-2 8 0-16,-4 4 0 0,-3 7 0 15,-3 3 0-15,-2 4 0 0,-3 4 0 0,-4 9 0 0,0 0 0 16,0 0 0-16,0 0 0 0,-9-3 0 0,0 3 0 16,-4 6 0-16,-1-1 0 0,-1 0 0 0,0 3 0 15,2 2-3232 1,2 1-688-16,-2 1-144 0,2 0-32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20.37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15555 3044 16575 0,'0'0'368'0,"0"0"80"0,-5-9 0 0,3 1 16 0,2 8-464 0,-3-6 0 16,3 6 0-16,0 0 0 0,-5-9 0 0,5 9 0 15,0 0 0-15,0 0 0 0,0 0 912 0,1-9 96 16,2 1 16-16,-3 8 0 0,0 0-832 0,0 0-192 0,0 0 0 0,0 0 0 16,0 0 0-16,8-4 0 15,-8 4 0-15,8-2 0 0,-8 2 864 0,0 0 128 0,9-1 32 0,1 1 0 16,-10 0-832-16,7 0-192 0,-7 0 0 0,9 0 0 15,-1 1 864-15,-8-1 128 0,9 2 32 0,-9-2 0 16,6 3-832-16,2-2-192 0,-2 2 0 16,0-1 0-16,2 0 0 0,-2 0 0 0,1 3 0 15,0-3 0-15,-7-2 864 0,7 3 128 0,0 0 32 0,1 2 0 16,-4 0-832-16,3 1-192 0,-1-1 0 0,1 2 0 16,-1-1 0-16,-1 3 0 0,1 1 0 0,1 1 0 15,-1 1 0-15,0 1 0 0,0 1 0 0,0 1 0 16,1 0 864-16,1 3 128 0,-1 1 32 0,2 1 0 15,0 0-832-15,2 4-192 0,-2 1 0 0,2 1 0 0,0 4 0 0,0 0 0 16,-1-3 0-16,1 1 0 0,1-1 0 16,0 0 0-16,0-1 0 0,1-1 0 0,1-1 0 15,1 0 0-15,0-2 0 0,-1 0 0 0,1 2 0 0,0-1 0 16,0-1 0-16,1 1 0 0,-1 1 0 0,2-1 0 16,-2 0 0-16,5 7 0 0,0-4 480 0,-2 0 48 15,1-3 16-15,-1-1 0 0,0-2-320 0,2-2-64 16,1 1-16-16,-2 1 0 0,2-1-144 0,0-1 160 15,0 1-160-15,-1-1 160 0,0-2-160 0,1 1 192 16,-1-1-192-16,1 2 192 0,-1 0-64 0,1-2-128 16,-2-1 192-16,2 1-64 0,-3 0 0 0,2-3 0 15,-2 3 0-15,2-2 0 0,-1 0-128 0,1 1 192 16,-2-3-192-16,2 0 192 0,-1 1-192 0,1-2 0 0,-1-2 0 16,2 1 128-16,-2 1-128 0,0 0 0 0,-1-3 144 15,3 1-144-15,2-1 0 0,2 0 128 0,-6-1-128 0,2 1 0 16,0 0 144-16,0-1-144 0,-1 0 192 15,1 0-192-15,0-1 176 0,0 1-176 16,0-2 160-16,1 0-160 0,1 2 128 0,0 0-128 0,1 0 0 0,0-1 144 16,0 0-144-16,1-1 0 0,-2 0 144 0,1-2-144 15,1 1 0-15,-1 0 0 0,-1 0 0 0,2-1 128 16,-4 2-128-16,2-2 0 0,-4 0 0 0,-4 0 128 16,0-1 224-16,2 2 48 0,0 1 16 0,1-1 0 15,1-2-416-15,0 3 0 0,-1-2 0 0,2 0 0 16,2 0 0-16,-1 1 0 0,-3-2 0 0,2 1 0 15,2 1 0-15,-1-1 0 0,0-2 0 0,0 1 0 16,1 0 0-16,0 1 0 0,-2-1 0 0,-1 0 0 0,0 0 0 16,1 3 0-16,-4-3 0 0,2 1 0 0,-1-2 0 15,-1 0 0-15,-1 0 0 0,1 0 0 0,0-1 0 0,0 0 0 16,-1 2 0-16,1-2 0 0,-1 0 0 0,0 0 0 16,0 1 0-16,0-1 0 0,2 0 0 0,-1-1 0 15,1-3 0-15,-1 3 0 0,-1 0 0 0,2 0 0 16,-1 0 0-16,1 0 0 0,-1-1 0 0,0 2 0 15,-1 0 0-15,1 0 0 0,-2 0 0 0,0 0 0 16,1-3 0-16,-2 3 0 0,0 0 0 0,-1 0 0 16,2-1 0-16,-2 0 0 0,1 0 0 0,0 0 0 15,0 1 0-15,0 0 0 0,1 0 0 0,2 0 0 16,-1 0 0-16,2 0 0 0,-1 0 0 0,1-1 0 16,-1-1 0-16,1 1 0 0,0-2 0 0,0 1 0 0,-1 0 0 15,1 0 0-15,2 0 0 0,-3-1 0 16,1 1 0-16,-2 0 0 0,0 0 0 0,1-3 0 0,-2 2 0 0,-2-1 0 15,1-2 0-15,-1 4 0 0,1-1 0 16,0-2 0-16,-2-1 0 0,0 0 0 0,1 1 0 0,1-2 0 16,-3 0 0-16,2 1 0 15,-1-3 0-15,2 1 0 0,-2 2 0 0,1-2 0 0,2 0 0 0,-1 1 0 16,1-1 0-16,-1 0 0 0,3 2 0 0,-2-1 0 16,-1-3 0-16,1 1 0 0,2 1 0 0,-1-1 0 15,1 0 0-15,-1-1 0 0,0-1 0 0,2 0 0 16,-2 0 0-16,1 0 0 0,-2 0 0 0,0 0 0 15,1 0 0-15,-1 0 0 0,0 0 0 0,2 0 0 16,-3-3 0-16,1 2 0 0,0-2 0 0,0 1 0 0,-2-1 0 16,1-1 0-16,0-1 0 0,0 1 0 0,1-1 0 0,0 1 0 15,-1-3 0-15,-1 2 0 0,1-1 0 0,1 2 0 16,-1-2 0-16,2 1 0 0,1-2 0 0,-1 1 0 16,-1-1 0-16,3-1 0 0,1 0 0 15,1 0 0-15,1-3 0 0,-2 1 0 0,1 0 0 0,1-2 0 16,0 1 0-16,-2-2 0 0,0 2 0 0,1-2 0 15,0-1 0-15,1 0 0 0,-3 0 0 0,2 1 0 16,1 1 0-16,2-3 0 0,-5 0 0 0,2-2 0 16,-1 1 0-16,0-2 0 0,2 1 0 0,-2-2 0 15,1-2 0-15,1 1 0 0,0 2 0 0,-2-2 0 16,0-1 0-16,2-2 0 0,1-1 0 0,-1-1 0 16,1 2 0-16,1 0 0 0,-4 0 0 0,2 0 0 15,-1 2 0-15,1-2 0 0,-3 0 0 0,1 2 0 16,0 2 0-16,-2 2 0 0,-1-1 0 0,0 0 0 0,-2 4 0 0,0-1 0 15,0 2 0-15,-2-4 0 0,1 4 0 0,-2-1 0 16,-2-1 0-16,0 2 0 16,-3 0 0-16,1 2 0 0,-2 1 0 0,-2 2 0 0,2 3 0 0,-1 1 0 15,-4 3 0-15,-1 1 0 0,-2 0 0 0,2 4 0 16,-1 0 0-16,3 7 0 0,-5-2 0 0,-2 0 0 31,-2 1-2368-31,1 4-576 0,-2 1-96 0,2 2-12720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22.50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17016 2552 12895 0,'-3'-11'272'0,"3"11"64"0,-3-9 16 0,-2 0 32 0,2 1-384 0,-2 0 0 0,-1 0 0 0,2-1 0 0,-4 3 896 0,3-4 96 16,-1 1 32-16,1 1 0 0,-1 2-832 0,-1 0-192 15,3 2 0-15,0 1 0 0,-1-4 0 0,5 7 0 16,0 0 0-16,-5-5 0 0,0 1 864 0,5 4 128 15,0 0 32-15,0 0 0 0,-1-7 0 0,1 7 0 16,0 0 0-16,0 0 0 0,0 0-832 0,0 0-192 16,0 0 0-16,0 0 0 0,0 0 864 0,0 0 128 15,0 0 32-15,9 2 0 0,-9-2-832 0,0 0-192 16,0 0 0-16,6 9 0 0,-4-2 864 0,1 3 128 16,0 0 32-16,-2 3 0 0,-1 3-832 0,2 1-192 15,-1 3 0-15,1 0 0 0,-2 1 0 0,2 3 0 16,0 1 0-16,2 1 0 0,-2-1 0 0,1 1 0 0,1 4 0 15,1 2 0-15,-1 0 0 0,2 1 0 16,-2 0 0-16,2 0 0 0,0-1 0 0,1-2 0 0,2-1 0 16,-2-1 0-16,2-2 0 0,1 0 0 0,1-3 0 0,1-1 0 15,1-1 864-15,2 2 128 16,1-2 32-16,1 0 0 0,1-1-832 0,3-1-192 0,1-1 0 0,1 0 0 16,0 2 0-16,2 0 0 0,0-1 0 0,1 2 0 15,1 2 0-15,-1-1 0 0,1-5 0 0,-2 2 0 16,-1-3 0-16,1 1 0 0,-3-2 0 0,4-1 0 15,-3 0 0-15,3-3 0 0,3-2 0 0,-3 0 0 16,2-1 864-16,0-1 128 0,1-2 32 0,1-1 0 16,-1-1-832-16,1-2-192 0,-5 1 0 0,2-2 0 15,-2 0 0-15,-2 0 0 0,1 0 0 0,-3-2 0 16,2-4 0-16,-3 3 0 0,1 1 0 0,2 0 0 0,-1-2 0 0,2 1 0 16,-2-3 0-16,4 1 0 0,-3 3 0 0,2-2 0 15,-3 0 0-15,0 1 0 0,0-2 0 0,-1 1 0 16,0 1 0-16,-3-1 0 0,-1 0 0 0,-2 1 0 15,1-2 0-15,-2 2 0 0,-1 2 0 0,0-2 0 16,2-1 0-16,-3 2 0 0,1 2 0 0,0-1 0 16,0 0 0-16,3-2 0 0,-1-3 0 0,1 2 0 15,-2 0 0-15,1 1 0 0,1-1 0 0,-1-1 0 16,1 1 0-16,-1-1 0 0,-2 1 0 0,4 0 0 16,1-1 0-16,1 0 0 0,-1 1 0 0,0 1 0 15,-1 0 0-15,-1-3 0 0,0 3 0 0,0-1 0 16,0-1 0-16,-1 0 0 0,-1-3 0 0,1-1 0 15,0 0 0-15,-3 1 0 0,0-2 0 0,3-2 0 16,0-2 0-16,0 2 0 0,1 2 0 0,-1-1 0 0,1-1 0 16,0 1 0-16,2 0 0 0,-1 0 0 15,2 0 0-15,0 1 0 0,2 2 0 0,-2-2 0 0,0-3 0 0,-1-1 0 16,3 1 0-16,-3 0 0 0,-1 0 0 0,1 0 0 16,-1-2 864-16,-1 1 128 0,1 0 32 0,-2-2 0 15,0 1-832-15,0-1-192 0,-2 1 0 0,-2-3 0 16,1-1 0-16,2-3 0 0,-1-3 0 0,1 2 0 15,-1 1 0-15,0-1 0 0,2-3 0 0,-1 3 0 16,-2 0 0-16,-1 0 0 0,0-1 0 0,-1 2 0 16,0 2 0-16,0 0 0 0,-2 0 0 0,-1 3 0 15,1 1 0-15,0-1 0 0,-3 2 0 0,0 1 0 0,-2-1 0 16,2 1 0-16,0-1 0 0,1 0 0 0,1 2 0 16,-3-2 0-16,1 1 0 0,1-1 0 0,0 0 0 15,-1 1 0-15,0 1 0 0,-3 1 0 0,0 0 0 0,0 0 0 16,1 1 0-16,-2 1 0 0,-2-1 0 15,2 0 0-15,2-1 0 0,-2 1 0 0,-1 2 0 0,-1 1 0 16,-1-1 0-16,2 0 0 0,2 2 0 0,-2 7 0 16,0 0 0-16,0 0 0 0,0 0 0 0,0 0 0 15,0 0 0-15,0 0 0 0,0 0 0 0,0 0 0 16,0 0 0-16,0 0 0 0,0 0 0 0,0 0 0 16,-2 11 0-16,1 3 0 15,1 0-768-15,-1 2-208 0,-2 2-48 0,1 3 0 0,-1 3 1648 0,0 1 320 16,-3 2 64-16,2 2 16 15,-2 2-1648-15,-3-2-320 0,3-2-64 0,-3 1-16 0,2-1 1648 0,-3 2 320 16,-1 2 64-16,3-3 16 16,-6 5-1648-16,2-4-320 0,-1 1-64 0,0 0-16 0,-1 3 832 0,0 0 192 0,0 0 0 15,0-2 0-15,-2-2 0 0,3-2 0 0,-1-4 0 0,0 1 0 16,-2-1 0-16,2-1 0 0,-1-1 0 0,-2 1 0 16,-3 0 0-16,-1 1 0 0,-1 4 0 15,-2-4 0-15,-1-4 768 0,1 0 208 0,-1 0 48 0,0 2 0 16,-1-2-832-16,2 1-192 0,-2-3 0 0,3 3 0 15,-2 2 0-15,1-4 0 0,-1-1 0 0,1 0 0 16,0-2 0-16,-2 0 0 0,-1-3 0 0,3-1 0 16,-2-2 0-16,-1-1 0 0,0 0 0 0,0-1 0 15,4-1 0-15,-2-2 0 0,-4-4 0 0,2 2 0 16,0 1 0-16,1 0 0 0,1-3 0 0,1 0 0 0,0-2 0 0,4 2 0 16,-2-2 0-16,0-1 0 0,0-2 0 15,0 0 0-15,-2-2 0 0,0-2 0 0,-2 3 0 0,2-3 0 16,-2 2 0-16,2-1 0 0,-1 2 0 0,0-1 0 15,0 2 0-15,1 2 0 0,2-2 0 0,-1 2 0 16,1 0 0-16,1-3 0 0,0-2 0 0,1 0 0 16,-2 2 0-16,3 1 0 0,-1-4 0 0,-1-2 0 15,-2-2 0-15,0 1 0 0,0-1 0 0,-4-1 0 16,-1-1 0-16,0-2 0 0,1 0 0 0,0 3 0 16,-1 2 0-16,2-1 0 0,0-3 0 0,2 1 0 15,1 1 0-15,0 2 0 0,1 1 0 0,1 0 0 16,-4 0 0-16,5 2 0 0,-1 0 0 0,1 3 0 15,0-1 0-15,-1 1 0 0,1-1 0 0,2 3 0 16,-1 0 0-16,0-1 0 0,4-3 0 0,1-1 0 0,-5 2 0 16,2-1 0-16,2-1 0 0,1-1 0 0,-1-1 0 0,3 1 0 15,0 1 0-15,1 0 0 0,2-5 0 0,-2 1 0 16,3 0 0-16,-1 0 0 0,1-2 0 16,1 1 0-16,1-3 0 0,-2-1 0 0,2 0 0 0,-1 1 0 15,0-4 0-15,0 2 0 0,0-1 0 0,-2 1 0 16,3 2 0-16,-3 3 0 0,2 2 0 0,-2 0 0 15,3 1 0-15,0 1 0 0,1 0 0 16,0 2 0-16,1 3 0 0,4 5 0 0,0 0 0 0,0 0 0 16,0 0 0-16,3-8 0 0,-2 1 0 0,-1 7 0 15,6-5 0-15,4 1 0 0,-2 1 0 0,0 1 0 16,-8 2-768 0,12-2-208-16,-3 2-48 0,0 1 0 0,-9-1-816 0,10 5-160 0,0 2-48 0,-2 2-8192 15,-3 1-1632-15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47.61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16001 8457 20271 0,'-19'-3'448'0,"6"1"80"0,0 0 32 0,1 1 16 0,-1 0-576 0,3 1 0 16,-1 0 0-16,2 1 0 0,0 1 0 0,9-2 0 15,0 0 0-15,-3 5 0 0,3-5 0 0,0 0 0 0,0 0 0 16,0 0 0-16,0 0 928 0,0 0 80 0,0 0 16 0,10 0 0 16,0 0 0-16,2-2 0 0,-3-1 0 0,5 0 0 15,2-1-832-15,4-2-192 0,0 0 0 0,6 1 0 16,2 1 864-16,5-3 128 0,3 1 32 0,7-4 0 15,4-1-832-15,2 1-192 0,3-2 0 0,-1 1 0 16,0-1 864-16,-3 1 128 0,-3 1 32 0,-4-1 0 16,-4-3-832-16,-1 0-192 0,-2 2 0 0,-3 2 0 15,-4 2 0-15,-6 2 0 0,-2-1 0 0,-11 3 0 16,-8 4 864-16,0 0 128 0,0 0 32 0,-7 2 0 16,-8-1-832-16,-5 6-192 0,-7 5 0 0,-5-1 0 15,-6 0 0-15,-1 0 0 0,-4 0 0 0,-2 1 0 0,-1 1 0 16,0 1 0-16,1-1 0 0,3-4 0 15,1 0 0-15,5 0 0 0,4-1 0 0,6-1 0 0,1 0 864 0,8 0 128 16,3-2 32-16,4 0 0 0,10-5-832 0,0 0-192 16,0 0 0-16,0 0 0 0,0 0 0 0,0 0 0 15,0 0 0-15,10-6 0 0,2 1 0 0,4-3 0 16,4-2 0-16,4 1 0 0,5 0 0 0,-1 1 0 16,5 0 0-16,0-1 0 0,4 0 0 0,-2-1 0 15,-2 3 0-15,-2-1 0 0,-4 5 0 0,-4-1 0 16,-7 1 0-16,-3 2 0 0,-13 1 0 0,0 0 0 15,0 0 0-15,0 0 0 0,-6 13 0 0,-4 0 0 16,-7 3 0-16,-10-1 0 0,-4-1 0 0,-10 0 0 16,-4 0 0-16,-1 0 0 0,-2 1 0 0,4-2 0 0,5-1 0 15,-2-3 0-15,5-1 864 0,-1-1 128 16,5-1 32-16,6 0 0 0,2 3-832 0,7-2-192 0,6-1 0 0,11-6 0 16,0 0 0-16,0 0 0 0,10-4 0 0,8-3 0 15,6-1 0-15,4 0 0 0,3-4 0 0,6-2 0 16,1 0 0-16,4-1 0 0,2-3 0 15,1 3 0-15,1 1 0 0,1 1 0 0,-6 1 0 0,-2 0 0 16,-5 1 0-16,-4 2 0 0,-4 3 0 0,-8 1 0 16,-5 1 0-16,-5 2 0 0,-8 2 0 0,0 0 0 15,0 0 0-15,-13 6 0 0,-4 2 0 0,-7 0 0 16,-7 0 0-16,-11 2 0 0,-7-1 0 0,-3 3 0 16,-1 0 0-16,1-1 0 0,4-2 0 0,0 0 0 15,1-1 0-15,6-1 0 0,2 2 0 0,7-1 0 16,7-3 0-16,5 0 0 0,9-4 0 0,11-1 0 15,0 0 0-15,7 3 0 0,5-4 0 0,9-2 0 0,7-4 0 16,6 1 0-16,5-1 0 0,3-2 0 0,4-3 0 16,6 0 0-16,1 0 0 0,1 1 0 0,0 1 176 15,-3 0-16-15,-5-1 0 0,-3 0 0 0,-3-2-160 0,-5 0 0 16,-3-2 0-16,-4 2 0 16,0 1-960-16,-5 0-160 0,0 0-32 0,-4-1-11968 15,-1-3-2368-15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7:50.25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16139 2611 12895 0,'0'0'272'15,"-4"-9"64"-15,4 9 16 0,-4-11 32 0,0-2-384 0,0 4 0 0,4 9 0 0,-2-9 0 0,2 9 896 0,0 0 96 16,-8-11 32-16,8 11 0 0,0 0 0 0,-7-8 0 16,7 8 0-16,0 0 0 0,0 0 0 0,0 0 0 15,0 0 0-15,0 0 0 0,0 0-832 0,0 0-192 16,0 0 0-16,0 0 0 0,-5 7 864 0,4 1 128 16,0 3 32-16,1 5 0 0,1 3-832 0,1 4-192 15,2 0 0-15,-1 0 0 0,1 0 864 0,3 4 128 16,-2 5 32-16,5 0 0 0,-1-3-832 0,3 1-192 15,0 1 0-15,3-1 0 0,0-1 0 0,2-2 0 16,2 1 0-16,2-2 0 0,0 2 0 0,-1-1 0 0,1 0 0 16,0-1 0-16,1 0 0 0,-1-1 0 0,-2 1 0 15,1 0 0-15,-1 0 0 0,-1-1 0 0,-2 0 0 0,2 3 0 16,-2-3 0-16,1-1 0 0,-2 0 0 16,0-2 0-16,1-2 864 0,0-2 128 0,2-1 32 0,0 1 0 15,-1 0-832-15,5-2-192 0,1 1 0 0,1-1 0 16,-3 0 0-16,4-1 0 0,-1-1 0 0,2 2 0 15,3 0 0-15,-2 2 0 0,4-3 0 16,-2 1 0-16,-4 1 0 0,1-1 0 0,-1-4 0 0,-1 1 0 16,0-1 0-16,1 1 0 0,2 0 0 0,0-1 0 15,0-3 864-15,-1 0 128 0,-2 1 32 0,3 1 0 16,1 0-832-16,3 1-192 0,-2-2 0 0,0 0 0 16,-2-1 0-16,-1-1 0 0,-2 1 0 0,0 1 0 0,1-1 0 15,-1-1 0-15,1-1 0 0,2 0 0 0,-1-2 0 0,4 0 0 16,5-3 0-16,-3 1 0 0,-1 2 0 15,-1-2 0-15,1-1 0 0,0 0 0 0,1 0 0 0,-2-1 0 16,-4-1 0-16,0 1 0 0,0 1 0 0,-2-1 0 16,0 0 0-16,1-1 0 0,1 0 0 0,-1 0 0 15,-1-1 0-15,3 0 0 0,0 0 0 0,1 1 0 16,-3-1 0-16,1 1 0 0,1-1 0 0,-3 0 0 16,0-3 0-16,0 2 0 0,-1 1 0 0,-1-1 0 15,1-3 0-15,-1 1 0 0,3-2 0 0,-3 0 0 16,2 0 0-16,0 0 0 0,1-2 0 0,-2 1 0 15,1 1 0-15,0-1 0 0,1 0 0 0,0-1 0 16,-2 0 0-16,1 0 0 0,-2 2 0 0,1-1 0 0,-4 0 0 16,1-1 0-16,-1-1 0 0,1 0 0 0,-3 0 0 0,2 0 0 15,-1-6 0-15,-1 3 0 0,1-3 0 16,1 2 0-16,-2 2 0 0,2-2 0 0,0 1 0 0,-1-2 0 16,2 0 0-16,-2-1 0 0,0 1 0 0,2 1 0 15,1 2 0-15,-2 1 0 16,1 1 0-16,-2-1 0 0,1-1 0 0,-1 1 0 0,-2 1 0 0,1 1 0 15,-2 0 0-15,0 2 0 0,0 0 0 0,0-1 0 16,0 0 0-16,2-2 0 0,-2-2 0 0,1 0 0 16,0 0 0-16,1 0 0 0,-1 0 0 0,3-1 0 15,1-4 0-15,0 0 0 0,-2-1 0 0,0 0 0 16,-2 1 864-16,2-1 128 0,0-2 32 0,0 2 0 16,0-1-1648-1,-1 1-320-15,1 1-64 0,0-3-16 0,-2-3 832 0,2 1 192 0,0 2 0 0,-1 0 0 0,-2-2 0 16,1 0 0-16,-1 0 0 0,1-1 0 0,-1-2 0 0,-1-1 0 15,0-1 0-15,1 0 0 0,0-2 768 0,3-1 208 16,-3-2 48-16,3 2 0 0,-3 3-832 0,2 0-192 16,-2-2 0-16,1 2 0 15,-2-2-448-15,1 4-144 0,0-1-32 0,-3 0 0 0,1 0 624 0,0 0 0 16,-1-2 0-16,1 1 0 0,2 1 0 0,-4-2 0 16,0 0 0-16,0-3 0 0,1-2 0 0,-2 1 0 15,0-2 0-15,1 7 0 0,-4 0 0 0,3 1 0 16,-3 8 0-16,1-1 0 0,-4 1 0 0,0-2 0 15,1 0 0-15,-2 3 0 0,0 1 0 0,1 1 0 0,-3 0 0 16,-1 2 0-16,0 1 0 0,0 2 0 16,0 9 0-16,-1-10 0 0,0 0 0 0,1 10-144 15,0 0 144-15,0 0 0 0,0 0-384 0,0 0 48 0,0 0 0 0,0 0 0 32,0 0-1472-32,0 0-304 0,0 0-48 0,0 8-12912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09.98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3370 9759 12895 0,'0'0'272'0,"-2"-6"64"0,-3-3 16 0,3 3 32 0,2 6-384 0,-3-3 0 16,-3-3 0-16,3 1 0 0,-3 0 1712 0,1-1 272 16,-1 2 48-16,1-3 16 0,-1 3-832 0,2 0-144 15,0 3-48-15,0-2 0 0,4 3 0 0,0 0 0 16,-6-2 0-16,6 2 0 0,0 0 0 0,0 0 0 16,-6 2 0-16,6-2 0 0,0 0-816 0,-3 4-208 15,-3 4 0-15,3-1 0 0,2-1 864 0,0 3 128 16,0-1 32-16,0 2 0 0,1 1-832 0,2-1-192 15,0-4 0-15,1 5 0 0,1 0 0 0,0 0 0 16,2-1 0-16,-1 2 0 0,1 1 864 0,0 2 128 0,2 0 32 16,0 6 0-16,0-2-896 0,2-1-128 0,0 1-128 15,0 0 128-15,0-2 0 0,1-1 144 0,0-4 16 0,2 2 0 16,-3 3-16-16,3-1 0 0,-1-4 0 0,2-1 0 16,1 3 48-16,-1-2 0 0,-2 1 0 0,4-2 0 15,-2-1 0-15,-1 1 0 0,-1-1 0 0,3 2 0 16,1-1 0-16,0-1 16 0,-3-2 0 0,-1 0 0 15,-1 0 16-15,2 1 0 0,0-2 0 0,2 1 0 16,-2 0-224-16,1 1 0 0,1-2 0 0,-1 3 0 16,-2-2 0-16,1 0 0 0,0 0 0 0,0 1 0 15,1 0 0-15,0 0 0 0,-2 0 0 0,1 0 0 16,0 1 0-16,1-1 0 0,-1-1 0 0,1 0 0 0,0-1 0 16,2 3 0-16,-1 0 0 0,1 1 0 0,-1-1 0 15,-1 0 0-15,3 1 0 0,0 0 0 16,3 0 0-16,0 0 0 0,0-1 0 0,0 1 0 0,0 0 0 0,2 3 0 15,-3-2 0-15,2 0 0 0,1-1 0 16,-2 0 0-16,0 1 0 0,1-2 0 0,-2 0 864 0,1 0 128 16,-1 0 32-16,1 0 0 0,-4 1-832 0,4-1-192 15,2 0 0-15,5 4 0 16,-3-1-304-16,-5-1-96 0,2-1-32 0,0-1 0 0,1 0 432 0,1 1 0 16,-2-1 0-16,-5-2 0 0,0-2 304 0,2 3 80 15,0 1 32-15,3 0 0 0,-2 0-416 0,2-1 0 16,1-1 0-16,-2 2 0 0,3 2 0 0,-1-1 0 15,0-1 0-15,9 0 0 0,-5 1-240 0,0 0-128 16,3 1-16-16,-4 0-16 0,2-2 400 0,0 0 0 0,-2 0 144 16,1 0-144-16,-3 0 0 0,0-2 0 0,-2-2 0 15,1 3 0-15,-5 0 0 0,3 0 0 0,-1-4 0 16,2 1 160-16,-4 1-160 0,3 1 0 0,1-1 0 0,1-1 0 16,0-3 0-16,0 2 128 0,-2 3-128 0,5-5 0 15,3 1 0-15,-2 1 128 0,-2-1-128 0,1 0 0 16,-1 0 0-16,-1-1 0 0,-1 0 128 0,0 1-128 15,0-1 0-15,-3 0 0 0,-1 1 0 0,-5-1 128 16,2-1 32-16,0 0 0 0,2-1 0 0,0 0 0 16,0-1-160-16,1 2 0 0,3-1 0 0,-3 0 0 15,0 1 0-15,0 0 0 0,1-2 0 0,2 0 0 16,-2 1 0-16,0 0 0 0,1 0 0 0,1 1 0 16,-1-2 0-16,-3-2 0 0,2 2 0 0,0 0 0 0,-3 0 0 15,2 0 0-15,0 0 0 0,-2 0 0 16,1 2 0-16,-2-2 0 0,0-2 0 0,1 1 0 0,-1 1 0 15,2 0 0-15,1 0 0 0,0 0 0 0,-4 0 0 0,-1 0 0 16,0 0 0-16,0 1 0 0,0-1 0 16,1-1 0-16,1-1 0 0,-2-1 0 0,1 3 0 0,0-1 0 15,1-1 0-15,-1-1 0 0,0 2 0 0,1 1 0 16,-1 0 0-16,0 1 0 0,-1-3 0 0,2 1 0 16,-3 0 0-16,1-1 0 0,0 0 0 0,0-1 0 15,1 0 0-15,0 1 0 0,-1 1 0 0,2 0 0 16,-1-2 0-16,0 2 0 0,0-1 0 0,1 1 0 15,-2 0 0-15,2 0 0 0,1-1 0 0,-2-1 0 16,0 2 0-16,0 0 0 0,1-1 0 0,0-1 0 16,3-1 0-16,-2 1 0 0,0 0 0 0,-1 0 0 15,-1-2 0-15,1 2 0 0,-1 0 0 0,1-1 0 16,-1 1 0-16,-2 0 0 0,0-2 0 0,0 2 0 0,0-1 0 0,-2 1 0 16,1-1 0-16,-1 0 0 0,0-2 0 0,1 1 0 15,0-1 0-15,0 2 0 0,-1-1 0 0,1 1 0 16,1-2 0-16,-4 1 0 0,2-2 0 0,2 1 0 15,-2-2 0-15,2 0 0 0,1 2 0 0,0-2 0 16,-3-1 0-16,2 0 0 0,0-1 0 0,0 2 0 16,-4-1 848-16,0 0 144 0,2-1 32 0,1 1 0 15,0 2-832-15,0 0-192 0,0 0 0 0,1 0 0 16,1-4 0-16,0 3 0 0,-3 0 0 0,1 1 0 16,1-7 0-16,-3 2 0 0,0 1 0 0,4-1 0 15,-4 2 0-15,2-1 0 0,0-1 0 0,2 1 0 0,-4 1 0 16,2 0 0-16,2 1 0 0,-4-1 0 0,2-2 0 15,2 1 0-15,-1 0 0 0,-2-2 0 0,-1 2 0 0,2-1 0 16,-2-1 0-16,1 0 0 0,0 2 0 16,0-1 0-16,1-2 0 0,-1 0 0 0,-1 1 0 0,1 0 0 15,-2 0 0-15,2 0 0 0,2-2 0 0,-3 2 0 16,0 0 0-16,1 1 0 0,-1 1 0 0,1 0 0 16,-3-1 0-16,2-4 0 0,0 3 0 0,0-1 0 15,-2-1 0-15,2 2 0 0,2 1 0 0,-3 0 0 16,1-1 0-16,-4 0 0 0,2-1 0 0,-1 1 0 15,2 2 0-15,-2-2 0 0,-2 0 0 0,-1-1 0 16,1-1 0-16,0 1 0 0,-1 0 0 0,2-1 0 16,-2 0 0-16,1-7 0 0,1 1 0 0,-2 2-208 15,0 1 32-15,2 0 16 0,-3-1 160 0,1 3 0 0,-1-4 0 0,1 0 0 16,0 0 0-16,-2 2 0 0,-1 0 0 16,0 1 0-16,0-1 0 0,0 0 0 0,-1 1 0 0,1-2 0 15,0 4 0-15,0-3 0 0,0 0 0 0,0 1 0 16,0-1 0-16,0 1 0 0,0-1 0 0,-2 2 0 15,1-8 0-15,0 1 0 0,-1 1 0 0,1 1 0 16,-1 3 0-16,0-1 0 0,0 0 0 0,0-3 0 16,-4-1 0-16,3 0 0 0,-1 0 0 0,2 1 0 15,-3 2 0-15,0 1 0 0,1 2 0 0,-2-3 0 16,2-3 0-16,-1 3 0 0,-3-1 0 0,2-1 0 16,-1-3 0-16,-1 2 0 0,-1 0 0 0,1 0 0 15,2 0 0-15,-1 2 0 0,0 1 0 0,1 7 0 16,1-4 176-16,-1 3-48 0,1 0 0 0,-1-2 0 0,-1-1-128 0,1-1 0 15,-2 1 0-15,-1 2 0 0,1 1 0 0,0-2 0 16,-3-1 0-16,1 0 0 0,1 4 0 0,-1 0 0 16,-1-1 0-16,0-2 0 0,0 1 0 0,1 0 0 15,0 1 0-15,-2 0 0 0,2 0 0 0,1-2 0 16,-5 1 0-16,2 2 0 0,0-1 0 0,0 1 0 16,-1 0 0-16,-1-2 0 0,-2 0 0 0,1 2 0 15,-1 4 0-15,1-2 0 0,-2-2 0 0,1 0 0 16,-2 0 0-16,3-1 0 0,-3 1 0 0,2-1 0 15,3 0 0-15,1 2 0 0,-4 1 0 0,1 0 0 16,0-2 0-16,0 1 0 0,1 1 0 0,-1-2 0 16,1 1 0-16,0 1 0 0,1-1 0 0,-1 2 0 15,0 0 0-15,0-1 0 0,-2-1 0 0,3 0 0 16,-1-1 0-16,-1 1 0 0,0 2 0 0,0 0 0 0,-2-1 0 16,1 1 0-16,-3 1 0 0,2 1 0 0,-2-1 0 0,0 1 0 15,0 0 0-15,0 0 0 0,1 2 0 0,0-1 0 16,0 0 0-16,1-1 0 0,1 0 0 0,0 2 0 15,1-2 0-15,0 2 0 0,-1 1 0 0,1 2 0 16,0-3 0-16,1 2 0 0,0-1 0 0,0 0 0 16,-1 0 0-16,0 2 0 0,-2 0 0 0,2 1 0 15,-2-1 0-15,0 1 0 0,-2-1 0 0,-1 1 0 16,-1 1 0-16,-1-2 0 0,-3 0 0 0,3 0 0 16,-1 3 0-16,3 0 0 0,2-1 0 0,-3 0 0 15,1-3 0-15,0 3 0 0,1-1 0 0,2 1 0 16,-1 0 0-16,1 1 0 0,-2-1 0 0,1 0 0 15,2-1 0-15,-3 1 0 0,0-1 0 0,1 2 0 0,-2 1 0 16,-1 1 0-16,-2 0 0 0,0 0 0 0,-1 1 0 0,-2-1 0 16,2 3 0-16,-1-1 0 0,3-3 0 0,-1 2 0 15,2 0 0-15,-2 2 0 0,1-2 0 0,1 1 0 16,0-3 0-16,1 1 0 0,1 6 0 0,-2-2 0 16,3 0 0-16,-1 0 0 0,1 2 0 0,-2 0 0 15,-1-2 0-15,0 1 0 0,0-1 0 0,0-1 0 16,0-1 0-16,-2 2 0 0,1-2 0 0,1 2 0 15,1-1 0-15,0 2 0 0,2 0 0 0,-2-1 0 16,1 1 0-16,2 0 0 0,-1 0 0 0,2 2 0 16,0-1 0-16,2-2 0 0,1 0 0 0,1-1 0 15,-2 0 0-15,3 2 0 0,-2 1 0 0,2-1 0 16,-1-2 0-16,1 1 0 0,-2 0 0 0,-1 1 0 16,-1 0 0-16,1 1 0 0,0 0 0 0,-1 0 0 0,1 1 0 15,-1 2 0-15,-3-1 0 0,2 0 0 0,-1-1 0 16,-3 5 0-1,4 2-784-15,1-3-192 0,0-3-48 0,3-1 0 0,0 1 1648 0,0-1 320 0,1 1 64 0,-2 0 16 16,-2 2-832-16,1 2-192 0,1-1 0 0,0-1 0 16,-1 0 0-16,3 1 0 0,-2 1 0 0,2 1 0 15,0-2 0-15,1 0 0 0,-2-1 0 0,2 1 0 16,0 3 0-16,-1-2 0 0,1-1 0 0,2 1 0 16,-3-1 0-16,2 2 0 0,0 2 0 0,0-2 0 15,0-1 0-15,0 2 0 0,1 0 0 0,-5 5 0 16,2-3-768-16,4-2-208 0,-1 1-48 15,2-5 0-15,-1 2 1648 0,1 0 320 0,0 0 64 0,-3 3 16 16,0 0-1648-16,3-1-320 0,1 1-64 0,1-5-16 0,-1 0 832 16,1 2 192-16,3 3 0 0,0-1 0 0,-2 0 0 0,2 0 0 15,1 1 0-15,-1-1 0 0,-3 2 0 0,2-3 0 16,0 1 0-16,1-1 0 0,1 0 0 0,0 2 0 16,0-1 0-16,-2 2 0 0,-3-3 0 0,2 1 0 15,2 2 0-15,1 0 0 0,-1 0 0 0,1-1 0 16,-1-1 0-16,1 1 0 0,1 0 0 0,-1-1 0 15,-1 0 0-15,-1 0 0 0,2 4 0 0,0-3 0 16,2 0 0-16,0 0 0 0,-1-2 0 0,2 0 0 16,2 1 0-16,-2-1 0 0,1-2 0 0,2 2 0 15,0-2 0-15,1-2 0 0,1 0 0 0,-1 1 0 16,0 0 0-16,0 1 0 0,0 2 768 0,0-1 208 0,-1-1 48 16,4 5 0-1,-1-2-1648-15,-1 0-320 0,0-2-64 0,-3-4-16 0,-1 1 1648 0,3 1 320 0,-3 0 64 0,2 0 16 16,-1 0-832-16,1 1-192 0,-2-2 0 0,2 2 0 15,-1-2 0-15,3 0 0 0,-2 2 0 0,0 0 0 16,0-1 0-16,-1 0 0 0,1-1 0 0,0 3 0 16,1-3 0-16,1 0 0 0,-2-1 0 0,4 8 0 15,-2-6-288 1,1 1-96-16,-2-1-32 0,2-1 0 0,2 0 416 0,-2 0 0 0,1-1 0 0,-1-1 0 16,-2 0 0-16,3 1 0 0,-2-4 0 0,2 2 0 15,-1-2 0-15,0 0 0 0,4 1 0 0,-5-1 0 16,0 0 0-16,2 0 0 0,1 0 0 0,-2 1 0 15,-4 0 0-15,3 0 0 0,0-2 0 0,2 1 0 0,3-1 0 16,-3 1 0-16,-2-1 0 0,5 2 0 0,0-2 0 0,0 2 0 16,-1-1 0-16,1-2 0 0,0 1 0 15,1-3 0-15,-4-2 0 0,2 2 0 0,0 5 0 0,0-2 0 16,-2-3 0-16,-3 1 128 0,1 1 176 0,1 0 32 16,0 0 16-16,0 0 0 0,0-3-352 0,0 1 0 15,2 1 0-15,0 1 0 0,-2-2 0 0,1 0 0 16,0 0 0-16,0 2 0 0,0-1 0 0,-2 0 0 15,3-1 0-15,0-1 0 0,-1 1 0 0,1-1 0 16,0 1 0-16,0-1 0 0,0-1 0 0,-1 0 0 16,-3 0 0-16,2 0 0 0,3 1 0 0,-1-1 0 15,0-1 0-15,1 0 0 0,2 2 0 0,-1 0 0 16,-1-1 0-16,3 0 0 0,-1 0 0 0,-1 0 0 16,3 1 0-16,-2 0 0 0,-1-2 0 0,-1-1 0 0,-1 2 0 15,1 0 0-15,0 1 0 0,2-1 0 16,-3-1 0-16,1 1 0 0,0 1 0 0,0-1 0 0,1-2 0 0,-2 1 0 15,1 1 0-15,1 1 0 0,0 0 0 0,1-1 0 16,0-1 0-16,-2 0 0 0,1 0 0 0,1 0 0 16,-1 1 0-16,1-2 0 0,0 0 0 0,1 2 0 15,0 1 0-15,-1-1 0 0,1-1 0 0,-2 0 0 16,1 1 0-16,-1 1 0 0,3 1 0 0,-2-2 0 16,-1-3 0-16,2 2 0 0,-1-1 0 0,0 1 0 15,1-1 0-15,-3-1 0 0,1-1 0 0,0 2 0 16,-1 1 0-16,1 1 0 0,1-4 0 0,2 1 0 15,1 0-752-15,-2 2-208 0,0-2-64 16,-3 1 0-16,-1-1 832 0,3 0 192 0,-1-1 0 0,2 2 0 0,3-1 0 16,-2-4 0-16,-2 0 0 0,1 1 0 0,1 2 0 0,2-2 0 15,1 0 0-15,1-1 0 0,-3 0 768 0,1 1 208 16,-1-2 48-16,1 3 0 0,-2-3-832 16,1-1-192-16,-2 0 0 0,1-1 0 0,-2-1 0 0,0 0 0 15,1 0 0-15,-2-1 0 0,0-1 0 16,1 0 0-16,1-3 0 0,-2 1 0 0,-2-1 0 0,1-3 0 15,0-2 0-15,1-1 0 0,3 0 0 0,-3-1 0 16,-3-1 0-16,4-7 0 16,-1 7-768-16,-3 1-208 0,-5-1-48 0,-1 11 0 0,3 2 1648 0,-3-3 320 15,0 0 64-15,-1 0 16 0,1 3-832 0,-3 0-192 16,1 3 0-16,-2-2 0 0,-1-2 0 0,0 4 0 16,1-1 0-16,0 3 0 0,-1-3 0 0,-1 0 0 15,2 0 0-15,-2-1 0 0,2 3 0 0,0 1 0 0,0-3 0 16,0 4 0-16,0 5 0 0,-2-5 0 0,2 5 0 15,-1-6 0-15,-1-3 0 0,1 3 0 0,1 6 0 0,0 0 0 16,0-5 0-16,0 1 0 0,0-2 0 0,0 6 0 16,0 0 0-16,0 0 0 0,0-4 0 0,0 4 0 15,0 0 0-15,0 0 0 0,0 0 0 0,0 0 0 16,0 0 0-16,0 0 0 0,0 0 0 0,0 0 0 16,0 0 0-16,0 0 0 0,0 0 0 0,0 0 0 15,0 0-768-15,0 0-208 0,0 0-48 16,0 0 0-16,0 0-816 15,0 0-160-15,0 0-48 0,-9 0-16384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5.83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7664 9360 9215 0,'0'0'400'0,"0"0"96"0,0 0-496 0,0 0 0 0,0 0 0 0,0 0 0 15,0 0 0-15,0 0 0 0,0 0 0 0,0 0 0 16,0 0 912-16,0 0 96 0,0 0 16 0,0 0 0 15,0 0 0-15,0 0 0 0,0 0 0 0,0 0 0 16,0 0-832-16,0 0-192 0,0 0 0 0,0 0 0 16,0 0 864-16,0 0 128 0,0 0 32 0,0 0 0 15,0-7 0-15,0 7 0 0,0 0 0 0,5-5 0 16,-3-1 0-16,1 2 0 0,3 1 0 0,-2-2 0 16,-2 0 0-16,1-2 0 0,0-2 0 0,0 2 0 15,0 0-832-15,1-1-192 0,-1 0 0 0,0-2 0 16,0-1 864-16,0-1 128 0,-3-2 32 0,1 0 0 0,-2-1-832 0,-2-1-192 15,0 2 0-15,0-4 0 0,-2 0 864 0,1-3 128 16,-1 1 32-16,-1 1 0 0,-1 3-832 0,2-3-192 16,-2 0 0-16,1 0 0 0,-2-1 0 0,-1 2 0 15,2 1 0-15,-1-3 0 0,-3-2 0 0,1 1 0 16,0 0 0-16,0 0 0 0,0 0 0 0,1-1 0 16,1-1 0-16,-1 1 0 0,-2 2 0 0,1-1 0 15,0-1 0-15,0 1 0 0,-1 2 0 0,0 1 0 16,0 0 0-16,0-1 0 0,1-2 864 0,-2 0 128 15,-1-1 32-15,2 3 0 0,1 3-832 0,-2-1-192 16,-1-2 0-16,1 2 0 0,0 0 0 0,-2 1 0 16,-1-1 0-16,1 1 0 0,-1-3 0 0,2 2 0 0,-1-1 0 15,0 0 0-15,-1 0 0 0,1 0 0 0,0 0 0 16,-2 3 0-16,-1 0 0 0,-2-1 0 0,1 2 0 16,2 3 0-16,-4 2 0 0,0 1 0 15,0-3 0-15,2 0 0 0,-3 2 0 0,1-2 0 0,-1 1 0 0,1 0 0 16,2 1 0-16,-2 0 0 0,1 0 0 0,-2 2 0 15,0-1 0-15,2 1 0 0,-2 0 0 0,0 0 0 16,1 0 0-16,-3 1 0 0,-1 0 0 0,1-1 0 16,1 1 0-16,-2 1 0 0,0-1 0 0,0 2 0 15,1-1 0-15,-2 1 0 0,-1 0 0 0,0 0 0 16,-2 3 0-16,0-2 0 0,-3 0 0 0,1-1 0 16,2 2 0-16,-1 1 0 0,1 0 0 0,-2 1 0 15,-1 0 0-15,2 0 0 0,2 0 0 0,1 1 0 0,0 0 0 16,1 1 0-16,0 3 0 0,-1-3 0 15,1-1 0-15,1 1 0 0,-5-2 0 0,3 3 0 16,-1 2 0-16,2-2 0 0,-1-1 0 0,0 2 0 0,2-1 0 16,0 0 0-16,0 1 0 0,-1 0 0 0,3-1 0 15,-3 2 0-15,3-2 0 0,-1 2 0 0,2 2 0 0,0 1 0 16,1-3 0-16,-1 2 0 0,0 1 0 0,0 0 0 16,0 0 0-16,0 1 0 0,1-1 0 0,0-1 0 15,2 3 0-15,-3-1 0 0,4 0 0 0,1 1 0 16,-2-2 0-16,0 5 0 0,0-1 0 0,-2 2 0 15,1 1 0-15,2 1 0 0,-1-1 0 0,2 1 0 16,0 0 0-16,-2 7 0 16,-1 1-768-16,4-2-208 0,0-2-48 0,8-6 0 0,-3 2 1648 0,1 1 320 15,-2 2 64-15,-5 9 16 16,1-5-1648-16,0-2-320 0,0 1-64 0,5-7-16 0,-1 2 1648 16,0-1 320-16,-1-1 64 0,-1 2 16 0,0-1-832 0,0 1-192 15,-3-1 0-15,4 4 0 0,1-1 0 0,-1 0 0 0,0-1 0 0,-1 2 0 16,2-1 0-16,0 2 0 0,0-3 0 15,-1 1 0-15,2-2 0 0,2-1 0 0,-2 1 0 16,3-1 0-16,-3 2 0 0,2-1 0 0,0 0 0 0,1 0 0 16,-1 0 0-16,0 1 0 0,2-1 0 0,-3 5 0 15,1-5-768 1,3-1-208-16,-1 3-48 0,4-8 0 0,0 0 1648 0,-1 0 320 0,1-2 64 16,0 5 16-16,-2 1-1648 0,0-1-320 15,2-5-64-15,1-3-16 0,0 2 832 0,0 0 192 0,0 1 0 0,-3-1 0 16,1-3 768-16,1 1 208 0,-1-1 48 0,3-5 0 0,0 0-832 0,-5 3-192 15,0-1 0-15,5-2 0 0,-6 2 0 16,3-1 0-16,-4-1 0 0,7 0 0 0,-5-1 0 0,2-1 0 16,3 2 0-16,-6-5 0 0,2-2 0 15,-1-1 0-15,4-1 0 0,0-1 0 0,-1-1 0 0,2-4 0 16,2-5 0-16,-1 0 0 0,1 2 0 16,3-2 0-16,0-3 0 0,1 0 0 0,-1 0 0 0,2-1 0 15,-1 2 0-15,3-1 0 0,-2-1 0 0,3 1 0 16,-3 1 0-16,2-1 0 0,0-1 0 0,1-2 0 15,1 1 0-15,2-1 0 0,3-1 0 0,2 1 0 16,2 1 0-16,0-3 0 0,-1-4 0 0,1 1 0 16,8 2 0-16,-3 0 0 0,1 1 0 0,1 1 0 15,-1 0 0-15,1 2 0 0,-2 3 0 0,0 2 0 16,0-1 0-16,-1 0 0 0,-1 1 0 0,0 0 0 0,2 1 0 16,13-7 0-1,-2 1-768-15,0 4-208 0,3 2-48 0,-13 7 0 0,4 2 832 0,5-2 192 0,-1-2 0 0,1 2 0 16,1 3 0-16,-1 1 0 0,-2 0 0 0,1 1 0 15,1 2 0-15,-1 0 0 0,-2 3 0 0,-1-1 0 16,-2 3 0-16,-1 3 0 0,0-1 0 0,-1 1 0 16,0 0 0-16,-3 3 0 0,-2 2 0 0,-1-3 0 15,-3-2 0-15,0 0 0 0,-3-3 0 0,0 2 0 16,-3 0 0-16,0 0 0 0,-3 0 0 0,-1 0 0 16,-2-2 0-16,2-2 0 0,-8 2 0 0,0 0 0 15,0 0 0-15,0 0 0 0,-3-5 0 0,0-2 0 16,-1 2-864-1,-4-2-128-15,-1-2-32 0,3 6 0 0,-3 0 832 0,-1 2 192 0,-2-3 0 0,1 1 0 0,-3 1 0 16,-1 1 0-16,-1 1 0 0,-2-1 0 0,-2-3 0 0,-2 3 0 16,0 2 0-16,-5 3 0 0,-4 1 0 0,-1 2 0 15,-5-1 0-15,0 2 0 0,1 2 0 0,-3 1 0 16,-2 2 0-16,-2 0 0 0,-7 0 0 0,2 2 0 16,1 4 0-16,-2 2 0 0,0 2 0 0,0 2 0 15,2 2 0-15,-17 13 0 16,5-6-864-16,4 2-128 0,0-3-32 0,22-4 0 0,0 6 832 0,1 5 192 15,1 2 0-15,4 2 0 0,-1 0 768 0,5 0 208 16,2 0 48-16,5-1-10928 16,3-2-2176-16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6.41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4575 9718 12895 0,'0'0'272'0,"0"0"64"0,-7-3 16 0,3 2 32 0,4 1-384 0,-6-1 0 0,1-1 0 0,5 2 0 15,0 0 1712-15,0 0 272 0,-4-1 48 0,4 1 16 16,0 0-832-16,0 0-144 0,0 0-48 0,0 0 0 16,0 0-816-16,0 0-208 0,0 0 0 0,0 0 0 15,-1 8 864-15,-1-1 128 0,-1 0 32 0,1-1 0 16,0 3-832-16,0 0-192 0,1 0 0 0,0 1 0 15,0 0 0-15,-2 3 0 0,1-1 0 0,1 1-8144 16,-1 0-1680-16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6.59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4452 10188 16575 0,'0'0'368'0,"2"9"80"0,-2-9 0 0,0 7 16 0,0-7-464 0,3 7 0 15,-1 0 0-15,1 0 0 0,-3-7 912 0,4 6 96 16,2 1 16-16,-6-7 0 0,3 8-832 0,2-2-192 16,0 1 0-16,0 0 0 0,0 3 0 0,1 1 0 15,-4 0 0-15,2 6 0 16,2-4-768-16,-1 2-208 0,-3 6-48 0,2-4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6.70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4622 10612 5519 0,'11'6'0'0,"-2"0"224"0,-1-2-64 0,0 1 32 0,0-1-192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7.18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5735 11516 2751 0,'7'6'256'16,"2"-2"-256"-16,1-1 0 0,3 1 0 0,3-2 1616 0,0 0 288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7.34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6269 11526 2751 0,'12'2'256'0,"3"-2"-256"15,-3-1 0-15,3-1 0 0,2 0 2224 0,1-1 400 16,-1 0 64-16,1 0 32 0,-2 0-2144 0,1 0-448 16,-1 2-128-16,2-2 0 0,-1-1 0 0,1 0 0 15,-1 1 0-15,0 0 0 16,-3-1-272-16,-1 2-144 0,3 0-32 0,1 0-4736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7.48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6970 11369 7359 0,'17'-5'656'0,"-6"2"-528"0,1 1-128 0,1-2 0 16,-2 0 1520-16,2 0 272 0,-1-1 48 0,1 1 16 15,2-1-1152-15,-1 0-208 0,0-4-48 0,-1 3-16 16,3 1-304-16,1 0-128 0,0-4 0 0,-1 2 128 16,3-2-320-16,0 1-80 0,1 0-16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7.64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7638 10878 12895 0,'10'-23'576'0,"-5"14"112"0,2-1-560 0,3-2-128 0,2-4 0 0,3 0 0 16,2-1 848-16,-1 1 144 0,1 1 32 0,2-1 0 0,-2 0-832 15,2 1-192-15,-2-1 0 0,1 1 0 0,-2 2 0 0,1-3 0 16,-1 1 0-16,1-1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48.86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22590 7157 27007 0,'-14'8'1200'0,"4"-3"240"0,-2-3-1152 0,0 0-288 16,-2 4 0-16,-1 1 0 15,1 4-704-15,1-1-192 0,-2 1-32 0,2-2-16 0,-1-2 1328 0,0-1 272 16,2 2 48-16,-3-2 16 0,2-3-160 0,2 3-48 15,2-1 0-15,-2-1 0 0,0-2 64 0,0 1 16 16,2-1 0-16,2-1 0 0,-1 1-32 0,4-2-16 16,-4-2 0-16,8 2 0 0,0 0 48 0,0 0 16 15,0 0 0-15,0 0 0 0,-3-6-32 0,2 0 0 16,2-2 0-16,3-3 0 0,4-3-160 0,-2-3-32 16,3 2-16-16,-1-4 0 0,4-4-176 0,0-3-16 0,2 0-16 0,1 0 0 15,-2-3-32-15,1 0-128 0,-1-6 192 16,2-5-64-16,-1-4-128 0,1-2 192 0,1-3-192 0,0 1 192 15,2-2-192-15,4 1 192 0,0-1-192 0,4 1 192 16,3-2-64-16,1 0-128 0,0-1 192 0,1 6-64 16,2 2-128-16,-1 5 192 0,-2 5-192 0,-1 4 192 15,-3 2-192-15,-1 4 0 0,-1 4 144 0,0 3-144 16,2 1 0-16,-3 3 144 0,1 2-144 0,2 1 0 16,2-1 128-16,-2 2-128 0,-4 1 0 0,3 3 0 15,1 3 0-15,-1 3 0 0,1 2 0 0,-3 2 0 16,-1 1 0-16,-1 4 0 0,2 2 0 0,-6 2 0 15,1 4 0-15,-2-1 0 0,0 1 0 0,-1 3 0 0,-3 4 0 16,-1 3 0-16,-2 0 0 0,0 8 0 0,-6 5 0 16,-1 6 128-16,-2 2-128 0,-1 3 160 0,-1-1 48 0,-2 6 16 15,-2 2 0-15,2 4 0 0,-2 3-16 0,0-1 0 16,0-3 0-16,0-2 0 0,0-4-64 16,-1-2-16-16,1-2 0 0,-1 0 0 0,-2-5 32 0,3-1 0 15,-5-5 0-15,1-2 0 0,-2-3 96 0,0-2 32 16,0-2 0-16,1-3 0 0,-4-4 32 0,1-2 0 15,0 0 0-15,2-2 0 0,-2 0-160 0,3-2-32 16,-2-2 0-16,1-1 0 0,1-4-128 0,2-3 0 16,9-9 0-16,0 0 128 0,-6 4-128 0,6-4 0 15,0 0-160-15,0 0 160 16,-8-8-560-16,5-2-16 0,2 1 0 0,1-5 0 16,2-1-1136-16,1-2-224 0,3 0-48 0,0-2-16 15,4 2-1248-15,1-1-240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7.83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8257 10143 20271 0,'6'-15'448'0,"-2"5"80"0,5-1 32 0,-4 2 16 0,2 1-576 0,1 1 0 15,-2-1 0-15,1 0 0 0,0 2 928 0,1-1 80 16,-3-1 16-16,0 2 0 0,1 0 0 0,-2 2 0 0,0-3 0 0,1 3 0 16,-3 0-832-16,1-1-192 15,1 0 0-15,0-2 0 16,-4 7-768-16,0 0-208 0,8-5-48 0,-2 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9.18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20681 2493 12895 0,'6'-8'576'0,"-6"8"112"0,0 0-560 0,0 0-128 0,7-1 0 0,-7 1 0 0,6 0 0 0,-6 0 0 16,8 2 0-16,-8-2 0 0,0 0 848 0,7 6 144 15,-7-6 32-15,3 7 0 0,0-1-832 0,0 0-192 16,-3-6 0-16,-3 11 0 16,1 1-768-16,0-2-208 0,-5 1-48 0,3-2-3264 15,-2 1-672-15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9.36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20489 3440 12895 0,'-11'11'272'0,"0"3"64"0,-2 3 16 0,2-4 32 0,-4-2-384 0,-1 2 0 16,2 1 0-16,-1 2 0 0,-2-1 0 0,2-1 0 16,0-2 0-16,2 2 0 0,0 1 0 0,2-1 0 0,-2 0 0 0,2-3 0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9.51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20061 3864 9215 0,'-10'12'192'0,"3"-6"64"0,-3 4 0 0,-2-4 0 0,0 3-256 0,-2-1 0 0,0 0 0 0,1-2 0 0,1 3 0 0,-3-1 0 16,-5 3 0-16,4-1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9.68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19631 4143 16575 0,'-12'0'368'0,"-3"0"80"0,-1 0 0 0,0 2 16 0,-2 1-464 0,-4 4 0 16,0-1 0-16,-1 0 0 0,0-3 0 0,0 2 0 15,-1-1 0-15,-1 3 0 0,3-2 0 0,-2-1 0 16,1-1 0-16,-2 0 0 16,1-1-720-16,1 0-240 0,2-1-64 0,-1-1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29.82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18571 4205 9215 0,'-31'0'400'0,"10"-1"96"0,-4-1-496 0,-2 1 0 0,-12-5 0 15,7 2 0-15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0.04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16981 3364 20271 0,'-29'-22'896'0,"16"13"192"0,-4 2-880 0,-1 1-208 16,0-1 0-16,-1 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2.95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7956 3408 20271 0,'0'0'448'0,"-8"-1"80"0,0-1 32 0,5 0 16 0,-4 1-576 0,2 0 0 0,-2 1 0 0,2 0 0 16,5 0 0-16,-6-1 0 0,0-1 0 0,1 1 0 16,2-4 928-16,1 0 80 0,0-3 16 0,-1 1 0 15,3-2 0-15,4 0 0 0,-3-1 0 0,2-2 0 16,1-2-832-16,3-2-192 0,-1 0 0 0,1-1 0 15,2 2 864-15,2-1 128 0,0 0 32 0,1-1 0 16,1 1-832-16,2-3-192 0,0 1 0 0,3 0 0 0,0-2 0 0,2 1 0 16,-2 0 0-16,0-2 0 0,0 1 0 0,1-2 0 15,2-1 0-15,-3 0 0 0,2-1 0 0,2 0 0 16,-3 1 0-16,1-1 0 0,-1 0 0 0,2-1 0 16,-2 2 0-16,1-1 0 0,1 6 864 0,-3-1 128 15,2 1 32-15,0 1 0 0,1-2-832 0,1 2-192 16,1 0 0-16,-1 2 0 0,0-1 0 0,2 1 0 15,3 1 0-15,-1-2 0 0,0 3 0 0,1-1 0 16,1 0 0-16,-1 2 0 0,-1 0 0 0,1 1 0 16,0-3 0-16,0 1 0 0,1 2 0 0,2 1 0 15,0 1 0-15,0 0 0 0,1 0 0 0,1 3 0 16,0 0 0-16,1 3 0 0,0 1 0 0,0-3 0 16,0 2 0-16,-1 1 0 0,-1 0 0 0,-1 0 0 15,1-3 0-15,1 2 0 0,-1 0 0 0,11-2 0 0,-2 2 0 0,-3 3 0 16,-1-1 0-16,-4 2 0 0,0 7 0 15,-4-4 0-15,-1-1 0 0,-1 2 0 16,0-1 0-16,-2 2 0 0,-1-1 0 0,1 1 0 0,0-2 0 0,2 1 0 16,-4 2 0-16,3-3 0 0,0 0 0 0,3-1 0 15,-2 3 0-15,-1-1 0 0,2 1 0 0,0-1 0 16,2 1 0-16,-3-2 0 0,-3 0 0 0,2 3 0 16,-1 3 0-16,1-1 0 0,-2-1 0 0,1 1 0 15,-2-1 0-15,3 2 0 0,-1-2 0 0,1 0 0 16,-2 2 0-16,-1 0 0 0,0 2 0 0,2 0 0 15,1-3 0-15,0 0 0 0,0 0 0 0,-1 2 0 16,2 0 0-16,0-1 0 0,-3-2 0 0,3 1 0 16,-3 1 0-16,1-2 0 0,-2 0 0 0,2-1 0 0,0 4 0 15,-1 1 0-15,0-1 0 0,1 1 0 0,-1 3 0 0,-1-2 0 16,-1-3 0-16,1 5 0 0,-2 1 0 0,1-1 0 16,1 3 0-16,-3 0 0 0,2 3 0 0,-1 1 0 15,-3-2 0-15,1 1 0 0,0 0 0 0,-2-2 0 16,1-2 0-16,-1-1 0 0,1-3 0 0,-1 2 0 15,1 1 0-15,0-2 0 0,3 0 0 0,0-1 0 16,1-1 0-16,1 1 0 0,-1 0 0 0,-2 2 0 16,1 1 0-16,-3-2 0 0,0-2 0 0,1 0 0 15,-2 0 0-15,1 2 0 0,-1 3 0 0,-1-2 0 16,-3 0 0-16,1 0 0 0,-3-1 384 0,-1 0 16 16,-3-5 16-16,1 5 0 0,-2 0-288 0,0 0-128 0,-1-1 0 0,-2 2 128 15,2-2 0-15,-1 0-128 0,-2 1 192 0,2 2-64 16,0-2 0-16,-1 2-128 0,0 1 192 0,1 0-64 15,-1-2 176-15,3 0 16 0,-2-2 16 16,2 4 0-16,-2 5-336 0,2-2 0 0,-1-4 0 16,0 3 0-16,0-2 0 0,0-1 0 0,-3 0 0 0,1-1 0 15,0-3 0-15,-1 3 0 0,0 0 0 16,-1-2 0-16,0-2 0 0,2 0-192 0,-2 1 32 0,0 0 0 16,0 1 160-16,0-2 0 0,-2 1 160 0,4-2-160 15,-2 2 192-15,0-1-64 0,0 0-128 0,0-2 192 16,0-9-192-16,0 0 176 0,0 10-176 0,0-10 160 15,0 9-160-15,0-9 160 0,0 0-160 0,0 9 160 16,0-9-160-16,0 0 160 0,0 0-160 0,0 0 160 16,0 0-160-16,0 0 160 0,0 0-160 0,0 0 160 15,0 0-32-15,0 0 0 0,0 0 0 0,6-6 0 0,-6 6-128 0,6-6 160 16,-6 6-160-16,4-7 160 0,-4 7-160 0,6-9 0 16,-5 3 0-16,-1 6 0 0,0 0 448 0,3-10 0 15,-3 10 0-15,3-9 0 0,-1-2-448 0,3 1 0 16,-3 0 0-16,1 1 0 0,0 1 0 0,-1-2 0 15,0-2 0-15,2-2 0 0,-1-1 0 0,0-2 0 16,0-1 0-16,0-2 0 16,2-1-736-16,-4-1-224 0,1 0-64 0,0-1 0 0,-1-3 832 0,1 0 192 15,-2 2 0-15,1-1 0 0,0-2 768 0,0 0 208 16,1-2 48-16,-1 1 0 16,-2-2-1648-16,1 1-320 0,0 2-64 0,0 0-16 0,-2 1 832 0,1 1 192 15,-3-2 0-15,1 6 0 0,0 4 0 0,-5 0 0 16,0 1 0-16,1-1 0 0,-1-1 0 0,-4 1 0 0,1 1 0 15,-1 1 0-15,0 1 0 0,-4 0 0 0,3-2 0 0,-2 1 0 16,-3-2 0-16,-2-3 0 0,-2-1 0 0,-2-1 0 16,-2-1 0-16,0-1 0 0,1 0 0 0,-2 1 0 15,-4 1 0-15,0 0 0 0,0 0 0 0,0 1 0 16,0 0 0-16,0 2 0 0,-1-1 0 0,-2 1 0 16,0 3 0-16,-3 0 0 0,-2 2 0 0,-1 2 0 15,1 0 0-15,0-3 0 0,-2 3 0 0,4 0 0 16,0 0-864-16,0 0-128 15,0-1-32-15,1-3 0 0,-2 0 832 0,1-1 192 0,0 1 0 0,2 3 0 16,-3 2 0-16,0 0 0 0,1-1 0 0,1 2 0 16,0 0 0-16,0-1 0 0,-2-2 0 0,-2-2 0 15,-1 2 0-15,-4 4 0 0,-1 4 0 0,14 0 0 0,-3-2 0 16,0-1 0-16,-2 2 0 0,3 2 0 0,-2 0 0 0,3 0 0 16,0 2 0-16,0 1 0 0,0 1 0 0,0 0 0 15,-1-1 0-15,1 3 0 0,0 1 0 0,0 3 0 16,0-1 0-16,1 2 0 0,0 0 0 0,1-1 0 15,3 1 0-15,0 1 0 0,2-1 0 0,0 1 0 16,2-3 0-16,1 0 0 0,-2-2 0 0,3 0 0 16,-2 0 0-16,2 0 0 0,-3 0 0 0,3 1 0 15,0 0 0-15,0 1 0 0,-2 2 0 0,1 0 0 16,-1-1 0-16,1 3 0 0,0 0 0 0,1 0 0 16,0 1 0-16,0-1 0 0,1 0 0 0,-2 1 0 15,1 1 0-15,-4-2 0 0,1 1 0 0,0 0 0 16,-2 1 0-16,1 1 0 0,0 0 0 0,-2 1 0 0,1 1 0 0,-1 2 0 15,2 0 0-15,-3 1 0 0,2-1 0 0,-1 4 0 16,1 1 0-16,-1 2 0 16,-2 1 0-16,3 2 0 0,-1 0 0 0,1 0 0 0,1 1 0 0,-2 1 0 15,4 1 0-15,2-3 0 0,2-1 0 0,0-1 0 16,3 1 0-16,-1-2 0 0,0-3 0 0,4-3 0 16,3-2 0-16,2-2 0 0,2 0 0 0,0-1 0 15,3-2 0-15,-3 0 0 0,2-1 0 0,-1-1 0 16,2-3 0-16,-2 1 0 0,0-1 0 0,0 2 0 15,2-1 0-15,-3 0 0 0,2-1 0 0,-1 1 0 16,-2 1 0-16,3-1 0 0,-1 1 0 0,1-2 0 16,0 0 0-16,1-2 0 0,-1-2 0 0,0-1 0 0,5 0 768 0,0 0 208 15,-3 2 48-15,3-2 0 0,0 0-832 0,0 0-192 16,0 0 0-16,1-6 0 0,0-3 0 0,1 0 0 16,4-1 0-16,0-1 0 0,2-2 0 0,3-1 0 15,2-3 0-15,2 0 0 0,-1-1 0 0,-1 0 0 16,2 0 0-16,3-1 0 0,-3-1 0 0,3 0 0 15,-1-2 0-15,3-1 0 0,5-1 0 0,-2-3 0 16,1-3 0-16,2-2 0 0,3 0 0 0,1-2 0 16,3-2 0-16,3-1 0 0,0 0 0 0,5-2 0 15,2 0 0-15,2 0 0 0,1 1 0 0,0 3 0 16,-1-1 0-16,-2 6 0 0,-1 3 0 0,0 4 0 16,0 1 0-16,1 3 0 0,1 4 0 0,2 4 0 15,-2 4 0-15,14 4 0 16,-6 5-768-16,-10 7-208 0,-4 5-48 0,0 2 0 15,-1 4-816-15,-1 1-160 0,-1 2-48 0,-8-8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5.78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16948 8447 20271 0,'-9'-4'448'0,"9"4"80"0,0 0 32 0,0 0 16 0,0 0-576 0,0 0 0 0,0 0 0 0,0 0 0 0,0 0 928 0,-2 6 80 16,2-6 16-16,2 9 0 0,1 0 0 0,-1 0 0 15,1-1 0-15,2 2 0 0,0-1-832 0,1 1-192 16,-1 1 0-16,1-1 0 0,-2 0 0 0,1 0 0 16,2 1 0-16,0 0 0 0,-1-1 864 0,1 1 128 15,-1 0 32-15,-1-2 0 0,0 4-832 0,3-4-192 16,-2 1 0-16,3 4 0 15,-3-3-3232-15,1-3-688 0,0 2-144 0,1 1-32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5.98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17293 8928 23951 0,'0'0'1056'0,"0"0"224"0,0 0-1024 0,0 0-256 0,6 2 0 0,2 3 0 16,0 0 0-16,-2 0 0 0,0 1 0 0,-3-1 0 15,1 2 0-15,0-1 0 0,0 1 0 0,-2-1 0 16,-2-6 0-16,5 6 0 0,-2 3 0 0,2-4 0 16,-5-5 0-16,0 0 0 0,7 6 0 0,3-1-10592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50.20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13850 8690 20271 0,'1'-18'448'0,"-6"10"80"0,-4-3 32 0,0 2 16 0,-2 1-576 0,-4-1 0 16,1-2 0-16,-1 1 0 0,-2 2 0 0,1 0 0 16,-1 0 0-16,2 1 0 0,-1-1 928 0,3 2 80 15,1 2 16-15,1 1 0 0,2 2-832 0,1-2-192 16,1 0 0-16,7 3 0 0,-8 0 864 0,8 0 128 0,0 0 32 0,0 0 0 15,0 0 0-15,0 0 0 0,0 0 0 0,0 0 0 16,0 0-832-16,11-1-192 0,1 0 0 16,5-1 0-16,5-2 864 0,4 1 128 0,4-1 32 0,3 0 0 15,3 3-832-15,4 0-192 0,3-1 0 0,-1 0 0 16,4-2 0-16,0 1 0 0,3 0 0 0,-5 2 0 16,-1 2 864-16,-1 2 128 0,-2-1 32 0,-5-1 0 15,-3-2-832-15,-4 1-192 0,-5-2 0 0,-3 4 0 16,-4 1 0-16,-5-1 0 0,-3 0 0 0,-8-2 0 15,0 0 0-15,0 0 0 0,0 0 0 0,0 0 0 16,-11 4 0-16,-3 0 0 0,-1 2 0 0,-5-1 0 16,-3-2 864-16,-3 0 128 0,-3 1 32 0,-3-1 0 0,-4 2-832 0,-2 0-192 15,-1-2 0-15,-2 1 0 0,-2 1 0 16,2 1 0-16,2-2 0 0,2-2 0 0,4-1 0 0,5-1 0 16,2 0 0-16,9-1 0 0,3 1 0 0,4 1 0 15,10-1 0-15,0 0 0 0,0 0 0 0,0 0 0 16,10-9 0-16,5 4 0 0,3 1 0 0,6 2 0 15,5-1 0-15,7-3 0 0,-1-1 0 0,2-2 0 16,0 0 0-16,0 1 0 0,5 2 0 0,-2 3 0 16,-2-2 0-16,-2 2 0 0,-1 0 0 0,-1-2 0 15,-4 0 0-15,-3 1 0 0,-1 4 0 0,-6 0 0 16,-7 0 0-16,-4 0 0 0,-9 0 0 0,0 0 0 16,0 0 0-16,-9 3 0 0,-5-2 0 0,-6 2 0 15,-3 0 0-15,-8 2 0 0,-5-1 0 0,-5 0 0 16,-3 1 0-16,-4 1 0 0,-1 1 0 0,0-3 0 0,-2 0 0 15,2-1 0-15,1 1 0 0,3 2 0 0,2 2 0 16,7-2 0-16,2 0 0 0,6-1 0 0,2 0 0 0,7-1 0 16,6-2 864-16,4 2 128 0,9-4 32 0,0 0 0 15,0 0-832-15,10 2-192 0,6-1 0 0,7-1 0 16,3 0 0-16,4 0 0 0,2 0 0 0,3 0 0 31,4-2-768-31,4 1-208 0,0-1-48 0,1 4 0 0,0 0 832 0,2 0 192 0,3-1 0 0,-3-2 0 16,-2-2-1680-1,-1 0-304-15,16 0-48 0,-6 0-16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6.13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17715 9184 31327 0,'-9'-12'688'0,"7"9"144"0,2 3 16 0,0 0 48 0,0 0-720 0,0 0-176 0,5 4 0 0,3 0 0 0,1 0 0 0,1 1 0 16,1 3 0-16,2 0-13888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7.04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18146 9258 3679 0,'0'0'160'0,"-9"-4"32"0,3-2-192 0,-3 2 0 15,3 0 0-15,6 4 0 0,0 0 4144 0,0 0 784 16,0 0 144-16,0 0 48 0,0 0-3632 0,0 0-720 0,0 0-128 16,0 0-48-16,9 6 272 0,3-1 48 0,2 2 16 0,1-4 0 15,0-2-144-15,2-1-16 0,2 2-16 0,-2 0 0 16,2 2-304-16,1-1-48 0,1 0-16 0,-2 2 0 15,0-1-256-15,-1-1-128 0,-2-1 128 0,2 2-128 32,-3-1-1152-32,-1 1-304 0,0-2-64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7.41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19211 9349 27647 0,'0'0'2448'0,"-1"-8"-1952"16,1 2-496-16,0 6 0 0,0 0 544 0,0 0 16 0,11 1 0 0,0-1 0 16,-2-1-176-16,2 1-48 15,0 0 0-15,2 1 0 0,-3-1-336 0,2 2-128 0,0-4 0 0,2 2 0 31,-3 0-448-31,2 0-96 0,1-4-16 0,-1 3 0 16,0 4-336-16,0-2-80 0,0-2-16 0,-3-1-6496 0,-1-1-1280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7.58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19680 9251 26895 0,'0'0'1184'16,"0"0"256"-16,0-7-1152 0,0 7-288 0,0 0 0 0,0 0 0 0,5-5 0 15,-5 5 0-15,10-7-128 0,-2 4-7808 16,2 3-1568-16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7.77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19905 9079 12895 0,'1'-22'1152'0,"0"10"-928"15,3 0-224-15,-3 6 0 0,-1-2 2496 0,1 0 464 16,0 4 96-16,1-3 16 0,0 1-2464 0,2-1-480 16,1 2-128-16,-2-1 0 0,2-1 208 0,-1 1 32 15,-1-1 0-15,2 2 0 16,-1-3-960-16,3 1-192 0,-3-1-48 0,2 0-5824 0,-1-1-1152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7.91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20137 8710 16575 0,'6'-10'736'0,"-6"10"160"0,0 0-720 0,4-6-176 0,2 0 0 0,0-1 0 15,-1 0 848-15,1-2 144 0,2 1 32 0,0-2 0 16,-1 2-832-16,1 2-192 0,1-1 0 0,1 0 0 15,-1-3-768-15,-1 0-208 0,8-11-48 16,-5 5 0-16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8.12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20391 8306 23951 0,'0'-6'512'0,"4"-1"128"0,2 0 0 0,2 1 64 0,0-2-576 0,0 0-128 16,5 0 0-16,-4-1 0 0,4 3 0 0,-2 0 0 16,-3-2 0-16,1 0 0 15,2 2-784-15,-3-2-192 0,0 0-48 0,-3-2 0 16,1-2 0-16,-1 0 0 0,1 0 0 0,-2-2 0 0,0-3 832 0,-1 2 192 16,0 1 0-16,0 0 0 0,0 0 0 0,2 2 0 15,-4 0 0-15,-1 1-7424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9.63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19440 9259 23951 0,'0'0'1056'0,"4"-6"224"0,3-1-1024 0,4-3-256 16,1-2 0-16,7-3 0 0,1-2 0 0,8-3 0 15,4 0 0-15,17-13 0 16,0 1-768-16,-1-2-192 0,2-2-64 0,-13 12-8592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39.81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20098 8669 20271 0,'0'0'448'0,"0"0"80"0,0 0 32 0,0 0 16 0,4-5-576 0,2 0 0 0,0 3 0 0,1-3 0 16,0 0 0-16,1 1 0 0,1-1 0 0,0 2 0 15,-2 0 928-15,2 1 80 0,0-1 16 0,2 0 0 16,-3-1-832-16,2 0-192 0,0 2 0 0,-2 0 0 16,1-1 0-16,-2 3 0 0,3 0 0 0,-3 0-10608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56.28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6451 3915 16575 0,'-11'-12'736'0,"6"4"160"0,-2-2-720 0,0-2-176 0,-1-3 0 0,2 0 0 16,-1-1 848-16,0 1 144 0,-2 0 32 0,0 0 0 15,1-2 0-15,1 3 0 0,-2 5 0 0,1 0 0 0,-2 2 0 0,4 2 0 16,-4-1 0-16,4 4 0 0,-3 2 0 0,9 0 0 16,-5 2 0-16,5-2 0 0,0 0-832 0,-7 10-192 15,3 1 0-15,2-1 0 0,-1-1 0 0,5 2 0 16,1 3 0-16,0 1 0 0,-1 3 0 0,4-1 0 15,-3 1 0-15,0-4 0 0,1 4 864 0,1 0 128 16,1 2 32-16,4 9 0 16,-3-3-1648-16,3 2-320 0,0 3-64 0,-1-9-16 0,2 3 832 0,2 2 192 15,0 6 0-15,3 0 0 0,2 4 768 0,-1 0 208 16,-1 2 48-16,9 12 0 0,-2-6-832 0,-1-2-192 16,0-2 0-16,1 1 0 0,1 2 0 0,-1 0 144 15,5 0-144-15,-2 0 192 0,-1-2-64 0,3-2-128 16,2-2 192-16,-1-2-64 0,0 0-128 0,1 2 192 0,-1-3-192 15,-1 3 192-15,0 3-192 0,2 0 192 0,2-4-192 16,0-2 192-16,-1-2-64 0,4-1-128 0,0-1 192 0,2 2-64 16,1-2 16-16,-1-5 0 0,2 0 0 0,-2 2 0 15,3 4-16-15,-3 1 0 0,1-1 0 16,1-1 0-16,2-3-128 0,0 1 160 0,4-3-160 0,-11-8 160 16,5 1 16-16,4-1 0 0,2 2 0 0,-2-2 0 15,1-3-176-15,1 2 0 0,3-2 0 0,0-1 0 16,0 0 0-16,3-1 0 0,0-1 0 0,-2 2 0 15,0 2 0-15,-2 0 0 0,0 1 0 0,0-1 0 16,2-1 0-16,-3-1 0 0,-2-4 0 0,2 1 0 16,3 0 0-16,-4-3 0 0,-1 2 0 0,-1-2 0 15,-2-1 0-15,2-2 0 0,-2-1 0 0,2-2 0 16,1-5 0-16,1 0 0 0,-3 1 0 0,1-1 0 16,0-3 0-16,0-3 0 0,1-1 0 0,-2-2 0 0,4 0 848 15,-1-2 144-15,-1-2 32 0,1 1 0 0,2 0-832 16,0-2-192-16,0 0 0 0,-3-1 0 0,0 1 0 15,0 0 0-15,-5-2 0 0,3 0 0 0,1 3 0 0,0-2 0 16,2 2 0-16,1 2 0 0,0 0 0 0,-1 2 0 16,-1-1 0-16,0 1 0 0,0 0 0 0,0 0 0 15,-2 0 0-15,1 0 0 0,1-2 0 0,0 1 0 16,0 1 0-16,-3-2 0 0,-2-5 0 0,0 0 0 16,-2 2 0-16,0-1 0 0,-2-2 0 0,0 2 0 15,-1 1 0-15,1 1 0 0,-1-2 0 0,-1 3 0 16,-1 0 0-16,-1 2 0 0,0 2 0 0,-4 0 0 15,0-1 0-15,-1 1 0 0,-4 1 0 0,2-2 0 16,-3-3 0-16,2-1 0 0,1 0 0 0,-1-2 0 16,-1-2 0-16,1 2 0 0,1-3 0 0,-1 2 0 0,-2-1 0 15,2 2 0-15,2 0 0 0,2 0 0 0,-3 2 0 0,1-1 0 16,1 0 0-16,0-1 0 0,-2 2 0 0,-2-2 0 16,-1 0 0-16,-2 2 0 0,-2 1 0 0,-1 1 0 15,-3 3 0-15,-3 1 0 0,-1 2 0 0,-3 1 0 31,-1 2-768-31,-5 5-208 0,0 0-48 0,-4-5-10912 0,-2 2-2192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51.70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10014 15720 3679 0,'0'0'320'0,"0"0"-320"0,0 0 0 16,0 0 0-16,-1-7 2720 0,1 7 480 0,0-8 80 15,0 8 32-15,0 0-2032 0,0 0-384 0,0 0-96 0,0 0-16 16,0 0-176-16,0 0-32 0,0 0-16 0,0 0 0 16,0 0-176-16,0 0-16 0,0 0-16 0,0 0 0 15,0 0 176-15,0 0 48 0,0 0 0 0,0 0 0 16,0 0 48-16,-4-6 16 0,-1 1 0 0,5 5 0 15,0 0 0-15,0 0 0 0,0 0 0 0,0 0 0 16,0 0-384-16,0 0-80 0,0 0-16 0,0 0 0 16,0 0-160-16,0 0 0 0,11-2 0 0,0 1 0 15,-2-1-1840-15,1 0-240 0,1-1-48 0,0 0-16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56.9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7831 3560 23951 0,'0'0'512'0,"0"0"128"0,-2-7 0 0,2 7 64 0,0 0-576 0,0 0-128 0,0 0 0 16,0 0 0-1,0 0-784-15,8-3-192 0,-8 3-48 0,0 0 0 0,8 0 832 0,-8 0 192 0,4-1 0 0,-4 1 0 16,0 0 768-16,0 0 208 0,0 0 48 0,0 0 0 15,0 0-832-15,0 0-192 0,4 6 0 0,1 1 0 16,-3 1 864-16,1 1 128 0,1 4 32 0,2 1 0 16,0 3-832-16,1 4-192 0,1 1 0 0,3 6 0 15,0 5 864-15,3 3 128 0,4 0 32 0,3 2 0 16,0-2-832-16,3 2-192 0,0-1 0 0,4 0 0 16,0 0 0-16,4-2 0 0,4-1 0 0,3 0 0 15,1-1 0-15,1-2 0 0,3-5 0 0,5-2 0 0,1-2 864 16,3 3 128-16,-1-4 32 0,1-2 0 0,-1-2-832 15,-1-2-192-15,-1 0 0 0,0-3 0 0,0-5 864 0,1 0 128 16,1-2 32-16,1 0 0 0,1-2-832 0,-1-1-192 16,-2-2 0-16,1-1 0 0,0-1 0 15,-1-1 0-15,3-3 0 0,-3-1 0 0,1 0 0 0,-1 0 0 16,-2 0 0-16,-2-1 0 0,-2-2 864 0,1-3 128 16,-1 0 32-16,-3-3 0 0,-1-1-832 0,-2-3-192 15,1-3 0-15,-4 2 0 0,-2 2 0 0,-6 3 0 16,-5 0 0-16,5-4 0 0,-11 5 0 0,-6 4 0 15,-5 3 0-15,-7 4 0 16,-5-3-832-16,-6 6-144 0,-10 3-48 0,-1 4-16768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58.86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2959 9743 16575 0,'0'0'368'0,"0"0"80"0,-4-7 0 0,0 4 16 15,4 3-464-15,-5-3 0 0,5 3 0 0,-3-5 0 0,1-1 912 0,0 0 96 16,2 6 16-16,-3-8 0 0,3 0 0 0,3-1 0 15,-1 0 0-15,0 2 0 0,1 3 0 0,1-1 0 16,0-2 0-16,-2 1 0 0,-2 6-832 0,5-3-192 16,-1-2 0-16,-4 5 0 0,0 0 864 0,0 0 128 15,7 0 32-15,-1 1 0 0,3 1-832 0,-4 1-192 0,4 1 0 0,-2 0 0 16,3 3 0-16,-3 1 0 0,3 1 0 16,2 2 0-16,1 1 0 0,0 3 0 0,1 1 0 0,1 3 0 15,2-3 864-15,1 4 128 0,0 3 32 0,0 1 0 16,1 2-832-16,-1 0-192 0,1 3 0 0,1 0 0 15,-2 2 0-15,2-1 0 0,0-3 0 0,8 12 0 16,-4-3 0-16,1-3 176 0,0-5-176 0,2-2 160 16,1-2-160-16,0 0 160 0,4 1-160 0,-4 0 160 15,-2-2 0-15,1 1 0 0,4-1 0 0,0 3 0 16,0-3-32-16,-2 1-128 0,-1-2 192 0,-1 0-64 16,0 2-128-16,-2-3 192 0,0-4-192 0,1 2 192 15,-1 1-192-15,1 1 160 0,2-2-160 0,0-3 160 16,-3 2-160-16,1-1 0 0,0 2 144 0,1-1-144 0,-1-3 160 15,1 1-32-15,0-1-128 0,-2 0 192 16,1 2-64-16,1 0 0 0,0-1-128 0,0-1 192 0,-1 0-64 0,3-1-128 16,1 0 176-16,2 2-176 0,0 0 192 15,2-1-64-15,0 1 0 0,-1 0-128 0,-1 0 128 0,1-1-128 16,1-1 0-16,-2 2 0 0,-2-1 128 0,3 0-128 16,-1-2 0-16,0 0 0 0,1 1 0 0,-1 1 0 15,0-1 128-15,1-2-128 0,3-2 0 0,-3 1 128 16,-1 1-128-16,0-2 0 0,0-1 192 0,-1-1-192 15,-3-1 192-15,1 2-192 0,2 1 192 0,0 0-64 16,1-3 0-16,-1 1-128 0,-1 0 192 0,3-3-64 16,0 2 0-16,1-2-128 0,-1-1 160 0,0 2-160 0,0 0 128 15,-2-1-128-15,-3 0 0 0,-1-1 128 16,1 0-128-16,-1 2 0 0,3-1 0 0,-3 0 0 0,3-2 128 16,-9 0-128-16,-1 2 352 0,2 1 32 0,3 0 16 0,1-1 0 15,0 0-400-15,0 0 0 0,-1 1 0 0,0-2 0 16,-2 1 0-16,0-2 0 0,0-2 0 0,-2 1 0 15,2 3 0-15,-2-4 0 16,2-1 0-16,-1 0 0 0,-1 1 0 0,2 0 0 0,-2 0 0 0,1 0 0 16,-1 0 0-16,0 0 0 0,1 2 0 0,-2-2 0 15,4-1 0-15,-1 0 0 0,-1-1 0 0,-1-1 0 16,-2 1 0-16,1-1 0 0,1-2 0 0,-2 0 0 16,1 1 0-16,-1 0 0 0,3 0 0 0,-1-3 0 15,-1-2 0-15,2 3 0 0,1-2 0 0,1 1 0 16,-1-3 0-16,1 0 0 0,-1-1 0 0,1 2 0 0,2 2 0 15,-2-3 0-15,1-3 0 0,-3 3 0 0,1 3 0 16,-3-1 0-16,-1-1 0 0,0 1 0 0,0-1 0 16,-3 0 0-16,0 0 0 0,-1 1 0 0,0-1 0 0,1 0 0 15,-3 0 0-15,-1 1 0 0,1 3 0 0,1-2 0 16,-1-1 0-16,-1 2 0 0,1 1 0 0,-2-1 0 16,2 1 0-16,-1-1 0 0,0 1 0 0,-1 0 0 15,-1 0 0-15,1 1 0 0,0-4 0 0,0 2 0 16,0-1 0-16,1 0 0 0,-3 1 0 0,2 1 0 15,-1-3 0-15,-2 2 0 0,2 2 0 0,-3-2 0 16,2 1 0-16,0 0 0 0,0-1 0 0,1 1 0 16,-4 0 0-16,4 0 0 0,-4-3 0 0,0 2 0 15,1-2 0-15,0 2 0 0,-1 0 0 0,1-1 0 16,0-3 0-16,0 1 0 0,2 3 0 0,-3-3 0 16,1 0 0-16,0-2 0 0,0-1 0 0,0 0 0 0,0 0 0 15,-1-2 0-15,0-2 0 0,-1-2 0 0,1 1 0 0,-1-3 0 16,3 0 0-16,-4 1 0 0,2-2 0 0,1 0 0 15,0 1 0-15,2 2 0 0,0-2 0 0,-1 0 0 16,1 1 0-16,0-1 0 0,1 0 0 0,-2 1 0 16,0-1 0-16,2 0 0 0,2 2 0 0,-2-1 0 15,-1 0 0-15,-1-1 0 0,1-2 0 0,-2 1 0 16,5 1 0-16,-3 2 0 0,0-2 0 0,1-1 0 16,0 0 0-16,-1-2 0 0,-2 2 0 0,2 2 0 15,0-1 0-15,-1 0 0 0,-2 3 0 0,2 2 0 16,-3-1 0-16,1 2 0 0,-2-1 0 0,2 1 0 15,-1 2 0-15,1-2 0 0,-3 1 0 0,2-1 0 0,0 0 0 0,-2 0 0 16,0 1 0-16,-1-2 0 0,0 1 0 16,0-1 0-16,1 2 0 0,-1-1 0 0,-2-1 0 0,0 1 0 15,0 0 0-15,0 3 0 0,0 4 0 0,0-1 0 16,0 0 0-16,0 1 0 0,-2 0 0 0,1-1 0 16,-2 1 0-16,3 6 0 0,0-5 0 0,0 5 0 15,0 0 0-15,0 0 0 0,0 0 0 0,0 0 0 16,0 0 0-16,0 0 0 15,-2 9-3200-15,-1 0-704 0,3-9-160 0,-5 6-6032 16,0-2-1200-16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8:59.33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7659 10361 16575 0,'0'0'368'0,"0"0"80"0,0 0 0 0,0 0 16 0,3 6-464 0,-3-6 0 0,0 0 0 0,0 0 0 0,7 4 912 0,-2-1 96 16,-5-3 16-16,8 0 0 0,-1-3 0 0,0-4 0 16,2-1 0-16,1-2 0 0,0-1 0 0,1-4 0 15,-1-2 0-15,1-1 0 0,0 1 0 0,2-3 0 16,-4-3 0-16,0-2 0 0,0 0 0 0,0-3 0 15,-1-3 0-15,-2-7 0 0,-1-2-832 0,-2-3-192 16,1-1 0-16,-2 1 0 0,-1 0 0 0,1-1 0 16,0 1 0-16,0 0 0 0,-1 1 864 0,0-1 128 15,-1-1 32-15,2 0 0 0,1 3-832 0,-1 1-192 16,1 3 0-16,2-1 0 0,-1 1 0 0,-1 0 0 16,1 1 0-16,0-1 0 0,2 0 0 0,-4 1 0 15,0 2 0-15,0 3 0 0,-1 5 864 0,-1 1 128 0,-2-1 32 16,0 4 0-16,0 1-832 0,-3 3-192 0,0 1 0 0,-1 2 0 15,-1-1 0-15,-1 4 0 0,0 3 0 0,-1 0 0 32,-4 0-1600-32,1 4-352 0,-1 3-80 0,1 7-14752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02.43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4598 9239 16575 0,'0'0'368'0,"0"0"80"0,0 0 0 0,0 0 16 0,-8 2-464 0,8-2 0 16,0 0 0-16,0 0 0 0,-4-3 912 0,0-3 96 0,2 0 16 0,-2 1 0 15,4 5 0-15,0 0 0 0,0 0 0 0,0 0 0 16,0 0 0-16,0 0 0 0,0 0 0 0,0 0 0 16,0 0-832-16,0 0-192 0,0 0 0 0,0 0 0 15,0 0 0-15,0 0 0 0,4 8 0 0,-3 0 0 16,2-1 864-16,0 1 128 0,0 3 32 0,2 0 0 16,-2 5-832-16,3-1-192 0,1 3 0 0,-3 0 0 15,1 2 0-15,2 3 0 0,-1 1 0 0,2 2 0 16,-1-1 864-16,3 1 128 0,-1 2 32 0,1 1 0 15,1 1-832-15,-2-1-192 0,4-3 0 0,1 2 0 16,0 0 0-16,3 1 0 0,1-3 0 0,1 0 0 16,2-1 0-16,0 0 0 0,2 2 0 0,-2 0 0 0,1-3 0 15,1 1 0-15,0-1 0 0,1 1 0 16,2 3 864-16,-2-1 128 0,0-2 32 0,-2 0 0 0,2 0-832 16,-2-3-192-16,1 2 0 0,-2-5 0 0,1-2 0 15,1 1 0-15,1 0 0 0,2-3 0 0,0-2 0 0,4-1 0 16,-4 0 0-16,4-2 0 0,2-1 0 0,0-1 0 15,1-4 0-15,-1 2 0 0,0-1 0 16,-2-3 0-16,0 3 0 0,-1-2 0 0,0-1 0 0,0 2 0 16,0 0 0-16,0-3 0 0,3 0 0 0,0 0 0 15,-2-1 0-15,1 3 0 0,-2-1 0 0,1-1 0 16,0-3 0-16,-1 2 0 0,1 2 0 0,-2-2 0 16,-1-2 0-16,-1-1 0 0,2 0 0 0,-2 2 0 15,3-2 0-15,0-1 0 0,0-2 864 0,0-1 128 16,-1 0 32-16,-1-1 0 0,1 0-832 0,1 0-192 15,0-1 0-15,-2 0 0 0,-2 1 0 0,1 0 0 16,-1-2 0-16,-3 4 0 0,2-4 0 0,-2 0 0 0,2 0 0 16,-2-1 0-16,3 0 0 0,-4 0 0 0,1-1 0 0,-2 0 0 15,1 0 0-15,-1 0 0 0,1-4 0 0,-2 3 0 16,-1 2 0-16,0 0 0 0,0-1 0 0,6-4 0 31,-2-2-768-31,-2 4-208 0,-4 2-48 0,-3 5 0 0,-3 0 832 0,1 1 192 0,1-3 0 0,-2 1 0 16,1 2 0-16,1-3 0 0,0-3 0 0,-2 0 0 15,0 5 0-15,1-2 0 0,-3 3 0 0,2-3 0 16,-2 0 768-16,0-1 208 0,0 1 48 0,1-1 0 16,0-4-832-16,-2 1-192 0,1 0 0 0,-1-2 0 15,0 0 0-15,1-3 0 0,-1 0 0 0,-1 0 0 16,1-2 0-16,1 1 0 0,-3-2 0 0,2 1 0 16,-1 0 0-16,0 4 0 0,-2 1 0 0,1 2 0 0,-1-5 0 0,-1 4 0 15,3 3 0-15,-4 2 0 0,0 1 0 0,0 0 0 16,2-1 0-16,-2 5 0 0,-2 4 0 0,0 0 0 15,0 0 0-15,0 0 0 0,-1-5 0 0,1 5 0 16,0 0 0-16,0 0 0 16,-10 2-768-16,1 3-208 0,2 0-48 0,3 2 0 0,-1 0 832 0,-2 0 192 15,-3 0 0-15,0 4 0 0,0 5 0 0,-1 2 0 16,0 0 0-16,1 1 0 0,-2-1 0 0,1 2 0 16,0 1 0-16,0 1 0 0,-3 0 0 0,0 1 0 15,-1 1 0-15,0 0 0 0,1 0 0 0,-3 1 0 16,1-2 0-16,-3 2 0 0,-2 1 0 0,-1 2 0 15,-1-4 0-15,-1 0 0 0,0-1 768 0,-1 2 208 16,-3 0 48-16,1-2 0 0,1-1-832 0,-2-1-192 0,1-1 0 0,-1 1 0 16,0-1 0-16,-1-1 0 0,1-3 0 0,-2 0 0 15,-1 3 0-15,-1-2 0 0,-2 0 0 0,2-3 0 16,1 0 0-16,1 0 0 0,-2-3 0 0,0-1 0 16,0-4 0-16,0 1 0 0,-1-2 0 0,1 0 0 15,0-3 0-15,-1-3 0 0,-4-3 0 0,-1-1 0 16,-1 2 0-16,-1-4 0 0,0-1 0 0,0-2 0 15,-2-1 0-15,3 0 0 0,-1 0 0 0,0 2 0 16,2-2 0-16,-4-2 0 0,0 0 0 0,3 0 0 16,1 1 0-16,1-1 0 0,1 0 0 0,-1-1 0 15,5 1 0-15,2 0 0 0,0-5 0 0,1 1 0 16,3-2 0-16,-2-2 0 0,3-2 0 0,1-1 0 0,-3-3 0 16,3 1 0-16,-1-3 0 0,1 1 0 0,0 1 0 0,2 1 0 15,2 0 0-15,0 0 0 0,-3 0 0 16,1 1 0-16,1 2 0 0,1-2 0 0,1 1 0 0,2 0 0 15,-1-1 0-15,2-3 0 0,-2 0 0 0,3 1 0 16,0 2 0-16,1-3 0 0,0-6 0 0,2 2 0 16,1 0 0-16,1 3 0 0,0 3 0 0,1 4 0 15,0 1 0-15,2 4 0 0,0 0 0 0,3 4 0 16,-2 1 0-16,2 1 0 0,0 1 0 0,-1 4 0 16,1 1 0-16,0 2 0 0,2 0 0 0,2 3 0 15,-4-4 0-15,4 4 0 0,0 0 0 0,0 0 0 16,0 0 0-16,-3 8 0 0,3 0 0 0,3 2 0 15,0 1 0-15,0 1 0 0,3 1 0 0,1 1 0 0,0 2 0 0,6 9 0 32,0 0-768-32,1 2-208 0,1-2-48 0,-2-3 0 0,0 3 832 0,5 4 192 0,0 0 0 15,3 3 0-15,1 3 0 0,3-2 0 0,2 1 0 0,3 0 0 16,1 0 0-16,2 1 0 0,2 2 0 0,0-1 0 16,0-3 0-16,1-1 0 0,-2-1 0 0,0 0 0 15,1-4 0-15,0-4 0 0,2 0 0 0,0-2 0 16,1 0 0-16,3-2 0 0,3 0 0 0,-2 1 0 15,-1-2 0-15,-1-1 0 0,0 0 0 0,1-1 0 16,3 2 0-16,-5-4 0 0,0-1 0 0,-1 0 0 16,2 1 768-16,-2-3 208 0,0-3 48 0,10 3 0 15,-4-2-1648-15,-3-4-320 0,-4-4-64 16,-11-2-16-16,1-4 1648 0,3 0 320 0,3-1 64 0,0-1 16 0,3-3-832 16,-2-1-192-16,1 0 0 0,1 0 0 0,-2 1 0 15,-2-2 0-15,-3 0 0 0,-1-3 0 0,-1 3 0 0,-1-1 0 16,-2-1 0-16,0-2 0 0,-1-1 0 0,-1-1 0 15,-2-1 0-15,3 1 0 0,-1-3 0 0,-1-2 0 16,-2 0 0-16,-3-2 0 0,2 0 0 0,-1-4 0 16,2-1 0-16,0-2 0 0,-1 1 0 0,0-2 0 15,0-1 0-15,-1 2 0 0,-1-1 0 0,-1 4 0 16,-1 3 0-16,-2 2 0 0,-1 2 0 0,-1 1 0 16,0 0 0-16,-4 8 0 0,-2 3 0 0,2 2 0 15,-4 0 0-15,0 4 0 0,-2 4 0 0,0 0 0 16,0 0 0-16,0 0 0 15,-8 2-2416-15,1 4-528 0,-4 10-96 0,-2-5-32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02:30.7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4413 15198 3679 0,'0'0'160'0,"0"0"32"0,0 0-192 0,0 0 0 15,0 0 0-15,0 0 0 0,0 0 2384 0,0 0 432 16,3-6 96-16,-3 6 16 0,0 0-1328 0,0 0-256 16,0 0-48-16,0 0-16 0,0 0-192 0,0 0-64 0,0 0 0 0,0 0 0 15,0 0-384-15,0 0-64 0,0 0-32 0,0 0 0 16,0 0 32-16,0 0 16 0,0 0 0 0,0 0 0 15,0 0-80-15,0 0 0 0,0 0-16 0,1 10 0 16,-1 0-80-16,-1 1-16 0,-1-1 0 0,-1 2 0 16,1-1-16-16,-4-1-16 0,-2 0 0 0,0 0 0 15,2-1-48-15,-1 0-16 0,-1 2 0 0,1 2 0 16,-1-2-64-16,1 2-16 0,1-2 0 0,0 0 0 16,0 2-32-16,0-1 0 0,2 0 0 0,-1-1 0 15,1 0-16-15,1 0-16 0,0 0 0 0,0 1 0 16,1-2-32-16,1-1-128 0,1-9 192 0,1 12-64 15,0-1-128-15,2 0 192 0,-3-11-192 0,4 11 192 16,0-2-64-16,2 1-128 0,-1-3 192 0,2 0-64 0,-7-7 32 16,10 7 0-16,2 1 0 0,-2-1 0 0,1-1 16 15,1-2 0-15,2-1 0 0,-1 3 0 0,0 0-176 16,2 2 192-16,0-4-192 0,0 3 192 0,2 1-192 0,1-1 128 16,-1 0-128-16,2-1 128 0,1-1-128 0,2 2 128 15,-4 0-128-15,3 0 128 0,1-2-128 0,-1 2 0 16,1-1 0-16,0 0 128 0,-1 1-128 0,2-3 0 15,-1-1 144-15,2 3-144 0,1 1 128 0,0-1-128 16,-1-1 128-16,0 0-128 0,-1-2 0 0,3 3 128 16,4 2-128-16,-1-2 0 0,0 0 0 0,-1-1 0 15,-1 0 0-15,0 0 128 0,1 1-128 0,0-1 0 16,1-2 128-16,-1 1-128 0,2-2 0 0,2-1 144 16,0-1-144-16,1 0 0 0,-4 0 160 0,6 0-160 15,0 2 128-15,0 0-128 0,-2 1 128 0,-1-1-128 0,1 0 0 16,-1 0 128-16,-1 0-128 0,1-2 0 0,-2-3 144 15,2 2-144-15,5 2 0 0,-3-1 144 0,-2 0-144 16,2 0 0-16,0 0 128 0,1 2-128 0,-1 2 0 0,-1-1 0 16,-2-3 0-16,-1 0 0 0,-1-1 0 0,1-1 0 15,1 2 128-15,1-2-128 0,0 0 0 16,-3 2 0-16,-1 1 0 0,2 0 0 0,3 1 128 0,-2-2-128 16,1 0 0-16,-2 0 0 0,0 3 0 0,-2-2 0 15,0-1 0-15,-3 0 0 0,3 0 0 0,-1 1 0 16,2 0 128-16,-2-1-128 0,3-1 0 0,0 2 0 15,-2 1 0-15,1 2 0 0,1-1 0 0,-2 0 0 16,3 1 128-16,-5 0-128 0,1 0 0 0,-1 0 0 16,-1-2 0-16,1 0 0 0,-1 0 0 0,-1-1 0 0,3-1 0 15,0-1 128-15,2-1-128 0,-4 1 0 0,-1 1 144 0,0 1-144 16,2 0 0-16,0 0 144 0,-1-1-144 16,1 1 160-16,0 2-160 0,-2-2 160 0,-1-1-160 0,1 0 128 15,-2 0-128-15,-3-1 128 0,0-2-128 0,3 2 0 16,-2 0 144-16,1 0-144 0,1-1 128 0,-1 0-128 15,0 1 128-15,-1-3-128 0,-2 1 0 0,1 1 144 16,-2 1-144-16,2-2 0 0,2 0 128 0,-1 1-128 16,-2 0 0-16,4 1 0 0,-2 0 144 0,1-1-144 15,0 1 0-15,-3 0 144 0,-1 0-144 0,0-1 0 16,-1-2 0-16,1 2 0 0,-1 0 0 0,1 0 0 16,-2 0 128-16,2-1-128 0,-2-2 0 0,2 2 0 0,-1 0 0 15,4-1 128-15,-3 1-128 0,0 1 0 16,-4-3 0-16,3 3 128 0,0 0-128 0,1-1 0 0,-2-1 144 15,0 2-144-15,1 0 0 0,-1 0 128 16,-1 1-128-16,1-2 0 0,0 0 0 0,-1 1 0 0,-1 0 0 0,0 1 128 16,1 0-128-16,-1-2 0 0,-1 0 0 0,2-2 128 15,-5 5-128-15,1-3 0 0,1 0 0 0,-2-1 0 16,0 0 0-16,1 2 144 0,1 2-144 0,-2-1 0 16,-1-4 144-16,1 0-144 0,2 2 0 0,-3 0 144 15,1-1-144-15,0 0 0 0,3-3 0 0,0 3 128 16,0 4-128-16,-3-1 0 0,1-3 0 0,2 2 0 15,-1 1 0-15,-1 0 0 0,1-2 0 0,-4-1 0 16,1 0 0-16,-3 1 0 0,2-1 128 0,1 1-128 16,2-1 0-16,-3-2 128 0,3-1-128 0,-2 2 128 15,2 2-128-15,0 0 0 0,-1-3 144 0,0 1-144 0,-2-2 128 16,2 1-128-16,-4 2 160 0,2 0-160 0,-2-4 144 16,1 0-144-16,1-1 128 0,-2 1-128 0,-1-3 144 15,3 2-144-15,-1-1 160 0,-1 2-160 0,1 2 0 0,-2-2 128 16,3-1-128-16,-1 1 0 0,0 3 0 0,0-1 0 15,-6 6 0-15,7-6 0 0,2-2 0 0,-5 3 0 16,-4 5 0-16,0 0 0 0,7-8 0 0,-2 2 0 16,1 1 0-16,-6 5 0 0,0 0 0 0,0 0 0 15,7-9 0-15,-3 3 0 0,-4 6 128 0,3-9-128 16,-3 9 0-16,1-10 144 0,-1 0 48 0,0 1 0 16,-2 0 0-16,-1-1 0 0,-2 1 32 0,0-1 16 15,-2-1 0-15,-3 0 0 0,0-1-96 0,0 1-16 0,-4-2 0 16,0 4 0-16,-2 0-128 0,-1 0 128 0,-1-2-128 15,-2 3 128-15,2-1-128 0,1 3 0 16,3 0 144-16,1 3-144 0,3-1 0 0,0-2 0 0,3 1 0 0,2 1 0 16,5 4 0-16,0 0-192 0,0 0 192 0,0 0-192 31,0 0-448-31,0 0-80 0,-5-5-32 0,5 5 0 16,0 0-2640-16,8-7-512 0</inkml:trace>
  <inkml:trace contextRef="#ctx0" brushRef="#br0" timeOffset="1607.12">4447 11309 9215 0,'0'0'816'0,"0"0"-656"15,0 0-160-15,0 0 0 0,0 0 1520 0,0 0 272 16,0 0 48-16,0 0 16 0,-6-4-752 0,6 4-144 15,0 0-16-15,0 0-16 0,0 0-352 0,-9-2-80 0,9 2-16 16,0 0 0-16,0 0 32 0,0 0 0 0,-6-4 0 0,6 4 0 16,0 0 208-16,0 0 48 0,-8-1 16 0,8 1 0 15,-8-6-80-15,3 1 0 0,5 5-16 0,-6-7 0 16,2 1-112-16,4 6 0 0,-8-8-16 0,3 1 0 16,0-1-192-16,-2 0-48 0,-1-1 0 0,0-2 0 15,3 4-16-15,0-2-16 0,2 0 0 0,1-1 0 16,-1-2 96-16,-1 0 0 0,1 1 16 0,2 0 0 15,1-2-80-15,1 1-32 0,1-1 0 0,-1 2 0 16,0 2-80-16,2-2-16 0,0 0 0 0,1-1 0 16,2 0-48-16,0 2-16 0,1-2 0 0,1-1 0 15,2-1-128-15,3 1 192 0,-1 3-192 0,4-2 192 16,4-2-192-16,-2 0 0 0,-1 1 144 0,5 3-144 0,3 3 0 16,2-1 0-16,2 0 0 0,-1 3 0 0,2 1 0 0,2 2 0 15,2 0 0-15,0-1 0 0,3-3 0 16,2 2 0-16,3 1 0 0,-2-1 0 0,1 2 0 0,-1 0 0 15,3 0 0-15,-2 3 0 0,0 3 0 0,0-2 0 16,1-3 0-16,-3 0 0 0,2 1 0 16,1 2 0-16,-5 2 0 0,5-2 0 0,4-5 0 0,-1 3 0 15,-3 3 0-15,-1-3 0 0,-3 0 0 0,2-3 0 16,1-1 0-16,-2 2 128 0,2 1 0 0,0-2 16 16,-2-4 0-16,3 5 0 0,2 4-16 0,-3 0 0 15,0 0 0-15,1-2 0 0,-3-5-128 0,3 3 160 16,2 3-160-16,-4-2 160 0,1-4-160 0,3 2 160 15,2-1-160-15,-1 0 160 0,0 2-160 0,-4 0 160 0,0 0-160 16,-2 1 160-16,1 1-160 0,-2 0 0 0,1 0 0 16,-2 0 128-16,1-4-128 0,-1 4 0 0,3 1 144 0,-5-2-144 15,-1-1 0-15,-1 0 0 0,-1 2 0 0,0 2 128 16,-1 4-128-16,2-4 0 0,-1 1 0 0,-2-1 128 16,0 1-128-16,-5-1 0 0,-2 1 0 0,2-1 0 15,0-1 0-15,2-1 0 0,-1 1 128 0,-2-1-128 16,-2-2 128-16,0 0-128 0,0 2 128 0,1 0-128 15,-3 0 160-15,1-2-32 0,1-1-128 0,-2 1 192 16,0 2-64-16,2 2-128 0,-2 0 176 0,1-1-176 16,1-4 128-16,0 4-128 0,0 4 0 0,-3-2 0 15,1-3 0-15,1-1 0 0,-2 0 0 0,2 3 0 16,0 3 128-16,0-2-128 0,0-3 0 0,-1 3 0 0,0 0 0 16,-3 1 0-16,2-1 0 0,-2 0 0 0,1-5 0 15,0 4 0-15,0 1 0 0,-1-3 0 0,2-3 144 16,-2 1-144-16,-1 2 0 0,0 0 144 0,1 0-144 0,-1-1 160 15,-1-3-160-15,2 4 160 0,2 3-160 16,-2 4 0-16,0-3 0 0,0 0 128 0,1-6-128 0,0 5 0 16,0 1 0-16,2 2 0 0,-3-3 0 0,0 0 0 15,1 0 128-15,-2 2-128 0,0 1 0 0,-1 1 0 16,0-5 0-16,0 3 0 0,-2 3 0 0,0-2 0 16,3-2 0-16,-4 1 0 0,0-2 0 0,-1 1 0 15,1 2 0-15,-2-4 0 0,1 1 0 0,0 1 0 16,1 1 144-16,-2 2-144 0,2-1 0 0,-1 0 0 15,-1 2 0-15,2-1 128 0,2 4-128 0,-3-1 0 16,-3-1 0-16,1 0 0 0,-1 1 0 0,2 0 0 0,4 1 0 16,-2-4 0-16,-4 0 0 0,2 0 0 0,-1 0 0 15,0 2 0-15,0 0 0 0,-4 1 0 0,-5-10 0 16,8 9 0-16,0 3 0 0,-3-1 0 0,1-3 0 0,-3 1 0 16,-1 0 0-16,0 1 0 0,1 0 0 0,-1 0 0 15,-2-10 0-15,0 0 128 0,6 7-128 0,0 1 0 16,-6-8 0-16,0 0 0 0,0 0 0 0,9 6 128 15,-3-1-128-15,-6-5 0 0,0 0 0 0,0 0 0 16,0 0-272-16,0 0-80 0,0 0-16 0,0 0 0 16,0-9-1504-16,-4 3-304 15,-2 1-64-15,-6 2-8272 0,-4 1-1648 0</inkml:trace>
  <inkml:trace contextRef="#ctx0" brushRef="#br0" timeOffset="2481.61">4171 11126 11967 0,'7'-13'528'0,"1"7"112"0,4 0-512 0,3-2-128 0,4 1 0 0,3-2 0 16,0-1 1408-16,3-1 240 0,2-3 48 0,3 0 16 15,5 0-704-15,1 1-144 0,7-1-32 0,-1 1 0 16,2 0-112-16,2 0-16 0,1 0-16 0,5 0 0 16,0-2-48-16,4-2 0 0,-2 1 0 0,4 1 0 15,4 4-96-15,-2 1-32 0,-1-3 0 0,-1 1 0 0,1 1-64 16,2-1-32-16,0 0 0 0,2 1 0 0,1 1-96 0,-1 3-32 15,0 4 0-15,2-1 0 0,-1-2 0 16,1 3 0-16,1 1 0 0,-1-2 0 0,-2 3-64 0,2 0-16 16,-1-2 0-16,-1 3 0 0,-2 3 16 0,2-1 0 15,1-2 0-15,-1 3 0 0,-3 1-48 0,1 0-16 16,1 1 0-16,3-1 0 0,1-3-160 0,0 2 192 16,-3 0-192-16,-1 0 192 0,0-2-192 0,1 4 0 15,-1-2 0-15,0 0 0 0,2-1 128 0,-1 1-128 16,-5-3 0-16,-2 4 128 0,-2 2-128 0,1-2 0 15,0-3 0-15,3 3 128 0,4 0 0 0,-3-1 0 16,-6 0 0-16,-1 1 0 0,-2-1-128 0,-1 0 192 16,3-4-192-16,-3 2 192 0,2 3-192 0,-4-3 0 15,-3-2 0-15,-1 2 0 0,-2 3 0 0,-3 0 0 0,1 1 128 0,-3-1-128 16,-1-5 0-16,0 2 0 0,-3 3 0 16,-2-1 0-16,-5 0 0 0,-1 0 0 0,2 2 144 15,-3-1-144-15,2 7 0 0,-3-2 144 0,-3 1-144 0,-3 2 0 16,0 0 128-16,-3 1-128 0,-1-1 0 0,-1 3 0 15,-4-2 0-15,0 1 0 0,-2 2 0 0,-1 0 0 16,-2 0 144-16,-1-1-144 0,-1-1 0 0,-2 3 144 16,-1 1-144-16,-3 2 128 0,0-1-128 0,-3 3 128 15,-5 1-128-15,0 1 160 0,0 3-160 0,-1-4 160 16,-1-2-160-16,1 0 160 0,-2-1-160 0,-1 2 160 16,-2-5-160-16,-1 1 0 0,1-1 144 0,-3 1-144 15,-2-1 192-15,-6 0-48 0,0-2 0 0,-2-2 0 0,-1-2 128 0,-2-2 32 16,-3-1 0-16,-6-1 0 0,-8-2 64 0,0 2 16 15,-4 0 0-15,-1 0 0 0,-3-2-224 0,-5 0-32 16,-4-1-128-16,-2 1 192 0,-1-2-192 0,8 0 0 16,6-2 0-16,7 0 0 0,6 2 0 15,6-1-192-15,5 0 48 0,6 0-11648 16,6 2-2336-16</inkml:trace>
  <inkml:trace contextRef="#ctx0" brushRef="#br0" timeOffset="3615.04">6617 10405 13823 0,'0'0'608'0,"0"0"128"0,-8-3-592 0,4-1-144 0,4 4 0 0,0 0 0 15,-7-3 880-15,7 3 144 0,0 0 16 0,0 0 16 16,0 0-352-16,-5 6-80 0,5-6-16 0,-4 10 0 16,0 2-16-16,2 1 0 0,-3 1 0 0,2 5 0 15,-2 3 32-15,0 2 0 0,1 4 0 0,-2 1 0 16,2 1-192-16,-2 2-48 0,0 2 0 0,0 1 0 16,2 3-80-16,-3 2-32 0,1 2 0 0,0 0 0 15,1 1 16-15,-1 0 0 0,2-3 0 0,-1 0 0 16,-1-3 176-16,-1 2 48 0,1 2 0 0,1 0 0 15,-1 2-80-15,0 0-16 0,0 0 0 0,-1-1 0 0,1 3-160 16,0-1-16-16,-1-3-16 0,1-1 0 0,-2 2-32 16,0 1 0-16,1-1 0 0,0 2 0 0,1-1-192 15,1 1 176-15,-3-2-176 0,2-2 160 0,3 1 16 0,-3-4 0 16,-2-1 0-16,3 0 0 0,0 1 16 0,1 0 0 16,-2-4 0-16,3 2 0 0,1 3-192 0,-1 1 192 15,-4 0-192-15,1 0 192 0,1-2-64 0,-1 2-128 16,1 1 192-16,-1-1-64 0,0-2-128 0,0-3 0 15,3 2 144-15,-2 0-144 0,0 1 0 0,0 1 128 16,-1-4-128-16,2 0 0 0,-1-1 176 0,3 1-48 16,-1-2 0-16,1-2 0 0,1-4 64 0,-1 4 0 15,1 1 0-15,1-4 0 0,-1 1-192 0,1-1 160 16,0 2-160-16,2 1 160 0,2 2-160 0,0 0 0 0,-4-2 144 16,1 1-144-16,-1 1 0 0,0 0 0 0,0 1 0 0,0 1 128 15,0 3-128-15,0 0 0 0,0 2 0 16,0 2 0-16,-1 0 0 0,-2 1 0 0,1 0 0 0,-1-1 0 15,2-1 0-15,1-1 128 0,-1 2-128 0,1-1 0 16,0 1 0-16,-1 2 0 0,1-1 0 0,0 1 0 16,0-2 0-16,0 1 0 0,0 0 0 0,0 0 128 15,0 0-128-15,0 2 0 0,-1 1 0 0,0 3 0 16,0 3 0-16,1-2 0 0,-3-1 0 0,0 0 128 16,1 1-128-16,1 3 0 0,0-1 0 0,-1 3 0 15,-2 2 0-15,3 1 0 0,0 0 0 0,-1 0 0 16,1-2 0-16,-1 4 0 0,0 2 0 0,-2 2 0 15,1 3 0-15,-3-2 0 0,3-3 0 0,0 1 0 16,0-2-128-16,-3 4 128 0,1 2-128 0,0-2 128 0,-1-2-144 16,0-2 144-16,2 0-160 0,-1-3 160 0,3-2-384 0,1-1 32 15,1 0 0-15,1-3 0 16,1-5-2160-16,0-7-432 0</inkml:trace>
  <inkml:trace contextRef="#ctx0" brushRef="#br0" timeOffset="5618.98">6719 10566 17503 0,'-10'-1'1552'0,"-1"-2"-1232"15,-1-1-320-15,2 4 0 0,-2-1 256 0,3 4 0 16,9-3 0-16,-9 8 0 0,2 1 272 0,-1 2 48 16,-1 2 16-16,4 4 0 0,-1 2-96 0,2 4-32 15,-1 4 0-15,0 7 0 0,3 9 144 0,1 3 32 16,1 6 0-16,1 5 0 0,1 4-96 0,-1 8-16 16,1 4 0-16,1 6 0 0,1 4-256 0,-1 3-48 0,1 2-16 15,-1 5 0-15,0 6-208 0,-1 0 0 0,3 1 0 0,-3 8 0 16,-3 7 128-16,0 0-128 0,0 1 0 15,-1 3 0-15,-1 7 128 0,-3-2-128 0,-2-2 0 16,0 4 144-16,2 5 240 0,-2-4 64 0,-1-6 0 0,2 0 0 16,1 0 160-16,2 0 32 0,-3-3 16 0,3 1 0 15,-1 1-256-15,-1-3-48 0,1 0-16 0,2-3 0 16,-3-6-128-16,1-2-16 0,-3 1-16 0,-1-4 0 16,-2-2-16-16,0-6 0 0,0-2 0 0,-2-2 0 15,-1-3 64-15,0-3 16 0,0-5 0 0,5 0 0 16,-5-1 16-16,4-4 16 0,1-5 0 0,2-4 0 15,4-6-272-15,2-1 160 0,1-6-160 0,3-2 128 16,0-5-128-16,4-4 0 0,-3-4 0 0,5-2 0 16,0-2 0-16,2-5 0 0,-2-6-128 0,3-1 128 0,2-5-128 0,0-3 128 15,-1-6-160-15,2-3 160 0,-4-4-336 16,2-2 16-16,0-9 16 0,1-6 0 0,0-7-16 0,-1-7 0 16,0-10 0-16,-2-8 0 0,-1-9 128 0,1-4 32 15,-3-6 0-15,0-11 0 0,-3-10-16 0,0-6 0 16,0-3 0-16,-4-8 0 0,-3-10 16 0,-1 1 0 15,2 1 0-15,2-2 0 0,3-2 160 0,-1 1 176 16,1 3-48-16,1-5 0 0,0-1 320 0,0-3 48 16,0-1 16-16,2-1 0 0,4-4-144 0,-5-5-32 15,2-2 0-15,-1-2 0 0,-5 3-336 0,2-6 128 16,1-4-128-16,-4 0 0 0,-1 1 0 0,0 6-288 16,1 7 48-16,0 3 16 0,-3 6-32 0,3 5-16 0,0 4 0 15,1 4 0-15,-3 3 272 0,1 2-160 0,2 5 160 16,-1 4-128-16,-2 6 128 0,2 3 0 0,1 3-144 15,1 3 144-15,1 5 0 0,-2 4 0 0,1 3 0 16,-1 4 0-16,-1 4 0 0,1 5 0 0,-2 3 0 0,0 6 0 16,-1 6-176-16,0 4 176 0,-2 5-128 0,0 5 128 15,2 5 0-15,0 4-160 0,-5 3 160 0,0 4 0 16,2 4-192-16,4 5 64 0,-9 4 128 0,2 6-208 16,0 5-128-16,0 8-32 0,2 7 0 0,-1 9 0 15,1 10 208-15,-2 11 160 0,3 8-208 0,0 11 80 16,-2 9 128-16,-1 12 0 0,-2 10 0 0,2 8-128 15,3 4 128-15,-1 5 0 0,-1 7-144 0,4 5 144 16,3 2 0-16,1 4 0 0,1 3 0 0,0 2 0 16,3 3 0-16,-1 6 0 0,4 1 128 0,-2 4-128 0,4 1 128 15,3-2-128-15,-6-2 128 0,1-2-128 0,-2-4 160 16,-1-3-160-16,-5-1 192 0,-1-4-192 0,-6-3 368 16,-2-2-48-16,-3-2 0 0,-2-5 0 0,-2-3-48 0,-1-1-16 15,-3-9 0-15,1-2 0 0,-1-3 64 0,-1-9 16 16,3-5 0-16,-1-13 0 0,2-10-160 0,1-7-48 15,1-5 0-15,2-11 0 0,2-11 0 0,1-10 0 16,3-12 0-16,-1-8 0 0,3-4 64 0,4-12 0 16,0 0 0-16,-6-14 0 0,-3-11-192 0,4-15 160 15,-4-13-160-15,2-7 160 0,0-7-160 0,0-9 0 16,0-10 0-16,2-6 0 0,1-7 0 0,-1-7 0 16,2-4 0-16,1-8 0 0,1-5-160 0,4-4 160 0,2-5-208 15,3-4 80-15,3 0 128 0,3-6 0 16,2-4 0-16,4-9 0 0,2-6 0 0,2-4 0 0,1-4 0 15,-2-1-128-15,1 1 128 0,-1 1 0 0,3 0 0 0,-1 6-128 16,1 5 128-16,1 9-128 0,-2 5 128 0,-3 9-128 16,0 7 128-16,-1 8 0 0,-1 4 0 0,1 6-128 15,-1 6 128-15,-2 7-128 0,2 7 128 0,0 2-128 16,0 1 128-16,-2 7 0 0,0 4 128 0,0 6-128 16,-1 6 0-16,0 4 0 0,-4-1 0 0,1 6 0 15,-1 5 0-15,-1 6 0 0,-5 9 0 0,2 7 0 16,-6 8 0-16,-1 7 0 0,-2 5 0 0,0 7-128 15,0 0-32-15,-4 10 0 0,-4 5 0 0,-2 9 0 16,-4 9-144-16,-1 7-16 0,-2 8-16 0,-2 10 0 16,0 8 208-16,-4 13 128 0,-4 11-160 0,-4 13 160 0,-4 11-128 15,-1 12 128-15,-3 12 0 0,2 7-144 0,-2 6 144 16,4 3 0-16,4 2 0 0,5 2 0 0,-1 2 0 16,3 4 0-16,4 0 0 0,3 2 128 0,1 0 160 15,1-6 32-15,4-3 16 0,0 1 0 0,4 1-64 0,1 4-16 16,3 3 0-16,2 0 0 0,1-3-16 0,3-5-16 15,0-8 0-15,4-5 0 0,-3 0-224 16,4-15 0-16,-1-10 128 0,0-7-128 0,2-8 0 0,2-9 0 16,-3-11 0-16,1-11 0 0,-4-7 0 0,1-8 0 15,-1-10 0-15,-2-6 0 0,0-8 0 0,-1-8 0 16,0-10 0-16,-2-8 0 0,0-9-160 0,-3-10 160 16,-2-12-128-16,-1-13 128 0,-1-16-144 0,0-7 144 0,-4-7-160 15,5-10 160-15,0-10-144 0,2-3 144 16,3-3-128-16,1-3 128 0,0-5 0 0,-1-5 0 0,2-2 0 15,-1-3-128-15,0-2 128 0,0-6 0 0,0-3 0 16,0-8 0-16,0-9 160 0,-1-9 16 16,0-10 0-16,2-7 0 0,0-9-176 0,8-6 0 0,3-6 0 0,4-4 128 15,7-4-128-15,3-2 0 0,7 2 0 0,6 0 0 16,6 2-352-16,9 6 0 0,5 7 0 0,-2 15 0 16,-4 14 16-16,-6 10 0 0,-3 8 0 0,-9 15 0 15,-7 16 128-15,-8 10 16 0,-7 9 16 0,-5 7 0 16,-3 7 176-16,-3 7 144 0,-2 5-16 0,-2 5-128 15,-3 11 192-15,1 6-64 0,-4 7 0 16,3 7-128-16,1 7 128 0,-2 5-128 0,-1 4 0 0,-2 9 0 16,3 7 0-16,-4 11-256 0,0 8 32 0,-1 12 0 15,-3 10-32-15,-2 13 0 0,0 13 0 0,-1 14 0 0,-4 12 80 16,4 11 16-16,-2 11 0 0,0 12 0 0,3 12 160 16,1 4-192-16,-1 3 192 0,7 2-192 0,6 7 192 15,1 0 0-15,1 2 0 0,3 3 0 0,0 6 128 0,1 3 48 16,3 4 16-16,-4 3 0 0,3 0 368 0,-1-1 80 15,3 0 0-15,-4 1 16 0,3-2-208 0,1-5-64 16,2-1 0-16,-4-4 0 0,-1-3-128 0,-1-6-48 16,-2-5 0-16,-2-10 0 0,-3-7-208 0,-3-10 0 15,-3-4 0-15,-4-5 0 16,-5-5-1024-16,-2-8-320 0,1-7-48 0</inkml:trace>
  <inkml:trace contextRef="#ctx0" brushRef="#br0" timeOffset="9255.12">1795 12179 3679 0,'0'0'160'16,"0"0"32"-16,2-7-192 0,-2 7 0 0,0 0 0 0,6-7 0 0,1-1 2464 0,-4 1 448 15,-1-2 96-15,-2 2 0 0,0 7-1632 0,0 0-336 16,0 0-64-16,-4-7-16 0,-6-1-112 0,2 5-16 16,-3 5-16-16,-2 0 0 0,-3 0-64 0,-4 3-16 15,-3 4 0-15,-4 4 0 0,0 0-416 0,-4 2-96 16,1-3-16-16,2 5 0 0,-1 5-80 0,2-2-128 15,0-2 176-15,1-1-176 0,3-2 416 0,3-1-32 16,1 2 0-16,6-4 0 0,2-2 32 0,3 0 0 16,5-1 0-16,2 3 0 0,3-1-256 0,4 0-160 15,4-1 192-15,3 1-192 0,4 3 224 0,3 0-64 16,6-2-16-16,-2 0 0 0,2 4 0 0,2 1 0 0,-3 0 0 16,0-1 0-16,-2-2-16 0,-1-2 0 0,-2 0 0 15,-3 0 0-15,-3 1 32 0,-3-2 0 0,-3 0 0 0,-4 0 0 16,-4 4 96-16,-4 0 32 0,-3-1 0 15,-4 0 0-15,-4 2 352 0,-4 0 80 0,-1 1 16 0,-5-3 0 16,-2-4-208-16,-3-2-32 0,-3-3-16 0,-3 1 0 16,0-3-240-16,0-2-48 0,2-3-16 0,4 0 0 15,4-2-176-15,4-2 128 0,3-3-128 0,5-1 128 16,2-2-416-16,6 0-96 0,7 0 0 0,5-5-10128 16,2-4-2032-16</inkml:trace>
  <inkml:trace contextRef="#ctx0" brushRef="#br0" timeOffset="9981.71">2166 11665 16575 0,'0'0'1472'0,"0"0"-1168"15,0 0-304-15,0 0 0 0,0 0 960 0,0 0 144 16,0 0 32-16,0 0 0 0,0 0-224 0,-1 9-32 0,-1 5-16 0,1 7 0 16,0 6 0-16,1 6 0 0,0 4 0 0,2 5 0 15,1 4-112-15,-2 2-32 0,1-3 0 0,-2 4 0 16,-2 6-176-16,1 5-32 0,-3 5-16 0,0-4 0 15,-3-4-320-15,-1-4-176 0,1-3 192 0,0-6-192 16,0-6 128-16,1-6-128 0,-1-10 0 16,2 1 0-16,-2 3 0 0,0-4 128 0,1-5-128 15,-1-1 0-15,2-2 144 0,-2-3-144 0,3-2 0 0,4-9 144 16,-9 1-144-16,1-5 0 0,1 0-160 0,-1-5 160 16,1-1-288-16,2-1 32 0,0-2 16 0,0 1 0 15,0 1 64-15,2 0 16 0,1-1 0 0,0 2 0 16,-2 2 160-16,3 0 192 0,0-3-32 0,2 0-16 15,2 0 0-15,1 1 0 0,-2 0 0 0,4-1 0 0,1-2 16 16,2-3 0-16,1-1 0 0,2-1 0 0,1 5-160 16,1-3 128-16,0-1-128 0,1-1 128 0,0 1-128 15,1-1 0-15,4 0 0 0,-4-1 128 0,-4-3-128 0,3 2 0 16,0 3 0-16,2 2 0 0,0-1 128 16,-4 3-128-16,0 1 0 0,-2 6 128 0,0 4 0 0,-3 1 0 15,3-2 0-15,-1 10 0 0,-2 6 0 0,1 3-128 16,-3 4 192-16,0 1-64 0,-1 1-128 0,0 4 0 15,-2 0 0-15,-1 1 0 0,-2-4 128 0,-2 3-128 16,-2-3 192-16,-1 1-64 0,-1-1 80 0,-1-1 16 16,0-2 0-16,3-1 0 0,0-6 48 0,1-1 16 15,1-3 0-15,2-9 0 0,0 0 32 0,0 0 16 16,1 7 0-16,-1-7 0 0,6-11 144 0,3-4 32 16,-2-6 0-16,4 2 0 0,1 3-320 0,-2-4-64 15,0-3-128-15,0 2 192 0,0 3-192 0,1 2 0 0,1-2 0 16,-1 3 0-16,1-3 0 0,1 3 0 0,1 1 0 0,0 0 0 15,2-1 0-15,0 2 0 0,-1 2 0 0,0 4 0 16,-1 3 0-16,-3 1 0 0,-1-1 0 0,0 3 0 16,-10 1-224-16,10 3-96 0,2 1 0 0,-2-1-16 31,-10-3-3200-31,0 0-640 0</inkml:trace>
  <inkml:trace contextRef="#ctx0" brushRef="#br0" timeOffset="10320.1">2863 12226 28383 0,'0'0'1264'0,"0"0"256"16,0-8-1216-16,0 8-304 0,0 0 0 0,0 0 0 0,0 0 704 0,0 0 64 16,-9 5 32-16,2 4 0 0,0 5-512 0,-1 2-96 15,-4 1-32-15,1 2 0 0,3 2-160 0,-2 3 160 16,2 0-160-16,2 0 160 0,4-4-160 0,2 1 0 15,2-2 0-15,4-1 128 0,3-2-128 0,2-3 0 16,2-2 0-16,-2-1 0 0,2 0 128 0,-1-4-128 16,-1-7 0-16,1-3 128 0,0-1 176 0,-1-5 16 15,0-1 16-15,-1-5 0 0,-3-2 192 0,0-2 48 16,-1-1 0-16,-4-1 0 0,-2-1-176 0,0 1-16 16,-5-3-16-16,2 2 0 0,-1 2-48 0,-1-1-16 15,-2 1 0-15,-1 3 0 0,-1 4-176 0,1 3-128 0,-2 2 144 16,3 2-144-16,0 3 0 0,1 0 0 0,-4 3 0 0,10 1 0 31,-7 5-1408-31,0 2-320 0,7-7-64 0,-3 10-13472 0</inkml:trace>
  <inkml:trace contextRef="#ctx0" brushRef="#br0" timeOffset="10655.99">3129 12183 25791 0,'0'0'1152'0,"0"0"224"0,-5 8-1104 0,1 2-272 0,2 1 0 0,1 4 0 16,-1 6 608-16,0 1 64 0,0-2 16 0,0 4 0 16,-5-1 64-16,1 1 16 0,-1 1 0 0,0-1 0 15,-1-1-208-15,1 1-48 0,2-5 0 0,-3 1 0 0,1-3-224 0,1-5-48 16,6-12-16-16,0 0 0 0,-1 11-96 0,1-11 0 16,0 0-128-16,0 0 192 0,9-4 272 0,-2-3 48 15,0-2 16-15,1-5 0 0,3-4-176 0,0-1-32 16,-4 0-16-16,2-1 0 0,-2-2-304 0,3 0 128 15,-3-1-128-15,3 4 0 0,2 4 128 0,-1 1-128 16,2 4 0-16,-2 3 0 0,-2 2 0 0,-9 5 0 16,8 5 0-16,-1 0 0 0,-2 2 0 0,1 4 0 15,-2 4 0-15,0 1 0 0,-3-1 0 0,-1 2 0 16,-1 0 0-16,-3 1 0 0,0 0 0 0,0 0 0 16,1-1 0-16,0-1-144 0,2-2 144 0,-1-2 0 15,4 1-144-15,-2-13 144 16,0 0-1440-16,6 7-224 0,1 0-32 0,3-8-13008 0</inkml:trace>
  <inkml:trace contextRef="#ctx0" brushRef="#br0" timeOffset="11054.33">3594 12260 27647 0,'1'-16'2448'0,"-1"9"-1952"0,0 7-496 0,0 0 0 16,-1-13 592-16,0 5 32 0,1 8 0 0,0 0 0 15,0 0 288-15,0 0 64 0,0 0 16 0,-8 2 0 16,0 3-608-16,-3 6-112 0,-2 1-16 0,-1 2-16 16,-3-1-240-16,0 3 144 0,2 3-144 0,0-1 128 15,1-3 0-15,2 0-128 0,-1 0 192 0,4 0-64 0,2 1-128 0,3-3 0 16,1-1 0-16,0-1 128 0,2-1-128 0,2-1 0 16,-1-9 0-16,0 0 0 0,10 2 0 0,-1-2 192 15,1-1-192-15,2-3 192 0,4-1-64 0,-1-2-128 16,-1 1 192-16,1 0-64 0,-2 2-128 0,-1-1 192 15,-3 2-192-15,-1 3 192 0,1 3-64 16,1 4-128-16,-3 1 192 0,-2 0-64 0,-5-8 0 0,7 16 0 16,-2 0 0-16,0 2 0 0,-1-5-128 0,-4 0 160 15,-1-1-160-15,-3 4 160 0,-1 1-32 0,1 0 0 16,-1-5 0-16,-1 2 0 0,-4 2-128 0,0 0 192 16,-2 1-192-16,1-4 192 0,0-3-192 0,-1-1 192 15,2-2-192-15,2-1 192 0,-2-5-192 0,4-2 0 16,-4-2 0-16,2-3 0 15,3 1-1088-15,0-5-288 0,2-1-64 0,-3-4-9104 0,2 0-1808 16</inkml:trace>
  <inkml:trace contextRef="#ctx0" brushRef="#br0" timeOffset="11362.24">3955 11555 13823 0,'1'-14'608'0,"-1"14"128"0,0 0-592 0,0 0-144 0,-1-8 0 0,1 8 0 16,0 0 2448-16,0 0 464 0,-3 9 96 0,-2 6 0 16,2 0-1536-16,-4 7-320 0,1 6-64 0,-1 2-16 0,2 3-208 0,-1 6-32 15,-4 5-16-15,3 4 0 0,-1 3-16 0,0 1 0 16,-1-3 0-16,1 4 0 0,-2 4-320 0,1 1-64 15,1 3-16-15,-1-6 0 0,4-7-272 0,-2-4-128 16,3-4 0-16,1-9 128 0,0-6-128 0,0-4 0 16,2-3 0-16,1-5 0 0,3-3 0 0,-3-10-256 15,0 0 48-15,0 0 0 16,0 0-1968-16,6-7-384 0,0-2-64 0</inkml:trace>
  <inkml:trace contextRef="#ctx0" brushRef="#br0" timeOffset="11597.67">4057 12107 23151 0,'0'0'1024'0,"0"0"208"0,0 0-976 0,0 0-256 0,0 0 0 0,7 9 0 16,-7-9 624-16,6 11 80 0,-2 4 0 0,-1 3 16 15,0 1 32-15,1 2 0 0,-4-1 0 0,1 2 0 16,0 1-336-16,1-1-64 0,0-1-16 0,-1-3 0 15,-1 0-160-15,0 0-48 0,0-2 0 0,1-2 0 16,-1-14-128-16,0 0 128 0,5 11-128 0,-5-11 128 16,6 6-448-16,-6-6-80 0,11-4-32 0,-2 1 0 15,1-2-2480-15,0-4-496 0</inkml:trace>
  <inkml:trace contextRef="#ctx0" brushRef="#br0" timeOffset="11771.85">4230 12097 15663 0,'0'0'1392'15,"0"0"-1120"-15,0 0-272 0,0 0 0 0,0 0 2400 0,0 0 416 16,0 0 96-16,0 0 16 0,3 12-1216 0,-2 3-240 16,-1 1-64-16,-2 6 0 0,-1 5-320 0,-2 2-80 15,-1 1-16-15,-2 1 0 0,0 4-208 0,0 0-32 16,-1 0-16-16,1 2 0 0,-3-5-384 0,0 7-80 16,-3 5-16-16,1-2 0 0,1-4-256 0,-3 5 0 15,0 4 128-15,-1 4-11504 16,0-1-2304-16</inkml:trace>
  <inkml:trace contextRef="#ctx0" brushRef="#br0" timeOffset="13417.79">1155 11177 9215 0,'0'0'816'0,"-2"-5"-656"16,2 5-160-16,0 0 0 0,0 0 1216 0,0 0 224 15,-3-6 32-15,3 6 16 0,0 0-576 0,-1 9-112 16,0 2-32-16,1 2 0 0,-1 3-128 0,1 3-16 16,1 6-16-16,1 3 0 0,0 1-192 0,1 5-32 15,3 2-16-15,-5 3 0 0,-1 0-48 0,1-2-16 16,1-7 0-16,2-2 0 0,-1-4-112 0,1-3-32 16,1-3 0-16,-1-4 0 0,-1-4 144 0,-3-10 16 15,0 0 16-15,0 0 0 0,0 0 224 0,13-3 32 16,-2-8 16-16,0 1 0 0,-6 0-80 0,4-5-16 15,-3-4 0-15,3-1 0 0,-3 0-368 0,1-1-144 16,1-1 0-16,0-2 144 0,1 1-144 0,-1 0 0 16,-2 3 144-16,5 0-144 0,1-1 0 0,0 4 0 15,-1 3 0-15,1 5 0 0,3 3 0 0,-1 1 0 0,-1-2 0 0,-1 5 0 16,-1 7 0-16,1 1 0 0,-2-1 0 0,0 2 0 16,-2-1 0-16,-1 4 0 0,1 2 0 0,-1-2-128 15,-2-1 128-15,3-2 0 0,-3-2 0 0,-5-5 0 31,9 6-1312-31,-9-6-224 0,8 0-64 0</inkml:trace>
  <inkml:trace contextRef="#ctx0" brushRef="#br0" timeOffset="14968.62">1301 10976 13823 0,'-5'-6'1216'0,"1"1"-960"16,1 1-256-16,-1-1 0 0,0 1 960 0,-1-3 128 16,1 4 48-16,4 3 0 0,-8 5-112 0,1 2-32 15,-1 0 0-15,-1 2 0 0,-1 4-528 0,1 3-96 16,-4 4-32-16,2 1 0 0,0 0 112 0,1 4 0 15,-1 0 16-15,1 6 0 0,2 2 144 0,1 0 32 16,0 2 0-16,4-1 0 0,-2 2-176 0,2-3-16 16,2-5-16-16,1-1 0 0,0-4-144 0,4-2-32 15,0-3 0-15,-2-3 0 0,2-7 0 0,0 1-16 16,3-2 0-16,-1-2 0 0,3-4 144 0,5-3 16 0,3-3 16 16,4-4 0-16,3 2 128 0,0-3 32 0,4-3 0 15,1 0 0-15,4-1-368 0,0 0-64 16,-1 6-16-16,0-4 0 0,-2-3-128 0,-3 1 0 0,1-1 0 0,-5 1 0 15,0 2 0-15,-1 1 0 0,-3-1 0 0,-1 3 0 16,-4 6 0-16,-2 0 0 0,-4-1 0 0,-8 4 0 31,0 0-1856-31,0 0-240 0,0 0-48 0</inkml:trace>
  <inkml:trace contextRef="#ctx0" brushRef="#br0" timeOffset="15217.7">1582 11036 21183 0,'1'-12'1888'0,"-1"12"-1504"0,0 0-384 0,5-10 0 0,0 2 192 0,-5 8-48 15,0 0 0-15,0 0 0 0,0 0 272 0,1 10 48 16,-1 3 16-16,-2 5 0 0,-4 6 160 0,-1 1 48 16,-3 0 0-16,0 6 0 0,0 3-64 0,-1 7-16 15,-1 6 0-15,2 3 0 0,-1 0 0 0,1 1 0 16,0 0 0-16,1-3 0 0,0-5-288 0,0-3-64 15,0-2-16-15,1-3 0 0,2-2-240 0,1-6 128 16,1-3-128-16,2-5 0 0,-1-2 128 0,3-4-128 16,3-3 0-16,-3-10 0 15,8 0-1072-15,3-3-304 0,1-3-64 0</inkml:trace>
  <inkml:trace contextRef="#ctx0" brushRef="#br0" timeOffset="15435.81">1778 11435 28559 0,'-15'-4'2544'0,"8"3"-2032"0,7 1-512 0,0 0 0 16,0 0 832-16,0 0 64 0,0 0 0 0,10-2 16 16,3 2-656-16,3 0-128 0,0-1-128 0,5-1 192 15,4-2-192-15,1 1 0 0,-2 1 0 0,0 0 0 16,0-3 0-16,-2 2 0 0,-2 0 0 0,-1 1 0 15,-3-2-608-15,0 2-96 0,-4 2-32 0,0 0-8352 16,-3-2-1664-16</inkml:trace>
  <inkml:trace contextRef="#ctx0" brushRef="#br0" timeOffset="15852.62">2414 11122 23951 0,'0'0'512'0,"-5"7"128"0,1-1 0 0,2 1 64 0,-1 2-576 0,-2 5-128 16,1 5 0-16,-2 3 0 0,-1-1 848 0,-1 3 144 15,0 3 32-15,-1 3 0 0,-2 2-832 0,-1 1-192 16,-2-1 0-16,2-1 0 0,-1-2 864 0,-1-1 128 16,3-4 32-16,3-1 0 0,-2-5-832 0,4-2-192 15,1-4 0-15,-1 1 0 0,6-13 0 0,0 0-208 0,0 0 32 0,0 0 16 16,6-6 160-16,1-3 224 0,-1-3-48 0,4-2-16 15,-2-2-160-15,1 0 0 0,2-3 0 0,-2-2 0 16,0-2 0-16,0-1 0 0,1-1 0 16,2 1 0-16,-3-1 0 0,3 1 0 15,2 1 0-15,1 1 0 0,1 3 0 0,0 2 0 0,0 0 0 0,-2 4 0 16,0 4 0-16,0 4 0 0,-1 1 0 0,-2 4 0 16,-2 5 0-16,-2 1 0 0,0 5 0 0,-1 3 0 15,-2-2 0-15,-2 2 0 0,-2 1 0 0,-4 2 0 16,-3 1 0-16,-2-1 0 0,-2 0 0 0,-3-2 0 15,0 0 0-15,-2 0 0 0,0-3 0 0,1-2 0 16,1-3 0-16,2-1 0 0,3-4 0 0,-2-2 0 16,2-1-2432-16,4-4-512 15,3-8-96-15,2 13-32 0</inkml:trace>
  <inkml:trace contextRef="#ctx0" brushRef="#br0" timeOffset="16080.35">2807 10983 27647 0,'0'0'1216'0,"0"0"256"0,0 0-1168 0,0 0-304 15,5-3 0-15,-5 3 0 0,0 0 0 0,3 10 0 16,-2 1 0-16,-1 4 0 0,-1 0 880 0,-2 4 112 16,0 2 32-16,-2 1 0 0,1 0-832 0,-5 3-192 15,-2 3 0-15,-4 12 0 0,0-6 240 0,2 1 0 0,-5 1 0 16,5-2 0-16,4 0-240 0,1-3 0 0,-1-5 0 0,2-5 0 31,5-1-576-31,3-5-96 0,4-3-32 0,-1-5 0 16,-4-7-1472-16,13-1-320 0,3-4-48 0,-4 0-16 0</inkml:trace>
  <inkml:trace contextRef="#ctx0" brushRef="#br0" timeOffset="16745.18">3043 11277 23951 0,'0'0'1056'0,"0"0"224"15,0 0-1024-15,0 0-256 0,0 0 0 0,0 0 0 16,0 0 880-16,0 0 112 0,-5 5 32 0,-1 0 0 16,-3-1-832-16,3 0-192 0,-5 4 0 0,0 2 0 15,-1 4 864-15,1 1 128 0,-3 1 32 0,-1 6 0 0,2 1-1024 16,3-3-160-16,3-3-48 0,4-1-16 0,2-3 224 0,1 0 0 16,2-2 0-16,2-2 0 0,-4-9 0 0,10 5 0 15,0-3 0-15,2-2 0 0,2-1 240 0,0-2-64 16,1-4-16-16,2-1 0 0,-2-2 0 0,2 0 0 15,-1-1 0-15,-2 0 0 0,-1-1 32 0,-2 1 16 16,-4-1 0-16,0 4 0 0,-1-1 368 0,1 0 80 16,0 2 16-16,-1-2 0 0,2 2-544 0,-4 1-128 15,1-2 0-15,0 2 0 0,1 2 0 0,0 0 0 16,2-2 0-16,4-4 0 0,-2-1 128 0,1 1 0 16,1 2 0-16,1-3 0 0,-2-5-128 0,1 1 0 15,1-3 0-15,-1 3 0 0,-1-1 0 0,0 0 0 16,-1-5 128-16,-4 6-128 0,2-3 0 0,-3-2-224 15,2-3 48-15,-2-1 16 0,1-4 160 0,-2 2 0 0,1 1 0 16,-1-1 0-16,-1 0 0 0,1 4 0 0,-1 2 0 0,-2 6 0 16,1 5 0-16,-1 2 0 0,-1 1 0 15,0 6 0-15,0 0 0 0,-3 10 0 0,1 4 0 16,-2 3 0-16,0 1 0 0,1 4 0 0,0 4 0 0,-3 0 0 16,2-1 0-16,-2 3 0 0,1 0 0 0,-1 2 0 15,1 2 0-15,-2 1 0 0,3-4 0 0,0 12 0 16,4-4 0-16,4-8 0 0,2-6 160 0,2-5-160 15,1-5 0-15,2-2 0 0,1-3 0 0,1-6 0 16,3-6 144-16,0-4-144 0,2-2 128 0,0 0-128 16,2-1 128-16,1-2-128 0,0-5 128 0,1 5-128 15,-4 0 128-15,-2 1-128 0,-1-2 0 0,-4 5 128 0,3-1-304 16,0 1-64-16,1 3-16 0,0 0 0 0,-2-1 256 16,-1 3 0-16,0 2 0 0,-3 2 0 15,0 2 0-15,-2 1 0 0,1 2 0 0,0 4 0 0,-2 4 0 0,-2-1 256 16,-2 1-48-16,-1 0-16 0,-2-2-192 0,-1 0 0 15,-1-1 0-15,-3-1 0 0,-3-2 0 0,-1-1 0 16,-2 1 128-16,-2-2-128 0,-4 1 0 0,-1-3 144 16,1-1-144-16,1 0 128 0,3 5-128 0,-1-4 0 15,-3-3 144-15,3 0-144 0,-2-1-240 0,2-1-112 16,0 0-32-16,5 0-10112 16,-1-5-2048-16</inkml:trace>
  <inkml:trace contextRef="#ctx0" brushRef="#br0" timeOffset="16873.07">3143 11073 35007 0,'0'0'768'0,"-2"-8"176"0,6 0 16 0,7 6 16 0,7 2-784 0,7 1-192 0,6 1 0 0,20 3 0 15,-1-1 576-15,9 1 64 0,4 0 0 0,10 0 16 16,2-1-336-16,0-1-80 0,-5 3-16 16,-2 0-11424-16,-2 1-2304 0</inkml:trace>
  <inkml:trace contextRef="#ctx0" brushRef="#br0" timeOffset="17566.29">1544 13628 13823 0,'-6'-14'1216'0,"3"6"-960"16,1 0-256-16,-3-2 0 0,3-4 1920 0,0 3 320 15,2 11 80-15,0 0 16 0,-2-9-576 0,2 9-112 16,0 0-32-16,0 0 0 0,-5 12-880 0,1 3-176 16,-2 0-48-16,2 5 0 0,-1 4-48 0,0 1-16 15,0 2 0-15,-1 0 0 0,-2-1 0 0,4 1 0 16,0 2 0-16,1-2 0 0,0-1-256 0,2 0-48 15,0-3-16-15,1-3 0 0,0-4-256 0,2-4-64 0,-2-12-16 0,0 0-9616 16,0 0-1920 0</inkml:trace>
  <inkml:trace contextRef="#ctx0" brushRef="#br0" timeOffset="17939.84">1918 13613 23039 0,'-13'3'2048'0,"5"2"-1648"0,0 10-400 0,-1-3 0 15,2-1 1088-15,-2 1 128 0,-2 3 16 0,0 3 16 16,0 1-800-16,0-1-176 0,-2 0-16 0,2-2-16 0,0-2 48 0,5-3 16 16,1-4 0-16,5-7 0 0,0 0-144 0,0 0-32 15,0 0 0-15,0 0 0 0,-5-7 144 0,6-3 32 16,4-2 0-16,1-4 0 0,3 1 16 0,2-3 16 15,1 0 0-15,4 1 0 0,-1 2-144 0,2 0-16 16,-2 0-16-16,1 1 0 0,3 0-32 0,-1 6 0 16,-2 3 0-16,0 2 0 0,-2 1 48 0,-1 4 0 15,-1 5 0-15,0 2 0 0,-1 5-176 0,-1 1 0 16,-1-1 0-16,-5 4 0 0,1 2 0 0,-2 1 0 16,-3-2 0-16,-1 1 0 0,-1-4 0 0,-1 0 0 15,0 0 0-15,1-3 0 16,-2-3-480-16,4-10-176 0,0 0-48 0,0 0-13696 0</inkml:trace>
  <inkml:trace contextRef="#ctx0" brushRef="#br0" timeOffset="18442.37">2327 13482 21183 0,'-8'7'1888'0,"8"-7"-1504"16,-9 3-384-16,5 0 0 0,-1 2 304 0,1 4-16 16,3 2 0-16,-1 1 0 0,-1 3 16 0,2 1 0 15,-1 4 0-15,0 1 0 0,1 1 112 0,-1 0 32 16,0 0 0-16,-2 0 0 0,2-1-224 0,-2-3-32 15,2-5-16-15,1-1 0 0,1-1-176 0,1-3 128 16,-1-8-128-16,-1408 0 128 0,2816 0 512 0,-1401-4 80 16,2-4 32-16,2-2 0 0,3-4 240 0,1-2 48 0,-2-5 16 15,1 0 0-15,2 1-560 0,-2-2-112 0,-2-2-32 16,0 2 0-16,0 2-352 0,-1 0 0 0,0 0 0 16,1 2 0-16,0 0 0 0,1 3 0 0,-2 3 0 15,0 2-192-15,-2 1 0 0,1 2 0 0,0 2 0 0,0 2 0 31,-10 3-1856-31,10 2-368 0,-1 0-80 0,2 1 0 0</inkml:trace>
  <inkml:trace contextRef="#ctx0" brushRef="#br0" timeOffset="18740.02">2715 13707 22111 0,'10'9'1968'0,"-1"-6"-1584"0,2 0-384 0,4-2 0 0,3-2 896 0,1 1 80 16,0 0 32-16,0 0 0 0,0-3-32 0,-4 0 0 16,1-1 0-16,-4-1 0 0,-1 1-624 0,-4-2-128 15,-1-5-32-15,-3 3 0 0,-3 8-192 0,2-13 0 16,-3-2 0-16,-3 2 0 0,-4 0 0 0,1-1 0 16,-3 0-144-16,-2 3 144 0,-4-1-176 0,0 2 176 15,-1 1-192-15,1 5 192 0,-1 3 128 0,2 3 128 16,-1 1 16-16,1 2 16 0,-2 4-160 0,2 3-128 15,0 4 192-15,0 1-192 0,4-1 288 0,0 2-48 16,0 0-16-16,4 0 0 0,2 0-16 0,2-3 0 16,0-3 0-16,6 1 0 0,2 2-80 0,2-4-128 0,-7-11 176 15,12 8-176-15,7 0 0 0,3-3 0 0,0-5 0 16,1-3-9664-16,0-1-1872 16</inkml:trace>
  <inkml:trace contextRef="#ctx0" brushRef="#br0" timeOffset="19073.04">3110 13583 21183 0,'-13'8'1888'0,"4"-1"-1504"0,0 3-384 0,-1 2 0 16,4 4 1568-16,-5 0 240 0,-2 4 48 0,-1 1 16 0,1-1-912 0,3 0-192 15,-1-2-48-15,3-1 0 0,0-4-240 0,3-1-48 16,0-2-16-16,5-10 0 0,0 0-192 0,0 0-32 16,0 0-16-16,0 0 0 0,0 0 416 0,0 0 96 15,8-6 16-15,-1-2 0 0,1-3-112 0,2-3-16 16,1-1 0-16,1-1 0 0,0-1-384 0,2-2-64 16,1 2-128-16,-2 0 176 0,0 2-176 0,1 1 0 15,1-1 144-15,0 2-144 0,1 3 144 0,-1 1-144 16,-2 1 192-16,3 2-192 0,0 4 0 0,-1 3 0 15,-1 2 0-15,-1 2-192 16,-4-8-784-16,1 3-160 0,-1 3-16 0,0-1-9344 16,1 0-1872-16</inkml:trace>
  <inkml:trace contextRef="#ctx0" brushRef="#br0" timeOffset="19343.91">3495 13126 3679 0,'0'0'320'0,"0"-7"-320"0,0-3 0 0,0 10 0 16,0 0 5200-16,0 0 976 0,0 0 192 0,0 16 32 15,-3 4-4512-15,0 4-912 0,0 3-176 0,-1 0-32 16,-2 2-48-16,1 2 0 0,-1-1 0 0,0 6 0 16,0 2-256-16,3 3-48 0,-1 1-16 0,-1 4 0 15,0 3-160-15,0 1-48 0,1-4 0 0,0-1 0 16,0 0-64-16,-1-1-128 0,0-1 176 0,1-2-176 15,0-5-256-15,0-3-176 0,1-2-16 16,1-9-16-16,0-4-1728 0,0-7-352 16</inkml:trace>
  <inkml:trace contextRef="#ctx0" brushRef="#br0" timeOffset="19493.32">3310 13651 15663 0,'0'0'1392'0,"0"0"-1120"16,0 0-272-16,0 0 0 0,5-5 3120 0,1 0 560 15,3 1 112-15,2 4 32 0,-1 0-2512 0,2-1-496 16,0-1-112-16,4 0 0 0,1 2-208 0,3-2-48 16,3-2 0-16,-2-1 0 0,2 2-224 0,-2 0-48 15,2-2-16-15,-2 3 0 16,-2 0-672-16,-2 2-144 0,-1 0-32 0,-3 3 0 16,-2 1-2160-16,-2-2-432 0</inkml:trace>
  <inkml:trace contextRef="#ctx0" brushRef="#br0" timeOffset="19936.49">3793 13546 15663 0,'0'0'1392'0,"0"0"-1120"15,-3 11-272-15,-3-4 0 0,6-7 2400 0,-6 11 416 0,1 7 96 0,-2 2 16 16,0 1-1696-16,-1 1-336 0,2-2-64 16,0 1 0-16,1 1-192 0,0-1-48 0,-2-2 0 0,0 0 0 15,1-3-368-15,1 1-80 0,1-2-16 0,3-3 0 16,-2 0-128-16,3-12 0 0,-2 10 0 0,2-10 128 31,0 0-560-31,0 0-112 0,0 0-32 0,0 0-12992 0</inkml:trace>
  <inkml:trace contextRef="#ctx0" brushRef="#br0" timeOffset="20371.32">4081 13073 19343 0,'-8'-6'1728'0,"8"6"-1392"0,0 0-336 0,-7 6 0 0,2 2 1664 0,-1 3 272 16,1 4 48-16,-1 4 16 0,1 10-1520 0,-2 1-304 15,-1 1-176-15,1 2 192 0,-2 1 144 0,0 0 48 16,0 2 0-16,-1 0 0 0,1 5 16 0,1-2 16 15,-3-5 0-15,1 1 0 0,0 4-128 0,1-4-32 16,1-7 0-16,3-4 0 0,0-3-16 0,3-4-16 16,1-6 0-16,0-2 0 0,1-9 272 0,0 0 48 15,0 0 16-15,0 0 0 0,10-6 144 0,0-4 16 16,0-2 16-16,1 0 0 0,-1 0-448 0,1 0-96 0,2-1 0 16,-2 2-16-16,1 2-176 0,-3 2 0 0,-9 7 0 0,9-5 0 15,0 1 0-15,1 1 0 0,-10 3 0 16,9 4 0-16,0 5 0 0,-5 1 0 0,-4-10-176 0,-3 17 176 15,-2 0 0-15,-3 0 0 0,-3-1 0 0,1 0-128 16,-3-3 128-16,-3 0 128 0,1-1-128 0,0-2 176 16,-3-2-32-16,0-2 0 0,3 0 0 0,2-3 0 15,-2-1-144-15,3-1 0 0,1-2 144 0,3-1-144 16,-2-1-944 0,2-3-256-16,2-1-48 0,2-4-14160 0</inkml:trace>
  <inkml:trace contextRef="#ctx0" brushRef="#br0" timeOffset="20608.5">4306 13145 31327 0,'0'0'2784'0,"0"0"-2224"15,0 0-560-15,0 0 0 0,-5 9 320 0,-2 4-32 16,-1 4-16-16,-2 2 0 0,2 7 176 0,-5-2 16 15,-2-1 16-15,-1 3 0 0,1 5-256 0,0 2-48 16,3 2-16-16,-2-2 0 0,0-1-160 0,2 1 128 16,2-1-128-16,0 1 128 15,-2 0-480-15,2-2-96 0,-1-2-32 0,3-3 0 16,3 3-3024-16,-2-6-592 0</inkml:trace>
  <inkml:trace contextRef="#ctx0" brushRef="#br0" timeOffset="20899.79">4292 13665 20271 0,'0'0'1792'0,"9"-1"-1424"0,1-5-368 0,4 0 0 16,1-1 1776-16,4-1 272 0,2 1 64 0,1-3 16 16,1-4-880-16,-2 4-176 0,-2-1-48 0,3 0 0 15,-2-1-592-15,-2 1-128 0,-5 0-32 0,-2-1 0 16,-2 2-272-16,-3-1 160 0,-5-1-160 0,1 3 128 15,-2 9 272-15,0 0 48 0,0-10 16 0,0 10 0 0,-10-1 144 0,-2 6 32 16,-2 1 0-16,1 4 0 0,0 1-336 16,0 3-64-16,1 3-16 0,3 0 0 0,-1 3-48 0,4 3-16 15,0-4 0-15,4 1 0 0,3 4-32 16,2-2 0-16,3-1 0 0,0-2 0 0,4-3-128 0,4 0 0 16,1-2 144-16,1-2-144 0,3-2 0 0,-2-1-128 15,-1-3 0-15,-3 0-11312 16,-1-2-2256-16</inkml:trace>
  <inkml:trace contextRef="#ctx0" brushRef="#br0" timeOffset="21067.65">3973 13346 36863 0,'-8'-3'3264'0,"8"3"-2608"0,-3-8-528 16,4 4-128-16,-1 4 528 0,0 0 80 0,8-3 16 15,2 2 0-15,2 0-496 0,-2 2-128 0,-10-1 0 0,10 1-11568 16,0-1-2320-16</inkml:trace>
  <inkml:trace contextRef="#ctx0" brushRef="#br0" timeOffset="21254.92">2095 13111 50687 0,'-18'0'4496'0,"6"-1"-3600"15,7-7-704-15,5 8-192 16,0 0-688-16,0 0-160 0,0 0-48 0,8 9 0 16,2 2-1152-16,0 3-256 0,-4 2-32 0</inkml:trace>
  <inkml:trace contextRef="#ctx0" brushRef="#br0" timeOffset="22901.83">5862 15534 9215 0,'0'0'400'0,"0"0"96"16,0 0-496-16,-7 5 0 0,0-5 0 0,-2 3 0 0,3 4 1648 0,-4-1 224 16,0 0 48-16,0-1 16 0,0 0-704 0,2-1-144 15,0 2-16-15,1-3-16 0,-2-1 96 0,9-2 32 16,-9 2 0-16,9-2 0 0,-8 0 16 0,8 0 0 15,-7-5 0-15,3 0 0 0,4 5-288 0,-4-7-48 16,1-2-16-16,3 0 0 0,1-1-336 0,2-1-80 16,1 0-16-16,2-2 0 0,1-2-224 0,2-2-32 15,1-1-16-15,3 0 0 0,2-2-144 0,1-2 0 16,-2-2 144-16,2 2-144 0,3 1 128 0,2 0-128 16,1-1 128-16,2 0-128 0,-2-1 0 0,2 3 0 15,1 4 0-15,0-1 0 0,1-1 0 0,-2 3 0 16,3 1 0-16,1-1 0 0,4 1 0 0,1 0 0 0,1-2 0 15,3 2 0-15,0 1 0 0,5 0 0 0,-1-2 0 16,-1 4 0-16,-1 2 0 0,-1-2 0 0,-1-2 0 16,1 2 0-16,0-4 0 0,1 3 0 0,-1 3 0 0,1 3 0 15,0-1 0-15,0 3 0 0,-2 0 0 0,-2 4 0 16,-2 2 0-16,-2 2 0 0,-3-4 0 0,0 1 0 16,-2 1 0-16,0 0 0 0,0 2 0 0,0-1 0 15,-1 0 0-15,0 0 0 0,-1 2 0 0,-2 3 0 16,1-4 0-16,1 1 0 0,1 1 0 0,-3 2 0 15,3 0 0-15,-6 1 0 0,0-2 0 0,-2 2 0 16,-3 2 0-16,-1 0 0 0,0 0 0 0,1 0 0 16,-3 1 0-16,-2 1 0 0,0 3 0 0,-3 0 0 15,-1-2 0-15,1 0 0 0,-4-1 0 0,0 2 128 0,-2 4-128 16,0-3 0-16,-1 2 0 0,0 0 128 0,-1 3 0 16,-3 0 16-16,1 0 0 0,0 0 0 0,0-1 112 0,-2 0 0 15,-2 1 16-15,-1-2 0 0,-2 0 32 0,-1-1 0 16,-2-2 0-16,-3 1 0 0,-4-1-16 0,2 0 0 15,-2-4 0-15,-2 0 0 0,-1 0-32 0,1 0-16 16,4-1 0-16,1-3 0 0,1-1-48 0,1 0 0 16,1 0 0-16,1-3 0 0,7-2-32 0,-1-1-16 15,0-3 0-15,8 2 0 0,0 0-144 0,0 0 128 16,-6-5-128-16,3-1 128 0,3 6-128 0,-1-9 0 16,2 0 0-16,2 1 0 15,1-1-1088-15,4 1-256 0,-1 3-64 0,2-3 0 16,-2-2-1792-16,2-1-352 0</inkml:trace>
  <inkml:trace contextRef="#ctx0" brushRef="#br0" timeOffset="23170.64">7126 15274 17327 0,'0'0'768'0,"0"0"160"0,0 0-736 0,-9 1-192 0,1-2 0 0,0 4 0 16,-3 4 1408-16,0 0 256 0,1 1 64 0,-3 4 0 15,-3 6-320-15,2 0-48 0,-1 2-16 0,2 1 0 16,-1 2-240-16,3 0-48 0,1 0-16 0,4-1 0 16,1-2-304-16,4-1-64 0,4-2-16 0,4 0 0 15,2-2-256-15,4-1-48 0,3-3-16 0,3-2 0 16,6 0 192-16,4-3 48 0,8-3 0 0,2-5 0 16,1-3-16-16,6 2 0 0,4 0 0 0,-1-3 0 15,-4-5-240-15,-3 0-32 0,-1 0-16 0,-3 1 0 0,0 3-272 0,-2-3 0 16,-2 1 128-16,1 0-12208 15,-2 4-2448-15</inkml:trace>
  <inkml:trace contextRef="#ctx0" brushRef="#br0" timeOffset="26602.55">4373 13213 10127 0,'0'0'896'0,"0"0"-704"0,-8 4-192 0,2 0 0 16,6-4 800-16,-9 3 128 0,1 1 32 0,8-4 0 15,0 0-112-15,0 0-16 0,0 0 0 0,0 0 0 16,0 0 80-16,0 0 16 0,0 0 0 0,0 0 0 16,0 0-160-16,0 0-48 0,11 0 0 0,2 1 0 15,4-1-128-15,2 0-16 0,3 0-16 0,0 0 0 16,3 2-112-16,5 0-32 0,4 1 0 0,4 0 0 16,1 0-112-16,1-1-32 0,2-1 0 0,3 3 0 15,4-1 16-15,1-3 0 0,3-5 0 0,1 7 0 16,4 2-32-16,1-1 0 0,1-3 0 0,2-1 0 15,1 1 64-15,7-1 0 0,3 0 0 0,1 0 0 16,0-1-48-16,1-2 0 0,2 0 0 0,4 2 0 0,0 3-128 16,1-1-16-16,-3-1-128 0,-1 1 192 0,-2 1-192 0,3-1 0 15,4-1 128-15,-2 1-128 0,-3 0 0 0,0-1 0 16,3-5 0-16,-1 3 0 0,0 0 0 0,-2-1 128 16,-4-2-128-16,1 0 0 0,0 2 192 0,1-1-16 15,1 0 0-15,-3 2 0 0,-4 0 16 0,-1 0 16 16,0-1 0-16,3 1 0 0,4 3-80 0,-6 2 0 15,-5 1-128-15,-3-3 192 0,-3-5-192 0,3 2 128 16,-1 2-128-16,2 1 0 0,-4 2 128 0,-2-2-128 16,-3-1 0-16,-2 0 0 0,-2 0 128 0,-2-2-128 15,-2 0 0-15,3 1 144 0,3 0-16 0,-4 2-128 16,-2 3 192-16,-5-2-64 0,-3-3 0 0,1 0-128 16,-2 0 192-16,3 0-64 0,-2-3-128 0,-1 3 128 0,-2-3-128 15,1 1 128-15,0 4 0 0,-1 0-128 16,-2-1 192-16,0 1-64 0,-5 0-128 0,-2 2 192 0,0 1-192 0,-4-1 192 15,1-3-48-15,0 0 0 0,1 2 0 0,-2 0 0 16,1 1 48-16,-2 0 16 0,0-2 0 0,1 1 0 16,0 4-208-16,1 0 128 0,-4 1-128 0,0-2 0 15,3-1 128-15,-4 2-128 0,1-2 0 0,-4 3 0 16,-2-4 0-16,2 0 128 0,-5 0-128 0,1 0 0 16,1-1 144-16,-2-1-16 0,-2-2 0 0,-8 2 0 15,11 2 16-15,-3 1 0 0,1-6 0 0,-9 3 0 16,9 0-144-16,-3 0 0 0,1 0 144 0,-7 0-144 15,0 0 0-15,9-1 128 0,-3-1-128 0,-6 2 0 16,0 0 0-16,8-1 0 0,-3-2 0 0,-5 3 0 0,0 0-272 0,0 0 16 16,0 0 16-16,0 0 0 15,0 0-416-15,0 0-96 0,0 0-16 0,0 0-9920 16,0 0-1984-16</inkml:trace>
  <inkml:trace contextRef="#ctx0" brushRef="#br0" timeOffset="27048.83">9151 13023 16575 0,'-13'-12'1472'0,"8"6"-1168"0,0 1-304 0,0 2 0 16,5 3 1072-16,0 0 144 0,-5-8 48 0,5 8 0 16,0 0-528-16,0 0-96 0,0 0-32 0,9-6 0 15,-9 6-416-15,11-3-192 0,3 0 160 0,3 1-160 16,1 1 256-16,2 1-32 0,2-3-16 0,4 3 0 16,2 3 336-16,4-3 64 0,5-4 16 0,1 8 0 15,-1-1 64-15,5 2 16 0,3 2 0 0,-2-2 0 16,0-1-128-16,-2 0 0 0,-3 1-16 0,0 2 0 15,-3 1-16-15,-1 1 0 0,0 0 0 0,0 2 0 16,-2-3-160-16,-7 6-16 0,-3-1-16 0,-3 3 0 16,1 4-96-16,-5 0 0 0,-4 1-16 0,-3 1 0 0,-4 0-64 0,-4 0-16 15,-2 1 0-15,-4 0 0 0,-1-2 32 0,-4 1 0 16,-3 0 0-16,-1-1 0 0,1-3 32 16,-5-2 16-16,-1-4 0 0,-5-1 0 0,2-1 80 0,-3-2 32 15,-1-1 0-15,0-1 0 0,-2-2-176 0,-1 1-48 16,-3 3 0-16,4-4 0 15,0-5-896-15,4-3-192 0,3 2-48 0</inkml:trace>
  <inkml:trace contextRef="#ctx0" brushRef="#br0" timeOffset="28201.67">9133 13869 16575 0,'0'0'736'0,"0"0"160"0,0 0-720 0,0 0-176 0,0 0 0 0,3 9 0 16,6 1 688-16,1-3 96 0,0-2 32 0,2 0 0 16,2-3-432-16,1 0-64 0,3-4-32 0,3-1 0 15,2-3 208-15,1-4 32 0,3-6 16 0,2-2 0 16,4 0-128-16,0-2-32 0,-1-3 0 0,4-4 0 15,0-2-16-15,1-2-16 0,0-2 0 0,-2-3 0 16,-1 0 144-16,-2-3 16 0,-2-1 16 0,-2 0 0 16,-1-2-16-16,0-3 0 0,0-7 0 0,-3 4 0 15,-2-4-192-15,-4-3-64 0,-4-3 0 0,-2 4 0 0,-1 4-96 16,-5 4-32-16,-4 2 0 0,-4 2 0 0,-4 6 464 16,-1 2 96-16,-1 2 16 0,-6 2 0 0,-3 3-48 0,1 0 0 15,-4 3 0-15,1 2 0 0,-1 7-464 16,2-1-192-16,1 4 128 0,1 2-128 0,0 5-144 0,2 3-112 15,1-3-32-15,1 5 0 16,0 1-1328-16,2 4-272 0,-2 3-48 0,3-1-7088 16,0 1-1408-16</inkml:trace>
  <inkml:trace contextRef="#ctx0" brushRef="#br0" timeOffset="28542.52">9290 12941 18431 0,'0'0'1632'0,"0"0"-1312"0,0 0-320 0,0 0 0 16,0 0 1760-16,0 0 288 0,0 0 48 0,7-8 16 16,-2-3-1456-16,6-1-272 0,0 0-64 0,6-4-16 15,2-6-112-15,3-2 0 0,3-2-16 0,-1-3 0 16,0-1-176-16,5 0 160 0,-2-3-160 0,2 1 160 15,1 2 32-15,2-1 0 0,1-2 0 0,-2 0 0 16,-1 0 176-16,0 5 32 0,0 1 16 0,1 5 0 16,0 2 32-16,-2 3 0 0,-3 1 0 0,-2 8 0 15,-1 4 48-15,-2 6 16 0,1 5 0 0,-5 6 0 16,-2 5-16-16,-4 8 0 0,-3 5 0 0,-2 4 0 0,0 4-240 16,-2 1-64-16,-2 6 0 0,3 3 0 0,0 4-192 15,3-6 0-15,2-6 128 0,4-2-128 0,3 2 0 0,4-5-160 16,3-7 32-16,1-1-10560 15,2-1-2096-15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01:36.3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16667 4474 20271 0,'0'0'448'0,"14"3"80"0,-9-8 32 0,3-5 16 0,-2 0-576 0,-2-1 0 0,0 0 0 0,-4 1 0 15,-4 0 0-15,0 0 0 0,-2 0 0 0,-2 0 0 16,-1 1 928-16,-4-2 80 0,1 3 16 0,0-1 0 16,-2-1 0-16,-1 2 0 0,-1 1 0 0,0 0 0 0,-3-1 0 15,-2 1 0-15,-2 0 0 0,0 1 0 0,-2 2-832 16,-3 0-192-16,-3-2 0 0,2 3 0 0,-1 2 0 0,-1 0 0 16,-1-2 0-16,0 3 0 0,0 4 864 0,0-3 128 15,2-2 32-15,-1 3 0 16,-1 0-832-16,-1 0-192 0,-2 1 0 0,-3 0 0 0,-2 1 0 0,1 3 0 15,3 1 0-15,1 1 0 0,-4 1 864 16,2 2 128-16,0 2 32 0,12-4 0 0,-2 1-832 0,-4 1-192 16,-1 1 0-16,-2 2 0 0,1-2 0 0,-2 5 0 15,2-5 0-15,1 4 0 0,1 4 0 0,1 1 0 16,4 2 0-16,-1 0 0 0,1 2 0 0,3 3 0 16,-2 3 0-16,4 1 0 0,-2-1 0 0,2 2 0 15,1 0 0-15,2 0 0 0,3-1 0 0,4 1 0 16,-1 0 0-16,6-1 0 0,4-2 864 0,4 3 128 15,3-1 32-15,2 0 0 0,3-1-832 0,4-1-192 0,0 0 0 0,2-2 0 16,2 1 0-16,1-1 0 0,0-3 0 16,5 1 0-16,2-1 0 0,-1-1 0 0,3 1 0 0,1-2 0 15,4-2 0-15,3-1 0 0,1-2 0 0,-2 2 0 16,2 1 0-16,-1 0 0 0,1-4 0 0,2-3 0 16,-3 2 0-16,3-3 0 0,0 0 0 0,3-3 0 15,4-2 0-15,0-1 0 0,1-1 0 0,-1-2 0 16,-3-3 0-16,0-2 0 0,-1-2 0 0,2-2 0 15,2-1 0-15,0 0 0 0,1-3 0 0,-1 0 0 16,0-2 0-16,-4-1 0 0,-2 2 0 0,-1-6 0 16,-3 0 0-16,2-2 0 0,1-1 0 0,-2 1 0 15,0 1 0-15,-1-2 0 0,1-1 0 0,-1 1 0 0,-2-1 0 16,-2 0 0-16,-2-2 0 0,-1 0 0 0,-5 1 0 0,0 0 0 16,-2-1 0-16,0-3 0 0,-4-1 0 0,-2 0 0 15,-2-2 0-15,-1-1 0 0,-5-2 0 16,1 1 0-16,-4 0 0 0,-1-1 0 0,-3 2 0 0,-2 0 0 15,-2 2 0-15,-2 0 0 0,0-1 864 0,-3 1 128 16,-3 0 32-16,-1-1 0 0,0 1-832 0,-4-1-192 16,1-3 0-16,-1 4 0 0,-6-3 0 0,-2 0 0 15,-1 0 0-15,-2 1 0 0,-3-1 0 0,2 1 0 16,-1 2 0-16,0 1 0 0,-1 1 0 0,2 2 0 16,0 1 0-16,2 2 0 0,-3 0 0 0,3 4 0 15,1-3 0-15,-2 2 0 0,0-1 0 0,-3 2 0 16,-1 1 0-16,-2-1 0 15,0 0-768-15,-2 2-208 0,1 3-48 0,-1 1 0 0,0 2 1648 16,-1 2 320-16,1 2 64 0,0 0 16 16,1 2-1648-16,-6 1-320 0,0 1-64 0,-2 2-16 0,-1 0 832 0,0 2 192 0,0 3 0 15,1 4 0-15,2 0 0 0,1 1 0 0,-1 1 0 0,3-1 0 16,-3 0 0-16,2 0 0 16,-5 2 0-16,1 1 0 0,3 2 0 0,-2 0 0 0,2 3 0 15,2 1 0-15,2-1 0 0,3 3 0 0,-1 2 0 0,0 1 0 16,2 2 0-16,0 2 0 0,1-3 0 0,-2 5 0 15,0-3 0-15,1 4 0 0,3 2 0 0,0-2 0 16,-2 0 0-16,4-1 0 0,-1 0 0 0,5 2 0 16,4-1 0-16,3 0 0 0,4-1 0 0,5 0 0 15,1 0 0-15,5 0 0 0,5-2 0 0,1-1 0 16,6-1 0-16,4-2 0 0,3 1 0 0,4-1 0 0,2 1 0 16,5-1 0-16,3-2 0 0,2 0 0 0,-1 1 0 15,0-1 0-15,1-3 0 0,3-2 0 0,-1 0 0 16,4 0 0-16,1 0 0 0,3-1 0 0,3-2 0 0,3 2 0 15,-4 0 0-15,2-3 0 0,1-1 0 0,3 0 0 16,1-2 0-16,3 0 0 0,3-3 0 0,1-1 0 16,-2-1 0-16,2-3 0 0,-2-4 0 0,3-1 0 15,0 0 0-15,2-3 0 0,2-4 0 0,-3 1 0 16,-7-2 0-16,-1-2 0 0,-3-3 0 0,-2-1 0 16,1-3 0-16,-3-1 0 0,2 0 768 0,-3-2 208 15,-3-3 48-15,-1 0 0 0,-6-1-832 0,-1-1-192 16,-1 0 0-16,-3 1 0 0,0 1 0 0,-2 0 0 15,0 0 0-15,0-1 0 0,-4 0 0 0,1 0 0 16,-1 0 0-16,-1-3 0 0,1 1 0 0,-4-1 0 16,-3-3 0-16,-2 0 0 0,-2-3 0 0,0 5 0 0,-7-3 0 0,0 2 0 15,-1 1 0-15,-2 0 0 0,-3 3 0 16,-2-1 0-16,-4 1 0 0,-1 1 0 16,-2 1 0-16,-6-1 0 0,-3-3 0 0,-1 1 0 0,-6-3 0 0,0 1 0 15,-4 0 0-15,0 2 0 0,-4 0 0 0,0 2 0 16,0 1 0-16,0 1 0 0,0 0 0 0,-1 2 0 31,0 1-768-31,-3 0-208 0,-3 0-48 0,0 2 0 0,-2 0 832 0,0 2 192 0,0 0 0 0,0 3 0 16,-1-1 0-16,2 1 0 0,-2 1 0 0,0 1 0 15,-3-1 0-15,-1 1 0 0,-2 0 0 0,0 3 0 16,-1 0 0-16,2 0 0 0,1 1 0 0,1-1 0 16,0 3 0-16,-2-1 0 0,-4 2 0 0,2 1 0 15,0 1 0-15,-1 2 0 0,2 1 0 0,0 1 0 0,-1 1 0 0,2 0 0 16,-1 2 0-16,0 0 0 0,-2 2 0 0,-1 2 0 15,1 1 0-15,2 4 0 0,1 2 0 0,1 1 0 16,4 3 0-16,-1 1 0 0,2 1 0 0,1 6 0 16,-1-2 0-16,2 6 0 0,0 4 0 0,3 0 0 15,2 4 0-15,2 0 0 0,1-1 0 0,3 2 0 16,4-5 0-16,3 3 0 0,4 3 0 0,4 1 0 16,1 0 0-16,5-1 0 0,4-2 0 0,6-2 0 15,3-1 0-15,5-3 0 0,5-1 0 0,3-2 0 16,4-1 0-16,5-2 0 0,4-2 0 0,5-3 0 15,0 2 0-15,2-2 0 0,0-3 0 0,2-2 0 16,3-4 0-16,-1 1 0 0,3 3 0 0,2-1 0 0,1 3 0 16,0-2 0-16,-1-4 0 0,-1 0 0 15,-2 0 0-15,1-2 0 0,1-2 0 0,1 0 0 0,1 1 0 0,3-4 0 16,0-5 0-16,0-3 0 0,-3-3 0 16,0-5 0-16,0-2 0 0,2-4 0 0,1-5 0 15,1-2 0-15,1-1 0 0,-2-3 0 0,-3-3 0 0,-4-7 0 16,-2-4 768-16,-2-6 208 0,-3-6 48 0,-1-3 0 15,-5-2-832-15,-5 2-192 0,-7 4 0 0,-3 6 0 16,-5 5 0-16,-4 6 0 0,-5 5 0 0,-4 3 0 16,-3 4 0-16,-5 5 0 0,-2 4 0 0,-4 3 0 15,-4 2-1600 1,-1 6-352-16,-1 4-80 0,1 4-16400 0</inkml:trace>
  <inkml:trace contextRef="#ctx0" brushRef="#br0" timeOffset="302.87">14801 5810 16575 0,'13'-6'736'0,"-5"2"160"0</inkml:trace>
  <inkml:trace contextRef="#ctx0" brushRef="#br0" timeOffset="1422.32">15069 5543 12895 0,'4'-11'576'0,"-4"11"112"0,6-4-560 0,2-2-128 16,0-2 0-16,2 0 0 0,1-2 848 0,-1-2 144 16,-2-2 32-16,3 3 0 0,-3 3 0 0,1 0 0 15,-3 0 0-15,0 2 0 0,-1-2 0 0,0 1 0 16,-2 0 0-16,-3 7 0 0,0 0 0 0,0 0 0 15,0 0 0-15,0 0 0 0,0 0 0 0,-9 5 0 16,1 4 0-16,-3 2 0 0,-3 0-832 0,-1 2-192 0,-5 5 0 0,-2 1 0 16,-3 0 864-16,-2 3 128 15,-1 5 32-15,-4 1 0 0,-5 3-720 0,0 0-144 0,3-3-32 0,-2 2 0 16,1 1-128-16,-2 2 160 0,-4 1-160 16,-1 0 160-16,-4-3-160 0,-1-1 128 0,1 5-128 0,3 0 128 15,-2-1-128-15,2-3 160 0,0-4-160 0,2 1 160 16,-1 0 80-16,-2 1 16 0,-2-4 0 0,-2 2 0 15,0 0-32-15,-3 1 0 0,-2 0 0 0,2 2 0 16,-5-2-80-16,-3 1-16 0,-3 3 0 0,-1 1 0 16,0 0-128-16,2-1 0 0,0-1 144 0,2 0-144 15,0-1 0-15,-8 5 144 0,-3 0-144 0,2 0 0 16,4-1 128-16,1 0-128 0,1 0 0 0,-4 1 0 16,-6 3 128-16,1-1-128 0,-4 0 0 0,5-2 0 0,4-2 0 15,-4 0 160-15,-3-5-160 0,0 3 128 0,-3 1-128 16,2 4 192-16,3-2-192 0,-5 1 192 0,-3-1-192 15,2 1 0-15,-2 2 144 0,2 0-144 0,3-2 0 16,-2-1 0-16,-2-1 0 0,-2 2 128 0,0 1-128 0,3 2 0 16,2-2 0-16,-2 4 128 0,-3-1-128 0,-2 1 0 15,2 2 0-15,3-2 0 0,3-1 0 0,-2-1 144 16,-4 0-144-16,7 0 0 0,0 0 192 0,7 0-64 16,4 0 0-16,2 0-128 0,3-3 176 0,-3-1-176 15,-2 0 160-15,4-1-160 0,7 0 128 0,2-1-128 16,1-1 0-16,1-1 0 0,0-2 128 0,2 1-128 15,-1 0 0-15,-1 0 0 0,-2 0 0 0,3 2 0 16,0 3 0-16,1-3 0 0,-2-3 0 0,3 1 128 0,2-2-128 16,-1 1 0-16,0-3 0 0,-2-1 0 0,-3-2 0 15,4 1 0-15,5 1 176 0,2-5-176 0,1-1 192 16,1 2-192-16,2 2 192 0,2 4-192 0,1-1 192 16,-2-3-192-16,-1-4 144 0,-2 3-144 15,-5 4 0-15,4 2 144 0,3-2-144 0,-4 0 0 0,-1-2 0 16,3 3 0-16,-2-3 0 0,5 1 0 0,2 0 0 0,0-2 0 15,-1-1 144-15,1-2-144 0,0-4 160 16,0 4-160-16,1 2 208 0,1-1-48 0,0-3-16 0,1 1 0 16,0 2-144-16,1-2 160 0,-2 4-160 0,3-2 160 15,1 4-160-15,1-2 0 0,1 1 0 0,2-2 128 16,-2-1-128-16,2-2 0 0,2-1 144 0,-1 0-144 16,2-2 160-16,-1 1-32 0,-4-2-128 0,3 0 192 15,-1 1-64-15,-1 0-128 0,3 0 176 0,-3 2-176 16,-1-2 144-16,3 2-144 0,2 0 0 0,-1 3 144 15,-1-2-144-15,-1 0 0 0,2-1 0 0,0 1 128 0,1-1-128 16,0 0 128-16,1-2-128 0,0 2 128 0,1 1 192 16,0 0 48-16,3-3 0 0,1 0 0 0,-1-1-368 0,0 0 0 15,-2 0 0-15,5-4 0 0,-1 1 0 0,0 0 0 16,-3 1 0-16,0 2 0 0,-3-1 0 0,1 0 0 16,-1 1 0-16,1 2 0 0,0-1 0 0,-1-1 0 15,1-1 0-15,-2-1 0 0,4 0 0 0,2 0 0 16,3-1 0-16,1-1 0 0,-2-1 0 0,2-2 0 15,2 1 0-15,0-3 0 0,-2-1 0 0,1-1 0 16,6-3 0-16,0 0 0 0,-2 4 0 0,2-4 0 16,0 0 0-16,0 0 0 0,0 0 0 0,0 0 0 15,0 0 0-15,0 0 0 0,0 0 0 0,0 0 0 0,0 0 0 16,0 0 0-16,2-6 0 0,0-1 0 16,-4-3 0-16,3-3 0 15,3 1-1568-15,-2 1-384 0,-3-7-80 0,1 3-16 16,-1-1-1632-16,1-3-336 0,0-10-64 0,1 2-16 0</inkml:trace>
  <inkml:trace contextRef="#ctx0" brushRef="#br0" timeOffset="1833.8">7236 9776 23951 0,'-11'-3'512'0,"6"1"128"0,-2 0 0 0,-1 2 64 0,1-1-576 0,0 1-128 0,7 0 0 0,0 0 0 0,0 0 848 0,0 0 144 16,0 0 32-16,0 0 0 0,0 0 816 0,0 0 160 15,0 0 48-15,-3 9 0 0,3-9-1648 0,-6 11-400 16,-1 0 0-16,-1 3 0 0,4 3 896 0,-7 4 112 16,-3 1 16-16,2 4 0 0,3 5 0 0,-3 2 0 15,0 3 0-15,0 6 0 0,1 3-832 0,2-12-192 16,2 3 0-16,-2 4 0 0,2 2 0 0,1 1 0 15,1 0 0-15,2-4 0 0,-1-3 864 0,4-3 128 16,0-3 32-16,3-3 0 0,-1-5-832 0,4-3-192 16,1-2 0-16,1-2 0 0,2 0 0 0,-1-6 0 15,3 0 0-15,4-2 0 0,4-2 0 0,1-5 0 16,1-2 0-16,4-3 0 0,6-3 0 0,2-5 0 16,2-3 0-16,1-3 0 0,0-2 0 0,3-2 0 0,0-2 0 0,1 0 0 15,2-1 0-15,1-1 0 0,-4 1 0 0,17-10 0 16,-4 5 0-16,-8 4 0 0,-7 5 0 15,-5 4 0 1,-3 2-768-16,-2 4-208 0,-7 3-48 0,-2 2-12016 0,-1 0-2400 0</inkml:trace>
  <inkml:trace contextRef="#ctx0" brushRef="#br0" timeOffset="5511.99">1488 9202 16575 0,'0'0'368'0,"0"-7"80"0,0 7 0 0,-1-8 16 0,-1-1-464 0,2 1 0 0,0 0 0 16,-1-1 0-16,-1-1 912 0,1 0 96 0,0 0 16 0,0 2 0 15,0 3 0-15,1 5 0 0,-2-4 0 0,2 4 0 16,0 0 0-16,0 0 0 0,0 0 0 0,0 0 0 16,-6-3-832-16,6 3-192 0,-5 8 0 0,-1 0 0 15,2 3 864-15,-2 2 128 0,1 3 32 0,0 2 0 16,1 3-832-16,-1 2-192 0,0 3 0 0,-1 3 0 15,0 5 0-15,-1 4 0 0,-2 0 0 0,1 2 0 16,-3-2 0-16,0 2 0 0,1 0 0 0,0-2 0 16,-6-3 0-16,3-3 0 0,-2-3 0 0,1-2 0 15,-2-1 864-15,2-3 128 0,1-2 32 0,1-3 0 16,1 1-832-16,2-3-192 0,2-3 0 0,1-3 0 16,0-3 0-16,3 0 0 0,3-7 0 0,0 0 0 0,0 0 864 15,0 0 128-15,7 0 32 0,6-1 0 0,2-4-832 0,3 0-192 16,1-1 0-16,4-2 0 0,6-1 0 0,1 0 0 15,1 0 0-15,-1 2 0 0,-2-1 0 0,-1 2 0 16,-1 3 0-16,-3 1 0 0,-1-3 0 0,-4 2 0 16,-1 0 0-16,-2 3 0 0,-3 2 0 0,1 1 0 15,-5-4 0-15,2 3 0 16,-10-2-2416-16,0 0-528 0,2 10-96 0,-2-2-32 0</inkml:trace>
  <inkml:trace contextRef="#ctx0" brushRef="#br0" timeOffset="5808.8">2050 9478 12895 0,'0'0'576'0,"0"0"112"0,0 0-560 0,0 7-128 0,0 3 0 0,-1 0 0 16,0 1 1664-16,-2 2 320 0,1 0 48 0,1 3 16 15,-3 3-832-15,0 2-144 0,1 0-48 0,0 1 0 16,-3 0 0-16,2 0 0 0,1 0 0 0,0-3 0 16,-1-2-816-16,2-3-208 0,1-2 0 0,0 3 0 0,-1-2 0 0,1-2 0 15,1-4 0-15,0 1 0 0,0 0 864 0,1-2 128 16,-1-6 32-16,0 0-9840 15,0 0-1952-15</inkml:trace>
  <inkml:trace contextRef="#ctx0" brushRef="#br0" timeOffset="6211.14">2369 9427 23951 0,'0'0'1056'0,"0"0"224"0,0 0-1024 0,0 0-256 16,0 0 0-16,-2 9 0 0,-3 5 880 0,-1 0 112 0,-2 1 32 0,-1-1 0 15,0 1-832-15,0 4-192 0,-3-1 0 0,0 2 0 16,-1-3 864-16,-1 0 128 0,-1 0 32 0,3 0 0 16,-1-3-832-16,4-2-192 0,1-3 0 0,0-1 0 15,1-3 864-15,3 1 128 0,4-6 32 0,0 0 0 16,0 0-832-16,0 0-192 0,4-8 0 0,3-3 0 15,2-4 864-15,4-2 128 0,2-2 32 0,2 1 0 16,-1 2-832-16,3-2-192 0,0-5 0 0,-1 3 0 16,1 6 0-16,-1 1 0 0,-3-2 0 0,0 5 0 15,0 2 0-15,-2 4 0 0,-1 2 0 0,0 3 0 16,-1-1 0-16,-3 4 0 0,1 4 0 0,-2 3 0 16,0 3 0-16,-2 4 0 0,-1 0 0 0,-2 5 0 15,1 1 0-15,-3 0 0 0,-3 0 0 0,1-2 0 0,-2-4 0 16,-1-1 0-16,1 1 0 0,-3 4 0 15,3-6-1600-15,-1-1-352 0,2-4-80 0,2-6-16 16</inkml:trace>
  <inkml:trace contextRef="#ctx0" brushRef="#br0" timeOffset="6814.35">3684 8974 16575 0,'-3'-11'368'0,"-1"2"80"0,4 9 0 0,-1-5 16 0,-2-2-464 0,0 1 0 15,1 2 0-15,2 4 0 0,0 0 912 0,-7 3 96 16,2 0 16-16,0 4 0 0,-1 6 0 0,-1 6 0 16,-1 3 0-16,0 6 0 0,-2 2 0 0,2 9 0 15,-2 3 0-15,0 3 0 0,-1-1-832 0,-2 0-192 0,0-2 0 0,0-2 0 16,1-1 0-16,2-1 0 0,-1-2 0 0,1-2 0 16,1-4 0-16,-1-1 0 0,5-2 0 0,-2-7 0 15,1-3 0-15,3-5 0 0,3-3 0 0,0-1 0 31,0-8-1600-31,0 0-352 0,8-11-80 0,0 0-16 0</inkml:trace>
  <inkml:trace contextRef="#ctx0" brushRef="#br0" timeOffset="7135.62">3490 9032 16575 0,'0'0'368'0,"7"-5"80"0,1-4 0 16,0 4 16-16,1 3-464 0,2 2 0 0,1-2 0 0,3 0 0 0,4 0 912 0,3 2 96 16,3 2 16-16,3-1 0 0,1-2 0 0,0 1 0 15,-2 2 0-15,1 5 0 0,-2 3-832 0,0 3-192 16,-3 1 0-16,-4 5 0 0,0 6 864 0,-5 0 128 16,-1 2 32-16,-5 0 0 0,-1-1-832 0,-3-1-192 15,-4 1 0-15,-2-2 0 0,-2-2 864 0,-2-1 128 16,-4 1 32-16,-2 0 0 0,-4 1 0 0,-2-2 0 15,-3 1 0-15,-5-2 0 0,-4 2-832 0,-3-1-192 16,-1-1 0-16,-2-1 0 0,2-1 0 0,2-1 0 16,2-2 0-16,5-2 0 0,2-4 864 0,5-2 128 15,3-2 32-15,-2-5 0 16,7-5-1648-16,6-4-320 0,4-3-64 0,5 2-9840 16,4-2-1968-16</inkml:trace>
  <inkml:trace contextRef="#ctx0" brushRef="#br0" timeOffset="7465.04">4255 9237 23951 0,'-14'12'1056'0,"6"-6"224"15,-1 2-1024-15,-2 2-256 0,-2 4 0 0,-3 2 0 16,-3 0 880-16,1 1 112 0,-2 1 32 0,2 2 0 15,3 2-832-15,1 0-192 0,3-2 0 0,3-1 0 0,3-3 864 0,5-1 128 16,2-3 32-16,6-2 0 0,1-3-832 0,4-2-192 16,2 0 0-16,4-5 0 0,1-5 0 0,1 0 0 15,0-2 0-15,0-3 0 0,-2-4 864 0,0 1 128 16,-2 1 32-16,-2-3 0 0,-2-1 0 0,-1 1 0 16,-4 0 0-16,-2 0 0 0,-3 1-832 0,-3 1-192 15,-1 1 0-15,-5 0 0 0,0-2 864 0,-2 3 128 16,-2-1 32-16,-1 3 0 0,-2 5-832 0,0 2-192 15,-1 1 0-15,-3 1 0 16,3 1-2416-16,4 2-528 0,0 0-96 0,4 2-12720 0</inkml:trace>
  <inkml:trace contextRef="#ctx0" brushRef="#br0" timeOffset="7756.22">4523 9257 20271 0,'0'0'448'0,"0"0"80"0,-6 6 32 0,1 1 16 0,1 0-576 0,0 1 0 0,-3 2 0 0,2 0 0 15,1 3 1744-15,3 0 240 0,-1 2 64 0,0-2 0 16,-1 0-1648-16,2 0-400 0,1-2 0 0,2 0 0 16,2-1 896-16,-1-2 112 0,3-2 16 0,2-1 0 15,-2-3 0-15,4-2 0 0,1-2 0 0,2-1 0 16,2 0-832-16,-1-3-192 0,0-3 0 0,1 0 0 15,-2-1 864-15,0-1 128 0,-3-1 32 0,0-1 0 0,0 0 0 16,-4 1 0-16,1 1 0 0,-2 0 0 0,-1-4-832 16,-2 2-192-16,-1 0 0 0,0 0 0 0,0 3 0 15,0 0 0-15,1 1 0 0,1-2 0 16,-3 11-3232-16,1-8-688 0,-1 8-144 0,2-5-32 0</inkml:trace>
  <inkml:trace contextRef="#ctx0" brushRef="#br0" timeOffset="8191.35">5126 8853 23951 0,'3'10'512'0,"-3"1"128"0,0 1 0 0,-1-1 64 0,-3 3-576 0,1 6-128 16,-4 4 0-16,1 3 0 0,-2-5 848 0,-2 4 144 0,-2 4 32 0,-1 2 0 16,-1-2-832-16,-2 1-192 0,1-1 0 0,-2-3 0 15,1-1 1680-15,3-4 304 0,2-3 48 0,0-2 16 16,0-3-1648-16,2-2-400 0,2-2 0 0,3-2 0 16,-3-4 0-16,7-4 0 0,0 0 0 0,0 0 0 15,7-4 896-15,2-3 112 0,0-1 16 0,5-1 0 16,1 2-832-16,4-1-192 0,1 1 0 0,0 1 0 15,0 0 0-15,1 2 0 0,0 4 0 0,-2 0 0 16,-2-2 0-16,-2 7 0 0,-2 1 0 0,-2 3 0 0,-1 0 0 16,-1 1 0-16,-5 0 0 0,-2 1 0 0,-3 0 0 15,-2 2 0-15,-3 1 0 0,-1-1 0 0,-2-1 864 0,-3 0 128 16,-6 1 32-16,-3-1 0 0,-2 0-832 0,-2-2-192 16,-1 2 0-16,2-3 0 0,2-5 0 0,1-2 0 15,2-5 0-15,-8 0 0 16,6-1-768-16,5 0-208 0,3-4-48 0,4-2 0 15,5 1-1632-15,4 0-336 0,4-2-64 0,3 0-16 0</inkml:trace>
  <inkml:trace contextRef="#ctx0" brushRef="#br0" timeOffset="8432.94">5414 8939 27647 0,'0'0'608'0,"0"0"128"0,0 0 32 0,0 0 0 0,0 0-624 0,0 0-144 0,0 0 0 0,-3 12 0 16,1 3 848-16,-1 4 144 0,-2 0 32 0,-2 4 0 15,-3 4 0-15,-3 5 0 0,-1 3 0 0,1-1 0 16,0-3-832-16,0 0-192 0,2-2 0 0,-2-1 0 16,2 1 864-16,3-4 128 0,-1-2 32 0,4 2 0 31,-1 0-1648-31,3-4-320 0,1-6-64 0,2 4-16 0,2-3-816 0,2-6-160 0,-4-10-48 0,10-2-11456 15</inkml:trace>
  <inkml:trace contextRef="#ctx0" brushRef="#br0" timeOffset="8778.99">5573 9247 23951 0,'0'0'512'0,"0"0"128"0,8 3 0 0,2 1 64 0,1 0-576 0,2-3-128 16,-1 2 0-16,3-2 0 0,2-2 848 0,2-2 144 16,-3 1 32-16,3-2 0 0,-1 0-832 0,0-3-192 15,-1 0 0-15,-3-2 0 0,-2 0 864 0,-1 0 128 16,-2 0 32-16,-3 2 0 0,0-1 0 0,-3-1 0 0,-3-2 0 16,-2 2 0-16,-2 6 0 0,-4 3 0 15,-3 0 0-15,-1 3 0 0,-3 4-832 0,1 2-192 0,-2 3 0 0,-1 1 0 16,0 0 0-16,0 3 0 0,2 1 0 0,0 0 0 15,2 0 864-15,3 0 128 16,4-1 32-16,3 1 0 0,3-2-832 0,4 0-192 0,2-2 0 0,4-2 0 16,2-1 0-16,5 0 0 0,3-3 0 0,5 1 0 15,5-6 0-15,0-1 0 0,3-1 0 0,2-1 0 32,1-1-3232-32,-1-6-688 0,28-15-144 0,-21 9-32 0</inkml:trace>
  <inkml:trace contextRef="#ctx0" brushRef="#br0" timeOffset="9892.76">6705 8839 16575 0,'0'0'368'0,"4"-7"80"0,1 0 0 0,-5 7 16 0,0 0-464 0,3-2 0 0,-3 2 0 0,7 0 0 16,-7 0 912-16,6 5 96 0,-1 0 16 0,-1 2 0 0,-2 0-832 16,-1 2-192-16,2 2 0 0,-6 2 0 15,1-2 864-15,-1 5 128 0,-2 2 32 0,-2 4 0 0,-2 5 0 0,-2 4 0 16,-3 4 0-16,-2 6 0 0,0 4 0 0,-2 1 0 16,-1-2 0-16,-1-1 0 0,1-5-832 0,0 1-192 15,2-1 0-15,0-3 0 0,1-6 864 0,0-6 128 16,1-2 32-16,4-3 0 0,2-3-832 0,1-3-192 15,4-6 0-15,-1-2 0 0,5-4 864 0,0 0 128 16,2-5 32-16,2-5 0 0,1 1 0 0,4-3 0 16,-1-4 0-16,3 0 0 0,2-3-832 0,-1 0-192 15,3 0 0-15,0 0 0 0,0 0 0 0,2-1 0 16,2 0 0-16,-2 0 0 0,2 1 0 0,2 1 0 16,1 0 0-16,2 3 0 0,0-3 0 0,3 1 0 15,-2 2 0-15,-1 2 0 0,-2-1 0 0,0 3 0 16,-4 2 0-16,-1-1 0 0,-1 0 0 0,-2 0 0 0,-2 0 0 15,-3 1 0-15,-1-1 0 0,-1 4 0 0,0-1 0 0,-3 0 0 16,1 1 0-16,-1-1 0 0,-4 7 0 0,4-4 0 16,-1-2 0-16,-1 2 0 0,1 0 0 0,-3 4 0 15,0 0 0-15,0 0 0 0,0 0 0 0,0 0 0 32,9 0-768-32,-9 0-208 0,9 3-48 0,-9-3 0 0,6 2 832 0,-6-2 192 0,8 6 0 0,-1-1 0 15,-2-1 0-15,1 4 0 0,0 0 0 0,1 1 0 16,-1-1 0-16,0 2 0 0,-2 1 0 0,2 3 0 15,-4 1 0-15,1 0 0 0,0 0 0 0,-1 0 0 16,-3-1 0-16,-2 3 0 0,-1 0 0 0,0 0 0 16,-5-4 0-16,0 1 0 0,-2 2 0 0,-2-1 0 15,-1 1 0-15,-3-2 0 0,-2-2 0 0,-2-1 0 0,-1 0 0 16,-2 1 0-16,-1-2 0 0,1-1 0 16,1-4 768-16,-2 0 208 0,3-3 48 0,0-2 0 0,3 0-832 15,1-4-192-15,4 1 0 0,2-2 0 0,3-4 0 0,1 1 0 16,3 0 0-16,4 0 0 0,1 2 0 0,1 1 0 15,3-1 0-15,6 0 0 16,0 0-768-16,5 3-208 0,4 3-48 0,-5-2 0 0,2 1 832 0,3 1 192 16,2 3 0-16,1 1 0 0,0 2 0 0,-1-1 0 15,-2 2 0-15,-1 2 0 0,-5 2 0 0,0 2 0 16,-2-1 0-16,-1 1 0 0,-6 2 0 0,1-1 0 16,-3 1 0-16,-2 0 0 0,-3-1 0 0,-4 1 0 15,-2 4 0-15,-3-4 0 0,-2 1 0 0,-4-1 0 16,-3 3 0-16,-2-2 0 0,0 2 0 0,0-3 0 0,-1-3 0 15,-2 1 0-15,1-1 0 0,-2-1 0 0,0-3 0 16,3-2 0-16,-1-3 768 0,2-2 208 16,1-3 48-16,0 1 0 0,-1-2-832 0,2-2-192 0,3-5 0 15,-4-2 0 1,8 6-1600-16,5-4-352 0,7-3-80 0,4 1-16 16,6-1-816-16,5 0-160 0,12-9-48 0,5 0 0 0</inkml:trace>
  <inkml:trace contextRef="#ctx0" brushRef="#br0" timeOffset="10192.99">7219 9257 23951 0,'0'0'512'0,"-7"9"128"0,-1 4 0 0,4-5 64 0,0 3-576 0,-3 3-128 0,-3 1 0 0,-1 0 0 0,-1 2 848 0,0 2 144 15,-1 3 32-15,-2-4 0 0,0 3 0 0,1-1 0 16,-1-1 0-16,3-2 0 0,0 0-832 0,3-1-192 15,1-2 0-15,2-5 0 0,2-3 864 0,4-6 128 16,0 0 32-16,0 0 0 0,0 0 0 0,6-8 0 16,3-4 0-16,1 0 0 0,2-3-832 0,2-4-192 15,2 0 0-15,1-1 0 0,2 5 864 0,1 0 128 16,0-2 32-16,1 2 0 0,1-1-832 0,2 2-192 16,2 1 0-16,-1 2 0 0,0 1 0 0,-2 2 0 15,-1 2 0-15,-1 2 0 0,0 4 0 0,-4 1 0 16,0 0 0-16,-2 2 0 15,0-2-2416-15,0 3-528 0,-1 2-96 0,3-1-12720 0</inkml:trace>
  <inkml:trace contextRef="#ctx0" brushRef="#br0" timeOffset="11299.55">7739 9239 23951 0,'0'0'1056'0,"0"0"224"0,0 0-1024 0,-3-1-256 0,-6 0 0 0,1 2 0 16,-4 2 880-16,2 4 112 0,1 2 32 0,-4 2 0 15,-2 1 0-15,-2 2 0 0,-3 1 0 0,2 3 0 16,-1 1-832-16,3-1-192 0,0-1 0 0,4 2 0 16,3-3 0-16,0-1 0 0,4-2 0 0,1-2 0 15,2 0 864-15,2-4 128 0,0-7 32 0,0 0 0 16,7 4-832-16,2-4-192 0,0-4 0 0,3-3 0 0,-2-5 864 0,2-2 128 16,-1 1 32-16,2 1 0 0,-3-2-832 0,2-1-192 15,-2 0 0-15,1 3 0 0,0 3 0 16,-2 2 0-16,-5 3 0 0,-4 4 0 0,0 0 0 0,0 0 0 15,0 0 0-15,0 0 0 0,0 0 0 0,3 7 0 16,1-2 0-16,-3 5 0 0,-2-1 0 0,0 0 0 16,-1-2 0-16,2-7 0 0,2 8 0 0,0-1 0 15,-2-7 0-15,0 0 0 0,0 0 0 0,0 0 0 16,9 2 0-16,2-4 0 0,3-5 864 0,1 0 128 16,1 0 32-16,0-2 0 0,0-1-832 0,0-1-192 15,1 0 0-15,-1 1 0 0,1 1 0 0,-2 2 0 16,-1-1 0-16,-1 1 0 0,2 1 0 0,-4 1 0 15,0 4 0-15,-1 1 0 0,-2-1 0 0,0 3 0 16,-1 4 0-16,-1 2 0 0,0-1 0 0,-2 0 0 0,-4-7 0 16,5 10 0-16,-3 1 0 0,-1 0 0 0,-2 0 0 15,0 0 0-15,1-2 0 0,0 0 0 16,0 1 0-16,0-3 0 0,0-7 0 0,0 0 0 0,0 0 0 0,0 0 0 16,0 0 0-16,5-2 0 0,1-3 0 0,0 0 0 15,2-1 0-15,1 1 0 0,-1-1 0 0,0 1 0 16,2-2 0-16,-3 2 0 0,2 1 0 0,-2 0 0 15,3 0 0-15,-3 1 0 0,-7 3 0 0,8 0 0 16,-8 0 0-16,6 3 0 0,-6-3 0 16,9 5 0-16,-2 5 0 0,0-1 0 0,-3-4 0 0,1 2 0 15,2-2 0-15,-2 3 0 0,3 0 0 0,1-4 0 16,2-3 0-16,3-1 0 0,-1-1 0 0,5-1 0 0,-1-2 0 16,2-3 0-16,1-2 0 0,-1 0 0 0,1 2 0 15,0-2 0-15,-1 0 0 0,-1 3 0 0,-1-3 0 16,0 2 0-16,-2 2 0 0,-2-1 0 0,-1 0 0 0,0-1 0 15,-1 4 0-15,-2 0 0 0,-1 1 0 16,-8 2 0-16,0 0 0 0,0 0 0 0,0 0 0 0,0 0 0 16,0 0 0-16,0 0 0 0,0 0 0 0,-2 6 0 15,-4 0 0-15,1 0 0 0,-3-2 0 0,-1 2 0 16,-1 0 0-16,0 2 0 0,-2-1 0 0,0 0 0 16,-1 0 0-16,1 2 0 0,1 2 0 0,-1 1 0 15,1 0 0-15,3-1 0 0,0-1 0 0,5 0 0 16,1 1 0-16,3-1 0 0,-1-10 0 0,7 6 0 15,1 2 0-15,5-1 0 0,-2-4 0 0,3-2 0 16,0-2 0-16,2-1 0 0,-2 1 0 0,1-6 0 0,1-2 0 16,-1-1 0-16,-1 0 0 0,2-1 0 0,0 0 0 15,3 1 0-15,0-2 0 0,-3-1 0 0,0-1 0 16,0 0 0-16,3-2 0 0,2 0 0 16,1-3 0-16,1 0 0 0,0-2 0 0,-1 0 0 15,-1-5 0-15,0-1 0 0,-3-4 0 0,1-3 0 16,-1-5 0-16,0 1 0 0,-1-2 0 0,-1 2 0 15,0 2 0-15,-2 1 0 0,-2 4 0 0,0 3 0 0,-1 1 0 16,-2 6 0-16,-1 5 0 0,-3 4 0 0,0-1 0 0,-5 6 0 16,0 7 0-16,0 0 0 0,-8 9 0 0,-2 3 0 15,-2 3 0-15,-1 6 0 0,-2 6 0 16,1 3 0-16,-1 5 0 0,-2 4 0 0,-1 10 0 0,-2 0 0 16,1 4 0-16,-2 2 0 0,1-2 0 0,-2-3 0 15,3 0 0-15,1-6 0 0,4-2 0 0,3-5 0 0,4-6 0 16,0-4 0-16,3-1 0 0,2-5 0 0,2-5 0 0,2-4 0 15,-2-12 0-15,4 5 0 0,3-1 0 16,-1-5 0-16,2-6 0 0,0 0 0 0,1-2 0 16,2 2 0-16,-1-2 0 0,1 0 0 0,-2-4 0 0,0 1 0 15,1 6 0-15,-3-2 0 0,2 1 0 16,-5 4 0-16,-4 3 0 0,0 0 0 0,0 0 0 0,0 0 0 16,0 0 0-16,0 0 0 15,0 0-2416-15,2 8-528 0,-1-2-96 0,-1 1-7664 16,0-7-1536-16</inkml:trace>
  <inkml:trace contextRef="#ctx0" brushRef="#br0" timeOffset="11924.5">10016 8923 23951 0,'3'-3'512'0,"2"-4"128"0,-3 2 0 0,0-1 64 0,-3-1-576 0,-1-1-128 0,-4 0 0 0,-3 1 0 16,1 1 848-16,-3 3 144 0,-1 1 32 0,-7 4 0 15,-3 5 0-15,-3 4 0 0,-3 5 0 0,-5 3 0 16,-2 0-832-16,0 7-192 0,-1 4 0 0,-2 2 0 16,1-1 0-16,-3 3 0 0,3 8 0 0,8-2 0 15,10-4 864-15,5-3 128 0,3-3 32 0,5-3 0 16,5-3-832-16,8 1-192 0,9-5 0 0,0-9 0 16,6-2 0-16,3-1 0 0,7-1 0 0,4-4 0 15,1-3-1600-15,3-3-352 16,0-6-80-16,18-3-11472 0</inkml:trace>
  <inkml:trace contextRef="#ctx0" brushRef="#br0" timeOffset="12276.68">10430 8945 23951 0,'-6'-10'1056'0,"6"10"224"0,-5 1-1024 0,-1 3-256 16,-3 0 0-16,1 3 0 0,-6-3 880 0,0 5 112 16,-3 4 32-16,1 3 0 0,-3 0-832 0,2 2-192 15,0-1 0-15,2 4 0 0,0 2 864 0,6 0 128 0,-1-3 32 0,4-1 0 16,5 0-832-16,2-3-192 16,4-2 0-16,4-2 0 0,1-3 864 0,6-3 128 0,4-3 32 0,-2-2 0 15,3-1-832-15,2-3-192 0,-1-5 0 0,3-1 0 16,-2 1 0-16,2-3 0 0,-3-2 0 15,0 0 0-15,-4-3 864 0,-3 0 128 0,-1 1 32 16,-4 1 0-16,-1-4 0 0,-4 5 0 0,-2 2 0 0,-4-1 0 16,-3-3-832-16,-2 3-192 0,-8 5 0 0,0 0 0 15,-3 2 0-15,-1 0 0 0,-4 3 0 0,1 2 0 16,0 2 0-16,1 4 0 0,2 2 0 0,1-1 0 16,3-4-3232-16,2 1-688 15,-9 3-144-15,21-7-32 0</inkml:trace>
  <inkml:trace contextRef="#ctx0" brushRef="#br0" timeOffset="12631.66">10968 8833 23951 0,'0'0'512'0,"0"0"128"0,0 0 0 0,2 11 64 0,-4-4-576 0,-3 0-128 15,0 2 0-15,0 1 0 0,-4 0 848 0,2 2 144 16,-4 2 32-16,1 1 0 0,1-2 0 0,-3 2 0 16,-1 3 0-16,1-2 0 0,0 1-832 0,1-2-192 0,1-2 0 0,3 1 0 15,-1-2 864-15,4-1 128 16,1-1 32-16,2-4 0 0,1-6 0 0,0 0 0 0,0 0 0 0,0 0 0 16,0 0 0-16,6-4 0 0,4-5 0 0,0-1 0 15,2 1-832-15,2-2-192 0,3-4 0 0,0 0 0 16,2 0 0-16,1 1 0 15,-2 0 0-15,0-1 0 0,1 1 0 0,1 0 0 0,-3 1 0 16,-1 2 0-16,0-4 0 0,1 3 0 0,-3 2 0 0,1 1 0 16,0 1 0-16,-3 0 0 0,-1 0 0 0,0 3 0 15,0 0-768 1,-3 3-208-16,-1 1-48 0,-1 0-10912 0,-6 1-2192 0</inkml:trace>
  <inkml:trace contextRef="#ctx0" brushRef="#br0" timeOffset="13020.56">11356 8822 27647 0,'15'-9'1216'0,"-6"6"256"0,5 2-1168 0,4 1-304 16,3 1 0-16,-2-1 0 0,0 0 880 0,1 3 112 15,0-1 32-15,-2-3 0 0,-2 0-832 0,-1-2-192 16,0 2 0-16,-1-4 0 0,0 2 0 0,-3-1 0 16,0-3 0-16,-1-1 0 0,-2 3 864 0,0-1 128 15,-4 0 32-15,0-1 0 0,1 0-832 0,-4-2-192 16,-1 2 0-16,-3 1 0 0,-1-1 864 0,-1 4 128 16,-3-2 32-16,-2 2 0 0,-2 2-832 0,-2 1-192 0,-2 1 0 0,-1 3 0 15,-2 3 0-15,0 1 0 0,-1 0 0 0,0 3 0 16,1 2 0-16,0 1 0 0,4 2 0 0,2 1 0 15,0-2 0-15,4 1 0 0,4 0 0 0,4 0 0 16,3-1 0-16,4 0 0 0,1 1 0 0,2-2 0 16,5 3 0-16,1-2 0 0,2-1 0 0,2-1 0 15,-1 0 0-15,2-2 0 0,0-3 0 0,0 1 0 16,-2-2-768 0,1-4-208-16,-1 0-48 0,2-3-9824 0,0 1-1968 0</inkml:trace>
  <inkml:trace contextRef="#ctx0" brushRef="#br0" timeOffset="13355.31">12087 8738 27647 0,'0'0'1216'0,"-4"11"256"0,-4-1-1168 0,1 5-304 16,-6 1 0-16,0 1 0 0,-2-1 880 0,-3 2 112 15,0 5 32-15,-4-2 0 0,0-4-832 0,2 3-192 16,-2 0 0-16,3 0 0 0,1 1 864 0,4-4 128 16,3-6 32-16,5 0 0 0,-1-3-832 0,4-1-192 15,3-7 0-15,0 0 0 0,0 0 1680 0,10-3 304 16,3 1 48-16,0-3 16 0,6-5-1648 0,0-5-400 0,3-1 0 0,3-2 0 16,0 1 896-16,-1-3 112 0,1-1 16 15,2 0 0-15,-1 0-832 0,1 1-192 0,1-3 0 0,-2 4 0 16,0-1 0-16,1 3 0 0,2 2 0 15,-3 2 0-15,1 2 0 0,-2 2 0 0,-1 2 0 16,-2 3 0-16,-4 2 0 0,-2 2 0 0,-1 1 0 0,-2 1 0 31,0 1-768-31,-2 3-208 0,0 3-48 0,3 2-18432 0</inkml:trace>
  <inkml:trace contextRef="#ctx0" brushRef="#br0" timeOffset="27881.95">2263 12528 6447 0,'3'-15'272'0,"0"7"80"0,-3 8-352 0,1-11 0 0,2-2 0 0,-1 4 0 0,-2 9 1712 0,4-8 272 15,-2 1 48-15,-1-1 16 0,0 0-624 0,-1 8-112 16,0 0-32-16,1-11 0 0,0 1-96 0,0 1-32 15,-1 2 0-15,0 7 0 0,0 0-288 0,0 0-64 16,-1-8-16-16,1 8 0 0,0 0-64 0,0 0-16 16,0 0 0-16,-4 10 0 0,-2-1-288 0,0 6-64 15,-2 4-16-15,-1 2 0 0,0 3 48 0,-2 3 0 16,0 8 0-16,3 0 0 0,-5 1 16 0,2 3 16 16,-1 0 0-16,1 0 0 0,-2-4-64 0,2-3-16 15,2-3 0-15,2-2 0 0,0-6-80 0,0-1 0 16,1-3-16-16,4-3 0 0,2-14-48 0,-4 9-16 15,1-1 0-15,3-8 0 0,0 0-176 0,0 0 160 16,0 0-160-16,-1-4 160 0,1 4-160 0,2-13-144 0,0-2 144 16,2-1-208-1,-3-2-560-15,2-1-128 0,1-1 0 0,0 6-16 0,0-5 720 0,-2 0 192 0,3-1 0 16,-1 0 0-16,1-1 0 0,-3 0 0 0,-2 0 0 0,2 0 0 16,0 2 0-16,0-10 0 0,-3 4 0 0,2 2 0 15,3 0 0-15,-1 1-208 0,-4-2 80 0,2 2 128 16,3 2 192-16,2-2 144 0,-1 3 48 0,1 0 0 15,0 0-80-15,2 2-16 0,2-1 0 0,-1 4 0 16,2 2-48-16,3 1-16 0,3 2 0 0,0-1 0 16,2 1-32-16,2 4 0 0,2 3 0 0,0 1 0 15,-4 1-16-15,-1 4-16 0,0 4 0 0,-1 3 0 16,-3 2-160-16,-2 0 0 0,-1-1 0 0,-6 5 128 16,0 2 0-16,-3 2 0 0,-3 2 0 0,-1-1 0 15,-2-1 0-15,0 0-128 0,-6 0 192 0,0 0-64 0,-1-1 16 0,0-8 0 16,-4-3 0-16,-2 3 0 0,-1 3 288 0,-3 0 48 15,-1-8 16-15,1 2 0 0,-2-1-496 0,4-1 0 16,4 0 0-16,1-3 0 0,2-1 0 0,5-1 0 16,2 1 0-16,5-3 0 0,-4-2 0 0,4 2 0 15,0 0 0-15,8-3 0 0,-1 2 0 0,5-1 0 16,3 0 0-16,1 4 0 0,2 5 0 0,-1 1 0 16,0 1 0-16,-2 3 0 0,0 0 0 0,-2 1 0 15,-2 2 0-15,-2 2 0 0,-3-2 0 0,-3 1 0 16,-3-1 0-16,-2 0 0 0,0 0 0 0,-6-2 0 15,-2-2 0-15,-3 1 0 0,1 1 0 0,-2-1 0 16,-2-2 0-16,1-2 0 0,1-3 0 0,1-1 0 0,0 0 0 16,2-3 0-16,0-2 0 0,3-1 0 0,3-2 0 15,2-4 0 1,3-2-2368-16,5-1-560 0,5-1-112 0,2 2-32 0</inkml:trace>
  <inkml:trace contextRef="#ctx0" brushRef="#br0" timeOffset="28224.8">2621 12606 27647 0,'-15'3'608'0,"15"-3"128"0,0 0 32 0,0 0 0 0,0 0-624 0,0 0-144 0,0 0 0 0,0 0 0 0,7-5 0 0,-2-1 0 15,2 3 0-15,5-2 0 0,6-2 848 16,3-1 144-16,-2 0 32 0,5-1 0 0,-1 0-832 15,0 0-192-15,-2 0 0 0,-3 1 0 0,-2 0 0 0,-2 3 0 16,-1 0 0-16,-2-1 0 0,-3 1 0 0,-3-2 0 16,-1 2 0-16,-4 5 0 0,-2-6 0 0,-3 3 0 15,0-1 0-15,-4 3 0 0,-4 4 864 0,-4 0 128 16,-3-1 32-16,-1 6 0 0,-3 3-832 0,-9 7-192 16,5-1 0-16,11-5 0 0,2 2 144 0,0-2-16 15,1 2 0-15,4 0 0 0,4 1-128 0,2 0-176 16,2-1 48-16,3 1 0 0,3-3 128 0,2-2 0 15,3-3 0-15,4 0 0 0,6-2 0 0,5 1 0 0,1-4 0 16,14-3 0 0,-5-3-1664-16,-2-2-320 0,-2-1-48 0,-11 2-16 0</inkml:trace>
  <inkml:trace contextRef="#ctx0" brushRef="#br0" timeOffset="28526.29">3427 12166 23951 0,'-2'-14'512'0,"0"-2"128"0,-1-2 0 0,2 8 64 0,-3 1-576 0,1 1-128 0,-2 0 0 0,2 2 0 16,-4 3 848-16,2 1 144 0,0 3 32 0,-3 2 0 16,-2 0 0-16,-1 6 0 0,0 3 0 0,-3 4 0 15,1 0-832-15,-1 4-192 0,-3 2 0 0,2 2 0 0,1 5 0 0,2 1 0 16,-2 0 0-16,0 1 0 0,1 1 0 0,2 1 0 15,1-1 0-15,-2 1 0 0,0-2 864 0,1 0 128 16,1 4 32-16,2-7 0 0,2-5-832 0,1-1-192 16,2-1 0-16,1-1 0 0,0-2 0 0,0-4 0 15,1-3 0-15,1 1 0 16,1-4-2416-16,-1-8-528 0,0 0-96 0,0 0-32 0</inkml:trace>
  <inkml:trace contextRef="#ctx0" brushRef="#br0" timeOffset="28881.39">3067 12556 20271 0,'0'0'896'0,"0"0"192"0,-3-4-880 0,3 4-208 16,0 0 0-16,0 0 0 0,0 0 1680 0,0 0 304 16,0 0 48-16,7-2 16 0,1 2-1648 0,3 0-400 0,0-2 0 0,5 0 0 15,2-1 896-15,3 1 112 0,0 1 16 0,11-3 0 16,-2-3-672-16,-4 4-128 0,-4 4-32 0,-2-3 0 16,-2-5-192-16,-5 3 0 0,-1-1 0 0,-2 5 0 15,-10 0 0-15,9 0 128 0,-9 0-128 0,0 0 0 16,4 7-128-16,-4 2-80 0,0 1-16 0,0 0 0 15,-3 1 224-15,-1 0 0 0,0 3 0 0,0 1 0 16,-1-3 0-16,2-1 0 0,0 1 0 0,0-1 0 16,2-1 0-16,4-3 0 0,-3-7 0 0,0 0 0 15,4 8 768-15,3-5 208 0,-2-3 48 0,5-2 0 16,-1-4-832-16,3 1-192 0,0-5 0 0,1 1 0 16,-3-1 864-16,1-2 128 0,0 1 32 0,-3-1 0 15,1 0-832-15,-4-1-192 0,1 1 0 0,-2-4 0 0,-1 4 0 16,-1 1 0-16,-2 3 0 0,-1 0 0 0,-2 1 0 15,0 3 0-15,-4 1 0 0,1 2 0 0,-1 0 0 0,-1 1 0 16,-1 2 0-16,2 2 0 0,-1-1 0 0,1 0 0 16,1 1 0-16,-2 0 0 15,4 3-3232-15,4-7-688 0,0 0-144 0,0 0-32 0</inkml:trace>
  <inkml:trace contextRef="#ctx0" brushRef="#br0" timeOffset="29688.57">3732 12398 23951 0,'-17'11'1056'0,"11"-5"224"0,-3 0-1024 0,0 2-256 0,1 2 0 0,-3 0 0 16,1 1 880-16,2 0 112 0,0 1 32 16,-1-1 0-16,0-1 0 0,0 2 0 0,-3 0 0 0,5 0 0 15,2-1-832-15,3-1-192 0,1-2 0 0,-1-2 0 16,-3-1 0-16,5-5 0 0,0 0 0 0,0 0 0 15,-4-1 864-15,4 1 128 0,0 0 32 0,0 0 0 16,5-8-832-16,2-1-192 0,2-3 0 0,-1 2 0 16,-3 2 864-16,2 1 128 0,-1-2 32 0,3-1 0 15,-3 2-1648 1,-6 8-320-16,0 0-64 0,0 0-16 0,4-6 1648 0,0 1 320 0,-4 5 64 0,0 0 16 16,4-7-1648-16,-4 7-320 0,0 0-64 0,0 0-16 15,0 0 832-15,0 0 192 0,0 0 0 0,6-4 0 16,1 1 768-16,-2 1 208 0,3 2 48 0,-2-2 0 0,-1-3-832 15,2 1-192-15,-7 4 0 0,6-1 0 0,1-3 0 0,-3 0 0 16,1-3 0-16,-1 3 0 0,-4 4 0 0,0 0 0 16,7-3 0-16,-2-1 0 0,-5 4 0 0,0 0 0 15,0 0 0-15,0 0 0 0,8-4 0 0,-8 4 0 16,0 0 0-16,0 0 0 0,0 0 0 0,0 0 0 16,1-5 0-16,-1 5 0 0,0 0 0 0,0 0 0 15,0 0 0-15,0 0 0 0,0 0 0 0,0 0 0 16,0 0 0-16,0 0 0 0,0 0 0 0,0 0 0 15,-6 2 0-15,2 0 0 0,0 0 0 0,0 4 0 16,-1-1 0-16,-1 3 0 0,2 1 0 0,-3-1 0 16,3 1 0-16,1 1 0 0,-4 2 0 0,2 0 0 15,0 0 0-15,0-1 0 0,0-1 0 0,2 0 0 16,0 1 0-16,-2-2 0 0,2-3 0 0,-1-2 0 0,-3 0 0 0,1-1 0 16,1 0 0-16,-1-1 0 0,6-2 0 0,-5 1 0 15,1 0 0-15,4-1 0 0,-6 4 0 0,6-4 0 16,0 0 0-16,0 0 0 0,0 0 0 0,0 0 0 15,-4-2 0-15,4 2 0 0,0 0 0 0,0 0 0 16,0 0 0-16,0 0 0 0,0 0 0 0,0 0 0 16,0 0 0-16,0 0 0 0,0 0 0 0,0 0 0 15,4-9 0-15,2 0 0 0,-2 2 0 0,1-1 0 16,2 0 0-16,0-1 0 0,0-1 0 0,0 0 0 16,1-2 0-16,-3 3 0 0,0-1 0 0,1 3 0 15,0-1 0-15,2 1 0 0,-2 2 0 0,2-4 0 16,-2 1 0-16,2-1 0 0,0 2 0 0,0-1 0 15,1-1 0-15,2-1 0 0,-2-1 0 0,5-2 0 0,0 4-128 16,-1 3-80-16,1-2-16 0,-1 1 0 0,-2 3 224 0,-1 1 0 16,-10 3 0-16,11-1 0 0,-1 1 0 15,-10 0 0-15,0 0 0 0,9 6 0 0,-9-6-144 0,0 0 144 16,6 6-128-16,-6-6 128 0,0 0-288 0,6 6 32 16,-6-6 0-16,0 0 0 0,0 0-16 0,0 0 0 15,-1 10 0-15,1-2 0 16,0-8-400-16,0 0-80 0,0 0-16 0,0 0 0 15,0 0-2192-15,0 0-448 0,0 0-96 0,0 0-16 0</inkml:trace>
  <inkml:trace contextRef="#ctx0" brushRef="#br0" timeOffset="30009.57">3944 12468 23951 0,'0'0'2128'0,"0"0"-1696"0,0 0-432 16,0 0 0-16,0 0 736 0,0 0 64 0,5-4 16 0,5 1 0 15,-1 7 32-15,1-5 16 0,0-5 0 0,4 1 0 16,3 3-416-16,4-1-64 0,2-3-32 0,1 0 0 16,-3-3-208-16,1 1-144 0,-5 0 192 0,0 0-192 15,-3-3 160-15,-4 1-160 0,-2 0 128 0,-3 1-128 16,-5 9 224-16,3-9-32 0,-3 0-16 0,-4 4 0 16,4 5 368-16,-12-3 80 0,-4 0 16 0,-5 3 0 15,-5 3-192-15,0 2-16 0,-5 5-16 0,10-1 0 16,2-1 208-16,-1 3 32 0,0 2 16 0,1 1 0 15,1 0-544-15,1 0-128 0,3-1 0 0,-2 4 0 0,6 0 320 16,5-2 16-16,3 1 16 0,4-3 0 0,2-1-352 0,3 2 128 16,2 5-128-16,6-7 0 0,7-6 128 0,1-3-128 15,4-3 128-15,6 2-128 16,7 1-1856-16,-2 0-448 0</inkml:trace>
  <inkml:trace contextRef="#ctx0" brushRef="#br0" timeOffset="30509.74">2877 13273 23951 0,'-28'-6'1056'0,"9"6"224"0,-8 1-1024 0,1 3-256 0,-1-1 0 0,2 1 0 0,1 2 1072 0,0 0 144 15,-3 1 48-15,4 0 0 0,1-3-720 0,5 2-144 16,2-1-16-16,3 1-16 0,3-2 16 0,2 1 16 16,7-5 0-16,-2 8 0 0,2-8-144 0,4 11-48 15,-4-11 0-15,13 9 0 0,3 1 16 0,1-1 0 16,1-7 0-16,2 3 0 0,-4 3-32 0,5 0-16 16,3 3 0-16,-2-2 0 0,-2-5-16 0,-1 5 0 15,-3 2 0-15,-5-1 0 0,-2 0-160 0,-4-4 0 16,-5-6 0-16,0 0 0 0,-2 13 240 0,-4 1 112 15,-8-1 32-15,-1-3 0 0,-3 0 80 0,1-2 32 16,-4 1 0-16,0-2 0 0,1-1-240 0,-2 0-32 16,-1-3-16-16,2-2 0 0,3 1-64 0,1-2-16 15,1-2 0-15,2-1 0 0,6 1-128 0,-1-6-224 16,4-5 48-16,4 0 16 16,3 3-2400-16,5-1-464 0,4-5-112 0</inkml:trace>
  <inkml:trace contextRef="#ctx0" brushRef="#br0" timeOffset="30813.83">3003 13295 26719 0,'-8'12'2368'0,"0"3"-1888"0,-2 2-480 0,3-1 0 16,-1 0 464-16,2 1 0 0,1 3 0 0,0-1 0 15,2-2 176-15,2-2 48 0,1-5 0 0,1-1 0 16,1 2-304-16,3-1-48 0,-5-10-16 0,9 6 0 15,2-3 192-15,2-3 16 0,4-3 16 0,1-3 0 0,2-7 64 16,-1-1 16-16,1-4 0 0,0 0 0 0,4 0-176 0,-1-3-16 16,-2-2-16-16,-2 3 0 0,-4-1 96 0,0 1 0 15,-3-3 16-15,-2 2 0 0,-4 2-144 0,0 2-48 16,-4 5 0-16,1 0 0 0,0 2-192 0,0 2-144 16,-3 8 192-16,0 0-192 0,0 0 0 0,0 0-176 15,0 0 0-15,0 0 0 16,-7 5-1616-16,0 0-336 0,0 2-64 0,2-1-13616 0</inkml:trace>
  <inkml:trace contextRef="#ctx0" brushRef="#br0" timeOffset="31174.56">3436 13169 26719 0,'-5'9'2368'0,"5"-9"-1888"0,-4 7-480 0,1 2 0 31,-1 0-256-31,2 6-160 0,-3 1-32 0,0 0 0 0,1-1 1136 0,-3 3 208 0,1-1 64 0,-2 2 0 16,0-3-176-16,1 1-16 0,-1-2-16 0,0 3 0 16,0 2-240-16,1-3-64 0,-1-5 0 0,1 1 0 15,1 0 16-15,1-2 0 0,-1-1 0 0,1-4 0 16,5-6 16-16,0 0 0 0,-2 6 0 0,2-6 0 16,0 0 80-16,0 0 16 0,2-11 0 0,2 0 0 15,1 2-16-15,0-2 0 0,1-4 0 0,1-1 0 16,-2 1-240-16,2-1-64 0,0 1 0 0,-1 0 0 15,3-1-112-15,0 1-16 0,-2 0-128 0,1 3 192 16,1 1-192-16,1-1 0 0,-1-2 128 0,1 4-128 0,1 3 0 16,-2 0 0-16,1-3 0 0,1 3 0 0,-3 3 0 15,2 3 0-15,0-1 0 0,0-1 0 0,1 1 0 16,-2 2 0-16,0 2 0 0,-1 1 0 0,-8-3 0 16,0 0 0-16,12 5-128 0,-4 2 128 0,-8 1-320 0,0-8 0 15,0 0 0-15,10 11 0 16,1-1-1856-16,-1-3-384 0,-10-7-80 0</inkml:trace>
  <inkml:trace contextRef="#ctx0" brushRef="#br0" timeOffset="31588.72">3860 13141 23951 0,'-3'-6'2128'0,"3"6"-1696"0,0 0-432 0,-9-2 0 15,0-1 816-15,1 3 80 0,-2 3 0 0,-3 3 16 16,-2 2-240-16,0 1-48 0,-3 1-16 0,-3 1 0 16,-1 4-224-16,-1 2-64 0,0-1 0 0,2 0 0 15,-1-1 0-15,6 1 0 0,4-2 0 0,4 1 0 16,6-3 0-16,-3 1-16 0,0 1 0 0,3-1 0 16,2 0-128-16,4-5-32 0,-4-8 0 0,11 5 0 15,1-2 304-15,4-3 48 0,2-4 16 0,1-2 0 16,1-5 32-16,0 1 16 0,-3 2 0 0,0-1 0 15,-3-2-240-15,-2 3-32 0,-4 0-16 0,1 3 0 16,-9 5-272-16,0 0 0 0,4-6 0 0,-4 6 0 16,0 0 0-16,0 0 0 0,0 0 0 0,-3 10 0 0,0 1 176 15,-3 0-32-15,-1 4 0 0,-4-2 0 0,0 2-144 16,0 0 0-16,-2 0 0 0,-1 4 128 0,-1 3-128 0,-2 0 0 16,-4-2 0-16,0-1 128 0,0-1-128 0,6 2 0 15,2 0 0-15,2-1 128 0,2-8-128 0,-2 3 0 16,3 0 0-16,0-3 0 15,2-4-416-15,6-7-112 0,-8 3-32 0,8-3 0 16,0 0-2448-16,0 0-512 0,6-16-80 0,3 0-32 0</inkml:trace>
  <inkml:trace contextRef="#ctx0" brushRef="#br0" timeOffset="31918.38">3911 13320 27647 0,'0'0'2448'0,"0"0"-1952"0,0 0-496 0,0 0 0 16,0 0 736-16,0 0 48 0,0 0 16 0,0 0 0 15,0 0-176-15,8-5-48 0,-2-3 0 0,4 0 0 16,3-1-112-16,1 2-16 0,-1-5-16 0,-2 2 0 16,0 1-240-16,-1-3-64 0,-7 0 0 0,4 1 0 15,1 3-128-15,0 2 0 0,-8 6 0 0,0 0 128 16,3-7 0-16,-3 7 0 0,0 0 0 0,0 0 0 15,0 0 128-15,-8 7 32 0,1 2 0 0,-3 3 0 16,-1 4-128-16,1-1-32 0,-3-1 0 0,1 3 0 16,0 1-128-16,3-1 128 0,-1 1-128 0,0-3 128 0,0-2-128 15,1-2 0-15,5-2 0 0,2 0 128 0,-1 0-128 16,3-9 0-16,0 0 0 0,0 0 0 0,0 0 0 0,0 0-192 16,0 0 0-16,13 0 16 15,1-2-2368-15,4-6-464 16,3-3-112-16</inkml:trace>
  <inkml:trace contextRef="#ctx0" brushRef="#br0" timeOffset="32167.42">4218 13300 18431 0,'-18'10'816'0,"7"-3"160"0,0-2-784 0,-3 4-192 16,0 0 0-16,-1 2 0 0,0 0 2544 0,0 1 464 15,-3 2 80-15,1 1 32 0,2 0-1584 0,4-1-304 16,4-3-64-16,0-1-16 0,0 0-480 0,1-3-96 0,6-7-32 15,0 0 0-15,0 0-208 0,0 0-32 0,0 0-16 16,0 0 0-16,9-5 64 0,5-2 16 0,1-3 0 0,3-2 0 16,-1-2-80-16,1-1-16 0,-1 4 0 0,1-1 0 15,-3-1-272-15,1 1 160 0,-2-1-160 0,0 5 128 16,0 1-128-16,-2 2 0 0,0-2 0 0,-3 1 0 16,-9 6 0-16,10-3 0 0,-10 3 0 0,9-1 0 15,-9 1-160-15,0 0-64 0,0 0-16 0,0 0-11280 16,8 0-2240-16</inkml:trace>
  <inkml:trace contextRef="#ctx0" brushRef="#br0" timeOffset="32371.26">4359 13326 25455 0,'0'0'1120'0,"-4"6"240"0,4-6-1088 0,-3 11-272 16,-1 2 0-16,0 1 0 0,3 1 592 0,-1 0 64 15,-1-3 16-15,-1 3 0 0,2 1 32 0,-2 1 0 16,2-1 0-16,-1 0 0 0,1 0-432 0,1 0-80 16,0-3 0-16,0 0-16 0,0 0-176 0,1-1 0 15,0-1-192-15,0-11 192 16,0 0-2240-16,0 0-336 0</inkml:trace>
  <inkml:trace contextRef="#ctx0" brushRef="#br0" timeOffset="32573.36">4440 13455 20271 0,'-9'6'1792'0,"2"2"-1424"0,-3 1-368 0,2 2 0 16,0 2 2496-16,3 4 416 0,-3 6 96 0,1 4 0 16,-1 1-1440-16,0 1-288 0,-2-3-64 0,2 5-16 15,1-3-400-15,-1 0-80 0,1 2-16 0,2 1 0 16,-4 1-480-16,2-3-96 0,-1-1-128 0,1-2 176 15,-1 3-1408 1,1-3-288-16,-1-2-48 0,0-3-16 0</inkml:trace>
  <inkml:trace contextRef="#ctx0" brushRef="#br0" timeOffset="33204.68">2308 14500 27647 0,'0'0'608'0,"-11"18"128"0,11-18 32 0,0 0 0 0,-4 9-624 0,1-2-144 16,-3 4 0-16,1 2 0 0,0 0 848 0,-3 1 144 16,2 1 32-16,-1 2 0 0,1 1-832 0,1-1-192 15,-1-1 0-15,2 0 0 0,1 2 864 0,2-2 128 16,-3 0 32-16,0-2 0 0,2 0-832 0,1-1-192 15,1-2 0-15,0 0 0 16,0-11-1600-16,0 0-352 0,0 0-80 0,0 0-16 0</inkml:trace>
  <inkml:trace contextRef="#ctx0" brushRef="#br0" timeOffset="33579.25">2567 14512 27647 0,'0'0'608'16,"-6"11"128"-16,2-1 32 0,1-1 0 0,-2 2-624 0,1 3-144 0,-1 0 0 0,1-1 0 15,-4 3 848-15,3 0 144 0,-1-3 32 0,1 0 0 16,-1 0 0-16,0-1 0 0,2-2 0 0,0-1 0 16,3-1-832-16,1-8-192 0,0 0 0 0,0 0 0 15,0 0 0-15,6-1 0 0,2-4 0 0,-1-2 0 0,2-3 864 16,-3-1 128-16,3-2 32 0,-1-2 0 0,2 3-832 0,-1-1-192 15,1 0 0-15,1 2 0 0,-3-1 0 0,1 2 0 16,1 2 0-16,0 1 0 0,0 3 0 0,-3 2 0 16,3 2 0-16,0 2 0 0,-1 4 0 0,1 1 0 15,0 6 0-15,0 1 0 0,-1 0 0 0,-3 1 0 16,-2 1 0-16,2 0 0 0,-3 0 0 0,-1-1 0 16,-3 0 0-16,-1 1 0 0,0 0 0 0,-1 1 0 15,0-2 0-15,0 0 0 0,0-3 0 0,1-1 0 16,-3-1 0-16,1 2 0 15,0-5-3232-15,4-7-688 0,0 0-144 0,0 0-32 0</inkml:trace>
  <inkml:trace contextRef="#ctx0" brushRef="#br0" timeOffset="34067.39">3476 14244 20271 0,'0'0'448'0,"0"0"80"0,0 0 32 0,0 0 16 0,-4-4-576 0,0 0 0 0,0 3 0 0,4 1 0 0,0 0 1744 0,0 0 240 16,-6-3 64-16,-1 3 0 0,-2 3-832 0,2 1-144 16,-3 0-48-16,0 1 0 0,0 1 0 0,-1 2 0 15,-1 3 0-15,2-1 0 0,-4 2-816 0,0 0-208 16,1 2 0-16,0 0 0 0,1 0 0 0,2-2 0 16,-1-1 0-16,4 1 0 0,2 1 0 0,3 0 0 15,2-1 0-15,3 6 0 0,4-2 352 0,1 0 32 16,3-3 0-16,3 1 0 0,0-2-256 0,0 3-128 15,2 0 160-15,-4 2-160 0,0-1 144 0,0 1-144 16,0 0 128-16,0 1-128 0,-5 2 0 0,-2-1 0 0,0 1 128 16,-4-1-128-16,0 0 208 0,-2-2 16 15,-4 1 0-15,0-2 0 0,-1 1 320 0,-4-2 64 0,1-1 16 0,-2-1 0 16,-2-2-96-16,-1-3-16 0,-1-1 0 16,-3-2 0-16,-2 0-176 0,-4-3-32 0,1-2-16 0,-1-2 0 15,4-3-160-15,0 0-128 0,3-2 144 16,3-1-144-1,3-8-1728-15,7 1-432 0,6-2-80 0,3 3-14688 0</inkml:trace>
  <inkml:trace contextRef="#ctx0" brushRef="#br0" timeOffset="34711.94">3622 13983 23951 0,'0'0'512'0,"-9"4"128"0,1-3 0 0,2-1 64 0,0-1-576 0,6 1-128 15,0 0 0-15,0 0 0 0,0 0 848 0,0 0 144 0,0 0 32 0,11-4 0 16,-1 0 0-16,4 0 0 0,5-2 0 0,2 2 0 15,0 0-832-15,3 3-192 0,0-1 0 0,0 0 0 16,-3 0 864-16,-1 3 128 0,0 3 32 0,2 5 0 16,-5 2-480-16,-2 0-96 0,-4 3 0 0,-2 2-16 15,-3 0-240-15,-3 1-32 0,-4-1-16 0,-1 1 0 16,0 0 48-16,-4 0 16 0,-2-2 0 0,-2-3 0 16,-1 1 112-16,-1-2 0 0,0-2 16 0,-2-2 0 15,0-3-16-15,2 1 0 0,2 0 0 0,2-3 0 0,1-2 240 16,1 0 32-16,6 0 16 0,-5-1 0 0,5 1-480 15,0 0-128-15,0 0 0 0,0 0 0 0,0 0 0 16,8 0 0-16,0 1 0 0,2 3 0 0,1 0 0 0,1-1 0 16,1 4 0-16,-1 2 0 0,-2 0 0 0,0-1 0 15,-1 2 0-15,-2-1 0 0,0 1 0 0,-3-1 0 16,-4-9 0-16,2 10 0 0,-4 0 0 0,-2-1 0 16,-2 1 0-16,-2-1 0 0,-1-2 832 0,-3-1 160 15,-2 2 32-15,-3-4 0 0,-2-4-832 0,-1 0-192 16,-1 0 0-16,-1-1 0 0,0-1 0 0,0 0 0 15,3 1 0-15,-1-2 0 16,7 0-3232-16,13 3-688 0,0 0-144 0,8-10-32 0</inkml:trace>
  <inkml:trace contextRef="#ctx0" brushRef="#br0" timeOffset="44236.96">8065 5509 18431 0,'-5'-17'1632'0,"1"9"-1312"15,2-1-320-15,0-1 0 0,2-2 224 0,2 2-32 16,0 2 0-16,2 3 0 0,-4 5 192 0,2-8 48 15,2-1 0-15,-4 9 0 0,0 0-432 0,0 0 0 16,0 0 0-16,0 0 0 0,0 0 0 0,0 0 0 16,0 0 0-16,0 0 0 0,0 0 0 0,0 0 0 15,0 0 0-15,0 0 0 0,0 0 0 0,0 0 128 16,11 7-128-16,-3-2 0 0,2 1 448 0,2-1 0 0,4 1 0 16,0 0 0-16,3-1 128 0,3 0 48 15,2-3 0-15,4 1 0 0,3-1-48 0,0-1 0 0,2-2 0 16,4 2 0-16,0 3-112 0,4 1-16 0,2-1-16 15,3-1 0-15,0-3-96 0,4 4-16 0,1 2 0 16,-1 0 0-16,-2-3-80 0,4-1-32 0,2-1 0 16,5 3 0-16,1 1-80 0,1 3-128 0,1 3 176 0,1-3-176 15,1-1 144-15,5-1-144 0,4-1 0 0,1 0 144 16,-7-1-16-16,2 1-128 0,1 1 192 0,3-5-64 16,2-1 32-16,2 2 0 0,0 2 0 0,-1 0 0 15,-1 1 80-15,-1-4 16 0,-1 1 0 0,4 1 0 16,1 3-256-16,-2 0 0 0,-4 2 0 0,3-4 0 15,2-4 192-15,1 1-48 0,2 7-16 0,-4-3 0 16,-3-3 0-16,1-2 0 0,2-2 0 0,-2 2 0 16,1 3-128-16,-4 0 0 0,-2-1 0 0,-1-2-176 0,-1-1 176 15,3 1 0-15,1 1 0 0,-1 2 0 0,-6 1 0 16,0-3 144-16,-2-1-144 0,1 2 0 0,-1-1 144 16,1 0-144-16,2 1 0 0,-3 0 144 0,-5-1-144 0,-1 0 0 15,-4-2 0-15,1 0 128 0,0-1-128 0,0 0 0 16,0 2 0-16,-1 2 0 0,-5 0 144 0,-2-2-144 15,-2-2 160-15,0-1-160 0,-3 0 128 0,2 2-128 16,-2-1 0-16,-1 1 0 0,-3 2 0 0,1 0 0 16,0-1 0-16,-3 2 0 0,-1 1 0 0,-3 1 0 15,-3-2 128-15,-2-1-128 0,-2-1 0 0,-1 1 0 16,-4 0-128-16,0-1 128 0,-3 0 0 0,-1 2 0 16,0-2 0-16,-5 0 0 0,1 0 160 0,-2 1-16 15,-8-1 0-15,0 0 0 0,0 0-144 0,0 0 192 0,0 0-192 0,0 0 192 16,0 0-48-16,0 0 0 0,-10 6 0 15,-1-3 0-15,-3-1-144 0,-3 2 128 0,0-1-128 16,-3-1 128-16,-2 0-128 0,-2 1 0 0,-5-2 0 0,-3 1 128 16,-4-1-128-16,-1-1 0 0,-4 0 0 0,-3 2 0 15,-6 3 0-15,0-2 0 0,-1-2 0 0,-1-1 128 16,-1 0-128-16,-7-1 0 0,-5 0 0 16,-1 2 0-16,-2 2 0 0,0-2 0 0,0-2 0 0,-6 0 0 15,-9 1 0-15,1 0 0 0,-2-1 128 0,-4-1-128 16,-1 0 0-16,-4 1 0 0,-6 1 0 0,3-2 128 15,-1 0-128-15,-2 1 0 0,-5-1 0 0,0 1 0 16,2 0 0-16,-1-1 0 0,-4-2 128 0,4 4-128 16,-1 4 0-16,2-2 0 0,-2-2 0 0,2 2 0 15,4 1 0-15,-3-1 0 0,2 0 144 0,-3 0-144 0,3-1 0 16,4 1 0-16,4 1 0 0,-2 1 128 0,-1-5-128 16,1 1 0-16,3-2 0 0,3 4 0 0,4-1 0 0,2 2 0 15,-1-1 0-15,7 1 0 0,5 0 0 0,4 0 128 16,0 0-128-16,3-2 0 0,1-2 0 0,3 1 128 15,2 0-128-15,5 2 0 0,6 2 0 0,4-2 144 16,5 0-144-16,5-2 0 0,5 0 128 0,3 0-128 16,4-1 0-16,6 0 0 0,5 0 160 0,9 1-160 15,0 0 128-15,0 0-128 0,0 0 0 0,9-2 0 16,3-1 128-16,5-1-128 0,0 2 0 0,7-1 0 16,3 0 0-16,5-1 0 0,6-4 0 0,3 1 0 0,5-2 0 15,6 1 128-15,3 0 0 0,2 2 0 16,1-1 0-16,4-2 0 0,3-2-128 0,6 1 0 15,7 3 0-15,4-2 0 0,0-1 0 0,6-1 0 0,5-3 176 16,2 4-176-16,3 5 144 0,5-1-144 0,3-6 128 16,2 3-128-16,1 5 0 0,-1-2 0 0,2-2 0 15,4 3 0-15,3 2 0 0,2-2 0 0,3-1 0 0,1 2 0 16,-1 3 0-16,-1-3 0 0,-1-7 0 0,-1 4 0 16,-3 5 0-16,1 0 0 0,0 0 0 0,-4-1 0 15,-3 0 0-15,0 3 0 0,-3 3 0 0,-1 1 0 16,-1-3 0-16,-7 1 0 0,-6 3 0 0,-1 1 0 15,1-1 0-15,-6 1 0 0,-5 3 0 0,-2-3 0 16,-1 2 0-16,-3 0 0 0,-3-1 0 0,-9 3 0 16,-3 0 0-16,-9 0 0 0,-4-2 128 0,-4-3-128 15,-5-1 0-15,-3 0 0 0,-4 2 0 0,-6-3 0 0,-4 0 0 16,-5 0 0-16,-5 3 0 0,-11-6 0 0,0 0 0 16,0 0 0-16,0 0 0 0,-9 4-176 0,-7 0 176 0,-4-1-192 15,-5 1 192-15,-5-3-192 0,-7 1 192 0,-3-4 0 16,-7 1 0-16,-8-2 0 0,-8-2 0 0,-9 0 0 15,-5 3 0-15,-4-4 0 0,-3 1 0 0,-5-2 0 16,-6-1 0-16,3 0 0 0,0 1 0 0,-7 2 0 16,-13-3 0-16,0 0 0 0,-2 0 0 0,-10 1 0 15,-7 1 0-15,-1 2 0 0,-5-1 0 0,-1 0 0 16,-4 2 0-16,-6 0 0 0,-1-2 0 0,-4 3 0 16,-1 1 0-16,2 2 0 0,3 2 0 0,0 1 0 15,-6-2 0-15,5 1 0 0,9 0 0 0,4 3 0 16,2 0 0-16,7 0 0 0,6-4 0 0,7 5 0 0,2 4 0 15,10-2 0-15,3-4 0 0,5 1 0 0,4 1 0 0,6 2 0 16,6 0 0-16,4 0 0 0,7-3 0 16,6-1 128-16,6-4-128 0,4 2 0 0,10 0 0 0,3 1 0 15,6-3 128-15,7 1-128 0,6 0 160 0,4-2-160 16,7-2 0-16,9 2 0 0,0 0 0 0,0 0 0 16,0 0 0-16,13-6 0 0,5 0 0 0,10-2 0 15,6-2 0-15,10 3 0 0,9 0 0 0,3 0 0 16,4 2 0-16,11-1 0 0,7 1 0 0,7-2 0 15,4 0 0-15,4-2 176 0,4-3-48 0,9 4-128 16,8 5 128-16,4-2-128 0,5-1 0 0,2 1 0 16,1 2 128-16,4 2-128 0,4-2 0 0,1-2 0 0,1 1 0 15,4 0 0-15,2 3 0 0,0-1 0 16,-1-3 0-16,1-1 0 0,-6 2 0 0,2 2 0 16,-1 0 0-16,-4 2 0 0,-7 0 0 0,0-1 0 0,3-3 0 0,-6 2 0 15,-6 0 0-15,-2 2 0 0,0 2 0 16,-9 1 0-16,-10 0 128 0,-1 0-128 0,-2-3 0 15,-5-2 0-15,-7 0 0 0,-5 3 0 0,-9 4 128 0,-3-1-128 16,-2 1 192-16,-9-3-192 0,-14-2 0 0,-2 1 0 16,-6 0 0-16,-6 1 0 0,-7 0 0 0,-7-1 0 15,-11-1 0-15,0 0 0 0,0 0-144 0,-7 2-144 16,-9-2-32-16,-5-2 0 0,-3 0 192 0,-8 3 128 16,-11 2-192-16,-3 0 192 0,-3-3-144 0,-7 1 144 15,-8 1 0-15,-4-2-144 0,-8-3 144 0,3 0 0 16,-3 3 0-16,-7 0 128 0,-9 0-128 0,-1 2 0 15,-2 0-176-15,-5-3 176 0,-3-2 0 0,-2 0 0 16,-4 2 0-16,1 1 0 0,-2 0 0 0,-5-2 0 0,-4-2 0 16,-1 3 0-16,-4 3 0 0,2-2 0 0,-1-2 0 0,-1 2 0 15,-1 3 0-15,2 0 0 0,0 0-128 0,-1 2 128 16,1-1 0-16,3 1 0 0,5-2 0 0,3 5 0 16,2-1 0-16,3 3 192 0,3 2-64 0,2-4-128 15,5-7 0-15,4 4 0 0,4 2-160 0,7 1 160 16,8-1 0-16,3-1 0 0,3-1 0 0,6-1 0 15,5-1 0-15,8 2 0 0,5-2 0 0,8 0 0 16,10 1 0-16,7 0 0 0,8-3 0 0,11-1 0 16,0 0 0-16,0 0 0 0,21-1 0 0,9-3 0 0,6-2 0 15,14 1 0-15,9-1 0 0,7-1 0 16,6 0 0-16,12-2 0 0,14-1 0 0,8 2 128 0,5 1-128 16,10 2 192-16,7 4-192 0,5-7 192 0,2-6-192 15,9 6 0-15,7 3 0 0,7-1 128 0,7-1-128 16,7 0 0-16,6 3 0 0,1 0 0 0,1 1 0 0,0 1 0 15,-2 1 0-15,3 0 0 0,0-1 0 0,1-3 0 16,-1-1 0-16,-5 0 0 16,-5 3-592-16,-5 3 0 0,-6 2 0 0,-5-1 0 15,-7-2-2464-15,-11 4-480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03:45.5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20097 5894 5583 0,'0'0'240'0,"0"0"64"0,7 0-304 0,2-1 0 16,-9 1 0-16,11-1 0 0,-1 0 832 0,0 1 96 16,-10 0 32-16,10 0 0 0,-1-2-400 0,-9 2-80 15,11 0-16-15,-11 0 0 0,7-3 16 0,-7 3 0 16,0 0 0-16,0 0 0 0,0 0-96 0,0 0 0 16,0 0-16-16,0 0 0 0,0 0 0 0,0 0 0 15,0 0 0-15,0 0 0 0,0 0 0 0,0 0 0 16,0 0 0-16,2-8 0 0,-2 8 96 0,0-6 32 15,-1-3 0-15,1 9 0 0,-2-7-48 0,2 7 0 16,-4-7 0-16,-1-1 0 0,0 1-64 0,-1 2 0 0,6 5-16 0,-7-7 0 16,0-1 16-16,-1 1 0 0,1 3 0 15,-2-1 0-15,0 0 0 0,-1-2 0 0,-1 0 0 0,1-1 0 16,0 1-192-16,-1 0-16 0,-1 0-16 0,-1 0 0 16,1 1 48-16,-2-1 16 0,-2-1 0 0,0 2 0 15,-2-1-80-15,0 2-16 0,-4-2 0 0,0 3 0 16,-1-4 0-16,1 2 0 0,1-1 0 0,-2 0 0 15,2 0-128-15,-3 0 0 0,1-3 0 0,-3 0 0 16,-2 1 0-16,-3 1 0 0,-2 0 192 0,2 0-64 16,0 0-128-16,-2 1 0 0,-1 0 144 0,0 3-144 15,3-1 0-15,1 2 0 0,-1 2 0 0,3-4 0 16,-2-1 0-16,0 1 0 0,-2 0 128 0,2 0-128 16,-1 0 128-16,0 1-128 0,-1-1 128 0,0 2-128 0,0 1 144 15,0 1-144-15,-1 3 192 0,3 0-192 0,0-4 144 0,0 3-144 16,0 2 0-16,2 0 144 0,-4-6-144 15,1 1 0-15,0 0 0 0,1 2 0 0,-1 3 0 0,0-2 0 16,0-2 0-16,1 3 0 0,0 4 0 0,1 0 0 16,0 1 0-16,4-2 0 0,-1 0 0 0,2-1 0 15,0 2 0-15,2-2 0 0,0 1 0 0,2-2 128 16,-5 0-128-16,3 2 0 0,-2 3 0 0,2 0 0 16,-4-1 128-16,0 0-128 0,1 2 0 0,1 1 0 15,1-1 144-15,-2 1-144 0,0-1 0 0,3 0 0 16,1 0 0-16,1 1 0 0,0 2 0 0,2-1 128 15,1 0-128-15,0-2 0 0,2 2 0 0,-1-1 0 16,1 2 0-16,1-1 0 0,0 1 0 0,1 0 0 16,0-1 0-16,1 0 128 0,1 0-128 0,-1 1 0 0,-1 3 128 15,0-1-128-15,4-1 128 0,-4-3-128 0,1-2 160 0,1 3-160 16,4 3 144-16,-2-1-144 0,-1-2 128 16,2 2-128-16,4 2 144 0,1 0-144 0,-5 1 160 0,2-3-160 15,2 0 128-15,0 0-128 0,1 1 0 0,1 0 144 16,0-1-144-16,1-1 0 0,0 0 144 0,1 0-144 15,0-1 0-15,0 1 0 0,0 0 0 0,1 0 128 16,1-3-128-16,0 2 0 0,0 1 0 0,2-1 128 16,0-3-128-16,-3 3 0 0,0 0 0 0,2 0 0 15,1-1 0-15,0-1 0 0,-4-9 0 0,3 14 0 16,0 0 0-16,1 1 128 0,3-5-128 0,-2 1 0 16,5 1 0-16,-2-1 0 0,1-3 0 0,1 0 128 15,-2 1-128-15,3 0 0 0,-1 2 128 0,2-1-128 0,2-3 0 16,-1 0 144-16,0-2-144 0,-1 4 0 0,1 1 128 0,1 0-128 15,-1-4 0-15,0 0 0 0,1 1 128 0,2 2-128 16,-1-2 0-16,0 1 0 0,1-1 0 0,-1-1 0 16,3 2 0-16,1-2 0 0,1-1 128 15,1-1-128-15,-2 2 0 0,3-2 0 0,2 2 128 0,-2-1-128 16,-2-3 0-16,-2 3 0 0,4 1 0 0,1 0 0 16,-3-2 128-16,0 1-128 0,1-2 128 0,-2 1-128 15,1 2 144-15,-1-2-144 0,0-2 0 0,-1 1 0 16,2-1 0-16,1 2 0 0,1 1 0 0,0-1 0 15,0-2 128-15,1 2-128 0,3 0 0 0,-2 0 0 16,-1-1 0-16,3 0 0 0,-2 0 128 0,1 0-128 16,-1 2 0-16,1-3 144 0,-2-2-144 0,-1 1 0 15,-1 2 0-15,-2 1 0 0,1-3 0 0,-1 1 0 0,0-2 0 16,0 1 0-16,1 1 0 0,1-1 0 0,-1 1 144 0,2-2-144 16,-1 0 0-16,3 0 0 0,0-2 0 15,2 1 128-15,-3 0-128 0,1-1 0 0,1-1 128 0,-2 1-128 16,0 2 0-16,-2-2 0 0,0-1 0 0,1 0 128 15,-4 2-128-15,-1 1 0 0,1-1 0 0,0 1 128 16,-1-4-128-16,2 1 0 0,-2-1 0 0,1 0 0 16,2 1 0-16,1 0 0 0,0-1 0 0,0 1 0 15,2-2 0-15,-5 1 128 0,0-1-128 0,2 0 0 16,2 2 0-16,0 0 0 0,-2-3 0 0,-1 2 0 16,-2 0 0-16,0-2 0 0,0 1 0 0,-1-3 128 15,0 3-128-15,-1 0 0 0,0-2 0 0,-1 1 0 16,0-1 0-16,0-1 128 0,-2 0-128 0,1 0 0 0,0-2 0 15,1 2 144-15,0 1-144 0,0-2 0 16,-1-1 160-16,0 0-160 0,-3-1 128 0,3 0-128 0,3-2 128 0,-1 2-128 16,-3-1 128-16,0 1-128 0,-3 0 128 15,2-1-128-15,1-3 128 0,-2 3-128 0,2 1 0 0,0-1 128 16,0-1-128-16,-3 0 0 0,1-2 160 0,-1 1-160 16,-1 0 192-16,-1-2-192 0,0 0 0 0,-2 1 0 15,2-1 0-15,-4 2 0 0,1-2 288 0,-2 0-48 16,0-3-16-16,1 1 0 0,-3-2-224 0,0 0 0 15,-2 0 128-15,0-2-128 0,-1-2 0 0,-2 2 144 16,2 2-144-16,-4 0 128 0,1-4-128 0,-2 2 0 16,-1 0 0-16,-2 0 128 0,1 0-128 0,-1 1 0 0,-3 0 0 15,0 0 128-15,-2 3-128 0,2-1 0 16,0-1 0-16,-4 2 0 0,-3-1 176 0,0 3-48 0,0 2-128 16,-2 0 192-16,1-2-192 0,-1 1 0 0,-1 0 0 15,0 1 0-15,0 3 0 0,-5 0 0 0,-2-1 0 0,-1 1 0 16,-3 4 0-16,0 0 0 0,-2 0 0 0,0 2 0 15,-3 1 160-15,2-1-160 0,1 1 160 0,0 0-160 16,-1 0 0-16,-3 1 0 0,-2 1 0 0,-4 2 0 16,-6 2-192-16,-1 1 192 0,-3 3-192 0,1 1 192 31,2 1-688-31,2 4-16 0,-3 1-16 0,7 3-9280 0,2 2-1856 0</inkml:trace>
  <inkml:trace contextRef="#ctx0" brushRef="#br1" timeOffset="7392.89">20631 11000 15663 0,'-14'-17'1392'0,"6"6"-1120"0,-2-2-272 0,1 5 0 16,-4 1-208-16,1 0-112 0,0-2 0 0,1 3-16 0,0 5 336 0,2 3 0 15,4 0 0-15,5-2 128 0,0 0-256 0,0 0-64 16,0 0-16-16,0 0 0 0,0 0 0 0,0 0 0 16,10 3 0-16,-10-3-3808 15,11 4-752-15</inkml:trace>
  <inkml:trace contextRef="#ctx0" brushRef="#br1" timeOffset="8999.34">20658 11014 8287 0,'0'0'736'0,"0"0"-592"15,8 5-144-15,0-2 0 0,-8-3 1696 0,10 6 304 16,-3-1 64-16,1 0 16 0,-3 2-1008 0,-5-7-208 16,0 0-32-16,11 5-16 0,-2 1-112 0,0-1-32 15,1-2 0-15,0 1 0 0,0 2-32 0,1-2 0 0,0 0 0 0,0 0 0 16,1-1-128-16,-2 1-16 0,0-2-16 15,-10-2 0-15,0 0 160 0,12 4 16 0,-2-1 16 16,1 1 0-16,-1 0 32 0,-1-1 0 0,-9-3 0 0,11 5 0 16,0-1-224-16,1 0-32 0,2-2-16 15,0 2 0-15,-1-2-128 0,0 2-32 0,1-1 0 0,-1-2 0 16,-2 0-16-16,0-1 0 0,-1-2 0 0,-1 2 0 16,-9 0 32-16,10 0 0 0,-10 0 0 0,11-1 0 15,-11 1 96-15,9-1 0 0,-9 1 16 0,8-2 0 16,-8 2-48-16,0 0-16 0,0 0 0 0,0 0 0 15,7-5-16-15,-7 5-16 0,4-6 0 0,-4 6 0 16,0 0-16-16,-3-11 0 0,1-2 0 0,-2 2 0 16,-1 3 0-16,-3-3 0 0,2-1 0 0,-5-3 0 0,-2 1-48 15,-3 0-16-15,-1-2 0 0,-3 1 0 0,-1-5 0 16,0 2 0-16,0 2 0 0,-4 1 0 0,-2 0-96 16,2 0-128-16,-1-2 176 0,0 3-176 0,1 1 192 0,0-1-64 15,0-3 0-15,-2-1-128 0,0 1 0 0,-3-1 0 16,-2 3 0-16,-2-1 0 0,1 1 0 0,-3 0 0 15,0-3 0-15,0 3 0 0,-6-1 0 0,2-1 0 16,0-3 0-16,0 2 0 0,1 2 0 0,-7-1 0 16,-5-1 0-16,0 2 0 0,2 0 0 0,-2 1 0 15,-2 4 0-15,4-1 0 0,2-1 0 0,-2 0 0 16,0-1 0-16,-2 1 0 0,1 2 0 0,-1 2 0 16,0-4 0-16,2 5 0 0,4 0 0 0,3-1 0 15,1-2 0-15,-1 0 0 0,-2-1 0 0,-1 3 0 0,-1 3 0 16,0-1 0-16,2-4 0 0,0 6 0 15,0 0 0-15,2 3 0 0,0 1 0 0,-1 1 0 0,-4-2 0 0,0 6 0 16,-3 2 0-16,2-1 0 0,-2 3 0 16,3 2 0-16,0 2 0 0,3 1 0 0,3 0 0 15,0-1 0-15,2-1 0 0,-4 0 0 0,-1 2 0 0,2 1 0 16,3-1 0-16,-2 0 0 0,5 1 0 16,-2 3 0-16,3 5 0 0,1-1 0 0,0-3 0 0,-3 2 0 15,0 0 0-15,-3 3-144 0,0 0 144 0,-2 1 0 16,1 1 0-16,2 1 0 0,1 3 0 0,3-3 0 15,1 0 0-15,1 1 0 0,2-2 0 0,0 3 0 16,1 1 0-16,-1-2 0 0,-1-3 0 0,0 1 0 16,-2 1 0-16,5-2 0 0,0 2 0 0,3-1 128 15,1 0-128-15,0 2 0 0,-1 3 0 0,4 3 0 16,-1 2 0-16,3 1 0 0,2 2 0 0,2 0 128 0,2 1-128 0,1-2 0 16,1-3 0-16,3-2 0 0,-1-1 0 15,5-1 0-15,-1-3 0 0,2-3 0 0,-1-2 0 0,4-2 0 16,1-2 0-16,0-2-128 0,1-1 128 0,-1-4 0 15,0-11 0-15,0 0 0 0,7 9 0 0,-7-9 0 16,13-2 0-16,1-4 0 0,2-4 128 0,2-5-128 16,3-3 160-16,5-4-160 0,3-4 160 0,1-2-160 15,2-1 160-15,4-2-160 0,4 0 0 0,-1-2 128 16,-1-2-128-16,-1 2 0 0,0 2 0 0,-3-4 0 16,-1 0 0-16,1 0 0 0,0-2 0 0,2-1 0 15,-1 1 0-15,3 1 0 0,1-4 0 0,4 3 144 16,2-1-144-16,-2 1 128 0,-1 0-128 0,2 2 0 15,2 2-160-15,4 4 160 0,4 2 0 0,1 1 0 0,6 0-128 16,1 6 128-16,-1 2 0 0,3 1 0 0,2 2-160 0,2 1 160 16,6-1-128-16,-1 4 128 0,-2 4-160 0,1 0 160 15,-3 1-192-15,3 1 48 0,3 3 16 0,-4 3 0 16,-2 3 0-16,-2 3 0 0,-2 0 0 0,-1 1 0 16,-1 3-16-16,-1 2 0 0,2-2 0 0,-7 2 0 15,-4 1-16-15,-2 1 0 0,-3 2 0 0,-1-2 0 16,1-3 32-16,-2 2 0 0,-3-6 0 0,-1 3 0 15,-5 3 128-15,-2-3-160 0,-3-1 160 16,-3-1-160-16,-4 2 160 0,-3-1-160 0,-2-1 160 0,-4 0-160 16,0-6 160-16,-5 4-208 0,-1 2 80 0,1 1 128 15,-4-4-192-15,2 2 192 0,-2-2-192 0,1 1 192 0,-3 0-192 0,3-1 192 16,-3 0-160-16,2-1 160 0,1 0-128 16,-8-5 128-16,0 0 0 0,0 0-144 0,0 0 144 0,0 0 0 15,5-7 0-15,-3 0 128 0,-3-4-128 0,-2-1 128 16,-2-1-128-16,-2 0 128 0,-2-1 0 0,-4-3 16 15,-2-8 0-15,0 3 0 0,-1 2-144 16,-3 0 160-16,-3-1-160 0,-1 0 160 0,-3-1-160 0,-2 0 0 16,-3 3 0-16,-1-2 0 0,-2-2 0 0,-1 0 128 15,-6-1-128-15,-2 2 128 0,0 0-128 0,-3 0 128 16,-3 0-128-16,-6 3 128 0,-7 1-128 0,-2 0 0 16,-4 2 0-16,2-1 128 0,2 4-128 0,-2 2 0 15,-5 2 0-15,-1 1 128 0,0 1-128 0,2 0 0 16,4 4 0-16,1 1 128 0,3 2-128 0,-2 2 0 15,-1 3 144-15,2 1-144 0,-1 3 0 0,4 3 144 16,4 1-144-16,-2 3 0 0,-1 3 144 0,-1 5-144 0,-3 2 0 0,1 5 144 16,3 4-144-16,2 1 0 0,2 3 0 15,-2 5 128-15,-3 6-128 0,1 2 0 0,2 3 0 0,3 9 128 16,-2 7-128-16,6 1 0 0,5-1 0 0,2 3 0 16,2 3 128-16,4 0-128 0,1 1 0 15,-1 0 128-15,0-4-128 0,7 2 0 0,6 2 0 0,1 0 128 16,0 1-128-16,5-1 0 0,5-3 0 0,3 2 128 15,3 3-128-15,2-1 0 0,4-5 0 0,3-2 0 16,2-7 0-16,2-4 0 0,2-2 0 0,3-5 0 16,2-5 0-16,-4-6 0 0,-5-5 0 0,1-5 0 15,5-4 0-15,-6-7 0 0,-2-5 128 0,1-6-128 16,2 0 0-16,-5-11 0 0,0 0 0 0,0 0 128 16,10-9-128-16,-1-6 0 0,-3-4 0 0,3-11 0 0,-1-10 0 15,-1-5-144-15,1-4 144 0,2-5-208 0,-1-3-112 16,2-3 0-16,-1 0-16 0,0 1 0 15,-1 3-80-15,2 2-16 0,-3 2 0 0,0 1 0 0,2 7 432 16,-1 1-128-16,-2 2 128 0,0 1 0 0,-2-1 0 0,-1-1 0 16,-1 2 0-16,0 0-128 15,3 0-320-15,-1 2-48 0,-1 2-16 0,2 1 0 16,2 4-2368-16,0 0-496 0,0 2-80 0</inkml:trace>
  <inkml:trace contextRef="#ctx0" brushRef="#br2" timeOffset="14099.73">20945 11151 11967 0,'12'0'1072'0,"1"-1"-864"16,-2 0-208-16,2 1 0 0,-1-1 1152 0,-2 3 192 15,0 2 48-15,-10-4 0 0,0 0-400 0,10 2-80 16,-10-2-16-16,12 4 0 0,-1-1 0 0,-11-3 0 16,0 0 0-16,11 2 0 0,-11-2 112 0,9 2 16 15,-9-2 0-15,0 0 0 0,0 0-128 0,0 0-32 16,9 4 0-16,-9-4 0 0,0 0-96 0,0 0-32 15,0 0 0-15,0 0 0 0,0 0-48 0,-3-8-16 16,-2-2 0-16,-2 2 0 0,-1 0-112 0,-1-1-32 16,-3-2 0-16,-2-1 0 0,-2-2-128 0,-2 1-16 15,0 1-16-15,-4-1 0 0,1-5-48 0,-3 0-16 16,-4 0 0-16,1-1 0 0,-4 0-112 0,-1-2-32 16,1-2 0-16,-1 1 0 0,-3 1-32 0,0 1 0 15,-3-1 0-15,-2 0 0 0,0-1-128 0,2 1 0 0,-1 1 144 16,2-1-144-16,0-2 128 0,2 1-128 0,0 1 128 0,1 1-128 15,1 0 0-15,0-3 0 0,-6 0 0 0,1-1 128 16,-6 1-128-16,1 1 0 0,2 0 0 16,-1 1 0-16,-2 4 0 0,3 4 0 0,1 2 0 15,-1 1 0-15,2 0 0 0,-4 1 0 0,-3 1 0 0,-1 2 0 16,1 0 0-16,0 0 0 0,-1-3 0 0,2 3 0 16,3 5 0-16,4 0 0 0,1-1 0 0,2 1 0 15,0 2 0-15,-3 1 0 0,2 1 0 0,2 2 0 16,-3-5 0-16,6 2 0 0,2 1 0 0,1 2-128 15,-1 0 128-15,2-1 0 0,2 0 0 0,0 1 0 16,1 2 0-16,-1 0 0 0,-1-1 0 0,-2 0 0 16,1-1 0-16,-3 2 0 0,-3 1 0 0,2-1 0 15,4 1 0-15,-4 2 0 0,0 1 0 0,2 0 0 0,-1 0 0 16,1 0 0-16,3-1 0 0,2 3 0 0,-2 1 0 16,4-1 0-16,-1 0 0 0,2-1 0 0,-3-1 0 0,1 1 0 15,-3-1 0-15,0 1 0 0,1-2 0 0,-1 0 0 16,2 1 0-16,-2 0 0 0,0 0 0 0,1-1 0 15,1-3 0-15,1 4 128 0,0 2-128 0,2 1 0 16,-1-2 0-16,3-2 0 0,-1 0 0 0,-1 2 0 16,1 3 0-16,0-1 0 0,-1-3 0 0,-2 0 128 15,-1 3-128-15,0 0 0 0,1 2 128 0,0 1-128 16,-2-2 128-16,3 5-128 0,4 2 0 0,-2 1 144 16,-1-1-144-16,2 2 0 0,2 1 128 0,-2 1-128 15,1-4 0-15,3 0 0 0,1 0 128 0,1 1-128 16,-1 3 0-16,2 0 0 0,1-1 0 0,-1-2 0 15,1 0 128-15,-2 4-128 0,0-2 0 0,2 1 0 0,-1 0 128 16,1-3-128-16,1 3 0 0,-1-2 0 0,1-1 128 16,-1 2-128-16,1-3 0 0,0 0 160 0,1 1-160 0,3 0 128 15,-2 1-128-15,1 1 128 0,1 1-128 0,-1-1 128 16,3 1-128-16,-1 1 0 0,0 1 0 16,0 1 128-16,0 0-128 0,1 0 0 0,-3-1 0 0,1-1 0 15,0-1 0-15,-1-1 128 0,2 0-128 0,-2 0 0 16,1 0 0-16,0 0 128 0,3 1-128 0,2 0 0 15,1 0 128-15,-1 0-128 0,-5 0 0 0,2 2 128 16,0 4-128-16,-1 0 0 0,0 1 0 0,1-2 0 16,1-1 0-16,-2 0 128 0,2 3-128 0,-1-3 0 0,0-3 0 15,-1 0 128-15,0 3-128 0,1-2 0 0,-5 1 128 16,4 2-128-16,-2 1 0 0,2-2 128 0,-1 6-128 16,-2-3 0-16,3-1 144 0,-3-2-144 0,2 0 0 15,-1 2 144-15,0 4-144 0,4 1 0 0,-2-4 128 16,0 2-128-16,1 1 0 0,2 1 0 0,-2 1 0 0,3-3 0 15,1-2 128-15,-1-1-128 0,0 1 0 16,1 1 0-16,-1-2 128 0,1 1-128 0,0 1 0 0,0 1 0 16,2 3 128-16,0-3-128 0,2-1 0 0,-2-2 0 15,1 1 128-15,0 0-128 0,0 0 0 0,1-1 0 16,-2-1 0-16,2-1 0 0,-2 0 128 0,1 2-128 16,1 1 0-16,-2-1 0 0,0-4 128 0,1 2-128 15,1 2 0-15,2-1 0 0,-3-1 0 0,2 0 0 16,2 1 0-16,0-1 0 0,0-2 0 0,-1 1 0 0,4-3 0 15,-2 2 0-15,1 1 128 0,-3-1-128 0,4-1 0 16,0 0 0-16,-2-3 0 0,2 4 0 16,-3-2 0-16,5 1 0 0,2-2 128 0,0-1-128 15,-3-2 0-15,2 1 0 0,1 1 0 0,1-2 0 0,-2-1 0 0,1 0 0 16,0-2 0-16,2 1 0 0,-1-1 0 0,0 2 0 16,-3 0 0-16,1 0 0 0,0 0 0 0,0-1 0 15,0-3 0-15,1 3 0 0,0 0 0 0,-3 1 0 16,2 0 0-16,0-1 0 0,2-3 0 0,0 1 0 15,0-2 0-15,3 0 0 0,1-1 0 0,3 1 0 16,-1-2 0-16,4 0 0 0,-1 2 0 0,3-2 0 16,0-1 0-16,2 1 0 0,-5 0 0 0,2 0 0 15,-2-1 0-15,1 2 0 0,0 0 0 0,-2-1 0 16,1 0 0-16,3 1 0 0,0-2 0 0,2 0 0 0,-2 0 0 16,3 2 0-16,3 0 0 0,0 1 0 0,0-3 0 15,-1 2 0-15,0 3 0 0,-4-1 0 0,0-1 0 16,-1-1 0-16,-1 0 0 0,1 1 0 0,2-1 0 15,0 1 0-15,2-2 0 0,0-1 0 0,0 2 0 0,2 0 0 16,2-4 0-16,4 0 0 0,-4-1 0 0,1 1 0 16,0-3 0-16,-2 2 0 0,-2 1 0 0,0 0 0 15,0-1 0-15,2 1 0 0,3 0 0 0,-4 2 0 16,0 1 0-16,0-3 0 0,-2 0 0 0,1 0 0 16,0-1 0-16,-1 1 0 0,-2 0 0 0,-1 0 0 15,1-3 0-15,-1 1 0 0,-2 0 0 0,2-1 0 16,2-3 0-16,-2 1 0 0,-3-1 0 0,2 1 0 0,3-1 0 0,0 1 0 15,-1-1 0-15,-1 2 0 16,-2-1 0-16,-1 1 0 0,-2 0 0 0,-2-1 0 0,-2 0 0 16,-1-1 0-16,-2 2 0 0,1-2 0 0,0 1 0 15,0 0 0-15,0 0 0 0,-1-1 0 0,2 0 0 0,-2 1 0 16,1 1 0-16,-2-2 0 0,1-1 0 0,0-1 0 16,0 0 0-16,1 1 0 0,0-2 0 0,-2 1 0 15,-1-1 0-15,-1 1 0 0,1-1 0 16,-1 0 0-16,-2 0 128 0,0 1-128 0,-2 1 0 0,-1-1 0 15,1-2 0-15,-9-1 0 0,9 3 0 0,0 2 0 16,-9-5 0-16,10 2 0 0,-10-2 0 0,0 0 0 16,9 2 0-16,-9-2 0 0,0 0 0 0,0 0 0 15,9 2 128-15,-9-2-128 0,9 3 0 0,-9-3 0 16,0 0 0-16,10 5 0 0,-3-2 0 0,-7-3 0 16,0 0 0-16,10 3 0 0,-10-3 0 0,0 0 0 15,8 3 0-15,-8-3 0 0,10 3 0 0,-10-3 0 0,0 0 0 0,10 5 0 16,-2 0 0-16,-8-5 0 0,0 0 0 0,9 6 0 15,-3-2 0-15,-6-4 0 0,0 0 0 0,0 0 0 16,0 0 0-16,10 2 0 0,-10-2 0 0,0 0 0 16,10-1 0-16,-10 1 0 0,8 1 0 0,-8-1 0 15,0 0 0-15,10-1 0 0,-10 1 0 0,9-1 0 16,-9 1 0-16,0 0 0 0,0 0 0 0,0 0 0 16,8-2 0-16,-8 2 0 0,0 0 0 0,0 0 0 15,0 0 0-15,9-5 0 0,-9 5 0 0,0 0-144 16,0 0 16-16,0 0 0 0,0 0-208 0,0 0-48 15,0 0 0-15,0 0 0 16,0 0-64-16,0 0 0 0,0 0-16 0,0 0 0 16,0 0-176-16,0 0-48 0,0 0 0 0,0 0 0 15,0 0-1584-15,0 0-320 0,0 0-64 0,0 0-12128 0</inkml:trace>
  <inkml:trace contextRef="#ctx0" brushRef="#br2" timeOffset="17015.49">20841 10833 5519 0,'-10'-2'240'0,"10"2"64"0,-4-8-304 0,2 3 0 0,2 5 0 0,-7-6 0 15,2 2 1024-15,-1-4 128 0,-4-2 48 0,5 7 0 16,-4 2-192-16,9 1-48 0,-10-3 0 0,1 2 0 16,2 1 0-16,7 0-16 0,-8 3 0 0,8-3 0 15,0 0 272-15,0 0 64 0,0 0 16 0,0 0 0 16,0 0-160-16,0 0-48 0,0 0 0 0,0 0 0 16,0 0-320-16,0 0-80 0,10-3-16 0,0 3 0 15,0 3-96-15,4 2-32 0,2 5 0 0,1-1 0 0,0 0-224 16,1-1-64-16,0 0 0 0,1 1 0 0,3 2-16 15,3-2-16-15,2 1 0 0,2 3 0 0,-1 3-32 0,0 2 0 16,-3-1 0-16,2 1 0 0,0 0-16 0,2 0-16 16,-3 0 0-16,3-3 0 0,1-1 0 0,1 1 0 15,-1 0 0-15,0 0 0 0,-2-1-32 0,1-1 0 16,-1-1 0-16,-3 1 0 0,-1 4-128 0,-4-3 160 16,-2-3-160-16,-1 0 160 0,-2 1-32 0,0 0-128 15,-3-1 192-15,0 3-64 0,-1-3 0 0,0 1 0 16,0 1 0-16,0 1 0 0,-2-1-128 0,-1 0 192 15,1-1-192-15,-1 0 192 0,0 5-192 0,-1-2 128 16,1-3-128-16,-1 2 128 0,-3-2 0 0,0 1-128 0,1 1 192 16,-3-3-64-16,-1-3-128 0,-1 0 192 0,0 1-192 15,-1-3 192-15,1-6 0 0,0 8 16 0,0-8 0 16,0 0 0-16,-4 10-16 0,1-2-16 0,3-8 0 16,0 0 0-16,-3 7-176 0,3-7 160 0,0 0-160 0,-3 6 160 15,3-6-160-15,0 0 128 0,-4 7-128 0,4-7 128 16,0 0-128-16,0 0 0 0,-6 6 0 0,6-6 128 15,-7 7-128-15,7-7 0 0,0 0 144 0,-7 2-144 16,7-2 0-16,-7 3 128 0,7-3-128 0,0 0 0 16,0 0 0-16,0 0 0 0,-7 4 0 0,7-4 128 15,0 0-128-15,0 0 0 0,0 0 0 0,0 0 128 16,-7 0-128-16,7 0 0 0,0 0 0 0,-8-3 0 16,8 3 0-16,-8 1 0 0,8-1 0 0,-7 0 0 15,-1 0 0-15,0 0 0 0,8 0 0 0,-9 0 128 16,1 0-128-16,0-1 0 0,0-1 0 0,0 1 0 0,1 1 0 0,-1 0 128 15,0-1-128-15,1-1 0 16,7 2 0-16,-10 0 144 0,0-2-144 0,-2 0 0 0,1 0 192 0,-1 0-192 16,-3-1 192-16,1 1-192 0,-2-3 208 0,-2 3-64 15,-2-2-16-15,3 0 0 0,1 3 0 0,0-1-128 16,-1-2 192-16,1 0-64 0,-3 1 0 0,1 1-128 16,2-3 192-16,-1 4-64 0,1-3-128 0,-1 1 192 15,0 0-192-15,0-1 192 0,3 1-192 0,-1-2 128 16,-2 1-128-16,2 1 128 0,0-1-128 0,0-1 128 15,0-3-128-15,-1 3 128 0,2 0-128 0,-2 1 192 16,0-3-192-16,-2 1 192 0,1 0-192 0,-2 2 192 16,1 0-192-16,2 1 192 0,1-1-192 0,-3-1 0 15,-2 1 0-15,1-1 0 0,-3 4 0 0,3-1 0 0,1 0 0 16,2 1 0-16,-4 0 0 0,3 1 0 0,1-1 0 16,0 1 0-16,0 0 0 0,0 0 0 0,2 0 0 0,1 1 0 15,0-1 0-15,-2 0 0 0,2 2 128 16,1 1-128-16,1 2 0 0,2-3 0 0,1 0 0 15,0 2 0-15,0 3 0 0,0-3 0 16,-4 2 0-16,4-2 0 0,0 4 0 0,1-2 0 0,1 0 0 0,1 0 0 16,-1-1 0-16,6-5 0 0,0 0 0 0,0 0 0 15,-6 9 0-15,6-9 0 0,0 0 0 0,0 0 0 16,-3 7 0-16,3-7 0 0,0 0 0 0,0 0 0 16,0 0 0-16,0 0 160 0,11 2-160 0,-1-1 160 15,1-4-160-15,1 1 160 0,-2 0-160 0,3 0 160 16,1 0-160-16,-1 0 0 0,2-2 144 0,0 2-144 0,1 2 0 15,-1-1 128-15,1 0-128 0,2 0 0 0,0-4 0 16,0 3 0-16,3 2 0 0,0-3 0 0,4-3 0 16,2 1 0-16,5-2 0 0,0 3 0 0,-2-3 0 0,5 4 0 15,-4-1 0-15,2 3 0 0,-2 2 0 0,-1 3 0 16,-1-2 0-16,-4 2 128 0,-2 0-128 0,1 0 0 16,-1 4 0-16,0 0 0 0,-1-1 0 0,-2 1 0 15,1 3 0-15,-1 0 0 0,-4 0 0 0,2 1 0 16,0-2 0-16,-1 2-128 0,2 0 128 0,1 2 0 15,-4-3 0-15,2 0 0 0,-2 0 0 0,1 0 0 16,0 0 0-16,0-3 0 0,-2-1 0 0,1-2 0 16,-1 2 0-16,-1-1 0 0,0 0 0 0,-1-4 0 15,1-1 0-15,-3 1 0 0,1-2 0 0,1 0 0 16,1-4 0-16,-1 3 128 0,0 1-128 0,-3 0 0 16,1 0 0-16,0-3 0 0,-11 3 0 0,9-2 0 0,-2-1 0 15,-7 3 128-15,8-3-128 0,-8 3 0 0,8-4 0 0,-8 4 0 16,0 0 0-16,0 0 0 0,3-7 0 0,-3 7 0 15,3-8 128-15,1 1-128 0,-4 7 160 0,3-9-160 16,-5-3 0-16,2 2 0 0,-1 1 0 0,-2-4 0 16,0-1 0-16,-1-2 0 0,-2-1 0 15,0-2 0-15,-3 1 0 0,-1 0 0 0,-1-2 0 0,-1 0 0 16,-2-3 0-16,-1 2 0 0,0 0 0 0,-2 0 0 16,0 1 0-16,-2 1 0 0,-1 0 0 0,-4 1 0 15,1 1 0-15,-5 1 0 0,-1 0-128 0,-2 0 128 16,0 2 0-16,1 1 0 0,2 0 0 0,0 0 0 15,2-1 0-15,-3 0 0 0,2 2 0 0,2-1 0 0,1-3 0 16,5 2-128-16,-3 1 128 0,4 0 0 0,0-2 0 0,2 3 0 16,-2-1 0-16,2 2 0 0,-2 1 0 0,0 0-128 15,0-1 128-15,0 2 0 0,1 3 0 16,0 0 0-16,3 3-128 0,3-1 128 0,2-1 0 0,-2 1 0 16,0 2 0-16,2-1 0 0,1 1 0 0,8 2-128 15,0 0 128-15,0 0 0 0,0 0 0 0,0 0 0 16,0 0-128-16,0 0 128 0,4 10 0 0,3 0-160 15,1-1 160-15,4 0-128 0,4-3 128 0,1 3 0 16,5 1-144-16,0 1 144 0,3-2 0 0,1-2 0 16,0-1-144-16,2 4 144 0,-1 2 0 0,3-1 0 15,-1-1 0-15,4 1 0 0,0 0 0 0,2 0-128 0,-1 0 128 16,1 2 0-16,0 2 0 0,-2 1 0 0,-2-1 0 16,-2 2 0-16,-4-1 0 0,-3 1 0 0,-3 0 0 0,-3 2 0 15,-1 0 0-15,-3-2 0 0,-2-2 0 16,-3 1 0-16,-1 2 0 0,-1 0 0 0,-2 1 0 0,-2 0 0 15,-1-4 0-15,-1 1-128 0,-1-1 128 16,-1-2 0-16,2-2 0 0,-2-1 0 0,-2-1 0 16,1 1 0-16,-3 1 0 0,0-2 0 0,-3-3 0 0,-1 2 0 15,-1 0 0-15,-4-1 0 0,-4 0 0 0,0 0 0 16,-5-3 0-16,0 1 128 0,-4 1-128 0,4-1 0 16,2 0 128-16,-2-1-128 0,-2 1 176 0,1 0-176 15,0-2 0-15,0 1 0 0,1-3 0 0,2 1 0 16,0 1 0-16,0 0 0 0,0-2 0 0,-2-1 0 15,0-4 0-15,-4 1 0 0,-1-1 0 0,-1 0 0 0,1-1 128 16,-1-2-128-16,-2 2 0 0,3-2 0 0,-1 4 0 0,3 0 0 16,5-3 0-16,1 2 0 0,2 3 0 15,1-1 0-15,3 1 0 0,4 0 0 0,-1 0 0 16,4 1 0-16,9 0 0 0,-7 2 0 0,7-2 0 16,0 0 0-16,0 0 0 0,0 0 0 0,0 0 0 0,0 0 0 15,14 1 0-15,0 1 0 0,1-2 0 0,2 0 0 16,-1-2 0-16,5 1 0 0,2-1 0 0,2 1-144 15,3 0 144-15,1-1 0 0,-2 0 0 0,2-3 0 16,4 2 0-16,0 1 0 0,-1 1 0 0,1-2 0 16,0 1 0-16,-1 0 0 0,0 0 0 0,1 0 0 15,2-2 0-15,0 1 0 0,1-1 0 0,3 1 0 16,-2 3 0-16,3 1 0 0,-3-2 0 0,-1 1 0 16,-3 0 0-16,-5 3 0 0,-3 0 0 0,-1-2 0 0,-4 1 0 15,-1-1 0-15,0 0 0 0,-3 0 0 0,0 1 0 0,-2-2 0 16,-1-3 0-16,0 1 0 0,-1 0 0 0,-1 0 0 15,-1-2 0-15,0 0 0 0,0-1 0 0,-1 0 0 16,-9 5 0-16,8-6 0 0,-3-3 0 0,-2 0 0 16,0 1 0-16,-2-2 128 0,-2 0-128 15,1-3 0-15,1-2 0 0,-2 1 0 0,-2 0 0 0,1-1 128 16,-1-3-128-16,-4 2 0 0,2 3 0 0,-2-1 0 16,-1 0 0-16,-1 0 0 0,-6-3 0 0,1 3 0 15,1 4 0-15,-2-1 0 0,1 0 0 0,-1 0 0 16,-1-2 0-16,1 2 0 0,0 3 0 0,0-1 0 0,-1 2 0 15,0-4 0-15,2 1 0 0,0 2-128 0,-2 3 128 16,3-2 0-16,2-2 0 0,1 3 0 0,0 1 0 16,3 2 0-16,-1 0-144 0,8 3 144 0,-6-4-256 0,6 4 32 15,-8 0 0-15,8 0 0 16,0 0-1232-16,0 0-240 0,-8 1-48 0,-1 4-9536 16,9-5-1904-16</inkml:trace>
  <inkml:trace contextRef="#ctx0" brushRef="#br2" timeOffset="17867.43">20937 14221 22111 0,'-12'-4'1968'0,"-5"1"-1584"15,-1 1-384-15,2 1 0 16,5-2-2688-16,1 1-640 0</inkml:trace>
  <inkml:trace contextRef="#ctx0" brushRef="#br2" timeOffset="18838.09">20759 14170 10367 0,'0'0'448'0,"0"0"112"0,-4 1-560 0,4-1 0 0,-4-3 0 0,1 2 0 16,-2 1 496-16,1 0-16 0,-2 0 0 0,6 0 0 16,-3-1-144-16,-2-2-16 0,-2 2-16 0,2-1 0 15,-1 2-16-15,-1 0 0 0,7 0 0 0,-6-2 0 16,0-1 416-16,6 3 64 0,-4-2 32 0,4 2 0 15,-6-2 256-15,6 2 48 0,0 0 16 0,0 0 0 16,-3-4-144-16,3 4-16 0,0 0-16 0,0 0 0 16,0 0-208-16,7-9-32 0,-2 1-16 0,2 0 0 15,-1 0-176-15,2-1-16 0,1-3-16 0,0 0 0 0,1 0-32 16,2-2-16-16,-1 0 0 0,0-5 0 0,1 0-32 0,2 2 0 16,3-1 0-16,1 0 0 0,4-1-16 0,-4 1 0 15,-3 1 0-15,2 3 0 0,2 0-96 0,-1 2-32 16,1 1 0-16,1 1 0 0,-4 0-96 0,1 2-32 15,-1 2 0-15,0 1 0 0,-3 0-128 0,1-1 0 16,-2 2 0-16,0 2 128 0,0-3-128 0,1 2 128 16,-2 0-128-16,0-2 128 0,0 2-128 0,1 0 128 15,-2-2-128-15,2 1 128 0,2 2 0 0,-1-2-128 16,0 0 192-16,1 0-64 0,-2-1-128 0,1 2 160 16,0 0-160-16,0-2 160 0,-1 1-32 0,2 0-128 15,-5 0 192-15,5 1-64 0,2 1-128 0,0-2 160 0,-3 0-160 0,-1 2 160 16,1-3-160-16,-3 2 128 0,0 0-128 0,-1-1 128 15,-1 1-128-15,1 0 192 16,-9 3-192-16,8-5 192 0,1 1-48 0,-9 4 0 0,0 0 0 0,7-4 0 16,1-1 16-16,-8 5 0 0,6-10 0 0,-2 4 0 15,-4 6-16-15,6-7 0 0,-5-1 0 0,-1 8 0 16,2-6 16-16,-2 6 0 0,0 0 0 0,-2-9 0 16,-1-1 32-16,-2 3 0 0,1-1 0 0,-1 2 0 15,-3 1-64-15,2-1 0 0,-3 1 0 0,1 0 0 16,-2 3-128-16,2 1 0 0,-3-5 144 0,0 3-144 15,0-1 0-15,1 3 144 0,-1 2-144 0,0 0 0 16,-1-1 128-16,2 1-128 0,2 0 0 0,-1 2 0 16,-3 2 0-16,-1-2 0 0,-2-4 0 0,-1 3 0 15,1 4 0-15,0-2 0 0,0-3 0 0,0 0 0 16,0 1 128-16,-1 1-128 0,-1-2 0 0,1 1 0 16,-1 1 144-16,1 1-144 0,-1-1 0 0,0-1 144 0,-1 0-144 15,-2 0 0-15,1 1 144 0,-2-1-144 0,-2 0 0 0,2 1 128 16,2-2-128-16,2 2 0 0,3-1 176 0,0-1-48 15,2-1 0-15,1 0 0 0,1-1-128 0,0 0 0 16,3 0 0-16,7 1 0 0,0 0 0 0,-7-4 128 16,7 4-128-16,-5-4 128 0,5 4-128 0,0 0 128 15,-1-7-128-15,2 2 128 0,-1 5-128 0,5-8 0 16,0 0 0-16,4 2 0 0,2-1 0 0,-2 4 0 16,-2-1 0-16,7 1 0 0,-2 1 0 0,6 0 0 15,0-2 0-15,1 0 0 0,1 2 0 0,2 1 0 16,-2 1 0-16,2 0 0 0,0 0 0 0,-1 2 0 0,-1 3 0 15,0-2 0-15,0-1 0 0,0 0 0 0,0 3 0 0,0 2 0 16,2 3 0-16,-1 0 0 0,-3-1 0 16,-1 2 0-16,-1 3 0 0,0 1 0 0,-3-4 0 0,2 1 0 15,-1 2 0-15,-1-2 0 0,-5 0 0 0,1-2 0 16,0-1 0-16,-3-1 0 0,-4-1 0 16,-2-7 0-16,0 0 0 0,0 9 0 0,0-9 0 0,0 0 0 15,-8 9 0-15,-2-5 0 0,-5 0 0 0,0-2 0 16,0 3 0-16,-1-4 128 0,1-1-128 0,-2 0 128 15,-6-1-128-15,1 1-176 0,0 0 48 0,2-2 0 16,2 0-1728 0,1 1-352-16,2 0-64 0,3 0-8832 0,3 1-1760 0</inkml:trace>
  <inkml:trace contextRef="#ctx0" brushRef="#br2" timeOffset="23334.86">20809 16007 16175 0,'0'0'704'0,"0"0"176"0,0 0-704 0,0 0-176 0,0 0 0 0,8-5 0 16,1-2 0-16,-1 3 128 0,-8 4-128 0,8-3 128 15,-8 3 256-15,11-6 64 0,-1 2 0 0,-1 3 0 16,-9 1 128-16,0 0 16 0,0 0 16 0,9 0 0 16,0 0 32-16,-2 1 16 0,0 1 0 0,0 0 0 15,-7-2 0-15,8 2 0 0,0 2 0 0,-8-4 0 16,10 0 48-16,-10 0 16 0,11 1 0 0,-3 1 0 15,0-2-48-15,-8 0-16 0,9 0 0 0,-9 0 0 16,9 1-64-16,-9-1-16 0,0 0 0 0,0 0 0 16,0 0-96-16,0 0-32 0,0 0 0 0,0 0 0 15,0 0-16-15,0 0-16 0,0 0 0 0,0 0 0 16,0 0 32-16,0 0 16 0,0 0 0 0,0 0 0 16,-4 7-80-16,4-7 0 0,-6 7-16 0,1-2 0 0,-4-2-64 0,0 0-16 15,-1 2 0-15,-1-1 0 0,-3 0-32 0,2 1-16 16,1 3 0-16,-2-2 0 0,-4 2-64 0,-1-3-16 15,0-1 0-15,0-1 0 0,-3 0 32 0,1 1 16 16,2-3 0-16,1 2 0 0,-1 4 16 0,-1-3 0 16,-1-3 0-16,1 1 0 0,0 0-64 0,-1 1-16 15,-2-3 0-15,-1 0 0 0,-2 0-16 0,0 1 0 16,4 0 0-16,-4-2 0 0,-1 1 48 0,0-1 0 16,2-2 0-16,0 1 0 0,-5-2-176 0,3 2 0 15,-2 1 0-15,2 1 0 0,-3-3 0 0,1 0 0 16,-3 2 0-16,-1-2 0 0,-1-1 0 0,-3 1 0 15,-2-1 128-15,4 0-128 0,5 2 0 0,-2-3 0 0,-2-2 0 16,1 0 0-16,1 1 128 0,1-2-128 0,-1-1 128 16,1-1-128-16,-2-1 0 0,0 2 0 0,-3-4 0 0,-2 0 0 15,0-1 0-15,1 0 0 0,5-2 0 16,0 1 0-16,-2-1 176 0,1 1-48 0,1-3-128 0,1 2 192 16,0-2-192-16,0 1 0 0,-2-2 0 0,-1-1 0 15,-2 3 0-15,-1-1 0 0,-2 0 0 0,1 0 0 16,-4-1 0-16,2 0 0 0,2 1 0 0,2 0 0 15,2-1 0-15,-2 0 0 0,1-2 0 0,-1 0 0 16,1 0 0-16,-3-3 0 0,1 1 0 0,3-4 0 16,3-1 160-16,2-1-160 0,-1 0 160 0,0-1-160 15,2-6 128-15,-1 1-128 0,2 1 0 0,2-1 144 16,-3 0-144-16,2-1 0 0,0 0 144 0,-4 0-144 16,1 1 0-16,-2-2 0 0,-2 2 0 0,5 1 0 0,3 4 0 15,-2 0 0-15,-1-3 0 0,2 2 0 0,1 1 0 0,4 1 0 16,-1-1 0-16,4 1 0 0,0 2 0 0,2-1 0 15,1-5 0-15,-1 1 0 0,3-2 0 0,-1 0 0 16,1-3 0-16,0 0 0 0,-1 0 0 0,-1-1 0 16,1 3 0-16,-1 0 0 0,-3-1 0 0,2 2 0 15,-4-2 0-15,3 1 0 0,-1-1 0 0,0 1 0 16,-2-2 0-16,0 2 0 0,5 0 0 0,1 1 0 16,1 1 0-16,0 2 0 0,0 0 0 0,-2 3 0 15,2 0 0-15,0 1 0 0,-1-2 0 0,2 1 0 16,0-2 0-16,0 5 0 0,0 1 0 0,0-1 0 15,-1-1 0-15,2 0 0 0,0 2 0 0,-1 0 0 0,0 1 0 16,1-1-128-16,-2-3 128 0,1 3 0 0,0 2 0 16,0 1 0-16,0 0 0 0,0-1 0 0,0-1 0 15,-2 0 0-15,1 0 0 0,-1-3 0 0,-2-4 0 16,1 2 0-16,1 1 0 0,1 2 0 0,-3-1 0 0,0 1-128 16,1-1 128-16,0 3 0 0,2-2 0 0,1 1 0 15,1 1 0-15,1-1 0 0,0 0 0 0,-3-3 0 16,0 1 0-16,1-2 0 0,2-2-160 15,-1 0 160-15,0 0 0 0,0 0 0 0,-1 0 0 0,1-1 0 16,1 3 0-16,1 1-128 0,0-3 128 0,0 2 0 16,0-1 0-16,2 0 0 0,-1 0 0 0,2-1 0 15,-4-1 0-15,2-2 0 0,-1-2 0 0,1 1 0 16,-2 3 0-16,4-1 0 0,-2-1 0 0,0 2 0 16,3 1 0-16,-1 1-128 0,0 0 128 0,3 1 0 15,0-3 0-15,-2 0 0 0,2 0 0 0,2 1 0 0,0-2 0 16,1-1 0-16,0-1 0 0,2 2 0 0,-1 3 0 15,1 0-128-15,0-1 128 0,2 1 0 0,-1 3 0 16,0 0 0-16,1 2 0 0,4-2 0 0,-1-3 0 0,0 1 0 16,0-3 0-16,1 2 0 0,2-1 0 0,-1 0-128 15,0 0 128-15,3 4 0 0,1 2 0 0,-1 0 0 16,-2-1 0-16,4 1 0 0,0 1 0 0,-1 0 0 16,-2-1 0-16,2 0 0 0,-1 0 0 0,1-1 0 15,3 1 0-15,0-1 0 0,4 1 0 0,0 0-128 16,-1-1 128-16,1 0 0 0,3 5 0 0,-2-1 0 15,1 0 0-15,-2 0 0 0,1 0-144 0,1 2 144 16,0 3 0-16,2-1-144 0,4 0 144 0,0 0 0 16,-2 2 0-16,6-1 0 0,1 0 0 0,3-2 0 0,2 2 0 0,-3 0 0 15,1 3 0-15,0 0-128 0,-2-1 128 0,1-1 0 16,-1 1 0-16,0 1 0 0,3 1 0 0,1 0-128 16,-1-2 128-16,1 5 0 0,-1 1 0 0,0 3 0 15,-2 1 0-15,-2-1-160 0,-2-2 160 0,-1 4 0 16,0 2-160-16,1-1 160 0,3-1-128 0,-1 1 128 15,0 1-160-15,6-1 160 0,-1 2-192 0,4 0 192 16,1-1-160-16,0-1 160 0,-3 0-128 0,3 0 128 16,-2-1-144-16,3-1 144 0,3-1-160 0,3 3 160 15,3 1-128-15,-4 0 128 0,0-4 0 0,-3 4-144 16,-2 1 144-16,-1 0-160 0,0-3 160 0,0 1-160 16,-3-2 160-16,2 2-192 0,0 1 192 0,2 0-192 0,-6 0 192 15,-1 0-160-15,-7-3 160 0,-1 3-160 16,-2 1 160-16,2 0 0 0,-1-1 0 0,3 0-128 0,3-1 128 15,-3 2 0-15,0 1 0 0,1-2 0 0,2-2 0 16,3 1 0-16,-3 2 0 0,0-2 0 0,-1-2 0 0,-2 2 0 16,-1 3 0-16,-2 1 0 0,-2 1 0 15,1-2-128-15,0 2 128 0,-1-1 0 0,0-1 0 16,0 1 0-16,-2 0 0 0,1-1-128 0,2-2 128 0,-1 1 0 16,3 1 0-16,-5 3 0 0,1-4 0 0,-1 0 0 15,-2 0 0-15,2 1 0 0,-2 3 0 0,4-2 0 16,0 1 0-16,-1-1 0 0,-1-1 0 0,2 1 0 15,-1 1 0-15,2 0 0 0,0-2 0 0,0 1 0 16,2 1 0-16,0 0 0 0,-4 1 0 0,1-1 0 16,-2 0 0-16,-3 1 0 0,1 0 0 0,0-1 0 0,1 1 0 15,-2-1-128-15,4-1 128 0,-2 4 0 0,1-1 0 16,0 0 0-16,-6-1 0 0,2 0 0 16,2 3 0-16,-2 0 0 0,1-1 0 0,-2 1 0 0,-2-2 0 0,1 3 0 15,-1 1 0-15,-1 0 0 0,0-5 0 16,0 3 0-16,-3 0 0 0,-1 1 0 0,0 1 0 0,-1 0 0 15,0-3 0-15,-1 3 0 0,0 1 0 0,1-1-128 16,0-2 128-16,-1 1 0 0,3-1 0 0,-2 1 0 16,0 2 0-16,2-2 0 0,-1-2 0 0,-1-1-128 15,1 4 128-15,-1 0 0 0,0-2 0 0,-1 1 0 16,0-1 0-16,0-1 0 0,1 1 0 0,-3-1 0 16,1-1 0-16,-2-1 0 0,-8-4 0 0,8 9 0 15,-1-3 0-15,-1-1 0 0,-6-5 0 0,8 9 0 0,-1 0 0 16,-1 1 0-16,2 1 0 0,-2-2 0 0,-1 1 0 0,0 1-128 15,1 1 128-15,-2 1 0 0,-4-13 0 16,5 9 0-16,-4 2 0 0,2 0-128 0,-3 0 128 16,0 0 0-16,0-11 0 0,1 15-128 0,-1 1 128 0,0-1 0 15,-1-4 0-15,0 0 0 0,1 0 0 0,-1 0 0 16,-1 1 0-16,-3-2 0 0,1-4 0 0,-1 3 0 16,1-2 0-16,1 0 0 0,3-7 0 0,-7 8 0 15,7-8 0-15,-8 9-128 0,2 0 128 0,-1-1 0 16,1 0 0-16,0-1 0 0,6-7 0 0,-6 8 0 15,0-1 0-15,3 1 0 0,3-8 0 0,-8 6 0 16,8-6 0-16,-7 9 0 0,0 0 0 0,1-2 0 16,6-7 128-16,0 0-128 0,-9 9 0 0,2 1 0 15,0-3 0-15,-1 0-128 0,1 1 128 0,-1 1 0 0,0-1 0 16,2-2 0-16,-3-3 0 0,0 0 0 0,0 0 0 0,1-1 0 16,-3 1 0-16,2-2 0 0,1-5 0 15,0 4 0-15,0 3 0 0,-1-1 0 0,1-2 0 16,0 2 0-16,0 1 0 0,0 1 128 0,8-4-128 0,-9 1 0 15,0-2 0-15,2 2 0 0,-3 0 0 0,1 2 128 16,-1-2-128-16,0-2 0 0,2-2 0 0,-2 3 0 16,1 0 0-16,-1 0 0 0,0-3 0 0,-1 1 128 15,1 2-128-15,-3-1 0 0,1-1 128 0,-1-1-128 16,4-2 0-16,-5 2 128 0,2 1-128 0,1-1 0 16,1-1 0-16,-1 0 0 0,3 0 0 0,-2-1 128 15,-2 4-128-15,-1 0 0 0,1-2 0 0,1 0 0 16,-3-1 0-16,1 2 0 0,-1 0 0 0,1-3 0 15,4 2 0-15,-2-1 0 0,0 1 0 0,2 0 0 16,-3 0 0-16,2 1 0 0,-1 0 0 0,1 1 128 0,0 0-128 16,1 1 0-16,-3 0 0 0,1-1 0 0,0 0 0 0,0 1 0 15,-2 2 0-15,1-1 0 0,0-1 0 0,-2 0 0 16,2 0 0-16,-1 3 0 0,1-3 0 0,0 1 0 16,0-2 0-16,1 2 0 0,-2 2 0 0,1-2 0 15,-1 1 0-15,5 0 0 0,8-2 0 0,-9 6 0 16,1 2 0-16,-1-2 0 0,2-1 0 0,-3 0 0 15,0 4 0-15,0 0 0 0,-4-2 0 0,2 2 0 16,1-2 0-16,0 3 0 0,-4 2 0 0,1 0 0 16,2-1 0-16,-1 2-128 0,-1 4 128 0,2 0 0 15,1 1 0-15,-1 1 0 0,-1-1 0 0,1 1 0 0,2-1 0 16,-2-1 0-16,1 1 0 0,0-1 0 0,-1 0 0 0,0 0 0 16,-1 1 0-16,2-3 0 0,1-1 0 15,-2 0 0-15,1 1 0 0,2 0 0 0,-1-1 0 0,1-1 128 16,-1-1-128-16,1 3 0 0,3 0 0 0,-2 0 0 15,-1-3 0-15,2 1 0 16,-1-1 0-16,1 1 0 0,0 6 0 0,-1-3 0 0,0-1 0 16,2 3 0-16,0 0 0 0,1 1 0 0,-4 1 0 0,2-3 0 15,2-1 0-15,-2 2 0 0,-1-1 0 0,1 0 0 16,-1-2 0-16,1 1 0 0,1-3 0 0,-2 3 0 16,3 3 0-16,-2-1 0 0,1-3 0 0,2 3 0 15,-3 2 0-15,3-1 0 0,1 1 0 0,2-3 128 16,-3-4-128-16,2 2 0 0,1 4 0 0,-1 0 0 15,0-3 0-15,-1 2 0 0,2 0 0 0,0 1 0 16,-2 2 0-16,1-4 0 0,0-3 0 0,-1 1 0 0,0 5 0 16,2-2 0-16,-3-4 0 0,2 1 0 0,1 0 0 15,0 0 0-15,-2 2 0 0,1-3 0 0,0-2 0 0,0 0 0 16,-2-1 0-16,2 3 0 0,0 3 0 0,-1-3 0 16,0-2 0-16,1 3 128 0,-1 2-128 0,0 1 0 15,1-2 0-15,0 0 0 0,0-2 0 0,1 2 0 16,-1 3 0-16,-1 0 0 0,2-5 0 0,0 3 0 15,1 0 0-15,0 0 0 0,0-2 0 0,0-1 0 16,0 0 0-16,0 0 0 0,1 2 0 0,0-2 0 16,-1-3 0-16,3 1 0 0,-2 1 0 0,0 0 0 15,-1 1 0-15,0 0 0 0,2-3 0 0,0 1 0 16,-1 1 0-16,1-1 0 0,1 2 0 0,1-3 0 0,-4-11 0 16,4 12 0-16,1 5 0 0,1-4 0 0,-6-13 0 0,7 8 128 15,1 3-128-15,-3-2 0 0,1 1 0 0,0-2 0 16,-6-8 0-16,8 9 0 0,1 1 0 0,-3 2 0 15,1-1 0-15,-3-2 0 0,-4-9 0 0,7 10 0 16,-1 1 0-16,0-2 0 0,2-3 0 0,-4 2 0 16,1-1 0-16,1 0 0 0,0 1 0 0,1-1 0 15,2-2 0-15,0 2 0 0,-5-1 0 16,3 2 0-16,1-1 0 0,-2-2 0 0,-6-5 0 0,10 7 128 16,1 0 0-16,-4 1 0 0,-7-8 0 0,10 6 0 15,-3 0-128-15,2 1 0 0,-2-1 0 0,1-1 0 16,-8-5 0-16,8 5 0 0,2 1 0 0,2 0 0 15,-2 1 0-15,1-3 0 0,-11-4 0 0,13 5 0 0,1-1 0 16,0-1 0-16,-2 2-176 0,0-2 176 0,0-3 0 16,0 2 0-16,-1 1 0 0,0-1 0 0,0 0 0 0,1 0 0 15,-1 0 0-15,2 3 0 0,-2-1 128 0,2-1-128 16,0-3 0-16,0 2 0 0,3 3 0 16,-1-2 0-16,-2-2 0 0,3 1 0 0,-2-1 0 15,0 0 0-15,0 1 0 0,1 0 0 0,-2-3 0 0,2 2 0 16,2 2 0-16,-2 0 0 0,0-1 0 0,-1 0 0 15,1 1 0-15,0 0 0 0,-3 0 0 0,0-1 0 16,0 0 0-16,-1-2 0 0,-1-1 0 0,1 3 0 16,0 3 0-16,1-1 0 0,-3-1 0 0,-1 2 0 15,2-1 0-15,0 2 0 0,1 0 0 0,-1-1 0 16,-1-3 0-16,2 0 0 0,-2 3 0 0,2 0 0 16,2 2 0-16,-4-3 0 0,-9-4 0 0,11 4 0 0,0 2 0 15,-1-2 0-15,-2 0 0 0,2-1 0 0,-4 1 0 16,-6-4 0-16,6 6 0 0,2 2 0 0,1-1 0 0,-9-7 0 15,7 8 0-15,-3-1 0 0,-4-7 0 0,3 7 0 16,-3-7 0-16,1 12 0 0,2-1 0 0,-3-1 0 16,0-2 0-16,-3 0 0 0,2 2 128 0,-1-3-128 15,2-7 0-15,-3 9 0 0,-2-1 0 0,1-1 0 16,2 2 0-16,-3-1 0 0,-1-1 0 0,0 0 0 16,3 1 128-16,0 1-128 0,-3-3 0 0,2 1 0 15,-1-2 0-15,5-5 0 0,-4 8 0 0,-2 0 0 16,1-2 0-16,2 0 0 0,-4-1 0 0,2 2 0 15,-2 0 0-15,1-1 0 0,1-1 0 0,5-5 0 16,-10 5 128-16,2 1-128 0,0 0 0 0,-1 0 0 0,0-1 128 0,0 0-128 16,-1-1 0-16,1 0 0 0,3 2 128 0,-3-2-128 15,1-1 0-15,-2 0 0 0,4 1 0 0,-3 2 0 16,0-1 0-16,0 1 0 0,1-2 0 16,-1 1 0-16,-2-1 128 0,1 0-128 0,0 1 0 0,-2 0 0 15,0 1 0-15,0 3 0 0,2-1 0 0,-2 1 0 16,0-1 0-16,1-2 0 0,0 0 128 0,0-1-128 15,0 1 0-15,2-2 0 0,1 0 0 0,-1 1 0 16,-5 2 0-16,1-1 0 0,1 0 0 0,-3 2 0 16,0 1 128-16,0 1-128 0,-2 0 0 0,2-1 0 15,0-1 0-15,1 2 0 0,-1 2 0 0,0-1 0 16,4-2 0-16,-2-1 0 0,0 2 0 0,1 0 0 0,1 0 0 16,1 1 0-16,1-2 0 0,2 1 0 0,-1 0 0 15,0 1 0-15,0-3 0 0,1 1 0 0,-1 0 0 16,0 2 0-16,0-1 0 0,0 0 0 0,-2-1 0 0,2-1 0 15,-2 1 128-15,2 2-128 0,-1 0 0 0,2 0 0 16,2-3 0-16,0 2 0 0,-1 2 0 0,0-1 0 16,2-1 0-16,-4 1 0 0,1-1 0 0,-1 1 0 15,1 1 0-15,3-2 0 0,-1 2 0 0,2-1 0 16,-1 3 0-16,-2 2 0 0,2-2 0 0,-2 0 0 16,-4-1 0-16,5-2 0 0,-2 1 0 0,2 1 0 15,0-4 0-15,0 4 0 0,1-1 0 0,0-1 0 16,-1 0 0-16,-1 1 0 0,1-2 0 0,0-2 0 15,0 3 0-15,-1 0 0 0,1 0 0 0,-1-2 0 16,2-2 128-16,-2 2-128 0,2 2 0 0,-1 0 0 16,2-6 0-16,-2 3 0 0,0 1 0 0,2-1 0 0,-1 1 128 15,-1 0-128-15,5-9 0 0,-3 13 0 0,0-2 0 0,-3 2 0 16,3 1 0-16,-2-2 0 0,1-1 0 0,-2 3 0 16,2 0 0-16,0-2 0 0,-5-4 128 0,-1 1-128 15,1 1 0-15,0 2 0 0,1-3 160 0,-1 1-32 16,0-3 0-16,-2 3 0 0,1 2-128 0,1-1 0 15,-2-1-192-15,2 0 192 0,2 0 0 0,1 1 0 16,-1 1 0-16,1 0 0 0,1-2 0 0,-2 0 0 16,-1-1 0-16,2 2 0 0,1-1 0 0,1-1 0 15,-2-1 0-15,2 0 0 0,1 4 0 0,-2-2 0 16,3-1 0-16,-1 0 0 0,-1-1 0 0,0 2 0 16,2 1 0-16,0 0 0 0,-1-2 0 0,1 1 0 15,1 1 0-15,0 0 0 0,-5 0-128 0,4 1 128 0,1 1-160 0,-1-2 160 31,2-11-1552-31,-3 9-224 0,1 0-32 0,-3 0-16 16,3 0-1280-16,2-9-256 0,0 0-48 0,0 0-16 0</inkml:trace>
  <inkml:trace contextRef="#ctx0" brushRef="#br2" timeOffset="24578.32">19991 16569 7935 0,'0'0'352'0,"0"0"80"0,-2-9-432 0,-4-1 0 0,1 0 0 0,1 0 0 16,4 10 0-16,-1-8 0 0,-3-1-144 0,1 2 144 15,3 7 528-15,-6-9 224 0,6 9 32 0,-3-10 16 0,-2 2-288 0,5 8-48 16,0 0-16-16,-2-9 0 0,-1 2 80 0,3 7 16 16,-5-7 0-16,5 7 0 0,0 0-80 0,0 0-16 15,0 0 0-15,0 0 0 0,0 0 336 0,0 0 64 16,0 0 16-16,0 0 0 0,0 0 208 0,0-9 32 15,0 9 16-15,2-8 0 0,1 0-32 0,-3 8 0 16,1-10 0-16,1 1 0 0,-2 9-96 0,0 0-32 16,5-9 0-16,-5 9 0 0,0 0-192 0,0 0-64 15,0 0 0-15,0 0 0 0,0 0-96 0,0 0-32 16,0 0 0-16,0 0 0 0,0 0-176 0,0 0-32 16,0 0-16-16,0 0 0 0,0 9-128 0,0 2-32 15,-1-1 0-15,-1 2 0 0,1 2-48 0,1 2-16 0,3 0 0 0,0 4 0 16,-1 3 0-16,2 1-128 15,2 3 192-15,1-1-64 0,0 0-128 0,1 0 128 0,1 1-128 16,1-1 128-16,3 2-128 0,0-2 0 0,0-3 144 0,0 1-144 16,5 0 128-16,-1-1-128 0,-1 0 160 0,-1-2-160 15,1 2 192-15,0-3-48 0,1-2-16 0,-1-1 0 16,0 3 0-16,-2 1 0 0,0 0 0 0,1-1 0 16,-4-5-128-16,2 2 0 0,-1 2 144 0,0-3-144 15,0-3 0-15,-2 1 144 0,1 3-144 0,1-3 0 16,-2-1 128-16,-1-1-128 0,1 1 0 0,0-2 0 15,3 0 128-15,-2-2-128 0,-2 1 0 0,-1-1 0 16,3 1 0-16,-2-1 128 0,1-1-128 0,2-2 0 16,0 1 128-16,2-1-128 0,-1 0 0 0,0-2 0 15,0 0 0-15,1-1 128 0,3 1-128 0,-1 2 0 0,-1-3 128 16,-1 1-128-16,1 2 0 0,0-2 0 16,-3 2 0-16,0-1 0 0,0 2 128 0,-1 0-128 0,-1-2 0 0,0 1 0 15,0-1 0-15,-3 1 0 0,3-2 0 0,-1 0 0 16,0 0 0-16,0 0 0 0,-9-4 0 0,10 4 0 15,0 1 0-15,3 0 0 0,-1 2 0 0,0-2 0 16,-1 0 0-16,1-1 0 0,-2 1 0 0,0-1 0 16,-1 0 0-16,-1 1 0 0,2-3 0 0,-2 2 0 15,0-1 0-15,-8-3 0 0,7-1 0 0,-7 1 0 16,0 0 0-16,0 0 0 0,0 0 128 0,0 0-128 16,0 0 0-16,0 0 0 0,0 0 144 0,0 0-144 15,0 0 0-15,0 0 144 0,0 0-144 0,0 0 0 0,0 0 0 16,0 0 128-16,0 0-128 0,-1 9 0 0,1-9 0 15,0 0 0-15,0 0 0 0,-2 9 0 0,2-9 0 16,-4 6 0-16,4-6 176 0,0 0-48 0,0 0-128 0,-7 5 192 16,-1-3-64-16,8-2-128 0,0 0 176 0,-9-3-176 15,-4-1 208-15,4 2-64 0,-4 0-16 0,2 0 0 16,2-2 16-16,-4-2 0 0,2-1 0 16,-1-1 0-16,-2 0-16 0,0 2-128 0,1-1 192 0,-3 0-64 15,-1 0-128-15,1-1 192 0,1 0-192 0,-3 1 192 16,-1-2-192-16,0 0 0 0,-1 1 0 0,-4 2 0 15,2-3-208-15,-4 0-80 0,1-2-16 0,2 0 0 16,2-2-2192-16,1-1-432 16</inkml:trace>
  <inkml:trace contextRef="#ctx0" brushRef="#br2" timeOffset="26475.92">23918 14899 11055 0,'0'0'976'0,"0"0"-784"0,0 0-192 0,0 0 0 16,0 0 944-16,0 0 144 0,0 0 16 16,0 0 16-16,0 0-400 0,0 0-80 0,0 0 0 0,0 0-16 15,9 5 144-15,-9-5 16 0,0 0 16 0,9 3 0 16,-9-3 80-16,0 0 16 0,0 0 0 0,0 0 0 16,9 0-32-16,-9 0 0 0,0 0 0 0,5-6 0 15,-5 6-160-15,1-9-48 0,-2-1 0 0,0 0 0 16,-5-1-128-16,-1 2-16 0,-3-1-16 0,-1-4 0 15,0-2-48-15,-5 0 0 0,1 2 0 0,-2 2 0 16,-5-2 48-16,0 3 0 0,-2 1 0 0,-3 2 0 16,-3 0-208-16,-3 3-32 0,2-1-16 0,-2 4 0 15,-3 0-240-15,1 1 0 0,3-1 128 0,0 0-128 16,-1 0 0-16,2 2 0 0,2 1 128 0,1 2-128 16,-2-1 0-16,0 1 0 0,-1-2 0 0,0 4 0 15,2 1 0-15,2 1 0 0,-2-3 0 0,3 5 0 0,-4 2 0 0,4 0 0 16,0-1 0-16,3 2 0 0,2 1 0 0,1 0 0 15,4 4 0-15,1-2 0 0,0 1 0 0,4-1 0 16,-1 0 0-16,4 3 0 0,2 1 0 0,4-1 0 16,1 1 0-16,2 2 0 0,0 1 176 0,2 1-176 15,1-1 192-15,4 1-192 0,2 0 192 0,0 2-192 16,0-1 192-16,0 1-192 0,3-1 128 0,1 0-128 16,2 1 0-16,1-2 0 0,4-1 144 0,0 0-144 15,4-1 0-15,0 0 144 0,-1 1-144 0,2-2 160 16,2-1-160-16,1 0 160 0,3-3-160 0,0 0 0 15,0-2 144-15,-2-4-144 0,-2-3 128 0,4-3-128 16,2-1 128-16,4-2-128 0,0-3 144 0,5-3-144 0,2-4 192 16,1-1-192-16,2-1 208 0,-2-3-64 0,-2-3-16 15,1-4 0-15,0-2 64 0,0-2 0 0,1-3 0 0,-2-2 0 16,0-5 64-16,-2 0 0 0,-3 0 16 16,-5 0 0-16,-7 1 48 0,-2 2 0 0,-6 1 0 15,-3 4 0-15,-4 1 0 0,-3 4 0 0,-6 1 0 16,-1 2 0-16,-4-2-64 0,-4 2-16 0,-2 0 0 0,-4 3 0 15,-5-1-240-15,-3 2 144 0,-2 1-144 0,-3 0 128 16,-7 3-304-16,2 0-64 0,3 4-16 0,0 1 0 16,-2 4-1472-1,2 5-288-15,0 2-64 0,3 0-9056 0,2 0-1824 0</inkml:trace>
  <inkml:trace contextRef="#ctx0" brushRef="#br2" timeOffset="26992.87">22979 15225 16575 0,'0'0'736'0,"0"0"160"0,0 0-720 0,0 0-176 0,-8-2 0 0,8 2 0 16,-8-2 1136-16,8 2 192 0,-10-2 32 0,3 3 16 16,7-1 32-16,-8 6 0 0,2 0 0 0,2 2 0 15,-3 0-352-15,3 4-64 0,1 5-16 0,-2 2 0 16,3-1-112-16,1 5-32 0,1 6 0 0,0 2 0 15,0 2-320-15,3 1-80 0,2 0-16 0,-3 3 0 16,2 2-80-16,0 2-16 0,0 2 0 0,-2 3 0 16,0 1-112-16,1 1-16 0,-2 1-16 0,0-2 0 15,0-1 16-15,-1-1 0 0,-1-1 0 0,-1 3 0 16,-1-1 128-16,0 0 48 0,1-3 0 0,-1 3 0 16,3 0 32-16,-2 1 16 0,0-2 0 0,0-1 0 15,-2 0-224-15,-2-1-32 0,1-2-16 0,0 2 0 0,-1-1 64 0,0-1 16 16,3-4 0-16,-4-1 0 0,1-1-96 15,2-6-128-15,-1 0 176 0,4-2-176 0,1 0 176 16,3-2-176-16,1-4 160 0,-1-3-160 0,0-5 0 0,1-2 0 16,2-5 0-16,0-2 0 15,3-7-464-15,1-4 16 0,-2-9 0 16,3-5 0-16,-1-5-3200 0,2-6-624 0</inkml:trace>
  <inkml:trace contextRef="#ctx0" brushRef="#br2" timeOffset="28041.36">23989 15245 16575 0,'0'0'1472'0,"3"-7"-1168"0,-3 7-304 0,0 0 0 16,0 0 624-16,0 0 64 0,0 0 16 0,0 0 0 16,0 0 352-16,0 0 80 0,0 0 16 0,0 10 0 15,-1 1-96-15,-1 3-16 0,0 2 0 0,-1 5 0 16,0 4-160-16,0 4-48 0,-1 3 0 0,1 2 0 0,-3 3 16 0,0 2 0 15,-1 1 0-15,0 7 0 0,0 4-208 0,1 3-32 16,0 0-16-16,0 2 0 0,3-2-208 16,-2-1-32-16,2-2-16 0,0 0 0 0,1 2-16 0,1-1 0 15,-4-2 0-15,3-1 0 0,1-3 64 0,-1-3 16 16,-1-7 0-16,2 0 0 0,1 2 16 0,0-1 0 16,-1-3 0-16,0 3 0 0,0 1-224 0,-1 2-64 15,0 0 0-15,-1 1 0 0,0-5 0 0,2 0 0 16,0-6 0-16,0 2 0 0,1 1-128 0,0-3 160 15,0-2-160-15,0 0 160 0,1-1-160 0,1-1 192 16,0-2-192-16,2 1 192 0,0-1-64 0,-2-6-128 16,-2-5 192-16,2 1-64 0,2-3 80 0,-2-4 16 15,-2-7 0-15,0 0 0 0,2 7-96 0,-2-7-128 0,0 0 176 16,0 0-176-16,0 0 192 0,0 0-64 0,0 0 0 0,0 0-128 16,0 0 144-16,0 0-144 0,0 0 0 0,0 0 144 15,-1-9-144-15,1 9 0 0,0 0 0 0,0 0 0 16,-1-10 0-16,1 10 0 0,0 0 0 0,0-7 0 15,1-1 0-15,0-1 0 0,-1 0 0 0,-1-1 0 16,0-1 0-16,1 3 0 0,0 8 0 0,-1-10 0 16,-1-1 0-16,-2 1 0 0,1-1 0 0,-2 2 0 15,-1 1 0-15,2-2 0 0,-5-1 0 0,0 1 0 16,-1 2 0-16,-1-2 0 0,-1 0 0 0,1 0 0 16,-3 2 0-16,-2 1 0 0,0-2 0 0,-4 2 0 15,0 4 0-15,0 0 0 0,0 0 0 0,-4 1 0 16,-2 0 0-16,-1 0 0 0,1 1 0 0,1 0 0 15,-1-2 0-15,-1 2 0 0,1 1 0 0,0 0 0 0,3 0 0 16,-1 0 0-16,-1 0 0 0,0 0 0 0,-2 0 0 16,1 1 0-16,-5 2 0 0,2-2 0 0,2-1 0 0,2 2 0 15,1 1 0-15,1 0 0 0,-2 2 0 0,3-2 0 16,1-1 0-16,0 3 0 0,3 2 0 0,1 1 0 16,2-3 0-16,1 0 0 0,1 2 0 0,3 0 0 15,0-1 0-15,2 4 0 0,0 0-144 0,1 1 144 16,4 1 0-16,2 4 0 0,-2 2-128 0,3 4 128 15,2 0 0-15,0 1 0 0,2 0-128 0,3 1 128 16,2 3 0-16,2-5 0 0,0 0 0 0,3 0-128 16,2-3 128-16,3 1 0 0,1-1 0 0,3-3 0 15,1-1 0-15,4-2 0 0,-2-1 0 0,3-2 0 0,0-2 0 0,2-2 0 16,2-1 0-16,3-2 144 16,-2-3-144-16,0-1 192 0,0-4-192 0,4 0 0 0,3-5 0 0,3 0 0 15,1-1 0-15,6-3 0 0,3 0 128 0,-1-1-128 16,-4 2 128-16,-1-1-128 0,-4-3 0 0,-2 2 128 15,-3-1-128-15,-6 0 128 0,-2-3-128 0,-6 4 128 16,-2 3 0-16,-5-3-128 0,-4-1 192 0,-2-2-64 16,-4-3 160-16,-3-1 32 0,-7-2 0 0,-1 1 0 15,-2 0 0-15,-2 1 0 0,-3 2 0 0,-4 0 0 16,-2 0-128-16,-2 1 0 0,1 2-16 0,-3 1 0 16,0-1-176-16,1 2-224 0,2 1 48 0,0 2 16 15,3 2-1504 1,1 0-288-16,3-1-64 0,3 1-16992 0</inkml:trace>
  <inkml:trace contextRef="#ctx0" brushRef="#br3" timeOffset="32991.87">23314 15017 1839 0,'-19'-3'0'0,"8"3"160"0,0-2-160 0,-1-1 0 16,-1-1 0-16,3 1 0 0,0 1 1920 0,-1-5 368 15,0-1 64-15,0 2 16 0,4-1-1104 0,1 1-224 16,1-2-32-16,-5 1-16 0,-1 2-112 0,1 0-32 16,-5 2 0-16,2 0 0 0,0 1 144 0,-1 1 32 15,-2 1 0-15,1 2 0 0,-2 0-64 0,2 1-16 16,0 1 0-16,-1-1 0 0,1 0-64 0,1-1-16 15,1 1 0-15,2-1 0 0,2 0 96 0,2 0 0 16,7-2 16-16,0 0 0 0,0 0-96 0,0 0-32 16,0 0 0-16,0 0 0 0,0 0-272 0,0 0-48 0,0 0-16 15,12 2 0-15,6 1-16 0,-1-5-16 0,3-1 0 16,8 1 0-16,6 0-144 0,4 0-16 16,3-2-16-16,5 2 0 0,4 1-96 0,1 0-16 0,-2 2 0 0,-1-2 0 15,-2-2 32-15,4-1 0 0,3 3 0 0,0-1 0 16,1 1-48-16,-3 1-16 0,-4 1 0 0,-5 1 0 15,-7-1-32-15,-4 0-128 0,-8 0 192 16,0-1-64-16,-6 0-128 0,-3 2 128 0,-5 0-128 0,-9-2 128 16,0 0-128-16,0 0 160 0,0 0-160 0,-8 5 160 15,-3 2 32-15,-4-2 16 0,-4-1 0 0,-4 0 0 16,-3 0-16-16,-10 2 0 0,-4-2 0 0,-5-1 0 16,-3-1-64-16,1 1-128 0,-4 1 176 0,2 0-176 15,0-2 192-15,0-2-192 0,-6 0 192 0,0 0-192 16,0 0 256-16,0 1-64 0,0 0-16 0,5 2 0 0,8 2-16 15,6-1 0-15,8 1 0 0,7-1 0 0,5 0-160 16,5 2 160-16,7 2-160 0,4-8 160 0,7 7-160 16,6-1 0-16,4-2 0 0,11 0 0 0,8-1 0 15,9-1 0-15,8-2 128 0,5 1-128 0,10 0 0 0,-1-1 0 16,-1-1 0-16,3-1 128 0,6-1-128 16,-2 0 0-16,1 3 0 0,-5 0 0 0,-7-4 0 0,-3 3 0 15,2 1 0-15,-5 2 0 0,-5-1 0 0,-5 1 0 16,-5 1 0-16,-8 0 0 0,-9 1 0 0,-7 0 0 15,-7-2 0-15,-10-2 0 0,0 0 0 0,0 0 128 16,-12 4-128-16,-10 0 0 0,-6-1 128 0,-10-1-128 16,-7 2 128-16,-4-1-128 0,-4-3 0 0,-3 0 128 15,-6-1-128-15,-5-1 0 0,-1 0 128 0,1-1-128 16,0 0 128-16,6-2-128 0,7-1 160 0,6 1-160 0,3 1 192 16,6-3-192-16,6 3 272 0,9 1-48 0,4 0-16 0,8 1 0 15,2-1-80-15,10 3 0 0,10 0-128 0,5 2 192 16,4-2-192-16,10 1 0 0,2 0 0 0,6 0 0 15,5 0 0-15,7-1 0 0,7-1 0 0,4 1 0 16,6-1 0-16,-6-1 0 0,-6 3 0 0,-3-1 0 31,-6-1-784-31,-4 1-256 0,-7 1-48 0,-2 2-16 0,-5 2-2160 16,-5-1-416-16</inkml:trace>
  <inkml:trace contextRef="#ctx0" brushRef="#br3" timeOffset="33796.21">23156 17130 14735 0,'-25'-4'640'0,"9"4"160"0,-1 3-640 0,-3-2-160 0,-1-3 0 0,1 3 0 0,3 3 1600 0,1-2 304 16,-3 0 48-16,4 1 16 0,0 1-512 15,3 0-112-15,-2 2 0 0,3-2-16 0,1 0-384 0,4 1-80 16,6-5-16-16,0 0 0 0,0 0-112 0,0 0-32 16,0 0 0-16,7 6 0 0,2-1-32 0,4-4-16 15,4-2 0-15,5-3 0 0,4-1 80 0,7-1 16 16,6 0 0-16,2-1 0 0,9-2-112 0,1 1-32 15,2-1 0-15,1 2 0 0,-2 3-80 0,3-3-16 16,-2-3 0-16,2 4 0 0,0 2-64 0,-1 0-32 16,-6-1 0-16,-3 1 0 0,-5 1-96 0,-7 2 0 15,-7 1-16-15,-4 1 0 0,-5 2-160 0,-6-1-16 16,-11-2-128-16,0 0 192 0,0 0-16 0,0 0-16 0,-10 4 0 0,-6 0 0 16,-6 2 80-16,-6-3 16 0,-7 1 0 0,-9 1 0 15,-7 0-112-15,-1 1-16 0,-2-3 0 0,2-1 0 16,1 0-128-16,-3-2 128 0,1-2-128 0,-1 1 128 15,3-1 0-15,3-1-128 0,4-1 192 0,10 1-64 16,8 0 0-16,8 2-128 0,7 0 192 0,11 1-64 16,0 0-128-16,14 0 160 0,6 1-160 0,10-2 160 15,8-3-160-15,7 2 0 0,3 0 0 0,4 1 128 16,2 1-128-16,2 0 0 0,5-1 0 0,1-3 0 16,-3 3 0-16,-3 1 0 0,-7 1 0 0,-8-1 0 15,-7-1 0-15,-10-1 0 0,-5 0-128 0,-6-1 128 16,-13 3-1664-1,0 0-256-15,-6-7-48 0</inkml:trace>
  <inkml:trace contextRef="#ctx0" brushRef="#br3" timeOffset="34868.36">20968 15782 6447 0,'0'0'576'0,"0"0"-576"0,0 0 0 0,10-3 0 15,-3-4 2688-15,2 4 416 0,-9 3 96 0,7-6 0 16,2-2-1328-16,-4 2-272 0,-1-2-48 0,3 3-16 16,-7 5-112-16,6-7-16 0,-1-2-16 0,-1 0 0 0,-2 0-112 0,-1 3 0 15,-1 6-16-15,0 0 0 0,-1-9-256 0,1 9-48 16,0 0-16-16,0 0 0 0,0 0-320 0,-6 6-64 16,-1 4-16-16,1 3 0 0,-3 3-288 0,2 7-64 15,-2 5-16-15,0 5 0 0,0 0-16 0,-1 3 0 16,-2 2 0-16,2 1 0 0,-3 0 32 0,1 0 0 15,0 2 0-15,5-5 0 0,5-4-192 0,0-2 192 16,-6-1-192-16,5-3 192 0,2-4 16 0,-2-3 16 16,0-3 0-16,1-3 0 0,1-2 112 0,1-11 32 15,-2 7 0-15,2-7 0 0,0 0 16 0,0 0 16 16,0 0 0-16,0 0 0 0,1-9 16 0,0-3 0 0,0-3 0 16,0-5 0-16,-2-3-96 0,1-1 0 0,2-1-16 15,-2-3 0-15,-1-7-128 0,1-2-32 0,4 0 0 16,-3-2 0-16,-1-2-144 0,0-2 0 0,0-2 144 0,4 1-144 15,1 1 0-15,1 5 0 0,-2 4 0 0,2 6 128 16,-1 7-128-16,1 1 0 0,-2 3 0 0,2 4 0 16,-3 1 0-16,1 4 0 0,-4 8 0 0,0 0 0 15,0 0 0-15,0 0-160 0,0 0 160 0,0 0 0 16,4 14-160-16,0 2 160 0,-2 2-128 0,-1 5 128 16,-2 6 0-16,0 1-128 0,0 10 128 0,-3 2 0 15,-2 3 0-15,1 2 0 0,-3 0 0 0,1 1-128 16,2-1 128-16,0-4 0 0,2-7 0 0,0-3 0 15,-1-2 0-15,1-4 0 0,1-2 0 0,0-7 0 16,0-3 0-16,0-4 0 0,2-11 0 0,0 0 0 16,0 0 0-16,0 0 176 0,0 0-176 0,0 0 192 0,3-11-192 15,-2-5 160-15,-2-3-160 0,2 0 160 0,1-1 0 0,-1-3 0 16,-2-7 0-16,2-1 0 0,1-1-160 16,0-2 0-16,1-1 0 0,-3-2 128 0,1-2-128 0,-1 3 0 15,2 1 0-15,0 2-176 0,-1 2 176 0,1 6 0 16,1 7 0-16,2 3 0 0,-2 5 0 0,0 2 0 15,-3 8 0-15,0 0 0 0,0 0-144 0,0 0 144 16,4 18-160-16,0 2 160 0,-1 5-144 0,-1 3 144 16,0 4-128-16,-2 3 128 0,-2-1 0 0,-1 4-128 15,-5 1 128-15,0 0 0 0,-1-5 0 0,3-3 0 16,-3-5 0-16,6-4 0 0,5-6 0 0,0-5 0 16,-2-11 0-16,0 0 0 0,0 0 0 0,0 0 0 15,0 0 0-15,0 0 128 0,0-14-128 0,2-2 192 16,3-5-64-16,-2-3 0 0,2-4 0 0,2-1 16 0,-5-3 0 0,3 1 0 15,3 2-144-15,-4 1 0 0,-3-2 0 16,2 5 0-16,2 4 0 0,-1 5 0 0,-3 3 0 0,0 3 0 31,1 3-1008-31,-2 7-176 0,0 0-32 0,4 12-16 16,-4 4-1648-16,0 4-320 0,0 3-64 0,2 2 0 0</inkml:trace>
  <inkml:trace contextRef="#ctx0" brushRef="#br3" timeOffset="35776.11">21155 17574 23039 0,'-7'-2'2048'0,"-3"-2"-1648"0,1-1-400 16,2 1 0-16,-1 0 448 0,-1-1 0 0,-1-2 0 0,3-1 0 15,0 1 640-15,0-1 128 0,0-1 16 0,0-2 16 16,2-2-208-16,-2 0-32 0,4-1-16 0,-2-1 0 16,-2-3-32-16,1-1 0 0,3-2 0 0,0-1 0 15,1-4-192-15,2 0-32 0,2-3-16 0,1-2 0 16,-1-4-176-16,1 2-32 0,2 3-16 0,1 1 0 16,-2 3-160-16,0 4-16 0,-2 3-16 0,0 6 0 15,2 4 0-15,-3 2 0 0,-1 7 0 0,0 0 0 16,0 0-128-16,1 9-32 0,-1 4 0 0,-1 8 0 15,0 2-144-15,-4 9 0 0,0 9 144 0,0 1-144 16,1-2 0-16,0 3 128 0,-1 5-128 0,2-1 0 16,-4 0 0-16,2 2 0 0,-2 0 0 0,2-2 128 0,-1-4-128 15,2-3 0-15,-1-6 0 0,2-5 0 16,0-6 0-16,2-3 128 0,-4-5-128 0,3-3 0 0,0-2 160 16,2-10-32-16,0 0-128 0,0 0 192 0,0 0 64 0,9-7 16 15,-5-7 0-15,3-6 0 0,0-5 144 0,-1-7 32 16,-4-6 0-16,3-5 0 0,-2-4-288 15,0-2-160-15,-1-4 192 0,2 1-192 0,0 1 128 0,-3 3-128 16,1 4 0-16,-2 6 0 0,-2 3 0 0,2 8 0 16,1 9 0-16,-1 3 0 0,-2 7 0 0,2 8 0 15,0 0 0-15,0 0 0 0,0 12 0 0,-2 6 0 16,-3 7 0-16,2 2 0 0,0 3 0 0,0 3 0 16,-3 2 0-16,2 2-144 0,-1 4 144 0,-2-1 0 15,0-3 0-15,0-1 0 0,1 0 0 0,0-5 0 16,-1-4 0-16,1-5 0 0,-1-5 0 0,4-4 0 15,1-4 128-15,2-9-128 0,0 0 0 0,0 0 0 16,0 0 0-16,2-9 0 0,0-6 0 0,1-7 128 16,1-4-128-16,-3-3 128 0,-1 0 0 0,1-6 0 15,1-2 0-15,-1-3 0 0,1 0-128 0,0-1 0 0,1 1 0 0,0 3 0 16,-2 2 0-16,-1 6 0 0,2 7 0 0,0 6 0 16,-2 4 0-16,1 3 0 0,-1 1 0 0,0 8 0 15,0 0 0-15,-6 12 0 0,-4-1 0 0,2 10 0 16,-1 8 0-16,-1 2 0 0,0 4 0 0,-2-2 0 15,3 0 0-15,0 1 0 0,-1 0 0 0,1-3-128 16,-2-5 128-16,0-3 0 0,4-2 0 0,-1-3 0 16,3-5 0-16,0-3 0 0,5-10 0 0,0 0 0 15,0 0 0-15,0 0 128 0,0 0-128 0,4-10 0 16,-3-3 0-16,4-5 144 0,4-5-144 0,-1-1 0 16,2-3-704-16,-2 1-240 0,0 3-48 0,5 1-12640 15,4-1-2512-15</inkml:trace>
  <inkml:trace contextRef="#ctx0" brushRef="#br3" timeOffset="39593.96">20918 15450 1839 0,'0'0'0'0,"0"0"160"0,0 0-160 0,7 6 0 15,-7-6 0-15,8 8 0 0,-8-8 2080 0,3 9 384 16,-3-9 80-16,2 9 16 0,-2-9-1392 0,0 8-272 16,0-8-48-16,0 0-16 0,1 9 0 0,-1-9-16 15,-2 10 0-15,1-1 0 0,1-9-32 0,0 0 0 0,-3 10 0 0,-3-3 0 16,6-7-112-16,-4 8-32 16,4-8 0-16,-6 8 0 0,6-8-48 0,-5 8-16 0,0-2 0 0,5-6 0 15,0 0-64-15,0 0-32 0,-3 8 0 0,3-8 0 16,-2 8-96-16,2-8 0 0,0 0-16 0,-4 8 0 15,4-8-112-15,0 0 0 0,-3 9-16 0,3-9 0 16,0 0-48-16,0 0 0 0,0 0 0 0,0 0 0 16,0 0 32-16,0 0 0 0,0 0 0 0,0 0 0 15,0 0-48-15,0 0-16 0,0 0 0 0,0 0 0 16,0 0 96-16,0 0 0 0,7-10 16 0,-4-2 0 16,0-1 48-16,1-1 0 0,-2-3 0 0,0 0 0 15,-1-2 0-15,-1 2 0 0,-1-1 0 0,2-2 0 16,1-2-96-16,-1 0-16 0,-2 0 0 0,2 0 0 0,3 0 0 15,-2-2 0-15,-1-3 0 0,0 1 0 0,2-1-32 16,0 1-16-16,-2-1 0 0,1-1 0 0,-1 1-16 0,-1-1 0 16,-1 1 0-16,0-1 0 0,1 1 0 0,0-1 0 15,0 1 0-15,-1 0 0 0,-1 2-16 0,2 0 0 16,0-2 0-16,-2 1 0 0,-1-1-128 0,2 2 192 16,0 0-192-16,0-1 192 0,-2-1-192 0,0 1 192 15,2 0-192-15,1 0 192 0,0-2-192 0,0 0 0 16,0-2 0-16,1 1 128 0,0 2-128 0,1-2 0 15,0-3 0-15,1 3 0 0,1 1 0 0,-2 1 128 16,-2-2-128-16,2 2 0 0,2 4 128 0,-1-1-128 16,0 0 0-16,0 2 128 0,-2-2-128 0,2 2 0 15,0-1 144-15,0 0-144 0,-1-2 0 0,2 0 144 0,0 1-144 16,1-1 0-16,1-3 176 0,-3 1-176 0,0-1 160 0,2 0-160 16,0-1 128-16,-3-1-128 0,2 2 0 0,-2-1 0 15,-1-2 128-15,0 1-128 0,-1 0 0 0,0 0 0 16,-1-1 176-16,-1 0-176 0,0-5 192 0,-1 4-192 15,1 5 192-15,1-4-192 0,-3-2 192 0,2 2-192 16,0 1 160-16,1-1-160 0,-1-3 128 0,0 1-128 16,1 0 0-16,0 0 128 0,0-1-128 0,1-1 0 15,-3 4 0-15,2-1 128 0,-1 4-128 0,0-3 0 16,0 1 144-16,0-3-144 0,-1 4 160 0,-1-1-160 16,1-2 160-16,-1 2-160 0,1-1 160 0,1-1-160 15,-3-1 160-15,3 4-160 0,0 0 160 0,1-1-160 16,0-3 128-16,1 1-128 0,1 1 0 0,1 1 0 15,1-1 0-15,2 1 128 0,-4 1-128 0,0 1 0 0,3-1 0 16,0-1 0-16,-4 3 128 0,1-1-128 0,0 1 0 16,2-1 128-16,-1 1-128 0,-2-2 0 0,0 1 0 0,0 0 128 15,0 1-128-15,0 0 0 0,0 0 0 0,0-1 0 16,-1 1 128-16,-2-1-128 0,1 0 0 0,0-3 0 16,1 0 0-16,-1 2 0 0,2 1 0 0,-1-1 128 15,0-2-128-15,0 0 0 0,0 0 0 0,0 1 0 16,0 0 0-16,-2 0 0 0,0-2 128 0,1 1-128 15,-2 0 0-15,0-1 0 0,-1-1 0 0,1 0 128 16,-1 3-128-16,1 1 0 0,2-2 0 0,0 0 0 16,1-2 0-16,0 2 0 0,1 1 0 0,2-1 128 15,2-1-128-15,0-2 0 0,-3 0 0 0,3-3 0 16,0 0 0-16,1-2 0 0,0 3 0 0,-2 0 0 0,0-2 0 16,4 1 0-16,0 2 0 0,0 1 0 0,-3 1 0 15,0 1 0-15,-1 0 0 0,3-1 0 0,-4 0 0 16,0 2 0-16,-1 0 0 0,-1 1 0 0,-1-3 0 0,1 2 0 15,2 3 0-15,-2-1 0 0,-1 0 128 16,0-1-128-16,1 1 0 0,1 1 0 0,2 1 0 0,-1-1 0 16,-1-2 0-16,2 4 0 0,-1 1 0 0,1 0 0 15,0 0 0-15,0-1 0 0,2 0 0 0,-3 2 0 16,0 0 0-16,2 2 0 0,0-1 0 0,0 2 0 16,-3 2 0-16,1 2 128 0,-1 0-128 0,2 2 0 15,-2-1 0-15,0 4 0 0,0 0 0 0,2 3 0 16,-1 3 0-16,0 0 128 0,0-1-128 0,-2 7 0 15,2-7 0-15,-1 2 128 0,-1 0-128 0,0 5 0 16,0 0 0-16,0 0 0 0,0 0 0 0,0 0 0 16,0 0-1552-16,0 0-208 0,0 0-32 0,0 0-15280 15</inkml:trace>
  <inkml:trace contextRef="#ctx0" brushRef="#br3" timeOffset="40810.31">20862 16091 6447 0,'0'0'576'16,"0"0"-576"-16,0 0 0 0,0 0 0 0,0 0 1200 0,3-7 128 15,-3 7 16-15,0 0 16 16,0-8-208-16,0 8-64 0,0 0 0 0,0 0 0 0,0 0 0 0,0 0-16 16,0 0 0-16,0 0 0 0,0 0-192 0,-1 11-48 15,-3 1 0-15,1 3 0 0,2 3 16 0,-2 0 0 16,0 0 0-16,2 5 0 0,1 6-256 0,-1 1-48 15,0 0-16-15,0 3 0 0,3 6-240 0,3 1-48 16,-2 2-16-16,-2 2 0 0,-2 2-64 0,1-1-16 16,2-2 0-16,-1 2 0 0,0 3-144 0,1-2 128 15,1-4-128-15,0 2 128 0,-3-2 0 0,-1-2 0 16,-1 0 0-16,1 1 0 0,0-1-128 0,1 0 192 16,-2-4-192-16,2 0 192 0,1 1-32 0,-2-3 0 15,-2-1 0-15,1 1 0 0,0-1-16 0,-2 0 0 16,-3 0 0-16,4 1 0 0,-1-1-144 0,0 0 192 15,2-2-192-15,1 3 192 0,1-1-64 0,0 0 0 0,-1-3 0 0,0-1 0 16,0 0 0-16,0 0-128 0,1-2 192 0,0 1-64 16,-1 0 0-16,1 0-128 0,0-1 192 0,-1 1-64 15,-4-1-128-15,3 1 192 0,1-2-192 0,-1 0 192 16,-2 1-192-16,2 0 128 0,-2 0-128 0,0-2 128 16,4-2-128-16,-1 1 0 0,-2-2 144 0,2 1-144 15,1-2 0-15,1 0 0 0,-2-1 0 0,1-1 0 16,-4-2 0-16,2 3 0 0,4 0 0 0,-2-8 128 15,-2 1-128-15,2 5 0 0,-2-1 0 0,-1 1 128 16,1 2-128-16,0-3 0 0,2 1 0 0,-3 12 0 0,-3-6 0 16,4-2 144-16,-1-6-144 0,1 0 0 0,0-1 128 15,-1-2-128-15,2 1 0 0,1-3 0 0,-3-1 0 16,3 1 0-16,1-4 0 0,-2 1 0 0,1-8 0 0,1 8 0 16,-1-8 128-16,0 0-128 0,0 0 0 0,0 0 0 15,0 0 0-15,0 0 0 16,0 0 128-16,0 0-128 0,0 0 0 0,-2 5 0 0,2-5 0 0,-4 2 0 15,4-2-160-15</inkml:trace>
  <inkml:trace contextRef="#ctx0" brushRef="#br3" timeOffset="43390.86">22970 14996 5519 0,'0'0'496'0,"0"0"-496"0,0 0 0 0,0 0 0 16,0 0 1600-16,0 0 240 0,0 0 32 0,0 0 16 0,0 0-832 0,0 0-160 15,0 0-48-15,0 0 0 0,0 0-16 0,0 0-16 16,0 0 0-16,0 0 0 0,0 0-48 0,0 0 0 15,0 0 0-15,0 0 0 0,0 0-112 0,0 0-16 16,-1413-5-16-16,2820 5 0 0,-1413-6-208 0,-3 3-32 16,0 0-16-16,0 1 0 0,-1 1-96 0,2-1-16 15,-5 1 0-15,2 1 0 0,-1 3 0 0,1-1-16 16,-2-2 0-16,0 1 0 0,0 0 48 0,-2 0 16 16,1 0 0-16,-1 1 0 0,-1-2-16 0,1 0 0 15,1 3 0-15,-1-1 0 0,0 0-64 0,0 2-16 16,-1 1 0-16,0 1 0 0,-4 2-16 0,1 2-16 15,2-1 0-15,0 1 0 0,1 2-176 0,-2 0 192 16,0 0-192-16,1 0 192 0,0 3-192 0,0 1 160 16,-1 1-160-16,0 1 160 0,-1 2-160 0,-1 2 128 0,-1-1-128 0,2 3 128 15,-2 1-128-15,0 1 128 0,2-1-128 0,-1 1 128 16,4 1 736-16,1 2 144 0,0-2 16 0,-2-1 16 31,-3-1-1568-31,3 1-320 0,1-2-64 0,2 0-16 0,0 0 928 0,-1-1 0 0,2-1 0 0,1 3 0 16,0 2 160-16,1 0-32 0,-1-4-128 0,2 1 192 15,-2 4-64-15,2 0-128 0,-1-1 176 0,1 0-176 16,0-1 192-16,-1 0-192 0,1-2 192 0,0 2-192 16,-1 1 128-16,2-2-128 0,0-3 0 0,1 5 0 15,0 2 192-15,2-4-192 0,0-7 192 0,3 3-192 16,0 4 192-16,0-1-64 0,1-2 0 0,0 1-128 16,-1 0 192-16,3-1-192 0,1 0 192 0,1 0-192 0,-2-1 160 15,0 1-160-15,1 1 128 0,0-2-128 0,1-1 208 16,1-1-32-16,-1 0-16 0,-1 0 0 0,1 2-160 0,1 0 0 15,-1 0 0-15,-1 0 0 0,1 0 0 0,0-4 0 16,1-1 0-16,1 0 128 0,-1 3-128 0,-2-1 0 16,1-2 0-16,2 1 128 0,-1 0-128 0,1 2 192 15,-2-4-192-15,1 3 192 0,1-2-192 0,0 1 0 16,1-4 144-16,-1 0-144 0,0 1 128 0,1-2-128 16,-1-4 128-16,2 2-128 0,1 1 0 0,-2 0 144 15,2 0-144-15,-1-1 0 0,1 0 176 0,1 0-176 16,-1 0 160-16,2-2-160 0,0-3 192 0,1 2-48 15,0 2-16-15,1 0 0 0,-1 1-128 0,2-2 192 16,1-4-192-16,2 4 192 0,1 3-192 0,0-1 160 16,0-4-160-16,-1 1 160 0,3 2-160 0,-3-2 0 0,-2-4 144 15,3-1-144-15,0 0 128 0,2 2-128 0,-2 1 128 0,1-2-128 16,0 0 128-16,1-1-128 0,-2 0 128 0,1-1-128 16,0-1 0-16,-1 3 128 0,-1 0-128 0,1-1 0 15,-3-2 0-15,2-1 144 0,1-1-144 0,-1 0 0 16,-1 4 128-16,1-1-128 0,-2 0 0 0,2 0 0 15,0 0 128-15,1 0-128 0,-1-1 0 0,0 1 0 16,-2 2 0-16,0 0 0 0,0-4 0 0,-2 1 0 16,0 3 0-16,0-2 0 0,-11-1 0 0,10 3 0 15,0 1 128-15,0-1-128 0,-10-3 0 0,6 5 0 16,-6-5 128-16,6 6-128 0,-6-6 0 0,0 0 0 16,0 0 0-16,0 0-304 0,7 5 64 0,-7-5-16736 15</inkml:trace>
  <inkml:trace contextRef="#ctx0" brushRef="#br3" timeOffset="44647.18">24136 15084 8287 0,'-6'-6'736'0,"6"6"-592"16,0 0-144-16,0 0 0 0,-4-6 1072 0,4 6 176 16,1-5 32-16,-1 5 16 0,0 0-400 0,0 0-96 15,9-7-16-15,1 4 0 0,0 3 48 0,2 1 16 16,4 1 0-16,1 0 0 0,0-2-208 0,2 3-32 15,2-1-16-15,0 1 0 0,4 0 80 0,0 0 16 16,3-1 0-16,2 2 0 0,1 3-240 0,2-1-64 16,0 0 0-16,4 2 0 0,-1 2 0 0,0 1-16 0,0 0 0 15,-3-2 0-15,-2-1-160 0,0 4-16 16,-1 0-16-16,1 2 0 0,-2-1 32 0,4 0 16 16,3 0 0-16,-2-1 0 0,-2 1 48 0,2 1 16 0,4-1 0 0,0 1 0 15,-2 3 0-15,-4-1 0 0,-1 1 0 16,-3-2 0-16,-2-2 32 0,-2 3 0 0,-2 1 0 0,0-1 0 15,-4-2-320-15,2-1 160 0,0 0-160 0,0 3 128 16,-5 1-128-16,1 1 0 0,-1 0 0 0,-1 0 0 16,-4 3 0-16,1 3 0 0,-1 4 128 0,-4-2-128 15,-2 1 0-15,2-2 0 0,-3 1 0 0,1 1 128 16,0-1-128-16,-3-1 0 0,-2-1 0 0,-1 1 0 16,0-2 0-16,-1-1 0 0,0-1 0 0,-3-2 0 15,0-2 144-15,-1 1-144 0,-1 0 160 0,-1 1-160 16,0-1 160-16,-4 0-160 0,-1 1 160 0,0 0-160 15,1 1 144-15,-2-1-144 0,-1-2 128 0,0 4-128 16,2 3 128-16,0-1-128 0,1-1 0 0,-2 1 128 0,0 3-128 0,0-2 0 16,-1 0 144-16,0-2-144 0,-1 0 0 0,-3-3 128 15,2 0-128-15,-2-2 0 0,-2-2 128 0,1 0-128 16,1-2 160-16,-1 0-160 0,-2 0 192 0,3-1-48 16,-1-2-16-16,2 5 0 0,-1 2 64 0,-1 0 16 15,-1-7 0-15,3-1 0 0,2 0-16 0,-3 2-16 16,0 4 0-16,1-4 0 0,2-4-32 0,-2 2 0 15,1 1 0-15,0 3 0 0,-2-2-16 0,1-1 0 16,-4-1 0-16,2 1 0 0,0 4 0 0,0-1 0 16,-1-3 0-16,0 1 0 0,6 0-128 0,-1 1 192 15,1-1-192-15,-2-1 192 0,0-1-48 0,2 0 0 16,4-3 0-16,-2 1 0 0,-3 1-16 0,3-2 0 0,2 1 0 16,-1-1 0-16,2 3-128 0,-1-2 128 0,1-1-128 15,0 0 128-15,1-2-128 0,0 1 160 0,-1-1-160 0,1 1 160 16,0-2-160-16,1 0 192 0,-3-2-192 15,1 1 192-15,-1 3-192 0,1-2 192 0,-3-3-192 16,-2 1 192-16,3 5-64 0,-1-2-128 0,-4-1 192 0,2 1-64 16,0-3-128-16,3 3 160 0,1 1-160 0,-3-2 160 15,-5-1-160-15,2 1 160 0,4 1-160 0,0-2 160 16,-2 0-160-16,1 0 128 0,2-1-128 0,1 2 128 16,-1-1-128-16,2 1 128 0,-1 2-128 0,1-2 128 15,-1-1-128-15,1-2 160 0,-2 0-160 0,2 0 160 16,0-3-32-16,0-1 0 0,-2 1 0 0,2 2 0 0,2 2 48 15,-3-2 0-15,0 0 0 0,0-2 0 16,0 3-176-16,1-1 192 0,1 1-192 0,1 0 192 0,-3-2-64 16,3 2-128-16,9 0 192 0,-8 0-64 0,1-1 0 15,7 1-128-15,0 0 192 0,0 0-64 0,0 0-128 0,0 0 0 16,0 0 0-16,0 0-176 16,13 3-480-16,2 0-112 0,3-1 0 0,4 1-11344 15,0 1-2272-15</inkml:trace>
  <inkml:trace contextRef="#ctx0" brushRef="#br2" timeOffset="56524.09">24579 10750 7359 0,'0'0'320'0,"0"0"80"0,0 0-400 0,0 0 0 0,0 0 0 0,0 0 0 0,0 0 1184 0,0 0 160 16,0 0 16-16,-5-4 16 0,0-1-624 0,5 5-128 16,-10-6-32-16,3 4 0 0,-3 2-64 0,2-1-16 15,0-3 0-15,8 4 0 0,-7-2-48 0,-2 2-16 16,-2 0 0-16,0-2 0 0,1-2-128 0,-1 1-48 16,-1 3 0-16,2-1 0 0,-2-2 16 0,1 0 0 15,-2-2 0-15,2 3 0 0,-2 1 16 0,1-1 0 16,0-1 0-16,1 0 0 0,-2 3-96 0,0 0-16 15,1 0 0-15,-3-1 0 0,0-1-64 0,0 1 0 16,-2 3-128-16,-2 0 192 0,0-1-192 0,-3-1 176 16,2 0-176-16,-1 3 160 0,-7 2-160 0,6 1 160 15,5-3-160-15,-4 2 160 0,-2 2-160 0,-1 1 192 16,-1 1-192-16,3-1 192 0,0-1-192 0,0 2 160 16,2 3-160-16,-4 1 160 0,2-3-160 0,0 0 160 0,-1 0-160 0,0 4 160 15,-2 6 32-15,0-3 16 0,-3 1 0 16,4 2 0-16,0 1-32 0,1 3-16 15,-4-2 0-15,2 0 0 0,0 1-32 0,2 1 0 0,2-1 0 0,2 0 0 16,-3 1 0-16,2-2-128 0,1-2 192 0,3 6-64 16,-3 1 48-16,3 0 0 0,-2-4 0 0,1 4 0 15,0 0 32-15,2 2 16 0,-2 1 0 0,2-1 0 16,0-3-64-16,2-1-16 0,1 2 0 0,1-2 0 16,1-1 0-16,3 0 0 0,-3 1 0 0,4 1 0 15,2 3-16-15,0-2 0 0,-1 0 0 0,4 1 0 16,0 4-128-16,1 1 192 0,1 2-192 0,0-2 192 15,1-1-192-15,3-1 0 0,3-2 144 0,0-3-144 0,1-2 128 16,3 0-128-16,-2-1 128 0,2 2-128 0,3-2 0 16,1-1 128-16,-2-6-128 0,1 5 0 0,2 2 0 0,-1 1 144 15,1-2-144-15,1-1 0 0,-1 0 160 0,3-1-160 16,-2 0 128-16,4-3-128 0,2-2 0 0,2 0 0 16,1 2 0-16,1-2 0 0,3-1 0 0,1 2 0 15,1-5 144-15,1 3-144 0,1 0 0 0,-3 0 0 16,2-3 0-16,0 0 0 0,-1 0 0 0,2 0 0 15,0-2 0-15,-1-1 128 0,-2-3-128 0,5-2 0 16,5 1 128-16,-3 1-128 0,-2-3 0 0,-3 1 144 16,-1-6-144-16,-1 3 0 0,-2 1 128 0,0-1-128 15,0-1 0-15,1 0 0 0,1 0 0 0,-3 0 0 16,-2 1 128-16,1-3-128 0,1-2 0 0,1-1 128 0,-5 2-128 16,1-3 0-16,2 0 176 0,-2-3-176 0,-1-1 160 15,1 1-160-15,-2 0 256 0,-1 2-32 0,-1-2-16 16,2-1 0-16,-1-2 16 0,3-1 0 0,2 0 0 0,-2-3 0 15,-2-3 16-15,-1 2 0 0,-2 0 0 16,0 0 0-16,-2-1-96 0,2-2-16 0,1-1 0 0,1 1 0 16,-2 1 0-16,-1-2-128 0,0-3 192 0,-2-3-64 15,-2-3 16-15,-1 2 0 0,0 0 0 0,-1-2 0 16,-2-3-144-16,0-1 160 0,-2-1-160 0,-1-2 160 16,-1-1-160-16,-4-1 0 0,-2-1 144 0,-1 4-144 15,-2 2 144-15,-1 2-144 0,-2 0 192 0,-4 0-192 16,-2 0 336-16,-2 0-32 0,-1-1-16 0,-2-2 0 15,-2 0 64-15,-2 2 16 0,-3 0 0 0,-2 1 0 16,-5 0-160-16,0-1-16 0,-2 1-16 0,1 2 0 16,2 2-176-16,-2 3 0 0,-1 3 144 0,5-1-144 0,-1 2 0 15,6 2 0-15,-1 2 0 0,7 3 128 0,1 1-128 0,0 0 0 16,2 3-128-16,0 3 128 16,3 2-1296-16,3 2-176 0,1-2-48 0,5 6-9040 15,0 0-1824-15</inkml:trace>
  <inkml:trace contextRef="#ctx0" brushRef="#br2" timeOffset="57196.47">23743 10929 11455 0,'0'0'512'0,"0"0"96"0,0 0-480 0,-3-7-128 16,-2-2 0-16,5 9 0 0,0 0 832 0,0 0 160 16,0 0 32-16,0 0 0 0,0 0-240 0,0 0-32 15,0 0-16-15,8 4 0 0,-8-4 16 0,9 2 0 16,-1 2 0-16,-1 2 0 0,1-2-48 0,0 3 0 15,-1 1 0-15,2 3 0 0,2 4-128 0,-1 0-16 16,1-1-16-16,1 3 0 0,2 1-80 0,-4 5-16 16,1-1 0-16,0 1 0 0,1 0 48 0,-2 3 0 15,0 4 0-15,2 0 0 0,-2-1-96 0,0 2-16 16,-2 1 0-16,-2 2 0 0,0 5-16 0,-1-3-16 0,-2-1 0 16,-1 0 0-16,-1-1-16 0,-1 5 0 15,0-1 0-15,-1 0 0 0,-1-2-48 0,2 4-16 0,0 2 0 0,0 0 0 16,-3-1-64-16,-2-2-16 0,1-2 0 15,-2-1 0-15,-2 0 32 0,2-1 0 0,-4-2 0 0,1 1 0 16,-2 0-16-16,0 0 0 0,-1-2 0 0,0-2 0 16,1-4 16-16,-1-1 0 0,-1 1 0 0,2-5 0 15,1-4-64-15,-1-1-16 0,1-2 0 0,1-1 0 16,1-1-144-16,2 0 160 0,-1-2-160 0,3-1 160 16,-1-4-160-16,5-5 128 0,0 0-128 0,-4 4 128 15,4-4-128-15,-7 1 0 0,7-1 0 0,0 0 0 31,-3-8-400-31,4-2-64 0,3-2-16 0,3-1-10272 0,3-2-2064 0</inkml:trace>
  <inkml:trace contextRef="#ctx0" brushRef="#br3" timeOffset="72269.2">23756 10965 21183 0,'-12'-17'1888'0,"6"8"-1504"0,-1-2-384 0,-1 0 0 32,3 1-512-32,-1-1-160 0,2-3-32 0,1 5-16 0,0 1 720 0,3-2 0 0,1-3 0 0,4 2 0 15,0 4 256-15,1 1 80 0,-2-2 32 0,2-1 0 16,-1-2 96-16,1 3 32 0,-3 1 0 0,1 0 0 15,-1 0 400-15,0-2 64 0,-1-1 32 0,0 2 0 16,-2 8 32-16,3-7 16 0,0 0 0 0,-3 7 0 16,2-8-304-16,-2 8-64 0,0 0-16 0,0 0 0 15,4-8-160-15,-4 8-48 0,0 0 0 0,0 0 0 0,10-2-208 0,-10 2-48 16,8-1-16-16,-8 1 0 0,10 5 0 0,-1 2 0 16,-3 2 0-16,2 1 0 0,1 1 16 0,0 3 0 15,-1 4 0-15,2 0 0 16,-2 1 48-16,1 3 16 0,1 4 0 0,1 0 0 0,2-2 0 0,-1 0 0 15,2-2 0-15,-2 1 0 0,1 1-64 0,0 1-16 16,1-2 0-16,-2 0 0 0,-1-1 32 0,1 1 16 16,1 1 0-16,-3 0 0 0,-3 1-16 0,0-2 0 15,-4-2 0-15,-1 1 0 0,-2 2 64 0,0-2 16 16,-1-5 0-16,-2 3 0 0,-2 3 16 0,1-1 0 16,1-1 0-16,-1 1 0 0,-3-1-48 0,0 0 0 15,1 1 0-15,1-2 0 0,-1-3-64 0,1 3-32 16,-1 0 0-16,2 0 0 0,1 0-160 0,-3 2 160 15,0 1-160-15,-2 0 160 0,2-2-160 0,2-2 128 0,-3 3-128 16,2 0 128-16,-2 0-128 0,1 2 128 0,0 0-128 16,-1-3 128-16,0-4-128 0,-2 2 160 0,3 1-160 0,-3-3 160 15,3 0-160-15,-1-1 192 0,1 0-192 0,2 0 192 16,-4 2-192-16,2-1 128 0,-1-1-128 0,0 3 128 16,1-1-128-16,-1 2 0 0,1-1 144 0,-2-2-144 15,1 0 0-15,-3-2 144 0,0 1-144 0,0-1 0 16,0 0 144-16,-1 1-144 0,-1-2 0 0,-2 0 144 15,2 2-144-15,-1-2 0 0,-2-2 144 0,1 3-144 16,-1 0 160-16,0 0-32 0,1 1-128 0,3 0 192 16,-1-3-192-16,1 2 0 0,-1-1 0 0,2 0-160 15,-3-3 160-15,2 1 0 0,1 2 0 0,0-1 0 16,-1-1 0-16,1-3 0 0,0 0 0 0,-1 4 0 16,0 3 0-16,0 4 0 0,0 1 0 0,1-3 128 0,2-4-128 15,-1 2 0-15,0 4 0 0,-1-2 0 0,3-2 0 0,-1 0 0 16,-1-1 0-16,1 2 0 0,4 0 0 15,-2 1 0-15,3-2 0 0,1 1 0 0,1-2 0 0,0 4 0 16,1-5 0-16,2 2 0 0,0-3 0 0,1 1 0 16,4 1 0-16,-3 2 0 0,3-3 0 0,-1-1 0 15,2-2 0-15,-1 4 0 0,0 2 0 0,2-1 0 16,2-5 0-16,-2 1 0 0,2 1 0 0,0-1 0 16,0-2 0-16,3 0 0 0,3 3 0 0,-1-1 0 15,1-1 0-15,3-1-128 0,-4-2 128 0,4-2 0 16,0 1 0-16,2 1 0 0,2-1 0 0,0 1 0 15,0-2 0-15,-1 2 0 0,4 1 0 0,-4 1 0 16,1-1 0-16,-4 1 0 0,0-4 0 0,1 0 0 0,-2-1 0 16,2 0 0-16,0-2 0 0,-1 0 0 0,2-1 0 0,1 1 0 15,0-1 0-15,-1 0 0 0,-1-2 0 0,0 0 0 16,0 0 128-16,0 0-128 0,4 1 128 0,-2-1-128 16,0 0 0-16,-2 0 0 0,1 1 0 0,0 1 0 15,-2-2 0-15,-1-2 0 0,-3 0 0 0,4 0 0 16,0 0 0-16,1-1 0 0,0-3 0 0,1 1 0 15,2 3 0-15,-1-2 0 0,-1 0 0 0,0-2 0 16,2-2 0-16,-2 2 0 0,2 1 128 0,-3-1-128 16,1-3 0-16,-1 2 0 0,-4-1 0 0,-1 0 0 15,0 2 0-15,-3-1 128 0,1-3-128 0,-3 1 0 0,0 1 0 16,0 0 144-16,-2-2-144 0,1-2 0 16,1-2 128-16,0 1-128 0,-2 2 0 0,3-1 0 0,-1-3 128 0,0 1-128 15,-3 2 0-15,3 1 0 0,3-1 0 16,-3 0 0-16,0-1 0 0,-4 3 0 0,7 3 0 0,-3-1 0 15,-2-2 0-15,-2-1 0 0,-3 0 160 0,4 1-160 16,0 0 128-16,0 0-128 0,-5-2 0 0,3 0 0 16,2 1 0-16,-2-2 0 0,-4 1 0 15,1-1 128-15,2 0-128 0,-1 0 0 0,0 2 0 0,1 0 0 16,-4-1 128-16,3 0-128 0,1 1 0 0,0 1 0 16,-3 0 0-16,1-1 0 0,-5-1 0 0,1 1 128 15,-3-1-128-15,2 2 0 0,1 0 128 0,0-1-128 16,-3-1 0-16,1 1 128 0,1 0-128 0,-4 0 0 15,0-2 0-15,0 0 128 0,0-1-128 0,1 3 0 16,3 1 0-16,-5-1 0 0,0-2 0 0,0 2 0 0,4 2 0 16,1 0 0-16,-1-2 0 0,1 0 0 0,-4 0 0 15,0 0 0-15,4 0 0 0,-4-2 0 0,0 0 128 16,0 0-128-16,-1-1 0 0,1-1 0 0,1 1 0 16,0-1 0-16,1-4 0 0,-2 1 0 0,1 1 0 0,1-1 0 15,2 1 0-15,1-2 0 0,-4 2 0 0,2 1 0 16,3-1 0-16,-1 2 0 0,0 1 0 0,-1-1 0 15,0 1 0-15,2 1 0 0,1-1 0 0,-2-1 0 16,0 1 0-16,-3-1 0 0,4-1 0 0,0 0 0 16,3-2 0-16,-2-2 0 0,-1-2 0 0,1-1 0 15,0 1 0-15,0 0 0 0,-2-4 0 0,1 1 0 16,2-1 0-16,0 2 0 0,1-1 0 0,-1 1 0 16,-1-1 0-16,1 2 0 0,-2 0 0 0,2 2 0 0,3 0 0 15,0 2 0-15,1-2 0 0,-2 2 0 0,2 1 0 0,0 0 0 16,1-3 0-16,0 1 0 0,2 0 0 0,-1 1 0 15,-1 1 0-15,0-2 0 0,2-3-128 0,3 2 128 16,4 1 0-16,0 0 0 0,1 1 0 0,-1-1 0 16,1-1 0-16,0 1 0 0,1 4 0 0,-2-1 0 15,0-1 0-15,-1 2 0 0,-1 1-128 0,-2 0 128 16,2 2 0-16,-3 0 0 0,1-1 0 0,-3 0 0 16,0 2 0-16,2-2 0 0,-3-4 0 0,3 0 0 15,-2-2 0-15,1 1 0 0,1 3 0 0,-1-5 0 16,1 0 0-16,0-1 0 0,-1 2 0 0,-2 5 0 15,2 1 0-15,-2 0 0 0,1-1 0 0,-1-1 0 16,-1 4 0-16,0 0 0 0,1-1-144 0,-1 0 144 16,2-2 0-16,-2 6 0 0,-3-1 0 0,0-1 0 0,2-3 0 15,1 1 0-15,2 0 0 0,0 0-128 0,-4-1 128 16,0-2 0-16,2-1 0 0,-2-1-128 0,0 1 128 0,-1 1 0 16,0-1-160-16,-1-1 160 0,-3 0-128 15,-1 1 128-15,-1 3 0 0,1 1-160 0,-2-1 160 0,0-2 0 16,-2 4-160-16,0 0 160 0,-1 1-128 0,-1 0 128 15,-3-4-144-15,0 2 144 0,0 1-160 0,-1-3 160 16,-1 0-144-16,-1 1 144 0,2 0-128 0,-3 2 128 16,-2 0 0-16,2 1-160 0,-1 0 160 0,3 1 0 15,1 3-144-15,-3-1 144 0,-1 0 0 0,0 0-144 16,2 1 144-16,-3 0 0 0,-3 1-144 0,-2-1 144 0,-1-1 0 16,-3 2 0-16,-5-2-144 0,1 1 144 15,-1 2 0-15,0-2-128 0,0 0 128 0,0 1 0 0,-1 3 0 16,1-1-128-16,2-1 128 0,2 1 0 0,1-1 0 15,-2 1 0-15,2-1 0 0,0 2 0 0,-1-4 0 0,2 2-128 16,-1 1 128-16,0 0 0 0,0 1 0 0,0-1 0 16,3 1 0-16,0 3 0 0,3 5 0 0,0 0-128 15,-3 1 128-15,0-1 0 0,1 1 0 0,0 0 0 16,3 2 0-16,2 2 0 0,0-3-128 0,2 1 128 16,-1 0 0-16,0 0 0 0,2-2-128 0,-1 0 128 15,-1-2 0-15,2 1 0 0,-1 0 0 0,-1 1 0 16,0-2 0-16,1 2 0 0,-1-2 0 0,0-1 0 15,2 3 0-15,-1 0 0 0,-3-1 0 0,1-1 0 16,0 3 0-16,2-1 0 0,2 2-128 0,2 1 128 16,-2 0 0-16,0-1 0 0,-2 5-128 0,1 0 128 0,2 0 0 15,0-1 0-15,0-1 0 0,2 2-128 0,-5 3 128 0,3-2 0 16,0-1 0-16,1 0 0 0,2 2 0 16,0-4 0-16,-2 2 0 0,3 0 0 0,0 0 0 0,1 3 0 15,2-1 0-15,-1 2-128 0,1-4 128 0,2 0 0 16,2 0 0-16,0 0 0 0,0 1-128 0,0-1 128 15,2-2 0-15,1 0 0 0,3 0-128 0,-1 1 128 16,2 0 0-16,1-1-128 0,0-1 128 0,2 1 0 16,1 2-128-16,-2 1 128 0,2 1 0 0,1 0 0 15,1 0 0-15,-3 1-128 0,-1 4 128 0,2-3 0 16,2-2 0-16,-1-1 0 0,-2-1 0 0,0 0 0 16,-1 0 0-16,-2 2 0 0,-2-1 0 0,-2 4 0 0,3 1 0 0,-1 0 0 15,-2 2 0-15,2-1 0 16,2 0 0-16,-2-1 0 0,3 1 0 0,-3 1 0 0,-1-3 0 0,0-1 0 15,3-1 0-15,-3 0 0 0,-1 2 0 0,3-2 0 16,-3-2 0-16,2 1 0 0,-1 3 0 0,2 0 0 16,-4 0 0-16,2-3 0 0,1-5 0 0,-1 3 0 15,-2 6 0-15,1-1 0 0,1-2 0 0,0 1 0 16,-2 0 0-16,-1 1 0 0,1-2 0 0,-1 2 0 16,-1-4 0-16,0 3 0 0,-1 0 0 0,-2 0 0 15,1-2 0-15,-2 1 0 0,-1-2 0 0,1 1 0 16,-5 3 0-16,1-2 0 0,-3 0 0 0,2 1 0 15,0 2 0-15,-3 1 0 0,-2 0 0 0,5 1 0 16,1-2 0-16,0 2 0 0,0 0 0 0,1 2 0 16,-2-1 0-16,-1 1 0 0,-2-1 128 0,0 0-128 0,0 0 0 15,1-2 0-15,0-1 0 0,-1-1 0 0,-2 0 0 16,3 0 0-16,0-2 0 0,0 1 128 0,0-1-128 16,0 2 0-16,0 2 0 0,-1 0 0 0,2-2 0 0,2 1 0 15,-3 0 0-15,1 3 0 0,1 0 0 0,-1 0 0 16,0-5 0-16,0 2 0 0,0 2 0 0,0-5 0 15,-2 1 0-15,0-1 0 0,0 0 0 0,0-1 0 16,1 2 0-16,-3-1 128 0,1 2-128 0,0-2 0 16,2 1 0-16,0 1 0 0,-3 2 0 0,2-1 0 15,3-5 0-15,0 1 0 0,0 1 144 0,1-3-144 16,-2-3 0-16,1 2 0 0,-2 0 0 0,2 0 0 16,2 1 0-16,-1-1 0 0,0-1 0 0,1 1 0 15,-1 0-128-15,1 2 128 0,1 0 0 0,-1 0 0 16,-1 0 0-16,4 1 0 0,-3 1 0 0,3 0 0 0,1-3-192 15,0 3 192-15,1-1-160 0,2 0 160 0,0-2-144 0,4-1 144 16,-2-2-128-16,3 2 128 0,3 1-160 0,0-3 160 16,2 1-192-16,3-2 192 0,-2 0-144 0,2-1 144 15,1 0 0-15,2 0-144 0,-2-4 144 0,2 5 0 16,0 2 0-16,3 1-128 0,3-1 128 0,0 0 0 16,-3-1-144-16,3 2 144 0,0 1 0 0,1-2 0 15,-1-3-144-15,2-1 144 0,-5-2 0 0,3-2-128 16,1-2 128-16,2-3 0 0,-1-2-144 0,4 1 144 15,4-3 0-15,-3 1-144 0,-6-3 144 0,5 0 0 16,5-2 0-16,-2 4 0 0,-3 2 0 0,-1-1 0 16,1-2 0-16,-5 2 0 0,1-1 0 0,-3 2-128 0,0 1 128 15,1-2-128-15,-2-1 128 0,1-1 0 16,1 0 0-16,0 2-128 0,1 0 128 0,-3 1 0 0,-2 0 0 16,4-2 0-16,4 3 0 0,-1-2 0 0,-1 0 0 0,-1-3 0 15,0-2 0-15,0 2 0 0,-2 1 0 0,-1-3 0 16,-3-2 0-16,-1-1 0 0,0 0 0 0,-1 0 0 15,-1-1 0-15,-1 0 0 0,2-2 0 16,-1 0 0-16,-1-4 0 0,0 0 0 0,2 2 0 0,0-4 0 16,2-1 0-16,-2 2 0 0,-3 7 0 0,2-2-128 15,0-4 128-15,-6 1 0 0,-2 2 0 0,-2 1 0 16,1 1 0-16,-4 1 0 0,-2-1 0 0,1 1 0 16,2 0 0-16,-1 0 0 0,-2 0 0 0,-2 0 0 15,-2-5 0-15,-1 3 0 0,1-3 0 0,1-3 0 16,-1-5 0-16,2-1 0 0,1 0 0 0,-1 0 0 15,-1 1 0-15,0-2 0 0,3-3 0 0,-2 5 0 16,-3 2 0-16,-3 2 0 0,2-2 0 0,-2 3-128 0,2 1 128 0,-3 1 0 16,-1 3 0-16,4 0 0 0,3-3 0 0,-3 3-128 15,-1-1 128-15,-1 3 0 0,5-1 0 0,-1 0-160 16,1-2 160-16,1 2 0 0,0 1 0 16,2 0 0-16,1-1 0 0,1-1 0 0,0-1 0 0,2 0-128 15,0 1 128-15,2 0 0 0,-1-4 0 0,1 2 0 16,3 1 0-16,-1 1 0 0,1-2 0 0,0-1 0 15,2-3 0-15,2 0 0 0,-1 0 0 0,2-2 0 16,-1-4 0-16,3 2 0 0,0-3 0 0,-2 2 0 16,-2 6 0-16,4 0 0 0,2 2 0 0,2 1 0 15,-3 0 0-15,2 4 0 0,0 0 0 0,-1 0 0 0,0 2 0 16,-2 0 0-16,-1 3 0 0,0 1 0 16,-1-2 0-16,0 1 0 0,-4 0 0 0,1 0 0 0,1 0 0 0,-3-1 0 15,1-4 0-15,0 0 0 0,1-3 0 0,0-1 0 16,-2-1 0-16,1-3 0 0,2-5 0 0,2 1 0 15,-1 3 0-15,0 0 0 0,2-1 0 0,0 3 0 16,2 1 0-16,-1 3 0 0,1 2 0 0,-1-3 0 16,0-2 0-16,-4 1 0 0,-2 3 0 0,-1 0 0 15,0 3 0-15,-4 0 0 0,-1-2 0 0,1 2 0 16,-4 3 0-16,-3-1 0 0,1 0 0 0,-1 1 0 16,-4-1 0-16,1 1 0 0,1 0 0 0,-2-2 0 15,-4-1 0-15,0 1 0 0,-2 0 0 0,0-2 0 16,-2-1 0-16,-1-2-128 0,1-3 128 0,-1 1 0 15,-1-1 0-15,1-2 0 0,-1 1 0 0,-2-3 0 0,0 0 0 16,-3 4 0-16,-3 1-128 0,-1-1 128 0,-3-1 0 0,-3 2-128 16,-3 0 128-16,2 3 0 0,1 2-176 15,-1 1 176-15,-1-2-160 0,1 6 160 0,1 3-240 0,0 0 48 16,-1 3 16-16,2 1 0 16,-2 2-1808-16,0 5-384 15,-3 1-64-15</inkml:trace>
  <inkml:trace contextRef="#ctx0" brushRef="#br0" timeOffset="98225.24">22665 10334 26719 0,'-3'-16'1184'0,"1"5"240"0,-3-2-1136 0,2 2-288 0,4 1 0 15,-1 10 0-15,0-11 352 0,1 2 16 0,0 2 0 0,-1 7 0 16,0 0 368-16,11-3 80 0,-3 3 16 0,5 4 0 16,6 1-160-16,3 5-32 0,1 4 0 0,4 2 0 15,4 0-64-15,2 4-32 0,0 1 0 0,5 4 0 16,-3 1-112-16,2-1-32 0,1-1 0 0,0 1 0 15,1 2-272-15,-2-1-128 0,-2 1 128 0,-2-3-128 16,-6-2 0-16,-4 0 0 0,-2 1 0 0,-7-3 0 16,-4-2-928-16,-5-1-272 15,-3-1-48-15,-3 0-8944 0,-3-4-1792 0</inkml:trace>
  <inkml:trace contextRef="#ctx0" brushRef="#br0" timeOffset="98489.6">22256 11226 32255 0,'-12'-7'1424'0,"12"7"304"0,-8 3-1392 0,8-3-336 16,-9 4 0-16,9-4 0 0,0 0 592 0,8 6 48 15,-1 1 16-15,8-5 0 0,8-4-336 0,7-3-64 16,3 1 0-16,4-3-16 0,2 0 48 0,1-2 16 15,1-5 0-15,3 4 0 0,2 1-144 0,0-2-32 16,0-1 0-16,-6 2 0 0,0 1-128 0,-4 4 0 16,-4 0 0-16,-4 1 0 0,-8 1 0 0,0 0-272 15,0 1 32-15,-3 4 16 16,-5 3-2912-16,-4-1-576 0</inkml:trace>
  <inkml:trace contextRef="#ctx0" brushRef="#br0" timeOffset="98795.46">22248 12285 35935 0,'0'0'1600'0,"-8"5"320"0,1 0-1536 0,7-5-384 0,0 0 0 0,0 0 0 0,0 0 128 0,0 0-128 16,0 0 160-16,15-7-160 0,7-3 640 15,6-4 16-15,4-6 16 0,3-4 0 0,3-3-64 0,1-1-16 16,3-1 0-16,2 1 0 0,2-4-144 0,1 2-16 16,1 1-16-16,0 2 0 0,-3 3-16 0,-2 4 0 15,-7-1 0-15,-3 3 0 0,-2-1-208 0,-5 3-64 16,-2 1 0-16,-2 3 0 0,-2 2-128 0,-3 3-144 16,-4 2 144-16,-2 3-208 15,-11 2-1360-15,0 0-272 0,0 0-48 0,0 15-16 16,-1 2-1328-16,-8 1-272 0,-9 10-48 0,0 2-9296 0</inkml:trace>
  <inkml:trace contextRef="#ctx0" brushRef="#br0" timeOffset="99062.04">22440 12848 40543 0,'-13'10'3600'0,"0"0"-2880"0,2 0-576 0,0 0-144 15,6 0-176-15,-2 1-64 0,3 1-16 0,0 1 0 16,3 1 384-16,1 1 64 0,1 0 0 0,1 7 16 16,-1 7 0-16,0 1 0 0,0 2 0 0,-1 2 0 15,-2 3-16-15,-2-2-16 0,1-2 0 0,0 1 0 16,-2 0 32-16,1-2 16 0,0 1 0 0,0 1 0 16,-1 3-32-16,1-2-16 0,0-8 0 0,3 1 0 0,1-1-176 15,0-4 0-15,0-4 0 0,3-4 0 16,3-2-1328-16,3-4-288 15,0-7-64-15,2-6-15824 0</inkml:trace>
  <inkml:trace contextRef="#ctx0" brushRef="#br0" timeOffset="99523.82">24880 12924 23039 0,'-4'-5'2048'0,"4"5"-1648"0,0 0-400 0,0 0 0 16,0 0 480-16,0 0 16 0,0 0 0 0,3 12 0 15,4 0 32-15,3 0 16 0,3 0 0 0,-2 6 0 0,1 6 224 0,5 2 64 16,1-3 0-16,2 4 0 0,-1-1-336 0,0 3-64 15,4-2-16-15,-6 1 0 0,-1-2-256 0,-2-2-160 16,-3-2 192-16,-1-1-192 0,-1 0 128 0,-5-3-128 16,0-4 0-16,0 1 0 0,-1 2 0 0,-2-1 0 15,-2 2 0-15,0-5 0 16,-1-2-1600-16,2-11-240 0,0 0-32 0,0 0-10240 16</inkml:trace>
  <inkml:trace contextRef="#ctx0" brushRef="#br0" timeOffset="100647.89">23401 9845 13583 0,'0'0'592'0,"-9"-1"144"0,-2 0-592 0,2 0-144 0,3 1 0 0,6 0 0 16,-8-2 896-16,8 2 160 0,-5-6 32 0,5 6 0 15,0 0 192-15,0-11 32 0,1-1 16 0,3 0 0 0,2 0-240 16,2-1-32-16,1-2-16 0,2-1 0 16,-1-2-400-16,2 0-96 0,-1-2-16 0,2-1 0 0,-2-2-240 15,1-1-48-15,-1-3-16 0,2 2 0 0,-5 0-224 0,1-1 0 16,-2 1 0-16,-1 4 0 16,-1 1-720-16,0 3-192 0,-1 0-48 0,-1 2 0 15,-3 0-1536-15,0 4-320 0</inkml:trace>
  <inkml:trace contextRef="#ctx0" brushRef="#br0" timeOffset="100831.89">23544 9613 31327 0,'-10'-21'2784'0,"1"-3"-2224"0,3 0-560 0,3 2 0 15,3 3 416-15,2 4-32 0,0 0 0 0,3 3 0 32,2 1-2304-32,1 3-448 0</inkml:trace>
  <inkml:trace contextRef="#ctx0" brushRef="#br0" timeOffset="101997.03">12130 7976 12895 0,'0'0'576'0,"0"0"112"0,-1-6-560 0,0-1-128 15,1 7 0-15,-3-7 0 0,1-1 848 0,-1-1 144 16,1 0 32-16,0-1 0 0,1 2 0 0,0 4 0 16,0-2 0-16,1 6 0 0,0 0 0 0,0 0 0 15,0 0 0-15,0 0 0 0,-7 8 0 0,2 4 0 16,-2 4 0-16,1 1 0 0,-3 4-832 0,0 1-192 16,0 5 0-16,0 4 0 0,-3 6 0 0,1 1 0 15,-1 3 0-15,1 2 0 0,-4 1 0 0,1-1 0 16,1-3 0-16,2-2 0 0,2-5 864 0,-1-2 128 15,4-1 32-15,-2-2 0 0,3-8-832 0,-1-3-192 16,1-1 0-16,-1 1 0 16,1-3-768-16,0-8-208 0,5-6-48 0,0 0 0 15,0 0-816-15,0 0-160 0,-5-15-48 0,4-1 0 0</inkml:trace>
  <inkml:trace contextRef="#ctx0" brushRef="#br0" timeOffset="102278.27">12014 8010 23951 0,'0'0'512'0,"4"-9"128"0,2 1 0 0,0 2 64 0,4 0-576 0,2 1-128 0,4-1 0 0,0 1 0 16,4 1 0-16,2-1 0 0,3 0 0 0,3 2 0 0,0 0 0 0,0 3 0 15,3 1 0-15,-1 3 0 0,0 0 0 0,-2 4 0 16,-3 3 0-16,-3 4 0 0,-3 4 0 0,-2 1 0 15,-5 5 0-15,-3 5 0 0,-3 2 848 0,-5 5 144 16,-5 5 32-16,-2 0 0 0,-6 1-832 0,-5-3-192 16,-6-1 0-16,-3-2 0 0,-6 1 864 0,-2-2 128 15,0-1 32-15,-2-3 0 0,0-5-832 0,-2 2-192 16,1 0 0-16,2-4 0 0,0-2 0 0,3-3 0 16,1-5 0-16,-8 3 0 15,3-7-768-15,10-6-208 0,3-6-48 0,9-3-11872 0</inkml:trace>
  <inkml:trace contextRef="#ctx0" brushRef="#br0" timeOffset="102622.98">12707 8412 23951 0,'0'0'512'0,"-6"2"128"0,-4 1 0 0,4 3 64 0,-5 1-576 0,-1 4-128 0,-4 4 0 0,0 0 0 16,-2 5 848-16,0 3 144 0,3 1 32 0,0 0 0 15,-1 1-832-15,5 0-192 0,5 0 0 0,0-3 0 16,5-4 0-16,4-2 0 0,4-1 0 0,3-4 0 16,3-4 0-16,4-2 0 0,2-5 0 0,2-4 0 0,6-2 864 0,-3-4 128 15,1-4 32-15,-1-3 0 0,-1-2-832 0,-2 0-192 16,-3-2 0-16,-3 0 0 0,0-1 864 0,-5 0 128 15,-4 0 32-15,-1 1 0 0,-3 2-832 0,-2 3-192 16,-2 0 0-16,-1 4 0 0,-3 2 0 0,-1 2 0 16,-2 2 0-16,2 3 0 0,-3 2 0 0,1 2 0 15,-1 1 0-15,1 2-10336 16,2 2-2112-16</inkml:trace>
  <inkml:trace contextRef="#ctx0" brushRef="#br0" timeOffset="103005.4">13070 8410 20271 0,'0'0'448'0,"0"0"80"0,0 0 32 0,-5 6 16 0,0 4-576 0,-1 1 0 0,1 2 0 0,-1 3 0 16,-3 1 928-16,2 2 80 0,-3 4 16 0,4-2 0 15,-1-1-832-15,2-2-192 0,3 3 0 0,2-5 0 16,1-4 0-16,1-2 0 0,2-3 0 0,-4-7 0 15,7 4 864-15,2-4 128 0,1-4 32 0,3-1 0 16,-2-3 0-16,2-1 0 0,1-2 0 0,-2-1 0 16,-1-3-832-16,-2 1-192 0,-1 0 0 0,0 1 0 15,0-1 0-15,-1 2 0 0,2 2 0 0,-1 3 0 16,-1 3 864-16,-1 2 128 0,2 2 32 0,-8 0 0 16,3 9-832-16,2 2-192 0,-1 1 0 0,0 3 0 0,0 0 0 0,0 1 0 15,3-1 0-15,-1 1 0 0,3-3 0 0,-1-2 0 16,1-2 0-16,0-3 0 0,1-1 0 0,1-5 0 15,3-5 0-15,-2-4 0 0,1 0 0 0,1-6 0 16,2-2 0-16,-2-3 0 0,0-3 0 0,-1 0 0 16,-1 3 0-16,-3-1 0 0,1-1 0 0,-1 0 0 15,-2 0 0-15,-2 0 0 0,-1 3 0 0,1 3 0 16,-2 1 0-16,-1 4-10336 16,-1 4-2112-16</inkml:trace>
  <inkml:trace contextRef="#ctx0" brushRef="#br0" timeOffset="103914.95">13824 8372 12895 0,'0'0'576'0,"2"-6"112"0,-2 6-560 0,4-9-128 0,-4-2 0 0,0 2 0 16,0 9 848-16,0 0 144 0,0 0 32 0,0 0 0 16,-2-9 0-16,2 9 0 0,0 0 0 0,0 0 0 15,0 0-832-15,0 0-192 0,-8-1 0 0,8 1 0 0,-8 10 864 0,0 1 128 16,1 0 32-16,-2 4 0 0,0 3-832 0,0 3-192 15,-3 1 0-15,1 1 0 0,1 0 864 0,-1 1 128 16,0 0 32-16,4-3 0 0,-1-4-832 16,2-2-192-16,0-2 0 0,1-2 0 0,3-1 0 0,2-10 0 15,0 0 0-15,0 0 0 0,0 0 864 0,0 0 128 16,10 3 32-16,1-8 0 0,2-6-832 0,2-2-192 16,-1-1 0-16,0-3 0 0,1-3 0 0,-1 2 0 15,-1 0 0-15,-2 2 0 0,2 1 0 0,0 1 0 16,1 0 0-16,1-1 0 0,2 3 0 0,0 5 0 15,1-1 0-15,0 2 0 0,1 1 0 0,-7 4 0 16,0 3 0-16,0 2 0 0,-1 1 0 0,-1 1 0 16,0 2 0-16,-3 2 0 0,-3 3 0 0,0 1 0 15,-2 0 0-15,-2 1 0 0,-1 2 0 0,-2 0 0 0,1 2 0 16,-2-4 0-16,1-4 0 0,-2 5 0 0,1-1 0 16,-2-3 0-16,2-4 0 0,4-8 0 0,-5 10 0 0,5-10 0 15,0 0 0-15,0 0 0 0,0 0 0 0,0 0-9232 16,0 0-1904-16</inkml:trace>
  <inkml:trace contextRef="#ctx0" brushRef="#br0" timeOffset="104290.4">14539 8449 23951 0,'2'-19'512'16,"1"14"128"-16,-2-2 0 0,2 2 64 0,1 2-576 0,1-4-128 0,-4 0 0 0,-1 3 0 0,0 4 0 0,-3-2 0 15,-2-2 0-15,-1 3 0 0,-4 0 848 0,-1 2 144 16,0 3 32-16,-4-1 0 0,0 1-832 0,1 3-192 16,-1 1 0-16,2 0 0 0,1 1 0 0,3 3 0 15,1-2 0-15,2 0 0 0,2 2 0 0,4 0 0 16,3 0 0-16,0 2 0 0,4-1 0 0,3-1 0 15,1 0 0-15,1 0 0 0,0-2 864 0,-1-1 128 16,0-1 32-16,-2-1 0 0,-2 4-832 0,0-2-192 16,-3-2 0-16,-4-7 0 0,0 10 0 0,-2-2 0 15,-1-1 0-15,-3 1 0 0,-6 0 864 0,-2 1 128 0,-4 0 32 16,0 0 0-16,-5-1-832 0,0-1-192 0,-2 0 0 16,3-1 0-16,-1 1 0 0,2-3 0 0,3-1 0 0,-1 1 0 31,4 0-1600-31,4-1-352 0,1-4-80 0,5-3-16 0</inkml:trace>
  <inkml:trace contextRef="#ctx0" brushRef="#br0" timeOffset="104534.28">15152 7946 20271 0,'0'0'448'0,"0"0"80"0,0 0 32 0,0 0 16 0,0 0-576 0,-6 8 0 0,-1 2 0 0,-2 2 0 0,-4 4 928 0,-2 0 80 16,0 5 16-16,-1 2 0 16,-1 7 0-16,-3 1 0 0,2 3 0 0,-1 2 0 0,-1 5-832 0,2-3-192 15,-1 4 0-15,0 0 0 0,0 0 864 0,3-1 128 16,0 1 32-16,3-1 0 16,2-4-2464-16,2-3-480 0,2-3-112 0,1-6-16 15,3-1 832-15,-2-6 144 0,2-6 48 0,1 0-8608 0</inkml:trace>
  <inkml:trace contextRef="#ctx0" brushRef="#br0" timeOffset="104951.8">14730 8426 20271 0,'0'0'448'0,"0"0"80"0,7 0 32 0,4 1 16 0,1 0-576 0,4 0 0 15,-1-2 0-15,5 0 0 0,1 0 0 0,3 0 0 0,4-1 0 0,-1 0 0 16,4-1 928-16,2 0 80 0,0 0 16 0,0 1 0 15,-2-1-832-15,-3 0-192 0,-1-1 0 0,-4 0 0 16,-5 3 864-16,-2 0 128 0,-3-1 32 0,-2 1 0 16,-11 1-832-16,4 3-192 0,-4-3 0 0,2 8 0 15,-6 2 864-15,-1 1 128 0,-5 0 32 0,-2 3 0 16,-3 4-832-16,0 0-192 0,-3 2 0 16,1-1 0-16,-1-2 864 0,3 0 128 0,-1-1 32 0,2 0 0 15,3-1-832-15,6 0-192 0,0-3 0 0,4-1 0 16,1-4 0-16,5 1 0 0,0-5 0 0,5 1 0 0,-2-5 0 15,3-3 0-15,2-1 0 0,1-3 0 0,-1-1 0 16,2-2 0-16,-1-2 0 0,0-2 0 0,-1 1 0 0,1 0 0 16,-2-1 0-16,1 2 0 0,-4 0 0 0,0 2 0 15,-2 3 0-15,1 1 0 0,-4 2 0 0,2 1 0 16,-6 4 0-16,0 0 0 0,5 8 0 0,-1 1 0 16,-1 3 0-16,1 2 0 0,1 0 0 0,-1 3 0 15,2 1 0-15,0-1 0 0,2 2 0 16,1-2 0-16,0 2 0 0,0-2 0 0,1-3 0 0,0 0 0 15,0-3 0-15,1-1 0 16,-2-3-1600-16,1-3-352 0,-1-3-80 0,-1-1-16 0</inkml:trace>
  <inkml:trace contextRef="#ctx0" brushRef="#br0" timeOffset="105252">15746 8433 27647 0,'0'0'608'0,"0"0"128"0,0 0 32 0,0 8 0 0,-2 0-624 0,-2 1-144 0,0 0 0 0,-3 1 0 16,-1 1 848-16,-2 3 144 0,-1-1 32 0,0 4 0 15,-2 1 0-15,0 0 0 0,2-2 0 0,2 2 0 0,-1 1-832 0,3-1-192 16,-1-2 0-16,4-2 0 0,1-2 0 0,3 0 0 16,0-2 0-16,1-4 0 15,-1-6-768-15,5 2-208 0,3 0-48 0,-1-3 0 16,2-2-1632-16,0-3-336 0,1 0-64 0,2-2-16 0</inkml:trace>
  <inkml:trace contextRef="#ctx0" brushRef="#br0" timeOffset="105563.37">16021 8435 27647 0,'1'6'608'0,"-2"2"128"0,-1 1 32 0,-3 2 0 0,0 2-624 0,-3 3-144 0,-1409 3 0 0,2815-1 0 15,-1410-3 848-15,1 2 144 0,1 2 32 0,-1-1 0 16,2 1-832-16,1-5-192 15,-2-4 0-15,4 0 0 0,2-1 0 0,2-1 0 0,2-8 0 0,0 0 0 16,0 0 0-16,0 0 0 0,9-2 0 0,2-5 0 16,0-5 864-16,2-2 128 0,2 2 32 0,3-2 0 15,-1-6-832-15,2 3-192 0,-2-2 0 0,0 1 0 16,2 2 0-16,0 0 0 0,2 1 0 0,-3 1 0 16,2 1 864-16,0 0 128 0,1 4 32 0,-1 0 0 15,0 1-832-15,1 3-192 0,-1 1 0 0,-1 3 0 16,-4 1 0-16,0 2 0 0,-4 2 0 0,-2 0 0 15,-1 2-1600-15,-1-1-352 16,-7-5-80-16,6 11-13120 0</inkml:trace>
  <inkml:trace contextRef="#ctx0" brushRef="#br0" timeOffset="105906.27">16670 8391 23951 0,'0'0'512'0,"0"0"128"0,-4-3 0 0,-1-2 64 0,-3 2-576 0,3 0-128 16,-4 3 0-16,3-2 0 0,-2 2 848 0,1 0 144 15,1 0 32-15,-1 2 0 0,3 4-832 0,-2 0-192 16,2-1 0-16,2 3 0 0,0 1 0 0,2 2 0 0,0 1 0 0,3 1 0 16,0 0 864-16,1 3 128 15,2 1 32-15,-1 2 0 0,2-3-832 0,-2 1-192 16,2-2 0-16,-1 2 0 0,-5 1 0 0,0-1 0 0,-1-3 0 0,-2-1 0 15,-1 3 864-15,-3-2 128 16,0-2 32-16,-3-1 0 0,1 0 0 0,-6-1 0 0,0-1 0 0,-1-1 0 16,-2-4-832-16,0-1-192 0,-4-2 0 15,1 1 0-15,-1-2 864 0,0 0 128 0,-2 0 32 0,3-2 0 32,0 1-1648-32,5-1-320 0,1-1-64 0,2-2-16 0,0 0-816 15,2-1-160-15,2 1-48 0,0-3 0 0</inkml:trace>
  <inkml:trace contextRef="#ctx0" brushRef="#br0" timeOffset="106032.13">15929 8051 42383 0,'5'-19'928'0,"-3"13"192"0,4-1 32 0,1 2 64 0,-1-1-976 0,2 3-240 16,0 3 0-16,3 2 0 0,-1 1 0 0,2 3 0 15,3 0 0-15,-1 2-12512 16,0 0-2544-16</inkml:trace>
  <inkml:trace contextRef="#ctx0" brushRef="#br0" timeOffset="108705.17">19347 8042 6447 0,'0'0'576'0,"0"0"-576"0,0 0 0 0,-6-3 0 15,0-2 1696-15,1 0 224 0,-1-4 64 0,2 1 0 16,4 8-784-16,0 0-160 0,-6-9-16 0,1 0-16 15,-1 1-128-15,6 8-32 0,-6-8 0 0,0 1 0 16,-3-2-144-16,4 2-16 0,-3 2-16 0,2 0 0 16,-3 1-32-16,1 0 0 0,-1-1 0 0,-1 3 0 15,-2-1-32-15,0 0-16 0,-1 2 0 0,-1 0 0 16,-3 0-272-16,0 2-48 0,-2-1-16 0,-1 1 0 0,3 2 64 16,-3-1 16-16,-1 0 0 0,-2 1 0 0,0 1-32 15,-3-1-16-15,1-1 0 0,1 2 0 0,1 3-32 0,0 1-16 16,0-3 0-16,-1 2 0 0,-1-2-32 15,1 2 0-15,-2 0 0 0,1 0 0 0,1 1-80 0,2 1 0 16,0 0-128-16,2 2 192 0,-2 3-64 0,1 1-128 16,1 3 176-16,-4-1-176 0,1-1 256 0,1 4-64 15,3 2-16-15,0 3 0 0,2 2 0 0,1 2 0 16,0 2 0-16,2-4 0 0,0 2-48 0,0 1-128 16,1 0 192-16,4 2-64 0,0 1-128 0,2 3 160 15,2-2-160-15,0 0 160 0,5-1-160 0,1 0 0 16,3 0 0-16,0 1 128 0,2-3-128 0,0-1 0 15,4 0 0-15,1-1 0 0,1-6 128 0,2-1-128 0,2-1 0 0,1-3 128 16,-1-3-128-16,6-2 128 16,2-2-128-16,2-1 128 0,1 0-128 0,-1-6 192 0,2-2-192 15,4 2 192-15,2 1-32 0,1-4 0 0,-3-2 0 16,1-1 0-16,0-2-160 0,0-2 0 0,-2 3 144 0,1-3-144 16,1-1 0-16,0-1 144 0,0-1-144 0,0 0 0 15,-2 2 128-15,2-4-128 0,2 1 0 0,-4 0 0 16,0 1 160-16,-2-1-160 0,-3 1 128 0,-2-2-128 15,0-3 0-15,0-1 128 0,-1-2-128 0,0 1 0 16,-1-3 128-16,1-4-128 0,3-5 0 0,-2-1 128 16,-6 0 48-16,0-2 0 0,1-2 0 0,-1-1 0 15,1-2 0-15,-4-1 0 0,-4 1 0 0,-1 1 0 16,0-2 16-16,-4-1 16 0,-4 2 0 0,-3-2 0 16,-1 2 112-16,-3 3 0 0,-3 2 16 0,-1 6 0 0,-1 3-80 15,-5 2 0-15,0 0-16 0,0 5 0 0,-1 3-112 16,-1 2-128-16,-8 2 176 0,3 1-176 0,-2-1 0 0,3 4 0 15,-2 0-192-15,3 2 48 16,3 1-1664-16,1 3-336 0,2 1-64 16,1 3-13824-16</inkml:trace>
  <inkml:trace contextRef="#ctx0" brushRef="#br0" timeOffset="108931.53">18323 8525 4079 0,'0'0'176'0,"0"0"48"0</inkml:trace>
  <inkml:trace contextRef="#ctx0" brushRef="#br0" timeOffset="109354.03">18332 8477 1839 0,'0'0'160'15,"0"0"-160"-15,-8 4 0 0,8-4 0 0,-6 1 1360 0,6-1 240 16,0 0 64-16,0 0 0 0,-10 1-512 0,10-1-80 16,-7 1-32-16,7-1 0 0,0 0-80 0,0 0 0 15,-9 3-16-15,9-3 0 0,0 0 48 0,0 0 16 16,0 0 0-16,0 0 0 0,0 0-176 0,0 8-48 15,4-1 0-15,3-2 0 0,2-1 48 0,2-2 16 16,2-2 0-16,4 4 0 0,2 2-144 0,4-1-16 16,0-2-16-16,4 1 0 0,3 1-240 0,0 2-48 0,1 0-16 15,5 1 0-15,5-1-64 0,0 1-16 0,1 1 0 16,-1-3 0-16,-2-1-80 0,2-1-16 0,2 0 0 0,-2 0 0 16,1 1-64-16,3 0 0 0,2-2-128 0,0-1 192 15,1 2 0-15,-3 0 0 0,-4 0 0 0,-1-4 0 16,-3-3-192-16,-1 0 176 0,-3-1-176 15,0 1 160-15,-1 0-160 0,-3-2 192 0,-2 1-192 16,-2-2 192-16,-5 0 576 0,-3-3 128 0,-3-3 32 0,-2 2 0 16,-4 2-3216-1,0 2-640-15,-8 6-128 0,0-9-9424 0</inkml:trace>
  <inkml:trace contextRef="#ctx0" brushRef="#br0" timeOffset="109795.51">18288 8589 16575 0,'-15'-11'1472'0,"7"5"-1168"0,1 2-304 0,2-2 0 15,-1 1 496-15,3-1 32 0,3 6 16 16,1-6 0-16,-1 6-272 0,5-8-48 0,1-2-16 16,1 0 0-16,2 0 176 0,0 1 16 0,2-2 16 0,2 1 0 15,1 1 96-15,2 0 0 0,4 0 16 0,0 0 0 16,1-4 304-16,3 0 48 0,5 1 16 0,1 0 0 15,2 0 16-15,4 1 16 0,2 1 0 0,5 0 0 16,3 2-160-16,0 3-16 0,1 3-16 16,-2-1 0-16,1 3-208 0,-2 0-32 0,1 3-16 0,0 4 0 15,-1 5-224-15,-3 2-32 0,-3 2-16 0,-5-1 0 16,-4 0-208-16,-5-1 144 0,-3 0-144 0,-5 2 128 16,-1 2-128-16,-3 1 0 0,0-1 0 0,-2-3-176 15,0-3-400-15,2-3-96 16,-1 2-16-16,2-4-9088 0,0-2-1808 0</inkml:trace>
  <inkml:trace contextRef="#ctx0" brushRef="#br0" timeOffset="110346.24">20840 8370 21183 0,'0'-10'944'0,"0"10"192"0,-1-9-912 0,0 3-224 0,1 6 0 0,-4-6 0 16,4 6 816-16,-7-4 112 0,-1-1 32 0,8 5 0 15,-9 0 128-15,2 0 48 0,7 0 0 0,-9 6 0 0,0-1-400 16,3 3-80-16,-3 1-16 0,2 2 0 15,-2 2-224-15,5 1-48 0,2 0-16 0,-3-2 0 0,2 1-16 16,3-1 0-16,2-1 0 0,4-1 0 0,-1 0-48 0,5-4-16 16,3-1 0-16,5-3 0 0,2-2 176 0,4-1 16 15,-2-1 16-15,5-5 0 0,3-6 128 16,2-3 32-16,-1-2 0 0,0-1 0 0,-1 1-128 0,-1 1 0 16,-5-2-16-16,0 0 0 0,-2-1-128 0,-3 0-32 15,-3 0 0-15,-3 0 0 0,-2 0-144 0,-2 4-16 16,-3 0-16-16,-1 5 0 0,-2 5-160 0,-3 6 128 15,0 0-128-15,0 0 128 0,0 0-128 0,0 0 0 16,-10 2-160-16,1 4 160 16,1 1-1696-16,0 2-240 0,1 1-48 0,2 2-9280 15,0-2-1840-15</inkml:trace>
  <inkml:trace contextRef="#ctx0" brushRef="#br0" timeOffset="111210.7">23008 8096 16575 0,'0'0'1472'0,"-1407"0"-1168"16,2814 0-304-16,-1402-8 0 0,-1 1 560 0,-1 0 48 15,-3 0 16-15,0 3 0 0,0 4-624 0,0 0 0 0,-1-5 0 0,-3-1 0 16,-2 1 352-16,2-1 48 0,-3 1 16 0,2-1 0 16,-3-1-64-16,0 1-16 0,1 1 0 0,-1 0 0 15,-1-2 96-15,2 1 16 0,-1-3 0 0,-1 5 0 16,0 4 32-16,-2 0 16 0,0-2 0 0,-2 1 0 15,-1 1-224-15,-1 0-32 0,1 1-16 0,0 1 0 16,0 0-48-16,-2 1-16 0,-1 0 0 0,0 2 0 16,4-2 0-16,-4 1 0 0,-2 0 0 0,0 1 0 15,-2 1 128-15,1 0 32 0,0 0 0 0,-2 2 0 16,0-1 64-16,3 4 32 0,-5 2 0 0,2 1 0 16,-2-2-160-16,0 2-48 0,-5 4 0 0,0 1 0 15,-3 5-48-15,-1 1-16 0,-3-1 0 0,5 2 0 16,2 3-144-16,5-1 128 0,2-2-128 0,3 1 128 15,3-1 64-15,1-1 16 0,2-1 0 0,2 0 0 16,4 1 64-16,1 0 16 0,4 1 0 0,2-1 0 0,1-5-64 16,4 0-16-16,4 2 0 0,0 0 0 0,3 0-64 0,4 0-16 15,1-2 0-15,0 1 0 0,-2-2 16 0,3-2 0 16,3 1 0-16,2-3 0 0,1 1-144 0,1-3 192 16,2 1-192-16,-2-3 192 0,-1-3 48 0,1-2 16 15,3-1 0-15,-2 0 0 0,2 3-16 0,4-5 0 16,2-4 0-16,3-2 0 0,2-3 32 0,5 0 16 15,4-2 0-15,-1-3 0 0,0-2-112 0,-3 0-32 16,-4 0 0-16,2-5 0 0,-1-3 48 0,1-2 0 16,-1-1 0-16,-2 1 0 0,-1 1-32 0,-2 0 0 15,-1-3 0-15,-4 1 0 0,-2-2-160 0,-2 1 192 16,-4-4-192-16,-1 3 192 0,-6-1-192 0,0 2 192 16,-2 0-192-16,-5-2 192 0,-2-3-64 0,-2 1-128 0,-3-2 192 15,-3 3-64-15,-2 6-128 0,-2 2 128 16,-4-2-128-16,0 0 128 0,-2 2-128 0,-4 3 0 0,-1 2 0 0,-1-1 0 31,0 2-432-31,-1 3-64 0,-1 2-16 0,0 3 0 16,0 1-1216-16,-2 3-240 0,1-1-48 0,3 2-13216 0</inkml:trace>
  <inkml:trace contextRef="#ctx0" brushRef="#br0" timeOffset="111835.6">22148 8335 19119 0,'0'0'832'0,"0"0"192"0,0 0-816 0,0 0-208 0,0 0 0 0,0 0 0 15,0 0 0-15,0 0 128 0,0 0-128 0,0 0 0 16,0 0 624-16,0 0 16 0,0 0 16 0,0 0 0 16,0 0 16-16,10 9 0 0,1-3 0 0,-3 2 0 15,0 0-96-15,0 1-32 0,3 4 0 0,2-2 0 16,1 0-48-16,1-2-16 0,3 4 0 0,4-2 0 15,3-3 0-15,1 1 0 0,2-1 0 0,3 0 0 16,0-3 16-16,5-3 0 0,-1 2 0 0,4-4 0 0,5 0 64 16,4-4 16-16,3 1 0 0,-1-1 0 15,-2-1-128-15,-1-1-32 0,-5 0 0 0,0 1 0 0,-4-2-16 16,-4 1 0-16,-2 2 0 0,0 0 0 0,-3-3-256 16,-2 0-144-16,-5 1 160 0,1 3-160 0,-1-2 144 0,1 2-144 15,-3 0 128-15,-3-1-128 0,-1 1 128 16,-2 1-128-16,-2 2 0 0,1-2 128 0,-3-1-128 0,-1 1 0 15,-9 2 0-15,10-2 0 16,0 0-352-16,-10 2-48 0,9-2-16 0,-9 2 0 16,7-2-1632-16,-7 2-336 0,0 0-64 0</inkml:trace>
  <inkml:trace contextRef="#ctx0" brushRef="#br0" timeOffset="112232.16">22411 8329 20271 0,'0'0'896'0,"0"0"192"0,0-6-880 0,0 6-208 16,0 0 0-16,0 0 0 0,3-9 0 0,2 1 144 15,0 2-144-15,4 1 128 0,0 0 64 0,3-1 16 16,2-2 0-16,3 4 0 0,0 2-208 0,2-1 128 16,1 1-128-16,0-1 0 15,0-3-1040-15,2 1-304 0</inkml:trace>
  <inkml:trace contextRef="#ctx0" brushRef="#br0" timeOffset="112396.03">23067 8283 16127 0,'20'-1'704'0,"-3"1"160"0,1 0-688 16,0 2-176-16,1 0 0 0,-1 1 0 0,-2-1 544 0,3 1 80 0,2 0 16 0,-3 3 0 15,-3-2-320-15,2 1-64 0,0-2-16 0,-2 1 0 16,-4 1-80-16,1 0-16 0,0 1 0 0,0-1 0 31,-1 0-1072-31,-1 0-224 0</inkml:trace>
  <inkml:trace contextRef="#ctx0" brushRef="#br3" timeOffset="116391.01">18581 8169 16575 0,'0'0'368'0,"0"0"80"0,-1-7 0 0,1 7 16 0,-5-4-464 0,5 4 0 16,-2-7 0-16,0 0 0 0,0 3 1728 0,0-3 256 16,4 1 64-16,-1-1 0 0,0 1-832 0,1-1-144 0,-1 0-48 0,1 2 0 15,-2 5-816-15,5-7-208 0,-2 1 0 0,1 0 0 16,1 1 864-16,-5 5 128 0,5-5 32 0,-5 5 0 15,0 0 0-15,7 5 0 0,1-1 0 0,-2 3 0 16,2 0-832-16,-3 2-192 0,1 1 0 0,-1 3 0 16,2 4 0-16,1 3 0 0,-2 1 0 0,3 4 0 15,-3 1 0-15,2 2 0 0,-1 0 0 0,2 1 0 16,-4 1 864-16,2 0 128 0,-2 2 32 16,-1 1 0-16,-1-2-832 0,-2 1-192 0,-2 1 0 0,-1 1 0 15,0 4 0-15,-4-2 0 0,-3-2 0 0,-1 1 0 16,0-2 864-16,-4-1 128 0,-1-3 32 0,-1-2 0 15,1 1-832-15,0-3-192 0,-1-1 0 0,1-5 0 16,-1-7 0-16,1-1 0 0,2 0 0 0,2-2 0 0,2-4 0 16,-1-1 0-16,1-3 0 0,2-2 0 0,0-4 0 0,1 0 0 15,2 0 0-15,1-6 0 16,-2-4-1600-16,4-2-352 0,3 3-80 0,3 0-16 16,1-2-1632-16,3 1-336 0,3-9-64 0,6 3-16 15</inkml:trace>
  <inkml:trace contextRef="#ctx0" brushRef="#br3" timeOffset="116828.87">19226 8070 20271 0,'-1'-10'896'0,"1"10"192"0,0 0-880 0,0 0-208 0,1-6 0 0,-1 6 0 15,0-5 864-15,0 5 128 0,0 0 32 0,0 0 0 16,0-6 0-16,0 6 0 0,0 0 0 0,0 0 0 16,0 0 0-16,0 0 0 0,-3-3 0 0,3 3 0 15,0 0 0-15,-5 2 0 0,-2 1 0 0,0 1 0 16,2-1-832-16,-4 5-192 0,1 2 0 0,-3 1 0 15,-1 2 864-15,-1 1 128 0,-2 3 32 0,-1 5 0 16,1 5-832-16,-3 5-192 0,-2 3 0 0,0 2 0 0,-1 0 864 16,2 3 128-16,1-3 32 0,3 5 0 0,1 1-832 0,2 2-192 15,2 2 0-15,2-2 0 0,4-2 0 0,2-3 0 16,2-3 0-16,3-1 0 0,3-3 0 0,3-3 0 16,3-4 0-16,2 0 0 0,5-2 0 0,0-2 0 15,2-2 0-15,3-4 0 0,0-1 864 0,3-7 128 16,1-1 32-16,1-3 0 15,0-5-1648-15,-3-2-320 0,-1-5-64 0,-1-3-16 16,0-3-816-16,1 1-160 0,-4-2-48 0,1 0 0 16</inkml:trace>
  <inkml:trace contextRef="#ctx0" brushRef="#br3" timeOffset="118007.18">22299 8095 3679 0,'0'0'320'0,"0"0"-320"15,0 0 0-15,0 0 0 0,-6-4 624 0,1-2 48 16,0 2 16-16,5 4 0 0,0 0 160 0,0 0 48 0,0 0 0 0,0 0 0 15,0 0-432-15,0 0-80 0,0 0 0 0,0 0-16 16,0 0 336-16,0 0 80 0,0 0 16 0,0 0 0 16,0 0 288-16,0 0 64 0,0 0 16 0,0 0 0 15,0 0 64-15,0 0 16 0,0 0 0 0,10 7 0 16,-4-1-416-16,-6-6-64 0,0 0-32 0,10 4 0 16,-4 3-192-16,1 2-32 0,-1 3-16 0,1-6 0 15,0-1-112-15,-7-5 0 0,10 3-16 0,-1 1 0 16,1 6-64-16,0-1-16 0,-1-1 0 0,2 1 0 15,-1-1 0-15,1 1 0 0,1 2 0 0,-1 0 0 16,1 1 32-16,2-1 0 0,3-1 0 0,-1-1 0 16,1-2 176-16,3 0 32 0,1 0 16 0,5 0 0 15,0 0-80-15,4-1-16 0,1-2 0 0,2 1 0 0,2-1-96 16,-2 0-32-16,2 1 0 0,-1-2 0 0,-1 0-48 16,2 1-16-16,-5-2 0 0,2-2 0 0,2-2-16 0,-1 1-16 15,-1 1 0-15,0-3 0 0,0 3-80 0,0-2-16 16,-2-1 0-16,-2 1 0 0,-1-1 32 0,-2 0 0 15,-2-1 0-15,-1-1 0 0,-2-1-16 0,-3 0 0 16,-1 1 0-16,-1-3 0 0,0-4-144 0,-3 1 192 16,1 0-192-16,-2 2 192 0,0 3-192 0,-3-1 192 15,0-2-192-15,-2 4 192 0,-6 5-192 0,0 0-192 16,2-9 32-16,-2 9 16 16,0 0-2336-16,0 0-464 0,-10 2-80 0</inkml:trace>
  <inkml:trace contextRef="#ctx0" brushRef="#br3" timeOffset="119152.95">22365 8738 5519 0,'0'0'496'0,"-8"2"-496"16,0-1 0-16,1 2 0 0,-1 2 1632 0,0-5 224 15,1-2 64-15,0 1 0 0,7 1-768 0,0 0-160 16,-8 1-32-16,8-1 0 0,0 0-16 0,-7-1-16 16,-1 1 0-16,8 0 0 0,0 0 48 0,0 0 16 15,-8-4 0-15,8 4 0 0,0 0 64 0,-8-1 16 0,8 1 0 16,0 0 0-16,0 0-208 0,0 0-32 0,0 0-16 0,0 0 0 15,-3-9-192-15,3 9-48 0,2-8 0 0,1 0 0 16,0 1-64-16,-1-2 0 0,2-1-16 0,4 1 0 16,-2 2-144-16,2 0-32 0,2 0 0 0,1 0 0 15,3-3-32-15,-3-1-16 0,1 1 0 0,1 1 0 16,3 0-16-16,1 4-16 0,-1 3 0 16,3-6 0-16,1-6-80 0,-1-1-16 0,1 2 0 0,2 6 0 15,0 3-144-15,3 0 192 0,-2-3-192 0,3 3 192 16,2 3-192-16,-3-1 128 0,0 1-128 0,2 2 128 15,-3 2-128-15,0 0 0 0,0 2 0 0,-1-2 0 16,-2-1 0-16,-2 0 0 0,0 1 144 0,-3 3-144 16,0 3 0-16,-4-2 0 0,1 0 0 0,0 0 0 15,-2-1 0-15,1 0 0 0,-3-2 0 0,1 3 0 0,1 0 0 16,-2 3 0-16,-1-1 0 0,1 2 128 0,-1-2-128 16,-1 0 0-16,0 1 0 0,1-1 128 0,1 0-128 15,-3-2 0-15,-6-7 128 0,8 6-128 0,-2 4 192 16,-1-2-48-16,1-1 0 0,-6-7 0 0,0 0-16 0,0 0-128 15,2 6 192-15,-2-6-64 0,0 0-128 0,0 0 192 16,0 0-192-16,0 0 192 0,0 0-192 0,0 0 192 16,0 0-192-16,0 0 192 0,0 0-64 0,0 0 0 15,0 0 0-15,-8 1 0 0,8-1-128 0,-9-2 128 16,0 0-128-16,9 2 128 0,-7-3-128 0,-1 0 0 16,-1 1 0-16,3 0 128 0,6 2-128 0,-9-3 0 15,-1-2 144-15,2 2-144 0,-3 1 0 0,2-1 128 16,1-2-128-16,-3 2 0 0,0-3 0 0,0 1 128 15,-3 0-128-15,1-2 0 0,0-1 128 0,-2-3-128 16,-2 2 160-16,-2 2-160 0,-1 0 144 0,-2-1-144 0,-2-2 128 16,0 4-128-16,-1 4 0 0,1-2 0 0,-3 0-144 0,0-1 144 15,-1-1-144-15,1 5 144 0,0 0 0 0,2 2-144 16,2 0 144-16,3 2 0 0,-2-1 0 16,2 3 0-16,3 0 0 0,-3 5-128 0,0 2 128 0,0 3 0 15,3-1 0-15,-3 1-160 0,2 0 160 0,2 2 0 16,1 3-128-16,0-1 128 0,3 0 0 0,0-2 0 15,2-2 0-15,4-1-128 0,3-1 128 0,-1-2 0 16,0-1 0-16,0-3 0 0,4-7 0 0,-2 8 0 16,2-8 0-16,0 0 0 0,0 0 0 0,0 0 0 15,0 8 0-15,0-8 0 0,0 0 0 0,0 0 0 16,0 0 192-16,0 0-64 0,0 0-128 0,3-11 192 0,3 1-192 16,2 0 144-16,-4-1-144 0,6 2 128 15,0 0-128-15,2 1 0 0,1 0 0 0,4 0 0 0,2 2 0 16,3-1 0-16,-1 1 0 0,3-2 0 0,0-3 0 15,1 1 0-15,3 0-144 0,0-1 144 0,2 1 0 0,3-2 0 16,2-1 0-16,0 1 0 0,-1 2 0 0,-2 2 0 16,0 2 0-16,-2 2 0 0,-4 2-144 0,-3 3 144 15,-3 3-208-15,-4 1 80 16,-2-3-256-16,-4 3-64 0,-3 3 0 0,1 0 0 16,-8-8-384-16,7 8-64 0,-7-8-32 0,2 11 0 15,-2 0-1488-15,-1-2-288 0,-2 0-64 0,-2-1-10272 0</inkml:trace>
  <inkml:trace contextRef="#ctx0" brushRef="#br3" timeOffset="119668.72">22533 8324 11967 0,'-5'-10'528'0,"3"4"112"15,-2-2-512-15,4 8-128 0,0 0 0 0,-2-9 0 0,-1-1 1104 0,0 2 192 16,3 8 48-16,0 0 0 0,-3-5-688 0,3 5-128 15,-1-7-16-15,1 7-16 0,0 0 320 0,-3-5 64 16,0 0 16-16,3 5 0 0,0 0-16 0,0 0 0 16,0 0 0-16,0 0 0 0,-7 3-144 0,7-3-32 15,-7 6 0-15,7-6 0 0,-4 7-160 0,4-7-32 16,-2 9-16-16,3 2 0 0,1 2-208 0,2-2-32 16,4-3-16-16,3 2 0 0,0-1 128 0,5-1 16 15,4-3 16-15,3 0 0 0,4-2 192 0,1-1 48 16,3-2 0-16,-1 0 0 0,0-2-224 0,1 0-32 0,1-4-16 15,0 1 0-15,0-1-32 0,-1-1 0 16,1-6 0-16,0 0 0 0,0-1-96 0,1-3-32 0,1-1 0 16,-1 0 0-16,0 2-16 0,-2 1-16 0,-4 4 0 0,1 0 0 15,-3 1 32-15,-4-1 16 0,-5 3 0 0,-3 1 0 16,0 4-224-16,-6-1 0 16,-7 4 0-16,0 0 0 0,0 0 0 0,0 0 0 0,0 0 0 0,0 0 0 31,0 0-1184-31,-9-1-288 0,0 2-48 0,-1-1-9008 0,1-1-1808 0</inkml:trace>
  <inkml:trace contextRef="#ctx0" brushRef="#br3" timeOffset="133173.5">14373 4231 16575 0,'0'0'736'0,"0"0"160"0,0 0-720 0,0 0-176 15,7-9 0-15,-3 2 0 0,-4 7 848 0,0 0 144 16,5-7 32-16,-5 7 0 0,0 0-832 0,0 0-192 0,0 0 0 0,0 0 0 16,0 0 864-16,0 0 128 15,0 0 32-15,0 0 0 0,0 0 0 0,0 0 0 0,0 0 0 0,0 0 0 16,2 7-832-16,-1 1-192 0,-1 0 0 0,0 2 0 15,0-2 864-15,0 2 128 0,-1 1 32 0,-1 1 0 16,0 3-832-16,-1 0-192 0,1-1 0 0,0 4 0 16,1 0 0-16,-2-1 0 0,0 1 0 0,1-1 0 15,-2 0 864-15,0-1 128 0,0 2 32 0,2-3 0 16,-2-1-832-16,2 1-192 0,2-2 0 0,-1-1 0 16,0-2 0-16,1-2 0 0,0-2 0 0,0-6 0 15,0 0 0-15,0 0 0 0,0 0 0 0,0 0 0 16,0 0-1600-16,7-4-352 0,-2-3-80 15,3-1-11472-15</inkml:trace>
  <inkml:trace contextRef="#ctx0" brushRef="#br3" timeOffset="133633.73">14760 4209 20271 0,'0'0'896'0,"0"0"192"0,0 0-880 0,4-6-208 16,0 1 0-16,-4 5 0 0,0 0 0 0,0 0 0 15,0 0 0-15,0 0 0 0,0 0 864 0,0 0 128 16,0 0 32-16,0 0 0 0,0 0 0 0,0 0 0 16,0 0 0-16,0 0 0 0,-3 8 0 0,-2 0 0 0,-2 0 0 0,-1 1 0 15,-2 2-832-15,-1 1-192 0,0 0 0 0,-3 1 0 16,-2-2 864-16,0 0 128 0,-3 0 32 0,2 2 0 15,-3-3-832-15,0 1-192 0,1-1 0 0,1 0 0 16,1-1 864-16,3 0 128 0,3-2 32 0,-1 0 0 16,0-2-832-16,1 0-192 0,2-1 0 0,1 2 0 15,1-3 0-15,4 1 0 0,3-4 0 0,0 0 0 16,0 0 0-16,0 0 0 0,0 0 0 0,5 5 0 16,2-1 0-16,3 1 0 0,0-1 0 0,4 0 0 15,3 3 0-15,0 0 0 0,0 0 0 0,1 1 0 16,-1 1 0-16,1 2 0 0,-3 0 0 0,-1 1 0 15,1 0 0-15,-2-1 0 0,-1 0 0 0,0-1 0 0,-3 0 0 16,0-1 0-16,-2-3 0 0,1 0 0 16,-8-6 0-16,6 4 0 0,1 2 0 0,-7-6 0 15,0 0-768-15,0 0-208 0,6-5-48 0,-2 1 0 16,2-3-1632-16,-4-2-336 0,0 1-64 16,0-1-16-16</inkml:trace>
  <inkml:trace contextRef="#ctx0" brushRef="#br3" timeOffset="134063.44">14975 4369 20271 0,'0'0'448'0,"0"0"80"0,0 0 32 0,0 0 16 0,0 0-576 0,0 0 0 15,0-3 0-15,0 3 0 0,0 0 928 0,0 0 80 0,0 0 16 0,0 0 0 16,0 0 0-16,0 0 0 0,0 0 0 0,-5 7 0 15,1 1 0-15,1 2 0 0,1 1 0 0,-3-2 0 16,0 2 0-16,0 0 0 0,-1 1 0 0,0-1 0 16,2 0-832-16,-3-1-192 0,2-2 0 0,1-1 0 15,0 1 864-15,1 0 128 0,0-2 32 0,3-6 0 16,0 0-832-16,0 0-192 0,0 0 0 0,0 0 0 16,0 0 0-16,6-5 0 0,-1-1 0 0,2-1 0 15,1-1 864-15,1 0 128 0,-1 1 32 0,2-3 0 16,-1 1-832-16,2-1-192 0,-2 1 0 0,1 3 0 15,1 0 0-15,0 2 0 0,1 0 0 0,-1 3 0 16,-2 0 0-16,-1 3 0 0,1 3 0 0,-4 1 0 16,-1 1 0-16,-2 2 0 0,-2 1 0 0,-1 1 0 0,-2 3 0 15,-2 0 0-15,0 0 0 0,-1-1 0 0,2 1 0 16,-3-1 0-16,2-1 0 0,2-3 0 0,3-2 0 16,0-7 0-16,0 0 0 0,0 0 0 15,2 7-768-15,-2-7-208 0,6 0-48 0,2 0 0 16,1 0 0-16,1-1 0 0,1-1 0 0,0-1 0 15,0-3-816-15,1 1-160 0,0-3-48 0,0 4-7104 16,-1 2-1408-16</inkml:trace>
  <inkml:trace contextRef="#ctx0" brushRef="#br3" timeOffset="134468.84">15504 4398 23951 0,'0'0'512'0,"0"0"128"0,0 0 0 0,0 0 64 0,-6-1-576 0,0 1-128 0,-3 0 0 0,-1 2 0 16,0 1 848-16,1 2 144 0,-3-1 32 0,1 3 0 15,-1-3-832-15,-1 3-192 0,1 1 0 0,-1 1 0 16,2-1 864-16,3 1 128 0,0 0 32 0,4 0 0 15,1 1-832-15,-1 0-192 0,3 0 0 0,3-1 0 16,2-1 864-16,1-1 128 0,1 0 32 0,3-3 0 16,2 0-832-16,-3-3-192 0,0-2 0 0,3-2 0 0,2 1 0 0,2-1 0 15,-1-3 0-15,1 0 0 16,1-1 864-16,-2 1 128 0,-1-2 32 0,-1-1 0 0,-3-1-832 16,-1 0-192-16,-3 0 0 0,0 1 0 0,-3-2 0 0,-4 1 0 15,-1 0 0-15,0 1 0 0,-1 0 864 0,-2 3 128 16,2 0 32-16,-3 2 0 0,0-1-832 0,0 2-192 15,0 2 0-15,0 1 0 16,0 0-768-16,2 2-208 0,5-2-48 0,-6 3 0 16,1 1-1632-16,-1-2-336 0,6-2-64 0,0 0-16 0</inkml:trace>
  <inkml:trace contextRef="#ctx0" brushRef="#br3" timeOffset="134741.9">15787 4098 23951 0,'0'0'1056'0,"1"-7"224"0,-1-1-1024 0,0 3-256 0,0 5 0 0,0 0 0 16,0 0 880-16,0 0 112 0,0 0 32 0,0 0 0 16,-2 6 0-16,-2 4 0 0,-1 2 0 0,-2 6 0 15,-2 2 0-15,-1 4 0 0,-1 2 0 0,0 3 0 16,2 2-832-16,-4 0-192 0,2-1 0 0,3 0 0 15,-2-2 864-15,3-1 128 0,-2 2 32 0,4-4 0 16,-2-4-1648-16,3-2-320 0,2-1-64 0,-1-2-16 16,3-2 832-16,0-2 192 0,0-1 0 0,0-3 0 15,0-8-2496-15,0 0-464 0,0 0-96 0,0 0-9424 16</inkml:trace>
  <inkml:trace contextRef="#ctx0" brushRef="#br3" timeOffset="134874.44">15613 4419 27647 0,'0'0'608'15,"2"-6"128"-15,1 2 32 0,2-1 0 0,0 1-624 0,2 0-144 0,-1-1 0 0,1 2 0 0,2 2 848 0,1-1 144 16,1 1 32-16,2-1 0 0,1 0-832 0,3 0-192 16,1-1 0-16,3-1 0 0,2 0 0 0,4 0 0 15,-2-1 0-15,4 0 0 16,0-1-768-16,0 0-208 0,-1-2-48 0,-5 0-11872 0</inkml:trace>
  <inkml:trace contextRef="#ctx0" brushRef="#br3" timeOffset="136100.87">16942 4177 16575 0,'0'0'368'0,"4"-7"80"0,0-3 0 0,2 1 16 0,-4 2-464 0,1-1 0 0,2 0 0 0,-1 0 0 16,-2-2 912-16,-2-1 96 0,2 0 16 0,-2 1 0 15,-2 0 816-15,0 0 160 0,-1 0 48 0,0 0 0 16,-3 0-832-16,1 0-144 0,-2 0-48 0,0 1 0 15,-2 3-816-15,-1 2-208 0,0 1 0 0,-5 2 0 16,0 1 864-16,-3 4 128 0,-4 1 32 0,2 4 0 16,1 2-832-16,-1 8-192 0,2 3 0 0,2 3 0 15,-1 4 0-15,3 1 0 0,1 1 0 0,0 1 0 16,2 3 0-16,2-1 0 0,2-2 0 0,3-2 0 0,0-5 0 16,0-2 0-16,2-1 0 0,1-1 0 15,0-1 0-15,0-3 0 0,-1-2 0 0,0-2 0 0,0-2 0 16,1-2 0-16,0 1 0 0,0 0 0 15,1-10-768-15,0 0-208 0,0 0-48 0,-7 3 0 16,-1-2-816-16,1-2-160 0,-4-3-48 0,1-2 0 16,1-2 0-16,-3 1 0 0,0 0 0 0,-2 1 0 15,-1-1 832-15,1-2 144 0,-1 1 48 0,5 1 0 16,1 1 1632-16,1-1 336 0,0-1 64 0,2 2 16 0,1 0 0 0,2 1 0 16,3 5 0-16,0 0 0 0,0 0 816 0,9-3 160 15,3 0 48-15,1 2 0 0,5-2-1648 0,0 2-400 16,3-1 0-16,-1 0 0 0,4-1 896 0,3-1 112 15,3-1 16-15,-2-1 0 0,0 1-832 0,0-1-192 16,3 2 0-16,-1-2 0 0,-3-1 0 0,-1 0 0 16,-4 2 0-16,-2-1 0 0,-4 2 864 0,-3-1 128 15,-2 1 32-15,-4 3 0 0,-7 1-832 0,0 0-192 0,0 0 0 0,-3 9 0 16,-2 1 0-16,-5 2 0 0,0 0 0 0,-1 1 0 16,-2 1 864-16,1 2 128 15,0-3 32-15,3 1 0 0,0-2-832 0,6-1-192 0,3-1 0 0,3-1 0 16,3 0 0-16,3-3 0 0,3-1 0 0,2-3 0 15,1-2 0-15,2-1 0 0,1-4 0 0,0 0 0 16,1-3 0-16,0-1 0 0,-4 0 0 0,-2-1 0 16,0-1 0-16,0-1 0 0,-2-2 0 0,-3 2 0 15,-1 1 864-15,-3 1 128 0,-1-1 32 0,-3 1 0 16,-3 2-832-16,0 1-192 0,0-1 0 0,-6 3 0 16,0 0 0-16,-1 3 0 0,0 1 0 0,0 1 0 0,-3 2 0 15,0 2 0-15,2 0 0 0,3 0 0 0,0 1 0 16,2-2 0-16,6-3 0 0,0 0 0 0,0 0 0 0,0 0 0 15,8 1 0-15,2-1 0 0,2-1 0 0,-1-2 0 16,2 0 0-16,1-1 0 0,1 1 0 0,0 0 0 16,1-2 0-16,1 0 0 0,-2-1 0 0,1 2 0 15,-1 1 0-15,1 1 0 0,-2 2 0 0,1 2 0 16,1 1 0-16,-4 2 0 0,-6 2 0 0,2 2 0 16,0 0 0-16,1 2 0 0,-2 0 0 0,1 3 0 15,0-3 0-15,0 2 0 0,0 0 0 0,-1 2 0 16,-3-2 0-16,2 1 0 0,-2-2 0 0,-1 0 0 15,0-3 0-15,0 1 0 0,1 0 0 0,-3-1 0 16,0-2 0-16,-1-7 0 16,0 0-3232-16,0 0-688 0,0 0-144 0,15-5-32 0</inkml:trace>
  <inkml:trace contextRef="#ctx0" brushRef="#br3" timeOffset="137485.99">12255 4236 27647 0,'0'0'1216'0,"0"0"256"0,-3-6-1168 0,3 6-304 16,0-10 0-16,0 10 0 0,0 0 0 0,0 0 0 0,0 0 0 16,0 0 0-16,0 0 880 0,0 0 112 0,-8 1 32 0,8-1 0 15,-7 6 0-15,-2 3 0 0,0 1 0 0,4 5 0 16,3 3-832-16,-3 1-192 0,-7 1 0 0,0 3 0 15,0 4 864-15,-2 1 128 0,-2-2 32 0,1 2 0 16,-1-1-832-16,3 2-192 0,0-1 0 0,1-2 0 16,1-4 0-16,2-4 0 0,1-1 0 0,3-3 0 15,2-2 864-15,-1-2 128 0,4-10 32 0,0 0 0 16,5 10-832-16,-5-10-192 0,5 7 0 0,4-2 0 16,-1-3 0-16,4-1 0 0,2 2 0 0,4-3 0 15,2-3 0-15,4 6 0 0,5-2 0 0,1 1 0 16,-2 0 0-16,4 0 0 0,3-1 0 0,-2 3 0 0,1 0 0 15,-2-1 0-15,-3-3 0 0,-1 1 0 16,-3 1 0-16,-3 0 0 0,-4 0 0 0,-3-3 0 0,-3-5 0 16,-3 1 0-16,-9 5 0 0,0 0 0 15,0 0-3232-15,1-9-688 0,-2 1-144 0,-2 3-32 0</inkml:trace>
  <inkml:trace contextRef="#ctx0" brushRef="#br3" timeOffset="137804.12">12886 4377 23951 0,'0'0'512'0,"-6"3"128"0,1-1 0 0,1 1 64 0,-3 1-576 0,3 0-128 0,0 2 0 0,0-2 0 16,4-4 1664-16,0 0 320 0,3 6 48 0,2 0 16 16,2-1-832-16,3-2-144 0,3-1-48 0,2-1 0 15,0-1-816-15,4 0-208 0,3-1 0 0,2-1 0 16,3-1 864-16,0-2 128 0,-2 0 32 0,3-1 0 16,1 1-832-16,1-1-192 0,0 0 0 0,-5-1 0 15,-2 1 0-15,-3 0 0 0,-5 1 0 0,-1 0 0 16,-3 1-1600-1,-5 1-352-15,-6 3-80 0,0 0-8208 0,0 0-1632 0</inkml:trace>
  <inkml:trace contextRef="#ctx0" brushRef="#br3" timeOffset="137979.12">12968 4524 31327 0,'0'0'688'0,"0"0"144"0,0 0 16 0,9 7 48 15,0-3-720-15,1 0-176 0,2-3 0 0,3-1 0 0,5 3 848 0,2-3 144 16,1-3 32-16,4 1 0 0,7-5 0 0,0-1 0 15,2-2 0-15,1 2 0 0,-2-3-832 0,-2-2-192 16,0 4 0-16,-5-1 0 0,0-1 0 0,-6 2 0 16,-1 1 0-16,-1 0 0 15,-5 2-2416-15,0 0-528 0,11-5-96 0,-7 7-32 0</inkml:trace>
  <inkml:trace contextRef="#ctx0" brushRef="#br3" timeOffset="139257.07">17942 4307 9215 0,'0'0'400'0,"0"0"96"16,0 0-496-16,0 0 0 0,0 0 0 0,0 0 0 0,0 0 912 0,0 0 96 15,0 0 16-15,0 0 0 0,0 0 816 0,0 0 160 16,6-3 48-16,-6 3 0 0,0 0-832 0,0 0-144 16,2-7-48-16,-2 7 0 0,0 0 0 0,-4-7 0 15,-3 0 0-15,0 4 0 0,-5 3 0 0,-3 2 0 16,-1 3 0-16,-3 0 0 0,-5 4 0 0,-4 2 0 15,-4 3 0-15,3 3 0 0,2 3-816 0,0 2-208 16,2-1 0-16,5 1 0 0,5 0 0 0,4-2 0 16,2 0 0-16,6-1 0 0,6-1 0 0,4-5 0 15,3-1 0-15,4-2 0 0,4-3 0 0,7-1 0 16,4-4 0-16,6-4 0 0,4-7 0 0,0-3 0 16,-4-2 0-16,-2-2 0 0,-3 1 0 0,-2 0 0 15,-4-1 0-15,-3-1 0 0,-4-2 0 0,-1 2 0 0,-4 3 0 16,-7 1 0-16,-4-1 864 0,-2 1 128 0,-2 1 32 0,-4 2 0 15,-2 3-832-15,-4 1-192 0,0 1 0 0,-2 4 0 16,-3 3 0-16,0 1 0 0,0 3 0 0,-1-2 0 31,2 3-768-31,2 0-208 0,4 2-48 0,1-1-9824 0,6-2-1968 0</inkml:trace>
  <inkml:trace contextRef="#ctx0" brushRef="#br3" timeOffset="139516.31">18297 4277 23951 0,'0'0'1056'0,"-5"3"224"0,-1-1-1024 0,-3 3-256 0,2 0 0 0,-6 10 0 0,2 0 0 15,-1 1 0-15,1 3 0 0,0-1 0 0,2-3 880 0,2 2 112 16,-1-1 32-16,2 1 0 0,4 0 0 0,1-4 0 16,0-2 0-16,4-1 0 0,6-2-832 0,3-2-192 15,1-4 0-15,-2-2 0 0,4-1 864 0,0 0 128 16,1-4 32-16,-1-1 0 0,1-1-832 0,0-3-192 15,0-2 0-15,0 0 0 0,-2 0 864 0,-3 0 128 16,-1 1 32-16,0-3 0 0,-4 1-832 0,2 1-192 16,-3 1 0-16,-1 1 0 0,-1 1 864 0,1 2 128 15,-4-2 32-15,0 3 0 0,0 6-832 0,0 0-192 16,0 0 0-16,0 0 0 16,0 0-1600-16,0 0-352 0,0 0-80 0,0 0-9296 15,0 0-1856-15</inkml:trace>
  <inkml:trace contextRef="#ctx0" brushRef="#br3" timeOffset="139830.9">18701 4290 23951 0,'-3'9'512'0,"-1"0"128"0,0 5 0 0,-2 0 64 0,-1 1-576 0,2 0-128 0,-4 3 0 0,0 0 0 16,1-1 848-16,-1 1 144 0,0 1 32 0,1-1 0 15,2-3-832-15,-1 2-192 0,-1-2 0 0,4-2 0 16,-4-3 864-16,3-2 128 0,3-5 32 0,2-3 0 16,0 0 0-16,0 0 0 0,0 0 0 0,0 0 0 0,2-9-832 0,4-3-192 15,4-3 0-15,3-1 0 0,2 1 864 16,1 0 128-16,1-2 32 0,1 1 0 0,1 0-832 16,-1 2-192-16,0 1 0 0,1 1 0 0,-3 0 0 15,1 1 0-15,1 1 0 0,-1 3 0 0,0 4 864 0,-3 2 128 16,0-3 32-16,0 5 0 15,-2 2-1648-15,-3 0-320 0,-1 1-64 0,1 2-16 16,-1 0-2448-16,-3 0-496 0,4 5-112 0,-9-11-16 0</inkml:trace>
  <inkml:trace contextRef="#ctx0" brushRef="#br3" timeOffset="140567.84">19364 4412 20271 0,'0'0'448'0,"-6"2"80"0,-1 2 32 0,0-1 16 0,3 2-576 0,4-5 0 15,-7 7 0-15,7-7 0 0,0 0 928 0,0 0 80 0,0 0 16 0,0 0 0 16,0 0 0-16,12 0 0 0,0-3 0 0,1-2 0 16,3-1 0-16,-1-2 0 0,2-1 0 0,0-1 0 15,2 2-832-15,-2-2-192 0,-5-1 0 0,1 1 0 16,1 1 0-16,0 1 0 0,-4-1 0 0,-1 1 0 16,-4-3 864-16,-3 3 128 0,-2-1 32 0,-1 1 0 15,-3 1-832-15,-6 2-192 0,-6 2 0 0,3-1 0 16,4-1 0-16,-3 4 0 0,-6 2 0 0,0 4 0 15,-2 1 0-15,0 3 0 0,0 1 0 0,1 2 0 16,0 2 0-16,2 2 0 0,1-1 0 0,2 1 0 16,3 0 0-16,3-1 0 0,2-2 0 0,5-1 0 15,1-1 0-15,3 0 0 0,3-4 0 0,3 3 0 16,3-1 0-16,0 1 0 0,2 0 0 0,3-2 0 0,1-3 0 16,-1 3 0-16,2-2 0 0,-1 1 0 0,0-3 0 15,1 3 0-15,-1-2 0 0,-2 1 0 0,-5-3 0 0,4 1 0 16,0-1 0-16,1-3 0 15,-2-2-3232-15,0-1-688 0,4 0-144 0,2-2-32 16</inkml:trace>
  <inkml:trace contextRef="#ctx0" brushRef="#br3" timeOffset="140806.31">19775 4341 27647 0,'0'0'608'0,"0"-9"128"0,0 9 32 0,0 0 0 0,0 0-624 0,0 0-144 0,0 0 0 16,0 0 0-16,0 0 848 0,0 0 144 0,8 9 32 16,-1 1 0-16,-2 4 0 0,2 2 0 0,-3 2 0 0,3 1 0 15,-1-4-832-15,-1 3-192 0,1-1 0 16,0 2 0-16,-2 0 0 0,2-1 0 0,-1 0 0 0,1-3 0 16,-2-1 0-16,1-2 0 0,-4-2 0 0,0 1 0 31,0-4-1600-31,-1-7-352 0,0 0-80 0,0 0-16 0,0 0-816 0,0 0-160 15,3-15-48-15,1 1 0 0</inkml:trace>
  <inkml:trace contextRef="#ctx0" brushRef="#br3" timeOffset="141003.79">19974 4165 23951 0,'0'0'1056'0,"0"0"224"0,-5 6-1024 0,-1 4-256 0,1 1 0 0,-5 2 0 0,-3 2 880 16,-2 2 112-16,0 3 32 0,0 3 0 0,-2-1-832 0,-2 3-192 15,0 2 0-15,1-2 0 0,1-2 864 0,0 1 128 16,-1 1 32-16,3-1 0 0,1 0-832 0,3 1-192 16,0-2 0-16,3-2 0 0,0-3 0 0,4-3 0 15,-2-4 0-15,4-2 0 16,2-9-2416-16,1 9-528 0,-1-9-96 0,0 0-32 0</inkml:trace>
  <inkml:trace contextRef="#ctx0" brushRef="#br3" timeOffset="142304.87">20214 4380 27647 0,'0'0'1216'0,"0"0"256"0,-5 4-1168 0,0-1-304 0,-3 1 0 0,-2 2 0 15,-1 1 0-15,-4 2 0 0,1 0 0 0,-2 2 0 16,-1-2 880-16,-3 3 112 0,3-1 32 0,1 0 0 15,2 0-832-15,4 0-192 0,0 0 0 0,6-1 0 16,4-10 0-16,0 0 0 0,6 4 0 0,4 0 0 16,3-3 0-16,3-2 0 0,1-4 0 0,3 0 0 15,0-1 864-15,0-2 128 0,-1-1 32 0,-1-1 0 16,-1 1-832-16,-2 1-192 0,-1 0 0 0,-1 1 0 0,-5-3 0 16,1 2 0-16,0 3 0 0,-5 0 0 15,-4 5 864-15,0 0 128 0,0 0 32 0,0 0 0 0,0 0-832 16,0 0-192-16,-2 9 0 0,-2-1 0 0,-1 2 0 0,2 1 0 15,1 0 0-15,1-1 0 0,1-3 0 16,0-1 0-16,0-6 0 0,0 0 0 0,0 0 0 0,10 0 0 16,2-2 0-16,1-1 0 0,1-3 0 0,2-2 0 15,1 1 0-15,1 0 0 0,-3-2 0 0,1 0 0 16,-1 0 0-16,2 2 0 0,-2-1 0 0,-1 0 0 16,-2 1 0-16,0 1 0 0,-4 4 0 0,-8 2 0 15,0 0 0-15,0 0 0 0,0 9 0 0,-2 2 0 16,-2 4 0-16,-2-2 0 0,1 2 0 0,-2-1 0 15,-2 0 0-15,4 2 0 0,4-1 0 0,-4 0 0 16,0-1 0-16,0-3 0 0,4-3 0 0,1-2 0 0,0-6 0 16,0 0 0-16,0 0 0 0,6-3 0 0,6-3 0 15,2-2 0-15,1-2 0 0,3-2 0 0,2-1 0 16,0 0 0-16,-1 0 0 0,-2 0 0 16,-2-1 0-16,1 3 0 0,-2 0 0 0,-1 5 0 0,-2-1 0 15,0 2 0-15,-1-1 0 0,-3 3 0 0,-1 3 0 16,-6 0 0-16,0 0 0 0,0 0 0 0,6 8 0 0,-3-1 0 15,-1 0 0-15,-2-7 0 0,0 0 0 0,4 8 0 16,0-1 0-16,-2-1 0 0,-2-6 0 0,6 4 0 16,1-1 0-16,2-1 0 0,1-4 0 0,3-1 0 15,-3-3 0-15,5-1 0 0,0 0 0 0,0 0 0 16,1-2 0-16,0 0 0 0,1 0 0 0,-2 0 0 16,-3 1 0-16,1-1 0 0,1-3 0 0,0 2 0 15,-1 1 0-15,-1 0 0 0,-1 3 0 0,-2 0 0 0,-1 3 0 16,-1 2 0-16,-7 1 0 0,0 0 0 0,0 0 0 0,0 0 0 15,2 7 0-15,-1 3 0 0,0 1 0 16,-2 1 0-16,-2 2 0 0,-2 1 0 0,1 3 0 0,-2 1 0 16,-4 2 0-16,0 2 0 0,-1 2 0 0,-2 1 0 15,-1 5 0-15,-3-1 0 0,-1-2 0 0,0-1 0 16,0-3 0-16,1-1 0 0,-1 1 0 0,2-3 0 16,0-2 0-16,2-3 0 0,2-4 864 0,2 1 128 15,-1 0 32-15,4-6 0 0,1-1-832 0,6-6-192 16,0 0 0-16,0 0 0 0,3-8 0 0,4-3 0 15,0-3 0-15,4-4 0 0,3-3 0 0,1-2 0 16,0-1 0-16,2-1 0 0,-2-2 0 0,2 1 0 16,-1 2 0-16,3 1 0 0,2-1 0 0,-1 4 0 0,2 2 0 15,-1 1 0-15,-5 4 0 0,1 3 0 0,-2 3 0 0,-1 1 0 16,-4 2 0-16,0 0 0 16,0 1 0-16,-10 3 0 0,0 0 0 0,0 0 0 0,4 7 0 0,1 0 0 15,-2 0 0-15,0 0 0 0,-2-1 0 0,2 1 0 31,-1 1-768-31,2 0-208 0,3 0-48 0,-2-1 0 0,4-4 832 0,0-1 192 0,2-1 0 0,2 0 0 16,1 0 0-16,2 1 0 0,-1-4 0 0,5-1 0 16,2-3 0-16,1-2 0 0,0-2 0 0,-1 1 0 15,-1-1 0-15,2-2 0 0,-1 2 0 0,4-1 0 16,-1-2 0-16,-1 0 0 0,-1 0 0 0,-1-3 0 16,-1 1 768-16,-1-3 208 0,0-2 48 0,-4-3 0 0,0-3-832 15,-1-2-192-15,-1 0 0 0,1-4 0 0,-6-3 0 16,1 0 0-16,-1-1 0 0,-2 3 0 0,-2 3 0 15,1 4 0-15,-5 4 0 0,-1 4 0 0,0 4 0 16,-5 4 0-16,0 4 0 0,-2 5 0 0,-5 5 0 0,-1 6 0 16,-3 5 0-16,-3 5 0 0,-5 2 0 0,-1 6 0 15,-2 3 0-15,2 6 0 0,0 5 0 0,3-2 0 16,5 0 0-16,4-1 0 0,4-3 0 0,2-3 0 16,4-3 0-16,3-1 0 0,2-6 0 0,6-1 0 15,0-2 0-15,3-3 0 0,2-3 0 0,2-4 0 16,2-5 0-16,0-1 0 0,3-4 0 0,2-4 0 15,-2-1 0-15,0-3 0 0,-1-1 0 0,1-1 0 16,-1-2 0-16,-1-2 0 0,-1 0 0 0,0-1 0 16,-3 1 0-16,0 0 0 0,1-2 0 0,-3 3 0 15,-2 2 0-15,-4 4 0 0,0 2 0 0,-6 5 0 0,0 0 0 0,0 0 0 16,0 0 0-16,0 7 0 16,0 2 0-16,-1 0 0 0,-2 2 0 0,1 4 0 0,1 1 0 0,0 0 0 15,1-1 0-15,0 0 0 0,0 1 0 0,-1 0 0 31,0 2-3232-31,-4 1-688 0,-8 10-144 0,-8-8-32 0</inkml:trace>
  <inkml:trace contextRef="#ctx0" brushRef="#br3" timeOffset="142858.44">17839 4428 16575 0,'-22'-6'368'0,"16"2"80"0,-3-3 0 0,1 2 16 0,0-2-464 0,-1 0 0 0,-2 2 0 0,-3-3 0 15,2 4 1728-15,-2 2 256 0,-5 0 64 0,5 2 0 16,5 0-832-16,-1 3-144 0,0 0-48 0,3 1 0 16,1 2 0-16,1-3 0 0,5-3 0 0,0 0 0 15,6 7 0-15,0-1 0 0,4-2 0 0,5-1 0 16,9 0 0-16,8 2 0 0,8-5 0 0,5-3 0 16,1 2-816-16,5-1-208 0,7-2 0 0,5-2 0 15,3 1 864-15,-1-1 128 0,-5 0 32 0,-1 0 0 0,-1 1-832 16,-6 0-192-16,-3 2 0 0,-4-1 0 0,-3-2 0 15,-5 2 0-15,-4-1 0 0,7 0 0 16,-13 0-768-16,-5 2-208 16,-4-1-48-16,-6-1 0 0,-3-1-2448 0,-7-1-496 15,-3-5-112-15,-4 3-16 0</inkml:trace>
  <inkml:trace contextRef="#ctx0" brushRef="#br3" timeOffset="143495.66">18215 3226 16575 0,'0'0'736'0,"9"0"160"0,-1-5-720 0,1 0-176 0,-3 2 0 0,2 1 0 16,-2-1 848-16,-6 3 144 0,0 0 32 0,0 0 0 15,0 0 0-15,0 0 0 0,5-4 0 0,-5 4 0 16,0 0 0-16,0 0 0 0,-5 0 0 0,-5 3 0 15,-1-2 0-15,-5 2 0 0,-4-1 0 0,0 3 0 0,-2-2 0 0,-5 2 0 16,2 0 0-16,-3 0 0 0,1 1-832 0,-2-1-192 16,1 1 0-16,-1-3 0 0,0-4 864 15,1 1 128-15,1 1 32 0,1-2 0 0,4-2-832 0,0-2-192 16,3 0 0-16,2-1 0 0,1 3 864 0,3 0 128 16,2-1 32-16,3 1 0 0,3-2-832 0,2 0-192 15,-1 1 0-15,4 4 0 0,0 0 0 0,0 0 0 16,0 0 0-16,0 0 0 0,0 0 0 0,0 0 0 15,0 0 0-15,3 5 0 0,-3-5 0 0,0 10 0 16,-2 2 0-16,-1 0 0 0,-1-1 0 0,-2 0 0 16,2 0 0-16,-1 3 0 0,-3 1 0 0,0 1 0 15,-4 0 0-15,2-1 0 0,2 0 0 0,-2-1 0 16,-1 1 0-16,3 1 0 0,-3-1 0 0,4-1 0 0,-1-2 0 16,4 1 0-16,1-2 0 0,-1-2 0 0,2 0 0 15,2 0 0-15,2-1 0 0,3-2 0 16,-2 0 0-16,5-1 0 0,0 2 0 0,5 0 0 0,2-2 0 0,1-2 0 15,1 1 0-15,3-2 0 16,4-1 0-16,0 1 0 0,0 3 0 0,1-2 0 0,-3-1 0 0,-2-1 0 16,-1-1 0-16,-2 0 0 0,-3 0 0 0,5-1 0 31,-7-1-2416-31,-1 0-528 0,-1 1-96 0,-4-4-12720 0</inkml:trace>
  <inkml:trace contextRef="#ctx0" brushRef="#br3" timeOffset="143991.79">18098 3645 23951 0,'0'0'512'0,"0"0"128"0,0-5 0 0,0 5 64 0,0 0-576 0,4-4-128 15,-1-1 0-15,3-1 0 0,2-3 1664 0,-2-2 320 16,2-2 48-16,-1-1 16 0,2-1-832 0,4-2-144 15,-2 0-48-15,1-3 0 0,1-2 0 0,0-2 0 16,1-4 0-16,-2 2 0 0,1 0-816 0,-1-1-208 16,0 2 0-16,0 1 0 0,-3 1 0 0,1 2 0 15,-2 2 0-15,1 2 0 0,1 4 0 0,-4 3 0 0,-1 4 0 0,-1 1 0 16,-1 1 864-16,-3 4 128 16,0 0 32-16,0 0 0 15,2 15-1648-15,-2 2-320 0,-1 0-64 0,0-2-16 0,0 2 1648 0,-3 3 320 0,3 0 64 16,0 6 16-1,1-4-1648-15,2-4-320 0,2-4-64 0,-3-4-16 0,1 0 1648 0,1-2 320 0,2-2 64 16,0-1 16-16,2-2-832 0,1-2-192 0,-1-2 0 16,2-2 0-16,0-2 0 0,1 0 0 0,1-2 0 0,-2-2 0 15,2-2 0-15,2-3 0 0,0 0 0 0,-2-2 0 16,2 4 0-16,0-1 0 0,0 0 0 0,1 1 0 16,1 1 0-16,-4 1 0 0,0 1 0 0,-2 5 0 15,-9 4 0-15,0 0 0 0,4 4 0 0,-1 3 0 16,0 3 0-16,-2 4 0 0,-1 4 0 0,-1 2 0 15,-2 4 0-15,3-1 0 0,4 0 0 0,-1 0 0 16,-2-2 0-16,-1-1 0 0,-1-4 0 0,1 5 0 16,1-5-768-16,0-3-208 15,-2-4-48-15,1-9 0 0,0 0 0 0,0 0 0 0,11 2 0 0,-2-5-9824 16,2-3-1968-16</inkml:trace>
  <inkml:trace contextRef="#ctx0" brushRef="#br3" timeOffset="144453.04">18736 3111 23951 0,'0'0'512'0,"0"0"128"0,-6 2 0 0,1-1 64 0,5-1-576 0,0 0-128 0,0 0 0 0,0 0 0 16,0 0 848-16,6 2 144 0,3 1 32 0,2-3 0 15,3-3 0-15,2 2 0 0,1-3 0 0,2-1 0 16,3 3 0-16,0-1 0 0,1 1 0 0,1-2 0 16,3 0-832-16,-4-1-192 0,-1 2 0 0,-2 2 0 15,-3 1 864-15,-1 1 128 0,-3 0 32 0,0 1 0 16,-4 0-832-16,0 1-192 0,-9-3 0 0,3 8 0 16,0 2 0-16,-2 3 0 0,-2 1 0 0,-2 3 0 15,0 0 864-15,-2 2 128 0,3 3 32 0,-1 0 0 16,-2 3-832-16,3 2-192 0,-1-2 0 0,2 0 0 15,0-1 0-15,2 0 0 0,0-2 0 0,3 1 0 16,0-5 0-16,3 1 0 0,3-1 0 0,0-2 0 0,-1 1 0 16,1-2 0-16,2 2 0 0,-1-3 0 0,0-2 0 15,-2-2 0-15,-3 0 0 0,2-3 0 0,-4 1 0 16,2-1 0-16,-4-1 0 0,-2 1 0 0,-2 0 864 0,-4-1 128 16,-1 2 32-16,-5 2 0 0,-8 0-832 0,0 1-192 15,-1-1 0-15,-3-3 0 0,-4 1 0 0,2-5 0 16,-3 1 0-16,4-2 0 0,1 2 0 0,2 1 0 15,3-3 0-15,5-1 0 16,3-2-2416-16,5 0-528 0,6 1-96 0,6-4-32 0</inkml:trace>
  <inkml:trace contextRef="#ctx0" brushRef="#br3" timeOffset="146423.26">22777 4135 21183 0,'0'0'944'0,"4"-7"192"0,-4 7-912 0,8-4-224 0,-8 4 0 0,5-10 0 15,0 0 0-15,1 2-208 0,-6 8 32 0,3-7 16 16,-3 7 1328-16,6-6 272 0,-6 6 48 0,0 0 16 16,6-7-192-16,-6 7-32 0,0 0-16 0,0 0 0 0,0 0-240 0,0 0-64 15,0 0 0-15,0 0 0 0,0 0-208 16,0 0-48-16,0 0-16 0,0 0 0 0,-4 6-208 0,-1 5-32 16,-1 2-16-16,-3 2 0 0,-2-1-160 0,0 0-16 15,0-1-16-15,0 3 0 0,0 1-48 0,-1 2-16 16,3 0 0-16,4-4 0 0,2-3-176 0,-1-1 0 15,-2-1 0-15,6-1 128 0,8 0-128 0,-2-1 160 16,-6-8-160-16,11 6 160 0,0-1-16 0,2-2 0 16,1-2 0-16,2 0 0 0,-1 1 96 0,0-1 16 15,1-1 0-15,-1 0 0 0,-1-1-256 0,2-1 0 16,-1 1 0-16,0 1 0 0,-1-1 0 0,-1 0 0 16,-2-1 0-16,0 0 0 0,0 0-336 0,0 0-16 15,-4-2 0-15,-7 4 0 16,8-4-1696-16,-8 4-320 0,0 0-80 0,6-5-7936 15,-2-3-1584-15</inkml:trace>
  <inkml:trace contextRef="#ctx0" brushRef="#br3" timeOffset="146707.84">23140 4134 19343 0,'0'0'848'0,"0"0"192"0,6-9-832 0,-6 9-208 0,0 0 0 0,5-4 0 16,3-2 1440-16,-8 6 240 0,0 0 48 0,0 0 16 15,4-5-80-15,-4 5-32 0,0 0 0 0,0 0 0 16,0 0-384-16,-1 10-80 0,0 1-16 0,-3 1 0 16,-2 1-368-16,0 4-80 0,-4 7 0 0,0 1-16 15,0 1-112-15,-2 2-32 0,1-1 0 0,2 1 0 16,-3-3-96-16,2 1-32 0,1-1 0 0,-1-2 0 16,4-2-192-16,-2-4-32 0,4-1-16 0,1-3 0 0,2-1-176 0,1 0 128 15,0 0-128-15,1-5 128 0,-1-7-128 0,0 0 0 16,0 0 0-16,0 0-176 15,9 0-400-15,-9 0-96 0,8-2-16 0,0-3 0 16,-2 0-1584-16,1-3-320 0,-2-1-64 0,2 3-7520 16,0 0-1488-16</inkml:trace>
  <inkml:trace contextRef="#ctx0" brushRef="#br3" timeOffset="147203.72">23487 4307 34207 0,'0'0'1520'0,"0"0"304"0,0 0-1456 0,0 0-368 0,0 0 0 0,0 0 0 15,0 0 0-15,0 0-240 0,0 0 48 0,0 0 0 16,0 0 752-16,-4 11 144 0,-2 1 48 0,0 2 0 15,0 1-304-15,-2 2-64 0,-1-1-16 0,0 3 0 16,1 1 80-16,0-1 0 0,-2-2 16 0,3 2 0 16,0-3 0-16,1 0 0 0,0-2 0 0,1-1 0 15,1-3-112-15,3 0-32 0,1-10 0 0,0 9 0 16,0-1-96-16,1-2-32 0,-1-6 0 0,0 0 0 0,11-3 32 0,0-2 0 16,1 0 0-16,0-4 0 0,3-3 96 0,0-2 0 15,-1 1 16-15,1-3 0 0,2 1-144 16,-2-3-48-16,-1 1 0 0,1-2 0 0,0-1-16 0,-1 1-128 15,-2 3 192-15,1-2-64 0,1 3-128 16,-1 2 0-16,-6 3 144 0,1 1-144 0,-5 1 128 0,-3 8-128 16,0 0 128-16,0 0-128 0,0 0 320 0,-7 2 0 15,0 3 0-15,-4 4 0 0,-5 3-160 0,-1 2-32 16,-2 3-128-16,0 1 192 0,-2 3-192 0,2 0 0 16,-1-2 0-16,3-1 0 0,2 2 0 0,2-2 0 15,2-3 0-15,3-2 0 0,0-3 0 0,4-2 0 16,4-8 0-16,0 0 0 0,0 0 0 0,0 0 0 15,0 0-176-15,0 0 176 16,12 0-1536-16,-2-3-192 0,1-6-48 0,1 1 0 16,2 1-1664-16,2-2-336 0</inkml:trace>
  <inkml:trace contextRef="#ctx0" brushRef="#br3" timeOffset="162581.25">8624 5355 14223 0,'-13'-7'624'0,"4"5"144"0,-4-1-624 0,-1 1-144 0,-3-1 0 0,1 2 0 16,1 0 224-16,-2 1 16 0,1 0 0 0,-1 0 0 15,-1-1 48-15,3-1 16 0,0 0 0 0,1 2 0 16,0 1 32-16,0 1 16 0,1-3 0 0,1 1 0 16,-1 0 0-16,2 1 0 0,-3 1 0 0,0 0 0 15,-2 1-160-15,2 2-16 0,2-1-16 0,1 0 0 16,1-2-160-16,0 0 128 0,0-1-128 0,10-1 128 16,0 0 288-16,0 0 48 0,0 0 16 0,0 0 0 15,0 0 544-15,0 0 96 0,7 6 32 0,5-1 0 16,2 0-256-16,4-2-32 0,2-2-16 0,5 1 0 15,1 0-272-15,6 1-48 0,4 0-16 0,2 0 0 16,5 1-144-16,4-1-48 0,4 1 0 0,2-2 0 16,1-2-112-16,1 0-16 0,-2 2-16 0,6 0 0 0,3-2-176 15,6-2 192-15,2-1-192 0,3 3 192 0,-1 3-64 16,4 0 0-16,4-4 0 0,4-1 0 0,6 2 0 0,-1 3 0 16,1 0 0-16,5-1 0 0,4-3-128 0,0 1 128 15,-2 1-128-15,2 2 128 0,1-1-128 0,0 0 128 16,-4-2-128-16,1 0 128 0,2 0-128 0,-4 0 0 15,0-1 0-15,-3 1 0 0,-1 0 0 0,-5 1 0 16,1 4 0-16,-3-1 128 0,-3-6 112 0,-3-1 16 16,-3 4 0-16,0-1 0 0,-1-2 16 0,-3 1 16 15,-1-1 0-15,-6 2 0 0,-3 0-288 0,-1 0 128 16,0 2-128-16,-2 1 0 0,-3 1 144 0,-3 0-144 16,-5 1 0-16,-2-3 144 0,-6-2-144 0,-4 1 0 15,-3-1 0-15,-5 1 0 0,-1 0 128 0,-5 1-128 16,-4 2 0-16,-1-3 128 0,-4-4-128 0,-4 2 0 0,-8 1 0 15,0 0 128-15,0 0-128 0,-8 0 192 0,-6 3-192 0,-3-1 192 16,-6 1-192-16,-4 0 0 0,-3 2 144 0,-8-3-144 16,-8-2 0-16,-7 0 128 0,-2-2-128 0,-6 4 0 15,-9 2 0-15,0 2 0 0,-4-1 0 0,-4-2 128 16,-7-3-128-16,-2-2 0 0,-1-2 0 0,-4 2 128 16,-6 2-128-16,-3 2 0 0,-4 1 128 0,-3-2-128 15,-6-2 128-15,-1 0-128 0,-6 0 128 0,-1 3-128 16,-5 1 0-16,0 1 0 0,-2-1 0 0,-3-2 128 15,-7-1-128-15,2 0 0 0,2 0 0 0,2 0 0 16,2 1 0-16,3-1 0 0,2-1 0 0,4 4 0 16,3 0 0-16,6 1 0 0,0 0 0 0,5 0 0 15,4 0 0-15,2 1 0 0,7-2 0 0,3 0 0 0,5 1 0 16,8 0 128-16,9 3-128 0,6-2 0 0,6-3 0 0,7-1 0 16,2 1 0-16,9-1 128 0,8-1-128 0,7 0 0 15,6 0 0-15,9 0 0 0,10 0 0 0,0 0 0 16,10-4 0-16,8 1 128 0,8-1-128 0,9-1 0 15,7 2 0-15,5-6 0 0,5-1 0 0,9 1 0 16,9 3 0-16,7-4-128 0,7-4 128 0,10 2 0 16,9 2 0-16,-25 2 0 0,12-2 160 0,9 1 16 15,11 2 0-15,9-1 0 0,5 1-176 0,8 2 0 16,7 0 0-16,1 1 0 0,3-2 0 0,0 2 0 16,4 2 0-16,53-1 0 0,-20-1 304 0,-13 3 16 15,-12 2 16-15,-5 1 0 0,-6 1-208 0,-5 0-128 16,-6 2 160-16,-10-1-160 0,-8-3 128 0,-14 0-128 0,-8 3 0 15,-7 2 0-15,-9 0-128 0,-11-1-128 16,-10-2-32-16,-14 4-11488 0,-8 0-2288 16</inkml:trace>
  <inkml:trace contextRef="#ctx0" brushRef="#br3" timeOffset="163286.75">9634 5545 31503 0,'-1'-20'1392'0,"1"9"288"0,0 5-1344 0,0 6-336 16,0 0 0-16,0 0 0 0,0 0-192 0,0 0-128 15,2 11 0-15,1 2-16 0,-6-2 160 0,1 3 48 0,-1 3 0 16,-3 3 0-16,-1 2 128 0,-2 2-208 16,-4 2 80-16,-3-1 128 0,-2 0-256 0,-3 3 64 0,0 2 0 0,-5 6 16 15,-3 4 176-15,-3 4-128 0,-3 2 128 0,-2 4-128 16,0 2 128-16,-3 2 0 0,-3 1 0 16,-4 2 128-16,-6 1-128 0,-1 7 128 0,-2 6-128 15,1 3 128-15,0-1-128 0,-3 2 176 0,-1 0-176 0,-3 3 192 16,0 2-48-16,-4 1 0 0,-1 1 0 0,0 2 0 15,0-1 48-15,-1 1 16 0,-2 1 0 0,-4 2 0 16,-3 2 32-16,2 1 0 0,2 2 0 0,0-1 0 16,-2-1-48-16,3-2 0 0,6-1 0 0,5-3 0 15,3-1 192-15,0-3 16 0,3-1 16 0,-3 4 0 0,-1 0-112 16,1 5-32-16,2 0 0 0,1-2 0 0,1 0-144 16,4 2-128-16,0 1 192 0,0-3-192 0,-2-5 128 15,-1 1-128-15,2-2 0 0,1 0 0 0,-1 0 0 0,5-4 160 16,4-8-160-16,0 1 128 0,-1 0 16 0,4 0 0 15,-3-3 0-15,5-4 0 0,-2-6 32 0,3-2 0 16,1-3 0-16,3-3 0 0,5 2-16 0,-1-5 0 16,4-2 0-16,2-5 0 0,3-3-16 0,0-4 0 15,4-4 0-15,2-4 0 0,1-3-144 0,2-5 160 16,2 0-160-16,0-4 160 0,2-2-160 0,0-3 0 16,2-3 0-16,4-3 0 0,0 0-192 0,0 0-128 15,-3-7-32-15,3-3 0 16,1-2-2016-16,4-10-416 0</inkml:trace>
  <inkml:trace contextRef="#ctx0" brushRef="#br3" timeOffset="163630.31">6075 9833 24879 0,'-22'-5'2208'0,"8"5"-1760"0,-1 3-448 0,-1 9 0 15,-2 6 2368-15,0 8 400 0,-4 6 80 0,0 10 16 16,-3 7-2368-16,2 4-496 0,-1 0 0 0,3 1-128 16,2 2 128-16,-1 3 0 0,3 3 128 0,4-1-128 15,3 1 160-15,-1-3-32 0,2-1-128 0,3-3 192 16,3-3-192-16,3-2 0 0,1-5 128 0,5-4-128 0,2-5 192 16,6-4 0-16,1-5 0 0,0-4 0 0,5-3 144 15,3-5 32-15,4-7 0 0,2-3 0 0,6-5 16 16,2-5 16-16,3-3 0 0,1-8 0 0,3-7-16 15,5-6 0-15,5-1 0 0,2-7 0 0,2-3-48 16,3 0-16-16,0 0 0 0,-3 5 0 0,1 2-128 0,1 5-48 16,1 0 0-16,0 4 0 0,2 2-144 0,-5 7 0 15,-4 1-192-15,-2 6 192 16,-3 1-2944-16,0 5-448 0,11 4-112 0,-19 6-16 0</inkml:trace>
  <inkml:trace contextRef="#ctx0" brushRef="#br3" timeOffset="166007.57">20190 8870 10127 0,'-1'-9'896'0,"1"9"-704"0,0 0-192 16,-3-9 0-16,0 1 832 0,3 8 144 0,0 0 32 0,0 0 0 16,0 0-272-16,0-10-48 0,0 1-16 0,0 9 0 15,0 0-16-15,0 0 0 0,0 0 0 0,10-2 0 16,1 2-80-16,-11 0 0 0,9 5-16 0,0-1 0 15,0-2-16-15,1 1 0 0,1 1 0 0,-1 2 0 16,3 2-32-16,2 2 0 0,-1 1 0 0,2 2 0 16,0 3-80-16,1-1-32 0,-1 0 0 0,2 3 0 15,1 2-112-15,-3 1-32 0,1 1 0 0,-1 1 0 16,-2 1-48-16,2 3-16 0,-1 2 0 0,1 2 0 16,-1 2 32-16,-1-2 0 0,-5-6 0 0,2 4 0 15,0-1 16-15,-3 0 0 0,1-4 0 0,-3 2 0 16,2 2 64-16,-3 1 16 0,1 2 0 0,-1-3 0 15,-2-4-32-15,1-1 0 0,-1 5 0 0,0-3 0 0,-3-2 64 16,0-1 16-16,0-1 0 0,0-2 0 0,0-3 16 16,0-2 0-16,-2-1 0 0,2-1 0 0,0-1-64 0,0 0-16 15,0-1 0-15,-1-3 0 0,1-7-96 0,0 0-16 16,0 10 0-16,0-10 0 0,-2 10-48 0,2-10-16 16,0 0 0-16,0 0 0 0,-2 11-128 0,2-11 128 15,-3 9-128-15,3-9 128 0,0 0-128 0,0 0 0 16,-3 9 0-16,3-9 128 0,0 0-128 0,0 0 0 15,0 0 0-15,0 0 0 0,0 0 0 0,0 0 0 16,0 0-192-16,0 0 192 16,0 10-512-16,0-10 0 0,0 0 16 0,0 0 0 15,0 0-1920-15,0 0-384 0,4 8-80 0,-4-8-9536 0</inkml:trace>
  <inkml:trace contextRef="#ctx0" brushRef="#br3" timeOffset="166475.74">20101 9604 23039 0,'-3'-6'2048'0,"0"-2"-1648"15,-2 1-400-15,5 7 0 0,0 0 240 0,0 0-48 16,0 0 0-16,0 0 0 0,0 0 256 16,-3 11 64-16,0 0 0 0,3 0 0 0,2 0-80 0,1 1-16 15,0 3 0-15,2 1 0 0,-3 1-32 0,1 0-16 16,0 0 0-16,3 0 0 0,-3 5 144 0,4-3 16 16,0-1 16-16,0 0 0 0,2 2-32 0,0 2-16 15,2 1 0-15,1 0 0 0,2 1-64 0,-2-2-16 16,1-4 0-16,2 1 0 0,0 2 64 0,0-2 16 15,2-2 0-15,1 0 0 0,1 0-176 0,-1-2-48 16,0-4 0-16,1-2 0 0,3 0 48 0,-4 0 16 16,-3-2 0-16,2-2 0 0,0-5-16 0,1 0 0 15,1 0 0-15,2-3 0 0,2-4 96 0,1-2 16 16,3-3 0-16,0-3 0 0,1-7-48 0,4-2 0 16,2-5 0-16,3-1 0 0,2-1-144 0,3-4-48 0,1-2 0 15,2-1 0-15,2-2-64 0,-3 1-128 0,-3 2 176 16,-1-4-176-16,-4-4 208 0,-3 1-64 0,-2 1-16 15,-3 4 0-15,-1 8 240 0,-5 6 32 0,-5 0 16 0,-2 4 0 16,-3 1-208-16,-2 4-32 0,-5 5-16 0,-1 2 0 31,-3 2-704-31,-1 7-144 0,0 0-16 0,0 0-12288 0,-11 1-2432 0</inkml:trace>
  <inkml:trace contextRef="#ctx0" brushRef="#br3" timeOffset="213623.7">20950 9568 23039 0,'-10'-18'1024'0,"7"5"192"0,3-2-960 0,-2-1-256 0,-4 1 0 0,2 1 0 15,-1-2 256-15,2 1 16 0,0 3 0 0,0 1 0 16,-1-5 496-16,4 6 80 0,0 10 32 0,5-7 0 16,-3-2-288-16,1 1-48 0,-3 8-16 0,0 0 0 15,9 1-144-15,0 1-16 0,-9-2-16 0,7 4 0 0,0 1 32 0,-3 4 0 16,0 3 0-16,-1 0 0 0,1 0 48 15,-2 4 16-15,-2 4 0 0,0 5 0 0,-2 5-48 0,0 4 0 16,-3 3 0-16,1 3 0 0,3-3-64 0,-1 5-16 16,-3 3 0-16,1 2 0 0,3 3-32 0,1 0-16 15,0 3 0-15,1-2 0 0,-1 2-80 0,3-1-32 16,0 1 0-16,-2 0 0 0,0 0-32 16,0 0-128-16,2-2 192 0,1 3-64 0,-1 1 0 0,0-1 0 15,-2-5 0-15,3 1 0 0,-2-1 32 0,0 0 0 16,-1 2 0-16,1-2 0 0,3-2-32 0,-3 1 0 15,2 0 0-15,3-2 0 0,-1 1 0 0,-1-5-128 16,1 1 192-16,-1 2-64 0,6 4-128 0,-3-2 0 16,1 0 144-16,-1 0-144 0,1-2 0 0,1-3 128 15,-3-3-128-15,1 1 0 0,-2 2 128 0,-1-2-128 0,1 0 128 16,-4-1-128-16,0 4 0 0,1-2 144 0,-2-4-144 16,0 0 0-16,-1-2 176 0,1-1-176 0,-1 1 160 15,-1-1-160-15,-1-1 160 0,-1 3-160 0,1 1 160 0,1 1-160 16,1-2 144-16,0-1-144 0,0 3 128 15,0-4-128-15,2-3 128 0,0 0-128 0,1 0 128 0,-2 1-128 16,0 0 128-16,0-3-128 0,-1-1 0 0,0 3 128 16,0 3-128-16,0 2 160 0,-1-1-160 0,0-1 160 15,0-2-160-15,0 0 160 0,-2 0-160 0,2 0 160 16,0-1-160-16,0 0 0 0,1-3 144 0,0 3-144 16,0 1 0-16,0 0 144 0,1 0-144 0,0 1 0 15,-1 0 128-15,1 0-128 0,0-3 0 0,2 1 0 16,-2 1 128-16,1-2-128 0,0 1 0 0,1-1 0 0,-3 0 0 15,3 3 0-15,-2-4 0 0,2 4 0 0,1 5 128 16,1 1-128-16,-4-8 0 0,2 0 0 0,2 2 0 0,0 2 0 16,-2-2 0-16,1-2 0 0,-2-1 128 0,-1 0-128 15,-2 1 0-15,1 3 0 0,-1 0 144 0,0 2-144 16,-1 0 0-16,-1 0 144 0,2-2-144 0,-3-2 0 16,1 2 0-16,-1-2 128 0,1-2-128 0,1 0 0 15,-3 0 0-15,2 1 0 0,2 1 0 0,0 2 0 16,1-1 128-16,0 1-128 0,-1 1 0 0,0-1 0 15,1-3 0-15,1 1 0 0,2-1 0 0,-2-2 0 16,-3 0 0-16,2-2 0 0,1 1 0 0,0-1 0 16,-1 2 0-16,0 1 0 0,0-1 0 0,0 3 0 0,0-1 0 15,0 1 0-15,0 1 0 0,0 0 0 16,0-1 128-16,1-2-128 0,0-1 0 0,0 1 0 0,-2-1 0 16,1-2 0-16,1 3 0 0,-1-3 0 0,2 0 0 15,-2 0 0-15,0 3 0 0,0-4 0 0,0 2 0 0,0-1 0 16,-2 2 0-16,1-2 0 0,0 1 0 0,1-1 0 15,0 0 0-15,0-3 0 0,-1-1 0 0,1 0 0 16,0 0 0-16,0 3 0 0,0-2 0 0,1 1 0 16,0-2 0-16,0 4 0 0,1 0 0 0,1-1 0 15,-2 1 0-15,1-2 0 0,-1-1 128 0,-1 2-128 16,0-3 0-16,0 0 0 0,-1 0 0 0,-1 0 0 16,1-1 0-16,0 1 0 0,-5-1 0 0,2 2 0 15,-1 1 0-15,0-2 128 0,-3-1-128 0,2 3 0 0,-1 2 0 16,2 1 128-16,-5-4-128 0,3-1 0 15,-2 0 0-15,0 0 0 0,2 1 128 0,-1-2-128 0,1-3 0 16,3-1 0-16,-3-2 0 0,2 0 0 0,2-2 0 16,3-1 0-16,0-4-128 0,0 2 128 0,2 1-144 15,0-1 144-15,1 1-192 0,1-2 192 0,-2 0-224 16,-2 0 64-16,-2-1 16 0,-1-1 0 0,3-8 144 0,-3 5 0 16,0 4 0-16,3-9-128 0,-5 4 128 0,5-4-160 15,-8-2 160-15,3-1-160 0,5 3-48 0,-5-10-16 16,0-4 0-16,3-4 0 0,1-3-64 0,-1-5-16 15,-3-3 0-15,3-4 0 0,2-3 80 0,0-3 16 16,0 0 0-16,-1-3 0 0,0-2 208 0,1 2 0 16,2-2-160-16,0-1 160 0,1-1 0 0,-3-5 0 15,-4-4 0-15,4-5 0 0,4-5 0 0,-3-2 0 16,-1-6-144-16,0-3 144 0,0-5-256 0,1-1 16 0,1 0 0 16,0 2 0-16,-1 3 240 0,0-3-192 15,1-1 192-15,0 1-192 0,1 0 192 0,-1 1 0 16,-2 0 0-16,0-5-144 0,0-2 144 0,0-5 0 0,-4 0 0 0,1-4 0 15,0 0 0-15,1 3 0 0,0 4 0 16,0 5-128-16,1 1 128 0,-3 1 0 0,2 2 0 16,0 2 0-16,-1 5 0 0,0 2 0 0,2-2 0 0,-4 0 0 15,-2-4 0-15,3 1 0 0,-4 0 0 0,3 1 0 16,-2 1 0-16,4-3 0 0,-1-3 0 0,6 3 128 16,2 4-128-16,5 1 0 0,3-3 0 0,0 1 0 15,1-1-144-15,0 3 0 0,1 3 0 0,-2 3 0 16,-5 3-192-16,1-2-48 0,-6-3 0 0,0 0 0 15,-2 1 96-15,-2 3 16 0,-2 4 0 0,-3 0 0 16,2-1 128-16,-1 1 144 0,0-2-208 0,2 0 80 0,3 5 128 16,1 2 0-16,-1 2 0 0,1-1 0 0,0 0-128 15,2-3 128-15,4-5-128 0,2 4 128 0,-3 1-320 0,5-1 0 16,0 1 16-16,2 2 0 0,0 0-16 0,1 0-16 16,2-2 0-16,-3 4 0 0,1 4 16 0,0 3 16 15,-1 1 0-15,1 2 0 0,2 3-16 0,-5 2 0 16,-2-1 0-16,3-2 0 0,-2 1 128 0,1 1 32 15,-2-2 0-15,-1 3 0 0,2 1 160 0,-1 3 0 16,0 1 0-16,-1 0-128 0,0-1 128 0,0 4 0 16,-3 2 0-16,1 1 0 0,1 2 0 0,1 3 0 15,0 0 0-15,-3 5 0 0,-2 2 0 0,0 2 0 16,-1-3 0-16,-1 6 0 0,0 9 144 0,0 0-144 16,0 0 192-16,0 0-192 0,-7 8 192 0,2 4-64 15,-3 3 0-15,5 1-128 0,2 1 256 0,-4 5-48 0,-1 1-16 16,-2 2 0-16,0 2 48 0,1 6 0 0,-1 2 0 0,3 7 0 15,-2 5 16-15,3 4 0 0,-1 4 0 0,-1 4 0 16,1 2-96-16,2 4-16 0,0 4 0 0,1 4 0 16,2 2-144-16,6 2 160 0,1 0-160 0,0 3 160 15,-2-2-160-15,-1 4 0 0,3 0 0 0,-2 0 0 16,4 0 128-16,-4 2-128 0,2 0 0 16,1 1 128-16,-2-1 64 0,-1-3 0 0,-5 0 0 0,-2 2 0 15,-1 2 96-15,1-1 32 0,-4 1 0 0,-1 2 0 16,0-1-80-16,-1 3-16 0,-3-1 0 0,-3 3 0 15,3 2-16-15,0 0 0 0,3 3 0 0,0-6 0 0,2-2-16 16,3 1-16-16,2 3 0 0,2-1 0 0,1-2-176 16,2-3 128-16,0-5-128 0,3 4 128 0,-3 4-128 0,0-5 0 15,1-3 0-15,-3 0 0 0,0 2 160 0,0 0-160 16,-2 0 192-16,-1-5-192 0,-1-1 128 16,1-2-128-16,-3 1 0 0,0-1 0 0,-1-1 0 0,-2-5 0 15,-1-1 0-15,1-4 0 0,-2 0 0 16,1-1 0-16,3-3 0 0,-1 2 0 0,0-4 0 0,1 0 0 15,2-3 0-15,2-2 0 0,0 1 0 0,-1 5 0 16,0 1 0-16,2-3 0 0,0-4 0 0,2-1 0 16,0-2 0-16,-1 2 0 0,-1-1 128 0,0 0-128 15,0 2 0-15,0-1 0 0,0-1 0 0,0 0 0 16,0-2 128-16,-1-2-128 0,-3-2 0 0,1 1 0 16,0 2 128-16,0 2-128 0,0 5 0 0,-1-4 0 15,-2-4 128-15,2-1-128 0,-1-1 0 0,-2 2 0 0,-1 1 0 16,1 1 0-16,1-1 144 0,-1-2-144 0,2-1 0 0,-1-1 144 15,3-2-144-15,0-3 0 0,0-2 0 16,1-1 0-16,1 3 0 0,-2-1 0 0,0 1 0 0,-1 0 0 16,0 2 0-16,2-2 0 0,-3 3 0 0,0-2 0 15,-4-4 0-15,0 0 0 0,-3 0 0 0,2-1 128 16,0-1-128-16,1 1 0 0,2 1 0 0,1 0 0 16,3-2 0-16,1-1 128 0,2-2-128 0,0-2 0 15,3 1 0-15,-1-3 0 0,1-1 128 0,-1-1-128 16,0 0 0-16,0 2 0 0,-3 0 0 0,1 0 0 15,-1-2 0-15,-3 2 0 0,-1 4 0 0,0 2 0 16,1 0 0-16,-2 0 0 0,0 1 128 0,0 0-128 16,-1-1 0-16,-1-3 0 0,3-2 0 0,-2 0 0 0,0 2 0 15,1-3 0-15,1-1 0 0,4-2 0 0,1-1 0 16,0-10 0-16,-2 4 0 0,0 0 0 0,3-1 0 0,-1-2 0 16,-1-1 0-16,2-1 0 0,0-1 0 0,4 4 0 15,-4-7 0-15,-1-8 0 0,0 0 0 0,0 0 0 16,0 0 0-16,0 0 0 0,0 0 0 0,0 0 0 15,0 0 176-15,-3-4-176 0,2-3 144 0,-1 0-144 16,1 0 128-16,-1-2-128 0,-2-1 0 0,2-3 0 16,0-2 0-16,-2-17 0 0,-1 6 0 0,3-3 0 15,6-1 0-15,-1 1 0 0,0-3 0 0,-2-2 0 16,-2-3 0-16,1-5 0 0,3-2 0 0,-3-5 0 16,-2 1 0-16,1-5 0 0,-2-3 0 0,2-5 0 15,-1-6 0-15,1-4 0 0,1-3 0 0,0-2 0 0,0-1 0 16,1 0 0-16,1 1 0 0,2-3 0 0,2-5 0 0,-2 4 0 15,-3 3 0-15,0-3 0 0,-1-5 0 16,2-1 0-16,1-3 0 0,-1 1 0 0,1 2 144 0,1-7-16 16,-2-7-128-16,2-2 192 0,-2 2-64 0,4-3 0 15,2-5-128-15,-3 0 0 0,1-1 0 0,0 1 128 16,-1-5-128-16,0 3 0 0,1 3 0 16,-2 0 0-16,-1 0-128 0,0 6 128 0,-3 4-128 0,-2 5 128 15,0 2 0-15,-2 2-160 0,-1 1 160 0,-1 2 0 16,-1-2 0-16,2 2 0 0,-1 2 0 0,1-2 0 15,0 0 0-15,2 1 0 0,3-2 0 0,2-2 0 16,4-3 0-16,0-2 0 0,2-1 0 0,3 1 0 16,4 1 0-16,5 2-192 0,-1 3 192 0,1 0-160 0,-2-1-32 15,3 2 0-15,-4 2 0 0,-2 3 0 0,0 3 0 16,-4-2-16-16,-2-5 0 0,1 3 0 0,-4 4 16 16,-4 1 0-16,-3 0 0 0,1-2 0 0,1-2 192 0,-2 4-144 15,-2 2 144-15,0 1-128 0,3 4 128 0,-1-2 0 16,1-1 0-16,-3 1 0 0,0 3 0 0,1 4 0 15,0 2 0-15,0 1 0 0,0-3 0 16,-2 0 0-16,1 0-144 0,1 3 144 0,-1 6 0 0,1 2 0 16,0 0-144-16,-3 0 144 0,2 3 0 0,1-2-192 15,1-3 192-15,-1 5-160 0,1 2 160 0,1 3 0 16,1-1 0-16,3 0-128 0,0-2 128 0,2-2 0 16,-3 0 0-16,5 3-128 0,0 3 128 0,3 1 0 15,-3 0 0-15,2 3 0 0,0 0 0 0,1 3-160 0,0 1 160 16,0-1 0-16,-2 0 0 0,0 5 0 0,-4 4 0 0,1 1 0 15,-2 3 0-15,3 2 0 0,0 0 0 0,-2 4 0 16,-2 4 0-16,0 3 0 0,3 2 0 16,-3 2 0-16,-1 3 0 0,-2 5 0 0,0 0 0 0,0 0 0 15,8 1 0-15,-3 2 0 0,-5-3 0 0,8 7 0 16,1-1 0-16,0 5 0 0,-7 1 0 0,0 5 0 16,-3 0 0-16,1 2 0 0,0 0 0 0,2 8 0 15,3 5 160-15,0 5-160 0,-2 3 160 0,2 4-160 16,0 3 160-16,1 4-160 0,-3 10 160 0,4 4-160 15,0 3 160-15,2 3-160 0,0 4 160 0,-2 5-160 16,-3 5 0-16,2 4 128 0,1-1-128 0,0 5 0 16,-2 0 0-16,0 1 0 0,0-1 128 0,1-2-128 15,-2-4 0-15,2 2 0 0,0 2 0 0,0-1 0 0,-2-5 128 16,-1 0-128-16,-1 1 176 0,-2 3-176 0,0 4 384 16,-2-5-16-16,-1-4-16 0,-2 7 0 0,-2 2-32 0,-2 2 0 15,2-1 0-15,-2 1 0 0,-2-2-80 16,2 1-32-16,-1-1 0 0,3 1 0 0,3 0-208 0,0 1 176 15,-2 1-176-15,1-2 160 0,0 0-160 0,2 2 0 16,-4 0 0-16,3-2 0 0,1-4 0 0,2-2 0 16,-3-2 0-16,3 2 0 0,0 1 144 0,0-2-144 15,-1-2 160-15,2-2-160 0,-1 0 160 0,0-2-160 16,-2 0 160-16,3-1-160 0,0-3 192 0,-5 0-48 16,-4-4-16-16,2 3 0 0,4 2-128 0,-1-1 192 15,-5-1-192-15,0 1 192 0,1 0-192 0,1 1 192 16,-3 0-192-16,0-3 192 0,0-3-192 0,1-1 160 15,2 2-160-15,-1 1 160 0,-1-2-160 0,0-1 192 16,-1-7-192-16,3 5 192 0,-1-1-192 0,0 2 0 0,1 3 0 16,0-4 0-16,1-3 0 0,1-1 0 0,1 2 128 0,0 0-128 15,2-1 0-15,0-1 0 0,-3-4 0 0,2-2 0 16,0-1 0-16,-2-4 0 0,-2-2 0 0,1 4 0 16,1 6 0-16,-2-5 0 0,-1-4 144 0,0-5-144 15,-1-3 0-15,0 1 144 0,0-1-144 0,2-1 0 16,-6-2 128-16,4 2-128 0,1-3 0 0,1-3 0 15,2-1 0-15,1-3 0 0,-1-1 0 0,3-1 0 16,-2-4 0-16,1 0 0 0,-2 0 0 16,-1-1 0-16,1-1 0 0,0 0 0 15,0-2 0-15,-1 0 0 0,0 1 0 0,1 1 0 0,1-2 0 0,3-3 0 16,1-4 0-16,-1 0 0 0,-4-3 0 0,3-2-144 16,4-2 144-16,-2 0-128 0,0-10 128 0,-2 7-128 0,2-7 128 0,0 0-208 15,0 0 80-15,0 0 128 0,0 0-192 0,0 0 192 16,3-10-160-16,-2-1 160 0,-4 0-192 15,2-4 192-15,0 0-208 0,0-2 80 0,0-1 128 0,1-1 0 16,-1-2 0-16,0 0 0 0,-2 3 0 0,3-2 0 16,-1 0 0-16,2-1 0 0,0-2 0 0,2-1 0 15,0-3 0-15,0-3-128 0,-1-3 128 0,1-7 0 16,-2-5 0-16,0-7 128 0,2-5-128 0,-1-5 0 16,-1-7-128-16,3-5 128 0,6-7 0 0,0-7 0 15,1-8 0-15,1-6-128 0,1-1 128 0,1-11 0 16,2-9 0-16,0 2 0 0,1 0 0 0,-1 3 0 15,-2 4 0-15,1 1 0 0,-1-2 0 0,-1 3 128 0,1 0-128 0,-4-3 128 16,0-1-128-16,1-2 0 0,-2 2 0 0,3-4 128 16,2-2-128-16,-1 2 0 0,-4 2 0 0,5-1 0 15,2-2 0-15,-2 3-192 0,-3 2 192 0,0-1-192 16,-2 1 0-16,-1 1 0 0,-4 3 0 0,2 0 0 16,0 0 192-16,-3 4-208 0,-6 3 80 0,1 2 128 15,-1-2-144-15,1 5 144 0,0 5 0 0,-2-2 0 16,1 0 0-16,3 2-128 0,0 2 128 0,0 1 0 15,-1-1 0-15,1 0 0 0,0-4 0 0,0 4 0 16,1 3 0-16,-1-2-192 0,2-5 192 0,3 4-160 16,2 1 0-16,-2 4 0 0,-1 1 0 0,2-1 0 15,-4 0 160-15,0 4-192 0,-2 2 192 0,-2 3-192 0,-4 1 192 16,1 1 0-16,0 0 0 0,-1 4 0 0,0 3 0 16,1 0 0-16,-5-1 0 0,2-1 0 0,-1-2 0 15,3 6 0-15,2 4 0 0,2 2 128 0,0 0-128 0,1 0 0 16,5 1 0-16,3 4 0 0,-2 4 0 0,5 0 0 15,0 0 0-15,0 3 0 0,-1 5 0 0,0 0 0 16,2 2 0-16,0 1 0 0,3-1 0 16,0 4 0-16,0 4 0 0,0-4-128 0,0 2 128 0,-2 5 0 15,-2 5 0-15,0 2 0 0,0 1 0 0,-6 2 0 16,1 2 0-16,-2 4 0 0,0 0 0 0,0 6 0 16,-3 5 0-16,0 5 0 0,0-6 0 0,0 6 144 15,0 0-144-15,0 0 160 0,0 0-160 0,-8 8 0 16,1 1 0-16,3 3 0 0,-4 3 0 0,3 2 0 0,-4 1 0 15,1 4 0-15,-1 3 0 0,-1 4 0 0,-1 5 0 16,0 6 0-16,0 6 0 0,2 3 0 16,-2 1 128-16,5 3-128 0,-2 2 0 0,2 3 0 0,-2 4 144 0,6 7-144 15,2 6 0-15,-1 1 0 0,-3 0 0 16,4 3 0-16,0 1 0 0,0 5 0 0,2 1 0 0,-4 2 0 16,1-1 0-16,-1 4 0 0,0 4 0 0,0-1 0 15,-4-1 0-15,3 0 0 0,1 1 0 0,-5-1 0 16,1 2 0-16,-1-4 0 0,3 0 0 15,-1 1 128-15,0 0-128 0,-2 1 128 0,-2-3-128 0,4 3 128 16,-1 3-128-16,-1 0 144 0,1 0-144 0,-1 0 160 16,2 0-160-16,1 1 0 0,-4 1 144 0,1-2-144 15,2-1 0-15,-1 1 128 0,1 2-128 0,0-4 0 0,1 1 0 16,0 2 128-16,-1 2-128 0,0-2 0 0,0-3 0 16,1 1 0-16,3 1 0 0,-4-2 128 15,1-3-128-15,3-3 0 0,3-3 128 0,-1 1-128 0,0 1 0 16,1-3 0-16,2-5 0 0,-2 0 128 0,1-2-128 0,1 4 128 15,0 5-128-15,-1-4 128 0,1-3-128 0,-1 3 0 16,-1-1 128-16,1 1-128 0,1-2 0 0,-1-4 0 16,1-4 0-16,0 1 0 0,-1 1 0 0,-2-2 128 15,-1 1-128-15,1-4 0 0,0-2 0 0,-1 2 0 16,-2-1 0-16,-1 0 128 0,-3 1-128 0,0-4 0 16,-4 0 0-16,1-2 128 0,-2-3-128 0,1 0 128 15,-2 0-128-15,1 1 128 0,-2-1-128 0,1-4 0 16,0-7 128-16,-1-3-128 0,2-3 128 0,0 1-128 15,0-2 128-15,2 2-128 0,-2 1 0 0,3-5 0 16,3-2 0-16,3-2 0 0,1 0 0 0,1-3 0 0,2-4 0 16,3-3-128-16,0-1 128 0,1-5 0 0,-4-3-144 15,3-4 144 1,0-3-512-16,-1-3-16 0,-4-7-16 0,0 0-11968 0,8-8-2400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06:36.45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17995 8187 16575 0,'0'0'736'0,"0"0"160"0,4-5-720 0,0-2-176 0,2-2 0 0,-3 2 0 16,-1 0 848-16,0 2 144 0,1-1 32 0,-1 1 0 15,1-3 0-15,-3 1 0 0,0 0 0 0,0 1 0 16,0-2-832-16,-3 0-192 15,1-1 0-15,-2 2 0 0,0 1 864 0,1-1 128 0,-4 0 32 0,1 1 0 16,0-3 0-16,-2 1 0 0,-2 2 0 0,0 1 0 16,-3-2 0-16,-1 0 0 0,-3 2 0 0,1 0 0 15,-4 2-832-15,0 0-192 0,-1 0 0 16,0 1 0-16,-2 1 0 0,-2 1 0 0,-1 1 0 0,-10-1 0 16,11-1 0-16,1 2 0 0,1 1 0 0,0 2 0 15,2-1 864-15,3 1 128 0,0-1 32 0,0 1 0 0,0-1-832 16,1 2-192-16,0 0 0 0,1 2 0 0,-1-3 0 0,1 3 0 15,-1-3 0-15,0 5 0 0,-3 2 0 16,1 1 0-16,-1 0 0 0,2 2 0 0,-5 0 0 0,2 1 0 16,1 3 0-16,1 0 0 0,3 2 0 15,0 3 0-15,2 3 0 0,0-2 0 0,2-2 864 16,1 0 128-16,3 0 32 0,2 0 0 0,2 0-832 0,2 1-192 16,-2-3 0-16,4 1 0 0,4 1 0 0,-1 1 0 15,4 2 0-15,0-1 0 0,1-1 0 0,3 1 0 16,2 3 0-16,0-3 0 0,-4 0 0 0,3 0 0 15,4-2 0-15,4 0 0 0,3 2 0 0,1-4 0 16,-1-2 0-16,4-1 0 0,0 1 0 0,-1-2 0 16,0-2 0-16,-1-2 0 0,-1 0 0 0,1 1 0 15,1 2 0-15,0-4 0 0,3-4 0 0,-11 0 0 0,3-6 0 16,6 1 0-16,1-1 0 0,2-1 0 0,1-2 0 16,-2 0 0-16,0 0 0 0,0 0 0 0,-1-4 0 0,0-2 0 15,-2 0 0-15,-2-2 0 16,2 0 0-16,2-2 0 0,2-3 0 0,-3 1 0 0,0-1 0 15,0-2 0-15,2-3 0 0,2 1 0 0,-3-1 0 0,0-1 0 16,-2-1 0-16,0 0 0 0,-3 0 0 0,0-2 0 16,-6 1 0-16,1-1 0 0,-3 1 0 15,1 0 0-15,-2-1 0 0,-1-1 0 0,-4-1 0 0,1 0 0 16,0-1 864-16,-5-1 128 0,1-1 32 0,-4 3 0 16,1 1-832-16,-3 2-192 0,-3 0 0 0,-1 2 0 15,-3 3 0-15,-3 3 0 0,-2 0 0 0,-1 1 0 16,-4 1 0-16,1 3 0 0,-3 1 0 0,-2 1 0 15,-3 3 0-15,0-1 0 0,-4 0 0 0,2 3 0 0,2 3 0 0,-3-2 0 16,2 0 0-16,2 0 0 0,2 1 0 0,1-1 0 16,2 1 0-16,2 0 0 15,3-1-1600-15,3 2-352 0,2 0-80 0,8 0-16400 16</inkml:trace>
  <inkml:trace contextRef="#ctx0" brushRef="#br0" timeOffset="1076.76">19309 8258 20271 0,'0'0'448'0,"0"0"80"0,0 0 32 16,0 0 16-16,2-9-576 0,2 2 0 0,-4 7 0 0,7-6 0 0,-4-1 928 0,2-1 80 15,-1 1 16-15,2 1 0 0,-6 6 0 0,3-6 0 16,0-2 0-16,1 2 0 0,-4 6 0 0,0 0 0 16,0 0 0-16,5-7 0 0,-3 0-832 0,-2 7-192 15,0 0 0-15,0 0 0 0,0-8 864 0,0 8 128 16,0 0 32-16,0 0 0 0,0 0-832 0,-7 11-192 15,-1 0 0-15,0 7 0 0,2 4 864 0,-2 2 128 16,-1 3 32-16,1 1 0 0,2 2-832 0,1 2-192 16,-2-1 0-16,2-2 0 0,3-1 0 0,1-1 0 15,2 0 0-15,1-2 0 0,4 0 0 0,1-2 0 16,3-4 0-16,1-1 0 0,1-1 0 0,4-3 0 0,1-5 0 16,4-1 0-16,1-3 864 0,3-2 128 15,1-1 32-15,-5-3 0 0,0-3-832 0,3-2-192 0,2-1 0 0,3-1 0 16,0-6 0-16,-1 1 0 0,-3-4 0 0,0 0 0 15,-2-3 0-15,-1 1 0 0,-5-2 0 0,2 0 0 16,-1 0 864-16,-3 0 128 0,-1-2 32 0,0 2 0 16,-1-3-832-16,0 0-192 0,-2 2 0 0,0 0 0 15,-1 1 0-15,-3 1 0 0,0-1 0 0,-1 2 0 16,0 1 0-16,0 0 0 0,-2 1 0 0,1 3 0 16,0 2 0-16,-3 1 0 0,2 0 0 0,-1 1 0 15,-1 1 0-15,-1 2 0 0,1-1 0 0,-1 2 0 16,-1 6-768-16,0 0-208 15,-1-3-48-15,1 3 0 0,0 0-1632 0,0 0-336 16,0 0-64-16,0 0-16 0</inkml:trace>
  <inkml:trace contextRef="#ctx0" brushRef="#br0" timeOffset="1739.57">19659 8859 16575 0,'0'0'368'0,"0"0"80"0,5-5 0 0,0-1 16 0,-1 1-464 0,1-1 0 0,-5 6 0 0,3-5 0 15,-1-4 1728-15,0 3 256 0,-1-1 64 0,-1 3 0 16,-1-2-832-16,-1 1-144 0,-1 0-48 0,-1 1 0 15,-1 0 0-15,-2 3 0 0,-1-1 0 0,1 2 0 16,-5-2 0-16,-2 2 0 0,-2 2 0 0,-8 5 0 16,1 0-816-16,0 3-208 0,-2 0 0 0,2 2 0 0,1 2 864 0,4-2 128 15,2-2 32-15,4 1 0 0,3 1-832 0,4-1-192 16,0-1 0-16,5-4 0 0,0-6 0 16,6 9 0-16,0-4 0 0,3-1 0 0,3-5 0 0,4-2 0 15,2-1 0-15,-4 1 0 0,0-2 864 0,2 0 128 16,4-3 32-16,1 0 0 0,-2 0-832 0,1 0-192 15,-1 1 0-15,0 1 0 0,-2-2 0 0,-3 1 0 16,-3 2 0-16,0 2 0 0,-1 2 0 0,-2 2 0 16,-1 2 0-16,-2 4 0 0,-1 4 0 0,-2 2 0 15,-2 2 0-15,-1 1 0 0,0 3 0 0,-2 3 0 16,-2 0 0-16,-2 1 0 0,-1 3 0 0,-1-1 0 16,-1 0 0-16,-1-2 0 0,-1-3 0 0,-1-2 0 15,-2-4 0-15,-2 0 0 0,-1 0 864 0,-6 3 128 0,3-4 32 16,2-3 0-16,-5-1-832 0,2-3-192 0,-1-2 0 15,4-4 0-15,1 0 0 0,3-2 0 0,-1 0 0 16,4-3 0 0,1-1-768-16,4-3-208 0,3 2-48 0,4-2 0 15,3 1-2448-15,9-4-496 0,12-12-112 0,1 9-16 0</inkml:trace>
  <inkml:trace contextRef="#ctx0" brushRef="#br0" timeOffset="3872.37">22064 8091 20271 0,'2'-6'448'0,"0"-1"80"0,1-1 32 0,0-1 16 0,1 0-576 0,-3 4 0 15,-1-3 0-15,0-1 0 0,-1-3 928 0,-5 1 80 16,0-2 16-16,0 3 0 0,-3 0 0 0,0 1 0 15,-2 0 0-15,-3 1 0 0,-1-1 0 0,-3 0 0 16,-4 2 0-16,-1 2 0 0,-4 2-832 0,-2 0-192 16,-2 3 0-16,-1 0 0 0,-2 4 864 0,1-1 128 0,-2 2 32 0,2 3 0 15,0 1-832-15,-1 1-192 0,-1 1 0 0,-4 1 0 16,1 1 864-16,-2 3 128 0,3 0 32 0,-3 3 0 16,2 3-832-16,0 4-192 0,3 4 0 0,2 1 0 15,1 2 0-15,3 2 0 0,3 2 0 0,2 3 0 16,1 1 0-16,4 1 0 0,3 2 0 15,6 0 0-15,5 2 0 0,6-4 0 0,5-1 0 0,6-1 0 16,6 0 0-16,6-4 0 0,5-3 0 0,6-5 0 16,5-4 0-16,5-3 0 0,5-3 0 0,3-4 0 15,2-1 0-15,-1-5 0 0,1-5 0 0,1-1 0 16,1-2 0-16,3-3 0 0,4-4 0 0,-1-3 0 0,-4-2 0 16,1-3 0-16,-1-2 0 0,-2-5 0 0,0-5 0 0,2-3 0 15,0-5 0-15,-5-2 0 0,-3-7 0 0,-6-1 0 16,-5-1 0-16,-4-4 0 0,-6-1 864 0,-4 0 128 15,-9 0 32-15,-5 8 0 0,-4 6-832 16,-6 3-192-16,-4 6 0 0,-4 2 0 0,-8 2 0 0,-3 3 0 16,-6 0 0-16,-4 6 0 15,-4 1-3232-15,-5 3-688 0,-2 4-144 0,-1-2-32 0</inkml:trace>
  <inkml:trace contextRef="#ctx0" brushRef="#br0" timeOffset="4387.46">21304 8052 20271 0,'-6'-3'448'0,"0"-2"80"0,3 1 32 0,-1 2 16 0,4 2-576 0,0 0 0 0,-2-10 0 0,2 10 0 0,0 0 928 16,4-6 80-16,-4 6 16 0,4-8 0 0,5 1 0 0,0 4 0 15,-9 3 0-15,0 0 0 0,10 0 0 0,-10 0 0 16,10 5 0-16,2 3 0 0,2 2-832 0,0 2-192 16,-2 3 0-16,3 5 0 0,1 4 864 0,1 7 128 15,-2 4 32-15,0 3 0 0,1 0-832 0,-2 3-192 16,-4 2 0-16,-2 1 0 0,-5-1 864 0,-4 2 128 16,-3-1 32-16,-6 3 0 0,-1 4-832 0,-4-4-192 15,0-4 0-15,-5-5 0 0,-2 1 864 0,-2-7 128 16,2-4 32-16,-1-1 0 0,1-1-832 0,-1-3-192 15,-1 0 0-15,-1-4 0 0,3-5 0 0,0 0 0 16,3 0 0-16,1-2 0 0,1-2 0 0,2 0 0 16,0-4 0-16,4 0 0 15,3-4-1600-15,8-2-352 0,-7-8-80 0,7-4-9296 0,6-2-1856 16</inkml:trace>
  <inkml:trace contextRef="#ctx0" brushRef="#br0" timeOffset="4772.6">22294 8001 20271 0,'0'0'448'0,"17"4"80"0,-14-9 32 0,-3 5 16 0,0 0-576 0,0 0 0 15,0 0 0-15,0 0 0 0,-8-3 1744 0,0 1 240 16,-2 1 64-16,0 2 0 0,-3 1-832 0,-3 2-144 16,-5 4-48-16,-2 2 0 0,-1 1-816 0,-1 3-208 15,-3 1 0-15,0 7 0 0,-2 6 864 0,-1 5 128 16,-1 5 32-16,1 1 0 0,2 0 0 0,1 0 0 15,1 2 0-15,6 2 0 0,5-2-832 0,7-1-192 16,2 0 0-16,6-3 0 0,4 2 0 0,7-1 0 16,5-2 0-16,5-2 0 0,4-1 0 0,4-3 0 15,-1-3 0-15,6-4 0 16,2-4-768-16,4-1-208 0,4-1-48 0,0-4-9824 0,1-4-1968 0</inkml:trace>
  <inkml:trace contextRef="#ctx0" brushRef="#br0" timeOffset="5478">17289 8067 20271 0,'0'0'448'15,"0"0"80"-15,7-5 32 0,-2-1 16 0,-5 6-576 0,10-4 0 0,-10 4 0 0,8-2 0 0,2 2 928 16,0 2 80-16,-1 0 16 0,2 3 0 0,-3 3 0 0,3 6 0 16,1 3 0-16,2 6 0 0,-2 5 0 0,-1 3 0 15,-1 2 0-15,-3 3 0 0,0 1 0 0,-5 2 0 16,-1-1 0-16,-2 0 0 0,0-2 0 0,-6 1 0 16,0 1 0-16,-2 0 0 0,-1 1-832 0,-3-2-192 15,-3-2 0-15,-1-4 0 0,-4-4 864 0,1-3 128 16,0 0 32-16,-4-2 0 0,1-1-832 0,1-3-192 15,6-3 0-15,0-2 0 16,2-1-768-16,1-2-208 0,3-4-48 0,0-1 0 16,10-5-1632-16,-7-3-336 0,1-4-64 0,2-3-16 0</inkml:trace>
  <inkml:trace contextRef="#ctx0" brushRef="#br0" timeOffset="5858.83">18056 8063 27647 0,'0'0'608'0,"0"0"128"0,0 0 32 0,0 0 0 0,0 0-624 0,0 0-144 0,0 0 0 0,1 4 0 0,-12 1 848 0,3 0 144 16,-2 1 32-16,2 4 0 0,-3 0 0 0,0 3 0 15,-1 2 0-15,-2 5 0 0,-1 3 0 0,0 5 0 16,-2 4 0-16,-1-1 0 0,1 1 0 0,1 1 0 16,3 1 0-16,1 1 0 0,2-1-832 0,1-2-192 15,5-4 0-15,3 2 0 0,3 0 0 0,4 0 0 16,2 1 0-16,6-2 0 0,1-3 0 0,3-2 0 15,3-2 0-15,3-1 0 0,3 1 0 0,5-3 0 16,3-3 0-16,-5-5 0 0,5-5 0 0,7 2 0 16,8-3 0-16,-3 0-12512 15,-1-1-2544-15</inkml:trace>
  <inkml:trace contextRef="#ctx0" brushRef="#br0" timeOffset="8625.08">15784 8412 12895 0,'0'0'576'16,"0"0"112"-16,-4-2-560 0,-1-3-128 0,0 2 0 0,1 1 0 0,-5-1 848 0,2 1 144 15,-1-1 32-15,1 1 0 0,-3 0 0 0,2-1 0 16,-2 0 0-16,2 1 0 0,-2 1-832 0,0-1-192 15,0 2 0-15,-1 0 0 0,0 0 864 0,0 2 128 16,1 1 32-16,0 0 0 0,1-2-832 0,2-1-192 16,-1 0 0-16,2 2 0 0,6-2 864 0,0 0 128 15,0 0 32-15,0 0 0 0,0 0 0 0,0 0 0 16,13 1 0-16,3-1 0 0,4-1-832 0,4 1-192 16,6 1 0-16,-1-2 0 0,3-4 0 0,-9 2 0 15,6 0 0-15,1 0 0 0,2 2 0 0,1 0 0 16,1-1 0-16,0 0 0 0,-2 0 864 0,-3-1 128 15,-1 1 32-15,-2 0 0 0,-1 1-832 0,-6 1-192 16,0 1 0-16,-2 0 0 0,-2-1 0 0,-2 1 0 0,-2-1 0 0,-4 5 0 31,-7-5-1600-31,1 6-352 0,-1-6-80 0,-7 9-16 0</inkml:trace>
  <inkml:trace contextRef="#ctx0" brushRef="#br0" timeOffset="8857.64">15416 8665 27647 0,'-18'-10'1216'0,"11"7"256"0,7 3-1168 0,0 0-304 0,0 0 0 0,0 0 0 0,0 0 880 16,11 0 112-16,6 3 32 0,5 1 0 0,4 0-832 0,3-1-192 15,6 1 0-15,1 3 0 0,2 2 864 0,4-4 128 16,2-3 32-16,-11-2 0 0,4 0-832 0,4 0-192 15,2 1 0-15,1 1 0 0,-2-5 0 0,-2 3 0 16,-3 1 0-16,-5 1 0 16,-3-1-1600-16,-4 1-352 0,14-1-80 0,-19 3-16 0</inkml:trace>
  <inkml:trace contextRef="#ctx0" brushRef="#br0" timeOffset="11295.34">11425 8163 16575 0,'0'0'368'0,"0"0"80"0,1-9 0 0,0 3 16 0,2-3-464 0,0 1 0 0,-2 1 0 0,-1 0 0 16,0 0 912-16,0 1 96 0,0 6 16 0,1-7 0 16,-1 1 0-16,0 0 0 0,1 2 0 0,-1 4 0 15,0 0 0-15,0 0 0 0,0 0 0 0,0 0 0 16,0 0-832-16,-2 5-192 0,1 3 0 0,0 2 0 16,-1 0 0-16,0 5 0 0,1 0 0 0,1 6 0 15,1 4 0-15,1 1 0 0,-4 1 0 0,2 2 0 16,0-1 864-16,2-1 128 0,-4-2 32 0,1-2 0 0,1-2-832 0,0-2-192 15,-1-1 0-15,1-4 0 0,0-2 0 0,0-2 0 16,1-1 0-16,0 0 0 0,-1-9 864 0,0 0 128 16,0 0 32-16,0 0 0 0,0 0 0 0,6-7 0 15,-1-2 0-15,1-1 0 0,-1-2-832 0,1-1-192 16,3-1 0-16,-4-2 0 0,3-2 0 0,-3-2 0 16,2-2 0-16,1 1 0 0,1-1 0 0,0-1 0 15,2-1 0-15,3 2 0 0,-2 1 0 0,2 1 0 16,1 0 0-16,2 2 0 0,2 2 0 0,-2 1 0 15,2 4 0-15,1 1 0 0,2 1 0 0,-4 2 0 16,-1 2 0-16,-1 1 0 0,1 2 0 0,-2 0 0 16,0 1 0-16,2 1 0 15,-5 2-768-15,-3 1-208 0,-9-3-48 0,0 0 0 16,0 0-2448-16,0 0-496 0,2 13-112 0,-2-13-16 0</inkml:trace>
  <inkml:trace contextRef="#ctx0" brushRef="#br0" timeOffset="11814.19">12228 8113 20271 0,'0'0'448'0,"0"0"80"0,0 0 32 0,0 0 16 0,0 0-576 0,0 0 0 15,0 3 0-15,-6-5 0 0,-5 2 928 0,1 3 80 16,1 1 16-16,-4 1 0 0,-2 0-832 0,0 3-192 16,-2 1 0-16,1 3 0 0,-1 1 864 0,1 2 128 15,1 3 32-15,-1 1 0 0,2 1-832 0,2-1-192 16,1 1 0-16,2-2 0 0,2-3 0 0,3-2 0 0,2 1 0 0,2-3 0 16,2-3 864-16,2 0 128 0,3-2 32 0,0-3 0 15,1-2-832-15,3-2-192 0,1-2 0 0,2-1 0 16,0-2 864-16,1-3 128 0,1-3 32 0,-1 1 0 15,-1-2-832-15,1-1-192 0,-2 1 0 0,-3 2 0 16,-1 1 0-16,-2 3 0 0,0 0 0 0,-3 4 0 16,-4 3 0-16,0 0 0 0,5 7 0 15,-1 4 0-15,-2 3 0 0,2 1 0 0,-2 1 0 0,0 1 0 16,1-2 0-16,1 1 0 0,-4-2 0 0,3-1 0 16,4-1 0-16,1-3 0 0,3-2 0 0,5-2 0 15,-1-3-1600-15,1-4-352 16,-1-3-80-16,0-5-16 0</inkml:trace>
  <inkml:trace contextRef="#ctx0" brushRef="#br0" timeOffset="12090.21">12845 7795 20271 0,'0'-17'448'0,"0"7"80"0,-1-1 32 0,1 4 16 0,0 7-576 0,0 0 0 16,0 0 0-16,0 0 0 0,0 0 928 0,-8 9 80 15,1 5 16-15,-3 3 0 0,-2 4-832 0,0 2-192 16,-3 4 0-16,-1 1 0 0,0 3 864 0,2 1 128 16,0-1 32-16,2 3 0 0,2 4 0 0,1 0 0 15,1-4 0-15,3 2 0 0,2 2-832 0,1-3-192 16,2-3 0-16,-1-4 0 0,0-2 0 0,-1-6 0 15,1-2 0-15,-2-3 0 16,-3-2-768-16,3-4-208 0,3-9-48 0,-9 6-7632 0,0-4-1536 0</inkml:trace>
  <inkml:trace contextRef="#ctx0" brushRef="#br0" timeOffset="12267.94">12513 8177 20271 0,'0'0'448'0,"0"0"80"0,0 0 32 0,11-3 16 0,-1 1-576 0,2 1 0 0,-2 3 0 0,3 2 0 15,3-2 928-15,2-2 80 0,3-2 16 0,0 2 0 0,1 3 0 0,2-2 0 16,2 0 0-16,-9-1 0 0,2 0-832 0,0 2-192 16,-3 1 0-16,-2 1 0 0,-2-2 0 0,-2 2 0 15,-5 2 0-15,-2-1 0 0,-3-5 0 0,-2 8 0 16,-3 2 0-16,-3 0-8144 16,-2 1-1680-16</inkml:trace>
  <inkml:trace contextRef="#ctx0" brushRef="#br0" timeOffset="12535.39">13031 8227 23951 0,'0'0'512'0,"-3"8"128"0,2 3 0 0,-4 1 64 0,1 2-576 0,-2 1-128 16,0 3 0-16,-2 0 0 0,-1 0 848 0,2 2 144 0,0-2 32 0,0-2 0 16,1 0-832-16,0-1-192 0,2-1 0 0,2 0 0 15,-2-5 0-15,3 0 0 0,0-1 0 0,1 0 0 16,1-2 864-16,-1-6 128 0,0 0 32 0,0 0 0 31,6 5-1648-31,-6-5-320 0,6 0-64 0,2-4-16 0</inkml:trace>
  <inkml:trace contextRef="#ctx0" brushRef="#br0" timeOffset="13515.99">13300 8218 23951 0,'0'0'512'0,"2"10"128"0,-9-1 0 0,-2 1 64 0,-2 1-576 0,-4 2-128 16,0 2 0-16,-1 2 0 0,1-1 848 0,2 1 144 15,3-3 32-15,1 0 0 0,0 1-832 0,4-2-192 16,3-3 0-16,5-2 0 0,-3-8 864 0,8 4 128 16,3-2 32-16,4-3 0 0,1-3-832 0,3-2-192 15,1-2 0-15,-3 0 0 0,1-2 864 0,-2-2 128 16,-1-4 32-16,-2 1 0 0,-2-1-832 0,-1 0-192 16,0-4 0-16,-5 3 0 0,1-1 0 0,-2 3 0 15,-3 2 0-15,0 1 0 0,-1 0 0 0,0 2 0 0,0 4 0 16,0 0 0-16,0 6 0 0,0 0 0 15,0 0 0-15,0 0 0 0,0 0 0 0,0 0 0 0,0 0 0 0,7 5 0 16,0-1 0-16,0 2 0 0,1-1 0 16,2 1 0-16,2-2 0 0,1-1 0 15,0 1 0-15,2 1 0 0,-1 2 0 0,-3 0 0 0,0 1 0 0,-1-1 0 16,-4 3 0-16,2-1 0 0,-5 1 0 16,1 1 0-16,-2 1 0 0,-3 1 0 0,-2-2 0 0,-1-3 0 15,3 2 0-15,-3-1 0 0,-1-1 0 0,1-4 0 16,4-4 0-16,0 0 0 0,0 0 0 0,0 0 0 15,0 0 0-15,0 0 0 0,9 0 0 0,0-3 0 16,2-3 864-16,-3 2 128 0,2 1 32 0,3 0 0 16,1 0-832-16,-2 2-192 0,1 2 0 0,1 2 0 15,1 1 0-15,0 2 0 0,0 0 0 0,0 2 0 0,-3 1 0 16,1 1 0-16,-3-1 0 0,1-1 0 0,1 0 0 0,-3-3 0 16,1 2 0-16,2-3 0 0,1-3 0 0,0-2 0 15,1 0 0-15,2-3 0 0,0-2 0 16,3 1 0-16,-1-5 0 0,-1 0 0 0,0 0 0 0,0 0 0 15,2 0 0-15,1-1 0 0,-4-1 0 0,2 2 0 16,3 2 0-16,2 1 0 0,-1 0 0 0,1 2 0 16,-4 2 0-16,-1 2 0 0,-2 2 0 0,-3 2 0 15,-1 0 0-15,-4 2 0 0,0 2 0 0,-5 1 0 16,0-1 0-16,-1 1 0 0,-1 0 0 0,2 1 0 16,-3-3 0-16,1 2 0 0,-1-8 0 0,0 0 0 15,0 0 0-15,0 0 0 0,5 4 0 0,2 0 0 16,1-4 0-16,-3 3 0 0,3-2 0 0,-3 0 0 0,3-1 0 15,0 1 0-15,-1 1 0 0,1 2 0 0,0-1 0 0,1 1 0 16,0 1 0-16,1 0 0 0,0 0 0 16,0 0 0-16,-2 2 0 0,2-2 0 15,-3 0 0-15,1-1 0 0,0 0 0 0,0 0 0 0,-3-3 0 0,4 0 0 16,-3-1 0-16,4-1 0 0,-2-2 0 0,2-2 0 16,2-1 0-16,-2-3 0 0,1 0 0 0,1-3 0 15,1-1 0-15,0-3 0 0,5 0 0 0,-3-1 0 16,-1-1 0-16,1-1 0 0,3-1 0 0,-1-1 0 15,1-1 864-15,1-2 128 0,-1 1 32 0,1-2 0 16,0 1-832-16,-1 0-192 0,1 0 0 0,1 0 0 16,-1-1-768-16,-4-2-208 15,-2-1-48-15,0-2 0 0,-1-1 1648 0,-1-3 320 0,-1-1 64 0,-2 2 16 16,-2 2-832-16,-3 6-192 0,0 5 0 0,-3 3 0 0,-3 2 0 16,0 3 0-16,-3 5 0 0,-2 5 0 0,-2 4 0 0,-2 6 0 15,-1 4 0-15,-3 6 0 0,-3 5 0 0,0 5 0 16,-4 4 0-16,2 3 0 15,-1 3-768-15,1 3-208 0,3 3-48 16,2 0 0-16,3-2 1648 0,3 1 320 0,5-1 64 0,4 0 16 0,3-2-832 0,3-4-192 16,5-3 0-16,1-2 0 15,2-4-768-15,-1-2-208 0,2-1-48 0,-1-5 0 16,-1-3 0-16,-1-3 0 0,-3 0 0 0,-3-6 0 0</inkml:trace>
  <inkml:trace contextRef="#ctx0" brushRef="#br0" timeOffset="13725.25">13133 7688 42383 0,'0'0'928'0,"-3"-3"192"0,16-2 32 0,3 2 64 0,5-3-976 0,-3 2-240 0,2 1 0 0,-2-1 0 16,-2 1-4048 0,-4 0-864-16,5-4-160 0,-17 7-48 0</inkml:trace>
  <inkml:trace contextRef="#ctx0" brushRef="#br0" timeOffset="14172.4">11548 8661 16575 0,'9'-24'736'0,"-3"10"160"0,0 0-720 0,1 4-176 0,1 0 0 0,-2 1 0 15,-1 0 1664-15,-5 9 320 0,0 0 48 0,0 0 16 16,0 0-832-16,0 0-144 0,2 15-48 0,-3 4 0 16,-2 6 0-16,-1 2 0 0,-4 4 0 0,1 1 0 15,-2 0 0-15,0 1 0 0,-3 1 0 0,1-1 0 16,-1-1-816-16,2 0-208 0,-2-1 0 0,2-3 0 0,1-6 0 0,-1-3 0 16,4-3 0-16,-3 0 0 0,3-2 0 0,1-5 0 15,5-9 0-15,0 0-10336 16,0 0-2112-16</inkml:trace>
  <inkml:trace contextRef="#ctx0" brushRef="#br0" timeOffset="15192.3">11997 8653 23951 0,'-4'10'512'0,"-3"-1"128"0,-2 0 0 0,-1 2 64 0,-2 1-576 0,-1 3-128 15,-6 1 0-15,-1-2 0 0,-1-1 0 0,-6 0 0 16,1 0 0-16,-2 0 0 0,1-1 848 0,-1-1 144 16,1-1 32-16,3-1 0 0,-1-2-832 0,6-1-192 0,-1 2 0 0,4-3 0 15,4-2 864-15,1-1 128 0,4-2 32 0,7 0 0 16,-6-4-832-16,6 4-192 0,0 0 0 0,0 0 0 16,0 0 0-16,0 0 0 0,0 0 0 0,11 4 0 15,1 0 864-15,-1 2 128 0,5-1 32 0,-1 1 0 16,0-1-832-16,2 2-192 0,2 2 0 0,-2-3 0 15,2-1 0-15,-3-2 0 0,0 0 0 0,-1 2 0 16,0-1 0-16,-1-1 0 0,0-1 0 0,-1 2 0 16,-2-3 0-16,1-1 0 0,1-3 0 0,0-2 0 15,1 1 0-15,0-1 0 0,2-1 0 0,0-3 0 16,1-2 0-16,-1 0 0 0,2 0 0 0,-2 0 0 16,1 2 0-16,0-2 0 0,0 0 0 0,-3 1 0 0,-2 3 0 15,0 1 0-15,2 2 0 0,-6 1 0 0,-8 3 0 16,10 4 0-16,-2 1 0 0,-1 2 0 0,-5 2 0 0,0 2 0 15,-2 2 0-15,-1 0 0 0,-2-1 0 0,-2-1 0 16,-1 6 0-16,0-1 0 0,1 0 0 0,0-2 0 16,1-1 0-16,3-2 0 0,1-11 0 0,-1 10 0 15,-2-1 0-15,3-9 0 0,0 0 864 16,9 1 128-16,2-4 32 0,0-2 0 0,0 0-832 0,4-5-192 16,3-6 0-16,-1 3 0 0,-5 5 0 0,2 0 0 15,4-2 0-15,-2 1 0 0,0 0 0 0,-3 4 0 16,0 0 0-16,-2 2 0 0,-5 0 0 0,-6 3 0 15,0 0 0-15,0 0 0 0,4 7 0 0,-2 3 0 0,-2 2 0 16,-2 0 0-16,-1 1 0 0,-1-2 0 0,4-11 0 16,-2 14 0-16,0 1 0 0,2 0 0 15,2-4 0-15,1-2 0 0,-3-9 0 0,11 7 0 0,0-4 0 16,2-3 0-16,0-1 0 0,2-2 0 0,3-4 0 0,-1 0 0 16,0-1 0-16,-2-1 0 0,1-1 0 0,-3 0 0 15,-3 0 0-15,0 2 0 0,-2 1 0 16,1 0 0-16,-5 1 0 0,-4 6 0 0,0 0 0 0,0 0 0 15,0 0 0-15,0 0 0 0,0 0 0 0,0 0 0 16,0 0 0-16,-3 10 0 0,-1-1 0 0,4-9 0 16,0 0 0-16,-2 11 0 0,1 0 0 0,2-3 0 15,-1-8 0-15,5 10 0 0,1-3 0 0,-6-7 0 16,11 0 0-16,-1-2 0 0,2-2 0 0,0 2 0 16,1 0 0-16,0-4 0 0,0-6 0 0,1 4 0 0,-3 4 0 15,0 0 0-15,-5-3 0 0,3 2 0 0,-3-1 0 0,-6 6 0 16,0 0 0-16,4-7 0 0,-3-2 0 15,-1 9 0-15,-5-7 0 0,-1 2 0 0,-2-1 0 0,2 1 0 16,-1-1 0-16,-1 3 0 0,0 1 0 16,1-2 0-16,7 4 0 0,-3-6 0 0,-2-1 0 0,5 7 0 15,0-8 0-15,5 0 0 0,-2-3 0 0,4 0 0 16,1 0 0-16,3 0 0 0,-2-1 0 0,6-1 0 16,2-2 0-16,4 0 0 0,-1 1 0 0,2-1 0 15,0 0 0-15,-2-3 0 16,-1 0-768-16,2 0-208 0,-3-1-48 0,-3 3 0 0,1-2 832 15,-1 3 192-15,-4-2 0 0,-1 6 0 0,0 4 0 0,-5 4 0 16,-5 3 0-16,0 0 0 0,0 0 0 0,0 0 0 16,-2 17 0-16,-1 2 0 0,-5 5 0 0,1 3 0 0,-6 6 0 15,1 0 0-15,-1 1 768 0,-1-1 208 0,-2 2 48 16,1 2 0-16,1 1-832 0,1 0-192 0,-1-2 0 0,1 1 0 16,1 3 0-16,4-2 0 0,2 1 0 15,4-16 0 1,-1-2-768-16,2 1-208 0,0-3-48 0,1-4 0 15,-1-3-1632-15,0-6-336 0,1-6-64 0,-15-3-16 0</inkml:trace>
  <inkml:trace contextRef="#ctx0" brushRef="#br0" timeOffset="15328.5">12564 8856 31327 0,'0'0'688'0,"11"-1"144"0,4 0 16 0,4 1 48 0,1 1-720 0,5 0-176 0,1 2 0 0,-4 0 0 0,8-2 0 0,2 1 0 16,0 1 0-16,2-1 0 0,-1 0 0 0,0-2 0 15,-1 3 0-15,8-1-13888 16</inkml:trace>
  <inkml:trace contextRef="#ctx0" brushRef="#br0" timeOffset="15741.3">13842 8668 27647 0,'-8'-4'608'0,"2"-2"128"0,0-2 32 0,1 5 0 0,5 3-624 0,-8 6-144 0,0 1 0 0,-1 5 0 16,2 1 0-16,-7 5 0 0,-1 6 0 0,-1 4 0 15,-5 1 0-15,-5 1 0 0,-4 4 0 0,-2 3 0 16,-1 1 848-16,0 3 144 0,2 0 32 0,2 4 0 0,0 3-832 0,1-3-192 15,4-7 0-15,3-5 0 16,1-6 0-16,5 0 0 0,-1-3 0 0,3-6 0 16,1-3-768-16,4-6-208 0,1-4-48 15,7-5-11872-15</inkml:trace>
  <inkml:trace contextRef="#ctx0" brushRef="#br0" timeOffset="16268.21">13702 9206 20271 0,'0'0'448'0,"1"8"80"0,-1-4 32 0,4 4 16 0,-4-8-576 0,5 9 0 0,3-4 0 0,2-1 0 16,1 0 928-16,3-2 80 0,1-2 16 0,3 0 0 15,1 0 0-15,2-2 0 0,-1-6 0 0,2 1 0 16,2 3 0-16,2-6 0 0,3-2 0 0,1-4 0 16,1-5-832-16,3 1-192 0,4 0 0 0,-11 5 0 15,1-5 864-15,1-3 128 0,1-1 32 0,0-1 0 0,-1 1-832 16,0-1-192-16,-1-5 0 0,-4 0 0 15,1-1 0-15,-2-1 0 0,-3 0 0 0,-4 0 0 0,-1 0 0 16,-1 1 0-16,-4 1 0 0,-2 3 0 0,-4 2 0 0,-1 2 0 16,0 1 0-16,-3 3 0 0,-2 8 0 0,0 1 0 15,-2 2 0-15,-1 4 0 0,-4 6 0 0,-2 4 0 16,-3 2 0-16,-2 6 0 0,-3 2 0 0,-1 6 0 16,1 4 0-16,-5 4 0 0,2 2 0 0,-2 3 0 15,2 2 0-15,-10 13 0 0,3-5 0 0,2-2 0 16,3-3 0-16,4-1 0 0,4 0 0 0,4-4 0 15,5-3 0-15,5-3 0 0,4-6 0 0,1 0 0 16,1-3 0-16,2-4 0 0,5-4 0 0,-2-4 0 16,2-2 0-16,1-1 0 0,2-2 0 0,2-4 0 15,0-3 0-15,3-1 0 16,0 1-768-16,-1-3-208 0,1-2-48 0,8-4-13504 0</inkml:trace>
  <inkml:trace contextRef="#ctx0" brushRef="#br0" timeOffset="16470.34">14698 8951 27647 0,'0'0'608'0,"-6"0"128"0,1 2 32 0,0 2 0 0,0 1-624 0,-2 5-144 0,-2 3 0 0,-1 2 0 15,-1 2 848-15,-1-1 144 0,-1 2 32 0,1-1 0 16,-1 5 0-16,-1-1 0 0,0-1 0 0,4-1 0 0,3 0-832 0,-1-3-192 15,0-1 0-15,3 0 0 16,0-4-1600-16,3-2-352 0,1-3-80 0,1-6-16 0</inkml:trace>
  <inkml:trace contextRef="#ctx0" brushRef="#br0" timeOffset="16877.66">14860 8966 27647 0,'0'0'608'0,"-7"5"128"0,2 6 32 0,1-2 0 0,-3 5-624 0,0 1-144 0,-1 3 0 0,-3 0 0 16,1 2 848-16,0 0 144 15,-3-1 32-15,2-1 0 0,0 2-832 0,1-2-192 0,-1-3 0 0,4-1 0 16,0-4 0-16,2-2 0 0,3-1 0 0,1-2 0 15,1-5 864-15,0 0 128 0,0 0 32 0,6-5 0 16,3-4 0-16,1-1 0 0,4-7 0 0,-1 2 0 16,0 1-832-16,2-3-192 0,1-3 0 0,0 1 0 15,2 2 0-15,-1 1 0 0,1 0 0 0,0 0 0 16,0-2 0-16,1 3 0 0,-1 6 0 0,-1 0 0 16,1 3 0-16,-3 0 0 0,-2 5 0 15,0 4 0-15,-2 5 0 0,-6 3 0 0,-1-1 0 0,-1 4 0 16,-4 3 0-16,-3 1 0 0,0 2 0 0,-4 1 0 15,-1 0 864-15,-1 0 128 0,2 1 32 0,-3 0 0 16,1-5-832-16,3 0-192 0,2-3 0 0,0-1 0 16,2 0-768-16,0-5-208 0,3-8-48 0,0 0 0 15,0 8-1632-15,0-8-336 0,0 0-64 0,0 0-16 0</inkml:trace>
  <inkml:trace contextRef="#ctx0" brushRef="#br0" timeOffset="17174.9">15490 8539 27647 0,'3'-11'1216'0,"-3"11"256"0,0 0-1168 0,0 0-304 0,0 0 0 15,5 6 0-15,0 2 880 0,-5 1 112 0,-5 5 32 0,0 1 0 16,-2 5-832-16,-4 3-192 0,-1 3 0 0,-2 4 0 15,-1 3 864-15,-2 1 128 0,2-1 32 0,-2 5 0 16,0 0-832-16,-1 2-192 0,0 1 0 0,3 5 0 16,-2 2 0-16,3-3 0 0,0-3 0 0,3-6 0 15,3-4 864-15,0-3 128 0,4-4 32 0,2-2 0 16,-1-1-832-16,1-4-192 0,1-4 0 0,1-3 0 16,3-2-1600-1,-3-9-352-15,0 0-80 0,0 0-13120 0</inkml:trace>
  <inkml:trace contextRef="#ctx0" brushRef="#br0" timeOffset="17588.3">15816 8660 27647 0,'0'0'608'0,"0"0"128"0,0 0 32 0,0 12 0 0,-3 1-624 0,-2 0-144 16,-2 1 0-16,-3 4 0 0,-2 1 848 0,-3 0 144 16,-3 0 32-16,0 0 0 0,-1 0 0 0,-3 4 0 15,-4-1 0-15,0-2 0 0,-3-4-832 0,1-1-192 16,-3 3 0-16,1-3 0 0,2-2 0 0,2-1 0 16,4 0 0-16,0-2 0 0,5-3 864 0,2-2 128 15,3 1 32-15,2-1 0 0,3 1-832 0,2-2-192 0,5-4 0 0,0 0 0 16,-1407 0 0-16,2814 0 0 0,-1397 5 0 0,-2 0 0 15,1 2 864-15,5-1 128 0,2 1 32 0,4 4 0 16,1 6-832-16,2 0-192 0,1 2 0 0,1 3 0 16,1-1 0-16,-3 1 0 0,0 0 0 0,-1 0 0 15,-2-2 864-15,0-3 128 0,-4 3 32 16,-1-4 0-16,-4-1-832 0,-1-2-192 0,1 0 0 0,-5-2 0 16,2-2 0-16,-4-2 0 0,0 0 0 0,-4-7 0 15,0 0 0-15,0 0 0 0,0 0 0 0,-2-6 0 16,-1-4-1600-16,-1-1-352 15,-5-2-80-15,-2-1-10384 0,-3-1-2096 0</inkml:trace>
  <inkml:trace contextRef="#ctx0" brushRef="#br0" timeOffset="17759.52">14588 8614 46079 0,'0'0'1024'0,"0"0"192"0,1-8 64 0,3 2 0 0,4 3-1024 0,3-1-256 16,1 4 0-16,1 0 0 0,1 0 0 0,2-1 0 15,-4 0 0-15,0 0 0 16,-2-2-1600-16,-1 0-352 0,-4-1-80 0,-5 4-16400 0</inkml:trace>
  <inkml:trace contextRef="#ctx0" brushRef="#br1" timeOffset="50668.98">24114 14673 21183 0,'0'0'1888'0,"4"-9"-1504"0,-1-1-384 0,3 2 0 16,1-1 368-16,-3 1 0 0,-4 8 0 0,5-9 0 16,-1 0 320-16,0 1 64 0,2-2 16 0,-1 1 0 15,1-2 224-15,-2 0 48 0,-2-1 16 0,-1 2 0 16,0-2-160-16,-1 0-48 0,-1 1 0 0,-2-1 0 0,-2 0-80 0,-4-1-32 15,-3 0 0-15,-3 1 0 0,-2-2-160 0,-1 3-16 16,-1 2-16-16,-6 0 0 0,-7-2-272 0,-1 1-48 16,-1 0-16-16,0 3 0 0,-4 0-208 0,-2 3 144 15,-5 0-144-15,-1 3 128 0,-2 2-128 0,-2 5 0 16,0 3 144-16,4 0-144 0,3-3 176 0,4 6-48 16,0 6 0-16,1 1 0 0,-1-1 0 0,-1 2 0 15,-1 2 0-15,2 6 0 0,3 1-128 0,0 3 0 16,-1 2 0-16,1 3 128 0,3 2-128 0,2 4 0 15,3 3 0-15,1 5 0 0,1 3 0 0,0 1 0 16,2-1 0-16,0 0 0 0,3-2 0 0,4 2 0 16,3 0 0-16,6 2 128 0,1 3-128 0,6-4 0 15,3-4 144-15,4 1-144 0,2-3 0 0,6 2 128 16,1 0-128-16,4-2 0 0,2 1 144 0,3-1-144 0,-1 2 192 16,5-5-192-16,5-2 288 0,5-3-48 0,5-4-16 15,5 2 0-15,1 1-96 0,0-3-128 0,4-7 176 0,-1 0-176 16,-3-1 208-16,2-2-64 0,1-5-16 0,1-4 0 15,6-4 32-15,-2-2 0 0,1-5 0 0,-3-3 0 16,-4-6 64-16,1-5 16 0,3-4 0 0,2-1 0 16,-6-3-16-16,6-1 0 0,4 1 0 0,-5-3 0 15,-2-2-64-15,-2-1-16 0,3 2 0 0,-3-3 0 16,5-3-144-16,-6 0 128 0,0 1-128 0,-5 0 128 16,-3-3-128-16,-6-4 160 0,-1-3-160 0,-6-5 160 15,0-3-32-15,-4-4 0 0,0-6 0 0,-1-3 0 16,-2 0 32-16,0-2 0 0,-5-3 0 0,-4-2 0 0,-6-2-32 15,0 3-128-15,-3 6 192 0,-3 4-64 0,-4 3-128 16,-7 4 0-16,-5 2 0 0,-6 1 0 0,-3-1 0 0,-6 0 0 16,-2 0 0-16,-2 2 0 0,-5 1 0 0,-1 3 0 15,-8 4 0-15,1 3-176 0,0 0-144 0,0 4-48 16,-2 3 0-16,4 2 0 16,6 0-400-16,5 5-96 0,3-1-16 0,6 8 0 15,1 1-1808-15,3 5-352 0,3 0-80 16</inkml:trace>
  <inkml:trace contextRef="#ctx0" brushRef="#br1" timeOffset="51331.88">23025 15252 4607 0,'0'0'400'0,"-9"1"-400"15,2-1 0-15,7 0 0 0,-8-5 1120 0,1 2 144 16,7 3 16-16,-6-2 16 0,6 2 160 0,0 0 16 16,-9-3 16-16,9 3 0 0,0 0-528 0,-8-2-96 15,8 2-32-15,0 0 0 0,-8 4 64 0,8-4 0 16,0 0 0-16,0 0 0 0,-8 2 128 0,8-2 48 15,-4 9 0-15,3-2 0 0,1-7-256 0,-1 9-48 16,1 1-16-16,2 2 0 0,1 1-224 0,3 2-32 16,-2 1-16-16,6 2 0 0,0 2-64 0,4 1-16 15,3-2 0-15,5 2 0 0,3-2-16 0,4 0-16 16,2-3 0-16,4 2 0 0,5-3 80 0,1 1 0 16,0-3 16-16,0-1 0 0,-3-1-16 0,3-1 0 0,1-1 0 15,4-2 0-15,4 1-64 0,8-1-32 0,3-2 0 16,0-5 0-16,-5-2 0 0,2-4 0 0,1-1 0 15,2-3 0-15,-1-2 32 0,3-2 0 0,0-1 0 16,-3 1 0-16,-5-1-112 0,-1 0-16 0,0 0 0 0,0-2 0 16,-6 0-64-16,1 0 0 0,-3 1-16 0,-3-2 0 15,-3-1-48-15,-4 1 0 0,-5-2 0 0,-5 1 0 16,-2 1 0-16,-2 0 0 0,-4-3 0 16,-1 0 0-16,-1 3-128 0,-5 2 160 0,-2 2-160 15,-1 0 160-15,2 2-160 0,-4 2 0 0,-2 3 0 0,-4 7 0 16,0-9-384-16,0-1-96 15,0 2-32-15,0 8 0 0,-11-5-2208 0,2 0-448 16,1 0-96-16,-2 3-11248 0</inkml:trace>
  <inkml:trace contextRef="#ctx0" brushRef="#br1" timeOffset="51971.39">22799 15397 2751 0,'0'0'256'0,"0"0"-256"15,0 0 0-15,0 0 0 0,0 0 2192 0,6-7 400 16,-4-2 80-16,2 3 16 0,-4 6-1456 0,9-6-272 16,-3 0-64-16,0-1-16 0,0 1 112 0,0 0 32 0,1 1 0 0,1 0 0 15,0-1-320-15,0 0-64 0,1-1-16 0,1 0 0 16,2 0-288-16,0-2-48 0,0 1-16 0,2-1 0 15,2 0-144-15,-1-1-128 0,1-1 144 0,-1 0-144 16,0 0 0-16,0 2-256 0,-4 0 16 0</inkml:trace>
  <inkml:trace contextRef="#ctx0" brushRef="#br1" timeOffset="52404.03">23305 15137 22111 0,'0'0'976'0,"7"-7"208"16,-2-1-944-16,4 2-240 0,1 2 0 0,2 2 0 16,2-2 576-16,1 2 80 0,-1-3 16 0,3 1 0 0,-1 2-544 0,3-1-128 15,1-1 0-15,2 0 0 0,1 2 0 0,1 2 0 16,-1 0 0-16,0 2 128 0,-1 0-128 16,1 1 0-16,-2 0-160 0,0 0 160 15,0-1-528-15,-1 0-16 0,1-2 0 0,-1 1 0 0,-1 1 160 0,1-1 16 16,0-2 16-16,1 2 0 0,-4 2 112 0,4-1 32 15,1-2 0-15,-1 3 0 0,0-1 16 0,1 0 0 16,0 0 0-16,1 2 0 0,0-1-48 0,-1 0 0 16,-5-1 0-16,1 3 0 0,3 0 96 0,1 0 16 15,-5-3 0-15,0 2 0 0,1 3 0 0,-2-2 0 16,1 1 0-16,-1-2 0 0,1 0 128 0,-2 0 0 16,-1 1 0-16,-1 1 0 0,0-2 0 0,0 1 0 15,1-1 0-15,-1 1 0 0,0-1 0 0,2 1 192 0,4-3-32 16,1 2-16-16,-3 1 416 0,6 0 80 0,0-3 0 15,-2 2 16-15,-2 3 160 0,-2 0 16 16,-2 0 16-16,-2-1 0 0,-1-3-176 0,-2 0-32 0,-10-3-16 16,7 5 0-16,-7-5-128 0,0 0-32 0,0 0 0 0,0 0 0 15,7 8-192-15,-7-8-32 0,2 8-16 0,-2-8 0 16,0 0-96-16,0 0-128 0,0 8 176 0,0-8-176 31,0 0-976-31,0 0-304 0,0 0-64 0</inkml:trace>
  <inkml:trace contextRef="#ctx0" brushRef="#br1" timeOffset="53178.92">23501 12964 16575 0,'0'0'1472'0,"0"0"-1168"16,0 0-304-16,-2-6 0 0,2 6 400 0,0 0 32 15,-5-4 0-15,5 4 0 0,0 0 400 0,0 0 96 16,0 0 16-16,0 0 0 0,-5 9-304 0,-1 4-48 15,-2 3-16-15,2 1 0 0,1 0-48 0,0 4-16 16,1 3 0-16,2 4 0 0,-3-1-160 0,4 3-32 16,0-2-16-16,3 0 0 0,4 1-48 0,0-3-16 15,4-8 0-15,0 1 0 0,3-2 288 0,3 0 64 16,-1-5 16-16,3-3 0 0,-1 0 96 0,2-3 32 16,0-4 0-16,1 0 0 0,-1 2-16 0,2-4 0 15,0-5 0-15,1 1 0 0,-3 1-224 0,0-2-48 16,-1-3-16-16,0-1 0 0,-1-6 32 0,-1 1 16 0,-3 0 0 15,0-2 0-15,0-4 16 0,-2-3 0 0,-1-2 0 16,1-1 0-16,-1-1-16 0,-3 1 0 0,-3-1 0 0,2 4 0 16,-2 6-160-16,1 0-48 0,-1 0 0 15,-2 2 0-15,0 3-272 0,1 2 160 0,-3 10-160 0,2-8 128 16,-1 1-128-16,1-1 0 0,-2 8 0 0,0 0 0 31,4-7-720-31,1-2-176 0,-2 0-48 0,3 3 0 16,-6 6-1840-16,0 0-368 0,10-1-80 0</inkml:trace>
  <inkml:trace contextRef="#ctx0" brushRef="#br1" timeOffset="54154.53">24186 10422 18431 0,'-5'-15'1632'0,"0"11"-1312"0,5 4-320 0,-5-5 0 16,-4-1 384-16,1-1 0 0,4 0 0 0,-5 1 0 16,-1 4 496-16,2-3 96 0,0-1 32 0,-1 1 0 0,-1 2-336 0,-2 0-64 15,-2 0-16-15,-2-1 0 0,1 0-176 0,-3 2-32 16,-1 2-16-16,-2-1 0 0,-4-2 0 0,2 0 0 15,-3-1 0-15,0 1 0 0,-2 5-32 0,1-1 0 16,-4-2 0-16,-6 3 0 0,-1 1-48 0,-2 3-16 16,2 0 0-16,-1 1 0 0,0-2-16 0,1 5-16 15,4 2 0-15,1-1 0 0,0-1-32 0,-1 2 0 16,-5 3 0-16,-2 1 0 0,-2 4 32 0,0 2 0 16,5 2 0-16,-1 5 0 0,-1 1-112 0,4 2-128 15,2-1 176-15,4 1-176 0,3 1 176 0,4 4-176 16,-1 7 160-16,3 3-160 0,1 3 144 0,3-1-144 15,3 1 128-15,3 0-128 0,4-1 224 0,4 1-32 16,2-2-16-16,4 1 0 0,5-2-176 0,5 0 0 0,-1 2 0 16,4-4 0-16,4-7 144 0,-3 2-144 0,4-5 160 15,2-2-160-15,-2 0 192 0,7-1-48 0,3 3-16 0,4-4 0 16,-1-4 0-16,4 0-128 0,6-1 192 16,-1-1-64-16,1 0 32 0,0-1 0 0,-2-3 0 0,4-4 0 15,4-3 48-15,3-2 16 0,4-2 0 0,3-3 0 16,2-3 32-16,-3-2 0 0,-3-2 0 0,1-2 0 15,4-3-48-15,-1-1 0 0,1-5 0 0,-1 3 0 16,1 1-16-16,-7 1-16 0,-3-6 0 0,1-2 0 16,-1-2-176-16,-2 2 192 0,1 1-192 0,-1-3 192 15,1-5-192-15,-5-1 192 0,-6 0-192 0,-2-2 192 16,-6-5-48-16,-2 0 0 0,-2-8 0 0,-2 0 0 16,0-2 32-16,-2-6 0 0,2-10 0 0,-2-1 0 0,1-2-48 15,-3 0-128-15,-4 4 192 0,0-2-64 0,-2-2-128 0,-5 1 0 16,-3 0 0-16,-5 5 0 0,-3 2 0 0,-6 1 0 15,-5-1 0-15,-2 10 0 0,-3 5 0 0,-6 3 0 16,-5-2 0-16,-4 1 0 0,-1 2-128 0,-5 1 128 16,0 2-160-16,-4-1 160 0,-5 1-336 0,-1 4 16 15,2 9 16-15,0 1 0 16,1-2-432-16,5 4-96 0,6 3 0 0,6 7-16 16,3 2-1424-16,8 6-288 0,1 1-48 0,5 2-16 15</inkml:trace>
  <inkml:trace contextRef="#ctx0" brushRef="#br1" timeOffset="57933.6">22932 11099 11967 0,'-14'-4'1072'0,"5"2"-864"16,-1-2-208-16,2 1 0 0,-1-3 832 0,0 3 112 0,9 3 16 16,0 0 16-16,0 0-592 0,0 0-128 15,0 0-32-15,0 0 0 0,0 0 32 0,4 7 0 0,-4-7 0 0,11 9 0 16,1 2-64-16,2 0 0 0,0 0 0 0,2 0 0 15,2 0 0-15,1-2 0 0,-2 4 0 0,5-1 0 16,1-2 96-16,3 1 16 0,0 0 0 0,1 1 0 16,-1 1 64-16,3 0 16 0,2-2 0 0,2 0 0 15,0 2 208-15,0-2 48 0,-2 2 16 0,0-2 0 16,-1-2-240-16,1 0-48 0,0 0-16 0,7 0 0 16,-2-5 64-16,7-1 16 0,0 0 0 0,3-1 0 15,0 0 48-15,1-1 16 0,-3-2 0 0,1-2 0 16,1-4 0-16,3-2 0 0,3-2 0 0,-1 2 0 15,-1-4-48-15,0 3 0 0,-1 3 0 0,-3-5 0 16,-2-3-32-16,2-1-16 0,0-1 0 0,0 1 0 0,0 0-32 16,0 0-16-16,1-2 0 0,-3 1 0 0,-4 0-80 15,-3 1-16-15,-7-1 0 0,-3 2 0 0,-6 0-32 16,-4 6-16-16,-2-2 0 0,-3 1 0 0,-1-2-80 0,-4 3 0 16,0 0-128-16,-5 2 192 0,-2 7-192 0,0 0 0 15,-1-8 0-15,1 8 0 16,0 0-1728-16,0 0-256 0,-10-3-32 0,2 1-11984 15</inkml:trace>
  <inkml:trace contextRef="#ctx0" brushRef="#br1" timeOffset="58342.54">22870 11061 13823 0,'0'0'1216'15,"-3"-6"-960"-15,3 6-256 0,-1-8 0 16,0 1 416-16,-1-1 32 0,1 0 16 0,4 3 0 16,-3 5 304-16,6-8 64 0,0-1 16 0,4 1 0 15,2 2-224-15,4 1-48 0,0-2-16 0,3 3 0 0,2-5-64 0,4 0-16 16,6 0 0-16,2 0 0 0,2 1-192 0,5-1-32 16,3-3-16-16,2 5 0 0,1 5-240 0,-1-1 128 15,-4-4-128-15,-1 1 0 0,0 2 0 0,-1 2 0 16,-2 1 0-16,-1-1 0 15,-1-1-592-15,-2 3-224 0,-2 3-32 16,-3 0-16-16,-4 0-432 0,-2 3-96 0,-4-5-16 0,-2 3-6160 16</inkml:trace>
  <inkml:trace contextRef="#ctx0" brushRef="#br1" timeOffset="58605.84">24020 10933 13823 0,'18'4'1216'0,"2"0"-960"15,2-4-256-15,2 1 0 0,0 1 128 0,2 2 0 16,3 1-128-16,0-1 192 0,-4-4 400 0,1 2 80 15,1 0 16-15,0 0 0 0,2-2 48 0,1 0 16 0,0 1 0 0,2 2 0 16,1 3-112-16,1-1-32 0,-3 0 0 0,0 1 0 16,0 2-336-16,-4 1-64 0,-1 1-16 0,-4-1 0 15,-3-2 0-15,-3 1 0 0,0 1 0 0,-1-1 0 16,-6-1-192-16,0 0-128 0,-9-7 128 0,9 9-208 16,-2 2 208-16,-2-1 0 0,-5-10 0 0,7 7 0 15,-7-7 0-15,6 10 0 0,0-1 0 0,0-4 0 16,3-3 0-16,-9-2 0 0,9 4 0 0,1-1 0 15,-2-1 0-15,0 0 128 0,1-2-128 0,1 0 0 16,1-1-288 0,-2 0-160-16,0-1-48 0</inkml:trace>
  <inkml:trace contextRef="#ctx0" brushRef="#br0" timeOffset="64291.17">23520 10594 5519 0,'0'0'240'0,"-7"-3"64"0,-1-4-304 0,2 3 0 0,-2 1 0 0,2-3 0 15,-4-2 2416-15,3 3 416 0,-1 1 96 0,3-1 16 16,-4 2-1520-16,4 0-288 0,5 3-64 0,-7-3-16 16,7 3-192-16,-8 0-32 0,8 0-16 0,-6 3 0 0,6-3-144 0,0 0-32 15,-7 5 0-15,7-5 0 0,0 0-96 0,0 0-32 16,-4 8 0-16,3 1 0 0,1 2-208 0,0-11-48 15,0 0-16-15,4 9 0 0,1 4 80 0,2-1 0 16,1 0 16-16,2-2 0 0,2 0 32 0,2 1 0 16,3 0 0-16,2-2 0 0,8-1 128 0,0 0 16 15,5 0 16-15,4-1 0 0,4 1-16 0,0-4 0 16,-2-4 0-16,1 5 0 0,-3 2-128 0,2 2-16 16,0-5-16-16,1-2 0 0,1-2-96 0,-1 0-32 15,-1 0 0-15,3-2 0 0,2-5 0 0,-4-1 0 16,0 1 0-16,-2-1 0 0,-3 0 32 0,1-1 16 15,-2-2 0-15,2 0 0 0,-2 3 16 0,-3-2 0 0,-2-1 0 16,-6 1 0-16,-6 0-32 0,0 1-16 0,-4 1 0 16,-2-2 0-16,-4-1-80 0,1 3-16 0,-3-1 0 0,-4 9 0 15,3-8-144-15,-3 8 160 0,-3-6-160 0,3 6 160 16,0 0-160-16,0 0-192 0,0 0 32 0,0 0 16 31,-11 3-1792-31,3 2-368 0,-5 3-64 0,5-1-13120 0</inkml:trace>
  <inkml:trace contextRef="#ctx0" brushRef="#br0" timeOffset="65160.07">23159 11602 2751 0,'-13'-6'128'0,"13"6"16"0,-9 0-144 0,2 0 0 16,-1 1 0-16,8-1 0 0,-7 0 2896 0,7 0 560 0,0 0 96 0,-9 2 32 16,1-1-2160-16,8-1-416 0,0 0-96 0,0 0-16 15,0 0 48-15,0 0 0 0,-5-4 0 0,5 4 0 16,0 0 144-16,0 0 48 0,0 0 0 0,5-11 0 16,3 0-80-16,2 3-16 0,3-3 0 0,2 3 0 15,1 0-336-15,3 0-80 0,4-1-16 0,4 0 0 16,4 2-176-16,1-1-48 0,1-1 0 0,2-1 0 15,-1 0-64-15,5-1-32 0,3 0 0 0,3-2 0 16,2-1-32-16,3 3-16 0,0 6 0 0,0 2 0 16,-7 0-48-16,-2 2-16 0,-1 1 0 0,-4 4 0 15,-2 0-176-15,4 3 0 0,-2-1 0 0,-1 3 0 16,-2 2 0-16,1 3 0 0,-1-1 0 0,-1 0 0 16,0-2 0-16,-3 0 0 0,-3 1 0 0,-1-1 0 0,1 1 0 15,-4-2 0-15,2 0 0 0,-2 1 0 0,3-2 0 0,-1 2 0 16,4-1 0-16,-3 1 0 0,-5 0 0 0,0 0 0 15,-5 3 0-15,0-6 0 0,-1 0 128 0,-2 1-128 16,-1-1 0-16,-3-1 128 0,-1 0-128 0,-7-7 160 16,0 0-160-16,0 0 160 0,6 9-16 0,-6-9 0 15,0 0 0-15,0 0 0 0,0 0-144 0,0 0 192 16,0 0-192-16,0 0 192 0,0 0 16 0,0 0 16 16,-8 3 0-16,8-3 0 0,-8-7-32 0,-1 2-16 15,-2-1 0-15,0 1 0 0,6-2-176 0,-4 3 192 16,-1-3-192-16,-1 2 192 0,-1 0-192 0,-2 1 0 15,0 0 0-15,-3-4 0 0,0 0 128 0,-1 0-128 0,0 2 0 16,-1 0 128-16,-1 0-128 0,0-2 0 0,-2-2 0 16,0 2 0-16,-5 3 0 0,-4-3 0 0,-3-2 128 15,-2 0-128-15,-4 3 0 0,-2-3 0 0,0 2 0 16,-1-1 0-16,3-1 0 0,1 4 0 0,-3 3 0 0,2-1 0 16,-6 1 0-16,-2 2 0 0,-3 1 0 0,1 3 0 15,1 4 0-15,3-1 0 0,1 1 0 0,4 2 0 16,4 2 0-16,-1 2 0 0,-1 0 0 0,-3 3 0 15,2-1 0-15,3 1-144 0,6 1 144 0,2-1 0 16,-1 0 0-16,7 0-128 0,6 1 128 0,3-2 0 16,1 0 0-16,3-2 0 0,3-1-128 0,4 1 128 15,-1 0 0-15,2-1 0 0,-1-1 0 0,3-1 0 16,3 0-144-16,1 0 144 0,1-3 0 0,3-3-144 16,1-3-960-1,2-3-192-15,-2-2-48 0,4-2-9408 0,2-4-1904 0</inkml:trace>
  <inkml:trace contextRef="#ctx0" brushRef="#br0" timeOffset="65771.12">23401 10716 14735 0,'0'0'1312'0,"-8"0"-1056"0,-2-1-256 0,10 1 0 15,-5-3 176-15,5 3-32 0,0 0 0 0,0 0 0 16,0 0 144-16,0 0 32 0,0 0 0 0,9 7 0 16,2 1 48-16,2 0 16 0,3-1 0 0,4 1 0 15,3 1 176-15,4 1 32 0,1 2 16 0,4-5 0 16,3-3-32-16,2 4-16 0,1 2 0 0,2 1 0 16,0 0 48-16,-2 0 16 0,-2 0 0 0,0 1 0 0,2 0-32 15,1-1 0-15,3-4 0 0,0-1 0 0,-1 2 16 0,3 0 0 16,-4-3 0-16,-1 0 0 0,-3-5-96 0,-1 0-32 15,-2 0 0-15,0-5 0 0,-1-3-96 16,2-4 0-16,4-1-16 0,-3 3 0 0,-5 1-64 0,4-2-16 16,0-2 0-16,0 1 0 0,-3 2 80 0,-1-2 16 15,-4-2 0-15,-3-2 0 0,0 1-64 0,-5 1 0 16,-2 2 0-16,0-2 0 0,-2 2-64 0,-2 0-32 16,-5 0 0-16,-1 3 0 0,1 3-48 0,-7 6-16 15,5-8 0-15,-5 8 0 0,0 0-160 0,0 0 128 16,0 0-128-16,8-7 128 0,-8 7-128 0,0 0 0 15,0 0 0-15,0 0 128 0,0 0-128 0,0 0 0 16,2-7 0-16,-2 7 0 0,0 0 0 0,0 0 0 16,0 0 0-16,0 0 0 0,0 0 0 0,0 0-176 0,-4 7 176 0,-2 1-128 31,6-8-384-31,-5 7-80 0,-2-1-16 0,2 0 0 16,5-6-2336-16,0 0-448 0</inkml:trace>
  <inkml:trace contextRef="#ctx0" brushRef="#br0" timeOffset="68317.32">23775 14932 14559 0,'0'0'640'0,"7"-4"144"0,-7 4-624 0,9-2-160 0,-9 2 0 0,9-3 0 15,-2-3 768-15,-7 6 128 0,8-5 32 0,-2 0 0 16,-6 5 192-16,7-5 32 0,-2-1 16 0,-5 6 0 16,8-4-16-16,-8 4-16 0,3-9 0 0,1 3 0 15,-2-2-112-15,-2 8-32 0,0 0 0 0,0-10 0 16,-2 1-48-16,-2 3-16 0,4 6 0 0,-7-6 0 16,-2-4-256-16,0 1-48 0,0 2-16 0,-3 0 0 15,-2 2-160-15,-2-1-48 0,-1-2 0 0,-2 3 0 16,-4 2-128-16,1 0-16 0,-3 0-16 0,3 1 0 15,-1 1-80-15,1 1-16 0,-4 3 0 0,4-1 0 0,2-1 16 16,1 0 0-16,-1 3 0 0,3 2 0 0,2 3-160 16,2 0 160-16,0 0-160 0,0 4 160 0,4 2-160 15,-2 2 0-15,1-1 0 0,1 5 0 0,1 1 0 16,2 1 0-16,2 2 0 0,0-1 0 0,2-2 0 0,2 0 0 16,1-1 0-16,4-3 0 0,-1 1 0 0,2-4 0 15,2-1 0-15,0-3 0 0,1 0 128 0,4-3 0 16,-4-1 0-16,4-1 0 0,0-2 176 0,0-1 16 15,1-2 16-15,2-1 0 0,1-4 48 0,3 0 0 16,0-3 0-16,2-1 0 0,1-3-128 0,0 0-32 16,-1-2 0-16,1 2 0 0,-1 0-96 0,1 0 0 15,-4-2-128-15,0 0 192 0,-2 1-64 0,-1-1 0 16,-4 1-128-16,0 0 192 0,-2-1-192 0,0 1 0 16,0 1 0-16,-5-2 0 0,-1-2 0 0,3 2 0 0,-3 1 0 15,1-1 144-15,-1 2-144 0,-2-1 160 0,2-2-160 0,-2 1 160 16,-1 2-160-16,0 0 128 0,-1 2-128 0,0-2 128 15,-1 0-128-15,-1 0 0 0,-1 1 144 0,1 0-144 16,-2 0 0-16,1 0 128 0,-2 0-128 0,2 2 0 16,-2 3 0-16,0 0 0 0,0-2 0 0,-3 1 128 15,0 1-128-15,1 1 0 0,-2 1 0 0,-3 1 0 16,0 0 0-16,-1 2 0 0,-1 0 0 0,-2 1 0 16,-3-1 0-16,0 0 0 0,1 0 0 0,1 2-128 15,-2 1 128-15,2 1 0 0,-3-2 0 0,1 0 128 16,2 1-128-16,0 3 0 0,-2 0-176 0,3 1 176 15,1-3 0-15,-1 3 0 0,1 3-128 0,0 1 128 16,3 0 0-16,-2 2 0 0,1 0 0 0,2 5 0 0,2 1 0 0,-2-1-144 16,1 1 144-16,2 2 0 0,2 3-128 15,1 0 128-15,2 1-128 0,2-2 128 0,1-5 0 0,2 1 0 16,0 0 0-16,3-3 0 0,-3 0 0 16,2-2 0-16,-1-3 0 0,2 1-128 0,2-3 128 0,-3 1 0 15,3-3 0-15,0-1 0 0,2 1 0 0,0-2 0 16,1-2 0-16,0 0 0 0,2-1 0 0,0-1 0 15,1-1 0-15,0-1 0 0,4-3 0 0,-1 0 128 16,0-1-128-16,1-1 128 0,2 1-128 0,0-2 128 16,-2-1-128-16,3 1 128 0,-1-1-128 0,0 1 0 15,-1-2 128-15,0 1-128 0,1-1 0 0,-4 0 128 16,-1 0-128-16,-2 0 0 0,1-3 0 0,-2 0 144 16,-3 1-144-16,1 0 0 0,-1-1 128 0,-2-1-128 0,-1 0 0 15,1 1 0-15,-1 2 128 0,-1-1-128 0,0-4 0 16,0 3 0-16,-3 1 128 0,1 3-128 0,-2 0 0 0,1 0 0 15,0 2 0-15,-1-2 0 0,-1-2 0 0,0 4 0 16,1 6 0-16,0 0 0 0,-2-8 0 0,1 2 0 16,1 6 0-16,0 0 0 0,0 0 0 0,0 0 0 15,-9-2 0-15,9 2 0 0,0 0 0 0,-6 1 0 16,6-1 0-16,-8 1 0 0,8-1 0 0,0 0 0 16,0 0 0-16,-7 7 0 0,7-7-128 0,-5 7 128 15,0 3 0-15,2 1 0 0,1 0 0 0,1 3 0 16,1-1 0-16,2 0 0 0,0 0-128 0,1 1 128 15,1 2 0-15,1-3 0 0,2-1 0 0,2-1-144 16,-2 0 144-16,2-1 0 0,1-2 0 0,1-1 0 0,0 1 0 16,2-1 0-16,0-3 0 0,0 1 0 0,-1-2 0 15,1 0 0-15,0-2 0 0,0 3 0 0,-3-4 0 0,1 0 128 16,0 0-128-16,-1-2 0 0,-2 0 0 16,-8 2 144-16,7-3-144 0,-7 3 0 0,0 0 128 0,0 0-128 15,0 0 0-15,0 0 0 16,0 0-1072-16,0 0-272 0,0 0-48 0,0 0-16 15,0 0-1632-15,0 0-336 0,11 1-64 0</inkml:trace>
  <inkml:trace contextRef="#ctx0" brushRef="#br0" timeOffset="68828.58">24462 14685 12895 0,'13'-14'576'0,"-8"6"112"0,-5 8-560 0,11-9-128 0,1-3 0 0,-3 3 0 15,-4 0 1840-15,1 1 336 0,1 0 64 0,0 0 0 16,-1 1-640-16,0 2-128 0,-6 5-16 0,6-7-16 15,-6 7-256-15,0 0-48 0,0 0-16 0,0 0 0 16,0 0-272-16,0 0-48 0,-8 4-16 0,-2 2 0 0,-3 1-192 0,-2 4-32 16,-3 6-16-16,-2-1 0 0,-2 3 0 15,-2 4 0-15,-1 7 0 0,-2 4 0 16,0 3-32-16,-3 6 0 0,-2 7 0 0,-5 1 0 0,-7 5-64 16,3-1-32-16,4-2 0 0,0-1 0 0,-3-1-96 15,3 1 0-15,0 2-16 0,3-2 0 0,2-3 32 0,1-3 16 16,0-6 0-16,1 1 0 0,-2-1-64 0,-1-1-16 15,0 0 0-15,1-2 0 0,2-1 0 0,3-2 0 16,-1-2 0-16,5 2 0 0,1-2-128 0,3-3-16 16,4-5-128-16,1-2 192 0,2 1-32 0,2-4-16 15,3-3 0-15,0-2 0 0,4-3-144 0,-1-3 160 16,4-8-160-16,0 0 160 0,0 0-160 0,0 0 0 16,0 0 144-16,0 0-144 0,0 0 0 0,0 0 0 15,5-9 0-15,-1-4 0 16,0 0-384-16,1 0-112 0,-2-1-16 0,1 1 0 15,5 0-1600-15,-1 1-320 0,1-1-64 0,4 1-9056 0,1 1-1824 16</inkml:trace>
  <inkml:trace contextRef="#ctx0" brushRef="#br0" timeOffset="69395.95">24439 15022 23551 0,'0'0'1040'0,"0"0"224"0,0 0-1008 0,0 0-256 0,0 0 0 0,0 0 0 0,0 0 544 0,-6 6 64 16,-3 2 16-16,1 3 0 0,1 1 192 0,-2 5 32 15,-1 0 16-15,1 5 0 0,-3 0-80 0,0 4-16 16,-1 4 0-16,-1 3 0 0,-1 3 128 0,0 3 32 15,-3 3 0-15,-1 0 0 0,0 0-160 0,-3-1-48 16,-2-2 0-16,2-2 0 0,2-2-160 0,1 1-48 16,2 0 0-16,1-3 0 0,-5-4-96 0,3-3-32 15,4-3 0-15,1 0 0 0,1-1-32 0,2-2-16 16,5-6 0-16,0-3 0 0,1-1-32 0,4-10-16 16,0 0 0-16,0 0 0 0,0 0 112 0,6-4 32 15,1-6 0-15,5-4 0 0,2-3-32 0,-1-2 0 16,2-2 0-16,3 1 0 0,3-2-240 0,2 0-160 15,2-3 192-15,0 4-192 0,-2 7 0 0,1 1 0 0,0 1 0 16,1 3 0-16,-2-3 0 0,1 4 0 0,0 3 0 0,0 1 0 16,0 2-128-16,-2 2 128 0,3 0 0 0,-8 5-144 15,0 3 144-15,-2 1-128 0,1 0 128 16,-7 3-128-16,-5 7 128 0,-3 0 0 0,2 0 0 16,-2 2 0-16,-2 0 0 0,-3 1 0 0,-7 2 0 0,1-1 0 15,-2-1 0-15,-1-3 0 0,-4-1 160 0,-3-2-160 16,-1-1 320-16,0-3-16 0,-5-4-16 0,1 0 0 15,1-1 80-15,-5-2 16 0,0-4 0 0,0-3 0 16,-2-4-128-16,2-1-32 0,2 0 0 0,1-3 0 16,2-1-224-16,4-2 176 0,4 0-176 0,2 0 160 15,0 1-160-15,8 0 0 0,1-2 0 0,9 5 0 16,0 1-1472-16,7 0-192 16,1 0-16-16,9 0-11952 0,10-1-2368 0</inkml:trace>
  <inkml:trace contextRef="#ctx0" brushRef="#br0" timeOffset="79395.8">9446 13690 12895 0,'0'0'576'0,"0"0"112"0,0 0-560 0,0 0-128 0,2-10 0 0,2 2 0 16,-4 8 1664-16,0 0 320 0,3-10 48 0,0 2 16 16,-3 8-832-16,0-8-144 0,0 8-48 0,0 0 0 15,0-9 0-15,0 9 0 0,0 0 0 0,0 0 0 16,-4-6 0-16,4 6 0 0,-6-4 0 0,6 4 0 16,0 0-816-16,-5 7-208 0,0-2 0 0,0 2 0 15,-1-2 864-15,2 4 128 0,-1 2 32 0,0 1 0 16,2 1-832-16,0 3-192 0,-1 1 0 0,2 2 0 15,1 1 0-15,0 2 0 0,-1 2 0 0,2 5 0 16,0 4 0-16,2-2 0 0,0 0 0 0,2 1 0 0,-1 0 0 16,1-2 0-16,0-5 0 0,3-1 0 0,-3-4 0 15,2 0 0-15,-1-5 0 0,3 0 0 0,2-3 864 16,1-2 128-16,-3-3 32 0,2-2 0 0,-4 0 0 0,5-2 0 16,2 0 0-16,4-6 0 0,2 1-832 0,2-2-192 15,2-2 0-15,-2 0 0 0,1-4 0 0,-5 0 0 16,2-2 0-16,-2 1 0 0,0-1 0 0,-1 0 0 15,0-4 0-15,-2 2 0 0,-1-1 0 0,1-1 0 16,0 0 0-16,0-1 0 0,-2 0 0 0,0 1 0 16,-1 3 0-16,0-2 0 0,1-3 0 0,-1-3 0 15,0 0 0-15,2 1 0 0,-5 1 0 0,1 0 0 16,-2-1 0-16,0 0 0 0,-2 3 0 0,5-3 0 16,-1 0 0-16,-2 0 0 0,-1 3 864 0,-2-3 128 15,2 2 32-15,-2 2 0 0,-2 0-832 0,0 3-192 0,-2 3 0 16,2 4 0-1,-1-1-768-15,1 2-208 0,-2-1-48 0,0 6 0 0,0 0 832 0,0 0 192 16,0 0 0-16,0 0 0 0,-5 10 0 0,1 2 0 0,0 3 0 0,-3 1 0 16,2-1 0-16,-3 5 0 0,-2 2 0 0,2 2 0 15,2-1 0-15,-2 0 0 0,-1 4 0 0,-2 1 0 16,-2 3 0-16,0 0 0 0,-2-2 0 0,2 1 0 16,-2 1 0-16,-1 0 0 0,1-1 0 0,-1-1 0 15,-2-2 0-15,3-3 0 0,-4-4 0 0,1 2 0 16,2-5 0-16,-2-1 0 0,-1-4 0 0,-3 0 0 15,2 1 768-15,1-2 208 0,-3-3 48 0,2 0 0 16,1-1-832-16,4 1-192 0,2-1 0 0,3-5 0 16,0 0 0-16,-2 0 0 0,1-1 0 0,0-1 0 15,-1-4 0-15,-1 1 0 0,3-2 0 0,1 0 0 0,-2-1 0 0,1-3 0 16,1 3 0-16,1-4 0 0,2-1 0 0,0 1 0 16,1-4 0-16,2 1 0 0,0-3 0 0,0 0 0 15,2-2 0-15,0-2 0 0,1-2 0 0,0-2 0 16,0-1 0-16,0-1 0 0,0 1 0 0,0-2 0 15,0-1 0-15,1 2 0 0,2-1 0 0,-2 4 0 16,2 0 0-16,0 4 0 0,0 0 0 0,0 0 0 16,2 5 0-16,-1-1 0 0,1 1 0 0,0 0 0 15,2-1 0-15,0 3 0 0,-3 1 0 0,1 1 0 16,2 1 0-16,-4 1 0 0,0 1 0 0,1 3 0 16,-4 4 0-16,0 0 0 0,0 0 0 0,0 0 0 15,0 0 0-15,2 4 0 0,-1 3 0 0,1 2 0 0,-2 2 0 16,0 3 0-16,0 1 0 0,-2 3 0 0,1 1 0 0,0 3 0 15,1 1 0-15,0 3 0 0,-1 4 0 0,0 1 0 16,1-1 0-16,0 2 0 0,0 1 0 16,1 0 0-16,2-2 0 0,1-1 0 0,1-2 0 0,0-2 0 15,1-3 0-15,-1-3 0 0,3-2 0 0,-2-2 0 16,0-2 0-16,2-2 0 0,3-2 0 0,0-1 0 16,3-7 0-16,3-1 0 0,0-2 0 15,3-1 0-15,1-5 0 0,1-2 0 0,1-3 0 0,0-2 0 16,-2-2 0-16,0-3 0 0,2-2 0 0,-3-4 0 15,0-4 0-15,1-4 0 0,-3-1 0 0,2-2 0 16,1-3 0-16,-1 4 0 0,-3 3 0 0,-2 2 0 16,-5 4 0-16,1 3 0 0,1 3 0 0,0 4 0 0,-6 0 0 15,2 3 0-15,-4 2 0 0,0-3 0 16,-5 5-768-16,-4 3-208 16,-2 4-48-16,7 2-12016 0,-6 3-2400 0</inkml:trace>
  <inkml:trace contextRef="#ctx0" brushRef="#br0" timeOffset="80163.95">9639 14857 23951 0,'0'0'512'0,"5"-7"128"0,2-1 0 0,-3 2 64 0,1-3-576 0,-1-1-128 0,1 0 0 0,-2 0 0 16,-1-1 848-16,0 1 144 0,0 2 32 0,-1-1 0 16,-1 0 0-16,-1 1 0 0,-1 1 0 0,-1 0 0 0,-2 2 0 15,-3 1 0-15,-1 2 0 0,-2 1 0 0,-2 1 0 0,-4 2 0 16,-2 4 0-16,-3 0 0 0,1 2-832 0,-1 3-192 16,-1 3 0-16,-1 2 0 0,-1 0 0 0,1 2 0 15,1 0 0-15,2 3 0 0,2 1 0 16,4 3 0-16,1-5 0 0,6-1 0 0,-1-2 0 0,3-2 0 15,4-1 0-15,2-4 0 0,2-1 864 0,4-2 128 16,3-3 32-16,2-1 0 0,2-3-832 0,3-3-192 16,4 1 0-16,0-4 0 0,3 0 0 0,0-5 0 15,0-1 0-15,2 0 0 0,2 1 864 0,-1 1 128 16,-2 1 32-16,0 2 0 0,-4 2-832 0,-2 3-192 16,-3 2 0-16,-1 3 0 0,-2 3 0 0,-3 4 0 15,-1 1 0-15,-2 4 0 0,-1 3 0 0,0 2 0 16,-4 2 0-16,0 3 0 0,-1 3 0 0,-2 3 0 15,0 4 0-15,-5 2 0 0,0 3 0 0,-4 3 0 16,1 3 0-16,-2 1 0 0,-3 2 0 0,-3-2 0 0,2-1 0 16,-3-1 0-16,-2-1 864 0,1-3 128 0,0-4 32 0,1-1 0 15,-1-3-832-15,0-3-192 0,0-1 0 0,1-6 0 16,0-1 0-16,-1-4 0 0,3-3 0 0,-1-6 0 16,1-2 864-16,3-7 128 0,0-6 32 0,1-4 0 15,1-5-832-15,-2-5-192 0,0-10 0 0,3-2 0 16,1-1 0-16,4 1 0 0,1-1 0 0,1 5 0 15,3-1 0-15,2 6 0 0,2 3 0 16,0 2 0-16,2 0 0 0,2 3 0 0,1 1 0 0,2 3 0 16,2 3 0-16,0 3 0 0,4 1 0 0,2 2 0 15,0 2 0-15,-2 1 0 0,4 1 0 0,8 3 0 16,-5 3-768-16,-2 0-208 0,-5 0-48 0,-5 0 0 16,-2 2-816-16,-2 1-160 0,-2 0-48 15,1-4 0-15</inkml:trace>
  <inkml:trace contextRef="#ctx0" brushRef="#br0" timeOffset="81573.09">15429 14052 12895 0,'0'0'576'0,"-4"-2"112"16,4 2-560-16,-7 0-128 0,7 0 0 0,0 0 0 0,0 0 1664 15,0 0 320-15,0 0 48 0,0 0 16 0,0 0-1648 0,0 0-400 16,0 0 0-16,0 0 0 0,0 0 1728 0,8 0 256 15,0-2 48-15,4 1 16 0,3 1-832 0,5 0-144 16,3 0-48-16,4-1 0 0,1 0-816 0,4-1-208 16,3 0 0-16,0-4 0 0,4 1 864 0,3 0 128 15,3-1 32-15,4-1 0 0,4 0-832 0,-1 0-192 16,-2-1 0-16,1 1 0 0,-3 1 864 0,-2 0 128 16,-3 1 32-16,2 0 0 0,2 1-832 0,-3 1-192 15,-1 2 0-15,-3-2 0 0,-5 1 864 0,-2-2 128 16,-4 0 32-16,-1 2 0 0,-6 0-832 0,-2 0-192 15,0-1 0-15,-4 0 0 0,-2 3 0 0,-3-1 0 16,1-2 0-16,-1 1 0 0,-4 1 0 0,-7 1 0 16,6-1 0-16,-6 1 0 0,4-5 0 0,-4 5 0 15,0 0 0-15,0 0 0 0,0 0 0 0,0 0 0 0,-5-2 0 0,-4 1 0 16,-2 2 0-16,0 0 0 0,-3-2 0 0,-2 2 0 16,-4 0 0-16,-3 4 0 0,-4-2 0 0,-4 0 0 15,-3 0 0-15,-1 1 0 0,-4-3 0 0,0 1 0 16,-3-1 0-16,2-1 0 0,0-2 0 0,-4 1 0 15,-1 3 0-15,-5 1 0 0,-4 0 0 0,2 0 0 16,1 0 0-16,-1 0 0 0,4 1 0 0,2-1 0 16,1 0 0-16,1 0 0 0,2-1 0 0,1 0 0 15,5 0 0-15,4 0 0 0,2 1 0 0,7-1 0 16,4 0 0-16,5-2 0 0,3 0 0 0,6 0 0 0,5 0 0 16,0 0 0-16,8-3 0 0,3 0 0 15,6 0 0-15,4 0 0 0,1 0 0 0,4-2 0 0,3 0 0 0,1-1 0 16,1 0 0-16,4 0 0 0,2 3 0 0,5-3 0 15,2 2 0-15,5-1 0 0,6 0 0 0,-1 1 0 16,2 0 0-16,-2 1 0 0,1 0 0 0,2-1 0 16,2 2 0-16,-1 0 0 0,-1 1 0 0,-6 0 0 15,-7 1 0-15,-7 1 0 0,-6 1 0 0,-7 0 0 16,-3-1 0-16,-7 2 0 0,-4-1 0 0,-3 3 0 16,-7-5 0-16,0 0 0 0,-7 4 0 0,-7 0 0 15,-6 1 0-15,-6 1 0 0,-6-3 0 0,-7 1 0 16,0-1 0-16,-5 0 0 0,-1 3 0 0,0-3 0 15,-1-1 0-15,-1-2 0 0,-5 5 0 0,-1-2 0 16,-1-2 0-16,1-1 0 0,3-1 0 0,6 0 0 0,5 1 0 16,6 0 0-16,2-2 0 0,5 0 0 0,6 0 0 15,2 1 0-15,6 1 0 0,2 0 0 0,6-4 0 16,4 4 0-16,0 0 0 0,0 0 0 0,5 0 0 0,5 0 0 16,0-1 0-16,2 1 0 0,1 1 0 0,6-1 0 31,-1-2-3232-31,1-2-688 0,7-3-144 0,-4 0-32 0</inkml:trace>
  <inkml:trace contextRef="#ctx0" brushRef="#br0" timeOffset="82084.33">16215 13547 20271 0,'-10'-14'896'0,"6"11"192"0,1-2-880 0,-4 0-208 16,2 0 0-16,1-2 0 0,-3-2 1680 0,1 1 304 15,1 3 48-15,1 1 16 0,-1-1-832 0,3 2-144 16,0-1-48-16,2 4 0 0,0 0-816 0,0 0-208 15,0 0 0-15,5 2 0 0,5 2 864 0,1 2 128 16,5 0 32-16,4 3 0 0,5 2-832 0,8 1-192 0,5 0 0 16,6 3 0-16,5 1 864 0,-1 0 128 15,-1-2 32-15,1-1 0 0,-1 5 0 0,-1-3 0 16,-1-2 0-16,2 3 0 0,2-1-832 0,-4 3-192 0,-3-3 0 16,-6-3 0-16,-4 0 0 0,-5 0 0 0,-1-2 0 0,-6 0 0 15,-3 0 0-15,-3-1 0 0,-1-1 0 0,-4 0 0 16,-2 1 0-16,-1 0 0 0,-3-2 0 0,-3 2 0 15,-3 2 864-15,-3 3 128 0,-3 0 32 0,-3 2 0 16,-3 2-832-16,-7 1-192 0,-6 2 0 0,-7 2 0 16,-9 4 0-16,-3 2 0 0,-3 2 0 0,1-1 0 15,-3 1 0-15,3 0 0 0,-2-5 0 0,1 0 0 16,-3-2 864-16,2-1 128 0,3 0 32 0,4-2 0 16,4-4-832-16,4-1-192 0,2 1 0 0,3-3 0 15,2-3 0-15,3-1 0 0,2-1 0 0,2-1 0 0,2 3 0 16,3-4 0-16,3-3 0 0,-1 1 0 15,5-3-768-15,10-2-208 16,0 0-48-16,0 0-13104 0,4-2-2624 0</inkml:trace>
  <inkml:trace contextRef="#ctx0" brushRef="#br0" timeOffset="89893.69">22623 16828 6447 0,'0'0'272'0,"0"0"80"0,0 0-352 0,0 0 0 0,-5-1 0 0,5 1 0 16,0 0 1936-16,-9-1 320 0,9 1 64 0,-7 0 16 16,7 0-1072-16,-8 2-224 0,1-1-32 0,-1 3-16 15,3 4-160-15,-3 0-48 0,-1 1 0 0,0 2 0 16,3 2-16-16,-3 0 0 0,1-2 0 0,-2 2 0 15,1 0-112-15,-1 2-16 0,1-1-16 0,1-1 0 0,-2-1-144 0,4 0-32 16,-3-1 0-16,4 3 0 0,0-4-144 16,1-3-48-16,4-7 0 0,-5 7 0 0,5-7 128 0,0 0 0 15,0 0 16-15,0 0 0 0,0 0 80 0,0 0 16 16,6-8 0-16,1-2 0 0,0-1 128 0,3-2 16 16,-1-2 16-16,1-2 0 0,2 1-256 0,-2-2-48 15,1-1-16-15,0 5 0 0,1 2-128 0,-1 1-16 16,1 2-16-16,1-1 0 0,0 3-176 0,1-1 0 15,-1 3 144-15,-1 3-144 0,0 1 128 0,2-1-128 16,1 0 160-16,-2 3-160 0,-13-1 0 0,13 5 0 16,0-1 0-16,-1 0-160 0,-2 2 160 0,-1 0-208 15,-3 1 80-15,1-1 128 16,2-1-1504-16,-9-5-176 0,7 6-48 0,1 0-7888 16,0-1-1584-16</inkml:trace>
  <inkml:trace contextRef="#ctx0" brushRef="#br0" timeOffset="90263.75">23115 16897 19231 0,'0'0'848'0,"0"0"176"0,0 0-816 0,0 0-208 0,-11 0 0 0,4 1 0 16,-1 0 1008-16,1 1 144 0,-3-4 48 0,0 6 0 15,0-1-304-15,-1 4-48 0,0-2-16 0,0-2 0 16,-3 3-128-16,0 2-48 0,-2 0 0 0,2 2 0 15,0 0-128-15,-1 2-16 0,2 0-16 0,2 1 0 0,1-4-144 0,1 4-32 16,4-2 0-16,4-2 0 0,0 0-112 0,2-1-16 16,-1-8-16-16,6 7 0 0,3-3 96 0,2-3 32 15,0-2 0-15,1-2 0 0,2-3 16 0,0-2 0 16,-3-1 0-16,2-1 0 0,-1-1 16 16,-1-3 16-16,-2 2 0 0,-1 4 0 0,-2 3-48 0,-6 5-16 15,7-9 0-15,-7 9 0 0,0 0-112 0,0 0-32 16,0 0 0-16,0 0 0 0,2 11-144 0,0 3 0 15,0 1 0-15,0 1 0 0,-2 2 0 0,2-4 0 16,2-3 0-16,1 1 0 0,0 1 0 0,3-1 0 16,1-4 0-16,2-2 0 15,2-3-368-15,1-1-48 0,1-3-16 0,2-2 0 16,1-4-2320-16,-1 0-480 0,0-3-96 0,0 0-9296 16</inkml:trace>
  <inkml:trace contextRef="#ctx0" brushRef="#br0" timeOffset="90496.3">23524 16620 22111 0,'-16'6'976'0,"7"2"208"0,-2 4-944 0,0 3-240 0,-1 1 0 0,0 5 0 15,-2 8 1008-15,1-2 144 0,1 0 48 0,2 0 0 16,1 0-224-16,2-2-32 0,-1-1-16 0,1 0 0 15,2 0-448-15,1 0-96 0,0-2 0 0,1 0-16 16,2 0-208-16,1 0-32 0,0-2-128 0,0-1 192 0,1-1-192 16,2-5 0-16,-2-4 0 0,-1-9 0 15,0 0-1680-15,0 0-384 0,0 0-80 0</inkml:trace>
  <inkml:trace contextRef="#ctx0" brushRef="#br0" timeOffset="90673.85">23254 16931 18431 0,'0'0'1632'16,"-3"-6"-1312"-16,3 6-320 0,0 0 0 0,0 0 1264 0,0 0 176 0,9-6 32 0,3 3 16 0,1 3-208 0,4 2-32 16,1 1-16-16,0 0 0 0,2-3-384 0,1-1-80 15,1 2 0-15,1-1-16 0,0 0-272 0,0-1-48 16,-2-3-16-16,-1 3 0 0,-2 3-240 0,-3-2-48 16,-3-2-128-16,-1 2 192 0,0 0-400 0,-3 0-96 15,-8 0-16-15,0 0-9216 16,0 0-1840-16</inkml:trace>
  <inkml:trace contextRef="#ctx0" brushRef="#br0" timeOffset="90965.79">23862 16885 19295 0,'0'0'848'0,"0"0"176"0,0 0-816 0,-5 7-208 0,-3 2 0 0,1-1 0 0,-3 1 1344 0,0-1 208 15,-2 2 48-15,-2 2 16 0,0 0-336 16,-2 1-64-16,0-1 0 0,0 4-16 0,1 1-416 0,1 1-80 16,0-1 0-16,3 0-16 0,3-5-384 0,0-1-80 15,5-3-16-15,0-1 0 0,3-7-208 0,0 11 144 16,5-4-144-16,-5-7 128 0,9 3-128 0,0-2-224 15,2-2 48-15,0-1 16 16,-1-1-2176-16,0 2-432 0,0 0-96 0,1-2-16 0</inkml:trace>
  <inkml:trace contextRef="#ctx0" brushRef="#br0" timeOffset="92133.5">23981 16918 14335 0,'0'0'640'0,"0"0"128"0,-8 3-624 0,8-3-144 0,-7-1 0 0,7 1 0 16,-8 4 1120-16,8-4 192 0,-8 2 32 0,8-2 16 15,-8 3-480-15,3 0-112 0,5-3 0 0,-7 6-16 16,7-6-192-16,-5 5-48 0,5-5 0 0,-6 8 0 15,1-2 32-15,5-6 0 0,0 0 0 0,-7 5 0 16,4 2-32-16,3-7-16 0,0 0 0 0,-7 5 0 16,7-5-160-16,0 0-16 0,0 0-16 0,0 0 0 15,0 0-64-15,0 0-16 0,0 0 0 0,0 0 0 0,0 0-32 16,0 0 0-16,0 0 0 0,0 0 0 0,0 0-64 0,-7 5 0 16,3-1-128-16,4-4 192 0,0 0-64 0,0 0 0 15,0 0-128-15,-8 3 192 0,8-3-16 0,0 0-16 16,0 0 0-16,0 0 0 0,-5 8-160 0,5-8 128 15,0 0-128-15,0 0 128 0,-5 10-128 0,2-2 0 16,3-8 0-16,-4 10 128 0,0-2-128 0,0 2 0 16,0 0 0-16,1-1 0 0,3-9 0 0,-2 9 128 15,2-9-128-15,-1 11 0 0,1 0 144 0,1-4-144 16,-1-7 160-16,0 0-160 0,5 7 224 0,-5-7-48 16,8 6-16-16,-8-6 0 0,8 3 192 0,1-4 32 15,0-4 16-15,0 0 0 0,-3-2 0 0,1 1 0 16,-1-4 0-16,1 0 0 0,-4-1-144 0,2-2-16 15,-2 1-16-15,0-1 0 0,-2-1-80 0,-1 0-16 16,-1 0 0-16,-1-1 0 0,1 3-128 0,0 0 0 0,-1 1 144 0,-1 3-144 16,1 0 0-16,0 1 0 0,1 0 0 0,1 7 0 15,0 0 0-15,0 0 0 0,0 0 0 0,0 0 0 16,0 0 0-16,0 0 0 0,0 0 0 0,0 0-128 16,0 0 128-16,8 3 0 0,2-1 0 0,-2 0 0 15,-8-2 0-15,11 2 0 0,0 0 0 0,-1 2 0 16,-10-4 0-16,9 5 0 0,-9-5 0 0,7 7 0 15,-7-7 0-15,4 10 0 0,-1 1 0 0,-3-3 0 16,0-8 0-16,-3 8 0 0,0-1 0 0,3-7 0 16,0 0 0-16,0 0 0 0,-5 7 0 0,5-7 0 0,0 0 0 15,0 0 0-15,0 0 0 0,0 0 0 0,0 0 0 16,0 0 0-16,10 3 0 0,-1-1 0 0,0-4 0 16,2 2 144-16,-1 0-144 0,-10 0 0 0,0 0 128 0,10-1-128 15,0-2 0-15,-10 3 0 0,0 0 0 0,7 1 0 16,-7-1 0-16,0 0 0 0,0 0 0 0,5 10 0 15,1 0 0-15,0 0 0 0,-6-10 0 0,4 9 0 16,-4-9 0-16,-1398 9 0 0,2816-2 0 0,-1407-2 0 16,0-4 0-16,2-1 0 0,3 1 0 0,-1-2 0 15,0-3 0-15,1-1 0 0,-1-1 160 0,1-1-160 16,-1-1 128-16,-1 2-128 0,-1-1 128 0,2 0-128 16,-4 2 0-16,1-1 128 0,-1 2-128 0,0-1 0 15,-3-1 0-15,-1 2 128 0,-7 4-128 0,0 0 0 16,0 0 144-16,0 0-144 0,0 0 0 0,0 0 0 15,0 0 0-15,-6 10 0 0,-1-1 0 0,-1 0 0 16,1 0 0-16,-1 0 0 0,0-3 0 0,2 3 0 0,0-2 0 0,2 2 0 16,-1-1 0-16,3 0 0 0,2-8 0 0,0 0 0 15,0 9 0-15,0-9 0 0,0 0 0 0,0 0 0 16,10 4 0-16,1-1 0 0,-2-3 0 16,0-3 128-16,-1 0-128 0,2 1 0 0,2-4 0 0,-3 2 0 15,1-2 0-15,2 0 128 0,1-3-128 0,1 0 0 16,1 0 0-16,0 1 0 0,1-3 0 0,0 0 128 15,3 2-128-15,0-2 0 0,-2-2 0 0,3-1 128 16,2-2-128-16,1-4 0 0,3-2 128 0,1-4-128 16,-2-5 0-16,2-5 128 0,0-5-128 0,2-3 0 15,-5 0 0-15,1 1 0 0,1-1 0 0,-5 6 128 16,-4 7-128-16,-4 5 0 0,-5 4 128 0,-4 6-128 0,-4 4 0 16,-5 3 0-16,-3 4 0 0,-2 2 0 0,-2 4 0 15,-2 6 0-15,-3 5 0 0,0 4 0 0,-3 2 0 16,0 4 0-16,-1 0 0 0,-1 9 0 0,-1 8 0 0,-1 0 0 15,-1-1 0-15,3 2 0 0,2 0 0 0,1-4 0 16,1-2 0-16,3-1 0 0,8-4 0 0,-2-2 0 16,2-2 0-16,-2-5 0 0,1 0-176 0,0-1-48 15,-1-1-16-15,0-5-11152 16,-2-6-2224-16</inkml:trace>
  <inkml:trace contextRef="#ctx0" brushRef="#br0" timeOffset="92286.38">24213 16534 35007 0,'-10'-13'1552'0,"7"6"320"0,3 7-1488 0,0 0-384 0,-4-4 0 0,4 4 0 15,0 0 0-15,0 0-208 0,0 0 16 0,0 0 16 16,0 0 336-16,0 0 64 0,0 0 16 0,0 0 0 31,-5 8-976-31,-2 1-192 0,-1-1-32 0,-1 2-13744 0</inkml:trace>
  <inkml:trace contextRef="#ctx0" brushRef="#br0" timeOffset="92697.22">23233 17376 24879 0,'0'0'2208'0,"0"0"-1760"0,-7-7-448 0,7 7 0 16,0 0 1216-16,-10-1 144 0,0 3 48 0,-1 3 0 16,2 2-384-16,0 2-80 0,-2 3-16 0,-2 3 0 15,0 0-320-15,2 4-64 0,-1 2-16 0,1-3 0 16,-1-2-224-16,2 1-48 0,4 2-16 0,0 0 0 16,2-2-240-16,0 1 144 0,2-5-144 0,2-1 128 15,2 1-128-15,2-3 0 0,-4-2 0 0,0-8 0 31,0 0-1120-31,0 0-256 0,0 0-48 0,0 0-16 0,0 0-1232 0,5-10-240 0</inkml:trace>
  <inkml:trace contextRef="#ctx0" brushRef="#br0" timeOffset="93791.78">22990 17496 11967 0,'0'0'1072'0,"0"0"-864"0,0 0-208 16,0 0 0-16,4-7 1808 0,4 4 320 0,2-2 64 0,2 1 16 0,1-2-544 0,4 2-128 15,4-1 0-15,2-2-16 0,4-1-496 0,3 1-112 16,3-1-16-16,1 0 0 0,-2 0-224 0,-2 1-48 15,-2-1-16-15,-2 1 0 0,-3 3-304 0,-3 0-64 16,-2 0-16-16,-2 0 0 0,-1 2-224 0,-3 1 0 16,-1 1 128-16,-11 0-128 0,7 2 0 0,-7-2 0 15,4 8 0-15,-4 0 0 0,0-8 240 0,-6 14 0 16,2 0 0-16,-5 1 0 0,-1 3-112 0,1-3-128 16,0-2 176-16,2 1-176 0,-1-2 192 0,3-1-64 15,1 0 0-15,2-2-128 0,2-9 0 0,0 0 0 16,2 8 0-16,-2-8 0 0,9 4 224 0,1-5-64 15,2-4-16-15,1 0 0 0,0-1 240 0,2 0 32 0,-1-3 16 16,0-1 0-16,1-2-48 0,-2 0-16 0,-2 1 0 16,0 0 0-16,-2 1-128 0,-2 0-32 0,0 3 0 15,-7 7 0-15,0 0-80 0,0 0-128 0,0 0 176 0,0 0-176 16,0 0 0-16,0 0 0 0,0 0 0 0,0 0 0 16,-1 12 0-16,-1-2 0 0,1 1 0 0,-2-1 0 15,6-1 0-15,-3-9 0 0,0 0 0 0,0 0 0 16,9 4 0-16,2 1 0 0,2-3 0 0,2-3 0 15,3-4 144-15,0 0-144 0,2-3 0 0,2-1 144 16,0 1-144-16,0-1 0 0,-4 0 0 0,-1 0 0 16,0 0 0-16,-2 3 0 0,-1 1 128 0,1 1-128 15,-3 1 0-15,-3 1 0 0,-1 0 0 0,-8 2 0 16,0 0 0-16,9 6 0 0,-9-6 0 0,7 9 0 16,-3-2 0-16,0 4 0 0,-4-11-144 0,3 11 144 15,0-2 0-15,-2 1 0 0,3 0 128 0,-1-3-128 16,-3-7 0-16,9 4 0 0,-9-4 0 0,10 3 0 0,2-3 0 15,1-3 0-15,1 0 0 0,2-3 0 0,0 0 0 16,3 1 0-16,3-2 0 0,-4-1 0 0,1 0 0 16,0 2 128-16,2 0-128 0,-4-1 0 0,1 0 0 0,-2 1 128 15,-1 1-128-15,-2 0 0 0,-4 2 0 0,-9 3 0 16,10-3 0-16,-10 3 0 0,0 0 0 0,0 0 0 16,0 0 0-16,0 0 0 0,0 0 0 0,0 0 0 15,0 9 0-15,-4-1 0 0,4-8 0 0,-8 9 0 16,-1-2 0-16,-4-1 0 0,-2 0 0 0,1 2 0 15,0-2 0-15,-2 1 0 0,1 2 0 0,-2-1 0 16,-1 0 0-16,-1 2 0 0,-2 3 0 0,1 3 0 16,2-1 0-16,1 1 0 0,2 1 0 0,1-2 0 0,6 1 0 15,1-2 0-15,-2-1 0 0,4-2 0 0,3-2 0 16,-3 0 0-16,2 0 0 0,1-2 0 0,2-7 0 0,0 0 0 16,-5 7 0-16,0-3 0 0,5-4 0 0,-8 5 0 15,0-3 144-15,8-2-144 0,-10 0 128 0,2-2-128 16,-1-3 0-16,-1 3 128 0,1-2-128 0,1 0 0 15,1 1 0-15,7 3 0 0,-9-6 128 0,3 1-128 16,6 5 0-16,0 0 0 0,0 0 0 0,0 0 0 16,0-8 0-16,0 8 0 0,10-6 0 0,1 1 0 15,4-2 0-15,0-2-144 0,2 1 144 0,2-1 0 16,4 0 0-16,2-2 0 0,2-3 0 0,2 2 0 16,3-3 0-16,2 3 0 0,2 2 0 0,1-2 0 15,3-3 0-15,0 0 0 0,-3 0 0 0,0-1 0 16,1-2 0-16,1-1 176 0,1 0-176 0,2 0 160 15,1 0-160-15,-3-1 0 0,0 0 0 0,-4 1 128 0,-4 1-128 16,-4 1 0-16,-4 1 144 0,-5-1-144 0,-3-2 0 16,-2 3 0-16,-1 1 0 0,-5 1 128 0,0 3-128 0,-2 1 0 15,-4 1 0-15,-2 1 0 0,-2-1 0 0,2 9 0 16,-8-3 0-16,-4 2 128 0,-3 3-128 0,-1 2 0 16,-6 3 0-16,-3-1 0 0,-3 4 0 0,-2 5 0 15,-3 2-144-15,-1 3 144 0,1 1 0 0,0 1 0 16,4-1 0-16,3 0 0 0,8 0 0 0,2-3 0 15,5-1 0-15,7-2 0 0,3 1 0 0,4-2 0 16,3-1 0-16,5-1 0 0,4-2 208 0,6 0-32 16,4 1-16-16,4-3 0 0,2-3 160 0,3-1 48 15,2-2 0-15,1-3 0 0,-4-2-48 0,-1 0 0 0,-3-1 0 16,-5-1 0-16,-3 0-160 0,-3 3-32 0,-3-2-128 16,-1 2 192-1,-5 1-688-15,-9 1-144 0,0 0-16 0,0 0-17712 0</inkml:trace>
  <inkml:trace contextRef="#ctx0" brushRef="#br0" timeOffset="95528.68">13836 12811 8463 0,'0'0'368'0,"0"0"80"0,0 0-448 0,-2-7 0 0,0-3 0 0,1 4 0 15,1 6 432-15,-5-8-16 0,5 8 0 0,-7-8 0 16,0-4-208-16,-1 1-32 0,0 1-16 0,-2-1 0 16,0-2-160-16,-2-1 0 0,-3-3 0 0,1 2 0 15,1 4 0-15,-2 0 0 0,-5 0 0 0,0-3-176 16,-1-4 176-16,-2 3 192 0,1 1-32 0,-3-1-16 15,-3-5 128-15,-2 3 32 0,2 6 0 0,-3-3 0 16,-2-3-160-16,-1 2-16 0,-3 2-128 0,-5 4 192 16,-6 3-192-16,0-2 0 0,-1 2 0 0,-3 0 0 15,-3 3-384-15,1-1-128 0,0 1-32 16,-2 0 0-16,-3 0-208 0,-1 3-32 0,-5 2-16 0,6 1 0 0,-2-1 400 16,0 0 80-16,-28 2 0 0,13 5 16 0</inkml:trace>
  <inkml:trace contextRef="#ctx0" brushRef="#br0" timeOffset="105559.8">23820 14406 10127 0,'-5'-11'448'0,"5"11"96"0,0 0-544 0,0 0 0 0,0 0 0 0,12 10 0 0,-1 1 128 0,6 4-128 16,3 6 0-16,6 2 0 0,5-1 0 0,8 4 0 15,9 4 0-15,5 4 0 0,-1 4 128 0,6 1-128 16,4 3 144-16,5 5-144 0,7 9 256 16,6 7-64-16,2 4 0 0,2 0 0 0,-4-2-192 0,-3 3 0 15,-3 4 0-15,-5-2 0 0,-2 0 144 16,-9-8-144-16,-9-7 128 0,-10-5-128 0,-8-6 0 0,-11-7 0 16,-8-6 0-16,-7-2-5008 0</inkml:trace>
  <inkml:trace contextRef="#ctx0" brushRef="#br0" timeOffset="105797.78">23111 14706 22799 0,'0'0'1008'0,"0"0"208"0,7 9-960 0,6 4-256 0,6 4 0 0,10 2 0 16,9 3-256-16,8 7-112 0,8 6-16 0,9 4 0 15,11-1 384-15,6 5 0 0,9 1 0 0,-2 2 0 16,-1-2-304-16,-3 1 64 0,-2 3 16 0,-4 0 0 16,-4 3-96-16,-10-2-32 0,-12 1 0 0</inkml:trace>
  <inkml:trace contextRef="#ctx0" brushRef="#br0" timeOffset="105971.4">23134 15449 18431 0,'11'12'1632'0,"7"4"-1312"16,11 4-320-16,6 2 0 15,7 1-560-15,1 3-176 0,5 2-32 0,3 4-16 0,4 3 512 0,3 5 96 16,2 0 32-16,-2 3 0 0,-2-1-144 0</inkml:trace>
  <inkml:trace contextRef="#ctx0" brushRef="#br0" timeOffset="106106.73">23292 16035 21183 0,'22'10'1888'0,"-4"0"-1504"0,6 4-384 0,9 4 0 31,8 0-2688-31,7 4-624 0,9 1-112 0</inkml:trace>
  <inkml:trace contextRef="#ctx0" brushRef="#br0" timeOffset="107992.85">12567 12096 3679 0,'-2'-2'320'0,"-2"-1"-320"0,0 3 0 0,-1-2 0 16,1 1 1712-16,-2 2 272 0,1-1 48 0,0 2 16 16,1 1-1424-16,0-2-288 0,-3-2-48 0,2 3-16 15,-1 4-272-15,0 0 128 0,-2-4-128 0,2 1 0 16,-3 2 320-16,2-1-32 0,-2 1-16 0,3-2 0 16,-4-1 336-16,0 0 64 0,1 0 16 0,0 2 0 15,2 0 256-15,0-3 48 0,2-4 16 0,5 3 0 16,0 0 256-16,0 0 48 0,0 0 16 0,0 0 0 15,0 0-336-15,0 0-64 0,11-6-16 0,-3 0 0 16,3-2-384-16,1 0-80 0,3 4 0 0,0 1-16 16,1-2-176-16,-1 2-48 0,1 0 0 0,3 1 0 0,2 0-64 15,2 2-16-15,1 2 0 0,1 0 0 0,0 0-128 16,0 1 0-16,4 3 144 0,3-4-144 0,0-3 128 16,1 1-128-16,-2 1 160 0,4 0-160 0,-4 0 256 0,1-2-64 15,4-2 0-15,-1 3 0 0,3 3 32 0,0-2 0 16,1-2 0-16,1 2 0 0,2 2-32 0,-2 2-16 15,-4 0 0-15,-2 2 0 0,-1-3-176 0,-3 1 0 16,-1 0 144-16,1 2-144 0,1-1 0 0,-3 1 0 16,0 1 0-16,-3 1 128 0,2 0-128 0,1 2 0 15,2 0 0-15,-2 4 0 0,0-2 0 0,-1 3 0 16,1 0 0-16,0-2 128 0,-1-3-128 0,0 2 0 16,2 2 0-16,-2-2 0 0,1-2 176 0,-2-1-48 15,1-1 0-15,-1 5 0 0,-4 2-128 0,2 0 0 16,-1-5 0-16,2 2-176 0,-2 3 176 0,-1 2 0 0,-4 0 128 15,0-2-128-15,0 2 0 0,-2-3 0 0,1 3 0 16,-2-2 0-16,0 0 0 0,2 0 0 0,-1 1 0 16,2 1 0-16,-2 1 0 0,1 2 0 0,1-2 0 15,0-1 128-15,1 0-128 0,0 1 0 0,-1 0 0 0,2-1 128 16,-3-1-128-16,-1 0 0 0,-2 3 128 0,3-2-128 16,-1-3 0-16,1 0 128 0,-1 1-128 0,0 1 0 15,-2 1 128-15,0 0-128 0,1-2 128 0,-2 2-128 16,-1-1 0-16,-2 1 0 0,1 1 0 0,1-4 0 15,0-2 0-15,-3 1 0 0,0 2 0 0,0-3 0 16,-1-1 0-16,0 1 0 0,-1 1 0 0,0 0 128 16,2 3-128-16,-2-2 0 0,-1-4 0 0,-1 1 0 15,1 5 0-15,0 0 0 0,-2-4 0 0,1 3 128 0,-1-1-128 0,-1 1 176 16,3 2-176-16,-1 1 192 0,-2-2-192 16,0 2 160-16,-1-2-160 0,0 2 160 0,-1 3-160 15,0 0 0-15,1 0 144 0,0 0-144 0,-1-1 0 0,0 1 144 16,-1 2-144-16,0 0 0 0,0-1 128 15,0 0-128-15,0 0 0 0,0 1 0 0,0-2 128 0,0-1-128 16,-1-3 0-16,1 2 0 0,0 1 0 0,0 5 128 16,-1-2-128-16,-3 0 0 0,2 0 128 0,-1 2-128 15,-1 1 0-15,-1 1 0 0,0-1 0 0,0 2 0 16,2 1 128-16,-4-1-128 0,1-3 0 0,0 0 0 16,1-5 128-16,0 1-128 0,-2 1 0 0,1 0 0 15,2 1 128-15,-5 1-128 0,2-2 0 0,-1 1 0 16,1 0 128-16,-3-2-128 0,0-1 0 0,0 0 0 15,-3 1 128-15,2 0-128 0,1-3 0 0,0-1 0 16,-1-2 0-16,2 0 0 0,0-3 0 0,1-1-144 0,0-5 144 0,8-7-128 31,0 0-400-31,0 0-80 0,5 5-16 0,-5-5-14784 0</inkml:trace>
  <inkml:trace contextRef="#ctx0" brushRef="#br0" timeOffset="109858.17">12796 11731 9087 0,'10'-10'400'0,"-4"3"96"0,4 0-496 0,-2-1 0 15,-2-3 0-15,1 1 0 0,0 2 640 0,-1 0 48 16,-2 1 0-16,-4 7 0 0,3-10 432 0,-1 2 96 16,-2 8 0-16,0 0 16 0,-1-10 112 0,-1 2 32 15,2 8 0-15,0 0 0 0,0 0-224 0,-9-4-32 16,1 2-16-16,1 1 0 0,-2 1-208 0,1 2-64 16,-1 0 0-16,-2 1 0 0,-2 1-160 0,-1 1-32 15,-3 2-16-15,1 1 0 0,-2-1-112 0,-2 0-32 16,-1 1 0-16,1 3 0 0,1 1 32 0,-1 3 0 15,-6 0 0-15,3 5 0 0,1 2-48 0,2 4 0 0,1 1 0 16,1 4 0-16,2 0-112 0,2 2-32 16,2 0 0-16,2 2 0 0,1-1-144 0,3 1-48 0,3-2 0 15,2 1 0-15,1 1-128 0,3 0 160 0,2-4-160 16,2 2 160-16,-1-2-160 0,3 0 0 16,-1-2 144-16,1-3-144 0,0-3 144 0,1-1-144 0,1 0 192 0,0-1-192 15,0-2 240-15,1-4-64 0,1-2-16 16,3-1 0-16,-1 1 96 0,0-6 0 0,1-1 16 0,-1-1 0 15,1 3 48-15,-1-1 0 0,3-3 0 0,-1-3 0 16,0-3-64-16,1-1-16 0,1-2 0 0,0-1 0 16,0-2-48-16,-1-1-16 0,1-2 0 0,1-1 0 15,-2 1-176-15,2-7 160 0,0 1-160 0,1 0 160 16,-3 2-160-16,0-2 160 0,0-1-160 0,1-2 160 16,-1-2-160-16,0 0 0 0,-3-1 144 0,2-3-144 15,-2-2 0-15,-2-1 128 0,-5 1-128 0,1 0 0 16,0-2 0-16,-3 1 144 0,0-4-144 0,-1 2 0 0,2 3 144 15,-3 2-144-15,-3-1 0 0,-2 0 144 0,-1 0-144 0,0-1 0 16,0 3 0-16,-6 0 128 0,-1-1-128 0,0 1 0 16,4 1 144-16,-5 2-144 0,-3 2 0 0,-2 1 128 15,0-1-128-15,-1 3 0 0,-3 5 0 0,0 1 128 16,2 0-128-16,0 2 0 0,-2 0 0 0,2 3 128 16,-1 1-128-16,-1 2 0 0,1 0 0 0,-4 0 128 15,0 2-128-15,0 2 0 0,0 0 0 0,0 4 0 16,-5 0 0-16,4 4 0 0,1 2 0 0,1 2 0 15,-1 1 0-15,3 0 0 0,0 3 0 0,-2 3 0 16,2 3 0-16,1 4 0 0,1 1 0 0,1 4-128 0,-1 3 128 16,3 2 0-16,1 0 0 0,3-2 0 0,1-2 0 15,2 5-128-15,3 1 128 0,2-1 0 0,1-2 0 16,2 1-128-16,1 2 128 0,1-1 0 0,4 1 0 0,-3-5 0 16,4-4 0-16,1-2 0 0,1 0 0 15,-1-3-128-15,5-2 128 0,0-2 0 16,1-1 0-16,3-4 0 0,4 2 0 0,-1-3 0 0,3-2 0 0,1-7 128 15,3-4-128-15,3-2 0 0,2 0 0 16,1-6 128-16,-1-7-128 0,0-2 0 0,-1 3 0 16,-3-3 128-16,-1-3-128 0,-1-3 176 0,1-3-176 0,-2 1 192 15,-5 0-192-15,0-4 0 0,0-1 144 0,-3-6-144 16,0-1 128-16,-1-3-128 0,-3 0 160 0,1-5-160 16,1-6 128-16,-4 2-128 0,-2 1 0 0,-1 0 0 0,-3-2 0 15,-1 1 0-15,-3 3 0 0,-3 18 0 16,-1-3 384-16,-4 3 0 0,-1-2-16 0,-1 3 0 0,-1 1-368 15,-5 2 0-15,-3 1 0 0,-4-6 0 0,2 3-192 16,0 4-128-16,-4 3 0 0,1 2-16 0,-2 2 336 16,2 3 0-16,2-1 0 0,-5 6 0 0,2 3-160 0,-3 3 160 15,-1 1 0-15,-1 2-144 0,-2 5 144 0,-2 4-160 16,-2 3 160-16,0 4-160 0,1 3 160 0,0 6-128 16,2 4 128-16,0 6-128 0,4 4 128 0,4 3-128 15,2 3 128-15,4 2-128 0,5 1 128 0,6-3 0 16,4 0-144-16,2-2 144 0,3 0 0 0,8-1-176 15,1-3 176-15,8-5-128 0,4-6-64 0,8-6-16 16,6-3 0-16,7-4 0 16,4-5-464-16,3-2-96 0,-2-6 0 0,1-3-17456 0</inkml:trace>
  <inkml:trace contextRef="#ctx0" brushRef="#br0" timeOffset="111993.66">6670 11122 12895 0,'-1'-9'1152'0,"1"9"-928"0,5-6-224 0,-5 6 0 15,0 0 1088-15,0 0 192 0,3-8 16 0,-3 8 16 16,0 0-272-16,0 0-48 0,0 0-16 0,0 0 0 16,0 0-400-16,0 0-96 0,0 0-16 0,0 0 0 15,-8 3 112-15,-3 0 32 0,-1-1 0 0,-1 0 0 16,2 2 192-16,-2 0 32 0,0-2 16 0,-1 1 0 16,-2 3-80-16,2-1 0 0,-1-1-16 0,-2 0 0 15,0 0-80-15,-1 2-16 0,0 0 0 0,1 0 0 16,-5-4-336-16,2 3-80 0,1 2-16 0,-3 0 0 0,-1-3 16 15,-1 3 0-15,1 1 0 0,-4-1 0 0,1 1 32 16,2-3 16-16,-3 1 0 0,3 3 0 0,0 3 48 0,1 2 16 16,-1 0 0-16,0 0 0 0,-1-3-96 15,-1-1-32-15,1 3 0 0,-1 0 0 0,2-2-80 0,1 0-16 16,-4 0 0-16,5 2 0 0,2 1-128 0,0 1 160 16,-3 0-160-16,1 1 160 0,1-1-160 0,-2 0 160 15,1 0-160-15,1 1 160 0,0-2-160 0,1 2 192 16,-3-1-192-16,1 1 192 0,-2 0-64 0,0 1 0 15,0-4 0-15,-3 3 0 0,-1 4-128 0,0-2 192 16,3-3-192-16,3 1 192 0,0 0-192 0,1 2 192 16,0-1-192-16,-1 1 192 0,0-1-64 0,4 2 0 15,-1 1 0-15,3-1 0 0,2-2 0 0,1-1-128 16,-2 1 192-16,1 2-64 0,-1-1-128 0,1-1 0 0,1-1 0 0,-1 0 128 16,0 2-128-16,-1 0 0 0,1-1 144 0,-1-1-144 15,-4 1 0-15,4-1 0 0,0 2 0 16,-1 0 128-16,-3-2-128 0,0 1 0 0,4-3 0 0,1 2 128 15,-1 3-128-15,1-1 0 0,-4-2 0 0,4 3 128 16,1 2-128-16,0 0 128 0,0-4-128 0,-1 1 128 16,2-2-128-16,-1 1 0 0,2 2 0 0,0-4 128 15,1-2-128-15,-1 0 0 0,-1 1 128 0,2 0-128 16,-1 1 128-16,1 2-128 0,-1-4 128 0,-1 3-128 16,0 2 0-16,0 1 128 0,0 1-128 0,0-3 0 15,0 1 0-15,1-1 0 0,0 4 0 0,0 0 128 16,-3-5-128-16,3 2 0 0,0 2 0 0,2-2 0 0,-1-3 0 15,2 0 0-15,-1 1 0 0,4-1 128 16,-1 1-128-16,2-1 0 0,-2-2 128 0,1 2-128 0,-1-1 0 0,1 2 144 16,-3-1-144-16,4-3 0 0,0 0 192 15,3 0-192-15,-3 1 192 0,-1 0-192 0,2 1 0 0,1 1 0 16,-4 0 0-16,1-3 0 0,2 1 0 0,-1 1 0 16,-2 1 0-16,2 1 0 0,1-3 0 0,2-1 0 15,-4 0 0-15,2 2 0 0,4 0 0 0,2 0 0 16,1 1 0-16,-2 0 0 0,-2-2 128 0,2 0-128 15,3-1 0-15,-3 0 0 0,1 2 128 0,0 0-128 16,1-2 0-16,-1 2 0 0,-1-2 0 0,0 2 0 16,-4 1 0-16,6 0 0 0,-2 1 0 0,0-1 0 15,0-2 0-15,1 4 0 0,-1-1 128 0,3 2-128 16,0-5 0-16,0 1 0 0,-3 2 0 0,3-1 0 0,0-3 0 0,3 1 0 16,-3 1 0-16,2-1 0 0,1 0 128 15,1-1-128-15,-1-1 0 0,2 0 0 0,-2 0 0 16,1 2 0-16,-2-1 128 0,2 2-128 0,0-2 0 0,1 1 0 15,1-1 0-15,-2 0 0 0,0 1 0 0,-1-1 0 16,2 0 0-16,1-1 0 0,-3 0 0 0,2 0 0 16,2-1 0-16,-2 1 0 0,0-2 0 0,2 0 0 15,-1 0 128-15,0-3-128 0,0-1 0 0,2 1 0 16,-1-1 0-16,0-1 0 0,-1 2 0 0,1-2 0 16,3 2 128-16,-3-1-128 0,0-1 0 0,1 2 0 15,-1-1 0-15,1 2 0 0,-3-1 0 0,0 0 0 16,0 1 0-16,-1 2 0 0,3-3 0 0,1 3 0 15,0 0 0-15,2-4 0 0,-5-1 0 0,2-1 0 0,0 0 128 16,1 0-128-16,-3 2 0 0,1 3 0 0,-1-5 0 0,0 0 0 16,-2-3 0-16,0 3 0 0,-2 3 0 0,-6-6 0 15,0 0 128-15,0 0-128 0,8 9 0 0,0-3 0 16,-8-6 0-16,7 6 0 0,-7-6 0 0,0 0 0 16,6 6 128-16,-6-6-128 0,0 0 0 0,5 6 0 15,-5-6 0-15,0 0 0 0,4 9 128 0,-1-2-128 16,-3-7 0-16,5 9 0 0,-5 0 0 0,2-1 0 15,-2-8 0-15,3 9 0 0,0-2 0 0,-3-7 0 16,2 10 0-16,1-1 0 0,-1-1 0 0,-2-8 0 16,1 7 0-16,-1-7 0 0,3 8 0 0,-3-8 0 15,0 9 0-15,0-9 0 0,1 8 0 0,-1-8 0 16,0 0 0-16,0 0 0 0,0 0 128 0,-1 7-128 16,1-7 0-16,0 0 0 0,0 0 0 0,0 0 0 15,-2 7 0-15,2-7 0 0,0 0 0 0,0 0 0 0,0 0 0 16,0 0 0-16,0 0 0 0,-1 8 0 0,1-8 0 0,0 0 0 15,0 0 0-15,0 0 0 0,0 0 0 0,1 7 0 16,-1-7 0-16,0 0 0 0,2 8 0 0,-2-8 0 16,2 7 0-16,-2-7 0 0,0 0 0 0,0 0 0 15,0 0 0-15,3 7 0 0,-3-7 0 0,0 0 0 16,4 8 0-16,-4-8 0 0,0 0 0 0,3 9 0 16,-3-9 0-16,2 7 0 0,-2-7 0 0,0 0 0 15,0 0 0-15,4 9 0 0,-4-9 0 0,0 0 0 16,7 8 0-16,-5 0 0 0,-2-8 0 0,1 8 0 15,-1-8 0-15,3 10 0 0,1 0 0 0,-2-2 0 16,-2-8 0-16,0 0 0 0,1 9-144 0,2-2 144 16,-3-7-640-16,4 11-32 0,-1-2-16 15,-3-9 0-15,10 6-2880 0,-4-1-576 0</inkml:trace>
  <inkml:trace contextRef="#ctx0" brushRef="#br0" timeOffset="113607.31">5566 14753 4607 0,'0'0'400'16,"0"0"-400"-16,0 0 0 0,0 0 0 0,0 0 3280 0,0 0 576 16,0 0 112-16,0 0 32 0,0 0-2960 0,0 0-592 15,0 0-112-15,0 0-16 0,0 0 192 0,0 0 32 16,10 1 16-16,0 2 0 0,-1-1 112 0,0 2 32 16,0 1 0-16,-1-1 0 0,3 0-32 0,-2 2 0 15,2 1 0-15,0 1 0 0,2 2-128 0,-2 1-32 16,2-1 0-16,-1 3 0 0,0-1-128 0,-2 1-48 15,2-1 0-15,0-1 0 0,1-1-80 0,-4-1-32 16,0 2 0-16,-4 0 0 0,3 0 32 0,-4-1 16 16,2 1 0-16,0 0 0 0,-1 0 80 0,0 0 16 15,1 0 0-15,-3 0 0 0,4 0-80 0,-1 1-16 16,1 1 0-16,-1-1 0 0,-3-1-80 0,0 0 0 16,-1 0-16-16,0 0 0 0,-2-1-16 0,-1 1 0 15,-1 0 0-15,-1-2 0 0,-1 0 0 0,-2 2 0 0,-2 0 0 16,0 0 0-16,1-1 32 0,-1 1 0 0,1-1 0 0,0 1 0 15,-3 2-192-15,0-3 192 0,-1-1-192 0,2 1 192 16,3 0-192-16,-2 0 160 0,-2 0-160 0,2 1 160 16,-2 2-160-16,3-1 0 0,-4-1 0 0,2 1 0 15,2-1 0-15,4 0 128 0,-4-2-128 0,3-2 0 16,1 0 0-16,3-7 0 0,-5 10 0 0,4-2 0 16,1-8 0-16,1 8 0 0,-1409 0 0 0,2818 0 0 15,-1410-8 0-15,2 10 0 0,-1 0 0 0,-1-10 0 16,3 10 0-16,1-1 0 0,-1 2 0 0,1 0 0 15,-2-1 0-15,1 1 0 0,1 0 0 0,1-1 0 16,-1 3 0-16,2 0 0 0,2-1 0 0,-2 0 0 0,3 2 0 16,0-1 0-16,1 5 0 0,2-2 0 0,0 2 0 15,0 0 0-15,0-3 0 0,3 0 0 0,-1 1 0 0,2-2 0 16,3-1 0-16,1 3 0 0,2-2-128 16,-1-1 128-16,2-2 0 0,-2 0 0 0,1 1 0 0,1 0 0 15,-1-3 0-15,-1 1 0 0,-2 0 0 16,-1 0 0-16,1 0 0 0,2 0 0 0,-4 1 0 0,2 2 0 15,-1-1 0-15,-1 2 0 0,1 2 0 0,0-1 128 16,-5 3-128-16,1-1 0 0,1 0 0 0,0 4 0 16,-3 2 0-16,0 0 0 0,1-1 0 0,0-1 0 15,-1 2 128-15,-1 1-128 0,-1-1 0 0,0 2 0 16,0-1 0-16,0 1 0 0,-4 1 0 0,-2 0 0 16,-2-2 0-16,0 0 0 0,-2 1 0 0,-2 2 0 15,-1 0 0-15,0 2 0 0,-1-2 0 0,-2 6 0 16,-3-2 144-16,1 1-144 0,-1 0 0 0,-4-5 0 0,-1 1 0 15,0-1 128-15,-2 2-128 0,0-2 0 0,0-1 0 16,1 0 0-16,-2 1 0 0,0-1 0 0,-1 0 0 0,-1 3 0 16,4-2 0-16,2 4 0 0,0 2 0 0,-2 0 0 15,0 0 0-15,2-1 0 0,2 0 0 0,-1-2 0 16,0-4 0-16,-2 2 0 0,3-2 0 0,0-2 0 16,0-1 0-16,0 0 0 0,-1 3 0 0,0-4 0 15,1 0 0-15,-1 0 0 0,2-1 0 0,0-2 128 16,-5 6-128-16,1-4 0 0,0-3 0 0,0 2 0 15,1 0 0-15,-1-1 0 0,-2-1 0 0,2-1 0 16,-2 0 0-16,1 0 0 0,-3-2 0 0,1 2-128 16,1-1 128-16,2 1 0 0,1-2 0 0,0 1 0 15,-3-1 0-15,4-1 0 0,0 1 0 0,1 0 0 0,0-1 0 16,1-1 0-16,0 0 0 0,0-1-128 0,1 0 128 0,-1 0-128 16,2 1 128-16,-2 0-128 0,3 0-80 0,-2-2-16 15,0 0 0-15,-1-1 0 0,-2 0-16 0,0 2 0 16,0 0 0-16,-1-2 0 0,-2 1 48 0,0 1 16 15,-2 2 0-15,-2-4 0 0,4-1 176 0,-1 2-160 16,-2-2 160-16,1 2-160 0,2-2-16 0,0 0 0 16,-3-1 0-16,0 1 0 15,0-3-304-15,-1 3-64 0,4 0-16 0,-2-1 0 16,0 0-224-16,0-1-48 0,1-2-16 0,0 4 0 16,2-2-176-16,-2-1-16 0,0 1-16 0,-1-2 0 15,0 1 336-15,-1-2 64 0,1 1 16 0,-4-3 0 0,0-2 224 0,1 1 48 16,-3 3 16-16,1-3 0 0,-3-3 352 0,4 0 0 15,-1 0 0-15,1-3 0 0,1 0 0 0,-3 0 0 0,2 2 0 16,0 0 192-16,1 0-192 0,1 1 0 0,0 2 0 16,1-1 128-16,-2-1-128 0,2 1 0 0,-2 2 144 0,1 1-144 15,-3-3 192-15,2 0-16 0,2-1-16 0,-2 0 0 16,-2-3 128-16,2 0 32 0,-3-3 0 0,3 2 0 16,2-3 0-16,-2 1 0 0,-1-2 0 0,1 0 0 15,1-2-192-15,0 0-128 0,0-1 144 0,1-1-144 16,1-1 0-16,-1 0 0 0,0-2 0 0,1 2 0 15,1 0 0-15,3 2 0 0,-1 0 0 0,2 2 0 16,1 0 160-16,3-2-160 0,-2 0 160 0,4 0-160 16,-3-1 0-16,4 1 128 0,1-2-128 0,2-3 0 15,0-3 0-15,1-1 0 0,-1-2 0 0,1-1 0 0,-1-3 0 16,0-2-128-16,1-3 128 0,-4-2 0 16,0 0 0-16,-3-2 0 0,-3-1 0 0,-1 2 0 0,-2 0 0 0,4 1 0 15,2 2 0-15,-4 4 0 0,-5 4 240 0,2 1-48 16,3-2-16-16,3 3 0 0,5 1 16 0,-2 1 0 15,-1-1 0-15,-3-1 0 0,5-3-352 0,-1-5-64 16,-1-4-16-16,4-2 0 16,-4 0-816-16,3-5-160 0,2-4-48 0</inkml:trace>
  <inkml:trace contextRef="#ctx0" brushRef="#br0" timeOffset="113935.16">3852 16259 14447 0,'-5'-23'640'0,"4"8"128"0,-1 0-608 0,0-4-160 0,-2-1 0 0,3-1 0 15,-3-2 704-15,2-4 128 0,-1 0 0 16,3-2 16-16,3-1-256 0,2-5-48 0,2-3-16 16,3-4 0-16,-2 0-400 0,7 2-128 0,2-1 0 0,4 4 0 15,-1-1 0-15,3 6 0 0,0 4 0 0,4 1 0 16,-1 3 0-16,3 2 0 0,-2 2 0 0,2 0 0 16,0 4 128-16,0-1-128 0,-3 0 0 15,2 0 0-15,-3 1 0 0,1 0 0 0,0-1 128 0,1 1-128 16,3 1 0-16,1-3 160 0,-2-2-160 0,4 1 128 15,2-2-128-15,2-1 0 0,-2-2 144 0,1-2-144 16,0 0 0-16,-1 0 0 0,-3-2 0 0,0 1 0 16,-1-2-448-1,1 3-144-15,-2-1-48 0,-1 2 0 0,-6 0-624 0,0 4-128 0,-5 2-16 16,-1 5-16-16,0 3 336 0,-3-1 80 16,-1 0 16-16,1 3 0 0,-5 1 512 0,1 0 96 0,-1 2 32 0,1-3 0 15,0 2 352-15,-2-1 0 0,2-1-144 0,2-2 144 0,-4-2 0 16,3-2 0-16,2 1 0 0</inkml:trace>
  <inkml:trace contextRef="#ctx0" brushRef="#br0" timeOffset="114066.08">5406 14330 13823 0,'-1'-8'1216'0,"0"-2"-960"16,-3-1-256-16,4-1 0 0,4-1 0 0,1 0-128 15,2-2 128-15</inkml:trace>
  <inkml:trace contextRef="#ctx0" brushRef="#br0" timeOffset="114435.32">5549 14043 9263 0,'13'-18'400'0,"-3"7"112"0,-1 0-512 0,0-4 0 0,-2-4 0 0,2 0 0 16,1 0 848-16,-2-1 80 0,0-1 16 16,-1 0 0-16,1 4-368 0,-4-1-64 0,2 0 0 0,-1-2-16 15,-2-1-112-15,3 2 0 0,-3-1-16 16,2 0 0-16,-1 1-96 0,0 1-16 0,-1-3 0 0,1 3 0 15,2 2 96-15,-1-2 16 0,-1 2 0 0,-1-1 0 16,-2 3-112-16,-1 1-32 0,-2-3 0 0,-6-1 0 16,-5-1-32-16,-1 5 0 0,-1 2 0 0,-3 4 0 15,-1 3-192-15,-3 0 176 0,-4 1-176 0,0 6 160 16,0 5 32-16,-5 1 16 0,0 0 0 0,3-2 0 0,2 0 160 16,5 1 16-16,5 1 16 0,-1-2 0 0,1-1-16 15,0-1-16-15,2 0 0 0,3 0 0 0,4 2-144 0,7-7-32 16,-7 3 0-16,7-3 0 0,-1 10-192 0,1-10 128 15,4 7-128-15,4-1 0 0,-1-3 0 0,4 2 0 16,1-1 0-16,3-3 0 0,-2-3 0 0,5 0 0 16,5-1 0-16,2-2 0 0,2 0 0 0,1-4-128 15,2-5 128-15,-1-2-160 0,1 0 160 0,1-5 0 16,-1-2 0-16,0 0 0 0,1-2 0 0,1 2 144 16,2 1-144-16,-3 0 0 0,-4-3 0 0,-1 1 0 15,-2 0 0-15,-2-4 0 16,0 2-448-16,-2-4-208 0,-5-3-48 0,-2-2-6000 15,-3-1-1200-15</inkml:trace>
  <inkml:trace contextRef="#ctx0" brushRef="#br0" timeOffset="114546.24">5973 12432 15023 0,'-11'-37'656'0,"5"14"160"0,-5-1-656 0,0-1-160 0,-3 0 0 0,-1 2 0 16,1 0 0-16,-3 0 0 0,-2 2 0 0,-1 1 128 16,1 1 192-16,-2 2 16 0,1 1 16 0,1 3 0 15,-1-1-352-15,0 1 0 0,-1-2 0 0</inkml:trace>
  <inkml:trace contextRef="#ctx0" brushRef="#br0" timeOffset="115346.82">3555 11254 11967 0,'-44'-21'1072'0,"13"9"-864"0,-6 1-208 0,1 1 0 0,1-2 1936 0,-4 3 352 15,1 2 64-15,-4 1 16 0,0 3-1904 0,2-1-464 16,-3 0 0-16,1 4 0 0,2 1 0 0,0 3 0 15,1 1 0-15,2 3 0 0,-4-2 0 0,-1 4 0 0,-2 5 0 16,1-3 0-16,3-2 0 0,0 1 0 0,3 1 144 16,0 0-144-16,2 0 0 0,2 2 0 0,1-2 0 15,-4 3 0-15,1 1 0 0,-2 3 0 0,-1 2 0 0,-1 1 0 16,-5 1-144-16,2 2 144 0,-2 5 0 0,3 1 0 16,-1-2 0-16,2 3 0 0,0 2 0 15,-1 5 0-15,3 4 0 0,-3 1-128 0,-1-2 128 16,2 3 0-16,-1 2 0 0,3-1 0 0,0 1-128 0,3 1 128 15,2 0 0-15,2 5 0 0,1 5 0 0,1 4 0 16,1 1 0-16,1 1 0 0,1 5 0 0,2 5 0 16,1 9 0-16,0 1 0 0,2 0 0 0,3 6 0 15,3 5 0-15,3 2 0 0,4 2 0 0,5-1 0 16,3-3-400-16,3 0-128 16,4 2-32-16,0-4 0 0,3-2-400 0,1-1-96 15,-3 0-16-15,3 1 0 0,2-3 128 0,0-1 32 16,2-1 0-16,0 1 0 0,3-5 528 0,-1-2 128 0,3-5 0 0,1 2 16 0,0 4 240 0,3-3 128 15,2-1 0-15,4-5-128 0,3-1 464 0,7 0-16 16,4 4 0-16,6-2 0 0,5-2 128 0,2 0 0 16,2-3 16-16,5 2 0 0,5 1-304 0,3 2-64 15,2 1-16-15,0-5 0 0,-5 0-208 0,4-5-288 16,4 1 64-16,1 4 16 16,1 0-304-16,0-1-64 0,-4-5-16 0,2-4 0 0,1-4 384 0,4-3 80 15,3-2 128-15,-2 4-208 0,-2 1 208 0,6-3 0 16,4-6 0-16,3-2 160 0,-1 0-32 0,3-4-128 15,3-3 192-15,2 2-64 0,6 3-128 0,2 2 0 16,2 2 0-16,1-3 128 0,0-8-128 0,2-7 0 16,1-6 0-16,3-5-176 15,1-4-576-15,-2-5-112 0,3-7-32 0,2-2 0 0,-1-6 1328 0,6-11 256 0,3-13 48 0,0-9 16 16,-4-6-176-16,4-6-48 0,2-6 0 0,0-11 0 16,-1-12-336-16,4 1-64 0,-1-5 0 0,3 3-128 15,-2 2 336-15,-2-6-32 0,-3-6-16 0,2 1 0 16,4 0-32-16,-4-2-16 0,-7-3 0 0,0-6 0 15,1-1-240-15,-5-5 0 0,-6-3-192 0,-3-3 192 32,-2-7-1600-32,-10-7-192 0</inkml:trace>
  <inkml:trace contextRef="#ctx0" brushRef="#br0" timeOffset="115728.63">9596 12246 13471 0,'-40'-79'592'0,"8"28"128"0,-5-4-576 0,-6-5-144 0,-4 0 0 0,-5-3 0 15,-5-2 0-15,-8 5 0 0,-7 2 0 0,-2 6 0 16,-3-1-480-16,-2 0 32 0,1-3 0 16,-3 3 0-16,-2 1 208 0,-3 3 48 0,1-2 16 0,-1 5 0 15,2 2 704-15,-5 6 144 0,-4 5 32 0,2 4 0 0,1-1 208 16,-2 7 48-16,-6 3 16 0,-2 6 0 0,-1 4-656 16,-4 1-144-16,-6 4-32 0,3 4 0 0,3 7-144 0,-3 3-192 15,-2 0 32-15,0 4 16 16,1 3-368-16,1 2-64 0,-1 5 0 0,4 4-16 0,1 0 192 0,2 6 32 15,2 5 16-15,-2 6 0 0,-3 6 352 0,4 3 0 16,3 2-144-16,-2 2 144 0,-7 6 0 0,7 4 0 16,7 2-128-16,1 2 128 0,1-1-208 0,3 1 16 15,2-1 0-15,6 1 0 0,5 2-48 0,2 2 0 16,-1 1 0-16,6 0 0 0,9-2 240 0,2 6-144 0,2 3 144 16,7 2-128-16,6 0 256 0,5 3 64 0,2 2 16 15,7 4 0-15,4 4 64 0,6 4 16 0,6 0 0 16,6 5 0-16,6 3-288 0,11 0 160 0,5-3-160 15,7 3 128-15,6 1-128 0,7-4 0 0,3-8 0 0,10-1-6096 16</inkml:trace>
  <inkml:trace contextRef="#ctx0" brushRef="#br0" timeOffset="116612.26">6280 15551 2751 0,'39'53'128'0,"-12"-14"16"0,4 9-144 0,0 1 0 0,-1 4 0 0,0 1 0 0,0 0 1728 0,0 4 304 16,-5-2 64-16,-1 7 16 0,-5 4-1504 0,-2-1-288 15,-5 2-64-15,-1 1-16 0,-6 4 0 0,-4 5 0 16,-5 5 0-16,-5-1 0 0,-3-2-240 0,-6-3 0 16,-5-1 128-16,-4 1-128 0,-5 2 240 0,-2-2 0 15,-8-7 0-15,-3-1 0 0,-7-1 464 0,0 4 80 16,0 0 32-16,1-2 0 0,0-4-256 0,1-4-48 15,-2-1-16-15,-3 0 0 0,-1 2 208 0,-3-5 32 16,0-1 16-16,2-6 0 0,2-2-240 0,-1-3-64 16,2-5 0-16,-5-3 0 0,-1-1-192 0,-2-4-64 0,-2-4 0 15,31-15 0-15,-8 1-192 0,-3-4 0 0,-6-7 0 0,-7-5-160 16,-2-6 32-16,-1-5 0 16,-2-4 0-16,-3-8 0 0,1-6 128 0,-55-35-208 0,22 0 80 0,18 1 128 15,13-3 0-15,11-1 0 0,9-1 0 0,7-3 0 16,5-2 176-16,4-4 48 0,3-6 16 0,8-4 0 15,1-3 48-15,3-11 16 0,3-10 0 16,5-7 0-16,4-4-112 0,7-10-32 0,8-10 0 0,6-5 0 16,3 0 32-16,8 10 16 0,4 8 0 0,9 5 0 15,8 4 112-15,2 11 0 0,7 10 16 0,2 4 0 16,2 7-144-16,3 2-16 0,3 5-16 0,2 3 0 16,1 2-160-16,3-1 0 0,2 0 0 0,0-2 0 15,0 2 0-15,1-1 0 0,5-1-192 0,-1-7 192 16,0-4-528-16,-4-5 16 15,1-1 0-15,0-2 0 0,-1-4-320 0,-3 3-48 0,-3-2-16 16,-6 3 0-16,-2-1 16 16,-4 6 0-16,-6 2 0 0,-4 7 0 0,-6 2 672 0,-5 5 208 0,-8 2 0 0,-7 3-160 0,-8 5 288 0,-7 3 64 15,-6 6 16-15,-4 0 0 0,-3-3 16 16,-4-2 0-16,-3-2 0 0,-2 5 0 0,0 2 0 0,-4-1 0 16,-2-5 0-16,-3-3 0 0,0-2-64 0,0 4-16 15,-3 3 0-15,-2 0 0 0,-4 0-320 0,-2 3-64 16,0-2-16-16,-7 2 0 0,-2-1 256 0,-9 9 0 15,-7 7 0-15,-7 5 0 0,-5 3 160 0,-2 6 80 16,-5 4 16-16,-7 2 0 0,-8 2-256 0,-4 3 0 16,3 2 128-16,-3 1-128 0,-3-2 144 0,2 0-16 15,-2 3 0-15,1-2 0 0,-1-4 80 0,0-1 16 16,1-5 0-16,4 4 0 0,-2 2-224 0,-1-2 176 16,-2 3-176-16,5 2 160 0,1 4-160 0,0 4 0 0,-5 4 144 15,1 6-144-15,-1 4 176 0,-5 8-48 0,-3 4 0 16,-2 7 0-16,-3 7-128 0,1 5 0 0,1 5 0 0,3 5 0 15,0 5-192-15,6-1 0 0,2-2-16 0,5 3 0 16,-1 2 208-16,7 4-176 0,4 4 176 0,7 2-160 16,6-1 160-16,7 0 0 0,2 3 0 0,6 5-128 15,7 6 128-15,1 7 0 0,5 7 0 0,3 8-128 16,5 7 128-16,6 11 0 0,4 2 0 0,6 12 0 16,4 10 0-16,6-1-128 0,6-4 128 0,5 2 0 15,2 6-144-15,7-5 144 0,6-3-160 0,5-3 160 16,1-7-192-16,10-2 192 0,8-3-208 0,3-3 80 15,1-8-160-15,7-2-32 0,3-4 0 0,4-1 0 16,-1 0-416-16,4 1-96 0,3-2 0 0,6 2-4592 16,6-1-912-16</inkml:trace>
  <inkml:trace contextRef="#ctx0" brushRef="#br0" timeOffset="116692.72">3817 16373 9839 0,'90'19'432'0,"-24"-7"96"0,9 1-528 0,8 0 0 16,-3-3 0-16,5-3 0 0,3-1 0 0</inkml:trace>
  <inkml:trace contextRef="#ctx0" brushRef="#br0" timeOffset="119791.23">10686 11555 15663 0,'-6'2'1392'0,"1"-2"-1120"0,-2-1-272 0,7 1 0 0,-6 2 1536 0,6-2 240 15,-7 2 48-15,7-2 16 16,-5 6-880-16,5-6-160 0,0 0-32 0,-5 8-16 0,5-8-224 0,0 0-32 16,-1 11-16-16,1-11 0 0,0 0 32 0,0 0 0 15,0 0 0-15,8 5 0 0,3-5 320 0,1-2 80 16,-2-3 16-16,4 1 0 0,3-3-32 0,4 1-16 15,-1-5 0-15,6 0 0 0,0-3-400 0,2 1-80 16,-1 0-16-16,3 1 0 0,1-2-240 0,-2 0-144 16,-2 1 160-16,-1 2-160 0,-2 3 0 0,-2 1 128 15,-3 0-128-15,-2 3 0 0,-4 3 0 0,-1 3 0 16,-2 2 0-16,-4 2 0 0,0 5 0 0,-3 3 0 16,-3 5 0-16,-3 1 0 0,0-1 0 0,-3 3 0 15,-2 6 0-15,0-1 0 0,-3 0 0 0,-2-2 0 16,0 1 128-16,1-1-128 0,0 0 0 0,1-4 0 0,0-6 128 15,1-4-128-15,1-3 432 0,3-1 32 0,2-2 16 0,4-5 0 16,0 0 288-16,0 0 64 16,0 0 16-16,-1-9 0 0,4-2-224 0,1-2-48 0,6-2-16 0,0-3 0 15,3-2-352-15,2-2-64 0,2-1-16 16,2 2 0-16,1 1-128 0,0 1 0 0,2 0 0 0,2 0 0 16,3 1 0-16,-1 2 0 0,4 3 0 0,-1 2 0 15,-2 0 0-15,1 3 0 0,0 2 0 0,-3 3 0 16,0 6 0-16,-4 0 0 0,-5 0-144 0,-4 4 144 15,-1 3 0-15,-6 1-128 0,-1 4 128 0,-4 3 0 16,-2-3-144-16,-3 3 144 0,-1 2 0 0,-2 0-144 16,-2 1 144-16,1-3 0 0,-2-5 0 0,5-2-128 15,-3 1 128-15,3-2 0 0,-1-3 0 0,7-7 0 0,0 0 0 16,0 0 0-16,0 0 128 0,-2-9-128 0,2-4 256 16,4-3-32-16,4 0 0 0,4-2 0 0,0-3-80 15,3 2-16-15,2 1 0 0,1 0 0 0,0 1-128 0,2-2 0 16,0 4 0-16,1-1 0 0,-1 2 0 0,5 2 0 15,-1 2 0-15,0 3 0 0,0 3 0 0,-1 4 0 16,-1 7-144-16,0 4 144 0,-2 4 0 0,0 7 0 16,-1 2-128-16,-1 6 128 0,-4 5 0 0,0 1 0 15,-4 1 0-15,-1 2 0 0,-5 6 0 0,-1-2 0 16,-2-1 0-16,0-3 0 0,2-8 0 0,0-1 0 16,-3-6-160-16,1-6 160 15,0-3-1456-15,-2-3-208 0,1-12-32 0,-9 7-16416 0</inkml:trace>
  <inkml:trace contextRef="#ctx0" brushRef="#br0" timeOffset="120382.57">10300 11498 28095 0,'-11'-5'1248'0,"4"3"256"0,7 2-1200 0,0 0-304 0,0 0 0 0,0 0 0 15,-5-5 640-15,5 5 80 0,0 0 16 0,0 0 0 16,0 0-224-16,0 0-32 0,10 4-16 0,-1-1 0 16,6 0 272-16,0-1 48 0,1 0 16 0,1 0 0 15,5 1-176-15,-1 0-48 0,0 1 0 0,2-1 0 16,1-1-176-16,1 3-32 0,0-3-16 0,-3 1 0 15,0 1-176-15,0 0-48 0,0-1 0 0,0 0 0 16,-5 1-128-16,2 1 0 0,-2-3 0 0,-3 4 128 31,-3-1-992-31,-2 1-208 0,-2-1-32 0,-7-5-15216 0</inkml:trace>
  <inkml:trace contextRef="#ctx0" brushRef="#br0" timeOffset="120678.61">10422 11325 25791 0,'0'0'2304'0,"0"0"-1856"16,0 0-448-16,9-5 0 0,0 3 592 0,-1 0 32 16,-8 2 0-16,12 2 0 0,3 2-96 0,-2 3-16 15,-1 1 0-15,3 1 0 0,4 3 112 0,-1 3 16 16,3 4 0-16,-2-2 0 0,1 2 192 0,-2-1 64 15,1 0 0-15,-1 2 0 0,0 1-48 0,-2 0 0 16,-1-1 0-16,-3 0 0 0,-2-1-208 0,-6 0-64 0,-2-1 0 16,-1-1 0-16,-3 0-176 0,-2-1-32 0,-5 0-16 0,-1-3 0 15,-4-7 208-15,-6 2 32 0,-3 1 16 16,-4 0 0-16,0-5-192 0,-5 1-32 0,-4-2-16 16,1 1 0-16,3 4-240 0,0-3-128 0,-1 0 160 0,4-3-160 15,0 2 0-15,4 0-208 0,3-4 16 0,1 0-13216 16,5-1-2640-16</inkml:trace>
  <inkml:trace contextRef="#ctx0" brushRef="#br0" timeOffset="123730.39">10353 11600 7359 0,'-8'-6'656'0,"1"1"-528"0,3-3-128 0,-5 4 0 16,0 1 752-16,-1 1 112 0,-3-2 32 0,0 2 0 15,0-2-720-15,2 3-176 0,-2 1 0 0,0 0 0 16,1-1-400-16,1 2-112 0,0 1-32 0,0 1 0 15,-1-3-352-15,0 2-64 0,1 0 0 0,-2 1-16 16,1 1 752-16,-1-2 224 0,-2-2 0 0,2 2 0 0,1 1 128 16,-2 1 160-16,2-2 32 0,-2 0 0 0,1-4 192 0,2 2 32 15,-1 1 16-15,3-1 0 0,2-1-80 0,-1-1-16 16,0-2 0-16,-1 2 0 0,9 2 96 0,0 0 16 16,-6-3 0-16,6 3 0 0,0 0 16 0,-8-4 16 15,8 4 0-15,0 0 0 0,-5-4 0 0,5 4 0 16,0 0 0-16,0 0 0 0,-1-8 16 0,1 8 0 15,0 0 0-15,0 0 0 0,7-4-192 0,2 2-48 16,0 2 0-16,1 1 0 0,2 0-48 0,2 2-16 16,3 3 0-16,4-2 0 0,3-1 144 0,2 3 32 15,3-1 0-15,3 2 0 0,2-1 96 0,1-1 32 16,3-1 0-16,2 2 0 0,0-1-112 0,-1-1 0 0,1-2-16 16,-4 0 0-16,2 0-112 0,-2-1 0 15,-3-1-16-15,-1-1 0 0,-4-1-128 0,-1 0-32 0,-2 0 0 16,-4 1 0-16,-3 0-80 0,-5-2-128 0,-1 1 176 0,-3 1-176 31,-9 1-864-31,0 0-288 0,0 0-48 0,0 0-16 16,0 0-1520-16,0 0-304 0</inkml:trace>
  <inkml:trace contextRef="#ctx0" brushRef="#br0" timeOffset="124244.32">10305 11256 11967 0,'2'-7'1072'0,"-2"7"-864"16,6-7-208-16,-1 1 0 0,-1-2 832 0,1 2 112 15,-5 6 16-15,9-4 16 0,-1 1 64 0,1-1 16 0,-1 1 0 0,3 2 0 16,3 2-176-16,0 5-48 0,-1-2 0 0,5 4 0 15,3 3-96-15,2 1-32 0,0 2 0 0,2 4 0 16,3 1-272-16,-2 7-64 0,3 6-16 0,-1-4 0 16,1-5-80-16,-2 3-16 0,-2 0 0 0,-2-1 0 15,-2 1-64-15,-3-3-32 0,-1-5 0 0,-3 3 0 16,-4 1-32-16,-1-1 0 0,-4-2 0 0,-1 1 0 16,-6-2 64-16,0 0 0 0,-1-1 0 0,-5-3 0 15,-2-5 256-15,-3 2 48 0,-7 1 16 0,-2 0 0 16,-3-1 96-16,-1 0 32 0,-3-1 0 0,-2-1 0 15,0-1-144-15,1 1-32 0,-2-2 0 0,0-1 0 16,-3 0-256-16,4-1-48 0,5 1-16 0,1-1 0 16,4 0-592-16,-1-1-128 0,4 2-32 15,1-5-14368-15</inkml:trace>
  <inkml:trace contextRef="#ctx0" brushRef="#br0" timeOffset="125079.89">10218 11591 8287 0,'0'0'736'0,"0"0"-592"15,8-5-144-15,-8 5 0 0,7-3 1328 0,-7 3 224 16,0 0 48-16,0 0 16 0,10-1-800 0,-10 1-176 16,0 0-16-16,0 0-16 0,0 0-160 0,0 0-16 15,0 0-16-15,0 0 0 0,0 0 352 0,0 0 64 16,0 0 0-16,0 0 16 0,0 0-96 0,-8 4-32 15,0 0 0-15,8-4 0 0,-10 2-16 0,0 0-16 0,-1 3 0 0,-1-2 0 16,-1-3-144-16,-1 1-32 0,-3 1 0 0,-3-1 0 16,-3-1-192-16,-2 0-32 0,-2-1-16 0,0 1 0 15,3 0 64-15,-4-1 16 0,2-1 0 0,0-1 0 16,-1-2 96-16,2 1 32 0,-1 0 0 16,0-1 0-16,1-3 128 0,2 1 32 0,-4-1 0 0,2 0 0 15,0-1-240-15,-3-1-32 0,0-2-16 0,-2 0 0 16,-1 0-32-16,4-1 0 0,3 0 0 0,-2 0 0 15,0-3-48-15,1 1-16 0,0-1 0 16,4 2 0-16,3-1 48 0,1-1 0 0,2 2 0 0,1 1 0 16,-1 1-112-16,4-2-32 0,1-1 0 0,2 3 0 0,0 3-32 15,2 3-128-15,2 1 192 0,0 0-64 16,-1-1 16-16,5 6 0 0,0 0 0 0,0 0 0 0,-3-6-144 16,3 6 0-16,-2-6 0 0,2 6 128 0,0 0-128 0,0 0 0 15,0 0 0-15,0 0 0 0,0 0 0 0,0 0 0 16,5 7 0-16,-5-7 0 0,8 8-320 0,-2 0-32 15,4 1-16-15,-2-1-11280 16,1-2-2240-16</inkml:trace>
  <inkml:trace contextRef="#ctx0" brushRef="#br0" timeOffset="140229.81">7812 5276 19343 0,'-7'-12'1728'0,"1"-1"-1392"0,4 1-336 0,-3 4 0 16,-2-2 160-16,5 3-32 0,-2 0-128 0,4 7 192 0,0 0-48 15,0 0-16-15,2-8 0 0,-2 8 0 0,2-9 0 0,-2 9 0 16,0 0 0-16,0 0 0 0,0 0-128 0,0 0-176 15,10-2 48-15,-10 2 0 0,9 2 128 0,-9-2 0 16,0 0 0-16,7 8-128 0,1 1 128 0,-2-1 144 16,0-2-16-16,-1 0-128 0,-5-6 400 0,8 9-16 15,-2-1-16-15,4-3 0 0,-1-3 208 0,2 4 32 16,1-3 16-16,-2 2 0 0,2-3 48 0,2 2 16 16,1-2 0-16,3 1 0 0,0-2-144 0,4-1-32 15,0-2 0-15,4 0 0 0,3 2-64 0,-2 0-32 16,3 0 0-16,2 3 0 0,2-1-240 0,-1 2-48 15,0 0-128-15,2-2 192 0,2-1-64 0,1-1 0 16,-1 0-128-16,6 2 192 0,3 2-64 0,0 2-128 16,1-5 176-16,0 2-176 0,1 1 176 0,0 2-176 0,-2 3 160 15,3-2-160-15,0-7 176 0,2 1-176 0,4 1 192 16,-1-1-192-16,4 0 192 0,-3 1-192 16,-2 3 192-16,2-2-192 0,0-1 160 0,4 2-160 15,-1 1 128-15,1-1-128 0,0-4 192 0,-1 0-64 0,1 3 0 0,0 0 0 16,1 1 0-16,4 2-128 0,2-2 192 15,1 1-64-15,-1-2-128 0,0 2 128 0,-3 3-128 0,0-1 128 16,0-4-128-16,3 0 0 0,0 0 144 0,0 1-144 16,-3 3 0-16,0-1 128 0,1 0-128 0,1-2 0 15,1 0 128-15,1 2-128 0,-4 1 160 0,1-2-160 16,-2-4 224-16,1-1-48 0,3-1-16 0,0 1 0 16,0 3-160-16,-3 1 0 0,0-1 0 0,-1-3 0 15,-1-2 0-15,2 1 0 0,1 1 0 0,1 0 128 0,0-3-128 16,-4-1 192-16,-1-1-192 0,0 1 192 0,2 4-192 15,-1 4 0-15,1-2 0 0,-1-2-176 0,0-2 176 0,-2 0 0 16,-1 1 0-16,-2 0 0 0,1-1 0 0,4-2 0 16,2-2 0-16,-3 3 0 0,-3 2 0 0,-2 0 128 15,0-3-128-15,-2 3 0 0,-1-2 0 0,0 1 128 16,-2 1-128-16,-2 0 0 0,-1 1 144 0,-1-2-144 16,-5-1 192-16,-2 1-192 0,-3 5 144 0,-3-1-144 15,0 1 0-15,0-1 144 0,0 0-144 0,-3 1 0 16,-3 2 144-16,3-3-144 0,-4-3 0 0,0-1 0 15,-1-2 0-15,-4 4 128 0,0 3-128 0,-2-1 0 16,-2-1 0-16,-2 1 128 0,-1 1-128 0,-5-3 0 16,0-2 0-16,-9 2 0 0,8 3 144 0,-8-3-144 15,0 0 192-15,0 0-192 0,0 0 0 0,0 0 0 16,-11 8 0-16,-7-2 0 0,-3-3 0 0,-5-1 128 0,-6 0-128 16,-4 2 160-16,-9 1-32 0,-4 2 0 0,0-1 0 15,-3-2 0-15,-2-5-128 0,-4-1 128 0,-6 1-128 16,0 1 128-16,-2 3-128 0,-3-1 0 0,-1-2 0 0,-6 0 128 15,-1 1-128-15,-6 0 0 0,0-1 0 0,1 0 0 16,0 2 0-16,-4-1 0 0,-6-4 144 0,-4 6-144 16,-3 3 0-16,-2-1 0 0,-6-1 0 0,-1 1 128 15,-1 2-128-15,-1-2 0 0,-3-3 128 0,-1 3-128 16,-1 4 0-16,-3-4 128 0,1-3-128 0,-1 2 0 16,1 1 0-16,3-1 0 0,2-2 0 0,1-1 128 15,1 0-128-15,0-1 0 0,-4 0 0 0,5 2 128 16,4 3-128-16,0-3 0 0,2-7 0 0,-3 5 0 0,2 6 0 15,2-4 0-15,1-5 0 0,4 3 0 16,-4 2 0-16,8 0 0 0,6-1 128 0,2-2-128 0,3-2 0 16,-1 3 0-16,3 3 0 0,4-1 0 0,5-1 0 15,0 0 0-15,4 2 0 0,4-3 0 0,2 0 0 0,1 2 0 16,7 0 0-16,3 1 0 0,5 1 0 0,4-2 0 16,1-4 0-16,4 0 0 0,6 4 0 0,3 0 0 15,5 0 0-15,2-1 0 0,6-1 0 0,4 0 0 16,0 0 0-16,10 0 0 0,0 0 0 0,0 0 0 15,0 0-144-15,13 2 144 0,6-1 0 0,5 2 0 16,1 0 0-16,4 0 0 0,4-1 0 0,6-2 0 16,5-2 0-16,5 0 0 0,11 0 0 0,1 2 0 15,6 2 0-15,5-3 0 0,-2-4 0 0,8 0 0 16,7-5 0-16,0 6 0 0,3 4-128 0,2-1 128 16,2-7 0-16,3 1 0 0,5 4 0 0,2-1 0 15,3-2 0-15,-1 3 0 0,4-2 0 0,-1 0 0 0,-2-3 128 16,5 3-128-16,6 0 0 0,-4 2 0 0,-2 0 0 0,1-2 0 15,4-1 0-15,-3-2 0 0,0-3 0 0,6 4 0 16,-2 3 0-16,1 0 0 0,-4-1 0 0,1 1 0 16,0-3 0-16,-3 2 0 0,-3-1 0 15,0 2 128-15,2-1-128 0,-5 0 0 0,-1-1 0 0,-5 0 0 16,1 0 0-16,-3 2 0 0,-4 2 0 0,-6-2 0 16,-4-1 0-16,-3-2 0 0,1 0 0 0,-5 1 0 15,-3 2 0-15,-7 3 0 0,-5 3 0 0,-1-1 0 16,-1-2 0-16,-6-1 0 0,-5-4 0 0,-3 5 0 15,-3 4 0-15,-4 1 0 0,-5-2 0 0,-6 0 0 0,-3-1 0 16,-3 1 128-16,-4-1-128 0,-4-1 0 0,-3-3 0 16,-10 3 0-16,0 0 128 0,0 0-128 0,0 0 0 0,0 0 0 15,-11 6 0-15,-3-3 0 0,-5-2 0 16,-6-1 0-16,-7-2 0 0,-6 4 0 0,-8 3 0 0,-7 0 0 16,-4-1 0-16,-5 1 0 0,-4-2 0 0,-5 1 0 15,-8-1 0-15,-4-1 0 0,1 0 0 0,-3 0 0 16,1 0 0-16,-7 4 0 0,-8 3 0 0,-1-1 0 15,-1 0 0-15,-4-2 0 0,-4-4-128 0,1 1 128 16,0 0 0-16,-4 2 0 0,-5-1 0 0,0 2 0 16,-1 0 0-16,-5 0 0 0,-4-2 0 0,0 2 0 15,-1-4 0-15,-2 3 0 0,-1 3 0 0,-2-1 0 16,-3-5 0-16,6 5 0 0,-1 6 0 0,1-6 0 16,0-1 0-16,2 3 0 0,4 2 0 0,0-1 0 0,-2-2 0 15,10 2 0-15,5-4 0 0,1-1 0 0,0 0 0 16,3 0 0-16,6 3 0 0,2-1 0 0,4-3 0 0,5 0 0 15,3 0 0-15,9-1 0 0,7 0 0 0,5-1 0 16,4 0 0-16,5-1 0 0,6-1 128 0,6 1-128 16,5 0 0-16,7-1 0 0,6-2 0 0,7 2 0 15,6 0 0-15,6 2 0 0,8-2 0 0,0 0 0 16,0 0 0-16,0 0 0 0,16-1 144 0,6 0-144 16,7 0 0-16,6 1 0 0,4 0 0 0,7 0 0 15,8-2 0-15,3 1 0 0,4-1 0 0,8 1 0 16,8 0 0-16,7 1 0 0,-1 0 0 0,9 0 0 15,5 0 0-15,5-1 0 0,2 0 0 0,2 1 0 16,2 1 0-16,5 2 0 0,1 3 0 0,4-4 0 0,-4-3 0 16,6 0 0-16,5 1 0 0,1 0 0 15,3-1 0-15,-1-1 0 0,-1 0 0 0,2 0 0 0,3-1 0 16,0-1 0-16,-1 2 0 0,3 0 0 0,0-1 0 0,-1-2 0 16,-2-1 0-16,0 0 0 0,-2 2 0 0,-1 1 0 15,2-2 0-15,-6 1 0 0,-4-1 0 0,0 0 128 16,-1-3-128-16,-6 4 0 0,-5 3 0 0,-3-2 0 15,-2-2 0-15,-4 2 0 0,-3 2 0 0,-3-2 0 16,-5-2 0-16,-3 2 128 0,-3 1-128 0,-6 4 0 16,-6-1 0-16,-7-1 0 0,-5-3 0 0,-6 0 144 15,-1-1-144-15,-7 2 0 0,-5-1 128 0,-3 1-128 16,-3-1 0-16,-5 2 0 0,-3-3 0 0,-6 2 0 16,-2 1 128-16,-5-1-128 0,-2-1 0 0,-10 3 0 15,3-4 0-15,-3 4 0 0,0 0 0 0,-3-5 0 16,-8-1 128-16,-3 3-128 0,-5 0 0 0,-4 1 0 0,-6-1 0 0,-6 1 0 15,-7-1 0-15,-2 1 0 0,-5 1 0 0,-3-2 0 16,-6-1 0-16,-5 0 0 0,-5-3 0 0,-5 5 0 16,-4 4 0-16,-3-2 0 0,-1-2 0 0,-7 0 0 15,-5 0 0-15,4 0 0 0,2-2 0 0,-6-1 0 16,-9 1 0-16,2 4 0 0,-3 3 0 0,-4 0 0 16,-5-6 0-16,-1 3 0 0,-2 3 0 0,-3-3 0 15,-3 0 0-15,-2-3 0 0,2-1 0 0,-2 3-144 16,-2 4 144-16,3 0-128 0,4 1 128 0,0-1-128 15,1 0 128-15,3 2 0 0,1 0 0 0,-1-3 0 16,-1-5 0-16,4 3 0 0,7 2 0 0,-2 2 0 0,-2-2 0 16,6 2 0-16,6 2 0 0,4-2 0 0,2-2 0 0,5 2 0 15,5 0 0-15,5 3 0 0,8 0 0 16,4-2 0-16,4-5 0 0,1 0 0 0,6 2 0 16,3 1 0-16,6 1 0 0,4-1 0 0,6-2 0 15,5-1 0-15,6-1 0 0,3 3 0 0,7 0 0 0,5 2-160 16,7-4 160-16,0 0 0 0,0 0-144 0,10 4 144 15,5-2 0-15,7 0-144 0,7-1 144 0,9 2-128 16,4 1 128-16,11-1-128 0,4 0 128 0,9-3 0 16,2-3 0-16,11 2 0 0,9 1 0 0,8 0 0 15,6-2 0-15,9-1 0 0,11-2 0 0,6-1 0 16,3-3 0-16,9 3-128 0,7 2 128 0,5 0 0 16,2-2 0-16,4 0-128 0,4-4 128 0,0 2 0 0,-4 1 0 15,1 2 0-15,0 0 0 0,-4 0 0 0,-6-1 0 0,-3 2 0 16,-3 2 0-16,0 2 0 0,-2 4 0 15,-7 0 128-15,-9-2-128 0,0 4 0 0,0 5 0 0,-8 5 0 32,-8 1-848-32,-4 2-240 0,-6 1-64 0,-6 3 0 0</inkml:trace>
  <inkml:trace contextRef="#ctx0" brushRef="#br0" timeOffset="143153.26">12717 5654 12895 0,'-10'-9'576'0,"10"9"112"0,-3-9-560 0,3 9-128 0,-1-7 0 0,1 7 0 15,0 0 928-15,0 0 160 0,0 0 16 0,0 0 16 16,0 0-880-16,0 0-240 0,0 0 0 0,0 0 0 0,9-2 256 0,-9 2-48 16,0 0 0-16,9 3 0 0,-9-3 48 0,9 4 16 15,-9-4 0-15,10 6 0 0,-3 3 128 0,-1-2 32 16,-6-7 0-16,10 7 0 0,-4-1 144 0,3 1 48 15,-2-1 0-15,2-1 0 0,-2 1-192 0,3 0-48 16,-3 0 0-16,2 1 0 0,0 2 0 0,1-3 0 16,1-3 0-16,-1 2 0 0,1 5-64 0,0 0 0 15,2-1-16-15,0 0 0 0,0-1-32 0,2 0 0 16,2 1 0-16,-1 0 0 0,1 0-96 0,1 1-32 16,3-2 0-16,1 3 0 0,1 0-144 0,3 0 192 15,-4-1-192-15,4-1 192 0,0 3-192 0,2-1 128 16,-1-1-128-16,1 0 128 0,2 1-128 0,-3 2 160 15,1-1-160-15,0-1 160 0,2-1-160 0,1 3 0 16,1 3 144-16,1-3-144 0,1-3 0 0,2 0 0 0,-1 1 0 0,3 3 128 16,0 2-128-16,0-3 0 0,-3 0 128 15,-1 0-128-15,1 0 0 0,1-1 128 0,1-1-128 16,-1 3 0-16,0-4 0 0,1 2 0 0,0 1 0 16,1 0 128-16,-1 0-128 0,0-2 0 0,-1-1 128 0,2 4-128 15,0 2 0-15,-1-1 144 0,1-4-144 0,1 1 0 16,1 0 192-16,-1 1-192 0,0-1 192 0,2 2-192 15,0 0 224-15,0-1-64 0,-6-2-16 0,1-1 0 16,1 2 32-16,0-1 0 0,-2-1 0 0,2 0 0 16,3 0-16-16,1-1 0 0,0 0 0 0,0 1 0 15,-1 1-32-15,-2 0-128 0,0 1 192 0,-2-3-64 16,0-2-128-16,1 1 160 0,0 0-160 0,3-1 160 0,0-1-160 16,1-1 0-16,1 0 0 0,-5 2 0 15,2 2 0-15,-4-1 128 0,1-1-128 0,-1 0 0 0,-1 1 128 16,1 1-128-16,1-2 128 0,1 2-128 0,-2-3 0 15,1 0 128-15,-2 0-128 0,2 2 0 0,1 0 0 0,1 2 128 16,-5-1-128-16,0 1 0 0,-1-2 0 0,-1-3 0 16,-1 1 128-16,2 2-128 0,0 3 0 0,1 2 0 15,0-2 0-15,0-3 128 0,1-1-128 0,-2 1 0 16,0 0 0-16,-1 2 128 0,-1 1-128 0,-1 0 192 16,-2-1-192-16,-1 0 192 0,-1 2-192 0,0-1 128 15,0 0-128-15,0-1 128 0,0 0-128 0,2-2 128 16,0 3-128-16,1-1 128 0,0 0-128 0,-1-1 160 15,-3 1-160-15,0 0 160 0,3-1-160 0,-5-1 0 16,-4-2 0-16,3 2 0 0,-3 1 160 0,1 1-160 16,-2 0 192-16,1-2-192 0,0-1 208 0,0 0-64 0,-1-1-16 15,1 1 0-15,1 2-128 0,0-1 128 0,-3 1-128 16,3-1 128-16,-2-4-128 0,1 2 0 0,0 3 0 16,-2-3 0-16,1 0 128 0,-1-1-128 0,-2 0 128 0,2 2-128 15,-1 2 192-15,1 1-64 0,-2 0 0 0,-1-2 0 16,0-2-128-16,2 1 160 0,-1 2-160 0,-2-1 160 15,1 1-160-15,-1 0 128 0,-1 1-128 0,3 0 128 16,-5-1-128-16,2-1 0 0,-1 2 0 0,-1 0 128 16,1 1-128-16,1 0 0 0,-3-1 0 0,3 0 128 15,-1-1-128-15,0 1 0 0,-1-1 0 0,1-1 0 16,1-1 128-16,1 2-128 0,2 0 0 0,-2-1 128 16,2 2-128-16,0-1 0 0,0 0 0 0,0 1 128 15,1-4-128-15,0 0 0 0,-1-2 0 0,0 2 128 0,0 3-128 16,1-3 0-16,-3 0 0 0,0-2 128 0,-1-1-128 15,-1 0 128-15,-10-3-128 0,9 1 128 0,-1 1-128 16,-8-2 192-16,0 0-192 0,0 0 192 0,0 0-48 0,0 0 0 16,0 0 0-16,0 0 0 0,8-1 0 0,-8 1 0 15,0 0 0-15,0 0 0 0,0 0-144 0,0 0 0 16,0 0 0-16,0 0 0 16,-1-7-1008-16,1 7-272 0,0-10-64 0,2 3-9472 15,0-1-1904-15</inkml:trace>
  <inkml:trace contextRef="#ctx0" brushRef="#br0" timeOffset="143649.47">17606 6988 37775 0,'-9'-10'3360'16,"4"-1"-2688"-16,-3 3-544 0,3 0-128 15,5 8-240-15,0 0-80 0,0 0 0 0,0 0-16 16,0 0 336-16,0 0 0 0,-4 8 0 0,4-8 128 0,5 12-128 0,0-2-192 15,1 1 32-15,-1 3 16 16,5 4 144-16,1 0 0 0,3 1 0 0,1-1 0 0,-2-2 0 0,2 1 0 16,2 1 0-16,1 4-128 0,2 1 128 0,-1 0 0 15,1 1 0-15,1-1 0 0,0-1 0 0,-1 1 0 16,2 2 0-16,-3-2 0 0,1-1 0 0,-1-1 0 16,0 0 0-16,-1 0 0 0,-3 1 0 0,2-1 0 15,-3 1 0-15,-2-4 0 0,-3 0 128 0,-2-1 16 16,-4-4 0-16,-2 1 0 0,-2 0 304 0,-7 2 64 15,-3 0 16-15,-4-1 0 0,-7-6 240 0,-6 1 64 16,-6 0 0-16,-7 1 0 0,-9 2-240 0,-3-3-32 16,-4-3-16-16,-2 0 0 0,-4-3-288 0,-2 0-64 15,-2 1-16-15,-5-4 0 0,-1-3-320 0,2 3-64 16,-1 3-16-16,1 2-19216 0</inkml:trace>
  <inkml:trace contextRef="#ctx0" brushRef="#br0" timeOffset="144947.03">4197 10560 21183 0,'0'0'944'0,"0"0"192"0,0 0-912 0,0 0-224 15,0 0 0-15,0 0 0 16,0 0-896-16,0 0-208 0,12 3-48 0,-1 2-16 0,2 0 912 0,3 2 256 15,-1 0 0-15,2 0 0 0,-1 2 0 0,4 1 0 16,0 1 0-16,3 0 0 0,3-1 160 0,3 0 64 16,2 1 16-16,-1 0 0 0,0 0 16 0,1-1 16 15,1-2 0-15,1 3 0 0,1 3-272 0,1-2 128 16,-2-2-128-16,1-2 0 0,0 2 256 0,3 2-48 0,0 3-16 16,3-5 0-16,-1-5 176 0,3 3 16 0,-4 2 16 15,2 0 0-15,-1-2-32 0,-2 0-16 0,-4-3 0 0,0-1 0 16,0 0-144-16,1-3-16 0,0-3-16 15,0-4 0-15,-2-1 144 0,2-1 16 0,0 0 16 16,0-5 0-16,1-3 256 0,-2-2 48 0,-2 0 16 0,0 0 0 16,-1-1 32-16,-3-2 16 0,1-2 0 0,-2 2 0 15,-3 1-240-15,-2 0-48 0,-1-2-16 0,-2 2 0 16,-3 0-128-16,-2 4-32 0,-2 0 0 0,-1 2 0 16,0-3-16-16,-3 3-16 0,-2 1 0 0,0 2 0 15,-1 2-224-15,0 1 0 0,-2 1 0 0,-2 7 0 16,0 0-480-16,0 0-32 15,-2-8-16-15,-3 4 0 0,5 4-2544 0,-9-3-496 0</inkml:trace>
  <inkml:trace contextRef="#ctx0" brushRef="#br0" timeOffset="145297.13">5449 10314 20783 0,'0'0'912'0,"9"-6"208"0,3 2-896 0,3 1-224 16,3-1 0-16,3 2 0 0,4 0 176 0,2 0-16 0,3-1 0 0,3 0 0 16,4-3 144-16,1 0 16 0,4 1 16 0,-1 1 0 15,3 3 128-15,-1-1 32 0,-1-1 0 0,-3 3 0 16,-1 3 16-16,-4 2 16 0,-2 2 0 15,-2 0 0-15,-3 1-48 0,-4 3-16 0,1 3 0 16,-7 1 0-16,0 0-112 0,-3 3-32 16,-3 3 0-16,-3 3 0 0,-5 3-48 0,-4 0-16 0,-4-3 0 0,-2 3 0 15,-4-1 128-15,-6-1 0 0,-5-2 16 0,-2-2 0 16,-7-1 0-16,-5-1 0 0,-4-2 0 0,-3 0 0 16,-2-2-112-16,-2 2-32 0,-1-1 0 0,4 3 0 15,4 2-416-15,6-1-96 0,6-3 0 0</inkml:trace>
  <inkml:trace contextRef="#ctx0" brushRef="#br0" timeOffset="167860.26">4415 10486 15663 0,'-4'-6'1392'0,"3"-4"-1120"16,0-1-272-16,0-2 0 0,1-4 1136 0,0 5 160 15,1 2 48-15,0 0 0 0,0 0-240 0,1 2-32 16,-1 0-16-16,-1 2 0 0,0 6-416 0,0 0-96 15,0-8-16-15,-1 3 0 0,1 5-16 0,0 0 0 16,0 0 0-16,-3 7 0 0,3-7-272 0,-4 9-64 16,1 1-16-16,0 2 0 0,2 1-160 0,1 4 160 15,0 0-160-15,3 5 160 0,0 3-160 0,2 2 0 16,2-2 0-16,3 1 0 0,3-1 0 0,-1-1 0 16,1 0 0-16,4-1 0 0,2-2 304 0,0 0-32 0,3-1 0 0,0-1 0 15,0 0 80-15,4-3 16 0,-2-5 0 16,2 2 0-16,1 2 48 0,1-4 16 0,-1-3 0 0,1 0 0 15,2-1 80-15,2 1 0 0,2 0 16 0,-1-2 0 16,2-2-176-16,-1 1-32 0,1 4-16 0,3-1 0 16,-2-3-112-16,-1-1-32 0,-2-1 0 0,3-1 0 15,-5 0-160-15,5-3 192 0,1-3-192 0,-1-2 192 16,-3-2 0-16,1 2 16 0,1 0 0 0,0-3 0 16,-1-5 48-16,0 1 0 0,-1 0 0 0,-1-4 0 15,-1-4-80-15,-1 0-16 0,0-2 0 0,0 2 0 16,-2 2-160-16,1-2 192 0,-1-1-192 0,1 1 192 15,3-1-192-15,-2 1 160 0,-5 0-160 0,-1 1 160 16,-4-2-160-16,0 0 0 0,-2 1 0 0,-3 2 128 0,-3-1-128 16,-2 1 0-16,-1 1 144 0,-3 3-144 0,0 2 0 0,-1 1 128 15,1-3-128-15,-2 4 0 0,-4 11 0 0,0 0 128 16,0 0-128-16,0 0 0 0,0 0 0 0,0 0 0 16,0 0 0-16,0 0 0 0,-4 8 0 0,-3 2-160 15,0 0 160-15,-1 5-160 0,0 5 160 0,-1 1 0 16,1 0-144-16,-5 1 144 0,2 3 0 0,-2 1 0 15,1-1-144-15,-2-1 144 0,-5-2 0 0,0 0 0 16,-1 0 0-16,1-1 0 0,-1-6 0 0,0 2 128 16,-2-4-128-16,-4 5 0 0,-1-1 128 0,2 0-128 15,-3-1 0-15,-2 1 144 0,0-2-144 0,-2 1 128 16,-2-1-128-16,-2-2 128 0,1-4-128 0,1 1 0 16,1 2 144-16,-4 0-144 0,0-3 0 0,3 0 128 0,2-1-128 15,1 1 0-15,-1 0 128 0,0-5-128 0,-1-4 128 16,0-1-128-16,-3-1 128 0,1 0-128 0,-5-6 128 0,5-3-128 15,3-4 160-15,0-1-32 0,-4 2-128 0,3-5 192 16,3-3-192-16,2-5 176 0,0-4-176 0,-1 3 160 16,3-1-160-16,2 3 0 0,-4-2 0 0,4 2 0 15,1 0 0-15,-1 0 0 0,1-2 0 0,-3 0 0 16,3-3 0-16,1 4 0 0,6 3 0 0,-1 1 0 16,0-1 0-16,0 2 0 0,2-1 0 0,1 3 0 15,1 3-160-15,2 1 160 0,2 2 0 0,1 2-144 16,0 3 144-16,3 5 0 0,5 4 0 0,0 0-128 15,-6-5 128-15,6 5-128 0,0 0 128 0,-4 8-128 0,3 2 0 16,0 1 0-16,-2 1 0 0,7 4 0 0,-1 4 128 16,5 0-192-16,-1-1 192 0,5 2-192 0,1 4 192 0,2 1 0 15,0 2-144-15,3-1 144 0,0 0 0 16,0 0-144-16,2 3 144 0,3-4 0 0,0 2-128 16,3-1 128-16,-1 1 0 0,1 0 0 0,1 3 0 15,1-2-128-15,3-5 128 0,2-3 0 0,1-2 0 0,4-4 0 16,0-2 0-16,3-2 0 0,-4-2 0 0,5-1 0 15,0-1 0-15,3-4 0 0,0-4 0 0,0-5 0 16,-2-5 0-16,5 0 0 0,7 0 0 0,-1-3 176 16,1-4-176-16,-2-2 160 0,0 2-160 0,-1-4 192 15,-3-3-192-15,1-1 192 0,-2 0 0 0,0-2 16 16,1 0 0-16,-6-3 0 0,-4-4-32 0,-2 0-16 16,-2 1 0-16,-7 1 0 0,-1 3-160 0,-3 2 192 0,-3 4-192 15,-5 5 192-15,-4 4-192 0,-1 3 0 0,-4 3 0 0,-1 1 0 16,-2-1 0-16,-4 9 0 0,0 0 0 15,0 0 0-15,0 0 0 0,0 0-304 0,-11 4 48 0,1 1 16 32,1 4-2128-32,-1 1-416 0,-1-5-96 0,0 5-12528 0</inkml:trace>
  <inkml:trace contextRef="#ctx0" brushRef="#br0" timeOffset="168197.9">5565 10232 16575 0,'-26'-15'736'0,"11"7"160"0,-1-2-720 0,3 2-176 15,3 1 0-15,3-1 0 0,7 8 2064 0,0 0 384 16,0 0 80-16,0 0 16 0,9-9-1904 0,4 4-368 16,5 1-80-16,4-1 0 0,3 3-192 0,4 0 0 15,3 0 0-15,5-2 0 0,7 0 176 0,1 1 0 16,5 1 0-16,2 1 0 0,0-1 176 0,0 1 32 15,-1 0 16-15,-2 3 0 0,-2 1 144 0,0 1 32 16,-3 0 0-16,-5 4 0 0,-7 5-192 0,-2 4-48 16,-6 0 0-16,-3 4 0 0,-5 2-144 0,-7 8-48 15,-5 7 0-15,-8 0 0 0,-5-4 112 0,-5 6 32 16,-2 4 0-16,-5-3 0 0,-1-1 48 0,-2-3 16 16,-2-5 0-16,1-2 0 0,0-1-112 0,0-4-32 15,1-3 0-15,1 0 0 0,2 1-48 0,0-1-16 0,3-2 0 16,2-4 0-1,4-3-768-15,6 0-144 0,-1 1-48 0,6-2 0 0</inkml:trace>
  <inkml:trace contextRef="#ctx0" brushRef="#br0" timeOffset="171004.89">2336 11121 13823 0,'0'-13'1216'0,"0"6"-960"15,0 7-256-15,0-8 0 0,1-3 304 0,1 3 16 0,-2 8 0 0,0 0 0 16,0 0 304-16,0 0 64 0,9-1 16 0,1 4 0 16,0 5-240-16,2 3-32 0,1 2-16 0,2 3 0 15,2 3-48-15,3 2-16 0,-2 1 0 0,5 0 0 16,5 2 192-16,3-2 32 0,2-1 16 0,0 1 0 15,-2 2-16-15,-1-2 0 0,2-1 0 0,-2-2 0 16,-1 1-240-16,-4-3-48 0,-2 0-16 0,-3-3 0 16,-5-3-112-16,-4 1-32 0,-2-1 0 0,-1-1 0 15,-8-10-1568 1,4 7-320-16</inkml:trace>
  <inkml:trace contextRef="#ctx0" brushRef="#br0" timeOffset="171235.98">2799 10907 33567 0,'0'0'1488'0,"-9"1"304"0,5 4-1424 16,-5 6-368-16,0 5 0 0,-3 5 0 0,-2 6 0 0,-3 5-240 15,-2 5 48-15,-5 5 0 0,-2-2 192 0,-3 5 128 16,0 3 0-16,-2 3-128 0,1 1 240 0,0-5-64 15,0-6-16-15,0-4 0 0,2-1-32 0,3-2 0 16,1-4 0-16,4 0 0 16,1-2-1248-16,7-1-256 0,1-4-48 0</inkml:trace>
  <inkml:trace contextRef="#ctx0" brushRef="#br0" timeOffset="171834.66">8479 11966 11967 0,'-9'-15'528'0,"4"8"112"0,-1 0-512 0,1 1-128 0,-1-1 0 0,2 3 0 16,4 4 2448-16,0 0 464 0,0 0 96 0,0 0 0 16,0 0-1680-16,0 0-352 0,0 0-64 0,3 7-16 15,-3-7-560-15,10 10-112 0,1-1-32 0,1 1 0 16,3 0-64-16,0 0 0 0,0-1-128 0,2 1 192 0,-2 1-192 15,1 0 128-15,-2 2-128 0,1-2 0 16,2 1-960-16,-3 0-304 0,-2-1-48 0</inkml:trace>
  <inkml:trace contextRef="#ctx0" brushRef="#br0" timeOffset="172058.44">8740 11483 35007 0,'-20'-13'1552'0,"11"6"320"0,-1 3-1488 0,1 3-384 16,-2 5 0-16,0 5 0 0,-3 6 0 0,-1 8 0 15,-3 5 0-15,-3 9 0 0,-5 8 0 0,-3 3 144 0,-2 1-16 16,-1 5-128-16,-2 1 192 0,1-2-64 0,1-5 0 0,0-4-128 16,1-3 144-16,1-2-144 0,1-3 0 15,0-4 144 1,3-3-624-16,4-2-128 0,2-4-32 0,7-1-9600 0,4 0-1936 0</inkml:trace>
  <inkml:trace contextRef="#ctx0" brushRef="#br0" timeOffset="177738.92">8848 11274 10127 0,'7'-15'896'0,"3"-1"-704"0,-2 2-192 0,2 0 0 16,0-2 1536-16,0 1 288 0,0-2 48 0,-2 3 16 16,-1 2-512-16,0 1-96 0,-1-1-32 0,-4 2 0 15,-2 10-208-15,3-9-32 0,-1 0-16 0,-2 9 0 16,0 0 32-16,0 0 16 0,0 0 0 0,-10-1 0 15,-1 2 48-15,-1 6 0 0,-2 2 0 0,-3 5 0 16,-2 3-528-16,-2 6-112 0,-3 5 0 0,-2 6-16 16,-3 6 32-16,-4 4 16 0,-3 3 0 0,-1 5 0 15,0-1-32-15,0 4 0 0,-5 0 0 0,1 2 0 16,3-2-112-16,-1-4-16 0,3-4-16 0,2-7 0 16,2-2-96-16,0-6-16 0,-1-5 0 0,6-3 0 15,0 1 240-15,4-7 32 0,2-3 16 0,5-3 0 16,3-2-96-16,3-2-32 0,1-2 0 0,9-6 0 15,0 0-64-15,0 0-16 0,0 0 0 0,0 0 0 0,2-12 0 16,2-3 0-16,2-4 0 0,8-2 0 0,5-3-272 16,5-3 160-16,3-6-160 0,1-1 128 0,3-1-128 0,0-1 0 15,0-5 0-15,0 5 0 0,0-1 0 0,0 5 0 16,-1 5 0-16,-3 2 0 0,-6 0 0 0,0 4 0 16,-1 3 0-16,-5 3 0 0,-4 3 0 0,-3 6 0 15,-8 6 0-15,0 0 0 0,0 0-144 0,0 0 144 16,3 11 0-16,-5 4 0 0,-2 1-144 0,-7 3 144 15,0 6 0-15,-3-1-144 0,1 3-64 0,0 2-16 16,-1-3 0-16,2 5 0 16,3-1-1200-16,2-3-240 0,3-4-64 0,2-2 0 15,-2-3-1488-15,3-7-304 0</inkml:trace>
  <inkml:trace contextRef="#ctx0" brushRef="#br0" timeOffset="178001.19">7944 11540 34095 0,'-18'-10'1504'0,"10"6"320"0,8 4-1456 0,0 0-368 0,0 0 0 0,0 0 0 16,10 9 368-16,4 0 0 0,4 3 0 0,6 3 0 15,7 4-368-15,4-2 0 0,7 1 0 0,4 0 0 16,3-4 0-16,2 6 0 0,2 2 0 0,-3-3 0 0,0-3 0 0,-1 1 0 15,-5 4 0-15,-3 0 0 16,-1 0 0-16,-7 0 0 0,-5 0 0 0,-4-1 128 0,-1-2-128 16,-4 1 0-16,-2-3 0 0,-7-4 0 0,-2-2 0 0,-2-2-128 15,1-1 0-15,-7-7-10336 16,0 0-2064-16</inkml:trace>
  <inkml:trace contextRef="#ctx0" brushRef="#br0" timeOffset="178226.05">8892 11230 35935 0,'-11'3'3200'0,"-2"3"-2560"16,-3 4-512-16,-1 7-128 0,-3 9 576 0,-4 6 80 0,-5 5 32 0,-4 4 0 15,-4 2-48-15,-3 4-16 0,0 1 0 0,0 3 0 16,-2 1-176-16,2-1-48 0,1 4 0 0,5-3 0 15,-1-7-240-15,6-2-160 0,-5-2 192 16,1-2-192-16,-3 0 0 0,2-1-352 0,-2 1 48 0,3-4-12112 16,2-3-2416-16</inkml:trace>
  <inkml:trace contextRef="#ctx0" brushRef="#br0" timeOffset="178968.5">1516 11502 19343 0,'-7'-6'1728'0,"-1"0"-1392"16,-2-1-336-16,4 2 0 0,1-2 1328 0,5 7 192 15,0 0 32-15,0 0 16 0,0 0-480 0,0 0-112 16,0 0-16-16,0 13 0 0,5-1-512 0,2 4-96 15,4 1-32-15,4 2 0 0,4 2 208 0,2 2 48 16,2 2 0-16,5 2 0 0,1-1 224 0,3-1 48 16,2-2 16-16,3 4 0 0,0-2-208 0,-1 0-32 15,3 0-16-15,-2-1 0 0,0 0-240 0,-3-3-48 16,-4-1-16-16,0-3 0 0,-2 0-144 0,-1-2-32 16,0-3 0-16,-4-1 0 0,-4 1-128 0,-1-1 128 0,-5 0-128 15,0-2 128-15,1 0-128 0,-2-2 0 0,-2-2 0 16,-10-5 0-1,7 9-1616-15,-7-9-416 0,0 0-80 0,0 0-13008 0</inkml:trace>
  <inkml:trace contextRef="#ctx0" brushRef="#br0" timeOffset="179311.34">2139 11352 22687 0,'12'-14'1008'0,"-4"6"208"0,-1 0-976 0,-1 1-240 0,-1 1 0 0,-5 6 0 0,0 0 832 0,0 0 112 16,0 0 16-16,0 0 16 0,0 0 192 0,-4 9 48 16,-4 3 0-16,-4 7 0 0,1 2-272 0,-4 7-48 15,-4 5-16-15,-1 6 0 0,-4 5 16 0,-1 2 16 16,-2 4 0-16,-3 5 0 0,-6 4 16 0,1 0 0 15,-2-3 0-15,-3-1 0 0,-3 0-304 0,0 0-64 16,-2 2-16-16,1-5 0 0,-1-1-112 0,1-2-32 16,2 0 0-16,3-7 0 0,-1-5-176 0,4-3-32 15,1-4-16-15,7-3 0 0,5-1-176 0,4-3 128 16,4-3-128-16,7-4 128 0,4-3-128 0,3-2 0 16,1-2 0-16,0-9 0 15,0 0-1728-15,11-1-256 0,1-3-64 0,2-4-16 16,5-4-1312-16,0-6-256 0</inkml:trace>
  <inkml:trace contextRef="#ctx0" brushRef="#br0" timeOffset="179727.9">1347 11451 24879 0,'0'0'2208'16,"3"-6"-1760"-16,2-1-448 0,-5 7 0 0,0 0 352 0,12 0-16 16,2 2 0-16,1 5 0 0,1 4 272 0,1 2 48 15,4 5 16-15,1 2 0 0,1 4 176 0,3 3 48 16,1 4 0-16,4 5 0 0,2 2 160 0,3 3 32 16,3 2 16-16,1 6 0 0,2-1-336 0,0 0-80 15,-3-1-16-15,-2-3 0 0,-5-3-544 0,-2-1-128 16,-6-4 0-16,-1-2 0 0,-4 2 0 0,-3-4 160 15,-1-5-160-15,-1-3 160 0,-2-2-160 0,-3-3 0 16,0 1 0-16,-2-6 0 16,-1-5-1008-16,-6-9-224 0,0 0-48 0,0 0-9328 0,0 0-1856 0</inkml:trace>
  <inkml:trace contextRef="#ctx0" brushRef="#br0" timeOffset="179978.86">2213 11419 31327 0,'0'0'2784'0,"-10"4"-2224"15,-2 1-560-15,-2 4 0 0,-1 3 544 0,-5 8 0 16,-3 6 0-16,-6 5 0 0,-2 5 256 0,-6 5 48 16,-1 3 16-16,-7 8 0 0,-6 4 16 0,-4 4 0 15,1 3 0-15,-3 2 0 0,0 0-224 0,2 0-32 16,-2-2-16-16,0-2 0 0,0-6-272 0,7-2-48 15,7-4-16-15,5-6 0 0,8-8-272 0,6-3 128 16,8-4-128-16,6-3 0 16,6-2-1072-16,7-6-320 0,8-3-64 0,5-7-16144 15</inkml:trace>
  <inkml:trace contextRef="#ctx0" brushRef="#br0" timeOffset="180761.72">8061 11602 18431 0,'-13'-8'1632'0,"2"-1"-1312"0,3-2-320 0,0 3 0 15,0 1 1552-15,-1 0 240 0,5 0 64 0,-2 1 0 16,6 6-576-16,0 0-96 0,0 0-32 0,0 0 0 16,0 0-384-16,0 0-96 0,9 5-16 0,4 1 0 15,6 1-256-15,5 3-48 0,1 4-16 0,6 1 0 16,1 3 112-16,5 0 0 0,5-3 16 0,1 4 0 0,0 3-32 0,1-1-16 16,1-3 0-16,1 0 0 15,2-4-160-15,-4 0-16 0,-5 2-16 0,-1-2 0 0,-5-1-64 0,-3-1-16 16,-3-1 0-16,-4-1 0 0,-4 0-144 0,-3-5 128 15,-2-2-128-15,-3 1 128 16,-1 2-1280-16,-10-6-256 0,0 0-48 0,0 0-13760 16</inkml:trace>
  <inkml:trace contextRef="#ctx0" brushRef="#br0" timeOffset="180946.55">8804 11210 27647 0,'-17'-6'1216'0,"4"7"256"0,-1 5-1168 0,-3 11-304 0,-1 7 0 0,-6 7 0 16,-1 5 1856-16,-2 9 320 0,-1 6 64 0,-5 4 16 15,-5 3-1136-15,-2 5-224 0,-4 3-64 0,2 4 0 16,0 5-384-16,1-6-64 0,-2-3-32 0,3-4 0 16,5-3-352-16,3-1 0 0,3-3 0 0,5-3-11792 15,3-2-2432-15</inkml:trace>
  <inkml:trace contextRef="#ctx0" brushRef="#br0" timeOffset="185730.02">15566 15373 6447 0,'9'-4'576'0,"2"1"-576"15,-1 0 0-15,1 1 0 0,1-2 1216 0,-1 0 144 16,0-1 32-16,-2 2 0 0,1 0-448 0,-1 0-96 16,-1-2-16-16,-1 1 0 0,-7 4-64 0,9-7-32 15,-2 3 0-15,-7 4 0 0,6-7 176 0,-6 7 48 0,0 0 0 16,0 0 0-16,5-6-64 0,-5 6-16 0,0 0 0 15,0 0 0-15,0 0-176 0,0 0-48 0,-7-3 0 0,-4 7 0 16,-1 2-160-16,-4 4-48 0,-4 6 0 0,-6-1 0 16,-5 3 128-16,-8 0 0 0,-6 5 16 0,-3 5 0 15,-7 2 0-15,-2 3 0 0,-1 1 0 0,-3 4 0 16,-8 7-112-16,0 1-32 0,-2 1 0 0,1 3 0 16,1 9 64-16,2-3 16 0,1-4 0 0,-5 2 0 15,2 1 80-15,-3 6 16 0,0 3 0 0,2 1 0 16,1-4-96-16,1 1-16 0,2-2 0 0,-3 3 0 15,1 2-208-15,1-1-48 0,2-2-16 0,0 0 0 16,-1-6-48-16,2-3 0 0,0-3 0 0,3-1 0 16,1-3 16-16,7-2 0 0,5-1 0 0,1-5 0 15,1-3 48-15,0-5 0 0,1-1 0 0,5-5 0 16,2 0-64-16,1 1 0 0,-1-5 0 0,2 2 0 0,0-1-32 16,1 1-16-16,-1 1 0 0,1 2 0 0,-1 0-144 15,-4-1 0-15,0-3 0 0,0 3 0 0,2 0 0 16,5 3 0-16,1-2 0 0,3-1 0 0,5-1 0 0,0-2 0 15,5-1 0-15,5-3-176 16,3-3-288-16,2-2-64 0,7-3-16 0,2-9 0 16,0 0-2320-16,12 3-464 0,6-6-80 0</inkml:trace>
  <inkml:trace contextRef="#ctx0" brushRef="#br0" timeOffset="186488.92">14078 17259 11967 0,'-10'7'1072'0,"-3"-2"-864"16,-4 0-208-16,1-1 0 0,3-1 1456 0,1 0 240 16,0-1 48-16,1 0 16 0,11-2 96 0,-8-3 32 15,8 3 0-15,0 0 0 0,-2-10-64 0,2-1-16 16,2-1 0-16,4-4 0 0,2-1-624 0,5-3-128 15,3-1-32-15,3-1 0 0,2 0-448 0,2-1-112 0,3-1-16 16,2-4 0-16,2 0-160 0,1 0-32 0,0 2-16 0,2 3 0 16,0-3 0-16,2 2 0 0,2-1 0 0,-4 3 0 15,0 4-32-15,-3-1 0 0,0 4 0 0,-5 3 0 16,-2 3 16-16,-2 5 0 0,-2 3 0 16,-1 4 0-16,-6 2-80 0,-1 8-16 0,0 4 0 0,-4 3 0 15,-1 2-128-15,-4 2 160 0,0 0-160 0,1 5 160 16,-1 3-160-16,2 1 160 0,3 1-160 0,2-3 160 15,2-5-160-15,2-3 0 0,1 0 0 0,5-5 0 16,3-5 176-16,0-4-48 0,4-4-128 0,5-2 192 16,4-4 304-16,3-6 48 0,-1-3 16 0,4-2 0 15,2 0-80-15,-2-5-16 0,1-6 0 0,-4 0 0 16,-2-1-48-16,-1-1-16 0,-3-2 0 0,-1 3 0 16,-3 1-112-16,-2 2-32 0,-2 1 0 0,-3 2 0 0,-3 1-128 15,-2 2-128-15,-3 3 144 0,-4 2-144 0,-4 5 0 16,-5 5 0-16,3-7 0 0,-3 7 0 0,0 0 0 0,0 0 0 15,0 0-208-15,-6 11 64 16,3 1-1776-16,-6 2-368 0,-1 1-64 0,1 2-16416 16</inkml:trace>
  <inkml:trace contextRef="#ctx0" brushRef="#br0" timeOffset="188153.45">16023 13987 7359 0,'-22'-8'656'0,"8"4"-528"0,-3 0-128 16,2 2 0-16,1 2 1280 0,-1-2 208 0,0-1 48 0,1 3 16 16,0 0-336-16,3 0-80 0,-2 0-16 0,2-4 0 15,1 1-144-15,2 1-16 0,8 2-16 0,-8-1 0 16,1-2 0-16,7 3 0 0,0 0 0 0,0 0 0 15,0 0-112-15,12-2 0 0,4-2-16 0,4 2 0 16,5 2-192-16,7-3-48 0,5 0 0 0,8-1 0 16,5-2-112-16,5 3-16 0,5 1-16 0,4-5 0 15,4-1-144-15,2 1-32 0,-2 2 0 0,-2 1 0 16,-2 0 144-16,-1-2 32 0,0 1 0 0,0 1 0 16,-2 1 32-16,-9 3 16 0,-7-2 0 0,-7 0 0 15,-9-1-176-15,-6 2-48 0,-6 2 0 0,-5 0 0 0,-12-1-128 16,0 0-128-16,0 0 192 0,-13 4-192 0,-8-2 304 15,-12 5-48-15,-13 0-16 0,-7 1 0 0,-7 0-112 0,-1-1 0 16,-2 1-128-16,-1 1 192 0,-1-4-192 0,-4 1 144 16,-5-2-144-16,0 0 128 0,-3-4 0 0,1 0-128 15,0 0 192-15,8 0-64 0,4 1 32 0,9-1 0 16,6-4 0-16,9 3 0 0,7 0 80 0,9 0 16 16,7-2 0-16,8-1 0 0,2 0-48 0,7 4 0 15,8 1 0-15,11-4 0 0,10-5-16 0,6 5 0 16,6 1 0-16,6-2 0 0,7-2-192 0,2 1 0 15,-1 0 128-15,2-1-128 0,2 2 0 0,3 1 0 16,0-1 0-16,-3 3 0 0,-5 0 0 0,-2 2 128 16,-9 3-128-16,-4-1 0 0,-4-2 0 0,-5 2 0 15,-5 2 0-15,-6-1 0 0,-2-1 0 0,-3 1 0 0,-2-3 0 16,-4 4 0 0,-8-5-1808-16,7 7-304 0,-7-7-64 0,0 0-8592 0,0 0-1712 0</inkml:trace>
  <inkml:trace contextRef="#ctx0" brushRef="#br0" timeOffset="188516.76">16404 13504 11055 0,'-15'-15'976'0,"7"8"-784"0,0 1-192 0,4 1 0 16,-2-1 1840-16,3 1 320 0,-1-2 64 0,4 7 16 0,0 0-832 15,0 0-176-15,6-5-16 0,6 4-16 16,7 4-240-16,5 1-64 0,6-2 0 0,6 4 0 0,7 3-272 0,7 2-64 16,8 2-16-16,2 3 0 0,3 1-32 0,0 3 0 15,-2 3 0-15,-5 3 0 0,-5 2-128 0,-3-2-16 16,-3-1-16-16,-3 3 0 0,-4-1 48 0,-7 1 16 16,-3-1 0-16,-8 1 0 0,-8-2-64 0,-8 3-16 15,-6 2 0-15,-6-2 0 0,-4-2 144 0,-10 0 32 16,-7 3 0-16,-7 1 0 0,-3-1 176 0,-4-4 32 15,-2-5 16-15,-5-2 0 0,-7-3-80 0,-1-1-16 16,-3-2 0-16,1-1 0 0,-1-5-144 0,3 3-48 16,-3 0 0-16,5 0 0 0,4-1-256 0,5-3-64 15,9 1-128-15,11 2 192 16,10 1-1088-16,8 0-240 0,9-10-32 0,7 13-16880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10:07.94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18352 11452 8287 0,'0'0'736'0,"0"0"-592"0,0 0-144 0,0 0 0 0,0-9 816 16,0 9 128-16,0 0 16 0,0 0 16 0,2-8-96 0,-2 8-32 16,2-10 0-16,-2 10 0 0,0 0-144 0,0 0-48 15,5-9 0-15,-1 2 0 0,-4 7 80 0,0 0 16 16,0 0 0-16,0 0 0 0,0-11 48 0,-2 3 16 16,2 8 0-16,-8-10 0 0,0-1-112 0,-3 0-32 15,-1-1 0-15,-3-1 0 0,-4 2-64 0,1-1-16 16,-6-2 0-16,1 3 0 0,-2 2-128 0,-1 0-16 15,-4 0-16-15,1-1 0 0,-1 1-80 0,-3 0-16 16,-2-1 0-16,0 4 0 0,0 0-80 0,-2 1 0 16,-3-3-16-16,-3 2 0 0,0 3 32 0,3 1 16 15,-2-1 0-15,0 3 0 0,-1 3-16 0,1 2 0 0,2 2 0 16,-2 1 0-16,0-2 0 0,-3 4 0 0,-2 2 0 16,0-1 0-16,2-2-80 0,3 2-32 0,2 2 0 0,1 3 0 15,3 2-32-15,-1 2 0 0,0-1 0 0,2 1 0 16,-3 3 0-16,-1 1 0 0,-3-1 0 0,4 2 0 15,0 0 16-15,3 1 0 0,-2 1 0 0,3 2 0 16,1-1 48-16,2 1 0 0,0 3 0 0,0 0 0 16,3 0-32-16,-1 0 0 0,0 0 0 15,3 0 0-15,1-2 32 0,-2 0 0 0,0 1 0 0,0-4 0 16,8-1-32-16,-3 0 0 0,2 4 0 0,1-2 0 16,2 0-160-16,-2 1 0 0,2 0 0 0,3 4 0 15,2 2 0-15,-1 1 0 0,2-2 0 0,4 2 128 16,-2 1-128-16,5 2 0 0,-2-2 0 0,4 6 0 15,1 2 0-15,2 2 0 0,1 1 128 0,4-1-128 0,1-2 0 16,1 2 0-16,2-5 0 0,2 0 0 0,0-3 0 16,3 0 0-16,-1 1 0 0,3-2 0 0,1 0 0 0,-1-2 0 15,-1-2 144-15,6 1-144 0,2 0 0 0,3-2 0 16,0-5 0-16,-1 2 128 0,0-4-128 0,2 3 0 16,-1-4 0-16,-1 0 0 0,2 1 0 0,-1-4 0 15,4-2 0-15,2 0 0 0,2 4 0 0,3-6 128 16,-3 0-128-16,7-1 0 0,0 0 144 0,2 1-144 15,-3 0 192-15,1-2-192 0,-5-2 0 0,2-2 0 16,2 0 0-16,0-1 0 0,-2 0 0 0,4-1 0 16,3-1 0-16,2 0 0 0,-2 1 144 0,-3-3-144 15,-4-1 0-15,0-2 144 0,-1-1-144 0,3 1 0 16,1-5 0-16,2 0 0 0,-4-3 144 0,7-1-144 16,3-3 160-16,1 1-160 0,-2 0 128 0,0 0-128 0,-2-3 0 0,0-1 0 15,1 1 128-15,-2 2-128 0,2-1 0 0,-2 0 144 16,0-1-144-16,-6 0 0 0,-2-2 0 15,-2 0 128-15,-4-1-128 0,1-4 128 0,-1-3-128 0,1 0 128 16,-1-1-128-16,1-4 0 0,-1-1 0 16,3 0 128-16,0 1-128 0,1 0 160 0,-1-1-160 0,1-2 160 15,-1-1-160-15,1-2 0 0,0-3 144 0,-1-2-144 16,-1 0 0-16,0 1 0 0,1 3 0 0,-2 0 128 16,-2-4-128-16,-3 2 0 0,-5 2 0 0,2 1 0 15,-4 0 128-15,-4-2-128 0,-4-2 128 0,-2-2-128 16,-2-3 224-16,-2-2-32 0,-4 0 0 0,0-3 0 15,0-2-192-15,-3 1 0 0,-2 2 0 0,0-2 0 16,0-3 0-16,-1 0 0 0,-3-3 0 0,0 6 0 0,-2 4 0 16,-2 2 0-16,-2 2 0 0,-2 2 0 0,-2 2 0 15,0-1 0-15,-3 0 0 0,0 0 0 0,-4-2 0 0,2 1 0 16,-2 1 0-16,0 2 0 0,-2-3 0 0,0 2 0 16,-1-1 0-16,2 4 0 0,0 3 0 0,-1 3 0 15,-1 0 0-15,0-1 0 0,-1 3 0 0,0 1 0 16,-3 1 0-16,3 1 0 0,-3-2 0 0,3 2 0 15,2 1 0-15,1 4 0 0,-1-3 0 0,0 5 0 16,-1-3 0-16,2 4 0 0,1 2 0 0,1 3-192 16,2 1 48-16,1 3 0 15,2 3-2624-15,1 4-528 0</inkml:trace>
  <inkml:trace contextRef="#ctx0" brushRef="#br0" timeOffset="1411.09">17529 12064 2751 0,'3'-10'128'0,"-3"10"16"0,0 0-144 0,11-7 0 16,-4 3 0-16,2-2 0 0,-4 0 2464 0,3 0 464 16,-1 1 80-16,-7 5 32 0,7-8-1952 0,0 2-384 15,-2-1-64-15,-5 7-32 0,0 0 320 0,10-6 64 16,-1 0 16-16,-2 0 0 0,-7 6 224 0,0 0 48 16,5-7 16-16,0-1 0 0,-5 8-80 0,4-7-32 15,-4 7 0-15,0 0 0 0,3-11-144 0,-1 4-16 16,-2 7-16-16,0 0 0 0,0 0-288 0,0 0-48 0,0-8-16 15,0 8 0-15,0 0-272 0,0 0-48 0,0 0-16 16,0 0 0-16,-3 7-96 0,1 2-32 0,-2 5 0 16,-1 2 0-16,0 1 64 0,-2 2 16 0,-2 6 0 0,-1 4 0 15,2 5 112-15,-6 5 32 0,1 2 0 0,0 4 0 16,-1 4-32-16,0-1 0 0,0-1 0 16,2-2 0-16,-1-1-128 0,1 1-48 0,0 1 0 0,1-1 0 15,0-3-16-15,-1-1 0 0,-2-3 0 0,2 1 0 16,2-6 48-16,-1-2 0 0,0-5 0 0,1 0 0 15,-1-1-16-15,2-1 0 0,0 1 0 0,0-4 0 16,2-4-64-16,0-1-16 0,0 1 0 0,5-4 0 16,2-13-144-16,0 0 192 0,0 12-192 0,0-12 192 15,4 8-192-15,-4-8 0 0,11-4 0 0,-1 2 0 16,3 0-1008 0,1-6-272-16,-2-5-64 0,2-4-16 0,-3-2-1840 0,0-4-384 0</inkml:trace>
  <inkml:trace contextRef="#ctx0" brushRef="#br0" timeOffset="1819.09">17068 12002 20495 0,'-11'0'896'0,"11"0"208"0,-8 1-880 0,8-1-224 0,-6 5 0 16,6-5 0-16,0 0 1216 0,0 0 208 0,0 0 48 0,0 0 0 15,0 0-256-15,0 0-64 0,12-5 0 0,4 2 0 16,5 0-128-16,6-1-48 0,4 2 0 0,6-4 0 15,3-3-176-15,5 2-32 0,5 3-16 0,3-4 0 16,-2-1-112-16,1 2-32 0,2-3 0 0,4 2 0 16,-3 1 32-16,2 2 0 0,2-4 0 0,-8 5 0 15,-6 2-192-15,-6 0-16 0,-2 1-16 0,-6 0 0 16,-5 0-192-16,-3-1-32 0,-2 2-16 0,-3-2 0 16,-1 1-176-16,-6 1 192 0,-2 1-192 0,-1 1 192 0,-8-2-400 15,8 3-80-15,-8-3-16 0,0 0 0 16,6 9-2976-16,-4 0-608 0</inkml:trace>
  <inkml:trace contextRef="#ctx0" brushRef="#br0" timeOffset="5501.2">19037 11714 3679 0,'0'0'320'0,"0"0"-320"0,0 0 0 0,0 0 0 15,0 0 1872-15,0 0 304 0,0 0 64 0,0 0 16 16,0 0-1360-16,0 0-256 0,0 0-64 0,0 0-16 16,0 0 32-16,0 0 16 0,0 0 0 0,0 0 0 15,0 0 224-15,0 0 64 0,7-4 0 0,-7 4 0 16,0 0 48-16,0 0 16 0,0 0 0 0,0 0 0 0,0 0-176 0,0 0-16 15,0 0-16-15,0 0 0 0,0 0-208 0,0 0-32 16,0 0-16-16,9-4 0 0,-9 4-176 0,6-5-16 16,-6 5-16-16,3-5 0 0,-3 5-32 0,10-5 0 15,-3-1 0-15,2 1 0 0,2-3 64 0,0 3 16 16,-2 0 0-16,0 0 0 0,2-4-112 0,3 1-32 16,-2 2 0-16,1-1 0 0,0-1-16 0,1 1-16 15,1-1 0-15,0 4 0 0,2 0-160 0,0-1 160 16,1-5-160-16,3 3 160 0,-1 4-160 0,2 0 192 15,1-2-192-15,1 1 192 0,2 0-192 0,0-1 0 16,-3 1 144-16,2-1-144 0,4 2 0 0,-4 0 128 16,-1-1-128-16,1 2 0 0,-3 2 0 0,-1 0 0 0,0-1 0 0,-4 1 128 15,-1 0-128-15,0 0 0 16,-2 0 0-16,0 0 0 0,-3-1 0 0,1 1 0 0,0 1 0 0,0-1 0 16,0-1 0-16,0 0 0 0,1 0 0 0,0 0 128 15,-1 2-128-15,2 0 0 0,-2-3 128 0,4 3-128 16,-1 2 0-16,0 0 144 0,-3-1-144 0,0 0 0 15,1-2 0-15,1 0 0 0,-2 2 0 0,2 0 0 16,-1-2 0-16,-1 0 0 0,-1 0 0 0,-1 2 0 16,2 2 128-16,0-2-128 0,-1-2 0 0,-2 3 0 15,0 2 0-15,1-1 0 0,-1-1 0 0,2 1 0 16,-3-1 0-16,1 1 0 0,0 1 128 0,1 1-128 16,0 0 0-16,-2-2 0 0,1-2 0 0,0 3 0 15,-1 0 0-15,2-1 0 0,-10-4 0 0,11 3 0 16,-3 2 144-16,-8-5-144 0,9 5 0 0,-9-5 144 15,0 0-144-15,0 0 128 0,9 2-128 0,-9-2 128 0,0 0 0 0,11 3-128 16,-11-3 192-16,0 0-64 0,7 6-128 0,-7-6 192 16,0 0-192-16,0 0 192 0,9 6-192 0,-9-6 0 15,0 0 144-15,6 6-144 0,-6-6 0 0,0 0 128 16,0 0-128-16,4 6 0 0,-4-6 0 0,0 0 0 16,0 0 0-16,0 0 128 0,0 0-128 0,0 0 128 15,0 0-128-15,0 11 128 0,-2-2-128 0,2-9 0 16,-2 10 0-16,0-2 0 0,2-8 0 0,0 0 128 15,-4 9-128-15,1-2 0 0,3-7 0 0,-3 9 0 16,3-9 0-16,-3 10 128 0,0-1-128 0,1-1 0 16,2-8 0-16,-4 9 0 0,0 0 0 0,2 0 0 15,-1 1 0-15,1-1 0 0,1-2 0 0,0 1 0 0,-4 0 0 16,2 0 0-16,3-8 0 0,-3 9 0 16,-1 0 0-16,-1 0 0 0,0 1 0 0,1-1 144 0,0-3-144 0,-1 3 0 15,1 0 128-15,0 3-128 0,-1 0 0 0,1-2 0 16,-1-1 144-16,1 0-144 0,-2 1 0 0,2-1 144 15,4-9-144-15,-6 9 0 0,1 0 144 0,0-1-144 16,2-2 128-16,3-6-128 0,-6 9 160 0,0-1-160 16,3 0 160-16,-3 0-160 0,2 0 160 0,-1-1-160 15,5-7 160-15,-7 8-160 0,0 2 160 0,2-1-160 16,-1-2 128-16,1 0-128 0,-2 0 0 0,2 2 144 16,0 1-144-16,-3 0 0 0,2 0 0 0,-3-1 128 15,2 0-128-15,-2 1 0 0,-1-1 0 0,1 2 128 16,1 1-128-16,0 2 0 0,1 2 0 0,0-2 0 15,4-2 0-15,-4 0 0 0,3 1 0 0,-1 1 0 16,1-3 0-16,0 0 0 0,-1-1 0 0,2-1 0 0,-3 1 0 16,2 0 0-16,-2 1 0 0,1-1 0 0,0-1 0 15,0 0 0-15,1 1 128 0,-1 0-128 0,1-5 0 0,2 3 0 16,-2 2 0-16,3-3 0 0,1-7 0 0,-3 9 0 16,3-9 0-16,-3 10 0 0,-2 0 0 0,3 0 0 15,-1-1 0-15,2-1 0 0,1 1 0 0,-2 0 128 16,2-9-128-16,-5 9 0 0,5-9 0 0,-2 11 0 15,-3 1 0-15,3-2 0 0,2-10 0 0,-3 11 0 16,-2 1 128-16,-1-3-128 0,3 0 0 0,0-1 0 16,3-8 0-16,-3 10 0 0,2-1 0 0,1-9 0 15,0 10 144-15,0-10-144 0,0 0 0 0,0 0 144 16,0 0-144-16,0 0 0 0,0 0 144 0,0 0-144 0,3-8 0 0,-3 8 144 16,0 0-144-16,0 0 0 0,0 0 0 15,0 0 0-15,0 0 0 0,0 0 0 0,0 0 0 0,-3-7 0 16,2-4 0-16,-2 5 0 0,3 6 0 0,0 0 0 15,0 0 0-15,0 0 0 0,0 0 0 0,0 0 0 16,-6-4 0-16,6 4 0 0,-5-1 0 0,5 1 0 16,0 0-128-16,0 0 128 0,-5 6 0 0,5-6 0 15,0 0 0-15,0 0 0 0,0 0 0 0,-2 9 0 16,2-9-128-16,0 0 128 0,-2 9 0 0,2-9 0 16,-2 11 0-16,0-1 0 0,-1-3-144 0,1 2 144 15,-1 2 0-15,1 1 0 0,-1 1 0 0,1-2 0 16,0-2 0-16,1 0 0 0,0-1 0 0,-2 2 0 15,0-2 0-15,1-2 0 0,2-6 0 0,-3 8 0 16,2 0 0-16,1-8 0 0,0 0 0 0,0 0 0 0,-1 9 0 0,1-9 0 16,0 0 0-16,-2 9 0 0,2-9 0 15,0 11 0-15,-2 1 0 0,0-2 0 0,2-10 0 0,0 8 128 16,0-8-128-16,0 0 0 0,0 12 0 0,0-2 0 16,0-10 0-16,-1 11 0 0,0 1 0 0,1-1 0 15,-1-1 0-15,0-1 0 0,1-9 0 0,0 0 0 16,0 0 0-16,0 0 0 0,0 0 160 0,0 0-160 15,-5 9 160-15,5-9-160 0,-2 9 176 0,2-9-176 16,-7 6 192-16,1-2-192 0,-1 3 192 0,2-3-64 16,-1-1 0-16,0 3-128 0,-3-1 192 0,0 0-64 15,0-2 0-15,-4 0-128 0,-1 1 192 0,-2-1-64 16,1 0 0-16,-2 1-128 0,0-1 192 0,-4-2-192 0,-1-2 192 16,2 0-192-16,1 1 256 0,-1 0-64 0,-6 1-16 0,2-3 0 15,-3-4 48-15,0-3 16 0,2 2 0 0,-4-2 0 16,0 0-80-16,-1-2-16 0,-1 0 0 0,-1 2 0 15,-1 2-144-15,1 1 0 0,0 2 144 0,5 0-144 16,3-1 0-16,3 3 0 0,3 0 0 0,4 0 128 16,3 1-128-16,4 0-256 0,7 1 64 0,0 0-12256 15,0 0-2448-15</inkml:trace>
  <inkml:trace contextRef="#ctx0" brushRef="#br0" timeOffset="7522.03">21197 11768 4607 0,'0'0'192'0,"0"0"64"0,6-4-256 0,2-1 0 0,-4 0 0 0,-4 5 0 0,0 0 2112 0,8-5 384 15,-3 1 80-15,-5 4 16 0,0 0-1392 0,0 0-288 16,0 0-48-16,0 0-16 0,6-6-48 0,-6 6-16 16,0 0 0-16,0 0 0 0,0 0-112 0,0 0-32 15,0 0 0-15,0 0 0 0,0 0-128 0,0 0-48 16,-7-3 0-16,-1 0 0 0,1 2-112 0,-2 1-32 15,1 0 0-15,-1-1 0 0,2 1 32 0,-3 1 0 16,0 1 0-16,0-2 0 0,-3 0 32 0,1 0 0 16,0 0 0-16,1 0 0 0,-3 2-48 0,-1-1 0 15,2-2 0-15,-1 2 0 0,-2 2-80 0,2 0 0 16,0-2-16-16,-2 1 0 0,0 1 16 0,-1 3 0 16,1-1 0-16,3 2 0 0,3-2 64 0,-1 5 32 0,-6 1 0 15,3 2 0-15,4 0-64 0,-1 0-16 0,-3 2 0 16,3 2 0-16,0 0-272 0,2 1 160 0,1 1-160 15,5-3 128-15,-1 1-128 0,1 0 0 0,0 3 144 16,2-4-144-16,1-1 128 0,2 0-128 0,1 2 160 0,2 0-160 16,-4 0 192-16,3-1-48 0,2-1-16 0,-2 2 0 15,-3 2-128-15,3 1 192 0,-1-3-192 0,0 3 192 16,1 0-192-16,-3 2 128 0,0-1-128 0,-1 0 128 16,-2-4-128-16,-2 2 0 0,3-1 144 0,0-1-144 15,-1 0 0-15,0-2 0 0,-1-2 0 0,2 2 128 16,1 0-128-16,0 0 0 0,0 0 0 0,0-1 0 15,1 0 0-15,1 3 144 0,-2 1-144 0,-2-2 0 16,1-5 128-16,1 2-128 0,3 4 0 0,-1 0 0 16,0-1 0-16,1-3 0 0,2-1 128 0,-3 2-128 15,1 3 0-15,2-2 0 0,1 0 128 0,-1 1-128 0,-3-3 0 16,2 2 0-16,3 1 128 0,-2-2-128 0,0 0 0 0,-2 0 128 16,-1-1-128-16,4 0 0 0,1-1 128 0,-1-1-128 15,-3-1 0-15,0-1 0 0,-3-9 160 0,4 10-160 16,-5-1 128-16,1-1-128 0,0-8 128 0,1 9-128 15,-1-9 128-15,2 9-128 0,0 0 144 0,1 0-144 16,2 0 160-16,-2-3-160 0,-3-6 144 0,0 0-144 16,5 12 128-16,-2-2-128 0,-3-10 0 0,3 11 0 15,-3-11 128-15,5 11-128 0,-3 0 0 0,0-2 0 16,-2-9 0-16,4 10 0 0,2 0 0 0,-3 1 128 16,0 1-128-16,2-2 0 0,-5-10 0 0,5 12 0 15,-2-1 0-15,-1 0 0 0,-2 0 0 0,0 1 0 0,0 0 0 16,2-1 0-16,1 0 0 0,-1-2 0 0,-2 2 0 15,3-1 0-15,-1-1 0 0,-1 0 128 0,-1-2-128 0,0 2 0 16,-1 2 0-16,1-3 0 0,1 0 128 0,-1 1-128 16,-1-1 0-16,-1 0 0 0,2-8 0 15,-3 13 128-15,2-2-128 0,-1-2 0 0,-1 2 0 0,0 2 0 16,1 0 0-16,0-1 0 0,-3-2 0 0,1 0 0 16,2 1 0-16,0 1 0 0,-2 0 128 0,-2 0-128 15,2 0 0-15,0 0 0 0,0-4 144 0,1 4-144 16,1 1 0-16,-3-3 128 0,-3-6-128 0,8-4 0 15,-1 15 0-15,-1-3 144 0,-2 0-144 0,-5 3 0 16,1 2 0-16,-1-1 0 0,4 0 0 0,-5-1 0 16,-1-1 128-16,1 2-128 0,1-1 0 0,2 2 0 0,-5-2 0 15,1 1 0-15,0-2 0 0,1-1 0 0,0 0 128 16,1 3-128-16,-3-2 0 0,1 1 0 0,-1 0 128 16,1-1-128-16,-2 1 0 0,-1 1 0 0,0-1 0 0,0-2 0 15,-1 1 128-15,0-3-128 0,-4 2 0 0,1-1 160 16,-7-1-160-16,3 0 128 0,-1 0-128 0,1 1 128 15,0 0-128-15,-3 1 128 0,-4 2-128 0,0-1 0 16,-1 0 0-16,0 2 0 0,2-2 0 0,-2-1 0 16,0 0 128-16,0-1-128 0,-1-2 0 0,-2-1 192 15,-4 0-192-15,2-1 192 0,-2-2-192 0,-2 0 0 16,-3 2 0-16,2-1 0 0,1-1 0 0,2-2 0 16,-3-1 0-16,0 2 0 0,-6-2 0 0,-1 1 0 15,-2 0 0-15,-3 0 0 0,2-1 0 0,0 1 0 0,0-2 0 16,2 0 0-16,2 0 0 0,-3 0 0 0,-1 2-160 15,-2-1 160-15,-2-3 0 0,4 1 0 0,0 1 0 16,3 1 0-16,-1 0 0 0,2-2 0 16,-1 1 0-16,-4 1 0 0,1 1 0 0,1-1 0 0,1 0 0 0,2 1 0 15,2-2 0-15,-1 0 0 0,1 1 0 0,2 1 0 16,0-4 0-16,0 2 0 0,-2 0 0 0,1 0 0 16,-1 0 0-16,5 0 0 0,-2-1 0 0,5 1 0 15,-1 1 128-15,3 0-128 0,1 1 0 0,-1 0 0 16,-1-2 0-16,-1 4 0 0,1-1 128 0,-1-1-128 15,-3-4 0-15,4 1 0 0,4 1 0 0,0 1 0 16,-1-1 0-16,0 1 0 0,0-2 128 0,4 0-128 16,-1 1 0-16,0-1 0 0,-1-1 0 0,-2 0 0 15,-2 2 0-15,0-1 0 0,-4-1 0 0,3-1 0 0,2-2 0 0,0 0 0 16,-2-1 160-16,2 2-160 16,2-3 0-16,-1 0 0 0,1-3-192 0,0 1 192 0,0 3-128 15,-1-4 128-15,-2 0 0 0,-3 3 0 0,-2-2 0 0,3 2 0 16,5 1 0-16,0-3 0 0,0 0 0 0,0 1 0 15,3 1 0-15,-2-1 0 0,2-1 0 0,1 0 0 16,0-1 0-16,-2 2 0 0,1 0 0 0,0 0 0 16,-1 0 0-16,0-1 0 0,-2-1 0 0,1 0 0 15,2-2 0-15,1 3 0 0,-1-3 0 0,1 0 0 16,2-2 0-16,-2 1 0 0,3 0 0 0,-1 1 0 16,0-3 0-16,1 0 0 0,-1 0 0 0,0 1 0 15,-2-3 0-15,-1-1 0 0,-1 2 0 0,4-1 0 16,2-2 0-16,3 2 0 0,-1-1 0 0,1 2 0 0,3 0 0 15,-1-2 0-15,3 1 0 0,-1 0 128 0,2-2-128 16,1 3 0-16,-2-1 0 0,4 1 128 0,3-1-128 16,-3-2 0-16,0 1 0 0,1-1 128 0,0 1-128 15,3-3 0-15,-2 0 0 0,3 1 0 0,-1 0 0 0,2 0 0 16,1-1 0-16,0 1 0 0,1-2 0 0,3-2 0 16,0 0 0-16,2-1 0 0,0-1 0 0,2 2 0 15,1 2 0-15,5 0 0 0,0-1 0 0,3-1 0 16,1-1-128-16,4 2 128 0,4 1 0 0,-2 0 0 15,0-1 0-15,2 1 0 0,0 4 0 0,-1 2 0 16,-1 3 0-16,0 0 0 0,2-1 0 0,1 5 0 16,0 2-128-16,-1 2 128 0,-2 2-160 0,-1 0 160 15,-3 1-1312-15,-2 1-160 0,0 0-48 0,-1 1-9120 16,-1 0-1840-16</inkml:trace>
  <inkml:trace contextRef="#ctx0" brushRef="#br0" timeOffset="8914.73">21070 11693 3679 0,'0'0'160'0,"0"0"32"0,0 0-192 0,0 0 0 15,0 0 0-15,0 0 0 0,0 0 2160 0,0 0 384 16,0 0 80-16,0 0 0 0,0 0-1584 0,0 0-320 16,0 0-64-16,0 0-16 0,0 0 336 0,0 0 64 15,0 0 16-15,0 0 0 0,0 0-128 0,0 0-32 16,7-3 0-16,-7 3 0 0,10-2-96 0,-3 1-32 15,2-2 0-15,1 1 0 0,1-1-96 0,1-2-32 16,1-1 0-16,-1-1 0 0,3 0-80 0,0-1-32 0,2-1 0 0,0-1 0 16,1-2-96-16,-3 0-32 0,1 0 0 15,-1 2 0-15,0-4-16 0,-4-1-16 0,-1 1 0 16,-1 0 0-16,-5-1-80 0,1 1-16 0,-1-2 0 16,1-3 0-16,-2-2-16 0,-2-1 0 0,-2-2 0 0,-1 0 0 15,1-2-112-15,0 4-16 0,-3 1-128 0,0 2 192 16,-4-2-64-16,0-3 0 0,1-1-128 0,-2 2 192 15,-3 2-192-15,2-1 144 0,-2-1-144 0,-1 0 128 16,-3 0-128-16,0 2 0 0,-3-2 0 0,0-2 128 16,-2 1-128-16,1-2 0 0,-4 2 144 0,0 0-144 15,-1 0 0-15,-4-3 128 0,-1 1-128 0,-1 3 0 16,-1 2 0-16,-2 0 0 0,-4-2 0 0,1 0 0 16,-2 3 0-16,1 2 0 0,-2 3 0 0,1-3 0 0,-1-1 0 15,-5-1 176-15,-1 0-176 0,-1 1 192 0,-4 1-192 0,1 0-176 16,2-1 48-16,0 3 0 0,-1 1 128 0,0 0 0 15,-6-3 0-15,3 3 0 0,-3 2 0 0,2 1 0 16,-3 1 0-16,3-1-128 0,5-3 128 0,-3 3 0 16,0 1 0-16,-3 0 0 0,-5-1 0 0,2 0 0 15,1-1 0-15,3 3 0 0,3 3 0 0,-1-1 0 16,3-3 0-16,-2 1 0 0,-2 1 0 0,0 1 0 16,-1 0 0-16,3 1 0 0,2-4 0 0,2 3 0 15,0 3 0-15,-1-1 0 0,0-1 0 0,-5 2 0 16,0 1 0-16,1 0-128 0,-2 2 128 0,3 1 0 15,0-1 0-15,3 1 0 0,1 1 0 0,-4 1 0 16,-2 1 0-16,1-2-128 0,-1 2 128 0,2 0 0 16,2-1 0-16,2 2 0 0,3-1 0 0,2-2 0 0,2-1 0 0,1 1 0 15,-1 4 0-15,0-1 0 0,-3-1 0 0,4 1 0 16,3 0 0-16,-1 4 0 0,1-3 0 0,-2 2 0 16,1-4 0-16,1 3 0 0,-1 4 0 0,-1-1 0 15,-3-3 0-15,-1 1 0 0,-4-1 0 0,4 2 0 16,3 0 0-16,2-2 0 0,0-3 0 0,3 3 0 15,1 1 0-15,2 1 0 0,1-1 0 0,2 1 0 16,0 1 0-16,-1 1 0 0,-2-1 0 0,-1 4 0 16,-1-2 0-16,2 1 0 0,-1-1 0 0,1 1 0 15,-1 2 0-15,3 1 0 0,0-4 0 0,3 4 0 16,-1 5 0-16,0-2 0 0,3 1 0 0,1-3 0 0,0 1 0 16,0 1 0-16,1 2 0 0,1 0 0 15,3-4 0-15,-1 4 0 0,-2-1 0 0,4 4 0 0,-2 3 0 16,3-2 0-16,1 1 0 0,-2 2 0 0,-1 4 0 15,3-3 0-15,7-1 0 0,-4-1 0 0,-1-1 0 0,0 3 0 16,1 1 0-16,0-2 0 0,4-4 0 0,-3 0 0 16,-1 1 0-16,2-1 0 0,-1-1 0 0,4-2 128 15,-3-1-128-15,3 1 0 0,0 2 0 0,1-3 144 16,2-1-144-16,2-2 0 0,-2-1 160 0,1 3-160 16,2 2 128-16,2-4-128 0,1-3 144 0,-1 0-144 15,2 4 160-15,1-1-160 0,1 0 144 0,-1 1-144 16,4-6 128-16,-3 3-128 0,2 2 128 0,0 1-128 15,2-2 128-15,1-2-128 0,1-1 0 0,0 1 128 16,0-1-128-16,-2-3 0 0,1 0 160 0,0-1-160 0,1 1 192 0,-1 0-192 16,2-3 192-16,-1 1-64 0,-12-6 0 15,12 4-128-15,-2 3 176 0,-1-3-176 0,-9-4 160 0,10 5-160 16,-10-5 0-16,9 4 0 0,0 1 0 0,-1-1-11184 16,-8-4-2128-1</inkml:trace>
  <inkml:trace contextRef="#ctx0" brushRef="#br0" timeOffset="9772.69">21601 12359 6447 0,'0'0'272'0,"0"0"80"0,0 0-352 0,0 0 0 15,-6 5 0-15,6-5 0 0,0 0 2240 0,-7 0 368 16,7 0 80-16,0 0 0 0,0 0-1168 0,0 0-240 16,0 0-64-16,0 0 0 0,0 0-80 0,0 0-32 15,0 0 0-15,0 0 0 0,0 0 16 0,0 0 0 0,0 0 0 0,0 0 0 16,10-4-192-16,1 2-32 0,1 0-16 0,1 0 0 16,2-1-224-16,2-1-32 0,2-2-16 0,4 4 0 15,1-3-208-15,3 4-32 0,0-2-16 0,4 1 0 16,1 0-112-16,0 1-32 0,-4 2 0 0,2 0 0 15,-4-2-32-15,0 0-16 0,-2-1 0 0,-3 2 0 16,-1 0-160-16,-3 3 160 0,0-2-160 0,-2 2 160 16,-2 0-160-16,-1 3 0 0,-1-3 0 0,-1-1 0 15,-1 1-736 1,-9-3-80-16,10 5-16 0,-10-5 0 0,0 0-1776 0,0 0-352 16,0 0-80-16</inkml:trace>
  <inkml:trace contextRef="#ctx0" brushRef="#br0" timeOffset="10091.9">22016 12165 18431 0,'-9'-14'1632'0,"5"6"-1312"16,1 1-320-16,3 7 0 0,-4-5 1712 0,4 5 272 16,2-6 48-16,-2 6 16 0,0 0-1264 0,11 5-240 15,2-3-48-15,2 0-16 0,4 0 48 0,3 3 16 16,4 0 0-16,5 0 0 0,5-4-96 0,-3-1 0 15,-4 3-16-15,0 3 0 0,3 2 16 0,-2 3 0 16,-8 2 0-16,-3 3 0 0,-3 3-80 0,-4 3-16 16,-3 1 0-16,-6 2 0 0,-3 3 96 0,-2 0 0 15,-7 1 16-15,-3 2 0 0,-6-3-16 0,-3 1 0 16,-2-3 0-16,-2 0 0 0,1-3-112 0,-4-2-16 16,-5-2-16-16,0 1 0 0,1-1 0 0,1-3 0 0,2-1 0 15,4-2 0-15,1-1-160 0,4-3-16 0,0-2-128 16,5-2 192-1,4-2-896-15,11-3-176 0,0 0-32 0,0 0-10320 0,4-13-2064 0</inkml:trace>
  <inkml:trace contextRef="#ctx0" brushRef="#br0" timeOffset="10981.52">23687 11547 1839 0,'0'0'0'0,"0"0"160"0,0 0-160 0,0 0 0 0,0 0 0 0,0 0 0 15,2-8 2896-15,-2 8 560 0,0 0 96 0,0 0 32 16,3-10-1840-16,0 3-352 0,-3 0-80 0,0 7-16 15,0 0-144-15,0 0-16 0,0 0-16 0,-8-4 0 16,-1 0-96-16,0 4-32 0,-3 0 0 0,0 0 0 16,-3-1-304-16,-2 2-64 0,-1 3-16 0,-3-2 0 15,-2 0-112-15,-1 0-32 0,1 0 0 0,0 3 0 16,1 0 16-16,1 2 0 0,-2-2 0 0,1 5 0 16,-2 5 16-16,1 0 0 0,-5 0 0 0,2 4 0 15,-1 2-272-15,0 4-48 0,0 5-16 0,0 4 0 16,0 1-32-16,0 3 0 0,0 1 0 0,3 2 0 15,1 1-128-15,4-2 0 0,1-3 0 0,3 5 128 16,2 0-128-16,1 1 0 0,1-1 144 0,3 0-144 0,-2-4 176 16,4 1-48-16,-1-1 0 0,1-2 0 0,2-7 96 15,-2 1 16-15,3 1 0 0,0 0 0 0,1-2-32 16,-2 0 0-16,2-3 0 0,1 3 0 0,0 3-80 16,2 0-128-16,1-3 176 0,3 0-176 0,-2-3 176 0,2 2-176 15,3-3 160-15,0 1-160 0,2-3 160 0,2-2-160 16,-2 1 160-16,4-4-160 0,1 0 224 0,4-2-48 15,1-1-16-15,2-4 0 0,5 0 64 0,2-1 16 16,1-2 0-16,2-2 0 0,3-3 16 0,2 0 0 16,2 0 0-16,-2-3 0 0,-2-1-96 0,-2-2-16 15,2-2 0-15,1-2 0 0,-1 0-16 0,-2-2-128 16,-2-2 192-16,1 0-64 0,-2 0-128 0,1-1 192 16,-2-2-192-16,-4 2 192 0,0-2-48 0,0 0 0 0,-3-3 0 15,0 0 0-15,0-6 0 0,-3-3 0 16,1 0 0-16,1-5 0 0,-2-3-144 0,2-2 192 0,2-5-192 0,-3 1 192 15,2-1-192-15,0 0 0 0,-2 0 144 0,-1 0-144 16,-3 1 0-16,-1 0 144 0,-1 1-144 0,-3 0 0 16,-5 2 240-16,-1-1-64 0,-4 0-16 0,-1 1 0 15,-7 3 0-15,0 1 0 0,2 0 0 0,-4 3 0 16,-6 3-32-16,0 3-128 0,-1-5 192 0,-1 3-64 16,-1-2-128-16,-1 4 0 0,-1 2 144 0,1 0-144 15,0-3 0-15,2 4 0 0,-3 3 0 0,2 3 0 16,1 0 0-16,0-1 0 0,2 3 0 0,1 3 0 15,2 1-1152-15,2 3-160 0,-1-1-32 16,2 2-11360-16,2 2-2272 0</inkml:trace>
  <inkml:trace contextRef="#ctx0" brushRef="#br0" timeOffset="11451.78">23444 12099 14047 0,'0'0'624'0,"9"-8"128"0,-5-4-608 0,2-2-144 0,1 0 0 0,-1 2 0 15,-2 1 1264-15,2 0 208 0,-3 1 64 0,2 0 0 16,-5 10-64-16,7-7-16 0,-7 7 0 0,0 0 0 16,4-9-288-16,-4 9-48 0,0 0-16 0,0 0 0 15,0 0-64-15,0 0-16 0,-9 5 0 0,-1 5 0 16,-4 4-288-16,0 6-64 0,-1 0-16 0,0 6 0 15,1 3-256-15,-1 5-48 0,-2 4-16 0,0 1 0 16,-1-2-48-16,2 3-16 0,0-2 0 0,1-3 0 0,-1-6-80 16,2-2-32-16,3-3 0 0,0 1 0 0,0-2-160 15,0-2 128-15,3-2-128 0,1-3 128 0,-1-2-128 0,0 0 160 16,3-1-160-16,-1-4 160 0,6-9-160 16,0 0 0-16,0 0-192 0,0 0 192 15,-4-5-1648-15,1 0-208 0,0-3-32 0,3-2-16 16,3-1-464-16,-2-3-80 0,-2-4-32 15,-1 2 0-15</inkml:trace>
  <inkml:trace contextRef="#ctx0" brushRef="#br0" timeOffset="11646.7">23148 12264 9215 0,'-2'-14'400'0,"3"5"96"0,1-1-496 0,0 0 0 16,-1-1 0-16,4 2 0 0,2 2 3488 0,0-2 608 0,-1 0 112 15,2 0 16-15,3 6-1920 0,3-4-384 0,-1-3-64 0,2 4-32 16,4 4-608-16,2-2-128 0,1 0-32 0,0-2 0 15,2 0-368-15,-2 3-80 0,4 1-16 0,2 0 0 16,-4-3-224-16,2 1-48 0,3 2-16 0,-4 1 0 16,-2 1-176-16,-1 0-128 0,0-2 192 0,-5 3-192 31,-6 3-784-31,0 1-272 0,-2-2-48 0,0-1-16 0</inkml:trace>
  <inkml:trace contextRef="#ctx0" brushRef="#br0" timeOffset="14445.35">23929 11590 10367 0,'0'0'448'0,"0"0"112"0,0 0-560 0,0 0 0 16,0 0 0-16,0 0 0 0,0 0 800 0,0 0 48 16,0 0 16-16,0 0 0 0,0 0 144 0,0 0 16 15,0 0 16-15,0 0 0 0,0 0-144 0,0 0-48 16,0 0 0-16,0 0 0 0,0 0-64 0,0 0-16 16,0 0 0-16,0 0 0 0,0 0-128 0,0 0-48 15,0 0 0-15,0 0 0 0,0 0-128 0,0 0-16 16,0 0-16-16,0 0 0 0,0 0-48 0,0 0-16 15,0 0 0-15,0 0 0 0,0 0-16 0,9-2 0 16,-9 2 0-16,12-4 0 0,-3-1-64 0,-1 1-16 0,-8 4 0 0,13-3 0 16,-2-1-48-16,0 2-16 0,-2-3 0 0,2 3 0 15,0 0-16-15,0 0-16 0,-1-1 0 0,0 2 0 16,0 0-48-16,-1 1-128 0,2 0 192 0,0-2-64 16,-2 0-128-16,2 1 0 0,1 0 144 0,1 1-144 15,-4-4 0-15,2 2 144 0,1 0-144 0,-3 1 0 16,-9 1 144-16,11 0-144 0,0-2 0 0,-4 2 144 15,-7 0-144-15,10 0 0 0,-10 0 0 0,10 2 128 16,-10-2-128-16,9 0 0 0,1 0 0 0,-10 0 128 16,0 0-128-16,9-2 0 0,-2-1 0 0,-7 3 128 15,9-2-128-15,-9 2 0 0,9-4 0 0,-9 4 128 16,12 1-128-16,-4-1 0 0,-8 0 144 0,9-1-144 0,-9 1 128 16,10-1-128-16,-2 0 128 0,-8 1-128 0,11 0 0 15,-2-2 0-15,2-1 0 0,-1 3 128 0,-10 0-128 16,9 0 0-16,1-2 0 0,0 1 0 0,-2 1 0 0,3 0 0 15,-2 0 0-15,1 1 128 0,1-2-128 0,-2 0 0 16,1 0 0-16,0 0 0 0,0 1 0 0,-10 0 0 16,0 0 0-16,11-3 128 0,1 2-128 0,-3 1 0 15,-9 0 128-15,12 0-128 0,0 0 0 0,-1 0 128 16,-1-1-128-16,0 1 0 0,-1 0 0 0,2 1 0 16,3-1 0-16,-2 1 0 0,-5-1 0 0,2 1 128 15,0 1-128-15,0-1 0 0,1 1 0 0,-3-1 144 16,3-1-144-16,-2 1 0 0,1 0 128 0,0-1-128 15,-9 0 0-15,11 0 0 0,-1 0 128 0,-2 3-128 0,-1 1 0 0,-2-1 0 16,-5-3 144-16,10 2-144 0,-10-2 0 0,9 2 144 16,1 2-144-16,-1-4 0 0,-9 0 0 15,9 0 0-15,-9 0 0 0,11 4 0 0,-3-1 0 0,1 1 0 16,2-2 0-16,-3 0 0 0,-8-2 128 0,10 3-128 16,-1 0 0-16,1-2 0 0,2 1 0 0,-2 1 0 15,-1 1 0-15,2-2 0 0,-2-2 0 0,-9 0 128 16,10 4-128-16,-1-1 0 0,-9-3 0 0,9 4 0 15,1-1 0-15,-10-3 0 0,6 7 0 0,4-2 0 16,1-2 0-16,-11-3 0 0,7 7 128 0,0-1-128 16,2-2 0-16,-9-4 0 0,0 0 0 0,11 7 0 15,-4 2 0-15,-2 0 0 0,-5-9 0 0,7 8 0 16,-2-1 0-16,-5-7 0 0,7 9 0 0,-3-2 0 16,-4-7 0-16,7 8 0 0,-7-8 0 0,8 9 128 15,-2-2-128-15,1 0 0 0,-7-7 0 0,8 8 0 0,-1 1 0 16,-2 0 0-16,-5-9 128 0,9 7-128 0,-9-7 0 15,6 11 0-15,0 0 0 0,-1-2 0 0,-5-9 0 0,3 10 0 16,1 1 0-16,-1 1 0 0,0-4 0 0,0 2 0 16,-3-1 144-16,0 2-144 0,0 0 0 0,1-1 0 15,-1-1 0-15,0 0 128 0,0-1-128 0,0 2 128 16,-1 4-128-16,1-6 128 0,0-8-128 0,-3 10 0 16,0 0 128-16,1 0-128 0,1-1 0 0,1-9 128 15,0 0-128-15,-2 12 0 0,-1 1 0 0,2-2 144 16,1-11-144-16,-1 12 0 0,1 0 128 0,0 0-128 15,-1 1 0-15,0-5 0 0,1-8 0 0,0 0 0 0,-3 16 128 16,2-5-128-16,1-11 0 0,0 0 128 16,-6 10-128-16,3 1 0 0,-4 2 192 0,3-1-192 0,-1-2 192 15,-1-1-192-15,-1-3 192 0,-1 1-64 0,0 4 0 0,-1-2-128 16,1-3 208-16,-1 1-64 0,2 2-16 16,-3-3 0-16,1-1 16 0,1-1 0 0,1 0 0 0,-1 4 0 15,0 0-144-15,3 2 192 0,-1-3-192 0,1 2 192 16,-2 1-192-16,3 2 0 0,-2-4 0 0,1 1 128 15,-1-3-128-15,0 2 0 0,-1-1 0 0,5-2 0 16,2-5 0-16,0 0 128 0,-7 6-128 0,7-6 0 16,-3 6 0-16,3-6 128 0,0 0-128 0,0 0 0 15,-7 7 0-15,1-1 0 0,2 1 128 0,4-7-128 16,0 0 0-16,-5 4 0 0,5-4 0 0,0 0 128 16,0 0-128-16,0 0 0 0,0 0 0 0,0 0 0 15,0 0-288-15,0 0 16 0,0 0 0 0,0 0 0 16,0 0-1792-16,10-2-368 0,-1-1-64 15</inkml:trace>
  <inkml:trace contextRef="#ctx0" brushRef="#br0" timeOffset="15446.38">24821 11960 7359 0,'0'0'320'0,"0"0"80"0,0 0-400 0,0 0 0 0,0 0 0 0,0 0 0 16,0 0 2240-16,0 0 384 0,0 0 64 0,0 0 0 15,0 0-1152-15,0 0-256 0,1-7-32 0,-1 7-16 0,-2-8-176 0,2 8-32 16,0 0-16-16,0 0 0 0,-9-5-240 0,0 0-64 15,1 5 0-15,-1 0 0 0,0 0-64 0,1 0-32 16,-4 0 0-16,3 0 0 0,2 6-160 0,-2-3-16 16,-2 0-16-16,0 1 0 0,1-1-48 0,1 1-16 15,-2 3 0-15,1-2 0 0,1 0-80 0,-2-1-16 16,2 2 0-16,0 0 0 0,0 0-64 0,1 1-32 16,-2-1 0-16,4 3 0 0,-2 2-160 0,3 0 192 15,-1-2-192-15,1 2 192 0,0-3-192 0,1 4 192 16,0 2-192-16,3-1 192 0,2-2-192 0,-1 0 128 15,-2 0-128-15,1 0 128 0,-1 4-128 0,0-2 128 16,0 0-128-16,-2 1 128 0,3 1-128 0,0 1 160 16,0-2-160-16,1 0 160 0,0 1-160 0,1 0 128 0,2 0-128 15,1 2 128-15,-4-4-128 0,1 0 128 0,0 0-128 16,0 1 128-16,-1-1-128 0,2-1 128 0,-2-12-128 0,5 15 128 16,-1 3-128-16,0-3 0 0,3-4 144 0,0 3-144 15,0 1 0-15,2 0 128 0,1-3-128 0,2 1 0 16,-1-5 128-16,1 2-128 0,-3 1 128 15,2-1-128-15,1-3 192 0,0-1-48 0,-4-3 0 0,2 2 0 16,1 4-16-16,-1-1-128 0,0-3 192 0,-3 3-64 16,2-1-128-16,0 2 0 0,-1 1 0 0,-1-1 0 15,1-2 0-15,-1-1 0 0,2 0 128 0,-2 1-128 16,0 1 0-16,-3 1 0 0,-4-9 0 0,9 10 0 16,-3 1 0-16,1 1 0 0,-1-3 0 0,-1-1 0 15,-1-1 0-15,-4-7 128 0,5 8-128 0,-1-1 0 16,-4-7 0-16,0 0 0 0,6 7 128 0,-1 0-128 0,-5-7 0 15,8 4 0-15,-8-4 0 0,0 0 0 0,10 6 0 16,-1-1 0-16,-9-5 128 0,0 0-128 0,7 6 0 0,1-1 0 16,1 2 0-16,0-3 128 0,-9-4-128 0,8 6 128 15,1 0-128-15,-9-6 128 0,0 0-128 0,0 0 0 16,8 6 0-16,-8-6 0 0,10 5 0 0,-1 1 0 16,-9-6 0-16,10 4 0 0,-1 2 0 0,-3 0 0 15,-2 1 0-15,-4-7 0 0,0 0 0 0,10 4 0 16,-10-4 128-16,8 9-128 0,0-5 0 0,-8-4 0 15,0 0 0-15,6 11 0 0,0-1 0 0,-6-10 0 16,0 0 0-16,0 0 0 0,7 16 0 0,1-4 0 16,-2-2 0-16,-1-3 0 0,-5-7 0 0,0 0 0 15,7 10 0-15,-7-10 0 0,0 0 0 0,4 10 0 0,-4-10 0 16,0 0 0-16,1 10 0 0,-1-10 0 0,0 0 0 0,0 0 0 16,0 0 0-16,0 0 0 0,0 0 0 0,0 0 0 31,0 0-1632-31,0 0-208 0,8-3-32 0,1-5-13344 0</inkml:trace>
  <inkml:trace contextRef="#ctx0" brushRef="#br0" timeOffset="20103.16">25074 11449 2751 0,'0'0'128'0,"0"0"16"0,0 0-144 0,0 0 0 16,0 0 0-16,0 0 0 0,0 0 2672 0,0 0 496 15,0 0 96-15,9 2 32 0,1-2-1824 0,-10 0-352 16,7-2-80-16,3 1-16 0,0-1-192 0,-1 1-32 15,-9 1-16-15,11-2 0 0,-2-2-16 0,-1 1 0 16,-8 3 0-16,0 0 0 0,9-5 0 0,-2 1-16 0,-3-2 0 0,-4 6 0 16,0 0-48-16,0 0-16 0,8-8 0 0,-3 0 0 15,-1-1-64-15,1 1-16 0,1 2 0 0,-1-2 0 16,0-2-112-16,-1 0-32 0,2 0 0 0,-2 2 0 16,1-1-80-16,-1 0-32 0,-1-4 0 0,1 4 0 15,-1 1-64-15,-2 2-16 0,1-2 0 0,1 0 0 16,0 0-16-16,-1 0-16 0,-2 8 0 0,4-11 0 15,-3-2-48-15,2 1-16 0,-3 1 0 0,0 1 0 16,0 0 0-16,0 1 0 0,-2 0 0 0,1 1 0 16,1 0-32-16,-3-1 0 0,0-1 0 0,-1 1 0 15,0 0 0-15,2 3 0 0,-1-3 0 0,-2 0 0 16,0 1 16-16,-1 1 0 0,1 0 0 0,-1 1 0 0,-3-2-32 16,3 1 0-16,-4-2 0 0,3 4 0 0,-2-1-128 15,2 2 0-15,-4-5 144 0,1 3-144 0,1 1 0 16,-4 1 0-16,-1-2 0 0,0 0 0 0,1-3 0 0,-1 3 0 15,-3 1 0-15,3-2 0 0,4-1 0 16,-1 0 0-16,0 1 0 0,-1 1 128 0,0 0-128 0,-2 1 0 16,-2-2 0-16,0 3 0 0,-3 0 0 0,1 2 0 15,2-1 0-15,-1 0 0 0,0-1 0 0,1 1 0 16,1 0 0-16,1-1 128 0,-2 0-128 0,1-2 144 16,0-2-144-16,-2 3 160 0,-2 3-160 0,1 0 0 15,-4-6-160-15,1 3 160 0,-1 4 0 0,-1 1 0 16,-3 0 0-16,3 0 0 0,5-5 0 0,-7 2 0 15,-2 2 0-15,3-3 0 0,1 0 0 0,-1-1 0 16,1 3 0-16,1 2 0 0,1 0 0 0,2-1 0 0,-2-2 0 16,-1 2 0-16,-1 3 144 0,0 0-144 0,-3-3 0 15,0 1 144-15,-4 0-144 0,3 4 0 0,2 1 0 0,0-1 0 16,-1-4 0-16,0 2 0 0,3-2 0 0,0 2 0 16,1 2 0-16,1-1 0 0,0 0 0 0,2 0 0 15,0 2 128-15,0 0-128 0,1-1 0 0,-1 1 128 16,-2-1-128-16,0-1 0 0,-3 2 144 0,-1-2-144 15,-2 1 128-15,2 1-128 0,0-2 160 0,1 3-160 16,1 1 128-16,1 1-128 0,1 0 0 0,2-2 0 16,-1-1 144-16,1 2-144 0,2 0 128 0,0 0-128 15,1-3 0-15,0 2 0 0,0-1 128 0,0 1-128 16,0-2 0-16,-1 1 0 0,2 0 0 0,-1-1 128 16,1 1-128-16,-1-1 0 0,-1-1 0 0,-1 2 0 15,1 0 0-15,0 1 0 0,1 0 144 0,0-1-144 0,0-1 0 16,2 1 144-16,2-1-144 0,-1 1 0 0,-1 0 128 0,-1-1-128 15,-2 2 0-15,3-1 0 0,-3 1 128 16,3 0-128-16,0 2 0 0,0 0 0 0,0 1 0 0,1-1 0 16,1 1 0-16,1 0 0 0,0 0 0 0,1 1 0 15,1 1 128-15,-1 1-128 0,3-3 0 0,-2 2 0 16,3 0 0-16,0 0 0 0,-1-2 0 0,0 1 0 16,-1 0 0-16,-1 3 0 0,0 1 0 0,-1 0 0 15,3-1 0-15,-3 3 0 0,2 1 0 0,-1 0 0 16,-1-2 0-16,3 3 0 0,2-2 0 0,2 0 160 15,0-3-160-15,3 1 128 0,1 0-128 0,3 1 0 16,2-2 0-16,0 0 0 0,2-1 0 0,1-1 0 16,0 1 0-16,-1-1 128 0,1 0-128 0,2 0 0 15,-1-1 0-15,-1 0-176 0,-3 0 176 0,2 1 0 0,1 0 0 16,-1 0 0-16,-3 1 0 0,3-1 0 0,-8-11 0 0,8 13 0 16,-1 0 0-16,-2-2 0 0,-5-11 0 0,4 11 0 15,3 0 0-15,-4 0-320 0,-1 3 64 0,1-4-12096 16,-3-10-2432-16</inkml:trace>
  <inkml:trace contextRef="#ctx0" brushRef="#br0" timeOffset="21466.93">24371 12923 3679 0,'0'0'320'0,"0"0"-320"0,0 0 0 0,0-3 0 16,1-2 1968-16,0 0 320 0,2 0 64 0,-2 2 16 15,-1 3-1264-15,0 0-240 0,0 0-48 0,0 0-16 16,0 0 48-16,0 0 16 0,0 0 0 0,0 0 0 16,0 0-48-16,0 0-16 0,0 0 0 0,0 0 0 15,0 0-112-15,0 0-32 0,2-5 0 0,-2 5 0 16,0 0 0-16,0 0 0 0,-3-7 0 0,3 7 0 16,0 0-16-16,0 0 0 0,0 0 0 0,-9 0 0 15,-1-1-96-15,0 2-32 0,0 1 0 0,1 0 0 16,0 1-128-16,-2-1-48 0,0-2 0 0,3 4 0 0,-4 2-16 0,2 0-16 15,1 1 0-15,-1 1 0 0,2 1-48 16,2 4-16-16,-1-1 0 0,-2 0 0 0,-1 1 16 16,3-1 0-16,2 1 0 0,-4-1 0 0,0-1-64 0,0-1 0 15,2 1 0-15,-2 2 0 0,-1 1-16 0,3-3-16 16,-3 0 0-16,3 0 0 0,0 1 16 0,0 0 0 16,-3 0 0-16,3 1 0 0,1 0-16 0,0 1 0 15,2-1 0-15,-5 1 0 0,-1-3-32 0,1 1 0 16,2 0 0-16,-1 0 0 0,-1 3-128 0,0-4 160 15,1-1-160-15,1 1 160 0,-2-2-160 0,3 1 0 16,-1-2 0-16,0 0 128 0,0-4-128 0,7-4 192 16,-6 5-192-16,1-1 192 0,-5-1-192 0,4 1 192 15,6-4-192-15,-8 3 192 0,1 3-192 0,-1-2 160 0,2-3-160 16,6-1 160-16,-7 2-160 0,-1 0 0 0,1-1 144 16,-1 3-144-16,0-2 0 0,8-2 144 0,-9 2-144 0,2-1 0 15,7-1 128-15,-8 1-128 0,0-1 0 0,8 0 0 16,-6 4 128-16,6-4-128 0,-7-2 144 0,7 2-144 15,-8 3 0-15,8-3 0 0,-8-3 0 0,0 2 0 16,1 0 0-16,1-1 0 0,6 2 128 0,-9-1-128 16,0 1 0-16,0-1 0 0,2-2 128 0,-1 0-128 15,8 3 0-15,-9-3 0 0,1-1 128 0,2-1-128 16,6 5 144-16,-8-5-16 0,2-3 0 0,1 1 0 16,0 1-128-16,-1 0 0 0,2 0 144 0,4 6-144 15,-7-9 0-15,1 1 144 0,-2-1-144 0,1 1 0 16,4 1 192-16,-3-4-192 0,1-1 192 0,2 0-192 0,-2 1 192 15,2-5-192-15,-1-1 192 0,0 0-192 0,-2 0 160 16,1 0-160-16,2 2 128 0,1 1-128 0,-5 0 0 16,2 0 0-16,-2 2 128 0,-1 1-128 0,1 4 0 0,1 1 0 15,2 0 0-15,2 1 0 0,2 5 0 0,-7-4 0 16,1 1 0-16,6 3 0 0,0 0 0 0,-5-4 0 16,5 4 0-16,0 0 0 0,-4-5-128 0,4 5 128 15,0 0 0-15,0 0 0 0,0 0 0 0,-6 6-144 16,6-6 144-16,0 0 0 15,0 0-608-15,0 0-16 0,-2 10 0 0,2-10 0 16,0 0-2176-16,0 0-432 0,12 7-96 0</inkml:trace>
  <inkml:trace contextRef="#ctx0" brushRef="#br0" timeOffset="22613.92">25029 12920 8287 0,'0'0'736'0,"0"0"-592"15,-8 0-144-15,8 0 0 0,0 0 1152 0,0 0 192 16,-7 2 32-16,7-2 16 0,-8 3-432 0,8-3-64 15,1 8-32-15,-1-8 0 0,0 0-160 0,0 12-16 16,3-1-16-16,3 0 0 0,-4-2 96 0,1-2 32 16,-3-7 0-16,7 15 0 0,1 2 128 0,-3 0 32 15,-4-2 0-15,0 4 0 0,3 1-176 0,-4 2-16 16,-5 0-16-16,2 2 0 0,0-1-64 0,-5 1-16 16,-6 0 0-16,1 1 0 0,6-1-176 0,-1 2-48 0,-5 1 0 15,0-2 0-15,-3 0-80 0,1-2-32 0,1-3 0 16,0 2 0-16,1 5-16 0,1-1-16 0,-2-1 0 0,-1 2 0 15,0-3-16-15,0-1 0 0,-1-1 0 16,0 1 0-16,0-1-112 0,-3 0-32 0,-1-1 0 0,0 0 0 16,1 1-144-16,-4-3 128 0,0-1-128 0,-1 0 128 15,3-2-128-15,1 0 128 0,1-2-128 0,0-1 128 16,-1-5 0-16,-2 1 0 0,1 0 0 0,1-1 0 16,-2 1 16-16,1-2 0 0,-1-3 0 0,1 2 0 15,0 0 0-15,-1 1 0 0,-1-2 0 0,-2 0 0 16,-2-3-144-16,-2 0 0 0,-4-1 0 0,-1 1 128 15,-2 1-128-15,1-4 128 0,-2-3-128 0,0 3 128 16,-1 1 0-16,2 1 0 0,1 1 0 0,1 0 0 0,-3-4 64 16,2 1 16-16,0 1 0 0,0-1 0 0,1-2-16 15,3 0-16-15,1-2 0 0,4 1 0 0,-1 1-176 16,2-1 160-16,0 1-160 0,1 0 160 0,3-1-160 0,-1 1 0 16,-1 1 0-16,-1 0 128 0,4-1-128 0,-1 1 0 15,-5 1 0-15,3 0 0 0,1-2 0 0,1 2 0 16,-2 0 0-16,0-2 0 0,-1 0 0 0,5 0 0 15,6-2 0-15,-1 2 0 0,-5-4 0 0,1 0 0 16,2-1 128-16,-1 1-128 0,1 1 0 0,-2-2 0 16,3 3 0-16,-2-2 128 0,2 2-128 0,0-1 0 15,-2-2 0-15,3 2 128 0,2-4-128 0,-3 0 0 16,0 1 0-16,1 1 128 0,-2-3-128 0,3 0 0 16,-1 0 0-16,1 0 128 0,-1 5-128 0,1-2 0 0,0-1 0 15,-1 2 0-15,-1-1 0 0,3 2 0 0,0 1 0 16,0-2 0-16,1 0 0 0,-1-1 0 0,4 0 0 15,-2 1 0-15,-2-1 0 0,0-2 0 0,2 0 0 0,-3 3 0 16,-1 2 0-16,2-3 0 0,0-3 0 0,2 4 0 16,-2-2 0-16,0 1 128 0,1-1-128 0,2-1 0 15,1-2 0-15,0-1 0 0,0 0 0 0,0 1 0 16,1 2 0-16,2-4 128 0,0-4-128 0,-1 5 0 16,0 4 128-16,2-1-128 0,-3-2 0 0,1 1 128 15,1 0-128-15,1 0 0 0,-1 0 0 0,2 0 0 16,-2-2 0-16,1 3 128 0,2 0-128 0,1 0 0 15,0-1 0-15,2 1 0 0,0 0 0 0,1 0 0 16,2 0 0-16,1-1 0 0,0-4 0 0,1 1 0 16,0-1 0-16,1 1 0 0,1-1 128 0,1-3-128 0,0-3 0 15,-2 3 0-15,0 0 0 0,1 1 0 0,0 1 0 16,1 1 0-16,-2 0 0 0,1 2 0 0,0 3 0 0,1 0 0 16,0-1 0-16,1 4 0 0,2-2 0 0,2 2 0 15,3-1 0-15,3-1 0 0,-1 0-144 0,7 0 144 16,0 1 0-16,0 2 0 0,0-2 0 0,-4 0 0 15,1 1 0-15,-6 2 0 0,-1 3-192 0,-3 0 192 16,-2-2-192-16,-11 4 192 16,0 0-1824-16,10 0-256 0,-10 0-48 0</inkml:trace>
  <inkml:trace contextRef="#ctx0" brushRef="#br0" timeOffset="30190.5">19314 14813 10079 0,'0'0'448'0,"0"0"80"0,0 0-528 0,0 0 0 15,0 0 0-15,0 0 0 0,-7 3 640 0,7-3 0 16,-10 2 16-16,10-2 0 0,-8 0-32 0,8 0-16 0,-8 1 0 0,8-1 0 15,0 0-48-15,0 0-16 16,0 0 0-16,0 0 0 0,0 0 96 0,0 0 32 0,-5 4 0 0,5-4 0 16,0 0 32-16,0 0 0 0,0 0 0 0,0 0 0 15,0 0-112-15,0 0-16 0,0 0 0 0,0 0 0 16,0 0-144-16,0 0-48 0,0 0 0 0,0 0 0 16,0 0 0-16,0 0 0 0,8 2 0 0,1 1 0 15,-1 4-64-15,2-2-32 0,2-1 0 0,-2 0 0 16,1 1-80-16,2 1-16 0,3-2 0 0,2-1 0 15,3-1-48-15,1 0-16 0,0 1 0 0,0 2 0 16,0-1 0-16,2 2-128 0,0-4 192 0,1 3-64 16,2 5 64-16,-4-1 0 0,2 0 0 0,-6-3 0 0,-1 3-192 15,0-2 192-15,-3 2-192 0,-1-1 192 0,-2 0-192 16,2 1 160-16,-4 0-160 0,1-1 160 16,-2 1-160-16,0-2 0 0,0-3 0 0,0 3 128 0,-1 3 0 15,1 0-128-15,-2-2 192 0,3 0-64 0,-1-1-128 16,1-1 128-16,-2 3-128 0,2-1 128 0,0-2 32 0,-1 1 0 15,-2-3 0-15,-1 4 0 0,3-1 16 0,-2-1 0 16,-7-6 0-16,7 9 0 0,-1 0-48 0,-1-1 0 16,-5-8 0-16,6 10 0 0,-6-10 32 0,3 11 0 15,-1 1 0-15,1-2 0 0,-3-10-16 0,0 11 0 16,-3-2 0-16,1 1 0 0,0 0 48 0,1 1 0 16,-3-3 0-16,0 2 0 0,0-1-192 0,0 1 128 15,-2-4-128-15,-1 3 128 0,0-1-128 0,-2 2 160 16,0 1-160-16,0 0 160 0,-3-4-160 0,2 1 128 15,3 3-128-15,-3-1 128 0,2 0-128 0,-2-1 128 0,0-1-128 16,1 0 128-16,0 2-128 0,2-1 128 0,-4 0-128 16,2-1 128-16,1 3-128 0,-1-1 160 0,1 0-160 0,-1-1 160 15,0-4-160-15,-1 2 128 0,0-1-128 0,0-1 128 16,-1 2-128-16,1-2 128 0,2 1-128 0,-3-1 128 16,-3 2-128-16,2 0 128 0,0 0-128 0,-1-1 128 15,0-2-128-15,0 0 0 0,-2 2 0 0,3-2 128 16,2-2-128-16,0 3 128 0,3 0-128 0,-3-1 128 15,0-2-128-15,1 0 0 0,-2-2 144 0,2 2-144 16,-1 0 192-16,2 3-48 0,-1-4 0 0,1 1 0 16,0 0-144-16,8-2 0 0,-9 4 0 0,9-4 0 15,-9 0 0-15,9 0 0 0,0 0 144 0,0 0-144 16,0 0 128-16,0 0-128 0,-8-3 128 0,8 3-128 0,0 0 128 16,0 0-128-16,0 0 128 0,0 0-128 0,10 2 0 15,0-2-320-15,3-3 64 0,4 0-10960 16,1-1-2208-16</inkml:trace>
  <inkml:trace contextRef="#ctx0" brushRef="#br0" timeOffset="30710.34">20471 14651 3679 0,'0'0'320'0,"0"0"-320"15,0 0 0-15,0 0 0 0,0 0 2240 0,0 0 384 16,0 0 80-16,-8 3 16 0,8-3-1600 0,-8 6-320 15,8-6-64-15,0 0-16 0,-10 9 128 0,3-1 32 16,-4 1 0-16,2-2 0 0,2-2 16 0,3 1 16 16,-3-1 0-16,7-5 0 0,-9 5-256 0,-1-2-48 15,4 1-16-15,-4 2 0 0,0-1-16 0,0 1-16 16,-1-4 0-16,1 3 0 0,0 0-224 0,-2 1-32 16,1-2-16-16,2 0 0 0,0 0-64 0,0 0-16 15,-1 0 0-15,1 0 0 0,1-2-208 0,-2-2 176 16,3 4-176-16,7-4 160 0,-10 7-160 0,10-7 0 15,0 0 144-15,0 0-8656 0,-5 8-1744 16</inkml:trace>
  <inkml:trace contextRef="#ctx0" brushRef="#br0" timeOffset="31234.47">19590 15148 2751 0,'0'0'256'0,"0"0"-256"16,0 0 0-16,0 0 0 0,0 0 2896 0,0 0 544 0,0 0 96 0,0 0 32 15,0 0-2144-15,0 0-416 0,0 0-96 16,0 0-16-16,-8 10 112 0,-1 0 16 0,-1-1 0 0,3 0 0 16,7-9-128-16,-5 10-32 0,-1-2 0 0,3 2 0 15,1 0-416-15,2-10-64 0,-5 10-32 0,5-10 0 16,-3 13-176-16,2-3-48 0,1-10 0 0,0 0 0 15,0 0-128-15,1 10 128 0,2-1-128 0,-3-9 128 32,0 0-944-32,0 0-192 0,0 0-32 0,11 5-16 0</inkml:trace>
  <inkml:trace contextRef="#ctx0" brushRef="#br0" timeOffset="31623.65">19989 15505 16175 0,'0'0'704'0,"0"0"176"0,0 0-704 0,0 0-176 0,0 0 0 0,0 0 0 16,0 0 1136-16,7 7 192 0,2 1 32 0,2-1 16 16,5-2-112-16,3 2-32 0,2 0 0 0,5 0 0 15,-1 1-352-15,4-1-80 0,-1 1-16 0,3 0 0 16,2 1-192-16,2 2-32 0,1 1-16 0,1-1 0 15,-3-2-16-15,2 3 0 0,0 3 0 0,-1-2 0 16,-5-2-192-16,-1 1-32 0,-4 0-16 0,-4 1 0 16,-4-1-288-16,-3 0 0 0,-2-1 0 0,-2-1-14720 15</inkml:trace>
  <inkml:trace contextRef="#ctx0" brushRef="#br0" timeOffset="33988.17">23812 14731 2751 0,'0'0'256'0,"0"0"-256"0,0 0 0 0,0 0 0 15,0 0 2176-15,0 0 384 0,0 0 64 0,0 0 32 16,0 0-1440-16,0 0-304 0,-5-4-48 0,5 4-16 15,0 0 32-15,0 0 0 0,0 0 0 0,0 0 0 16,0 0 16-16,0 0 16 0,0 0 0 0,0 0 0 0,-6-4-80 0,6 4-32 16,0 0 0-16,0 0 0 0,0 0-144 0,0 0-16 15,0 0-16-15,0 0 0 0,11-5-224 0,1 2-32 16,-1 1-16-16,3 1 0 0,-1 1-16 0,2 2 0 16,1 1 0-16,0-2 0 0,1-1-96 0,5 1-32 15,0 1 0-15,0 1 0 0,-1-1 0 0,2 0 0 16,1 0 0-16,-1 3 0 0,-1 2 48 0,-1 1 0 15,3-6 0-15,-2 4 0 0,1 1-80 0,-3 2-16 16,-1-2 0-16,-2-2 0 0,0 0-160 0,-2 1 128 16,-2 3-128-16,-1 0 128 0,1-2-128 0,-5-1 0 15,1 0 144-15,0 0-144 0,-1 3 0 0,-1 0 0 16,0-5 0-16,0 4 0 0,-1 2 0 0,-1-2 0 0,0-2 0 16,1 1 128-16,-6-7-128 0,3 10 0 0,2 0 128 15,1-1-128-15,-6-9 0 0,4 8 144 0,3-1-144 16,-1-1 0-16,-6-6 192 0,5 7-64 0,-5-7 0 0,0 0-128 15,5 8 192-15,1 0-192 0,-3-1 192 0,-3-7-192 16,0 0 192-16,7 6-64 0,-7-6 0 0,6 5-128 16,-6-5 160-16,0 0-160 0,0 0 128 0,0 0-128 15,7 8 0-15,-7-8 128 0,0 0-128 0,0 0 0 16,7 6 0-16,-7-6 128 0,4 6-128 0,-4-6 0 16,0 0 128-16,0 0-128 0,0 0 128 0,0 0-128 15,0 0 160-15,0 0-160 0,0 0 192 0,0 0-192 16,0 0 224-16,0 0-64 0,0 0-16 0,0 0 0 15,0 0 0-15,0 0 0 0,0 0 0 0,0 0 0 16,0 0-144-16,9 2 192 0,-9-2-192 0,0 0 192 0,0 0-192 16,0 0 0-16,0 0 0 0,9-1 128 0,-9 1-128 15,0 0 0-15,0 0 0 0,0 0 128 0,0 0-128 0,0 0 0 16,0 0 0-16,0 0 0 0,0 0 0 0,0 0 0 16,0 0 0-16,0 0 0 0,0 0 0 0,0 0 0 15,9 1 0-15,-9-1 0 0,0 0 0 0,0 0 0 16,0 0 0-16,0 0 0 0,0 0 0 0,0 0 0 15,0 0 0-15,6 7 0 0,-6-7 0 0,0 0 0 16,3 6 0-16,-3-6 0 0,0 0 0 0,0 0 0 16,0 0 0-16,6 9 0 0,-6-9 0 0,0 0 0 15,0 0 0-15,1 11 0 0,-1-1 0 0,1-2 0 16,-1-8 0-16,-1 8 0 0,-4 0 0 0,5-8 0 16,-2 10-144-16,0 0 144 0,2-10 0 0,-3 10 0 15,-1-1 0-15,4-2 0 0,0-7 0 0,0 0 0 0,0 0 0 0,-1 12 0 16,-1-1 0-16,1-2 0 0,1-9 0 15,0 0 0-15,-2 11 0 0,2-11 0 0,0 10 0 0,-1-1 0 16,1-9 128-16,0 0-128 0,-6 9 0 0,6-9 0 16,-2 9 144-16,2-9-144 0,-9 7 128 0,9-7-128 15,-6 9 176-15,-1 0-48 0,-1-4-128 0,2 1 192 16,6-6-192-16,-7 6 176 0,4 0-176 0,3-6 160 16,-9 5-160-16,9-5 160 0,0 0-160 0,0 0 160 15,-7 5-160-15,7-5 0 0,0 0 144 0,0 0-144 16,0 0 0-16,-2 6 0 0,2-6 0 0,0 0 128 15,0 0-128-15,0 0 0 0,0 0 128 0,0 0-128 16,0 0 0-16,0 0-192 0,5 8 32 0,1-1-11216 16,1-1-2240-16</inkml:trace>
  <inkml:trace contextRef="#ctx0" brushRef="#br0" timeOffset="34666.01">23985 15622 12895 0,'0'0'1152'0,"0"0"-928"16,4-5-224-16,-4 5 0 0,0 0 1424 0,0 0 240 15,0 0 64-15,0 0 0 0,0 0-384 0,0 0-80 16,0 0-16-16,-6 4 0 0,-5 1-160 0,2 0-16 16,-2 2-16-16,0 2 0 0,-1 0-144 0,0 4-16 15,-2-1-16-15,-1-1 0 0,0 0 64 0,-1 0 16 16,0 0 0-16,-3 0 0 0,1 0-304 0,-3 1-48 0,-2 1-16 15,-1 0 0-15,4-1-128 0,-5-1-16 0,0-1-16 16,3 0 0-16,2 0-80 0,2-2-16 16,1-1 0-16,5 0 0 0,0 0-160 0,4-2-48 0,3-1 0 15,5-4 0-15,0 0-128 0,0 0 0 0,0 0 0 0,0 0 0 32,12-1-1760-32,3-1-384 0,3-4-80 0</inkml:trace>
  <inkml:trace contextRef="#ctx0" brushRef="#br0" timeOffset="35396.9">24646 15736 17727 0,'0'0'784'0,"0"0"176"0,0 0-768 0,0 0-192 16,0 0 0-16,0 0 0 0,0 0 1584 0,0 0 272 0,0 0 64 0,0 0 16 15,0 0-592-15,-5-5-128 0,-1 1-32 0,6 4 0 16,0 0-272-16,0 0-48 0,-10 0-16 0,1 0 0 16,1 0-128-16,0 0-16 0,-2 0-16 0,-1-2 0 15,-3-2-208-15,5 1-32 0,9 3-16 0,-11-4 0 16,-4-2-80-16,0 1-16 0,3-2 0 0,0 3 0 16,-3 1-64-16,-1-1-16 0,4-4 0 0,-1 2 0 15,-1 0-16-15,0 1-16 0,1-1 0 0,2 0 0 16,-2-3-48-16,0 0-16 0,-1 1 0 0,0 1 0 15,0-1-160-15,1 0 0 0,1-1 144 0,0 2-144 16,0 1 128-16,-1 0-128 0,2-2 128 0,-2 0-128 16,2 1 0-16,0 1 144 0,0 1-144 0,-1-3 0 15,2-2 160-15,1 0-160 0,-3 5 128 0,0-3-128 16,-1-1 0-16,4 1 128 0,0 1-128 0,4-1 0 16,-4 0 0-16,3 2 0 0,-3-2 128 0,2 0-128 15,-4 1 0-15,1-1 0 0,1 0 144 0,0 0-144 0,-2 2 0 0,1-2 0 16,1 0 0-16,0 1 128 0,0 0-128 0,2 1 0 15,-3-2 0-15,3 2 0 0,0 1 0 0,2-1 0 16,-2 1 0-16,1-1 128 0,0 0-128 0,0 0 0 16,6 6 128-16,-6-6-128 0,3-3 0 0,-2 2 128 15,5 7-128-15,-3-6 0 0,1-2 0 0,1 2 144 16,1 0-144-16,0 0 0 0,0 6 208 0,1-6-64 16,1 0-16-16,1-3 0 0,2 0-128 0,-2 1 192 15,3 1-192-15,2 2 192 0,0-3-192 0,1-2 160 16,0 2-160-16,2 0 160 0,2-1-160 0,-1 1 160 15,-1-1-160-15,2 4 160 0,2 0-160 0,-2 1 0 16,-1-1 0-16,-2 1 0 0,-10 4 0 0,11-4 0 0,0 2 0 0,-11 2 0 16,6-5 0-16,-6 5 0 0,0 0 128 0,0 0-128 31,8-4-1040-31,-8 4-240 0,0 0-64 0,0 0-10544 0,0 0-2112 0</inkml:trace>
  <inkml:trace contextRef="#ctx0" brushRef="#br0" timeOffset="35874.91">24575 14642 20271 0,'-15'-5'896'0,"15"5"192"0,-6-1-880 0,6 1-208 16,-9-1 0-16,9 1 0 0,0 0 688 0,0 0 80 16,0 0 32-16,0 0 0 0,0 0 432 0,0 0 96 0,0 0 16 0,0 0 0 15,7-10-528-15,1 2-112 0,8-2 0 0,0 1-16 16,0 0 144-16,0 1 16 0,1-2 16 0,2 0 0 16,-1-2-96-16,1 2 0 0,-1 1-16 0,1 0 0 15,1-4-112-15,-4 0 0 0,2-1-16 0,0 1 0 16,-2 4-176-16,0-4-48 0,-4 0 0 0,0 2 0 15,-2 4-160-15,0 0-48 0,-3 0 0 0,1 1 0 16,-1 0-192-16,-2 1 0 0,-5 5 128 0,2-8-128 16,-1 1-1248-1,-1 7-288-15,0 0-64 0</inkml:trace>
  <inkml:trace contextRef="#ctx0" brushRef="#br1" timeOffset="47334.86">10762 12331 8287 0,'0'0'368'0,"0"0"80"0,-8 1-448 0,8-1 0 0,-8-1 0 0,8 1 0 16,-7-1 1632-16,-1 1 240 0,8 0 48 0,-8 1 16 15,8-1-912-15,0 0-176 0,-8 0-32 0,1 2-16 16,7-2-224-16,-7 6-64 0,7-6 0 0,-6 4 0 15,6-4 48-15,-6 5 0 0,6-5 0 0,0 0 0 16,0 0 80-16,0 0 0 0,0 0 16 0,0 0 0 16,0 0 64-16,0 0 16 0,0 0 0 0,0 0 0 15,0 0-128-15,0 0-32 0,0 0 0 0,0 0 0 16,0 0-128-16,0 0-16 0,0 0-16 0,0 0 0 0,0 0-128 0,0 0-32 16,0 0 0-16,0 0 0 0,0 0 16 0,0 0 0 15,0 0 0-15,0 0 0 0,0 0-32 0,0 0-16 16,0 0 0-16,0 0 0 0,0 0-32 0,0 0 0 15,0 0 0-15,0 0 0 0,0 0 0 0,0 0-16 16,0 0 0-16,0 0 0 0,0 0-16 0,0 0 0 16,0 0 0-16,0 0 0 0,0 0-160 0,0 0 192 15,0 0-192-15,0 0 192 0,0 0-192 0,0 0 0 16,0 0 144-16,0 0-144 0,0 0 0 0,0 0 0 16,0 0 0-16,0 0 128 0,0 0-128 0,0 0 0 15,0 0 0-15,0 0 0 0,0 0 0 0,0 0 0 16,0 0 0-16,0 0 0 0,0 0 0 0,0 0 0 0,0 0 0 15,0 0 0-15,0 0 0 0,0 0 0 16,0-6 0-16,0 6 0 0,0 0 0 0,0 0 0 16,1-5 0-16,-1 5 0 0,0 0 0 0,0 0 0 15,0 0 0-15,0 0 0 0,0 0 0 0,0 0 0 0,0 0 0 0,0 0 0 16,0 0 0-16,0 0 0 0,0 0 0 0,0 0 0 16,0 0 0-16,0 0 0 0,-1-7 0 0,1 7 0 15,0 0 0-15,0 0 0 0,0 0 0 0,0 0 0 16,0 0-320-16,0 0-48 0,0 0 0 0,0 0 0 31,0 0-1744-31,0 0-368 0,0 0-64 0</inkml:trace>
  <inkml:trace contextRef="#ctx0" brushRef="#br1" timeOffset="48765.9">10115 12363 4607 0,'0'0'400'0,"0"0"-400"0,0 0 0 0,0 0 0 16,0 0 1664-16,0 0 240 0,0 0 48 0,0 0 16 15,0 0-1296-15,9-3-256 0,0-2-48 0,-9 5-16 16,0 0 352-16,7-1 64 0,1-3 0 0,-8 4 16 16,8-3 64-16,-8 3 16 0,10-3 0 0,-10 3 0 15,6-3-16-15,-6 3 0 0,0 0 0 0,9 0 0 16,-9 0-272-16,0 0-48 0,0 0-16 0,0 0 0 16,0 0 0-16,0 0-16 0,7 6 0 0,-7-6 0 15,0 0-32-15,0 0 0 0,7 5 0 0,-7-5 0 0,0 0 80 16,0 0 16-16,0 0 0 0,0 0 0 0,0 0 0 0,0 0 0 15,0 0 0-15,0 0 0 0,0 0-16 0,0 0 0 16,0 0 0-16,0 0 0 0,0 0-96 0,-7 2 0 16,7-2-16-16,0 0 0 0,-7 0-32 0,7 0 0 15,-8-2 0-15,8 2 0 0,0 0-192 0,-7-2-32 16,-2 0-16-16,2 1 0 0,7 1 48 0,-8 0 16 16,8 0 0-16,-8-2 0 0,-1 1-16 0,2 0 0 15,7 1 0-15,-12 2 0 0,2-2-64 0,0-1-16 16,-2 1 0-16,2 1 0 0,3 1 0 0,-4-2 0 15,0-2 0-15,1 2 0 0,-2 0 0 0,1 0-128 16,-1-1 192-16,1 1-64 0,-3 0 0 0,2 0 0 16,2 0 0-16,-1-1 0 0,-3-1 0 0,2 1-128 15,-1 1 192-15,1 0-64 0,2-1 0 0,-3 1-128 16,-3-2 192-16,3 2-64 0,1 0-128 0,0 0 160 0,1 0-160 16,-2-1 160-16,-1-1-160 0,2 2 0 0,2 3 0 0,-1-3 128 15,-3-1-128-15,0-1 0 0,2 2 0 0,0 0 0 16,-1-1 0-16,-2-1 0 0,0 0 0 15,-1 1 0-15,1 2 0 0,1-1 128 0,-1-2-128 0,1 3 0 16,0 1 0-16,-1 0 0 0,1-1 128 0,2-1-128 16,2-1 0-16,0 2 0 0,-1 0 0 0,1-1 0 15,-1 0 0-15,0 0 0 0,0-3 0 0,0 2 0 16,4 2 0-16,-1-1 0 0,0-1 0 0,0 1 0 16,8 0 0-16,-8 2 0 0,0 2 0 0,-1-3 0 15,0-1 0-15,-2 0 0 0,4 2 128 0,-1-2-128 16,1 2 0-16,7-2 0 0,-8-1 0 0,2 0 0 0,-2 4 0 15,8-3 0-15,0 0 0 0,0 0 0 0,0 0 0 16,0 0 0-16,0 0 0 0,0 0 0 0,0 0 0 0,0 0 0 16,0 0 0-16,0 0 128 0,0 0-128 0,0 0 0 15,0 0 144-15,0 0-144 0,0 0 0 0,0 0 0 16,0 0 0-16,0 0 128 0,0 0-128 0,0 0 0 16,0 0 0-16,0 0 0 0,0 0 0 0,0 0 0 15,0 0 0-15,0 0 0 0,0 0 0 0,0 0 0 16,0 0 0-16,0 0 0 0,0 0 0 0,0 0 0 15,0 0 0-15,0 0 0 0,0 0 0 0,0 0 0 16,0 0 0-16,0 0 0 0,0 0 0 0,0 0 0 16,0 0 0-16,0 0 0 15,0 0-896-15,10 2-128 0,-10-2-48 0,10 3 0 16,-10-3-1808-16,11 3-384 0</inkml:trace>
  <inkml:trace contextRef="#ctx0" brushRef="#br1" timeOffset="51302.54">9309 12323 2751 0,'0'0'128'0,"0"0"16"0,0 0-144 0,0 0 0 15,0 0 0-15,0 0 0 0,5-6 2112 0,-5 6 384 0,5-9 64 0,-5 9 32 16,0 0-1376-16,0 0-256 0,5-7-64 0,-5 7-16 15,0 0 176-15,0 0 32 0,0 0 16 0,0 0 0 16,4-6-80-16,-4 6 0 0,0 0-16 0,0 0 0 16,0 0-176-16,0 0-48 0,0 0 0 0,0 0 0 15,0 0-240-15,0 0-48 0,0 0-16 0,0 0 0 16,0 0-48-16,0 0-16 0,0 0 0 0,0 0 0 16,0 0-64-16,0 0-16 0,-5 6 0 0,5-6 0 15,0 0 0-15,-3 8 0 0,3-8 0 0,0 0 0 16,-4 10-64-16,3-1-16 0,1-9 0 0,-1 9 0 15,1-1-64-15,0 1 0 0,0-2-16 0,0 1 0 16,0-8-16-16,0 0 0 0,1 9 0 0,0 0 0 0,-1-9-32 0,0 0 0 16,0 0 0-16,3 11 0 15,-2-1 80-15,0 0 16 0,-1-10 0 0,2 11 0 0,-1-2-96 16,-1-9-128-16,3 10 176 0,0-1-176 0,-3-9 208 0,2 9-64 16,1 1-16-16,-1-1 0 0,-2-9-128 0,4 10 160 15,-4-10-160-15,4 11 160 0,-2 0-160 16,1-1 128-16,0 0-128 0,-3-10 128 0,2 10-128 0,2 0 192 15,-2 1-192-15,2 0 192 0,-2-1-192 0,0-1 0 16,0 2 144-16,2-2-144 0,-4-9 128 0,0 0-128 16,3 12 128-16,2 0-128 0,2 2 0 0,-4-2 144 15,1-2-144-15,-1 0 0 0,0 3 128 0,2-1-128 16,-2-1 0-16,2-1 0 0,2-3 176 0,-3 1-176 16,1 0 160-16,1 1-160 0,0-3 176 0,3 1-176 15,-2-1 192-15,1 1-192 0,-3 0 176 0,-1 0-176 16,1 1 160-16,0-1-160 0,-5-7 0 0,9 8 128 0,-1 1-128 15,2-1 0-15,-2-3 0 0,2 1 0 0,0 1 0 0,-1 0 0 16,-1-2 0-16,-8-5 128 0,9 3-128 0,1 4 0 16,-1-1 0-16,-1 0 0 0,-8-6 128 0,12 7-128 15,-3 1 0-15,-1 0 0 0,1-2 0 16,0 2 0-16,-1 1 0 0,-1-1 0 0,1-2 0 0,0 0 0 16,-8-6 0-16,11 6 128 0,-11-6-128 0,11 8 0 15,-1 1 0-15,0-2 0 0,-10-7 0 0,7 10 0 16,3-2 0-16,-2 0 128 0,0 1-128 0,1-3 0 15,-2 0 0-15,1 0 0 0,-2 2 128 0,3-3-128 16,-9-5 0-16,11 4 0 0,0-2 0 0,-2 2 0 16,0 4 0-16,1-1 128 0,0-7-128 0,1 2 0 0,-2 2 0 15,0 1 128-15,0-1-128 0,-1 0 0 0,3 0 0 16,-1-1 128-16,-10-3-128 0,8 6 0 0,2 0 0 16,0 1 0-16,1-3 0 0,1 1 0 0,0 2 0 15,1-1 128-15,-2-3-128 0,2 3 0 0,0-1 0 0,1 2 0 16,-4 0 128-16,1-1-128 0,1-1 0 0,1 2 0 15,-3 1 0-15,1-1 0 0,0-2 0 0,0-1 128 16,0 1-128-16,0-1 0 0,0 1 0 0,-1 0 0 16,0-2 0-16,1 2 0 0,-3 0 0 0,2 2 0 15,-3-3 0-15,2-1 0 0,0 0 0 0,0 0 128 16,1 2-128-16,-3-1 0 0,3-2 0 0,-1 0 128 16,2-1-128-16,0 2 0 0,-3 2 0 0,2 0 128 15,0-2-128-15,1-1 0 0,-1 0 0 0,2 1 0 0,-2 2 0 16,-3-2 0-16,-7-3-128 0,8 3-128 15,1 1-32-15,1 0 0 0,1 0 288 0,0 0 0 16,1-2 0-16,3 0 0 0,1 2 192 0,-4-1 80 0,0-1 32 16,-4 0 0-16,1 1-496 0,1 0-80 0,0-3-32 0,-2 3 0 15,1 0 304-15,1 0 0 0,-2-1 0 0,0 0 0 16,0 0 0-16,-2 0 0 0,0 0 0 0,2 1 0 16,-1-1 0-16,0 0 0 0,-7-2 0 15,10 3 0-15,-4 2 768 0,3 0 192 0,-3 1 64 0,4-2 0 16,-4-1-832-16,3 2-192 0,-1-1 0 0,-1 3 0 15,1-6 0-15,1 1 0 0,0 0 0 0,0 2 0 16,3 1 0-16,-4-2 0 0,0-2 0 0,2 3 0 16,0 1 0-16,1 0 0 0,-2-2 0 0,1 0 0 15,1 1 0-15,-5 0 0 0,0 1 0 0,4 1 0 16,1-6-768-16,1 2-208 16,-5 1-48-16,1 1 0 0,-2-1 1648 0,1 0 320 0,0-2 64 0,1 2 16 0,0 0-832 0,2 0-192 15,-3-1 0-15,3 0 0 0,-2 0 0 0,0-2 0 16,1 1 0-16,0 1 0 0,0 0 0 0,-2 0 0 15,1 1 0-15,0 0 0 0,2 0 0 0,-4-1 0 16,2 1 0-16,2 0 0 16,-1 5-304-16,-2-4-96 0,-7-4-32 0,8 3 0 0,-2 1 688 0,2 0 144 15,-1-1 32-15,3 2 0 16,-2-2-688-16,-8-3-128 16,8 4-16-16,0 1-16 0,0-1 416 0,-8-4 0 0,8 2 0 0,-8-2 0 0,9 6 0 0,0-2 0 0,-1 0 0 15,-8-4 128-15,8 2-128 0,-8-2 0 16,10 2 128-16,-3 2-128 0,-7-4 0 0,0 0 128 0,8 3-128 0,-8-3 0 15,10 5 128-15,-4 1-128 0,-6-6 128 0,9 4-128 16,-3-1 128-16,-6-3-128 0,0 0 128 0,9 4-128 16,-9-4 0-16,6 4 0 0,0 0 0 15,0 1 0-15,2-1 0 0,-1 1 0 0,-1-2 0 0,-6-3 0 16,8 4 0-16,-3 0 0 0,-5-4 0 0,0 0 0 16,9 5 176-16,-9-5-48 0,0 0 0 0,0 0 0 15,6 7-128-15,0-2 0 0,0 0 0 16,-6-5 0-16,0 0 0 0,9 4 0 0,-3 0 0 0,-6-4 0 15,8 4 0-15,-8-4 0 0,0 0 0 0,9 3 0 16,-2 0 0-16,-7-3 0 0,0 0 0 0,0 0 0 0,9 3 0 16,-9-3 0-16,9 5 0 0,-9-5 0 0,0 0 0 0,0 0 0 15,10 4 0-15,-2 0 0 0,-8-4 0 16,0 0 0-16,0 0 0 0,0 0 0 0,7 3 0 0,-7-3 0 16,0 0 0-16,0 0 0 0,0 0 0 15,0 0 0-15,9 6 0 0,-9-6 0 0,0 0 0 0,0 0 0 16,4 5 0-16,-4-5 0 0,0 0 0 0,0 0 0 15,0 0 0-15,0 0 0 0,0 0 0 0,7 7 0 16,-7-7 128-16,0 0-128 0,0 0 0 0,7 6 0 16,-7-6 0-16,0 0 0 0,0 0 0 0,0 0 0 15,5 6 0-15,-5-6 0 0,0 0 0 0,0 0 0 16,0 0 0-16,0 0 128 0,0 0-128 0,0 0 0 16,0 0 0-16,5 10 0 0,-5-10 0 0,0 0 0 15,3 8 0-15,-3-8 0 0,0 0 0 0,0 0 0 16,0 0 0-16,0 0 0 0,0 0 0 0,0 0 0 15,0 0 0-15,0 0 0 0,0 0 0 0,0 0 0 16,0 0 0-16,0 0 0 0,0 0 0 0,3 9 0 0,-3-9 128 16,0 0-128-16,0 0 0 0,0 0 0 0,0 0 0 0,0 0 0 15,0 0 0-15,0 0 0 0,0 0 0 0,0 0 0 16,0 0 0-16,0 10 0 0,0-10 0 0,0 0 0 16,0 0 0-16,0 0 0 0,0 0 0 0,1 9 0 15,-1-9 0-15,0 0 0 0,0 0 0 0,0 0 0 16,0 0 0-16,0 0 0 0,0 0 0 0,0 0 0 15,0 0 0-15,-1 10 0 0,1-10 0 0,0 0 0 16,-1 10 0-16,1-10 0 0,0 0 0 0,0 0 0 16,0 0 0-16,0 0 0 0,-1 12 0 0,1-12 0 15,0 0 0-15,0 0 0 0,-6 8 0 0,6-8 0 0,0 0 0 0,-4 8 0 16,4-8 0-16,0 0 0 0,-4 9 0 16,4-9 0-16,-4 9 0 0,4-9 0 0,0 0 0 0,0 0 0 15,-6 10 0-15,2-5 128 0,4-5-128 0,0 0 0 16,-4 8 0-16,4-8 0 0,-4 8 0 0,4-8 0 15,-5 7 0-15,5-7 0 0,-4 10 0 0,2-2 0 16,2-8 0-16,-7 8 0 0,7-8 0 0,0 0 0 16,-4 7 0-16,4-7 0 0,0 0 0 0,-6 5 0 15,6-5 0-15,0 0 0 0,-8 5 0 0,8-5 0 16,-6 5 0-16,6-5 0 0,-7 5 0 0,7-5 0 16,-7 4 0-16,7-4 0 0,0 0 0 0,-8 5 0 15,2-1 0-15,6-4 0 0,0 0 0 0,0 0 0 16,-7 6 0-16,7-6 0 0,0 0 0 0,0 0 0 15,-6 4 0-15,6-4 0 0,-5 9 0 0,-1-2 0 16,0-2 0-16,6-5 0 0,-9 6 0 0,3-2 0 0,6-4 0 16,-4 7 0-16,4-7 0 0,-7 6 0 0,1 0 0 0,0-1 0 15,1 2 0-15,5-7 0 0,-7 5 0 0,-1 0 0 16,1 1 0-16,-1 1 0 0,2 0 0 16,2-2 0-16,-3 0 0 0,2 0 0 0,-1 1 0 0,6-6 0 15,-6 5 0-15,1-1 0 0,-2 0 0 0,7-4 0 16,-6 6 0-16,6-6 0 0,-6 4 0 0,6-4 0 15,-8 5 0-15,4 1 0 0,4-6 0 0,-9 2 0 16,9-2 128-16,-8 4-128 0,-2-2 0 0,2 1 128 16,1-1-128-16,1 1 0 0,-3-2 0 0,4 4 0 15,-4-2 0-15,3 0 0 0,-1-1 0 0,7-2 0 16,-8 3 0-16,8-3 0 0,0 0 0 0,0 0 0 0,0 0 0 16,0 0 0-16,0 0-176 0,0 0 176 15,0 0-1920-15,0 0-320 0,0 0-48 0</inkml:trace>
  <inkml:trace contextRef="#ctx0" brushRef="#br1" timeOffset="51826.45">10948 14221 5519 0,'0'0'240'0,"0"0"64"0,0 0-304 0,0 0 0 16,6-6 0-16,-6 6 0 0,0 0 2448 0,4-6 432 15,-4 6 96-15,0 0 16 0,0 0-1952 0,0 0-384 16,0 0-80-16,0 0 0 0,0 0-144 0,0 0-32 16,0 0 0-16,0 0 0 0,-10 2-48 0,1 0-16 15,-2 0 0-15,1 3 0 0,0 3-144 0,0-2-16 16,0-1-16-16,2-1 0 0,0 3-320 0,1-2-64 0,2-1-16 15</inkml:trace>
  <inkml:trace contextRef="#ctx0" brushRef="#br1" timeOffset="51986.46">10764 14267 5519 0,'0'0'496'0,"0"0"-496"0,0 0 0 0,0 0 0 0,0 0 2192 0,0 0 352 16,-8 1 64-16,3 0 16 0,5-1-1808 0,-9 6-368 0,2-2-64 0,7-4 0 15,-8 5-112-15,2 0-16 0,6-5 0 0,-10 5 0 16,1-2-112-16,2 1-16 0,-1 0-128 0,1 0-5088 16,1 1-1120-16</inkml:trace>
  <inkml:trace contextRef="#ctx0" brushRef="#br1" timeOffset="52157.64">10091 14549 15663 0,'-13'3'1392'0,"0"0"-1120"15,2 1-272-15,-2-2 0 0,1-2 800 0,1 2 96 16,2 0 32-16,-1 4 0 0,4-2-928 0,-2 1-304 16,2-1 0-16</inkml:trace>
  <inkml:trace contextRef="#ctx0" brushRef="#br1" timeOffset="53334.68">9798 14666 7359 0,'0'0'656'0,"-5"3"-528"0,5-3-128 15,-9 3 0-15,9-3 1440 0,-6 3 256 0,6-3 48 16,-5 4 16-16,-1-2-768 0,2 1-160 0,-2 1-16 0,0 1-16 16,6-5-800-16,-8 3 0 0,2 0 0 15,6-3-192-15,-5 7 192 0,0 0 0 0,5-7 192 16,-5 6-192-16,1 0 0 0,1 1-176 0,-2 2 0 0,1-3 0 31,-3-3-528-31,-2 1-96 0,3 2-32 0,-1-2 0 0,2 0 672 0,-1-2 160 0,0 1 0 16,-3 2 0-16,1 1 784 0,-1 1 192 0,0-1 48 0,1 2 0 15,-1 0-832-15,-1-1-192 0,-2 0 0 0,1 0 0 16,-2-2 0-16,-1 3 0 0,0 0 0 0,2 0 0 16,3 2 0-16,-2 0 0 0,-1-1 0 0,1 0 0 15,1 0 864-15,0 0 128 0,0 0 32 0,1 1 0 0,-1-3 0 16,2 2 0-16,0-3 0 0,3 3 0 0,1-4-832 15,1 1-192-15,3-6 0 0,-1 7 0 0,0-2 0 0,1-5 0 16,0 0 0-16,2 8 0 0,-2-8 0 0,3 4 0 16,-3-4 0-16,2 7 0 0,-1-2 0 0,-1-5 0 15,0 7 0-15,0-2 0 0,-1 1 0 0,1-1 0 16,-2 1 0-16,2-6 0 0,0 0 864 0,-2 5 128 16,2-5 32-16,-2 6 0 0,2-6-832 0,-1 4-192 15,1-4 0-15,0 0 0 0,0 0 0 0,-2 8 0 16,0-1 0-16,2-7 0 0,0 0 0 0,-4 4 0 15,4-4 0-15,-2 5 0 0,-2 1 0 0,1-1 0 16,3-5 0-16,0 0 0 0,-1 8 864 0,1-1 128 16,0-7 32-16,1 6 0 0,1 2-832 0,-2-8-192 15,3 6 0-15,1-1 0 0,-4-5 0 0,7 6 0 0,1-2 0 16,0-2 0-16,1-3 0 0,1 0 0 16,1 0 0-16,0 0 0 0,1 0 864 0,-1-2 128 0,3-2 32 0,8-2 0 15,2 2-704-15,-1 0-128 0,-1 1-16 0,1 0-16 16,-3-1 16-16,-1 1 0 0,1 1 0 0,0-3 0 15,-4 3-32-15,3-1 0 0,-1 2 0 0,-1 1 0 16,0 0-144-16,2 1 192 0,-2 1-192 16,0 1 192-16,0 1-192 0,1-2 160 0,-1-1-160 0,1 3 160 15,-1-2-160-15,2 2 0 0,0 0 144 0,2-1-144 16,2-1 128-16,-2-1-128 0,0-1 128 0,-1 0-128 16,-2 0 192-16,0-1-16 0,-3-2-16 0,0 2 0 15,-2 0 32-15,0-1 0 0,-3 1 0 0,-1 0 0 0,-3-2-192 0,-6 4 192 16,10-3-192-16,-2 1 192 0,-8 2-64 15,0 0-128-15,0 0 192 0,0 0-64 0,0 0 48 0,0 0 0 16,0 0 0-16,7-4 0 0,-7 4 16 0,0 0 0 16,0 0 0-16,0 0 0 0,-3-7-16 0,3 7 0 15,-8-2 0-15,-1 0 0 0,-3 0-48 0,0 1 0 16,-4-1 0-16,0 2 0 0,-2 2-128 0,-5-1 192 16,-3-1-192-16,-4 1 192 0,0 0-192 0,0 0 0 15,2-1 144-15,7 1-144 0,-7 0 0 0,1 0 0 16,-1 1-160-16,1 1 160 0,-3-4 0 0,-1 1 0 15,0 1 0-15,-5 0 0 0,3 1 0 0,0-1 0 16,0 0 0-16,3 1 0 0,2 1 0 0,4-2 0 16,-3 1 0-16,5-1 0 0,3 0 0 0,2-1 0 0,4 0 0 15,4 0 0-15,0-1 0 0,5 0 0 16,4 1 0-16,0 0 0 0,10-5 224 0,5 2 160 0,5 1 16 0,2 0 16 16,3 1-288-16,6 0-128 0,7-1 128 15,1 0-128-15,2 2 0 0,0-1 0 0,-1 0 0 0,-1 0-176 16,0 0 176-16,2 0 0 0,0 1 0 15,-5 2 0-15,-4-1 0 0,-1 0 0 0,0 0 0 0,-4 3 128 16,-3 0-128-16,-6-1 0 0,-4-1 0 0,-3 1 0 16,-2 0 0-16,-9-3 0 0,0 0 0 0,0 0 128 15,0 0 64-15,0 0 32 0,0 0 0 0,-10 4 0 16,-1-1 48-16,-7-2 16 0,-7 0 0 0,0 1 0 16,1-1-112-16,-4 1-32 0,-5-1 0 0,0 0 0 15,1 1-144-15,1 0 0 0,2 1 0 0,1-2 128 16,1-1-128-16,3 1 0 0,-1 1 0 0,6 1 0 0,-2-1 0 15,5-1 0-15,5-1 128 0,2 0-128 0,9 0 0 16,0 0 0-16,0 0 0 0,0 0 0 0,9-2 0 0,3-2 0 16,4 3 0-16,4-1 0 0,0 0-144 0,5-1 144 15,-2-1 0-15,3 0 0 0,3 1 0 16,-4-1 0-16,-1 0 0 0,-1 1 0 0,-2 2 0 0,-3-1 0 16,-5 1 0-16,-3 1 0 0,-10 0 0 0,0 0 0 15,0 0 0-15,0 0 0 0,0 0 0 0,0 0 0 16,0 0 0-16,0 0 0 15,0 0-1984-15,0 0-320 0,-8 6-80 0,4-4-16 0</inkml:trace>
  <inkml:trace contextRef="#ctx0" brushRef="#br1" timeOffset="58011.02">12774 5790 18431 0,'-8'-7'816'0,"8"7"160"0,-7-6-784 0,0 1-192 16,-1 0 0-16,1 2 0 0,7 3 192 0,-8-2 0 15,-1-3 0-15,9 5 0 0,-9-2-192 0,9 2 0 16,-9-2 0-16,9 2 0 0,-6-4 0 0,6 4 128 15,-9-4-128-15,9 4 0 0,0 0 480 0,-9-3 0 16,2-1 0-16,7 4 0 0,0 0 16 0,0 0 0 16,0 0 0-16,0 0 0 0,-7-5-128 0,7 5-32 15,0 0 0-15,0 0 0 0,0 0-48 0,0 0-16 16,0 0 0-16,0 0 0 0,0 0 64 0,0 0 16 16,0 0 0-16,0 0 0 0,0 0 80 0,0 0 16 15,0 0 0-15,0 0 0 0,0 0-64 0,10 2 0 16,-2 2 0-16,1-2 0 0,1-2-96 0,-4 0-32 15,-6 0 0-15,12 0 0 0,1 0-112 0,-3 1-16 0,0-1-128 0,1 0 192 16,-2 0-48-16,-1 0-16 0,1-2 0 0,0 0 0 16,-9 2 128-16,9-3 0 0,0 2 16 0,-9 1 0 15,9-4 64-15,-1 0 16 0,-8 4 0 0,9-6 0 16,0 1-80-16,0-3-16 0,-2-2 0 0,1 1 0 16,-1 3-32-16,-1-3-16 0,2-2 0 0,0 0 0 15,-3 1 64-15,3 0 16 0,-2 0 0 0,3-1 0 16,-1-2 16-16,1-3 0 0,-3-2 0 0,3 2 0 15,-3 1-48-15,-1 0 0 0,1-4 0 0,-2 3 0 16,0 2-80-16,3-1-32 0,-4 3 0 0,1-3 0 0,-1-1-16 16,-1 0-128-16,1 1 192 0,-3 0-64 0,1-1-128 15,2 2 0-15,-1 1 0 0,0 0 0 0,-2-2 0 0,1 0 128 16,-1-1-128-16,0 2 0 0,-1 0 128 0,0 1-128 16,1 2 0-16,-2-4 128 0,0 0-128 0,-1 1 0 15,-1 2 0-15,0-1 128 0,-2 1-128 0,-1 0 192 16,1-3-192-16,-1 3 192 0,0 2-192 0,-1 1 192 15,-1-1-192-15,2-1 192 0,0-1-192 0,0 0 160 16,-2 0-160-16,3 0 160 0,-3-1-160 0,2 3 0 16,-1 0 0-16,1-1 128 0,-2 1-128 0,3 1 0 15,-3 0 0-15,2 2 0 0,-2-1 0 0,3 1 0 16,-3 1 0-16,2-1 0 0,-1 0 0 0,-1 1 128 16,-2-1-128-16,2 2 0 0,-2-1 0 0,0 1 0 15,-1-2 128-15,-2-1-128 0,-2 1 0 0,0-1 0 0,0-1 0 16,1 2 0-16,-1-1 0 0,2-2 128 0,-2 0-128 0,0 1 0 15,1 0 128-15,-1 1-128 0,1 1 0 16,0-1 128-16,-1 1-128 0,2 0 0 0,0 2 0 0,-1-1 0 16,0 1 0-16,1-2 0 0,-2-1 0 0,2 3 0 15,-1 0 0-15,-2 0 0 0,-1-3 0 0,0 3 0 16,-2 0 0-16,-1 0 0 0,0-2 0 0,1 3 0 16,-1-2 0-16,2 3 0 0,-2-1 0 0,0 1 0 15,-1-1 0-15,2 2 0 0,-1 1 0 0,1 0 0 16,-1-1 0-16,2 1 0 0,1-1 0 0,0 0 0 15,0 2 0-15,-1 0 0 0,1 0 0 0,-2 0 0 16,0 0 0-16,0-2 0 0,-3 1 0 0,2 0 0 16,1 1 0-16,-3 0 0 0,1 0 0 0,-2 4 0 0,2 0 0 15,-2 2 0-15,2 0 0 0,-3 1 0 0,3 1 0 16,-1-1 0-16,2 1 0 0,3-1 0 0,-4-1 0 16,5 0 0-16,1-1 0 0,-1 1 0 0,2-1 0 0,-1 0 0 15,0-1 0-15,-1 1 0 0,2 0 0 0,-1-1 0 16,-2-2 0-16,3 1 0 0,-2 2 0 0,1 1 0 15,-2-1 0-15,1 1 0 0,1-2 0 0,-1 2 0 16,1 0 0-16,1 0 0 0,-1 0 0 0,1 0 0 16,0-3 0-16,1 4 0 0,2-2 0 0,-1 1 0 15,2-4 0-15,0 2 0 0,2 2 0 0,-1 2 0 16,2-3 0-16,-1 1 0 0,-1-1 0 0,1 2 0 16,-2-1 0-16,1 1 0 0,-1 0 0 0,-1-1 0 15,0 2 0-15,0 0 0 0,-2 0 0 0,1 0 0 0,-1-1 0 16,0-1 0-16,-2 2 0 0,1 1 0 0,-1-3 0 15,1 2 0-15,0 0 0 0,0 1 0 0,1 0 0 0,0 0 0 16,-1 0 0-16,2 0 0 0,0 0 0 16,1 2 0-16,-2 1 0 0,-1-1 0 0,1 1 0 0,2 1 0 15,-1 1 0-15,1 1 0 0,1 0 0 0,0-1 0 16,1-3 0-16,1 1 0 0,1 1 0 0,2-1 0 16,2 0 0-16,-1 0 0 0,3-2 0 0,-2 0 0 15,2 3 0-15,1-2 0 0,1-1 0 0,0 1 0 16,0 1 0-16,0 0 128 0,1-1-128 0,1 1 0 15,-1 0 0-15,1 0 0 0,-1 1 128 0,-1 0-128 16,-1-2 0-16,-1 1 0 0,1 3 0 0,-1 2 0 16,1-1 0-16,-1 1 0 0,-1 0 0 0,0 3 0 15,1-1 0-15,1-2 0 0,0-1 128 0,1 0-128 0,0 0 0 16,0-2 0-16,1 0 0 0,1 0 128 0,-1 0-128 16,2-1 0-16,0 0 144 0,-1 2-144 0,-2 1 0 0,2-1 128 15,0-2-128-15,1 1 0 0,-2 0 0 0,0 0 0 16,0-4 0-16,2 1 128 0,-1 1-128 0,0 1 0 15,-1 1 0-15,1-2 128 0,0-1-128 0,-1 1 0 16,1 2 0-16,2 2 0 0,-3-5 0 0,0 2 0 16,1 0 0-16,0 2 0 0,-1 3 0 0,2-3 0 15,-1-5 0-15,1 1 128 0,-1 1-128 0,0 2 0 16,2 1 0-16,-1-2 0 0,-1-3 0 0,3 2 128 16,-2 2-128-16,2-1 0 0,2-2 0 0,-3 0 0 15,2-2 0-15,1 4 128 0,-2 0-128 0,3 1 0 16,-3-3 0-16,2 1 128 0,-1 0-128 0,1 1 0 15,0 1 0-15,-1-1 128 0,3-1-128 0,-1 0 0 0,3 0 0 16,0 1 0-16,-5-2 0 0,4-1 0 0,-1-3 0 16,0 3 128-16,0 2-128 0,1-1 0 0,1-2 0 0,0-2 128 15,1 2-128-15,-1 2 176 0,0 2-176 0,-1-3 192 16,1-3-192-16,0-1 0 0,0 3 0 0,0 0 0 16,-2-1 0-16,1-1 0 0,-1 1 0 15,2 0 0-15,-1 0 0 0,1-1 0 0,0 1 0 0,0 1 128 16,0 1-128-16,1 0 0 0,0-3 0 0,-1 0 0 15,2-1 0-15,1 0 0 0,-1-1 128 0,1 1-128 16,2-1 0-16,0 1 0 0,1-2 0 0,-1 1 128 16,1-1-128-16,-1 1 0 0,1-4 0 0,-1 3 128 15,1 0-128-15,0 2 0 0,0-2 0 0,-1 1 0 16,0-2 0-16,0-1 128 0,1 3-128 0,-1-2 0 0,1 0 0 16,-2 2 0-16,0-1 0 0,1 0 0 0,-1 0 0 15,1-1 0-15,0 3 128 0,-1-2-128 0,1-1 0 0,-1 2 0 16,2-2 0-16,-1 0 0 0,2-1 0 15,-1 0 0-15,3-1 0 0,-2 1 0 0,1 0 0 0,1 0 128 16,2-1-128-16,0 2 0 0,-1-2 0 0,-1 0 0 16,2 0 128-16,0 0-128 0,-3-1 0 0,1 0 0 15,-2 0 0-15,1 1 0 0,-2 1 0 0,-1-2 0 16,1 2 128-16,0-2-128 0,0-2 0 0,1 1 0 16,1 1 0-16,1 0 0 0,-1-1 0 0,-1 0 0 15,1 0 0-15,1 0 0 0,-3-1 0 0,2-1 0 16,0 1 0-16,-1-1 0 0,2 3 0 0,0-1 0 15,0 0 128-15,-1-2-128 0,-2 0 0 0,1 0 0 16,-2-2 0-16,1 4 0 0,-2-1 0 0,1 0 0 0,-1-1 0 16,0 0 0-16,0 1 0 0,-1-1 0 0,1 0 128 15,0-1-128-15,-2 0 0 0,2 1 0 0,1 0 0 0,-1 1 0 16,0-2 0-16,1 1 0 0,-2-1 0 0,0 3 0 16,1-2 0-16,0 1 0 0,1-2 0 0,-1 3 0 15,1 0 0-15,1 0 0 0,-1 0 128 0,1 1-128 16,1-3 0-16,-3 2 0 0,0-1 0 0,-1 1 128 15,-1-1-128-15,0 0 0 0,0-1 0 0,0 2 0 16,1-4 0-16,0 3 0 0,-3-1 0 0,1 0 0 16,0 1 0-16,0 1 0 0,-1-4 0 0,0 0 0 15,0 1 0-15,1 1 0 0,-2-2 0 0,1 1 128 0,0-1-128 16,-1-1 0-16,2 1 0 0,0 1 128 0,1-4-128 16,-3 1 160-16,-4-1-160 0,3 2 160 0,4 2-160 0,1 0 160 15,-2-3-160-15,1 1 160 0,-2 2-160 16,2-1 192-16,0-3-192 0,-1 2 192 0,0 2-192 0,-1-2 0 15,1-1 0-15,0 0 0 0,0 1 0 0,-2-2 0 16,1-2 0-16,0 1 128 0,0 0-128 0,0 1 0 16,1-2 0-16,0 2 0 0,-4 0 0 0,3-1 0 15,1 1 128-15,1-1-128 0,-4 0 0 0,2 0 0 16,1 0 0-16,-1 1 0 0,1-1 0 0,0 0 0 16,1-2 0-16,1 1 0 0,2-1 0 0,-1-1 0 15,-4 2 0-15,1-2 0 0,-1 0 0 0,2 0 0 16,1-1 128-16,-3-1-128 0,-1 1 0 0,2 0 0 15,-1 1 0-15,0 1 0 0,1-2 128 0,0 1-128 0,-4-3 0 16,2 3 128-16,0 0-128 0,0 1 0 0,0 1 144 16,0 0-144-16,-2-1 0 0,3 1 0 15,-3-1 0-15,2 3 128 0,-1 1-128 0,-1 2 0 0,-2-1 0 0,2-2 0 16,0-3 0-16,-2 3 0 0,1-3 0 0,0 2 0 16,-1 1 0-16,3 1 0 0,-4 0 0 0,3 1 0 15,0 0 0-15,2 0 0 0,-3 0 0 0,3 0 0 16,-4 2 0-16,2-1 0 0,-1 1 0 0,2-1 0 15,-4-1 0-15,2 0 0 0,-7 6 0 0,7-5 0 16,-3-2 0-16,0 2 0 0,2-1 0 0,-6 6 128 16,3-9-128-16,0 2 128 0,-3 7-128 0,5-8 128 15,-5 8-128-15,0 0 144 0,0 0-144 0,0 0 160 16,4-9-160-16,-4 9 0 0,0 0 0 0,2-6 0 0,-2 6 0 16,0 0 0-16,3-8 128 0,-3 8-128 0,4-8 0 0,-4 8 0 15,0 0 0-15,0 0 0 0,7-6 0 0,-7 6 0 16,0 0 0-16,6-5 0 0,-6 5 0 0,8-3 0 15,-8 3 0-15,0 0 0 0,0 0 0 0,0 0 0 16,0 0 0-16,0 0 0 0,0 0 0 0,0 0 0 16,0 0 0-16,4-6 0 0,-4 6 0 0,0 0 0 15,0 0 128-15,0 0-128 0,5-5 0 0,-5 5 0 16,0 0 0-16,0 0 0 0,0 0 0 0,0 0 0 16,0 0 0-16,0 0 0 0,0 0 0 0,0 0 0 15,0 0 0-15,0 0 0 0,0 0 0 0,0 0 0 16,0 0 0-16,0 0 0 0,0 0 0 0,9 0 0 15,-9 0 0-15,0 0 0 0,0 0 0 0,0 0 0 0,7 0 0 16,-7 0 0-16,0 0-224 0,0 0 80 16,0 0 16-16,6 7 0 15,-1-2-1984-15,-5-5-384 0,0 0-64 0</inkml:trace>
  <inkml:trace contextRef="#ctx0" brushRef="#br1" timeOffset="59734.81">13990 6018 7423 0,'0'0'320'0,"0"0"80"0,-3-4-400 0,3 4 0 0,-7-6 0 0,7 6 0 0,0 0 0 15,0 0 0-15,0 0 128 0,0 0-128 0,0 0 160 0,-5-3 0 16,1 0 0-16,4 3 0 0,0 0-160 0,0 0-176 16</inkml:trace>
  <inkml:trace contextRef="#ctx0" brushRef="#br1" timeOffset="60375.89">13963 5942 12783 0,'0'0'560'0,"0"0"128"0,-2-5-560 0,2 5-128 16,0 0 0-16,0 0 0 0,-3-6 448 0,3 6 48 16,-2-6 16-16,1 2 0 0,1 4-320 0,0 0-48 15,0 0-16-15,0 0 0 0,0 0-128 0,0 0 0 16,0 0 0-16,0 0 0 0,0 0 0 0,0 0 0 16,9 1 0-16,-9-1 0 0,0 0 0 0,0 0 0 0,0 0 0 0,0 0 0 15,7-5 192-15,-7 5-64 0,0 0 0 0,0 0 0 16,0 0 144-16,0 0 32 0,1-8 0 15,-1 8 0-15,2-7 160 0,-2 2 48 0,-3-1 0 0,3 6 0 16,0 0 0-16,0-8 0 0,-2 0 0 0,2 8 0 16,0 0-96-16,0 0-16 0,0 0 0 0,0 0 0 15,-3-8-144-15,3 8-48 0,0 0 0 0,0 0 0 16,0-5-208-16,0 5 144 0,0-6-144 0,0 6 128 16,0 0-128-16,0 0 0 0,0 0 0 0,0 0 0 15,0 0 0-15,0 0 128 0,0 0-128 0,0 0 128 16,0 0 128-16,7-5 32 0,-7 5 0 0,4-6 0 15,-4 6 96-15,0 0 32 0,0 0 0 0,0 0 0 0,6-4-64 0,-6 4-16 16,4-9 0-16,-4 9 0 0,0 0-80 0,0 0-32 16,0 0 0-16,0 0 0 0,0 0-64 0,0 0-16 15,0 0 0-15,0 0 0 0,7-2 32 0,-7 2 0 16,0 0 0-16,0 0 0 0,0 0-48 0,0 0-128 16,0 0 192-16,0 0-64 0,0 0-128 0,0 0 160 15,0 0-160-15,0 0 160 0,0 0-160 0,0 0 128 16,0 0-128-16,0 0 128 0,0 0-128 0,0 0 192 15,0 0-192-15,8-2 192 0,-8 2-32 0,9-2 0 16,-9 2 0-16,0 0 0 0,0 0 32 0,0 0 16 16,0 0 0-16,0 0 0 0,0 0-48 0,0 0-16 15,0 0 0-15,0 0 0 0,0 0-144 0,0 0 160 16,0 0-160-16,0 0 160 0,0 0-160 0,0 0 160 16,0 0-160-16,0 0 160 0,0 0-160 0,0 0 0 0,0 0 0 0,0 0 0 15,0 0 0-15,0 0 128 0,0 0-128 0,0 0 0 16,0 0 0-16,0 0 0 0,0 0 0 0,0 0 0 15,0 0 0-15,0 0-176 0,0 0 176 0,0 0-192 32,0 0-224-32,0 0-48 0,0 0-16 0,7 5 0 15,-7-5-512-15,0 0-96 0,0 0-32 0,0 0-11280 0</inkml:trace>
  <inkml:trace contextRef="#ctx0" brushRef="#br1" timeOffset="65852.53">14125 5910 9215 0,'0'0'816'15,"0"0"-656"-15,-2-8-160 0,2 8 0 0,0 0 1376 16,0 0 240-16,0 0 48 0,0 0 16 0,0 0-1056 16,0 0-224-16,0 0-32 0,0 0-16 0,3-10-192 0,-3 10-32 15,0 0-128-15,0 0 192 0,3-8 32 0,-3 8 0 16,0 0 0-16,0 0 0 0,0 0 224 0,0 0 32 16,0 0 16-16,0 0 0 0,0 0 80 0,0 0 0 15,0 0 16-15,0 0 0 0,4-8-16 0,-4 8 0 16,0 0 0-16,0 0 0 0,7-6-80 0,-7 6-32 15,0 0 0-15,0 0 0 0,0 0-64 0,0 0-16 16,4-6 0-16,-4 6 0 0,0 0 0 0,0 0-16 16,0 0 0-16,0 0 0 0,0 0 80 0,0 0 32 15,0 0 0-15,0 0 0 0,0 0-160 0,0 0-48 16,0 0 0-16,0 0 0 0,5 9-32 0,-2-2-16 16,-3-7 0-16,4 8 0 0,-1 4-96 0,-1 2-128 0,0-1 176 0,1 0-176 15,2-1 160-15,-1410 2-160 16,2816 2 128-16,-1407-1-128 0,-1 0 0 0,0 0 0 0,-1 1 0 15,1 2 0-15,-1 2 128 0,1 0-128 0,-3-1 128 16,1 3-128-16,-1 0 224 0,0 2-32 0,0-4-16 16,0 4 0-16,0-2 48 0,0 0 16 0,-1-4 0 0,1 3 0 15,0 1-16-15,0 0 0 0,0 0 0 0,0 1 0 16,-1 0-16-16,1 4 0 0,2-3 0 0,-1 0 0 16,-1 0-32-16,0 3-16 0,-1-4 0 0,1 1 0 15,1-1-32-15,-1 2-128 0,0 2 192 0,3-1-64 16,-2 0-128-16,-1 1 128 0,-1-2-128 0,-2 4 128 15,2 2-128-15,1-3 128 0,0 0-128 0,0-1 128 16,0 1-128-16,0-1 0 0,0 1 144 0,1-4-144 16,2-3 128-16,-2 1-128 0,-1 1 160 0,1-2-160 0,-1-1 240 15,1-2-48-15,-1 0-16 0,0 2 0 0,-1 2 32 16,0 0 16-16,-3-2 0 0,3 2 0 0,-1 1-16 0,1 1 0 16,-1 3 0-16,0-1 0 0,0-3-80 0,1 1-128 15,0 2 176-15,0-1-176 0,-1-1 128 0,1 0-128 16,0 0 0-16,0 3 0 0,0 1 128 0,-2 1-128 15,0-2 0-15,1 2 0 0,-1 3 0 0,-1-1 0 16,0-1 0-16,-1 0 0 0,1-1 128 0,1-1-128 16,-2 1 0-16,2 0 0 0,-4-2 128 0,3-1-128 15,1 0 144-15,1 0-144 0,-4 1 192 0,2 0-64 16,-1-3-128-16,0 3 192 0,0-1-64 0,2-1 0 16,1 1-128-16,-3-3 192 0,2-1-64 0,1-1 0 0,1 0-128 15,0 1 192-15,0-2-192 0,-2 1 176 0,1 0-176 16,-3-2 160-16,0 1-160 0,2-3 128 0,1 1-128 0,-1 1 128 15,0 0-128-15,0 2 192 0,-1-2-192 16,-1 0 192-16,2-3-192 0,-1 3 128 0,0 2-128 16,-1-2 128-16,1-2-128 0,1 0 128 0,0 0-128 0,-2 0 128 15,2-1-128-15,2 0 128 0,1-3-128 16,-1 0 128-16,-3 0-128 0,2 0 0 0,2 0 0 0,-1 0 128 16,-2-1-128-16,0 0 0 0,-2 1 0 0,2-2 0 15,2-1 0-15,-2 1 128 0,0 2-128 0,2 2 0 16,0-4 0-16,1 2 0 0,0-2 128 0,0 0-128 15,0 0 0-15,1 0 0 0,0 1 0 0,1-2 128 16,-2-10-128-16,-2 12 0 0,1 2 0 0,1-1 128 16,0 1-128-16,-1-2 0 0,0-1 0 0,0 1 0 0,0 1 0 15,0 0 0-15,1-3 0 0,0 3 0 0,0 0 0 16,0 1 128-16,-1-1-128 0,1 1 0 0,0-2 0 16,0-2 0-16,-1 1 128 0,2-1-128 0,1-1 0 0,-1 1 0 15,0 1 0-15,0-1 0 0,-1-2 0 0,0-8 128 16,2 9-128-16,3-1 0 0,-5-8 0 0,2 11 128 15,-2-1-128-15,0-1 0 0,1-2 128 0,-1-7-128 16,2 11 0-16,-1-3 128 0,-1-8-128 0,3 10 0 16,-1 1 144-16,0-2-144 0,0-2 0 0,-2-7 128 15,0 0-128-15,1 8 0 0,0 0 0 0,-1-8 128 16,0 0-128-16,0 0 0 0,3 9 0 0,0 1 144 16,-1-2-144-16,-2-8 0 0,0 0 160 0,0 0-160 15,0 0 128-15,0 0-128 0,0 0 0 0,0 0 128 0,0 0-128 16,0 0 0-16,0 0 0 0,8 7 128 15,-8-7-128-15,0 0 0 0,0 0 0 0,0 0 128 0,5 9-128 0,-5-9 0 16,0 0 0-16,0 0 128 0,0 0-128 0,0 0 0 16,0 0 0-16,0 0 0 0,0 0 0 0,0 0 0 15,6 5 0-15,-6-5 128 0,0 0-128 0,0 0 0 16,0 0 0-16,0 0 0 0,0 0 0 0,0 0 0 16,0 0 0-16,0 0 128 0,0 0-128 0,0 0 0 15,0 0 0-15,0 0 0 0,0 0 0 0,0 0 0 16,0 0 0-16,0 0 0 0,0 0 0 0,0 0 0 15,0 0 0-15,0 0 0 0,0 0 128 0,0 0-128 16,0 0 0-16,0 0 0 0,0 0 0 0,0 0 0 16,0 0 0-16,0 0 0 0,0 0 0 0,0 0 0 0,0 0 0 0,0 0 0 15,0 0 0-15,0 0 0 0,0 0 0 0,0 0 0 16,0 0 0-16,0 0 0 0,11-5 0 0,-11 5 0 16,0 0 0-16,0 0 0 0,0 0 0 0,0 0 0 15,4-10 0-15,-4 10 0 0,0 0 0 0,0 0 0 16,0 0 0-16,0 0 0 0,0 0 0 0,0 0 0 15,0 0 0-15,0 0 128 0,0 0-128 0,0 0 0 16,2-8 0-16,-2 8 0 0,0 0 0 0,0 0 0 16,3-9 0-16,-3 5 0 0,0 4 0 0,0 0 0 15,0 0 0-15,0 0 0 0,0 0 0 0,0 0 0 16,1-10 0-16,-1 10 0 0,2-9-128 0,-2 9 128 16,0 0 0-16,0 0 0 0,1-7 0 0,-3 0 0 15,0 0 0-15,-1 1 0 0,3 6 0 0,0-8 0 16,0 8 0-16,-3-10 0 0,1 2-144 0,0 1 144 0,2 7 0 15,-2-10 0-15,0-1-144 0,0 0 144 0,0 0 0 16,-2-1-144-16,0-1 144 0,1-1 0 0,1 0 0 0,2 1-128 16,-1 1 128-16,-3-1 0 0,1-2 0 0,1 1 0 15,0-1 0-15,0 1 0 0,2 4 0 0,-2-2-128 16,1-4 128-16,-2 3 0 0,1 4 0 0,-3-2 0 16,1-2 0-16,0 1 0 0,-2-1 0 0,1 1 0 15,0 0 0-15,1 0-128 0,-3 1 128 0,3 0 0 16,2 1 0-16,-2-2 0 0,-2-1 0 0,1-1-128 15,1-2 128-15,2 2 0 0,-2 2 0 0,2 0-128 16,-3-3 128-16,1 1 0 0,2 0 0 16,-1 2-128-16,0 0 128 0,-1 0 0 0,0-4 0 0,2 4 0 15,1-1 0-15,0 1 0 0,-2 0 0 0,0 1-128 16,1-5 128-16,0 4 0 0,-1 1 0 0,1 0 0 0,0-1 0 16,1 0 0-16,-1 0 0 0,1 1 0 0,0-2 0 0,-2 2 0 15,1-3 0-15,0 2 0 0,1 1 0 16,0-1 0-16,0-2 0 0,-3 1 0 0,2 0 0 0,0-2 0 15,0 2 0-15,0-1 0 0,-1-1 0 0,-1 3 0 16,0-1 0-16,-2 0 0 0,1 0 0 0,-1 1 0 16,1 0 0-16,-2-1 0 0,1 1 0 0,1 0-128 15,-3-1 128-15,2 0 0 0,-4-3 0 0,3 2 0 16,-1 0 0-16,2 0-128 0,-5 3 128 0,0-2 0 16,-2 0 0-16,2 2 0 0,0 0 0 0,-3-1 0 15,0 1 0-15,1-1 0 0,3-1 0 0,-1 0 0 16,-3 1 0-16,-1-2 0 0,1 0 0 0,1 0 0 15,3-2 0-15,-4 4 0 0,-2 2 0 0,1-1 0 0,2 0 0 16,-3 1-128-16,1 2 128 0,0-1 0 0,-2-1 0 16,2 1 0-16,0 0 0 0,2 1 0 15,0-1 0-15,0 0-128 0,0 0 128 0,-2 0 0 0,1-2 0 16,-1 4 0-16,0-2 0 0,0 0 0 16,-2-1 0-16,2-1 0 0,-3 3 0 0,-1 1 0 0,-2-1 0 0,2-1 0 15,2 2 0-15,1 0 0 0,1-1 0 0,-2 1-128 16,-4-1 128-16,2 1 0 0,2 2 0 0,-1-2 0 15,-3 1 0-15,2-1 0 0,-1 1 0 0,1 1 0 16,-2-1 0-16,1 2 0 0,1 1 0 0,-3-2 0 16,0-1 0-16,0 1 0 0,0 1 0 0,1 0-128 15,-5 0 128-15,2 0 0 0,1-1 0 0,2 1 0 16,-3 0 0-16,2-1 0 0,-2 1 0 0,2 1 0 0,-1-1 0 16,1 3 0-16,0-2 0 0,0 2 0 0,2 1 0 15,-2-1 0-15,1 0 0 0,-1 1 0 0,-1 0 0 16,0 2 0-16,-3 0 0 0,1-1-128 0,-2 0 128 0,1-1 0 15,3 0 0-15,-1 3-128 0,-6 3 128 0,3-1 0 16,-1 0 0-16,3 0 0 0,-2 1 0 0,1 0 0 16,2 1 0-16,-2 0 0 0,1-3 0 0,0 3 0 15,-1-1 0-15,2 2 0 0,-2 0 0 0,1-1 0 16,-3 1 0-16,4 2-128 0,1 1 128 0,-1-1 0 16,-2-1 0-16,-1-1 0 0,3 2 0 0,0-2 0 15,1-2 0-15,-2 0 0 0,3 2 0 0,2 0 0 16,-1-3 0-16,2 1 0 0,0-3 0 0,-1 0 0 15,3 2 0-15,-1-1 0 0,0 3 0 0,0-3 0 0,-2-2 0 16,3 0 0-16,-1 4 0 0,0-2 0 0,2-2 0 16,0 2 0-16,1 0 0 0,0 2 0 0,-1-1 0 0,2 0 0 15,2-1 0-15,1 1 0 0,-3 2 0 0,-1 0 0 16,3-1 0-16,1-1 0 0,1-3 0 0,-1 1 0 16,1 3 0-16,3-3 0 0,-3-1 0 0,2 0-128 15,-3 2 128-15,2 1 0 0,0 3 0 0,0-3 0 16,-4-1 0-16,4 1 0 0,-2 2 0 0,-2 0 0 15,-1 0 0-15,0 3 0 0,2-1 0 0,-3 1 0 16,1 4 0-16,0-1 0 0,1-2 0 0,-1 1-128 16,2 0 128-16,-1 2 0 0,1-1 0 0,-2 1 0 15,-2-1 0-15,3 2 0 0,1-1 0 0,2 0 0 16,1 2 0-16,-1-1 0 0,1 0 0 0,-2 2-128 16,2-1 128-16,0 1 0 0,0-3 0 0,1 2 0 0,2 0 0 15,-1-2-128-15,0 0 128 0,-1-1 0 0,1-1 0 0,1-1-160 16,0 1 160-16,-2-1 0 0,2 0 0 0,-1 0-128 15,2 0 128-15,-1-1 0 0,-1 1 0 16,1-2 0-16,2 3 0 0,-1-2 0 0,1 1 0 0,1 0-128 16,-4 0 128-16,3 0 0 0,0 0 0 0,-1 1 0 15,0 0 0-15,1 0 0 0,-3 0 0 0,2-1-128 16,-1 1 128-16,2 0 0 0,-2 0 0 0,1 0 0 16,-2 1 0-16,2-1 0 0,-2 0 0 0,1 0 0 15,0-1 0-15,-2 1 0 0,2 1 0 0,-2 1 0 16,2 0 0-16,1-2 0 0,0 1 0 0,0-1-128 15,1-1 128-15,-2 1 0 0,2 1 0 0,0-1 0 16,-1-2 0-16,1 1 0 0,-1 1 0 0,2 2 0 0,-4-1 0 16,4-1 0-16,1 0 0 0,0 0 0 15,-5 0 0-15,3-2 0 0,2-2 0 0,-1 3-128 0,-3 2 128 0,1 0 0 16,2-2 0-16,1 1 0 0,-4 2 0 0,3 0 0 16,-1 1 0-16,0 1 0 0,1-1 0 0,2-2 0 15,1-2 0-15,-1 1 0 0,-1 2 0 0,1-2 0 16,1-2 0-16,0-1 0 0,0 0 0 0,0 0 0 15,0 0 0-15,1-1 0 0,-1-8 0 0,2 11 0 16,0 2 0-16,1-2 0 0,-2-4 0 0,0 2 0 16,3 0 0-16,-1 1 0 0,-1 0-160 0,3-1 160 15,-3-1 0-15,1 2 0 0,-1 2 0 0,1-3 128 16,-3-9-128-16,1 8 0 0,1 2-128 0,1 0 128 0,-1 1 0 16,2 0 0-16,-1 0 0 0,3 0 0 15,-3-3 0-15,2 0 0 0,2 2 0 0,-3 0 0 0,1-4 0 16,1 1 0-16,-2 0 0 0,1 3 0 0,2 0 0 0,-3-1 0 15,2-2 0-15,-6-7 0 0,7 10 0 0,-1-3 0 16,-6-7 0-16,6 11 0 0,0-1 0 0,-1-3 0 16,2 0 0-16,-3-2 0 0,-4-5 0 0,7 8 0 15,-1 0 0-15,-6-8 0 0,0 0 0 0,8 8 0 16,-8-8 0-16,8 6 0 0,-2 1 0 0,-6-7 0 16,7 5 0-16,-7-5 0 0,6 7 0 0,-1-1 0 15,2 0 0-15,-2-1 0 0,-5-5 0 0,6 7 0 16,-6-7 0-16,6 7 0 0,0-1 0 0,2 1 0 15,-8-7 0-15,7 9 0 0,0 1 0 0,-2-3 0 16,2-1 0-16,-1-1 0 0,-1 5 0 0,2-2 0 0,-3-2 0 16,2 0 0-16,-6-6 0 0,7 7 0 0,0 0 0 15,1 1 0-15,-3-1 0 0,2 0 0 0,-3 1 0 16,0-1 0-16,-4-7 0 0,7 7 0 0,-1 1 0 0,-6-8 0 16,4 8 0-16,1-2 0 0,1 1 0 0,-1-1 0 15,1 1 0-15,-6-7 0 0,7 8 0 0,-1-2 0 16,2 0 0-16,0 0 0 0,-2 3 0 0,0 0 0 15,-6-9 0-15,7 10 0 0,-1-1 0 0,2 0 0 16,-3-1 0-16,4-1 0 0,0 1 0 0,2-2 0 16,-4 0 0-16,2 0 0 0,-1 1 0 0,1 0 0 15,-1-2 0-15,1 1 0 0,-9-6 0 0,11 7 0 16,-2 1 0-16,0 0 0 0,-1-3 0 0,-1 3 0 16,0-3 0-16,1 2 0 0,0-3 0 0,1 3 0 0,-1-3 0 15,-2 2 0-15,1-1 0 0,1 1 0 0,1-2 0 16,-1 3 0-16,0-2 0 0,1 1 0 0,0-2 0 0,1 2 0 15,2-2 0-15,0 2 0 0,-2-2 0 16,1-1 0-16,0 0 0 0,2-2 0 0,-2 0 0 0,1 1 0 16,-1-2 0-16,3 3 0 0,-1-1 0 0,0 0 0 15,-2-2 0-15,0 1 0 0,0 2 0 0,-2-1 0 16,4 0 0-16,-1-2 0 0,0 4 0 0,1-1 0 16,0 0 0-16,0 1 0 0,-1-2 0 0,2 0 0 15,-3 1 0-15,2 2 0 0,-1-2 0 0,0 0 0 16,1 1 0-16,-1-1 0 0,2-1 0 0,-1 0 0 15,0 0 0-15,0-2 0 0,0 0 0 0,2 0 0 16,-3 0 0-16,1 3 0 0,-1-6 0 0,0 3 0 16,0 3 0-16,-1-2 0 0,2 0 0 0,0 1 0 0,-1-1 0 15,-1 1 0-15,1 2 0 0,0-2 0 0,-1 0 0 16,0-1 0-16,1 0 0 0,0 0 0 0,0-1 0 0,1 0 0 16,-3-2 0-16,2 1 0 0,2-1 0 0,-1 2 0 15,-2 0 0-15,1 0 0 0,0 0 0 0,-1-1 0 16,0 0 0-16,0 0 0 0,-1 1 0 0,0 0 0 15,0-2 0-15,0 1 0 0,-2 0 0 16,2 1 128-16,0-1-128 0,-2 1 0 0,2 0 0 0,-1 0 0 16,-1 0 0-16,1-1 0 0,1-2 0 0,0-1 0 15,1 3 0-15,0-1 0 0,-1-1 0 0,1 0 128 16,0-3-128-16,1 4 0 0,0-1 0 0,-1 0 0 16,-1 2 0-16,1-1 0 0,1-1 0 0,-2 1 0 15,-1-2 0-15,1 2 0 0,1 0 0 0,0 0 128 0,0-2-128 16,-3 0 0-16,1 2 0 0,0-2 0 0,1 1 0 15,1 1 0-15,-2-2 0 0,2 1 0 0,1 1 144 16,-2-1-144-16,0 0 192 0,1-3-192 0,-3 3 0 16,2-1 0-16,1 1 0 0,-2-2 0 0,2 2 0 0,1 1 0 15,-4-2 0-15,2 1 0 0,0-1 0 0,0 1 0 16,0 0 0-16,-1-1 0 0,0 0 0 0,2 0 0 16,-2-1 0-16,2 0 0 0,0-2 0 0,-1-1 0 15,1 1 0-15,0 1 0 0,-1 1 0 0,0-2 0 16,1-1 0-16,0 1 0 0,0 0 0 0,-1-1 0 15,0 1 128-15,-1-1-128 0,2 0 128 0,-1 1-128 16,1-3 144-16,-1 1-144 0,0 0 0 0,-2 2 0 16,-2 3 0-16,2-1 0 0,1-3 0 0,-2-1 0 15,-2-2 0-15,3 1 0 0,-2 1 0 0,4 2 128 0,-3-2-128 16,2 0 0-16,-4 0 0 0,2 0 0 0,-2 2 0 16,1-2 0-16,0 1 0 0,-3 2 0 0,1 0 0 0,1 1 0 15,-5 5 0-15,6-7 0 0,-6 7 0 0,5-7 0 16,0 2 0-16,-5 5 128 0,4-9-128 0,-4 9 0 15,2-8 0-15,2 2 0 0,-1-2 0 0,-3 8 0 16,3-8 0-16,-3 8 0 0,5-6 0 0,-5 6 0 16,2-8 0-16,2 3 0 0,0-2 0 0,-4 7 0 15,0 0 0-15,5-4 0 0,0-2 0 0,-5 6 0 16,0 0 128-16,6-5 0 0,0-1-128 0,-1 2 192 16,-5 4-192-16,0 0 0 0,0 0 0 0,8-8 0 15,-5 0 0-15,2 3 0 0,-1-1 0 0,-4 6 0 16,0 0 0-16,5-7-192 0,0-3 192 0,-2 4-160 0,-3 6 160 15,0 0 0-15,5-5 128 0,-5 5-128 0,2-6 0 0,-2 6 0 16,2-7 0-16,-2 7 0 0,2-7 0 0,-2 7 0 16,3-7 0-16,-3 7 128 0,0 0-128 0,3-7 0 15,-3 7 0-15,3-7 0 0,-3 7 0 0,0 0-128 16,2-7 128-16,-2 7-128 0,0 0 128 0,0-5 0 16,0 5 128-16,0 0-128 0,0 0 0 0,0 0 144 15,0-7-144-15,0 7 0 0,0 0 0 0,0 0 0 16,0 0 0-16,0 0 0 0,0 0 0 0,0 0 0 15,0 0 0-15,0 0 0 0,0 0 0 0,0 0 0 16,0 0 0-16,0 0 0 0,0 0 0 0,0 0-144 16,0 0 144-16,0 0-128 0,0 0 128 0,0 0 0 15,2-5 0-15,-2 5 0 0,0 0 0 0,0 0 0 0,0 0 160 0,0 0-160 16,0 0 0-16,0 0 128 0,0 0-128 0,0 0 0 16,0 0 0-16,0 0 0 0,0 0 0 0,0 0-160 15,0 0 160-15,0-7 0 0,1-2 128 0,-1 9-128 16,0 0 0-16,0 0 0 0,0 0 0 0,0 0 0 15,3-7 0-15,-3 7 0 0,0 0 0 0,0 0 0 16,3-10 0-16,-1 1 0 0,0 1 0 0,-2 8 128 16,0 0-128-16,3-10 0 0,-1-3 0 0,0 0 0 15,0 3 0-15,0 0 0 0,1 0 0 0,0-2 0 16,-1-3 128-16,1-1-128 0,0 2 160 0,0 0-160 16,2 1 128-16,-2-1-128 0,0-3 0 0,-1 0 144 15,-1 1-144-15,1-1 0 0,3-1 0 0,-2 1 0 0,-1-1 0 16,0 1 0-16,1-1 128 0,-1 1-128 0,1-3 0 15,-1 1 0-15,2 2 0 0,-1-4 0 0,2-5 0 16,-1 3 0-16,0 0 0 0,1 0 0 0,-1-3 0 0,1-1 0 16,-1 1 0-16,1 1 0 0,-3 3 0 0,2-3 0 15,-2 1 0-15,0 2 0 0,0-2 0 0,3 1 0 16,-3-1 128-16,1-3-128 0,-2 1 0 0,2 1 0 16,-1 1 0-16,-1-1 0 0,-1 0 0 0,0 1 128 15,3 2-128-15,-2 0 0 0,-1 1 0 0,2 1 0 16,1-4 128-16,-2 3-128 0,0 0 0 0,-1 0 0 15,0 0 0-15,1 1 0 0,-1 1 0 0,1-1 0 16,-1-1 0-16,2 1 0 0,3 1 0 0,-4-2 0 16,-1-1 128-16,1 3-128 0,1 1 0 0,0 0 0 15,-1 0 0-15,0-1 0 0,-1-2 0 0,3 0 0 16,1 4 128-16,-4-1-128 0,0 0 0 0,-1 2 0 0,1-2 0 16,-1 2 0-16,-4-2 0 0,3-2 0 0,1 0 128 15,0 0-128-15,-1-1 0 0,2 0 0 0,0 0 0 0,1-2 0 16,-1 1 0-16,0 0 0 0,0 1 0 0,2 0 0 15,0-1 0-15,1 0 0 0,0 0 0 16,-3 2 0-16,-2 2 0 0,1 0 128 0,-1-2-128 0,1 3 0 16,1 1 0-16,0 1 0 0,-2-1 0 0,0 0 0 15,-1-1 0-15,2 1 0 0,2 1 0 0,-2-3 0 16,-3-2 0-16,3 0 0 0,0 4 0 0,1-3 0 16,-1-3 0-16,1 0 0 0,0-1 0 0,0 0 0 15,0 1 0-15,-1 1 0 0,0-4 0 0,0 2 0 16,0 2 0-16,-1 1 0 0,1 1 0 0,0 1 0 15,0-6 0-15,-2 4 128 0,0-4-128 0,-1 2 0 0,2-1 0 16,0 0 0-16,0-2 0 0,-2 1 0 0,2 1 0 16,1 0 0-16,0-1 0 0,1 0 0 0,-2 0 0 15,1 1 0-15,0 1 0 0,-1 1 0 0,1-2 0 0,1 2 0 16,0 0 0-16,0 0 0 0,0 0 0 0,0-1 0 16,0 0 0-16,-1 0 0 0,-2 0 0 0,1 0 0 15,0-4 0-15,0 2 0 0,1 0 0 0,0-2 0 16,0 1 0-16,-1 0 0 0,1-3 0 0,-2 5 0 15,-1 1 0-15,2 0 0 0,0 0 0 0,0 0 0 16,-1 0 0-16,-1 0 0 0,3-2 0 0,-1 3 0 16,0 0 0-16,-1 2 0 0,1-2 0 0,1 2 0 15,-2-2 0-15,1 0 0 0,-1-2 0 0,2 1 0 16,0 0 0-16,0 0 0 0,-1-1 0 0,1 2 0 16,1 2 0-16,1 1 0 0,0 0 0 0,1-2 0 0,-1 2 0 15,1 2 0-15,1-4-128 0,-1 4 128 0,2 2 0 16,0-1 0-16,-2 0 0 0,0-1 0 0,1 1 0 0,1 0 0 15,-2 2 0-15,0 0 0 0,-2-1 0 0,1 1 0 16,0 0 0-16,0 1 0 0,0 1 0 0,-1-1 0 16,0-1 0-16,-1 1 0 0,0 2 0 0,-1 0 0 15,0 0 0-15,0 3 0 0,0 0 0 0,2 7 0 16,0 0 0-16,0 0 0 0,-6-3 0 0,6 3 0 16,0 0 0-16,-8 3 0 0,8-3 0 0,0 0 0 15,-8 7 0-15,8-7 0 0,0 0 0 0,0 0 0 16,0 0 0-16,-1 8 0 0,1 2 0 0,0-10 0 15,6 8-816-15,4-5-144 16,3 1-16-16,3-4-18288 0</inkml:trace>
  <inkml:trace contextRef="#ctx0" brushRef="#br1" timeOffset="70967.36">6027 4654 12895 0,'0'0'272'0,"-8"-3"64"0,-1-3 16 0,3 3 32 0,1 0-384 0,-1-1 0 16,2 1 0-16,-1 0 0 0,1 1 1712 0,4 2 272 16,-4-4 48-16,0 1 16 0,-2-1-832 0,2-1-144 0,3 0-48 0,2-1 0 15,3 1-816-15,2-1-208 0,0 0 0 0,4-3 0 16,2-2 864-16,2-1 128 0,2 0 32 0,0 0 0 15,3-1-832-15,-1 2-192 0,2 2 0 0,2-1 0 16,-1 4 864-16,2 0 128 0,1 0 32 0,-2 3 0 16,-2 2-832-16,-2 2-192 0,1 2 0 0,-4 4 0 15,-2 1 0-15,-2 5 0 0,-4 2 0 0,-2 4 0 16,0 2 0-16,-9 3 0 0,-1 3 0 0,-2 4 0 16,-3 3 0-16,-2 1 0 0,-5-1 0 0,-3 1 0 15,-2-4 864-15,-2 1 128 0,-2 0 32 0,-1-2 0 16,-1-4-832-16,-2 0-192 0,-2-2 0 0,-2-1 0 0,1 0 0 15,2-2 0-15,2-2 0 0,5-3 0 0,6 0 864 16,3-4 128-16,5-2 32 0,3-3 0 0,1 0-832 16,4-2-192-16,2-5 0 0,5 6 0 0,5-3 0 15,3-1 0-15,5-1 0 0,6 1 0 0,0 0 0 0,5-1 0 16,3 2 0-16,2 0 0 0,2 1 0 0,0-2 0 16,4-2 0-16,-3 2 0 0,0-1 0 0,-1 3 0 15,0 0 0-15,-3 0 0 0,-4 3 0 0,-3-2 0 16,-6 0 0-16,-3 0 0 15,-4 0-768-15,-2-2-208 0,-6-1-48 0,-5-2-9824 16,0 0-1968-16</inkml:trace>
  <inkml:trace contextRef="#ctx0" brushRef="#br1" timeOffset="73161.12">6706 5008 12895 0,'0'0'576'0,"0"0"112"0,-4 9-560 0,4-9-128 15,-6 6 0-15,6-6 0 0,-4 11 848 0,0-5 144 16,4-6 32-16,0 0 0 0,-4 8 0 0,4-8 0 15,0 0 0-15,0 0 0 0,0 0 0 0,0 0 0 16,0 0 0-16,0 0 0 0,0 0-832 0,9-2-192 0,2-3 0 16,0-1 0-16,-2-3 864 0,2-2 128 0,1-1 32 0,-1 2 0 15,2-2-832-15,3-1-192 0,4-2 0 0,-1-1 0 16,2-2 864-16,2-2 128 0,-2 1 32 0,3-3 0 16,-3 0-832-16,1-1-192 0,1-3 0 0,-1 2 0 15,0-1 0-15,-3 1 0 0,-1-2 0 0,0 3 0 16,0-1 0-16,-1 2 0 0,-1 0 0 0,-3 0 0 15,0 1 0-15,-1 0 0 0,1 2 0 0,-4 1 0 16,-4 0 0-16,-1-1 0 0,1 2 0 0,1 1 0 16,-2 2 0-16,0-1 0 0,-2-2 0 0,-1 2 0 15,1-1 0-15,-1 2 0 0,-1 0 0 0,0 1 0 0,0 1 0 16,0 1 0-16,0 0 0 0,0 1 0 0,0 1 0 0,0 0 0 16,-3 1 0-16,2 1 0 0,1 2 0 0,-1 0 0 15,-1-1 0-15,-1 2 0 0,3 4 0 0,-1-6 0 16,0 2 0-16,1 4 0 0,0 0 0 0,0 0 0 15,0 0 0-15,0 0 0 0,0 0 0 0,0 0 0 16,0 0 0-16,0 0 0 0,-8 2 0 0,2 0 0 16,1-1 0-16,-1 2 0 0,0 0 0 0,3 0 0 15,-2 1 0-15,0 1 0 0,0 1 0 0,0 0 0 16,0 2 0-16,0 2 0 0,0 0 0 0,-1 1 0 16,0 1 0-16,-3 1 0 0,2 1 0 0,-1 1 0 15,1-1 0-15,-2 1 0 0,1 2 0 0,-1-1 0 16,0 0 0-16,0 0 0 0,0 1 0 0,1 0 0 15,0 2 0-15,0 2 0 0,-2 1 0 0,3 1 0 0,-1 0 0 16,2 1 0-16,-3 0 0 0,3 2 0 0,0 0 0 0,1-2 0 16,0 3 0-16,0-3 0 15,2-1 0-15,0-2 0 0,1 0 0 0,0-4 0 0,1 3 0 0,1-2 0 16,0-2 0-16,1 1 0 0,1-2 0 0,1 0 0 16,1-2 864-16,-1-1 128 0,0 1 32 0,2-1 0 15,-1 1-832-15,3-2-192 0,-2 0 0 16,2-1 0-16,1-2 0 0,1 0 0 0,-1-1 0 0,2-1 0 15,0-3 864-15,1 0 128 0,1 1 32 0,1-2 0 16,2-2-832-16,0-1-192 0,1 0 0 0,0 0 0 16,-1-3 0-16,1 2 0 0,-1-1 0 0,0 0 0 15,1-1 0-15,-2 2 0 0,-2-1 0 0,1 2 0 16,1-4 0-16,-3 2 0 0,-1-1 0 0,-1-2-17152 16</inkml:trace>
  <inkml:trace contextRef="#ctx0" brushRef="#br1" timeOffset="73845.69">7953 4478 16575 0,'0'0'368'0,"0"0"80"0,0 0 0 0,0 0 16 0,0 0-464 0,0 0 0 16,4-4 0-16,-4 4 0 0,0 0 1728 0,0 0 256 15,0 0 64-15,0 0 0 0,0-6-832 0,0 6-144 16,0 0-48-16,0 0 0 0,0 0-816 0,0 0-208 15,0 0 0-15,0 0 0 0,0 0 864 0,-5 6 128 16,0 1 32-16,-1 3 0 0,2 2-832 0,-2 4-192 0,1 4 0 0,-1 6 0 16,-1 3 0-16,0 1 0 0,-1 1 0 15,1 1 0-15,-2-3 864 0,1-1 128 16,-2 0 32-16,2-1 0 0,-1-1-832 0,2-3-192 0,-1-2 0 16,3-2 0-16,-2-1 0 0,2-1 0 0,-1-2 0 0,2-2 0 15,1-2 0-15,0-1 0 0,2 0 0 0,1-3 0 16,0-7 0-16,0 0 0 0,0 0 0 0,0 0 0 15,0 0-1600-15,0 0-352 16,0-8-80-16,-1 0-7120 0,-2 0-1408 0</inkml:trace>
  <inkml:trace contextRef="#ctx0" brushRef="#br1" timeOffset="74083.78">7637 4770 23951 0,'0'0'512'0,"0"0"128"0,0 0 0 0,0 0 64 0,0 0-576 0,0 0-128 16,0 0 0-16,6 0 0 0,1 0 848 0,2 1 144 16,-3 0 32-16,5-1 0 0,4 2 0 0,3-2 0 15,3-2 0-15,2 2 0 0,1-1 0 0,1-1 0 16,-2-2 0-16,1-1 0 0,1-1-832 0,-2 0-192 16,2-1 0-16,-5 0 0 0,1 1 0 0,-1-1 0 15,-4 1 0-15,-2 0 0 0,-3 1 0 0,-1 0 0 16,-3 1 0-16,2 1 0 15,-2 0-2416-15,-7 3-528 0,11-3-96 0,-11 3-32 0</inkml:trace>
  <inkml:trace contextRef="#ctx0" brushRef="#br1" timeOffset="74820.12">8429 4545 16575 0,'0'0'368'0,"0"0"80"0,0 0 0 16,0 0 16-16,0 0-464 0,0 0 0 0,0 0 0 0,-3 7 0 0,0-1 1728 0,3-6 256 15,0 0 64-15,0 0 0 0,0 0-832 0,0 0-144 16,0 0-48-16,9 2 0 0,-1-5 0 0,2-1 0 16,2-2 0-16,-1-1 0 0,1-2-816 0,2-1-208 15,0 0 0-15,2 1 0 0,0 1 0 0,0 0 0 16,-2-2 0-16,0 2 0 0,1 3 0 0,-1 0 0 16,-3 3 0-16,-2 1 0 0,-3 2 864 0,0 5 128 15,-1 2 32-15,-3 5 0 0,-2 1-832 0,-3 1-192 16,-2 2 0-16,-5 4 0 0,-1 4 0 0,1 4 0 15,-3 1 0-15,-1 1 0 0,1-1 0 0,-1-3 0 16,0-1 0-16,0-3 0 0,2-3 864 0,0-2 128 0,2-3 32 16,3-2 0-16,-3-2-832 0,4-4-192 15,1-2 0-15,5-5 0 0,0 0 0 0,0 0 0 16,0 0 0-16,7-5 0 0,4-1 864 0,2-4 128 16,0-2 32-16,0-1 0 0,1-3-832 0,2-1-192 0,1-5 0 0,3 0 0 15,1 0 0-15,2 1 0 0,1 1 0 0,0 1 0 16,0 1 0-16,-2 3 0 0,0 3 0 0,-4 6 0 15,-1 0 0-15,-4 5 0 0,-1 4 0 0,-3 4 0 16,-1 3 0-16,-3 4 0 0,-2 6 0 0,-2 2 0 16,-2 0 0-16,-2 2 0 0,-2 0 0 0,-3 3 0 15,0-2 0-15,-1-2 0 0,1-3 0 0,-3-3 0 16,2 1 0-16,2-4 0 0,-2-2 0 0,3-3 0 16,2-2 0-16,4-7 0 0,-4 8 0 0,4-8 0 15,0 0 0-15,0 0 0 0,6-7 0 0,-1-3 0 0,4-2 0 16,-1-2 0-16,1-3 0 0,4-2 0 0,-2-1 0 0,2-4 0 15,1 0 0-15,1-4 0 0,2-2 0 0,2 5 0 16,2 2 0-16,-1 3 0 0,1 0 0 0,0 6 0 16,1 5 0-16,1 6 0 0,-2 3 0 0,0 3 0 15,0 3 0-15,-2 9 0 0,-1 5 0 0,-1 6 0 16,-2 1 0-16,-3 4 0 0,-1 2 0 0,-2 1 0 16,-1 3 0-16,-3-1 0 0,0 0 0 0,-1-2 0 15,-3 2 0-15,3-3 0 0,-1 0 0 0,-1-3 0 16,0-1 0-16,1 7-18800 0</inkml:trace>
  <inkml:trace contextRef="#ctx0" brushRef="#br2" timeOffset="110437.08">15412 5302 12895 0,'0'0'272'0,"-8"2"64"0,8-2 16 0,-6 2 32 0,6-2-384 0,-5 4 0 0,-3-1 0 0,3 0 0 15,-1 1 896-15,2-2 96 0,4-2 32 0,0 0 0 16,-6 4 0-16,6-4 0 0,-4 5 0 0,4-5 0 16,0 0 0-16,0 0 0 0,0 0 0 0,0 0 0 15,6 1 0-15,2-5 0 0,0 0 0 0,3-1 0 16,0-1-832-16,4-2-192 0,3 0 0 0,2-3 0 16,-2-2 864-16,2 0 128 0,2-1 32 0,-2-3 0 15,1 0-832-15,1-1-192 0,-3 1 0 0,-1-2 0 16,0 0 0-16,-1-1 0 0,0 2 0 0,-3 3 0 15,-3 4 864-15,-1 4 128 0,0-1 32 0,-2 3 0 16,-3 0-832-16,-5 5-192 0,0 0 0 0,6 7 0 0,-4 2 0 16,-2 3 0-16,0 3 0 0,-2 6 0 0,-3 0 0 0,2 4 0 15,-2 0 0-15,-1 2 0 0,1 0 0 0,0 0 0 16,-3-3 0-16,2-1 0 0,-1-1 0 0,1 0 0 16,0 0 0-16,-2-3 0 0,2-6 0 0,-1 1 0 15,2 2 0-15,0-4 0 0,0-1 864 0,3-4 128 16,2-7 32-16,0 0 0 0,0 0-832 0,0 0-192 15,3-5 0-15,2-4 0 0,0-2 864 0,1-1 128 16,0 0 32-16,1-3 0 0,1-2-832 0,0-1-192 16,1 1 0-16,1-2 0 0,0 0 0 0,1 0 0 15,2-2 0-15,-1-1 0 0,2-1 0 0,2 1 0 16,0 1 0-16,0 1 0 0,-2 2 0 0,1 4 0 16,2 3 0-16,-2 3 0 0,1 5 0 0,-2 4 0 0,-1 5 0 15,-2 4 0-15,-3 4 0 0,-3 3 0 0,0 4 0 16,-5 13 0-1,-5-1-768-15,-1-2-208 0,-1-3-48 0,3-7 0 0,-5-2 1648 0,2 2 320 16,0 0 64-16,0-3 16 0,-1-4-832 0,3-2-192 0,1-1 0 0,0-2 0 16,4-9 0-16,-2 7 0 0,0-2 0 0,2-5 0 15,5-2 0-15,2-5 0 0,0-3 0 0,6-4 0 16,2-3 0-16,3-2 0 0,-1 0 0 0,3-2 0 16,-2-1 0-16,0 0 0 0,2 0 0 0,1 0 0 15,-3 1 0-15,-1 3 0 0,1 0 0 0,-2 3 0 16,0 4 0-16,-3 3 0 0,-1 2 0 0,-1 6 0 15,-1 7 0-15,0 4 0 0,-5 4 0 0,0 4 0 16,-1 2 0-16,-3 3 0 0,-2 5 0 0,-3-2 0 16,-1 2 0-16,0 0 0 0,-1-2 0 0,1 1 0 0,0 0 0 15,0 1 0-15,-1-4 0 0,2-3 0 0,-2-3 0 16,3-4 0-16,1 1 0 0,1-7 0 0,0 1 0 16,2-3 0-16,-1-7 0 0,0 0 0 15,6-6-2416-15,2-2-528 0,1-2-96 0,0-2-12720 16</inkml:trace>
  <inkml:trace contextRef="#ctx0" brushRef="#br2" timeOffset="110915.7">16625 5346 20271 0,'0'0'448'0,"-6"-4"80"0,6 4 32 0,0 0 16 0,-6-3-576 0,6 3 0 0,0 0 0 0,0 0 0 16,0 0 928-16,0 0 80 0,0 0 16 0,0 0 0 0,0 0 0 0,0 0 0 15,6-5 0-15,2 2 0 16,1 0 0-16,3 3 0 0,-1 3 0 0,4-3 0 0,5-4 0 0,2 1 0 16,1 1 0-16,5 1 0 0,7 0-832 0,-9 0-192 15,6-1 0-15,3 2 0 0,-2 2 864 0,2-1 128 16,-1-1 32-16,0 0 0 0,0-1-832 0,0 1-192 15,-1 1 0-15,-1-1 0 0,-2-1 864 0,-2-1 128 16,1 1 32-16,-4 0 0 0,-2 1-832 0,-2-2-192 16,-3 2 0-16,-3-1 0 0,-3-1 0 0,-1 0 0 15,1-2 0-15,-5 2 0 16,-2 0-768-16,-5 2-208 0,6-5-48 0,-6 5 0 16,0 0-816-16,0 0-160 0,0-5-48 0,0-1-13104 0</inkml:trace>
  <inkml:trace contextRef="#ctx0" brushRef="#br2" timeOffset="111278.9">17135 5135 23951 0,'0'0'512'0,"0"0"128"0,-2-6 0 0,1-1 64 0,0 1-576 0,2 1-128 0,1-1 0 0,1 2 0 16,-3 4 848-16,7-2 144 0,3-3 32 0,0 2 0 15,1-2 0-15,2 2 0 0,-1 1 0 0,6 1 0 16,2 0-832-16,4 2-192 0,3 2 0 0,2 3 0 16,1 1 864-16,-1 3 128 0,0 0 32 0,-1 1 0 15,-3-1-832-15,-1 1-192 0,-1 2 0 0,0 0 0 0,-3 3 864 16,-3-1 128-16,0 5 32 0,-5-1 0 0,-1-1-832 16,-4 1-192-16,-3 0 0 0,-1 2 0 0,-3 0 864 0,-3 1 128 15,-1-1 32-15,-2 1 0 0,-5 0-832 0,-2-2-192 16,-2-1 0-16,-3 3 0 0,-2 0 864 0,-2 0 128 15,-2 0 32-15,-1-3 0 0,0-3-832 0,-3 0-192 16,-4-3 0-16,1 0 0 0,1 1 0 0,4 0 0 16,1-2 0-16,3-1 0 0,3-6 0 0,4-1 0 15,4-2 0-15,3-3 0 16,0-3-768-16,6-1-208 0,3-1-48 0,4-4-12016 16,2 1-2400-16</inkml:trace>
  <inkml:trace contextRef="#ctx0" brushRef="#br2" timeOffset="113251.92">18873 5161 12895 0,'0'0'272'0,"0"0"64"0,-7 7 16 0,1-2 32 0,6-5-384 0,-8 6 0 0,2-2 0 0,-1 1 0 0,7-5 1712 0,-8 5 272 15,1-2 48-15,7-3 16 0,-9 3-832 0,9-3-144 16,0 0-48-16,0 0 0 0,-8 2 0 0,8-2 0 16,0 0 0-16,0 0 0 0,0 0 0 0,7-6 0 15,-2-2 0-15,6-1 0 0,3-2-816 0,-2-2-208 16,1-3 0-16,1 1 0 0,3-3 864 0,0-2 128 16,2 1 32-16,-1 2 0 0,0 3-832 0,1 1-192 15,0-2 0-15,-1 5 0 0,-4 5 0 0,1-1 0 16,0-1 0-16,-1 4 0 0,-6 8 0 0,1 1 0 15,-2 1 0-15,-3 3 0 0,-4 4 0 0,-2 5 0 0,-2 4 0 16,-4 3 0-16,-2 3 0 0,-2 3 0 0,1 2 0 16,-2-1 0-16,-4-1 864 0,3-1 128 0,1-3 32 15,2-1 0-15,-1-5-832 0,2-4-192 16,2-2 0-16,1-4 0 0,1-3 0 0,6-9 0 0,-5 9 0 0,5-9 0 16,0 0 864-16,0 0 128 0,0 0 32 0,0 0 0 15,5-11-832-15,1 0-192 0,2-4 0 0,5-1 0 16,3-3 0-16,0-3 0 0,0-1 0 0,1 0 0 15,4-4 0-15,2 3 0 0,2-1 0 0,2-3 0 16,-2 2 0-16,2 0 0 0,-1 0 0 0,-1 5 0 16,-2 6 0-16,-2 2 0 0,-3 0 0 0,-3 6 0 15,1 4 0-15,-5 4 0 0,-1 2 0 0,-1 4 0 16,-4 6 0-16,0 5 0 0,1 4 0 0,-6 2 0 0,-6 3 0 16,2 2 0-16,-2-1 0 0,1 0 0 15,-2-3 0-15,3-3 0 0,-4-1 0 0,2-4 0 0,-1-4 0 16,2-2 0-16,0-2 0 0,-1-3 0 0,6-6 0 15,0 0 0-15,0 0 0 0,0 0 0 0,0 0 0 0,0 0 0 16,0 0 0-16,8-12 0 0,4-2 864 0,2-2 128 16,3 0 32-16,2-1 0 0,3-1-832 0,4-2-192 15,4-1 0-15,1 1 0 0,0 0 0 0,1 2 0 16,1 3 0-16,-2 4 0 0,-1 4 0 0,-10 5 0 16,-1 0 0-16,-2 6 0 0,-1 2 0 0,-3 5 0 15,-1 3 0-15,-3-1 0 0,-2 1 0 0,1 6 0 16,-2 0 0-16,-2 3 0 0,0-1 0 0,-2 0 0 15,-2 0 0-15,-2-1 0 0,2-2 0 0,-1 0 0 16,-2-1 0-16,1-1 0 16,0 1-768-16,1-3-208 0,0 1-48 0,1-1 0 15,3-2-1632-15,0-5-336 0,-3-8-64 0,9 2-16 0</inkml:trace>
  <inkml:trace contextRef="#ctx0" brushRef="#br2" timeOffset="113733.81">20894 4910 16575 0,'1'-15'736'0,"2"6"160"0,3 2-720 0,-1-2-176 15,0 0 0-15,1 0 0 0,1 1 1664 0,-7 8 320 16,0 0 48-16,0 0 16 0,0 0 0 0,0 0 0 15,0 0 0-15,0 0 0 0,-4 9-832 0,-3 4-144 16,-4 1-48-16,1 7 0 0,1 4-816 0,-1 5-208 16,-2 3 0-16,1 3 0 0,-2 3 864 0,2 2 128 0,0 1 32 0,2 0 0 15,2-5-832-15,0-3-192 0,4-2 0 16,-3-3 0-16,2-3 0 0,1-2 0 0,1-3 0 0,1-1 0 16,-2-2 0-16,2-3 0 15,1-4 0-15,0-1 0 0,0-10 0 0,1 9 0 0,0 0 0 0,-1-9 0 31,0 0-768-31,3-7-208 0,-3 7-48 0,-3-11 0 16,-1-4-1632-16,-1-2-336 0,-1-2-64 0,-2-2-16 0</inkml:trace>
  <inkml:trace contextRef="#ctx0" brushRef="#br2" timeOffset="113899.17">20537 5167 27647 0,'-16'-4'608'0,"5"2"128"0,-3-2 32 0,5 1 0 0,9 3-624 0,0 0-144 0,0 0 0 0,0 0 0 15,12 0 848-15,5 3 144 0,1 1 32 0,8 0 0 0,0-1 816 16,3-1 160-16,0-1 48 0,4 0 0 0,3 0-1648 0,5-1-400 15,8-1 0-15,1 0 0 0,0 0 896 0,-14 0 112 16,5-1 16-16,-2 0 0 0,-1-1-832 0,-4 1-192 16,-3-3 0-16,-4 0 0 0,-3 1 0 0,-3 1 0 15,-5-2 0-15,-4 2 0 16,0 0-3232-16,-1 0-688 0,4-3-144 0,-15 6-32 0</inkml:trace>
  <inkml:trace contextRef="#ctx0" brushRef="#br2" timeOffset="114523.31">21879 4786 23951 0,'0'0'512'0,"0"0"128"0,1-9 0 0,2 1 64 0,0-2-576 0,3 1-128 16,1-1 0-16,3 1 0 0,5 0 848 0,0 1 144 16,4-1 32-16,1 1 0 0,2 0 0 0,-3 4 0 15,2 1 0-15,1-2 0 0,1 1-832 0,0 4-192 16,1 3 0-16,-1 5 0 0,-6 2 864 0,-1 3 128 15,-3 6 32-15,-7 4 0 0,-3 4-832 0,-6 2-192 16,-2 2 0-16,-8 3 0 0,-5 3 0 0,-3 3 0 16,-3 2 0-16,-1-1 0 0,1 0 0 0,-5-5 0 15,-1-3 0-15,1-3 0 0,-1-4 864 0,0-2 128 16,-2-6 32-16,5-2 0 0,3-4 0 0,3 0 0 0,3-3 0 16,4-4 0-16,5 0-832 0,2-1-192 0,7-4 0 0,0 0 0 15,0 0 0-15,11 3 0 0,3-1 0 0,2 2 0 16,3-4 0-16,5 0 0 0,3 1 0 15,2 1 0-15,-1 1 0 0,-1 2 0 0,1 0 0 16,-4 0 0-16,-1-2 0 0,0-1 0 0,0-1 0 0,-1 3 0 16,2 1 0-16,-1-2 0 0,0 0 0 0,-4-1 0 15,-1-2-1600-15,-2-2-352 16,-1-3-80-16,1 1-9296 0,2-1-1856 0</inkml:trace>
  <inkml:trace contextRef="#ctx0" brushRef="#br2" timeOffset="115055.31">22685 5359 23951 0,'0'0'512'0,"0"0"128"0,0 0 0 0,0 0 64 0,0 0-576 0,0 0-128 16,0 0 0-16,12 8 0 0,2-8 848 0,2-3 144 16,-2-3 32-16,4 0 0 0,5-2 0 0,2-1 0 15,2-2 0-15,0-1 0 0,0 0 0 0,-4 1 0 16,-1-2 0-16,5-3 0 0,-2-2 0 0,5-3 0 0,3-4 0 16,2-1 0-16,-2-1-832 0,3-2-192 0,4-1 0 0,-2-4 0 15,0-2 0-15,-6 0 0 0,-1 0 0 16,-1 0 0-16,-5-2 864 0,-2-1 128 0,-2 1 32 0,-3-1 0 15,-2 5-832-15,-3 2-192 0,-3 2 0 0,-3 3 0 16,0 2 0-16,-6-1 0 0,-2 5 0 0,-1 4 0 16,-3 1 0-16,0 4 0 0,-3 2 0 0,-2 2 0 15,-1 2 0-15,-3 4 0 0,-4 1 0 0,-1 4 0 16,-8 5 0-16,-2 5 0 0,-4 5 0 0,-3 4 0 16,0 3 0-16,-1 6 0 0,3 4 0 0,-2 3 0 15,2 3 0-15,5 0 0 0,3 1 0 0,5-1 0 16,4 1 0-16,2 0 0 0,7 0 0 0,0 1 0 15,5 0 0-15,3-4 0 0,2-3 0 0,6 0 0 16,1-4 0-16,6-4 0 0,2-3 0 0,6 1 0 0,6-5 864 16,3-3 128-16,2 1 32 0,5-4 0 0,3-2-832 15,1-4-192-15,-1-2 0 0,-1-3 0 0,-3 1 0 0,3-3 0 16,2 0 0-16,-1-5 0 0,-4-3 0 16,1 0 0-16,-2-1 0 0,-2 2 0 15,-6-1-3232-15,-5 2-688 0,14-5-144 16,-19 5-32-16</inkml:trace>
  <inkml:trace contextRef="#ctx0" brushRef="#br2" timeOffset="123327.19">4238 5624 9215 0,'-11'-7'400'0,"11"7"96"0,-7-3-496 0,-1 2 0 0,1-1 0 0,-2 2 0 15,-2 2 912-15,2 1 96 0,-2-1 16 0,1 1 0 16,0 1 0-16,-1 3 0 0,2 1 0 0,2-3 0 15,0 1 0-15,7-6 0 0,-8 3 0 0,8-3 0 16,-2 8 0-16,2-8 0 0,0 7 0 0,0-7 0 0,6 9 0 0,3-2 0 16,-1 2 0-16,6-3 0 0,2-1-832 0,3-1-192 15,2-1 0-15,3 1 0 0,1 2 864 16,3-2 128-16,-1-6 32 0,4 1 0 0,3 0 0 0,0 1 0 16,0-1 0-16,5-2 0 0,0-4-832 0,3 1-192 15,-1-1 0-15,-3 0 0 0,0 0 0 0,-1-2 0 16,-1-1 0-16,3-1 0 0,-4 0 0 15,0 1 0-15,-2 1 0 0,3-1 0 0,-2 3 0 0,0 2 0 16,-2 3 0-16,-4 0 0 0,-1 1 0 0,-6 2 0 16,-4 3 0-16,-1 0 0 0,-3-4 0 0,-1 1 0 15,-2 1 0-15,-1 0 0 0,0 0 864 0,-9-2 128 16,0 0 32-16,8 3 0 0,-8-3-832 0,5 0-192 16,-5 0 0-16,0 0 0 0,6 1 0 0,-1 0 0 15,-1 0 0-15,-4-1 0 0,0 0 0 0,9-1 0 0,-9 1 0 16,10 0 0-16,-10 0 0 0,0 0 0 15,7 4 0-15,-7-4 0 0,6 7 0 0,-1 2 0 0,1 2 0 0,-1 1 0 16,0 1 0-16,-3-3 0 0,1 2 0 0,5 3 0 16,-3 0 0-16,3 3 0 0,1 4 0 0,1 2 0 15,0 4 0-15,10 26 0 0,-4-9 0 0,-1 1 0 16,0 3 0-16,-2-5 0 0,1 1 0 0,2-2 0 16,-2-1 0-16,-1 2 0 0,1 2 0 0,-1-1 0 15,0 0 192-15,-2 1-16 0,-1 3 0 0,0-1 0 16,-3-4-176-16,1-4 0 0,-4 2 0 0,2 2 0 15,0 1 128-15,-1 0-128 0,-2 2 128 0,0-2-128 16,1 1 144-16,-2 0-144 0,2 3 160 0,0-8-160 16,0 0 128-16,-2-1-128 0,2 5 0 0,-1 0 0 15,-1 2 128-15,2-1-128 0,-1-1 0 0,-1-2 144 0,0-2-144 16,1-2 160-16,0-2-160 0,0-1 160 0,-1 3 0 16,-1 1 0-16,1 3 0 0,-1 0 0 0,1-4 32 0,-1-1 0 15,1 0 0-15,0-1 0 0,1 0-64 0,-2 0-128 16,2-3 192-16,-1 1-64 0,0 1-128 0,0 2 160 15,-1 0-160-15,0 1 160 0,-1 1-160 0,0 0 192 16,-1 1-192-16,1-3 192 0,-2-4-192 0,1-1 160 16,0-3-160-16,0 2 160 0,-1 2-160 0,-1 2 128 15,3-2-128-15,-1 2 128 0,-2-1-128 0,2 0 128 16,0-3-128-16,0 2 128 0,-1-1-128 0,-1-1 128 16,2 0-128-16,-1-5 128 0,1-2-128 0,-2 1 160 15,0 1-160-15,1 2 160 0,1-5-160 0,0 4 160 16,0 1-160-16,0 0 160 0,-1 2-160 0,1-1 0 0,-3-2 144 15,3 2-144-15,0 2 0 0,1-1 128 0,0-1-128 16,0-1 0-16,-1-4 0 0,0-1 144 0,0 2-144 0,-1-2 0 16,-2-1 176-16,3-1-176 0,0 1 160 0,-1-1-160 15,0 0 144-15,1-3-144 0,1-3 128 0,-2 1-128 16,-1 3 128-16,1-3-128 0,2 0 128 0,-1-3-128 16,0-2 128-16,1 0-128 0,0-1 0 0,0-1 128 15,0-2-128-15,0-8 0 0,0 0 144 0,-1 9-144 16,-2 0 0-16,3-9 144 0,0 0-144 0,0 0 0 15,-2 8 128-15,2-8-128 0,-2 9 0 0,2-9 0 16,0 0 160-16,-4 3-160 0,4-3 128 0,0 0-128 16,-7 3 144-16,7-3-144 0,-9 0 160 0,3 0-160 15,6 0 128-15,-8-4-128 0,-1-1 0 0,-1 0 144 0,1 2-144 16,1 1 128-16,-3 1-128 0,0 0 128 0,1-1-128 16,-2 0 0-16,-2 1 0 0,3 0 0 0,3-1 0 0,-7 0 0 15,-6-1 0-15,2 0 0 0,-1 3 0 16,-1-3 128-16,-3-1-128 0,-2 0 0 0,1 2 0 0,-2 0 0 15,0-5 0-15,-4 4 0 0,-3 1 0 0,-1 1 0 16,-4 1 0-16,1 1 0 0,1 0 0 0,0 1 0 16,3 0 0-16,-2 3 0 0,1 2 0 0,1 1 0 15,1 0 0-15,9-3 0 0,-6 2-304 0,0 1 16 16,0-1 0-16,2 1 0 0,-2-1 288 0,3-2 0 16,4 1 0-16,2-1 0 0,1 0 0 0,2-1 0 15,-3-1 0-15,5 3 0 0,2-2 0 0,3-1 0 16,-2 0 0-16,4 0 0 0,1-3 0 0,0 0 0 15,2-1 0-15,6 1 0 0,-6-2 0 0,2 1 0 16,4 1 0-16,0 0 0 0,-3-6 0 0,2 1 0 0,1-1 0 0,0 1 0 16,0-1 0-16,0-1 0 0,-2-4 0 0,2 4 0 15,1 0 0-15,0-3 0 0,-1-1 0 0,1 1 0 16,2-2 0-16,-1-1 0 0,0-2 0 0,2-4 0 16,-1-3 0-16,0-3 0 0,0-2 0 0,1-3 0 15,0-4 0-15,-2-3 0 0,0-4 0 0,2-3 0 16,-2-1 0-16,2-4 0 0,-2-6 0 0,1-3 0 15,-3-3 0-15,0-3 0 0,1 1 0 0,-1-29 0 16,-4 5 0-16,3 3 0 0,1 2 0 0,0 26 0 16,-4-2 0-16,0-30 0 0,-2 1 0 0,3 4 0 15,-2 5 0-15,1 3 0 0,0 4 0 0,-1-2 0 0,4-1 0 16,0 2 0-16,-1 1 0 0,0 3 0 0,0 3 0 0,0 2 0 16,0-2 0-16,-1 1 0 0,1-1 0 15,2 2 0-15,0 2 0 0,-3 5 0 0,2 6 0 0,2 1 0 16,2-1 0-16,1 1 0 0,-3-1 0 0,1 1 0 15,3 0 0-15,-1 2 0 0,-1-4 0 0,0 3 0 16,-2-1 0-16,1 0 0 0,0-2 0 0,-1-3 0 16,-1-2 0-16,2 6 0 0,1 1 0 0,-1 4 0 15,-2 0 0-15,0-2 0 0,-2-3 0 0,0 2 0 16,1 3 0-16,-1-2 0 0,-1-4 0 0,0 5 0 16,0 3 0-16,-1 3 0 0,-2 2 0 0,2 0 0 15,-1-1 0-15,1 1 0 0,2 3 0 0,1-1 0 16,-1 2 0-16,1 1 0 0,2 4 0 0,0 3 0 15,0 3 0-15,2 2 0 0,1 2 0 0,0 4 0 16,-2 1 0-16,1 5 0 0,1-1 0 0,-1 2 0 16,-3 8 0-16,4-7 0 0,-1 0 0 0,0 0 0 0,-1 0 0 15,-2 7 0-15,0 0 0 0,0 0 0 0,0 0 0 0,0 0 0 16,8-2 0-16,-8 2 0 0,0 0 0 0,0 0 0 31,0 0-880-31,4 9-112 0,-2 2-32 0,0-1 0 16,-1 1-2448-16,2 2-496 0,4 5-112 0,-2-5-16 0</inkml:trace>
  <inkml:trace contextRef="#ctx0" brushRef="#br2" timeOffset="125977.04">1625 5279 12895 0,'-12'3'272'0,"1"1"64"0,-1-2 16 0,0 2 32 0,-2 4-384 0,0-3 0 16,2 3 0-16,-1-1 0 0,-2-3 0 0,-1 3 0 15,1-1 0-15,1 3 0 0,-1-3 0 0,1 1 0 16,1 1 0-16,0-3 0 0,2-2 896 0,-2-1 96 15,5-2 32-15,-1 2 0 0,2 0 0 0,1 2 0 16,-2-2 0-16,8-2 0 0,0 0 0 0,0 0 0 16,-8 3 0-16,8-3 0 0,0 0-832 0,0 0-192 0,-4-3 0 0,4 3 0 15,0 0 864-15,0 0 128 0,0 0 32 0,0 0 0 16,11-5 0-16,4 0 0 0,1-3 0 16,2 0 0-16,3-1-832 0,2-1-192 0,4 0 0 0,1 0 0 15,3-1 0-15,4 0 0 0,1-3 0 0,1 1 0 16,0 0 0-16,3 0 0 0,2 0 0 0,1 0 0 15,-5 4 0-15,0-1 0 0,-7 1 0 0,0 0 0 16,-3 2 0-16,-3 0 0 0,-1 0 0 0,-6 4 0 16,-2-2 0-16,-1 1 0 0,-1 1 0 0,-1 1 0 15,-1 1 864-15,-1-1 128 0,-1-1 32 0,-10 3 0 16,9 0-832-16,0 1-192 0,-9-1 0 0,9 5 0 16,-9-5 0-16,6 9 0 0,1-1 0 0,-2 2 0 15,-3-1 864-15,2 3 128 0,-1 1 32 0,-1 4 0 16,0-1-832-16,1 3-192 0,-2 0 0 0,-1 4 0 0,0 3 0 0,-1 6 0 15,-3 3 0-15,3 2 0 0,2-3 0 0,3 4 0 16,-3 6 0-16,1 3 0 0,-1-1 0 0,0-1 0 16,-1 1 0-16,3-1 0 0,0-4 0 0,-1-4 0 15,-3 0 0-15,2 2 0 0,2 5 0 0,-1-1 0 16,-1-2 0-16,-1-2 0 0,0-3 864 0,3-2 128 16,-2 0 32-16,-2 1 0 0,-3 1-832 0,2-1-192 15,1-2 0-15,1 3 0 0,1 0 0 0,-1 2 0 16,0-1 0-16,2-1 0 0,1 1 0 0,-1 2 0 15,0-3 0-15,1 2 0 0,2-2 0 0,-1-1 0 16,-1-1 0-16,4-1 0 0,0-1 0 0,1-1 0 16,-2-1 0-16,0-2 0 0,0 1 0 0,-2-2 0 15,0 0 0-15,0-9 0 0,-2 3 0 0,4 4 0 16,-1 1 0-16,0 1 0 0,-2 2 0 0,0 2 0 16,4 1 0-16,-4 1 0 0,0 0 0 0,1 0 0 0,-1 2 0 0,1 13 0 15,-2-4 272-15,0-3 16 0,0-2 0 16,2-2 0-16,2-1-288 0,-3 1 0 0,0-1 0 15,4 2 0-15,0 2 0 0,1 0 0 0,-1 0 0 0,3-2 0 16,-5-5 128-16,1 1-128 0,-1 1 0 0,1 2 0 16,1 2 0-16,-1 3 0 0,-1-1 0 0,-2 0 0 15,0 0 144-15,-2 0-144 0,1-3 0 0,0-9 144 16,-2 3-416-16,0 3-96 0,1 0-16 0,-1 2 0 16,-1 3 384-16,-1 0 0 0,2-1 0 0,0 2 0 15,-1 0 752-15,1-1 208 0,0-2 64 0,0-2 0 16,1 0-832-16,2-1-192 0,0 1 0 0,0-2 0 0,1-1 0 15,-2 1 0-15,1 0 0 0,1-2 0 16,2-2 0-16,-2 0 0 0,2 2 0 0,0-2 0 16,-2-3 0-16,0 2 0 0,-1 0 0 0,3-1 0 0,-1-2 0 0,3-2 0 15,-2 2 0-15,0-2 0 0,1-1 0 0,-1 2 0 16,3-3 0-16,-1 0 0 16,-1-1-768-16,-3-3-208 0,1-1-48 0,1-3 0 15,-2 0 1648-15,1-1 320 0,0-5 64 0,-3 3 16 0,-3 0-832 16,4 0-192-16,-1-5 0 0,0 2 0 0,-1-1 0 0,-2 0 0 15,1-2 0-15,0 3 0 0,0-2 0 0,-1-1 0 16,-4 1 0-16,3-2 0 0,-2-1 0 0,1 1 0 16,-2-2 0-16,1 1 0 0,-3 0 0 0,1 1 0 15,-1-2 0-15,-1-1 0 0,-2-1 0 0,3 0 0 16,-3 0 0-16,0 0 0 0,-1 0 0 0,-1 0 0 16,1 2 0-16,-1-2 0 0,0-1 0 0,-3-1 0 15,-3-3 0-15,-1 4 0 0,-2-2 0 0,-2 1 0 0,-4 0 0 16,-1 1 0-16,-3-1 0 0,-2 2 0 0,-4 0 0 0,1 4 0 15,1 2 0-15,-1 2 0 0,1 1 0 16,-2 1 0-16,1 1 0 0,-2 1 0 0,-4-1 0 0,2 4 0 16,4 1 0-16,-1-1 0 0,1 0 0 0,1 1 0 15,3-5 0-15,-4 4 0 0,8 0 0 16,6-3 0-16,4 0 0 0,2-5 0 0,4-2 0 0,5-1 0 16,0 1 0-16,7-5 0 0,0 0 0 0,0 0 0 15,0 0 0-15,0 0 0 0,0 0 0 0,0 0 0 16,0 0 0-16,0 0 0 0,0-6 0 0,2-2 0 15,-1 0 0-15,1-1 0 0,1 0 0 0,1 0 0 16,-2-1 0-16,2 0 0 0,-1-1 0 0,-1-2 0 0,2-2 0 0,-1-5 0 16,0-3 0-16,1-2 0 0,2-2 0 0,-4-4 0 15,1-2 0-15,2-7 0 0,0-9 0 0,-3-6 0 16,3-2 0-16,-3-8 0 0,-3-5 0 0,-2-8 0 16,-1-6 0-16,-1-6 0 0,-2 1 0 0,2-7 0 15,-4-6 0-15,2-1 0 16,-4-1 0-16,1-2 0 0,3-1 0 0,-1 0 0 0,3 3 0 0,0 1 0 15,-1 1 0-15,0 3 0 0,1 3 0 0,-1-1 0 16,-1-2 0-16,-4-35 0 0,2 15 0 0,-1 2 0 16,-4 0 0-16,3 0 0 0,2 0 0 0,-2-4 0 15,1 0 0-15,4-1 0 0,4-1 0 0,3 9 0 16,6 5 0-16,1 7 0 0,1 4 0 0,2 7 0 16,0 4 0-16,0 6 0 0,2 8 0 0,1 5 0 0,-2 6 0 15,1 7 0-15,0 5 0 0,-2 2 0 0,0 3 0 16,-1 1 0-16,-3 0 0 0,-2 2 0 0,-3 5 0 15,-1 5 0 1,-1 4-768-16,-1 7-208 0,-3 4-48 0,-2 5 0 16,-2 4-2448-16,-1 4-496 0</inkml:trace>
  <inkml:trace contextRef="#ctx0" brushRef="#br2" timeOffset="130825.62">1789 5479 12895 0,'0'0'576'0,"0"0"112"0,-5-4-560 0,5 4-128 16,-4-5 0-16,4 5 0 0,-2-6 848 0,2 6 144 0,0-9 32 0,0 1 0 15,0 1-832-15,2-2-192 16,0-1 0-16,2-2 0 0,0-4 864 0,2 2 128 0,-3 1 32 0,1-1 0 16,2-2-832-16,-1 0-192 0,3-2 0 0,0 0 0 15,-1-2 0-15,2 0 0 0,1-3 0 0,-1 2 0 16,1-1 864-16,1-1 128 0,-1-3 32 0,3-2 0 15,1-1-832-15,2 1-192 0,-2-1 0 0,2 1 0 16,4 1 864-16,1-1 128 0,-2 1 32 0,3 1 0 16,2 0-832-16,0 1-192 0,-1 0 0 0,5 0 0 15,0 0 0-15,3 3 0 0,0 1 0 0,2 3 0 16,-2-3 0-16,1 2 0 0,0 1 0 0,-2-1 0 16,1-5 0-16,1 4 0 0,2 1 0 0,-1 0 0 15,0 0 0-15,5 3 0 0,-1 1 0 0,4 0 0 0,-3 1 0 16,2 2 0-16,-4 0 0 0,-1 0 0 0,1 0 0 15,-3-1 0-15,2 1 0 0,4 2 0 0,1-3 0 0,0 3 0 16,-3 0 0-16,3 2 0 0,-2-1 0 0,2 0 0 16,-5 0 0-16,-1 2 0 0,-2 1 0 0,1-1 0 15,-2-2 0-15,-1 2 0 0,0 0 0 0,0 1 0 16,-2-2 0-16,0 1 0 0,-4 2 0 0,3 1 0 16,0 1 0-16,1 2 0 0,-5 1 0 0,1 1 0 15,-1-1 0-15,0 1 0 0,-3 2 0 0,1 1 0 16,0-2 0-16,-7 0 0 0,1 2 0 0,2-1 0 15,-1 0 0-15,3 0 0 0,1-1 0 0,2-1 0 16,-2 2 0-16,3 0 0 0,-1 3 0 0,0-2 0 16,0 0 0-16,0 0 0 0,2 3 0 0,-2-2 0 15,1 1 0-15,-4-1 0 0,1 1 0 0,-3 1 0 0,0 0 0 0,5 3 0 16,-5 0 0-16,-1-1-240 16,-2-1 48-16,0 2 16 0,-4 0 176 0,4 0 0 0,1-1 0 0,-1 1 0 15,-1 1 0-15,2 0 0 0,-1-1 0 0,0 1 128 16,0 1-128-16,1 0 0 0,-2 1 0 0,1 0 0 15,1 2 0-15,-3 0 0 0,-1 0 0 0,-1 2 0 16,-1-1 0-16,1 1 144 0,-1 0-144 0,2 1 0 16,2 2 128-16,-1-1-128 0,-4-1 0 0,1 1 0 15,-4-1 144-15,1 0-144 0,-1 2 0 0,0 0 144 16,-1 0 48-16,2 2 0 0,-3 1 0 0,-1 1 0 16,-2 1 0-16,1-1 16 0,-1 4 0 0,1-1 0 15,2 1-64-15,-2 2-16 0,-1-1 0 0,1 1 0 16,2 0-128-16,0-1 0 0,0 0 0 0,0 0 0 0,0-4 128 15,1-1-128-15,-1-2 0 0,0 1 128 0,-1 0-128 0,1 2 0 16,0 0 144-16,-2-2-144 0,0 1 128 0,0 0-128 16,0 1 160-16,3-2-160 0,-1-5 0 15,2 5 128-15,-2-2-128 0,0-1 0 0,0-3 0 0,3-1 128 16,-3 1-128-16,1-4 0 0,1-3 128 0,0-1-128 16,0-1 0-16,-5-8 144 0,4 7-144 0,3 0 0 15,-7-7 144-15,5 3-144 0,-5-3 0 0,10-1-256 16,-3-5 32-16,1-3-8800 15,1 0-1776-15</inkml:trace>
  <inkml:trace contextRef="#ctx0" brushRef="#br2" timeOffset="131087.37">4405 5394 31327 0,'0'0'688'0,"-7"17"144"0,4-2 16 0,2 0 48 0,-2 1-720 0,3 4-176 0,3 2 0 0,0-2 0 16,2-4 0-16,3 0 0 0,6-1 0 0,2-2 0 16,2-3 0-16,4-2 0 0,3-4 0 0,16-2 0 15,2-2-192-15,-1-6-64 0,0-7 0 0,4-4-16 16,2-3 272-16,2 1 0 0,1-2 0 0,5-5 144 15,5-4-1216-15,-1-2-240 0,-4 0-48 0,1-3-16 0</inkml:trace>
  <inkml:trace contextRef="#ctx0" brushRef="#br2" timeOffset="144932.26">23492 6431 9215 0,'0'0'816'0,"0"0"-656"0,4-10-160 0,-4 10 0 15,0 0 976-15,0 0 176 0,0 0 16 0,0 0 16 16,0 0-112-16,0 0-32 0,0 0 0 0,0 0 0 16,0 0 48-16,0 0 0 0,0 0 0 0,0 0 0 15,0 0-32-15,0 0 0 0,-10 2 0 0,1 2 0 16,3 6-224-16,1-1-64 0,-2 2 0 0,3 1 0 16,-4 4-112-16,2 1-16 0,0 1-16 0,-1 0 0 15,2 3-80-15,-3 1-16 0,2 1 0 0,0 2 0 16,0-2 32-16,1 0 0 0,-1 0 0 0,1 0 0 15,2 0-176-15,-3-1-48 0,3-1 0 0,0-2 0 16,-1-3-112-16,2 1-32 0,-2 0 0 0,2-1 0 16,-1-5-64-16,1 0 0 0,0 0-128 0,1-1 192 15,1-10-192-15,0 0 176 0,0 0-176 0,0 0 160 0,0 0-160 16,0 0 0-16,0 0 0 0,0 0 128 16,-6-10-672-16,3-1-144 0,1 2-16 15,0-3-16-15,0-4-1856 0,0 3-368 0,0 2-80 0,-1 0-9040 16</inkml:trace>
  <inkml:trace contextRef="#ctx0" brushRef="#br2" timeOffset="145184.97">23183 6711 23039 0,'-6'-10'2048'0,"6"10"-1648"15,0 0-400-15,0 0 0 0,0 0 256 0,0 0-48 0,0 0 0 16,0 0 0-16,0 0 128 0,13 4 32 0,-1-4 0 0,2 0 0 15,2 0 400-15,0 1 96 16,2 1 16-16,0-2 0 0,3-2-160 0,0-1-16 0,-1 2-16 0,0 0 0 16,1-1-224-16,1 1-32 0,-5 1-16 0,2 1 0 15,0 1-224-15,-2-1-64 0,1-1 0 0,-4 0 0 16,0 1-128-16,0 1 128 0,-3-1-128 0,0 1 128 31,-1 0-1264-31,-1 0-256 0,2 3-48 0,-3-3-11744 0</inkml:trace>
  <inkml:trace contextRef="#ctx0" brushRef="#br2" timeOffset="169179.34">15187 7378 20271 0,'-8'-8'448'0,"8"8"80"0,0 0 32 0,-5-1 16 0,1-1-576 0,4 2 0 0,0 0 0 0,0 0 0 15,0 0 1744-15,0 0 240 0,6-2 64 0,2 0 0 0,3 2-832 0,3-1-144 16,3-1-48-16,5-2 0 0,4 0-816 0,4 1-208 15,4 1 0-15,3-1 0 0,4-2 864 0,1 0 128 16,-2-2 32-16,0 2 0 0,-3 0-832 0,0 2-192 16,-3-3 0-16,-3 2 0 0,-4 0 0 0,0 0 0 15,-4 3 0-15,-4-2 0 0,-3 0 0 0,-5 2 0 16,-3 1 0-16,-2 0 0 16,-6 0-1600-16,0 0-352 0,-2-3-80 0,-5 2-16 15</inkml:trace>
  <inkml:trace contextRef="#ctx0" brushRef="#br2" timeOffset="169480.08">15570 7099 27647 0,'0'0'608'0,"-3"-4"128"0,0-3 32 0,1 1 0 0,2-2-624 0,2 2-144 0,2 1 0 0,2 0 0 16,3 0 0-16,3 2 0 0,3 1 0 0,1 0 0 15,3-3 848-15,4 1 144 0,2-1 32 0,3 2 0 16,1 4-832-16,3 1-192 0,1-2 0 0,1 5 0 16,0 1 864-16,-1 2 128 0,-2 2 32 0,-2 1 0 15,-4 1-832-15,-4 3-192 0,-4 4 0 0,-4 1 0 16,-3 1 0-16,-4 0 0 0,-2 2 0 0,-6 4 0 16,-2 4 864-16,-4 0 128 0,-6 1 32 0,-1-2 0 15,-6-1-832-15,-2 0-192 0,-4-1 0 0,1-2 0 16,-1-4 864-16,2 0 128 0,0 1 32 0,1-3 0 0,3-4-832 15,0-2-192-15,4-1 0 0,3-2 0 16,4-3-2416-16,1-2-528 0,9-6-96 0,0 0-32 0</inkml:trace>
  <inkml:trace contextRef="#ctx0" brushRef="#br2" timeOffset="170305.25">16636 7060 20271 0,'-9'0'448'0,"0"0"80"0,0 0 32 0,4 3 16 0,-2-2-576 0,1 1 0 0,0 2 0 0,0-2 0 0,0-2 928 0,6 0 80 16,-3-4 16-16,3 4 0 0,0-7 0 0,2-1 0 15,4-2 0-15,1-1 0 0,2 0 0 0,3-1 0 16,4-3 0-16,0-1 0 0,2 0-832 0,3-1-192 16,-2 2 0-16,3-1 0 0,0-2 0 0,-2 3 0 15,0 0 0-15,-1 5 0 0,-2 5 864 0,-4 4 128 16,0 3 32-16,1 7 0 16,-3 6-1648-16,-5 7-320 0,-1 2-64 0,-5-3-16 0,-6 5 832 0,0 2 192 15,-3 3 0-15,-5 2 0 0,-4 1 768 0,2 3 208 16,-1 3 48-16,-1-1 0 0,-1-4-832 0,-2-1-192 15,2-6 0-15,3 0 0 0,1-3 0 0,3-4 0 16,2-4 0-16,1-3 0 0,4-3 0 0,1-3 0 16,1-4 0-16,3-4 0 0,0 0 864 0,8-10 128 15,1-4 32-15,3-4 0 0,2-5-832 0,2-3-192 16,0 0 0-16,3 0 0 0,2-1 0 0,1-2 0 0,3-1 0 16,0 2 0-16,1 0 0 0,0 1 0 15,-1 5 0-15,0 1 0 0,-3 3 0 0,-2 3 0 0,-3 2 0 0,-2 5 0 16,0 5 0-16,-5 3 0 0,-2 3 0 0,-1 5 0 15,-2 5 0-15,-1-1 0 0,-4 2 0 0,-2 7 0 16,-3 4 0-16,-1 7 0 0,-3 3 0 0,-1-2 0 16,0-2 0-16,2-2 0 0,-2-3 0 0,4-3 0 15,-3-4 0-15,3-2 0 0,2-4 0 0,2-4 0 16,1-1 0-16,1-8 0 0,0 0 0 0,0 0 0 16,11-8 0-16,1-6 0 0,1-3 0 0,0-3 0 15,2-1 864-15,0-1 128 0,3 0 32 0,0 0 0 16,0 0-832-16,2 2-192 0,-2 2 0 0,0 7 0 15,0 3 0-15,-5 5 0 0,-1 3 0 0,-1 5 0 16,-1 5-768-16,-6 5-208 0,-1 6-48 16,-1 1 0-16,-4 0 832 0,-1 6 192 0,-1 4 0 0,-4 0 0 0,0-4 0 15,1 0 0-15,-1-1 0 0,-2-3 0 0,0-1 0 16,2-5 0-16,3-6 0 0,1-1 0 0,-1 0 0 16,5-11 0-16,0 0 0 0,0 0 0 15,0 0-3328-15,1-11-608 0,7-8-128 0,3 1-32 16</inkml:trace>
  <inkml:trace contextRef="#ctx0" brushRef="#br2" timeOffset="170575.93">17785 6899 31327 0,'0'0'688'0,"0"0"144"0,0 0 16 0,0 10 48 0,-1 3-720 0,-2 3-176 0,-1 5 0 0,-3 1 0 16,1 2 0-16,2 3 0 0,-3 0 0 0,2 1 0 16,1 1 848-16,-1 1 144 0,4-3 32 0,2 1 0 15,0 2-832-15,3-1-192 0,-2 0 0 0,-1-2 0 16,1 0 0-16,-1-3 0 0,-1-2 0 0,-1-2 0 16,0-4 0-16,-1-2 0 0,-6-3 0 0,0-3 0 15,-2-4-1600 1,3-2-352-16,-3-5-80 0,-1-2-11472 0</inkml:trace>
  <inkml:trace contextRef="#ctx0" brushRef="#br2" timeOffset="170710.87">17515 7283 20271 0,'0'0'448'0,"0"0"80"0,0 0 32 0,2-3 16 15,1-5-576-15,2 3 0 0,0 0 0 0,3 2 0 0,2 4 1744 0,2 0 240 16,-1-1 64-16,4-1 0 0,5-1-832 16,-1 1-144-16,4 1-48 0,3-1 0 0,5-2-816 0,3 1-208 15,2 1 0-15,-3 0 0 0,0-4 864 0,-2 0 128 16,-2 0 32-16,-4 2 0 15,-4 3-3280-15,-2-1-656 0,9-7-128 0,-10 1-32 0</inkml:trace>
  <inkml:trace contextRef="#ctx0" brushRef="#br2" timeOffset="171168.73">18264 6816 31327 0,'0'0'1392'0,"4"-6"272"0,4-2-1328 0,3 0-336 0,-1-1 0 0,3 0 0 15,2 5-752-15,2 1-208 16,2 0-64-16,0 0 0 0,2-2 832 0,2 2 192 0,-1 2 0 0,4 1 0 0,-2 4 0 0,-1 3 0 16,-1 1 0-16,-4 4 0 0,-5 1 0 15,-3 5 0-15,-4 1 0 0,-2 6 0 0,-4 4 0 0,-6 4 0 16,-6 5 0-16,-4-2 0 0,-5 0 768 0,-4 0 208 16,0 2 48-16,-3 3 0 0,-1-3-832 0,0 0-192 15,0-2 0-15,-2 0 0 0,0-6 0 0,-6 10 0 16,9-12 0-16,7-4 0 0,1-2 864 0,11-4 128 15,3-4 32-15,6-4 0 0,3-4-832 0,3 1-192 16,6 2 0-16,2 0 0 0,3 1 864 0,3 0 128 16,0 1 32-16,4-2 0 0,1-1-832 0,2 0-192 15,2-4 0-15,3 2 0 0,1-2 0 0,1 1 0 16,0-2 0-16,0-3 0 0,-1-3 0 0,-2-2 0 16,-5 1 0-16,-3-3-11424 15,-2 0-2336-15</inkml:trace>
  <inkml:trace contextRef="#ctx0" brushRef="#br2" timeOffset="171843.25">19648 6537 20271 0,'-4'-14'448'0,"4"14"80"0,-2-8 32 0,1 2 16 0,2 0-576 0,-1 6 0 0,-2-5 0 0,2 5 0 15,-6-5 928-15,-1 4 80 0,-3 6 16 0,-9 5 0 16,-1 3-832-16,-2 5-192 0,-1 6 0 0,-2 2 0 16,-5 4 864-16,-1 6 128 0,2 5 32 0,1 5 0 0,2 4 0 0,2 7 0 15,-3 2 0-15,5 0 0 0,-2-5-832 0,4 0-192 16,4 1 0-16,0-1 0 0,5-3 0 16,6-7 0-16,2-4 0 0,4-3 0 0,2-5 864 15,4-4 128-15,1-5 32 0,3-3 0 0,3-3-832 0,0-3-192 16,0-3 0-16,3-5 0 15,1-6-2416-15,4-3-528 0,0-3-96 16,4-5-32-16</inkml:trace>
  <inkml:trace contextRef="#ctx0" brushRef="#br2" timeOffset="174187.73">19674 7552 23951 0,'0'0'512'0,"0"0"128"0,0 0 0 0,0 0 64 0,0 0-576 0,0 0-128 0,0 0 0 0,0 0 0 16,0 0 0-16,6-5 0 0,0-1 0 0,2 0 0 15,-2-1 848-15,4 0 144 0,-2-2 32 0,3-3 0 16,1-1 0-16,3-1 0 0,-3 2 0 0,3-5 0 15,4-6-832-15,-2-2-192 0,3 0 0 0,2 1 0 16,2-1 864-16,-1-2 128 0,-1-4 32 0,0-2 0 16,2 3-832-16,-2 2-192 0,-2 1 0 0,-3-3 0 15,-3 2 0-15,-2 3 0 0,1 1 0 0,-1 2 0 0,-5-1 0 16,1 2 0-16,-1 1 0 0,-2 4 0 0,1 4 0 16,-1 1 0-16,-1 0 0 0,1 3 0 0,-1 2 0 15,1 1 0-15,-3-1 0 0,-2 6 0 0,4-3 0 0,-4 3 0 16,0 0 0-16,0 0 0 0,0 0 0 0,7-1 0 15,-7 1 0-15,5-1 0 0,-5 1 0 16,0 0 0-16,6-2 0 0,-6 2 0 0,0 0 0 0,0 0 0 16,8 0 0-16,-8 0 0 0,5 0 0 0,-5 0 0 15,0 0 0-15,7 0 0 0,-7 0 0 0,6-3 0 16,0 0 0-16,0-1 0 0,-6 4 0 0,4-2 0 16,0-4 0-16,0 2 0 0,-4 4 0 0,6-4 0 15,-1 2 0-15,0-2 0 0,-1-4 0 0,-2 4 0 16,-2 4 0-16,0 0 0 0,6-5 0 0,-3 1 0 15,2-2 0-15,-5 6 0 0,1-4 0 0,-1 4 0 0,3-6 0 16,0 2 0-16,-3 4 0 0,5-4 0 0,-5 4 0 16,0 0 0-16,0 0 0 0,0 0 0 0,0 0 0 0,0 0 0 15,0 0 0-15,0 0 0 0,0 0 0 0,0 0 0 16,0 0 0-16,0 0 0 0,0 0 0 0,0 0 0 16,0 0 0-16,0 0 0 0,0 0 0 0,0 0 0 15,0 0 0-15,0 0 0 0,0 0 0 0,0 0 0 16,0 0 0-16,0 0 0 0,0 0 0 0,0 0 0 15,0 0 0-15,0 0 0 0,0 0 0 0,0 0 0 16,0 0-768-16,0 0-208 16,0 0-48-16,0 0 0 0,0 0 0 0,0 0 0 0,0 0 0 0,0 0 0 15,3-6 0-15,-2 1 0 0,-1 5 0 16,2-7 0-16,1 0 832 0,-1 1 192 0,0 0 0 0,0 3 0 0,-2 3 0 0,5-7 0 16,-1 2 0-16,0-1 0 0,2 0 0 15,-3-1 0-15,3 1 0 0,-1-1 0 0,-2-1 0 0,2 1 0 16,-2-2 0-16,3 0 0 0,-3 0 768 0,1-1 208 15,1-1 48-15,-1 1 0 0,-3 1 0 16,0-1 0-16,-1-2 0 0,0-1 0 0,1 4-832 16,-1-5-192-16,-1 2 0 0,0 0 0 0,0 0 0 0,1 1 0 15,-1 1 0-15,0 4 0 0,1 6 864 0,0 0 128 16,-3-5 32-16,3 5 0 0,0 0-832 0,-3 6-192 16,1 0 0-16,0 4 0 0,-1 3 0 0,1 3 0 15,-3 2 0-15,2 3 0 0,-2 0 0 0,2 6 0 16,-2 1 0-16,-1 4 0 0,0 0 0 0,-3 5 0 0,-2 4 0 15,-1 3 0-15,0 2 0 0,-4-1 0 0,-1-1 0 0,-1-1 0 16,-1-2 864-16,1 0 128 0,-1 2 32 16,-3-4 0-16,1-1-832 0,2-3-192 15,-1-1 0-15,3-2 0 0,0-6 864 0,4-3 128 0,3-2 32 16,1-3 0-16,2-2-832 0,-2-2-192 0,2-5 0 16,3-2 0-16,2-3 0 0,2-4 0 0,0 0 0 0,0 0 0 15,5-5 0-15,1-4 0 0,4-2 0 0,0-4 0 16,3-2 0-16,2-1 0 0,2-3 0 0,1 0 0 15,3 1 0-15,-1-2 0 0,0-3 0 0,2 2 0 16,-3-1 0-16,1 0 0 0,1-1 0 0,-2-3 0 16,1-2 864-16,1-2 128 0,-1-2 32 0,-1-3 0 15,1-2-832-15,1-1-192 0,-2 1 0 0,-1 0 0 16,-3 1 0-16,-1 1 0 0,-1 1 0 0,2 4 0 16,-4 2-768-16,0 3-208 15,-2 2-48-15,-3 1 0 0,-3 2 832 0,2 4 192 0,-3 2 0 0,-2 4 0 0,-1 2 0 0,-4 3 0 16,1 3 0-16,0 1 0 0,-2 4 0 0,-1 2 0 15,-1 3 0-15,-1 3 0 0,-1 3 0 0,1 2 0 16,-4 3 0-16,0 0 0 0,-3 4 0 0,1 2 0 16,-2 4 0-16,0 2 0 0,-1 4 0 0,-3 4 0 15,0 3 0-15,1 2 0 0,-4 5 0 0,2-3 0 16,-4-3 0-16,2-1 0 0,0 2 0 0,1-4 0 16,1 2 0-16,3-5 0 0,-1-3 0 0,2 0 0 15,4 1 0-15,0-3 0 0,2-2 0 0,-3-2 0 16,2-3 0-16,2-2 0 0,3 0 0 0,0-2 0 0,1-4 0 15,-1 0 0-15,3-4 0 0,3-4 0 16,-2 0 0-16,4-7 0 0,0 0 0 0,0 0 0 16,0 0 0-16,0 0 0 0,0 0 768 0,-1-8 208 0,0 2 48 15,1-2 0-15,1 0-832 0,3-1-192 0,-2 0 0 0,2-1 0 16,1-1 0-16,0 0 0 0,2-1 0 0,1-3 0 16,0-1 0-16,0-2 0 0,-2 1 0 15,3-2 0-15,2-1 0 0,1 1 0 0,0 1 0 0,2-4 0 16,1-4 0-16,0 0 0 0,1-2 0 0,-1-1 0 15,1-2 0-15,-1-3 0 0,-1-4 0 0,1-2 0 16,-2-4 0-16,0-1 0 0,0 2 0 0,1 2 0 16,-2-2 0-16,1 5 0 0,-3 2 0 0,0 6 0 15,0 3 0-15,-4 3 0 0,3 1 0 0,-4 4 0 16,0 4 0-16,0 2 0 0,-2 3 0 0,-1 1 0 0,-2 9 0 16,0 0 0-16,0 0 0 0,0 0 0 15,-2 9-768-15,-4 0-208 0,1 2-48 0,-1 4 0 16,-3 4 832-16,-1 2 192 0,-1 1 0 0,-1 2 0 0,-1 4 0 15,-1 3 0-15,-3 1 0 0,-1 3 0 0,-1 3 0 16,-3 0 0-16,1 4 0 0,0-4 0 0,-2-1 0 0,2-2 0 16,1 0 0-16,0-1 0 0,1 1 0 0,0 0 0 15,3-7 0-15,1-1 0 0,0 1 0 0,1-1 0 16,4-2 0-16,1-2 0 0,-1-1 0 0,2 0 0 16,1-4 0-16,3-1 0 0,-4-4 0 0,3-1 0 15,2-2 0-15,-2-1 0 0,2 0 0 0,0 0 0 16,0-5 0-16,3-4 0 0,-2 6 0 0,2-6 0 15,0 0 0-15,0 0 0 0,0 0 0 0,0 0 0 16,0 0 0-16,0 0 0 0,0 0 768 0,0 0 208 0,0 0 48 16,0 0 0-16,0 0-832 0,0 0-192 0,0 0 0 15,0 0 0 1,0 0-768-16,1-7-208 0,4 2-48 0,0-2 0 0,2 1 832 0,1 2 192 0,1 1 0 0,6-2 0 16,3-1 0-16,2 4 0 0,0-1 0 0,4 2 0 15,7 1 0-15,1 0 0 0,1-1 0 0,1 2 0 16,-1 4 0-16,-1-2 0 0,0-1 0 0,0 1 0 15,1 1 0-15,1 2 0 0,2-1 0 0,-3 0 0 16,-4 1 0-16,-2 0 0 0,2 3 0 0,-3-2 0 16,-3-1 0-16,-2 0 0 0,-4-2 0 0,-2 2 0 15,-1 0 0-15,-3 0 0 0,-2-3 0 0,0 0 0 16,-3 0 0-16,-6-3 0 0,0 0 0 0,0 0 0 16,0 0 0-16,0 0 0 0,0 0 0 0,0 0 0 0,0 0 0 0,0 0 0 15,0 0 0-15,6 0 0 0,-6 0 0 16,0 0 0-16,0 0 0 0,0 0 0 0,0 0 0 0,0 0 0 15,0 0 0-15,0 0 0 0,-8-4 768 0,0 1 208 16,-1 1 48-16,-3 0 0 16,-3-1-1648-16,-1 1-320 0,-3-1-64 0,3 1-16 0,-3 0 832 15,0-1 192-15,-2 0 0 0,2 2 0 0,-4 1 0 0,1 1 0 16,1 1 0-16,0-2 0 0,0-1 0 0,-2 1 0 16,1 0 0-16,-2 1 0 0,0 0 0 0,-1 2 0 15,-1-1 0-15,-1 1 0 0,-2 0 0 0,2 2 0 16,2-4 0-16,1 2 0 0,2 2 0 0,1-2 0 15,0 0 0-15,2-1 0 0,3-1 0 0,1 1 0 16,3 0 0-16,0-2 0 0,4-2 0 0,2-1 0 0,0-1 0 16,6 4 0-16,0 0 0 0,0 0 0 0,0 0 0 15,6-2 0-15,4 1 0 0,0 0 0 0,2-1 0 16,3 1 0-16,4-1 0 0,4 1 0 16,3 1 0-16,4-1 0 0,2 0 0 0,1 0 0 0,-1-1 0 15,0 0 0-15,-1 0 0 0,-1 1 0 0,3-1 0 16,0 2 0-16,2 0 0 0,-2 0 0 0,-2 2 0 15,1 0 0-15,-2-2 0 0,0 0 0 0,-2 3 0 0,-2 0 0 16,-4-2 0-16,0 1 0 0,-5 1 0 0,1 1 0 16,-3-1 0-16,0 0 0 0,-2 0 0 0,-3-1 0 15,-2 1 0-15,1 0 0 0,-1-2 0 0,-1 2 0 16,-7-3 0-16,5 5 0 0,-5-5 0 0,6 3 0 16,-6-3 0-16,0 0 0 0,0 0 0 0,0 0 0 15,4 6 0-15,-4-6 0 0,0 0 0 0,0 0 0 0,0 0 0 0,0 0 0 16,0 0 0-16,0 0 0 0,-6 2 0 15,1-1 0-15,-4 0 0 0,0-1 0 0,-2-2 0 0,-1-1 0 16,0 0 0-16,-1 0 0 0,2 3 0 0,-3-1 0 16,-2 0 0-16,1-1 0 0,-2 1 0 0,2 0 0 15,1 0 0-15,-2 1 0 0,1 0 0 0,-1 1 0 16,0 0 0-16,1 0 0 0,-2 1 0 0,2-2 0 16,0 0 0-16,2 1 0 15,3 3-2496-15,3-2-464 0,0-1-96 0,7-1-16 16</inkml:trace>
  <inkml:trace contextRef="#ctx0" brushRef="#br2" timeOffset="174828.78">21275 6743 23951 0,'0'0'512'0,"0"0"128"0,-19-4 0 0,19 4 64 0,0 0-576 0,0 0-128 0,0 0 0 0,0 0 0 16,0 0 848-16,0 0 144 0,-7 4 32 0,1 3 0 15,-1 1 0-15,-1 3 0 0,0 2 0 0,0 7 0 16,-2 9-832-16,2 3-192 0,-2-3 0 0,3 4 0 16,-1 0 864-16,3 1 128 0,-3-1 32 0,2-3 0 15,0-2-832-15,1 1-192 0,2 1 0 0,1-2 0 16,-1-4 0-16,0-4 0 0,2-4 0 0,1 1 0 16,1 0 0-16,2-6 0 0,-3-11 0 0,3 10 0 15,-2 0 0-15,-1-10 0 0,0 0 0 0,0 0 0 16,0 0-1600-16,0-10-352 0,-1 0-80 15,-5-3-11472-15</inkml:trace>
  <inkml:trace contextRef="#ctx0" brushRef="#br2" timeOffset="174997.69">20933 7060 23951 0,'0'0'512'0,"0"0"128"0,0 0 0 0,9-5 64 0,4 2-576 0,2 1-128 16,1 0 0-16,4 3 0 0,2 4 1664 0,2 0 320 15,1-1 48-15,1-2 16 0,4-3-832 0,2 0-144 16,1 1-48-16,-6 0 0 0,2 0 0 0,6-2 0 15,1 0 0-15,4 1 0 0,-5 1-816 0,-2-1-208 16,-3-2 0-16,-4 3 0 0,-6 1 0 0,-5 2 0 16,-3-2 0-16,-3-2-11424 15,-2-2-2336-15</inkml:trace>
  <inkml:trace contextRef="#ctx0" brushRef="#br2" timeOffset="176027.05">21948 6585 16575 0,'0'0'368'0,"-13"7"80"0,2-3 0 0,0 0 16 0,-1 3-464 0,3-1 0 0,-2 2 0 0,2 0 0 15,1 0 912-15,2 1 96 0,-1 0 16 0,3 0 0 16,4-9 0-16,-1 11 0 0,2-1 0 0,-1-10 0 16,8 4 0-16,5-3 0 0,2 1 0 0,3 0 0 15,2-2 0-15,1-2 0 0,1-1 0 0,3-1 0 16,0-4-832-16,0-2-192 0,2-3 0 0,2 0 0 16,4-2 864-16,-1 1 128 0,-1-1 32 0,-4-2 0 15,-2-3-832-15,-2 1-192 0,-1-2 0 0,-1 0 0 16,-5-1 0-16,0-2 0 0,-1-3 0 0,-4 5 0 0,-2 4 0 15,-3-3 0-15,0-2 0 0,-3 2 0 0,-3 2 0 16,0 4 0-16,-2 0 0 0,1 4 0 0,-4 2 0 16,1 4 0-16,-3 3 0 0,-1 2 0 0,-1 0 0 0,-4 4 0 15,-3 3 0-15,0 7 0 0,0 7 0 16,1 0 0-16,0 3 0 0,-1 5 0 0,-4 7 0 0,1 6 0 16,-1 7 0-16,1 2 0 0,-2-3 0 0,2 5 0 15,1 5 0-15,0-2 0 0,2-2 0 0,1 0 0 16,0-2 0-16,1-3 0 0,-2-3 0 0,1-7 0 15,-1-5 0-15,2-1 0 0,-1 1 0 0,0-4 0 16,0-5 0-16,1-3 0 0,1-2 864 0,4-3 128 16,-1-4 32-16,5-4 0 0,5-9-832 0,0 0-192 15,0 0 0-15,0 0 0 0,0 0 0 0,3-14 0 16,1-1 0-16,4-1 0 0,-2-4 864 0,4-1 128 16,3-2 32-16,1 1 0 0,0 1-832 0,0 2-192 0,2 2 0 0,-1 0 0 15,2-2 0-15,2 2 0 16,0 1 0-16,4 2 0 0,4 4 0 0,-1 1 0 15,3 2 0-15,-5 3 0 0,0 4 0 0,-5 3 0 16,-4 1 0-16,-2 3 0 16,0 0-768-16,-4 3-208 0,-1 3-48 0,-4-3 0 0,-4-10 832 0,1 12 192 0,-4-1 0 0,-1 3 0 15,-4 0 0-15,0 0 0 0,-5-1 0 0,-2-1 0 16,-2 4 0-16,-1-2 0 0,0 0 0 0,0 0 0 16,1-7 0-16,0 3 0 0,2 1 0 0,2-2 0 15,1-2 0-15,2 1 0 0,2 3 0 16,4 0 0-16,0-3 0 0,4-8 0 0,0 0 0 0,7 13 0 15,3 3 0-15,4-3 0 0,4-2 0 0,4-3 0 16,3-4 0-16,2-1 0 0,-1 3 0 0,5-3 0 0,4-3 768 16,-2 1 208-16,-2 1 48 0,-4-2 0 15,-2 0-1648-15,-4-3-320 0,-5-3-64 16,-4 2-16-16,-2 3-1632 0,-10 1-336 0,7-4-64 0,0-2-16 16</inkml:trace>
  <inkml:trace contextRef="#ctx0" brushRef="#br2" timeOffset="176807.5">22752 6910 16575 0,'0'0'368'0,"0"0"80"0,0 9 0 0,-11-2 16 0,-1 1-464 0,3-1 0 0,1-4 0 0,8-3 0 15,0 0 1728-15,0 0 256 0,0 0 64 0,0 0 0 16,0 0-832-16,3-7-144 0,1-2-48 0,3 1 0 16,0-3 0-16,5-2 0 0,3-1 0 0,1-1 0 15,3 3 0-15,1-2 0 0,1-3 0 0,9-6 0 16,-4 4-1632-16,0 0-336 0,-2-1-64 15,-3 2-16-15,0 4 832 0,-1 4 192 0,-4 3 0 0,-2 1 0 16,-1 2 0-16,-3 4 0 0,-10 0 0 0,10 10 0 16,-5 2 0-16,-1 3 0 0,-2 3 0 0,-4-1 0 0,-2 4 0 15,0 3 0-15,-5 4 0 0,1 4 0 0,-4 2 0 16,1 1 0-16,0-1 0 0,0-2 0 0,-2-8 0 0,2-2 0 16,0-1 0-16,4-8 0 0,2 2 768 0,-3-2 208 15,1-4 48-15,2-2 0 0,1 2-832 0,0-2-192 16,4-7 0-16,0 0 0 0,0 0 864 0,0 0 128 15,0 0 32-15,8-6 0 0,1-5-832 0,1-2-192 16,-2-2 0-16,3-2 0 0,3-2 0 0,1-1 0 16,0-4 0-16,2-1 0 0,2-1 0 0,2-1 0 15,2 1 0-15,0 2 0 0,0 1 864 0,0 2 128 16,0 2 32-16,-2 4 0 16,-1 3-1648-16,-2 4-320 0,-4 3-64 0,-2 5-16 0,-1 5 832 0,-1 0 192 15,-5 2 0-15,0 6 0 0,-2 6 0 0,-3 4 0 0,-2 3 0 16,-4 3 0-16,-2 2 0 0,-1 2 0 0,-2-2 0 15,1-1 0-15,-2-2 0 0,-5 8 0 0,-2-8 0 0,11-10 0 16,0-1 0-16,0-3 0 0,-1-2 0 0,3-1 0 16,4-1 0-16,2-10 0 0,0 0 0 0,0 0 0 15,0 0 0-15,0 0 0 0,2-9 0 0,3-3 0 16,3-1 768-16,2-5 208 0,1-2 48 0,2-2 0 16,1-3-832-16,3-1-192 0,0-3 0 0,2 0 0 15,2-1 0-15,-2 0 0 0,1-1 0 0,0 2 0 16,2 1 0-16,0 4 0 0,0 3 0 0,-1 4 0 15,-1 2 0-15,-1 8 0 0,-5 5 0 0,-1 4 0 16,-1 3 0-16,-2 5 0 0,-3 2 0 0,0 7 0 16,-5 6-768-16,0 5-208 15,-2 3-48-15,-1 2 0 0,0 1 832 0,1 1 192 0,1-1 0 0,0-1 0 16,1 0 0-16,1-1 0 0,1-3 0 0,0-3 0 0,2-6 0 0,-1-3 0 16,1-2 0-16,-1-2 0 0,0 0 0 0,0-4 0 15,1-7 0-15,0-1-11520 16,0 0-2240-16</inkml:trace>
  <inkml:trace contextRef="#ctx0" brushRef="#br2" timeOffset="177315.81">23702 6111 16575 0,'0'0'368'0,"0"0"80"0,0 0 0 0,-5 2 16 0,5-2-464 0,-5 4 0 0,1 2 0 0,2-1 0 15,-1 1 0-15,3 2 0 0,3-1 0 0,-1 2 0 0,2-3 912 16,5 3 96-16,0 2 16 0,4 2 0 0,3 3 0 0,0 3 0 16,2 1 0-16,0 6 0 0,2 3 0 0,0 6 0 15,1 3 0-15,0 3 0 0,-4 1-832 0,1 2-192 16,-1 2 0-16,-2 5 0 0,-2 2 864 0,-2 7 128 15,-6 5 32-15,-3 2 0 0,-3 0 0 0,-4 3 0 16,-6-3 0-16,-3 6 0 0,-4 5-832 0,-1-2-192 16,-6-5 0-16,-2-1 0 0,-4-3 864 0,-2-3 128 15,-3-3 32-15,-2-4 0 0,0-5-832 0,4-5-192 16,1-2 0-16,2-6 0 0,1-6 864 0,6-7 128 16,3-3 32-16,5-2 0 15,1-4-1648-15,4-5-320 0,5-5-64 0,-3-5-16800 0</inkml:trace>
  <inkml:trace contextRef="#ctx0" brushRef="#br2" timeOffset="191234.87">4824 6138 5519 0,'0'0'496'0,"0"0"-496"16,0 0 0-16,0 0 0 0,0 0 1056 0,0 0 112 15,0 0 32-15,10 1 0 0,-10-1-176 0,9-2-16 16,-9 2-16-16,0 0 0 0,6-6-304 0,-6 6-64 0,8-6-16 0,-8 6 0 16,0 0-128-16,5-8-32 0,-1 0 0 0,-4 8 0 15,0 0-48-15,0 0-16 0,0 0 0 0,0 0 0 16,4-7-96-16,-4 7-32 0,0 0 0 0,0 0 0 15,0 0-48-15,5-8-16 0,-5 8 0 0,0 0 0 16,0 0 0-16,1-8-16 0,-1 8 0 0,0 0 0 16,0 0-48-16,4-6-128 0,-2-3 192 0,-2 9-64 15,0 0 64-15,4-8 0 0,-1-1 0 0,-2 2 0 16,1-1-16-16,1 0 0 0,3-2 0 0,-2-2 0 16,-1 1 48-16,0-1 16 0,1-3 0 0,1 2 0 15,-4 2 32-15,1-4 16 0,-1 0 0 0,0 0 0 16,-1-1 32-16,-1 2 0 0,-1 0 0 0,2-2 0 15,-1 0-48-15,0 0 0 0,-3 1 0 0,1-1 0 0,0 1-80 16,-1-3-32-16,-1 1 0 0,-1-2 0 0,1 3-160 16,1-1 128-16,-1-3-128 0,1 1 128 0,-1-2-128 15,-1 0 0-15,-1-1 0 0,2-1 128 0,-3-3-128 16,4 3 0-16,-3 0 144 0,0 0-144 0,0-1 128 0,-2 3-128 16,0 2 128-16,1 1-128 0,-2 0 176 0,2-1-48 15,-2-1 0-15,0 3 0 0,1-2-128 0,-3 2 0 16,0-1 144-16,1-2-144 0,1-1 0 0,-3 1 0 15,0 1 0-15,-1-1 128 0,0-2-128 0,-1 1 0 16,-1 1 128-16,0 1-128 0,-3 4 0 0,1 0 144 16,2-2-144-16,1 1 0 0,-1 1 192 0,1 2-192 15,-5 4 192-15,0-1-192 0,0-2 208 0,3 4-64 16,-1 0-16-16,-1-1 0 0,3 0-128 0,-1 0 192 16,1 0-192-16,-1 1 192 0,1 0-192 0,1 2 0 0,0-1 144 15,0 1-144-15,-1 0 0 0,0-2 0 0,1 0 0 0,-1 0 128 16,1-1-128-16,0 0 0 0,0 1 0 0,0 1 0 15,-3-3 0-15,0 0 128 0,0-2-128 16,1 3 0-16,3 1 0 0,-1 1 0 0,-1-3 0 0,1 2 0 16,-3-1 0-16,1 0 0 0,-1 1 0 0,1 0 128 15,0 0-128-15,-1 2 0 0,1-1 0 0,0-1 0 16,2-1 0-16,-1 2 128 0,2-1-128 0,-1 4 128 16,-1 0 0-16,1 0 0 0,-1-4 0 0,1 2 0 15,-1 2-128-15,-1 2 0 0,1-1-128 0,-1 0 128 16,-1-2 0-16,2 0 0 0,-1 1 0 0,3 3 0 15,0 0 0-15,1 0 0 0,-3-2 0 0,2-1 0 0,-1 2 0 16,0-1 0-16,2-1 0 0,0-1 0 16,0 4 0-16,1-1 0 0,1 0 0 0,-3-1 0 0,3-1 0 15,0 3 0-15,0 2 0 0,0-1 0 0,0-4 0 16,1 0-128-16,-1 1 128 0,0 2 0 0,2 1 0 0,-4 0 0 16,2-2 0-16,0 1 0 0,2 1 0 0,-2 0 0 15,0 0 144-15,1-1-144 0,-4-2 0 0,2 3 0 16,0 4 0-16,2-2 0 0,-3-1 0 0,1 1 0 15,-1 1 0-15,0 1 0 0,-1 0-128 0,2-1 128 16,-3-1 0-16,2 2-144 0,1 1 144 0,-3 1 0 16,0-2 0-16,0 1 0 0,-1-1 0 0,2 2 0 15,-2-1 0-15,2 2 0 0,0-4 0 0,2 3 0 16,-1-3 0-16,-2 3 0 0,1 4 0 0,1-3 0 16,1-2 0-16,-2 2 0 0,0 1 0 0,1-2 128 15,-2 3-128-15,-1 0 176 0,1-1-176 0,-1 0 0 0,1 3-192 16,0-2 192-16,-1 1 0 0,0 0 0 0,-4 0 0 0,3 2 0 15,2 3 0-15,0-1 0 0,-1-2 0 0,0 0 0 16,-1 1 0-16,1-1 0 0,0-1 0 0,1 1 0 16,1-2 0-16,1 0 0 0,2-1 0 0,-2 0 0 15,1-3 0-15,1 2 0 0,1 1 0 16,-4 0 0-16,4-1 0 0,0 0 0 0,-1-1 0 0,0 4 0 16,0 4 0-16,1 0 0 0,-3-1 0 0,2 1 0 15,-1 2 0-15,1-1 0 0,-3-1 144 0,2 1-16 16,1-1-128-16,1 2-128 0,-4 0 128 0,0 1-192 15,0 1 192-15,0-1 0 0,-1 1-144 0,1 2 144 16,0 2 0-16,2-1 0 0,1-2 0 0,-3-1 0 0,1-2 0 16,1 4 0-16,0 0 0 0,2-1 0 0,0-4-144 15,1 3 144-15,-1 3 0 0,1 0 0 0,-1-1 0 0,-1 0 0 16,1 0 0-16,1 0 0 0,1-1 0 0,3-1-128 16,1-3 128-16,1 0 0 0,2-1 0 15,1 0 0-15,1-3-128 0,1-1 128 0,-2-1 0 0,3 1 0 16,-2 1 0-16,2-3 0 0,1 1 0 0,2-3 0 15,-6-7 0-15,6 9 0 0,3-1 0 0,0-2 0 16,2 0 0-16,0-1 0 0,-4 1 0 0,4 0 0 16,3-1 0-16,0 0 0 0,-4 1 0 0,3-1 0 15,2 0 0-15,-3 0 0 0,-2-1 0 0,0 0 0 16,1 0 0-16,1 2 0 0,-2 0 0 0,1 1-128 16,1-3 128-16,-2 3 0 0,-2 0 0 0,3-2 0 15,-2 0 0-15,1 2 0 0,1 3 0 0,-3-1 0 0,1-4 0 16,-9-5 0-16,6 8 0 0,0-1 0 0,-6-7 0 15,5 9 0-15,1-2 0 0,-2 1 0 0,-4-8 0 0,3 9 0 16,-2 1 0-16,-1-10 0 0,0 0 128 0,2 8-128 16,-2-8 0-16,0 0 0 0,3 9 0 0,-3-9 0 15,0 0 0-15,0 0 0 0,0 0 0 0,0 0 0 16,0 0 0-16,6 8 0 0,-6-8 0 0,0 0 0 16,6 8 0-16,-6-8 0 0,0 0 0 0,5 5 0 15,-5-5 0-15,5 8 0 0,-5-8 0 0,4 8 0 16,-4-8 0-16,0 0 0 0,2 8 0 0,-2-8 0 15,4 8 0-15,-4-8 0 0,2 8 0 0,-2-8 0 16,2 9 0-16,-2-9 0 0,0 0 0 0,2 6 0 16,-2-6 0-16,0 0 0 0,3 8 0 0,-3-8 0 0,0 0 0 15,0 0 0-15,0 0 0 0,0 0 0 0,0 0 128 0,0 0-128 16,0 0 0-16,0 0 0 0,0 0 0 0,0 0 0 16,0 0 0-16,0 0 0 0,0 0 0 0,0 0 0 15,0 0 0-15,0 0 0 0,0 0 0 0,0 0 0 16,0 0 0-16,0 0 0 0,0 0 0 0,0 0 0 15,0 0 0-15,0 0 0 0,1 9 0 0,1-1 0 16,-2-8 0-16,0 8 0 0,0-8 0 0,0 0 0 16,0 9 0-16,-1 0 0 0,0-2 0 0,1-7 0 15,-1 8 0-15,-3 2 0 0,1 1 0 0,-3 0 0 16,1-2-128-16,-1 1 128 0,1 2 0 0,-2 1 0 16,0 2 0-16,-1-1 0 0,-1-4 0 0,1 2 0 15,0 1 0-15,-2 0 0 0,2-1 0 0,-3 1 0 16,0 2 0-16,0-1 0 0,2-1 0 0,0-1 0 0,1-1 0 15,-4 2 0-15,1 5 0 0,-2 0 0 0,-2-1 0 0,2 2 0 16,-1 0 0-16,-2 2 0 0,0 2 0 0,-4 0 0 16,-1 0 0-16,0 1-128 0,-5 0 128 0,-1 3 0 15,-1 3 0-15,-3 6 0 0,-1 0 0 0,-1 2 0 16,-3 3 0-16,3 4-128 0,2 5 128 0,6-2 0 16,4 4-144-16,4 0 144 0,-2-1 0 0,7 4-144 15,5-4 144-15,3 2 0 0,1 2 0 0,4 0 0 16,5 1 0-16,1 1 0 0,-1 1 0 0,-1 4-128 15,-1 6 128-15,1 4 0 0,5 0 0 0,-2 2 0 16,1 0 0-16,-6 4 0 0,-2 3 0 0,-1 3 0 16,-2-4 0-16,1 1 0 0,-5 2 0 0,2 4 0 15,-1 3 0-15,2 1 0 0,-2-3 0 0,0 5 0 0,2 1 0 0,4 0 0 16,6-5 0-16,2-1 0 0,5-1 0 0,5-1 0 16,7-2 0-16,1-9 0 0,4-6 0 0,3-3 0 15,-1-1 0-15,1-3 0 0,3-7 0 0,3-6 0 16,3-3 0-16,0-5 0 0,1-1 0 0,2-6 0 15,2-1 0-15,-4-3 0 0,-2-5 0 0,0 3 0 16,-4-5 0-16,2-6 0 0,-3-5 0 0,3-3 0 16,1-2 0-16,0-7 0 0,2-6 0 0,-2-7 0 15,1-8 0-15,1-6 0 0,-3-10 0 0,-1-10 144 16,1-11-144-16,2-13 0 0,4-10 192 0,0-8-64 16,-3-8 0-16,-2-7-128 0,-1-9 160 0,-1-2-160 15,-6-2 128-15,0-5-128 0,-2-7 128 0,-4 4-128 0,-1 2 0 16,-2 4 128-16,-4 3-128 0,-1 1 0 0,-3-1 0 15,-1 2 128-15,-4 0-128 0,0-1 0 0,-1-2 0 16,-7 0 0-16,0 3 128 0,1-4-128 0,3-6 0 0,-3-1 128 16,-2 0-128-16,-1-1 0 0,3-2 0 15,0 6 0-15,3 3 0 0,-1 12-192 0,-4 5 32 0,-1 13 16 16,1 12 144-16,-2 9 0 0,-2 6-144 16,-3 6 144-16,-7 2 0 0,-4 11 0 0,-2 9 0 0,-3 3 0 15,0 1 144-15,-1 4-144 0,0 3 160 0,-2 8-160 16,0 6 0-16,-2 5 128 0,0 7-128 0,-2 7 0 15,-2 6 0-15,-6 6 0 0,0 7 0 0,0 7-160 16,-3 8 32-16,1 7 0 0,-1 8 0 0,1 8 0 16,-1 8 128-16,1 8 0 0,0 10 0 0,-2 7-128 15,-5 6 128-15,1 7 0 0,1 5-144 0,4 1 144 16,5 0 0-16,3 3 0 0,3-3-144 0,0 1 144 16,3-1 0-16,2 0 0 0,-3-3 0 0,0 4 0 0,0 4-144 0,-2 5 144 15,-2-1 0-15,1 4-144 0,-2 4 144 0,1 3-160 16,1 0 160-16,0 2-160 0,3 0 160 0,0 1 0 15,8 0 0-15,1-2 0 0,2-4 0 0,3 0 0 16,3-2 0-16,1-4 128 0,3-3-128 0,-1-6 0 16,4-6 0-16,1-3 0 0,1-7 0 0,4-8 0 15,3-10 0-15,2-8 0 0,-2-5 0 0,8-9 0 16,0-7 0-16,1-5 0 0,4-5 0 0,0-5 0 16,3-4 0-16,2-5-128 0,2-7 128 0,-1-6 0 15,1-6-144-15,-3-5 144 0,0-3-144 0,-1-8 144 16,0-7-192-16,-1-7 192 0,2-7-224 0,0-12 64 15,-2-10 16-15,0-12 0 0,3-8 144 0,-2-9 0 0,3-9 0 16,3-5 128-16,-4-7-128 0,4-6 144 0,1-1-144 0,-1-6 160 16,-1-5-160-16,-1-1 0 0,-3-1 144 0,1-4-144 15,-2-7 192-15,-1 2-16 0,-4 2-16 0,2-1 0 16,-1-1-160-16,2-2 192 0,-4-1-192 0,3-3 192 16,4-2-192-16,-3-3 0 0,-1-1 144 0,2 1-144 15,-1 1 0-15,3 1 144 0,0 1-144 0,2 3 0 16,-2 6 160-16,0 3-160 0,1 7 128 0,-6 1-128 15,-1 1 0-15,-3 2 0 0,-1 2 0 0,0 2 0 16,-6-4 0-16,1 4 0 0,0 0 0 0,-2 9 0 16,-3 5 0-16,-3 6 0 0,-3 0 0 0,-1 9 0 15,-5 10-176-15,0 9 176 0,-3 6-128 0,-1 7 128 0,-3 5 0 16,-3 7 0-16,-3 3 0 0,-4 6 0 0,-4 4 0 16,-1 9 0-16,-6 4 128 0,4 6-128 0,2 8 0 15,-4 6 0-15,-2 7 0 0,-1 7 0 0,3 6 0 0,1 5 0 16,1 2 0-16,-3 7-128 0,-3 7 128 15,2 9-128-15,-2 7 128 0,0 5-128 0,-1 4 128 0,0 9 0 16,2 8-144-16,3 7 144 0,2 6 0 0,3 4-144 16,2 4 144-16,3 1 0 0,5-1-144 0,-1 2 144 15,3 1 0-15,3 0-144 0,2 0 144 0,2-1-160 16,5 0 160-16,1 1-160 0,3 2 160 0,4-3 0 16,0-4 0-16,3-1 0 0,2-3 0 0,-1-4-128 15,2-5 128-15,1 0 0 0,4 0 0 0,0-5 0 16,1-3 0-16,1-3 0 0,0 1 0 0,4-1 128 15,1 1-128-15,3-7 0 0,1-6 0 0,5-4 0 0,3-2 0 16,3-5 0-16,4-7 0 0,2-5 0 16,-3-5 0-16,1-3 0 0,-2-6 0 0,2-6 0 0,1-4 0 0,3-5 0 15,1-4 0-15,1-3 0 0,1-2 0 0,1-9 0 16,-2-5 0-16,-1-4 0 0,-3-3-144 0,1-4 144 16,-3-2 0-16,2-4 0 0,0-7 0 0,-1-5 0 15,2-4 0-15,-1-4 0 0,1-5 0 0,-3-5 0 16,-3-7 128-16,-4-6-128 0,-1-3 192 0,-1 0-64 15,-2-2 0-15,-3-1 0 0,0 1 0 0,-2-6 0 16,-7-2 0-16,1-1-128 0,2-3 192 0,-2-1-64 16,-1-4 16-16,0-2 0 0,-1-7 0 0,-3-4 0 15,0-4-144-15,0-7 160 0,-2-8-160 0,3-6 160 16,0-4-160-16,-4-7 160 0,1-7-160 0,1 0 160 0,1 2-160 16,-2-2 0-16,-1-1 144 0,1 3-144 15,-2 5 0-15,0 3 0 0,-3 3 0 0,-3 2 0 0,-3 6 0 16,-1 3 0-16,-2 4 0 0,-2 2 0 0,-2-2 0 15,-2 4 0-15,-1 1 0 0,-1 4 0 0,-4 5 0 16,2 0-128-16,-3 0 128 0,1 4 0 0,-1 7 0 0,-1 4 0 16,0 0 0-16,2 9-128 0,0 4 128 0,-3 9 0 15,1 9 0-15,2 5 0 0,1 5 0 0,-2 6 0 16,-3 3 0-16,1 7 0 0,1 4 0 0,1 5 0 16,-2 1 0-16,0 3 0 0,0 5 0 0,0 6 0 15,0 5 0-15,-1 5 0 0,-4 4 0 0,-1 9-160 16,-5 7 160-16,-1 8-208 0,-1 5 48 0,-2 8 16 15,-3 2 0-15,2 9 0 0,3 7 144 0,0 4 0 16,-4 4 0-16,4 3-128 0,1 5 128 0,1 4 0 0,0 4 0 16,1 3-128-16,2 2 128 0,-2 4 0 0,2 5-144 15,3 0 144-15,1-2 0 0,4 3 0 0,4 1 0 16,2 0 0-16,1 1-144 0,2-2 144 0,2 0 0 16,3 0 0-16,2-2 0 0,2 1 0 0,2 0 0 0,2 2 0 15,3 3 0-15,3 0 0 0,2-1 0 16,-1 0 0-16,3-3 0 0,3 0 0 0,2 1 0 0,0-3 0 15,2-4 0-15,2 0 0 0,-3-4 0 0,1-5 0 16,0-6 0-16,0-3 0 0,0-1 0 0,3-4 0 16,2-6 0-16,1-4 0 0,1-4 128 0,1-4-128 15,-1-4 0-15,4-3 0 0,5 0 0 0,0-6 0 16,-1-7 0-16,4-3 0 0,-5-3 0 0,1-4 0 0,3-3 0 16,-1-6 0-16,4-4 0 0,3-5 0 15,3-5 0-15,2-5-128 0,0-8 128 0,0-8 0 0,-2-5-192 16,-1-4 64-16,-1-6 128 0,1-5-208 0,0-4 64 0,1-3 16 15,5-2 0-15,0 0 0 0,-4-2 128 0,-1-2 0 16,-2-3 0-16,-4 2 0 0,-5 1 0 0,2 0-128 16,-1-3 128-16,-2-2 0 0,-2-3 0 0,-1-1 0 15,-1-6 0-15,0-6 176 0,-2-5-16 0,-2-3 0 16,-5-6 0-16,2-2 0 0,-6-6 0 16,0-4 0-16,-4-6 0 0,1-1 0 0,-1-3-160 0,1 0 0 15,-2 1 144-15,-2 1-144 0,-1 2 0 0,-3 4 128 16,1 2-128-16,-7 6 0 0,-2 4 0 0,-1 3 144 15,-5 3-144-15,0 0 0 0,-2 0 192 0,-2-2-192 16,-2 1 192-16,1-1-192 0,1-3 160 0,-2-2-160 16,0-5 128-16,1-3-128 0,1-5 128 0,1-2-128 0,1-5 128 15,0 2-128-15,2 3 0 0,1 3 128 0,-2 3-128 16,1 6 0-16,-1 7 128 0,0 5-128 16,-4 6 128-16,-1 4-128 0,-1 10 208 0,-3 1-32 0,-1 2-16 0,-2 3 0 15,-2 3-160-15,1 3 128 0,3 7-128 0,0-1 128 16,0 1-128-16,-1 0 0 0,1 2 144 0,-1 2-144 15,-2 2 0-15,3 2 0 0,-2 0 0 0,2 2 128 16,2 4-128-16,0 1 0 0,-1-1 0 16,0 3 0-16,-1 2 0 0,1 1 0 0,-1 1 0 0,-2 0 0 15,1 2 0-15,0-2 0 0,-1 2 0 0,3 0 0 16,-1-1 0-16,1-1 0 0,-2-1 0 0,-1 1 0 16,2 1 0-16,2-1 0 0,-1-1 0 0,3 4 0 15,3 2 0-15,1 1 0 0,2-1 0 0,-4 0 0 0,1 1 0 16,1 1 0-16,1 0 0 0,2 0 0 0,-1 0 0 0,7 2 0 15,0 0 0-15,0 0 0 0,0 0 0 0,0 0 0 16,-8-3 0-16,8 3 0 0,0 0 0 0,0 0 0 16,0 0-144-16,1-6 144 0,3-1 0 15,0 0-144-15,1 0 144 0,0-1 0 0,1 0 0 0,0-1 0 16,1-2 0-16,0 0 0 0,1 0 0 0,-1-2 0 16,-3-4 0-16,5 1 0 0,2-2 0 0,3-2 0 15,-2-2 0-15,2-3 0 0,0-2 0 0,0-2 0 16,2-1 0-16,-1-2 0 0,0-3 0 0,3 0 144 15,-3-1-144-15,1-2 128 0,-2-1-128 0,1 0 128 16,-1 1-128-16,-1 0 128 0,-1 2 64 0,-1-2 16 16,0 0 0-16,-1 2 0 0,-1 1 48 0,-2 3 0 0,-1 4 0 15,-1 3 0-15,3-3-48 0,-4 3 0 16,1 3 0-16,-2 1 0 0,0 1-80 0,0 2 0 0,0-2-128 16,0 3 192-16,-1-2-192 0,2 2 0 0,0 2 0 0,1 0 0 15,-3 4 0-15,-1 0 0 0,1 3 0 0,1 2 0 16,-3 6 0-16,0 0 0 0,0 0 0 0,0 0 0 31,0 0-1024-31,0 0-240 0,0 0-48 0,1 12-16 16,2 5-1232-16,0-1-256 0</inkml:trace>
  <inkml:trace contextRef="#ctx0" brushRef="#br2" timeOffset="197134.87">15192 8866 12895 0,'0'0'272'0,"0"0"64"0,0 0 16 0,0 0 32 0,-5 10-384 0,-3-8 0 0,8-2 0 0,-7 1 0 15,7-1 896-15,0 0 96 0,-7 5 32 0,7-5 0 16,0 0-832-16,0 0-192 0,0 0 0 0,0 0 0 16,0 0 864-16,0 0 128 0,0 0 32 0,7-6 0 15,3 2 0-15,2-1 0 0,-1-1 0 0,0 1 0 16,3 0 0-16,3-1 0 0,2 0 0 0,3 1 0 16,3-1-832-16,3 1-192 0,4 0 0 0,3-1 0 15,0 1 0-15,2-1 0 0,0 1 0 0,-2 2 0 0,2 0 0 0,-1 1 0 16,-3 1 0-16,-1-1 0 15,-2 1 0-15,-4 2 0 0,-3 1 0 0,-3 0 0 0,-5 2 0 16,-2 0 0-16,-3 0 0 0,-4 2-8144 16,-3-1-1680-16</inkml:trace>
  <inkml:trace contextRef="#ctx0" brushRef="#br2" timeOffset="197466.21">15137 9242 27647 0,'-15'5'1216'0,"10"-2"256"0,-2-1-1168 0,2 1-304 0,0 1 0 0,1 1 0 31,4-5-768-31,0 0-192 0,0 0-64 0,0 0 0 0,0 0 832 0,0 0 192 0,0 0 0 0,8 5 0 16,0-3 768-16,3-1 208 0,3 0 48 0,2-1 0 15,3-3 0-15,3-1 0 0,3 0 0 0,5-1 0 16,5-4-832-16,1 0-192 0,4 0 0 0,2 1 0 16,2 1 864-16,0 0 128 0,-1 1 32 0,-3-1 0 15,2 0-832-15,0 0-192 0,-4 0 0 0,1 0 0 16,-5 1 0-16,-2 0 0 0,-5 3 0 0,-5 0 0 16,-3-1 0-16,-2 1 0 0,-3 0 0 0,-3 1 0 15,-5-1-1600 1,-6 3-352-16,7-12-80 0,-7 12-16 0</inkml:trace>
  <inkml:trace contextRef="#ctx0" brushRef="#br2" timeOffset="200299.51">17009 8639 12895 0,'-4'-8'576'0,"4"8"112"0,0 0-560 0,0 0-128 0,-3-4 0 0,-3 1 0 15,0 0 848-15,2 1 144 0,-3 0 32 0,0 0 0 16,1 0-832-16,-2 0-192 0,0 0 0 0,0 2 0 16,-2 0 864-16,0 2 128 0,0-1 32 0,-1 1 0 15,-1 1 0-15,-1 2 0 0,1 0 0 0,-4 3 0 0,2 1-832 16,0 2-192-16,0 2 0 0,0 2 0 0,0 3 864 0,-2 2 128 16,0 1 32-16,-1 2 0 0,1 1-832 15,0 1-192-15,1 2 0 0,2 0 0 0,1 1 864 0,3 1 128 16,0 3 32-16,4 0 0 0,2-2-832 0,2-1-192 15,4 0 0-15,-1-2 0 0,2-2 864 16,4-2 128-16,0-2 32 0,1-2 0 0,5-2-832 0,-3-1-192 16,2-3 0-16,-2-1 0 0,1-1 0 0,-3 0 0 15,2-3 0-15,0-2 0 0,-4-2 0 0,2 1 0 16,0-2 0-16,-1-2 0 16,-3-3-768-16,2 0-208 0,-3 0-48 0,2-3-8736 15,-1-1-1760-15</inkml:trace>
  <inkml:trace contextRef="#ctx0" brushRef="#br2" timeOffset="201353.31">17436 8688 12895 0,'0'0'272'0,"1"-7"64"0,-1 2 16 0,0 5 32 0,0 0-384 0,0 0 0 16,-1-8 0-16,1 4 0 0,0 4 896 0,0 0 96 0,0 0 32 0,0 0 0 16,0 0 0-16,0 0 0 0,0 0 0 0,0 0 0 15,0 0-832-15,0 0-192 0,0 0 0 0,0 0 0 16,0 0 864-16,0 0 128 0,0 8 32 0,0 2 0 16,0 4 0-16,-2 1 0 0,0 4 0 0,1 0 0 15,-1 2-832-15,0 4-192 0,0 1 0 0,-1 0 0 16,1-1 864-16,1 2 128 0,-2 1 32 15,1 0 0-15,-1 2-832 0,2 0-192 0,-1-1 0 0,1 0 0 16,0-3 864-16,-1 0 128 0,-2-2 32 0,2-3 0 16,1-4-832-16,-1 0-192 0,0-1 0 0,-1-3 0 15,1-2 0-15,-1-3 0 0,1-1 0 0,0 0 0 16,2-7 0-16,0 0 0 0,0 0 0 0,0 0 0 16,0 0 0-16,0 0 0 0,0 0 0 0,0 0 0 0,-2-5 0 0,2-2 0 15,0 1 0-15,2-1 0 16,-1-2-768-16,0 1-208 0,-1 0-48 0,1 2 0 15,1 1-2448-15,1-2-496 0,1-11-112 0,3 9-16 16</inkml:trace>
  <inkml:trace contextRef="#ctx0" brushRef="#br2" timeOffset="201788.98">18046 8679 16575 0,'0'-5'368'0,"1"-1"80"0,-1-1 0 0,0 4 16 0,0 3-464 0,0 0 0 0,0 0 0 0,0 0 0 16,0 0 912-16,0 0 96 0,0 0 16 0,-4 7 0 0,0 2-832 0,-1 2-192 15,1 1 0-15,-2 3 0 0,-1 3 864 0,1 1 128 16,-1-1 32-16,2 3 0 0,-1 3 0 0,1 1 0 15,0 1 0-15,1 0 0 0,1-1-832 0,-2 3-192 16,2-1 0-16,2 1 0 0,-1-5 0 0,1-1 0 16,-1 1 0-16,2-4 0 0,-1-3 0 0,1-1 0 15,0-2 0-15,0-2 0 0,0-2 0 0,0-2 0 16,0-7 0-16,0 0 0 16,0 0-1600-16,0 0-352 0,0 0-80 0,-11-6-16 0</inkml:trace>
  <inkml:trace contextRef="#ctx0" brushRef="#br2" timeOffset="201979.09">17768 8956 27647 0,'0'0'608'0,"0"0"128"0,4-5 32 0,3 3 0 0,2 0-624 0,2 4-144 0,2-2 0 0,1-2 0 16,1-1 0-16,4 2 0 15,1 1 0-15,2-1 0 0,1-3 848 0,2-1 144 0,3 0 32 0,3-1 0 16,-1 1-832-16,1-1-192 0,0 0 0 0,-3 0 0 31,-3 2-768-31,-4-1-208 0,-4 2-48 0,-5-1-7632 0,-2-1-1536 0</inkml:trace>
  <inkml:trace contextRef="#ctx0" brushRef="#br2" timeOffset="202433">18410 8657 23951 0,'0'0'1056'0,"1"-7"224"0,3 2-1024 0,1-1-256 15,2 1 0-15,0-1 0 0,2 2 0 0,3 1 0 16,1-4 0-16,4 2 0 0,2 2 0 0,0 1 0 15,2 0 0-15,1 0 0 0,-2-1 0 0,0 1 0 16,-2 5 0-16,-1 1 0 0,0 2 0 0,-5 0 0 16,-2 2 0-16,-2 3 0 0,-3 2 880 0,-4 2 112 15,-4 2 32-15,-3 3 0 0,-3 2-832 0,-2 3-192 0,-2-1 0 0,-2 0 0 16,-4 0 0-16,-2 0 0 0,-2 1 0 16,0-1 0-16,1-2 0 0,0 1 0 0,2-3 0 0,0 0 0 15,4-1 0-15,2-3 0 0,3-4 0 0,0 1 0 16,3 2 864-16,2-2 128 0,2-3 32 0,3 1 0 15,1-2-832-15,3-1-192 0,3 3 0 0,1-4 0 16,3-4 864-16,2 2 128 0,4-1 32 0,-1-1 0 16,2-3-832-16,1-1-192 0,2-2 0 0,0 0 0 15,-2-1 0-15,0 0 0 0,2-3 0 0,-2 1 0 16,0-1 0-16,0 2 0 0,-3-1 0 0,-1 2 0 16,-3-3-1600-1,-2 2-352-15,0-1-80 0,2 0-11472 0</inkml:trace>
  <inkml:trace contextRef="#ctx0" brushRef="#br2" timeOffset="203141.4">19121 8704 16575 0,'0'0'368'0,"0"0"80"0,0 0 0 0,0 0 16 0,0 0-464 0,0 0 0 0,0 0 0 0,0 0 0 16,0 0 912-16,0 0 96 0,0 0 16 0,0 0 0 16,0 0 0-16,6-5 0 0,1-3 0 0,1-1 0 15,-1 1 0-15,2-2 0 0,2-1 0 0,-2 0 0 16,0-3-832-16,1 0-192 0,0 0 0 0,-2-2 0 16,0 0 0-16,0-2 0 0,-5 0 0 0,0 1 0 15,0 2 0-15,-2 2 0 0,-2-2 0 0,-2 4 0 16,2 2 864-16,-1 3 128 0,-1 1 32 0,3 5 0 0,-8-1-832 15,0 5-192-15,-2 3 0 0,-1 5 0 0,0 5 0 0,-3 3 0 16,-1 2 0-16,-1 3 0 0,1 5 0 0,0 2 0 16,-1 1 0-16,2 2 0 0,1-2 0 0,1 0 0 15,1-2 0-15,1-4 0 0,2-5 0 0,1-2 0 16,3 0 0-16,0-6 0 0,1-2 0 0,2-4 0 16,1-8 0-16,1 8 0 0,0-4 0 0,-1-4 0 15,7-1 0-15,1-2 0 0,1-1 864 0,-2-1 128 16,2-2 32-16,3-1 0 0,-2-1-832 0,3-1-192 15,2 1 0-15,-1 2 0 0,0-3 0 0,0 4 0 16,0 0 0-16,-2 3 0 0,1 2 0 0,-1 2 0 16,-2 1 0-16,-1 3 0 0,-2 1 0 0,0 3 0 15,-3-1 0-15,0-1 0 0,-4-7 0 0,0 9 0 16,-5 2 0-16,1 0 0 0,-2-4 0 0,0 2 0 0,-2-2 0 16,0 2 0-16,0-1 0 0,0-2 0 0,0-3 0 15,2 0 0-15,1 5 0 0,3-2 0 16,2-6 0-16,1 7 0 0,-1-7 0 0,6 7 0 0,1 3 0 0,4-2 0 15,0-2 0-15,4 0 0 0,0 2 0 0,2-4 0 16,0 1 0-16,3-3 0 0,-2-2 0 0,1-1 0 16,2 1 0-16,0-1 0 0,-1-2 0 0,-1 1 0 15,-2 0 0-15,-1 0 0 0,-3 0 0 0,-3-5-10336 16,-3-3-2112-16</inkml:trace>
  <inkml:trace contextRef="#ctx0" brushRef="#br2" timeOffset="203490.79">19475 8245 23951 0,'0'0'512'0,"4"-5"128"0,1 0 0 0,0 1 64 0,-5 4-576 0,7 0-128 16,-1 1 0-16,2 2 0 0,2 3 0 0,0 1 0 16,1 2 0-16,3 2 0 0,1 2 0 0,1 2 0 15,1 3 0-15,1 1 0 0,1 0 0 0,1 2 0 16,0 2 0-16,-1 6 0 0,0 2 848 0,0 4 144 16,1 3 32-16,-4 8 0 0,-3 3-832 0,-3 4-192 15,-2-4 0-15,-4 0 0 0,-3-4 0 0,-2 1 0 0,-2 1 0 16,-4-3 0-16,-1-4 864 0,-4-3 128 0,-3 0 32 0,0-2 0 15,-3-3-832-15,-2-1-192 0,-2-5 0 0,-1-3 0 16,-1-4 0-16,1-2 0 0,2-1 0 0,0-5-9232 16,1-5-1904-16</inkml:trace>
  <inkml:trace contextRef="#ctx0" brushRef="#br2" timeOffset="204226.01">20068 8781 23951 0,'0'0'512'0,"0"0"128"0,0 0 0 0,0 0 64 0,-1-6-576 0,1-1-128 15,2 1 0-15,1-2 0 0,3-1 848 0,3-2 144 16,2-3 32-16,3-2 0 0,1 2-832 0,2-4-192 16,-1-2 0-16,4-1 0 0,0 1 0 0,1-1 0 15,1 0 0-15,-1 2 0 0,-1 1 0 0,-2 3 0 0,-1 3 0 0,-3 5 0 16,-2 2 0-16,-3 2 0 0,-2 0 0 0,-7 3 0 15,2 9 0-15,-2 6 0 0,-2 2 0 0,-4 4 0 16,-2 2 0-16,-2 5 0 0,-3 4 0 0,-1 2 0 16,-3 0 864-16,0 0 128 0,-2 1 32 0,0-5 0 15,2-4-832-15,-2-4-192 0,4-3 0 0,3-1 0 16,-2-3 0-16,5-3 0 0,1-3 0 0,3-5 0 16,5-4 864-16,0 0 128 0,0 0 32 0,5-4 0 15,1-6 0-15,3-1 0 0,1-3 0 0,2-3 0 16,1-3-832-16,2-3-192 0,-1-2 0 0,3 0 0 15,-1-1 0-15,3 0 0 0,3-3 0 0,-1 4 0 16,2 3 0-16,0 3 0 0,0 3 0 0,-1 2 0 16,-1 3 0-16,-1 2 0 0,-2 4 0 0,-2 4 0 0,-4 5 0 15,-1 0 0-15,-2 2 0 0,-2 1 0 0,-1 8 0 16,-4-2 0-16,-1 2 0 0,-2 3 0 0,0 3 0 0,-3-2 0 16,-1 0 0-16,2-2 0 0,1-4 0 0,-1 0 0 15,1-3 0-15,1-3 0 0,1-7 0 0,0 0 0 16,0 0 0-16,0 0 0 0,7-4 0 0,2 0 0 15,0-6 0-15,4 0 0 0,0-1 0 0,1-3 0 16,-1-1 0-16,3 0 0 0,1-1 0 0,0 0 0 16,-1 2 0-16,3 2 0 0,2 1 0 0,1 3 0 15,-2 3 0-15,1 1 0 0,1 3 0 0,-2 2 0 16,4 0 0-16,-7 5 0 0,0 3 0 0,-2 2 0 16,-1 2 0-16,-2 2 0 0,-3 2 0 0,0 3 0 0,-5-1 0 15,1 6 0-15,-4-6 0 0,-3 1 0 0,-3-1 0 16,-1-2 0-16,-2-2 0 0,-1-2 0 0,-1-1 0 15,-2-2 0 1,2 0-768-16,2-1-208 0,-3-3-48 0,-2-2-15152 0</inkml:trace>
  <inkml:trace contextRef="#ctx0" brushRef="#br2" timeOffset="205093.05">21833 8384 11967 0,'2'-11'528'0,"0"2"112"0,1 0-512 0,1-1-128 0,0 1 0 0,0 1 0 15,1 2 1152-15,-5 6 192 0,4-8 32 16,-4 8 16-16,0 0-432 0,0 0-64 0,0 0-32 0,0 0 0 15,1-8-96-15,-1 8 0 0,0 0-16 0,0 0 0 16,0 0-160-16,-2 7-16 0,-4 2-16 0,1 3 0 16,-3 4-64-16,-2 3-16 0,-1 2 0 0,-2 2 0 15,-2 4 144-15,-2 4 16 0,1 3 16 0,-2 0 0 16,-1-3-128-16,3 3-16 0,-3 4-16 0,6-1 0 16,-1-5-272-16,4-3-48 0,3-4-16 0,-1-4 0 15,2-1-160-15,1-3 0 0,2-1 144 0,1-3-144 16,1-2 176-16,2-2-48 0,-1-9 0 0,0 0 0 15,0 0-480 1,0 0-96-16,10 3-32 0,-2-6-8688 0,0-5-1744 0</inkml:trace>
  <inkml:trace contextRef="#ctx0" brushRef="#br2" timeOffset="205316.76">21490 8545 29663 0,'0'0'1312'0,"0"0"272"0,13-3-1264 0,0 0-320 16,0 2 0-16,0 2 0 0,1 2 0 0,5-2 0 16,4-2 0-16,3-2-144 0,3 3 272 0,5-2 64 15,7-3 16-15,2 0 0 0,2 0 80 0,0-2 16 16,-4 1 0-16,-4-1 0 0,-5 0-176 0,-3 3-128 16,-7 0 192-16,-3-1-192 15,-2 1-256-15,-5 0-176 0,-2 1-16 0,-10 3-8640 0,9 0-1728 16</inkml:trace>
  <inkml:trace contextRef="#ctx0" brushRef="#br2" timeOffset="205728.1">22244 8359 19343 0,'0'0'1728'0,"-1"-8"-1392"0,2 1-336 0,1 1 0 16,-2 6 1728-16,0 0 256 0,4-8 64 0,4 3 16 0,1-1-1616 15,3 2-320-15,3 2-128 0,4 0 0 0,4-1 176 0,-1 2-176 16,0 1 160-16,-3 4-160 0,-2 0 272 0,-3 4-32 16,-3-1-16-16,-1 5 0 0,-3 1-224 0,0 1 0 15,-6 0 0-15,-1 3 0 0,-1-1 240 0,-4 4 0 16,-2 2 0-16,-3 1 0 0,-4 2 336 0,-4 1 64 15,-4 1 0-15,-2 0 16 0,-2-2-208 0,1-2-32 16,5-2-16-16,-1 1 0 0,2-1-48 0,2-4-16 16,3-3 0-16,4-1 0 0,2-1-16 0,5-1-16 15,4-1 0-15,2-3 0 0,-3-7 208 0,11 7 64 16,3-1 0-16,2-3 0 0,2 0-160 0,4-2-32 16,1-1 0-16,2-1 0 0,1 0-192 0,1-1-64 15,-3-3 0-15,0 0 0 0,-1-2-128 0,0 1 0 16,-1-1 0-16,-2 1 128 0,-3-2-320 0,-4 3-80 0,0-1-16 0,-2 0 0 31,-2 0-1520-31,-4 0-304 0,2 1-64 0,-7 5-7776 0,0 0-1552 0</inkml:trace>
  <inkml:trace contextRef="#ctx0" brushRef="#br2" timeOffset="207672.37">23149 8346 10127 0,'0'0'896'0,"0"0"-704"0,0 0-192 0,7-6 0 16,-1 0 1200-16,-6 6 208 0,0 0 32 0,0 0 16 0,9-10-272 15,-2 1-48-15,-7 9-16 0,6-7 0 16,2 3-32-16,-8 4 0 0,0 0 0 0,0 0 0 0,0 0-256 16,0 0-64-16,0 0-16 0,0 0 0 0,0 0-144 0,0 0-32 15,0 0 0-15,0 0 0 0,0 0-80 0,7 3-32 16,-7-3 0-16,6 8 0 0,-5 1 64 0,-1 2 16 15,-1 0 0-15,-1 3 0 0,0 1-32 0,-2 5-16 16,-1 1 0-16,-1 3 0 0,1 3-64 0,-4 4-16 16,-2 3 0-16,-3 0 0 0,-2-2-32 0,0 1 0 15,-1 2 0-15,2-1 0 0,0-3-160 0,1-5-32 16,2-4-16-16,2 1 0 0,2-2 16 0,0-4 0 16,1-4 0-16,4 0 0 0,-2-2 16 0,1-1 16 15,2-2 0-15,2-8 0 0,0 0 64 0,0 0 16 16,0 10 0-16,0-10 0 0,0 0 80 0,0 0 32 15,0 0 0-15,0 0 0 0,0 0-80 0,10-5-16 0,-5-1 0 16,1 1 0-16,-1-3-160 0,-5 8-32 0,0 0-128 0,6-11 192 16,-1 0-192-16,0 2 0 0,-2 0 128 0,0 1-128 15,1-1 0-15,0 0 0 0,-3 0 0 0,1 0 0 16,1 0 0-16,-1-2 0 0,0-1 0 16,0-1 0-16,3-1 0 0,-3 1 128 0,2-1-128 0,1-1 0 15,-1-4 0-15,2 0 0 0,3 0 128 0,-2 1-128 16,1-2 0-16,-1-1 0 0,4-1 0 0,-3 10 0 15,-1-2 0-15,-1 0-208 0,2-1 16 0,-1 1 0 16,1-2 192-16,0 0 0 0,1-1 0 0,0 2 0 16,0-3 0-16,2-3 0 0,-4 1 0 0,3 0 0 15,-2 4 0-15,0 1 0 0,-2 0 0 0,0 4 0 16,-2 2 0-16,-1 1 0 0,1-1 0 0,-2 4 0 16,-2 5 0-16,0 0 0 0,0 0 0 0,0 0 0 0,0 0 0 15,0 0 0-15,-6 5 0 0,-1 2 0 0,-3 1 0 16,0 1 0-16,0 4 0 0,-3 1 0 0,-2 2 0 0,1 4 0 15,-1 0 0-15,-2 2 0 0,1 1 0 16,-5 3 0-16,0 5 0 0,0 1 0 0,2 0 0 0,2 2 0 16,-1 2 0-16,3-4 0 0,0-4 0 0,2-1 0 15,2-1 0-15,1-3 0 0,4 0 0 0,-2-6 0 16,1-1 0-16,3-2 0 0,0-1 0 0,0-1 0 16,2-2 0-16,1-2 0 0,1-8 0 0,0 0 0 15,1 7 0-15,-1-7 0 0,0 0 0 0,0 0 0 16,0 0 0-16,6 4 0 0,0-1 0 0,-6-3 0 15,6-3 0-15,1 1 0 0,1 2 0 0,0 0 0 16,0-1 0-16,3-1 0 0,-2-1 0 0,4 0 0 0,-1 1 0 16,3 1 0-16,3 0 0 0,3 1 0 15,1 0 0-15,2 2 0 0,1 1 0 0,3 2 0 0,2 0 0 0,0 1 0 16,1 0 0-16,-3 2 0 0,0 0 0 16,-2-1 0-16,1 1 0 0,-4 1 0 0,1 1 0 0,-2-3 0 15,0-2 0-15,-2 0 0 0,1 1 0 0,-1-1 0 16,-3 0 0-16,-1-2 0 0,-4-1 0 0,-1-2 0 15,-1 1 0-15,-1 0 0 0,1-1 0 0,0 0 0 16,-3-1 0-16,-2 2 0 0,-5-1 0 0,0 0 0 16,6-2 0-16,-6 2 0 0,0 0 0 0,0 0 0 15,4-2 0-15,-4 2 0 0,0 0 0 0,0 0 0 16,0 0 0-16,0 0 0 0,0 0 0 0,-5-2 0 16,-2 0 0-16,1 0 0 0,-1 5 0 0,-2-1 0 15,-2-5 0-15,-1 1 0 0,0 2 0 0,-2 0 0 0,-3 0 0 0,2-1 0 16,-1-2 0-16,0 1 0 0,-2 1 0 15,2 1 0-15,-2 0 0 0,1 0 0 0,-1-4 0 16,0 3 0-16,1 0 0 0,-4 0 0 0,-1 0 0 16,-2 2 0-16,-2 1 0 0,1-1 0 0,0-2 0 0,-2-1 0 15,-3-2 0-15,0-1 0 0,0 3 0 0,2 0 0 16,1 0 0-16,3-2 0 0,2 0 0 0,3 0 0 16,3-1 0-16,1 2 0 0,2-1 0 0,3 0 0 15,-1 2 0-15,3 0 0 0,0 0 0 0,3-1 0 16,0 1 0-16,5 2 0 0,0 0 0 0,0 0 0 15,0 0 0-15,0 0 0 0,0 0 0 0,0 0 0 16,0 0 0-16,0 0 0 0,0 0 0 0,0 0 0 16,0 0 0-16,0 0 0 0,0 0 0 0,0 0 0 0,0 0 0 0,0 0 0 15,3-5 0-15,2-1 0 0,-1 1 0 0,0 0 0 16,1 0 0-16,-2 0 0 0,2-1 0 16,0-3 0-16,1-2 0 0,0-1 0 0,2 1 0 0,0-4 0 15,-1-3 0-15,1-4 0 0,3-4 0 0,1-4 0 16,-2-4 0-16,1 0 0 0,1 0 0 0,1-2 0 15,3 3 0-15,-4 1 0 0,0 3 0 16,0 0 0-16,1 1 0 0,0 0 0 0,-5 2 0 16,0 0 0-16,-2 5 0 0,1 3 0 0,-5 1 0 0,3 3 0 15,-1 2 0-15,-2 3 0 0,0-1 0 0,-2 5 0 16,0 5 0-16,0 0 0 0,0 0 0 0,0 0 0 0,-7-3 0 16,1 3 0-16,-3 3 0 0,3-2 0 0,-4 1 0 15,2 2 0-15,-1 2 0 0,3 0 0 0,-3 1 0 16,2 1 0-16,-1 2 0 0,1 2 0 0,-3 2 0 15,1 3 0-15,0 2 0 0,1 2 0 0,0 1 0 0,0 1 0 16,-1 2 0-16,1 1 0 0,0 4 0 0,-2 3 0 16,0 2 0-16,0 1 0 0,-2-2 0 0,1-2 0 15,1-3 0-15,-1-2 0 0,1-4 0 0,3 0 0 16,-1-3 0-16,1-3 0 0,4-3 0 0,-1-1 0 16,1-1 0-16,2-1 0 0,2-2 0 0,2-1 0 15,1 0 0-15,-1-2 0 0,4-1 0 0,1-1 0 16,-3-3 0-16,4 0 0 0,-1 1 0 0,2 1 0 15,2-2 0-15,0 0 0 0,3-2 0 0,5 0 0 16,-1 3 0-16,4-1 0 0,2 0 0 0,1 1 0 0,0-1 0 16,2 3 0-16,4 0 0 0,0 0 0 15,-1 0 0-15,-1-1 0 0,-3-2 0 0,0 2 0 16,-2 2 0-16,-2-3 0 0,-2-1 0 0,-1-1 0 16,-1-1 0-16,-3 1 0 15,-1-3-2496-15,-4 0-464 0,-1 1-96 0,-4 0-16 0</inkml:trace>
  <inkml:trace contextRef="#ctx0" brushRef="#br2" timeOffset="-213155.88">1880 17792 4607 0,'0'0'400'0,"0"0"-400"16,0 0 0-16,7 6 0 0,-7-6 1968 0,4 6 304 15,-4-6 64-15,0 0 16 0,5 5-1104 0,-5-5-224 16,0 0-32-16,0 0-16 0,0 0 48 0,0 0 0 16,7 7 0-16,-7-7 0 0,0 0 112 0,0 0 16 15,0 0 16-15,0 0 0 0,0 0-336 0,0 0-64 16,5-9 0-16,-5 9-16 0,0 0-240 0,3-7-64 15,-3 7 0-15,-1-11 0 0,-1 3-64 0,2 8 0 16,-5-9-16-16,-1 0 0 0,-1 0-80 0,1 0-16 0,-4 1 0 0,0 0 0 16,-1 0-16-16,0 0 0 0,-5-3 0 0,4-1 0 15,0 2-48-15,-1 1-16 0,0-5 0 16,0 0 0-16,-3-1-64 0,2 1 0 0,0-1-128 0,0 0 192 16,-1-1-192-16,0 2 0 0,0 0 128 0,2-1-128 15,-1 5 0-15,1-1 0 0,-2-1 0 0,3 2 0 16,-1 2 0-16,0-1 128 0,-3-1-128 0,1 1 0 15,0 0 0-15,-3 2 144 0,-1-1-144 0,-3 2 128 16,0 2-128-16,-1 0 0 0,-1-2 0 0,-1 3 0 16,3 2 0-16,-4-1 0 0,2-1 0 0,1 3 0 15,2 3 0-15,-2-1 0 0,2 0 0 0,1 0 0 16,2-1 0-16,0 1 0 0,2 1 0 0,-2-1 0 16,0 0 0-16,2-2 0 0,1 2 0 0,-3 0 0 0,-1 1 0 15,1 0 0-15,-1 0 0 0,-1-1 0 0,-2 5 0 0,0-1 0 16,0-3 0-16,1 3 0 0,0 1 0 15,-1 1 0-15,-1-1 0 0,-1 1 0 0,0-2 0 0,-3-2 0 16,2-2 0-16,2 2 0 0,0 1 0 0,0 2 0 16,-2-1 0-16,2 1 0 0,0 2 0 0,-1-1 0 15,-2-1 0-15,0 2 0 0,1-3 0 0,3 3 0 16,2 0 0-16,-1 1 0 0,-1-1 0 0,0 1 0 16,3 0 0-16,0 2 0 0,3 1 0 0,4 0 0 15,-1-1 0-15,0 2 0 0,2 2 0 0,2-2 0 16,-2-1 128-16,2 1-128 0,1 0 0 0,-1-1 0 15,1-1 0-15,-2 0 0 0,5 0 0 0,0 0 0 16,0 2 0-16,-1 0 0 0,1-1 320 0,0 0 48 16,0 2 0-16,-1 1 0 0,1 2-368 0,0-1-288 0,-1 0 48 0,1 2 16 15,1 0 352-15,-3 1 64 0,1-2 0 16,3 0 16-16,-3 2-48 0,2-3-16 0,0-1 0 0,3 2 0 16,-1-2-144-16,0 1 192 0,2-3-192 0,2-1 192 15,0-2-16-15,0 3 0 0,2-1 0 0,1 1 0 16,1-1 0-16,1 0 0 0,1-3 0 0,1 2 0 15,1 3 0-15,1-3 0 0,-1 0 0 0,-4-4 0 16,1 0-48-16,3 1 0 0,0 1 0 0,1 0 0 16,1 1 32-16,2 0 0 0,2-1 0 0,12 8 0 15,-6-2-16-15,1-2 0 16,-3-2 0-16,1-1 0 0,1-1-144 0,-1 1 160 0,2-1-160 0,-1 0 160 16,0 0-160-16,0 0 0 0,0-1 0 0,0 0 128 0,-2 0-128 0,0 0 0 15,-2-1 0-15,2 0 128 0,-2-2-128 0,1 0 128 16,1-1-128-16,0 1 128 0,0-1-128 0,1 0 0 15,0-1 0-15,0 0 0 0,4 0 0 16,-3-1 128-16,-3 0-128 0,1 1 0 0,0-1 128 0,1-1-128 16,1 1 128-16,-3 0-128 0,0 0 160 0,-1-1-160 15,2-1 192-15,-2 0-192 0,-2 0 192 0,2 1-192 16,-1-2 192-16,0 0-192 0,-2 0 176 0,1-2-176 16,-1 0 160-16,2 0-160 0,-1 0 192 0,2-1-64 15,0-2-128-15,2 2 192 0,2-2-192 0,0 1 176 16,-4 0-176-16,4-2 160 0,2 1-160 0,0 0 0 15,-1 1 144-15,0-3-144 0,-1 0 0 0,0-1 128 16,0 1-128-16,-2 1 0 0,1-1 0 0,0 0 0 16,-3 1 0-16,0-1 128 0,1 1-128 0,0-1 0 0,1-1 0 15,-3 1 0-15,2-2 0 0,1 0 0 0,1 0 0 16,-5-1 128-16,-1 0-128 0,2-1 0 16,2-1 0-16,-1 1 0 0,0-1 0 0,1-1 0 0,-2 0 0 0,-9 6 128 15,3 0-128-15,1-1 0 0,-1-1 0 0,2-1 128 16,0-3-128-16,0 2 0 0,0 0 0 0,10-10 0 15,-2 1 0-15,-5 2 0 0,-1 0 0 0,-4 0 128 16,-2 3-128-16,2-3 0 0,-4 0 0 0,1-1 128 16,-2 1-128-16,3 1 0 0,-4 0 128 0,0 1-128 15,-3-3 0-15,2 3 0 0,-2 0 0 0,-1 2 0 16,-1-3 0-16,-1 0 0 0,-1-1 0 0,-3 3 0 16,0 4 0-1,-1-4 0-15,-3-2 0 0,1 1 0 0,-2 2 0 0,0 1 0 0,-1-1 0 0,1-1 0 16,-2 1 0-16,-1 1 0 0,-2 2 0 0,1-1 0 0,0-4 0 15,-2 1 0-15,-1 2 0 0,0 0 0 0,-3-3 0 16,1 0 0-16,-6-3 0 0,2 2 0 0,-3 4 0 0,3-2 0 16,1-1 0-16,-2 1 0 0,-3-3 0 15,1 5 0-15,0-2 0 0,2 1-128 0,-1-3 128 0,1 2 0 16,-3-3 0-16,1 5 0 0,-4 1 0 0,-1-1 0 16,0 2 0-16,-2 1-128 0,-3 1 128 0,0 2 0 15,-2 1-144-15,1 1 144 0,-1 1 0 0,1-1-176 16,3 2 176-16,-1 1-128 0,1 1 128 0,1 0 0 15,0 0 0-15,1 1 0 0,0 3 0 0,1-1 0 16,1-1 0-16,3 1-128 0,7 3 128 0,-1 0 0 16,1 0 0-16,1 0 0 0,1 0 0 0,2 1 0 15,-3 2 0-15,3 0 0 0,-1-4 0 0,2 2 0 0,0-1 0 16,1 3-128-16,1 1 128 0,-1-4 0 0,-2-2 0 16,0 3 0-16,-2 0 0 0,-1-1 0 0,-3-1 0 15,1 1 0-15,2 0 0 0,-2 3 0 0,1 0 0 16,0 1 0-16,4-1 0 0,-3 3 0 0,-1 1 0 0,-3 4 0 15,0-1 0-15,1 0 0 0,1 1 0 0,1 0-128 16,2 1 128-16,0 0 0 0,1 0 0 0,2-2 0 16,0-1 0-16,0 0 0 0,3 2 0 0,-1-2-128 15,1-3 128-15,2 0 0 0,2 1 0 0,2 1 0 16,-1 1 0-16,4-1 0 16,-3 1 0-16,2 2-128 0,1 2 128 0,0 3 0 0,2-1 0 0,1 4-128 15,1 0 128-15,2 1 0 0,0 1 0 0,1-1 0 0,2-3 0 16,-3-3 0-16,2-1 0 0,0-3-128 0,-1 1 128 15,3-2 0-15,0-3 0 0,-1 2 0 16,2 2 0-16,-1-1 0 0,0 0 0 0,0-1-128 0,3 0 128 16,-3-1 0-16,2 3 0 0,1-1 0 0,0-4 0 0,-3-3 0 15,0 1 0-15,2 1 0 0,1 1 0 0,2 1 0 16,2 0 0-16,3-1 0 0,1 2 0 0,12 9 0 16,-3-4 0-16,-5-3 0 15,2-2 0-15,2-1 0 0,3 0 0 0,0-1 0 0,0-1 0 0,0 0 0 16,-1-3 0-16,-3 3 0 0,-1-3 0 0,-1-1 0 15,-1 1 0-15,1-1 0 0,0-1 0 0,0 1 0 16,0-1 0-16,0 1 0 0,1-2 0 0,0 1 0 16,0 0 0-16,0-1 0 0,-1 0 0 0,3-1 128 0,-2 1-128 15,1-2 0-15,-1 0 0 0,1-1 0 16,-1-1 0-16,0 0 128 0,1 1-128 0,-1-4 0 0,3 1 0 16,0 0 0-16,-1-2 0 0,1 1 144 0,2-2-144 15,-2 1 0-15,0 1 128 0,-1-2-128 0,-1-1 0 16,1 2 0-16,-1-1 128 0,0 2-128 0,-3-4 0 0,2 2 0 15,-2 0 128-15,2 1-128 0,-4-3 0 0,1 3 0 16,1-2 0-16,-2-1 0 0,4 2 0 0,-4-2 0 16,0-1 144-16,-1 0-144 0,0-2 0 0,-1 0 144 15,1-2-144-15,-7 7 0 0,1-2 144 0,0-1-144 16,5 0 128-16,-1-1-128 0,0-2 160 0,1 0-160 16,-1-2 160-16,14-10-160 0,-6 2 160 0,-4 1-160 15,-2 2 0-15,-3 0 128 0,0 2-128 0,-3-1 0 16,-2-1 0-16,0-1 0 0,-4-4 128 0,-1 2-128 15,0 3 0-15,-2-1 0 0,-1-2 128 0,0 0-128 0,0-1 0 16,-3 1 0-16,-3 1 0 0,0 2 0 0,0-3-192 16,-1 0-128-16,0 5-16 0,-2-1-16 0,0 0 592 0,0 0 112 15,-2-1 32-15,0 0 0 0,-1 2-384 0,1-1 0 16,0 0 0-16,-4 0 0 0,-1-2 0 0,-3 0 0 16,0 0 0-16,-2-1 0 0,-1-2 0 0,-4 1 0 15,-1 1 0-15,-1 4 0 0,3 3 0 0,-3-2 0 16,-1-1 0-16,0 1 0 0,-4 4 0 0,2-1 0 15,-2 2 0-15,1 1-128 0,1 0 128 0,-2 3 0 16,0 1 0-16,-2-1 0 0,-1 0 0 0,0 0 0 16,0 4 0-16,-1-2 0 0,-2 0 0 0,3 0 0 15,2 2 0-15,3 1-128 0,1 0 128 0,1 1 0 16,4-2 0-16,-1 3 0 0,2 3 0 0,-1-2 0 16,2 1 0-16,1 0 0 0,2 0 0 0,-3 2 0 0,0 0 0 15,1 1 0-15,2 1 0 0,-3-1 0 16,-3 1 0-16,2 3-128 0,-1-2 128 0,0 3 0 0,-1 0 0 0,0-1 0 15,-3 0 0-15,2 2 0 0,-3 0 0 0,1-2 0 16,2 1 0-16,-1 1 0 0,1-2 0 0,-3 6 0 16,-1-2 0-16,0 1 0 0,1 1 0 0,1 1-128 15,-1 2 128-15,2-1 0 0,1 1 0 0,4 2 0 16,0-1 0-16,0 2 0 0,1-1 0 0,3-1-128 16,1-2 128-16,1 2 0 0,2 1 0 0,1 0 0 15,1 0 0-15,0-3 0 16,3 3 0-16,2 1-128 0,1 5 128 0,2 1 0 0,0-2 0 0,2 1 0 15,0 1 0-15,2-2 0 0,0-1 0 0,0-3-128 0,0-1 128 0,3-2 0 16,0-1 0-16,3 2 0 0,-1-2 0 16,2-2 0-16,0-2 0 0,3 0 0 0,-1 7 0 0,1-4 0 15,0-1 0-15,3 1 0 0,-1 1 0 16,-6-6 0-16,0 1 0 0,5 1 0 0,1 1 0 0,2 1 0 16,1 0 0-16,3-1 0 15,1 1 0-15,20 9 0 0,-2-2 0 0,-4-6 0 0,0-1 0 0,3-3 0 16,-2-2 128-16,2-2-128 0,1 0 0 0,-1 0 144 15,0 0-144-15,-1-2 0 0,2-1 128 0,-3-1-128 16,-1 0 0-16,1 1 0 0,-3-3 0 0,-2-2 0 16,2-2 128-16,2 1-128 0,-1-2 0 0,2 1 0 15,1-3 128-15,0-1-128 0,-2 2 0 0,0-4 0 16,-1 0 0-16,0 1 0 0,0-3 160 0,-2 0-160 16,-2-1 128-16,1 0-128 0,1 0 0 0,0-1 0 0,-2 1 128 15,1 0-128-15,-6 0 0 0,2 1 0 0,-1-1 0 0,3 1 0 16,-3 0 0-16,-10 5 0 0,0-1 0 15,1 0 128-15,-1-3-128 0,0 1 0 16,1 3 0-16,-1-4 0 0,-1-1 0 0,11-12 128 0,-3 3-128 0,-3 2 0 16,-3-1 128-16,-2-1-128 0,1-4 0 0,-1-2 128 15,0-2-128-15,0 0 128 0,-2-4-128 0,-1 3 128 16,-2 0-128-16,-1 2 0 0,-5 0 0 0,0 3 128 16,1 5-128-16,-4-2 0 0,-3-2 0 0,1 3 0 15,-3 5 0-15,0-2 0 0,-4 0 0 0,-2-1 0 16,5 1 0-16,-6-2 0 0,0 0 0 0,-2-1 0 15,-2 0 0-15,2-1 0 0,-2 1 0 0,-1-2 0 0,1-2 0 16,-3-1 0-16,1 0 0 0,-2 0 0 0,-2 2 0 16,-1 1 0-16,-2 0-144 0,-1 3 144 0,-3 1 0 0,2 2 0 15,-2-1-128-15,2 2 128 0,-2 2 0 0,1 0-128 16,-3 1 128-16,-1 1 0 0,3 0-176 16,-2 2 176-16,-1 1-160 0,0-1 160 0,1 1-144 0,-3 0 144 15,-4-1-128-15,0 1 128 0,-2 2 0 0,-1-1-128 16,-2 2 128-16,2 1 0 0,-1 0 0 0,0 3-128 15,1-2 128-15,-2 1 0 0,-2 1 0 0,0 3-128 16,2 1 128-16,-4 1 0 0,3 0 0 0,4 0-128 16,1 2 128-16,4 0 0 0,2 1 0 0,2 0 0 15,-1-1 0-15,1 1 0 0,0 1 0 0,0 0-128 16,0 0 128-16,1 2 0 0,3 0 0 0,0 1 0 0,-3 0 0 16,1 1 0-16,2 1 0 0,1-1 0 0,-2-2 0 15,2 3-128-15,0-1 128 0,-1 4 0 0,1-1 0 0,1 0 0 16,1 2 0-16,1 2 0 0,0-3 0 15,-3 2 0-15,-1 1 0 0,4 0-128 0,4-1 128 16,-3 3 0-16,1 2 0 0,2-1 0 0,4-1 0 0,1 1 0 16,2 1 0-16,2-1 0 0,1-2 0 0,4 4-128 15,3 4 128-15,1 2 0 0,0-1 0 0,3 0-128 16,4-1 128-16,-1-1 0 0,2 0 0 0,1-4 0 16,3-1 0-16,1-1 0 0,0-2 0 0,-1 0-128 15,4-3 128-15,-2 2 0 0,-2 2 0 0,-3-10-128 16,0 1 128-16,2 2 0 0,1 2 0 0,2 0 0 15,-2 2 0-15,3-2 0 0,0 1 0 16,14 10 0-16,-4-6 0 0,0 0 0 0,-1-3 0 0,2-3 128 16,0-1-128-16,0 0 0 0,1-3 0 0,3 0 128 0,3 0-128 15,1 1 0-15,2-1 0 0,0 0 0 0,-1-1 0 16,0-3 128-16,-2-2-128 0,2 1 0 0,-3-2 0 16,1-1 128-16,0-1-128 0,0-2 0 0,1 0 0 0,-2 0 144 15,-4 3-144-15,0 0 0 0,-2-2 128 0,0 0-128 16,-2 0 0-16,-1-1 0 0,-1-1 128 0,0 0-128 15,1-1 0-15,-2-3 0 0,0 0 144 0,2-2-144 16,0 0 0-16,0 0 144 0,-1-2-144 0,2 0 0 16,5-1 0-16,-3-1 128 0,3 0-128 0,-1 0 0 15,1 0 0-15,0 0 128 0,0 1-128 0,1-1 0 16,-5-2 0-16,2 0 0 0,0-1 0 0,1 3 0 16,-3-4 0-16,1 1 0 0,2-1 0 0,-4-1 0 0,-2 1 0 15,-10 7 0-15,0-1 128 0,3-1-128 16,-1 1 0-16,1-2 128 0,1 2-128 0,-1 0 0 15,-1-1 0-15,14-8 0 0,-6 1 0 0,0 3 0 0,-4-1 128 0,-2 1-128 16,-3-1 0-16,-1-1 0 0,-1 0 0 0,0-1 0 16,-2 1 0-16,0-2 0 0,0-3 128 0,-3-1-128 15,0 1 0-15,-1-2 0 0,-4 0 0 0,2 0 128 16,-1-2-128-16,-1 2 0 16,-2-1 0-16,-1 2 0 0,-2-1 0 0,0 0 0 0,-3 1 0 0,2 4 0 15,-4 1 0-15,2 2 0 0,-4-4 0 0,0 0 0 16,-2-1 0-16,1 1 0 0,-2-3 0 0,-2-1 0 15,-6-1 0-15,3 2 0 0,-1-3-144 0,-3 4 144 0,1 0 0 16,1 4 0-16,0 1-128 0,-1 2 128 0,0 1 0 16,1 0-128-16,1 3 128 0,-2-1 0 0,0 0-144 0,1 0 144 15,2 0 0-15,-1 0-144 0,2 0 144 16,-2 1-128-16,2 0 128 0,-1 2-128 0,-1 1 128 0,0 0-208 16,-1 0 80-16,1 3 128 0,1 1-192 0,-3 2 192 15,0-2-160-15,0 3 160 0,-1 1-144 0,1 4 144 16,0 0-128-16,1 1 128 0,-3-1-160 0,2 2 160 15,-3 1-192-15,2-1 192 0,-2-2-192 0,1 1 64 16,-1 1 128-16,-1 1-208 0,0-1 80 0,-1 1 128 16,-2-1-208-16,1 0 80 0,1 2 128 0,1 1 0 15,0 0 0-15,1-2-128 0,-1-2 128 0,0 2 0 16,3 2 0-16,2 0-128 0,2 0 128 0,3 0 0 16,-1-1 0-16,2 2 0 0,1 5 0 0,-1-3 0 0,1-2 0 15,0 1-128-15,-1 2 128 0,2 2 0 0,1-6-144 16,0 3 144-16,-2-1 0 0,0 0 0 0,2-1 0 15,-1-1 0-15,-1 0-128 0,0 0 128 0,-2-1 0 0,0 1 0 16,-2 2 0-16,2-1 0 0,0-1 0 0,0 2 0 16,-2 1 0-16,-1-2 0 0,-2-1 0 0,2 1 0 15,1 4 256-15,0-1 160 32,1 2 32-32,-2-2 16 0,2-1-752 0,0 2-160 0,1-2-16 0,2 3-16 0,4 2 352 0,1 0 128 0,3-2 0 0,1 3-144 15,1 2 144-15,3 0 0 0,3-3-144 0,1 2 144 16,1-2 0-16,-2-2-176 0,4 2 176 0,0-3-128 15,-1-3 128-15,0 3 0 0,2-2 0 0,-1 2 0 16,4-2 0-16,-1-1 0 0,0-2 0 0,1 4 0 16,0-1 0-16,-2-2 0 0,3-5 0 0,3 0 0 0,1 4 0 15,-6-4 0-15,1 1 0 0,1 0-128 0,0-1 128 16,1 2 0-16,-3 0 0 0,1-1 0 0,2 1 0 16,6 4 0-16,-1-2 0 0,-4-1 0 0,0-4 0 0,-2 0 0 15,1-3 0-15,-2 0 128 0,-10-2-128 0,9 0 0 16,1 0 0-16,-10 0 0 15,0 0-304-15,8-4-128 0,-8 4-16 0</inkml:trace>
  <inkml:trace contextRef="#ctx0" brushRef="#br2" timeOffset="-209960.99">21998 9428 11343 0,'0'0'496'0,"0"0"112"0,6-5-480 0,-6 5-128 0,7-5 0 0,-7 5 0 16,0 0 640-16,8-6 96 0,-2-2 32 0,-6 8 0 16,0 0-16-16,0 0 0 0,5-9 0 0,-5 9 0 15,0 0 96-15,0 0 32 0,0 0 0 0,0 0 0 16,-1-10-112-16,1 10 0 0,0 0-16 0,0 0 0 0,0 0-128 0,-5-5-32 15,0 0 0-15,5 5 0 0,0 0-160 0,0 0-48 16,-7 4 0-16,0-1 0 0,7-3-112 0,-7 10-16 16,-1 4-16-16,2-2 0 0,-3-3 16 0,4 3 16 15,-2 4 0-15,1 2 0 0,-1 5 64 0,0-1 16 16,2-3 0-16,-3 5 0 0,4 2 32 0,-1-3 16 16,0-1 0-16,2-2 0 0,0-2-48 0,1 0-16 15,0-3 0-15,0 0 0 0,2-3-112 0,0-1-32 16,-2-4 0-16,1 1 0 0,1-8-48 0,0 9-16 15,0-9 0-15,0 0 0 0,-2 11-128 0,2-11 128 16,0 0-128-16,0 0 128 0,0 0-128 0,0 0 192 16,-6 5-192-16,6-5 192 0,0 0-192 0,0 0 0 0,0 0 0 15,0 0-176 1,-2-6-1616-16,2 6-320 0,0-10-64 0,1 2 0 0</inkml:trace>
  <inkml:trace contextRef="#ctx0" brushRef="#br2" timeOffset="-209639.7">22290 9417 13823 0,'0'-12'1216'0,"0"12"-960"0,0 0-256 0,0 0 0 0,-1-8 272 0,1 8 16 16,0 0 0-16,0 0 0 15,1-7 288-15,-1 7 64 0,0 0 16 0,0 0 0 0,0 0-304 0,0 0-64 16,2 11-16-16,-2 3 0 0,-2-3 144 0,1 1 32 16,-1 5 0-16,-2 0 0 0,0 2 272 0,0 1 64 15,-3-2 16-15,3 6 0 0,1 3-128 0,1-3-32 16,-1-3 0-16,0 1 0 0,-1-1-224 0,2 1-48 16,-3-3-16-16,0-4 0 0,1-1-160 0,2 0-48 15,-3-2 0-15,2 0 0 0,-2-1-144 0,3-1 160 16,-2 0-160-16,1-2 160 0,-2-1-160 0,5-7 0 15,0 0 144-15,-8 7-144 0,3-1 0 0,5-6 0 16,0 0 0-16,0 0 0 16,-7-1-1840-16,7 1-384 0</inkml:trace>
  <inkml:trace contextRef="#ctx0" brushRef="#br2" timeOffset="-209434.85">22108 9699 15663 0,'0'0'1392'0,"-1"-6"-1120"0,-1-2-272 0,2 8 0 16,0 0 1488-16,5-9 240 0,1 2 64 0,3 3 0 16,2-2-768-16,2 1-160 0,3-2-32 0,1 4 0 15,3 2-416-15,-5 0-96 0,0-2 0 0,-1 2-16 16,1 2-176-16,2 2-128 0,-2-1 144 0,-2 1-144 16,0-2 128-16,-2 4-128 0,0 1 0 0,-4-1 144 15,-7-5-624-15,0 0-128 0,0 0-32 0,10 3-6864 16,-1 2-1392-16</inkml:trace>
  <inkml:trace contextRef="#ctx0" brushRef="#br2" timeOffset="-209044.32">22577 9537 21183 0,'0'-12'944'0,"2"4"192"0,2 3-912 0,2-1-224 16,3 0 0-16,2 0 0 16,0 1-384-16,3 1-128 0,2 3-32 0,-1 1 0 0,-3 0 544 0,4-2 320 15,-1-2-32-15,-2 3-16 0,-2 4-112 0,0 3-32 16,-2 4 0-16,-2 0 0 0,-4 2-128 0,-2 2 0 0,-3 0 0 0,0 2 0 16,-3 2 0-16,-3 1 160 0,-3-1 16 0,-2 2 0 15,1 0 272-15,-2-2 48 0,-3-2 16 0,0 2 0 16,-1-3 16-16,1-2 16 0,0-3 0 0,1 0 0 15,0 0 32-15,3 0 16 0,2 0 0 0,2-2 0 16,4-3-96-16,5-5-32 0,0 0 0 0,0 0 0 16,-3 9-208-16,3-9-32 0,0 0-16 0,11 1 0 15,2 2 112-15,2-2 0 0,1-3 16 0,3 0 0 16,3-1-128-16,-2 0-16 0,-1-1-16 0,0 2 0 16,2-3-176-16,-2 3 0 0,-2 1 144 0,-2 1-144 15,-1 1 0-15,-2-1 0 0,-2-2 0 0,-1 2 0 16,-9 0-272-16,9 3-80 0,-9-3-16 0,0 0-8720 15,0 0-1760-15</inkml:trace>
  <inkml:trace contextRef="#ctx0" brushRef="#br2" timeOffset="-208543.57">23146 9419 13823 0,'-6'-18'608'0,"6"18"128"0,0 0-592 0,0 0-144 16,-5-7 0-16,5 7 0 0,-4-8 832 0,4 8 128 16,0 0 16-16,0 0 16 0,0 0-288 0,0 0-64 0,-5 7-16 0,1 3 0 15,-1 2-176-15,2 0-48 0,-3 0 0 0,2 5 0 16,0 5 240-16,-1 2 32 0,1 2 16 0,-1-4 0 15,-1 0-176-15,0 1-16 0,2 1-16 0,1-1 0 16,-4-6-208-16,3-1-32 0,0-4-16 0,0 0 0 16,-1 0 80-16,2-2 16 0,3-10 0 0,-3 8 0 15,3-8 144-15,0 0 48 0,-6 5 0 0,6-5 0 16,0 0-16-16,0 0 0 0,0 0 0 0,0 0 0 16,0 0-112-16,0 0-32 0,0 0 0 0,0 0 0 15,0 0-80-15,0 0-16 0,1-10 0 0,3-1 0 16,-4 11-96-16,5-6-32 0,3-2 0 0,1 0 0 15,0 0 0-15,0 0 0 0,5-1 0 0,-1 0 0 16,1-1-128-16,0-1 192 0,1 0-192 0,1 0 192 0,2 0-192 16,1 0 0-16,3-2 144 0,0 2-144 0,3 3 0 0,-3 1 0 15,0-6 0-15,-1 2 0 0,0-1 0 16,-3 1 0-16,-1 4 0 0,-3-2 0 0,-1 1 0 0,-2 3 0 16,-1 1 0-16,-10 4 0 0,9-2 0 0,-9 2 0 15,0 0 0-15,0 0 0 16,0 0-656-16,0 0-48 0,0 0-16 0,-4 10-9024 15,-4-1-1808-15</inkml:trace>
  <inkml:trace contextRef="#ctx0" brushRef="#br2" timeOffset="-208376.22">23232 9642 15663 0,'0'0'1392'0,"0"8"-1120"0,0-8-272 0,-2 13 0 15,6-2 1216-15,0 0 176 0,-1-3 32 0,4 1 16 16,1 1-544-16,4 0-128 0,0 1 0 0,2-1-16 15,2-4-240-15,0-1-64 0,1 1 0 0,-2 1 0 16,-1 2-256-16,0-3-64 0,-2-1-128 0,-1 0 192 31,-5 3-544-31,-6-8-112 0,0 0-32 0</inkml:trace>
  <inkml:trace contextRef="#ctx0" brushRef="#br2" timeOffset="-207957.78">21880 10001 8287 0,'0'0'736'0,"0"0"-592"0,-9-2-144 0,9 2 0 0,0 0 1664 0,0 0 288 15,0 0 64-15,0 0 16 0,0 0-592 0,9-2-112 16,4 1-32-16,2 0 0 0,2 0-224 0,3-2-48 16,3 0-16-16,0 1 0 0,4 2-176 0,8 0-16 15,8-2-16-15,5-3 0 0,2 0-192 0,5 4-32 0,2 2-16 0,0-1 0 16,-2-6-112-16,-2-1-32 0,2 0 0 0,2 2 0 15,-1-1-128-15,-4 4-32 0,-1 2 0 0,-8 2 0 16,-6 1-256-16,-6 1 0 0,-6-3 128 0,-5 1-128 16,-4 2 0-16,-5 2 0 0,-4 2 128 15,-2-2-128-15,-5-6-192 0,0 0-112 0,0 0-16 0,-7 7 0 32,-2 2-1616-32,-3-1-336 0,-3-2-64 0,-3-1-16 0</inkml:trace>
  <inkml:trace contextRef="#ctx0" brushRef="#br2" timeOffset="-207499.5">22171 10305 12895 0,'-8'-4'1152'0,"2"-2"-928"15,0 4-224-15,6 2 0 0,0 0 1360 0,0 0 240 16,-3-3 32-16,3 3 16 0,0 0-736 0,0 0-144 16,10 4-16-16,4-1-16 0,5-1 0 0,0 2 0 15,-2-1 0-15,4-3 0 0,1-3-160 0,2 1-16 16,-2 0-16-16,3 4 0 0,-5 1-144 0,1-1-16 16,-1-2-16-16,-3 2 0 0,-3 5-176 0,-3-1-48 15,-1 1 0-15,-1 0 0 0,-9-7-144 0,4 13 192 0,-1 1-192 16,-3-1 192-16,-2-4 48 0,-1 4 16 0,-6 3 0 15,0 1 0-15,-4 1 16 0,-3 0 16 16,-5-4 0-16,0 0 0 0,0 4-48 0,-3-4-16 0,-1-2 0 0,3-1 0 16,4-2 64-16,0 2 16 0,3-2 0 0,-1 0 0 15,6-5-80-15,5 0-16 0,5-4 0 0,0 0 0 16,5 6 16-16,5-4 0 0,4-3 0 0,3 1 0 16,10 0 208-16,4 0 32 0,5-1 16 0,0-1 0 15,-1-2-176-15,1 1-48 0,-3 0 0 0,2-2 0 16,-1-1-256-16,0 0 0 0,0 2 0 0,-2 2 0 15,-4 1 0-15,-5-2 0 0,-4-1 0 0,-3 2 0 16,-5 1-1744-16,-2 0-416 0,-9 1-80 16,7-6-11648-16</inkml:trace>
  <inkml:trace contextRef="#ctx0" brushRef="#br2" timeOffset="-204699.92">23942 9643 6447 0,'0'0'576'0,"0"0"-576"0,9 0 0 15,-9 0 0-15,10-2 1408 0,-1-2 192 0,1 0 16 0,-3-1 16 16,2 0-768-16,0 1-160 0,0 1-16 0,-1-2-16 16,0-3 32-16,-1-2 16 0,-2-3 0 0,1 1 0 15,-1 3 128-15,0-2 32 0,-3-1 0 0,-1 1 0 16,-1-1-80-16,-1 3-16 0,1 9 0 0,-6-13 0 16,-2-1-144-16,-2-1-48 0,1 2 0 0,-3-1 0 15,-1-1-96-15,-2 2-32 0,1 0 0 0,0 3 0 16,-2-1-208-16,1 0-32 0,-1-2-16 0,1 2 0 15,0 2-16-15,-1-2 0 0,0-2 0 0,-1 0 0 16,2 0-32-16,-2 2-16 0,0 0 0 0,0 0 0 16,2-4-144-16,-3 1 192 0,0 2-192 0,-3-1 192 15,1-2-192-15,0 2 192 0,-3 1-192 0,0 0 192 0,-4 4-192 16,2 2 0-16,0-1 144 0,0 2-144 0,-1-2 0 16,2 4 144-16,0 3-144 0,0 0 0 0,-2-6 160 15,0 1-160-15,0-2 128 0,-3 3-128 0,1-1 0 0,1 0 0 16,2-2-144-16,-2 3 144 0,4 3 0 0,-2-3 0 15,-2 0 0-15,2 1 0 0,2-1 0 0,0 1 0 16,0 2 0-16,2-1 0 0,-1-6 0 0,1 4 0 16,-1 4 144-16,1-3-144 0,0-1 0 0,-2 0 0 15,-1-3 0-15,-1 5 0 0,-1 4 0 0,3 0 0 16,3-2 0-16,-4 0 0 0,-2 0 0 0,1 2 0 16,-1 5 0-16,1-3 0 0,0-1-144 0,2 1 144 15,-1 4 0-15,1-2 0 0,1-1 0 0,-1-2 0 16,0-1 128-16,-1 6-128 0,-1 5 0 0,-3-2 0 15,0-2 0-15,0-1 0 0,3 0 0 0,-2 1 0 16,2 2 0-16,0-1 0 0,-1-2 0 0,3 1 0 0,-1 2 0 16,3-3 0-16,3 0 0 0,0 0 0 0,1-2 0 15,1 3 0-15,1 2 0 0,0 0 0 0,1-1 128 0,0 0-128 16,0 0 0-16,-1 1 128 0,1-1-128 0,-2 1 0 16,0 0 128-16,-2 2-128 0,2 1 0 0,-1 1 144 15,2-3-144-15,-1-1 0 0,1-2 144 0,-1 3-144 16,-4 4 128-16,1 2-128 0,3-1 128 0,-4 0-128 15,2-4 0-15,1 4 144 0,0 1-144 0,2 4 0 16,-2-5 176-16,3 3-176 0,1 1 160 0,1-3-160 16,-1-1 160-16,2-2-160 0,0 1 160 0,0 0-160 15,0 2 176-15,2 0-176 0,-1 0 192 0,-2-2-192 16,1 0 192-16,0-1-192 0,1 5 192 0,0 0-192 0,0-4 176 16,0 3-176-16,0 2 160 0,-1 0-160 0,1 0 192 15,2 0-48-15,1 0-16 0,0 1 0 0,2 2-128 16,-1 0 0-16,0-1 0 0,1 0 0 0,5 0 128 0,0 1 0 15,0-2 0-15,0-1 0 0,1-3-128 0,1 0 0 16,0 1 0-16,3-1 128 0,-1-2 32 0,3-1 0 16,0-3 0-16,1 1 0 0,3 5-16 0,0 0 0 15,3-2 0-15,-2-2 0 0,2 0-16 0,0 2 0 16,-2 1 0-16,2 0 0 0,-1-3-128 0,-2 3 128 16,1 1-128-16,0 2 128 0,0-2-128 0,1-1 0 15,-2 0 0-15,1 0 128 0,-1 1-128 0,2-1 0 16,-2-2 0-16,2 0 128 0,-1 2-128 0,2-2 0 15,2 0 0-15,0-2 128 0,2-2-128 0,-1 2 0 0,1 2 144 0,2 0-144 16,-4-2 144-16,3-1-144 16,-2-1 192-16,2 1-192 0,3 1 256 0,-3-4-48 0,0-2-16 15,-2-1 0-15,2 5-64 0,1 0-128 0,-4 0 176 0,3-1-176 16,1-1 192-16,2 0-64 0,-3 1 0 0,5-2-128 16,1-1 128-16,1-1-128 0,2-2 0 0,-4 1 0 15,0 3 0-15,1-1 0 0,2-2 128 0,0-1-128 16,2-1 0-16,-2-1 160 0,0-2-160 0,-1-1 128 15,-2-2-128-15,2-2 160 0,-1-1-160 0,0 0 160 16,3 0-160-16,-1-2 128 0,0-1-128 0,-5 2 128 16,0 2-128-16,-1 2 0 0,-4-3 0 0,2 2 128 15,1-2-128-15,0 3 0 0,-2 1 0 0,3-2 0 16,1 0 0-16,0 0 0 0,-1 0 0 0,0 1 0 0,1-2 0 0,1-2 0 16,-1 0 0-16,3 4 0 0,3-2 0 15,-1-3 0-15,4-2 0 0,-2 3 0 0,0 3 0 16,0 0 0-16,-1-2 0 0,2-2 0 0,-3 0 0 0,0-1 128 15,-1 1-128-15,-2-1 0 0,-1-3 0 0,0 0 0 16,-2 2 128-16,1 0-128 0,1 0 0 0,-2-2 0 16,1-3 0-16,1-1 0 0,3 1 0 0,0-1 128 15,-1-2-128-15,2-1 0 0,0-2 0 0,0 0 128 16,0 2-128-16,0-1 0 0,-3 0 0 0,0-1 0 16,-4 2 128-16,0 1-128 0,-2 2 0 0,-1-3 0 15,-1-7 0-15,-3 5 0 0,0 4 0 0,0 0 0 16,0 0 128-16,1-1-128 0,-1-1 0 0,1 1 0 15,-4-1 0-15,2-2 0 0,0-2 0 0,3-2 128 16,-1-3-128-16,1 0 0 0,2-1 0 0,-3-2 0 0,-3-2 0 16,0 1 0-16,0 6 0 0,-2 1 0 0,-1-1 0 15,-3 3 0-15,-1 2 0 0,-1 1 0 0,-2 5 0 0,-3 0 0 16,-6-1 0-16,4 3 0 0,0-1-128 16,-1 1 128-16,-3-2 0 0,-1 1-176 0,4-4 176 0,-2 4-128 15,0 0 128-15,-2-2 0 0,-1-2 0 0,1-1 0 16,1-1 0-16,-3 4 0 0,0 0 0 0,3-1 0 15,-6-4 0-15,1 1 0 0,-1 1 0 0,0-1-128 16,-2 2 128-16,-1-1 0 0,-2 0-144 0,-2 4 144 16,-1 4 0-16,-1 0-144 0,-2-2 144 0,-3-1 0 15,-3 1-144-15,0-1 144 0,2 3 0 0,-1-2-144 16,0 0 144-16,5 0 0 0,0 5 0 0,1-2 0 16,-2 0 0-16,4-2 0 0,1-3 0 0,2 4 0 0,0 5 0 15,-2-2 0-15,0 2 0 0,-1-2 0 16,-3-1 0-16,-2-1 0 0,-2 5 0 0,-1-1-128 0,1 0 128 15,-3 3 0-15,-2 3 0 0,0-1-128 0,1-2 128 0,2 0 0 16,3-2 0-16,0 2 0 0,3 0 0 0,-2-3 0 16,1-2 0-16,0 4-128 0,-1 2 128 0,0 1 0 15,-4 0 0-15,1-2 0 0,1-3 0 0,-1 4 0 16,0 4 0-16,0 2-128 0,-2 1 128 0,1-1 0 16,2-2-144-16,2 5 144 0,-3 2 0 0,1-2 0 15,0-2 0-15,-2 0 0 0,-1 4-128 0,-2 1 128 16,-2 2 0-16,0-1 0 0,3-1 0 0,-1 3 0 15,-1 4 0-15,1-2 0 0,2-1 0 0,1 2 0 16,2-1-144-16,3 1 144 0,0-2 0 0,1 1 0 16,-1 1 0-16,0 1 0 0,0 2 0 0,1 2 0 15,0 0-128-15,4 0 128 0,-1-3 0 0,2 2 0 0,1 0 0 0,1 2 0 16,-3 2 0-16,3-3-128 0,3-1 128 16,1 3 0-16,-1 0 0 0,3-2-128 0,1-2 128 15,1 1 0-15,-1-1 0 0,0 0 0 0,0-4 0 0,2 2 0 16,-1-2 0-16,1 2 0 0,1-2 0 0,-1 2 0 15,2 0-128-15,-1 0 128 0,2-2 0 0,1 3 0 16,2 2 0-16,0-1-128 0,1 0 128 0,1 1 0 16,1 2 0-16,1-1 0 0,0-2 0 0,2 1 0 15,-1 2-144-15,1 2 144 0,0 0 0 0,-2-2-144 16,2-1 144-16,0-2 0 0,0 0 0 0,-1 1 0 16,2 0 0-16,-2 0 0 0,2-2 0 0,2 3 0 0,-1 2 0 15,1 1 0-15,2 1 0 0,-2-2 0 0,4-2 0 16,-2 0 0-16,2-1 0 0,0 1-128 15,-1-1 128-15,1-1 0 0,0-3 0 0,0 2 0 0,2 2 0 16,1 0 0-16,-2-7 0 0,4 2 0 0,-1 1 0 0,0-2 0 16,1-2 0-16,0 1 0 0,2-2 0 0,0 0 0 15,1 0 0-15,2-1 0 0,-3-1 0 0,3 0 0 16,1-1 0-16,-1 3 0 0,-2 0 0 0,1-3 0 16,-1-3 0-16,-1 2 0 0,2 5 0 0,-1 0 0 15,0 2 0-15,1-8 0 0,0-1 0 0,0 0 0 16,2 2 0-16,1-3 0 0,0-3 0 0,-1-1 0 15,-2 0 0-15,1 2 0 0,3-2 0 0,0 0 0 16,0-2 0-16,1 2 0 0,3 2 0 0,-1 2 0 16,-1-1 0-16,1-3 0 0,-1-2 0 0,1 1 0 15,3 1 0-15,-3-2 0 0,1-3 0 0,1 1 0 0,2-1 0 16,0 3 0-16,-2 2 0 0,0 0 0 16,0-1 0-16,1-2 0 0,0 2 0 0,-2 0 0 0,0 1 0 0,-1-2 0 15,-2-1 0-15,-1 3 0 0,1 5 0 0,0-4 0 16,0-6 0-16,0 0 0 0,-1-2 0 0,6 2 0 15,-2 0 0-15,1-1 0 0,-5-3 0 0,2 2 0 16,3 3 0-16,-1-3 128 0,-1-2-128 0,-1 0 0 16,-1-1 0-16,0-1 0 0,0 0 0 0,-1-3 128 15,-1-1-128-15,1-1 0 0,2-3 0 0,-1-1 0 16,0 1 0-16,2-3 144 0,0-4-144 0,-1 2 0 16,-2-2 128-16,0 2-128 0,3 1 0 0,-3-1 0 15,2 0 0-15,-2 1 0 0,1-3 0 0,-1 1 0 16,0-1 0-16,-1-1 0 0,2 1 0 0,-2-1 0 0,3 0 128 0,-2-4-128 15,1-4 0-15,0-4 0 0,1 1 128 0,-2-2-128 16,-2 0 0-16,-3 0 0 0,-3 3 128 0,-2 3-128 16,-2 3 192-16,-4 2-192 0,-4 2 0 0,-1 4 0 15,1 4 0-15,-4 3 0 0,-4 2-192 0,-2 3-128 16,-3 2-48-16,-3 4 0 16,-5 5-2192-16,-2 0-448 0</inkml:trace>
  <inkml:trace contextRef="#ctx0" brushRef="#br2" timeOffset="-154683.89">1135 16942 5519 0,'0'0'496'0,"0"0"-496"0,0 0 0 0,0 0 0 16,0 0 1488-16,0 0 208 0,0 0 32 0,0 0 16 16,1 9-1136-16,-1-9-224 0,0 0-64 0,0 0 0 15,4 11-320-15,-4-11 0 0,0 0 0 0,0 0-5696 16</inkml:trace>
  <inkml:trace contextRef="#ctx0" brushRef="#br3" timeOffset="-136390.56">14044 5708 12895 0,'0'0'576'0,"0"0"112"0,0 0-560 0,0 0-128 0,0 0 0 0,0 0 0 16,5-4 848-16,-5 4 144 0,0 0 32 0,3-5 0 16,-3 5-832-16,0 0-192 0,3-5 0 0,-3 5 0 15,0 0 864-15,0 0 128 0,0 0 32 0,0 0 0 16,1-9 0-16,0 3 0 0,-1 0 0 0,0 6 0 16,5-6 0-16,-5 6 0 0,2-5 0 0,-2-1 0 15,0 6 0-15,0-6 0 0,0 0 0 0,1 2 0 0,-1 4 0 0,0 0 0 16,0 0 0-16,0 0 0 0,0 0-832 0,0 0-192 15,0 0 0-15,0 0 0 0,0 0 0 0,0 0 0 16,0 0 0-16,0 0 0 0,0 0 864 0,-3 6 128 16,-3 2 32-16,1 3 0 0,-2-1-832 0,-2 2-192 15,1 1 0-15,-2 6 0 0,-5 1 0 0,0 1 0 16,-3 2 0-16,0 1 0 0,-1 2 0 0,0 1 0 16,0-2 0-16,-1 1 0 0,-1 3 0 0,0 0 0 15,-1-2 0-15,-1 0 0 0,0-2 0 0,-1 0 0 16,-3-3 0-16,0 2 0 0,0-4 864 0,0 1 128 15,3-2 32-15,2 2 0 0,-2 1-832 0,2-3-192 16,4-1 0-16,-4 0 0 0,2 1 0 0,0-1 0 16,1-3 0-16,2 2 0 0,-1-1 0 0,1 1 0 0,-1-1 0 15,0 1 0-15,1-2 0 0,-4 0 0 16,1-1 0-16,0 0 0 0,-1 1 0 0,1-2 0 0,-1 0 0 0,-7 5 0 16,9-3 864-16,2-1 128 0,-6-1 32 0,3 0 0 15,3-2-832-15,0 0-192 0,-2-2 0 0,3 0 0 16,-2-1 0-16,2 0 0 0,0-1 0 0,0 0 0 15,-1-2 0-15,2 3 0 0,-1 0 0 0,1-2 0 16,-2-1 0-16,1-1 0 0,-1 1 0 0,1 0 0 16,1 3 0-16,-3-2 0 0,-3 0 0 0,1-1 0 15,0 1 0-15,0-1 0 0,-1 0 0 0,2 0 0 16,2 1 0-16,1 2 0 0,-3-1 0 0,2-2 0 16,-1-3 0-16,2 0 0 0,0-1 0 0,1 4 0 0,2 1 0 15,0 1 0-15,1-2 0 0,0 0 0 16,1-1 0-16,0-2 0 0,0-2 0 0,0 2 0 0,-1 2 0 0,1-1 0 15,-2 0 0-15,0 0 0 0,-2-2 0 16,1-2 0-16,0-2 0 0,-2 1 0 0,0 2 0 0,-2 0 0 16,2 0 0-16,-2 1 0 0,2 0 0 0,1 0 0 15,4-1 0-15,-1 0 0 0,-2-2 0 0,-1 0 0 16,-1 0 0-16,2 0 0 0,0 2 864 16,-2 0 128-16,1 0 32 0,-1-3 0 0,1-1-832 0,2 0-192 15,-3-1 0-15,1 0 0 0,-3 0 0 0,2 1 0 16,-1 1 0-16,1-2 0 0,-2 0 0 0,-1-2 0 15,0-1 0-15,-4 1 0 0,0-1 0 0,-3 0 0 16,2 2 0-16,1-2 0 0,2-1-128 0,-2 2-80 16,1-2-16-16,-1 1 0 0,1-1 224 0,1 0 0 0,0 2 0 15,2 0 0-15,2-2 0 0,-1 1 0 0,0-2 0 16,1 1 0-16,1-3 0 0,-2 1 0 16,-1-1 0-16,1 1 0 0,-2 1 128 0,-2 0-128 15,0-1 0-15,-4-1 0 0,2-3 0 0,2 3 0 0,2 2 0 16,-3 1 0-16,0-2 0 0,0 1 0 0,0-4 0 0,0 5 0 15,0 1 0-15,0 0 0 0,0-2 0 0,1 1 0 16,1 3 0-16,1-3 0 0,-3-2 0 0,1 0 0 16,-1 0 0-16,0 1 0 0,0 0 0 0,1-1 0 15,-2-2 0-15,2 0 0 0,3 3 0 0,0-1 0 16,6 0 0-16,-3-1 0 0,-1 0 0 0,1 1 0 16,1 0 0-16,2-1 0 0,-2 1 0 0,1 0 0 15,1 0 0-15,0 0 0 0,1-3 0 0,2 0 0 0,-2 0 0 16,2 0 0-16,2 0 0 0,-2-1 0 0,0-2 224 15,3 0-64-15,-1-3-16 0,1 4 0 0,2-3-144 16,-3 1 0-16,0 1 0 0,2-1 0 0,-2 2 0 0,1 0 0 16,2 1 0-16,1-2 0 0,-1-1 0 0,1 1 0 15,-2-1 0-15,2 0 0 0,1 0 0 0,0 3 0 16,0 2 0-16,1-2 0 0,1-1 0 0,1-1 0 16,-1 2 0-16,1 1 0 0,1-1 0 0,0 1 0 15,2 1 0-15,0-3 0 0,0-1 0 0,1-2 0 16,-2-1 0-16,0 0 0 0,2 0 0 0,0 0 0 15,1 0 0-15,-1 2 0 0,0 1 0 0,2 1 0 16,-3 1 0-16,3 0 0 0,0-3 0 0,-1 0 0 16,0 1 0-16,2 1 0 0,-3 2 0 0,3 0 0 15,0-1 0-15,1 1 0 0,0-3 0 0,0-3 0 16,0-1 0-16,3 1 0 0,-2-1 0 0,2 0 0 16,1-1 0-16,-2 1 0 0,3 2 0 0,2-1 0 0,0 4 0 15,2-1 0-15,-1-4 0 0,1 0 0 0,-2 6 0 0,1-1 0 16,1 0 0-16,2-1 0 15,-1 2 0-15,2 0 0 0,-1 2 0 0,1-2 0 0,-4-3 0 0,3 3 0 16,-2 2 0-16,2-1 0 0,-1 1 0 0,0 0 0 16,-1-1 0-16,2-1 0 0,-1 1 0 0,1-1 0 15,2-2 0-15,0-1 0 0,1-2 0 16,0 2 0-16,1 4 0 0,1 0 0 0,0-2 0 0,3 1 0 16,1 2 0-16,1-2 0 0,0 0 0 0,-4 1 0 15,0 0 0-15,0 3 0 0,-3 3 0 0,0-1 0 16,-1-2 0-16,0 0 0 0,-1 1 0 0,1 1 0 0,-1 2 0 15,1 2 0-15,0 1 0 0,-3-1 0 16,0 1 0-16,1 0 0 0,3 1 0 0,0 2 0 0,0-2 0 0,0 3 0 16,4 3 0-16,-2-2 0 0,1 1 0 0,2 1 0 15,-4-1 0-15,2 1 0 0,2 0 0 0,0 2 0 16,2-3 0-16,2 1 0 0,2 2 0 0,0 0 0 16,2 2 0-16,0-1 0 0,3 1 0 0,1 0 0 15,-2 2 0-15,1 1 0 0,-6-3 0 0,0 2 0 16,-3 0 0-16,2 2 0 15,1 2-784-15,-1 1-192 0,-2-1-48 16,1 2 0-16,1 0 1648 0,-1 0 320 0,-3 3 64 0,0 1 16 0,-2-1-832 16,-2 2-192-16,0 1 0 0,-8-7 0 0,0 3 0 0,-3-1 0 15,0-1 0-15,1 0 0 0,-2 2 0 0,-1-2 0 0,-1 0 0 16,-1 1 0-16,-2-1 0 0,0 1 0 16,-1 0 0-16,-3 1 0 0,1-1 0 0,-2 2 0 0,0 0 0 15,-2 0 0-15,-3 1 0 0,2-1 0 16,-3 1 0-16,-1 1 0 0,0 0 0 0,-1 1 0 0,-2-1 0 0,0 0 0 15,2-1 0-15,-2 0 0 0,-2 0 0 0,-1 1 0 16,-1 1 0-16,-1 0 0 0,1 0 0 0,-2 0 0 16,-2-4 0-16,1 0 0 0,-3 1 0 0,3 0 0 15,-1 0 0-15,3 1 0 0,-2-1 0 0,-3 5 0 16,2-5-768 0,2-3-208-16,0 0-48 0,2-1 0 0,1 1 832 0,2-1 192 15,2 0 0-15,2-3 0 0,1-3 768 0,1-1 208 0,0 1 48 0,0 0 0 16,2-1-832-16,-2 0-192 0,0 2 0 0,4-9 0 15,0 0 0-15,0 0 0 0,0 0 0 0,-4 6 0 0,1 1 0 16,3-7 0-16,0 0 0 0,0 0 0 0,0 0 0 0,0 0 0 16,0 0 0-16,0 0 0 0,0 0 0 0,0 0 0 15,0 0 0-15,0 0 0 16,0 0-768-16,6 4-208 0,-6-4-48 0,10 0 0 0,0 0 832 16,-2 0 192-16,1-1 0 0,2-2 0 0,1-3 0 0,1 1 0 15,1-2 0-15,2 1 0 0,-1-2 768 0,4 0 208 16,2 1 48-16,0-2 0 0,-1-1-832 0,4-3-192 15,0-3 0-15,1 1 0 0,-3 0 0 0,1-3 0 16,-1 0 0-16,0 0 0 0,0-4 0 0,-1 0 0 16,1-1 0-16,-2 3 0 0,0-2 0 0,-1-1 0 15,1-2 0-15,-2 1 0 0,-1 0 0 0,-2 0 0 0,-4-3 0 16,-2 1 0-16,-1-1 0 0,0 0 0 16,-1 1 0-16,-3 0 0 0,-2 6 0 0,-1-1 0 0,-2 1 0 15,-1-1 0-15,-2-1 0 0,1 0 0 0,0 0 0 16,-2 2 0-16,-5 1 0 0,0 2 0 0,-2-2 0 0,0 2 0 15,-3-2 0-15,1 1 0 16,0 0 0-16,-2-1 0 0,1 2 0 0,0 1 0 16,-1-2 0-16,1 2 0 15,-3-1-768-15,2 0-208 0,-2 0-48 0,-1 1 0 0,1 0 832 0,-5 1 192 0,-1-3 0 16,-1 3 0-16,1 1 0 0,0 0 0 0,-2 1 0 0,-9-7 0 16,1 3 0-16,3-1 0 0,1 6 0 0,1 0 0 15,1 1 0-15,2 1 0 0,0 2 0 0,-2 1 0 16,-3 0 0-16,-3 2 0 0,0 1 0 0,-3 0 0 15,-1 1 0-15,-1 1 0 0,-2 2 0 0,-1 3 0 16,4 1 0-16,1 0 0 0,2 0 0 0,3-1 0 0,-2 0 0 16,1 1 0-16,-2-4 0 0,0 3 0 0,1 2 0 0,-3 2 0 15,2 0 0-15,2-1 0 0,1 2 0 0,3 0 0 16,0-1 0-16,2 2 0 0,1 3 0 0,-1-1 0 16,-1 0 0-16,0 1 0 0,-3 0 0 0,0 2 0 15,-1-2 0-15,0 1 0 0,-1 0 0 0,5 3 0 16,2-1 0-16,1 1 0 0,-1 6 0 0,-1 2 0 15,1 0 0-15,-1 1 0 0,1 0 0 0,1 3 0 16,-3-2 0-16,2 1 0 0,-2-1 0 16,1-1 0-16,-3-2 0 0,0 3 0 0,4 1 0 0,4-1 0 15,-1 0 0-15,1 0 0 0,1 2 0 0,1-1 0 16,0 2 0-16,3 0 0 0,-4 0 0 0,1 0 0 16,1-1 0-16,2-1 0 0,1 1 0 0,1 1 0 0,0 1 0 15,-1-1 0-15,1 0 0 0,2-1 0 16,1-1 0-16,2 4 0 0,1 3 0 0,1 0 0 0,2-2 0 15,1 0 0-15,2-1 0 0,3-1 0 16,3 1 0-16,-1-1 0 0,3-1 0 0,0 1 0 0,1 3 0 0,1 1 0 16,1 2 0-16,2-2 0 0,0 0 0 0,1-2 0 15,2-1 0-15,3-3 0 0,-1-5 0 0,1 3 0 16,0-1 0-16,3 0 0 0,0 0 0 0,4 1 0 16,1-2 0-16,-1-1 0 0,-1 0 0 0,4 2 0 15,4 2 0-15,1-1 0 0,-1-2 0 0,1 2 0 16,0-1 0-16,0-2 0 0,0-4 0 0,0 1 0 15,0-1 0-15,1 0 0 0,2-2 0 0,3-1 0 0,0-3 0 16,4-1 0-16,2-1 0 0,1 2 0 16,-2-1 0-16,2 1 0 0,-2-1 0 0,2-2 0 15,1-2 0-15,2-1 0 0,-1 1 0 0,4-1 0 0,5-3 0 16,-1 0 0-16,-2 1 0 0,0-2 0 16,-1-4 0-16,1-3 0 0,-2-3 0 0,1 0 0 15,4-1 0-15,-1-3 0 0,-2-3 0 0,-5 0 0 0,-3-2 0 0,-3-2 0 16,2-2 0-16,-14 8 0 0,3-2 0 0,4-3 0 15,2 0 0-15,-1-2 0 0,2-1 0 0,-4-1 0 16,0 1 0-16,-1 1 0 0,1-1 0 0,-2-1 0 16,-3-1 0-16,2 1 0 0,1 1 0 0,-1 3 0 15,-2-4 0-15,2 1 0 0,0 0 0 0,1 1 0 16,0 2 0-16,-4 0 0 0,1 1 0 0,-1-1 0 16,-2 0 0-16,-3-1 0 0,1 1 0 0,-1-3 0 15,0-2 0-15,1 0 0 0,-2-1 0 0,2 3 0 0,-2 1 0 16,1-1 0-16,-3-2 0 0,4 0 0 15,-1 4 0-15,2 0 0 0,-1 2 0 0,-2 0 0 0,2 2 0 0,-3 0 0 16,2 0 0-16,-3 2 0 0,0-2 0 0,0 0 0 16,-3 0 0-16,0 2 0 0,0 1 0 0,0-1 0 15,0-2 0-15,-3 1 0 0,-1 1 0 16,0-2 0-16,2-1 0 0,-2 0 0 0,-2-2 0 0,0 1 0 16,1 0 0-16,-1 2 0 0,2 1 0 0,-1-2 0 15,1 1 0-15,0 1 0 0,1 0 0 0,-1 0 0 16,0 0 0-16,1 2 0 0,-4 0 0 0,1 0 0 15,-1-2 0-15,-2 1 0 0,-2-1 0 0,0 5 0 16,-1 1 0-16,0 2 0 0,-3 1 0 0,-3 4 0 16,5-5 0-16,-5 5 0 0,0-4 0 0,0 4 0 0,0 0 0 0,0 0 0 15,0 0 0-15,0 0 0 0,-6 3 0 16,6-3 0-16,0 0 0 0,-5 2 0 16,0 4 0-16,-1-1 0 0,0 1 0 0,3-1 0 0,-4 0 0 0,2-1 0 15,0 0 0-15,-1 1 0 0,0 2 0 0,2 0 0 16,-2 1 0-16,1-1 0 0,0-3 0 15,5-4 0-15,-6 6 0 0,3 0 0 16,0 1-3328-16,2-1-608 0,1 3-128 0,4-2-32 0</inkml:trace>
  <inkml:trace contextRef="#ctx0" brushRef="#br3" timeOffset="-136033.8">12494 10239 31327 0,'31'-15'688'0,"8"-4"144"0,2-2 16 0,10-2 48 0</inkml:trace>
  <inkml:trace contextRef="#ctx0" brushRef="#br3" timeOffset="-132178.33">14198 9244 16575 0,'0'0'736'0,"0"7"160"0,0-7-720 0,5 8-176 0,-2 1 0 0,1-1 0 0,1 0 848 15,0 0 144-15,0-1 32 0,-1 1 0 16,0-1-832-16,0-2-192 0,-4-5 0 0,0 0 0 0,5 7 1680 0,-5-7 304 16,0 0 48-16,0 0 16 0,0 0-832 0,0 0-144 15,7 5-48-15,-7-5 0 0,0 0 0 0,0 0 0 16,4-3 0-16,0-2 0 0,-1-3 0 0,0-2 0 15,-2 1 0-15,-1-4 0 0,-1 0-816 0,-2 0-208 16,0 0 0-16,-2-2 0 0,1-5 864 0,-3 2 128 16,2-2 32-16,-1-1 0 0,0-1-832 0,0 2-192 15,-2 2 0-15,2-1 0 0,-1-7 0 0,-1 0 0 16,1-3 0-16,-1 3 0 0,0 1 0 0,1 0 0 16,-3 0 0-16,1-3 0 0,-3-2 0 0,0 0 0 15,0 0 0-15,-2 1 0 0,2 0 0 0,-3 4 0 16,-2-2 0-16,2 1 0 0,0-1 864 0,-4-1 128 0,-1 1 32 15,-1 2 0-15,0 2-832 0,-1 2-192 0,0 2 0 16,-1-1 0-16,1 0 0 0,-2-1 0 0,1 0 0 0,-13-7 0 16,4 2 0-16,2 1 0 0,5 2 0 15,-3 2 0-15,1 1 0 0,5-1 0 0,2-1 0 0,0 6 0 16,-1 3 0-16,-1-1 0 0,0 2 0 0,0-1 0 16,1 1 0-16,2-2 0 0,0-1 0 0,-2 2 0 15,0 0 0-15,1 2 0 0,-3-1 0 0,1-1 0 16,-1-2-224-16,0 1-96 0,-2 0 0 0,-2-1-16 15,1 1 336-15,2 0 0 0,2 0 0 0,1-1 0 16,-1 0 0-16,2-1 0 0,-1 1 0 0,0 1 0 16,1 1 0-16,-2 2 0 0,1 1 0 0,2-4 0 15,-3-1-128-15,0 0 128 0,0 1 0 0,-3 2 0 0,0 0 0 0,1 2 0 16,-4 2 0-16,2-1 0 0,0-1 224 16,0-1 112-16,5 0 32 0,-1 2 0 0,0 1-368 0,-1 4 0 15,2 1 0-15,1-2 0 0,-1-1 0 16,1-1 0-16,2-1 0 0,-2 4 0 0,1 1 0 0,-1 3 0 15,-1-3 0-15,-1 2 0 0,1-1 0 0,-3 1 0 16,-1 0 0-16,-2 0 0 0,1-1 0 0,4 3 0 16,0 3 0-16,2-2 0 15,-1-2-752-15,-1-1-208 0,2 0-64 0,2 2 0 16,-3 1 1648-16,3 1 320 0,2-1 64 0,-1-1 16 16,1 0-1648-16,1-2-320 0,1 0-64 0,0 1-16 0,-2 1 1648 15,2 1 320-15,0 1 64 0,-1 1 16 0,0-2-832 0,-2 1-192 16,0-1 0-16,-3 3 0 0,-1 1 0 0,-2 2 0 15,2 0 0-15,-2 0 0 16,2-1-768-16,1 1-208 0,-4-3-48 0,3 3 0 0,0 2 832 0,0 2 192 16,2 2 0-16,-2 0 0 0,1-3 0 0,0 0 0 0,3 1 0 15,-4 0 0-15,1-1 0 0,0 1 0 0,-1 0 0 0,0 0 0 16,0 0 0-16,-3 0 0 0,2 2 0 0,-1 0 0 16,2 0 768-16,2 0 208 0,-1 2 48 0,0-1 0 31,-1 2-1648-31,0-1-320 0,0 1-64 0,1 0-16 0,-2 1 832 0,2 0 192 15,1-3 0-15,-2 3 0 0,2 1 0 0,0 3 0 0,0 0 0 0,-1-1 0 16,1-3 0-16,-1-2 0 0,0 3 0 0,-2 1 0 16,-1 2 0-16,1-1 0 0,0 1 0 0,3 1 0 15,-3 0 0-15,2 1 0 0,1 0 0 0,-2 2 0 0,1-1 0 16,2-1 0-16,1-1 0 0,1 0 0 0,0 0 0 16,3 2 0-16,0 0 0 0,0-4 0 0,-1-4 0 15,1 1 0-15,1 3 0 0,-1 0 0 0,0 0 0 16,0 0 0-16,-1 0 0 0,-1-1 0 0,0 0 0 0,-1 1 0 15,1 2 0-15,-1 0 0 0,1 0 0 16,0 5 0-16,-1-1 0 0,2 0 0 0,3-6 0 0,0 3 0 16,3 3 0-16,3 3 0 0,0 0 0 15,4 1 0-15,0-1 0 0,-3 1 0 0,-3 0 0 0,5-1 0 16,4-4 0-16,0 5 0 0,0 2 0 0,1-1 0 16,-2-4 0-16,3 0 0 0,1-2 0 0,3 1 0 15,0-1 0-15,3 1 0 0,3-3 0 0,1-2 0 16,0-1 0-16,2 1 0 0,1-2 0 0,2 0 0 15,0 1 0-15,1-2 0 0,0-1 0 0,1-1 0 16,-3 1 0-16,3-2 0 0,-1 1 0 0,-2 3 0 0,4 3 0 16,-1 0 0-16,1-6 0 0,-2 0 0 0,-4-2 0 15,4 2 0-15,5 3 0 0,-3-1 0 0,1-2 0 0,2 3 0 16,0 0 0-16,0-2 0 0,1-1 0 16,-3 0 0-16,1-1 0 0,2-2 0 0,-1-2 0 15,2 1 0-15,1-3 0 0,1-1 0 0,0-1 0 0,0-1 0 16,2 1 0-16,0 0 0 0,0-3 0 0,-2 0 0 15,0-1 0-15,-1-1 0 0,-3 1 0 16,-2-4 0-16,-2 0 0 0,0-2 0 0,-1 0 0 0,-2 0 0 16,-1-1 0-16,2-1 0 0,-1-2 0 0,1-1 0 15,2 0 768-15,-1-1 208 0,4 0 48 0,-2 0 0 16,2-1-832-16,0-1-192 0,3 0 0 0,0-1 0 16,1 0 0-16,0-1 0 0,-4-1 0 0,-1-1 0 0,-1 1 0 15,0-1 0-15,-2 0 0 0,1-1 0 16,0 0 0-16,2 2 0 0,1-3 0 0,-2 2 0 0,-2 2 0 15,3 0 0-15,0-2 0 0,5-1 0 0,1-1 0 0,1 0 0 16,0 3 0-16,-2-2 0 0,-2-1 0 0,-3 2 0 16,-1-1 0-16,-1 3 0 0,-1-2 0 0,0 2 0 15,0-1 0-15,-1 3 0 0,0 1 0 0,-1 1 0 16,2-3 0-16,0 1 0 0,-3-2 0 0,-1 1 0 16,1-4 0-16,0 3 0 0,-2-1 0 0,0 0 0 15,0-2 0-15,-1 1 0 0,1-1 0 0,-2-1 0 16,-3 2 0-16,0 3 0 0,-3-2 0 0,0 2 0 15,-2 1 0-15,2 0 0 0,-4-1 0 0,0 2 0 16,2 0 0-16,-6 9 0 0,2-6 0 0,-2 6 0 0,0-8 0 16,0 8 0-16,0 0 0 0,0 0 0 0,-4-8 0 0,4 8 0 15,-8 3 0-15,1 1 0 0,-1 3 0 16,0 0 0-16,-1 0 0 0,1 2 0 0,-1 1 0 16,0-1 0-16,0 1 0 0,-3 2 0 0,-2 2 0 0,1 1 0 15,-1 1 0-15,0-1 0 0,-4 0 0 0,3 4 0 16,2 3 0-16,-3 1 0 0,-2-4 0 0,-1 1 0 15,1-3 0-15,-1 2 0 0,1 0 0 0,-1-1 0 16,1-1 0-16,-1-1 0 0,-1 0 0 0,-1 0 0 16,0 1 0-16,-5-1 0 0,-2 0 0 0,-3 0 0 15,-6 3 0-15,3-2 0 0,1-4 0 0,-1 3 0 16,-3 1 0-16,-1-2 0 0,0-1 0 0,3-1 0 0,-3-2 0 16,3-1 0-16,0-1 0 0,-4-4 0 0,1 0 0 15,1-2 0-15,2 0 0 0,-1 0 0 0,0 0 0 16,-1 0 0-16,2-3 0 0,2-1 0 0,-1-3 0 15,1 1 0-15,0-4 0 0,-1 0 0 0,-1 1 0 16,2-2 0-16,-5 0 0 0,6-1 0 0,3-2 0 0,-1-2 0 16,1 1 0-16,3 2 0 0,-3 3 0 0,4-3 0 15,2-4 0-15,-2-2 0 0,2 1 0 0,0-2 0 16,1 0 0-16,-2-2 0 0,0 1 0 0,-3 0 0 16,-1-2 0-16,0 0 0 0,0 1 0 0,2-2 0 15,-1 1 0-15,3-2 0 0,2 0 0 0,1 0 0 16,1 0 0-16,0 0 0 0,1 0 0 0,1 1 0 15,-2 2 0-15,4-2 0 0,1-6 0 0,0 0 0 0,4 2 0 16,-1 2 0-16,2 0 0 0,3-1 0 16,-1 2 0-16,-1 2 0 0,1-1 0 0,2 0 0 0,2-1 0 15,-2 1 0-15,0-1 0 0,3 1 0 0,-2-1 0 0,1-1 0 16,0-1 0-16,2-1 0 0,-3 1 0 16,2 1 0-16,0 0 0 0,2 0 0 0,-2-1 0 0,3 2 0 15,3 1 0-15,-1 1 0 0,-1-1 0 0,1-1 0 16,-1 0 0-16,2 0 0 0,1 0 0 15,-2 1 0-15,0 0 0 0,0 0 0 0,1-3 0 0,-1 2 0 16,-1 1 0-16,2 0 0 0,0-3 0 0,2 0 0 16,1 1-768-1,0-1-208-15,1-2-48 0,1 3 0 0,3 0 832 0,-2 0 192 0,2 0 0 0,1-1 0 16,4-1 0-16,-3-3 0 0,0 1 0 16,2-1 0-16,1 1 0 0,1-1 0 0,1 1 0 0,0 0 0 15,1 0 0-15,0 1 0 0,-2 1 0 0,2 2 0 0,2 2 0 16,1 2 0-16,-1 1 0 0,1 0 0 0,1-1 0 15,2 4 0-15,1 0 0 0,0-1 0 0,1-1 0 16,0-1 0-16,2 0 0 0,1 3 0 0,1 0 0 16,1-2 0-16,0 1 0 0,2 0 0 0,4 1 0 0,0-1 0 15,1 0 0-15,-2 2 0 0,1 1 0 0,-3 2 0 16,-1 0 0-16,0 0 0 0,2 0 0 16,-1-1 0-16,1 2 0 0,1 4 0 0,-3-2 0 0,2 4 0 15,1-2 0-15,-1 4 0 0,0 0 0 0,0 0 0 16,-1-1 0-16,-2 2 0 0,0 0 0 0,1 0 0 15,4 0 0-15,-4 1 0 0,2 1 0 0,3 2 0 16,2 2 0-16,1-3 0 0,0-3 0 0,-4 0 0 16,1 1 0-16,-4 1 0 0,-1 1 0 0,3-1 0 0,0-1 0 15,0 4 0-15,0-1 0 0,2 0 0 0,-2 0 0 16,0 2 0-16,-2-4 0 0,0 6 0 0,-3 2 0 16,-2 0 0-16,-2-3 0 0,0 0 0 0,-2 2 0 15,2 2 0-15,1 1 0 0,0 2 0 16,-1 0 0-16,0 1 0 0,-3-1 0 0,2 1 0 0,1 4 0 0,-6-7 0 15,0 1 0-15,2 1 0 0,0 0 0 0,0 0 0 16,-1-1 0-16,1 2 0 0,-2-1 0 0,1 0 0 16,-2-1 0-16,1-1 0 0,2 2 0 0,-2 1 0 15,-2 0 0-15,-2-1 0 0,-2 1 0 0,3 1 0 16,-2 0 0-16,1 2 0 0,-3-2 0 0,3 3 0 16,-1 0 0-16,-2 2 0 0,-1 1 0 0,-1 1 0 15,3 1 0-15,-1-2 0 0,1 1 0 0,0 0 0 0,-2-2 0 16,1-2 0-16,-2 1 0 0,0 1 0 0,0 1 0 15,1 0 0-15,-5-1 0 0,2 0 0 0,-1 1 0 16,0 1 0-16,-2-1 0 0,-1 2 0 0,-1 4 0 0,-3-1 0 16,2 1 0-16,-2-3 0 0,0 0 0 0,0-1 0 15,-1 0 0-15,0 2 0 0,0 0 0 0,0-1 0 16,0 2 0-16,2 0 0 0,0-2 0 0,0 1 0 16,-2 0 0-16,0 4 0 0,1 3 0 0,0 1 0 15,-2 1 0-15,1 2 0 0,1-2 0 0,-2 0 0 16,0 1 0-16,-1-1 0 0,1-2 0 0,-1-2 0 15,0 1 0-15,-1 1 0 0,0 2 0 0,0-3 0 16,0-7 0-16,1 4 0 0,0 1 0 0,0 0 0 16,1-5 0-16,1 0 0 0,3 0 0 0,-1-4 0 15,-1 1 0-15,2-3 0 0,0-2 0 0,0-2 0 0,-2-3 0 16,-1-1 0-16,0-1 0 0,0-1 0 16,-2-3 0-16,0-5 0 0,0 4 0 0,0-4 0 0,0 0 0 0,0 0 0 15,0 0 768-15,0 0 208 0,0 0 48 0,0 0 0 16,0 0-832-16,0 0-192 0,0 0 0 0,0-7 0 15,-2 0 0-15,2-2 0 0,2-2 0 16,-2-1 0-16,0 0 0 0,1-4 0 0,0-2 0 0,1-3 0 16,0-2 0-16,0-1 0 0,-2 2 0 0,3-3 0 15,2-7 0-15,-2 0 0 0,1 1 0 16,-1 0 0-16,0-5 0 0,-1-1 0 0,-2-2 0 0,3 0 0 16,-3-2 0-16,0 0 0 0,-1 0 0 0,-1-1 0 15,-4-1 0-15,-1 1 0 0,-2 3 0 0,0 0 0 16,-6 2-768-16,0 0-208 15,-2 3-48-15,-5-2 0 0,0 0 832 0,-2 0 192 0,0 0 0 0,-5 2 0 0,0 2 0 16,-2 1 0-16,-3 2 0 0,2 0 0 0,0 2 0 16,0 0 0-16,-1 1 0 0,2-1 0 0,3 0 0 0,-1-1 0 15,2-1 0-15,3-2 0 0,4 1 0 0,0-1 0 16,1 1 0-16,0-2 0 0,3 0 0 0,2 1 0 16,0 0 0-16,1 3 0 0,-1 1 0 0,1 3 0 15,1 1 0-15,-2 2 0 0,0 1 0 0,-2-1 0 16,-2 1 0-16,-2 2 0 0,1 0 0 0,-1 2 0 15,-6-3 0-15,-11-2 0 0,1 3 0 0,-1 1 0 16,-2 0 0-16,0 3 0 0,-3 1 0 0,-4 4 0 16,-2 1 0-16,0 0 0 0,1-2 0 0,0 1 0 15,2-2 0-15,1 3 0 0,3 0 0 0,3-1 0 16,-1 0 0-16,1 0 0 0,-4 1 0 0,1 1 0 0,0-1 0 16,5 2 0-16,3 1 0 0,2 3 0 0,2-2 0 15,1 1 0-15,-1-4 0 0,1 6 0 0,1 1 0 16,0 1 0-16,-1 4 0 0,-1-1 0 0,-2 3 0 15,0-1 0-15,-1 0 0 0,0 2 0 0,-1-1 0 16,5 3 0-16,0 2 0 0,3-1 0 0,1-1 0 0,1-3 0 16,2-3 0-16,0 4 0 0,3 1 0 0,2 1 0 15,-1-2 0-15,1 1 0 0,-1-3 0 0,0 1 0 16,-2 1 0-16,-2 0 0 0,-4-2 0 0,-2 3 0 16,-1 2-864-1,0 2-128-15,2 3-32 0,-5-2 0 0,0-1 832 0,0 1 192 0,5-1 0 0,2 2 0 0,0-2 0 16,2 1 0-16,1-2 0 0,1 1 0 15,1-1 0-15,-3 0 0 0,0 0 0 0,0 1 0 0,0 1 0 16,-1 0 0-16,-2 1 0 0,0 0 0 0,-2 0 0 0,1 1 0 16,2 4 0-16,-1 2 0 0,-2 1 0 0,0 3 0 15,3 1 0-15,-1 4 0 0,1 3 0 0,0-1 0 16,-1 0 0-16,2-1 0 0,-1 0 0 0,1-1 0 16,-1-2 0-16,1 3 0 0,-3 0 0 0,2 2 0 15,0 1 0-15,4 2 0 0,0 1 0 0,2 0 0 16,-3-2 0-16,1 2 0 0,1 1 0 0,2-3 0 15,2-4 0-15,1 3 0 0,0 2 0 0,3-1 0 16,0 1 0-16,2 0 0 0,1-2 0 0,4 2 0 16,-2 3 0-16,4-3 0 0,1-5 0 0,2 0 0 15,1 1 0-15,2 0 0 0,0 1 0 0,1 4 0 0,3-1 0 16,0-2 0-16,2-5 0 0,1 1 0 16,3 0 0-16,3-1 0 0,2-1 0 0,1-3 0 0,-2 0 0 15,5-2 0-15,3-1 0 0,2-2 0 0,0-1 0 16,2 1 0-16,-1 1 0 0,0-2 0 0,-2 2 0 0,0 0 0 15,2-1 0-15,-2 0 0 0,2-1 0 0,0 1 0 16,1 0 0-16,2-2 0 0,1-4 0 16,0 0 0-16,3 2 0 0,1-3 0 0,1-3 0 0,1-2 0 15,-2 1 0-15,2-5 0 0,0-2 0 0,4-3 0 16,-2-3 0-16,6 2 0 0,6 0 0 0,1-1 0 16,0 0 0-16,-2-2 0 0,-2-1 0 0,2 2 0 15,-4-3 0-15,3 2 0 0,0-1 0 0,0 1 0 16,-1 0 0-16,-4-2 0 0,-2-2 0 0,-4 0 0 15,-3-1 768-15,-2-3 208 0,-1-3 48 0,-2 2 0 16,-1 3-832-16,-5-3-192 0,-4-2 0 0,1-2 0 0,2-2 0 0,-3 2 0 16,-3-2 0-16,0 4 0 0,-2 2 0 15,-3 0 0-15,-3 5 0 0,0 0 0 0,-4 1 0 0,-7 7 0 16,6-8 0-16,-6 8 0 0,0 0 0 0,0 0 0 16,0 0 0-16,-10-3 0 15,0 2-1600-15,-1 3-352 0,-2 3-80 0,-1 1-16 16</inkml:trace>
  <inkml:trace contextRef="#ctx0" brushRef="#br3" timeOffset="-130406.21">10161 12271 12895 0,'0'0'272'0,"0"0"64"0,0 0 16 0,0 0 32 0,0 0-384 0,0 0 0 16,0 0 0-16,0 0 0 0,0 0 896 0,0 0 96 15,0 0 32-15,0 0 0 0,0 0-832 0,0 0-192 16,3 13 0-16,-3-13 0 0,0 0 864 0,0 0 128 0,0 0 32 0,0 0 0 15,0 0-832-15,0 0-192 0,0 0 0 0,0 0 0 16,0 0 864-16,0 0 128 0,-3 6 32 0,3-6 0 16,0 0-832-16,0 0-192 0,-4 7 0 0,4-7 0 15,0 0 864-15,0 0 128 0,0 0 32 0,-5 4 0 16,3 3-832-16,2-7-192 0,0 0 0 0,0 0 0 16,0 0 0-16,0 0 0 0,0 0 0 0,0 0 0 15,0 0 0-15,0 0 0 0,0 7 0 0,0-7 0 16,0 0 0-16,0 0 0 0,0 0 0 0,0 0 0 15,0 0-768-15,0 0-208 0,0 0-48 16,0 0-10240-16</inkml:trace>
  <inkml:trace contextRef="#ctx0" brushRef="#br3" timeOffset="-127387.89">9465 12589 9215 0,'-2'-15'192'0,"1"8"64"0,-1-2 0 0,1 2 0 0,-1 2-256 0,-1-1 0 0,-2-4 0 0,1 5 0 15,0-1 864-15,0 1 128 0,0 0 32 0,1 1 0 16,-1 0-832-16,1 0-192 0,3 4 0 0,-2-3 0 15,-4-1 0-15,3 0 0 0,3 4 0 0,0 0 0 16,-4-3 0-16,-1 0 0 0,1-2 0 0,4 5 0 16,-6 1 864-16,1 3 128 0,-1-5 32 0,1 2 0 15,-1 2-832-15,2 0-192 0,0 1 0 0,4-4 0 16,-6 0 0-16,2 2 0 0,-1 1 0 0,5-3 0 16,-3-1 0-16,3 1 0 0,-7-2 0 0,7 2 0 0,-4 2 0 0,4-2 0 15,-4-2 0-15,4 2 0 16,0 0 0-16,0 0 0 0,0 0 0 0,0 0 0 0,-6-1 864 0,6 1 128 15,-5 3 32-15,5-3 0 0,0 0-832 0,-5-2-192 16,1 1 0-16,4 1 0 0,0 0 0 0,0 0 0 16,0 0 0-16,0 0 0 0,0 0 864 0,-4 5 128 15,1 0 32-15,3-5 0 0,0 0-832 0,0 0-192 16,-1 8 0-16,1 0 0 0,0-8 0 0,0 0 0 16,2 8 0-16,2-1 0 0,1 3 0 0,-1 1 0 15,1 1 0-15,1-1 0 0,-1-1 864 0,0 2 128 16,2 2 32-16,0-1 0 0,0-2-832 0,-1 2-192 15,0 0 0-15,1 2 0 0,0-4 0 0,0 0 0 16,2 1 0-16,0 0 0 0,0-1 0 0,1 0 0 16,1-1 0-16,1 0 0 0,-4-1 0 0,3 1 0 0,2 1 0 15,-5-1 0-15,2 0 864 0,1 0 128 16,-1-1 32-16,1 1 0 0,1-4-832 0,-2 2-192 0,1-2 0 0,1 2 0 16,1-1 0-16,-2 2 0 0,2-3 0 0,-1 1 0 15,-1 1 0-15,1-1 0 0,-1 1 0 0,0 0 0 16,0-2 0-16,-2 1 0 0,2 0 0 15,1-3 0-15,-4 1 0 0,2 0 0 0,1-2 0 16,-2 2 0-16,1 3 0 0,0-1 0 0,1-4 0 0,-1 2 0 16,-1 6 0-16,1-1 0 0,1-3 0 0,0 0 0 15,-2-3 0-15,1 2 0 0,-1 3 0 0,1-2 0 16,2 1 0-16,-2-4 0 0,1 0 0 0,0 0 0 16,-1 2 0-16,1-1 0 0,0-2 0 0,1 4 0 0,-1 2 0 15,2 1 0-15,0-3 0 0,2 1 0 0,0 0 0 16,-1-1 0-16,0 1 0 0,1 1 0 0,0-2 0 15,0-1 0-15,-3 0 0 0,1 1 0 0,0 1 0 16,-1-1 0-16,2-4 0 0,-3 2 0 0,0 3 0 0,1-1 0 16,0-2 0-16,-2 2 0 0,0-2 0 0,1 2 0 15,-3 1 0-15,3-2 0 0,0-1 0 0,0-1 0 16,0 0 0-16,0 2 0 0,3 1 0 0,-3-2 0 16,2-4 0-16,0 4 0 0,1 1 0 0,-1 0 0 15,1-2 0-15,0 0 0 0,0 0 0 0,0 1 0 16,0 0 0-16,0 0 0 0,-1-3 0 0,5 1 0 15,-2 1 0-15,0 0 0 0,-3 2 0 0,-1-2 0 16,0-2 0-16,-1 3 0 0,-1 1 0 0,0 0 0 16,-1-2 0-16,0 0 0 0,-1-1 0 0,2 0 0 15,0 3 0-15,0-2 0 0,1-3 0 0,-1 4 0 0,1 0 0 0,0 3 0 16,1-2 0-16,1 0 0 0,-1-3 0 0,-1 3 0 16,3 1 0-16,-2 0 0 0,0-4 0 0,0 1 0 15,-1-1 864-15,2 1 128 0,4 3 32 0,-2-3 0 31,-3-1-1648-31,1-1-320 0,-2 0-64 0,0 2-16 0,-2 1 832 0,0 0 192 0,1 1 0 0,1-2 0 16,-2 3 0-16,-1-1 0 0,1 1 0 0,0 0 0 16,-1-2 0-16,1 2 0 0,2-1 0 0,-4 2 0 15,1-3 0-15,0 1 0 0,-1-1 0 0,1 1 0 16,0-1 0-16,-3 1 0 0,2-2 0 0,3 3 0 16,-3 1 256-16,-4-5 112 0,-3-3 16 0,5 3 0 15,0 2-384-15,0 0 0 0,-1 1 0 0,2-2 0 0,-1-2 0 16,4 6 0-16,-1-3 0 0,1 2 0 0,-9-7 0 0,9 6 0 15,-9-6 0-15,11 4 0 0,-4 1 0 0,2 0 0 16,-9-5 0-16,10 3 0 0,-10-3 128 0,10 3-128 16,-1 1 128-16,-9-4-128 0,7 2 0 0,-7-2 128 15,10 3-128-15,-3 1 0 0,-7-4 0 0,0 0 0 16,9 5 0-16,-2-1 128 0,0 2-128 0,-7-6 0 16,0 0 0-16,7 8 0 0,-2-2 0 0,-1-1 0 15,-1-1 0-15,0 0 0 0,-3-4 0 0,3 6 0 16,1-1 0-16,-1 2 0 0,0-3 0 0,3 3 0 15,-6-7 0-15,0 0 0 0,3 13 0 0,0-3 0 16,-3-10 0-16,0 0 0 0,4 9 0 0,-4-9 0 0,2 12 0 0,0-4 0 16,-2-8 0-16,0 0 0 0,3 10 0 15,1-2 0-15,-4-8 0 0,0 0 128 0,0 0-128 16,0 0 128-16,3 14-128 0,-1-3 0 0,-2-11 0 16,1 11 0-16,-1-11 0 0,-1 11 0 0,-1-1 0 15,0-2 0-15,2-8 0 0,0 0 0 0,-1 10 0 0,-4-1 0 16,1 0 0-16,-1-1 0 0,5-8 0 0,-6 11 0 15,-1-2 0-15,3 2 0 0,-3-1 0 0,2-1 0 16,-3 1 0-16,0 2 128 0,2-1-128 0,-1-1 128 16,2-3-128-16,-2-1 0 0,1 1 0 0,2 1 0 15,-3-2 0-15,2 0 0 0,-1 0 0 0,1 0 0 16,-1 1 128-16,-1 0-128 0,0-3 128 0,1 1-128 16,-2-2 144-16,0 2-144 0,0 0 192 0,1-1-192 15,-2-1 160-15,0 0-160 0,1 2 128 0,-3 0-128 16,2-2 128-16,-1 0-128 0,-1 0 0 0,1 1 128 0,0 3-128 15,0-1 0-15,0-2 0 0,0 0 128 0,0 0-128 0,1 1 0 16,-3-1 0-16,1-1 128 0,-1 0-128 0,2-1 0 16,-1 0 144-16,1 1-144 0,1 0 128 0,-1-3-128 15,0-2 128-15,2 4-128 0,8-2 0 0,-9 4 144 16,-1-2-144-16,2 1 0 0,1-3 144 0,7 0-144 16,-9 4 0-16,1-1 144 0,1-6-144 0,-1 3 128 15,0 2-128-15,1 0 128 0,7-2-128 0,-9 1 192 16,1 0-192-16,-2 2 192 0,3 0-192 0,-1-1 0 15,2-1 0-15,6-1 0 0,-6 1-192 0,0 1-112 16,2 1-16-16,-3-2-16 0,2-1 336 0,1 0 0 16,-1 1 0-16,1 0 0 0,0 0 0 0,-3 1 0 15,1-4 0-15,2 2 0 0,-3 3 0 0,7-3 0 16,0 0 0-16,-4 3 0 0,0-1 0 0,-1 1 0 16,5-3 0-16,0 0 0 0,0 0 0 0,0 0 0 0,0 0 0 0,0 0 0 15,0 0 0-15,0 0 0 0,0 0 0 0,0 0 0 16,0 0 0-16,0 0 0 0,0 0 0 0,0 0 0 15,0 0 0-15,6 0 0 0,1 0 0 16,1-2 0 0,-4-3-2528-16,2 3-432 0,-6 2-96 0,10-11-16 0</inkml:trace>
  <inkml:trace contextRef="#ctx0" brushRef="#br3" timeOffset="-126410.66">9977 14530 12895 0,'0'0'576'0,"4"-7"112"0,-1 2-560 0,0 1-128 0,-3 4 0 0,0 0 0 16,6-7 0-16,-6 7 0 0,2-6 0 0,-2 6 0 16,0 0 848-16,0 0 144 0,0 0 32 0,0 0 0 15,0 0 0-15,0 0 0 0,0 0 0 0,-5 0 0 16,-3 4 0-16,1-3 0 0,3 3 0 0,-3 2 0 16,-3-2-832-16,-2 3-192 0,-1 0 0 0,1 2 0 15,-5 2 864-15,0-1 128 0,-1 1 32 0,0 1 0 16,-2 1 0-16,1 1 0 0,-2-1 0 0,1 1 0 0,1 0-832 15,-1 2-192-15,0-2 0 0,0 0 0 16,0 1 864-16,-1 1 128 0,2 2 32 0,0-1 0 0,2 2-832 16,2-6-192-16,-1-2 0 0,1 3 0 15,2 2 0-15,2-1 0 0,0 0 0 0,1 0 0 0,1 1 0 0,2-1 0 16,0 0 0-16,0 1 0 0,0-3 0 16,1 0 0-16,3 0 0 0,1-2 0 0,-2 0 0 0,2-1 0 15,0-1 0-15,1 0 0 0,0-1 864 0,1-2 128 16,0-6 32-16,0 0 0 0,2 8-1024 0,-2-8 0 15,0 0-144-15,0 0 0 0,0 0 144 0,0 0 192 16,0 0-32-16,10-5-16 0,-1-2 160 0,-3-4 16 16,0-4 16-16,3-1 0 0,-1-1-128 0,0-2-16 0,-3-3-16 15,2 1 0-15,0-2-176 0,3 3 160 16,-3 1-160-16,2 5 160 0,0-5 224 0,4 2 32 16,4 1 16-16,-1 0 0 0,1-3-432 0,3 0 0 0,-2 1 0 15,3-2 0-15,1 2 0 0,0 1 0 0,3-2 0 16,0-1 0-16,0 0 0 0,2 2 0 0,0 0 0 15,-2 1 0-15,-3 1 0 0,0 1 0 16,0 2 0-16,-1 4 0 0,-3 0 0 0,-4 1 0 0,-3 1 0 0,1 3 0 16,-1 3 0-16,-3-2 0 0,-8 3 0 0,0 0 0 15,0 0-736 1,0 0-224-16,0 0-64 0,0 0 0 0,-6 0 832 0,0 1 192 0,-4 1 0 0,-1 2 0 16,-2 2 768-16,0 2 208 0,-1 0 48 0,-10 9 0 15,-2 3-1408 1,-1-1-256-16,0 0-64 0,-1 2-16 0,1 4 560 0,1 2 160 15,-1 1 0-15,0 2 0 0,2-4 0 0,0 3 0 0,1 1 0 0,1-3 0 16,-1-4 0-16,4-2 0 0,1-3 0 0,8-5 0 0,2 2-304 0,-1 1 16 16,0-2 0-16,1-2 0 0,3 0 1056 15,-1-1 192-15,1-2 64 0,-2 1 0 16,5-2-1312-16,3-8-256 0,0 0-48 0,0 0-16 0,0 0 608 0,0 0 192 16,0 0 0-16,10-5 0 0,-3 1 64 0,2-3 0 15,1-1 16-15,0 1 0 0,0-2-272 0,0 3-144 16,1-3 16-16,0 2 0 15,-1 2-2608-15,-1 1-512 0,1 1-96 16,0 0-32-16</inkml:trace>
  <inkml:trace contextRef="#ctx0" brushRef="#br3" timeOffset="-124810.23">9498 12556 12895 0,'0'0'272'0,"0"0"64"0,8 17 16 0,-8-17 32 0,0 0-384 0,0 0 0 0,0 0 0 0,0 0 0 15,-3-2 896-15,2-2 96 0,0-2 32 16,0 4 0-16,1 2-832 0,0 0-192 0,0 0 0 0,0 0 0 16,-7 2 0-16,3 1 0 0,0 4 0 0,-1-5 0 15,0-3 864-15,5 1 128 0,-4 7 32 0,2-2 0 16,-3-2-832-16,0 2-192 0,1 3 0 0,1 0 0 16,-4 3 0-16,2-1 0 0,1 2 0 0,-2 3 0 15,0 2 0-15,3 3 0 0,0 1 0 0,0 1 0 16,1-4 0-16,0 1 0 0,3 2 0 0,1 1 0 15,2-3 0-15,1 0 0 0,2-2 0 0,1 2 0 16,0 1 864-16,2-2 128 0,2-2 32 0,-1-1 0 0,0 3-832 16,1-1-192-16,1 0 0 0,1-3 0 0,-1-2 0 15,2 2 0-15,4 1 0 0,-3-3 0 0,2 0 864 16,1-1 128-16,-1-1 32 0,1 2 0 0,0-1-832 16,-3-1-192-16,2-1 0 0,0 0 0 0,-2-1 0 0,1 1 0 15,-1-1 0-15,-1 1 0 0,1-4 0 0,0 2 0 16,1 1 0-16,-1-1 0 0,3 0 0 0,-2-1 0 15,-3 0 0-15,1 1 0 0,1 0 0 16,0 0 0-16,1-2 0 0,0 1 0 0,2-1 0 0,1 1 0 16,1-1 0-16,-3-1 0 0,1-3 864 0,0 2 128 15,1-1 32-15,-3 2 0 0,1-4-832 0,-2-2-192 16,1 2 0-16,0 2 0 0,2-1 0 0,1-1 0 16,-1 0 0-16,0 0 0 0,-1 0 0 0,0 0 0 15,-2 1 0-15,2-1 0 0,-1-1 0 0,0 0 0 16,0 1 0-16,1 0 0 0,0 0 0 0,-1 0 0 15,0-2 0-15,0 4 0 0,-1 0 0 0,-1-1 0 0,-1-2 0 16,2 1 0-16,-1 2 0 0,1 1 0 0,-2 1 0 0,0-2 0 16,1-1 0-16,0 0 0 0,4 1 0 0,-2 1 0 15,-1 0 0-15,-1-2 0 0,0 1 0 0,2 1 0 16,-2 2 0-16,2-1 0 0,-2 0 0 0,1 0 0 16,-1-1 864-16,2 1 128 0,-2 2 32 0,0-2 0 31,-1 0-1648-31,-2-1-320 0,0 2-64 0,4 2-16 0,1 0 832 0,-2-3 192 0,1 2 0 0,-2-1 0 15,0 1 0-15,0-1 0 0,0 1 0 0,-1-1 0 16,1 1 0-16,-3-1 0 0,0-1 0 0,0 1 0 16,-1-1 0-16,0 2 0 0,0-1 0 0,-1 1 0 0,-2-2 0 15,1 1 0-15,0 0 0 0,-2 1 0 16,1-1 0-16,-3 3 0 0,2-2 0 0,0 2 0 0,1 0 0 16,1 1 0-16,-4 2 0 0,6 0 0 0,-3-2 0 0,1 0 208 15,-2 2-32-15,-2-3-16 0,2 0-160 0,-2 0-224 16,3 0 48-16,-1 2 16 0,-1-1 160 0,0 3 0 15,2-2 0-15,-2-1 0 0,0 3 784 0,-1-2 192 16,-2-2 48-16,2 6 0 16,0-2-1520-16,-2-5-288 0,2-1-64 0,-3 1-16 0,0-2 720 0,0 2 144 15,0-1 0-15,0 1 0 0,0 2 0 0,0 2 0 16,0-3 0-16,-1 1 0 0,0 0 0 0,0-1 176 16,0-8-176-16,0 9 160 0,0-9-160 0,0 11 160 0,-1 0-160 15,0-3 160-15,1-8-160 0,0 0 0 0,-2 10 0 16,2-10 128-16,-1 10-128 0,1-10 0 0,0 0 144 0,-2 10-144 15,1 0 128-15,1-10-128 16,0 0 128-16,-5 7-128 0,5-7 224 0,-5 6-32 0,0 1 0 0,5-7 0 16,-7 4-16-16,7-4-16 0,-5 2 0 0,1 3 0 15,-1-3-160-15,1 0 192 0,0-1-192 0,0 1 192 16,-2 3-192-16,0-2 0 0,-3 2 0 0,2-2 0 16,-1-1 128-16,8-2-128 0,-8 3 128 0,1 1-128 15,-2-1 0-15,1 1 0 0,0 3 128 0,1-3-128 16,-1 3 0-16,-1-2 0 0,3 0 0 0,-2 0 128 15,0 3-128-15,3-1 0 0,-1-2 0 0,2 1 0 16,4-6 0-16,-8 6 0 0,3 0 128 0,5-6-128 16,-7 4 0-16,7-4 0 0,-8 6 0 0,3-1 0 0,-2 1 0 15,2-2 0-15,5-4 0 0,-9 6 128 0,0-1-128 16,1-1 0-16,8-4 0 0,-7 3 0 16,7-3 0-16,-9 0 0 0,2 3 0 0,7-3 128 0,-11 2 0 0,5-1 0 15,-3 0 0-15,9-1 0 0,-10 4-128 0,2-2 128 16,1-1-128-16,-1 0 128 0,0 2-128 15,8-3 0-15,-7 3 0 0,7-3 0 0,-8 1 0 0,8-1 128 16,-7 4-128-16,7-4 0 0,-7 0 0 0,7 0 128 16,0 0-128-16,0 0 0 0,0 0 128 0,0 0-128 15,-7-3 0-15,7 3 128 0,0 0-128 0,0 0 0 16,0 0 0-16,0 0 128 0,0 0-128 0,0 0 0 16,0 0 0-16,0 0 128 0,0 0-128 0,0 0-256 15,0 0 64-15,0 0 16 16,10 2-2400-16,-1-2-496 0</inkml:trace>
  <inkml:trace contextRef="#ctx0" brushRef="#br3" timeOffset="-123456.68">10376 14405 12895 0,'0'0'272'0,"0"0"64"0,-10 2 16 0,10-2 32 0,-6 3-384 0,0-1 0 15,-3-4 0-15,0 2 0 0,0 6 0 0,0-1 0 16,-3 0 0-16,0-1 0 0,-1 0 896 0,0 2 96 15,-1 2 32-15,-2-1 0 0,0 2 0 0,-2 1 0 16,-2-1 0-16,0 2 0 0,-3 2-832 0,0 0-192 16,-4 1 0-16,-1 2 0 0,0-1 864 0,1 4 128 15,-1-1 32-15,-2 0 0 0,0 1 0 0,2 2 0 0,0-2 0 16,1 0 0-16,0-1-832 0,1 1-192 16,-1 0 0-16,2 0 0 0,1-2 0 0,1-1 0 0,-5 0 0 0,3-2 0 15,1 2 0-15,1 0 0 0,0-2 0 0,1 0 0 16,0 1 0-16,2-1 0 0,-1 0 0 0,2 1 0 15,2-4 864-15,0 0 128 0,3 0 32 0,1-2 0 16,2 0-832-16,1-1-192 0,2 0 0 0,0-2 0 16,1 1 0-16,1 1 0 0,3-2 0 0,0 1 0 15,1-2 0-15,2-5 0 0,0 8 0 0,3 0 0 16,0-2 0-16,-1 1 0 0,1-1 0 0,3 1 0 16,1 0 864-16,1-1 128 0,1-1 32 0,3-3 0 0,3 4-832 15,-1 0-192-15,-1-1 0 0,2 0 0 0,3-2 0 16,-1 0 0-16,-1 0 0 0,-1-1 0 0,2-2 0 0,2-2 0 15,0 1 0-15,2-2 0 0,-3 0 0 0,2 0 0 16,0-1 0-16,2 0 0 0,-3 2 0 0,3-1 0 16,0-2 0-16,0 1 0 0,1-1 0 0,1 2 0 15,-1 0 0-15,0-1 0 0,0 1 0 0,-2 1 0 16,-4 0 0-16,9-2 0 0,-2 2 352 0,-4 0 32 16,-5 1 0-16,0 0 0 0,-4 1-384 0,0 0 0 15,-1-1 0-15,-10 1 128 0,9 0-128 0,-9 0 144 16,0 0-144-16,0 0 160 0,0 0-160 0,0 0 0 15,0 0 0-15,0 0 0 0,0 0 128 0,0 0-128 0,0 0 128 0,-10 2-128 16,-2-1 208-16,-1 3-32 0,-1-1-16 16,-3 0 0-16,-2-1-32 0,1 1 0 0,-4 1 0 0,-1-1 0 15,-5 0-128-15,2 2 128 0,0-2-128 16,7-1 128-16,-1-1 0 0,-1 0-128 16,-1 1 192-16,0-1-64 0,-1-1-128 0,2 1 0 15,2 0 0-15,2 0 0 0,1 0 0 0,1 0 0 0,4 2 0 0,2-3 0 16,4 0 0-16,5 0 0 0,0 0 0 0,0 0 0 15,0 0 0-15,11-2 0 0,3-1 0 16,2 2 0-16,2-1 0 0,2-1 0 0,3 0 0 0,-1 0 0 16,2 2 0-16,0-1 0 0,4-2 0 0,-1 2 0 15,0 0 0-15,-2 0 0 0,-1-1 0 0,7 3 0 16,-10-2 0-16,-4-2 0 0,-2 1 0 0,-3 1 128 16,-1 2-2368-16,-11 0-496 0,0 0-80 15</inkml:trace>
  <inkml:trace contextRef="#ctx0" brushRef="#br3" timeOffset="-122748.05">9407 12407 12895 0,'-16'0'272'0,"6"0"64"0,4-1 16 0,6 1 32 0,-7 2-384 0,7-2 0 15,-4 3 0-15,4-3 0 0,0 0 1712 0,0 0 272 16,5-2 48-16,5 0 16 0,4-3-832 0,5-2-144 15,5 0-48-15,3 1 0 0,1 0 0 0,5-1 0 16,5 0 0-16,-3 1 0 0,1 4-816 0,2-2-208 0,-1 2 0 0,3-2 0 16,-2-1 864-16,1 2 128 0,-5 0 32 0,0 2 0 15,0-2-832-15,-4 2-192 0,-6 1 0 16,-4 1 0-16,-5 1 864 0,-4 0 128 0,-4 1 32 16,-7-3 0-16,-2 6-832 0,-4 2-192 0,-8 1 0 0,-4-2 0 15,-6-1 0-15,-4 0 0 0,-4 2 0 0,-2-2 0 16,-2-4 0-16,0 0 0 0,-1 0 0 0,2-1 0 15,-3-1 0-15,1-1 0 0,0-2 0 16,1 1 0-16,2 1 0 0,3-2 0 0,4 1 0 0,-6-3 0 16,8-2-2416-1,7 1-528-15,3-1-96 0,16-5-32 0</inkml:trace>
  <inkml:trace contextRef="#ctx0" brushRef="#br3" timeOffset="-120643.05">14074 5476 12895 0,'0'0'272'0,"7"-6"64"0,1 1 16 0,2-2 32 0,0-3-384 0,-2 2 0 0,1-1 0 0,1 3 0 16,-1 3 896-16,1 1 96 0,-3 0 32 0,2-2 0 15,-4-1-832-15,1 0-192 0,-1 2 0 0,-5 3 0 16,0 0 0-16,0 0 0 0,0 0 0 0,0 0 0 16,-3 6 864-16,-3 0 128 0,-1 2 32 0,-6 2 0 15,-2 4-832-15,0 4-192 0,-2 1 0 0,-1 3 0 16,-4 3 0-16,0 3 0 0,-5 4 0 0,1 3 0 16,-1 1 864-16,-1 0 128 0,0 1 32 0,0 1 0 15,-1 2-832-15,-1 3-192 0,0-1 0 0,-1 0 0 16,-1-1 0-16,-1-1 0 0,0 0 0 0,-12 15 0 0,3-9 0 15,5-4 0-15,1-5 0 0,3-5 0 16,4-7 0-16,-1 2 0 0,4 1 0 0,-1-4 0 0,2-5 864 16,-1-2 128-16,-3-4 32 0,0 1 0 0,3 3-832 0,-3-1-192 15,4 2 0-15,-4-3 0 0,-1 0 0 0,-1-1 0 16,0 0 0-16,0-1 0 0,2-2 0 0,-2-1 0 16,2-1 0-16,-1 0 0 0,0-5 0 0,-1 1 0 15,-1-3 0-15,-1 1 0 0,1 1 528 0,0-1 64 16,1 0 16-16,-2-1 0 0,0 1-384 0,1-2-80 15,2 3-16-15,0-3 0 0,-1-1-128 0,-1 1 0 16,-3 0 0-16,1 0 128 0,-5 1-128 0,3-1 0 16,-2-2 0-16,2 2 0 0,2 1 0 0,1 0 0 15,-2 1 0-15,2-2 0 0,0-2 0 0,2-2 128 0,1 2-128 16,-2 0 0-16,-2-1 0 0,-2-2 0 0,-2 1 0 16,2-1 0-16,-2 1 128 0,3-1-128 0,1-1 128 15,1-1-128-15,0-1 0 0,2 0 0 0,2-3 128 0,0 0-128 16,0 1 0-16,1-2 128 0,-1 0-128 15,3-2 128-15,-3-2 0 0,1-1-128 0,-1 2 192 16,0 0-64-16,5 1-128 0,-2 0 0 0,-2 0 0 0,2 2 128 16,-1 3-128-16,2-2 0 0,0-1-160 0,3-3 160 15,2 2 0-15,-1 2 0 0,2 2 0 0,3-1 0 16,0-7 0-16,2 0 0 0,1-1 0 0,3 2 0 16,-2 2 0-16,2-1 0 0,1-1 0 0,-2 0 0 15,0-2 0-15,1 2 0 0,-2-3 0 0,1 0 0 16,-1 1 0-16,2 0 0 0,-2 2 0 0,2-3 0 0,1 0 0 15,-2-1 0-15,1-1 0 0,2 4 0 0,-1 0 0 16,0 0 0-16,0-3 0 0,3-2 0 0,-1-3 0 16,2 2 0-16,0 1 0 0,-1 0 0 0,0 0 0 0,4 1 0 15,-3 3 0-15,3-3 0 0,-1-3 0 0,1 0 0 16,1 0 0-16,0 2 0 0,1 1 0 16,0 0 0-16,0-1 0 0,0-1 0 0,0 0 0 0,1 0 0 15,3 0 0-15,-1-1 0 0,0 0 0 0,0-1 0 16,-1 2 0-16,2 0 0 0,2 1 0 0,1 0 0 15,1-1 0-15,1-1 0 0,1-1 0 16,0-1 0-16,3-3 0 0,3 2 0 0,1-1 0 0,4-1 0 16,0-3 0-16,4 0 0 0,1 2 0 0,0 1 0 15,0-1 0-15,1 1 0 0,-1-1 0 0,2 4 0 16,0 2 0-16,3-2 0 0,-1-1 0 0,1 1 0 16,-1-2 0-16,1 1 0 0,0 0 720 0,1-3 240 15,-1 1 64-15,-1 2 0 16,1 0-1648-16,-1 3-320 0,-3 2-64 0,1 0-16 0,-2-3 832 0,3 3 192 0,-3 2 0 0,5 1 0 15,1 2 0-15,1 3 0 0,-3 1 0 16,4-1 0-16,1 1 0 0,1 4 0 0,1-2 0 0,-4 2 0 16,1 1 0-16,-1 2 0 0,0-1 0 15,0 1 0-15,1-1 0 0,-1 3 0 0,0 2 0 0,0 2 0 16,-5 3 768-16,1 2 208 0,2 2 48 16,-4 0 0-16,1 2-1648 15,-2 0-320-15,0 0-64 0,-4 3-16 0,-2 3 832 0,1 0 192 0,-4 2 0 0,0-2 0 16,0 3 0-16,-2-1 0 0,0-2 0 0,-1 4 0 0,2 3 0 15,-5-4 0-15,-1 2 0 0,1 1 0 0,1 1 0 16,-1 0 0-16,-1-1 0 0,0 2 0 0,0-1 0 16,0 0 0-16,1-1 0 0,-2 0 0 0,0-4 0 0,-1-2 0 15,0 2 0-15,0 0 0 0,-2-3 0 16,1 0 0-16,0 1 0 0,-3-2 0 16,2-2 0-16,-1-1 0 0,-2-2 0 0,2 0 0 0,-2 3 0 0,1-1 0 15,0-1 0-15,-1 1 0 0,-3-11 208 0,0 0 96 16,2 10 16-16,0 0 0 0,-2-10-192 0,0 0-128 15,0 0 192-15,0 0-192 0,0 0 128 0,0 0-128 16,0 0 0-16,0 0-9696 16,0 0-1984-16</inkml:trace>
  <inkml:trace contextRef="#ctx0" brushRef="#br3" timeOffset="-119619.36">13810 9374 5519 0,'0'0'0'0,"0"0"224"0,0 0-64 0,12-1 32 0,-2-3-192 0,-10 4 0 0,0 0 0 0,0 0 0 0,10-5 0 0,-2 0 0 16,-4-3 0-16,0 0 0 0,0-3 848 0,-3-1 144 15,-2 2 32-15,1-1 0 0,-1 2 0 0,-3-2 0 16,2-4 0-16,0 1 0 0,1 1 0 0,1-4 0 16,-1-3 0-16,2-3 0 0,1-4-832 0,-1 0-192 15,-1 2 0-15,1-6 0 0,0-7 864 0,-1-2 128 16,4 4 32-16,-2-1 0 0,-2-3-832 0,0-1-192 15,-1-2 0-15,0 0 0 0,-2-2 0 0,0 2 0 16,-1 3 0-16,-2-3 0 0,-2 1 0 0,3 1 0 16,-4 5 0-16,3 2 0 0,-4 1 0 0,0 0 0 15,0-2 0-15,0 1 0 0,-2 0 0 0,0 2 0 16,-3 1 0-16,0-2 0 0,0 1 0 0,-4 1 0 16,-2 4 0-16,-1 0 0 0,0 6 0 0,0-1 0 0,4 1 0 15,-5 3 0-15,-1-3 0 0,-3 1 0 16,0 0 0-16,1 2 0 0,-2 4 0 0,1 0 0 0,-3-2 0 0,2 0 0 15,-2 1 0-15,0-1 0 0,-1 2 0 16,1 0 0-16,-1-3 0 0,3 3 0 0,1 0 0 0,-1-1 0 16,-4 2 0-16,0-1 0 0,2-2 0 0,-1 3 0 31,-1 2-768-31,0 1-208 0,0 0-48 0,-1 2 0 0,-3-1 832 0,0 1 192 0,-2 2 0 16,1-1 0-16,0-1-864 15,2 3-128-15,2-2-32 0,2 2 0 0,3 0 832 0,1 1 192 0,2-2 0 16,2 2 0-16,-1 0 0 0,2-1 0 0,-5 2 0 0,2 0 0 15,1 0-864 1,-2 2-128-16,-11-1-32 0,6 1 0 0</inkml:trace>
  <inkml:trace contextRef="#ctx0" brushRef="#br3" timeOffset="-119003.22">11394 10222 9215 0,'29'6'400'0,"-15"-4"96"0,5-1-496 0,3 1 0 16,-1 2 0-16,3-3 0 0,1 0 912 0,2 0 96 15,1-1 16-15,2 1 0 0,-1 1-832 0,1 2-192 16,3-3 0-16,-1 0 0 15,0-1-768-15,0-1-208 0,-1-1-48 0,-1-2 0 0,-3-2 832 0,1-3 192 16,-1-1 0-16,1-2 0 0,0-1 768 0,0-1 208 16,3-2 48-16,-1-2 0 0,2-1-832 0,3-2-192 15,-2-2 0-15,3 1 0 0,-2 0 864 0,1-2 128 16,-3-1 32-16,-2 0 0 0,-3 3-832 0,-1-3-192 16,0 0 0-16,-4 2 0 0,1 1 864 0,-3 0 128 15,-2 1 32-15,1 3 0 0,-1 0 0 0,-1 2 0 16,-1 0 0-16,-3 2 0 0,-1 2-832 0,-1 0-192 0,1 4 0 15,-4 1 0-15,-1 3 0 0,-1 0 0 16,2 4 0-16,-3 1 0 0</inkml:trace>
  <inkml:trace contextRef="#ctx0" brushRef="#br3" timeOffset="-112055.42">17978 6930 12895 0,'0'0'272'0,"0"0"64"0,-7-5 16 0,2 0 32 0,0 1-384 0,-1-1 0 15,-1 1 0-15,1 2 0 0,0-2 1712 0,2 2 272 16,-3 1 48-16,2-1 16 0,1-2-832 0,0 0-144 16,1 0-48-16,0 1 0 0,3 3 0 0,0 0 0 15,-1-6 0-15,1 6 0 0,2-5-816 0,2-1-208 16,1-1 0-16,2 0 0 0,2-2 864 0,-1 0 128 15,3 0 32-15,2-2 0 0,1-1-832 0,1-3-192 0,4-1 0 0,1 1 0 16,2 3 0-16,0 1 0 0,3 1 0 0,-1 1 0 16,3 0 864-16,0 3 128 0,-2 1 32 0,2 0 0 15,-1-2-832-15,0 2-192 0,-4 0 0 16,-3 4 0-16,0 2 0 0,-1 3 0 0,-3-1 0 0,-1 1 0 16,0 1 0-16,-2 3 0 0,0 0 0 0,0 7 0 15,-4 2 0-15,0 3 0 0,-2 2 0 0,0 2 0 16,0-1 0-16,-3 3 0 0,-2 1 0 0,-1 2 0 15,-1-1 0-15,0 2 0 0,-2-2 0 0,-4-1 0 16,0 4 0-16,-2 0 0 0,-1-3 0 0,-3 3 0 16,-1 3 0-16,-1-1 0 0,-1 0 0 0,-1 0 0 15,-3-3 0-15,-1 0 0 0,0-2 0 0,-4 1 0 0,2-3 0 16,-3 1 0-16,0-2 0 0,2-1 0 0,-2-1 864 0,2-1 128 16,0 0 32-16,5-3 0 0,-2 0-832 15,3-1-192-15,3 2 0 0,0-5 0 0,2 0 0 0,2-4 0 16,2-1 0-16,3-3 0 0,1 0 0 0,5-7 0 15,0 0 0-15,0 0 0 0,0 0 864 0,0 0 128 16,9-1 32-16,2-1 0 0,1-3-832 0,4-1-192 16,4-3 0-16,2 2 0 0,2 3 0 0,0-1 0 15,2 1 0-15,4 1 0 0,2-1 0 0,1 3 0 16,-1-1 0-16,0 2 0 0,-1 2 0 0,-1-1 0 16,1 4 0-16,1-2 0 0,1 3 0 0,1-2 0 15,-1-1 0-15,-2 1 0 0,-7 0 0 0,0 2 0 16,3 0 0-16,-5 0 0 0,0-2 0 0,-2-1 0 15,-2 1 0-15,0 2 0 0,-4 0 0 0,-1 0 0 0,1-1 0 16,-6-1 0-16,0 1 0 0,0-2 0 0,-1 0 0 0,-7-3 0 16,5 3 0-16,-5-3 0 15,0 0 0-15,0 0 0 0,0 0 0 0,0 0 0 0,0 0 0 0,0 0 0 16,0 0 0-16,0 0 0 0,0 0 0 0,0 0 0 16,-6 2 0-16,-2-1 0 0,-2-1 0 0,-2-1 0 15,-3-1 0-15,-1 2 0 0,-3 2 0 16,-1-2 0-16,-1-2 0 0,-1 2 0 0,-1 5 0 0,-1-2 0 15,-1 0 0-15,-4-1 0 0,1 0 0 0,-2 0 0 16,-1 3 0-16,-1 0 0 0,-1-3 0 0,-1 0 0 16,-2-2 0-16,-3 0 0 0,0 1 0 0,-2-1 0 15,1 0 0-15,3 1 0 0,0 1 0 0,4-1 0 16,2 0 0-16,3 0 0 0,2-1 0 0,1 0 0 0,1 0 0 16,0 0 0-16,3 1 0 0,2 0 0 0,2-1 0 0,4 0 0 15,3 2 0-15,2-1 0 0,3-1 0 0,5 0 0 16,0 0 0-16,0 0 0 0,0 0 0 0,7-3 0 15,2-1 0-15,3-1 0 0,3 1 0 0,0-4 0 16,0 0 0-16,3 0 0 0,1-2 0 0,1-1 0 16,0-2 0-16,0-1 0 0,1-1 0 0,1 1 0 15,1-1 0-15,1 0 0 0,1-2 0 0,1 0 0 16,0-5 0-16,3 3 0 0,-4 0 0 0,2 0 0 16,-1-3 0-16,-3-1 0 0,0-2 0 0,-3 0 0 15,-1-4 0-15,-3 1 0 0,-1-1 0 0,-2 3 0 16,-2 1 0-16,-1-2 0 0,0 0 0 0,0 0 0 15,-3 2 0-15,2 1 0 0,-3 2 0 0,-1-1 0 16,-1 2 0-16,0-1 0 0,-3 1 0 0,-1 0 0 0,-2 1 0 16,-1-1 0-16,2-2 0 0,-3 1 0 0,-2 1 0 15,2 1 0-15,-5 0 0 0,3 1 0 0,-4 2 0 0,0 2 0 16,-1 3 0-16,-2 1 0 0,-2-1 0 0,0 2 0 16,-2 3 0-16,0 3 0 15,-3 2 0-15,-1-2 0 0,-2-1 0 0,-1 2 0 0,3 1 0 0,-3 4 0 16,-3 0 0-16,4 0 0 0,3 0 0 0,0 3 0 15,1 0 0-15,3 1 0 0,3-2 0 0,1 0 0 16,1 2 0-16,2-1 0 0,3 3 0 0,1-4 0 16,5-4 0-16,0 0 0 0,0 0 0 0,0 0 0 15,0 0 0-15,0 0 0 0,9-3 0 0,3 0 0 16,3 2 0-16,1 0 0 0,4-3 0 0,0 1 0 0,1 0 0 16,-1 2 0-16,5 1 0 0,-2 0 0 0,1-1 0 15,-2-1 0-15,2 1 0 0,-3 1 0 0,0 3 0 0,0-1 0 16,-2-1 0-16,-1 1 0 0,0 5 0 15,-2-2 0-15,0 3 0 0,-2 1 0 0,-1 1 0 0,-1 3 0 16,0 2 0-16,-3 6 0 0,-1 0 0 0,-3 4 0 16,-1 3 0-16,-4 0 0 0,-2 1 0 0,-3 1 0 15,1-1 0-15,-5 4 0 0,-1 5 0 0,-1-2 0 16,-3-1 0-16,-1 0 0 0,-1 0 0 0,-2-1 0 16,-3-4 0-16,-3 0 0 0,-3-1 0 0,-3-3 0 15,-2-1 0-15,0 0 0 0,0-2 0 0,0 0 0 16,3-1 0-16,1 0 0 0,2-1 0 0,3-3 0 15,4-1 0-15,3-2 0 0,1-1 0 0,4-1 0 16,6-1 0-16,0-4 0 0,4-1 0 0,7-3 0 16,0 0 0-16,8-2 0 0,3-1 0 0,8-1 0 0,6-2 0 15,6 0 0-15,5 0 0 0,5 1 0 16,0-1 0-16,1 1 0 0,2 1 0 0,4 1 0 16,2 1 0-16,0-2 0 0,-2-4 0 0,-2 4 0 0,-2 0 0 0,-6 2 0 15,-5-2 0-15,-4 0 0 0,-7 2 0 0,-2 1-12512 16,-6 1-2544-16</inkml:trace>
  <inkml:trace contextRef="#ctx0" brushRef="#br3" timeOffset="-86651.56">1062 17690 12783 0,'0'0'560'0,"0"0"128"0,0 0-560 0,7-3-128 16,-3-2 0-16,-4 5 0 0,0 0 1312 0,0 0 224 16,3-9 64-16,-3 9 0 0,0 0-336 0,0 0-64 15,0 0-16-15,-3-8 0 0,-1 0-224 0,-2 1-32 16,2 0-16-16,-2 2 0 0,2-2-176 0,-2 0-32 16,1 1-16-16,-3-2 0 0,1-1-192 0,0 0-48 15,-1 2 0-15,0-1 0 0,1-1-96 0,-1 0-32 16,-1 1 0-16,-1-1 0 0,-1 0-32 0,1 0-16 15,0-1 0-15,-1 4 0 0,0 1-32 0,-1 1-16 16,0-3 0-16,0 3 0 0,0 0-32 0,-1 0 0 16,0 0 0-16,2 1 0 0,2 1-48 0,-4 1-16 15,-3 1 0-15,1 3 0 0,3-2-128 0,-2 3 0 16,-1 0 0-16,0 2 128 0,-1-2-128 0,1 3 0 0,-2 1 0 0,1 0 0 16,-1 3 144-16,2 0-144 0,-3 0 160 0,2 2-160 15,-2 1 0-15,0 0 0 0,-1-1 0 0,0 2 0 16,-1-1 0-16,2 0 0 0,-1 1 144 0,0 0-144 15,1 0 208-15,1 1-32 0,2-1-16 16,-2 1 0-16,0 1-160 0,-1 0 0 0,5-2 0 0,0 2 0 16,-3 0 0-16,4 2 0 0,1 0 144 0,2 0-144 15,-1-2 160-15,5 5-32 0,-2 3-128 0,3 2 192 16,1-2-192-16,1-1 176 0,-1-1-176 0,2 1 160 16,0 3-160-16,1-4 128 0,1-4-128 0,0-1 128 15,2 4-128-15,-1-1 0 0,1-3 144 0,0-2-144 0,4-1 0 16,-2 1 128-16,3 2-128 0,1-3 0 0,0-1 0 15,-4-5 144-15,3-1-144 0,2 2 0 0,0 1 160 16,1 0-160-16,0 0 128 0,1-1-128 0,0-2 160 16,9 7-160-16,-3-5 192 0,3-3-192 0,0-2 256 0,0-2-64 15,-3-2-16-15,0-1 0 0,2-2 16 0,-1 0 16 16,-3-2 0-16,1 1 0 0,3-1-80 16,-3 0 0-16,-1-2-128 0,0 0 192 0,1-1-192 0,-1 1 176 15,0-2-176-15,-8 4 160 0,1-1-160 0,3-2 192 16,1-1-192-16,2 1 192 0,-2-4-64 0,2 0-128 15,1 2 192-15,12-11-64 0,-6 3 0 0,0 0-128 16,1-3 192-16,-3 2-64 0,-1 3-128 0,-2-1 0 16,-2-3 144-16,0 1-144 0,1-2 0 0,-2 2 128 15,-1-3-128-15,-1-2 0 0,-1-1 0 0,-1-4 128 0,0-1-128 16,-4 4 0-16,-1 2 0 0,0-1 128 0,-2-4-128 16,0 4 0-16,0 3 0 0,2 0 0 0,-4 3 0 0,0-3 128 15,-2-1-128-15,1 0 0 0,-4 1 0 0,0 0 0 16,0-1 0-16,-1 3 0 0,-3 1 0 0,1 1 0 15,-2-1 0-15,3 1 0 0,-4-1 0 0,0 3 0 16,-1 2 0-16,-3 2 0 0,0 0 0 0,0 2-128 16,-2 0 128-16,-1 1 0 0,-1 2 0 0,3-1 0 15,-2 2 0-15,-1 1-160 0,-3-1 160 0,1 0 0 16,2 3-128-16,-2 2 128 0,-1-1 0 0,1 2 0 16,0 3-128-16,1 0 128 0,1 1 0 0,-1 1 0 15,0 2-144-15,-2-1 144 0,-1 1 0 0,1 2-144 16,2 0 144-16,-2 2 0 0,-1 1 0 0,0 3 0 0,1 1 0 15,-2 2-128-15,1-2 128 0,2 4 0 0,2 2 0 0,1-1-160 16,-2-1 160-16,1-1 0 0,2 0 0 16,1 0-128-16,-3 1 128 0,4-3 0 0,-1 0 0 0,4 0 0 15,0 1 0-15,1 3 0 0,-2-1 0 0,4 2 0 16,0 0 0-16,1 2 0 0,0 3 0 16,2-1 0-16,0-3 0 0,1 0 0 0,2-2 0 0,2 0 0 15,1 0 0-15,1-1 0 0,2-3 0 0,1-1 0 16,3-1 0-16,2 0 0 0,2-1 0 0,-1 0 0 15,3-3 0-15,2 0 0 0,0-1 0 0,1 1 0 16,-2-2 0-16,5 0 0 0,0-2 128 0,-8-5-128 16,2 1 0-16,3 2 144 0,3-2-144 0,4 2 128 0,-4-2-128 15,4 0 128-15,-1 0-128 0,20 1 0 0,-12-1 144 16,0-3-144-16,-5-1 128 0,-2-3-128 16,-2 0 128-16,-10 0-128 0,1-3 128 0,1 0-128 15,1-1 128-15,-1 1-128 0,2-4 160 0,1 0-32 0,-2-1-128 16,14-12 192-16,-4 0-64 0,-1-1-128 0,0 2 176 15,-4 0-176-15,-1-2 160 0,-1-2-160 0,-4-3 128 16,-1-2-128-16,-1 1 0 0,-1-3 0 0,-2 0 128 0,2-3-128 16,-3 2 0-16,1 1 0 0,-3 4 144 0,2 1-144 15,-4 4 0-15,2 2 0 0,-1-3 0 0,-3 4 128 16,-2 1-128-16,0 0 0 0,-3 0 0 0,0 1 0 16,-1-1 0-16,-2-1 0 0,-2 1 0 0,1-2 0 15,-5 1 0-15,0 2 0 0,-2 2 0 0,-1 0-128 16,-3 2 128-16,0-2 0 0,-1 0 0 0,1 4-128 15,-4 3 128-15,1 2-128 0,2 0 128 0,-2 2-128 0,1 1 128 0,1 3-128 16,-2 2 128-16,1 1-128 16,1 1 128-16,1 1 0 0,-2 0-144 0,0 2 144 0,1 4 0 15,-1 1 0-15,-3 0-144 0,2 2 144 0,-1 1 0 0,0 2-160 16,-2 1 160-16,-1 3-128 0,1 5 128 0,1 1 0 16,-4 5 0-16,4-2-128 0,2 1 128 0,2 2 0 15,1 1 0-15,2-1-128 0,-5-2 128 0,4 1 0 16,2-2 0-16,2 6 0 0,2 4 0 0,0 1 0 15,2-4 0-15,1-1 0 0,2 0 0 0,1-1 0 16,2-3 0-16,1-3 0 0,2-5 0 0,1 3 0 16,1-1 0-16,0-4 0 0,1-1 0 0,2 0 0 15,-1 0 0-15,1-8 0 0,1 1 0 0,0 2 0 16,4 2 0-16,-2 0 0 0,4-1 0 0,2 1 0 16,4-1 128-16,17 11-128 0,-3-8 128 15,-3-3-128-15,-1-4 160 0,-2-3-160 0,-2-2 144 0,3-2-144 0,-1-2 128 0,1-2-128 16,-2-1 128-16,0-1-128 0,1-1 0 0,-1-3 128 15,1-1-128-15,-4-4 0 0,2 0 144 16,-2-5-144-16,4-4 128 0,-13 11-128 0,0-7 128 0,5 2-128 16,-1-2 160-16,1-1-32 0,0-2-128 0,-1-4 192 15,3 2-192-15,15-20 144 0,-9 5-144 0,-6 1 128 16,-3 2-128-16,-2-1 0 0,0 0 144 0,-5-1-144 16,-3-3 0-16,1 1 128 0,-1-1-128 0,-3 4 0 15,0 3 0-15,1 1 0 0,-3-1 0 0,0 1 0 16,-1 2 0-16,-1 0 0 0,-1-3 0 0,-1 2 0 15,-5 0 0-15,1 3 0 0,-1 0 0 0,-1 4 0 0,0-1 0 16,-2 3-128-16,-2 1 128 0,-2 2-128 0,0 1 128 16,-3 0-160-16,-3 1 160 0,-1 4-160 0,-1 1 160 0,1 3-208 15,-3-2 80-15,3 5 128 0,-3 2-176 0,2 0 176 16,1 1-128-16,-1 1 128 0,2 0-128 16,-1 1 128-16,1 1-128 0,1 1 128 0,1 0 0 0,-3 2 0 15,1-1 0-15,0 3-128 0,0 1 128 0,0 1 0 16,-1 2-144-16,-2 2 144 0,2 1 0 0,1 0 0 15,-3-1 0-15,2 3 0 0,2-1-176 0,-1 5 176 16,3 2-128-16,-3 3 128 0,0 2 0 0,-1 0 0 16,3 0 0-16,1 2-128 0,2-1 128 0,-1-2 0 15,1 1 0-15,1-2-128 0,0 1 128 0,1 5 0 16,1 2 0-16,-1 0 0 0,2 0 0 0,1 0 0 16,1 0 0-16,3-1 0 0,0-1 0 0,3-2 0 0,2-4 0 15,0-1 0-15,-3 1 0 0,4-3 0 0,0-3 0 16,5 1-128-16,-1 1 128 0,3-3 0 15,1 0 0-15,-2-8 0 0,-1 0 0 0,3 2 0 16,2 1 0-16,2 1 0 0,-2-1 0 0,2 1 0 0,4-1 0 16,14 9 0-16,-2-5 0 0,0-2 144 0,-2-3-144 15,-3-2 0-15,-2-1 144 0,3-2-144 0,-1-1 0 0,1-2 144 16,-1-1-144-16,2 0 0 0,0-2 0 0,-1-1 128 16,-3-2-128-16,0-2 128 0,-2-1-128 0,-1-3 128 15,0-1-128-15,-2 0 192 0,-1-2-192 0,-3-2 192 16,-2 1-192-16,-2-1 128 0,-1 0-128 0,-5 2 128 15,2 2-768-15,-2 1-144 16,-2 8-48-16</inkml:trace>
  <inkml:trace contextRef="#ctx0" brushRef="#br3" timeOffset="-85228.94">2018 17635 14335 0,'0'0'640'0,"-1"-5"128"0,1 5-624 16,1-9-144-16,-1 2 0 0,0 7 0 0,-1-8 1088 0,0 1 192 15,1 7 48-15,-4-9 0 0,-1 0-112 0,0 2 0 16,1-1-16-16,-1 1 0 0,-3 1-352 0,-2-1-64 16,0 2-16-16,0-2 0 0,-1 2-128 0,0-1-16 15,-2 1-16-15,0 1 0 0,-2 3-128 0,-1-1-32 0,-3-1 0 16,-2-1 0-16,2 4-96 0,-1 0-32 0,-1 0 0 15,1 4 0-15,0-3-32 0,2 2-16 16,-3 2 0-16,2 1 0 0,1 2-144 0,2 2-128 16,-1 0 192-16,1 1-192 0,-1 1 128 0,2 1-128 0,1-1 0 0,-1 0 0 15,0 1 128-15,1 2-128 0,-1-1 0 0,1 1 0 16,-1 0 192-16,0 0-192 0,0 3 192 0,0-2-192 16,-2 0 144-16,3 0-144 0,-3 2 0 0,2 1 144 15,-1 2-16-15,0 0-128 0,-1 1 192 0,4-2-64 16,2-3 48-16,0 3 0 0,-2 4 0 0,3 1 0 15,2 1-176-15,1 1 160 0,-1-1-160 0,1 0 160 16,0 1-32-16,1-1-128 0,2 0 192 0,1 0-64 16,-1-3-128-16,3 1 128 0,0-1-128 15,-1-1 128-15,2 1-128 0,2-8 192 0,-1-2-192 0,2 5 192 0,2-3-48 0,1 1 0 16,2 1 0-16,2-1 0 16,1 0 80-16,10 10 16 0,-1-6 0 0,3-5 0 0,0-1 16 0,2-6 0 15,-3 0 0-15,2-2 0 0,1-3-96 0,-1-1-16 16,-1-2 0-16,-1-1 0 0,-1-1-16 0,-1 0-128 15,-1-2 192-15,1 1-64 0,2-1-128 0,0-2 160 16,-1 1-160-16,-1-2 160 0,0-2-160 0,-3 0 160 16,1 0-160-16,1-4 160 0,0-1-160 0,2-1 160 15,4-4-160-15,-12 10 160 0,0-3-160 0,2-1 192 16,2-2-192-16,-1-3 192 0,2 1-192 0,0 0 0 16,-1-1 144-16,12-16-144 0,-7 3 128 0,-2 5-128 15,-2 0 128-15,1-1-128 0,-4-1 0 0,2-2 0 16,-3-3 0-16,-2 2 128 0,-1-2-128 0,-1 2 0 0,-2 6 0 15,1 1 0-15,-1-3 0 0,0 1 144 0,-2 1-144 0,-3-1 0 16,-3 2 128-16,-1-1-128 0,1 0 0 16,-2-2 0-16,-2-3 0 0,0 1 0 0,-2 0 0 0,-1 2 0 15,-4 1 0-15,0 3 0 0,-1 2 0 0,-2 2-144 16,2 1 144-16,-2 3-160 0,-1-1 160 0,-3 4-160 16,-1 2 160-16,-2 0-128 0,-1 3 128 0,-1-1-128 15,0 2 128-15,-2 2-128 0,-1 1 128 0,-3 0-128 16,0 2 128-16,3 1 0 0,1 0 0 0,-1 3-128 15,3 0 128-15,0 1 0 0,0 2-144 0,1-2 144 16,1 4 0-16,-2 1 0 0,1-1-144 0,1 3 144 16,0 2 0-16,1 0 0 0,2 1-128 0,-4 3 128 0,0 0 0 15,-1 3 0-15,-2 1-128 0,2 0 128 0,0 4 0 0,1 0 0 16,1 3 0-16,2 0 0 0,-2 0 0 0,2 3-128 16,1 0 128-16,2 0 0 0,-1 0 0 0,3 6 0 15,2 1 0-15,1 3 0 0,1 1 0 0,1 0 0 16,3-3 0-16,0-1 0 0,1-3 0 0,0-1 0 15,4-4 0-15,1 0 0 0,1-3 0 0,1-12 0 16,3 3 0-16,1 1 0 0,0 3 0 0,4 0 0 16,1 0 0-16,4-1 0 15,3-1 144-15,16 11-16 0,-2-9 0 0,-1-6 0 0,-1-5 0 0,3-3 0 16,0-5 0-16,-1 0 0 0,-2-5-128 0,0-1 192 16,-1-2-192-16,1-3 192 0,1-1-192 0,0-4 160 15,0-2-160-15,-1-4 160 0,0-5-160 0,-13 10 160 0,-2-2-160 16,5-3 160-16,2-1-160 0,0-3 192 0,-1 0-192 15,1-1 192-15,-4-2-192 0,12-22 192 0,-9 5-192 16,-6 4 192-16,-5-4-192 0,-5 9 128 0,-3 4-128 0,-2 8 128 16,-2 5-128-16,-3 6 0 0,1 4 0 15,-6 5 0 1,-3 4-1712-16,-4 3-272 0,-1 4-48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5T16:37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157 264 2303 0 0,'0'0'226'0'0,"0"0"106"0"0,0 0 48 0 0,0 0 10 0 0,0 0-48 0 0,0 0-192 0 0,0 0-2 0 0,-1-2 12 0 0,-2-9 0 0 0,3 8 27 0 0,0 3 110 0 0,0 0 45 0 0,0 0 8 0 0,-1-2-3 0 0,-4-7-23 0 0,4 7-11 0 0,1 2-1 0 0,-2-1-10 0 0,-4-4-46 0 0,4 4-22 0 0,2 1-2 0 0,0 0-2 0 0,-1-2-13 0 0,-8-13 1574 0 0,24 24-1713 0 0,1-1 1 0 0,0-1-1 0 0,1-1 1 0 0,-1 0-1 0 0,1-1 1 0 0,0-1-1 0 0,0 0 1 0 0,2-1-79 0 0,-19-3 1 0 0,154 21 857 0 0,-93-15-343 0 0,33-2-515 0 0,-1-1 175 0 0,25 0-106 0 0,-65-5 45 0 0,27 5-114 0 0,-16 2 15 0 0,92 8 44 0 0,-66-6-2 0 0,-23-3 17 0 0,2-1-9 0 0,-12-2-53 0 0,2 0-75 0 0,10 1 30 0 0,41 1 144 0 0,-14-2-32 0 0,-47 1 3 0 0,35-5-82 0 0,-67 2 0 0 0,0 2 0 0 0,2 0 0 0 0,27 1 0 0 0,74-8 64 0 0,52-11-64 0 0,-132 12 0 0 0,64-11 0 0 0,68-14 40 0 0,-127 22-26 0 0,68-6-1 0 0,-11 1-16 0 0,-44 6 3 0 0,25 2 0 0 0,18-2 0 0 0,-29 3 0 0 0,0 2 0 0 0,0 4 0 0 0,88-2 0 0 0,-54 0 0 0 0,-82 0 0 0 0,8-2 0 0 0,11 1 0 0 0,-10 1 0 0 0,13 0 0 0 0,-31-1 0 0 0,-1 0 0 0 0,10 0 26 0 0,-18 2 12 0 0,-8-2 16 0 0,-9-3-33 0 0,-1 2 0 0 0,0 1 0 0 0,-1 0 0 0 0,1 1 0 0 0,-1 0 0 0 0,0 1-21 0 0,-17-1 20 0 0,-40 4 52 0 0,19-2-12 0 0,-5 3-41 0 0,6 0 28 0 0,-188 14 53 0 0,55-4-42 0 0,127-14 43 0 0,-35-4-101 0 0,14 0 31 0 0,11 1-16 0 0,-194 2 106 0 0,61 0-73 0 0,99 0-32 0 0,-214-4-16 0 0,232 6 0 0 0,-11 4 0 0 0,-64 2 0 0 0,55-7 0 0 0,-88-1 0 0 0,126 1 0 0 0,-7 3 0 0 0,21 0 0 0 0,-13 2 0 0 0,-17 6 0 0 0,-39 4 0 0 0,68-10 0 0 0,-4-1 0 0 0,-26-1 0 0 0,29-2 133 0 0,-3 2-133 0 0,-32 3 113 0 0,45-5-47 0 0,-2 3-66 0 0,-32 3 160 0 0,56-7-62 0 0,0 1-1 0 0,-16 3-97 0 0,18 0 113 0 0,6 0-89 0 0,1 0 24 0 0,1 0-36 0 0,8-4-12 0 0,1-1 0 0 0,1 0 0 0 0,0 0 0 0 0,-1 0 0 0 0,1 0 0 0 0,0 0 0 0 0,0 0 0 0 0,-1 0 0 0 0,1 1 0 0 0,0-1 0 0 0,-1 0 0 0 0,1 0 0 0 0,0 0 0 0 0,0 0 0 0 0,-1 1 0 0 0,1-1 0 0 0,0 0 0 0 0,0 0 0 0 0,-1 1 0 0 0,1-1 0 0 0,0 0 0 0 0,0 0 0 0 0,0 1 0 0 0,0 0 0 0 0,0-1 0 0 0,0 1 0 0 0,0 0 0 0 0,0-1 0 0 0,0 1 0 0 0,1 0 0 0 0,-1-1 0 0 0,0 1 0 0 0,0-1 0 0 0,1 1 0 0 0,-1 0 0 0 0,0-1 0 0 0,1 1 0 0 0,-1-1 0 0 0,1 1 0 0 0,-1-1 0 0 0,1 1 0 0 0,-1-1 0 0 0,6 4 11 0 0,0 0 0 0 0,1 0-1 0 0,-1 0 1 0 0,1-1 0 0 0,0-1-1 0 0,6 3-10 0 0,1-2 12 0 0,0-1-1 0 0,0 0 0 0 0,0-1 0 0 0,1 0-11 0 0,24 2 19 0 0,46 6 45 0 0,30-2-64 0 0,-68-7 0 0 0,2-3 0 0 0,-6 0 0 0 0,19 3 0 0 0,94 2 41 0 0,-59-1-6 0 0,30-2 34 0 0,32 2-14 0 0,-10-2 9 0 0,51-9-64 0 0,-76 0 0 0 0,57-4 0 0 0,153-1 64 0 0,-208 8-64 0 0,-48 1 0 0 0,32-3-2 0 0,11 0 15 0 0,-66 6 36 0 0,-11 0-9 0 0,1 2 0 0 0,7 3-40 0 0,-36-2 32 0 0,0 0 0 0 0,4-1-32 0 0,-8 0 7 0 0,3 1 36 0 0,0-1-22 0 0,-4-1 36 0 0,-9 1 29 0 0,-2 1 18 0 0,-1 0-86 0 0,0 0 1 0 0,1 0 0 0 0,-1 0 0 0 0,0-1 0 0 0,1 1-1 0 0,-1 0 1 0 0,0-1 0 0 0,1 1 0 0 0,-1 0 0 0 0,0-1-1 0 0,1 1 1 0 0,-1-1-19 0 0,-4-2 44 0 0,-1 1-23 0 0,0-1-1 0 0,-1 1 1 0 0,0 1 0 0 0,0-1 0 0 0,1 1-1 0 0,-2 0-20 0 0,-41-1 133 0 0,8 1-85 0 0,-76-5 30 0 0,-15 5-78 0 0,34 6 92 0 0,-42-1 16 0 0,93-4-93 0 0,-161-7 52 0 0,-108-8-3 0 0,212 10-64 0 0,-5-1 0 0 0,-3-5 0 0 0,-234-48 259 0 0,188 32-33 0 0,-35 4-226 0 0,134 16-5 0 0,10 0 5 0 0,-25-9 0 0 0,-16-2 0 0 0,23 6 0 0 0,-80-12 0 0 0,108 20 0 0 0,0 1 0 0 0,-31 3 0 0 0,42 1 0 0 0,-38 2 0 0 0,55-1-12 0 0,2-2-46 0 0,7 0-9 0 0,4 1 8 0 0,2 1 53 0 0,-1 0-1 0 0,0 0 1 0 0,1-1-1 0 0,0 1 1 0 0,-1-1-1 0 0,1 0 1 0 0,0 0 0 0 0,-1 0-1 0 0,1-1 1 0 0,0 1-1 0 0,0-1 1 0 0,0 0-1 0 0,1 0 7 0 0,39 0 0 0 0,16 2 0 0 0,-56-1 0 0 0,36-1 0 0 0,1 0 0 0 0,20-1 0 0 0,129 8 0 0 0,-126-5 0 0 0,74-1 0 0 0,237-18 0 0 0,-268 15 0 0 0,24 6 0 0 0,27 0 0 0 0,-83-3 0 0 0,121-3 0 0 0,-159-1 0 0 0,42-1 0 0 0,18 4 0 0 0,-72 1 0 0 0,13 1 0 0 0,29-3 0 0 0,172-20 64 0 0,-130 10-64 0 0,61-4 11 0 0,-55 8 45 0 0,43 0-59 0 0,-116 6 3 0 0,-14 0 0 0 0,0 1 0 0 0,-1 2 0 0 0,5 1 0 0 0,-15-1 0 0 0,-3-1 0 0 0,-13-1 0 0 0,-1 0 0 0 0,0 0 0 0 0,1 0 0 0 0,-1 0 0 0 0,0 0 0 0 0,0 0 0 0 0,1 0 0 0 0,-1 0 0 0 0,0 0 0 0 0,1 0 0 0 0,-1 1 0 0 0,0-1 0 0 0,1 0 0 0 0,-1 0 0 0 0,0 0 0 0 0,0 0 0 0 0,1 0 0 0 0,-1 1 0 0 0,0-1 0 0 0,0 0 0 0 0,1 0 0 0 0,-1 1 0 0 0,0-1 0 0 0,0 0 0 0 0,0 0 0 0 0,1 1 0 0 0,-1-1 0 0 0,0 0 0 0 0,0 0 0 0 0,0 1 0 0 0,0-1 0 0 0,-1 1 0 0 0,0 1 0 0 0,0-1 0 0 0,-1 0 0 0 0,1 0 0 0 0,0 0 0 0 0,-1 0 0 0 0,1-1 0 0 0,-1 1 0 0 0,1 0 0 0 0,-1-1 0 0 0,1 1 0 0 0,-1 0 0 0 0,-26 9 0 0 0,23-9 0 0 0,-4 2 0 0 0,0-1 0 0 0,-1 0 0 0 0,-1-1 0 0 0,-18 5 0 0 0,3 0 0 0 0,0-2 0 0 0,0 0 0 0 0,-10 0 0 0 0,-78 8 0 0 0,35-2 0 0 0,-99 14 0 0 0,29-2 0 0 0,93-16 0 0 0,-39-2 0 0 0,-41-9 0 0 0,1 0 0 0 0,-88 3 0 0 0,89 2 0 0 0,-41-2 0 0 0,115-1 0 0 0,-185-5 0 0 0,-39 5 0 0 0,235 2 0 0 0,-43-4-124 0 0,-12-6 124 0 0,42 5-46 0 0,23 1 14 0 0,0 0 0 0 0,0-3 0 0 0,1-1 0 0 0,-1-3 32 0 0,30 9-19 0 0,1-1 0 0 0,0 0 1 0 0,0-1-1 0 0,-6-4 19 0 0,5 4-39 0 0,-3-4-4 0 0,10 5 26 0 0,2 1 5 0 0,-4-8-10 0 0,4 10 21 0 0,0 1 0 0 0,0 0 0 0 0,0 0 0 0 0,0 0 0 0 0,0 0 0 0 0,0 0 0 0 0,0 0 0 0 0,0 0 0 0 0,0 0 0 0 0,0 0 0 0 0,0-1 0 0 0,0 1 1 0 0,0 0-1 0 0,0 0 0 0 0,0 0 0 0 0,0 0 0 0 0,0 0 0 0 0,0 0 0 0 0,0 0 0 0 0,0 0 0 0 0,0-1 0 0 0,0 1 0 0 0,0 0 0 0 0,0 0 0 0 0,0 0 0 0 0,0 0 1 0 0,0 0-1 0 0,0 0 0 0 0,0 0 0 0 0,0 0 0 0 0,0 0 0 0 0,1-1 0 0 0,-1 1 0 0 0,0 0 0 0 0,0 0 0 0 0,0 0 0 0 0,0 0 0 0 0,0 0 0 0 0,0 0 0 0 0,0 0 1 0 0,0 0-1 0 0,0 0 0 0 0,0 0 0 0 0,1 0 0 0 0,-1 0 0 0 0,0 0 1 0 0,6-3-11 0 0,1 0-1 0 0,0 0 1 0 0,0 1-1 0 0,0 0 1 0 0,0 0 0 0 0,0 1-1 0 0,5-1 12 0 0,17-1-87 0 0,9 2 87 0 0,-37 1-1 0 0,32 0-84 0 0,22 3 85 0 0,-21 0-62 0 0,16-1 62 0 0,-37-3 0 0 0,5 1 0 0 0,-1 0 0 0 0,1 1 0 0 0,0 0 0 0 0,15 4-9 0 0,5 1-46 0 0,31 1 55 0 0,2-4 0 0 0,69 1 0 0 0,27-6 0 0 0,-142 1 0 0 0,161-4 0 0 0,-176 5 0 0 0,36 1 0 0 0,42-4 0 0 0,-42-2 0 0 0,60-5 0 0 0,83 7 0 0 0,-50 2 0 0 0,90 1 11 0 0,-33-4 25 0 0,-17-1-19 0 0,-132 5-17 0 0,247 9 0 0 0,-128-7 41 0 0,-26-1-10 0 0,-97 1-31 0 0,36 1 0 0 0,-64-1 0 0 0,0 0 0 0 0,0 1 0 0 0,0 0 0 0 0,2 3 0 0 0,-10-4 0 0 0,0 0 0 0 0,1-1 0 0 0,-1 1 0 0 0,1-1 0 0 0,7 2 0 0 0,-15-3 0 0 0,1 0 0 0 0,-1 0 0 0 0,1 0 0 0 0,0 1 0 0 0,-1-1 0 0 0,1 0 0 0 0,-1 0 0 0 0,1 1 0 0 0,-1-1 0 0 0,1 0 0 0 0,-1 1 0 0 0,1-1 0 0 0,-1 0 0 0 0,1 1 0 0 0,-1-1 0 0 0,0 1 0 0 0,1-1 0 0 0,-1 1 0 0 0,0-1 0 0 0,0 0 0 0 0,0 0 0 0 0,0 1 0 0 0,0-1 0 0 0,0 0 0 0 0,0 0 0 0 0,-1 0 0 0 0,1 1 0 0 0,0-1 0 0 0,0 0 0 0 0,0 0 0 0 0,0 0 0 0 0,0 1 0 0 0,0-1 0 0 0,-1 0 0 0 0,1 0 0 0 0,0 0 0 0 0,0 0 0 0 0,0 1 0 0 0,0-1 0 0 0,-1 0 0 0 0,1 0 0 0 0,0 0 0 0 0,0 0 0 0 0,0 0 0 0 0,-1 0 0 0 0,1 0 0 0 0,0 1 0 0 0,-11 1 0 0 0,-13-1 0 0 0,7-2-50 0 0,-1 2-1 0 0,1 0 0 0 0,-5 1 51 0 0,5-1-71 0 0,1 0 0 0 0,-1-1-1 0 0,-2-1 72 0 0,-18-1-212 0 0,-13 2-1208 0 0,30-2-3862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53.75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4763 15757 5519 0,'-13'0'496'0,"-2"0"-496"0,-3 0 0 0,0 0 0 16,0 2 1136-16,-1-1 128 0,1-1 16 0,1 1 16 15,2 1-528-15,0-2-128 0,0-2 0 0,0 1-16 16,1 1-128-16,3 0-32 0,5 0 0 0,-3-1 0 15,0-3 176-15,-1 2 16 0,10 2 16 0,-6-2 0 16,6 2 144-16,0 0 16 0,0 0 16 0,0 0 0 16,0 0-16-16,-7-7 0 0,2 1 0 0,5 6 0 15,0 0-192-15,-3-7-64 0,3 7 0 0,0 0 0 16,0-9-128-16,0 9-48 0,0 0 0 0,0 0 0 16,1-7-80-16,-1 7 0 0,0 0-16 0,0 0 0 0,0 0-48 0,13-4-16 15,-1 1 0-15,3 1 0 0,3 0 128 16,3 0 16-16,2-1 16 0,3 1 0 0,4-1 80 15,3 0 16-15,2-1 0 0,3 2 0 0,6 0-208 0,2 1-32 16,0 0-16-16,2-2 0 0,4 3-96 0,0-1-16 16,-1-1 0-16,2 0 0 0,2 2-128 0,2-1 160 15,2 0-160-15,2 0 160 0,5 0 128 0,0-1 32 16,-2 1 0-16,2 1 0 0,3 3-192 0,-2-1-128 16,-1 0 192-16,3 1-192 0,-5 3 240 0,1-3-64 15,-2-1-16-15,0 2 0 0,1 1-16 0,0 1 0 16,4-1 0-16,-7 1 0 0,1-3-144 0,-2 0 128 15,2 0-128-15,-5 2 128 0,-2-5-128 0,-1 1 160 16,-1 2-160-16,-4 1 160 0,-3-1-32 0,0-1-128 16,-4-1 192-16,-1 2-64 0,0 0 96 0,-4-1 16 15,0 1 0-15,-2-1 0 0,2-1-16 0,1 4 0 0,-7-1 0 16,1 1 0-16,-1-2-96 0,-2 0-128 0,-4 1 176 0,-1-1-176 16,0 0 160-16,1-1-160 0,-4-2 128 0,1 3-128 15,0-2 128-15,0-1-128 0,-4 1 0 16,1-1 128-16,-1 0-128 0,-3 1 0 0,-5 1 144 0,2-1-144 15,-1-1 0-15,0 0 0 0,0 0 0 0,-1 1 128 16,-2 0-128-16,-8-1 0 0,0 0 0 0,0 0 0 16,6 0 128-16,-6 0-128 0,0 0 160 0,0 0-160 15,0 0 224-15,0 0-48 0,0 0-16 0,0 0 0 16,-10-2-160-16,-1-1 128 0,-1 0-128 0,0 0 128 16,0 3-128-16,-3 0 0 0,-5-3 0 0,0 2 128 15,0 1-128-15,1-1 0 0,-3-2 0 0,3-1 0 0,-3 1 0 16,-1 2 0-16,-1-1 0 0,-1-2 0 0,-2 0 0 15,-3-2 0-15,-2 0 0 0,-2 1 0 0,-7 2 0 16,2 0 0-16,-2-2 0 0,-1 1 0 0,-1 2 0 16,-1 0 0-16,-1-2 0 0,0 2 0 0,-3-2 0 0,-1 2 0 15,0 0 0-15,-1-1 0 0,1-1 0 0,0 0 0 16,1 2 0-16,1 0 0 0,-5-2 0 0,-2 1 0 16,-4 2 0-16,1-2 0 0,2 0-128 0,0-1 128 15,-2 1 0-15,2 0 0 0,0 0 0 0,-4-1 0 16,-1 2 0-16,-2 0 0 0,1-1 0 0,3 0 0 15,3 1-144-15,-1 1 144 0,1-1 0 0,-2 0 0 16,-4-1 0-16,1 0 0 0,0 2 0 0,2 0 0 16,2 0 0-16,2 0 0 0,0 0-128 0,0 0 128 15,-1 1 0-15,0-2 0 0,5 0 0 0,2 1 0 0,4-2 0 0,3 2 0 16,1 0 0-16,-1-2 0 16,3 0 0-16,-1 2 0 0,3-2 0 0,1 2-128 0,2 0 128 0,0-1 0 15,-1 1 0-15,2 2 0 0,2 2 0 0,4 1 0 16,2-6 0-16,2 4-128 0,2-2 128 0,2 2 0 15,3 0 0-15,0 0 0 0,2-4 0 0,2 2 0 16,0 0 0-16,4 2 0 0,7-2 0 0,0 0 0 16,0 0 0-16,0 0 0 0,0 0 0 0,0 0 0 15,0 0-144-15,0 0 144 0,11 5 0 0,3-1-144 16,3-1 144-16,5-2 0 0,2-3 0 0,3 0-128 16,5 2 128-16,2 2 0 0,5-2 0 0,3-2 0 15,5 0 0-15,0 2-128 0,2 0 128 0,3 0 0 16,2 0 0-16,4-1 0 0,4 0 0 0,4 1 0 0,2 0 0 15,0 0 0-15,-2-1 0 0,5 2 0 16,2 1 0-16,6 0 0 0,1 1 0 0,-2-2 0 0,-2-1 0 0,1 1 0 16,1 1 0-16,1 1 0 0,1-3 0 0,-1 1 0 15,-6 2 0-15,3 0 0 0,3 1 0 0,1 1 0 16,-1 0 0-16,-1 0 0 0,-3 2 0 0,3 2 0 16,1 1 0-16,-1-2 0 0,-2-1 0 0,-2 0 0 15,-4 0 0-15,-2-2 0 0,0 0 0 0,1-1 0 16,-2-2 0-16,-6 4 0 0,-3-1 0 0,-5-3 0 15,-1 1 0-15,-1-3 128 0,-2 2-128 0,0 0 0 16,-2 0 0-16,-1-2 0 0,-1-1 0 0,-4 1 0 16,-7 2 0-16,-2 0 128 0,-2-3-128 0,-2 0 0 15,-4 0 0-15,0 1 0 0,-1 1 0 0,-4-1 0 16,-2-1 0-16,-2 1 128 0,1 0-128 0,-3 0 0 0,-4 0 0 16,-9 0 0-16,0 0 0 0,0 0 128 0,0 0-128 0,0 0 0 15,0 0 0-15,-8-2 0 0,-4 0 0 0,-1 0 128 16,-3 2-128-16,-2 0 0 0,-1 0 0 0,-2-2 0 15,0 1 0-15,-2 0 0 0,-2 0 0 0,-2 0 0 16,0-2 0-16,-5 1 0 0,-3 2 0 0,0-3 0 16,-3-1 0-16,-3 1 0 0,-3-1 0 0,0 2 0 15,-1 1 0-15,-1-1 0 0,-3-3 0 0,-5 3 0 16,-5 2 0-16,-2 0 0 0,-4-1 0 0,0 0-128 16,-1 0 128-16,-2 0 0 0,-5 1 0 0,-2 0 0 15,-2-2 0-15,0-1 0 0,0 1 0 0,-5 4 0 16,-6-2 0-16,3 0-128 0,1-2 128 0,0 4 0 15,1 3 0-15,2-1 0 0,-1-2 0 0,2 3 0 0,6-3 0 0,5 1 0 16,6 1 0-16,6-1 0 0,2-1-384 16,7 1 0-16,6-3 0 0,8 0-16768 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38:07.9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75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0-09-25T16:40:56.102"/>
    </inkml:context>
  </inkml:definitions>
  <inkml:trace contextRef="#ctx0" brushRef="#br0">1481 5969 1839 0,'-10'-6'0'0,"10"6"160"0,-6-2-160 0,6 2 0 0,0 0 0 0,-7-3 0 16,4-2 2672-16,3 5 496 0,0 0 96 0,0-9 32 15,0-3-2272-15,3 1-448 0,0-4-80 0,3 2-32 0,-1 3-112 16,2-1-32-16,1-7 0 0,1 1 0 16,2-1-64-16,2 0-32 0,-1 2 0 0,0-3 0 0,2-2-32 0,1 2 0 15,1 1 0-15,0-1 0 0,2-2 96 0,0 0 16 16,-2 1 0-16,4 0 0 0,2 1 0 0,0-1 0 16,-2-1 0-16,-1 4 0 0,1 4-48 15,0-1-16-15,-1 2 0 0,-2 2 0 0,-1 2-112 16,-2 3-128-16,1 7 176 0,1 2-176 0,-4-1 144 0,-1 4-144 15,0 4 0-15,0 6 144 0,-1 6-144 16,0 5 0-16,-3 3 0 16,-1 3 0-16,-1 2 0 0,-2 6 0 15,-2 6 0-15,-1-1 0 16,-1 0 0-16,-2-1 0 0,-2 0 0 16,2-3 0-16,-2-3 160 15,0-5-160-15,-3-2 192 16,0-4-192-16,0-2 672 15,-1-3 32-15,-1-2 0 16,-4 0 0-16,-1-1-80 16,2-3-16-16,2-6 0 0,0 2 0 15,-2 1-256-15,1-4-48 16,4-5-16-16,0-3 0 16,1-4 32-16,0-1 0 0,3-1 0 0,-3-3 0 15,3-3 64-15,1-1 0 0,3-2 16 16,4-1 0-16,0-5-208 15,4-1-64-15,1-4 0 16,3-2 0-16,3-2-128 0,3-1 0 16,2-2 0-16,-2-1-176 0,3-6 176 15,2-1 0-15,-1-3-144 0,4 4 144 16,0 4 0-16,1-1 0 0,3-1 0 0,1 3 0 16,1 2-128-16,1 5 128 15,0-1 0-15,1 3 0 0,-2 2 0 0,1 5 0 16,-1 4-144-16,-1 1 144 0,-4 1 0 0,1 3-128 15,-3 4 128-15,0 3 0 0,-1 2 0 0,1 4-128 16,-3 1 128-16,0 4 0 0,-3 8 0 16,0 2-128-16,-2 3 128 0,-1 3 0 0,-1-1-144 15,-1 5 144-15,-3 3 0 0,0-2-144 16,-5 1 144-16,0 1 0 0,-2 0 0 0,-2 1 0 0,1 1 0 0,-2-1 0 16,-2-4 0-16,-2-1 0 0,1-3 0 15,-1-4 0-15,-2-4 0 0,1-1 0 16,1-3 128-16,-1-1 0 15,1-3 0-15,-1-1 0 0,-2-1-128 16,6-9 128-16,0 0-128 0,0 0 128 0,-7 10-128 0,7-10 176 16,0 0-176-16,0 0 192 0,0 0-192 0,0 0 0 0,0 0 144 15,0 0-144-15,0 0-128 0,0 0-112 0,0 0-16 16,0 0 0-16,0 0-1888 0,0 0-384 0</inkml:trace>
  <inkml:trace contextRef="#ctx0" brushRef="#br0" timeOffset="737.95">2794 5862 17327 0,'0'0'768'0,"-8"-4"160"0,-2-3-736 0,4 1-192 0,6 6 0 15,0 0 0-15,0 0 560 0,0 0 80 0,0 0 0 0,0 0 16 16,0 0-400-16,0 0-96 0,0 0-16 0,6-7 0 15,-1-2-144-15,1 1 0 0,-6 8-160 0,7-9 160 16,0 0 0-16,0-1 0 0,-1 0 128 0,0 0-128 16,0 1 352-16,2-2-32 0,0 2-16 0,1-2 0 15,-1-1 16-15,1 2 16 0,1-1 0 0,-1 4 0 16,1-2-48-16,1 1-16 0,-2 1 0 0,0 3 0 16,0 0-80-16,1-1 0 15,1 2-16-15,-2 2 0 0,0 2-176 0,2 0 0 16,-1 3 0-16,1 2 0 0,1 2 0 15,-5 3 0-15,1 1 0 0,1 2 0 16,0 1 0-16,-2 3 0 16,-1 4 0-16,-3 0 0 15,2 4 0-15,0-1 0 0,-2-3 192 16,1 4-64-16,-3 6 80 0,-1-1 16 16,-2-3 0-16,1 1 0 15,-1-2-80-15,1 0-16 0,1-3 0 16,-4 0 0-16,-4 0-128 15,1-2 160-15,0-4-160 0,1 1 160 16,-2-3-160-16,2-1 0 0,0-3 0 16,1 0 0-16,1-2-1440 0,-1-2-320 15,5-8-64-15</inkml:trace>
  <inkml:trace contextRef="#ctx0" brushRef="#br0" timeOffset="988.42">3865 5478 18431 0,'-8'-15'1632'0,"5"7"-1312"0,3 8-320 0,0 0 0 0,0 0 1792 15,0 0 304-15,-1 11 48 0,1 1 16 0,0 2-1712 0,0 5-448 0,0 4 0 0,-1 6 128 0,-3 3 0 0,2 3 0 0,1 1 0 0,-2 3 0 0,-2-3 32 16,1 2 16-16,-2 3 0 0,2 4 0 0,2 5-176 0,-3-2 0 0,2 2 144 0,1-4-144 15,-1-7 0-15,-1-3 0 0,-2-6 0 0,2-1 0 16,1-5-288-16,2-3-128 16,-3-3-32-16,1-3 0 0,1-3-1600 0,0-4-320 15</inkml:trace>
  <inkml:trace contextRef="#ctx0" brushRef="#br0" timeOffset="1259.75">3635 5836 16575 0,'-10'-5'1472'0,"6"1"-1168"16,4 4-304-16,0 0 0 0,0 0 1344 0,0 0 224 16,8 4 32-16,6 1 16 0,1-2-960 0,3-1-192 0,2 0-32 0,1-1-16 15,5 0 16-15,0 1 0 0,4-2 0 0,2-2 0 16,2-1 32-16,4 0 16 0,5 1 0 0,-1-1 0 15,0-1-224-15,-2 0-32 0,-1-3-16 0,-1 3 0 16,1 0-80-16,-2 0-128 0,-5 0 176 16,1-2-176-16,0-1 144 0,-1 1-144 0,-1 1 0 0,1 0 144 15,-2-2-1360 1,-1 1-288-16,0-3-48 0</inkml:trace>
  <inkml:trace contextRef="#ctx0" brushRef="#br0" timeOffset="1768.82">5107 5374 27647 0,'-5'-13'2448'0,"2"1"-1952"0,1 1-496 0,3 4 0 0,7-2 0 0,-3 3 0 16,5 2 0-16,-2 0 0 0,2-2 0 0,2 1 0 16,-1-1 192-16,2 3-48 0,0 2-144 0,0 2 0 15,0 1 0-15,2-1 0 0,-3-3 0 0,0 3 0 0,0 2 0 16,0 4 0-16,2 1-144 0,1 3 144 0,-2 2 0 0,-1 1 0 16,-2-1 0-16,-2 5-128 15,-3 4 128-15,0 4 0 0,-4 6 0 0,-4 4 0 16,-1 6 0-16,-7-3 0 0,-2-4 0 0,-3-1 0 15,-1-2 0-15,-3 0 0 16,-2 0 0-16,-2-1 192 0,-3-3-48 16,-1 0-16-16,-3-5 0 0,0 1-128 15,-1-1 192-15,-1-2-64 0,-1 3 64 16,2-3 0-16,0-2 0 0,3-3 0 0,1-1-192 16,5-6 0-16,2 0 144 0,4 0-144 0,0 1 0 0,4-1 128 15,4-6-128-15,3 1 0 0,6-4 0 0,0 0 0 16,0 0 0-16,0 0 128 0,0 0-128 0,9 9 0 0,4-1 0 0,7-1 0 15,8-4 128-15,1 1 16 0,4 1 0 0,2 1 0 16,7 3 224-16,-3 1 32 0,1 0 16 0,-1 0 0 16,2 1-256-16,1 0-160 0,-3 0 192 0,3 1-192 0,1 1 128 0,-3 1-128 0,-1 0 0 15,-3-1 0-15,-1-2-304 16,-1-2-112-16,-3-4-32 0,-2-1-8736 16,-2 2-1760-16</inkml:trace>
  <inkml:trace contextRef="#ctx0" brushRef="#br0" timeOffset="2311.81">6087 6443 23039 0,'0'0'1024'0,"0"0"192"0,0 0-960 0,0 0-256 0,0 0 0 0,0 0 0 16,0 0 896-16,11-5 144 0,-1-2 32 0,1 1 0 0,0 1-528 0,2-1-96 0,1-2-32 0,2-1 0 16,0-7-240-16,2 1-48 0,4-5-128 0,0 0 192 15,0 0-192-15,3-2 0 0,-4-2 0 0,4 0 0 16,5-1 0-16,0-3 0 0,-3-3 128 0,2-2-128 16,-3-3 0-16,2-4 128 0,-1-5-128 0,1-3 0 15,1-3 0-15,1 0 0 16,0-2 0-16,2-2 0 15,1-1 0-15,0-3 0 0,-3 0 0 16,2 1-160-16,-1 3 160 0,-3 5 0 0,-4 5-144 16,-2 4 144-16,-4 4 0 0,-2 3 0 0,-3 3 0 0,-3 5 0 0,-1 3-160 15,-2 3 160-15,-1 1 0 0,-3 4-144 16,-3 2 144-16,-1-1-160 0,-2 3 160 0,0 5-160 0,3 6 160 16,-6-2-128-16,-4 2 128 0,0 2-128 0,-3 2 0 15,0 3 0-15,-4 3 0 0,-2 5 0 16,-3 5 128-16,-5 4 0 0,-5 2 0 15,0 7 0-15,0 4 0 0,1 3 0 0,-4 7 0 0,2 4 0 0,-1 9 0 0,4 4 256 16,-1 2-48-16,3 0 0 0,0-4-208 0,3 6 176 0,5 2-176 16,1-1 160-16,-1-2-160 0,5-4 0 0,5-7 0 15,2-5 0-15,7-4 144 16,1-2 0-16,2-2 0 0,6-1 0 0,4-5 48 16,3-1 16-16,3-4 0 0,4-2 0 15,2 0-208-15,4-4 0 0,5-3 128 0,3-3-128 16,6-6-496-16,3-2-144 15,4-2-16-15,4-5-11904 0</inkml:trace>
  <inkml:trace contextRef="#ctx0" brushRef="#br0" timeOffset="3580.52">8451 5883 13823 0,'-11'-2'1216'0,"11"2"-960"0,-8-3-256 0,-1 0 0 16,4 0 1200-16,5 3 192 0,0 0 32 0,0 0 16 0,0 0-1104 15,0 0-208-15,0 0-128 0,0 0 128 16,0 0-128-16,0 0 0 0,0 0 0 0,8 6 0 0,2 2 0 0,1 2 0 16,-1-4 0-16,2-2 0 15,3-5 144-15,0 1 16 0,4 2 0 0,4 1 0 0,-1 0 160 0,6-3 48 16,5-3 0-16,6 1 0 0,-1-4 128 0,4 0 16 16,2-4 16-16,4 4 0 0,0-2 176 15,6 2 16-15,3 4 16 0,4-2 0 0,0-6-224 16,2 2-32-16,-2 3-16 0,4 0 0 0,5 1-96 0,1-2-32 15,8 0 0-15,-1-2 0 0,-2 0-16 0,6 3-16 16,2-2 0-16,3 0 0 0,-2-4-64 0,1 1-16 16,-1-1 0-16,3 1 0 0,2 2 688 15,-1 1 144-15,-3 1 32 0,2-1 0 16,1 2-1664-16,0-2-336 16,0 1-64-16,-2 1-16 0,-6 2 800 0,3 3 192 15,1 4 0-15,-1-2 0 0,-2-3 0 0,-3 0 0 16,-5 0 0-16,3 0 0 0,1 1 0 15,-2 0 0-15,-4-2 0 0,-4 2 0 0,-4-1 0 16,1-1 0-16,2-2 0 0,-4 4 0 16,-4-1 128-16,0 1-128 0,-8 0 192 15,-1-1-192-15,-4-1 160 0,-3 1-160 16,-1 2 128-16,-2 0-128 0,1 0 0 16,-5-1 0-16,-4 0 0 15,-4 0 0-15,-3 0-288 0,-4-1-96 16,-3-1 0-16,-3 2-16 0,-2 1-1328 15,-1 0-272-15,-12-1-48 0</inkml:trace>
  <inkml:trace contextRef="#ctx0" brushRef="#br0" timeOffset="4108.92">11958 5407 25791 0,'5'-6'2304'0,"7"1"-1856"15,2-1-448-15,4 2 0 0,5-2 0 0,5 4-128 0,0 2-16 0,6 1 0 0,5-1 144 0,-2 1 0 16,2-1 0-16,1 1-128 0,3 0 128 0,1-1 0 16,-3 3 0-16,2-1 0 0,0-1 0 0,3 1-128 15,5 0 128-15,4-1 0 16,0-1 0-16,0 1 0 0,1 1 0 15,-2 0 0-15,-3 0 0 0,3 0 0 16,3 0 0-16,0 3 0 0,-1 0 0 16,-4 2 0-16,2-2 0 15,-3 1 0-15,-3-1 0 16,1 3 0-16,-2 2 0 16,-1 0 0-16,-2 0 0 15,-1 3 0-15,0 1 128 0,-3 3-128 16,-2 0 0-16,-4 1 128 15,-3-3-128-15,-1 2 0 0,-4 2 0 16,-3 0 0-16,-2-3 0 0,-1 1 0 16,-5-1 256-16,-3-1 0 0,-2-1-16 15,-3 3 0-15,-3 1 256 0,-3 1 48 16,-2 2 16-16,-3 2 0 0,-6 3-48 0,-2-1 0 16,-2 2 0-16,-5 4 0 15,-3 3-16-15,-4-2-16 0,-7-2 0 16,-6-3 0-16,-2 0-160 0,-3-1-16 15,-7 2-16-15,0-3 0 0,0-1-96 16,4 3-32-16,-1-2 0 0,-4 1 0 16,0 0-160-16,0-2 128 0,-3-1-128 0,3 2 128 15,-1 2-1280-15,1-1-256 0,0-3-48 16</inkml:trace>
  <inkml:trace contextRef="#ctx0" brushRef="#br0" timeOffset="5620.77">3305 8951 15135 0,'0'0'672'0,"0"0"144"0,-8 4-656 0,8-4-160 0,-6 3 0 0,6-3 0 16,0 0 768-16,-4 10 112 0,3 0 16 0,1-10 16 15,0 0-464-15,0 0-112 0,0 0-16 0,0 0 0 16,0 0 48-16,10 9 0 0,-3 1 0 0,-7-10 0 15,11-3-176-15,1 2-48 0,-2 1 0 0,1-3 0 16,1-3 144-16,1-2 32 0,-1 0 0 0,5 0 0 16,2-1 64-16,2-4 32 0,2-3 0 0,3 0 0 15,4-1-32-15,2-5-16 0,-1-1 0 0,1-3 0 0,0-4-368 16,0-2 144-16,1-3-144 0,-1-1 0 0,0-4 0 16,1 0 0-16,-1 2 0 0,-1-1 0 0,1 1 0 15,-1 2 0-15,-2-2 0 0,2-1 0 16,3 0 0-16,-1-2 0 0,-1 1 0 0,-3 1 0 15,-2 2 0-15,-3 0 0 0,-4 4 0 0,-1 3 0 0,2-1 0 0,0 3 0 16,-3 0 0-16,-1 0 0 0,-1 1 0 16,-2 0 0-16,0 2 0 0,1-1 0 15,-2-1 128-15,-3 1-128 16,-1 1 0-16,-1 1 0 0,-1 2 0 0,-1 5 0 16,-2 0 0-16,-1 2 0 0,-4 1 0 15,-3 2 0-15,-1 3 128 0,1 1-128 16,-4 0 0-16,2 3 0 15,-2 0 0-15,-1 1 0 0,-1 0 0 0,-1 0 0 16,0 1 0-16,-3 3 0 0,1 3 0 0,1 1 0 16,0 1 0-16,-3 2 0 0,-1 2 0 15,-2 0 0-15,1 1 0 16,-1 7 0-16,-1 5 0 0,2 0 0 0,-5 2 0 16,1-1 0-16,-1-2 128 15,1 2-128-15,0 1 144 0,0 3-144 16,-1-1 128-16,1 2-128 0,-1-2 0 15,3 2 144-15,2-2-16 0,3 1-128 16,0 1 192-16,0 4-64 0,-1 7 48 16,1 2 0-16,1 1 0 0,2 0 0 15,1-5 0-15,2 4 0 0,0 0 0 0,2 3 0 16,0 2 16-16,1 1 0 0,2 3 0 16,3-2 0-16,2-3-192 0,3-3 192 15,1-4-192-15,2-2 192 0,3-3-192 0,0-3 128 16,0 0-128-16,2-6 128 0,3-2 16 0,-1-2 0 15,1-1 0-15,1-4 0 0,-1-2-16 0,6 1 0 16,2-2 0-16,1-1 0 0,0-5-128 0,3-1 0 16,1-8 0-16,4 0 0 0,1 0-1728 0,2-4-256 15,-4-2-64-15</inkml:trace>
  <inkml:trace contextRef="#ctx0" brushRef="#br0" timeOffset="6125.78">5408 8335 15663 0,'-7'-8'688'0,"7"8"144"0,0 0-656 0,0 0-176 15,5-7 0-15,5 2 0 0,3 3 1328 0,2-2 224 16,3 1 48-16,0 2 16 0,1 0-944 0,6 1-192 16,-2 0-32-16,3 0-16 0,2-1-32 0,-1-2 0 15,3 3 0-15,4 0 0 0,-1 0-64 0,2-2-16 16,1 0 0-16,3 0 0 0,4 1-128 0,-4 2-16 15,1 0-16-15,-3-2 0 0,2-2-160 0,-3 1 0 16,2 0 0-16,-1 1 0 16,-1-2 0-16,-2 1 0 0,-2 0 0 0,-2-2 0 15,0 0-448-15,-2 1-32 16,-1-2 0-16,-4 2-6960 0,-1 0-1392 16</inkml:trace>
  <inkml:trace contextRef="#ctx0" brushRef="#br0" timeOffset="6384.45">5500 8649 24879 0,'-7'-3'2208'0,"7"3"-1760"16,0 0-448-16,0 0 0 0,0 0 1536 0,5-4 240 15,6 1 32-15,4 3 16 0,1 4-1184 16,4 0-256-16,4 1-32 0,1-2-16 0,5-1 112 0,7-1 0 15,5-1 16-15,3 1 0 0,0 1-160 0,3 2-48 16,1 0 0-16,1-1 0 0,-5-3-256 0,3-2 0 16,-2-2 0-16,2-1 0 15,-1 1-496-15,0 0-96 0,2-1-32 16,1 2-9424-16,0-3-1904 0</inkml:trace>
  <inkml:trace contextRef="#ctx0" brushRef="#br0" timeOffset="12040.45">8542 7719 17503 0,'-11'-12'1552'0,"0"3"-1232"0,1 0-320 0,1-1 0 0,2-2 384 16,-2 2 32-16,1 2 0 0,0 3 0 0,4 1-32 0,4 4 0 15,0 0 0-15,0 0 0 0,0 0-128 0,0 0-48 16,-3-7 0-16,-2 3 0 0,5 4 80 0,0 0 16 16,0 0 0-16,0 0 0 0,0 0 64 15,0 0 16-15,0 0 0 0,0 0 0 0,0 0-16 0,0 0 0 16,0 0 0-16,-5 7 0 0,0 4-240 16,0 5-128-16,0 5 128 0,1 6-128 0,-3 6 240 0,1 7-32 15,-1 4 0-15,0 1 0 16,-4-2-16-16,-2 4 0 0,1 4 0 15,-1 6 0-15,-2 7 16 0,-2-3 0 0,-1-3 0 16,-4-5 0-16,1-3-32 0,-1-1-16 16,-5-3 0-16,2-4 0 15,1-4 144-15,2-2 16 0,1-1 16 16,4-5 0-16,2-4 16 0,0-4 0 0,-1 0 0 0,3-5 0 16,3-3-96-16,2-4 0 0,0-1-16 0,2-3 0 0,6-6-96 15,0 0-16-15,0 0 0 0,0 0 0 0,0 0 32 0,0 0 0 0,0 0 0 0,13-1 0 16,0-3-160-16,6-1 160 0,2 1-160 0,5 2 160 0,5 1-160 15,0 3 0-15,2 1 0 0,2-1 0 0,5 1 128 0,-3-1-128 0,3 1 0 0,-1 0 128 16,5 2-128-16,2-2 0 0,-4 2 0 16,5-1 128-16,-1 0-128 0,0 1 192 15,-1 1-192-15,-6 1 192 0,-3-2-192 16,-2 4 0-16,-4-1 0 0,-5-1 0 0,-2-1 0 0,-2-1-320 0,-3-3 48 0,-2 1-9456 16,-3 0-1904-16</inkml:trace>
  <inkml:trace contextRef="#ctx0" brushRef="#br0" timeOffset="12410.9">10120 7971 30927 0,'-12'-7'1360'0,"7"4"304"15,-2 1-1344-15,7 2-320 0,0 0 0 0,0 0 0 0,-7 6 224 0,2 5-32 0,3-1 0 0,0 3 0 16,0 2-192-16,-2 3 0 0,1 4-144 0,-3 7 144 15,3 8 0-15,-2 3 0 0,-4 3 128 0,2 2-128 16,-3 2 192-16,3-1-192 0,-5-1 192 0,1 2-192 16,-2 1 256-16,4-2-64 0,0-2-16 0,3-1 0 15,-1-4-48-15,3-3 0 0,4-2 0 0,0-6 0 16,1-8-128-16,-1-2-144 0,-1-5 144 0,1-3-208 16,1-3-1312-1,-1-7-256-15,0 0-48 0</inkml:trace>
  <inkml:trace contextRef="#ctx0" brushRef="#br0" timeOffset="12667.32">9657 8339 4607 0,'0'0'192'0,"0"0"64"0,0 0-256 0,0 0 0 0,0 0 0 0,0 0 0 0,12 7 6656 0,4 0 1280 16,0 1 256-16,6 0 48 0,6 0-6448 0,2-2-1296 16,3 1-256-16,3-3-48 0,2 1-192 0,7-2 160 15,3 0-160-15,-1-2 160 0,-1-2-160 0,-2-1 0 0,-2 0 144 16,-1-2-144 0,-2-1-880-16,1 3-240 0,0-3-48 0,-2 0-8624 15,1-1-1712-15</inkml:trace>
  <inkml:trace contextRef="#ctx0" brushRef="#br0" timeOffset="13533.84">11208 8254 12895 0,'0'0'576'0,"0"0"112"0,0 0-560 0,0 0-128 15,11 0 0-15,4 2 0 0,1 0 3744 0,3 0 720 0,1-1 144 0,2 0 16 16,0 0-3632-16,2-1-736 0,2-1-128 0,1-3-128 0,0-5 0 0,1-5 0 16,-4-3-192-16,0-5 192 15,0-5-544-15,1-3 16 16,-2-2 0-16,-1-1 0 0,-1-2 128 0,-3 0 16 0,1-5 16 0,-3 2 0 0,1-2 368 0,-3 0-176 15,-3-1 176-15,-1 2-128 16,0-2 128-16,-3 3 256 0,-2 4-64 16,-2 3-16-16,-1 2-16 0,0 7 0 15,0 9 0-15,-1 2 0 16,-1 11-160-16,0 0 0 0,0 0 0 16,-7 8 0-16,-4 6 0 0,-1 10 0 15,-3 9 0-15,-4 6 0 0,-3 6 0 16,-2 6 0-16,-1 2 0 0,-1 2 0 15,1-1 0-15,-1 4 0 0,-2 0 128 0,-1 6-128 16,-2 4 208-16,0-5-32 0,-1-8-16 0,3-6 0 16,5-3 528-16,0-5 96 0,0-7 32 15,3-2 0-15,1-1 160 0,4-6 48 16,2-3 0-16,1-3 0 0,3-3-608 0,4-1-112 16,-1-3-32-16,4-6 0 0,3-6-272 15,0 0 0-15,0-9 0 0,3 1 0 0,0-3-192 0,5 0 48 0,4-4 16 0,4 0 0 16,2-2-16-16,4 2 0 15,1 0 0-15,5 0 0 16,-2 0 144-16,3 2 0 0,1 3 0 16,-2 3 0-16,0 2 0 0,-2-1 0 15,-2 2 0-15,3 2-128 16,-2 2 128-16,-1 2 0 0,-2 1-144 0,0 2 144 16,-1-2 0-16,-1 3-176 0,-1 0 176 15,-3 2-128-15,-2 2-96 0,-3-4-16 16,0 1 0-16,-4 2 0 15,-3-1 240-15,-4-1-144 0,0-7 144 0,-3 12-128 0,-1-1-16 16,-3 2 0-16,-2-1 0 0,-1 0 0 16,-3 1 144-16,-1-1 0 0,1 1-144 15,2 0 144-15,2-1 0 0,-1 0 0 16,1-1 0-16,4 0 0 0,0-1 0 16,3 2 0-16,-1-1-176 15,2 0 176-15,2-2-128 0,2 1 128 16,-2 0-128-16,4 1 128 0,0 1-128 15,3 2 128-15,1-1-128 0,1-2 128 0,1-1 0 16,3 0 0-16,1 0 0 0,-2-1 0 16,-3 0 0-16,5-2 0 0,2 0 0 15,1-1-128-15,-2 0-336 0,2-4-64 16,-3-2-16-16,-3 1-8448 0,1 1-1696 16</inkml:trace>
  <inkml:trace contextRef="#ctx0" brushRef="#br0" timeOffset="14071.8">12363 8759 35295 0,'0'0'1568'0,"-2"-10"320"16,1-1-1504-16,3 2-384 0,3-1 0 0,1 0 0 0,3 1 0 0,2-2 128 0,0-3-128 0,1-3 0 0,0-3 0 0,2-1 0 0,0-1 0 0,0-1 0 0,0-2-192 15,0 4 32-15,0 1 16 0,0 3 0 0,-2-1 144 0,-1 4 0 0,-1 3 0 0,-1 2-128 0,1 4 128 0,-10 5 144 0,0 0-16 16,0 0-128-16,0 0 0 0,3 14 0 0,-3 3 0 0,-1 8-144 0,-1 4-32 0,-5 5 0 16,0 6 0-16,-2 1 0 0,0-1 176 0,-2-1-192 0,-1-1 192 0,1-6-192 0,0-1 192 0,1-4 0 15,1-3 0-15,0-6 0 0,0-3 208 0,2-4 128 0,4-2 32 0,-3-3 0 0,6-6 32 0,0 0 16 16,0 0 0-16,0 0 0 0,1-12-48 0,4-2-16 16,-2-1 0-16,4-3 0 0,1-5-352 0,2-3 0 15,1 0 0-15,4-2 0 0,1-2-176 16,3-2 176-16,2-1-208 0,-3 3 80 15,3 4 128-15,1 6 0 0,1 1-144 0,3 3 144 16,1 0 0-16,-5 4 0 0,2 4-144 16,-3 5 144-16,0 5-176 0,0 3 32 15,-4 2 0-15,0 3 0 0,0 4-112 16,-3 4 0-16,-1 4-16 0,-3 6 0 0,0-1 64 0,-1 3 16 16,-5 0 0-16,1-1 0 0,-3 0-48 0,-1-3 0 15,-2-1 0-15,-1-7 0 0,-1-3 240 0,1-4 0 16,0-3 0-16,2-8 0 0,0 0 320 0,0 0 48 0,0 0 16 0,0 0 0 15,0 0 0-15,0 0 0 0,9-8 0 0,0-3 0 0,0-4-80 0,4 1-16 0,0-3 0 0,2-1 0 0,-1-6-128 16,5-4-32-16,3-3 0 0,-2 3 0 0,0 2-128 0,3 3 192 16,-1 1-192-16,2 1 192 0,0 0-192 0,2 6 0 15,0 4 0-15,-3 4 128 0,0 3 112 16,-2 5 16-16,1 5 0 0,0 6 0 0,-1 4-256 0,1 8 0 16,-2 7 128-16,1 1-128 0,1 0 0 15,-3 1 0-15,1 1 0 0,2 2 0 0,0 1 0 0,-1-2 0 0,-2-2 0 0,-2-2 0 16,0-4 0-16,2 1 0 0,2-2 0 0,-2 2 0 15,-2-2-2256-15,2-2-560 16,9 7-96-16,-6-20-32 0</inkml:trace>
  <inkml:trace contextRef="#ctx0" brushRef="#br0" timeOffset="18224.56">23672 7592 17567 0,'0'0'768'0,"0"0"176"0,0 0-752 16,0 0-192-16,0 0 0 0,7 4 0 0,-7-4 288 0,0 0 32 15,9 2 0-15,0 1 0 0,1-1-48 0,0 3 0 16,-10-5 0-16,8 7 0 0,3 1-16 0,2 0-16 16,-5-2 0-16,2 1 0 0,2-2-48 0,-2 5 0 15,0-1 0-15,1 1 0 0,0 3 32 0,1 2 0 16,0 0 0-16,0-1 0 0,2-1-80 0,-1 2-16 15,1 0 0-15,-1 3 0 0,-1 2 64 0,2-2 16 16,0-1 0-16,-1 1 0 0,-3 1-80 0,1 0-128 16,0 1 176-16,-2-1-176 0,-1 1 144 15,-1 2-144-15,0 0 0 0,-1 0 144 16,3 1 16-16,-3 0 0 0,-1 1 0 0,0 2 0 16,-5 4 16-16,0-1 0 0,1 0 0 0,-2 2 0 15,-3 0 32-15,1-2 16 0,0 0 0 16,-2-1 0-16,0 0 32 0,-2 2 0 15,2-5 0-15,-4 0 0 0,-1 2 16 0,0-1 16 16,-1 0 0-16,-2-1 0 0,-1-3-16 16,-1 1 0-16,1-1 0 0,-1 1 0 0,-2 1 32 15,1-1 0-15,-2-1 0 0,2-1 0 16,-1-1-48-16,-1-1-16 0,0-4 0 0,1 5 0 16,0-2-64-16,0 0-16 0,1-1 0 0,1-6 0 15,4-6-160-15,0 2 128 0,0 3-128 16,3-3 128-16,2-1-128 0,6-6 128 0,0 0-128 15,0 0 128-15,0 0-128 0,0 0 0 0,0 0 0 0,6-9-176 0,-2-4-1552 0,8-2-320 16,5 0-64-16,2 0-16 0</inkml:trace>
  <inkml:trace contextRef="#ctx0" brushRef="#br0" timeOffset="19220.91">23602 8212 15663 0,'-5'-9'1392'0,"5"9"-1120"15,0 0-272-15,-2-9 0 0,-4 0 496 0,2 1 32 16,-3 3 16-16,2 2 0 0,5 3-192 0,-8 0-32 0,8 0-16 15,-8-1 0-15,8 1-304 0,-8-3 0 0,1 1 128 16,0-1-128-16,7 3 160 0,-8-1-32 0,1 0 0 0,7 1 0 16,-8 1 240-16,0 0 32 0,0-1 16 0,0 3 0 15,0 0-64-15,0 3-16 16,0-1 0-16,-1 3 0 0,-1 2-144 0,0 1-48 0,1 0 0 0,-1 1 0 16,-2 2 96-16,1 2 16 15,-2 1 0-15,1 2 0 0,-2 1-32 0,0 1 0 16,3-1 0-16,-2-1 0 0,0 0 48 0,2 1 16 15,0 1 0-15,1 0 0 0,1-4-32 0,2 2 0 16,-1-1 0-16,4-1 0 0,1 1-80 16,1-1-32-16,-3 2 0 0,1 0 0 0,4 0-144 15,-1 0 160-15,-1 2-160 16,2 0 160-16,3 0-160 0,0 0 128 0,-5 0-128 0,1 1 128 16,0-2-128-16,3 2 0 0,2 1 0 15,-1-2 128-15,-2-4-128 0,1 0 192 16,3-3-192-16,1 1 192 15,-2 2 0-15,1-1 0 0,4 0 0 16,-2-2 0-16,1-1 0 0,0-1 0 0,2-1 0 16,0 2 0-16,0 2-64 0,0 1-128 15,0 4 192-15,1-2-64 16,0-7 0-16,1 0-128 0,-2 3 192 0,1 4-64 16,1-2-128-16,-1 2 0 0,-1-1 0 15,1-1 0-15,2-3 0 0,-1 2 0 16,1 2 128-16,1-2-128 0,1-1 0 0,-1 1 160 15,1 0-160-15,2 1 160 0,-1-2-160 0,2 0 160 0,0 0-160 0,0 0 160 0,-2-2-160 0,0-1 192 16,2-1-192-16,-2 1 192 0,-1 1 16 0,0-1 16 16,0-2 0-16,0 3 0 0,-1 2-64 0,-2-2-16 15,0-1 0-15,-1 1 0 0,0-1 32 16,-2 2 0-16,0-2 0 0,0-2 0 16,-1 0-48-16,-1 1 0 0,-2 1 0 15,1 2 0-15,-1-2-128 0,0 3 160 0,-2-5-160 0,0 4 160 0,0-2-160 0,-1 2 0 16,0-1 0-16,-2 1 0 0,0-1 0 15,0-1 0-15,1 1 128 0,-1 0-128 0,-1-2-176 0,2-1-64 16,-1-9-16-16,0 0 0 0,3 7-2336 0,-3-7-480 16,0 0-80-16,11-8-32 0</inkml:trace>
  <inkml:trace contextRef="#ctx0" brushRef="#br0" timeOffset="20473.59">23624 7625 9151 0,'0'0'400'0,"0"0"96"0,0 0-496 0,0 0 0 0,0 0 0 0,-7-2 0 16,7 2 416-16,0 0-16 0,-6-4 0 0,6 4 0 15,0 0-48-15,-5-6-16 0,0 1 0 0,2-1 0 16,3 6 16-16,0 0 0 0,0 0 0 0,-2-9 0 16,1-2 0-16,1 1 0 0,-2 3 0 0,2 7 0 15,-5-7-112-15,2 1-32 0,3 6 0 0,0 0 0 16,-5-7-80-16,2 1 0 0,-3 1-128 0,3 1 192 16,3 4 0-16,-5-5 0 0,-3 2 0 0,8 3 0 15,-8-3 144-15,8 3 32 0,-9-3 0 0,9 3 0 16,-6-4-64-16,-3 0-16 0,2-1 0 0,7 5 0 0,0 0-64 0,-8-3-16 15,0 0 0-15,-1 0 0 0,9 3-16 0,-6-3-16 16,-1-1 0-16,0 0 0 16,0 3-176-16,0 1 160 0,7 0-160 0,-7 1 160 15,-1-3 32-15,8 2 16 0,-8 1 0 0,1-1 0 0,0-1-32 16,7 1-16-16,-8-2 0 0,0 1 0 16,1 1-160-16,-1 1 160 0,0-1-160 0,0-1 160 15,1-1-160-15,-1 1 0 16,0 1 144-16,1 0-144 0,0 0 192 15,0 1-48-15,-2 1 0 0,1 1 0 0,0-2-144 16,-1-1 0-16,1-1 0 0,-1 1 0 16,0 3 0-16,0 0 0 0,1-2 0 15,-3 0 0-15,0 0 0 16,4 1 0-16,7-2 0 0,-9 1 0 0,2-3 144 16,7 2-144-16,-8 0 160 0,8 0-160 15,-8 1 128-15,8-1-128 0,0 0 0 0,0 0 144 0,0 0-144 16,0 0 0-16,0 0 0 0,0 0 128 15,-9 0-128-15,9 0 0 0,0 0 0 0,0 0 128 16,0 0-128-16,0 0 0 0,0 0 144 0,0 0-144 16,0 0 0-16,0 0 0 0,0 0 0 0,0 0 0 15,0 0 128-15,0 0-128 0,0 0 160 0,0 0-160 0,0 0 128 16,0 0-128-16,0 0 0 0,0 0 144 0,0 0-144 0,0 0 160 16,0 0-160-16,0 0 160 0,0 0-32 0,0 0 0 15,0 0 0-15,0 0 0 0,0 0-128 0,0 0 160 0,0 0-160 16,0 0 160-16,0 0 32 0,0 0 0 0,0 0 0 15,0 0 0-15,0 0-64 0,0 0 0 0,0 0 0 0,0 0 0 0,0 0-128 16,0 0 0-16,0 0 0 0,0 0 128 0,0 0-128 0,0 0-256 0,0 0 64 16,0 0 16-16,0 0-464 0,0 0-112 0,0 0-16 0,0 0 0 0,0 0-160 15,0 0-32-15,0 0-16 0,0 0-5200 0,0 0-1040 0</inkml:trace>
  <inkml:trace contextRef="#ctx0" brushRef="#br0" timeOffset="21525.85">23234 9376 14975 0,'0'0'656'0,"0"0"144"0,0 0-640 0,0 0-160 0,0 0 0 0,0 0 0 16,0 0 320-16,0 0 48 0,6-4 0 16,-6 4 0-16,0 0-112 0,0 0-32 0,9-7 0 0,-9 7 0 15,0 0 96-15,0 0 0 0,0 0 16 0,10-3 0 16,-10 3 96-16,0 0 16 0,0 0 0 0,0 0 0 16,0 0-48-16,0 0 0 0,0 0 0 0,0 0 0 15,0 0 16-15,0 0 0 0,0 0 0 0,0 0 0 16,-1 7-80-16,-2 2-16 0,-3 2 0 0,0-4 0 15,-3-2-64-15,1 0-32 0,0 4 0 0,-3 0 0 16,-1 3 32-16,3 0 16 0,3 1 0 0,-3 3 0 16,-3 0 32-16,-1-1 0 0,-2-2 0 15,1 2 0-15,0 4-48 0,0 1-16 16,-2-1 0-16,2 0 0 0,1 0-96 0,1-3-16 16,-1 0 0-16,1-2 0 0,1-2-128 15,1 1 0-15,-2 3 144 0,2-2-144 16,3 0 0-16,-3 1 0 15,0-1 0-15,1 1 0 0,1 1 0 0,1 0 144 16,-2 3-144-16,1 0 0 0,2 0 192 0,0 1-64 16,1 3 0-16,-1 0-128 0,3-1 192 15,1 0-192-15,-1-1 192 0,2 0-192 16,-2 0 192-16,3 0-192 0,2-2 192 0,-1-1-192 16,-1 0 0-16,0 0 0 0,0-3 0 15,1-1 0-15,1 1 0 0,-1-2 0 16,-1 0 0-16,1-1 0 15,0-3 160-15,1-1-160 0,0-1 128 0,-2-7-128 16,5 10 192-16,-5-10-64 0,0 0 0 0,0 0 0 16,0 0-128-16,4 7 128 0,-4-7-128 0,0 0 128 0,0 0-128 15,0 0 0-15,0 0 0 0,0 0 0 0,0 0-384 16,9-7-128-16,-9 7 0 0,8-9-8240 16,-2-1-1632-16</inkml:trace>
  <inkml:trace contextRef="#ctx0" brushRef="#br0" timeOffset="23997.86">23300 7524 2751 0,'0'0'256'15,"-6"-7"-256"-15,-1-2 0 0,0 2 0 0,7 7 2448 16,-8-4 448-16,-1-2 96 0,2 1 16 0,0 0-1872 0,1 0-368 16,-1 0-80-16,-2 2-16 0,0 1-208 0,2 2-32 15,7 0-16-15,-10-4 0 16,-5 2 48-16,6 1 16 0,-1-1 0 0,2 2 0 0,-4 1-96 0,0 0 0 15,-3 0-16-15,2 0 0 0,1 2 16 0,-1-1 0 16,-2 0 0-16,0 1 0 0,2 1-208 0,0 0-48 16,-1 0 0-16,-1 1 0 0,1-2 0 0,0 3-128 15,-1-4 192-15,3 2-64 0,-1 2 0 16,0 0 0-16,-3 1 0 16,3-2 0-16,1 0 48 0,2 0 0 15,-3 1 0-15,2-1 0 0,0 0 32 0,2-2 16 16,2-1 0-16,-1 0 0 0,-2 3-48 15,3-1-16-15,7-4 0 0,-8 3 0 0,1 1-160 16,-2 0 160-16,3 1-160 0,6-5 160 0,-6 6-160 16,-2 0 0-16,-2-2 0 0,3 2 0 15,-1-1 0-15,1-1 128 0,0-1-128 16,-1 3 0-16,-1 2 0 0,4 0 0 16,0-3 0-16,5-5 0 15,-7 3 128-15,7-3-128 0,0 0 0 0,0 0 128 0,-7 6 48 16,7-6 0-16,-7 7 0 0,7-7 0 0,0 0-176 15,0 0 0-15,-6 5 144 0,6-5-144 0,-7 8 0 0,3-3 0 16,4-5 0-16,-3 9 128 0,3-9-128 0,-5 6 0 16,5-6 0-16,0 0 0 0,-6 6 0 0,6-6 128 15,-6 10-128-15,4-2 128 16,2-8-128-16,0 0 176 0,0 0-176 0,-6 5 192 16,3 2-192-16,3-7 192 0,0 0-192 0,0 0 192 15,-4 6-192-15,4-6 0 0,-6 7 0 0,6-7 0 0,-5 7 0 0,0 1 128 0,0-2-128 16,0 1 0-16,5-7 0 0,0 0 0 0,0 0 0 0,-5 5 0 15,-2-1 0-15,2 1 0 0,5-5 128 0,-6 9-128 16,1-1 0-16,-1 1 0 0,2-1 144 0,-4 0-144 16,2-1 0-16,-1 2 128 0,-1 2-128 15,2-1 0-15,0 0 0 0,1-1 0 16,-3-2 0-16,2 1 128 0,2 1-128 0,-4 0 0 0,2-3 0 0,-2 3 128 0,1 1-128 16,1 1 0-16,-3 1 128 0,0 0-128 0,2-1 0 15,-2 1 144-15,3 0-144 16,-4 2 0-16,-2 0 144 0,2 1-144 15,0 1 0-15,1-1 144 0,-1-1-144 16,-1 0 0-16,0 1 0 0,1 0 0 16,1 1 0-16,0 3 128 0,-2-1-128 15,2 2 0-15,1 2 0 16,-1-3 0-16,0-1 128 0,-1 3-128 16,0 1 0-16,1-2 0 0,-3-1 0 0,1 0 0 0,-1-1 0 15,1 2 0-15,1-1 0 0,0-1 0 0,0 1 0 16,1 0 0-16,0 0 0 15,-1 1 128-15,1 1-128 0,0 2 0 0,0 1 144 16,1 0-144-16,-1 0 128 16,0-1-128-16,-1-1 128 0,1 2-128 0,2-1 0 15,-1-1 128-15,0-2-128 16,2 3 0-16,0 0 0 0,1-1 0 16,-2 0 0-16,3 3 0 0,0-1 0 15,1 0 0-15,-2 0 0 0,0 4 128 16,2 2-128-16,1 0 0 0,-2-2 0 15,2-3 0-15,0-2 0 0,0 0 0 16,0 2 0-16,0-3 0 0,2-3 0 0,-1 1 0 16,0 2 0-16,1-1 128 0,-2-1-128 0,2 1 0 15,2 2 0-15,-2 0 0 0,0-3 0 0,1-1 128 16,0 0-128-16,-1 2 0 0,0 1 0 0,2-1 144 0,1-2-144 16,1 0 0-16,1-1 128 0,-3 0-128 0,1-3 0 0,0 4 0 15,2 3 0-15,-1 0 0 0,1 1 0 0,-1-2 0 16,3-1 128-16,-3-1-128 0,0 3 0 15,3-1 0-15,-4 2 0 0,3-1 0 0,0-1 0 0,0 1 0 0,-1 0 128 16,2 0-128-16,0-1 0 0,-1-1 0 16,0 0 0-16,0-2 128 0,1 1-128 0,-2-1 0 0,2 2 144 15,-1-2-144-15,2 0 0 0,-1-1 144 16,2 2-144-16,-2-1 128 0,2-2-128 0,0 1 128 16,-1-2-128-16,-1 2 0 0,3-1 144 15,2 1-144-15,-2-4 960 16,0 0 112-16,1 2 16 0,0-1 16 15,1-3-1568-15,-3 1-320 0,-3-1-64 16,4 1-16-16,1 2 864 0,0-3 0 16,-3-2 176-16,2 1-32 0,2 2-16 15,0-1-128-15,1 1 192 0,-2-2-64 0,0 1-128 16,1 0 0-16,1 0 0 0,0 0 0 0,-3 0 0 16,2 0 0-16,0 0 0 15,1 0 128-15,-3 0-128 0,2-1 0 16,-1-1 0-16,1-1 0 0,-2 0 0 15,1 0 128-15,1 0-128 16,2-2 128-16,-4 1 0 0,2-2-128 16,0 1 192-16,2-1-64 0,0 1-128 15,0 0 192-15,0-1-192 0,1-1 192 16,0 1-192-16,-2-1 0 0,-1 0 144 16,2 1-144-16,3 0 128 0,-1 2-128 15,-2-3 128-15,2 0-128 0,-3 1 0 16,1 1 144-16,-2-1-144 15,2 1 0-15,-2-2 160 0,1 0-160 0,-1 1 128 0,2 0-128 16,-2-1 128-16,1-1-128 0,-1 0 128 0,0 0-128 0,-2 0 128 16,1-1-128-16,2 0 128 0,-1 0-128 0,-3 0 128 0,2 2-128 15,0-1 128-15,2 0-128 0,-1-2 192 0,1 2-64 16,0-2 0-16,2-1 0 0,0-1 0 0,1-2-128 16,-1 3 192-16,0-2-64 0,2 0-128 15,-2 0 128-15,1-1-128 0,-1 0 128 0,0 0-128 0,1 2 0 16,-1 0 144-16,0 0-144 0,-2 1 0 0,0 0 0 15,1 1 0-15,-2 0 0 0,0-2 0 0,-1 0 0 16,2 0 0-16,-5 1 0 16,3 0 0-16,1 0 0 0,-2-1 0 0,0 1 128 15,-10 0-128-15,12 0 0 16,2 0 0-16,-3 0 0 0,1 0 0 16,-1 0 0-16,-3-2 0 0,2 0 0 15,1-1 0-15,-1 0 128 0,1-2-128 16,0 1 0-16,-1-2 0 0,1 1 144 15,-1-2-144-15,0 1 0 0,0 2 128 0,-1 1-128 16,-3-1 0-16,-6 4 0 0,10-4 0 0,-10 4 0 16,9-2 0-16,-9 2 0 0,0 0-464 15,0 0 0-15,0 0 0 0,0 0 0 0,9-2-1424 16,-9 2-288-16,9-1-48 0,-9 1-6976 0,0 0-1392 16</inkml:trace>
  <inkml:trace contextRef="#ctx0" brushRef="#br0" timeOffset="24810.02">23098 11077 7359 0,'0'0'656'0,"0"0"-528"0,0 0-128 0,0-6 0 0,0-3 2160 0,2 2 400 0,-2 7 64 0,0 0 32 0,2-6-1568 0,-2 6-320 16,2-7-64-16,-2 7-16 0,0 0-16 0,0 0 0 0,0 0 0 0,0 0 0 0,0 0-32 0,0 0-16 0,0 0 0 0,0 0 0 0,7 10-48 16,-2-1-16-16,-3 1 0 0,3-2 0 0,1 2-272 0,-1 2-48 0,-1 0-16 0,4 2 0 0,-2-1-224 15,3 3 128-15,0 2-128 0,0 1 0 0,3-4 128 16,0 3-128-16,2-2 0 0,1 1 144 0,-2-1-144 0,2 2 192 0,2-1-192 0,-1-1 192 0,0-4-64 15,0-1-128-15,1-1 192 0,-1-1-64 0,-1-3-128 0,3 0 0 0,-1-3 0 0,-1-1 0 0,2-1 0 0,-1 0 0 0,0-1 0 0,0-1 0 0,2-3 0 0,2-1 0 0,0 2 0 0,2-3 128 16,0-3-128-16,-2-1 0 0,-2 0 144 0,-3 1-144 0,4 0 0 0,-1 1 128 0,-2-2-128 16,2 0 0-16,-3 0 0 0,0 0 0 0,-1 0 0 15,-3 1 128-15,0 0 0 0,1 0 0 16,-1-4 0-16,-2 4 0 0,-1-2-128 0,2-2 128 16,-1 0-128-16,0 2 128 0,-1 0-128 0,-1-1 144 0,2-3-144 15,-3 0 160-15,1 3-160 16,0-2 192-16,-1-1-192 0,-1-2 192 15,2-3-192-15,-3 3 0 0,1-1 144 16,1-1-144-16,2-1 0 0,0 1 0 0,-1-2 0 16,-1 1 128-16,0-1-128 0,1-1 0 0,0-1 0 15,0 0 128-15,-2 1-128 16,0 0 0-16,0 1 0 0,-1 0 0 16,1-1 0-16,0 1 0 15,3 0 0-15,-4 3 0 0,-3-1 0 16,4 0 0-16,2-2 0 0,2 2 0 15,-7-4 0-15,3 3 0 0,0-3 0 16,1 1 0-16,2-1 0 0,-6-1 0 16,-1 1 0-16,2 0 0 0,2 1 128 0,-4 0-128 0,-2 0 128 0,0 1-128 15,3 0 192-15,-2 1-16 0,-2-4-16 16,2 4 0-16,0-1-16 0,1 0 0 0,0-1 0 16,1 0 0-16,-1 2-16 0,-2 1 0 0,1 1 0 15,-2-2 0-15,-2-1 0 0,1 1 0 0,2 2 0 16,-1 1 0-16,-2 0 32 0,-1 1 0 15,2 0 0-15,-1 1 0 0,-1 0 0 0,0-1 0 0,1 1 0 16,1 3 0-16,-4-1-160 0,2 0 160 16,-1-1-160-16,2 2 160 0,-2 0-160 15,-1 0 128-15,0 1-128 0,1 0 128 16,3 2-128-16,0 1 0 0,-5 3 0 16,4 0 0-16,3 5 0 15,0-7-144-15,-1-1 144 0,1 8-208 0,0 0-176 16,0 0-48-16,0 0 0 0,0 0 0 0,0 0-1936 15,0 0-400-15,-7 12-80 0,7-12-16 0</inkml:trace>
  <inkml:trace contextRef="#ctx0" brushRef="#br0" timeOffset="25869.98">24382 10463 8639 0,'0'0'384'0,"0"0"64"0,0 0-448 0,0 0 0 0,-5 7 0 0,5-7 0 16,0 0 416-16,0 0-16 0,0 0 0 0,0 0 0 15,0 0 544-15,0 0 96 0,0 0 32 0,0 0 0 16,-8 5 320-16,8-5 64 0,0 0 16 0,0 0 0 0,0 0-256 15,0 0-32-15,0 0-16 0,0 0 0 0,0 0-336 0,0 0-64 16,0 0 0-16,0 0-16 0,0 0-240 16,0 0-64-16,10-2 0 0,1-1 0 0,1-3-80 15,1-1-32-15,1-3 0 0,2 1 0 0,1 0-208 0,1 0-128 16,-1-2 160-16,0 0-160 16,5 0 272-16,-3-1-32 0,-2-2-16 15,3 0 0-15,2-1-16 0,-3 0 0 0,-1-1 0 16,-1-2 0-16,1 3 128 0,-1-2 32 15,0-1 0-15,0 0 0 0,0-3-48 0,-2 0-16 16,3 0 0-16,0-2 0 0,-1-2-304 16,3-3 160-16,1-4-160 0,-2 3 128 15,3-1-128-15,0 1 0 16,0-2 0-16,0 1 0 0,-5 0 0 0,1 0 0 16,-1 1 0-16,0-1 0 0,-1 0 128 0,-1-1-128 15,-4-1 0-15,3 1 128 0,0-2-128 0,-3-3 128 16,-2 1-128-16,1-1 128 0,-1-3 0 15,1 4-128-15,-2 1 192 0,1 1-64 16,2-2 48-16,-2 3 0 0,1 0 0 0,-1 0 0 16,0 0-16-16,2-1 0 0,-3 0 0 0,1-2 0 15,-1 0-160-15,0 0 0 16,-1-3 0-16,0 6 0 0,-4 5 0 0,3-1 0 16,0 1 0-16,-1-3 0 15,-1 0 128-15,0 0-128 0,-1 0 128 16,-2-6-128-16,2-2 128 0,-1-1-128 15,-1-1 0-15,0 1 128 0,1 1-128 0,-2 3 0 0,4 1 0 16,-3 3 0-16,-2 3 0 0,0 1 0 0,-2-2 0 16,0 4 0-16,0 2 0 0,0 2 0 0,1 0 0 15,-4 0 0-15,1-3 0 0,1 1 0 0,-1 1 0 0,0 3 0 0,0 2 0 16,-2-2 0-16,3 1 0 0,-1 1 0 0,-1-2 0 0,-1 0 0 16,3-1 176-16,-3 2-176 15,2-1 0-15,-2 1 0 0,1 2 0 0,1-1 0 16,0 0 0-16,-2 0 0 0,-1 1 0 0,1 2 0 15,-2 0 0-15,0 1-128 0,-2-2 128 0,1 2 0 0,-1 2 0 0,-1 1 0 16,-2-2-128-16,-1 1 128 0,0 1 0 0,0 1 0 16,-2 1 0-16,-2-1 0 0,-1 2 0 15,2-1 0-15,3 5 0 0,0-1 0 16,-1 0 0-16,-2-2-128 0,1 1 128 16,-1 1 0-16,0-1 0 0,2 0 0 0,0 0-128 15,0 4 128-15,-1 0 0 0,2 3 0 16,1 3 0-16,-2 1 0 15,2 2 0-15,-1 0-128 0,-2-2 128 0,2 1 0 16,-1 2 0-16,0-3 0 0,-3 3 0 16,3-5 0-16,1 1 0 0,0-1 0 15,-5 1 0-15,3 0 0 0,1 3 0 16,2 0 0-16,1-1 0 16,-2 0 0-16,2-2 0 15,0 2 0-15,-1-2 0 0,-2 1 0 16,0 2 0-16,1-1 0 0,3 0 0 15,1-2 0-15,3-1 0 16,-2-1 0-16,10-3 0 0,-9 4 0 16,2 2-144-16,7-6 144 0,-4 7 0 0,4-7-144 15,0 0-416-15,0 0-80 0,0 0 0 16,0 0-14384-16</inkml:trace>
  <inkml:trace contextRef="#ctx0" brushRef="#br1" timeOffset="37495.75">24093 7643 12783 0,'0'0'560'0,"0"0"128"0,0 0-560 0,0 0-128 0,0 0 0 0,0 0 0 16,0 0 448-16,0 0 48 0,0 0 16 0,0 0 0 15,0 0-224-15,0 0-32 0,0 0-16 16,0 0 0-16,-6-3 48 0,6 3 16 0,0 0 0 0,0 0 0 15,0 0 16-15,0 0 0 0,0 0 0 0,0 0 0 16,-6-6-48-16,6 6 0 0,0 0 0 0,0 0 0 16,-5-4 0-16,5 4 0 0,0 0 0 0,0 0 0 15,-3-5 64-15,3 5 16 0,0 0 0 0,0 0 0 16,-7-4 16-16,7 4 0 0,0 0 0 0,-4-7 0 0,-1 1-16 0,0-1 0 16,5 7 0-16,-2-8 0 0,2 8 64 0,-3-7 16 15,3 7 0-15,0 0 0 0,-5-11-64 0,2 2-16 16,3 9 0-16,-4-8 0 0,-1-2-128 0,2 3-32 15,2 0 0-15,-3 0 0 0,1 0-64 0,1-1-128 16,-1 0 176-16,0 2-176 0,3 6 256 16,-5-9-48-16,1 1-16 0,-1-2 0 15,1-1 0-15,-2 1 0 0,1-2 0 0,-1 3 0 0,0 1-64 0,0-2-128 16,-2-1 176-16,2 1-176 0,-2 1 256 0,0-1-64 16,1-1-16-16,-1 2 0 0,-2 3 64 0,4-1 16 15,-3 1 0-15,2-1 0 0,-2-2-64 0,3 0-16 16,-3 1 0-16,2-3 0 0,0-2-176 0,0 2 160 15,-3-2-160-15,2 3 160 0,-3 0-160 0,2 1 0 16,0-5 0-16,-2 4 128 0,0 3-128 16,1 1 0-16,-3 0 0 0,1-1 128 0,-2-1-128 15,2 2 160-15,2 0-160 0,-5 1 160 0,0-3-160 16,-1 1 0-16,2-1 144 0,0 4-144 0,-2 1 0 16,1-1 128-16,-2-3-128 0,2 3 0 0,-1 0 0 15,2 1 0-15,-1 0 0 0,2-1 0 0,0 0 0 16,2 1 0-16,-3 1 0 0,1 2 0 0,1-3 0 0,0 2 0 0,-3 0 0 15,2 1 0-15,2 2 0 0,-3 1 0 0,1-3 0 16,-2 0 0-16,0 0 0 0,0 1 0 0,0-1 0 16,-1 1 0-16,-3 1 0 0,2 0 0 15,0 1 0-15,-2 0 0 0,1-2 0 16,1-1 0-16,3 0 0 0,0 0 0 0,-1 1 0 0,1 2 0 0,1-1 0 16,-2 1 0-16,0 0 0 0,0 0 0 0,0 2 0 0,3-1 0 0,0-2 0 15,0 1-128-15,0 2 128 0,0-2 0 16,1-1 0-16,0 2 0 0,0 0 0 0,0-1 0 0,1 3 0 15,0-2 0-15,-2 2 0 0,1-1 0 0,1 0 0 16,-1-1 0-16,1 2 0 0,1-2 0 0,-4-1 0 0,4 2 0 16,2-1 0-16,-2 0 0 0,-2-1 0 0,1 1 0 15,0-1 0-15,-1 2 0 16,0 0 0-16,1-1 0 16,1-3 0-16,-3 1 0 0,-1 4 0 15,0 1 0-15,0 0 0 16,1-1 0-16,1 0 0 0,0-2 0 15,-2 1 0-15,4 0 0 0,-4 1 0 0,2 0 0 0,-1 0 0 16,1 0 0-16,-1-1 0 0,2 1 0 16,2 1 0-16,-3 1 0 0,1-1 0 15,1 1 0-15,-1 0 0 16,2-2 0-16,-3 0 0 0,2 0 0 0,2 3 0 16,-1-2 0-16,0-2 0 0,1 2 0 15,-2-1 0-15,1 0 176 0,0 2-176 16,2-2 128-16,0 0-128 0,2 0 128 15,-4 4-128-15,3-2 0 0,-1-3 144 0,1 2-144 16,-1 1 128-16,0-2-128 0,-2 4 128 16,2-3-128-16,6-7 0 0,-6 8 144 15,-1-4-144-15,1 3 0 0,0-1 160 16,1 1-160-16,-2-1 128 0,2-1-128 0,-4 0 160 16,2 1-160-16,1 0 192 0,-1 1-192 15,-1-2 192-15,3 2-192 0,0 2 192 0,0-3-192 16,-3-1 160-16,2 3-160 0,1-2 128 0,1 2-128 0,0-3 160 15,-1 3-160-15,1 1 192 0,-1 0-192 0,1-2 160 0,-2 2-160 0,-1-1 128 0,-1 1-128 16,3 1 128-16,2-2-128 0,-3-2 128 0,0 0-128 0,3 3 160 16,-3-2-160-16,1-1 192 0,1 2-192 0,0 2 176 15,0-2-176-15,-2 1 160 16,1-2-160-16,5-7 144 0,-5 9-144 0,1 0 128 0,2-1-128 0,-4-2 128 0,3 1-128 16,0-1 0-16,-1 1 128 0,-2-2-128 0,0 3 0 0,2-1 144 15,-2-2-144-15,6-5 0 0,-5 9 128 0,0-1-128 16,-1-2 0-16,0 0 0 15,1 0 0-15,-1 1 0 0,2 1 128 16,1-3-128-16,-3 1 0 16,1-1 0-16,1 2 0 15,-1 2 0-15,1-1 0 16,4-8 0-16,-4 10 128 0,1 1-128 0,-2-1 0 16,1-2 0-16,1 0 0 15,0-1 0-15,1 1 0 0,2-8 0 16,-4 10 128-16,1-2-128 15,0 0 0-15,1 0 0 0,1-1 128 16,1-7-128-16,-4 7 0 0,4-7 0 16,-4 10 0-16,1-2 0 0,-1 0 0 15,4-8 0-15,-5 10 128 0,1-3-128 0,4-7 0 16,-5 7 0-16,5-7 0 0,-4 5 0 16,-1 1 0-16,-1 2 0 0,4-1 0 15,2-7 0-15,0 0 144 0,0 0-144 0,-7 7 0 16,3 0 128-16,4-7-128 15,-5 8 0-15,0-1 0 0,1-2 0 0,4-5 0 16,0 0 0-16,-5 9 0 0,2-2 0 0,-2-1 0 16,5-6 0-16,-4 8 0 0,0 1 0 0,4-9 0 15,-5 8 0-15,5-8 0 0,-4 8 0 0,1 1 0 16,-1 0 0-16,4-9 0 0,-1 11 0 0,0-4 0 0,1-7 0 0,-2 8 0 16,2-8 0-16,0 9 0 0,-1 0 0 0,1-9 0 0,0 9 0 0,0-9 0 15,0 0 0-15,-4 9 0 0,2 1 0 0,0-3 0 16,2-7 0-16,0 0 0 0,-2 8 0 15,2-8 0-15,-1 7 0 0,1-7 0 0,0 0 0 0,0 0 0 16,0 0 0-16,-1 7 0 0,1-7 128 16,0 0-128-16,-5 8 0 0,5-8 0 0,0 0 128 0,0 0-128 15,-4 7 0-15,4-7 0 0,-3 6 0 0,3-6 0 0,0 0 0 16,0 0 0-16,0 0 0 0,-3 7 0 0,-1-1 0 0,4-6 0 16,0 0 0-16,-3 7 0 0,-3-3 0 0,6-4 0 15,0 0 0-15,0 0 0 0,-2 7 0 0,2-7 0 16,0 9 0-16,-1-2 0 0,-2 0 0 15,0 0 0-15,3-7 0 0,-2 7 0 0,1 0 0 16,1-7 0-16,-2 9 0 0,2-9 0 0,0 0 0 16,-1 10 0-16,-1-2 0 0,2 0 0 15,0-8 0-15,-2 11 0 0,0-3 0 16,1 0 0-16,-1-2 160 0,2-6-160 0,-3 9 0 16,2-2 0-16,-2 1 0 0,3-8 0 15,-1 9 0-15,0-1 0 0,1 0 0 0,0-8 0 16,-1 8 0-16,1-8 0 0,-2 10 0 0,2-10 0 0,3 11 0 15,-3-2 0-15,0-9 0 0,0 9 0 16,-1 0 0-16,1-9 0 0,0 0 0 16,-2 11 0-16,1 0 0 0,2-1 0 0,-1-10 0 15,3 9 0-15,-3-9 0 0,0 13 0 16,0-13 0-16,2 9 0 0,2 0 0 0,-4-9 0 16,2 9 0-16,-2-9 0 0,6 11 0 0,-2 0 0 15,-3-1 0-15,1-2 0 0,-2-8 0 16,3 7 0-16,-3-7 0 0,6 9 0 0,-2-1 0 15,-4-8 0-15,4 8 0 0,-4-8 0 0,7 7 0 0,-3 0 0 0,-4-7 0 0,4 8 0 16,-4-8 0-16,4 8 0 0,1 0 0 0,-2-2 0 0,-3-6 0 0,0 0 0 0,0 0 0 16,6 9 0-16,-1-1 0 0,-5-8 0 0,0 0 0 0,7 7 0 15,-7-7 0-15,0 0 0 0,5 6 0 0,1 1 0 16,0-2 0-16,-6-5 0 0,8 7 0 0,-3-1 0 16,-5-6 0-16,0 0 0 0,7 5 0 15,-7-5 0-15,6 8 0 0,-6-8 0 0,5 6 0 0,2 0 0 0,-7-6 0 16,5 8 0-16,-5-8 0 0,6 6 0 0,-6-6 0 0,7 7 0 0,0 2 0 0,-7-9 0 15,0 0 0-15,8 4 0 0,-8-4 0 0,8 7 0 16,0-2 0-16,-8-5 0 0,0 0 0 16,10 6 0-16,-2 0-144 0,-2 1 144 0,-6-7 0 15,8 6 0-15,-2 0 0 16,-6-6 0-16,7 5 0 0,-1 1 0 0,-6-6 0 0,9 5 0 16,-9-5 0-16,6 6 0 0,-6-6 0 0,0 0 0 15,10 3 0-15,-2 2 0 0,-2 0 0 0,-6-5 0 16,8 6 0-16,0-2 0 0,-8-4 0 0,0 0 0 15,0 0 0-15,7 3 0 0,-7-3 0 0,10 4 0 0,-2 0 0 16,-8-4 0-16,0 0 0 0,0 0 0 0,10 1 0 16,1 1 0-16,-4 0 0 0,-7-2 0 0,0 0 0 15,0 0 0-15,12 2 0 0,-4-1 0 16,-8-1 0-16,10 2 0 0,1-1 0 0,-11-1 0 16,7 2 0-16,-7-2 0 0,9-4 0 0,-9 4 128 15,9-4-128-15,-1 2 0 0,1-1 0 0,-9 3 128 16,0 0-128-16,9-2 0 15,-9 2 0-15,11-4 0 0,-3 1 0 0,-8 3 0 0,7-2 0 16,2-1 0-16,1 0 0 0,-10 3 0 16,0 0 0-16,9-6 0 0,-1 3 0 15,-8 3 0-15,7-7 0 0,-7 7 0 16,6-6 0-16,-6 6 0 0,6-3 0 0,-6 3 128 16,4-9-128-16,-4 9 0 0,3-10 0 0,-1 3 128 15,-2 7-128-15,1-8 0 0,0 0 0 0,-1 8 128 0,0-7-128 0,0 7 0 16,0 0 0-16,-1-8 0 0,-1 1 0 0,2 7 0 15,-1-5 0-15,1 5 0 0,0 0 0 0,0 0 0 0,0 0 0 0,0 0 0 16,0 0 0-16,0 0 0 0,0 0 0 0,0 0 0 0,0 0 0 16,0 0 0-16,0 0 0 0,0 0 0 0,0 0 0 0,0 0 0 0,0 0 0 15,0 0 0-15,0 0 0 0,0 0 0 0,0 0 0 0,0 0 0 16,-6-3 0-16,6 3 0 0,-3-7 0 0,3 7 0 0,0 0 0 0,0 0 0 0,0 0 0 0,0 0 0 0,0 0 0 16,0 0 0-16,-6 2 0 0,6-2 0 15,0 0 0-15,0 0 0 0,0 0 0 0,0 0 0 0,-4 6-128 16,4-6 128-16,0 0 0 0,0 0 0 15,0 0 0-15,0 0 0 0,0 0 0 0,0 0 0 0,0 0 0 0,0 0 0 16,0 0 0-16,-1 10 0 0,1-10 0 0,0 0 0 16,0 0 0-16,0 0 0 0,0 0 0 0,0 0 0 0,0 0 0 0,0 0 0 15,0 0 0-15,0 0 0 0,0 0 0 16,0 0 0-16,0 0 0 0,3 8 0 0,-1 1 0 0,-2-9 0 16,0 0 0-16,0 0 0 0,0 0 0 0,0 0 0 0,0 0 0 15,0 0 0-15,0 0 0 0,5 7 0 0,-5-7 0 16,0 0 0-16,0 0 0 0,0 0 0 0,0 0 0 15,0 0 0-15,0 0 0 0,10 3 0 0,-10-3 0 16,0 0 0-16,0 0 0 0,0 0 0 0,0 0 0 0,0 0 0 16,0 0 0-16,0 0 0 0,0 0 0 0,0 0 0 0,0 0-320 0,0 0 0 15,0 0 0-15,8-3 0 0,-1-2-1744 0,-7 5-368 16,5-6-64-16</inkml:trace>
  <inkml:trace contextRef="#ctx0" brushRef="#br1" timeOffset="38037.64">22139 8879 8287 0,'0'0'736'0,"0"0"-592"0,0 0-144 0,0 0 0 0,0 0 1536 0,0 0 288 0,0 0 48 0,0 0 16 0,0 0-672 0,0 0-128 0,0 0-16 0,0 0-16 16,0 10 32-16,0-10 0 0,0 0 0 0,0 0 0 0,0 0-112 0,0 0-16 0,0 0 0 0,8 8 0 0,0-3-272 0,-3-1-64 0,-5-4-16 0,10 3 0 15,-4 2-288-15,3 1-64 0,-1-4-16 0,1 1 0 16,0 1-48-16,0 2 0 0,-3-2 0 0,2-1 0 16,-8-3 112-16,0 0 16 0,13 7 0 0,-2-2 0 0,0-1 112 15,-1 2 16-15,-10-6 16 0,9 9 0 0,0-4-128 16,-9-5-16-16,7 6-16 16,0 3 0-16,-3 0-64 0,1 0-16 15,-1 1 0-15,-3-1 0 16,-1-9-48-16,2 10-16 0,1 1 0 15,-3-11 0-15,1 10 64 0,-1-10 16 16,0 0 0-16,-3 11 0 0,1 1-80 16,1-1-16-16,-2-2 0 0,3-9 0 15,-2 8 48-15,-1 2 0 0,-1 0 0 16,4-10 0-16,0 0-64 0,-3 9-128 16,-8-1 192-16,6-1-64 0,5-7-128 0,-5 9 0 15,-1-2 0-15,2 1 128 0,-4 0-128 0,3 2 0 0,1-3 0 16,-2 2 128-16,-1-4-128 15,2 2 0-15,5-7 144 0,-8 9-144 0,-2-3 128 16,1 2-128-16,1-2 160 0,0 1-160 16,-4-3 128-16,3 2-128 0,2-2 0 15,-1 2 144-15,-2 0-144 0,-2 1 0 0,3-1 0 0,-1 0 0 16,0 3 0-16,1 0 0 0,1-2 0 0,3 0 0 0,-3-1 0 16,2-2 0-16,6-4 0 0,-7 4 0 0,7-4 0 0,0 0 0 0,0 0 0 0,0 0 0 15,0 0 0-15,0 0-320 0,0 0 48 0,0 0 16 0,6-7-1728 0,-1-3-352 16,6 2-64-16,-3-2-11984 0</inkml:trace>
  <inkml:trace contextRef="#ctx0" brushRef="#br1" timeOffset="39110.22">21844 9602 14735 0,'0'0'1312'0,"0"0"-1056"0,0 0-256 0,0 0 0 0,0 0 976 0,0 0 144 16,0 0 32-16,0 0 0 0,0 0-560 0,0 0-96 15,-3-5-32-15,3 5 0 0,0 0-32 0,0 0-16 16,0 0 0-16,0 0 0 0,0 0 160 0,0 0 16 15,0 0 16-15,0 0 0 0,0 0 32 0,0 0 0 16,-8 2 0-16,8-2 0 0,0 0-224 0,-3 7-32 0,3-7-16 0,-9 7 0 16,4 3-96-16,2-1-16 15,3-9 0-15,-7 7 0 0,0 1-16 0,2-2-16 0,-1 0 0 0,0 1 0 16,-5-1-48-16,3 0-16 0,8-6 0 0,-9 7 0 16,-1 1 864-16,4-2 160 0,6-6 32 0,-6 5 16 31,-1 0-1616-31,7-5-336 0,-4 7-64 0,4-7-16 0,-7 8 800 0,7-8 0 0,-5 8 0 15,5-8 192-15,-2 11-192 0,1-3 176 0,1-8-176 0,0 0 160 16,0 0-160-16,-5 8 0 0,5-8 144 0,-2 9-144 0,1 0 0 16,1-9 128-16,-1 8-128 0,1-8 0 15,-2 7 0-15,2-7 144 0,-2 8-144 0,2-8 0 16,0 10 160-16,0-10-160 0,-3 9 128 0,0 0-128 16,3-2 0-16,0-7 0 15,0 8 0-15,0-8 0 0,-1 8 128 0,1-8-128 16,0 0 0-16,0 0 128 0,0 0-128 0,4 8 0 0,-1-1 144 15,-3-7-144-15,0 0 0 0,0 0 144 0,0 0-144 16,5 7 0-16,0-1 128 0,-5-6-128 0,0 0 0 16,0 0 0-16,6 4 128 0,-6-4-128 0,0 0 0 15,0 0 0-15,0 0 128 0,0 0-128 0,6 4 0 0,-6-4 0 16,0 0 0-16,0 0 128 0,0 0-128 0,0 0 0 16,0 0 128-16,7 3-128 0,-7-3 0 0,0 0 0 0,0 0 0 15,0 0 128-15,8 5-128 0,0 0 0 0,-8-5 128 16,0 0-128-16,0 0 0 0,9 3 0 15,-2 1 0-15,-7-4 0 0,0 0 0 0,0 0 0 0,6 5 144 0,-6-5-144 16,0 0 0-16,0 0 144 0,9 2-144 0,-9-2 0 16,0 0 0-16,0 0 128 0,5 5-128 0,-5-5 0 15,0 0 0-15,0 0 0 0,0 0 0 16,0 0 0-16,0 0 128 0,0 0-128 0,0 0 0 0,11 0 0 16,-11 0 0-16,0 0 128 0,10 1-128 0,-10-1 0 15,9-2 0-15,-9 2 128 0,11-1-128 16,-11 1 0-16,11-1 0 0,-2 1 0 15,-9 0 0-15,11 1 0 0,-11-1 0 0,9 1 0 16,1-2 0-16,-10 1 0 0,11 0 0 0,-11 0 0 0,9-3 0 0,0 2 0 0,-9 1 0 16,10 1 0-16,-10-1 0 0,10-1 0 15,-1-2 0-15,-9 3 0 0,7-3 0 0,-7 3 0 16,9-5 0-16,-9 5 0 0,7-5 0 0,0 0 0 0,-1 1 0 0,-6 4 0 16,9-3 0-16,-9 3 0 0,7-4 0 15,-7 4 0-15,10-1 0 0,-10 1 0 0,0 0 0 0,11-1 0 0,-2-1 0 16,-9 2 0-16,10-4 0 0,-10 4 0 15,9 0 0-15,-9 0 0 0,10-4 0 0,-10 4 0 0,8-4 0 16,1 3 0-16,-9 1 0 16,0 0 0-16,10 0 0 0,-10 0 0 0,8-5 0 0,-8 5 0 15,0 0 0-15,0 0 0 0,10 0 0 0,-3 0 0 16,-7 0 0-16,0 0 0 0,11 2 0 0,-11-2 0 0,0 0 0 0,11 0 0 16,-11 0 0-16,0 0 0 15,8 1 0-15,-8-1 0 0,0 0 0 0,0 0 0 16,9-1 0-16,-9 1 0 0,0 0 0 15,0 0 0-15,8 3 0 0,-8-3 0 0,0 0 0 0,0 0 0 0,0 0 0 0,0 0 0 16,0 0 0-16,0 0 0 0,0 0 0 16,0 0-176-16,0 0 48 0,5 5 0 15,-5-5-320-15,0 0-64 0,0 0-16 16,0 0-9408-16,0 0-1888 0</inkml:trace>
  <inkml:trace contextRef="#ctx0" brushRef="#br1" timeOffset="40228.07">22347 9793 1839 0,'0'0'160'16,"0"0"-160"-16,0 0 0 0,-5 3 0 0,-1-1 1840 0,6-2 336 15,0 0 64-15,0 0 0 0,-5 2-1472 0,5-2-320 16,-6 0-48-16,6 0-16 0,0 0-112 0,0 0-16 16,0 0-16-16,0 0 0 0,0 0 112 0,0 0 32 15,-6 2 0-15,6-2 0 0,0 0 192 0,0 0 64 16,-6 8 0-16,6-8 0 0,0 0 192 0,0 0 64 15,0 0 0-15,0 0 0 0,0 0-144 0,2 11-32 16,0-2 0-16,-2-9 0 0,0 0-80 0,7 11-32 0,-4-2 0 16,-3-9 0-16,0 0-352 0,7 8-64 15,-7-8 0-15,7 9-16 0,-7-9 64 0,5 10 16 0,-5-10 0 0,6 10 0 16,-2 0-48-16,-3 0 0 0,1-1 0 16,0 0 0-16,0 2 48 0,-2 0 0 15,-3-2 0-15,2 0 0 0,0 0-112 0,-1 0-16 0,-1-1 0 16,-1 1 0-16,-1 1 64 0,2-1 0 0,-3 0 0 15,2 0 0-15,-3-1-48 0,0 1 0 0,2 0 0 16,-1 1 0-16,-3 0-144 0,1 1 192 0,2 0-192 16,0-1 192-16,-4 0-192 0,1 1 160 15,-1 1-160-15,2-1 160 0,4 0-160 16,1 0 0-16,-2 0 144 0,2 1-144 0,1 1 0 0,-1-2 0 16,-2-1 0-16,2-1 0 0,1-1 0 15,1 1 0-15,-2-1 0 0,1 0 128 16,2-8-128-16,-2 8 0 0,0-1 0 0,0 3 0 15,-1-1 0-15,1-2 0 0,-1 0 0 0,3-7 0 0,-3 9 0 0,1-1 0 16,-1-1 0-16,3-7 0 0,0 0 0 16,0 10 0-16,5-1 0 0,-5-9 0 15,0 0 0-15,0 0 0 0,0 11 0 0,0-2 0 16,0-9 0-16,0 0 0 0,0 0 0 0,1 6-128 16,-1-6 128-16,0 0-128 0,0 0 128 0,4 6-128 15,-4-6 128-15,4 6-160 0,-4-6 160 0,0 0-160 0,0 0 160 16,9 7-192-16,-2-1 192 0,-7-6-192 15,8 7-64-15,-2 0-32 0,-6-7 0 0,9 5 0 16,0 2-544-16,0-3-128 0,-9-4 0 0,11 4-10336 16</inkml:trace>
  <inkml:trace contextRef="#ctx0" brushRef="#br1" timeOffset="40859.08">22203 10462 9503 0,'0'0'416'16,"0"0"96"-16,0 0-512 0,0 0 0 0,0 0 0 0,0 0 0 0,3-6 0 0,-3 6 0 15,0-9 0-15,0 9 0 0,3-9 0 0,-3 9 256 16,0 0-32-16,0-9 0 0,0 9 656 0,0 0 128 16,-3-6 16-16,3 6 16 0,0 0 48 0,0 0 0 15,0 0 0-15,0 0 0 0,0 0-224 0,0 0-32 16,-4 6-16-16,2 2 0 0,2-8-304 0,-5 10-48 15,3-1-16-15,0-1 0 0,-2 0-64 0,-1 0 0 16,5-8-16-16,-3 10 0 0,0 0 0 0,1 0 0 16,4-2 0-16,-4 1 0 0,2-9 0 0,-2 10 0 0,3-1 0 15,-1-9 0-15,0 9-48 0,0-9 0 16,1 10 0-16,2-2 0 0,-1 1-112 0,-2-9-16 0,2 9-16 0,-2-9 0 16,6 10-32-16,-2-2 0 15,-4-8 0-15,0 0 0 0,0 0-16 0,2 9-128 0,1-1 192 16,-3-8-64-16,0 0 64 0,0 0 0 0,8 6 0 0,-2 0 0 15,-6-6 0-15,0 0 0 0,0 0 0 0,7 6 0 16,-7-6-192-16,0 0 192 0,7 6-192 16,-7-6 192-16,0 0-192 0,0 0 0 0,9 5 144 15,-3-2-144-15,-6-3 0 0,9 0 0 16,-9 0 0-16,10-1 128 0,1 1-128 0,-11 0 128 0,0 0-128 16,0 0 128-16,10-3-128 0,-10 3 0 15,0 0 0-15,8-4 0 0,-8 4 0 0,0 0-192 16,10-2 64-16,-2 0 0 0,-8 2-192 0,9-2-16 15,-9 2-16-15,10-4 0 0,-4-1-256 0,0-1-48 16,2 0-16-16,-3 0 0 0,1 1-528 16,-2-1-96-16,-4 6-32 0,8-5 0 0,-8 5-480 15,8-5-112-15</inkml:trace>
  <inkml:trace contextRef="#ctx0" brushRef="#br1" timeOffset="41523.54">22489 10369 2751 0,'0'0'256'0,"0"0"-256"0,0 0 0 0,0 0 0 16,7-6 2416-16,-7 6 432 0,0 0 96 0,6-4 0 16,2-1-2032-16,-8 5-400 0,4-7-96 0,-4 7-16 15,0 0 272-15,10-6 48 0,-4 0 16 0,-1 0 0 16,-5 6 96-16,7-4 0 0,-7 4 16 0,8-4 0 16,-8 4-144-16,8-3-16 0,0 1-16 0,-8 2 0 15,9-2-304-15,-9 2-64 0,9-4-16 0,-9 4 0 16,0 0-80-16,8 0-16 0,-8 0 0 0,0 0 0 15,0 0 48-15,10 4 0 0,-3 0 0 0,-7-4 0 0,0 0 64 0,4 8 16 16,-1 0 0-16,0-1 0 0,-3 1-48 0,0 0 0 16,0-8 0-16,-1 11 0 0,-3 1-64 0,2-1-16 15,-1-2 0-15,1 0 0 0,1 2-16 16,0-2-16-16,1-9 0 0,-2 11 0 0,1-1 16 16,-2 0 0-16,1 0 0 0,1 0 0 15,1-10-176-15,-1 12 192 0,0-1-192 16,-1-2 192-16,1 2-192 0,1-1 0 0,0 0 0 0,0 1 0 15,0 0 0-15,0 0 0 0,1 0 0 0,-1-2 0 16,0 1 0-16,2-1 128 0,-4 0-128 0,2-1 128 16,0-8 32-16,2 10 0 0,-2-10 0 0,2 11 0 0,0-3-16 0,0 2 0 15,0 0 0-15,-1 0 0 0,-1 0-144 0,2-1 0 16,-1-2 144-16,2 1-144 0,-3-8 0 0,2 10 0 16,-1-1 0-16,0-1 128 0,-1-8-128 0,1 9 0 15,1 2 128-15,0-3-128 0,-2-8 0 16,1 8 0-16,1 0 0 0,1-1 128 0,-2 1-128 0,-1-8 0 15,3 8 0-15,-3-8 128 0,0 0-128 0,3 8 0 0,0 0 0 0,-3-8 0 16,0 0 0-16,4 9 0 0,-1-1 0 16,-3-8 0-16,0 0-176 0,0 0 176 15,0 0-208-15,10 2 80 16,-10-2-320-16,9 0-48 0,-9 0-16 0,12-5 0 16,1 3-512-16,-1 1-128 15,-3-1 0-15,0 0-6896 0,-9 2-1360 0</inkml:trace>
  <inkml:trace contextRef="#ctx0" brushRef="#br1" timeOffset="42475.43">22680 10873 11967 0,'0'0'1072'0,"0"0"-864"16,0 0-208-16,-1 9 0 0,1-9 1152 0,0 9 176 16,1 0 32-16,-1-9 16 0,0 0-672 0,7 6-144 0,4-2-32 0,1 1 0 15,-3-1-32-15,3-1-16 16,1-2 0-16,2 0 0 0,-6 1 0 0,4 1 0 0,1-2 0 0,1-1 0 15,1 2-128-15,-1 0-32 0,-3 1 0 0,2 0 0 16,1-2-48-16,0 1-16 0,1-1 0 0,-2 0 0 16,-1 4-64-16,1-4 0 0,0-2-16 15,0-1 0-15,1 2 208 0,1-3 32 16,0 2 16-16,1-3 0 0,0-2-48 0,3 2 0 16,0-2 0-16,0-1 0 15,-4-3-128-15,4 0-16 0,-1 0-16 16,0 1 0-16,0 0-224 15,1 0 144-15,-2-2-144 0,-2 3 128 16,3 2-128-16,-4 2 0 16,-2-3 0-16,1 2 128 0,-3-2-128 15,0 3 192-15,-2 1-192 16,0 1 192-16,-9 2-192 0,10-1 0 16,-10 1 144-16,12-1-144 0,-4 0 144 15,-8 1-144-15,0 0 192 0,9 3-192 0,-9-3 144 0,0 0-144 16,9 5 0-16,-9-5 144 0,0 0-144 15,0 0 0-15,5 4 0 0,-5-4 0 0,0 0 0 16,0 0-144-16,0 0 0 0,0 0 0 0,0 0-528 0,0 0-96 16,0 0-32-16,0 0-11584 0</inkml:trace>
  <inkml:trace contextRef="#ctx0" brushRef="#br1" timeOffset="43962.49">24212 10885 15663 0,'0'0'1392'15,"0"0"-1120"-15,0 0-272 0,0 0 0 0,0 0 1072 0,0 0 144 0,10-5 48 0,-2 2 0 0,-2-5-784 16,3 3-160-16,1-1-16 0,-2 0-16 16,2-3-160-16,-1 0-128 0,1-2 144 0,2 2-144 0,-3 3 352 0,2-3-32 15,1 0 0-15,-2 2 0 0,-1-1 192 0,3 2 48 16,-1 0 0-16,1-2 0 0,1-3 96 0,1 2 32 15,1-1 0-15,0 0 0 0,2-1-160 0,-2 1-16 16,-1 0-16-16,2 1 0 0,0-2-16 0,1 1 0 16,-2 1 0-16,0-1 0 15,1-2-96-15,0 0 0 0,1 0-16 16,-2 0 0-16,-3-2-16 0,2 1 0 0,1-1 0 0,-1 1 0 0,-2-3-144 16,2 1-16-16,-2-2-16 0,-1 1 0 0,2-3-32 0,-2 0 0 15,0 0 0-15,1-2 0 0,2-1-16 16,1-1-128-16,-4 0 192 0,3 1-64 0,2 0-128 0,3 1 0 15,-1-1 144-15,-2 1-144 0,2 0 0 0,-1 0 0 16,2-2 0-16,-2 1 128 0,-2 1-128 16,-1 0 0-16,1-2 128 0,-2 1-128 0,0-4 0 0,1 1 0 15,1 2 0-15,-4 0 0 0,0-1 0 16,1 0 0-16,0 0 0 0,1 0 128 0,-4 1-128 16,2-2 0-16,0-1 0 0,0 1 128 15,2 3-128-15,0 0 0 16,0-3 0-16,2 0 0 0,-1-2 0 15,1 1 0-15,2 2 0 0,-2-1 0 16,1-1 0-16,-1 1 0 0,0 1 0 16,0 0 0-16,-3 0 0 0,2 0 0 0,0 0 0 15,-1 1 0-15,-1 0 0 16,0 0 0-16,-1-2 128 0,0 0-128 16,-1-2 0-16,1 0 144 0,-1 1-144 15,-1-3 0-15,1 0 128 16,0 1-128-16,2 3 0 0,-1-1 0 15,0 0 128-15,0 0-128 0,0-2 192 16,-2 3-192-16,1 2 0 0,2-3 0 16,-5 0 0-16,3 1 0 0,-3 4 0 15,2-2 0-15,-2 0 128 16,2-4-128-16,-2-1 0 0,2-3 160 0,-1 0-160 16,-1-2 128-16,1 1-128 15,0 1 0-15,-2 1 0 0,2 1 0 0,-3-1 0 16,0 3 0-16,2-1 0 0,-1 1 0 15,2-4 0-15,-3 2 0 0,2 1 0 0,0-1 0 16,-2-1 0-16,2 4 0 0,-4 3 0 0,-1 0 0 0,-1 2-128 16,0 0 128-16,1 0 0 0,-2 4 0 0,0-2 0 0,-2 2 0 15,-1 2 0-15,1 0 0 0,1 0 0 0,-4 0 0 16,0-1 0-16,-1 2 0 0,1 1 128 0,-2 0-128 16,2-3 0-16,-3 2 128 0,2 0-128 15,-2-2 0-15,0 1 0 0,-2-2 128 0,1 1-128 16,2-1 0-16,-1 1 0 0,0-3 0 15,0 1 0-15,0 1 0 0,-1-1 0 0,-1 2 0 0,-1-1 0 16,1 3 0-16,0 0 0 0,-2 4 0 16,-1-2 0-16,0 1 0 15,0-2 0-15,-2 5 0 0,3 0 0 16,-4 3 0-16,-3-3 0 0,1 1 0 16,2 1 0-16,-2-1 0 15,2 3 0-15,-1-1 0 0,2 0 0 16,1 1 0-16,-2-1 0 0,2 3 0 0,1 0 0 15,0 2 0-15,0-2 0 0,0 2 0 16,-2 0 0-16,-1-2 0 16,4 1 0-16,1 1 0 0,-1 1-128 0,0 1 128 15,1 1 0-15,-1-2 0 0,0-2 0 16,2 0 0-16,-1 3 0 0,-1 0 0 16,-1 0 0-16,1-1 0 0,-3 1 0 15,0 0 0-15,2 0 0 0,-2 0 0 0,-1-1 0 16,1 1 0-16,0 2 0 0,1-1 0 15,0 0 0-15,0 1 0 0,0-2 0 16,-1 0 0-16,-1 1 0 0,2 2 0 16,3-1 0-16,-1 1 0 0,0-2 0 15,0 0 0-15,-3-2 0 16,3 4 0-16,-2-2 0 0,2 1 0 16,1 2 0-16,-1-2 0 0,0-2 0 15,-1 2 0-15,0-1 0 0,1-1 0 0,0 0 0 16,0 2 0-16,-3-1 0 0,3 0 0 15,0 2 0-15,-3-1 0 0,0-1 0 0,-1 2 0 0,1-1 0 0,-1 1 0 0,-2-2-144 16,1 0 144-16,1-1 0 0,-1 2 0 0,3-1 0 0,-2 0-128 16,-2 1 128-16,3-1 0 0,0-1 0 0,3 1 0 15,0 2 0-15,2-3 0 16,-2-2 0-16,2 2 0 0,1-1 0 0,0 2 0 0,9-3-192 16,-9 1 192-16,2-1-192 0,-1 3 192 0,8-3-320 0,-7 1 32 15,7-1 16-15,-8 3 0 0,0 1-48 0,8-4 0 0,0 0 0 0,0 0 0 0,-8 0 16 0,8 0 0 16,0 0 0-16,-7 4 0 0,1 0-240 0,6-4-48 0,-6 7-16 15,0-1 0-15,6-6-256 0,-5 4-48 0,5-4-16 16,0 0 0-16,-6 7-1120 0,6-7-208 0,0 0-48 16</inkml:trace>
  <inkml:trace contextRef="#ctx0" brushRef="#br1" timeOffset="45008.15">23533 8125 3679 0,'0'0'320'0,"0"0"-320"0,1-11 0 0,0 2 0 0,1 0 1680 0,-2 1 272 0,0 8 48 0,0 0 16 0,-1-7-1168 0,1 7-224 0,-3-7-48 0,1 0-16 0,2 7-192 0,0 0-48 0,0 0 0 15,-10 0 0-15,1 4 128 0,0-1 0 0,0-1 16 0,2 0 0 0,-2 0 224 0,1 0 32 0,2 1 16 0,-2 3 0 16,-1-2-96-16,1-1 0 0,1 2-16 0,-1-1 0 16,-1 0-144-16,3 1-32 0,-3 0 0 0,2 1 0 15,-4 3-32-15,2-1-16 0,1 1 0 0,0 0 0 0,-1-2-112 0,-1-1-32 16,-1 0 0-16,1 0 0 0,0 1 16 16,-1 0 0-16,-1-2 0 0,-1 2 0 0,2 1 96 15,-1 1 16-15,-2 1 0 0,3 1 0 0,1-1-80 0,-2 0-16 16,-3 1 0-16,4 1 0 0,-2 0-80 15,2 0-16-15,1 0 0 0,0 2 0 16,-1 2-192-16,4-1 144 16,-2 0-144-16,2 0 128 0,0 2-128 0,0-1 160 15,2 2-160-15,0-2 160 0,1 3-32 0,-1 0-128 16,0-1 192-16,-1 1-64 0,2-1 48 0,0 0 0 16,-2 3 0-16,3-1 0 0,-3 2-48 0,2-2 0 15,-1-1 0-15,0-1 0 0,2 0-128 0,-1 1 192 16,1-1-192-16,2 2 192 15,-2-1-192-15,2-1 0 0,-1 1 144 0,1 0-144 0,0-4 0 16,1 3 0-16,1 2 0 0,0-1 128 16,-1-1-128-16,0-3 0 0,2 2 0 15,1 2 128-15,-1 2-128 0,0-3 0 16,2-1 0-16,0 0 0 0,1 3 0 16,0-1 0-16,1-3 0 0,1 1 0 15,2-2 0-15,0 2 0 0,1-3 128 0,-3 0-128 16,2-2 0-16,1 3 0 0,-1-3 0 15,0 0 128-15,-1-1-128 0,3 1 0 16,-1-1 128-16,0 0-128 0,-1 1 0 16,-4-2 0-16,2-2 0 0,1 1 128 0,-2 2-128 15,3 1 0-15,0 1 0 0,0-1 128 16,-3 0-128-16,3 0 0 0,0-1 0 0,-1 2 0 0,-1 3 0 0,0-1 0 16,3-4 0-16,-2 2 0 0,-1 2 0 15,-1 0 0-15,-1 0 0 0,2-1 0 0,1-5 0 16,-1 0 0-16,1 2 0 15,-1-1 128-15,-1 1-128 0,2-1 0 0,-3 2 0 0,3-3 0 16,0 0 0-16,-1-1 0 0,0 0 128 0,0 1-128 0,0 0 0 0,1-1 128 16,-1-3-128-16,0 2 0 0,1 1 0 0,0 1 0 15,-1-1 0-15,-1-1 128 0,-1-1-128 16,2 0 0-16,-7-6 0 0,9 6 0 0,-1 3 0 16,-1-2 0-16,1-3 0 15,0 3 128-15,-2 1-128 0,1 0 0 16,-1 1 0-16,1-1 0 0,-1-2 0 0,-1 2 0 15,1 0 0-15,-2 1 0 0,0 2 0 16,1-3 0-16,-5-8 0 0,6 11 0 16,0 0 0-16,-1-1 0 0,-1-1 0 15,0 0 0-15,2 0 0 0,-2 1 0 0,0 1 0 16,-1-1 0-16,1-2 0 0,-1 2 0 0,1 1 0 0,0 2 0 16,-2-2 0-16,4-1 0 0,1 2 0 15,-2-1 0-15,-2 2 0 0,0-2 0 16,3-3 0-16,-1 1 0 15,2 0 0-15,-3 1 0 0,1-1 0 16,-1-3 128-16,-4-6-128 0,5 8 0 16,-5-8 0-16,4 8 128 0,1-2-128 0,-5-6 0 15,0 0 0-15,0 0 0 0,6 7 0 0,-6-7 0 16,0 0 0-16,0 0-192 0,0 0-1152 0,0 0-224 0,0 0-48 16,0 0-11248-16</inkml:trace>
  <inkml:trace contextRef="#ctx0" brushRef="#br1" timeOffset="47175.47">23656 10965 4607 0,'0'0'192'0,"0"0"64"0,0 0-256 0,0 0 0 0,0 0 0 0,0 0 0 15,0 0 2176-15,0 0 400 0,0 0 80 0,0 0 16 16,0 0-1712-16,0 0-352 0,0 0-64 0,0 0-16 16,0 0 48-16,0 0 0 0,0 0 0 0,0 0 0 15,0 0-160-15,0 0-32 0,-6 4 0 0,6-4 0 16,-8 4-144-16,8-4-48 0,0 0 0 0,0 0 0 16,-8 5 48-16,8-5 0 0,0 0 0 0,0 0 0 15,-5 6 144-15,5-6 48 0,0 0 0 0,-4 5 0 0,4-5-16 16,0 0 0-16,-6 8 0 0,6-8 0 0,0 0-112 0,-1 9-32 15,-3-2 0-15,4-7 0 0,-4 8-80 0,4-8 0 16,0 0-16-16,-2 9 0 0,0-1-48 0,0 0-128 16,1-1 192-16,1-7-64 0,0 0-128 0,-1 10 0 15,1-10 144-15,0 9-144 16,0-9 144-16,0 0-144 0,0 0 192 0,0 0-192 16,2 10 224-16,2-4-64 0,-4-6-16 0,0 0 0 15,0 10-144-15,-2-2 160 0,2-8-160 16,0 0 160-16,-3 11-160 0,2-5 0 15,1-6 144-15,-1 9-144 0,1-9 144 0,-2 8-144 0,0 0 192 16,2-8-192-16,-2 5 192 0,2-5-64 16,-6 4 0-16,6-4-128 0,-5 7 224 0,5-7-64 15,0 0-16-15,-5 8 0 0,5-8-16 16,-5 5 0-16,1 3 0 0,4-8 0 0,0 0-128 0,0 0 0 16,0 0 144-16,-3 7-144 0,0-1 0 0,3-6 0 15,0 0 0-15,0 0 128 0,0 0-128 0,0 0 176 16,0 0-176-16,0 0 192 0,0 0-48 0,0 0 0 15,0 0 0-15,0 0 0 0,0 0-144 16,0 0 128-16,0 0-128 0,0 0 128 0,0 0-128 0,-6 3 0 16,6-3 0-16,0 0 128 0,0 0-128 0,0 0 0 15,-7 3 0-15,7-3 0 0,0 0 0 16,0 0 0-16,0 0 0 0,-8 3 0 0,0-2 0 16,8-1 0-16,0 0 0 0,0 0 0 0,0 0 0 15,-4 3 0-15,4-3 0 0,0 0 0 0,0 0 0 16,0 0 0-16,-8 4 0 0,8-4 0 0,0 0 0 15,-7 3 0-15,1-1 0 0,6-2 0 0,0 0 0 0,-7 3 0 0,3 3 0 0,4-6 0 16,-7 5 0-16,7-5 0 0,-6 3 0 0,6-3 0 0,0 0 128 0,-8 5-128 0,8-5 0 16,-7 3 128-16,1 0-128 0,6-3 0 0,0 0 144 0,-7 3-144 15,-1-4 0-15,8 1 0 0,0 0 0 0,-6 3 128 16,0-2-128-16,6-1 0 0,-8 0 128 0,8 0-128 0,0 0 128 0,0 0-128 16,-7 4 128-16,7-4-128 0,0 0 192 0,0 0-48 15,-8 1 0-15,8-1 0 0,0 0-16 0,-5-3 0 16,-1 1 0-16,6 2 0 0,0 0-128 0,-5-2 0 15,5 2 144-15,-6-2-144 0,6 2 0 0,0 0 0 16,-9-2 0-16,9 2 128 0,-5-3 0 16,5 3 16-16,-6-3 0 0,1 0 0 0,-1 0 80 0,6 3 16 15,0 0 0-15,0 0 0 0,-6-4-240 0,6 4 0 16,-6-3 128-16,6 3-128 0,0 0 0 16,-5-1 0-16,-3-4 0 0,8 5 0 0,0 0-320 15,0 0-64-15,-5-3-16 0,5 3 0 16,-5-6-2288-16,2-1-448 0,-5-4-80 0,4-1-32 15</inkml:trace>
  <inkml:trace contextRef="#ctx0" brushRef="#br1" timeOffset="47826.78">23083 10251 11055 0,'0'0'480'0,"0"0"112"0,0 0-464 0,0 0-128 0,0 0 0 0,0 0 0 16,0 0 720-16,0 0 128 0,0 0 32 0,0 0 0 16,-5-7-432-16,5 7-64 0,-2-7-32 0,2 7 0 15,-3-8-32-15,2 1-16 0,1 7 0 0,-1-8 0 16,-1 0 528-16,2 8 128 0,-1-8 0 0,1 1 16 16,-4-3 0-16,2 2 0 0,-1-2 0 0,1 1 0 15,1 0-240-15,-2 1-48 0,-2-2-16 0,2-1 0 16,-1 0-208-16,1 0-32 0,-1 0-16 0,0-2 0 15,1-2 48-15,2 1 16 0,1 0 0 0,1 0 0 16,0 0-176-16,2 1-48 0,3 0 0 16,-3-3 0-16,2 0-64 0,2 0-32 0,1 5 0 0,2 3 0 15,0-1-160-15,0-1 0 0,-2 0 0 16,3 2 128-16,0 4-128 0,0 0 0 16,-2-1 0-16,1 2 0 15,2 0 0-15,-2 1-192 0,-10 2 32 0,10-2 16 16,0 4-496-16,-10-2-112 0,0 0-16 15,0 0-7760-15,10 4-1568 0</inkml:trace>
  <inkml:trace contextRef="#ctx0" brushRef="#br1" timeOffset="48860.18">23987 9107 5519 0,'-7'10'496'0,"0"-5"-496"16,-1 0 0-16,1 1 0 0,-1 1 1744 0,1-3 256 16,7-4 48-16,-9 8 16 0,0 0-1280 0,2-1-256 15,-1-2-48-15,8-5-16 0,-6 3 64 0,6-3 16 16,0 0 0-16,0 0 0 0,0 0 32 0,0 0 16 16,-7-1 0-16,7 1 0 0,0 0-32 0,0 0-16 15,-1-4 0-15,1 4 0 0,0 0-80 0,5-6-16 16,0-2 0-16,0 2 0 0,2-1 64 0,-2 1 16 0,5-2 0 0,-1-2 0 15,0 0-80-15,1-2 0 0,0 0-16 0,0 0 0 16,0 1-96-16,-1 0-16 16,2 0 0-16,-2-2 0 0,1-3 48 0,1 2 0 15,-1 1 0-15,0-2 0 0,-1 1-32 16,1 1 0-16,2 1 0 0,0-1 0 16,-1-3-64-16,-1 4-16 0,0-1 0 15,-3 1 0-15,3-1-96 0,-1-1-32 16,-2 0 0-16,-2 0 0 15,2 0 0-15,-2-2 0 0,1 2 0 0,0-2 0 16,-2-2 112-16,0-1 16 0,2 0 0 16,-4 1 0-16,0-2 0 0,0-2 0 0,4-2 0 15,-2 1 0-15,-3-1-32 0,1 5 0 16,2-2 0-16,-2 1 0 16,-1-2-96-16,1 3 0 0,1 2-128 15,-1 0 192-15,0 2-192 0,0-1 0 16,-1 0 128-16,0-1-128 0,0 0 0 15,-1 1 176-15,1 0-176 0,2-1 160 0,1-1-16 0,-3 0 0 16,0 2 0-16,1-1 0 0,1-1-144 0,-2-1 0 16,-1-2 0-16,1 1 0 0,1-1 144 0,1 2-144 15,-2 0 160-15,-2 0-160 16,1-1 176-16,1 4-176 0,0-3 192 0,1 0-192 0,-4 3 176 16,4-1-176-16,0 1 160 0,-2 0-160 0,-1 1 192 0,1-1-48 0,0 1-16 15,1-1 0-15,-2-2 32 0,1 0 0 0,-1 0 0 16,1 1 0-16,-2 1-32 15,2-2 0-15,0-2 0 0,0 0 0 0,0 3-128 16,0 0 0-16,-1 0 0 0,1 1 128 16,-4 3-128-16,1-1 0 0,-1 1 0 15,1-3 0-15,-1 1 128 16,-1-1-128-16,0 4 128 0,-2 0-128 16,-1 0 128-16,1 0-128 15,-1 0 128-15,-1 0-128 0,-1 0 0 0,0 1 128 16,5 0-128-16,-3 1 0 0,-2 0 0 15,-1 1 0-15,3 3 128 0,1-2-128 16,3 0 0-16,-3 2 0 0,0-1 0 16,7 7 0-16,-4-4-256 0,4 4-48 15,-4-7 0-15,4 7 0 0,0 0-1936 0,0 0-400 16,0 0-80-16</inkml:trace>
  <inkml:trace contextRef="#ctx0" brushRef="#br1" timeOffset="54314.83">3368 9727 19407 0,'-10'-6'848'0,"10"6"192"0,-8-3-832 0,8 3-208 16,0 0 0-16,-6-3 0 0,6 3 416 0,0 0 32 16,0 0 16-16,0 0 0 0,0 0-208 0,0 0-32 15,-2-5-16-15,2 5 0 0,0 0-32 0,0 0-16 16,0 0 0-16,-3-8 0 0,1 0 0 0,0 3 0 16,-1-1 0-16,3 6 0 0,-2-7 32 0,0-1 16 15,1-1 0-15,-1 3 0 0,-3 0-48 0,3 1-16 16,-1-2 0-16,1-2 0 0,0-3 80 0,2 1 16 0,-1 1 0 15,0-1 0-15,-3 0 144 0,1 2 48 0,-2 3 0 16,3-1 0-16,-1 0-112 0,-1-2 0 0,-1 3-16 16,3 0 0-16,-3 0-96 0,3 1-16 0,2 5 0 15,0 0 0-15,0 0 48 0,0 0 0 0,0 0 0 0,0 0 0 16,-2-6-80-16,2 6-16 0,0 0 0 0,0 0 0 16,0 0-144-16,0 0 0 0,0 0 0 0,10 1 128 15,0-1-128-15,0 1 0 0,-1 1 0 0,6 3 0 16,1 0 192-16,3 3-32 0,3-4-16 15,3 2 0-15,4-3 192 0,4 3 48 0,1-1 0 0,6 2 0 16,0-2 112-16,2 1 16 0,1 1 16 0,1-3 0 16,-3-2-208-16,2-2-32 0,-1 0-16 15,2 0 0-15,2 0-48 0,0-1-16 0,-2-1 0 16,0 0 0-16,0-1-64 0,-2 1-16 16,-3-1 0-16,-1 2 0 0,-4-1-128 15,-2-3 0-15,-3-2 144 0,1 4-144 0,-1 2 0 16,-1 0 0-16,-7-1 0 0,1 2 0 15,-1 1-1152-15,-2 0-288 0,-3 1-64 0,-3-2-13056 0</inkml:trace>
  <inkml:trace contextRef="#ctx0" brushRef="#br1" timeOffset="55167.2">8136 9400 12895 0,'-9'-6'1152'0,"0"1"-928"0,0 0-224 0,0 2 0 16,1 1 1360-16,8 2 240 0,-8-3 32 0,1 2 16 16,-2-1-880-16,2 0-192 0,2 0-16 0,-2 2-16 0,2-4-144 15,5 4-16-15,-10 0-16 0,10 0 0 0,0 0 0 16,0 0 0-16,-8-1 0 0,8 1 0 0,0 0 80 16,0 0 0-16,0 0 16 0,0 0 0 0,0 0-48 15,0 0-16-15,0 0 0 0,12 3 0 16,4-5 16-16,2 2 0 0,4 0 0 0,7-1 0 0,4-1 176 15,4-1 48-15,3-2 0 0,3 2 0 16,-3 3-64-16,4 0 0 0,2 0 0 16,0 0 0-16,2 0-272 0,2 3-64 0,1 1-16 15,-3 0 0-15,-2 1-224 16,0-1 144-16,-5-1-144 0,-1 3 128 0,-2 0-128 16,-1 3 0-16,2 1 0 0,-5 1 0 15,-3 0-1408-15,-4 2-192 16,-2 2-64-16,-4 2 0 0</inkml:trace>
  <inkml:trace contextRef="#ctx0" brushRef="#br0" timeOffset="66427.11">15038 5011 14735 0,'0'0'1312'0,"-9"3"-1056"0,2-1-256 0,7-2 0 15,0 0 2432-15,-8 8 448 0,2-1 64 0,0 0 32 0,6-7-2128 0,-3 10-416 16,1-1-96-16,2-9-16 0,0 0-32 0,0 0-16 16,0 0 0-16,0 0 0 0,0 0 128 0,0 0 32 15,0 0 0-15,0 0 0 0,0 0 16 0,0 0 0 16,6-7 0-16,3-2 0 0,2-2-64 0,2-2 0 15,1-1 0-15,0-2 0 0,1-1-80 0,4-2-32 16,-1-1 0-16,1 2 0 0,2 2-144 16,0 2-128-16,0 1 192 0,0 1-192 0,-1 1 128 15,-3 3-128-15,1 1 0 0,-4 6 0 0,-2 1 0 0,-1 5 0 16,2 3 0-16,-4 2 0 0,-1 2-240 0,-1 4 48 16,-2 3 16-16,-3 5 0 0,-2 8 176 0,-1 2 0 15,-1 2 0-15,-2 1 0 0,-5 3 0 16,1 1 0-16,-2-4 0 0,0 1 0 15,1-1 0-15,-5-1 0 0,1-3 0 0,1-2 0 16,-1-2 320-16,2-2-16 0,-2 0 0 0,2-1 0 16,1-2 128-16,2-3 16 0,3-7 16 0,-1-2 0 15,4-2-160-15,2-10-48 0,-1 10 0 16,1-10 0-16,0 0-16 0,0 0-16 0,10-10 0 0,-2-2 0 0,3-3 0 16,2-4 0-16,2-4 0 0,0-2 0 0,3 2-224 15,2-3 144-15,2 1-144 0,2-1 128 16,1-1-128-16,2 1 0 0,0-3 0 0,1 2 0 0,-1 0 0 0,2 3 0 15,-4 0 0-15,0 2 0 0,2 1 0 0,-5 3 0 0,0 3 0 16,-2 6 0-16,-2 4 0 0,-1 4 0 0,-2 2 0 16,-1 4 0-16,0 4 0 0,0 3 0 0,-3 5-176 15,0 4 176-15,-1 3 0 0,0 2-160 16,-1 2 160-16,-1 1 0 0,-4 1 0 0,-1 1-128 0,0 1 128 0,-2-3 0 0,-3-1 0 16,-1-4 0-16,0-3 0 15,-2-2 0-15,0-3 0 16,0 0 0-16,4-2 0 0,-1-2 144 15,2-12-16-15,0 0 0 0,0 0 0 16,0 0 0-16,8-8 64 0,2-3 16 0,1-8 0 16,4-5 0-16,5-1-80 0,2-3 0 15,1 0-128-15,0-2 192 16,2 1-192-16,2-1 0 0,-1 1 0 0,0 1-160 0,1-1 160 16,-1 4 0-16,1 1-144 15,0 4 144-15,-2 2 0 0,2 8 0 0,-1 7 0 16,0 9 0-1,-1 6 0-15,-1 7 0 0,-5 7 0 0,-1 5 0 16,1 4 0-16,-3 4 0 0,-4 5 0 16,-1 5 0-16,-5 0 0 0,1 1 0 15,-4-1 128-15,0-1-128 0,-1-4 0 16,-2-4 0-16,0-1 128 0,-2-5-128 0,0-6 144 0,1 1 0 16,1-7 0-16,0 0 0 0,1 0-144 15,1-3-144-15,0-5 144 0,2-4-208 16,-4-10-2768-16,0 0-544 15</inkml:trace>
  <inkml:trace contextRef="#ctx0" brushRef="#br0" timeOffset="67159.84">17980 4888 29823 0,'0'0'1328'0,"0"0"272"0,0 0-1280 16,0 0-320-16,0 0 0 0,0 0 0 0,0 0 128 0,0 0-128 16,1 10 144-16,0 0-144 0,1 0 224 0,-3 1-48 15,0 1-16-15,0 4 0 0,-1 5 224 0,1 3 64 16,-1 3 0-16,-2 2 0 0,1 3-64 0,0 2-16 15,-1 3 0-15,-1 2 0 0,1-3-112 0,-2 0-32 16,-1 2 0-16,1 0 0 0,-2 1-96 0,0 0-128 16,2 1 176-16,-1-5-176 0,2-4 144 15,-3-6-144-15,3-4 0 16,-2-4 144-16,3-2-432 0,-1-3-96 0,0-2 0 16,-1-4-9728-16,6-6-1952 0</inkml:trace>
  <inkml:trace contextRef="#ctx0" brushRef="#br0" timeOffset="67358.88">17502 5260 35999 0,'0'0'1600'0,"12"-2"320"0,4 0-1536 0,6 2-384 15,6 0 0-15,4 3 0 0,4 2 192 0,3-2-16 0,4 1-16 0,0 0 0 16,2-1-160-16,0-2 0 0,-2-3 144 0,0 1-144 0,-2 0 0 0,-1 1 0 15,-3 0 0-15,-1 0 0 16,-3-5-688-16,-1 2-208 0,-1 0-32 16,-4-1-16-16,-2-1-1648 15,-2-1-336-15,-1 0-64 0,0-1-16 0</inkml:trace>
  <inkml:trace contextRef="#ctx0" brushRef="#br0" timeOffset="67804.37">18868 4660 30351 0,'9'-18'1344'0,"0"8"272"0,6 1-1296 0,6 5-320 0,2 1 0 0,4 2 0 0,3-1 0 16,4 4 0-16,6 2 0 0,-5 4-128 0,-2 5 128 0,-2 2 0 0,-4 3 0 0,-3 4 0 16,-3 2 0-16,-4 2 0 0,-3 1 0 0,-5 6-128 15,-3-1 128-15,-4 5-128 0,-5 3 128 0,-5 6-128 16,-5 8 128-16,-4 2 0 0,-6 1 0 0,-6-1 0 16,-4 0 0-16,-6 0 0 0,-4 1 0 15,-2-5 0-15,-2-4 128 0,3-4 0 16,-1-3 0-16,5-3 0 15,-1-4 464-15,1-3 112 0,5-5 0 16,4-3 16-16,4-2 32 0,5-3 0 0,5-2 0 16,6-1 0-16,1-7-448 0,8-1-96 0,7 0-16 15,4-2 0-15,6-3-192 0,5-3 128 0,5-1-128 16,2 1 0-16,7 2 144 0,-1-1-144 0,3-2 128 16,1 1-128-16,4 0 0 0,3-1 0 15,2 2 0-15,0-3 0 0,1 0 0 0,-3 0 0 16,-3-1 0-16,-3 2 0 0,-4 0-1648 15,-2 1-400-15,-3-1-96 0</inkml:trace>
  <inkml:trace contextRef="#ctx0" brushRef="#br0" timeOffset="68294.35">20434 4404 26719 0,'-11'-6'2368'0,"11"6"-1888"0,0 0-480 0,0 0 0 0,0 0 352 15,0 0-32-15,-7 4 0 0,0 3 0 0,0 4-320 0,-1 4 0 16,-6 3 0-16,0 9-192 0,-1 10 192 0,-3 4 0 16,-3 5 0-16,-3 3 0 0,-1 4 0 0,-2 4 0 15,-2 1 0-15,-1 4 0 0,-3 2 0 0,1 4 0 16,-3 5 160-16,3-1-160 15,1-3 208-15,7-4-48 0,1-3-16 16,3-5 0-16,1-3 288 0,3-3 48 16,1-5 16-16,6-3 0 0,2-6 144 15,5-5 16-15,-1-2 16 0,8-3 0 16,2 1-368-16,2-3-80 0,2-4-16 16,5-2 0-16,5-7-400 0,1 1-96 15,1-2-16-15,2-1-9392 0,3-1-1888 16</inkml:trace>
  <inkml:trace contextRef="#ctx0" brushRef="#br0" timeOffset="68850.14">21232 4302 30399 0,'0'0'2704'0,"0"0"-2160"0,0 0-544 0,0 0 0 0,1 11 0 0,-1 5-256 16,0 3 32-16,-2 2 0 0,-2 2 224 0,-2 3 0 15,-2 0 0-15,-1 7 0 0,0 4 224 0,-5 6-64 16,1 6-16-16,-2 1 0 0,-1 4 16 0,-3 6 0 15,-1-3 0-15,-4 3 0 0,-1 3 0 0,1-1 0 16,-4-2 0-16,3-2 0 16,2-4 784-16,0-6 144 15,1-7 48-15,1-4 0 0,1-4-1456 16,4-4-304-16,1-2-48 16,3-1-16-16,1 2 816 0,0-5 144 15,5-6 48-15,0-2 0 0,3-4-16 16,1-1 0-16,2 0 0 0,0-10 0 15,0 0-32-15,6 8 0 0,2-2 0 16,1-1 0-16,0 0 64 0,3-3 16 0,3 0 0 16,3 1 0-16,-1 1-96 0,3 0 0 15,1-2-16-15,0 3 0 0,4 0-112 16,-1 1-128-16,4 0 176 0,-1 2-176 16,0 0 144-16,0 1-144 15,0-3 0-15,1 1 144 0,2-2-144 16,2 0 0-16,-1-1 0 15,0-1 0-15,-6-4-576 0,1-1-64 16,0 2 0-16,-2-2 0 16,1 1-2624-16,-3-3-512 0</inkml:trace>
  <inkml:trace contextRef="#ctx0" brushRef="#br0" timeOffset="69201.03">22256 4723 15663 0,'0'0'1392'0,"0"0"-1120"0,1-9-272 0,0 1 0 0,0 2 3760 0,-1 6 688 0,0 0 144 0,0 0 16 15,0 0-3600-15,5 12-736 0,-4 1-144 0,1 0-128 16,1 2 192-16,-1 4-64 0,-2 1 0 0,1 3-128 16,1 4 256-16,-2 4-64 0,-4 3-16 0,0 4 0 15,-2 2-48-15,-1 5-128 0,1 4 192 16,-4 1-64-16,-3 0-128 0,0-2 0 0,-1 1 0 0,0-1 128 16,0 0-128-16,1-1 0 15,3-4 0-15,2-8 0 16,1-8-448-16,2-3-64 0,3 0 0 15,1-9-16-15,-2-6-1856 0,3-9-368 16,0 0-80-16</inkml:trace>
  <inkml:trace contextRef="#ctx0" brushRef="#br0" timeOffset="69417.35">21795 5095 30399 0,'-11'-10'2704'0,"4"5"-2160"0,7 5-544 0,0 0 0 0,0 0 1632 0,7-5 224 16,-7 5 32-16,16 3 16 0,5 2-1456 0,4 2-272 16,0-1-176-16,2 2 192 0,2 0-192 0,2-1 0 15,2 1 0-15,2-3 0 0,2-5 0 0,5 0 0 0,3 0 128 16,0 1-128-16,0 1 0 0,-2 0-176 16,-1 0 16-16,-3-1 0 15,-4-2-1552 1,-2 0-304-16,-6-1-64 0,0 0-12368 0</inkml:trace>
  <inkml:trace contextRef="#ctx0" brushRef="#br0" timeOffset="70089.52">22983 4949 30399 0,'1'-13'1344'0,"5"4"288"0,1 0-1312 0,5 0-320 0,3-1 0 0,0 2 0 0,2 0 304 15,2-2-16-15,4-1 0 0,1-2 0 0,0-5-288 0,-3-2 0 16,0 0-128-16,-2-5 128 0,0-2 0 0,-1-2 0 16,-3-3 0-16,-1-1 0 0,-2-2 0 0,-1-2 0 15,0-3 128-15,0 5-128 0,2 3 192 0,-6 6-192 16,2 4 192-16,-3 2-192 0,-1 3 0 0,-1 7 0 15,-4 10 0-15,0 0 0 0,0 0 0 0,-2 8-192 16,-4 8 48-16,-1 7 16 0,-1 4 0 0,0 11 0 16,-7 7 0-16,1 4 0 15,-1 3 128-15,-3 3-128 16,-2 2 128-16,-2 1-128 0,0 0 128 16,-3-1 0-16,1-1 0 0,-2-2 0 15,1-4 496 1,3-3 16-16,3-7 16 0,2-7 0 15,-2-6 208-15,4-4 32 0,1-6 16 16,5-1 0-16,-2-4-416 16,3-3-96-16,2-5-16 15,6-4 0-15,0 0-128 0,-2-9-128 0,1 0 192 16,3-4-192-16,4 0 0 16,0-1 0-16,2-2 0 0,3-1 0 15,3-1 0-15,2-1 0 0,0 2 0 16,3 1 0-16,1 7 0 0,1 1-144 15,0 3 144-15,1 5-128 16,-4 5 128-16,4 3 0 0,1 3 0 16,-2 1 0-16,-2 0 0 0,-1 2-160 15,0 4 160-15,-1-1-208 16,-3 0 208-16,-3-1 0 0,-1 0-160 0,0 0 160 16,-4 3 0-16,3-4 0 0,-1-2 0 0,1 0 0 15,-3-4 0-15,4 2 0 0,-3-2 0 0,3 2 0 16,3 1 0-16,-2 0 0 0,2 1 0 0,3-1 0 0,1 0 0 15,3 1 0-15,-1 0 0 0,4 1 0 0,2-4-144 0,3 0-16 16,2-2 0-16,0 0 0 0,-2-1-1792 0,-1 0-352 16,-1-3-80-16</inkml:trace>
  <inkml:trace contextRef="#ctx0" brushRef="#br0" timeOffset="70669.19">23998 5171 10127 0,'0'0'896'0,"4"-11"-704"0,2-4-192 0,4 0 0 0,2 2 5824 0,1 2 1152 0,2 1 208 0,-1-1 48 16,1-2-5840-16,-1-2-1184 0,-2-3-208 0,1 5 0 0,2 3 0 0,-2 1-160 0,0 0 160 0,-2 2 0 0,-3 0-224 0,-1 4 64 0,-7 3 16 0,0 0 0 0,4 8-64 0,-1 5-16 0,-3 3 0 0,-3 4 0 0,-2 2-160 16,-1 2-48-16,2 3 0 0,-7-1 0 0,-3 0 240 0,2 1 64 0,3-2 0 0,-1-1 0 0,-3 1 128 0,3-2 0 0,1-5 128 15,2-2-128-15,0-4 448 0,1-4 32 16,6-8 0-16,-2 5 0 0,2-5 32 0,0 0 0 0,0 0 0 15,0 0 0-15,12-10 80 0,2-1 32 0,0-3 0 0,1 0 0 0,3-1-256 16,-1 0-48-16,1-1-16 0,-2 1 0 0,0-3-304 16,-1 0 0-16,2 0 128 0,-2 4-128 0,0 2 0 15,1 3 0-15,-2 3 0 0,-3 2 0 0,-2 2 0 0,-9 2-144 16,9 2 144-16,-4 7-128 0,-2 5-32 0,1 4 0 16,-1 3 0-16,-1 1 0 0,-4 0-16 0,-1 1 0 15,-4 3 0-15,1 2 0 0,-2 0-32 0,-1-1-16 16,-1-4 0-16,1-3 0 0,3-4 32 0,-1-2 16 15,2-2 0-15,5-12 0 0,-4 8 176 0,4-8 176 16,0 0-48-16,0 0 0 0,4-8 192 0,3-3 16 16,3-1 16-16,0-3 0 0,1-3-144 15,1-1-16-15,3-2-16 0,1 1 0 16,1-2-176-16,1 0 0 0,3 0 0 0,0 0 0 0,1 0 128 16,-1 3-128-16,2 4 128 0,0 2-128 0,-2 3 0 0,0 4 0 15,-3 4 0-15,-1 5 0 0,1 3 144 16,-3 5-144-16,-3 4 160 0,3 4-160 15,0 3 0-15,0 2 0 16,-5 1 0-16,0 3 0 0,1 2 0 16,-3 1-128-16,0 4 128 0,0 0 0 15,0 0 0-15,1-3 0 0,-1-5 0 16,0-2 144-16,1-3-144 0,1-4 0 16,-3 1 0-16,1-3-176 0,0-5-1040 0,2-2-224 15,-1-3-32-15,1-2-14528 0</inkml:trace>
  <inkml:trace contextRef="#ctx0" brushRef="#br0" timeOffset="71896.11">25269 3836 11967 0,'-4'-11'1072'0,"3"-1"-864"16,-2 0-208-16,1 1 0 0,1 2 1888 0,0 0 336 15,-2-1 64-15,0 1 16 0,0 4-1248 16,-2-2-240-16,3-1-48 0,2 8-16 0,-3-5-320 0,3 5-64 15,0 0-16-15,0 0 0 0,-3-4-96 0,3 4 0 16,0 0-16-16,0 0 0 0,0 0 144 0,0 0 16 16,7 8 16-16,2 4 0 0,1 3-112 15,0 1-32-15,1 1 0 0,2 4 0 0,1 2-272 0,2 3 0 16,-3 4 0-16,6 1 0 0,-2-4-176 0,3 3 176 16,0-2-192-16,1 5 192 0,-4 2 0 15,1 3 0-15,-1 1 0 0,-2 1 0 0,-2 2 0 0,0 0 0 16,1 3 0-16,-6 0 0 0,1 0 272 0,-3 5 16 0,-2 2 0 15,2 2 0-15,-5-2 304 0,1 3 64 16,-1 0 16-16,-2 0 0 0,-2-3-48 0,-4 1-16 16,0 2 0-16,-1 2 0 15,-1 0-160-15,-3-1-16 0,-2-1-16 16,2-5 0-16,-1-5 32 16,-2-5 16-16,-4-2 0 0,0-3 0 15,1-1 32-15,0-2 0 16,-3-2 0-16,1-5 0 0,-1-1 0 0,1-3 0 15,0-6 0-15,0 1 0 0,1-2-112 16,-2-1 0-16,2-2-16 0,1-3 0 16,0-5-224-16,2-2-144 0,-1 1 192 0,2-4-192 0,1-2 0 15,-1 1 0-15,0-1-192 0,-2 0 48 16,-2-4-1872-16,2 0-368 0,1-6-80 16</inkml:trace>
  <inkml:trace contextRef="#ctx0" brushRef="#br0" timeOffset="73122.75">18055 7609 30351 0,'-7'-7'1344'0,"7"7"272"0,0 0-1296 0,-9 5-320 15,1 3 0-15,1 8 0 0,-1 2 0 0,1 9 0 16,-2 4-160-16,1 3 160 0,-2 2-160 0,1 3 160 0,0 1-128 16,0 4 128-16,0 1 0 0,-2 4 0 15,1 6 0-15,1 3 0 0,-2 1 0 0,1 2 224 16,0 1-48-16,-3 2-16 0,1 4 96 0,1 3 32 16,0 4 0-16,-1-3 0 0,-1-1 192 0,0-2 32 15,-2-2 16-15,1 7 0 0,-1 0 80 16,-1-1 16-16,1-1 0 0,-2 0 0 15,0 2-176-15,-3 1-48 0,1 1 0 16,-3 0 0-16,1-5-96 0,3-1-32 0,-4-3 0 16,2 0 0-16,0 3 32 15,4-2 0-15,-4 0 0 0,1-5 0 0,1-3-96 16,0-2-16-16,-1 0 0 0,0 0 0 16,2 0-16-16,0-5-16 0,4-5 0 0,-2-1 0 15,-2-2-160-15,4-3 192 0,2-1-192 16,1-4 192-16,-2-5-192 0,3-1 0 15,-1-1 0-15,3-7 0 0,-3-4 0 16,6-4-176-16,4-2 16 0,0-1 0 16,-1-2-896-16,1-10-176 0,0 0-48 0,7-4 0 15,2-5-2256-15,2-8-464 0,11-18-96 0,3-4 0 16</inkml:trace>
  <inkml:trace contextRef="#ctx0" brushRef="#br0" timeOffset="73504.2">19265 7757 27647 0,'0'0'1216'0,"0"0"256"0,0 0-1168 0,-8 9-304 0,2 4 0 0,1 9 0 15,-1 5 1024-15,-1 5 128 0,-2 4 48 0,0 5 0 16,-5 5-1008-16,-1 4-192 0,-2 6 0 0,-4 6 0 16,1 5 0-16,-2 2 0 0,-4 4 0 15,-3 8 0-15,-2 10 0 16,-2 3 0-16,-2 4 0 0,2 3 0 0,-3 4 0 16,1 0 0-16,0 0 0 0,-3-1 0 15,1-2 288-15,3-2-32 0,0-4 0 16,1-4 0-16,0-2 368 15,2-1 64-15,1 0 16 0,3-5 0 0,0-5 16 16,2-5 16-16,1-5 0 0,0 2 0 0,3-2-256 16,-1-4-48-16,2-7-16 0,2-3 0 15,2-5-416-15,2 0 0 0,-1-1 0 0,4-1-11776 16,4-1-2240-16</inkml:trace>
  <inkml:trace contextRef="#ctx0" brushRef="#br0" timeOffset="74817.59">14299 13242 19343 0,'0'0'1728'0,"0"0"-1392"0,-8-3-336 0,2 0 0 16,6 3 1968-16,0 0 320 0,0 0 64 0,0 0 16 16,0 0-1344-16,0 0-272 0,7-8-48 0,2 1-16 15,0-2-336-15,1-2-64 0,2-4-16 0,3-2 0 16,1 1-80-16,3-3-32 0,2-2 0 0,0-1 0 16,5 2 0-16,-1 0 0 0,3-5 0 0,2 6 0 15,2 1-160-15,-2 0 0 0,0 3 0 0,-2 3 128 16,-2 3-128-16,-1 6 0 0,-1 3 0 15,0 5 0-15,0 4-176 0,-2 6 48 16,2 6 0-16,-2 9 0 16,1 6-144-16,-5 6-32 0,-2 7 0 0,-2 0 0 15,0 6 128-15,-9 3 32 0,-4 5 0 16,-2 4 0-16,-4 1 144 0,-4-5 0 0,0-6 0 0,-3-6-128 16,-3-5 448-16,0-6 112 15,1-5 16-15,0-4 0 0,-1-5 832 0,2-5 192 16,0-6 16-16,3-3 16 15,-1-5-448-15,3-4-96 0,1-4 0 0,-1-4-16 16,0-3-512-16,4-5-112 0,-3-5 0 16,3 0-16-16,1-3-304 0,1-4-144 0,1-2 16 15,4 1 0-15,0-2-96 0,7 1-16 16,-3-2 0-16,3-2 0 0,1-2 16 0,4 0 0 16,1 0 0-16,4 2 0 0,-1 5 32 15,5 3 16-15,4 1 0 0,3 3 0 16,-1 4 176-16,1 4-192 15,0 2 192-15,-2 8-192 0,0 1 16 16,-1 4 0-16,1 2 0 0,-3 5 0 16,1 3-96-16,-2 6-32 15,-1 5 0-15,-1 0 0 0,-1 3 96 0,-1-2 16 16,-3 0 0-16,-3-3 0 0,1 0 192 0,-4-3 0 0,-1-3 0 0,-1-1 0 16,-4-5 0-16,1 0 240 15,-7-11-32-15,7 6 0 0,-2-1 144 0,2-3 32 0,0-1 0 16,2-5 0-16,-1-5-112 0,2-3-16 15,0-5 0-15,3-2 0 16,0-1-256-16,5-2 0 0,-1-3 128 0,0-1-128 16,1-4 0-16,1 1 0 0,0-2-208 0,1 2 80 0,-4 4 128 0,3 1 0 15,1 3-144-15,3 1 144 0,-2 0 0 16,2 4 0-16,-2 0 0 0,4 5 0 16,-2 2-128-16,-1 6 128 0,-3 4 0 15,2 7 0-15,1 3 0 0,1 5 0 16,-1 6 0-16,-1 4 0 0,-5 1-144 15,1 4 144-15,-2 1 0 0,-1 8 0 16,1 6 0-16,-4-3 0 0,1-3 0 16,-3-2 0-16,-3-6 0 15,2 1 0-15,-3-6 192 0,1 0-48 16,-2-2 96-16,-2 0 16 0,3-2 0 16,-3-4 0-16,-1-4-256 15,1 0 0-15,2-1 128 0,0-5-128 16,-4-9-1456-16,0 0-336 0,8 4-64 15,-1-5-8880-15,3-2-1776 0</inkml:trace>
  <inkml:trace contextRef="#ctx0" brushRef="#br0" timeOffset="75043.89">17244 13084 22111 0,'0'0'1968'0,"0"0"-1584"0,0 0-384 0,0 0 0 0,6-11 1984 16,-3 4 320-16,-3 7 64 0,0 0 16 0,0 0-1104 0,0 0-240 0,7-6-32 0,-7 6-16 0,0 0-256 0,0 0-48 0,0 0-16 0,0 0 0 0,-4 9-96 0,-1 3-32 0,-7 3 0 15,2 4 0-15,1 6-352 0,-3 2-192 0,-1 2 192 0,-1 2-192 0,2 3 160 0,1 1-160 0,1 0 128 0,3 6-128 0,-2 4 192 0,3 2-32 0,-2 4-16 16,2-1 0-16,0-1-144 0,0-4 0 0,2-3 0 0,0-6 0 0,2-4 0 0,2-2 0 0,1-6 0 0,3-1 0 0,-3-4-1776 0,1-4-224 0,1-5-48 0,-3-10-13488 0</inkml:trace>
  <inkml:trace contextRef="#ctx0" brushRef="#br0" timeOffset="75252.5">16749 13595 26719 0,'0'0'2368'0,"1"-8"-1888"0,4 1-480 15,-2 0 0-15,4 2 3168 0,4 0 544 0,5 1 96 16,3 2 32-16,3 2-2704 0,2-3-544 0,1-1-96 0,4 0-32 15,-3-1-64-15,4 1-16 0,0-3 0 0,2-1 0 16,1 1-128-16,1-2-48 0,1 3 0 0,0 2 0 16,-1 0-336-16,0 0-80 15,-2 1-16-15,-2-1 0 16,-2-3-2192-16,0 2-432 0,-2-1-96 0</inkml:trace>
  <inkml:trace contextRef="#ctx0" brushRef="#br0" timeOffset="76802.61">18131 13046 20271 0,'0'0'1792'0,"0"0"-1424"0,-7-9-368 0,2 3 0 0,5 6 1648 16,0 0 256-16,0 0 48 0,0 0 16 16,5-11-1072-16,4 1-224 0,0 0-32 0,2-1-16 15,1-3-256-15,3 0-48 0,3 1-16 0,3 0 0 0,2-1-16 0,2 2 0 16,0 2 0-16,2 1 0 0,-1 1-288 0,1 4 128 16,-2 1-128-16,0 3 0 0,2 2 0 0,-1 4 0 15,2 5 0-15,-3 4 0 16,1 1 0-16,-3 6 0 0,-4 5 0 0,-2 3 0 15,-2 2-208-15,-5 6 48 0,-5 2 16 0,-5 5 0 0,-4 3 144 16,-3-1 0-16,-5 1 0 0,-4 1 0 0,-4 0 0 16,-3 2 0-16,-4-2 0 0,-1-2 0 0,-1-4 0 0,1-6 176 15,-2-5-16-15,1-5 0 0,4 0 720 16,-2-6 144-16,0-4 16 16,3-1 16-16,-2-2-128 15,6-1-32-15,-1-3 0 0,3-1 0 16,3-4-576-16,6 0-112 0,9-5-16 15,-8 2-16-15,8-2-176 0,0 0 0 16,0 0 0-16,8 4 0 0,1 2 0 0,4 0 0 16,5 3-128-16,4 1 128 0,1-1 0 0,4 3 0 15,3 1 0-15,0-2 0 0,0-3 0 16,2 0 0-16,1-1 0 0,4 3 0 16,2 0-192-16,0-4 192 15,-1-2-160-15,0-4 160 0,-1-7-2624 16,-3 0-448-16</inkml:trace>
  <inkml:trace contextRef="#ctx0" brushRef="#br0" timeOffset="77353.97">19145 13364 34719 0,'0'0'1536'0,"0"0"320"0,0 0-1472 0,0 0-384 0,0 0 0 0,0 0 0 0,0 0 368 0,0 0 0 0,11-1 0 0,4-3 0 0,4-3-368 15,2-3 0-15,0-4 0 0,2-4-128 0,1-3 128 0,0-1-128 16,-1-3 128-16,4-1-128 0,-2-4-32 0,0-1 0 16,0 1 0-16,-2 1 0 0,-1-1 0 0,-1-3 0 15,-5-1 0-15,1 1 0 0,-1 1 160 0,-2-1 0 16,-1-2 0-16,-6 1 128 0,3-2 32 0,-2 8 16 16,0 6 0-16,-3 5 0 0,-2 6-176 0,2 1 0 15,-5 10 0-15,0 0 0 0,0 0 0 16,-4 10 128-16,-1 4-128 0,-2 6 192 15,-6 11-192-15,0 4 0 0,-4 1 0 0,1 8 0 0,-5 5 0 0,-1 6 0 16,-3 3-176-16,1 0 176 0,0-3-128 16,2-1 128-16,-1-4-128 0,4-5 128 0,2-5 0 15,3-5 176-15,2-4-16 16,3-6 0-16,2-5 512 0,4-2 96 0,1-1 32 16,1-6 0-16,1-11-368 0,0 0-80 15,0 0-16-15,0 0 0 0,5-6-208 0,2-3-128 0,-3-2 160 16,4 2-160-16,1-3 0 15,2-1 0-15,-1-3-176 0,1 2 176 0,0 5-240 16,1 3 80-16,-1 1 16 16,0 3 0-16,1 0 144 0,1 2-128 0,-2 2 128 15,2 6-128-15,0 3 128 16,3 3 0-16,-1 2-144 0,-1 2 144 0,-1 2 0 16,2-1-176-16,-1-5 176 0,-3 2-128 15,-1 3 128-15,0 0-208 0,-3-2 80 16,3-1 128-16,-3-3-160 0,2-1 160 15,0 0 0-15,1-1-144 0,1 0 272 0,-1 1 48 0,1 0 16 16,0-1 0-16,-1-2 16 0,1 1 16 0,1 0 0 0,1 0 0 0,1-4-96 0,-2 3-128 16,1-2 176-16,2-1-176 0,0 0 0 0,1-2-192 15,-1-1 0-15,3-5 0 0,4-1-2368 0,-3-2-448 0</inkml:trace>
  <inkml:trace contextRef="#ctx0" brushRef="#br0" timeOffset="77972.42">20082 13583 35007 0,'-2'-13'1552'0,"2"4"320"0,2-1-1488 0,2-2-384 0,2-5 0 15,3 0 0-15,3-1 560 0,-1 1 32 0,2-2 16 0,0 2 0 16,0 3-608-16,-1 3 0 0,-1 3 0 0,-1 4 0 16,-1 2-176-16,0 0 176 0,0-2-208 0,-9 4 80 15,8 7-64-15,-2 2-16 0,0 6 0 0,-2 5 0 31,0 2-224-31,-3 2-32 0,0 5-16 0,-1-2 0 0,-1 0 304 0,-3-3 176 0,1 0-192 0,0-1 192 16,-1-1 0-16,2-2 256 0,-3-1-32 16,1-8 0-16,2-4 416 0,2-7 96 0,0 0 16 15,0 0 0-15,0 0-48 0,0 0-16 0,0 0 0 16,8-12 0-16,1-4-240 0,2-1-32 0,0 0-16 0,1-3 0 0,0-3-208 16,0-1-32-16,2-1-16 0,0 2 0 15,-3 0-144-15,3 3 192 0,0 3-192 16,-1 1 192-16,-1 3-192 0,2 3 0 15,-4 7 0-15,1 2 0 0,1-4 0 0,-2 7-176 0,-5 4 176 16,1 7-192-16,-1 5-32 0,-1 2-16 0,-2 0 0 0,-4 4 0 0,0 4-16 16,-2-2-16-16,1-1 0 0,-4-2 0 0,-3 0 64 0,5-3 16 15,0-5 0-15,2-3 0 0,-2-3 64 16,5-9 128-16,0 0-208 0,0 0 80 0,0 0 256 16,13-7 48-16,-2-7 16 15,4-2 0-15,1-3 16 0,3-2 16 16,-2-2 0-16,-2-2 0 0,2-4-224 15,-2 4 144-15,0 4-144 0,2 0 128 16,-1 1-128-16,0 4 0 0,-2 4 0 16,-1 4 0-16,2 3 144 0,-2 5-144 15,0 3 160-15,2 9-160 0,2 9 192 16,-2 3-64-16,1 2-128 0,-1 4 192 16,2 2-192-16,-2 1 0 0,-2-2 0 0,0 1-160 15,-1 2 160-15,2-1 0 0,0 0 0 16,-4-1 0-16,-1-1 0 15,2-5-208-15,-3-1 80 0,3-4 128 0,2-3-2032 16,-1-3-272-16,1-4-64 0</inkml:trace>
  <inkml:trace contextRef="#ctx0" brushRef="#br0" timeOffset="78233.86">22397 13166 25791 0,'0'0'2304'0,"0"0"-1856"0,6-9-448 0,-6 9 0 0,0 0 3152 0,8 0 544 0,-8 0 96 0,7 11 32 0,-6 1-3040 0,-1 4-592 16,0 1-192-16,-5 4 0 0,1 2 0 0,-3 5 0 16,0 2 128-16,-1 1-128 0,-1 4 0 0,0 4 0 15,-4 6 0-15,1 3 0 0,0 0 0 0,0 0 0 16,0-1 0-16,-2 0 0 0,5 1-192 0,1 0-64 15,-1-2 0-15,1 0-16 16,-4-3-1344-16,3-4-272 0,2-6-48 0,-2-5-8368 16,2-8-1680-16</inkml:trace>
  <inkml:trace contextRef="#ctx0" brushRef="#br0" timeOffset="78451.36">21876 13615 39743 0,'0'0'1760'0,"0"0"352"0,7-5-1680 0,4 3-432 0,3 0 0 0,2 2 0 15,5 0 656-15,4 0 48 0,1 0 16 0,7-2 0 0,0-1-592 0,7-4-128 16,6-2 0-16,1 1 0 0,1 0 0 16,1 0 0-16,0-2 0 0,-3 0 0 15,-3-4-1088 1,-2 2-256-16,-1 3-48 0,-3 2-16 0,2-1-1536 0,-4 1-304 15</inkml:trace>
  <inkml:trace contextRef="#ctx0" brushRef="#br0" timeOffset="78861.78">23277 13121 35935 0,'1'-10'3200'0,"5"-1"-2560"0,2-3-512 0,3 2-128 0,2 2 640 0,3 1 96 16,0 0 32-16,2 3 0 0,-1 2-576 0,2 4-192 16,1 0 144-16,-1 0-144 0,1-1 176 0,0 2-48 0,-1 6-128 0,-3 1 192 15,2-4-192-15,-3 8 0 16,-1 5 0-16,-4 5 0 0,-2 3-272 0,-1 1-48 0,-2 5-16 0,-5 2 0 15,-5 4-32-15,-4 4 0 0,-4 2 0 0,-4 0 0 16,-5 0 368-16,-1 3-144 0,-1 4 144 0,-1-3 0 16,-4-3 144-16,4-7 144 15,2-4 32-15,1-4 0 0,0-4 416 0,3-2 96 16,4-5 0-16,2-4 16 0,2-3 80 16,3 0 16-16,-2 0 0 0,6-4 0 15,4-7-544-15,0 0-96 0,-5 4-32 0,5-4 0 0,0 0-96 16,0 0-32-16,7 6 0 0,3-3 0 0,3 0-144 0,2-1 0 15,1 0 0-15,3-2 0 0,2-2-352 16,6 1 48-16,-1 1 16 0,4-1 0 0,2-1-368 16,4-1-80-16,3-4-16 0,1 5 0 0,3-2-1856 15,-2-2-368-15,1-2-80 16</inkml:trace>
  <inkml:trace contextRef="#ctx0" brushRef="#br0" timeOffset="79366.55">24393 13954 25791 0,'10'-14'2304'0,"-1"5"-1856"0,0-4-448 0,6 0 0 16,5-1 2688-16,1-1 448 0,1-4 96 0,1-1 16 15,2-2-2464-15,0-3-480 0,3-3-112 0,-2-3 0 16,2-5-192-16,-1-7 0 0,0-8 0 0,-1-2 0 15,2 0 128-15,-1-3-128 0,1-2 0 16,2-5 128-16,1-3-128 0,0-5-176 0,0 3 48 16,0 2 0-16,-5 2-16 0,3 2 0 15,-1-1 0-15,0 8 0 0,-2 1 144 0,-4 6-192 16,-2-1 192-16,-2 9-192 0,-3 4 32 0,-4 8 0 0,-3 5 0 16,-5 1 0-16,1 2 160 0,-3 5 0 0,-3 1 0 0,-1 4 0 15,0 2 0-15,-6 0-128 0,-2 2 128 0,-3 2 0 16,-3 1-144-16,-5 6 144 0,-5 3-160 0,-5 2 160 15,-4 3-192-15,-3 5 48 0,-2 1 16 0,-1 8 0 16,2 1-16-16,0 8 0 0,-3 8 0 0,1 4 0 16,1 2-304-16,-1 3-64 15,7 1-16-15,0 1 0 16,6 2 144-16,6 0 48 0,6-3 0 0,9-1 0 16,10-4 336-16,4-1-144 0,5-3 144 0,6-2 0 15,5-6 256-15,3-2 144 0,0-2 48 16,3-1 0-16,3-3 128 15,2-1 48-15,1-6 0 0,5 4 0 0,6-2-208 16,4 0-32-16,2-4-16 0,3-3 0 16,4-6-1200-16,-6 0-256 15,1-1-32-15,-2-1-14160 0</inkml:trace>
  <inkml:trace contextRef="#ctx0" brushRef="#br0" timeOffset="80242.58">14950 14812 13823 0,'0'0'1216'0,"-8"-5"-960"0,0 1-256 0,0-2 0 0,2 3 3600 0,0-2 688 15,2-3 128-15,0 1 16 0,-2 1-2768 0,1 0-576 16,-3 0-96-16,1 0-32 0,1 1-576 0,-3 0-112 16,-2 2-16-16,1-2-16 0,1 3-240 0,-4 1-128 15,-2 2 128-15,-3 1-208 0,-2 3 64 16,-1 0 16-16,-2 5 0 0,-2 1 0 0,-4 5 0 0,-2 2 0 15,1 3 0-15,-3 3 0 0,-1 2 128 0,-4 2 0 16,4 4-144-16,1 1 144 0,0 1 0 0,2 4 240 16,2 1-48-16,2 3 0 0,4 1 320 15,-1 1 64-15,2-2 16 0,1 3 0 16,4 2 112-16,4-3 0 0,1-4 16 0,1-1 0 16,5 0-272-16,1-1-48 0,3 0-16 15,1 0 0-15,2 2-160 0,3 3-32 0,4 0-16 16,1 0 0-16,1-2-176 15,2 0 0-15,1-1 0 0,2-2 0 0,0 0-144 0,0-3-64 16,2-1-16-16,-1 0 0 0,0 1-400 0,1-1-80 16,2-2 0-16,1-4-16 0,1-4-528 15,-4-6-96-15,0-3-32 0,0-3-13552 16</inkml:trace>
  <inkml:trace contextRef="#ctx0" brushRef="#br0" timeOffset="82143.45">12466 15431 10127 0,'0'0'896'0,"0"0"-704"0,0 0-192 0,0 0 0 0,-7-1 3520 0,7 1 656 16,0 0 144-16,0 0 32 0,3-6-2896 0,4 0-576 15,0-3-112-15,4-1-32 0,2-2-368 0,2-3-80 16,2-3-16-16,4 0 0 0,3-1-272 0,-1-2 160 15,-2 0-160-15,2 1 128 0,0 1-128 0,0 3 0 16,-2 1 0-16,2 2 0 0,-1 2 0 0,0 5 0 16,-4 2-192-16,-3 3 192 0,1 2-192 0,-2 6 192 15,-2 5-192-15,1 7 192 0,-1 4-208 0,-1 9 80 16,1 8 128-16,-3 6-208 16,0 1-64-16,-5 2-16 0,0-1 0 0,-2 0 0 15,1-2 160-15,-5 0 128 0,0 1-192 16,-3-4 192-16,1-7 384 15,-4-3 192-15,1-2 48 0,-2-4 0 16,-2-6 432-16,1-3 96 0,1-4 0 0,1-3 16 16,-2-4-400-16,4-3-96 0,-4-2-16 15,3-2 0-15,0-5-336 0,2-4-80 16,0-3-16-16,0-5 0 0,2-1-224 16,2-4 0-16,2 1 0 15,1-4 0-15,2-2 0 0,1-1-240 16,-1 3 80-16,2 0 16 0,1 1 144 15,0 2-208-15,3 2 80 16,1 2 128-16,-1 3-192 0,2 2 192 16,-1 2-160-16,0 2 160 0,0 0-208 15,1 6 48-15,0 4 16 16,3 2 0-16,-2 4-192 0,0 2-48 16,0 0 0-16,0 5 0 0,1 2 64 15,-2 2 0-15,-3 0 0 0,0 3 0 0,-1-1 64 16,0 0 32-16,-3-1 0 15,-2-3 0-15,-5-4 224 0,1-1 0 0,-1 1 0 16,0-3 0-16,2-9 400 0,0 0 128 16,0 0 32-16,0 0 0 0,0 0 16 0,0 0 0 0,1-11 0 15,2-3 0-15,3-3-304 0,0-1-48 16,4-3-16-16,0 0 0 0,0-1-208 16,1 0 128-16,-3 0-128 0,3 0 0 15,2 0 0-15,1 2 0 0,-2 0 0 0,3 4 0 16,0 0 0-16,1 4 0 15,-3 2 0-15,1 5 0 0,1 3 0 0,2 4 0 16,-2 6 0-16,2 4 0 0,-1 3-160 0,1 7 160 0,-2 4-128 16,0 5 128-16,-3 3 0 0,-1 7-160 0,1 5 160 15,-2 0 0-15,0 0-128 0,-3-5 128 16,-1-1 0-16,-5-6 0 0,-1-1 0 0,2-4 0 0,1-3 0 0,0-4 0 0,-2-4-304 0,3-3 48 16,-2-3 16-16,3-2-15504 0</inkml:trace>
  <inkml:trace contextRef="#ctx0" brushRef="#br0" timeOffset="82646.09">15645 15000 37887 0,'-9'-11'1680'0,"6"6"352"0,3 5-1632 0,0 0-400 0,-6-5 0 16,6 5 0-16,-4-5 576 0,4 5 48 0,0 0 0 0,0 0 0 16,0 0-624-16,0 0 0 0,0 0 0 15,-6 7 0-15,1 2 0 0,0 1 0 0,0 2 0 0,2 4 0 16,-1 4 0-16,3 3 0 16,-3 4 0-16,2 3 0 0,0 6 0 0,0 7-160 0,1 4 160 0,0 2 0 15,0 2 0-15,1 2 0 0,-1-2 0 0,2 0 144 16,-1-3-144-16,0 3 0 0,-1 1 0 15,1-1-176-15,-2-5 176 0,-1 0 128 0,1-4-128 0,0-4 176 16,0-3-48 0,0-4-128-16,1-5 192 0,1-2-64 15,0-4-128-15,1-1 0 0,0-5 0 0,1-4-176 16,-2-10-1504-16,9 7-304 0,0-5-64 16,2-7-8656-16,1-5-1728 0</inkml:trace>
  <inkml:trace contextRef="#ctx0" brushRef="#br0" timeOffset="82956.34">16734 15269 36159 0,'0'0'1600'16,"0"0"336"-16,0 0-1552 0,0 0-384 0,-8 6 0 0,1 0 0 0,0 1 816 0,2 3 80 0,0 2 0 0,0 1 16 16,-2 5-624-16,1 2-128 0,2 0-32 0,-4 7 0 15,-1 3-128-15,2 1 0 0,0 4 0 0,0 0 128 16,0 4-128-16,-1 6 0 0,1 6 0 0,2-1 0 16,-4-4 0-16,4 0 0 15,-1-2 0-15,2-3 0 0,-1-5-176 0,3-4-64 16,-1-6-16-16,1-2 0 15,-1-3-496-15,1-3-96 0,0-6-32 0,0-2 0 0,-1-2-1488 16,3-8-288-16,0 0-64 0</inkml:trace>
  <inkml:trace contextRef="#ctx0" brushRef="#br0" timeOffset="83140.58">16260 15673 25791 0,'0'0'2304'0,"0"0"-1856"15,0 0-448-15,7 1 0 0,3-2 2368 0,5 0 368 16,0 2 80-16,6-1 0 0,3-2-1680 0,1 1-352 16,4-2-64-16,1 1-16 0,-1-1-432 0,1 1-80 15,1-2-32-15,0 1 0 0,-2 0-160 0,1-3 0 16,1 2 0-16,-1 0-176 16,-3-1-1488-16,2 3-320 0,-1-1-48 0,-1-1-13200 0</inkml:trace>
  <inkml:trace contextRef="#ctx0" brushRef="#br0" timeOffset="83586.64">17335 15412 20271 0,'0'0'1792'0,"0"0"-1424"0,0 0-368 0,9-2 0 0,0-2 3696 0,1 1 656 0,1 2 144 16,0-1 32-16,3 1-3392 0,2 0-688 0,-3 0-128 0,1 0-16 15,2 1-304-15,-1 0 128 0,-1-1-128 16,1 2 0-16,-2 2 0 0,0 1 0 0,-3 1 0 0,1 1 0 0,0 4 0 0,-5 4-272 16,0 2 16-16,-2 3 16 15,-1 2-192 1,-3 3-32-16,-4 3-16 0,-5 4 0 0,-3 3-48 0,-3 4-16 78,-3 3 0-78,-1 2 0 0,-1 1 352 0,-3-2 64 16,1-2 128-16,-3-4-208 0,2-2 816 0,-1-2 160 0,2 1 48 0,-1-1 0 0,2-3 192 0,5 0 32 15,1 2 16-15,1-2 0 0,0-5-512 0,4 0-96 0,2-3-32 0,5-1 0 16,2-3-416-16,3-1 128 0,0-1-128 0,5-2 0 0,2-3 0 0,4 0 0 0,2 0-224 15,5-1 80-15,2-3-176 0,1-2-16 0,0-3-16 0,0-2 0 0,1-1-400 16,1-5-80-16,-1-5 0 0,-1-1-10352 16,2-1-2064-16</inkml:trace>
  <inkml:trace contextRef="#ctx0" brushRef="#br0" timeOffset="84275.34">18011 15790 37487 0,'0'0'1664'0,"0"0"336"0,9 4-1600 0,1 0-400 0,1 0 0 0,4-3 0 0,4-5 336 0,3-2-16 16,2-4 0-16,3-5 0 0,3-5-320 0,-4-4 0 15,2-4 0-15,-2-1 0 0,2 1 0 0,-4-2-160 16,0 0 16-16,-2 0 0 0,-3-4 0 0,1 2 0 15,-4 0 0-15,0-1 0 0,-1-4 144 0,-1 0 192 16,-2-1-32-16,1 0-16 0,-4 2 176 0,4 2 48 16,-4 3 0-16,4 8 0 15,-2 5-368-15,-3 6 144 0,-2 1-144 0,-6 11 0 0,0 0 0 0,0 0 0 16,0 0 0-16,2 21 0 0,-2 7 0 0,-3 6-176 16,-7 7 32-16,-4 8 0 0,-4 4-48 0,-1 3-16 15,-3 1 0-15,0 5 0 16,-3 2-128-16,0 5-32 0,-4 2 0 0,-1-3 0 0,1-5 368 0,1-8 0 15,3-5 0-15,1-9 0 0,3-4 640 16,-1-4 192-16,4-7 32 0,4-6 16 0,3-7-192 0,2-3-48 16,2-3 0-16,7-7 0 0,0 0-432 0,0 0-80 0,4-9-128 15,1-6 176-15,7-1-320 0,4-4-64 16,4-2-16 0,2 2 0-16,2 3-96 0,2 1 0 15,2 2-16-15,1 4 0 0,-1 2 160 16,2 3 48-16,0-1 0 0,3 5 0 15,0 4 128-15,5 1 0 0,1 4 0 16,2 2 0-16,-2 2 0 0,-3 1 0 16,-2 0 0-16,-2 1 0 0,-4 2-192 15,0-1 0-15,-7 2 0 0,3-3 0 16,-6-3 192-16,-2 3 0 16,2 3 0-16,-2-2 0 0,1-2 0 15,-3 2 176-15,0-2-16 0,-2-1 0 16,-1 0-16-1,0-2 0-15,-2-3 0 0,1-1 0 16,7 0-144-16,-2-1 0 16,0 0-160-16,2 1 160 0,3 5-512 0,-3-2 0 15,2-5 0 1,2 4 0-16,1-2-2448 0,0-1-496 0,8 1-112 16,-2-4-16-16</inkml:trace>
  <inkml:trace contextRef="#ctx0" brushRef="#br0" timeOffset="84713.6">19370 14809 2751 0,'0'0'256'0,"0"0"-256"0,5-6 0 0,0 0 0 16,3 2 6144-16,1 2 1168 0,1 1 240 0,4 2 64 0,4 2-5360 0,5 0-1056 16,3 4-224-16,3 2-32 0,-2 1-208 0,5 4-32 15,4 4-16-15,5 4 0 0,0 2-256 0,2 3-48 16,4 6-16-16,4 6 0 0,6 0-144 15,2 6-32-15,2 5 0 0,-2 7 0 0,-2 7-32 16,-4 2-16-16,-3 1 0 16,0-2 0-16,-3-2 48 0,-7 3 0 0,-2 0 0 15,-5 1 0-15,-3-2 320 16,-4-3 80-16,-4-1 16 0,-5-1 0 0,-5 2 128 16,-3-3 32-16,0 0 0 0,-6-4 0 0,-4-3-272 15,-3-4-48-15,-7-8-16 0,-1-1 0 0,-3-2-272 16,-1-4-160-16,-3-3 192 0,-1-4-192 15,-4-4 0-15,3 0-224 0,5-4 16 0,0-4 0 0,1-3-752 0,3-2-160 0,5-3-32 0,0-2 0 16,1 2-960-16,6-6-208 0,0 0-48 0,0 0 0 16,0 0-1168-16,0 0-240 15</inkml:trace>
  <inkml:trace contextRef="#ctx0" brushRef="#br0" timeOffset="85383.8">22011 15479 31439 0,'0'0'1392'0,"0"0"288"0,0-7-1344 0,3-1-336 0,-3 8 0 0,3-10 0 16,-3 10 736-16,6-5 80 0,-2-3 16 0,-4 8 0 16,0 0-32-16,8-7 0 0,-3 1 0 0,-5 6 0 15,0 0-64-15,8-4-16 0,-8 4 0 0,0 0 0 16,0 0-400-16,8 9-96 0,-2 0-16 0,-2 4 0 16,0 4-208-16,-1 5 0 0,1 4 0 0,-3 4 0 15,0 4 0-15,1 2 0 0,1 3 0 16,1 4 0-16,-2-1 0 0,1 1 0 15,-2-1-128-15,1-3 128 0,-2-4-256 16,0-1 16-16,-1 0 0 0,0-1 0 16,1-3-464-16,-1-3-112 0,-2-3-16 15,-2 3 0-15,-1-2-3072 16,-1-1-608-16,-3 6-128 0,3-7-32 0</inkml:trace>
  <inkml:trace contextRef="#ctx0" brushRef="#br0" timeOffset="85568.14">21714 15825 20271 0,'0'0'1792'0,"0"0"-1424"0,0 0-368 0,0 0 0 0,0 0 4224 0,12 2 784 15,0-2 160-15,3-1 16 0,-1-1-3648 0,4-1-752 0,4 0-144 0,3 0-16 16,4-2-240-16,2 1-32 0,1 0-16 0,3 0 0 16,0 0-144-16,4 0-16 0,1-2-16 15,5 3 0-15,6 4-160 0,-3-1 0 16,1 0 0-16,-2 0 0 15,-2 2-1152-15,-1-1-128 0,-5-1 0 0,-1-1-16 16,-3-3-2160-16,2-5-416 0</inkml:trace>
  <inkml:trace contextRef="#ctx0" brushRef="#br0" timeOffset="86023.21">23149 15346 20271 0,'0'0'896'0,"10"-7"192"15,-5-3-880-15,5-1-208 16,1 0 0-16,5 1 0 0,-1 1 3984 0,5 1 752 0,2 1 160 0,1 0 32 0,-2 0-3920 0,1 2-784 16,1 3-224-16,-3 1 0 0,-1 2 256 0,-1 2-64 15,2 0 0-15,-2 5 0 0,0 2-192 0,-1 4 0 16,-3 3 0-16,-2 2 0 15,-2 6-576-15,-4 2-16 0,-4 3 0 0,-3 2 0 16,-6-1 80-16,-2 0 32 0,-4 4 0 0,-4-1 0 16,-4 3 240-16,-5 3 48 0,-1 3 16 15,-2-1 0-15,0-1 176 0,-1-2 256 16,1-4-64-16,0-3-16 0,-2-5 720 16,3 0 128-16,7-2 48 0,0-5 0 0,3-2 64 15,3-1 16-15,6-2 0 0,1-4 0 0,2-2-560 16,1-2-96-16,5-7-32 0,0 0 0 15,6 9-256-15,2-2-48 0,2-1-16 16,5-3 0-16,5-1-144 0,6 2-224 16,3 1 48-16,4-2 16 15,6 1-96-15,-1-4 0 0,1 0-16 16,3 0 0-16,2 2-208 0,2-2-32 16,3-2-16-16,2-2 0 0,1 0-2944 0,-4 1-592 15</inkml:trace>
  <inkml:trace contextRef="#ctx0" brushRef="#br0" timeOffset="86490.03">24374 16275 21183 0,'0'0'1888'0,"0"0"-1504"16,18-4-384-16,3-2 0 0,-2-1 4272 0,4-3 784 0,3-4 144 0,2-3 48 0,0-2-4144 0,0-3-816 0,3-7-160 0,-2-1-128 0,2-3 0 0,-1-3 128 15,-1-1-128-15,0-5 0 0,-1-5 192 0,0-6-64 16,-3-7 0-16,4-1 0 0,2-2-128 0,-1 1 192 15,-1 0-192-15,3-2 192 0,2 0-48 0,-2 5 0 16,-5 2 0-16,-2 7 0 0,-5 5-144 16,-2 4 0-16,-3 6 0 0,-2 3 0 0,-2 5 0 15,-6 0 0-15,1 5 0 0,-3 2 0 0,-3 2 0 0,-3 3 0 16,0 3 128-16,-3-1-128 0,-1 1 0 0,-2 3 0 16,-7 2 0-16,0 3 0 0,-6 4 0 15,-3 1 0-15,-5 2 0 0,-7 4 0 16,-2 5 0-16,-1 6 0 0,3 3 0 15,-2 5 0-15,2 3 0 0,2 7 0 16,-4 4 128-16,4 5-128 0,2 3 192 16,3 5-32-16,2 2-16 0,9 1 0 15,8-1-16-15,10 1 0 0,7 0 0 0,9 3 0 16,8 2 256-16,9-1 32 0,7-1 16 0,3-3 0 16,0-5-48-16,7-3 0 0,12-2 0 15,4-4 0-15,2-3-16 16,1-1-16-16,-2 3 0 0,5-7 0 15,2-5 96-15,3-4 0 0,-1-6 16 16,-2-4 0-16,-3-4-464 0,-1-7 0 0,-3-5 0 16,2-5 0-16,0-5-1184 0,-7-9-336 15,-4-8-64-15</inkml:trace>
  <inkml:trace contextRef="#ctx0" brushRef="#br0" timeOffset="87729.59">1069 5536 23551 0,'-6'-16'1040'0,"6"4"224"0,4-3-1008 0,1 1-256 15,3 0 0-15,0-2 0 0,3-1 0 0,0-1 128 0,3 0-128 16,1-1 0-16,0-3 0 0,3 1 128 0,3 0-128 0,-4-3 0 15,-2-4 0-15,1 0 0 0,2-2 128 16,-3 1-128-16,-2 2 0 0,3-1 128 0,-1 1-128 0,3 1 0 16,-2-1 256-16,1 3-32 0,-1 3-16 0,2 0 0 15,0 0-208-15,-1 1 176 0,-1 3-176 16,0 1 160-16,-1 2-160 0,0 3 0 16,-3 1 0-16,0 4 0 0,-1-1 0 0,-2 0 0 15,-2 2 0-15,-7 5 0 0,11-1 0 0,-3 2 0 0,-8-1 0 0,0 0 0 16,0 0-144-16,8 10 144 0,-3 2 0 0,-1 2 0 15,-2 4 0-15,-1 4 0 0,-2 5 0 0,-1 4 0 16,-3 5 0-16,2 2 0 0,-4 1 144 0,2 5-144 0,-1 5 224 16,-2 1-32-16,1 3-16 0,-5 4 0 15,-1 5 96-15,-2 2 32 0,2 1 0 0,-1 0 0 16,0-2 240-16,-2 3 48 0,0 3 16 0,-2 0 0 16,-1 0-32-16,1-2-16 0,-2-1 0 0,1-1 0 0,2-2-320 0,-1-3-64 15,1-3-16-15,3-2 0 16,-1-3-160-16,2-4 0 0,2-5 144 0,2-5-144 15,1 1 0-15,4-5-240 0,1-5 48 0,0-1 0 16,0-6-1392-16,2-3-272 16,2-5-48-16</inkml:trace>
  <inkml:trace contextRef="#ctx0" brushRef="#br0" timeOffset="87967.34">844 6789 11055 0,'0'0'976'0,"0"0"-784"0,2-6-192 0,6-3 0 15,5-1 3136-15,6 0 592 0,6-1 112 0,5 1 32 16,6 0-2752-16,4 0-544 0,2 2-128 0,4-1 0 16,3-1-64-16,4-1-16 0,2 2 0 0,1 1 0 15,-1 3-96-15,-1 2-16 0,-4 1 0 0,-2 2 0 16,-3 0-64-16,1 2 0 0,1 1-16 0,-1 2 0 15,-1 3-1392-15,-3 1-288 0</inkml:trace>
  <inkml:trace contextRef="#ctx0" brushRef="#br2" timeOffset="167820.4">18357 16945 5519 0,'-6'1'496'0,"-2"-2"-496"16,-1-3 0-16,0 2 0 0,2 1 3440 0,-2-1 592 15,1-2 112-15,-2 1 16 0,2 1-2880 0,0-1-592 16,3-3-112-16,-1 2-32 0,1-1-192 0,2 0-32 16,-2-1-16-16,1 1 0 0,1-1 96 0,3 6 32 15,0 0 0-15,0 0 0 0,-1-10-112 0,1 5-32 16,0 5 0-16,5-4 0 0,3-3 64 0,3 3 16 0,1 0 0 15,4 1 0-15,0 1 112 0,6 0 32 0,0-2 0 0,6 0 0 16,5-4-16-16,6 0 0 0,3 0 0 16,6 2 0-16,4 4-160 15,2 0-16-15,0-3-16 0,0 3 0 0,-1 1-144 16,1 0-32-16,2-1 0 0,2 5 0 0,4 1-128 16,-5 3 0-16,-2 2 0 0,-6-1 0 15,-4-2 0-15,-2 2 0 0,-5 0 0 0,-3-1 0 0,-2 2 0 16,-5 1 0-16,-2-2 0 0,-5-1 0 0,-4-1 0 15,-2 0 192-15,-6 2-192 0,-2-1 192 0,-7-7 96 16,0 0 32-16,-3 7 0 0,-1 0 0 0,0 1 128 16,-7-3 16-16,-4-1 16 0,-2-1 0 0,-3 5-64 15,-4-2-16-15,-3-3 0 16,-3 1 0-16,0-1-144 0,-4 0-48 0,-3 1 0 16,-5-1 0-16,-3-2-16 0,-4-1-16 0,-4-2 0 0,-2 0 0 15,3-1 0-15,-1 0 0 0,2 0 0 16,-4-2 0-16,-2 0 0 15,1 1 0-15,-1 0 0 0,1 0 0 0,0 1-48 16,3-1-128-16,6 0 192 0,0 2-64 0,3 2 0 16,3 0 0-16,3 0 0 0,4-3 0 0,-1 2 64 15,9 0 0-15,1 0 0 0,7 0 0 0,2-2-192 0,2-1 0 16,2 1 0-16,5 0 0 0,7 3 0 0,0 0 0 0,-5-6 0 0,5 6 0 0,0 0 0 16,6-6 0-16,2 0 0 0,5 1-176 0,4-2 176 0,6 2 0 0,4-1 0 0,7 2-128 0,1-1 128 15,4 2 0-15,3 0 0 0,3 1 0 16,1-3 0-16,5 3 128 0,2-1-128 0,5 3 128 0,6 2-128 15,-5 1 128-15,-2 2-128 0,-1 0 128 0,2 2-128 0,0-2 0 16,2 1 0-16,0 1 0 0,-1 3 0 0,-5 0 0 16,-4-1 0-16,-6 1 0 15,-6 1 0-15,-4 0 0 0,-3 1 0 16,-5-1 0-16,-4-1 0 0,-4 2 0 16,-5-1 0-16,-3 1 0 0,-5 0 0 0,-2 0 0 15,-2-2 0-15,-5 3 0 0,-7 6 0 16,-4 0 0-16,0-3 0 0,-5 2 128 15,-4-2-128-15,-5 1 128 0,-2-1-128 0,0 0 128 16,-7-3-128-16,-3-1 128 0,-8-3-128 0,-1-1 128 0,1 0-128 16,1-2 192-16,-1-3-64 0,1-1 0 0,-3 1 0 0,-3-5 0 15,-1-3 0-15,-1 2 0 0,-4-2-128 16,2 0 0-16,5-2 0 0,0 2 0 0,4-1 0 16,4 1 0-16,3-5 0 15,4 1 0-15,3 2 0 0,3 1 0 0,2-3 0 16,7 2 0-16,5 1 0 0,5 1 0 15,6 1 0-15,1-2 0 0,6-2-176 16,6-1 176-16,5 0-208 16,7-1 80-16,4-1-48 0,7 1 0 15,3 0 0-15,4-2 0 0,5-2 176 16,2 0-128-16,3 2 128 0,6 2-128 16,8 2 128-16,3-2 0 0,-1-1 0 15,3 1 0-15,-1 2 0 0,2 1 0 0,-3 0 0 16,3 2-128-16,2 1 128 0,-5 2 0 0,-5 1 0 0,-8 1 0 0,-9 1-128 15,-7 2 128-15,-6 2-128 0,-7-1 128 16,-7 0-224-16,-4 0 32 0,-10-4 16 16,0 0 0-16,-4 10 176 0,-8 3-192 0,-7 2 192 0,-5 4-192 15,-8-3 192-15,-9 2 0 0,-10 4 128 0,-4 0-128 16,-5 0 176-16,-1-3-48 0,2-3 0 0,-4-1 0 0,-4-3 128 16,-5 0 0-16,-5-1 16 0,2-1 0 15,3 1-80-15,3-3 0 0,3-4-16 16,2-2 0-16,0 0 32 0,9-2 16 15,7-2 0-15,10-2 0 16,7-5 48-16,8-1 16 0,5-2 0 0,7-1 0 16,7-3-288-16,5-5 0 0,9-4 0 15,8-2 0-15,5-4-160 16,12 2-32-16,6 3-16 0,9 1 0 0,5-5 80 16,4 1 128-16,1 2-208 0,7 1 80 15,9 2 128-15,2 2 0 16,1 4 0-16,0 2 0 0,-2 1 0 15,3 5 0-15,1 2 0 0,-3 3-128 16,-6 2-32-16,-6 5 0 0,-7 1 0 16,-5 5 0-16,-7 4-128 0,-5 2-32 15,-3 1 0-15,-7 3 0 16,-6 2 0-16,-9 0 0 0,-7-3 0 16,-7 5 0-16,-8 1 320 15,-5 1 0-15,-5 3 0 0,-11-2 0 16,-6 2 0-16,-4 2 176 15,-5 5 0-15,-6-2 0 0,-7-1 48 0,-10-1 16 16,-8-4 0-16,-4 2 0 0,-1-2-48 16,-1-3-16-16,-5-1 0 0,5-4 0 15,1-3 0-15,7-5 0 0,7-6 0 0,8-2 0 16,8-4 128-16,5-3 16 0,5-4 16 0,5-4 0 16,4-6-80-16,6-2-32 0,3-3 0 0,7-7 0 15,7-6-224-15,8-6-160 0,6-3 32 0,7 1 0 16,8 1-80-16,2 3-16 0,6 3 0 0,5 2 0 0,5 3 48 0,6 3 16 15,9-1 0-15,3 5 0 0,4 2 160 16,-1 6 0-16,-2 3-144 0,2 5 144 0,1 3-192 16,-2 4 48-16,1 8 0 0,0 4 0 0,-6 4-288 0,-6 4-48 15,-11 4-16-15,-2 4 0 0,-8 3 16 0,-3 3 0 16,-3 0 0-16,-6 3 0 0,-7 3 240 0,-6 4 48 0,-5 4 16 0,-4-4 0 0,-7-6 304 16,-5-2 48-16,-5 0 16 0,-6-2 0 15,-8-3 336-15,-8 1 80 0,-8-3 16 16,-7 0 0-16,-8-4-208 15,2-4-32-15,-2 1-16 0,-3-4 0 16,-6-4-144-16,1-2-32 0,2-3 0 16,2-6 0-16,9-5 96 0,6-2 16 15,1-4 0-15,6-4 0 16,2-2-80-16,6-3-16 0,0-4 0 0,8 2 0 16,7-1-208-16,5 1 176 15,5 0-176-15,7 1 160 0,7-1-160 0,5 1-144 16,3-1 144-16,7-2-208 15,6-3 48-15,6 2 16 0,5 1 0 16,4 3 0-16,3 2 144 16,1 3-192-16,4 0 192 0,7 4-192 15,5 1 192-15,5 3 0 0,2 2-144 0,1 3 144 16,-1 0 0-16,-1 6-144 0,-2 3 144 16,3 5 0-16,1 3-192 15,-3 3 192-15,-5-1-192 16,-5 8 192-16,-8 7-288 0,-9-1 48 15,-8-5 16-15,-9 1 0 16,-8 0 224-16,-8-1-192 0,-8-1 192 16,-11 1-192-16,-8 1 192 0,-13 3 128 15,-11-1 0-15,-8 2-128 0,-4-3 288 16,-2-1-48-16,-5 0-16 0,-6-1 0 0,-5-5 64 0,2-4 16 16,1-5 0-16,4-3 0 0,5-5-64 0,1-5-16 15,3-4 0-15,5-4 0 0,7-5-32 16,8-3-16-16,7-4 0 0,8 1 0 0,7-1-176 0,5-3 0 15,9-5 0-15,6-2 0 0,8-1-192 0,6 0 0 16,7-3-16-16,10 0 0 0,7-4 32 0,8 0 16 0,8 3 0 16,5 3 0-16,2 4 160 0,7 4-128 0,4 1 128 0,7 5-128 15,7 6 128-15,-5 4 0 0,-1 1 0 0,-5 7-128 0,1 6-192 16,-2 5-48-16,1 2 0 0,-8 5 0 16,-9 4-176-16,-9 8-32 0,-8 6-16 15,-9 5 0-15,-7 2 96 16,-8-2 32-16,-8-3 0 15,-7-1 0-15,-7-2 464 0,-5-1 0 0,-10-2 176 16,-8 3-48-16,-8 0 256 0,-6-1 64 16,-9 0 16-16,-1-2 0 0,-4 1 16 15,-1-3 0-15,-2-7 0 0,-3-3 0 0,-3-7-128 16,4-2-32-16,1-5 0 0,8-5 0 0,5-5-64 16,8-6 0-16,5-6-16 0,4-2 0 15,2-4-112-15,9-2-128 0,5-5 176 0,6-1-176 16,7 0 0-16,5-1 0 0,4-1 0 15,9 1 0-15,2-1-144 0,7 2-48 0,5 1 0 16,8-1 0-16,4-2 192 0,7 3-128 16,6 4 128-16,4 4-128 15,6 2 128-15,0 2 0 0,2 3-144 16,1 5 144-16,3 5-384 0,-1 4 0 16,-1 1 0-16,-6 4 0 0,-3 5-256 15,-8 4-48-15,-5 7-16 16,-2 3 0-16,-6 3 176 0,-7 5 16 15,-4-2 16-15,-11 2 0 0,-6 0 288 0,-6-2 48 16,-5-1 16-16,-8 0 0 0,-8 2 144 0,-7 0 144 16,-6 1-16-16,-5 2-128 0,-8-1 384 0,-8 0-16 15,-10-1-16-15,-4-2 0 0,-1-3-16 0,-2-3 0 16,4-5 0-16,1-4 0 0,-1-3 32 0,4-6 0 16,4-4 0-16,4-1 0 0,6-4 32 0,3-7 16 15,10-6 0-15,3-3 0 0,3-2-416 0,5-2 128 0,6-3-128 16,4-2 0-16,6 1 0 0,5-4 0 0,4 2 0 15,6 2-176-15,4 2-32 0,4 0-16 0,5-1 0 0,2 0 0 0,6 0 224 16,6 0-192-16,7 2 192 0,4 3-192 0,5 2 192 0,3 3 0 16,-3 2-160-16,4 5 160 0,-2 5-256 0,0 3 0 15,1 3 16-15,4 5 0 16,-2 4-272-16,-3 2-64 0,-6 5-16 0,-5 5 0 16,-6 8-48-16,-5 2 0 0,-3-1 0 15,-10 2 0-15,-4 2 48 0,-8-1 0 16,-4-1 0-16,-5-2 0 15,-6-1 592-15,-4 0 0 0,-9-1 224 16,-5 3-64-16,-6-2 480 0,-7 1 112 16,-4-2 16-16,-4-3 0 0,-7-3-256 15,1-4-32-15,0-5-16 0,0-5 0 16,1-5-208-16,-1-4-32 0,2-3-16 16,5-5 0-16,4-4-208 15,4-4 128-15,2-3-128 0,8-2 0 16,3 0 160-16,7-2-160 15,2-3 160-15,8-1-160 0,4-2 0 0,5 2-160 16,4-2 0-16,8 0 0 0,5 1-16 16,5-2 0-16,5 1 0 0,6 4 0 15,5-1 0-15,6-2 0 0,1-4 0 16,0 5 0-16,4 7 176 0,3 4 0 16,5 2-144-16,4 4 144 0,3 4-256 15,-3 3 32-15,-4 5 0 0,-1 3 0 0,-6 0-400 16,-4 7-80-16,-4 6 0 0,-5 4-16 15,-5 2 80-15,-5 2 0 0,-6-1 16 16,-7 4 0-16,-5-2 432 0,-10 2 192 0,-9-4-192 16,-5 1 192-16,-2 0 336 0,-6 2 192 0,-8-5 48 0,-7 2 0 0,-1-3 112 15,-7 1 16-15,-9 1 16 0,-6-4 0 0,-5-4-272 16,-1-4-48-16,1-5-16 0,2-4 0 0,0-4-208 0,5-4-48 16,3-2-128-16,8-4 192 0,4-5-64 0,6-3-128 0,7-1 176 15,8-4-176-15,7-5 0 0,6-2 0 0,7-1-192 0,7-5 48 0,6-3-80 16,7-2-16-16,7-1 0 0,6 3 0 0,9 5-96 0,4 5-32 15,3 4 0-15,1 4 0 0,3 3 368 0,6 7-144 0,0 5 144 0,7 3 0 16,5 3-192-16,-5 7 64 0,-7 2 128 0,-5 9-208 16,-8 5-176-16,-4 5-48 0,-5 5 0 15,-8 7 0-15,-6 10 240 0,-8-1 32 16,-7-2 16-16,-8-2 0 0,-7-6 400 16,-6 3 64-16,-9 0 32 0,-7 0 0 15,-11 2 400-15,-8 1 80 0,-15-1 0 16,-3-3 16-16,-7-5-544 0,-1-5-112 0,0-7-32 15,-3-10-11744-15,-1-10-2336 0</inkml:trace>
  <inkml:trace contextRef="#ctx1" brushRef="#br2">18475 16063 0</inkml:trace>
  <inkml:trace contextRef="#ctx0" brushRef="#br2" timeOffset="170889.92">22794 5985 11967 0,'0'0'1072'0,"0"0"-864"0,-5-6-208 0,5 6 0 0,0 0 624 0,0 0 80 0,0 0 0 0,0 0 16 16,0 0-128-16,0 0-16 0,-4-9-16 0,4 9 0 15,0 0-176-15,0 0-48 0,0 0 0 0,-1-8 0 16,1 8 128-16,2-8 32 0,1 2 0 0,-3 6 0 16,0 0-160-16,10-5-16 0,-1 0-16 0,3 3 0 15,0 2-112-15,3 0-32 0,0-1 0 0,4 1 0 16,-1 0 160-16,5 2 48 0,3 0 0 15,1 0 0-15,3 0 0 0,2 3 0 16,1 6 0-16,1 2 0 0,-1 3-224 0,0 4-144 16,0 1 192-16,-4 2-192 0,-4 0 128 15,-4 2-128-15,-6-1 0 0,-2-1 0 16,-3-6 128-16,-3-1-128 0,-5-1 0 0,-3 1 0 16,-2 1 208-16,-4 0-64 0,-5-3-16 15,-2-2 0-15,-1-1 448 0,-4-2 64 16,-8-1 32-16,-1-2 0 15,-3-4 32-15,-1-2 0 0,0 0 0 16,0-1 0-16,0 0-416 0,1-6-80 16,2-3-16-16,1 0 0 0,3 1-64 0,-3-3-128 15,5-4 176-15,1-2-176 16,0-2 192-16,4 0-192 0,1-2 192 16,4-2-192-16,4-2 240 0,6 0-64 15,-3 3-16-15,8 0 0 0,6 0-160 0,1 1 0 0,1 3 144 0,4 2-144 16,8 0 0-16,3 3 0 0,3 1 0 0,5 1-192 15,3 2 192-15,4 1-128 0,4 1 128 0,-1 5-128 0,2 1 128 0,1 2 0 0,4 0 0 0,-5 2-128 16,-2-1 128-16,-2 2 0 0,0 3 0 0,-8 0 0 16,-2 5 0-16,-6 0 0 0,-2 1 0 0,-4 3-128 15,-5 2 128-15,-4 1 0 0,-8-2 0 16,-4 0-128-16,-8-1 128 0,-2 2-208 0,-3 1 80 16,-4-1 128-16,-2-4-160 0,-5-1 160 15,-4 0 0-15,-2 0-144 0,-3-1 144 0,-7-2 0 16,-5-3 0-16,-2-1 128 0,2 1-128 0,-3-4 0 0,0-2 128 15,2-2-128-15,3-2 144 0,2 0-144 16,1 1 192-16,1-5-192 16,-1-3 128-16,8-1-128 15,7-1 0-15,5 1 0 0,4 0 128 16,7-2-128-16,5-1 0 16,6-2 0-16,5-1 192 0,7-2-192 15,6 1 192-15,8-3-192 0,6-3 0 0,4 2 0 16,4 1 0-16,1 2-192 15,5 4-16-15,2-1 0 0,5 2 0 0,3 3 0 16,5 4 80-16,0-1 128 0,2 5-208 16,-5 1 80-16,-5 0 128 0,-7 3-192 15,-6 3 192-15,-5 1-192 0,-5 1 192 16,-6 4 0-16,-4 2 0 16,-8 0 0-16,-7 0 0 0,-2 2 0 15,-6 4 0-15,-5 1-128 0,-10 3-112 16,-5 2-16-16,-4 2 0 0,0-1 0 15,-5-2-16-15,-1-2-16 0,0-4 0 16,-1 1 0-16,-1-2 288 0,-6-1 0 16,-5 0 0-16,0-6 0 0,1-1 0 15,-1-2 304-15,4 2-48 16,-1-3 0-16,2-1-48 16,4-3-16-16,-1-1 0 0,2-2 0 0,2-4-192 0,2-1 128 15,3-4-128-15,4 1 0 0,4-2 176 0,5-1-176 16,2 2 192-16,6-5-192 0,2-3 192 0,5 0-192 15,4 1 192-15,5 5-192 0,0 2 128 0,8 1-128 16,11-1 0-16,-1402 4 0 0,2822 1 0 16,-1407-1 0-16,-2-2 0 0,3 4 0 0,-1 3 0 15,-2 2-144-15,-2 3 144 0,-2 2-192 0,-2-2 192 16,-4 1 0-16,-7 0 0 0,-1 3 0 0,-1 0 0 16,-5 1 0-16,-8-1 0 0,-6-6 0 0,6 12 0 15,-5-1 0-15,-6-1 0 0,-1 1-128 0,-5 0 128 0,-2 0-128 0,-3 4 128 16,-5 0-128-16,-6-1 128 15,-2-1 0-15,-4-1 128 0,-2 2-128 16,-4 3 128-16,0-4-128 16,-6-3 128-16,-4-3-128 0,-6 0 176 15,1-3-48-15,-4 0 0 0,8-2 0 16,3-1 32-16,4-3 0 16,6-3 0-16,5-1 0 0,7-2 80 15,2-2 16-15,5-3 0 16,7 3 0-16,5-1 128 0,3 1 16 15,6 0 16-15,4-3 0 16,6-1-160-16,7-3-16 0,2-2-16 16,7 0 0-16,4 2-224 0,9 2 0 15,5 2 0-15,7-3-160 16,2-1 160-16,2 0 0 0,-2 3 0 16,0 5-128-16,4 4 128 0,-4 1 0 15,1 1 0-15,-1 3-128 0,-5 2 128 16,-5 3 0-16,-4 0 0 0,-9 4 0 15,-5 3 0-15,-7 3 0 0,-5 2 0 16,-5-2 0-16,-7-1 0 0,-4 1 0 16,-4 4 0-16,-7-1 0 0,-6 0 0 15,-7 1-128-15,-7-3 128 0,-4 1-128 0,-3-2 128 16,-6-1 0-16,-3 1 0 0,1-3 0 16,0 0 240-16,1-3-32 0,1-4 0 0,0-2 0 15,-2 0 80-15,6-3 16 0,2 0 0 0,3-4 0 0,4-1-144 16,5-1-32-16,5-4 0 0,7 3 0 15,4 1 0-15,5-1 0 0,1-3 0 0,7-2 0 16,2-3 48-16,6 1 0 0,4 0 0 0,6-2 0 16,6-1-176-16,4 0 0 0,4 2 0 15,3-1 0-15,3 0 0 0,3 3 0 16,1 1-144-16,2 5 144 0,4 5 0 0,0 2-128 0,-1 1 128 0,0 2 0 0,-3 2-128 16,-4 3 128-16,-6 4 0 0,-3 1 0 0,-6-2-128 0,-1 3 128 15,-1 2 0-15,-5 2 0 0,-6 5 0 16,-3-2 0-16,-2-1 0 0,-8 0 0 15,-3 2-176-15,-4-3 176 16,-4-2-160-16,-2-4 160 0,-4-1 0 16,-2-1-144-16,-3-1 144 0,-5-1 0 0,-3-5 0 15,-5 4 0-15,-4 0 0 0,-3-3 0 16,0 0 0-16,-4-4 0 0,-4-2 0 0,2 2 0 16,3 2 0-16,1-3 0 0,2-3 0 15,-2-3 128-15,-1 0-128 0,4-1 0 0,-1-1 0 16,5-2 0-16,-2-1 0 15,8 1 0-15,3-1 0 0,8-1 128 0,2-3-128 16,5-2 0-16,8 0 0 16,4-2 0-16,8 4 144 0,6-4-144 15,7 0 192-15,7 4-192 0,5 2 0 16,5 3 0-16,4 2 0 0,4-1 0 16,2-1 0-16,4 3 0 0,4 2 0 15,4 3 0-15,1 2 0 0,0 2-144 16,-3 1 144-16,-3-1 0 15,-4 3 0-15,-2 0 0 0,-5-1 0 16,-5 2-128-16,-3 0 128 0,-7 2 0 16,-3 2 0-16,-8-3 0 0,-6-1 0 0,-3-2 0 15,-10-4 0-15,0 0 0 0,-8 12 0 0,-3 1-128 0,-4-4 128 16,-9 2-128-16,-9 2 128 0,-4-2 0 0,-3-3 0 16,-1 1 0-16,-6 1 0 0,-4-2 0 0,-6-2 0 15,-3-1 0-15,0-3 0 0,-1 0 0 16,2 1 0-16,-2 0 128 0,3-3-128 15,1 0 176-15,1-4-176 0,3 2 192 0,7 0-192 0,7-2 0 16,6-6 144-16,8 2-144 0,8-2 0 0,7 0 0 16,7-1 0-16,8-4 128 0,6-4-128 0,9-2 0 0,11-5 0 15,7 3 0-15,7 1 0 0,1 0-128 0,5-4 128 16,-1 5-128-16,3 4 128 0,0 1 0 0,4 2 0 0,0 4 0 0,1 4 0 0,0 2-160 0,-3 1 160 0,-5 5 0 16,-4 0-128-16,-4 3 128 0,-1 1 0 0,-3 3 0 15,-5 3 0-15,-3 3 0 16,-8-1 0-16,-5-1 0 0,-5 1-144 0,-8 0 144 0,-6-1 0 15,-7 3-144-15,-4 2 144 0,-7 0-160 16,-4 1 160-16,-5 1-160 0,-3 0 160 16,-1 0 0-16,-5-4 0 0,-6 1-128 15,-6-2 128-15,-2 1 0 0,-4-4 0 0,-2 1 0 0,0-2 0 16,1-5 128-16,6-2-128 0,4-2 0 16,1-2 128-16,3-1-128 0,3-4 128 15,9 1-128-15,11-5 0 16,4-2 144-16,4-3-144 0,7 0 0 0,5-2 192 15,6-1-192-15,5-3 192 16,7-1-192-16,7-2 0 16,6 1 0-16,2 0 0 0,3-1 0 0,4-1 0 15,5 2 0-15,2 4 0 0,5 3 0 16,3 4 0-16,1 3 0 0,4 2-128 0,-2 5 128 16,-7 2 0-16,-1 5 0 0,-2 3-160 0,-5 4 160 15,-3 0 0-15,-6 1 0 0,-6 1-144 0,-6 1 144 16,-6 4 0-16,-10 3 0 0,-6 3 0 0,-7 2 0 15,-9 1-160-15,-9 4 32 0,-10 0 0 0,-3-4 0 0,1-3 128 16,-5-3 0-16,-3-2 0 0,-4-3-128 0,-4 3 128 16,-3-4 0-16,-4-4 0 0,1-1 0 15,2-1 128-15,2-1 16 0,2-2 0 0,2-3 0 0,5-5-16 0,4-3 0 0,5-6 0 16,6 0 0-16,7 1 0 0,9-1-128 0,5-6 192 16,9-1-64-16,4-2 128 0,11-3 0 15,9-4 16-15,8 0 0 0,6-1-272 0,5 0 0 0,2-2 0 16,7 3 0-16,1-1 0 0,6 0 0 15,2 3-160-15,3 6 160 0,1 4 0 0,-3 4 0 0,-1 3 0 0,-5 5 0 16,0 2-192-16,-5 5 192 0,-4 3-192 0,-7 4 192 0,-4 2 0 0,-8 3 0 0,-6 0 0 16,-8 3 0-16,-8 2 0 0,-7 1 0 0,-8-2 0 0,-8-2 0 0,-9 1 0 15,-6-1 0-15,-5 0 0 0,-7-1 0 0,-3-3 0 16,-2 1 160-16,-5-3-160 0,-1 2 160 16,-2 4-160-16,-1 0-224 0,-2 3 48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39:45.79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7484 4608 20271 0,'4'-11'448'0,"3"2"80"0,-2 3 32 0,0 1 16 0,-3-3-576 0,2 3 0 0,-2-1 0 0,1 1 0 16,-1-1 1744-16,-2 2 240 0,1 0 64 0,-2-1 0 15,-4 0-832-15,2 0-144 16,0 1-48-16,0-2 0 0,-4-2-816 0,0 0-208 0,-1 1 0 16,-1 1 0-16,0-2 0 0,-2 0 0 0,0 2 0 0,-2 0 0 15,-3 2 864-15,-1-2 128 0,-3 2 32 0,-2 0 0 16,-4 1-832-16,-3 2-192 0,-2 1 0 16,-2 1 0-16,-1 2 0 15,0 0 0-15,1 1 0 0,0 3 0 0,-3 1 0 16,0 3 0-16,1 1 0 0,-1 2 0 0,-4 4 0 15,0 1 0-15,-3 1 0 0,-14 13 0 0,4-2 0 0,5 1-256 16,4 0 48-16,5-1 16 0,-1-4 192 0,3 4 0 16,-2-1 0-16,1 1 0 0,-1 4 0 0,2 0 0 15,2 0 0-15,2 3 0 0,0 5 0 0,5 2 0 0,0 3 0 16,2 0 0-16,3-1 0 0,3 2 0 0,2 0 0 0,0 4 0 16,2 4 0-16,1 3 0 0,3 0 128 15,2 2-128-15,3-1 0 0,1 3 0 16,3 2 0-16,0 2 0 0,1 1 0 15,4-3 0-15,2-3 0 0,1-1 0 16,4-1 0-16,0-3 0 0,2-3 0 0,3-1 0 16,2-1 128-16,2-5-128 0,2-4 0 15,4 1 0-15,4-2 0 0,1-1 0 16,5-4 0-16,0 2 0 0,1 2 0 16,5-1 0-16,0 0 0 15,2-1 0-15,0 2 128 0,2-5-128 0,-1-2 0 0,6 0 0 16,0-2 0-16,5-2 0 0,3-2 0 15,0-3 0-15,-4-1 192 0,3 0-192 0,-2-8 192 0,4-1-192 16,4-2 272-16,1-5-48 0,3-4-16 0,2-3 0 0,-5-5 0 16,3-2 0-16,3-3 0 0,3-6 0 0,5-5 48 0,-2-1 0 15,-5-1 0-15,1-3 0 0,-2 0-112 16,3-1-16-16,0-2 0 0,0 2 0 0,-3 0-128 0,-2-3 192 16,-3-1-192-16,0-4 192 0,-3-3-48 15,3 0 0-15,-1-2 0 0,-6 0 0 0,-4-1-144 16,-3 1 160-16,-2-2-160 15,-3 0 160-15,-2-3-160 16,-2-3 192-16,0-4-192 0,-1-1 192 16,-2 0-192-16,-1 0 192 0,-4 1-192 15,-6-2 192-15,-2-2-192 0,-3-5 192 16,-3-5-192-16,-8 0 192 16,0-1-64-16,-2 3-128 0,-6 3 192 15,-1-4-64-15,-4-6 208 0,-2 3 48 16,-5-2 0-16,-2 4 0 15,-3 1 0-15,-4 4 16 0,-4 1 0 16,-4-3 0-16,-7-2-160 0,-3 5-48 16,-1 4 0-16,-4 3 0 15,-6 0-192-15,-1 6 0 0,-1 3 0 16,-4 2 0-16,-4 0 0 16,-4 1 0-16,-6 2 0 15,1 3 0-15,-4 3-208 0,1 2 16 16,-3 1 0-16,4 0 0 0,-1 1-256 15,4 1-32-15,2 1-16 0,6 2 0 16,5 0-2496-16,3 1-496 0</inkml:trace>
  <inkml:trace contextRef="#ctx0" brushRef="#br0" timeOffset="618.91">6167 4934 20271 0,'0'0'448'0,"0"0"80"0,0 0 32 0,-1 6 16 0,-1 1-576 0,0-1 0 0,0 2 0 0,2 1 0 16,3 1 0-16,0 2 0 0,2 0 0 0,1 2 0 0,2-2 928 0,3 0 80 0,2 1 16 0,2 0 0 0,3-1 0 0,3 2 0 16,4 2 0-16,3-1 0 0,1 3-832 0,2 0-192 15,1 2 0-15,1 2 0 0,1-1 0 0,1 1 0 16,0 2 0-16,4 3 0 0,1 0 0 15,2 2 0-15,1 1 0 16,2 2 0-16,2 1 0 0,-1 1 0 16,0 2 0-16,1-2 0 15,3-3 0-15,0-2 0 16,0-1 0-16,2-3 0 0,0-1 864 16,2-1 128-16,0-1 32 15,-2-3 0-15,0-2-832 0,2-1-192 16,1-2 0-16,0-4 0 0,1-3 864 15,-2-3 128-15,2-2 32 0,-2-2 0 0,-1-1-832 0,0-3-192 16,3-3 0-16,2-1 0 0,0-2 864 0,0-2 128 16,0-2 32-16,1 0 0 0,-1-4-832 15,26-8-192-15,-11-1 0 0,-1-1 0 16,-4 4 0-16,-3-3 0 0,-7-2 0 0,-2-2 0 0,-1-1 0 16,-2 1 176-16,1 2-48 0,-2-1-128 0,-4 1 192 0,-3 1-192 0,-4 3 192 15,-4 2-192-15,-6 1 144 0,-2 1-144 0,-6-1 0 0,0 3 144 0,-5-1-144 16,-2-2-192-16,-2 1 32 0,-2 2 16 15,-4 4-1712-15,-2 1-320 0,-3 0-80 16,-4 6-12832-16</inkml:trace>
  <inkml:trace contextRef="#ctx0" brushRef="#br0" timeOffset="1178.17">6226 6695 20271 0,'0'0'448'0,"0"0"80"0,0 0 32 0,0 0 16 0,0 0-576 0,0 0 0 0,-2-6 0 0,3 1 0 0,2-1 928 16,0 1 80-16,1-2 16 0,3 0 0 0,2 0 0 0,-2-2 0 16,2-1 0-16,5-1 0 0,3-2-832 15,4-1-192-15,2-3 0 0,2-1 0 0,5 0 864 16,1-2 128-16,2-3 32 0,3 0 0 0,0-1-832 0,6-1-192 15,3 0 0-15,3 1 0 0,0 2 864 0,3 2 128 16,0 1 32-16,1 4 0 16,0 3-832-16,3-1-192 0,1 2 0 0,24-1 0 15,-7 4 0-15,-3 3 0 16,-6 3 0-16,-3 1 0 0,0 0 0 16,-3 3 0-16,4 0 0 0,4 4 0 15,-1-3 0-15,-1 2 0 16,-3 1 0-16,4 2 0 15,0 0 304-15,2 2 16 0,1-1 0 16,-2 1 0-16,-3-1-320 0,-4 3 0 0,-3 4 0 0,-1-2 0 16,2-3 0-16,-7 1 0 0,-5 1 0 15,-1 2 0-15,-1-1 0 0,-1 0-272 16,-5-1 48-16,-3 1-10368 0,-3 0-2080 16</inkml:trace>
  <inkml:trace contextRef="#ctx0" brushRef="#br0" timeOffset="1807.98">11785 5905 27647 0,'-32'-10'1216'0,"13"4"256"0,1 2-1168 0,1 0-304 0,2-1 0 0,7 4 0 16,2 0 880-16,6 1 112 16,0 0 32-16,0 0 0 15,0 0-1168-15,7 7-240 0,3-2-32 0,8 1-16 0,5-3 816 0,7 0 176 0,6-1 16 16,7 0 16-16,3 0-16 0,4 0-16 0,8 1 0 0,3-1 0 15,7 1-272-15,7 0-48 0,5 0-16 0,2 1 0 16,0 0-80-16,5 0-16 0,10 0 0 16,-2-1 0-16,-2 0-128 0,5 1 128 0,4-2-128 15,-3 4 128-15,3 1-128 0,-3-2 192 0,2-3-192 16,2 2 192-16,4 3-192 0,-3-1 128 0,-4-3-128 0,2 0 128 16,-3 0 32-16,-5 2 0 0,-4 0 0 0,1-4 0 15,0-5 32-15,-4 0 0 0,-6 1 0 0,-3 1 0 16,-3-3-32-16,-2 0 0 15,-4-1 0-15,-2 2 0 0,-2 1-160 0,-3-1 0 16,-7 1 144-16,-4 1-144 0,-4 1-208 16,-1-3-112-16,-1-1-32 0,-2-2 0 15,-3 0-2192-15,-4-1-432 16,-3 0-96-16</inkml:trace>
  <inkml:trace contextRef="#ctx0" brushRef="#br0" timeOffset="2269.71">14765 5452 13823 0,'0'0'1216'0,"0"0"-960"0,-5-8-256 0,5 0 0 0,0 8 3168 0,0 0 592 0,11 0 112 16,5 1 32-16,4 2-2928 0,3 1-576 0,5 4-112 0,4-2-32 0,1 0 64 0,6-2 0 0,0 2 0 0,2 4 0 16,2 5-80-16,-2 0-16 0,1-4 0 0,2 0 0 0,3 1-16 0,1 3 0 0,2-2 0 15,1 1 0-15,1 2 48 0,-1 2 0 16,-4-1 0-16,0 2 0 16,-2-2-128-16,-1 2 0 0,0 1-128 15,0 5 192-15,1-1-192 0,-4 1 0 0,-2 0 0 0,-4 1 0 16,-3 0 144-16,-4 1-144 0,-1-1 128 15,-8 1-128-15,-2 0 0 0,-4 2 128 0,-2-2-128 16,-8-3 0-16,-1-3 192 0,-6-1-64 0,-2 1 0 16,-4 1 0-16,-6 3 192 0,-8-2 16 0,-4 1 16 15,-8-1 0-15,-5 1 96 0,-5 1 32 16,-3 0 0-16,-2 0 0 0,2-2-160 0,-3-1-16 0,0 0-16 16,1-2 0-16,-6-2-160 0,2 0-128 15,0-3 144-15,3-2-144 0,7-2-192 16,1-2-144-16,2-2-32 15,7-4 0-15,4-4-2368 0,6-2-464 16,4-3-112-16</inkml:trace>
  <inkml:trace contextRef="#ctx0" brushRef="#br0" timeOffset="3412.41">21821 4430 16575 0,'8'-20'1472'0,"-7"6"-1168"0,-1-3-304 0,1 1 0 0,0-1 2768 16,2 0 496-16,-2-1 112 0,0 1 16 0,0 0-2288 0,-3 1-448 16,-3 0-80-16,-4-2-32 0,-4-1-352 0,-2 0-64 15,-2 0 0-15,-2-1-128 0,-3 2 128 0,-5 1-128 16,1 1 0-16,-2-1 0 0,1 2 144 0,-6-1-144 15,-2 2 0-15,-4 1 144 0,-5 0-144 0,-3 1 0 16,-5 2 0-16,-2 1 0 0,-3-1 0 0,2 3 0 16,-1 2 0-16,-4 2 0 15,-4-1 0-15,-4 3 0 0,-1 1 0 16,2 3 0-16,2 2 0 0,-3 1 0 16,-1 1 0-16,0 2 0 15,1 0-144-15,2 3 144 0,4 3 0 16,-1 1 0-16,1-1 0 0,1 3-128 15,-1 4 128-15,0 1 0 16,0 0 0-16,2 3 0 0,4 3 0 16,2 3 0-16,1 2 0 0,0 1 0 15,-6 1 0-15,1 2 0 0,-1 1 0 16,1 1 0-16,3 2 0 0,3 4 0 16,3 3 0-16,-3 4 0 0,1 1 0 15,1-1 0-15,3-1 0 0,3-2 0 16,3 0 0-16,3 4 0 15,3 4 0-15,5 0 0 0,1-2 0 16,2 4 0-16,-1-1 0 0,5 2 0 16,-2 1 0-16,4 4 0 15,-3 2 0-15,3 2 0 0,1-4 0 16,1 3 0-16,2 0-144 0,1 3 144 0,2 0 0 16,4 1-144-16,1 1 144 15,6-2 0-15,3 3 0 0,2-3 0 0,0-3 0 16,3-1 0-16,1-1 0 0,8-1 0 0,2-4 0 15,2-1 0-15,3 3 0 0,4-4 0 0,4-4 0 0,2-2 192 16,2 0-64-16,4-6 0 0,1-3 112 0,5-1 16 16,7-4 16-16,0 0 0 0,4 0 80 15,1 0 16-15,-2-4 0 0,2-4 0 0,1-5-48 16,2-1-16-16,6-1 0 0,3-4 0 0,1-5-128 0,1-1-32 16,-3-2 0-16,3-2 0 0,4-1-144 0,4-3 128 15,3 1-128-15,-1-2 128 0,-1-2-128 16,4 0 0-16,0-1 0 15,2 0 128-15,-2-1-128 16,-1-1 0-16,-2 1 0 0,4-4 0 16,5 0 0-16,-2-2 0 0,-7-3 144 15,5-1-144-15,3 1 0 0,3-7 144 16,0-2-144-16,-1-3 0 0,-3-1 176 0,5-6-176 16,3-5 160-16,-2-3-160 0,-6-7 176 15,-1-3-176-15,0 1 192 0,-1-4-192 16,-2-5 192-16,-3-3-192 0,-4-4 192 15,-2-3-192-15,-2-4 208 0,0 0-64 16,1 0-16-16,-5 2 0 16,-6-1 256-16,-3-5 64 0,-8-4 0 15,0 1 0-15,-4 4-48 0,-3-6 0 16,-4-4 0-16,-2-3 0 16,-6-4-144-16,-9 4-48 0,-8 2 0 15,-6-4 0-15,-5-2-208 16,-11 5 0-16,-7 4 0 15,-12 4 0-15,-8 1-384 0,-4 0-64 16,-7-2 0-16,-5 1-16 0,-5 0-96 16,-10 5-16-16,-7 5 0 0,-2 2-10752 15,-1 1-2176-15</inkml:trace>
  <inkml:trace contextRef="#ctx0" brushRef="#br0" timeOffset="4601.33">18992 4659 15663 0,'0'0'1392'16,"0"0"-1120"-16,-9 0-272 0,9 0 0 0,0 0 1008 15,0 0 144-15,0 0 16 0,0 0 16 0,0 0-560 0,1 8-112 16,-1-8-32-16,7 9 0 16,1-1 80-16,-1-2 16 0,4 1 0 0,-2 0 0 0,-2-1-128 15,2 2 0-15,0 0-16 0,2 0 0 0,2 1-96 0,-4 1-16 16,2 1 0-16,2 0 0 0,2 1-64 0,-2 3-32 16,-2-1 0-16,1 2 0 0,0 3 0 0,2-1 0 15,-3 4 0-15,1 1 0 16,0 0-32-16,-1 4 0 0,-2 3 0 0,2 1 0 0,1-1 0 15,2 0 0-15,-4 0 0 0,3 0 0 0,0-3-64 0,2 1 0 16,-1-4-128-16,1-1 192 0,2 0-32 0,0-1-16 16,0 1 0-16,0-3 0 0,2 1 48 0,0 0 0 15,-2-2 0-15,2-1 0 16,-1 0 816-16,0-1 160 0,1 1 48 16,0 2 0-16,2 1-1664 0,1 0-336 15,-4-2-64-15,1 1-16 0,-1 0 864 16,0 1 0-16,-1-2 0 15,-1 0 128-15,2-2-128 0,-1 1 0 16,-2 0 0-16,1 2 0 0,1-5 0 16,0 2 128-16,-2 1-128 0,4-1 128 15,0 1-128-15,2 0 128 16,-3 0-128-16,2-1 128 0,1-1 48 16,0-1 0-16,-2 1 0 0,1-2 0 15,1-2 48-15,-1 0 16 16,1 0 0-16,0-1 0 15,-2 0-48-15,1 0 0 0,2-2 0 16,-3 0 0-16,2-2 64 0,1-2 0 16,-3 0 0-16,0 0 0 0,1-1-64 15,1 3 0-15,1-1 0 16,1-3 0-16,1-2-64 0,-1 2 0 16,-1 3-128-16,2-1 192 0,-4 1-192 15,5-1 128-15,-2 1-128 0,1-1 0 16,-3 0 0-16,1 0 128 0,0 1-128 15,1-1 0-15,0-2 0 0,0 1 0 0,-1-3 0 16,2-1 0-16,2 1 0 0,1-1 144 0,4 0-144 0,-2 1 128 16,-3 2-128-16,3-2 160 0,-1-2-160 0,-1 1 160 15,-4 0-160-15,1-2 0 0,0 1 0 16,-2 0 128-16,-2-1-128 0,-1 0 0 0,-3-1 0 0,-2 1 128 16,0 0-256-16,-3-1-64 0,-4 0-16 0,-7 3 0 15,9-4-2096-15,-9 4-432 0</inkml:trace>
  <inkml:trace contextRef="#ctx0" brushRef="#br0" timeOffset="5036.22">18988 6964 7359 0,'0'0'656'0,"0"0"-528"0,-8 0-128 0,8 0 0 0,0 0 3056 0,0 0 576 0,-7 7 112 0,7-7 32 0,0 0-2240 0,0 0-432 16,0 0-80-16,0 0-32 0,0 0 64 0,4-10 16 0,2 0 0 0,-1 0 0 0,0-1-464 0,2-3-96 15,2-3 0-15,-2 2-16 0,0-1 64 0,1 1 16 16,-2-1 0-16,5-1 0 0,2-1-32 0,1 1 0 16,-3-2 0-16,2 0 0 0,0 1-160 0,0 0-16 0,0 1-16 15,3 0 0-15,-2 2-96 16,0 3-32-16,0-1 0 0,-1 2 0 0,-1 0-224 0,0 2 176 0,1-1-176 15,-2 2 160-15,0 4-160 0,-1-2 0 16,0 2 0-16,-1 1 0 16,-9 3-2048-16,10-2-272 0,-10 2-64 0</inkml:trace>
  <inkml:trace contextRef="#ctx0" brushRef="#br0" timeOffset="5809.41">20648 5570 17327 0,'0'0'768'0,"0"0"160"0,-4-7-736 0,1-2-192 0,1 2 0 0,-1-3 0 15,1 1 864-15,1 1 144 16,1 8 16-16,0-10 16 0,3-1-128 0,0 0-16 0,-3 0-16 0,3 0 0 15,2 0 144-15,1 0 16 0,0 0 16 0,4 0 0 16,1 0-224-16,3 1-32 0,2-1-16 0,2 0 0 16,1-1-400-16,3 2-96 0,5-1-16 0,1 1 0 15,-5 5-144-15,2-2-128 0,-1 3 144 0,0 1-144 16,1-1 0-16,-1 2 0 0,0 2 0 16,-2 0 0-16,3-1 128 0,-3 2-128 15,-1 3 0-15,1-2 0 0,1 2 224 16,3 0-48-16,0 2-16 15,5 1 0-15,-4 1 64 0,3 1 16 0,0 0 0 16,3 1 0-16,3-1 16 0,-1 2 0 16,-1 2 0-16,-1 2 0 0,-1 0-112 15,1 5-16-15,-2 2 0 16,-2 1 0-16,-2 0-128 0,2 0 0 0,-1-1 144 16,1 2-144-16,-3-5 0 0,3 2 0 15,-2-1 0-15,-1 3 128 0,-4-3-128 16,1-1 0-16,-2 4 128 0,1-2-128 0,0 0 224 15,-2-1-32-15,-3 1 0 0,2 6 0 16,1 2 0-16,-3 2-16 0,2-1 0 0,0 0 0 16,3-1-176-16,-4 1 128 15,3 0-128-15,1-2 128 0,1 0-128 16,2-1 0-16,-3-4 144 16,0 4-144-16,-4-4 0 15,4 0 144-15,1 1-144 0,-4-2 0 0,-1-2 144 16,-1 0-144-16,1 0 0 0,-2 1 144 15,0 1-144-15,-3-2 128 16,-1-2-128-16,-1 0 128 0,0-2-128 0,-2 2 128 0,0-3-128 16,-5-4 128-16,2-1-128 0,-1 0 0 15,-3-1 0-15,-2-9 128 0,0 0-448 0,0 0-112 16,0 0-16-16,0 0 0 0,0 0-2496 0,0 0-512 0,0 0-112 16,1-15-16-16</inkml:trace>
  <inkml:trace contextRef="#ctx0" brushRef="#br0" timeOffset="6204.31">22325 5519 10127 0,'-16'2'448'0,"7"-2"96"0,4-2-544 0,5 2 0 0,-6-1 0 0,6 1 0 0,0 0 2976 0,0 0 480 0,0 0 112 16,0 0 16-16,0 0-1792 0,10-4-368 15,1-3-64-15,3-4-16 0,3-5 0 0,5 0-16 16,2-4 0-16,1-2 0 0,3-2-384 0,1-5-80 15,3-2-16-15,3-2 0 0,2-1-48 0,3-4-16 0,5-6 0 16,1 1 0-16,-2 2-128 0,-3 4-16 0,-2-2-16 16,-6 6 0-16,-2 4-288 0,-3 4-48 15,-4 4-16-15,-4 4 0 16,-2 0-272-16,-3 3 0 0,-3 1 0 0,-2 4 0 0,-5 1 0 16,-5 8-176-16,4-7 0 0,-4 7 0 15,-2-8-1872-15,-3 4-384 0,-2 0-80 0</inkml:trace>
  <inkml:trace contextRef="#ctx0" brushRef="#br0" timeOffset="6761.88">21012 6152 6447 0,'0'0'576'0,"0"0"-576"0,0 0 0 0,0 0 0 16,0 0 3744-16,0 0 640 0,0 0 128 0,0 0 32 15,10-1-2912-15,-2 1-576 0,-8 0-112 0,15-2-32 16,0-1-64-16,2-2-16 0,-1 0 0 0,3-3 0 16,3-1-256-16,0-3-64 0,4-2-16 0,4 0 0 15,1-2 0-15,0 1 0 0,-1-2 0 0,2 3 0 16,0 0 0-16,-2 2 0 0,-4 0 0 0,0-4 0 0,-2 0-176 16,-6 1-48-16,-1 7 0 15,-2-1 0-15,-4-1-144 0,-4 1-128 0,-2 2 144 16,-5 7-144-16,0 0 0 0,0 0-192 0,-5-7 16 15,-3 3 0-15,-5 3-1648 16,-1 2-336-16,-3 1-64 0</inkml:trace>
  <inkml:trace contextRef="#ctx0" brushRef="#br0" timeOffset="8393.43">8624 11547 25791 0,'10'-12'2304'0,"1"-4"-1856"16,0 2-448-16,-1 0 0 0,0-2 1408 0,0 1 192 16,0 0 48-16,-2-2 0 0,-1-3-896 0,-2 0-176 15,-1 1-48-15,1-3 0 0,-5-1-400 0,-4-1-128 16,0 4 0-16,-3-2 0 0,-2-4 0 0,-5 2-192 15,-3 4 16-15,-3-1 16 0,0 2 160 0,-3-3-128 16,-6 1 128-16,-2 2-128 0,-3-2 128 0,1 2 144 16,-1 0-16-16,-4-1-128 0,-2 2 304 0,-4-1-48 15,-2-3-16-15,-2 4 0 0,-6 1 48 16,0 4 16-16,-2-1 0 0,0 2 0 16,-2 0-64-16,-4-1-16 0,-8 5 0 15,0 1 0-15,-6 0-224 0,2 6 128 16,1 2-128-16,-3 5 0 15,-2 6 0-15,-3 5 0 16,-1 1 0-16,3 5 0 0,-1 3 0 16,-1 2 0-16,-4 4 0 0,-3 4 0 15,1 3-144-15,-1 3 144 0,-2 4 0 16,2 3-144-16,1 6 144 0,2 4 0 16,2 0 0-16,2-1-128 0,0 3 128 0,1 4 0 0,0 4 0 15,4 0-128-15,5 4 128 0,4-1 0 0,1-2 0 16,3 3 0-16,-3 0 0 0,7 2 0 15,3 0 0-15,7-4 0 0,6-5 0 0,5 0 0 16,3-1 0-16,4 3 0 0,4 3 0 0,0-5 0 0,4-5 0 16,4-2 0-16,2-1 0 0,5 0 0 0,3 1 0 15,4-4 0-15,5-3 0 0,5 0 0 16,2 0 128-16,3-2-128 0,3-3 0 0,3 1 128 0,3 2-128 16,3 1 0-16,1 4 0 0,5-3 0 0,-2-6 0 0,4-2 0 15,1-1 0-15,4-1 0 0,4-1 0 16,3-3 0-16,0 1 0 0,2-2 0 15,2 0 0-15,0 1 0 16,-1 0 0-16,3-4 0 0,0-2 0 16,4 0 0-16,1-1 0 0,3-1 0 0,0-2 0 15,1 0 0-15,1-3 0 0,2-1 0 16,-2 0 0-16,3 0 0 0,1-2 0 16,3-5 0-16,-2-1 0 0,0 1 0 15,-1-4 176-15,3-1-48 0,2-4 0 16,1-1 0-16,2-1 80 15,0-5 16-15,-4-1 0 0,2-3 0 0,2-6-96 16,-1-1 0-16,2-3-128 16,1-2 192-16,-5-1-16 0,2-2-16 15,1-3 0-15,0 1 0 16,4-2 32-16,-1 1 16 16,1-1 0-16,-1-3 0 0,-3-3-16 15,3 0-16-15,-1-4 0 0,3-2 0 16,-2-5-48-1,-4-4 0-15,-2-3 0 0,-2-2 0 16,2 2-128-16,0-1 192 0,-3 0-192 16,-1 1 192-16,-3-4-192 0,-5-1 0 0,-2-5 144 15,-5-2-144-15,1-2 192 0,-2 0-48 16,-1 0 0-16,-3-5 0 0,-6-8 112 0,-4 2 0 0,-5-1 16 0,-3 1 0 16,-6-2 64-16,-5 0 16 0,-4-5 0 0,-5 2 0 15,-5 2-16-15,-5 1 0 0,-3 3 0 16,-5 1 0-16,-1 2-144 0,-3 2-16 15,-4 2-16-15,-6 7 0 0,-1 6-160 0,-3 4 0 0,-3 3 0 16,-3 3 0-16,-1 1-240 0,1 2-80 0,-2 0 0 0,1 1-16 0,-1-4-1216 16,-2 5-240-16,-3 3-64 0</inkml:trace>
  <inkml:trace contextRef="#ctx0" brushRef="#br0" timeOffset="8910.86">5340 11706 25631 0,'0'0'1136'0,"0"0"224"0,9 5-1088 0,1 1-272 0,1 3 0 0,4 2 0 0,4 3 384 0,4 2 0 0,2 0 16 0,3 0 0 0,0 1-208 0,3 2-32 0,0-1-16 15,1-1 0-15,0 0-144 0,2-2 0 0,2 1 144 0,1 1-144 0,0 3 144 0,3 0-144 0,5-2 192 0,1 3-192 16,-2 0 256-16,1 5-64 0,-1 2-16 0,0 3 0 0,0 1-176 0,1 2 128 0,2 0-128 0,4 1 128 0,5-1-128 0,-1 0 128 15,-2-2-128-15,-2-1 128 0,1-2-128 0,3-1 0 0,2-1 0 16,0-3 128-16,4-1 384 0,-1-2 80 0,-1-3 16 0,0-5 0 16,2-1-48-16,1 0-16 0,5-2 0 0,2-5 0 0,-2-5-96 15,1 0-32-15,0-2 0 0,1-6 0 0,3-4-16 16,0-2 0-16,1 0 0 0,-1-3 0 0,-4-3-16 16,2 0 0-16,1-5 0 0,2 4 0 0,5-4-112 15,-3 1-16-15,-2-2-16 16,-2-3 0-16,3-1-112 0,-1 2 0 15,-4 0-128-15,-2 1 192 0,-2-1-192 0,-5 3 0 0,-6 3 0 16,-1 3 0-16,-1 2-160 0,-5 2-80 16,-3 3-16-16,-5-1 0 15,-5 0-2048-15,-7 3-432 0,-5 3-80 16</inkml:trace>
  <inkml:trace contextRef="#ctx0" brushRef="#br0" timeOffset="9521.76">5524 13775 21183 0,'0'0'944'0,"0"0"192"0,-2-7-912 0,0-1-224 0,1-1 0 0,2 0 0 16,3 0 2304-16,2-1 400 0,2-2 96 0,0-2 16 15,3 0-2048-15,3-2-384 0,1-4-96 0,4-1-16 16,2-1-96-16,4-3-32 0,5-5 0 0,1 1 0 16,2 4-144-16,3-1 128 0,2-2-128 0,3-1 128 15,1 2-128-15,2 3 160 0,-1 1-160 0,2 0 160 16,2-1 48-16,3 2 16 0,3 2 0 0,6 0 0 16,5 0-224-16,2 2 176 15,-2 0-176-15,0 2 160 0,5 0-160 16,3 1 0-16,3 3 0 0,0 4 128 15,-3-2-128-15,3 3 0 0,2 2 0 0,0 2 0 16,2 3 0-16,-2 6 0 0,-2 2 144 16,0 1-144-16,1 4 144 0,0 2-144 15,-4 4 192-15,2 5-192 0,-3 4 256 0,-4 2-48 16,-4-2-16-16,2 1 0 0,2 2 128 16,-5 2 0-16,-1 1 16 0,-9-3 0 15,-2-3-128-15,-4 1-16 0,-3 4-16 16,0-2 0-16,-2-3-176 15,-2-5 128-15,-3 0-128 0,2-2 128 0,-4 0-128 0,0-4 0 16,-2-3 0-16,-1-3-176 0,-2-2-1712 0,0-4-352 16,0-6-64-16</inkml:trace>
  <inkml:trace contextRef="#ctx0" brushRef="#br0" timeOffset="10294.73">11755 12683 24879 0,'-15'-5'2208'0,"-3"0"-1760"0,-3-2-448 0,3 1 0 15,0 3 592-15,1 2 48 0,2 4 0 0,2-2 0 16,-3-3-320-16,5 1-64 0,2 3-16 0,9-2 0 15,-9 2 320-15,9-2 64 16,0 0 16-16,0 0 0 0,0 0-128 0,0 0-32 0,0 0 0 0,14 3 0 16,3 2-192-16,5-2-32 0,4-1-16 0,6-2 0 15,5-1 320-15,6-2 64 0,6-3 16 0,3 1 0 16,1-3-16-16,4 2 0 0,4-1 0 16,3-1 0-16,2 1-224 0,3-1-32 15,-1-3-16-15,0 5 0 0,-1 5-16 16,5 0 0-16,5 1 0 0,4-2 0 0,-3-1-48 15,2 1-16-15,0 3 0 0,2 0 0 0,2 0-80 16,-3 0-32-16,2-1 0 0,1 1 0 16,-3-2-160-16,3 1 0 0,0 0 0 15,0 0 128-15,-2-2-128 16,-2 2 0-16,-2 2 0 0,1 1 0 0,-3-3 0 16,-3 0 0-16,-5-1 0 0,-1 3 0 15,1 4 0-15,-3-2 0 0,0 0-128 16,-3 1 128-16,-1 4 0 15,-3-3 0-15,-5-2 0 0,1 1 0 0,-5 4 0 16,1-2 0-16,-3-3 0 0,-1 3 0 16,-2 3-240-16,-3-2 32 0,-5-1 0 0,-5 0 0 0,-3-2-544 15,-7 2-96-15,-3-1-32 0,-2-1 0 0,-3-1-1808 16,-1410-3-352-16,2804-1-80 0,-1407 0-16 0</inkml:trace>
  <inkml:trace contextRef="#ctx0" brushRef="#br0" timeOffset="10774.27">14588 12239 27647 0,'0'0'2448'0,"0"0"-1952"0,7-6-496 0,4 1 0 15,4-1 1408-15,0 4 192 0,5 3 48 0,2-1 0 16,0-1-1296-16,3 1-352 0,4 0 128 0,0 0-128 15,3-1 0-15,5 1 0 0,0 0 0 0,5 2 0 16,4 3 0-16,0 0 144 0,2 1-144 0,0 1 128 16,-1 0 0-16,4 2-128 0,3 1 192 15,3 2-64 1,2 1-128-16,0 1 128 16,-2 3-128-16,-3 1 128 0,-4 4-128 15,1 1 160-15,-2 1-160 16,0 1 160-16,-2 2-160 15,-3 2 0-15,-2 2-160 16,-4 0 160-16,-3-4 0 0,-6 1 0 16,-2-1 0-16,-5-3 0 0,-3-1 368 15,-3 0-48-15,-6 1 0 0,-3-2 0 16,-2-4 144-16,-5 3 32 0,-5 0 0 16,-3 1 0-16,-8 1-96 0,-5 2-16 15,-6 3 0-15,-8 4 0 0,-8 0-64 0,-5 3-32 16,-4 5 0-16,-6-6 0 0,1-2-32 0,-1-2 0 15,0 0 0-15,-2-4 0 0,-1 1-256 0,1-4 0 0,2-4 0 16,6-2 0-16,5-2-1168 0,5-3-304 0,5-6-48 16,4-1-9728-16,4-4-1936 0</inkml:trace>
  <inkml:trace contextRef="#ctx0" brushRef="#br0" timeOffset="13440.2">19248 10147 8287 0,'0'0'736'0,"0"0"-592"0,0 0-144 0,0 0 0 0,0 0 1440 0,0 0 256 16,0 0 48-16,0 0 16 0,0 0-832 0,-3-5-160 15,-4-1-48-15,7 6 0 0,0 0-144 0,0 0-48 16,0 0 0-16,0 0 0 0,-5-8 112 0,5 8 32 16,0 0 0-16,0 0 0 0,-2-8 16 0,2 8 0 15,0 0 0-15,0 0 0 0,0 0-160 0,0 0-16 16,0-8-16-16,0 8 0 0,0 0-80 0,0 0-16 16,0 0 0-16,0 0 0 0,0 0-16 0,0 0 0 15,0 0 0-15,0 0 0 0,0 0-48 0,0 0-16 16,0 0 0-16,0 0 0 0,0 0-128 0,0 0-16 0,0 0-16 15,9 6 0-15,-3-1-16 0,-6-5 0 0,0 0 0 16,6 8 0-16,-6-8-144 0,5 11 160 0,1-1-160 0,-3-2 160 16,-3-8-160-16,4 9 192 0,2-1-192 0,-3 1 192 15,-3-9-192-15,6 10 0 16,0 0 0-16,-1 0 0 0,-2-1 0 0,1-1 0 16,1 3 144-16,-2 0-144 0,1 2 0 0,1-1 144 15,-1-1-144-15,2 1 0 0,-1 0 144 0,0-1-144 16,-3-2 0-16,2 3 144 0,1 3-144 0,-1-1 128 15,0 0-128-15,1-2 128 16,0 1 0-16,0 0-128 0,-1-2 192 16,2 0-64-16,-3 2-128 0,1 1 160 0,2 1-160 15,-1-1 160-15,0-1-160 0,0 1 160 0,2-1-160 16,1-1 160-16,-1 2-160 0,1 1 128 0,1 0-128 0,-2 1 128 0,1 0-128 0,1 0 0 16,1 2 0-16,0 1 0 0,0-3 0 0,-3 2 0 15,1 0 0-15,0 1 0 0,-1-2 128 0,2 2-128 16,1 1 128-16,-1-1-128 15,1-3 0-15,0 1 0 0,-1-1 0 16,2 3 0-16,2 0 128 0,-2 0-128 0,0-2 0 16,0 0 128-16,0-2 0 0,0 0-128 0,-1 1 192 0,0-2-64 15,-1-2 112-15,2 0 16 0,-1-1 0 16,0 1 0-16,0 1-256 0,0 0 176 0,0-2-176 16,1 2 160-1,-2 2-160-15,1 1 128 0,2-3-128 16,-2 0 128-16,1 1-128 0,0 3 0 15,2 2 144-15,-1-2-144 16,2 1 0-16,0-2 128 16,-1 1-128-16,2 0 0 0,2-1 0 15,-3-1 144-15,-3 2-144 0,4-1 0 16,2 0 176-16,-1 0-176 0,2 2 160 0,1-2-160 0,0-1 128 16,2-1-128-16,-2-2 0 0,0 1 144 0,-2 1-144 15,1 1 0-15,1-3 0 0,-3 0 128 16,1 0-128-16,0 1 0 15,2 0 0-15,0 0 128 0,-1 0-128 16,0 0 0-16,1 1 0 0,-1-1 0 0,2-2 144 16,1 2-144-16,1 0 160 0,1-2-160 15,-3-1 144-15,2-2-144 16,0 1 128-16,0 1-128 0,1 0 128 16,-1-1-128-16,1-3 128 0,-2 3-128 15,3-1 144-15,-2 0-144 0,1-6 160 0,0 2-160 16,1 1 160-16,2-1-160 15,5-3 160-15,-3 2-160 0,0 0 144 0,2-2-144 16,-3-1 128-16,3 1-128 0,-1 1 176 16,1 0-48-16,-1 0-128 0,-2 1 192 0,1-2-64 15,-4-1-128-15,0-2 176 0,1 0-176 0,0-2 256 16,1 2-64-16,-3-1-16 0,5-2 0 16,0-1 0-16,0-1 0 0,-6 1 0 0,3 0 0 15,1-1 16-15,2 0 0 0,-2-1 0 0,0-2 0 0,-2 0-48 0,0-1 0 16,-4 0 0-16,0 2 0 0,-3 3-144 0,1-1 0 15,1 2 0-15,-4 0 128 16,-4 0-128-16,1 1 0 0,-2 2 144 16,-1-1-144-16,-9 3 0 0,0 0 0 15,0 0 0-15,0 0 128 0,0 0-256 16,0 0-64-16,0 0 0 0,0 0 0 0,0 0-1264 16,0 0-256-16,0 0-48 0,0 0-9440 0,-9-1-1904 15</inkml:trace>
  <inkml:trace contextRef="#ctx0" brushRef="#br0" timeOffset="13904.34">22403 11373 12895 0,'0'0'1152'0,"0"0"-928"0,0 0-224 0,0 0 0 0,0 0 2352 0,6-5 416 0,1-1 96 0,0-2 16 0,3 1-1824 0,0-3-352 0,1-3-80 0,2-5-16 0,4-4 16 0,0 0 0 0,3 2 0 0,2-5 0 0,2-4 80 0,5 1 0 0,4 0 16 0,2-3 0 0,0-4 48 16,4-3 0-16,1-6 0 0,2-3 0 0,-6-3-16 0,2-2 0 0,-1-2 0 0,0 1 0 0,-1 0-48 0,-2 0 0 0,1-3 0 15,-1 4 0-15,0 1-224 0,-1 2-48 16,-2 3-16-16,-3 3 0 16,-1 6-80-16,-3 4-16 0,-3 5 0 0,-2 5 0 15,-3 0-320-15,-1 4 144 0,-3 1-144 16,-1 4 0-16,-5 4 0 0,1 1 0 15,-5-1 0-15,0 5-144 0,0-2-336 0,-2 7-64 0,0 0-16 16,0 0 0-16,-9-3-2864 0,0 3-576 0,-5 0-112 16,-4 1-9008-16</inkml:trace>
  <inkml:trace contextRef="#ctx0" brushRef="#br0" timeOffset="15354.51">20215 13222 1839 0,'0'0'160'0,"0"0"-160"0,0 0 0 0,0 0 0 0,0 0 3904 0,0 0 736 16,0 0 160-16,0 0 16 0,0 0-3328 0,0 0-656 16,-5 6-144-16,5-6-32 0,0 0-112 15,0 0-32-15,-6 2 0 0,6-2 0 0,0 0 96 0,0 0 16 16,-10 0 0-16,5 0 0 0,5 0-112 0,0 0-32 16,0 0 0-16,0 0 0 0,0 0-352 0,0 0-128 15,0 0 0-15,0 0 144 16,-9-1-448-16,9 1-80 0,0 0-32 0,0 0 0 0,0 0 112 0,0 0 32 15,0 0 0-15,0 0 0 0,0 0 272 0,0 0 0 16,0 0 0-16,0 0 0 0,0 0 192 0,-6 2 32 16,6-2 16-16,0 0 0 0,-9 1 64 0,9-1 16 15,0 0 0-15,0 0 0 0,0 0 16 0,0 0 16 0,-9 1 0 16,9-1 0-16,0 0-32 0,-8 3 0 0,8-3 0 0,0 0 0 16,-9 0 32-16,9 0 0 0,0 0 0 0,0 0 0 15,-8 0 32-15,8 0 0 0,-7-4 0 0,7 4 0 16,0 0 48-16,0 0 16 0,-8-5 0 0,5-3 0 15,-1-1 64-15,0 0 0 0,3 2 16 0,-1-3 0 16,0-2-144-16,0-3-16 0,1 3-16 0,-3-3 0 16,3-2-112-16,-2 0-32 15,-2 2 0-15,2-3 0 0,-1-2 64 0,-1 1 16 0,0 2 0 0,-2-1 0 16,-1-4-16-16,1 2 0 0,-1-2 0 0,0 3 0 16,1 1-128-16,-1-1-16 0,-1 1-128 0,2 1 192 15,-1-2-192-15,1-1 0 0,0-1 128 16,-2 4-128-16,0-2 0 0,0-1 0 15,1-3 0-15,-1-1 0 0,0-1 0 16,-2-1 0-16,0 1 0 0,1 1 0 16,0-4 0-16,0 2 0 0,-2-1 0 15,3 1 0-15,0 1 0 0,2 1 0 16,-3 3 0-16,4-1 0 0,1 1 0 16,-1 1 0-16,3 1 0 0,-3 1 0 15,3-2 0-15,1 0 0 0,1 0 0 16,0-1 0-16,0-1 0 15,1 4 0-15,1 1 0 0,1 2 0 16,0-2-128-16,1 1 128 16,2 0 0-16,-2 2 0 0,0 3 0 0,2 1-128 15,-1 0 128-15,0 4 0 0,-4 6 0 16,0 0-192-16,6-5 192 16,-6 5-160-16,0 0-160 0,0 0-16 15,0 0-16-15,9 4 0 0,-9-4-2336 0,8 6-480 16,-8-6-96-16</inkml:trace>
  <inkml:trace contextRef="#ctx0" brushRef="#br0" timeOffset="17288.16">20826 10893 5519 0,'0'0'240'0,"0"0"64"16,2-7-304-16,1 1 0 0,2 2 0 0,2-2 0 0,1-1 3840 0,0 0 704 0,-3 2 128 16,3-1 48-16,0-1-3136 0,2-2-624 0,3-1-128 0,1-1-32 0,2 1-80 0,1 0-16 15,0-1 0-15,0 1 0 0,2 0-112 0,0 1-16 16,0 2-16-16,-1-1 0 0,1 0-304 0,-1 2-64 16,3 0-16-16,-3 3 0 0,0 2-176 0,-2 0 0 15,2-2 0-15,1 3 128 0,2 1-128 0,1 1 0 16,3-1 0-16,-3 0 0 0,2 0 0 15,0 1 0-15,0 4 0 0,1-2 0 16,-1-2 0 0,-1 1 0-16,1 2 0 0,0 0 0 15,-2 1 0-15,0 0 0 0,-1 0 0 16,0 3 0-16,0 1 160 0,-1 1-160 16,-2 1 192-16,2 1-192 15,2-1 160-15,-2 1-160 0,2 2 128 16,0-2-128-16,1-1 128 15,0 0-128-15,-1 0 0 0,0 3 128 0,-3 0-128 16,1 0 0-16,-2-1 0 0,0 2 128 0,-1 0-128 16,-1 2 0-16,-3-3 0 0,1 2 128 15,-2 2-128-15,1-2 0 0,-1 1 0 16,-2 0 0-16,1 1 0 0,0 1 0 0,-2-2 0 16,1 0 0-16,0 1 0 15,-3 0 0-15,2 0 0 0,-4 1 128 0,2 2-128 16,-1-1 0-16,0 1 0 0,0 0 0 0,-3 1 0 15,0-1 128-15,0 1-128 0,-1 0 0 0,-2 1 0 16,0-2 0-16,0-2 128 0,0 4-128 0,2-2 0 0,-4-2 128 0,0 1-128 16,1-2 128-16,0 3 48 0,0 0 0 0,-1 1 0 0,1 0 0 15,-2-1 64-15,0 0 16 0,0 2 0 16,0-2 0-16,-1-1-16 16,2 0 0-16,-2 1 0 0,0-1 0 15,1-1-96-15,-1 0-16 0,-2 0 0 16,2-2 0-16,-1 2-128 15,2 1 0-15,-2-2 0 0,0-1 128 16,2 1-128-16,-2 2 128 0,2 0-128 16,1 2 128-16,-2 0-128 0,0-2 160 15,0-2-160-15,1 2 160 16,-1 1-160-16,1-2 128 0,-3-1-128 16,3 2 128-16,0 1 0 0,0-3-128 15,-5-1 192-15,2 0-64 0,3 1 48 16,-4-2 0-16,2-1 0 15,-1-1 0-15,1 1 16 16,-1 1 16-16,-1-1 0 0,0-1 0 16,1-3-64-16,0 2-16 0,1 3 0 15,-2-4 0-15,-1-1-128 16,3 0 192-16,-1 0-192 0,1-3 192 16,-3-1-192-16,3 1 192 0,-1-1-192 15,-1 1 192-15,2-1-64 16,-2 0 0-16,2 2 0 15,2-4 0-15,3-6 32 0,-8 5 0 0,8-5 0 16,-8 6 0-16,2 2-160 0,1-3 0 16,5-5 144-16,-4 7-144 0,-2 0 0 0,2-1 144 0,-2 0-144 0,6-6 0 15,0 0 128-15,-6 6-128 0,-2 0 0 0,8-6 0 0,0 0 0 16,-3 6 0-16,3-6 128 0,0 0-128 0,0 0 0 0,0 0 128 0,0 0-128 16,-8 6 0-16,8-6 128 0,0 0-128 0,0 0 0 0,-5 6 0 15,-2 0 0-15,7-6 0 0,-3 8 128 0,-1-2-128 0,4-6 0 16,0 0 0-16,0 0 0 15,0 0 0-15,-4 6 128 0,4-6-128 0,0 0 0 0,-4 9 0 0,4-9 0 0,0 0 0 0,-6 4 0 0,6-4 0 0,-3 8 128 0,3-8-128 16,-6 6 0-16,6-6 0 0,0 0 0 0,0 0 0 0,-4 7 0 0,-1-1 0 0,5-6 128 16,-3 7-128-16,3-7 0 0,-6 8 0 0,0-1 0 0,3 1 0 0,-2 0 0 15,2-2 0-15,-1 0 0 0,4-6 0 16,-3 7 0-16,-2 1 0 0,-1 1 0 16,3-2 0-16,3-7 0 0,-5 9 0 0,-1 0 0 15,2 0 0-15,4-9 0 0,-2 8 0 16,-4 0 128-16,3-1-128 0,-2 1 0 15,5-8 0-15,0 0 176 0,-4 7-176 0,0-1 160 16,4-6-160-16,0 0 128 16,0 0-128-16,-6 6 0 0,3 0 144 0,-2 3-144 15,5-9 128-15,0 0-128 0,-4 9 128 0,4-9-128 16,-4 9 160-16,-1 1-160 0,2-4 160 0,3-6-160 16,0 0 128-16,-5 7-128 0,2-1 128 15,-1 2-128 1,4-8 0-16,0 0 0 0,-6 11 128 0,2 2-128 15,2-2 0-15,2-11 0 0,-5 7 0 16,2 0 0-16,0-1 0 0,3-6 0 16,-5 9 0-16,3-1 0 15,-2-2 0-15,0 0 0 0,4-6 0 16,-3 7 0-16,1 1 0 0,-4-1 0 0,3-1 0 16,3-6 0-16,0 0 0 0,-4 6 0 0,4-6 0 15,-3 8 0-15,3-8 0 0,-6 6 0 16,6-6 0-16,0 0 0 15,0 0 0-15,0 0 0 0,-5 6 0 0,5-6 0 0,0 0 0 16,0 0 0-16,0 0 0 0,0 0 0 0,0 0-224 0,0 0 48 0,0 0 16 16,0 0 0-16,0 0 0 0,0 0 0 0,0 0 0 0,0 0 160 15,0 0-192-15,-4 2 192 0,4-2-192 0,0 0 192 16,0 0 0-16,-7 5 0 0,7-5-128 0,0 0 128 0,0 0 0 16,0 0 0-16,0 0 0 0,0 0 0 0,0 0 0 15,0 0 0-15,0 0 0 0,0 0 0 0,0 0 0 0,0 0 0 0,0 0 0 0,-4 7 0 16,4-7 0-16,0 0 0 0,0 0 0 0,-4 5 0 0,4-5 0 0,0 0 0 0,-5 6 0 0,5-6 0 15,-5 4 0-15,5-4 0 0,-6 5 0 0,6-5 0 16,-5 3 0-16,5-3 0 0,0 0 128 0,-6 4-128 16,6-4 0-16,-4 5 0 0,4-5 0 15,-8 5 0-15,8-5 0 0,-4 7 0 0,4-7 0 16,-4 7 0-16,4-7 0 0,-5 4 0 16,5-4 0-16,0 0 0 0,-6 5 0 0,6-5 0 15,-5 6 0-15,-3-2 0 0,3 2 0 0,1 2 0 16,-2-2 0-16,6-6 0 0,-6 7 0 15,0-2 0-15,0 1 0 0,1-1 0 16,-2 1 0-16,2-1 0 0,0 3 0 16,0 1 0-16,-1 0 0 0,2-3 0 0,-3 6 0 15,2-1 0-15,-1-1 0 16,0 0 0-16,1 0 0 0,4-1 0 16,-4 1 0-16,-2-5 0 15,4 4 0-15,3 0 0 0,0-3 0 16,0-6 0-16,-5 9 0 15,4 0 0-15,-1-2 0 0,2-7-144 16,0 0 144-16,-7 4-240 0,7-4 32 16,0 0 0-16,0 0 0 0,-5 4-256 0,5-4-48 15,-9 4-16-15,9-4 0 0,0 0-1792 0,0 0-368 16,0 0-64-16</inkml:trace>
  <inkml:trace contextRef="#ctx0" brushRef="#br0" timeOffset="18479.29">20201 13250 11055 0,'0'0'976'0,"0"0"-784"0,-5 3-192 0,5-3 0 16,-6 2 1472-16,6-2 256 0,-9 0 64 15,9 0 0-15,0 0-1024 0,0 0-192 16,0 0-32-16,0 0-16 0,0 0-96 0,0 0-32 0,0 0 0 0,0 0 0 16,0 0 96-16,0 0 16 0,0 0 0 0,0 0 0 15,0 0-16-15,0 0 0 16,0 0 0-16,0 0 0 0,0 0-48 0,0 0 0 0,0 0 0 0,2 10 0 15,-2-10 80-15,6 9 16 0,-6-9 0 0,5 10 0 16,2 1-160-16,2 0-48 0,1-2 0 0,-3-1 0 16,2 1 32-16,0 0 0 0,3-1 0 0,1 2 0 15,1 1-96-15,2-2-16 0,1 1 0 0,0 1 0 0,3 3 16 16,2 0 0-16,-1 1 0 0,-1 1 0 16,-3-1-80-16,2-1-32 0,0 2 0 15,2 0 0-15,1 2-160 0,-4-1 160 0,0-4-160 16,1 2 160-16,1 4-32 0,-1-2-128 15,0 0 192-15,-2-3-64 0,1-2 32 16,1 0 0-16,2 0 0 0,-3 0 0 0,-1 1-32 16,3 0 0-16,3-1 0 15,-1 0 0-15,0-1-128 0,-2 1 0 0,0 1 144 16,1-1-144-16,2-1 0 0,-3-1 0 16,-2 0 0-16,-2 1 128 0,1 1-128 15,-2-1 0-15,1-1 0 0,-1 1 0 16,0 0 144-16,0 3-144 0,-5 1 192 15,3 1-192-15,-2 2 144 0,1-2-144 16,-3 0 0-16,1-3 144 0,2-1-144 16,-5 0 0-16,1 0 144 0,-2 3-144 0,1-2 0 15,1 1 0-15,-1 0 0 16,-1 0 128-16,0 0-128 0,1-3 0 16,-1 2 0-16,-1-2 128 15,0 0-128-15,-3 2 128 0,0-3-128 0,-1 1 128 16,0-1 64-16,-2-2 0 15,-1 1 16-15,2-1 0 16,1 2 48-16,-1 1 0 0,-3-1 0 0,3 0 0 16,-2 2-64-16,-3-2 0 15,1-2 0-15,1 2 0 0,0 1 64 16,-1-1 0-16,0-4 0 0,-1 4 0 0,2-1-48 16,-3 0 0-16,1-2 0 0,2 3 0 0,-1-2-16 15,0 3-16-15,-2-1 0 0,1 0 0 0,-1-1-48 0,1-2-128 16,-2 0 192-16,2 1-64 15,0-1-128-15,-2 2 192 0,-1-1-192 0,3 2 192 16,-1-2-192-16,2 1 128 0,-1 1-128 16,0-3 128-16,-1-1 0 0,-1 1 0 0,-1 0 0 0,2-1 0 15,3 2-128-15,-2 0 0 0,-3-1 0 0,2 1 0 0,3-1 192 16,-5-2-64-16,1 2 0 0,-2-1 0 0,3 0 0 0,0-1-128 0,-2 1 192 16,0 1-64-16,1 0-128 0,0 0 0 15,2-2 0-15,-1 3 0 0,-4-4 0 16,4 1 0-16,-4-2 0 0,3 0 0 15,-1 1 0-15,2 1 0 0,-5-1 0 16,3 1 0-16,1-2 0 0,2 2 0 16,-4 0 0-16,3-2 0 0,-4 3 0 15,3-3 0-15,-4 0 0 16,6 0 0-16,-2 2 0 0,0 0-144 16,-3-2 144-16,4 1 0 0,-1 2-288 15,7-6 48-15,-5 5 16 0,5-5 0 16,0 0-1056-16,0 0-224 0,0 0-32 0,0 0-16 15,0 0-1840-15,2-12-352 0</inkml:trace>
  <inkml:trace contextRef="#ctx0" brushRef="#br0" timeOffset="19217.5">20516 14149 3679 0,'0'0'320'0,"0"0"-320"0,0 0 0 0,0 0 0 0,0 0 4464 0,0 0 816 0,0 0 160 0,0 0 48 0,-8-4-3632 0,8 4-704 0,0 0-160 0,-7-5-32 0,-3 0-80 0,3 2-32 0,7 3 0 0,-10-3 0 0,1 0-144 15,1 2-48-15,1 0 0 0,7 1 0 0,-8 6-272 0,0 1-48 0,-1 1-16 0,-2 2 0 0,-1 1-128 0,2 1-48 0,2 0 0 0,0 1 0 0,-4 2 64 0,2 1 16 0,1 1 0 0,1 0 0 0,2 3 32 16,0 1 16-16,2 0 0 0,1-2 0 0,3 1 48 0,-1-1 16 15,-1-1 0-15,2 0 0 0,2 2-80 16,1-1 0-16,1 0-16 0,3-2 0 16,-2-1-240-16,3-1 144 0,-2 0-144 0,5 1 128 15,4-1 0-15,-1 0 0 0,-3-1 0 16,4 0 0-16,2-1-128 0,0 1 160 0,-2-2-160 16,0 1 160-16,0 0-32 0,1 0-128 15,2 2 192-15,-2-2-64 16,1-1-128-16,-2 0 0 0,1 0 144 15,-1 0-144-15,0 1 128 0,2 2-128 0,-1 0 128 16,1 0-128-16,1 2 0 0,-1-2 0 0,3 1 0 16,0-2 128-16,-4 0-128 0,6 2 0 15,1-5 0-15,0 2 128 0,1 1-128 16,-2-1 0-16,1 0 0 0,-2 0 0 0,2-3 0 16,-2 3 0-16,-4-1 0 15,2 0 0-15,1 0 0 0,-2-1 0 16,-2 0 0-16,-2 1 128 0,-3 0-128 15,1 0 0-15,-1 1 0 16,0 0 0-16,0-1 0 0,-2 1 0 16,-4 0 0-16,3 0 0 0,-2 2 0 15,-1-1 0-15,1-1 0 0,-5 0 0 16,1 0 0-16,-1 2 128 0,-1 0-128 16,-1 1 0-16,-1-3 0 0,1 0 128 0,-4 0-128 15,1 1 0-15,-2-2 128 0,0 0-128 0,-2 0 160 16,0 1-160-16,-2 4 160 0,1-3-160 0,-4-2 160 15,4 1-160-15,-4 0 208 0,1 1-48 0,-1-1-16 0,1-1 0 16,1-1 0-16,-1 0 0 0,-1 1 0 0,0-2 0 0,0-1-144 16,2-2 0-16,-2 0 0 0,2-2-176 15,4 1-16-15,-2-1 0 0,2 0 0 16,-2-3 0-16,3-1-336 0,6-1-80 0,0 0-16 16,0 0 0-16,-8-1-1808 0,8 1-384 0,-9-3-64 0,-1-1-11392 15</inkml:trace>
  <inkml:trace contextRef="#ctx0" brushRef="#br0" timeOffset="19987.34">20419 15155 20271 0,'0'0'896'0,"-9"3"192"15,-2-2-880-15,0 0-208 0,-1 0 0 0,0 2 0 0,2-1 2080 0,0 2 368 0,-3-2 80 0,3 2 16 0,1-1-1760 0,-2 4-336 16,0-3-80-16,0 3-16 0,0 1 112 0,1 3 32 16,3-1 0-16,-3 4 0 0,1-1-128 0,1 4-32 15,2 4 0-15,-1-2 0 0,1-1-128 16,1-1-16-16,2 1-16 0,0-1 0 0,1 0 208 0,1-1 64 15,1 1 0-15,2-1 0 0,2 2-64 0,-1-3 0 16,1 2 0-16,1-2 0 0,1-2 0 0,1 3 0 0,0-2 0 16,1-1 0-16,3-1-112 0,0 2-16 15,0-3-16-15,3 0 0 0,0 0-112 16,2 1-128-16,2 0 176 0,1-1-176 0,-2-1 128 0,2 2-128 16,-3 1 0-16,3-2 0 0,0 0 0 0,1 1 0 0,-1-1 0 15,0 3 0-15,-5 0 0 0,3-1 0 16,-1 0 0-16,1 0 0 15,-2-1 176-15,1 2-176 16,-2 3 160-16,0-1-160 0,0-4 0 16,0 1 128-16,-1-1-128 0,-2 1 0 0,0 0 0 15,-1 1 0-15,2 1 0 0,0-3 0 16,0 1 0-16,-2-1 0 16,-1 0 0-16,3 2 0 0,-2-1 0 15,1 0 0-15,0 0 0 16,-3 2 0-16,-1-2 0 0,1 0 0 0,0 0 128 15,-4-1-128-15,-3-3 0 16,1 2 144-16,4 2-144 16,-4-4 128-16,-2 0-128 0,0 0 128 15,0-2-128-15,-1 2 128 0,-2 1-128 16,-1 0 192-16,-1 0-192 16,1-1 192-16,-5-3-192 0,2 2 160 15,-3 1-160-15,0 3 160 0,2 4-160 16,-6-4 0-16,-1-2 144 0,1 2-144 15,-1 4 0-15,1-2 128 0,-1-2-128 16,-1 0 0-16,1 0 128 0,-1 1-128 16,0 1 128-16,1-3-128 0,-2-2 128 15,3 2-128-15,1-1 128 0,-1 1-128 0,-1 1 0 0,4-1 0 16,-1-3 0-16,1 2 0 0,-1 1 0 16,2-2-128-16,2-2 0 0,0-2 0 15,-1 1-224-15,2-1-32 0,7-5-16 0,0 0 0 0,-9 5-256 16,3 0-48-16,0 0-16 0,6-5 0 15,0 0-2080-15,0 0-400 0,-8-2-96 0</inkml:trace>
  <inkml:trace contextRef="#ctx0" brushRef="#br0" timeOffset="20669.95">20102 16061 20271 0,'0'0'1792'0,"-5"4"-1424"0,-4-3-368 0,2-1 0 0,-2 0 2512 0,3 0 432 0,-3 2 96 0,-1-1 16 0,-1 0-2224 0,-1 1-448 0,0 2-96 0,0-1-16 0,0-2 192 0,-3 2 48 0,0 2 0 0,-1 0 0 0,4 2-160 16,0 2-32-16,0 0 0 0,2 4 0 0,-1 1-176 0,1 1-144 15,1 2 192-15,1 4-192 0,0 2 256 0,0 1-64 16,3-4-16-16,3 1 0 0,-1 0 112 0,1-2 32 15,2 1 0-15,2 0 0 0,1 0-48 0,0 0 0 16,3-2 0-16,1 1 0 16,1 0-80-16,2-2 0 0,2 0-16 0,-1-1 0 0,1 1-176 15,2-2 160-15,2 1-160 16,-1-2 160-16,-4 0-160 0,3 0 192 16,3 1-192-16,-1 1 192 0,2-1-192 15,1 0 192-15,-1 1-192 0,1 0 192 0,-1-3-192 0,0 1 0 16,0 0 144-16,0 0-144 0,-1 0 0 0,0-1 0 0,0-1 0 0,-1 2 0 15,-1 0 0-15,1-3 144 0,-4-2-144 0,4 0 0 0,2-1 144 0,-2 2-144 0,0 0 0 16,0 1 144-16,2 1-16 0,0-1-128 16,1-1 192-16,0 1-64 0,0 1-128 0,-2-1 0 15,1-2 144-15,-3 1-144 0,-1 1 0 0,0 0 0 16,0-2 0-16,-4 1 0 0,0 3 0 0,1-1 0 0,-4-1 0 16,2 0 128-16,-4-1-128 0,1 0 0 0,0 0 0 0,-1 2 0 15,-1 3 0-15,0-2 128 0,-3-4-128 0,-1 3 0 16,0 0 128-16,-1-1-128 0,-2-4 128 15,-1 2-128-15,1 2 128 16,-1-1-128-16,-3-2 128 16,2 2-128-16,0 1 0 0,-3 0 128 15,0 0-128-15,-1-1 0 16,2 1 176-16,-2-1-48 0,1 0 0 0,-2-1 0 16,0 1-128-16,1-3 0 0,-2 2 0 0,2 1 0 15,2-1 0-15,-1 2-176 0,-1-2 48 16,1 0 0-16,1-2 128 0,1 0-128 15,6-7 128-15,-5 6-128 0,-2-1-96 16,0-1-16-16,7-4 0 0,0 0 0 0,0 0-304 0,0 0-64 0,0 0-16 16,0 0 0-16,0 0-1824 0,0 0-368 0,-8-2-80 0,8 2-16 15</inkml:trace>
  <inkml:trace contextRef="#ctx0" brushRef="#br0" timeOffset="21103.31">19897 16985 26607 0,'0'0'1168'0,"-7"-1"256"0,-2 1-1136 16,-1-2-288-16,2-1 0 0,-2 0 0 0,1 1 1008 0,1 1 144 0,0 0 16 0,0 0 16 0,-2-1-272 0,0 3-48 15,-2 3-16 1,-1 1 0-16,-1-2-128 0,-1 1-16 0,-3 3-16 0,-1 2 0 0,-2-2-192 0,-2 6-48 16,-3-1 0-16,-2 1 0 15,-2 1 16-15,-1 3 0 0,0 1 0 0,-1 5 0 0,-2 1 80 0,1-1 16 16,2-2 0-16,1 1 0 15,1 0-96-15,2-2-16 0,2 0 0 16,0 0 0-16,3-1-160 0,-2-1-32 16,3 1-16-16,2 1 0 0,-3-5-240 15,5 2 0-15,3-2 128 16,0 1-128-16,-2-3 0 0,7 2-240 0,-2-2 48 16,3 0 16-16,1-2-464 15,3-3-80-15,1 0-32 0,3-8 0 16,3 8-1584-16,-3-8-320 0,0 0-64 15,16-1-7776-15,2-3-1536 0</inkml:trace>
  <inkml:trace contextRef="#ctx0" brushRef="#br0" timeOffset="21652.28">20522 17248 29135 0,'-3'9'1280'0,"3"-9"288"0,0 0-1248 0,-3 9-320 0,-3-4 0 0,3 1 0 16,0 0 1232-16,3-6 192 0,0 0 48 0,0 0 0 15,0 8-688-15,0-8-128 0,0 0-16 0,4 11-16 16,1-1-128-16,3 0-32 0,3 1 0 16,2 1 0-16,-2 0-144 0,4 2-48 0,0 2 0 0,2 1 0 15,-2 2 0-15,3 3 0 0,1 1 0 0,2 2 0 16,0 2 16-16,0 0 0 0,-1 1 0 0,3-1 0 16,1 1-16-16,1-5 0 0,1-1 0 0,-3 0 0 15,-6-3-64-15,0-3-16 0,-2-2 0 16,-1-1 0-16,-3-2-192 0,-6-4 0 15,-5-7 0-15,0 0 0 0,0 0-640 16,0 0-32-16,0 0 0 0,0 0 0 0,-2-7-2336 16,-3-6-448-16,-3-3-112 0</inkml:trace>
  <inkml:trace contextRef="#ctx0" brushRef="#br0" timeOffset="22509.37">20513 17140 10127 0,'-3'16'448'0,"0"-10"96"0,-4-1-544 0,7-5 0 0,-9 4 0 0,3 2 0 15,-1 0 4704-15,3-1 832 0,4-5 160 0,0 0 48 16,-2 7-4464-16,2-7-880 0,0 0-176 0,0 0-32 16,4 11 352-16,3-1 80 0,-2-1 16 0,5 1 0 15,-1 0 80-15,1 1 32 0,0 0 0 0,1 1 0 16,1 0-240-16,3 2-32 0,1 2-16 0,-1 0 0 15,-1 1-112-15,3 3-32 0,1 2 0 0,2 3 0 16,0 1-64-16,1 3-32 16,1-1 0-16,2 3 0 0,3 2 80 15,-1-2 16-15,1 0 0 0,2-3 0 0,-3 2 48 16,0-2 16-16,-3-2 0 0,0-1 0 16,0-3 0-16,-2 0 16 0,-6 0 0 15,1-3 0-15,-2-5-224 0,-2-3-48 16,-2-1-128-16,-4-1 192 0,0-1-336 15,-6-8-80-15,0 0-16 0,0 0 0 0,0 0-1552 0,-6-10-304 16,-2-3-64-16,-3-4-15040 16</inkml:trace>
  <inkml:trace contextRef="#ctx0" brushRef="#br1" timeOffset="32095.84">24046 10153 26543 0,'0'0'1168'0,"0"0"256"0,0 0-1136 0,0 0-288 16,0 0 0-16,0 0 0 0,0 0 352 0,0 0 16 16,0 0 0-16,0 0 0 0,-9 1 16 0,9-1 0 15,-8 0 0-15,8 0 0 0,-10 1 320 0,2-1 80 16,8 0 16-16,-8-1 0 0,1-1-128 0,-2 0-32 0,2 0 0 15,-4-1 0-15,0 0-176 0,1-3-32 0,-4-3-16 16,1 0 0-16,-1 0-144 0,0 0-16 0,-1 1-16 16,-1-3 0-16,-4 0-16 0,-2-2 0 15,-1 0 0-15,-2 1 0 0,-1 1-96 16,-3-1 0-16,-5-2-128 0,-1-1 192 0,1 0-192 0,-1 1 0 16,-1-1 0-16,2 2 0 0,1 0 0 0,0 1 0 15,-1 1 0-15,-2 0 0 0,0-1 0 16,-2 2 128-16,-5 1-128 0,-1-2 0 0,-4-1 0 15,1 1 0-15,1 2 0 0,1-2 0 0,1-1 0 16,-1 0 0-16,-5-1 0 0,-1 4 0 16,-6 0 0-16,1 0 0 0,0-2 0 0,2 4 0 15,3 0 128-15,-2-1-128 0,-4-4 0 16,-1 4 0-16,0 1 0 0,1 0 0 16,-4 0 0-16,8 1 0 15,2 2 0-15,0 2 0 0,-1-1 0 16,-3 2 0-16,-3 0 0 15,1 1 128-15,0-1-128 16,3 2 0-16,1 1 0 0,2-1 0 16,-1-1 0-16,0-1 0 0,-2 0 0 0,-1 0 0 0,-2 0 0 0,3 2 0 15,0 2 128-15,4 1-128 0,1-2 0 16,-1 0 0-16,-4 0 144 0,-1 2-144 0,-1-1 128 16,1 1-128-16,0 1 128 0,1-1-128 15,4-2 0-15,1-1 128 0,-3 5-128 0,-1-4 0 0,-2 0 0 0,-1 2 128 16,0-1-128-16,2 1 0 0,4 1 0 0,-1 0 0 15,-2 2 0-15,-1-2 0 0,0 1 0 0,-1 0 0 16,0 3 0-16,2 1 0 0,2 0 0 0,2 0 0 0,3 0 0 0,-1 3 0 16,0 1 0-16,0 2 0 0,2-1 160 0,1 2-160 0,-1 0 192 15,2 3-192-15,4 2 208 0,0 0-64 16,3 0-16-16,2 1 0 0,-3-2-128 16,3 1 0-16,-1 0 0 15,2 1 0-15,-2 1 0 0,1 2 128 0,-1-2-128 16,1 1 0-16,2 0 128 0,1 0-128 15,-1-2 128-15,1 4-128 16,1 1 160-16,0-1-160 0,-1 0 192 16,0 1-192-16,-1 3 256 0,2-3-64 15,1-2-16-15,0 1 0 0,3 3 16 16,0 0 0-16,-1 0 0 0,1-3 0 0,-1 2-64 16,3 0-128-16,1 4 192 0,1-1-64 15,1-1-128-15,-2 2 0 0,0 6 0 16,-3 1 0-16,2-1 160 15,0-2-160-15,-1-1 192 0,-4 3-192 16,-1 1 0-16,3-1 0 0,-4 2 0 16,3 1 0-16,0-2 0 0,1 4 0 15,1 1 0-15,1-1 0 16,3-2 0-16,-1-2 0 0,1 2 0 0,0-2 0 16,1 1 0-16,1 3 0 0,-3 2 0 15,2 0 0-15,0 0 0 16,0 0 0-16,-1 0 0 0,0-1 0 15,-2-1 0-15,2-1 0 0,0 3 0 0,2 0 0 0,-1 1 128 16,2 2-128-16,0 3 0 0,1-2 0 0,-3-1 0 0,4-2 0 16,0 0 0-16,3 0 0 0,0 1 128 0,-1 3-128 15,1 6 0-15,2-6 0 0,-1-3 128 16,0-1-128-16,1 0 144 0,-1 2-144 0,2-2 0 0,-2 3 0 16,0 5 0-16,1-3 0 0,0-2 0 0,1-1 0 15,-2 0 0-15,-1 0 0 0,3 1 0 0,0 0 128 0,0 1-128 16,2 2 0-16,1-2 144 0,-1 1-144 0,2-1 128 15,0 0-128-15,0-2 128 16,3-2-128-16,-1 0 0 16,1 3 128-16,2 3-128 0,-4 0 0 15,0-4 0-15,0-2 128 16,0 0-128-16,2-2 128 0,2-1-128 0,1-1 128 16,-1-1-128-16,2 4 128 15,0 0-128-15,2-2 128 0,2-1-128 16,0-3 0-16,-4-1 144 15,3-2-144-15,1 1 0 0,2-2 0 0,-2-3 0 16,2 2 128-16,-4 1-128 0,3 3 0 0,3-2 0 16,1 1 0-16,0-2 0 0,1 0 0 15,2 0 0-15,-1-1 0 0,-1-3 0 16,-2 2 0-16,2 1 0 0,0 0 0 16,2-1 0-16,-1 3 0 0,0 1 0 15,-1 1 0-15,1-1 0 16,0-1 0-16,-1 0 0 15,1 0 0-15,0-4 0 0,1 1 0 16,-2-1 0-16,0 0 0 0,2 1 0 16,-2 3 0-16,2 0 0 0,1 2 0 0,1-1 0 15,0-2 0-15,-3 0 0 0,2-1 0 16,2 1 0-16,2-2 0 0,1-1 0 0,0 0 0 16,-1 1 0-1,0 1 0-15,1 2 0 0,1-1 128 16,2-4-128-16,-4 1 0 15,3 1 0-15,0 0 0 16,-2-2 0-16,1 0 0 16,-3-2 0-16,0-1 0 0,-1 0 0 15,1 1 0-15,-2-1 0 0,2 0 0 16,0 0 0-16,-1 1 0 16,0 6 0-16,1-6 0 0,0-4 0 0,1 1 0 15,0 2 0-15,0-3 128 16,3-6-128-16,2 2 128 0,-1 0-128 15,2 0 128-15,-2 0-128 0,2 1 0 16,0-1 128-16,-1-1-128 0,-1 0 144 0,-1 0-144 16,1 0 192-16,1 2-192 0,-3 0 0 15,0 2 0-15,2 3 0 0,-2-2 0 16,0-5 0-16,2 0 0 16,2 1 0-16,1-2 0 0,1-3 0 15,2 0 160-15,2-2-160 0,2-2 128 16,1 1-128-16,-1-1 0 0,-3 0 0 0,0-2 0 15,0 0 0-15,1 0 0 16,-1-1 0-16,1 0 0 0,1 1 0 16,-4 0 0-16,5 0 0 0,1 1 0 15,0 0 0-15,2 0 0 16,2 0 0-16,2 1 0 0,0-1 0 16,1-1 0-16,-2 0 0 0,-2 0 0 15,-1 3 0-15,4-1 0 0,-2 1 0 16,4 0 0-16,-3-5 0 15,5 3 0-15,3 0 0 0,0-1 0 16,-3-1 0-16,1 0 0 0,-2-1 0 0,-2 1 0 16,2 0 0-16,2-4 0 0,0 3 0 0,5-3 0 15,2 0 0-15,0 1 0 0,0-4 0 16,-3 2 0-16,-1-2 0 0,-1 2 0 0,2-1 0 0,-1-2 0 0,0 1 0 16,2-2 0-16,2-1 0 0,0 4 0 0,-1-2 128 15,-3-1-128-15,-2-1 128 0,2 1-128 0,-1 0 0 16,3 2 0-16,0-1 0 0,2-1 0 15,-4-1 0-15,0 3 0 0,-1-1 0 0,-2 0 0 0,-5-1 0 16,2 1 0-16,0-1 0 0,1-1 0 0,2 0 0 0,4 0 0 0,-1 0 0 16,0-1 0-16,0-1 0 0,-1 0 0 0,-3-1 0 15,0 1 0-15,0-2 0 0,-3 1 0 0,1-1 0 16,3-1 0-16,1 2 0 0,1-1 0 0,-2-1 0 0,0 0 0 0,-5-2 0 16,0 1 0-16,-2-1 0 0,-1-1 0 0,0-1 0 15,2 1 0-15,3-2 0 0,-1 0 0 16,-1-1 0-16,-1 1 0 15,4 0 128-15,-3-1-128 0,-2-1 0 16,-1-2 0-16,-4-1 0 0,2 1 0 0,-2-1 0 16,0-1 0-16,-1 0 128 0,1-1-128 15,1 2 0-15,1-3 0 0,2 0 0 16,-2-2 0-16,1 0 0 0,-5 0 0 16,-1-2 0-16,-2 1 0 0,1-1 0 15,-1-2 0-15,-2-5 0 0,-1-1 0 0,-1-6 0 16,1 1 0-16,0 0 0 15,1 0 0-15,1 0 0 0,1-2 0 16,0 1 0-16,0-2 0 0,-1-4 0 16,-2-2 0-16,6-2 0 0,-3-5 0 15,-2-5 0-15,-1 1 0 0,-1 2 0 16,3 0 0-16,-2-2 0 0,0-1 0 16,-4-3 0-16,1-5 0 15,2-1 0-15,0 0 0 0,-2 1 0 0,2 1-176 16,1-3 32-16,2-4 0 0,-3-1 0 15,0 0 0-15,0 1-48 0,-4-2-16 16,-1-2 0-16,-2-3 0 0,1-3 48 16,-1 2 16-16,-1 1 0 0,-2-1 0 0,-1 0 144 0,1-1 0 15,-3-1 0-15,0 3-128 0,-2 2 128 0,-1 0-192 0,0-1 192 0,-2-1-192 16,-1-1 192-16,0 3-192 0,-2-1 192 0,0 0-192 16,1-4 192-16,-1 0 0 0,-1 0 0 0,0-2 0 15,2 0 192-15,-2-2-48 0,-1-7 0 0,1 4 0 16,2 2 32-16,0 2 0 0,0-3 0 0,2-1 0 15,-1-3-176-15,0 3 0 0,-1 2 0 0,1-2 128 0,2-1-128 0,-3 1 0 0,0 3 0 0,1 2 0 16,-1 1 0-16,3-5 0 0,-2-2 0 16,0 3 0-16,1 4 0 0,-1 1 192 15,4-6-192-15,-1 2 192 0,0-1-192 16,-3 1-144-16,0 2 144 0,1 1-208 0,0-4 32 16,-3 5 16-16,-2 3 0 0,-1 2 0 0,0 5 0 15,-2-4 0-15,0 3 0 0,-2 0 0 16,-1 1 160-16,-1 4 0 0,-2 4 0 15,-1 1 128-15,1 0 0 0,-2 2 16 0,0-4 0 16,-2 5 0-16,1 4 48 0,-1 4 16 16,0 2 0-16,-2 4 0 0,-1 0-208 15,1 1 176-15,-1 2-176 0,-3 1 160 0,-4 1-160 16,3 3 0-16,4 4 144 0,-4 3-144 16,0 3 144-16,0 2-144 15,-3 3 192-15,1 3-192 0,-3-1 192 16,2 2-192-16,0-2 192 0,2 5-192 15,-1 3 128-15,-1-1-128 0,-1-1 0 16,1 2 0-16,1-2 0 16,-2 4 0-16,-3 0 0 0,2 1 0 15,-1 1 0-15,1 1 0 16,1 0 0-16,-4 2-144 0,1 2-176 0,1 2-48 16,3 0 0-16,-1 0 0 15,-1-2-2768-15,1-1-544 0</inkml:trace>
  <inkml:trace contextRef="#ctx0" brushRef="#br1" timeOffset="35158.53">22944 5028 27359 0,'0'0'1216'0,"0"0"240"0,0 0-1168 0,0 0-288 0,0 0 0 0,0 0 0 0,0 0 0 0,0 0 0 16,0 0 0-16,0 0 0 15,0 0 144-15,0 0-144 0,2-10 0 0,-2 10 144 0,0 0 112 0,-3-6 0 16,3 6 16-16,-6-8 0 0,0 0 144 0,2 1 32 16,-4-1 0-16,3 2 0 0,-4 2 16 0,0 0 16 15,-1-2 0-15,-1 2 0 0,-2-3-64 16,-2-1-16-16,-2 1 0 0,1-1 0 0,-2 0-48 0,-3-1-16 15,-4 1 0-15,1-2 0 0,-2 0 16 16,3 1 0-16,-2-1 0 16,2-1 0-16,-1-2-64 0,2-1-16 15,1-2 0-15,1 2 0 0,-3 0-64 16,3 0-16-16,0-1 0 0,-3 0 0 16,0-3-16-16,-3-2-16 15,-1 2 0-15,2 0 0 16,-4 1-32-16,0 1-128 0,-4-3 192 15,0 1-64-15,-4-1 0 0,3 0 0 16,0 3 0-16,2-1 0 16,1 2-128-16,-1 0 160 0,1 1-160 15,-6 1 160-15,1-1-160 0,-4 0 128 16,0 1-128-16,-2 1 128 16,0 2-128-16,1-2 128 0,3 0-128 15,0 0 128-15,1 0-128 0,0 0 0 16,-3 0 0-16,0-2 0 15,1 0 0-15,1-1 0 0,3-1 0 16,-4 3 0-16,-3 1 0 16,2 2 0-16,3 1 0 0,1-3 0 15,-1 1 0-15,2 0 0 0,-1 1 128 16,-3 2-128-16,-5 0 0 0,0 1 0 16,0 2 0-16,0 0 0 0,1 2-128 0,2 1 128 15,-1 0 0-15,1-1 0 0,1 2 0 0,-1 1 0 16,-3 1 0-16,0 2 0 0,1 2 0 0,-2 2 0 15,-2-4-144-15,3 4 144 0,3 0 0 0,-2 2 0 0,0 0 0 16,-1 0 0-16,-2 0 0 0,-1-2 0 16,0 3 0-16,0 2 0 0,-2 3 0 0,4-1 0 15,1 0 0-15,4-2 0 0,1 3 0 0,-3-1 0 0,2 0 0 16,0 2 0-16,0 1 0 0,1 2 128 0,-5 2-128 0,3-1 0 0,3-3 0 16,0 1 128-16,2 3-128 0,1 3 0 15,2 2 0-15,-4 3 0 0,1 1 128 16,2-2-128-16,-2 1 0 0,0-1 0 15,1 0 0-15,2 3 0 0,-2 1 0 16,5-2 128-16,3 0-128 0,0-2 0 16,3-1 0-16,2 2 0 0,2-1 0 15,1 4 0-15,0 2 0 0,2 1 0 16,3 1 0-16,1-2 0 0,2-1 0 16,-2-1 0-16,1 0 0 0,2-2 0 15,2 2 0-15,-2 0 0 0,1 2 0 0,-2-1 0 16,1-1 0-16,1 3 0 15,-1 3 0-15,0-1 0 0,0-2 0 16,1 2 0-16,0 0 0 16,2-2 0-16,1-1 0 0,4-2 0 0,-1 0 0 15,1 1 0-15,2 2 0 16,2 1 176-16,1-1-176 0,0 1 160 16,5 3-160-16,1-3 0 0,1-2 144 15,-3 1-144-15,4-3 0 0,4 1 0 0,0-2 0 16,1 1 128-16,1-1-128 0,1-1 0 15,0 1 0-15,1 1 0 0,1 1 0 16,-2 1 0-16,1-2 0 0,2 0 0 0,1 1 0 16,2-2 0-16,-1-2 0 0,5 0 0 0,3-1 0 15,-1-1 0-15,2-1 0 0,0 5 0 0,2 0 0 16,0 0 0-16,-1 0 0 0,3 2 0 0,-3-4 0 16,0 2 0-16,3 0 0 0,2-4 0 0,0 0 0 15,5-2 0-15,4-1 0 0,3-1 0 16,-1-1 0-16,2 2 0 0,-3-7 0 15,2 3 0-15,0 1 0 0,4 2 0 16,-1-1 0-16,4-3 0 0,4-2 0 0,-4 1 0 16,0-4 0-16,0 3 0 0,2 0 0 0,0 1 0 0,3-1 0 0,2-1 0 0,-1-4 0 15,-1-1 0-15,-2-1 160 0,1 0-160 0,5-1 0 16,0-1 0-16,2-1 0 0,-1 1 0 0,-2-3 0 16,1-3 144-16,-2-2-144 15,3 0 128-15,1 0-128 16,2 0 0-16,-1 0 0 0,-2-4 0 15,-1-4 0-15,0-3 0 16,4-2 0-16,-1 2 0 0,0 2 0 16,-3-1 0-16,-8-2 0 0,0-2 0 15,1 0 0 1,1-5 0-16,1 1 0 0,1 0 0 16,2-2 0-16,-5 0 0 0,-4-2 0 15,2-2 0-15,1-1-176 16,0-5 176-16,3-3-128 0,-1-1 128 15,-2 0 0-15,-1-4-160 0,-5-4 160 16,2 0 0-16,-5-2-144 16,0 2 144-16,-2 2 0 0,0 1-144 15,-3-3 144-15,0-1 0 0,-6 1-144 16,-3 4 144-16,-4 1 0 0,-2-3 0 0,-4-8-144 16,-2 3 144-16,-2 1 0 0,-4 1 0 15,-1-2 0-15,-2 0 0 0,-2 0 0 16,-4-2 0-16,-2-3 0 0,-2-2 0 15,-4 2 128-15,-2 0-128 0,-5 2 0 16,1 1 144-16,-3-3-144 0,-2 0 0 0,0-4 0 16,-5-4-176-16,1-1 48 0,-5 2 0 0,0 1 0 0,-2 4 0 0,-4 4-48 15,-1-1 0-15,-5-1 0 0,-5 0 0 16,-3 2 0-16,-1-4 0 0,-3 3 0 0,0 1 0 0,-1 2-16 16,0 1-16-16,-1 1 0 0,-5-1 0 0,-4-1 48 15,-6-2 16-15,-3 3 0 0,1 2 0 16,2-2 144-16,0 3-160 0,-2 4 160 0,-4-1-160 15,-5-1 16-15,2-1 0 0,-1 1 0 0,2 2 0 0,0 3-48 0,-1 2-16 16,-6 0 0-16,-1 2 0 16,1 2 64-16,1 3 16 0,1 2 0 15,1 4 0-15,-1 2 128 16,-1 4 0-16,3 4-144 16,2 0 144-16,2 1 0 0,-1 2 0 15,-3 1 0-15,0 5 0 0,-1 3-128 16,3 1 128-16,1-1 0 15,1 2 0-15,-1 3 0 0,-1-1 0 16,-3 0-144-16,1 2 144 0,4 3 0 16,-3 2 0-16,-1 3 0 0,0 0 0 0,-4-3 0 15,3 4 0-15,4 7 0 16,-1 1 0-16,4 1 0 0,3 1 0 16,0 1 0-16,1 3 0 15,0 1-128-15,1 3 128 0,6 1 0 0,1 4 0 16,-4 4 0-16,0 3-128 15,-2 3 128-15,3 2 0 0,-2-1 0 16,5 1 0-16,4 0 0 0,2-1 0 16,-1 1 0-16,1 1 0 0,0 1 0 15,3 1 0-15,-1 1 0 16,6 0 0-16,2-1 0 0,2-2 0 16,4-3 0-16,4 3 0 0,2 0 0 15,3 5 0-15,2 2 0 0,3-1 0 16,1-1 0-16,2-2 0 0,1-1 0 15,3 4 0-15,4 2 176 0,0 1-176 0,4 0 256 0,2-4-48 0,1 0-16 16,2-1 0-16,2-1-64 0,4 4 0 0,1 0-128 16,2 0 192-16,2-3-192 0,2-1 0 0,2-4 128 15,3 1-128-15,1-2 0 0,7 3 0 0,4-1 0 16,1 0 0-16,3-3 0 0,5-1 0 0,4-4 0 0,1 2 0 16,2 2 0-16,-1-1 0 0,0-1 0 0,5-1 0 0,4-4 0 15,4-1 0-15,3 1 0 0,1-4 0 0,1-3 0 0,1-3 176 0,2-2-176 0,3-1 160 16,6-1-160-16,0-1 128 15,-3-1-128-15,1 0 128 0,0 2 0 16,4-3 0-16,5-1 0 0,1 1 0 16,-2-4-128-16,4-3 192 0,1-2-192 15,3-4 192-15,4-1-32 0,2-5 0 16,-1-3 0-16,1-5 0 0,6-2-160 0,-2-5 192 16,-2-2-192-16,7-4 192 0,4 2-192 15,-2-4 0-15,-1-3 0 0,-1-3 0 16,5-5-128-16,-9-2 128 15,-4-1-160-15,-2-2 160 0,2-1 0 0,-4-2 0 16,-2-4 0-16,-7-2 0 0,-3-3 0 0,-2-3 0 16,0-5 0-16,-3 0 160 0,-3-1-32 15,-7-1-128-15,-6 1 192 0,-3-4-64 0,-3-3 0 16,-2-3 0-16,-2-2 0 0,-4 0 0 16,-8-4 0-16,-1 1-128 15,-3-3 192-15,-8 0-64 0,-5 1 0 16,-3 0-128-16,-5-3 192 0,-2 2-64 0,-5-1 112 15,-5 0 16-15,-4-2 0 0,-3 1 0 16,-3 0 48-16,-2 0 16 0,-5-1 0 16,-5-1 0-16,0-4-80 0,-3 4-16 0,-7 3 0 15,-1 2 0-15,-1-3-96 0,-4 5-128 16,-2 1 176-16,-1 5-176 0,0 3 0 0,-4 3 0 16,-4 3 0-16,-3-2 0 0,-7-4 0 0,-5 3 0 0,-4 4 0 15,-1 4-144-15,0 4 0 0,-4 2 0 0,-4 4 0 16,-8 0 0-16,-2 4 144 0,1 2-160 0,0 2 160 15,-6 4-160-15,-9 1 160 0,3 5-160 0,2 6 160 0,1 4-160 0,0 0 160 16,-2 8-128-16,-3 8 128 0,5 2-128 0,2-3-64 16,2 5 0-16,0 3 0 0,3 6 0 0,6 4-1568 15,4 0-320-15,3 0-64 0</inkml:trace>
  <inkml:trace contextRef="#ctx0" brushRef="#br1" timeOffset="37095.24">9078 5292 24239 0,'-11'-2'1072'0,"11"2"224"0,-9-6-1040 15,2 0-256-15,2 1 0 0,5 5 0 0,-5-7 464 0,1-1 48 0,-2-1 0 0,1 2 0 0,-1-1 112 0,1-1 16 0,-3-2 16 0,2-1 0 0,-2-3-16 0,0-1 0 0,2-1 0 0,-3-2 0 16,-2-2 64-16,0-2 16 0,-1-6 0 0,0 4 0 16,0 2-144-16,-2-2-16 0,0 0-16 0,-1 2 0 0,-1-3-320 15,0 2-64-15,-2-1-16 0,1 0 0 16,-7-1-144-16,4-3 128 0,-4-3-128 0,1 3 128 0,-4-1 0 0,2 0-128 15,-1 3 192-15,-3-2-64 0,-2-2-128 0,-1 3 160 16,0 1-160-16,-3 3 160 16,0 1-160-16,-2 3 0 0,0 0 0 0,-3 3 0 15,0 0 0-15,-3 2 0 16,-4-1-192-16,1 3 192 0,-2 0-176 0,3 1 176 0,3-1-128 16,0 1 128-16,1 4 0 0,2-1-160 0,-1 1 160 15,1 0 0-15,-6-2 0 0,3 3-128 0,4 4 128 0,-2 2 0 16,-1 1 0-16,2 0-128 0,2 2 128 0,-1 0 0 15,-2 1 0-15,1 1-128 0,3-1 128 16,-2 3 0-16,0 1 0 0,-1 3-160 16,-2 2 160-16,1 1-128 0,1 0-16 0,1 0 0 15,4 1 0-15,-2-1 0 0,0 3 144 16,0-1-192-16,0 3 192 16,-1-1-192-16,-1 2 192 0,-1 1 0 15,1 0 0-15,2 4-128 0,3-3 128 16,0 5 0-16,0 4 0 0,2 1-128 15,2-1 128-15,-1 2 0 0,1-1 0 16,1 1 0-16,-2 2 0 16,-1 1-128-16,-3-3 128 0,1 4 0 15,1 3 0-15,1 5 0 0,-1-1 0 16,3 3-128-16,-1 1 128 0,3-2 0 16,-1-2 0-16,2 1 0 0,3 1 0 15,-1 2 0-15,2-3 0 0,2 2 0 0,1 1 0 16,2-1 0-16,2 3 0 0,2-2 0 15,1-1 0-15,2-2 0 0,-2 0 0 0,3 2 0 16,1 0 0-16,-1 2 0 0,4 4 0 0,3-2 0 16,-3 0 0-16,4-2 0 0,3-2 0 0,3 4 0 15,-3 3 0-15,3-1 0 0,3 0 0 16,0-1 0-16,3-2 0 0,1 0 0 0,2-2 0 0,-1 0 0 0,5-4 0 16,0 1 0-16,3-1 0 15,3 1 128-15,-1-2-128 0,2-1 0 0,0-2 0 0,6 1 0 16,4-4 0-16,1-2 0 0,2-3 0 15,2 0 0-15,2 0 0 0,2-2 0 0,-3 0 0 16,4-1 0-16,1-2 0 0,4-1 0 0,4 1 0 0,4-1 0 0,1-3 0 16,1 0 0-16,2-4 0 0,-1 1 0 0,-1 0 0 0,1-2 0 0,5 0 0 15,1-3 0-15,1-2 0 0,-2 0 0 0,-4-1 0 16,5-4 0-16,0-2 0 0,4-1 0 16,-2-2 0-16,3-2 0 15,-3-2 256-15,1-4-32 0,-4-3 0 0,7 0 0 16,0-2-32-16,-2 0-16 0,-3-3 0 15,-1-2 0-15,-2-4-16 0,0-3 0 16,0-3 0-16,2-2 0 0,-3-1 0 16,-1-1 0-16,-3 1 0 0,-4-2 0 15,1-2 0-15,2-1 0 0,1-1 0 16,-3-1 0-16,0-1-32 0,-2-2 0 16,-6-4 0-16,-2-1 0 0,-3-1-128 0,0 2 192 15,-2-1-192-15,-2-1 192 0,-3-4-192 16,-1 1 160-16,-3-2-160 15,-1-3 160-15,-3-7 16 0,-4 2 0 16,-2 3 0-16,-3 1 0 0,-3 0 16 0,-4-2 16 16,-2-5 0-16,-3 0 0 0,-1-4-16 15,-3 2 0-15,-3 2 0 16,-2 0 0-16,-2 1-32 0,-3-5-16 16,-2-2 0-16,-3 4 0 0,-2-1-144 15,-4 6 0-15,0 3 144 0,-4 0-144 0,-2 0 0 16,-1-1 128-16,-6-1-128 15,-1 4 0-15,0 4 0 0,-2 3 144 16,-1 1-144-16,0 3 0 0,-2-1 144 16,1 0-144-16,-4-1 0 0,-2-2 144 0,-2 0-144 0,-3 1 0 15,0 1 0-15,-2 2 0 0,-3 3-160 16,2 2 160-16,0 3-208 0,0 0 80 0,-3 0 128 16,-1 1-128-16,-2 0 128 0,-1 4-128 0,-3 4 128 15,0 2 0-15,4 1-144 0,-3 0 144 0,-1 2 0 0,-2 1 0 16,-3 3-144-16,3 3 144 0,-1 1 0 0,3 2-128 15,0 3 128-15,1 4 0 0,-3 2-160 0,1 2 160 0,1 2-128 0,-2 4 128 16,1-1-128-16,1 5 128 0,3 3-128 0,0 3 128 0,-2 4 0 0,0 1-128 16,-3 2 128-16,1 3 0 0,0 3 0 15,3 0-160-15,2 0 160 16,-1 1 0-16,-2 1-144 0,2 2 144 0,2-5 0 16,3 10-144-16,3 2 144 0,3 1 0 15,2 1 0-15,1 0-128 0,2-1 128 0,2 0-128 16,-1-1 128-16,3 0-128 15,-1 1 128-15,4 3 0 0,2 3 0 16,1 0-128-16,0 4 128 0,3-3 0 16,2 0-144-16,1-1 144 0,2-1 0 15,4 2 0-15,-2-1-144 0,5 3 144 16,4 1 0-16,0 2-128 0,2 0 128 16,3 1 0-16,2-1-128 15,3-1 128-15,-4-2 0 0,9 5 0 16,-1 4 0-16,1 4 0 15,2-2 160-15,2-7-32 0,1-3-128 16,0-2-240-16,1 0 64 16,3 5 16-16,-1-2 16 0,4-2 0 15,4-4 0-15,-2-1 0 16,1 2-32-16,5-2 0 0,3-2 0 16,1 1 0-16,3 1 176 0,2-1 0 15,2 0 0-15,-1 2-128 0,5 0 128 16,3-3 0-16,1-5-144 0,6 0 144 0,3-5 0 15,3-1 0-15,3 0 0 0,5-1 0 0,-2-3 0 16,3-1 0-16,1 2 0 0,2-3 0 0,4 1 0 16,1-4 0-16,2 1 0 0,0-3 0 0,-2-4 0 0,4-3 0 15,2-1 0-15,2-3 0 0,2-3 0 0,-4-1 0 16,0-2 0-16,5-2 0 0,0-6 0 16,3-1 0-16,-6-4 144 0,2 0-144 15,-1-6 208-15,2-3-16 0,-2-6-16 0,0-7 0 0,0-3-48 16,0-7 0-16,-2-1 0 0,2-2 0 15,0-2 0-15,-5-3 0 0,-6 0 0 0,0-6 0 0,0-4 0 0,-4-3 0 0,-4 1 0 16,-3-3 0-16,-4-1 128 0,-4-2 32 0,-7-1 0 16,-5-4 0-16,-5-6-64 0,-4 1-16 15,-6 2 0-15,-4 0 0 0,-8 1 16 16,-3 3 0-16,-4 8 0 0,-5 5 0 16,-5 8-224-16,-5 6 0 0,-5 6 0 15,-9 5 0-15,-4 4-800 0,-8 5-256 16,-10 3-48-16,-11 5-16464 0</inkml:trace>
  <inkml:trace contextRef="#ctx0" brushRef="#br1" timeOffset="39442.78">9023 11808 20271 0,'0'0'1792'0,"0"0"-1424"16,-1-8-368-16,1 8 0 0,0-10 2144 0,2 0 352 0,1 0 80 0,0 0 16 0,1-1-2144 0,-2 0-448 0,0-2 0 0,-1 1-144 0,-3 2 144 0,1 0-160 16,-1-3 160-16,-3 1-160 0,-2-1 304 0,-1 1 64 0,-1-4 16 0,-1 2 0 0,0 0 256 0,-1-1 48 0,-1 1 16 15,0-1 0-15,0-2-32 0,1-1-16 0,-3-2 0 0,0-1 0 0,1 0-128 0,-1-1-32 16,-3 1 0-16,2-3 0 15,0-3 48-15,-2 0 16 0,-2-4 0 0,1 0 0 16,-5 0 0-16,0 3 0 16,-6 1 0-16,0 1 0 0,1-4-48 15,-2 2-16-15,-2 0 0 16,-2 3 0-16,0 1-208 0,-2 2-128 16,-1-1 160-16,2 1-160 0,-4 3 0 15,-1-1 0-15,-4-2 0 16,-2 3 0-16,-3 2 0 0,-2-1 0 15,-2-2 0-15,0 3 0 0,2 0 0 16,0 0 0-16,-2 1 0 0,-1 1 0 16,0-1 0-16,-1 3 0 0,0 1 0 15,2 0 0-15,4 2 0 0,-2 2 0 16,2 1-128-16,-2 0 128 0,-2 2 0 16,-4 0 0-16,0 3-128 15,3 2 128-15,0 1 0 0,4 1-128 16,0 1 128-16,-4 3 0 0,0 3-128 15,-2 3 128-15,-3 2 0 0,3 3 0 16,-3 0-176-16,4 5 176 0,3-2-160 0,-3 6 160 16,-2 2-224-16,1 3 48 0,2-1 16 0,-2 0 0 15,0 0 32-15,1 3 0 0,2-2 0 0,2 1 0 16,-1 0 128-16,-2 1-160 0,-2 1 160 0,-1 3-160 0,2 6 160 16,2 1 0-16,4 0 0 0,1 2 0 0,-2 1 0 15,0 0 0-15,0 1 0 0,0 4 0 0,2 3 0 16,-2 1 0-16,4 1 0 0,2 0 0 0,2 0 0 0,3-4 0 0,0-1 0 15,1 1 0-15,-1 4 0 0,4-1 0 0,0 1 0 0,1 1 0 0,-1-2 0 16,5 0 0-16,2-1 0 0,4 2 0 16,1 0 0-16,4 2 0 0,3-1 0 15,2 0 0-15,5-3 0 16,0-1 0-16,2-3 0 0,4 0 0 16,2 2 0-16,2 3 0 15,1 3 0-15,2-6 0 16,-1-2 0-16,2-3 0 0,4-2 0 15,-2-2 0-15,-2-4 0 16,3 1 0-16,3 4 0 16,0-1 0-16,3-1 0 0,3 0 0 15,0-4 0-15,3-1 0 16,0-2 0-16,5-2 0 0,-1-1 0 16,5 0 0-16,3-2 0 0,2 1 0 15,1-1 0-15,-2 1 128 0,0 0-128 16,1-4 0-16,0-5 0 0,5 1 128 15,5 2-128-15,-1-1 0 0,1-1 0 16,1-1 0-16,2-2 0 0,-2 0 0 16,0 1 0-16,3-1 0 0,0-1 0 15,4-3 0-15,0 0 0 16,6-1 0-16,-2-1 0 0,-1-1 0 0,-1 0 0 16,0-3 128-16,2-1-128 0,0-4 144 15,1-1-144-15,3-3 160 0,3-2-160 0,-1-1 128 16,-1-2-128-16,0-2 128 0,0-2-128 0,3 0 0 0,1 0 0 15,2-4 0-15,3 0 0 0,-7-3 0 0,-1 2 128 0,3 1-128 0,1-3 0 16,2 0 0-16,-1-3 0 0,-1 1 0 0,-2-1 144 16,1 0-144-16,-1-4 160 0,1-1-160 15,-2-2 176-15,2-3-176 0,0-3 192 16,0 0-192-16,-7-3 192 0,4-1-64 0,1-2 0 16,0 3-128-16,-1-2 128 0,-4 0-128 0,-2-2 0 15,1-3 0-15,-5-2 128 0,4-3-128 0,-4-2 0 0,1-1 0 0,-1 1 0 16,-3 0 128-16,1 1-128 0,-4-2 0 0,-5 0 144 0,-2-2-144 15,-1-2 0-15,-2 0 144 0,-1-3-144 16,0-1 160-16,-6 0-160 0,-1 1 160 16,0 3-32-16,-4-3 0 15,-3-4 0-15,-3-1 0 16,-3 0 96-16,-2-1 16 0,-1 2 0 16,-4-2 0-16,-5 0-16 0,0-3 0 15,-7-3 0-15,0 2 0 0,-3 2-224 16,-5 2 0-16,-1-1 0 15,-4 2 0-15,2-1 0 0,-3 1 0 16,-1-2 0-16,-4 3 0 0,-1 1 0 16,-1 3-192-16,0 1 48 0,0 1 0 15,-2 0 144-15,0 0 0 16,-3-3-144-16,-2 3 144 0,0 2 0 16,-4 6 0-16,-5 2 0 0,-1 2 0 0,2 1 0 15,-3 3 0-15,-3 0 0 0,-1 1 0 16,1 0 0-16,-2 3 0 15,-2 2 0-15,-3 2 0 16,-3 2 0-16,-2 2 0 0,0-2 0 16,3 5 0-16,-1 2 0 0,-2 3 0 15,0-1 0-15,-6 4 0 0,1 2-256 16,-3 1 80-16,-2 3 16 0,-1 1 0 0,3 4-64 16,-2 1-16-16,-7 2 0 0,0 1 0 15,4 2 48-15,0 3 0 0,2 0 0 0,-1 3 0 16,-4 1 48-16,0 2 16 0,-2 0 0 0,6 4 0 15,1 1 128-15,-3 2 0 0,-1 3-144 0,0 3 144 0,3 1 0 0,-1 8-176 16,4 4 176-16,-1 2-128 0,1-2 128 0,0 2-160 16,-6 1 160-16,4 0-160 0,2-1 160 0,3 3 0 15,2 1 0-15,0 4-128 0,-2 3 128 16,2 0 0-16,5 0 0 0,3 1-128 0,0-3 128 16,4 2 0-16,1 0 0 0,2 3 0 0,-4 2 0 0,3 2 0 15,1 4 0-15,0-2 0 0,2-1 0 0,5 1 0 16,0-1 0-16,5 2 0 0,1 3 0 0,4-3 0 15,2-3 0-15,3 1 0 16,2-2 0-16,3 0 0 0,2 5 0 16,2-1 0-16,1 0 0 0,4-1 0 15,1-1 0-15,1 0 128 0,1-1-128 16,3 2 0-16,-2 1 0 0,5-2 0 16,2 0 144-16,3-2-144 15,4-3 192-15,0-1-192 0,1 1 256 16,2 1-64-16,1 0-16 0,2 0 0 15,3-1-48-15,3-4-128 0,0-2 192 16,3-4-64-16,1-4-128 16,3 0 0-16,1-2 0 0,4-3 128 15,5-5 0-15,5-2-128 16,0-3 192-16,4-2-64 16,4-2-128-16,2-1 160 0,-3-2-160 15,4-3 160-15,1-3-160 0,3 0 0 16,6-1 0-16,0 1 0 0,1-1 0 15,1 0 0-15,-2 0 0 0,4-2 0 16,-1-1 0-16,5 3 0 16,3 1 0-16,1-1 0 0,0-2 0 15,-2 1 0-15,2-1 0 0,3 2 0 16,2-2 0-16,-1 0 0 0,-2-1 0 0,2 2 0 16,6 2 0-16,-4-3 0 0,2-2 0 0,-3-2 0 0,-3-2 0 0,3-3 0 15,1-2 0-15,-1-4 0 0,-4-5 0 0,0-1 0 0,-2-2 144 16,0 0-144-16,0-3 0 0,3-1 0 0,1-1 0 0,-3-2 0 15,-3-1 128-15,-1 0-128 0,5-6 160 0,-1 1-160 0,0-4 0 16,-5 1 0-16,-1-2 0 0,-2-1 0 0,-1 0 144 16,1-1-144-16,0 0 128 0,0-2-128 0,-3-2 176 0,-3-2-48 15,-5-3-128-15,0-3 192 0,0-3-192 0,-2 1 128 0,-1-2-128 0,-1 4 0 16,0 2 0-16,-4-1 128 0,-2-2-128 0,-4-4 0 0,-2 2 0 0,-3-6 0 0,-1-5 0 0,-1 1 0 16,-2-1 0-16,-1 1 0 0,-1-3 0 15,-8-4 0-15,-6-6 144 0,-3-1-144 0,-1 2 128 16,-8-2-128-16,-5-2 208 15,-4-1-32-15,-4-9-16 0,-5-1 0 0,-7 4 64 16,-4-1 16-16,0-4 0 0,-2 6 0 16,1 4-240-16,-3 7 128 0,4 10-128 0,-4 5 0 0,1 2-160 15,-5 5-128-15,-6 4-32 0,0 3 0 16,-6 3-1200-16,-3 4-240 0,-7 5-48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7:03:06.3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4185 3567 12895 0,'0'0'272'0,"0"0"64"0,0 0 16 0,0 0 32 0,0 0-384 0,0 0 0 0,-6-4 0 0,6 4 0 0,0 0 896 0,0 0 96 15,-3-4 32-15,3 4 0 0,0-9 0 0,0 9 0 0,0 0 0 0,0 0 0 0,0 0 0 0,0 0 0 16,0 0 0-16,0 0 0 0,0 0-832 0,0 0-192 0,0 0 0 0,0 0 0 0,0 0 864 16,-7 9 128-16,3-3 32 0,2 4 0 0,0-1-832 0,-2 2-192 0,1 0 0 0,0 2 0 15,-1 2 0-15,-2 2 0 0,1-1 0 16,1 3 0-16,-1 2 0 0,0 1 0 0,2-1 0 0,0 1 0 0,-2 2 0 0,0 3 0 0,-1-1 0 0,1-1 0 16,1-2 0-1,1 4 0-15,0 0 0 0,-2 2 0 16,2-1 0-16,1 2 0 0,1 0 0 0,0 2 0 15,-2 1 864-15,2 1 128 0,1 0 32 0,3 1 0 16,0 1-832-16,-1-1-192 0,0-1 0 16,4-2 0-16,-2 1 0 0,3 0 0 15,-2 1 0-15,2-1 0 0,1-3 0 16,-1 2 0-16,4 0 0 0,2 0 0 16,-3 1 0-16,4-3 0 15,-1-3 0-15,-1 0 0 16,1-2 0-16,-2-1 0 0,2 3 0 15,-1-1 0-15,2-2 0 0,-1 4 0 16,1-1 0-16,-2 0 0 16,2-1 0-16,1 2 0 0,-1-4 0 15,0 1 0-15,1-2 0 0,-1-1 0 0,1-2 0 16,2 0 0-16,-1-5 864 16,-1 2 128-16,-4-2 32 0,3-2 0 0,1 0-832 15,1 0-192-15,0-2 0 16,0-2 0-16,-2 0 0 0,-2 0 0 15,0-2 0-15,0-1 0 16,-1 0 0-16,0-1 0 16,-1-1 0-16,-2-1 0 15,-8-3-768-15,5 0-208 0,2-3-48 0,-7 3-13504 16</inkml:trace>
  <inkml:trace contextRef="#ctx0" brushRef="#br0" timeOffset="1235.79">5596 3596 12895 0,'0'0'576'0,"0"0"112"0,0 0-560 16,0 0-128-16,0 0 0 0,0 0 0 0,0 0 848 0,0 0 144 0,0 0 32 0,0 0 0 0,0 0 0 15,0 0 0-15,0 0 0 0,0 0 0 0,6 5-832 0,-3 1-192 0,1 1 0 0,0 0 0 16,0 1 0-16,-1 2 0 0,2 2 0 0,0 1 0 0,-1 1 864 16,-1 3 128-16,0 3 32 0,0 3 0 0,2 4-832 0,-2 2-192 0,2 2 0 0,1 3 0 203,-4 2 0-203,2 2 0 15,-2-1 0-15,-1 3 0 0,-1 0 0 0,0 3 0 0,-1-1 0 0,0-2 0 0,-4-2 0 0,2-1 0 0,-4 0 0 0,1-1 0 16,-2 0 864-16,2 1 128 0,-3 0 32 0,1 2 0 0,-3 2-832 0,2 1-192 16,-1 2 0-16,2 0 0 0,-1-1 0 0,0-1 0 0,-1 1 0 0,0-1 0 0,-2-2 0 0,0 0 0 0,0-3 0 0,0 0 0 0,-1-4 0 15,0-3 0-15,1-1 0 0,1-2 0 0,-1 1 0 0,2-5 0 0,2 0 0 0,-3-2 0 0,0 0 0 0,-2-2 0 0,2 2 0 0,-2-4 0 16,0 0 0-16,0 1 0 0,-1 0 0 0,-1 1 0 0,0-2 0 0,-1 3 0 0,2 0 0 0,0-1 0 0,1 0 864 0,-1 0 128 15,0 0 32-15,2-1 0 0,0-1-832 0,2 2-192 0,-2-3 0 0,1 2 0 0,0 0 0 0,1 1 0 0,-2 1 0 0,1-1 0 16,1-2 0-16,-2 0 0 0,1-2 0 0,-1 1 0 0,-1-1 0 0,1-1 0 16,-3 1 0-16,2-1 0 0,1 1 0 0,0 1 0 0,-2-1 0 15,0 2 0-15,-1-1 864 0,0 1 128 0,-1 0 32 0,2 0 0 0,-2-1-832 16,2 1-192-16,-2 0 0 0,1 2 0 0,1 0 0 0,0-1 0 0,-2-1 0 0,2 0 0 16,0 2 0-16,-1-1 0 0,1-2 0 0,-1 1 0 0,0-1 0 0,1 1 0 0,0-1 0 15,1 2 0-15,-3-3 0 0,2 2 0 0,-1-1 0 16,1 1 0-16,2 0 0 0,0 0 0 15,0 0 0 1,2-1 0-16,0 1 0 0,1 0 0 16,0-3 0-16,0 2 0 15,1 0 0-15,3 2 0 0,-4 0 0 16,4 2 0-16,4 1 0 16,0 1 0-16,-2-2 0 0,2 0 0 15,0 0 0-15,0-1 0 16,1 1 0-16,0-2 0 0,2 2 0 15,2-1 0-15,-1 0 0 16,3 2 0-16,1 0 0 16,-1 1 0-16,4 0 0 0,0 0 0 15,2-1 0-15,1 0 0 0,0 1 0 16,2-1 0-16,-3-1 0 0,0-1 0 16,0 1 0-16,0-1 0 0,2-3 0 15,-3 1 0-15,2-4 0 0,-1-1 0 16,0-1 0-16,0-1 0 15,-2 0 0 1,1-4 0-16,1 1-2416 0,1-4-528 0,-2 2-96 16,1-3-32-16</inkml:trace>
  <inkml:trace contextRef="#ctx0" brushRef="#br0" timeOffset="2225.59">5472 6089 12895 0,'0'0'576'0,"0"0"112"0,0 0-560 0,0 0-128 0,0 0 0 0,0 0 0 16,0 0 1664-16,0 0 320 0,0 0 48 0,6 6 16 0,-1 0-1648 0,-1-1-400 0,2 1 0 15,-3-1 0-15,1 1 896 0,3-1 112 0,-1 1 16 0,0 0 0 0,0 1-832 0,0 1-192 0,2-1 0 16,-1 2 0-16,1 0 864 0,0 3 128 0,1 1 32 0,1 1 0 0,-1 2-832 15,2 3-192-15,-3 1 0 0,3 1 0 0,1 0 0 0,-3 2 0 282,1 0 0-282,0 2 0 0,-3-1 0 0,-1 0 0 0,0-1 0 15,-2-1 0-15,-1-1 0 0,2 0 0 0,-3-3 0 0,-2 0 0 0,-1 1 0 0,-2 0 0 0,0-2 0 0,2 2 0 0,-2-1 864 0,0-2 128 0,-1 1 32 0,-2 0 0 16,-1 3-832-16,2-1-192 0,-3 0 0 0,-1 0 0 0,0-2 0 0,1 0 0 0,-1 3 0 0,-3-2 0 16,0-2 0-16,-2 1 0 0,0-3 0 0,-2 1 0 0,0-1 0 15,0-1 0-15,-4-1 0 0,1 0 0 0,-2 0 864 0,4 1 128 0,0 2 32 0,-1-3 0 0,-2 0-832 16,-2 0-192-16,1 1 0 0,2 0 0 0,-1-1 0 0,2 0 0 0,1 1 0 0,0 0 0 15,-2-1 0-15,2 0 0 0,-1 0 0 0,1-1 0 0,1 0 0 0,0 1 0 0,2 1 0 0,0-1 0 0,-2 1 0 0,3 0 0 0,-1 1 0 0,1-1 0 0,-1 0 0 16,2 2 0-16,-1-1 0 0,2 1 0 0,-1 2 0 0,-1-1 0 0,-3 0 0 0,3 1 0 0,2 0 0 0,0 1 0 0,0-1 0 0,0 2 0 0,0 0 0 0,-1-1 0 0,1 3 0 0,0 0 0 16,1 0 0-16,-2 1 0 0,1 0 0 0,2 2 0 0,-2 1 0 0,4 4 0 15,-3-4 0-15,1 1 0 0,0-2 0 0,0 0 0 0,2-1 0 16,-3 1 0-16,3 1 0 0,-2-1 0 0,3 0 0 0,-2-1 0 0,2 0 0 16,0 0 0-16,0-1 0 0,3 1 0 0,2 0 0 0,0 1 0 0,1 0 0 15,2-1 0-15,0-2 0 0,3 0 0 0,-1 1 0 0,3-3 0 16,-1 1 0-16,2-4 0 0,1-1 0 0,0 0 0 0,0 1 0 15,0-2 0-15,3 0 0 0,2 0 0 0,-1-1 0 0,-1-1 0 16,1-1 0-16,2 0 0 0,1-1-768 0,-1-2-208 0,1 0-48 16,-1-1-8736-16,0-2-1760 0</inkml:trace>
  <inkml:trace contextRef="#ctx0" brushRef="#br0" timeOffset="4819.37">5580 7479 16575 0,'0'0'368'0,"0"0"80"0,0 0 0 0,0 0 16 15,0 0-464-15,0 0 0 0,-4-3 0 0,4 3 0 0,0 0 912 0,0 0 96 16,0 0 16-16,-5 3 0 0,-1-4 0 0,2 4 0 0,4-3 0 15,0 0 0-15,-4 3-832 0,1 2-192 0,3-5 0 0,-4 8 0 16,2-3 864-16,1 3 128 0,1-1 32 0,0 3 0 0,0-2 0 16,2 3 0-16,2 2 0 0,0 3 0 0,1 2-832 0,3 2-192 0,-3 0 0 15,4 3 0 1,-2 6 0-16,-1 0 0 0,1 1 0 0,-1-1 0 16,1-2 0-16,-3 0 0 0,0-1 0 0,-2 0 0 0,-1 1 864 15,-2-2 128-15,-1-1 32 0,-2-2 0 0,1 0-832 0,2-1-192 16,-4 0 0-16,0-2 0 0,0-3 0 0,-1 0 0 15,2-2 0-15,-1-4 0 0,2-5 0 0,3-5 0 0,0 0 0 0,0 0-10336 0,0 0-2112 16</inkml:trace>
  <inkml:trace contextRef="#ctx0" brushRef="#br0" timeOffset="5929.83">4900 9019 16575 0,'0'0'368'0,"0"0"80"0,0 0 0 0,0 0 16 0,0 0-464 0,0 0 0 16,0 0 0-16,0 0 0 0,0 0 912 0,0 0 96 0,3 11 16 0,-3-11 0 0,0 0 0 0,0 0 0 0,0 0 0 0,3 5 0 16,-3-5-832-16,0 0-192 0,-1 7 0 0,1-7 0 0,0 0 864 0,0 9 128 0,-1 0 32 0,-2-1 0 0,0 0 0 0,-1 0 0 15,0 1 0-15,2-2 0 0,-4 0-832 0,2 0-192 0,1 0 0 0,-4 3 0 0,-1 1 864 16,1-1 128-16,-1-1 32 0,-1 1 0 0,0 2-832 0,-2 0-192 15,0-1 0-15,1 1 0 0,-3 2 864 0,2 2 128 0,-1-1 32 0,1-1 0 0,-2-1-832 16,1 1-192-16,-3 2 0 0,1 2 0 0,0 0 0 0,0-1 0 0,-4 0 0 0,3-2 0 0,0 0 0 0,0 2 0 0,-1 0 0 0,0-1 0 16,-2-1 0-16,2 1 0 0,0-1 0 0,2 1 0 0,0-3 864 0,0 1 128 0,-2 0 32 0,2 2 0 15,0 0-832-15,0-1-192 0,2-2 0 0,-1 1 0 0,1 2 0 0,1-1 0 0,1 0 0 0,0-1 0 0,0-1 0 16,0 0 0-16,-1 0 0 0,1 0 0 0,2 1 0 0,-2-2 0 0,1 1 0 0,-1 0 0 0,0 0 0 0,0 0 0 0,-1 0 0 0,0 1 0 0,1 1 0 0,-2 2 0 16,0-2 0-16,1-1 0 0,1 2 0 0,-1-4 0 0,1 1 0 0,0 0 0 0,2-1 0 0,0 1 0 15,0-4 0-15,1 1 0 0,-3-1 0 0,3 2 0 0,-1-2 0 0,2-1 0 0,-1-1 864 16,-1 0 128-16,2 0 32 0,0-1 0 0,2 1-832 0,-3-1-192 0,1 0 0 0,1-1 0 15,0-2 0-15,0 1 0 0,1-1 0 0,-1 1 0 0,0-1 0 0,5-3 0 0,-3 3 0 0,3-3 0 0,0 0 0 16,0 0 0-16,0 0 0 0,0 0 0 0,0 0 0 0,0 0 0 0,0 0 0 0,0 0 0 0,0 0 0 16,0 0 0-16,0 0 0 0,0 0 0 0,-2 6 0 0,2-6 0 0,0 0 0 0,0 0 0 15,0 0 0-15,0 0 0 0,0 0 0 0,0 0 0 16,-5 5 0-16,2-3 0 0,3-2 0 16,0 0 0-16,-4 6-768 0,0-3-208 15,-3-1-48 1,1 1 0-16,1 0-816 0,-1-1-160 15,1-1-48-15,-2 1-9280 16,7-2-1856-16</inkml:trace>
  <inkml:trace contextRef="#ctx0" brushRef="#br0" timeOffset="11494.8">1513 13868 12319 0,'0'0'544'16,"0"0"112"-16,-4-7-528 0,-1 2-128 0,5 5 0 0,-4-8 0 0,-3 1 880 0,2 2 144 15,-1-1 16-15,2 1 16 0,-1-2-416 0,1 2-96 16,-5-1-16-16,4 3 0 16,-1 0-112-16,1-1-32 0,-3 1 0 0,1 0 0 0,1 1 48 0,-2 1 0 15,1 1 0-15,-4 0 0 16,2-2 144-16,-1 1 16 0,0 1 16 0,2 0 0 0,-2 0-80 15,1 0-16-15,-1-1 0 0,3 1 0 0,7 0 0 0,-7 0-16 16,7 0 0-16,-9 0 0 0,2 0 80 16,-1-1 32-16,8 1 0 0,0 0 0 0,-6-2-96 0,6 2-32 15,0 0 0-15,0 0 0 0,0 0-160 0,0 0-48 16,0 0 0-16,0 0 0 0,0 0-144 0,0 0-128 16,0 0 192-16,14-3-192 0,-3 0 176 0,3 2-176 15,0 1 160-15,3 1-160 0,1 2 176 0,0-1-176 16,3 0 192-16,0 0-192 0,0-1 128 0,-1 2-128 15,-1-1 0-15,3 1 0 0,-1-3 0 0,5 2 0 16,0 2 128-16,-1-1-128 0,-1-2 0 16,0 0 0-16,2-1 0 15,3 2 0-15,-2-1 144 0,3 3-16 16,-2-1-128-16,1-1 192 0,-2 0 0 16,1-1 0-16,-4 1 0 15,0-1 0-15,2-1-32 0,-2 1-16 0,1-1 0 16,-1 4 0-16,1-2 16 0,0 1 0 15,-1-1 0-15,2 0 0 16,-1 0 48-16,-1 1 16 0,-2 1 0 16,2-2 0-16,-1 0-32 0,1 0-16 15,-2 1 0-15,-1-3 0 16,-4-2-176-16,-2 1 192 16,1 0-192-16,-4 0 192 0,0 1-64 15,1 2-128-15,-2-1 192 0,-1-1-64 16,-1-1-128-16,-2 0 160 0,1 1-160 15,-8 0 160-15,7 0-160 16,-7 0 0-16,7 1 0 0,-7-1 128 16,7 0-128-16,-7 0 0 0,0 0 0 15,0 0 128-15,0 0-128 0,0 0 0 0,0 0 0 16,0 0 0-16,0 0-256 0,0 0-64 0,0 0-32 0,0 0 0 16,0 0-2144-16,-9 3-416 0</inkml:trace>
  <inkml:trace contextRef="#ctx0" brushRef="#br0" timeOffset="12835.34">5400 13848 8287 0,'0'0'736'0,"0"0"-592"0,-13 1-144 0,1-1 0 0,2 0 2048 0,0 0 384 0,0 0 80 15,3 0 16-15,-5-1-768 0,2 0-160 0,10 1-16 0,-9-1-16 0,9 1-512 0,-9-2-96 0,2-1-32 0,7 3 0 16,-8-3-128-16,8 3-32 0,-7-2 0 0,7 2 0 0,0 0-176 0,0 0-32 0,0 0-16 0,0 0 0 0,0 0-176 16,0 0-48-16,0 0 0 0,0 0 0 0,0 0-160 0,10-4-32 0,1 0-128 0,2 2 192 0,1-1-48 15,3 3-16-15,-1-1 0 0,3 0 0 0,3-2 176 78,0 1 16-78,5-1 16 0,-2 0 0 0,2-1-48 0,2 2-16 0,0 0 0 0,1 0 0 0,3-1-48 16,0 1-16-16,0 0 0 0,5-2 0 0,-1 0 32 0,4 1 0 0,-4-1 0 0,4 0 0 16,-1 2-96-16,-1 0-16 0,-1 0 0 0,0 0 0 0,1-2 0 0,-1 1-128 0,2 0 192 0,0 0-64 15,-2 2-128-15,2-1 160 0,3 0-160 0,-2 1 160 0,0 1-160 16,-1 0 128-16,-3-3-128 0,-1-1 128 0,1 0-128 0,1-1 128 0,0 0-128 0,-1 1 128 0,0-2-128 0,3 1 0 15,0 0 0-15,-1 2 128 0,0 1-128 0,-2-3 0 0,-1 3 0 0,1 0 0 0,0 0 0 0,-1-1 0 16,-1 1 128-16,4 0-128 0,3 2 0 0,0 2 0 0,-2-1 0 0,-1 2 0 0,-3-1 0 16,-1 0 0-16,0-1 0 15,-3 0 0-15,-1 0 0 0,1-1 128 16,2 0-128-16,-2 0 0 16,-5 1 192-16,3 0-32 15,1-1-16-15,0 0 0 0,2 0 16 0,-1 0 0 16,-2 0 0-16,1 0 0 0,-2 0-160 15,-1 0 160-15,-2 0-160 0,-2 3 160 16,-2-2-160-16,1 0 128 0,-3-1-128 0,3-1 128 16,-2 0 16-16,-1 1 0 0,-2-4 0 15,2 2 0-15,0 0 48 0,0 0 16 16,-5 0 0-16,2-2 0 16,-1 1-16-16,1 2-16 0,-2-1 0 15,-1 1 0-15,1-1 0 16,-1 0 0-16,-1 0 0 15,0 1 0-15,0 2-176 0,-2 0 0 16,0-1 144-16,-1-1-144 16,0 0 0-16,-1 1 0 0,-1 1 0 0,-2 0 0 15,-6-1 0-15,9 0 0 0,0 0 0 0,-9 0 0 16,0 0 0-16,0 0 0 0,10-2 0 0,-10 2 128 0,0 0-128 16,0 0 0-16,0 0 0 0,0 0 0 0,0 0-224 0,0 0-16 0,0 0 0 15,0 0 0-15,-7 5-432 0,0 0-96 0,-7-3 0 16,0 0-11328-16,-2-4-2240 0</inkml:trace>
  <inkml:trace contextRef="#ctx0" brushRef="#br0" timeOffset="19647.96">8291 13591 5519 0,'0'0'240'0,"0"0"64"0,0 0-304 0,0 0 0 0,0 0 0 0,0 0 0 0,0 0 1184 15,0 0 176-15,0 0 48 0,0 0 0 0,-4-5-384 0,4 5-80 0,0 0-16 0,0 0 0 0,0 0-64 0,-9-2-16 0,0 1 0 16,9 1 0-16,0 0-160 0,-6-1-48 0,6 1 0 0,0 0 0 0,-9 3-96 0,9-3-32 0,0 0 0 0,-7 0 0 15,7 0-208-15,0 0-48 0,0 0-16 0,0 0 0 0,-6-5-240 0,6 5 0 16,0 0 0-16,0 0 0 16,-5-6 0-16,5 6 0 0,0 0 0 0,0 0 0 15,0 0 0-15,0 0 0 0,0 0 0 0,0 0 0 16,-1-8 0-16,1 8 144 0,0 0-144 0,0 0 192 0,0 0 96 0,0 0 32 16,-8-7 0-16,8 7 0 15,0 0-112-15,0 0-16 0,-3-8 0 0,3 8 0 0,0 0-192 0,-1-8 0 16,1 8 0-16,0 0 0 0,0 0 192 0,0 0-48 0,0 0-16 0,0 0 0 15,0 0 16-15,0 0 0 16,0-8 0-16,0 8 0 0,0 0-144 0,0 0 160 0,0 0-160 0,1-8 160 16,-1 8-160-16,3-8 0 0,2-1 0 0,-5 9 0 15,0 0 0-15,3-5 160 0,1-3-160 16,-4 8 160-16,0 0 96 0,6-6 0 0,-4-1 16 0,1-1 0 16,-3 8 80-16,3-7 16 0,-2-3 0 0,1 2 0 15,2 0-128-15,-1 1-32 16,-3 7 0-16,1-8 0 0,2-2-80 15,-1 0 0-15,0 0-128 0,1 0 192 16,1 0-192-16,-2 0 0 0,3-1 0 16,-2 0 0-16,1 0 0 15,-2 2 0-15,2-2 0 0,-1 0 0 16,-1 1 0-16,3-1 128 16,-4 0-128-16,-1 0 144 15,1 0-16-15,0 1-128 16,1 1 192-16,0 0-64 15,1-1 32-15,-3 1 0 0,-2 2 0 0,4-1 0 16,0-2 32-16,0 1 16 16,-4 1 0-1,1-3 0-15,1-3 64 16,0 1 16-16,0 0 0 16,1 1 0-16,1-1-128 15,-2 1-32 1,0-1 0-16,0 4 0 15,0-2-128-15,0 1 128 0,0 0-128 16,0 0 128-16,-2 2 0 16,2-1 0-16,-1-1 0 15,1 2 0-15,-1 1 32 16,-1-1 0-16,1 0 0 16,-1-1 0-16,0 3 16 0,0 1 0 15,0-2 0 1,2 7 0-16,-3-9-48 0,2 2 0 0,0 0 0 15,1-1 0-15,-1-2-128 0,-1 2 0 16,1 1 0-16,0-1 0 0,1 0 0 16,-1-1 0-1,-2 2 0-15,3 7 0 16,-2-6 0-16,0-2 0 0,0 0 0 0,0 0 0 16,-1 2 0-16,1-1 128 0,0 1-128 15,2 6 0-15,-4-9 144 0,0 2-144 16,2-3 160-16,0 3-160 0,-1-2 144 0,0 2-144 15,3 7 128-15,-4-7-128 0,0-1 0 0,0-1 0 16,1-2 128-16,-1 0-128 0,1 4 0 0,1-1 0 0,-1-1 0 16,0-2 0-16,-3 0 0 0,4 2 0 0,0-1 0 0,-2 0 0 15,0 0 0-15,0 2 0 0,-1 1 0 0,2 1 0 16,0 0 0-16,-1-1 0 16,1 0 0-16,0-1 0 0,0 1 0 15,-1 1 0-15,1-2 0 0,-1 0 0 16,2-1 0-16,-1 0 0 0,-4 1 0 15,2 0 0-15,-2-1 0 0,1 1 0 0,-1 0 0 16,0 0 0-16,3-1 0 16,0 1 128-16,-5-2-128 0,3 1 0 15,-2-1 0-15,0 1 0 0,-4 0 128 16,2 2-128-16,3-3 0 16,-4-1 160-16,0 1-160 15,1 0 160-15,0-1-32 16,2 1-128-16,-1 1 192 15,-1-1-64-15,0-1-128 16,-2 0 160 0,2 0-160-16,1 0 160 0,-3 0-160 15,1 1 0-15,0 2 0 16,0-3 128-16,-3-3-128 0,1-1 0 16,-1-1 0-1,0 1 128-15,-2 2-128 16,-1-1 0-16,-3-2 0 15,3 1 0-15,-4-2 0 16,1 1 128 0,0-3-128-16,-1 2 0 15,-1-1 128-15,3 2-128 16,-2 0 0-16,0 1 128 0,1-2-128 0,-3 1 0 16,3-1 0-16,1 1 0 15,-2-2 128-15,3 2-128 16,-3-2 128-16,1 2-128 15,-1-1 128 1,-1 2-128 0,-1-1 128-16,1 1-128 15,0-1 160-15,-2 1-160 0,-3 0 192 16,2 0-192-16,0-1 192 0,-2-1-192 0,0 0 192 0,-3 1-192 16,-1 1 144-16,3 0-144 0,-1-1 0 0,1 2 144 15,0 1-144-15,1-2 0 16,-3 2 0-16,1-2 0 15,-1-1 0-15,-6 2 0 0,-2-1 0 16,4 0 0-16,0 2 0 0,1 1 0 0,-3 0 128 16,5-1-128-1,1 2 0-15,0-1 0 16,-1 0 0-16,1 2 0 0,-1-4 0 0,-1 5 0 16,-2 1 0-16,1-2 0 15,-4 2 0-15,3 1 0 0,2 1 0 16,1-1 0-16,-5 1 0 0,3-1 0 0,-1-2-128 0,2 3 128 0,0 0 0 0,1 1 0 15,-4-2 0-15,1 3 0 16,-1 2 0-16,-3 1 0 0,-1 1 0 16,1 0 0-16,1-2 0 15,0 0 0-15,1 2 0 0,0-1 0 0,1 0 0 16,1 0 0-16,1-1 0 16,-2 2 0-16,-4 3 0 15,2-1 0-15,-1-2 0 16,1 2 0-16,2 0 0 15,1-2 0 1,-2-2 0-16,3 2 0 0,-3 3 0 16,5 0 0-1,0 0 0-15,0 2 0 16,-1-2 0-16,-1 2 0 0,-2 1 0 16,2 1 0-1,0-1-128-15,0 2 128 16,0 0 0-1,1 0 0-15,-1 1 0 0,0 1 0 16,2-1 0-16,3 0 0 16,-2 1 0-1,0-2 0-15,-1 0 0 0,2 0 0 16,-1 1 0-16,0-1 0 0,-2 3 0 16,3 0 0-16,0 0 0 15,-1 0 0-15,-2 1 0 0,2 1 0 16,0-5-144-16,1 6 144 15,2-1 0-15,0 0 0 16,0-3 0-16,2 1 0 16,-4 0 0-16,2 0 0 0,-2-1 0 15,1 0 0-15,0 0 0 16,0 1 0-16,-2 2 0 0,0-1 0 16,1-2 0-16,1 1 0 15,0 0 0-15,2 0 0 0,-2-1 0 0,2 1 0 16,-1 0 0-16,1 0 0 0,-4-1 0 0,1-1 0 15,-3 0 0-15,1-1 0 16,-1 2 0-16,3-1 0 16,3 1 0-16,1-2 0 0,-3 1 0 0,1 1 0 15,-2-2 0-15,3 3 0 0,0 1 0 0,2 0 0 16,2 0 0-16,-1-1 0 16,-1-1 0-16,0 1 0 0,0-1 0 15,-2 0-128-15,4 3 128 0,-4 0 0 0,-3 0 0 16,1 1 0-16,1-1 0 0,2 0 0 15,2 0 0-15,0 3 0 16,0-1 0 0,2 3 0-16,1-5 0 15,3 1 0-15,-2-1 0 16,1 3 0-16,3 0 0 0,-2 3 0 16,1 1 0-1,0-3 0-15,1-1 0 16,-1-2 0-16,1-1 0 15,0 1 0-15,-1 2 0 16,-1-1 0-16,-1 1 0 16,2-3 0-16,0-1 0 0,1 2 0 0,-3 1 0 15,3-1 0-15,-1-2 0 0,2 1 128 16,3 0-128-16,-3 3 0 16,-3-2 0-16,2 0 0 15,2 0 0-15,-1 0 0 16,0 0 0-16,2 0 0 15,-1-1 0-15,2 1 0 16,-1 1 0 0,1 2 0-16,-1-1 0 15,1 1 0 1,0-3 144-16,1 3-144 16,0 1 128-1,-1-1-128-15,0-5 0 16,0 0 128-1,-1 2-128-15,0-1 0 16,1 3 0-16,-3-3 128 0,1-1-128 0,0-1 0 0,-1 2 0 16,4 2 0-16,-2-3 128 0,-1 0-128 15,-2-2 0-15,2 2 0 16,1 2 0-16,-2-2 0 0,-2-3 0 16,4 1 0-16,1 1 0 0,0-1 0 15,-1 0 0-15,0-1 0 16,0-3 0-16,1 3 0 15,3 1 0-15,-2 0 0 0,0 0 0 0,0 0 0 16,1-4 0-16,1 3 0 0,-2 3 0 16,4-2 0-16,-1-3 0 15,0-1 0-15,-1 1 0 16,1-1 0 0,-1 1 0-16,0 2 0 15,2 2 0 1,-1 0 0-16,-1 0 0 15,2-1 0 1,0 0 0-16,0 1 0 16,-1-2 0-1,2 0 0 1,-2-2 0-16,2 1 0 16,-6-1 0-1,3 3 0-15,2-4 0 16,1 2 0-1,-4-1 0-15,2 2 0 16,2-3 0 0,-3 3 0-16,1-2 0 15,-1-1 0 1,-1 1 0 0,1 2 0-16,2 0 0 15,0-3 0 1,1 1 0-1,-3 2 0-15,1 2 0 16,1-3 0-16,-2 2 0 16,-1 0 0-16,3 0 0 15,0 0 0 1,1 0 0-16,-1 0 0 16,-3-2 0-1,2-1 0-15,-2 1 0 0,2 1 0 16,0 1 0-1,3 0 0-15,3-1 0 16,-1 1 0-16,-3 0 0 0,0 0 0 0,3 1 0 16,0-2 0-16,-2 1-128 15,-1 0 128-15,-2-1 0 16,4-1 0-16,-1 2 0 0,0 0 0 16,0 1 0-16,2-2 0 15,1 1 0-15,-4 0 0 16,0 0 0-16,1 2 0 0,4 0 0 15,0-1 0-15,0-1 0 0,-1 0 0 0,0 1 0 16,-2 0 0-16,1-3 0 16,0 2 0-16,-1-1-128 15,2 1 128-15,1-1 0 16,0 0 0-16,-1-2 0 16,0 2 0-16,1 0 0 15,0-9 0 1,-1 10 0-16,1 1 0 15,0-3 0 1,1 0 0-16,-1 1 0 16,0 1 0-1,0-1-144-15,1 0 144 32,1 1 0-32,-1-2 0 0,-2 1 0 15,1 1 0-15,3 1 0 0,-2-1 0 16,-2-1 0-16,1 1 0 15,1 1 0 1,-1 0 0-16,-1 1 0 16,-1 0 0-1,2 0 0 1,2 1 0-16,-4-1 0 16,1 0 0-1,0 0 0-15,1 1 0 16,0-2 0-16,0 2 0 15,-3 0 0-15,3 0 0 16,3-1 0 0,-3-1 0-16,-2 2 0 15,2 1 0 1,2-1 0-16,0-1 0 16,0-2 0-16,-4 1 0 0,2 1 0 15,2-1 0-15,0-1 0 0,-2 0 0 16,-2 0 0-1,2-2 0-15,3 2 0 16,-1-1 0-16,-2 0 0 16,3 1 0-16,-2 0 0 15,2 1 0 1,-1-1 0-16,-1 0 0 16,-1 1 0-16,1-3 0 15,0 4 0-15,1-1 0 0,2-1 0 16,-3 0 0-16,1 0 0 15,-2 1 0 1,-2 2 0-16,2-2 0 16,1-2 0-1,0 0 0 1,-2 0 0-16,1 2 0 16,2-2 0-16,0 0 0 15,-2-9 0-15,0 13 0 16,1-4 0-16,2 2 0 15,2 0 0-15,-4 0 0 16,-1-1 0 0,1 0 0-16,1 1 0 15,-2-1 0-15,-1 0 0 16,1 0 0-16,1 0 0 16,2-1 0-1,-1 1 0-15,0-2 0 16,-1 1 0-16,0 0 0 15,-2 0 0 1,2 0 0-16,-1-2 0 16,4 4 0-16,-1 0 0 15,-3 0 0 1,-3-2 0-16,-2 1 0 16,6 0 0-16,1 0 0 15,-4 1 0-15,6 1 0 16,-2-2 0-16,0 0 0 15,-2-2 0 1,0 2 0 0,-1 1 0-16,3 0 0 15,1-2 0-15,1 0 0 0,-1 0 0 16,-2 2 0-16,1-2 0 16,-2-1 0-16,-3-1 0 0,2 2 0 15,2-3 0-15,1 4 0 16,-2-1 0-16,1-1 0 0,-1-8 0 0,4 7 0 0,-3 1 0 15,-1 0 0-15,0-8 0 0,2 9 0 16,-2-9 0-16,1 11 0 0,-2-1 0 0,2-4 0 16,-1-6 0-16,5 9 0 15,-5-9 0-15,2 10 0 16,0-2 0-16,-2-8 0 0,2 7 0 0,-2-7 128 16,0 9-128-16,0-1 0 15,0-8 0-15,2 9 0 16,-2-9 0-16,0 0 0 0,1 7 0 15,-1-7 0-15,0 0 0 0,0 0 0 16,0 0 0-16,0 0 0 16,0 0 0-16,0 0 0 0,0 0 0 15,0 0-288-15,0 0 64 16,0 0 16-16,2-9-176 0,-2 9-48 16,5-9 0-16,-5 9 0 15,-1-9 48-15,1 9 16 16,1-11 0-16,-1 11 0 15,2-8 64 1,-2 8 16-16,0 0 0 16,0 0 0-16,4-10-304 15,1 1-64 1,-5 9-16-16,4-8 0 0,3-5-2592 16,1 4-512-1,-1-7-96 1,2 2-32-16</inkml:trace>
  <inkml:trace contextRef="#ctx0" brushRef="#br0" timeOffset="19963.93">1946 14673 14335 0,'0'0'640'0,"0"0"128"0,0 0-624 0,0 0-144 0,0 0 0 16,0 0 0-16,0 0 288 0,0 0 32 0,0 0 0 0,0 0 0 15,5 8-512-15,-5-8-112 0,0 0-16 0</inkml:trace>
  <inkml:trace contextRef="#ctx0" brushRef="#br0" timeOffset="21694.27">1733 13603 5519 0,'0'0'496'0,"-8"3"-496"0,1 0 0 16,-1 3 0-16,8-6 2640 0,-6 9 432 0,3-2 96 0,-2 1 16 0,0-1-2160 16,2-1-448-16,-2 3-64 0,2 0-32 0,-1 0-352 0,2-1-128 0,0 1 0 15,0 1 0-15,-4 0 160 0,0-1-160 0,3-3 160 0,-3 3-160 0,2 2 352 16,0 0-32-16,-1 0 0 0,1 1 0 0,-1-1 0 0,1 3-16 0,-4-1 0 0,4 2 0 16,2 1-112-16,-2 2 0 0,1 0-16 0,2 4 0 0,-1 2-32 31,0 4 0-31,-1-4 0 0,3 2 0 0,0 1 0 0,0 0 0 15,0 2 0-15,3 0 0 0,-1 0-16 0,1 2-128 0,-1 1 192 0,2 0-64 16,-3-3 32-16,0 4 0 0,1 1 0 0,-1-2 0 0,0-2 80 0,1-1 16 16,1-2 0-16,-2-2 0 0,-1 0 32 0,1-2 16 0,3 0 0 0,-3-2 0 15,1 1-48-15,1-1-16 0,-2-3 0 0,1 4 0 16,2 0-48-16,0-1 0 0,0-1 0 0,2 3 0 0,0 1-48 0,0-1-16 16,-2-2 0-16,3 0 0 0,4 1-128 0,-4 0 0 0,2-1 144 0,-2 0-144 15,0-1 0-15,0 1 0 0,3 0 0 0,0-2 128 0,-1 0-128 0,4 0 0 16,1-1 0-16,-3 1 0 0,-1-2 128 0,1-1 0 0,-1 2 0 0,2-2 0 0,0 0-128 15,1 0 192-15,2 3-64 0,-1-2 0 0,1 1 0 0,-1 0 16 0,0-2 0 16,1 3 0-16,0 2 0 0,0-1 0 0,0-3 0 0,2 2 0 0,2-2 48 16,-3 1 0-16,-1-4 0 0,2 2 0 0,5-1-64 0,1 1 0 0,-3-1 0 0,0-1 0 15,-1-1-128-15,2 2 192 0,1-2-192 0,1 1 192 0,1-1-192 0,-2 1 128 16,-3 1-128-16,1-3 128 0,-3-2 80 0,-1 1 16 0,1-2 0 0,1 1 0 0,-1 0 48 16,0 1 16-16,2 3 0 0,0 1 0 0,2 0-96 0,-1-2-32 0,0-2 0 15,4 0 0-15,-2 0-160 0,1 0 0 0,-4-1 0 0,2-1 0 0,1-1 128 16,-4-1-128-16,2 0 0 0,0-2 128 0,0-2 0 0,-2 1-128 0,-1 0 192 0,-1 0-64 15,-1-1 0-15,1 0 0 0,-2-2 0 0,-2 0 0 0,-3 0 64 0,0 0 16 16,0-1 0-16,-1 0 0 0,2 1-32 0,-2-1-16 16,2-1 0-16,-1 0 0 0,0 1-160 0,-2 0 192 0,-7 0-192 0,12 0 192 0,2-2-192 15,-2 1 0-15,0 1 0 0,-2 0 128 0,1 0-128 0,1 0 0 16,-2 0 0-16,1 0 0 0,-1 0 0 0,-1 0 0 0,0 1 0 0,1-1 0 0,-3 0-144 0,-7 0 144 16,0 0-192-16,0 0 192 0,0 0-496 0,0 0 16 0,0 0 0 0,0 0 0 0,0 0-288 15,0 0-48-15,0 0-16 0,0 0 0 0,0 0-256 0,0 0-48 0,0 0-16 0,0 0-7632 0,-5-8-1536 0</inkml:trace>
  <inkml:trace contextRef="#ctx0" brushRef="#br0" timeOffset="23571.18">5562 3626 6447 0,'0'0'272'0,"0"0"80"16,0 0-352-16,0 0 0 0,0 0 0 0,-5-5 0 0,5 5 848 0,0 0 112 0,-6-4 0 0,6 4 16 0,-2-8-688 0,2 8-144 15,-3-6-16-15,3 6-128 0,0 0 0 0,0 0 0 0,0 0 0 0,-4-9 0 0,1 1 0 0,3 8 0 0,-4-8 0 0,4 8 0 16,-5-7 0-16,5 7 0 0,0 0 0 0,0 0 0 0,-2-9 208 0,2 9-64 0,-4-9-16 0,4 9 0 0,0 0 240 15,0 0 32-15,0 0 16 0,0 0 0 0,0 0 176 0,0 0 48 0,0 0 0 16,0 0 0-16,0 0-192 0,0 0-48 0,0 0 0 0,0 0 0 0,0 0-400 0,0 0 0 0,0 0 0 0,9 4 0 0,1-1 0 16,0-1 0-16,-10-2 0 0,8 1 0 0,1 1-208 0,-9-2 16 0,9 5 16 0,-2-1 0 0,-7-4 176 0,0 0-208 0,0 0 80 0,10-1 128 15,-10 1 0-15,9 1 0 0,-9-1 0 0,0 0 0 0,11 3 0 0,-4 1 0 0,-7-4 0 0,8 6 0 16,-8-6 0-16,8 6 0 0,-8-6 0 0,9 8 128 0,0 2-128 16,-3-1 128-16,0 0-128 0,1 2 128 0,-1 1-128 0,1 1 160 0,-2-1-160 15,1 2 160-15,-2-3 80 0,1 1 16 0,1-2 0 0,-1 2 0 16,2 0 192-16,0 1 64 0,-1 0 0 0,-1 0 0 0,-3 1 80 0,1-2 32 15,3 3 0-15,-2-2 0 0,0 0-112 0,2 1-32 0,-3-1 0 16,1 0 0-16,-2 0-112 0,1 3-32 0,-2-4 0 0,2 2 0 16,-1-1-64-16,-2-1-16 0,-2-1 0 0,1 3 0 15,1 0-32-15,0 1-16 0,-2 0 0 0,1-1 0 0,0 0-16 16,0 2-16-16,-4 1 0 0,2 0 0 0,1-3-176 0,-2-1 160 16,1 3-160-16,1 0 160 0,0 2-160 0,2-1 0 15,1 1 0-15,-1-1 0 0,-1 0 0 0,0-2 0 16,-1 0 0-16,2 0 0 0,-1 2 0 0,1-2 128 0,-3-2-128 0,2 1 0 15,-1-3 192-15,1 2-32 0,0-2-16 0,-1 1 0 0,-2 0 112 0,2 2 32 16,-2-2 0-16,3 0 0 0,-2-2-16 0,1 3 0 0,-1-1 0 16,2 1 0-16,-4-1-80 0,1 0-32 0,0 0 0 0,0 1 0 15,-1 1-160-15,0 2 192 0,1 0-192 0,-1 1 192 16,-1-4-192-16,2 1 160 0,-5 1-160 0,2 1 160 0,-3-2-160 16,4 2 0-16,-3-2 144 0,2 1-144 0,-3 0 128 0,4 1-128 15,-4 0 160-15,2-2-160 0,-1-2 160 16,2 2-160-16,-2 2 160 0,1-2-160 0,1-1 144 0,-1 0-144 15,-1 0 128-15,1 0-128 0,1 2 0 0,-2-2 0 0,0 2 128 16,-3-1-128-16,-1 0 0 0,0 2 0 0,-2-1 0 0,1-1 128 16,-3 1-128-16,4-1 0 0,3 1 144 0,-2 1-144 0,-3-2 0 15,-1 0 144-15,1 3-144 0,0-3 0 0,-3-2 208 16,0 1-64-16,3 1-16 0,0-1 0 0,-1 0-128 16,2 1 192-16,0 1-192 0,-1-3 192 0,1-2-192 0,0 0 128 15,-1-1-128-15,2 2 128 0,2 0-128 0,-2 2 128 0,-2 1-128 0,0-1 128 0,1-4-128 16,0 1 0-16,-2-1 0 0,1 2 0 0,1 3 128 0,-2 1-128 15,0 1 0-15,1-1 128 0,2-2-128 0,0 2 0 16,1 0 0-16,-1-2 128 0,2-3-128 0,-1 2 0 0,-3 2 0 0,2 2 0 16,1-1 0-16,0 1 0 0,2-1 0 0,0-1 0 0,-2 0 0 0,1-1 0 15,-1 1 128-15,2-1-128 0,-2-2 0 0,2-1 0 16,1-1 0-16,-2 0 0 0,1 1 0 0,0 2 0 0,1 0 0 16,-1-1 0-16,0-3 0 0,1 0 0 0,1 2 0 0,-2 1 128 0,3 0-128 15,-3-2 0-15,1-3 0 0,1 1 0 0,4 3 0 0,-4 0 0 0,2 1 0 16,-2-2 0-16,1-3 0 0,1 2 0 0,-1 1 0 15,3 0 0-15,-4 0 0 0,4-1 0 0,1 1 0 0,-2 0 0 0,-1-2 0 16,2-3 0-16,-4-2 0 0,4 5 0 0,2 5 0 0,-1-1 0 0,-2-3 0 16,2-1 0-16,3-7 0 0,-5 11 0 0,4 0 0 0,-1-2 0 0,2-9 0 15,-4 10 0-15,0 0 0 0,1-1 0 0,1-2 0 0,2 2 0 16,0 0 0-16,-1 0 0 0,-3 0 0 0,2 0 0 0,0 1 0 16,0 1 0-16,-2-2 0 0,3 0 0 0,-3-1 0 0,2 0 0 0,1 2 0 15,1 1 0-15,0-1 0 0,-1 0 0 0,-3-1 0 0,2-1 0 0,2-8 0 0,1 11 0 16,1 0 128-16,-1-3-128 0,1 0 0 15,-2 0 128-15,0-8-128 0,0 9 0 0,0-9 144 0,2 10-144 0,2-2 0 0,-2 1 0 16,2 1 0-16,-4-10 128 0,2 8-128 0,-2-8 0 0,0 10 0 0,2 0 0 0,1-1 0 16,1 0 0-16,-4-9 0 0,1 10 0 0,2-1 0 0,0 0 0 15,-2 0 0-15,1 0 0 0,-4 1 0 0,5-1 128 0,0-1-128 0,-3-8 0 16,0 0 0-16,0 0 0 0,0 0 0 0,1 10 0 0,0-1 0 0,-1-9 0 16,2 8 0-16,-2-8 0 0,5 11 0 0,-1-2 0 0,-4-9 0 0,3 9 0 15,-1-1 0-15,0-1 0 0,1 2 0 0,-3-9 0 0,3 10 0 0,1 0 0 0,-4-10 0 16,3 9 0-16,1 0 0 0,-4-9 0 0,0 0 0 0,4 9 0 0,0 1 0 0,0-1 0 0,-4-9 0 0,5 9 0 15,-5-9 0-15,3 10 0 0,-3-10 0 0,6 10 0 0,-3-1 0 0,0-2 0 0,-3-7 0 0,5 9 0 16,-5-9 0-16,4 10 0 0,-2-2 0 0,2-1 0 0,-4-7 0 16,4 10 0-16,1 0 0 0,-2-2 0 0,-3-8 0 0,0 0 0 0,0 0 0 0,0 0 128 15,4 9-128-15,-4-9 0 0,0 0 0 0,3 8 0 0,-3-8 0 16,0 0 144-16,0 0-144 0,0 0 0 0,6 8 128 0,-6-8-128 0,3 6 0 16,-3-6 0-16,0 0 0 0,0 0 0 0,0 0 128 0,0 0-128 0,5 7 0 0,-5-7 0 15,0 0 0-15,0 0 0 0,4 8 0 0,-4-8 0 0,0 0 0 0,0 0 0 16,5 7 0-16,-5-7 0 0,3 6 0 0,-3-6 0 0,0 0 0 0,0 0 0 0,0 0 0 0,5 6 0 15,-5-6 0-15,0 0 0 0,0 0 0 0,0 0 0 0,8 6 128 0,-8-6-128 0,0 0 0 16,0 0 0-16,3 6 0 0,-3-6 0 0,0 0 0 0,0 0 0 0,0 0 0 16,0 0 0-16,7 8 0 0,-7-8 0 0,0 0 128 0,0 0-128 0,0 0 0 15,0 0 0-15,0 0 0 0,0 0 0 0,5 6 0 0,-5-6 0 0,0 0 144 0,0 0-144 0,0 0 0 0,0 0 144 0,0 0-144 16,0 0 128-16,0 0-128 0,0 0 128 0,0 0-128 0,0 0 0 0,0 0 0 0,0 0 0 16,0 0 128-16,0 0-128 0,0 0 0 0,0 0 128 0,0 0-128 0,0 0 0 0,0 0 0 0,-1-9 128 0,1 9-128 0,-4-7 0 0,4 7 0 15,-4-9 128-15,1 1-128 0,0 0 0 0,-3 0 0 0,3 0 0 0,0 0 0 0,-1 2 0 0,-1-2 0 0,1-1 0 0,0-1 0 0,2 1 0 0,-2 1 0 16,0-1 0-16,1 1-192 0,0 2 192 0,1 0-160 0,2 6 160 0,-5-7-144 0,5 7 144 0,-2-5-128 0,2 5 128 0,0 0-128 15,0 0 128-15,-3-6-128 0,3 6 128 0,0 0-128 0,0 0 128 0,0 0-128 0,0 0 128 16,0 0-176-16,0 0 176 0,0 0-208 0,0 0 80 0,5 13 128 0,1-2-128 0,-1-2 128 0,1 1-128 0,-1 0 128 0,1 1 0 16,0-1-144-16,-1 1 144 0,0 0 0 0,3 1 0 0,-4 1 0 0,1-2 0 0,0-3 0 0,-5-8 0 0,3 11 0 0,3-1 0 0,-1 0 0 15,-1 0 0-15,-1-2 0 0,1-1 0 0,2 0 0 0,-4 2 0 0,1 2 0 16,2-1 0-16,0-3 0 0,-1 0 0 0,1 1 0 0,-5-8 0 0,8 4-1744 0,1-1-288 0,-1-1-48 0</inkml:trace>
  <inkml:trace contextRef="#ctx0" brushRef="#br0" timeOffset="25386.74">2963 15818 2751 0,'0'0'256'0,"0"0"-256"0,-7 6 0 16,7-6 0-16,0 0 2816 0,0 0 528 0,0 0 112 0,-5 5 0 0,-2 0-2112 15,7-5-416-15,0 0-96 0,-4 5 0 0,4-5-432 0,0 0-80 0,0 0 0 0,0 0-16 0,-8 4-112 0,8-4 0 0,0 0-16 16,0 0 0-16,0 0-48 0,-4 8 0 0,4-8 0 0,-4 7 0 0,4-7 224 0,-1 9 32 0,1-9 16 0,0 0 0 16,0 0 48-16,0 0 0 0,0 0 0 0,5 7 0 0,-5-7-224 0,6 8-32 0,-6-8-16 0,9 5 0 15,0-1 16-15,0-2 16 0,-9-2 0 0,12 1 0 0,2 0 48 16,0-1 16-16,2-1 0 0,-4 0 0 94,0 1-80-79,1 0 0-15,0-1-16 0,2 0 0 0,2 0-176 0,1 0 192 0,-2-2-192 0,1 1 192 16,-3 0-64-16,1 0-128 0,1 1 192 0,-1-2-64 0,1 0-128 0,-1 1 0 0,0 0 144 15,1 0-144-15,-3-1 0 0,1 1 144 0,1 0-144 0,2 2 0 0,1-2 128 0,1 0-128 0,-2-1 0 16,2 2 0-16,-3 0 0 0,3-3 0 0,0-1 128 0,3 2-128 0,-1 0 0 0,0-2 128 0,-2-1-128 16,0-1 0-16,1 1 192 0,2 1-64 0,0 1 0 0,-1 2-128 0,0-4 176 0,-2 2-176 15,5 0 160-15,-4 1-160 0,-3-1 0 0,2-4 128 0,-2 1-128 0,3 1 0 0,2 2 0 0,0 1 0 16,0-1 128-16,0-1-128 0,-1 2 0 0,-1 0 0 0,-2-2 0 0,4 1 0 0,2-3 128 0,2 2-128 0,-3 0 0 0,2-2 144 16,0 0-144-16,-1 1 0 0,-1-1 144 0,0 0-144 0,0 1 144 0,0 0-144 0,1-1 192 15,-2 0-192-15,-1 1 192 0,0 0-192 0,1-1 192 0,1 1-192 0,1-1 176 0,2-1-176 0,-4 3 160 0,3-2-160 16,-2-2 128-16,0 2-128 0,-4-2 0 0,2 1 144 0,2-1-144 0,-2 2 0 0,3-3 0 0,-3 3 0 0,0-2 0 0,-1 3 0 0,-3-3 128 15,3 4-128-15,-1-3 0 0,-1 0 0 0,2-1 0 0,-1 1 128 0,1-1-128 0,-2 0 0 0,2-1 144 0,-2 1-144 16,2 0 160-16,-2 2-32 0,-1-1-128 0,2 0 192 0,-2-3-64 0,1 3-128 0,-1-1 176 16,1 0-176-16,0 0 176 0,-2 1-176 0,-1 2 160 0,2-2-160 0,-2 0 208 0,1 1-48 0,-1-1-16 0,-1 0 0 15,0 1-144-15,0 0 0 0,-1 0 144 0,0 2-144 0,2-2 0 0,-4 1 144 0,1-1-144 0,2 1 0 0,0-2 0 0,0 0 0 16,-2 0 0-16,2 1 0 0,1-1 128 0,1 0-128 0,-4 1 0 0,0-1 0 0,-2 0 0 0,2 2 0 0,-1-1 0 0,2 0 0 0,0 1 0 16,1-1 160-16,0 2-160 0,-1-1 128 0,-2 0-128 0,1-1 128 0,-1 0-128 0,1 2 128 0,-1-1-128 0,0 2 128 15,0 0-128-15,0-1 128 0,0 0-128 0,-1-1 0 0,-1 2 0 0,0-1 128 16,2 0-128-16,-2-1 0 0,-1 0 144 0,2 0-144 0,-2 1 0 0,0 2 0 0,-1-3 0 0,3 2 128 0,-1-1-128 15,1 0 0-15,2-3 0 0,-3 0 0 0,0 2 128 0,-1-2-128 0,1 1 128 0,0 0-128 0,2-2 160 0,0 0-32 16,-1 0-128-16,0 2 192 0,-1-1-48 0,1-1-16 0,1-2 0 0,0 2 0 0,-3 2 0 0,0-1-128 0,1 0 192 16,0 1-64-16,1-2-128 0,-2 0 128 0,2 2-128 0,2-1 128 0,-2 0-128 0,1-2 0 15,1-1 144-15,-2 1-144 0,1 2 0 0,-1 1 0 0,-1-2 0 0,1 0 0 0,2-1 0 0,-1 0 0 0,-1-1 0 16,1 1 128-16,0 0-128 0,0-1 0 0,0 2 128 0,0-1-128 0,-2-2 0 0,-1 2 0 0,1 1 0 0,1 0 0 16,1-2 0-16,-2 0 0 0,1 1 0 0,-1-1 0 0,-1-1 0 0,2 2 0 0,-2-1 0 0,1 1 0 0,-1 0 0 15,0 2 0-15,4-2 0 0,-3 0 0 0,-1 0 0 0,0 0 0 0,2-1 0 16,-2 1 0-16,0-1 0 0,1 0 0 0,1-1 0 0,1 3 0 0,2-1 0 0,-5 0 0 0,-7 0 0 15,3 1 0-15,4-1 0 0,0-1 0 0,-4-1 0 0,4-1 128 0,0 1-128 0,2-1 0 0,-1 1 0 16,1 0 0-16,-4 2 128 0,2-1-128 0,-1-2 160 0,3 1-160 0,-4 0 144 0,4 0-144 0,-2-1 128 0,0-2-128 16,-2 1 0-16,2 2 0 0,-4 1 128 0,3 0-128 0,1-3 0 0,-1 2 0 0,0 1 0 0,0 0 0 15,-3 0 0-15,3-1 0 0,-3-2 0 0,0 3 128 0,1 1-128 0,-1 0 0 0,0-2 0 0,1 2 0 16,-2 1 0-16,2-2 0 0,-1-2 0 0,1 0 0 0,-3 0 128 0,1-2-128 0,0 1 0 0,1 1 128 16,-1 1-128-16,-1-1 0 0,1-2 0 0,1 3 0 0,-2 0 0 0,-1 1 128 0,1 0-128 0,-1 2 0 0,0-2 176 0,-1 0-48 0,2 3-128 15,-2-3 192-15,-2 1-192 0,2-1 176 0,-1 1-176 0,1 0 160 0,0-2-160 0,1 0 0 0,1 0 0 0,-2-1 128 16,-2-2-128-16,2 2 128 0,-1-5-128 0,1 5 128 0,0 1-128 0,0-1 128 0,-1-2-128 0,1 0 128 0,0-1-128 15,0-1 0-15,1 1 0 0,0-2 0 0,-3 0 0 0,0 0 0 0,2 0 0 0,-1 2 0 0,0-1 0 0,0 2 0 16,1-1 128-16,0 3-128 0,-1 1 0 0,0 2 0 0,-1-3 0 0,1 0 0 0,-1 1 0 16,1 1 0-16,0 0 0 0,1 0 0 0,-1-2 0 0,-1 2 0 15,-1 2 0-15,1-1 0 0,0-1 128 0,0 1-128 0,0 2 0 0,1 0 128 0,1 1-128 0,0-1 128 16,-2-2-128-16,0 1 128 0,1 0-128 0,0 2 0 0,1 7 0 16,-2-9 128-16,0 0-128 0,1 1 0 0,-1 1 144 15,2 7-144-15,-1-8 0 0,1 8 144 0,0-8-144 0,-1 1 0 16,0-1 176-16,0 2-176 0,-1 1 160 0,1-2-160 0,-1 0 128 0,2 7-128 15,-2-8 0-15,2 1 0 0,0 1 128 0,0 6-128 0,0 0 0 0,2-8 0 16,-2-1 0-16,0 3 0 0,0 6 0 0,0-9 0 16,0 1 0-16,0 0 128 0,0 0-128 0,0 1 0 0,0 7 0 0,1-8 0 15,-1 1 0-15,0 0 0 0,0 7 0 0,-1-7 0 0,1 0 0 0,-2 0 0 16,0-1 128-16,0 2-128 0,2 6 0 0,-1-8 0 0,0-2 0 0,0 1 128 16,1 2-128-16,0 0 0 0,0-1 0 0,0 2 0 0,0 6 128 0,-1-8-128 15,-4 0 0-15,3 1 0 0,-1 0 0 0,1-1 0 0,-1 0 0 0,3-1 0 16,-3 1 0-16,1-1 0 0,0 1 0 0,1-1 128 0,-4 0-128 0,3 2 0 0,2 7 0 15,-1-7 0-15,1 7 0 0,-3-8 0 0,1 0 0 0,2 8 0 0,-3-6 0 16,3 6 0-16,0 0 0 0,0 0 0 0,-1-8 0 0,1 8 0 0,0 0 0 16,0 0 0-16,0 0-176 0,0 0 176 0,0 0-688 0,0 0-16 15,0 0 0-15,0 0 0 0,0 0-2528 0,-1 10-512 0</inkml:trace>
  <inkml:trace contextRef="#ctx0" brushRef="#br0" timeOffset="30233.51">5711 6119 5519 0,'0'0'240'0,"0"0"64"0,0 0-304 15,0 0 0-15,-7-2 0 0,7 2 0 0,0 0 1664 0,0 0 288 0,0 0 48 0,0 0 16 16,-8 6-1312-16,8-6-272 0,0 0-48 0,0 0-16 15,0 0-48-15,0 0 0 0,0 0 0 0,0 0 0 16,-1 8-80-16,1-8-32 0,0 0 0 0,0 0 0 16,6 11 16-16,-2-1 0 0,0 0 0 0,1-1 0 0,-5-9-32 15,6 9 0-15,2 1 0 0,-1 2 0 0,-2 2 0 16,1-1-16-16,-2-2 0 0,2 3 0 0,-4 0-16 16,1 1 0-1,0-2 0-15,1 1 0 16,-1-2 64-16,-2 2 16 15,-1 3 0-15,0-5 0 16,0-1 48-16,1 2 16 16,0 4 0-16,0-2 0 0,-1-4-112 0,0 0-32 15,-1 4 0-15,0-1 0 0,-1-3-160 16,1 0 0-16,-2 2 144 0,0-1-144 16,-1 1 128-16,1-1-128 15,1-2 128-15,-3 1-128 0,1 0 128 16,-2 0-128-16,1-2 160 15,-1-1-160-15,1 0 288 16,-2-1-32-16,2-1-16 16,-2 2 0-16,-1-1 16 0,1-1 0 15,0 1 0-15,2-1 0 0,-4 4-64 16,2-2-16-16,-3-2 0 0,4 0 0 16,-3 1-176-16,2 0 0 0,-4 1 144 0,2-1-144 15,1-4 0-15,-1 5 128 0,-2-1-128 16,0 2 0-16,0 0 0 15,-1-2 144-15,-1-1-144 0,0 3 0 16,-1 2 208-16,-1 0-64 16,-1 0-16-16,2-1 0 0,1-1 0 0,-1 1-128 15,-2 0 192-15,2-2-64 0,0-1-128 0,0 2 0 0,3 1 0 16,-3 0 0-16,-1-1 0 0,-1 1 0 16,5 0 0-16,-1 0 0 0,-2-1 0 0,2 0 0 0,0 1 0 15,1 0 0-15,-1-2 0 0,2 1 0 16,-2 0 0-16,2 1 0 0,2 2 0 15,-1-1 0-15,3-2 0 16,-3 0 0-16,2-2 0 0,-2 3 0 0,3-2 0 0,-3 0 0 16,1-5 0-16,-1 2 0 0,4 1 0 0,-2 2 0 15,2-3 0-15,0 1 0 0,-2-1 0 0,0 1 0 0,1 0 0 16,-1 1 0-16,1-2 0 0,1 3 0 0,-1 1 0 16,2 0 0-16,1-2 0 0,-2 1 0 15,-2 0 0-15,2 0 0 0,3 0 0 0,0 2 0 16,-1 1 0-16,-2-1 0 15,0-3 0-15,1 1 0 16,2 4 0-16,0-3 0 0,-4-1 0 16,2-1 0-16,1 0 0 15,3-7 0-15,-6 9 0 0,4 0 128 16,2-9 32-16,-2 9 0 0,2-9 0 16,-2 8 0-16,2-8-160 15,-1 10 0-15,-2 2 144 0,2-2-144 16,1-10 0-16,0 9 0 0,0 2 0 0,-1-2 0 15,1-9 0-15,-3 9 0 0,3-9 0 16,-2 11 0-16,-2 0 0 0,4-11 0 0,0 0 0 16,3 9 0-16,-3-1 0 0,0-8 144 15,-6 9-144-15,5-1 0 0,1-8 192 16,-1 10-192-16,1-3 192 0,0-7-192 16,0 0 176-16,-1 9-176 0,1-9 160 15,-4 10-160-15,3 0 0 16,-1 0 128-16,0-2-128 0,1 0 0 15,2 1 0-15,-2 1 0 0,-2-1 0 16,1 1 0-16,1 1 0 0,-1-1 0 16,-1-1 0-16,1 0 0 15,-1 2 0-15,1 0 0 16,1-1 128-16,0 0-128 0,1 0 0 16,0 0 0-16,-3 0 0 0,3-10 0 15,0 0 0-15,0 9 0 0,2 0 0 0,-1-1 0 16,-2 2 192-16,1-10-48 0,0 9-16 0,0-1 0 15,0 1-128-15,0-9 0 16,0 0-192-16,1 9 192 16,0 0 0-16,-1-1 0 0,0-8 0 15,0 0 0-15,0 10 0 0,0-10 0 16,0 0 144-16,0 8-144 0,0-8 160 16,-5 7-32-16,5-7-128 0,0 0 192 0,0 0 0 15,0 0-16-15,-4 8 0 0,4-8 0 16,0 0 48-16,0 0 16 0,-6 2 0 15,6-2 0-15,-8 2-48 0,8-2-16 16,0 0 0-16,-8 1 0 16,1-2-32-16,7 1 0 0,-8 3 0 0,8-3 0 15,-7-5 16-15,7 5 0 0,0 0 0 0,-6-4 0 0,6 4-160 0,-2-9 0 16,-4 0 0-16,4 0 0 0,2 9 0 0,-1-14 0 16,1-1 0-16,1-2 0 0,1 2-224 0,1-1 80 15,0 0 16-15,-1-2 0 16,1-3-16-16,1 0 0 0,2 2 0 15,-3-2 0-15,2 0 144 0,2 0-208 0,0 0 80 16,2 0 128-16,-2 0-192 0,3 0 192 0,2-1-160 0,-3 1 160 16,1 1-128-16,2 4 128 0,-1 1 0 0,1-2-144 0,0 1 144 15,1 1 0-15,-4 7-144 0,1-3 144 0,0-4-192 16,-3 3 48-16,-1 1 0 16,1 2 0-16,-1 2 144 0,0 0 0 0,-6 7-144 0,0 0 144 0,5-5 0 0,-5 5 0 15,0 0 0-15,0 0 0 0,0 0 0 0,0 0 0 0,0 0 0 16,0 0 0-16,0 0 0 0,0 0 0 0,0 0 0 0,0 11 0 0,-2 4 0 0,-1 0 0 0,-1-5 0 15,0 5 0-15,1 2 0 16,0 2 0-16,-3 0 0 16,2-1 0-16,0-1 0 15,-3-1 0-15,-2 2 0 0,1 1 0 16,2 0 0-16,-1 1 0 16,-2-1 144-16,1 3-144 15,-1 0 0-15,-1 0 0 16,-1-1 0-16,0 0 128 0,-2 0-128 15,3 3 0-15,3-2 0 0,0 3 128 16,-2-1-128-16,-2 2 0 16,1-2 0-16,2 2 0 15,2-2 0-15,0 3 0 16,2-2 0-16,-2 3 0 16,1-2 0-16,0-1 0 0,2-4 0 15,0 2 0-15,2 2 0 16,-2-3 0-16,0-3 0 0,2-1 0 0,-1 0 0 15,1-3 0-15,1-2 0 16,0-1 0-16,1-2 0 0,0-2 0 16,-1-8 0-16,0 0 0 0,0 0 0 0,0 0 0 15,0 0 0-15,0 0 0 0,0 0 0 0,5-7-160 0,0-3 16 16,0-2 0-16,3-4-304 16,0-3-64-16,-2-1-16 15,1-1 0-15,-4-1-208 16,3 3-32-16,0 2-16 0,-1-1 0 15,-1 0 192-15,-1-1 32 16,2 0 16-16,-4 3 0 0,2 4 208 16,0 1 32-16,1 0 16 0,0 0 0 0,-2 2 48 15,2-1 16-15,-4-2 0 0,1 3 0 0,0 0 48 0,1 1 16 0,-1-2 0 16,-1 2 0-16,0 8 160 0,-2-8 0 0,0 1 0 16,-2-1 0-16,1 1 0 0,3 7 144 0,0 0-16 0,0 0-128 0,-4-9 400 15,4 9-16-15,0 0-16 0,0 0 0 0,0 0 128 16,0 0 16-16,0 0 16 0,0 0 0 0,0 0-160 0,0 0-48 0,-7 7 0 15,3 1 0-15,2 1-144 0,-3-1-48 0,4 0 0 16,0 5 0-16,-1 0 128 0,1 4 0 0,0 2 16 0,1-1 0 16,0 0 48-16,-2 1 0 0,1-1 0 0,0 2 0 15,1 1-144-15,0-2-32 0,1-2 0 0,-1 1 0 0,0-2 64 0,-1-1 16 16,1-8 0-16,0 0 0 0,1 2-224 16,-1-9 0-16,0 0 0 0,0 0-8336 15,0 0-1760-15</inkml:trace>
  <inkml:trace contextRef="#ctx0" brushRef="#br0" timeOffset="75807.98">5693 3871 23951 0,'0'0'512'0,"0"0"128"0,-7 5 0 0,1-1 64 0,-2-1-576 16,-1-1-128-16,-1-2 0 0,0-1 0 0,-1-3 848 0,-1-3 144 0,-1-2 32 0,-2-3 0 15,-1-5 0-15,0-5 0 0,-2-1 0 0,1-5 0 0,-1-3 0 0,4 0 0 0,-1-2 0 0,4 2 0 16,5-2-832-16,0 0-192 0,5 1 0 0,2 0 0 0,5 0 864 0,-1 1 128 0,6 0 32 0,0 2 0 16,4 1-832-16,0 2-192 0,3-1 0 0,0 4 0 15,-1 0 0-15,3 5 0 0,1 4 0 0,1 3 0 0,0 2 0 0,1 5 0 16,-2 3 0-16,3 5 0 0,-3 4 0 0,0 5 0 0,-1 6 0 0,-3 5 0 0,-1 4 0 15,-1 3 0-15,-4 5 0 0,-4 0 0 0,-1-1 0 0,-5-1 0 0,-3-1 0 0,-4 0 0 0,-2-2 0 0,-1 1 0 0,-4-1 0 16,-2-2 0-16,-2 0 0 0,-1-1 0 0,-3-2 0 0,1-3 0 0,-1-4 0 0,-3-4 0 0,2-4 0 0,1-3 0 0,0-4 864 0,2-4 128 16,-3-3 32-16,2-5 0 0,0-5-832 0,2-3-192 0,0-5 0 0,1-4 0 0,1-2 0 0,0-4 0 0,3 0 0 0,1-4 0 0,1 0 0 0,6-1 0 0,-1-3 0 0,6 2 0 15,8-1 0-15,2 3 0 0,3 1 0 0,3 2 0 0,6 2 0 0,0 4 0 0,6 2 0 0,0 3 0 16,3 3 0-16,2 5 0 0,4 2 0 0,1 6 0 0,-2 4 0 0,2 5 0 16,-1 6 0-16,-2 6 0 15,-3 7 0-15,-4 5 0 16,-3 3 0-16,-5 3 0 15,-1 2 0-15,-7 0 0 0,-6 1 0 16,-1-1 0-16,-5-1 0 16,-7 2 0-16,-2-1 0 15,-5-1 0-15,-4-1 0 16,-4 0 0-16,-1 0 0 16,-3-2 0-16,-2-3 0 15,1-3 0-15,-3-3 0 16,3-5 0-16,-3-3 0 0,2-5 0 15,3-5 0-15,1-5 0 16,0-5 864 0,2-4 128-16,1-4 32 15,2-5 0-15,-1-6-832 0,2-4-192 16,2-5 0-16,4-2 0 16,2-2 0-16,6 0 0 0,3-2 0 0,4 1 0 15,5-1 0-15,3 2 0 0,5 0 0 16,4 0 0-16,4 2 0 0,4 4 0 15,-1 4 0 1,5 2 0-16,2 0 0 0,6 4 0 16,5 4 0-16,-1 4 0 0,1 3 0 15,-2 4 0-15,-5 3 0 0,-6 5 0 16,-1 5-768-16,-6 4-208 0,-4 4-48 16,-4 6 0-16,-2 4 832 0,-6 3 192 0,-1 0 0 0,-3 2 0 0,-4 0 0 15,-1-2 0-15,-2 1 0 0,0-3 0 0,-1 1 0 0,-4-2 0 16,0-2 0-16,3-2 0 0,-5 1 0 0,3-2 0 0,-3-1 0 15,3-4 0-15,-4-3 0 0,4-2 0 0,-3-1 0 16,4-3 0-16,-2-1 0 0,0-2 0 0,1-3 0 0,1-2 0 16,2-2-3328-16,0-1-608 0,2 0-128 15,-3-2-32-15</inkml:trace>
  <inkml:trace contextRef="#ctx0" brushRef="#br0" timeOffset="77298.23">5379 3696 27647 0,'-8'-2'608'0,"-2"-4"128"0,1-2 32 0,-2-1 0 0,2-2-624 0,1-1-144 0,0-2 0 16,0-2 0-16,0-6 848 0,3 1 144 0,1-1 32 0,1-2 0 0,5-1-832 0,2 0-192 0,2-1 0 0,4 1 0 16,2-3 864-16,4 2 128 0,-1-1 32 0,4 2 0 0,4 0-832 0,3 2-192 0,4 3 0 0,0 1 0 0,-1 0 864 0,3 4 128 15,-1 3 32-15,0 3 0 0,-1 4-832 0,-1 4-192 188,2 3 0-188,-1 7 0 0,-4 4 0 15,-3 5 0-15,-5 6 0 0,-3 4 0 0,0 5 0 0,-4 5 0 0,-6 1 0 0,-3 1 0 0,-5-2 0 0,-1 1 0 0,-7-1 0 16,-2 0 0-16,-2-2 0 0,-1-1 0 0,-5-1 0 0,0-3 0 0,0-3 0 0,0-4 0 0,-2-3 0 0,1-5 0 16,1-4 864-16,1-4 128 0,0-5 32 0,3-5 0 0,-3-6-832 0,2-4-192 0,2-3 0 0,0-3 0 0,1-4 0 0,1-4 0 0,-1-6 0 0,3-2 0 15,0-2 0-15,3-4 0 0,2 0 0 0,2-1 0 0,4-2 0 0,6 1 0 0,0 1 0 0,5 3 0 16,5-1 0-16,2 5 0 0,4 4 0 0,3 4 0 0,0 4 0 0,3 4 0 0,1 4 0 0,3 4 0 15,0 5 0-15,2 4 0 0,0 1 0 0,0 6 0 0,0 4 0 0,0 5 0 0,-3 5 0 0,-5 4 0 0,-4 6 0 16,-5 3 0-16,-4 1 0 0,-4 3 0 0,-7-3 0 0,-3-1 0 0,-7-3 0 0,-4 1 0 0,-2-1 0 16,-5 0 0-16,-3-3 0 0,-3 0 0 0,0-3 0 0,1 0 0 0,0-3 0 0,1-1 0 0,0-5 0 15,1-2 0-15,1-3 0 0,3-3 0 0,-1-4 0 0,3-3 0 0,-1-4 0 0,3-4 0 0,1-6 0 0,1-3 0 16,2 0 0-16,2-4 0 0,3-2 0 0,1-2 0 0,3 1 0 0,6-1 0 0,2-2 0 0,4-1 0 0,3-4 0 16,5 1 0-16,3 0 0 0,6-1 0 0,4 2 0 0,3 2 0 0,5 4 0 0,6 2 0 15,3 1 0-15,3 3 0 0,-2 3 0 0,-1 4 0 0,-3 3 0 0,-7 6 0 0,-4 5 0 0,-5 5 0 16,-6 5 0-16,-4 5 0 0,-7 2-768 0,-5 2-208 0,-6 1-48 0,-6 2 0 0,-4 2 832 0,-3 0 192 0,-6 1 0 15,-2-1 0-15,-4 1 0 0,-6-1 0 0,-2 1 0 0,-4-1 0 0,-2-1 768 0,0-2 208 0,-2-1 48 0,3-5 0 0,2-2-832 16,3-5-192-16,4-5 0 0,4-1 0 0,2-5 0 0,3-4 0 0,4-3 0 0,2-4 0 0,3-5 0 0,1 1 0 16,4-2 0-16,1 0 0 0,8-3 0 15,0-2 0-15,4-1 0 0,3-2 0 16,3-2 0-16,4 0 0 16,2-2 0-16,6 3 0 15,6 0 0-15,1 4 0 16,3 5 0-16,1 3 0 0,3 1 0 15,-5 8 0-15,-2 5 0 16,-2 4 0-16,-6 5 0 16,-4 7 0-16,-4 6 0 15,-6 4 0-15,-6 5-768 0,-4 1-208 16,-4 0-48-16,-7 2 0 16,-2 0 832-16,-7 1 192 15,-3-1 0-15,-4 0 0 0,-4 0 0 16,-1 0 0-16,1-1 0 0,-1-3 0 15,2-1 0-15,-1-4 0 16,3-3 0-16,2-3 0 0,3-8 0 0,3-4 0 16,0-3 0-16,4-4 0 0,3-4 768 0,0-3 208 0,3-7 48 15,1-3 0-15,2-4-832 0,1-4-192 16,2-5 0-16,3-2 0 16,3-2 0-16,3 0 0 0,4 0 0 0,1-1 0 15,3 0 0-15,0 0 0 0,4 1 0 16,5 2 0-16,4 1 0 0,4 3 0 0,2 4 0 0,1 5 0 15,3 5 0-15,-4 5 0 0,-2 4 0 0,-2 5 0 0,-3 6 0 16,-4 4 0-16,-4 3 0 0,-6 5 0 0,-4 1 0 16,-3 2 0-16,-5 1 0 15,-3 0 0-15,-2 0 0 0,-2 0 0 0,-5 1 0 0,-2 1 0 16,-3 0 0-16,-2-1 0 0,-2-2 0 16,-1-1 0-16,2-3 0 0,-2-1 0 15,2-3 0-15,1-3 0 0,-2-4 0 16,2-2 0-16,1-4 0 15,1-3 0-15,2 0 0 16,2-5 0-16,-1-3 0 0,3-3 0 16,0-4 0-16,3-1 0 0,1-1 0 15,5-2 0-15,0-1 0 0,5 1 0 0,-1 1 0 0,5 0 0 16,2 0 0-16,3-1 0 0,0 1 0 0,4 2 0 16,4 2 0-16,1 1 0 0,4 3 0 15,-1 3 0-15,2 2 0 0,-2 2 0 0,-1 3 0 16,-2 3-12512-16,0 2-2544 0</inkml:trace>
  <inkml:trace contextRef="#ctx0" brushRef="#br0" timeOffset="93301.74">11896 13552 18431 0,'-8'1'1632'0,"2"-2"-1312"0,-3-2-320 0,9 3 0 0,0 0 832 0,0 0 80 0,0 0 32 0,0 0 0 0,0 0-368 0,0 0-80 15,0 0-16-15,0 0 0 0,0 0-176 0,0 0-48 16,8-7 0-16,-8 7 0 0,6-3 96 0,4-3 16 15,-3-3 0-15,3 4 0 0,-2 6 16 0,3-1 16 16,0-3 0-16,4-1 0 0,-3-1-16 0,3 2-16 16,2 1 0-16,1-1 0 0,3-1-96 0,6 2-16 15,2 2 0 1,3 0 0-16,1-1 0 0,4 1-16 0,1 2 0 16,3-2 0-1,2-2 80-15,0 0 32 0,1-2 0 0,1 2 0 16,1 1 32-16,2 2 16 0,4 0 0 15,4-1 0-15,6-1-48 0,-4-2-16 16,-1-2 0-16,3 3 0 0,0 2 16 0,1-2 0 16,-1-1 0-16,2 2 0 0,-4 1-112 15,1 0-32-15,-1 0 0 0,-1 2 0 16,-2 1 32-16,1 1 0 16,-1 2 0-16,1-4 0 0,1-4 0 15,-2-1 0-15,-2 3 0 0,-2 1 0 16,-3-1 16-16,1 2 16 15,3-2 0-15,-2 0 0 0,-4 0-128 16,-1 1-16-16,-1 0-128 0,-3-1 192 16,0-2-192-16,0 2 144 0,-3 0-144 15,2 0 128-15,0 1-128 16,-1 1 0-16,0-1 0 16,-1 0 0-16,3 2 0 0,-3-4 0 0,-2-4 128 0,-3 4-128 15,-1 3 0-15,-3-2 0 0,-1-2 0 0,1 2 0 16,-2 1-192-16,-2 1 0 0,1 2-16 15,-2-2 0-15,0-1-192 0,-2-2-48 16,-2-2 0-16,-3-1 0 0,-1 1-1072 0,-3 3-208 16,-5 0-64-16,-8 0-12992 0</inkml:trace>
  <inkml:trace contextRef="#ctx0" brushRef="#br0" timeOffset="94224.63">16898 13491 23903 0,'0'0'1056'0,"0"0"224"0,-7-3-1024 0,7 3-256 0,0 0 0 0,0 0 0 15,0 0 528-15,0 0 64 0,0 0 16 0,0 0 0 0,0 0-384 0,0 0-80 0,11-3-16 0,1 2 0 0,0 1 128 16,3-3 32-16,0-3 0 0,1 1 0 0,0-1 64 0,1 0 16 0,3-2 0 0,3-1 0 0,0-1-128 0,5-1-32 0,2 1 0 16,3 1 0-16,3 1-16 0,5 0 0 0,2 1 0 62,3 1 0-62,-1-3 64 0,1 1 16 0,0 1 0 0,3 1 0 16,3 2 32-16,6 0 0 0,2 0 0 0,2 2 0 0,-1 1 32 0,1 1 16 0,-4 0 0 0,8 0 0 15,2 0-96-15,4 0-32 0,-4-1 0 0,-1 1 0 0,-2 0-48 0,-1 0-16 0,2-2 0 0,1 0 0 16,1 0 32-16,-3 1 16 0,-2 0 0 0,-2-1 0 0,1-1 80 0,1-2 16 0,2-1 0 0,2 2 0 0,-1-3-32 16,-1 2 0-16,-4-2 0 0,1 0 0 15,2-1-32-15,2 4-16 16,1 0 0-16,0 1 0 15,-2-3-32-15,-3 2-16 16,-1 1 0 0,3-1 0-16,3-3 16 15,-2 2 0-15,1 2 0 0,-1 3 0 16,-4 0-64 0,0 0-128-16,-2 0 192 15,0 0-64-15,-1-2-128 0,-3 2 128 16,1 0-128-16,-2 2 128 0,-1 0-128 15,-2 2 0-15,5-3 0 16,-2 0 0-16,2 1 0 16,1 0 0-16,0-1 128 0,-2 4-128 15,-6 2 0-15,0-1 0 0,-4-4 0 16,1 0 0-16,1 2 0 0,-1 0 0 16,-2 1 0-16,-3-1 0 0,-3-1 0 0,-5 0 0 15,-3 1 0-15,-2-3 0 0,-4-1-192 0,-2 2 48 16,-7 1 0-16,1-1 0 0,-2 1-112 15,-4-2-32-15,-1-1 0 0,-9 0 0 16,0 0-1808-16,0 0-352 0,0 0-80 0</inkml:trace>
  <inkml:trace contextRef="#ctx0" brushRef="#br0" timeOffset="95522.6">21601 13313 2751 0,'0'0'256'0,"0"0"-256"16,0 0 0-16,0 0 0 0</inkml:trace>
  <inkml:trace contextRef="#ctx0" brushRef="#br0" timeOffset="113547.98">4216 3249 11055 0,'0'0'480'0,"-6"-5"112"0,0 3-464 0,6 2-128 0,-6-6 0 0,2 3 0 0,-3 0 560 0,7 3 80 15,-7-4 32-15,7 4 0 0,-8-4-256 0,1 2-48 16,7 2-16-16,-8-2 0 0,3-2-208 0,5 4-144 15,-7-2 192-15,7 2-192 0,-10-1 0 0,10 1 0 16,-7 0 0-16,1-2 0 0,6 2 176 0,0 0-176 0,-6-6 160 0,6 6-160 16,0 0 240-16,0 0-48 0,-8 4-16 15,8-4 0-15,0 0-176 0,0 0 0 16,-8 7 0-16,2 3 0 0,-1 1 0 0,0 0 0 0,0-1 0 16,-2 5 0-16,0 1 128 0,0 3-128 15,2-2 192-15,-3 1-64 0,3 0 64 0,-2 1 0 16,3 1 0-16,-2-1 0 0,2-2 112 15,1 2 16-15,1-1 16 16,0 1 0-16,2 1-80 0,1 0-32 16,1 0 0-16,-1 2 0 0,0-1-224 0,1 1 0 15,2 1 128-15,0 1-128 0,0 0 0 16,3 3 0-16,0-1 0 16,-1 0 0-16,-2 0 192 15,0-1-48-15,0 0-16 0,-1 1 0 16,-2-1-128-16,1-2 0 15,0 1 0-15,2 0 0 0,3-2 256 16,-4 0-48-16,-2 0 0 0,1 1 0 16,2 1-16-16,0 1 0 0,0-2 0 15,1-1 0-15,-3 0-16 16,-2 0-16-16,1-1 0 0,4 1 0 16,3 0-160-16,-1 0 0 0,-1 0 144 15,3-1-144-15,0 0 0 0,3-3 128 16,2 1-128-16,-2 0 0 0,0-2 0 15,2 2 128-15,-1-5-128 0,1 2 0 16,0-1 0-16,0 4 0 0,-2-3 0 16,2 0 128-16,3-3-128 0,-2 0 144 15,-1 5-144-15,-1-2 160 0,0 0 0 16,0-1 0-16,0 0 0 16,-2 0 0-16,1-2-160 15,2 0 0-15,-3 1 144 16,1 0-144-16,-2-3 128 0,1 0-128 0,0 1 128 15,1 0-128-15,0 1 128 0,1 0-128 16,-1-2 128-16,0 0-128 0,-3 0 128 0,3 0-128 16,1 0 128-16,-2-2-128 15,1-1 224-15,2-2-32 0,-2 0 0 0,2 0 0 0,0-2 144 16,0 0 32-16,-3-2 0 16,3-1 0-16,2-1-112 0,1 2 0 0,-1 1-16 0,1-2 0 15,1 1-240-15,0 0 176 0,1 1-176 0,-1 0 160 0,1-1-160 16,-2 0 0-16,-1 2 0 0,2 0 0 0,-1 0 0 0,1 2 0 15,-1-1 0-15,-1 1 0 16,0-2 0-16,-3 3 0 0,1 2 0 16,-1-3 0-16,-3 0 0 0,2-1 0 15,0 2 0-15,-2-2 0 0,-8-5-576 0,9 6-128 16,-2-2-48-16</inkml:trace>
  <inkml:trace contextRef="#ctx0" brushRef="#br0" timeOffset="114402.3">4120 4155 8287 0,'-11'0'368'0,"11"0"80"0,0 0-448 0,0 0 0 0,0 0 0 16,0 0 0-16,0 0 1568 0,0 0 224 0,0 0 64 0,0 0 0 0,0 0-1296 15,2 10-256-15,-2 1-48 0,3-1-16 0,-3-10-240 0,6 15 144 0,1-1-144 16,-1 2 128-16,-1-1 0 0,2 4 0 0,0 1 0 0,3 2 0 0,-1 1 32 16,2 0 0-16,1 0 0 0,1 3 0 0,-2 3 144 0,2-1 16 0,2 1 16 15,4 3 0 1,2 2 128-16,0 1 32 0,0-1 0 16,1-1 0-16,0-4-112 0,0-2 0 0,-3 0-16 0,3-1 0 15,1-4-48-15,0 0-16 0,0-3 0 0,0-1 0 0,0-2-112 0,-2-2 0 0,-2 0-16 16,0-2 0-16,-1-1-176 0,0 1 0 0,-2 2 0 0,1-2 128 0,-1-2-1312 0,1 0-272 15</inkml:trace>
  <inkml:trace contextRef="#ctx0" brushRef="#br0" timeOffset="115497.25">5392 5841 2751 0,'0'0'256'0,"-7"-5"-256"0,-3-3 0 15,2 0 0-15,-3 3 2272 0,4 0 416 0,-1 1 64 0,0-1 32 0,1 1-1440 0,0 0-304 0,0-1-48 16,7 5-16-16,-6-4-272 0,6 4-48 0,-8-2-16 0,8 2 0 0,0 0-208 0,0 0-48 0,0 0-16 16,0 0 0-16,0 0-192 0,0 0-48 0,0 0 0 0,0 0 0 0,0 0 64 0,0 0 16 0,8 6 0 15,-3 1 0-15,2-1 112 0,2 3 32 0,3-1 0 0,-5 3 0 0,1 1 32 0,-2-2 0 0,2 0 0 16,2 1 0-16,2 0-48 0,-1 2 0 0,-1 0 0 16,1-1 0-16,1-1-32 0,1 4-16 0,-2-2 0 0,1-1 0 0,1-1-32 0,-1 0-16 15,0 0 0-15,-2 1 0 0,1 3-48 0,0-1 0 0,1-2 0 0,-1-1 0 0,0 1-64 0,1 0-128 0,-2-1 176 0,1 1-176 16,-1-2 128-16,-2 1-128 0,0 1 0 0,0 0 0 0,1-1 144 0,0 0-144 0,-4-1 0 0,1 1 144 15,-1 0-144-15,1-1 0 0,-1-1 144 0,2 2-144 0,-4-1 160 16,2 1-32-16,-3-1-128 16,0-1 192-16,1 0-32 0,-1 2-16 0,-2-4 0 15,0-7 0-15,0 0 0 0,0 10 0 16,-1 0 0-16,0 0 0 16,-1-1-144-16,0 1 0 0,0-1 144 15,-2 1-144-15,0 1 0 16,0 0 144-16,1-1-144 15,0 1 0-15,-1-1 144 16,1-1-144-16,3-9 0 0,-4 11 144 16,1-1-144-16,-1-2 0 15,4-8 144-15,-3 10-144 0,-2 0 0 16,1-3 0-16,4-7 0 16,-4 6 0-16,4-6 0 0,-3 7 0 15,3-7 0-15,-7 5 128 0,2 1-128 16,5-6 0-16,0 0 0 0,-6 5 128 15,6-5-128-15,-5 7 0 16,5-7 0-16,0 0 0 0,0 0 0 16,0 0 0-16,-5 8 0 0,5-8 0 0,0 0 0 0,0 0 0 0,-3 6 0 15,3-6 0-15,0 0 0 0,0 0 0 0,0 0 0 0,0 0 0 16,-5 8 0-16,5-8 0 0,0 0 0 0,0 0 0 0,0 0 0 0,0 0 0 0,0 0 0 16,0 0 0-16,0 0 144 0,0 0-144 0,0 0 192 15,0 0-192-15,0 0 256 0,0 0-64 0,0 0-16 0,0 0 0 0,0 0-48 0,0 0-128 16,0 0 192-16,0 0-64 0,0 0-128 0,0 0 160 0,0 0-160 0,0 0 160 0,0 0-160 15,0 0 128-15,0 0-128 0,0 0 128 16,0 0-128-16,0 0 160 0,0 0-160 0,0 0 160 0,0 0-160 16,9 3 192-16,-9-3-192 0,0 0 192 0,0 0-192 15,0 0 0-15,11-2 0 0,-11 2 0 0,8-3 0 0,1 0 128 16,-9 3-128-16,6-6 0 0,2-1 144 0,-4 2-144 16,-4 5 160-16,6-7-160 0,1 1 128 15,-3 0-128 1,-4 6 0-16,5-5 144 0,-5 5-144 15,0 0 0-15,7-8 0 0,-7 8 0 16,0 0 0-16,6-7 0 0,-2 1 0 16,-4 6 0-16,0 0-368 15,0 0 48-15,0 0 16 0,0 0 0 0,0 0-2032 0,0 0-416 16</inkml:trace>
  <inkml:trace contextRef="#ctx0" brushRef="#br0" timeOffset="118622.32">5862 6323 2751 0,'0'0'256'15,"0"0"-256"-15,0 0 0 0,0 0 0 0,0 0 2704 0,0 0 496 0,1-8 112 0,-1 8 16 0,0 0-1920 16,0 0-368-16,-3-9-80 0,1 4 0 0,2 5-240 0,0 0-32 0,0 0-16 0,0 0 0 0,0 0-128 16,-7 0-32-16,7 0 0 0,-6 2 0 0,6-2-112 0,0 0-16 0,-8 6-16 15,3-1 0-15,-3-1-160 0,8-4-16 0,0 0-16 0,-8 7 0 0,-1 0-176 0,4 0 192 16,-2 1-192-16,2 0 192 0,-3-3-192 0,0 1 128 0,1 4-128 0,-1-3 128 16,-1 0 80-16,-1 2 16 0,0-2 0 0,-1 2 0 171,1 0 0-171,-1 0 0 0,0-3 0 0,2 3 0 0,-4 1-64 0,2 1-16 0,0-1 0 0,0 0 0 0,-1 0-144 0,1 1 160 16,1-1-160-16,-3 1 160 0,0 0-160 0,2 0 0 0,0-1 0 0,-1 0 0 0,-3 1 0 0,0-3 0 0,2 1 0 0,1 1 0 0,-1 0 0 16,-2 1 0-16,0 0 0 0,0-1 0 0,0-1 0 0,0 1 0 0,-3-2 0 0,2 1 0 0,3-1 0 15,-2 1 0-15,3 1 0 0,-2-1 0 0,1 2 0 0,1-2 0 0,1-2 0 0,0 2 0 0,0 2 0 0,1-1 0 0,1-2 0 0,1 2 0 16,1 2 0-16,-1 0 0 0,0-2 0 0,0-1 0 0,0 0 0 0,0-1 0 0,1-1 0 0,2 1 0 0,-3-1 0 0,3 0 0 16,-2 0 0-16,3 1 0 0,0 0 0 0,-3 0 0 0,0-2 0 0,-1-1 0 15,2 0 0-15,-2-1 0 0,-1 0 0 0,0 1 0 0,2-2 0 0,-2 1 128 0,1 0-128 0,-1 0 0 0,0-1 0 0,-1 1 0 0,0-1 0 0,1 3 0 0,0 0 0 16,3 2 0-16,-3 0 0 0,2-3 0 0,-3 2 0 0,1-1 0 0,1 2 0 0,0 1 0 0,1 0 0 0,1-1 0 0,-1 1 0 15,3-1 0-15,-3 0 0 0,3-2 0 0,4-6 0 0,-6 10 0 0,-1 0 0 0,0 1 0 0,-1 0 0 0,2-1 0 16,0 0 0-16,1 0 0 0,-1 1-144 0,1-1 144 0,-1-1 0 0,1 1 0 0,-1 0 0 16,2 2 0-16,-1 3 0 0,1-3 0 0,-2 0 0 0,2 1 0 0,2 0 0 0,1 0 0 15,-1 1 0-15,0-2 0 16,2-1 0-16,2 1 0 16,0 1 0-16,-1-1 0 0,-1 1 0 15,0-1 0-15,0 1 0 16,0-2 0-16,1 0 0 15,0 0 0-15,1 0 0 16,-1 2 0-16,-1-2 0 16,0 1 0-16,0-1 0 0,3 1 0 15,-1 0 0-15,0 2 0 0,1 0 0 16,-1-1 0-16,2 1 0 16,-2 1 0-16,-1 0 0 0,2 0 0 15,1 3 128-15,-2-2-128 16,1 2 0-16,0-2 0 0,3 1 0 15,-3-1 0-15,2 1 0 16,-2-3 0-16,-1-2 0 0,1 0 0 16,0 2 0-16,1-3 0 0,-2 2 0 15,4-1 0-15,-3-1 0 0,1-1 0 16,0 2 0-16,0-1 0 16,-1-1 0-16,2-1 0 15,-5-9 0 1,5 12 0-16,2 0 0 0,-2 1 0 15,-1 0 0-15,0-1 0 0,1-1 0 16,-1 1 0-16,0-2 0 0,-1 0 0 16,-3-1 0-16,2 0 0 0,-2-9 0 0,4 9 128 15,-4-9-128-15,3 9 0 0,2 0 0 0,-4-1 128 0,-1-8-128 16,0 0 0-16,0 0 160 0,0 0-160 0,0 0 160 0,3 7-160 16,-3-7 176-16,0 0-176 0,0 0 192 0,0 0-192 0,0 0 224 0,0 0-64 0,0 0-16 15,0 0 0-15,0 0 0 0,-4-8 0 0,-3-1 0 0,2-1 0 0,0-1 48 16,-1 1 0-16,1-2 0 0,1-1 0 0,-4-2-64 15,3-2 0-15,-4-2 0 0,5 2 0 16,1-1-128-16,1-2 0 0,-2-2 144 0,2-2-144 16,-2 0 0-16,1-2 128 15,1-1-128-15,-2 0 0 0,2-6 0 16,2 2 0-16,4 4 0 0,0 1 0 16,-3-1 0-16,2 0-160 0,3 2 160 15,-1 2 0-15,-2 0-128 0,2 0 128 0,2-5 0 16,-1 2 0-16,2-2 0 0,0 1 0 15,2-1 0-15,-1 1 0 0,5-3-128 16,0 2 128-16,-1 2 0 0,0 0 0 16,1-3 0-16,0 0 0 0,-2 3 0 15,2 0 0-15,1 0-128 0,-1 2 128 16,-2 0 0-16,1 2 0 0,1 2 0 16,2 1-128-16,-3 0 128 15,-1-1 0-15,0 1 0 16,3 2-192-16,0 1 192 0,0 1-160 15,1 2-64-15,-2 3-16 16,0 2 0-16,0 0 0 0,-3 1-48 16,-2 0-16-16,0 0 0 15,0 3 0-15,-9 4 304 0,10-2-192 16,1-2 192-16,-4 1-160 16,-7 3 160-16,0 0 0 0,0 0 0 0,0 0 0 15,11-4 0-15,-11 4 0 0,5-4 0 0,-5 4 0 16,8-4 0-16,-8 4 0 0,0 0 0 15,0 0 0-15,0 0 0 0,0 0 0 16,0 0 0-16,0 0 128 0,0 0-128 16,0 0 0-16,0 0 0 0,0 0 0 15,0 0 0-15,0 0 0 0,-8 8 0 0,1-1 0 16,-2-2 0-16,2 3 0 16,-4-3 0-16,1 3 0 0,1-1 0 0,-2 3 0 15,1 1 0-15,0 1 128 16,-3-3-128-16,0 1 0 0,-2 1 0 15,0 0 0-15,2 3 0 16,0 0 0-16,1-2 0 0,-1 1 0 0,-3 1 0 16,2 1 0-16,1 0 0 0,-2 0 0 0,0 0 0 0,1 1 0 15,1 1 0-15,-2 0 0 0,0 1 0 0,-2 1 0 16,2-1 0-16,2 3 0 0,1 0 0 16,-3 1 0-16,1 2 0 0,1 4 0 0,0 3 0 15,-1-1 0-15,1-1 0 0,1 2 0 16,-1 2 0-16,-1 0 0 0,0-1 0 0,2 1 0 15,1 1 0-15,3 0 0 0,1 0 0 0,1 2 0 16,2 2 0-16,2 0 0 0,1 1 0 0,1-3-128 16,1 0 128-16,0-2 0 0,1-4-144 15,3 0 144-15,1 1-176 0,-1-3 48 0,0-1 0 16,2-3 0-16,-3-1 128 0,0 0 0 16,0-1 0-16,0-3 0 0,-2-3 0 0,1-2 0 15,-2 0 0-15,1-3 0 0,-2-11 192 0,1 6-16 16,-1-6-16-16,0 0 0 0,0 0-160 0,0 0 192 0,0 0-192 0,0 0 192 15,0 0-64-15,0 0 0 0,-1-11 0 0,1 0 0 16,2-1-128-16,1-2 0 0,-3-2 144 16,-1410-1-144-16,2816-1 0 0,-1407 2 0 15,-2-3 0-15,0-1 0 16,1 0 0-16,2 2-128 16,0-4 128-16,0 1 0 0,-1-1 0 15,2-1 0-15,1-1 0 16,2-2 0-16,-1 0 0 0,4-2 0 15,1 0 0-15,0-2-128 0,0-1 128 16,1 0 0-16,2 1-144 0,1-1 144 0,2 2-208 16,0-2 16-16,-3 0 16 0,1-2 0 15,2-3-16-15,-3 2 0 0,0 0 0 16,1-1 0-16,-1 0 64 0,1 3 0 16,-1 2 0-16,0 2 0 0,-4-2 128 15,2 5 0-15,-2 1 0 16,2 4 0-16,-1 3 0 15,0 2-128-15,-2-1 128 0,1 4 0 16,-3 3 0-16,2 1 0 16,1 1 0-16,-3 1 0 0,-4 6 0 15,6-6 0-15,-6 6 0 0,0 0 0 16,0 0 0-16,5-7 0 0,-3 1 0 16,-2 6 0-16,0 0 0 0,0 0 0 0,0 0 0 15,0 0 0-15,0 0 0 0,0 0 128 0,0 0-128 16,0 0 0-16,-3-5 0 0,3 5 0 0,-10-1 0 0,5 2 128 15,-3 4-128-15,1-1 0 16,0 2 0-16,0-2 128 0,-1 1-128 0,1 4 0 16,-1 1 0-16,0 2 0 0,0 3 0 15,0 1 0-15,-1 2 0 0,1 3 0 0,-3 2 0 0,1 4 0 16,-1 3 0-16,-2 3 0 0,2 3 0 0,1 2 0 16,0 0 0-16,1 2 0 0,-2-2 0 0,0 1 0 15,0-2 0-15,1 3 0 0,0-2 0 0,0 0 0 0,2-4 0 16,0 2 0-16,3 1 0 0,1 0 0 0,-1-5 0 0,2-4 0 0,-2-1 0 15,1-4 0-15,1-5 0 0,2-2 0 16,1-5 0-16,0-2 256 0,0-9-48 0,0 0 0 0,0 0 64 0,0 0 16 16,0 0 0-16,0 0 0 0,0 0-112 0,0 0-32 0,7-11 0 15,0-2 0-15,2-3-144 0,1-4 0 0,2-3 0 16,-1-6 0-16,-5-6 0 16,4-1-272-16,3-1 64 0,-2-1 16 0,0 0-80 15,0 1-16-15,-2-1 0 0,0 0 0 16,1 2 144-16,-2-1 144 0,0-2-208 15,-1 0 80-15,0-2 128 16,-2 4 0-16,0 1 0 0,-2 6 0 16,2 2 0-16,0 5 0 0,0 2 0 15,1 5 0-15,-4 1 0 0,1 4 128 16,-1 4-128-16,-2 7 0 16,2-8 0-16,-2 8 144 0,0 0-144 0,0 0 0 15,0 0 0-15,0 0 0 0,0 0 0 0,0 0 0 0,1 11 0 16,-1 3 0-16,-1 3 0 0,-2 4 0 0,1-2 192 15,-1 6-192-15,1 4 192 16,-4 3-192-16,0 4 240 0,0 5-64 16,1 3-16-16,1 2 0 15,3 1-160-15,0 1 192 0,1 0-192 16,2 7 192-16,3 6-1008 16,1-2-192-16</inkml:trace>
  <inkml:trace contextRef="#ctx0" brushRef="#br0" timeOffset="120101.61">7199 8033 18431 0,'-3'-6'1632'0,"3"6"-1312"0,1-10-320 0,3 1 0 0,5 1 1872 0,2 2 304 0,4 0 64 0,7 1 16 0,7-2-1920 0,1 2-336 16,-2-1-160-16,3 2 16 0,0-3 144 0,3 2 0 0,-2-2 128 0,1 0-128 0,0 2 0 0,2-2 144 15,3 0-144-15,-1 1 0 0,-1 1 304 0,3 0-48 16,0 2-16 375,2 0 0-391,1-1-96 0,3 2-16 0,1 1 0 0,1 0 0 0,4-1-128 0,4 2 0 0,1 3 144 15,2 1-144-15,1 2 0 0,1 2 0 0,-1-3 0 0,6 2 0 0,1 0 0 0,4 1 0 0,-3 0 0 16,0 2 0-16,-2-3 0 0,3 2 128 0,2 1-128 0,3 0 128 0,2 1 0 16,-3 1 16-16,-2-2 0 0,3 3 0 0,3 3 0 0,2 1 0 0,0 1 0 15,-1 1 0-15,-1-1-16 0,-1 4 0 0,0 2 0 0,3 4 0 0,1 2 16 0,2-3 0 16,-3 0 0-16,-1 0 0 0,0 1 144 0,0 0 32 0,0 1 0 0,-4 0 0 15,-1 1-80-15,2 3-16 0,0 2 0 0,0 3 0 0,2 6-16 0,-3 0 0 16,-4 1 0-16,-1-2 0 0,0 1 112 16,2 1 32-16,-5 2 0 0,-1-1 0 0,-1 2 16 0,-1 2 0 0,-1 5 0 0,3 0 0 15,0-1-160-15,0-3-16 0,1-3-16 0,-5 4 0 0,-3 0-176 16,2 1 0-16,-3 4 144 0,-2-3-144 0,1-3 0 0,-3-3 144 0,3-6-144 16,-5 0 0-16,-1 0 192 0,-2-2-192 0,-3-2 192 0,-1 0-192 15,-1 0 352-15,1-1-32 0,0 1-16 0,1-2 0 0,-1-1-32 0,-5-1 0 16,1 2 0-16,-4-2 0 0,-2 0-16 0,-1 0-16 0,-4-1 0 0,0 2 0 15,-2 5-48-15,0-2-16 0,-1-3 0 0,-2 1 0 0,-1-1-48 0,-1-2-128 16,1-1 192-16,-1-1-64 0,-5-4-128 0,0 1 192 16,2-1-192-16,-2-1 192 0,1 0-192 0,-1 1 0 0,1 0 0 15,0 0 128-15,-2 3-128 0,-1-4 0 0,-2-3 0 0,0 0 0 16,-3 1 0-16,1-4 0 0,1-2 128 0,-5-1-128 0,3 0 0 0,-3-3 128 0,-1-1-128 0,2-2 128 0,-1-3-128 0,1 1 128 16,-1 0-128-16,-2 0 128 0,0-2-128 0,-4-7 0 0,4 7 0 0,0 0 128 0,0-2-128 15,-4-5 0-15,6 7 0 0,-6-7 128 0,4 6-128 0,-4-6 0 0,0 0 0 0,0 0 0 16,0 0-240-16,0 0 32 0,0 0 0 0,0 0 0 0,0 0-128 0,0 0-32 15,0 0 0-15,0 0 0 0,-1-10-208 0,1 10-64 0,-1-9 0 0,-1 0 0 16,-5 0-1472-16,2 1-288 0,0 1-64 0</inkml:trace>
  <inkml:trace contextRef="#ctx0" brushRef="#br0" timeOffset="120840.32">13235 9298 23039 0,'-7'-6'2048'0,"-2"-2"-1648"0,3-2-400 0,-1 5 0 0,7 5 1984 0,0 0 320 16,0 0 64-16,0 0 16 0,0 0-2032 0,0 15-352 0,0 0-192 0,2 2 32 16,3-1 160-16,1 3-160 0,4 1 160 0,1 3-160 0,-1 1 160 0,2 6 0 0,1 2 0 0,3 1 128 0,-3 0 16 15,0 0 16-15,3-1 0 0,1 4 0 0,1-1-160 0,-1 2 192 0,2-2-192 0,0 4 192 0,-1 1-192 94,2 1 0-94,1-1 0 0,-1-1 0 0,0-4 192 0,-3 0-32 16,1-1-16-16,0-2 0 0,-1-3 176 0,1-2 16 0,0 1 16 0,-1-4 0 0,-5-1-32 0,-1 0-16 0,-1-2 0 15,-1 0 0-15,-3 1-48 0,-1-1 0 0,-4-1 0 0,0 1 0 0,1 1-16 0,-2 1-16 0,-2-3 0 0,0-2 0 16,-3 1-64-16,-1 1-16 0,-4 1 0 0,-4-1 0 0,-1-3-144 0,1 1 0 0,2-2 144 0,-4 2-144 0,-3-1 192 16,0 2-48-16,-2-3 0 0,-1 0 0 0,-2 1 96 0,-1-2 16 15,-2 0 0-15,-1 0 0 0,-3 0-48 0,-2 0 0 0,-2-1 0 0,-7 3 0 16,-4-1-16-16,0-3 0 0,1-1 0 0,-1-1 0 0,-3 0 0 0,-1-4-16 15,1-3 0-15,-4-1 0 0,-1 2-32 0,-3-2 0 0,-4-1 0 0,2 1 0 0,-2 4-144 16,5 0 160-16,1-3-160 0,1 0 160 0,-2 1-160 0,3-1 0 0,1 1 0 0,1-2 0 16,2 1-384-16,2 1 32 0,3 0 16 0,1 2 0 0,1 1-1696 0,-1-1-336 0,-2 1-64 15</inkml:trace>
  <inkml:trace contextRef="#ctx0" brushRef="#br0" timeOffset="122707.93">5837 6020 10303 0,'0'0'448'0,"2"-7"112"0,-2 0-560 0,0 7 0 0,0 0 0 0,0 0 0 0,0 0 128 0,0 0-128 0,0 0 0 15,0 0 0-15,0 0-208 0,1 12-112 16,-3 0 0-16,-1 0-16 0,0-2 80 0,-5 1 0 15,-2 1 16-15,1 2 0 0,0-3 240 0,1 1 0 16,-2-1 0-16,2 0 0 0,-2 1 544 0,1-1 48 0,0-4 16 0,2 4 0 16,-2 2 32-16,1-2 16 0,1 0 0 15,-2 1 0-15,-1 1-128 0,-1 0-16 0,2-1-16 0,0 2 0 16,-3 0-208-16,1 0-32 16,1-1-16-16,-2 4 0 15,-1 0-64-15,2 2-16 16,-1-3 0-16,0 3 0 15,-4 2-160-15,2 0 192 0,0-2-192 16,1-1 192-16,-1 1-192 0,1-1 160 16,0-2-160-16,2 2 160 0,1-5-32 0,-2 1-128 0,-2 1 192 15,4-1-64-15,0 1-128 0,2-2 160 16,-2 1-160-16,1-1 160 0,0 1-160 0,-1 2 0 0,-1-1 0 16,0 0 0-16,-4 1 0 0,3-2 0 0,-1-1 0 0,1 3 128 0,2 1 0 15,-2 1-128-15,1-2 192 16,-1 0-64-16,-4-1 96 0,4 1 16 15,-2-1 0-15,1 0 0 0,0 0 144 0,-1-1 16 16,1 1 16-16,0 1 0 16,0-4-144-16,-1 1-16 15,-2 0-16-15,2 2 0 16,1-1-64-16,-2-1-16 16,-1-1 0-16,0 0 0 0,3 1-32 15,-1 4-128-15,-1-2 192 0,-1 1-64 16,2-1-128-16,-2-1 0 15,1 2 144-15,1-1-144 16,1 1 0-16,2-1 144 16,1-1-144-16,0 2 0 0,0-1 128 15,1-1-128-15,0-1 0 16,0 1 0-16,3 1 0 16,-1 1 0-16,2-4 0 0,0 2 0 15,0-2 0-15,0 1 0 0,2 1 0 0,1-1 0 16,-1-2 0-16,0 2 0 0,2-2 0 15,0 2 0-15,-1 0 0 16,1 1 0-16,0-1 0 0,1-1 0 16,0 1 0-16,0-1 0 0,-1 0 0 15,0-1 0 1,1-1 0-16,0 0 0 0,0 1 0 16,0-1 0-16,-1-2 0 0,1 2 0 0,-2-2 0 0,4 3 0 15,-4 1 0-15,4-1 0 0,-2-2 0 0,1 2 0 0,1 2 128 16,0 1-128-16,1-2 0 0,1-2 0 0,-4-10 160 0,4 10-160 15,0-1 128-15,1 0-128 16,1-1 0-16,-6-8 128 0,6 8-128 0,1-1 0 16,-2 2 0-16,1-2 0 0,-6-7 0 15,7 5 0-15,-7-5 0 0,6 8 0 0,-6-8-176 16,5 10 176-16,-5-10-464 0,5 10-16 0,-5-1 0 16,0-2-9184-16</inkml:trace>
  <inkml:trace contextRef="#ctx0" brushRef="#br0" timeOffset="150660.51">21653 1682 14735 0,'0'0'1312'0,"0"0"-1056"0,-1-6-256 0,1 6 0 0,0 0 880 0,0 0 112 0,0 0 32 0,0 0 0 15,0 0-320-15,0 0-64 0,0 0-16 0,0 0 0 0,0 0-32 16,0 0 0-16,0 0 0 0,0 0 0 16,0 0-16-16,0 0-16 0,-7-1 0 0,7 1 0 0,0 0-176 0,0 0-16 15,-7 1-16-15,7-1 0 0,-7 5-80 0,7-5-16 16,-8 6 0-16,3 3 0 16,0 1-64-16,2 0-32 0,0 2 0 15,1 1 0-15,-1 1-160 0,2 1 160 0,1 0-160 16,1 2 160-16,1 5 32 15,0 1 0-15,1 3 0 0,0 3 0 16,0 0 0 0,1-1 16-16,-1 0 0 0,1-1 0 15,0 2-16-15,0-1 0 16,1 1 0-16,0 0 0 0,-1-2 64 16,1 2 0-1,1 0 0-15,-1 2 0 0,3-3 96 16,1-2 32-16,2-3 0 0,-2 4 0 0,2 2 32 15,4 1 16-15,1-4 0 16,2 0 0-16,-1-1-48 0,3-2 0 16,-2 0 0-16,3-2 0 15,0-3-16-15,0-1-16 0,-1-2 0 16,0-1 0-16,-1 1-64 16,-3 0-16-16,1-2 0 15,-1-2 0-15,0-1-64 0,-2-2-16 16,0 1 0-16,0 0 0 0,-2-2-64 15,0-1-128-15,-1-4 176 0,1 2-176 16,-3-1 160-16,1 0-160 16,-2 1 128-16,-8-4-128 0,9-3 0 15,-9 3 0-15,11-1 0 0,-11 1 0 16,5-6-560-16,0-2-80 0,1-1-32 16,-4-1 0-16,-2 0-2032 15,0 1-416-15,0-2-80 0</inkml:trace>
  <inkml:trace contextRef="#ctx0" brushRef="#br0" timeOffset="151517.91">22584 1640 11055 0,'0'0'976'0,"0"0"-784"0,0 0-192 0,0 0 0 15,6 6 1712-15,0-1 288 0,0 2 64 0,0-3 16 0,-6-4-1232 0,5 9-240 0,1 0-48 0,-4-2-16 0,1 1-112 16,2-2-32-16,-5-6 0 0,6 10 0 0,-5 1 112 0,3-2 32 0,-1 2 0 0,3 0 0 0,-2 0-64 0,0 3-16 0,1 1 0 16,-1 2 0-16,-1 0-176 0,3 2-32 0,1-2-16 0,-3 9 0 0,1 2-112 0,1 0-128 15,-1-4 176-15,3 0-176 0,-2-1 272 0,-1-1-48 0,0 0-16 0,-3 0 0 0,-2 0 48 0,3 0 0 16,1-1 0-16,0 0 0 0,-5-3-64 0,0-2-16 0,-1 0 0 0,0 2 0 0,-3 0-32 0,-1 3 0 0,1 1 0 0,-1-5 0 15,-3-1 144-15,2 0 32 0,-6 2 0 0,2 3 0 0,0 1-64 0,0-1-16 0,-3-1 0 0,1-2 0 0,0 1-96 16,0-1-16-16,-3-2 0 0,2 2 0 0,0 3 16 0,-1-4 0 0,0 1 0 0,2-2 0 16,-1 1-16-16,-2-1 0 0,0 1 0 0,0 0 0 0,1-1-128 0,-1 1 160 0,1 5-160 0,0-2 160 0,-3-2-160 0,5-1 0 15,-1 0 0-15,-1 2 128 0,0 3-128 0,1-2 0 0,1-1 0 0,4 0 128 0,-1-3-128 0,-1 2 0 16,-3 0 0-16,2-1 0 0,1 2 0 0,-2-2 0 0,2 0 0 0,0 2 0 0,1 0 0 0,0 0 0 0,-1-2 0 16,1 0 128-16,2 2-128 15,-1 2 0-15,0 2 144 0,2 1-144 0,-1 0 0 0,1 2 128 16,-1 0-128-16,2-3 0 0,0-4 144 15,2 2-144-15,-1 1 192 0,2-1-192 0,-1-3 208 16,0 2-64-16,2 1-16 0,0-2 0 0,1 1-128 16,0-2 160-16,1 0-160 0,1 1 160 0,-1 0-32 0,2 1 0 0,1 0 0 0,2 1 0 15,-1-2 16-15,1 1 0 0,0 1 0 0,2-2 0 16,-1-2 0-16,3 0 0 0,0 1 0 16,1-2 0-16,1 0 0 0,-1-3 0 0,1-2 0 15,1 0 0-15,1 0 0 0,-3-1 0 0,1 0 0 16,0-4 0-16,-3 1-16 0,0-1-128 15,0-1 192-15,-1-2-64 16,-7-3-128-16,9 0 0 0,-1-2 0 16,-8 2 0-16,0 0-512 0,0 0 0 15,6-8 16-15,-1 1 0 0,-1-2-1920 16,-1 0-384-16,-3-1-80 16</inkml:trace>
  <inkml:trace contextRef="#ctx0" brushRef="#br0" timeOffset="154084.76">22746 3122 9215 0,'0'0'816'16,"0"0"-656"-16,0 0-160 0,0 0 0 0,0 9 1472 0,0-9 256 0,0 0 48 0,0 0 16 0,0 0-1024 0,-2 8-208 0,1 0-48 0,1-8 0 15,0 0 0-15,0 0-16 0,0 0 0 0,0 0 0 0,0 0-96 0,0 0-16 0,0 0 0 0,0 0 0 0,0 0-128 0,0 0-48 0,0 0 0 0,0 0 0 16,0 0 32-16,5 8 0 0,-5-8 0 0,0 0 0 0,0 0 160 0,0 0 48 0,0 0 0 0,0 0 0 0,9 10-16 0,-9-10 0 0,2 9 0 15,-2-9 0-15,6 8-96 0,1 1-16 0,-7-9 0 0,2 13 0 16,1 2-160-16,2-2-32 0,1-2-128 0,-2 0 192 16,-1 0-64-16,1 0 0 15,2-2-128-15,-1 1 192 0,0-1 0 0,0 4-16 16,0 0 0-16,0-1 0 0,1-1-48 16,-2 2-128-16,-1-2 192 0,2 0-64 0,-1-1-128 0,-1 0 192 0,0 1-192 15,-1-1 192-15,1-1-192 0,0-1 160 0,-3 2-160 16,0-1 160-16,0 0-32 0,0-3-128 0,0-6 192 15,-3 13-64-15,1 0 48 16,-1 0 0-16,-1-1 0 0,2 1 0 16,1-2-48-16,-2-1 0 0,-1 2 0 15,1 0 0-15,-1 0 16 0,1 2 0 0,-1-2 0 16,1-1 0-16,-3-2-144 0,2 0 192 16,-1 1-192-16,1 2 192 15,0 3-48-15,-3-2 0 16,3-2 0-16,-1 1 0 0,-1 0-144 15,0-2 0-15,3 3 144 0,-2-1-144 0,2 0 0 0,-1 2 144 16,-1 0-144 0,2-2 0-16,4-3 144 0,-2 0-144 15,-2-1 0-15,1 1 144 0,2-1-144 0,-2 0 0 16,2-8 0-16,-3 10 128 0,-1-4-128 16,0 1 160-16,4-7-160 0,-4 9 160 0,0-3-160 15,4-6 128-15,0 0-128 0,-4 9 128 0,-2 0-128 0,4-3 0 16,2-6 144-16,-3 8-144 0,3-8 160 15,-4 7-32-15,-2-1-128 0,3 0 192 16,3-6-64-16,-2 7 0 0,-2 1-128 0,4-8 192 0,0 0 0 0,-6 6 0 0,6-6 0 16,-5 6 0-16,5-6-32 0,-6 7-16 0,-2 1 0 0,5-4 0 0,3-4-16 15,0 0 0-15,-5 8 0 0,0-2 0 16,2 1-128-16,3-7 128 0,0 0-128 16,-3 6 128-16,-3 3-128 0,6-9 0 15,-4 7 0-15,4-7 0 0,-5 8 128 0,5-8-128 16,-6 6 0-16,6-6 128 15,-6 5-128-15,6-5 0 0,-3 6 0 16,3-6 0-16,0 0 0 0,0 0 0 16,-7 8 0-16,3-2 0 0,4-6 0 15,-5 7 128-15,0 0-128 0,5-7 0 16,0 0 0-16,-8 4 0 0,8-4 0 16,-6 6 0-16,0-1 0 0,1-1 0 15,5-4 0-15,-8 5 0 0,8-5 0 16,-7 5 0-16,7-5 128 0,-6 6-128 15,6-6 0-15,-6 6 0 0,2 2 0 16,-2-1 0 0,1-3 0-16,5-4 0 15,0 0 0-15,-6 6 0 0,-1 1 0 0,1 0 0 16,1-2 0-16,5-5 0 16,0 0 0-16,-7 6 0 0,3-3 0 15,4-3 0-15,-6 7 0 0,6-7 0 16,-5 9 0-16,0-3 0 0,5-6 0 0,-5 5 0 15,5-5 0-15,-7 7 0 0,3 0 0 16,-2 0 0-16,1-1 0 0,5-6 0 0,-6 6 0 0,1-1 0 16,5-5 0-16,-6 7 0 0,2-2 0 0,4-5 0 15,-8 7 0-15,3-1 0 0,-1-1 0 0,6-5 0 0,-5 6 0 0,0 1 0 16,-1 0 0-16,1-1 0 0,1 0 0 0,-1 0 0 16,1 1 0-16,0 0 0 0,4-7 0 0,-5 6 0 0,5-6 0 15,-9 9 0-15,3-1 0 0,-1-1 0 16,3 0 0-16,1 1 0 0,-5 0 0 0,1 1 0 15,3 1 128-15,-2-2-128 16,1-2 0-16,-1 3 128 0,1 1-128 0,-1 0 128 16,1-1-128-16,-2 0 128 0,0-3-128 0,0 3 0 15,0 1 0-15,1 0 128 0,2-5-128 16,1 7 128-16,1-1-128 0,-5-1 128 16,1-3-128-16,-1 0 192 0,3-1-192 0,-1 2 192 15,-1 1-64-15,-1 1-128 0,3-1 192 16,-2 1-64-16,2-2-128 0,1 1 0 0,-4 1 144 0,3-3-144 15,-1 2 128-15,1 0-128 16,-1 1 128-16,2 0-128 0,0-1 0 16,2-1 0-16,-3 1 0 0,2 1 0 15,0 2 0-15,0 0 0 0,0 0 0 16,0-1 0-16,1-2 0 16,1 1 0-16,0-1 0 0,3 0 0 0,0 0 0 15,0 0 0-15,2 1 0 0,-3 0 128 16,1-1-128-16,0-1 0 0,-3-8 0 15,5 12 0-15,-1 3 0 16,1-3 0-16,-1-1 0 16,1 0 0-16,-1-1 0 15,1-1 144-15,1 1-144 0,-3-2 0 16,1-1 128-16,1 3-128 0,0 0 0 0,-1-1 0 16,1 0 128-16,2-3-128 0,-7-6 0 0,4 9 0 15,-1 2 128-15,3-2-128 16,-6-9 0-16,8 10 0 0,-4 0 128 0,3 1-128 15,0 0 0-15,0-2 0 0,-7-9 0 16,9 8 0-16,0 1 128 0,0 0-128 16,2 1 0-16,-1 0 0 0,-2-4 128 15,1 3-128-15,2-1 0 16,-2-2 0-16,1 1 128 0,-1 0-128 16,1 1 0-16,0 1 128 15,-2-1-128-15,2-1 0 0,1-3 128 16,-2 0-128-16,-9-4 0 15,13 6 0-15,0 0 0 16,0 0 160-16,-2-1-160 0,0 0 128 16,1-1-128-16,0 0 160 0,3-1-160 15,-3-1 160-15,0-1-160 0,2 2 192 0,2 2-192 0,-1-1 192 16,0-4-192-16,1 0 128 0,-2 0-128 16,2 2 128-16,0 0-128 0,-1 0 0 0,1 0 144 15,-1-2-144-15,2-2 144 0,-1 0-144 16,-1 0 192-16,0 0-192 0,0 2 128 15,0 2-128-15,-3 1 0 0,1-2 0 16,2-2 128-16,-3 0-128 0,-1-1 0 0,-1 2 0 16,4 2 0-16,-3 0 0 0,-4 0 0 0,4 0 0 0,-1-2 0 0,1 0 0 0,1-1 0 15,-2 1 0-15,1 1 0 0,0 2 0 0,2 2 0 16,-1-3 0-16,1-2 128 16,-1 2-128-16,0 2 0 15,1 0 0-15,-3 0 0 16,2 2 0-16,0-1 0 0,0-1 0 15,-4-2 0-15,2 0 0 16,-1 0 0-16,0 2 0 0,4-1 0 16,-5 0 0-16,-8-3 0 15,12 3 0-15,-1 0 0 0,-1-2 0 0,-10-1 0 16,9 2 0-16,2 0 128 16,-3 1-128-16,-8-3 0 15,0 0 0-15,9 2 0 0,-9-2 0 0,10-2 128 0,-10 2-128 16,0 0 0-16,9 4 0 0,1-2 0 0,-10-2 0 15,0 0 0-15,0 0 0 0,9 2 0 0,-9-2 0 16,8 6 0-16,-8-6 0 0,0 0 0 0,0 0 0 16,9 4 128-16,-9-4-128 0,0 0 0 0,0 0 0 15,8 4 0-15,-8-4 0 0,0 0 0 16,8 7 0-16,-8-7 0 16,0 0 0-16,0 0 0 0,9 6 0 15,-9-6 0-15,7 6 0 0,-7-6 0 16,0 0 0-16,5 7 0 0,-5-7 0 15,0 0 0-15,0 0 0 0,6 10 0 16,-2-3 0-16,-4-7 0 0,0 0 0 16,0 0 0-16,5 11 0 0,-2 0 0 15,0-2 0-15,-3-9 0 0,2 10 0 0,0 0 0 16,-1 0 0-16,-1-2 0 0,0-8 0 16,0 7 0-16,0-7 0 0,4 8 128 0,-4-8-128 15,1 7 0-15,-1-7 0 0,1 9 0 0,-1-9 0 16,0 0 0-16,0 0 0 0,0 0 0 0,0 0 0 15,0 0 0-15,0 0 0 0,0 0 0 0,0 0 0 16,0 0 0-16,0 0 0 0,0 0 0 0,0 0 0 0,0 0 0 0,0 0 0 0,0 0-256 16,0 0-48-16,-6-4-16 0,2-1 0 0,-1-2-1344 0,-1-1-256 15,1-1-64-15,-2 2-8912 0,-2-1-1776 0</inkml:trace>
  <inkml:trace contextRef="#ctx0" brushRef="#br0" timeOffset="154839.64">23009 4378 21247 0,'0'0'944'0,"0"0"192"0,0 0-912 0,0 0-224 0,0 0 0 0,0 0 0 16,0 0 496-16,0 0 48 0,0 0 16 0,0 0 0 0,0 0 0 0,4 10 0 0,-4-10 0 0,1 9 0 0,-1-9 160 16,2 9 48-16,-2-9 0 0,1 9 0 0,2 1-64 0,-2-1-16 0,3 0 0 0,-2 0 0 15,-2-9-128-15,4 10-32 0,3-2 0 0,-3 2 0 0,0-1-128 0,1 1-16 0,0 0-16 0,-1 0 0 16,-1-1-112-16,2 1-32 0,-4 1 0 0,1 1 0 0,-1 0-64 0,-1 1-16 31,-1 2 0-31,0 1 0 0,0-1 0 0,-1-2 0 0,-5-2 0 16,1 3 0-16,-1 0-16 0,-1 0-128 0,-1-2 192 0,2 1-64 0,-1-3-128 0,-1-2 0 0,-1 1 0 0,2 0 0 0,-1-1-1408 0,0-1-272 15,-1-1-48-15,1-4-12512 0</inkml:trace>
  <inkml:trace contextRef="#ctx0" brushRef="#br0" timeOffset="155452.87">22794 5640 9215 0,'0'0'816'0,"0"0"-656"0,0 0-160 0,0 0 0 0,0 0 2016 16,0 0 368-16,0 0 80 0,0 0 16 0,-5-7-1072 0,5 7-192 0,-5-5-64 15,5 5 0-15,0 0 160 0,-8 3 32 0,8-3 0 0,-6 5 0 0,6-5-320 0,-8 7-64 0,2-1-16 0,1 1 0 16,2 2-384-16,-1 0-80 0,-1 0-16 0,0-1 0 0,1 1-144 0,0 0-16 0,-6-2-16 0,1 4 0 0,2 2-64 0,3 1-16 15,-1 0 0-15,3 0 0 0,0-1-64 0,-1-1-16 0,1 0 0 16,-1 3 0-16,1 1 96 0,1-1 16 0,1-2 0 16,0 0 0-16,0-2 0 0,0-3 0 0,1 1 0 0,2 3 0 0,0 3-112 0,1-2-128 0,0-1 176 15,2-1-176-15,1-1 208 0,1 0-64 0,-2 0-16 0,3 2 0 0,-1 1-128 16,1 1 160-16,-1 0-160 0,2 0 160 0,2-3-160 0,-2 0 0 0,1-1 0 16,1 1 128-16,1 0-128 0,3 0 128 0,-2 0-128 0,-2-2 128 0,0 2 0 15,1-1-128-15,2 0 192 0,0 1-64 0,-3-2 0 0,-1 1-128 0,3 0 192 0,0 0-64 16,-1 1-128-16,0-2 0 0,0-3 0 0,1 1 128 0,3 3-128 15,-2 1 0-15,0-1 144 0,0-3-144 0,0-2 128 0,2 1-128 0,-2 3 128 0,-1 1-128 16,-5-3 0-16,2 1 144 0,2 1-144 0,0 0 0 0,2-4 144 0,1 1-144 0,-4-3 0 0,1 4 144 0,0 4-144 0,0 0 0 16,-1 0 0-16,-1-3 0 0,-1-3 0 0,1 2 0 0,-1 1 0 0,-1 2 0 0,-1 1 128 15,-1-1-128-15,1-1 128 0,-1 0-128 0,-7-9 0 0,6 9 0 0,1-1-224 0,-3 2 80 16,0-2-448-16,-1 1-96 0,-3-9-16 0,0 0 0 0,0 0-1184 0,0 9-240 0,0-9-48 0,0 0-7360 16,0 0-1456-16</inkml:trace>
  <inkml:trace contextRef="#ctx0" brushRef="#br0" timeOffset="155803.07">23262 5573 15487 0,'0'0'688'0,"0"0"144"0,0 0-672 0,0 0-160 0,0 0 0 0,0 0 0 0,7-4 976 0,-7 4 176 16,0 0 16-16,0 0 16 0,0 0-288 0,0 0-64 0,0 0-16 0,0 0 0 0,0 0-96 16,0 0-16-16,0 0 0 0,0 0 0 0,0 0-64 0,0 0-32 0,7-4 0 15,-7 4 0-15,0 0 16 0,0 0 0 0,0 0 0 0,0 0 0 0,0 0-176 0,0 0-16 0,0 0-16 16,0 0 0-16,0 0 0 0,0 0 0 0,3 13 0 0,-1-1 0 0,-2 4-144 0,-2-1-16 0,-1 4-16 0,0-2 0 15,0 3-240 1,-1-1 144-16,-3-2-144 0,4 1 128 0,1 3-128 16,-1 0 192-16,-3 1-192 0,-1-6 192 0,2-1-192 15,-1-3 0-15,1 2 0 0,-2 1 128 16,0 1-128-16,2-1 0 0,-4 2 0 16,-1-4 128-16,-3-3-320 0,3 0-64 15,1 3 0-15,2 0-16 16,-7-1-1616-16,2-2-320 0,0-1-64 0</inkml:trace>
  <inkml:trace contextRef="#ctx0" brushRef="#br0" timeOffset="156667.46">23045 6752 11055 0,'0'0'976'0,"0"0"-784"0,0 0-192 0,0 0 0 16,-4-8 1856-16,4 8 336 0,0 0 64 0,0 0 16 0,0 0-1072 0,0 0-224 0,0 0-32 15,0 0-16-15,0 0-112 0,0 0-32 0,0 0 0 0,0 0 0 0,0 0-32 0,0 0-16 16,0 0 0-16,0 0 0 0,-5 6-96 0,-2 0 0 0,1 2-16 0,0 2 0 0,1 1-48 16,-1 0-16-16,1 1 0 0,-2 3 0 0,-1 4-48 0,1 0-16 15,-2 2 0-15,0 0 0 16,0 1-160 0,1 1-16-16,-3 1-16 0,2-1 0 0,-1 0 16 0,-2-1 16 0,1-1 0 0,1-1 0 0,-2-2-48 15,3-1-16-15,1-2 0 0,0 2 0 0,1 0-272 0,1 0 160 0,1-3-160 0,0-2 128 0,1-2-128 16,1-2 0-16,-2 1 0 0,5-9 0 0,0 0-352 0,-2 9-48 0,2-9-16 0,0 0 0 0,0 0-2096 0,0 0-432 0,7-7-64 15</inkml:trace>
  <inkml:trace contextRef="#ctx0" brushRef="#br0" timeOffset="164070.04">24877 9989 16127 0,'0'0'704'16,"0"0"160"-16,0 0-688 0,0 0-176 0,0 0 0 0,0 0 0 0,0 0 896 0,0 0 128 0,0 0 48 0,0 0 0 15,0 0-112-15,0 0-32 0,0 0 0 0,0 0 0 16,0 0-128-16,0 0-32 0,0 0 0 16,9 0 0-16,-1-4-352 0,-8 4-80 0,0 0-16 0,0 0 0 0,0 0-128 15,0 0-48-15,5-7 0 0,-5 7 0 16,0 0-16-16,9-5 0 0,-5-3 0 0,-4 8 0 15,0 0 224-15,0 0 32 0,6-9 16 0,-6 9 0 16,4-11 80-16,0 5 16 0,-4 6 0 0,5-8 0 0,-5 8-112 0,4-9-32 16,1 0 0-16,-4 1 0 0,1-1-112 0,-2 9-32 15,3-9 0-15,2 1 0 0,-1-2-16 16,-2 2 0-16,-2 8 0 0,0-13 0 0,3 1 0 0,-2 2 0 16,-1-1 0-16,1 0 0 0,-2 0-16 0,0-1-16 15,0 0 0-15,-1 0 0 0,2 1 16 16,-1-1 0-16,0-2 0 0,-2-2 0 15,1-1-48-15,0-1 0 16,0-2 0-16,2 1 0 0,3-1 48 16,-3-1 0-16,-3-1 0 15,2 0 0-15,0-1-176 0,1 2 0 0,1 0 0 16,0 0 0-16,-1 0 0 0,0 3 0 16,-1 3 0-16,0-1 0 0,0-4 0 0,1 1 0 0,0 0 128 15,-1 2-128-15,-1-1 0 16,1 1 0-16,-3-1 0 0,2 1 0 15,0-2 0-15,1-1 0 16,1 0 128-16,-1-2-128 0,-2-1 0 16,0-1 0-16,-2-2 0 15,2 0 0-15,-1 2 0 0,0 1 0 16,-5 1 0-16,5-2 128 16,-1-3-128-16,1 3 0 0,-3 1 0 15,0 1 0-15,1-1 144 0,2 1-144 16,-4-1 160-16,2 2-160 15,-2 1 144-15,1 0-144 0,0 3 128 16,1-3-128-16,-3-1 0 16,0 0 0-16,2 0 0 15,-1-1 0-15,-1 2 0 16,1 0 0-16,2-2 0 0,0 5-176 16,0-1 48-16,1 0 0 0,2 0 0 0,0 1 0 15,-2 2-48-15,1-1 0 0,-3-1 0 16,3 3 0-16,1 2 176 15,-1 1-208-15,-1-1 80 16,0-1 128-16,3-1-128 16,-1 1 128-16,-3 0 0 15,0 1 0-15,-1 0 0 0,1-2 0 16,-2 1 0-16,-1 1 0 16,0 0 0-16,-1 0 0 0,-1-4 0 0,0 1 0 15,-1 0 0-15,0-1 0 0,0 1 0 16,0 2 0-16,-3-5 0 0,0 5 128 0,6 0-128 15,-2 1 0-15,-3 1 128 0,1 1-128 0,-1 0 128 16,-3-3-128-16,2-3 0 0,0 2 0 0,0 1 128 0,1 2-128 16,-1 0 0-16,1 0 0 0,0 1 0 0,0-1 0 0,-1-1 0 15,1 0 0-15,1-2 0 0,-2 3 0 0,0 3 0 16,0-1 0-16,-1 0 0 0,2 0 0 16,-4 4 0-16,1-1 0 0,-1 1 0 15,1-1 0-15,-2-3 0 0,0 3 0 0,-3-3 0 16,1 3 0-16,-1 3 0 0,2 1 0 15,3 1 0-15,-1 0 0 16,1-3 0-16,-1 2 0 0,0 0-144 0,2 1 144 16,-1-1 0-16,1 1 0 0,1 0 0 0,-1 1 0 0,3 4 0 15,-1-1-128-15,-2-1 128 0,3 0 0 0,-1 1 0 0,-2 0 0 16,0 0 0-16,-1 2 0 0,-1 1 0 16,-1 2 0-16,-1-1 0 0,1 0 0 15,0 0-144-15,-1 0 144 16,-1-2 0-16,0 2-144 0,-1 2 144 15,2 0 0-15,2 1 0 16,0 1 0-16,-1-3 0 0,3-2 0 16,0-1 0-16,1 2 0 15,0 0 0-15,-1 2 0 0,2 0 0 16,0-2 0-16,-2-1 0 0,1 0 0 16,-2 1 0-1,2 2 0-15,-1 1 0 0,-1 1 0 0,-4 0 0 16,1-1 0-16,0-1 0 0,1 0 0 15,0-2 0-15,-1 2 0 0,1 2 0 16,0 0 0-16,0-3 0 0,0 2 0 16,4 0 0-16,-1-1 0 0,1 0 0 15,2 1 0-15,-2 2 0 16,4 1-128 0,2-2 128-16,0 2 0 0,-1-2 0 0,2 1 0 15,-1-4 0-15,4 3-128 0,-4 2 128 16,2-1 0-16,1 1 0 15,-1-1 0-15,1-1 0 16,-1 0 0-16,0 2 0 16,1-1 0-16,-1 0 0 0,1 2 0 15,-2-3 0-15,0 2 0 16,-1 0 0-16,1 0 0 0,-1 0 0 16,-1 3 0-16,1-2 0 0,-1 1 0 0,-4 1 0 0,1-1 0 0,2 1 0 15,-2-1 0-15,-3 0 0 0,3 2 0 0,0-2 0 0,0 2 0 16,-1 0 0-16,1 2 128 0,0 0-128 0,0 0 0 15,2-2 0-15,-2 0 0 0,-1-1 0 0,3 1 0 16,3-1 0-16,-1 1 0 0,1 0 0 0,0-1 0 0,1-4 0 0,1 1 0 16,1 0 0-16,0 1 0 0,-2-1 0 0,1 2 128 15,2 0-128-15,-3 1 0 0,3-1 0 0,0-2 0 16,0-3 0-16,1 2 0 16,-1 2 0-16,1-1 128 0,-1 1-128 15,1 1 0-15,0 1 0 0,1-1 128 16,-1 0-128-16,2-1 128 0,-4 1-128 15,3 0 128-15,1-2-128 0,-1 0 0 16,-1 1 0-16,1-1 0 0,1 1 0 0,-2-1 128 16,1-1-128-16,-3 1 0 0,1-1 0 15,2 1 0-15,-4 0 0 0,3 1 128 16,0 1-128-16,0 2 0 0,-1-4 0 16,1 0 0-16,-1-1 0 0,1 3 0 0,1 1 0 15,-1 1 0-15,0-4 0 0,1 0 0 16,-1-1 0-16,1 3 0 0,2 4 0 15,-3-2 144-15,0-4-144 16,1 2 0-16,-1 4 128 0,0-2-128 16,2 0 0-16,0 1 0 0,1-2 0 15,-2 1 0-15,0-2 128 16,1-1-128-16,-1 0 0 16,-1-1 128-16,2-1-128 15,-1 1 0-15,0 1 144 0,2-1-144 0,-1-2 0 16,1-2 144-16,0 5-144 0,-1-2 0 15,1-1 144-15,1 1-144 16,0 1 0-16,0-1 128 0,0 1-128 16,1-1 0-16,2 1 0 15,-2-2 0-15,1-2 0 0,-1 4 0 16,0 2 0-16,1 1 0 16,-1-2 0-16,0-1 128 15,-1-1-128-15,2 1 0 0,-1 1 0 16,-1 2 0-16,1-3 0 15,0 1 0-15,0 0 0 0,0-1 0 16,1 0 0-16,1-1 0 0,-2 0 0 16,2-1 0-16,-2 0 0 0,3 1 0 15,-1 1 0-15,0 0 0 16,0-1 0-16,2 0 0 0,-4 0 0 16,2 0 0-16,1 0 0 0,-1-1 0 0,0 3 0 0,0 0 0 15,3 0 0-15,-4-1 0 0,0-2 0 0,2 3 0 0,0 1 0 16,-2 0 0-16,1-2 0 0,-1 0 0 15,1 2 0-15,0-2 0 0,0 0 0 16,0 0 128-16,1-1-128 0,-1 2 0 16,2-1 0-16,-1 1 128 0,-1-2-128 15,0 0 0-15,0-1 0 0,2 0 0 16,-2-1 0-16,2 0 0 0,0 0 0 0,1 0 0 0,-2 0 0 16,2-1 128-16,1 1-128 15,-4-2 0-15,2 1 0 16,1 1 0-16,1 1 0 0,0 0 128 15,-2 1-128-15,2-2 0 0,-1 0 0 16,3 2 0-16,-2-1 0 0,1 0 0 0,-3-1 0 16,1 1 0-16,2 0 0 0,1 1 0 15,1 1 0-15,-2-2 0 16,0 2 0-16,1 1 0 16,1-1 0-16,0 1 0 0,-2-1 0 15,2 1 0-15,-1 0 0 0,2-1 128 16,-3-1-128-16,1 0 0 15,-1-1 0 1,0 0 0-16,1 0 0 0,-3 0 0 16,2-1 0-16,0-1 128 15,0-2-128-15,0-1 176 0,-1 2-176 16,2-2 192-16,-2 0-48 0,2-3 0 16,-10-3 0-16,9 4 0 0,2-1-144 0,0-1 192 15,-11-2-192-15,10 2 192 0,-1 2-192 16,2-2 0-16,-1 0 144 15,0 0-144-15,-10-2 0 0,11 3 0 16,0 2 0-16,-1-2 128 0,0-1-128 16,-2-1 0-16,2-1 0 15,0 2 128-15,-2 0-128 16,2 0 0-16,-10-2 0 16,10 2 128-16,2 0-128 0,0 1 0 0,0 0 0 0,-2-1 0 15,2-1 0-15,-2 1 0 0,-1 2 0 0,2 1 128 16,0-3-128-16,0 2 0 0,-11-4 0 0,13 4 0 15,1 2 0-15,-2-4 0 0,-1 0 0 0,-3 0 0 16,2 0 0-16,-1 2 0 0,-9-4 0 0,11 1 128 16,-1 1-128-16,-2-2 0 0,1 1 0 0,-9-1 0 15,8 1 0-15,-8-1 0 0,11 0 0 0,-2 1 128 16,-9-1-128-16,9 1 0 16,0-2 0-16,0 1 0 0,-9 0 128 0,9 0-128 0,-9 0 160 0,11-1-160 0,-1 0 128 15,-1 0-128-15,-1 2 0 0,-8-1 0 0,9-1 0 0,1-1 128 16,-10 2-128-16,9-1 0 0,1-2 0 15,-1 1 0-15,-9 2 128 0,11-2-128 0,-1 0 0 16,-1 0 144-16,-9 2-144 0,11-4 128 0,-1 0-128 0,0 1 128 0,0 2-128 16,-10 1 128-16,6-5-128 0,3 0 128 0,2 1-128 15,-2 1 128-15,-9 3-128 0,9-5 0 16,-1-1 0-16,1 2 128 0,-9 4-128 16,10-6 0-16,-3 2 0 0,0-1 0 15,-1-1 0-15,-6 6 0 16,8-4 128-16,-1 0-128 0,1-4 0 15,-1 4 0-15,-7 4 0 16,6-8 0-16,2 1 0 0,0 0 128 16,-2-1-128-16,2 3 128 15,0-2-128-15,-2 2 0 0,0-2 0 16,0-1 0-16,2 1 0 16,0 0 0-16,-2 2 0 0,1-1 0 0,-1-4 0 15,2 2 128-15,-2 0-128 0,0-1 128 16,0-1-128-16,0 1 0 0,3 1-192 15,-1 2 192-15,-2-1 0 16,1 0 0-16,1-2 0 16,-2-1 0-16,2 0 0 15,-2 2 0-15,0 2 0 0,0 0 0 0,0-4 0 16,2 3 0-16,-4-1 0 0,1 1 0 16,0 1 0-16,0-1 0 0,0-1 0 15,-5 8 0-15,7-7 0 16,-4-1 0-16,1 0 0 0,1 2 0 15,-1-1 0-15,1 0 0 16,-5 7 0-16,4-8 0 0,2-1 0 0,-3 0 0 16,1 0 0-16,1 2 0 0,-5 7 0 0,5-8 0 0,2 0 0 15,-3 2 0-15,1 0 0 0,-1 1 0 0,0-1 0 16,-4 6 0-16,5-9 0 0,-2 3 0 0,3 0 0 0,0 1 0 16,-3-3 0-16,3 4 0 15,1-2 0-15,-3 1 0 0,-4 5 0 16,3-9 0-16,-2-1 0 0,2 1 0 0,1 1 0 15,-2 1 0-15,-1-1 128 0,0 0-128 16,-1 1 0-16,3-1 0 0,1 2 0 0,-4 6 0 16,-2-8 0-16,3 0 0 0,5 1 0 0,-6 7 0 0,-1-7 0 0,1 7 0 15,3-8 0-15,-3 8 0 0,0 0 0 0,0 0 0 0,0 0 0 16,0 0 0-16,0-9 0 0,0 9 0 0,0 0 0 16,0 0 0-16,0-10 0 0,0 2 0 15,0 8 0-15,2-7 0 0,-2 7 0 16,2-9 0-16,-3-2 0 0,2 3 0 15,-1 8 0-15,0 0 0 16,1-9 128-16,-1 9-128 16,-2-8 0-16,2 8 0 0,0 0 0 15,2-9 0-15,-3 1 0 0,1 8 0 0,2-8 0 16,-2 8 0-16,-2-7 0 0,2 7 0 16,0 0 0-16,0 0 0 0,-1-8 0 15,1 8 0-15,0 0 0 0,0 0 0 16,0 0 0-16,-1-8 0 0,1 8 0 0,0 0 0 15,0-6 0-15,0 6 0 0,-2-7 0 16,2 7 0-16,0 0 0 0,0 0 0 16,-3-5 0-16,3 5 0 0,0 0 0 0,0 0 0 15,0 0 0-15,0 0 0 0,0 0 0 0,0 0 0 0,0 0 0 16,0 0 0-16,3-6 0 0,-3 6 0 16,0 0 0-16,0 0 0 0,0 0 0 0,0 0 0 0,0 0 0 15,0 0 0-15,0 0 0 0,0 0 0 0,0 0 0 16,0 0 0-16,0 0 0 0,5-4 0 15,-5 4 0-15,0 0 0 0,0 0 0 0,6-6 0 16,-6 6 0-16,6-2 0 16,-6 2 0-16,0 0 0 0,0 0 0 15,0 0 0-15,0 0 0 0,0 0 0 0,0 0 0 16,0 0 0-16,7-3 0 0,-7 3 0 0,7-1 0 16,-7 1 0-16,0 0 0 15,0 0 0-15,13-1 0 0,-5-1 0 0,-8 2 0 0,0 0 0 16,10 3 0-16,0-1 0 0,-1 0 0 15,1 0 0-15,-10-2 0 0,9 2 0 16,1-2-128-16,-2 2 128 0,1-1 0 0,1 0 0 16,-2-1 0-16,-8 0 0 0,10 1 0 0,0 1 0 0,-2-1 0 15,-8-1 0-15,10-1 0 0,-10 1 0 0,10 0 0 0,1 0 128 16,0-1-128-16,-2 0 128 16,-9 1-128-16,11-1 128 0,1 0-128 0,-3-2 128 15,0 1-128-15,-1 0 0 0,3 0 0 0,-1-1 128 16,-1-1-128-16,0 2 0 0,1 0 0 0,-2 1 0 15,0 0 0-15,0 0 0 0,1-3 0 0,-1 3 0 16,-1 1 0-16,2 0 0 0,0-1 0 0,1 0 0 16,-1-1 0-16,-1 1 0 15,-8 1 0-15,9-3 0 0,2 3 0 16,-2-1 0-16,-9 1 0 16,9-1 0-16,1 0 0 0,-10 1 0 15,0 0 0-15,7 0 0 16,-7 0 0-16,9 1 0 0,-2-1 0 15,-7 0 0-15,0 0 0 0,0 0 0 0,0 0 128 16,0 0-128-16,0 0 0 0,0 0 0 16,0 0 0-16,0 0 0 0,0 0 0 0,0 0 128 15,0 0-128-15,0 0 0 0,0 0 0 16,0 0 128-16,0 0-128 0,0 0 0 0,0 0 0 16,0 0 128-16,0 0-128 0,0 0 0 15,0 0 0-15,0 0 0 0,0 0 128 0,0 0-128 16,0 0 0-16,0 0 0 0,0 0 0 0,0 0 128 15,0 0-128-15,0 0 0 0,0 0 0 16,0 0 0-16,0 0 0 0,0 0 0 16,0 0 0-16,0 0 0 0,0 0 0 0,0 0 0 15,0 0 0-15,0 0 0 0,0 0 0 0,0 0 0 16,0 0 0-16,0 0 0 0,0 0 0 0,0 0 0 16,0 0 0-16,0 0 0 0,0 0 0 0,0 0 0 15,0 0 0-15,0 0 0 16,0 0 0-16,0 0 0 0,-7 6 0 15,7-6 0-15,0 0 0 0,-1 7 0 16,1-7 0-16,0 0 0 0,-1 10 0 16,1-10 0-16,-2 9 0 0,1 0 0 0,0-1 0 15,1 2 0-15,0-2 0 0,0 1 0 0,0 1 0 16,2-1 0-16,0 0 0 0,0 1 0 0,-2 1 0 0,2 1 0 16,1 2 0-16,0-2 0 0,-4-1 0 15,1 0 0-15,1 1 0 0,2 1 0 16,2 1 0-16,-3 0 0 0,-3 0 0 15,1-1 128-15,3 3-128 0,-2-2 0 16,-2-1 0-16,1 4 0 0,2 0 0 0,-2 2 0 16,-1-2 0-16,-1-1 0 0,0 1-128 15,1-2 128-15,-1-1-160 0,-2 1 160 0,1-1-128 0,-1 1 128 16,1 1 0-16,2-3-144 0,-4 1 144 16,2 0 0-16,2 1 0 0,-1 0 0 15,-1 4 0-15,2-2 0 0,0-3 0 0,-4 3 0 16,-1 1 0-16,2-2 0 0,0 0 0 0,1-1 0 15,-3-1 0-15,1 1 0 0,-3 0 0 16,2-2 0-16,-1-2 0 0,1 1 0 0,1 1 0 0,-1-2 0 16,1 2 0-16,-3-1 0 0,1-2 0 15,1 3 0-15,-1-1 0 0,2 1 0 0,-4 2 0 16,2-1 0-16,-2-2 0 16,4 2 0-16,-3 2 0 0,2-3 0 15,-2-1 0-15,2-1 0 0,3 0 0 16,-3-1 0-16,0 0 0 0,2 1 0 0,-3 3 0 15,2-1 128-15,-2-4-128 16,0 2 192-16,2 1-64 16,-3 2 0-16,3-5-128 0,-3 2 0 15,0 0-128-15,2 0 128 16,-1-1 0 0,0 0 0-16,1-2 0 0,0 1 176 0,-4-2-176 15,5 2 0-15,-4-1 0 0,3-2 0 16,-3 0 0-16,2 0 0 15,-1 3 0-15,1 1 0 16,-2-2 0-16,1-3 0 0,-2 3 0 0,0-1 0 16,-1-1 0-16,-1 2 0 0,1-1-176 15,-1-1 176-15,-2 1 0 16,3 0 0-16,3 1 0 0,-1-2 0 16,-4-2 0-16,-1 2 0 15,-1-1 0-15,0 1 0 0,2-1 0 16,-2 1 0-16,-1 0 0 0,2 0 128 15,1-2-128-15,1 0 0 16,-2 0 0-16,1-1 0 0,2 1 0 0,0 0 0 16,0-2 0-16,-1 1 0 15,1 1 0-15,2-1 0 0,-3-1 0 16,1 0 0-16,-1-1 0 16,1 3 0-16,-4-1 0 0,2 0 0 0,-2-1 0 0,2 2 0 15,0 0 0-15,-1 1 0 0,-3-3 0 0,1 0 0 0,-1 1 0 0,1 1 0 16,0-3 0-16,1-1 0 0,-1 0 0 0,1-1 0 15,1-1 0-15,-2 0 0 0,1 2 0 16,1-2 128-16,-1-1-128 0,0-1 0 0,-2 0 0 16,2 0 128-16,1-2-128 0,0 1 0 0,2 0 0 0,-2 1 0 15,1-1 0-15,0 2 0 0,1 0 0 0,-1 0 0 16,2-1 0-16,-3 1 0 0,2 1 0 16,0-2 0-16,0 2 0 0,0 0 0 0,-3-2 0 0,1 0 0 0,0-1 0 0,0 0 144 0,-1 1-144 15,3-1 160-15,-1-2-160 0,2 0 0 16,-4 1 0-16,1-1 0 0,2-1 0 15,-1 1 0-15,-1-1 0 16,3 1 0-16,-2 1-144 0,0-2 144 16,-1 0 0-16,0 1 0 0,2-1 0 15,1 1 0-15,-4 2 0 0,2-2 0 16,0-1 0-16,1 0 0 0,2 0 0 0,-2-1 0 16,1-1 0-16,0 2 0 15,1 0 0-15,-3 0 0 0,2 1 0 16,-1-2 0-16,2-1 0 15,0 0 0-15,0-1 0 0,0 1 0 16,-2 0 0-16,1 0 0 0,0-1 0 0,-1 1 0 16,1 2 0-16,0-1 0 0,0-1 0 0,0 1 0 15,-1 0-128-15,3 2 128 0,-1-3 0 16,0 1 0-16,0 0 0 16,0 0 0-16,1 2 0 0,-1-1 0 15,-1-1 0-15,1 0 0 0,0 0 0 16,0 1 0-16,-1-2 0 0,1 0 0 0,0-1 0 15,-1 0 0-15,0 0 0 0,0 0 0 0,1-1 0 16,0-1 0-16,-2-2 0 0,2 1 0 16,0 2 0-16,1-1 0 0,-1-2 0 15,-1 1 0-15,1 1 0 0,0-1 0 16,0-2 0-16,0 4 0 0,2-2 0 16,-3-2 0-16,0 0 0 0,3-1 0 0,-5 1 0 0,2-2 0 0,0 1 0 15,0 1 0-15,0 2 0 0,2 0 0 0,-2-2 0 0,2 1 0 0,1 3 0 16,-3 0 0-16,-1-2 0 0,1 1 0 15,1-1 0-15,0 1 0 0,-1 0 0 16,1-2 0-16,3 1 0 0,-1 1 0 16,0-2 0-16,-1 2 0 0,-3-1 0 0,2 0 0 0,3-1 0 15,-1 2 0-15,0-2 0 0,1 2 0 0,-2-3 0 16,1 2 0-16,0 1 0 0,1-2-128 0,-1-1 128 16,0 0 0-16,2 2 0 0,0 0 0 0,1 0 0 0,-1 0 0 0,1 2 0 0,-1-1 0 15,2 0 0-15,-2 0 0 0,2-1 0 0,-1 2 0 0,3 0 0 16,-2 1 0-16,1 0 0 0,0 0 0 0,1 0 0 15,0 0 0-15,0 0 0 0,-2-1 0 0,2 1 0 16,0 0 0-16,1-1 0 0,0 2-128 0,0-2 128 0,0 0 0 0,0-3 0 0,-1 0 0 16,2 0 0-16,0 1 0 0,0 0 0 0,0 1 0 0,0-2 0 15,0-1 0-15,0 3 0 0,0-4 0 0,0-1 0 0,-1 1 0 0,0 3 0 16,-1 2 0-16,1 1 0 0,0-1 0 0,0-2 0 16,0-2 0-16,-2 1 0 0,1-2 0 0,1 2 0 15,0 1 0-15,0 2 0 0,0-3 0 16,-2 3 0-16,1-2 0 0,0 0 0 15,0-1 0-15,2 1 0 16,0-3 0-16,0 1 0 0,1 3 0 16,0 2 0-16,0 0 0 0,-1-5 0 15,1-1 0-15,-1 1 0 0,2 0 0 16,-1-1 0-16,2 2 0 16,-2 0 0-16,1 0 0 0,-1 1 0 15,0 0 0-15,-1-8 0 0,3 3 0 16,-1 2 0-16,0 3 0 0,0 0 0 15,-1-1 0-15,-1 0 0 0,1 0 0 16,-1 0-128-16,3 2 128 0,-1 0 0 16,0-2 0-16,0-1 0 0,0 1 0 0,1 0 0 15,-1 2 0-15,2 0 0 0,1-2 0 0,-1-5 0 0,-2 2 0 16,0 5 0-16,2-5 0 0,-2 1 0 0,1-1 0 16,2 2 0-16,-3 1 0 0,0 3 0 0,0-2 0 15,0-1 0-15,2 1 0 0,0 1 0 0,-1 1 0 16,0 0 0-16,0 2-128 0,-1-2 128 15,1 3 0-15,1 2 0 16,1 0 0-16,-1 0 0 0,-4 7 0 0,0 0 0 0,0 0 0 0,5-4 0 0,-5 4 0 16,0 0-128-16,0 0 128 0,3-8 0 0,-3 8 0 0,0 0-272 15,0 0 48-15,0 0 16 0,0 0 0 0,0 0-912 0,0 0-176 0,0 0-48 0,6 9-10560 16,-2 1-2112-16</inkml:trace>
  <inkml:trace contextRef="#ctx0" brushRef="#br0" timeOffset="169316.49">22295 1626 1839 0,'0'0'160'0,"0"0"-160"0,0 0 0 15,0 0 0-15,0 0 1168 0,10 0 208 0,-10 0 32 0,9-2 16 0,-9 2-1168 16,0 0-256-16,10-3 0 0,-10 3 0 0,7-3-144 0,-7 3-16 16,6-5 0-16,-6 5 0 0,0 0 160 0,0 0 0 0,0 0 0 15,0 0 0-15,0 0 512 0,0 0 144 0,6-6 32 0,-6 6 0 0,0 0 272 0,0 0 48 16,0 0 16-16,5-6 0 0,-5 6-384 0,0 0-64 0,0 0 0 0,0 0-16 0,8-6-160 16,-8 6-16-16,4-5-16 0,-4 5 0 0,0 0-32 0,0 0 0 15,6-6 0-15,-6 6 0 0,0 0-32 0,0 0-16 16,0 0 0-16,0 0 0 0,0 0-48 0,0 0-16 15,0 0 0-15,0 0 0 0,0 0 32 0,10 1 0 0,-10-1 0 16,11 6 0-16,-11-6 0 0,6 5 0 0,-6-5 0 16,10 5 0-16,-3 1 0 0,-7-6 16 0,9 8 0 15,-3 0 0-15,2-1-144 0,-4 3-128 0,2 0 192 16,0-1-192-16,-1-3 224 16,0 2-64-16,1 0-16 0,0 2 0 15,2 1-144-15,-2 0 0 16,0 0 0-16,1-1 0 0,-1 0 128 15,1 1 0 1,-3 0 0-16,2 0 0 0,-1-3-128 16,0 2 0-16,-2 1 0 0,0 0 0 0,-3-11 0 15,5 15 0-15,-3-3 0 0,-1 2 0 16,0 1 0-16,0 2 0 16,-1-1 144-16,1 0-144 0,1-4 160 0,0 1-32 15,2-1-128-15,-3 2 192 0,1-1 0 16,1 0-16-16,-2 0 0 0,1-1 0 15,1-1-176 1,2-1 192-16,-4 3-192 0,0-2 192 0,-1-3-192 16,1 1 0-16,1 1 144 0,-1-2-144 0,0 2 128 15,0 0-128-15,1 1 160 0,-1-2-160 0,-1-9 160 16,0 10-160-16,-1 0 160 0,1 1-160 0,2-5 160 0,-2 3-160 16,0-9 160-16,-2 12-160 0,-1-1 192 0,2 0-48 0,-2-1-16 0,1 0 0 15,1 0 0-15,1 0-128 16,-4-1 192-16,2-1-64 0,-1 2-128 15,1 0 160-15,-1 0-160 0,1-1 160 16,2-9-160 0,-1 11 0-16,-2 1 144 15,0 0-144-15,-2-3 0 0,2 1 128 16,-2 3-128-16,2-3 0 16,-1 0 0-1,0 1 0-15,0 1 0 0,0-2 128 16,-1-4-128-16,1 2 0 15,-3 0 0-15,3 1 128 0,1 1-128 16,-3-1 0-16,1 0 128 0,1 0-128 16,-1 0 128-16,0 0-128 0,0-3 128 0,-1 3-128 15,1-1 144-15,0-1-144 0,-2 1 192 16,1 0-192-16,0-2 192 0,-2 3-192 16,-1 1 192-16,1-1-192 0,1-2 144 15,-1-1-144-15,-1-1 0 0,0 0 144 16,2 3-144-16,-2 1 0 15,0-1 0-15,1 0 128 16,-3-4-128-16,0 0 0 16,-2-1 0-16,2 3 0 15,-2 0 0-15,3 1 128 16,1 2-128-16,-3-4 0 0,0 2 0 16,1-1 0-16,1 1 128 15,-2 1-128-15,0-1 0 0,1 1 0 16,1-1 144-16,0 2-144 0,3 5 0 15,-3-1 144-15,1 2-144 0,0 0 0 0,-1-6 0 16,1 4 0-16,-1 0 0 0,5-1 0 0,-3 2 0 0,2 0 0 0,-2 0 0 16,1-1 0-16,2 0 176 0,-1 0-176 0,1 0 160 15,-2 1-160-15,2-1 208 0,0 0-48 16,-1 0-16-16,0 0 0 0,2 1 16 16,-2-2 0-16,3 3 0 15,0-2 0-15,-1-1-160 0,-1 1 128 0,2-2-128 0,-2 2 128 16,1 2-128-16,1 1 160 0,0-1-160 0,1-1 160 15,0-2-160-15,1 3 0 16,0 0 0-16,0-1 128 0,-2-2-128 16,3 3 0-16,0 0 144 0,3-1-144 15,-1-1 144-15,1-1-144 0,2 0 192 16,1 0-192-16,-3 1 192 16,3 2-64-16,2-2 0 0,-3-1-128 0,3-1 272 0,-2 1-48 15,4 2-16-15,-2-2 0 0,1 0-64 0,1 1-16 16,0 4 0-16,1-4 0 15,0-2-128 1,1 1 192-16,0 1-192 16,0 1 192-16,1-2-192 0,0 0 160 15,3-1-160-15,-3 0 160 0,-1 0-160 16,-1 1 128-16,-1 0-128 0,0-2 128 16,0-1-128-16,-1-3 0 15,0 1 0-15,4 0 0 16,1-3 0-16,-4 3 0 15,-3 0-192-15,3 1 192 16,1-3-560-16,1-1 16 0,1-4 0 16,1 3 0-16,-3 1-1824 0,2-1-384 15,5-7-64-15,-4-7 0 16</inkml:trace>
  <inkml:trace contextRef="#ctx0" brushRef="#br0" timeOffset="170307.41">22850 4210 19407 0,'-13'-9'848'0,"7"1"192"0,2 1-832 16,-1-2-208-16,0-1 0 0,2 2 0 0,3 8 0 0,0 0 0 0,-3-9 0 0,3 9 0 0,-3-7 0 0,3 7 0 0,2-9 0 0,-2 9 0 0,2-8 0 0,-2 8 128 0,0 0-128 15,0 0 0-15,7-8 128 0,-3 3-128 0,-4 5 0 0,8-4 0 0,-8 4 0 0,9-3 0 0,-9 3 0 0,11 0 0 0,-3 3 208 16,0-2-48-16,-8-1-16 0,14 0 0 0,-3 0 80 0,2 2 16 0,-3 2 0 0,2 1 0 0,-1-2-64 0,1 2-16 15,1 2 0-15,0 2 0 0,2 2-160 0,-2 0 192 0,0-2-192 0,1 1 192 0,1-3-48 0,-1 2 0 16,1 0 0-16,0 0 0 0,-2 1-16 0,0 1 0 0,1 0 0 0,-4-2 0 16,-1 2 0-16,3-1 0 0,4-1 0 0,-3 1 0 0,-4 1-128 0,-1 0 192 0,1 1-192 0,0-2 192 0,-1-1-192 0,-3 0 160 15,-2-1-160-15,2 1 160 0,3 0-160 0,-7 1 0 0,-2-1 0 0,-1 1 128 0,1-2 0 0,-2 1 0 16,-1 0 0-16,0 1 0 0,2 1 112 0,0 1 16 0,-1 1 0 0,-2-1 0 0,0 0-64 0,0-2-16 0,1 0 0 16,0 1 0-16,-3 1-176 0,1 0 192 0,1-1-192 0,-3 0 192 0,-1-1-192 15,2 0 192-15,3 0-192 0,2 1 192 0,0 0-192 0,-3-1 0 0,-3-1 144 0,1 1-144 0,2-1 128 16,0 0-128-16,-2 0 160 0,1 1-160 0,3-1 144 0,-4 1-144 0,1-1 128 0,0-3-128 0,6-6 128 0,-4 9-128 15,-2 0 0-15,3-1 128 0,3-8-128 0,0 0 0 0,-7 5 0 0,7-5 128 0,-7 7-128 0,0-2 192 0,7-5-192 0,-8 5 192 0,8-5-192 16,-7 3 128-16,7-3-128 0,-8 4 128 0,0 0-128 0,8-4 160 0,-7 4-160 0,7-4 160 0,-8 5-160 0,8-5 0 16,-8 5 144-16,8-5-144 0,-6 4 0 0,6-4 144 0,-9 4-144 0,9-4 0 0,0 0 128 0,-8 0-128 0,0 0 0 0,8 0 0 15,0 0 0-15,0 0 0 0,-8-2 0 0,8 2 0 0,0 0 0 0,0 0 0 0,-8-1 128 0,8 1-128 0,0 0 0 16,0 0 0-16,0 0 0 0,0 0 0 0,0 0 0 0,0 0 0 0,0 0 0 16,0 0 0-16,0 0 0 0,0 0-144 0,0 0 144 0,0 0-128 0,0 0-416 15,0 0-80-15,0 0-16 0,0-7-11568 0</inkml:trace>
  <inkml:trace contextRef="#ctx0" brushRef="#br0" timeOffset="174136.47">22705 5767 11967 0,'0'0'528'0,"0"0"112"0,-3-6-512 0,3 6-128 0,-3-9 0 0,3 9 0 16,0 0 1504-16,0 0 272 0,1-8 48 0,-1 8 16 16,11-4-1488-16,-6-1-352 0,-5 5 0 0,0 0 0 15,0 0 0-15,0 0 160 0,4-5-160 0,-4 5 160 16,0 0 96-16,0 0 0 0,0 0 16 0,2-7 0 15,-1 0 0-15,-1 7 0 0,5-7 0 0,-5 7 0 16,0 0-144-16,0 0-128 0,0 0 192 0,0 0-192 0,0 0 176 16,0 0-176-16,0 0 160 0,0 0-160 15,0 0 208-15,0 0-48 0,0 0-16 0,0 0 0 0,0 0 80 16,0 0 16-16,0 0 0 0,0 0 0 16,0 0-32-16,0 0 0 0,0 0 0 0,0 0 0 15,9 9-208-15,-4-1 144 0,-5-8-144 0,1 9 128 16,-1-9 0-16,0 11 0 0,1 2 0 0,-2-4 0 0,-1 0 64 0,0 1 16 15,4 1 0-15,-2-1 0 16,-3-1-16-16,3-9-16 0,0 0 0 16,-3 14 0-16,0 4-48 15,2-2-128-15,1 0 192 16,0-3-64-16,-2-2-128 16,1 0 0-16,2 1 0 15,0-1 0-15,-1-2 144 16,0 2-144-16,0-1 160 0,0-10-160 15,0 0 192-15,3 8-64 0,-3-8-128 0,2 11 192 16,4-1-192-16,-4 0 0 0,-1 0 128 16,1-1-128-16,2-1 0 0,-4-8 0 0,4 8 128 15,1 0-128-15,-5-8 128 0,7 10-128 0,1-1 176 16,-1-1-176-16,-7-8 208 16,8 7-64-16,2 0-16 0,0 2 0 0,0-1-128 15,-2 2 128-15,1-3-128 0,-2 0 128 16,1-2-128-16,0 1 0 0,-8-6 144 0,10 7-144 0,-2 2 128 15,-1 0-128-15,0-4 128 0,0 1-128 0,1-1 176 16,1 2-48-16,-2 0 0 0,0-1 0 0,0 0 32 16,0 1 0-16,-2 1 0 0,0 0 0 15,2-3-32-15,1 1 0 0,-8-6 0 16,9 9 0-16,0 2-128 0,0 0 192 16,0-3-192-16,-3 1 192 0,1 0-192 15,2 1 0-15,2 0 0 0,-5-1 128 0,0-4-128 0,1 2 0 0,1 3 144 16,1-3-144-16,0-1 128 0,-1 0-128 0,0 3 160 0,1 1-160 15,1-1 160-15,1 0-160 16,-2-2 160-16,2 1-160 0,1-1 176 0,-3-1-176 0,-1 0 192 16,0 1-192-16,6 1 208 15,-2-2-64-15,-1-1-16 0,-3 0 0 16,2 2-128-16,2 0 0 16,-3-2 144-16,1 2-144 0,-1 0 128 15,1-1-128-15,0 0 160 0,-1 0-160 16,-1 2 128-16,1-1-128 15,0-2 0-15,1 1 144 16,-4-1-144-16,4-1 160 0,-1 0-160 16,1 0 160-16,-1 2-160 0,0-2 128 15,-9-4-128-15,13 6 128 0,0-3-128 0,-4 0 0 16,-9-3 0-16,11 3 128 16,1 3-128-16,0-3 0 0,-4 3 0 0,2-2 128 15,0-1-128-15,-2 1 0 0,1-1 0 16,0 1 0-16,0 2 0 15,-2 1 0-15,2-2 0 16,1 1 0-16,0-2 0 0,1 0 0 16,-3 0 0-16,2 0 0 15,0 2 0-15,1 0 0 0,1 0 0 16,0-1 128-16,-5 0-128 16,3 0 0-16,2-2 0 0,-3 3 0 0,1 0 0 15,-1 1 0-15,0 0 0 0,2 0 0 0,-4-2 0 0,2 0 0 16,0 2 0-16,0-2 0 0,2 0 0 0,-2-1 0 0,-2 2 0 15,2-1 0-15,0 1 0 0,0 1 0 16,-3 4 0-16,1-2 0 0,1-3 0 0,-2 0 0 0,2 3 0 16,-3 0 0-16,2 0 0 0,0-1 0 15,0 0 0-15,0-2 0 0,-7-6 0 0,9 4 0 16,-9-4 0-16,9 8 0 0,-9-8 0 0,9 9 0 16,-2-2 0-16,-7-7 0 0,9 7 0 15,-9-7 128-15,0 0-128 0,8 9 0 0,-1-3 0 16,-7-6 0-16,5 7 128 0,-5-7-128 0,0 0 0 0,0 0 0 15,0 0 0-15,0 0 0 0,0 0 128 0,0 0-128 16,0 0 128-16,0 0-128 0,0 0 128 0,0 0-128 0,0-8 128 0,0 8-128 16,-3-8 128-16,3 8-128 0,-6-5 128 0,-1-3-128 15,0-2 0-15,-1 0 0 0,0 2 0 16,-1-2 0-16,-1 3 0 16,-1-3 0-16,0-1 0 0,-1 1-176 0,0 0 176 0,-1-1-128 15,-1-2 128-15,-1 1-128 0,2 0 128 16,-2 1 0-16,-1 1 0 0,0 0 0 15,-2-3 0-15,-1 2 0 16,-3-1 0-16,0 1-128 0,1 1 128 16,1 0 0-16,-1 0 0 0,1 0-128 15,0 0 128-15,1-1 0 0,-1-3-144 16,2 3 144-16,1 0 0 16,0 0-176-16,1-2 176 0,-1 0-128 15,1-3 128-15,-1 2 0 16,2 0-144-16,-3-2 144 0,2 1 0 15,0 0 0-15,2-3 0 16,-2 0 0-16,0 3 0 0,-1 0 0 0,1-2 0 16,1-1 0-16,0 1 0 0,1 1 0 0,-1 0 0 15,1 2 0-15,-1 0 0 0,0 3 0 16,-3 0 0-16,3 0 0 16,-1-3 0-16,3 1 0 15,-1 1 0-15,2 1 0 16,-2 1 128-16,2 0-128 0,2-1 128 15,-2 0-128-15,1 0 0 0,0-1 0 16,0 0 0-16,-2-1 0 16,1-3 0-16,0 2 0 15,3 1 0-15,-2 2 0 0,1-5 0 16,0 3-176-16,0 1 176 0,3-1-128 16,-2-1 128-16,2-2 0 0,0-1 0 0,1 1 0 15,2 4 0-15,-1 0 0 16,-1 2 0-16,1-2 0 0,1-2 0 15,1 0-128-15,-1 3 128 0,3-2-128 0,1 1 128 16,-3 2-128-16,0 3 128 0,0-2-128 0,4-1 0 0,-1 0 0 0,-2 0 0 16,1 1 0-16,1 3 128 0,0-2 0 0,0-2 0 15,0 2 0-15,-2 1 0 0,2 1 0 0,0 6 0 0,2-9 0 16,-2-3 0-16,0 3 0 0,2 1 0 16,1 1 0-16,-2 0 0 0,1 1-160 0,-2-3 160 15,3 4-160-15,-3 5 160 0,0 0 0 16,0-9 0-16,0 9 0 0,0 0 0 0,0 0 0 0,0 0 0 15,5-9 0-15,-2 0 0 0,-1 1 0 0,-2 3 0 16,0 5 0-16,0 0 0 0,0 0 0 0,0 0 0 16,0 0 0-16,0 0 0 0,0 0 0 0,0 0-176 0,0 0 176 0,0 0-144 15,0 0 144-15,4 8-128 0,-4-8 128 0,0 0 0 0,0 0-160 0,3 11 160 0,-1 1 0 0,-2-3 0 0,0 2 0 16,-1-2 0-16,0 4 0 16,3-4 0-16,-2 0 0 15,0 3 0-15,0-1 0 16,1 1 0-16,-1-1 0 15,-2 4 0-15,1-1 0 0,2 0-128 16,0 1 128-16,-2 0 0 0,1 0 0 16,0 1 0-16,0 4 0 15,1 3 0-15,-1-1 0 16,0-1 0-16,2 0 0 16,0-1 0-16,2 2 0 0,0-1 0 15,-1-1 0-15,2-1 0 0,1-2 0 0,-2 1 0 16,1-1 0-16,3-2 0 0,-2 0 0 0,4 3 0 15,-1-2 0-15,0 1 0 16,0-3 0-16,-1-2 0 0,3 0 0 16,-1 2 0-16,2 1 0 15,1 0 0-15,-1 1 0 0,2 0 0 16,1 3 0-16,2 2 0 16,0-3 0-16,0-3 144 15,1 1-144-15,1 4 160 0,2 0-160 0,-4-2 192 16,1-1-192-16,3-1 160 0,1-1-160 0,-2 0 128 15,0 0-128-15,-1-1 176 16,0 0-48-16,2 1-128 0,-2-2 192 0,-1-1-16 16,1-3-16-16,-2 1 0 0,2 1 0 15,-1 0-160-15,1 0 160 0,0 0-160 16,-3 0 160-16,3-1-160 16,2-1 192-16,1-1-192 0,0 1 192 15,-1 1-192-15,1 1 128 0,0-2-128 0,0-1 128 16,1 1-128-16,0 0 0 0,-5-2 0 15,0 0 128-15,1 1-128 0,0 1 0 0,-1-1 0 16,-2-1 0-16,-1 0 0 0,1 1 0 0,-4 1 0 0,1 0 128 0,-1 0-128 16,1-1 0-16,0-2 0 0,-1 1 0 0,-3 0 0 0,1-2 0 15,-1 3 0-15,0-3 0 0,-2 1 128 0,-7-6-128 16,11 2 0-16,-1 1 128 0,-1 1-128 16,-9-4 0-16,9 5 0 0,-9-5 0 0,0 0 128 15,9 3-128-15,-9-3 0 0,0 0 128 0,0 0-128 0,7 5 128 16,-7-5-128-16,0 0 128 0,0 0-128 0,0 0 128 15,0 0-128-15,0 0 128 0,0 0-128 0,0 0 128 16,0 0-128-16,0 0 128 0,3-8-128 0,-2 0 0 0,-1 8 144 16,0 0-144-16,0 0 0 0,-5-6 128 0,2-2-128 0,2 0 0 0,-6 1 0 15,2-2 128-15,2-1-128 16,-4 2 0-16,1 4 0 16,-1-2 0-16,-2 2 0 15,0-3 0-15,1-1 0 0,-1 0-160 16,1 1 160-16,-2 0-160 0,1-1 160 0,-1 0 0 15,-1 0 0-15,1 2-128 0,0 1 128 16,1-2 0-16,-4-1 0 16,4-2 0-16,-4 1 0 0,1 1 0 15,-1-3 0-15,-1 1 0 0,0 1 0 0,0-1 0 16,1 0 0-16,-2 0 0 16,-2 0 0-16,2-3 0 0,1 0 0 15,-3 1-128-15,-3 2 128 0,2 0 0 16,0 0 0-16,0-2 0 15,0 1 0-15,1 0 0 0,0 0 0 16,0 1 0-16,-1 1 0 0,1 0 0 0,-1 1 0 16,2-2 0-16,0-1 0 0,0-2 0 15,-2-3 0-15,1 1 0 0,-1 4 0 16,2-4 0-16,-2 0 0 16,0-1-128-16,2-1 128 0,-2 3 0 0,2 1-144 0,-2 2 144 15,-3-3 0-15,4-1 0 0,1-2 0 0,2 3 0 16,0 3-160-16,-2-1 160 0,0-2 0 15,-1-1-144-15,1 2 144 0,0 2 0 16,3 1 0-16,-1 0 0 0,2-2 0 16,-3 1 0-16,2 0 0 0,1 0-128 0,1 0 128 15,1-1 0-15,0 1 0 0,0 1 0 0,2 0 0 0,-1 1 0 16,0-2 0-16,-2-2-128 0,4 1 128 16,-1 1 0-16,2 3 0 0,0-6 0 0,-1-2 0 0,1-3 0 0,3 3 0 0,0-1-128 15,1 3 128-15,1 2 0 0,-1 0 0 0,2-2 0 16,2-1-144-16,1-1 144 0,0-2-160 0,3 4 160 0,-2 2-128 15,2 1 128-15,1-2 0 16,0 2-144-16,1 0 144 0,-3 0 0 0,2 2-144 16,-2 0 144-16,2-1-352 0,0 1 0 15,-2 0 0-15,0 6 0 0,-5 3-1408 16,0 0-288-16,0 0-48 0</inkml:trace>
  <inkml:trace contextRef="#ctx0" brushRef="#br0" timeOffset="183251.95">5949 3573 20271 0,'0'0'896'0,"0"0"192"16,-3-8-880-16,3 8-208 0,0 0 0 0,0 0 0 0,0 0 0 0,0 0-208 15,7-5 32-15,-7 5 16 0,7 1 160 0,-7-1 0 0,0 0 160 0,0 0-160 0,8 9 256 0,-4-1-64 0,-4-8 0 0,3 10 0 16,-3-10 272-16,-2 10 48 0,1 0 16 0,-1-1 0 0,-2 0 176 0,2 1 48 0,-1 1 0 16,2 0 0-16,-1-2-400 0,0 1-80 0,-1 4-16 0,0 1 0 0,2 1-128 0,0 3-128 0,-1-1 192 0,0 2-192 15,0-2 208-15,0 6-64 0,1 3-16 16,-1-1 0-16,0 0-128 0,-1 1 192 0,-2-1-192 16,3 3 192-16,-2 2-64 0,-1-1-128 0,0-2 192 0,-2 2-64 0,3-2-128 0,-1 1 192 0,-1-1-192 0,-1-1 192 0,-2 1 16 15,1-2 16-15,-2 1 0 0,0 0 0 0,1-1-224 16,-1 1 0-16,0 1 0 15,-4-1 0-15,-2 0 176 16,1 1-176-16,1 0 192 16,-1 3-192-1,1 0 208-15,-1 1-64 0,-1 0-16 16,3-4 0-16,-1-1 16 16,1-1 0-16,-1 0 0 15,2 1 0-15,-2-4 48 16,1-1 16-1,2-1 0-15,-1 1 0 0,0 0-64 0,-2 0-16 16,0-1 0-16,0 0 0 16,-2-2-128-16,1 2 192 15,-3 1-192-15,2-1 192 0,2-1-192 16,-2 1 128-16,0 0-128 0,0-1 128 16,1-2 32-16,0 1 0 15,-1-1 0-15,0 0 0 0,0 0 64 16,1 0 16-16,-1-2 0 0,1 2 0 15,1-2-32-15,1 1 0 16,-1-3 0-16,2 0 0 16,1-1-208-16,-2 2 176 0,2-1-176 15,-1 0 160-15,-2 1-160 0,-2 1 128 16,1 0-128-16,-1 0 128 16,-1 2-128-16,-2-2 0 15,2 0 144-15,-2-1-144 16,-1 0 0-16,2 3 128 0,0-6-128 0,-1 3 0 15,1 2 0-15,0-2 128 0,1-3-128 0,2 2 0 16,-2 0 0-16,0 0 0 0,-4-1 0 0,4 2 128 0,4-1-128 0,-1 1 0 16,-2-2 0-16,1 1 0 0,0 2 0 0,0 0 0 15,2-2 0-15,-1 1 0 0,-2 1 0 0,2 0 0 16,2 3 0-16,-1-2 0 16,-3 0 0-16,2 1 0 0,1-3 0 15,0 1 0-15,1-1 0 0,-2-1 0 0,1-2 0 16,1 2 0-16,3 3 0 0,1-1 0 15,-3-1 0-15,2 0 0 0,1 1 0 0,0-1 128 0,-2 1-128 16,4-1 0-16,0-3 0 0,2 3 0 0,-6 2 0 16,5 2 0-16,-1-3 0 0,2 1 128 0,-2-2-128 0,1 0 0 15,-3 1 128-15,1 0-128 0,2 1 128 0,0-1-128 16,3 0 128-16,-1 0-128 0,1 0 128 0,2-1-128 0,1-2 0 16,2 4 0-16,-2 5 0 0,0 0 128 15,0-1-128-15,3 0 0 0,0-2 0 0,3 0 0 0,-4 1 0 16,3-1 0-16,0-2 0 0,1 1 0 15,2-2 0 1,-2 1 0-16,2-2 0 0,-1 2 0 16,2-1 0-16,2 1 0 15,-1-2 0-15,1 2 0 0,0-2 0 16,0-1 0-16,2 1 0 16,1-2 0-16,1-1 0 0,0 1 0 15,-1-2 0-15,0 0 0 16,1 0 0-16,-1-3-208 0,1 1 80 15,-1-3 128-15,-1 0-1792 16,2-2-224-16,-1 2-48 0</inkml:trace>
  <inkml:trace contextRef="#ctx0" brushRef="#br0" timeOffset="185162.08">5404 7522 9215 0,'-6'2'816'0,"-3"-2"-656"0,3 0-160 0,6 0 0 0,0 0 3200 16,0 0 592-16,0 0 128 0,0 0 32 0,0 0-2992 0,0 0-608 0,-8-2-112 0,8 2-32 0,0 0 0 0,0 0 0 0,0 0 0 0,0 0 0 0,0 0 96 15,0 0 16-15,10 1 0 0,-10-1 0 0,0 0-64 0,9 4 0 0,-9-4 0 0,12 4 0 0,0-1-80 0,0 1-32 0,-3 1 0 0,2 0 0 0,1 1-16 0,-2 1-128 16,1 2 192-16,1 2-64 0,1 0 64 0,-1 4 0 0,3 0 0 31,-3 3 0-31,-1-2 32 0,0 2 16 0,-3-1 0 0,1 3 0 0,0 4 48 0,1 0 16 0,-3-3 0 0,-1 2 0 16,0 1 16-16,-2-2 0 0,2-2 0 0,-3 4 0 0,-1 0-64 0,-1 0-16 0,0 0 0 0,-1 0 0 0,-1 1-48 0,-1 0-16 0,-1 0 0 0,0-1 0 16,-2 1-48-16,1 0-128 0,-2 2 192 0,-4-1-64 0,-1-3-128 0,-1 0 128 0,-2-1-128 0,-2-1 128 0,1-1-128 0,-2-2 128 15,-3 0-128-15,0-1 128 0,0 2-128 0,-4 1 128 0,0-1-128 0,-4 0 128 0,2 2-128 0,-2-1 0 0,-2 0 0 0,4 3 0 0,-1 2 0 0,1 2 0 16,2 0 128-16,-3 1-128 0,-1-3 0 0,1 1 0 0,-1 0 0 0,-2 0 0 0,-2-1 0 0,2 0 0 0,2-2 0 0,1 0 0 0,-3 1 0 15,-1 0 0-15,0-1 0 0,3 0 0 0,-1 2 0 0,3 2 0 0,-1 0 0 0,1 2 0 0,0 1 0 0,-3 1 0 0,1 0 0 0,1-2 0 0,-2 1 0 16,3-1 0-16,-4-1 0 0,4 0 0 0,1-3 0 0,-2 1 0 0,1 1 0 0,0 0 0 0,2 0 0 16,-1-1 0-16,1 2 128 0,-2 1-128 0,4 2 128 0,-2 1-128 0,0 0 0 0,-1-1 128 0,-4-3-128 0,-1 0 0 0,1-2 0 0,-1 2 0 0,-1-1 128 0,6 1-128 15,0 0 0-15,0 0 128 0,0-2-128 0,1 2 160 0,2 0-160 0,1 1 160 0,1 0-160 16,2-3 128-16,-1 3-128 16,2-4 128-16,1-2-128 15,-2 1 0-15,3-3 0 0,-2 1 0 16,0 0 0-16,0 0 0 15,1-2 0-15,-1 1 0 0,3 0 0 16,1-3 0-16,0-2 0 16,0 0 0-16,2 1 0 15,3-4 0-15,1-3 0 0,0-1 0 0,1-1 0 16,1-2 0-16,5-6 0 16,0 0 0-16,0 0 0 0,0 0 0 0,0 0 0 0,0 0 0 15,0 0 0-15,10-4 0 0,0-2-128 0,3-3 128 16,3-2 0-16,-1-2 0 0,2-2 0 15,0-3 0-15,2-1 0 16,2-2 0-16,-2-2 0 0,3-3 0 0,3-3 0 16,1-1 0-16,-1-2 0 0,3-4 128 0,4-4-128 15,1 1 0-15,-1 0 0 0,5-1 0 16,2-2 0-16,-1 0 128 0,3 5-128 16,-2-3 0-16,-2 1 0 0,0-4 0 0,-3-2 0 15,3-2 0-15,1-2 0 0,1 2 0 16,-1-1 0-16,-1 2 0 0,0 0 0 0,0 0 0 15,1-1 0-15,-1-3 0 16,1-1 0-16,-2 0 0 0,-1 0 0 16,4 2 0-16,-1 1 0 15,2 2 0-15,-2 1 0 16,3-1 0-16,1-1 0 0,-2-1 0 16,-1-2 0-16,-2 3 0 0,-5 2 0 15,0 2 0-15,-2 2 0 16,-3 0 0-16,1 1-160 15,-1 1 160-15,0-3 0 16,-3 1-144-16,2-2 144 0,0 0 0 16,-6-1 0-16,1 5-128 0,-1-1 128 0,-2 2 0 15,-1 0 0-15,1 3-128 0,-2-1 128 16,0 2 0-16,-1-1 0 0,0-1 0 16,-2 0 0-16,0 3 0 15,-4 0 0-15,0 4 0 16,-2 3-144-16,-1 1 144 15,-2-1-160-15,1 4 160 0,-2 3-208 16,0 1 48-16,-4 2 16 16,-1 1 0-16,1 3 144 0,-1 1 0 15,-2 1 0-15,1 5-128 16,3 5 128-16,0 0-128 0,-6-5 128 16,6 5-128-16,0 0 128 0,-6 0-128 0,6 0 128 0,-7 4-128 15,-2 1 128-15,4 1-208 0,-1 1 80 16,1 2 128-16,-3 0-192 0,1 3 192 0,-2 2-192 15,1 4 192-15,0-2-160 16,1 6 160-16,-2 2 0 0,0 2-144 0,1 3 144 0,0 2 0 0,-2 4 0 16,0 1 0-16,-1-1 0 0,-4 2 0 0,-1 1 0 0,2-2 0 15,2 4 0-15,-2-3 0 0,1 3 0 0,-3 0 128 16,-3 6-128-16,0 3 192 0,-2-1-64 0,0 1 0 16,3-4 48-16,-1 1 16 0,-3 3 0 0,-1-2 0 0,-2 3 64 15,0 3 32-15,-2 1 0 0,-4 1 0 16,-4-2-32-16,-1 0 0 0,4-3 0 15,0 4 0-15,-1-1-16 0,0 1-16 16,-1 0 0-16,0-1 0 16,3-4-224-16,0 1 176 0,-1-1-176 15,0 0 160-15,1-3-160 0,0 3 0 0,-4 0 144 0,4-1-144 0,2-1 0 16,0-1 0-16,0-2 0 0,2-4 0 0,1-3 0 16,1-4 0-16,0-3 0 0,1 0 128 15,1-1-128-15,1-3 0 0,2-1 0 16,0 2 0-16,0-4 0 0,0 0-208 15,1-2 80-15,3-2 128 0,1-3-144 16,2-3 144-16,0-4 0 0,1 0 0 16,1 0-144-16,2-4 144 0,3-2 0 15,6-3-144-15,0 0-16 0,0 0 0 16,0 0 0-16,0 0 0 0,0 0 32 16,0 0 0-16,0 0 0 0,9-5 0 0,2-1 128 15,1-1-160-15,2-4 160 16,1-2-160-16,3-2 160 0,0-3 0 15,4-1-144-15,-1-5 144 16,0-3 0-16,3-4 0 0,3-4 0 16,1-3 0-16,1-5 0 0,2-1 0 0,1-3 0 15,2-5 0-15,5-2 128 0,2-2-128 16,-3-4 128-16,2 3-128 16,-4 0 0-16,3-4 0 0,0-3 128 15,3-1-128-15,-3-2 0 0,0 2 0 16,-1 1 0-16,2 0 0 0,4 0 0 0,-4-2-144 15,-3-2 144-15,-4 2-208 0,0 0 208 16,-2 6-192-16,-2 0 192 0,1 1-192 0,-1-1 192 16,-1 1-176-16,-4 0 176 0,2 5-160 0,-1 4 160 15,-1 6 0-15,-2 5 0 0,-2 4-128 0,-3 6 128 16,-4 2 0-16,2 9-144 16,-4 2 144-16,-4 6 0 0,-7 10 0 0,0 0 0 15,0 0 0-15,0 0 0 0,3 18 0 0,-3 4 0 16,-5 5 0-16,-1 4-128 0,-4 8-16 0,-1 4 0 15,-3 3-9904-15,2 1-1984 0</inkml:trace>
  <inkml:trace contextRef="#ctx0" brushRef="#br0" timeOffset="189768.9">6653 12848 16575 0,'-13'-4'1472'0,"5"2"-1168"0,1-2-304 0,-1 2 0 0,8 2 320 15,-9-1 0-15,1 0 0 0,3 1 0 0,5 0-464 0,0 0-96 0,-8-3-16 0,8 3 0 0,0 0-384 16,-5-6-96-16,-1 1-16 0,1-1 0 0,-1 2 464 0,6 4 96 0,-5-7 0 0,-2 3 16 0,7 4-32 0,0 0-16 0,-8-3 0 16,2 2-3632-16,6 1-736 0</inkml:trace>
  <inkml:trace contextRef="#ctx0" brushRef="#br0" timeOffset="192108.5">6482 12803 13823 0,'0'0'608'0,"0"0"128"0,-8 6-592 0,1 0-144 16,1 0 0-16,0-1 0 0,1 1 1152 0,-2-1 192 0,7-5 32 0,-5 7 16 0,-2-3-384 0,7-4-80 0,0 0-16 0,0 0 0 16,0 0-48-16,0 0-16 0,0 0 0 0,0 0 0 0,0 0-16 0,3-11-16 0,1-2 0 15,2-2 0-15,4-1-192 0,0 1-48 0,1-2 0 16,2 0 0-16,3 0-160 15,-1 3-32-15,0 2-16 16,1 0 0-16,-2-2-176 16,3 1-48-16,-4 1 0 15,2 4 0-15,3 6-144 16,-1 0 0-16,1 0 0 0,0 1 128 0,0 2-128 16,-1 3 0-16,2 1 144 0,1 2-144 15,2 3 0-15,-1 1 128 0,1 0-128 16,0 2 0-16,1 4 0 0,-1-2 0 15,2 0 0-15,-2 1 128 16,-3 2-128-16,3 0 176 0,-1 0-176 0,-1 2 192 16,-1 2-64-16,-1 1-128 0,2 2 192 0,0 1-64 0,-3-1-128 15,-1 2 160-15,1 5-160 0,-3 1 160 16,-3 2-160-16,0 1 128 0,-5-2-128 0,1 1 128 0,0 2 32 16,0 1 0-16,2 1 0 0,-2 0 0 0,-5-1 64 0,2 3 16 15,0 0 0-15,-1 1 0 0,-1-2-48 0,0 0 0 16,2-3 0-16,-3 3 0 0,2 3-192 0,-1-1 0 15,0-1 0-15,-2 2 0 16,-1 2 0-16,0 2 0 0,0-1 0 16,1 0 144-16,0-3-144 0,-3 2 0 0,-6-3 0 15,2-2 0-15,4 1 192 0,-2 1-32 16,-2 1-16-16,0 0 0 16,2-1-16-16,-5-1-128 15,-2 1 192-15,1-1-64 16,5 0-128-16,-1-3 0 0,-3-1 0 0,0 1 128 15,0 0-128 1,1 3 0-16,0 2 144 0,0-2-144 0,-2-3 128 16,-2 0-128-16,2-3 160 15,3-2-160-15,-3-2 320 16,1-3-48-16,0-1 0 0,-2-2 0 16,-1-1 16-16,-1-1 0 15,2 0 0-15,1 0 0 0,-2-1-112 16,0 1-32-16,-3 1 0 15,1-1 0-15,-1 0-16 0,-1 2-128 16,1 0 192-16,-1 1-64 0,1-2 32 16,-2-1 0-16,-1-1 0 0,-1 1 0 0,1 1-160 15,-3-1 192-15,1-2-192 0,1 1 192 16,-1 1-192-16,2-1 160 16,1 1-160-16,0 1 160 0,-2-1-160 15,3 3 0-15,0-1 0 0,0 1 0 16,-1-4 0-16,-1 0 0 0,2 0 128 0,-4-1-128 15,0-3 0-15,1 2 0 0,-3-1 0 16,2-1 0-16,2 1 0 0,-3-1 0 0,0 0 0 0,-1 0 0 0,2 0 0 16,-1 0 128-16,-2 1-128 0,0 0 0 0,0 1 0 0,1 0 0 15,-2 4 0-15,2-1 0 0,0 0 0 0,-3-2 0 16,1-2 0-16,-1 1 0 0,0 2 0 0,-1-1 0 16,0 0 0-16,-1-1 0 0,1-1 0 0,1-2 0 15,1 0 0-15,0-2 0 0,2 0 0 16,-1 1 0-16,3-2 128 0,-3-2-128 15,2-1 0-15,1 0 0 0,-1 0 0 0,2 1 128 16,-3 2-128-16,0-2 0 0,-3 0 0 16,1 0 0-16,-1 2 0 0,-3 0 0 0,-3 1-176 0,4 0 176 15,1 1 0-15,2 0 0 0,-4 1 0 16,3 1 0-16,0 0 0 16,0-2 0-16,0-1 0 0,2-1 0 15,1-1 0-15,-2 0 0 16,0-3 0-16,-1 1 0 0,-2 1 0 15,1-1 0-15,-1-1 0 16,1-1 0-16,-2-3 0 0,0 0 0 16,1-1 0-16,0-1 128 15,-1-1-128-15,2 1 0 16,0-1 0-16,1 0 0 16,-2-3-144-16,1 0 144 0,1 0-160 0,1 0 160 15,-5-2-128-15,1 1 128 0,0-1 0 0,0 1-144 16,1 1 144-16,-2 0 0 0,-3-2 0 15,1 1-128-15,3 0 128 0,3 0 0 16,-2-1 0-16,3 1 0 16,0 0 0-16,-3-3 0 0,1 1 0 15,-1 0 0-15,-1 1 0 16,0-1 0-16,-2 2 0 16,0-2-128-16,-2 0 128 0,3 1-128 15,2 0 128-15,-2 1-128 16,0 1-48-16,0 1 0 0,2-1 0 0,2 0 0 15,1 0 176-15,-4 0-160 16,-1-1 160-16,2 0-160 0,-2-1 160 16,2-1 0-16,-2-1 0 0,-1 0-128 15,-2 0 128-15,0 0 0 0,-1 4 0 16,1-2 0-16,2-1 0 16,1-2 0-16,0 0 0 0,0 2 0 15,0 0 0-15,-2-1-128 0,2-6 128 0,-2 2-128 16,-1 2 128-16,0-1 0 0,-1 0-144 15,-1-1 144-15,0-1 0 0,3 0-176 0,2 0 176 16,0 1-128-16,0-7 128 0,3 5 0 0,1 2 0 0,-2-2 0 16,-1-2 0-16,-1 1 0 0,1 1 0 15,-1-1 0-15,-1 0 0 0,2-1 0 16,-3-2 0-16,2 1 0 0,1-2 0 16,2-1 0-16,-3 2 0 0,4 0 0 15,-2 0 0-15,4-2 0 0,-1 0 128 16,-1-1-128-16,0-2 0 0,1-1 128 0,-2-4-128 0,2 1 0 15,-5-1 0-15,3 2 0 0,2 1 0 16,-1-2 128-16,1-1-128 0,0-1 0 16,-2 0 0-16,3 0 128 15,1 0-128-15,1 0 0 0,0 1 0 16,2 2 0-16,-1-2 0 16,1 0 0-16,2-1 0 15,-2-2 128-15,0-1-128 0,-1-2 0 16,-2 0 128-16,1 0-128 15,-1-3 0-15,-1 0 128 16,1 3-128-16,4-4 0 0,5 0 0 0,-2-2 0 16,-3 1 0-16,-1 0 0 0,0-1 0 0,1-1 0 15,2 1 0-15,0-5 128 0,0-3-128 16,0 0 0 0,2 4 0-16,-1-1 0 0,1 1 0 15,1 2 0-15,-1 1 0 16,2 0 0-16,0 0 0 0,0 2 0 15,1-3 0-15,-2 2 0 16,2-1 0-16,0 0 0 0,2 1 0 16,-2 0 0-16,1-1 0 0,-2 1 0 0,1 1 0 15,1 2 0-15,-2-1 0 0,1-1 0 16,-2-2 0-16,1 1 0 16,4 0 0-16,-1-1 0 0,-3-2 0 15,0 4 0-15,1-1 0 0,-1 3 0 16,3-1 0-16,1 3 0 0,-2 1 0 15,3 0 0-15,2 1 0 0,1 1 0 0,-2-1 0 16,1 1 0-16,2-1 0 0,-2 0 0 0,2 2 0 0,2-1 0 0,1 2 0 0,-2 0 0 0,0 0 0 16,1 2 0-16,0 0 0 0,2 1 128 0,1-1-128 0,0-1 0 15,-1 2 0-15,1 1 0 0,1 1 0 16,1 2 0-16,-1-1 0 0,1 1 0 16,1-1 0-16,-2 4 0 0,2 3 0 0,-2-1 0 0,-1-1 0 15,1 1 0-15,2-1 0 0,-3 4 0 0,-2 1 0 16,1 2 0-16,2 1 0 0,-2 7 0 15,0 0 0-15,0 0 0 0,0-8 0 0,0 8 0 0,0 0 0 16,0 0 0-16,0 0 0 0,0 0 0 0,0 0 0 0,0 0 0 0,0 0 0 16,0 0 0-16,0 0 0 0,0 0 0 0,0 0 0 0,0 0 0 15,0 0 0-15,0 0 0 0,-9 5 0 0,0 1 0 16,4 4 0-16,2 0 0 16,-3-1 0-16,0 2 0 0,3 2-128 15,-2 3 128-15,1-3-128 16,1 2 128-16,0 1 0 0,-2 0-160 15,0 4 160-15,0-1 0 0,-1 0-160 16,1 3 160-16,1 1-128 0,2 2 128 16,-3 1 0-16,3 4 0 15,1 1 0-15,0 2-128 0,1 2 128 16,0 3 0-16,-1 2 0 0,1 1-128 16,2-2 128-16,-1 0 0 0,-1-1-144 15,0 3 144-15,0 2 0 0,0 2 0 0,-1 1-144 16,3 4 144-16,2 3 0 0,0 0 0 15,0-1 0-15,5 0 0 0,-3-2-128 16,1 2 128-16,3 0 0 0,1 3 0 0,4-3 0 16,0 2-128-16,5-1 128 0,1 0 0 0,0-4 0 15,4 5-160-15,5-1 160 0,1 2-128 0,2 1-288 16,3-2-48-16,0 1-16 16,0-1 0-16,1 0-1120 0,1-3-240 15,1 1-32-15,1 7-12720 0</inkml:trace>
  <inkml:trace contextRef="#ctx0" brushRef="#br0" timeOffset="206388.13">21752 13500 11055 0,'0'0'480'0,"0"0"112"0,-3 10-464 0,3-10-128 0,0 0 0 0,0 0 0 0,0 0 3680 0,0 0 720 15,0 0 144-15,0 0 16 0,0 0-3648 0,0 0-720 16,0 0-192-16,0 0 0 0,0 0 0 0,0 0 0 16,0 0 0-16,0 0 0 0,0 0 272 0,0 0-16 15,3-6-16-15,-3 6 0 0,0 0 96 16,0 0 32-16,2-7 0 0,2 2 0 0,-4 5-48 0,3-8-16 16,-2-3 0-16,-1 1 0 0,0 0-48 15,2 1-16-15,3-1 0 0,-3 2 0 0,-3-3-32 0,1 1 0 16,2 0 0-16,0-1 0 0,0-1 32 0,-1-3 0 15,-2 0 0 1,1 1 0-16,-1-1 0 16,3 0 0-16,1 0 0 15,-3-4 0-15,-2 0 48 0,1-2 16 0,-1-1 0 16,2-3 0-16,-1-2 32 0,0-4 16 16,-1-1 0-16,0 0 0 0,2-2-96 15,-2 2-32-15,-1-3 0 16,1 1 0-16,-2-3-80 15,2 1-16-15,1 1 0 0,0-3 0 16,-1-1 0-16,-2-1 0 16,1 3 0-16,-1-3 0 15,-4 0 0-15,3 2 0 0,0-1 0 0,0 3 0 16,-2 1-128-16,1 2 0 0,-2-2 144 16,1 0-144-16,-2 2 0 0,0-1 128 0,0-2-128 15,0 1 0-15,0 1 192 0,1 1-48 0,-3 2 0 0,1 2 0 16,0-3-16-16,-1 3-128 0,1-1 192 15,-1 3-64-15,-1-2-128 16,0 0 0-16,-2-1 0 0,0-3 0 0,-1-4 0 16,-2 0 0-16,-3 6-176 0,1 1 176 0,-2-1 0 15,-1 2 0-15,-1 0 0 0,0 1-128 0,-2 4 128 16,1-1 128-16,-1-2-128 0,-3 2 176 0,1 3-48 0,0-3 0 16,3-2 0-16,0 0 0 0,0-1 0 0,-3 1-128 15,-1 0 192-15,-1 4-64 0,1-2-128 16,-1 3 0-16,0-2 0 0,-1 2 0 0,0 2 0 15,-2 1 0-15,-2-2 0 16,-2 4 0-16,0-1 0 0,2-1 0 0,-2 0 0 16,0 1 0-16,-2-2 144 0,-1-2-144 0,1-1 160 0,-3 1-160 0,-3 2 0 0,0-2 0 15,2-3 0-15,-2 2 0 0,1 1 0 0,1 2 0 16,-1 1 0-16,-1 3 0 16,-3 0 0-16,-3 2 0 0,1 1 0 15,0 1-160-15,2-1 160 0,1 2 0 16,1 0 0-16,1 1-128 0,1 1 128 15,-3 0 0-15,-4 0 0 16,0 2 0-16,-1 0 0 16,-1 2 0-16,2-3 0 0,1 2 0 15,1 1 0-15,1-1 0 0,-2 2 0 16,-1 0 0 0,-4-1 0-16,0 2 0 0,0 2 0 15,2 1 0-15,-1 0 0 16,2 0 0-16,0 0 0 0,-4 0 0 15,0 1 0-15,-1 0 0 0,1 2 0 16,2 1 0-16,4 0 0 0,-2-1 0 0,3 3 0 16,-2-2 0-16,-2-1 0 15,-3 1 0-15,0-1 0 16,0 3 0-16,4-2 0 16,2 0 0-16,1 0 0 15,0 1 0-15,-3 1 0 0,0 0 0 16,0 0 0-16,-2-1 128 0,0 1-128 15,-1 0 0-15,5 1 128 16,-1 0-128-16,3-3 0 0,-5 3 0 16,-1-1 0-16,-1 2 0 0,-1-2 0 0,4 2 0 15,-2 0 0-15,3 0 0 0,2-1 0 16,2 0 0-16,0-1 0 16,-3 1 128-16,-6 0-128 0,2 1 0 15,5-1 0-15,-3 2 128 0,3 0-128 16,0 2 0-16,-1 2 0 0,1-1 0 0,-1-2 0 15,-3 0 0-15,-3 3 0 0,2 0 0 16,1 1 0-16,3 1 0 0,1-2 0 0,0 0 0 0,-4 3 0 0,2-1 0 16,-1-1 0-16,-3 1 0 0,1-2 0 0,3 2 0 0,-1 2 0 15,4-3 0-15,0-3 0 0,-1 1 0 0,0 2 0 16,-2-3 0-16,2 4 0 0,-3-3 0 16,3-2 0-16,2 2 0 0,1 2 0 15,2 0 0-15,-1 0 0 0,-2 1 0 0,-1 3 0 16,0-2 0-16,1-2 0 15,-1 2 128-15,-3 0-128 0,6 1 0 16,-1 1 0-16,1-1 0 0,-2 1 0 0,1-2 0 0,-3-3 0 0,-1 4 0 0,0 0 0 16,0 1 0-16,2 0 0 0,2-1 0 15,2 0 0-15,-1-2 0 16,1-1 0-16,0 2 0 0,-1-2 0 16,1 0 0-16,-2 1 0 15,1-1 128-15,-1-1-128 16,2 1 0-16,1 1 0 0,2-1 0 15,1 1 0-15,-1 3 0 0,0 2 0 16,0-1 0-16,-2-2 0 16,3 2 0-16,-1-2 0 15,1 2 0-15,1-1 0 16,2-1 0-16,2 2 0 0,-1-1 0 16,1-2 0-16,1 3 0 0,1 1 0 0,-3-1 0 15,-1 1 0-15,1 1 0 0,-2 0 0 0,2 0-128 16,0 1 128-16,2 1 0 0,2 0 0 15,-1 4 0-15,2 0 0 16,1 2 0-16,0-2 0 0,2 0 0 16,2-2 0-16,-3-1 0 15,-1-1 0-15,2 2 0 0,1 0 0 16,0-1 0-16,2-1 0 16,1 1 0-16,-1 1 0 0,1 1 0 15,1-1 0-15,0 1 0 16,2 1 0-16,0 3 0 15,1 3 0-15,2-2 0 16,0-2 0-16,2-3 0 16,-1 1 0-16,2-1 0 0,0 1 0 15,1-3 0-15,-1-1 0 0,3 1 0 16,-3 3 0-16,2-1 0 16,2 0 0-16,0 0 0 0,-4-1 0 0,2-1 0 0,2 3 0 15,1-1 0-15,-3-3 0 0,2-1 0 0,2 1 0 16,1 0 0-16,-1 6 0 0,-1-4 0 0,2-2 0 0,0 0 0 15,1 0 0-15,2 1 0 16,1-2 0-16,-1 0 0 0,-1-2 0 16,2 4 0-16,2-2 0 0,-3 2 0 0,2 0 0 15,0 1 0-15,-1 1 0 0,1-1 0 16,1 0 0-16,1 0 0 0,0 1 0 16,0-3 0-16,0-2 0 0,3 0 0 0,-2 1 0 0,1-1 0 15,-1 1 0-15,1-2 0 0,4-1 0 0,-4 2 0 16,0 3 0-16,-1-1 0 0,-1 0 0 0,2 1 0 15,2-1 0-15,0 0 0 0,0 0 0 16,1 1-128-16,0 1 128 0,-2 0 0 16,1-1 0-16,0 0 0 0,2-1 0 15,-1-1 0-15,1-2 0 0,2 1 0 16,0 0 0-16,1 0 0 16,-4-3 0-16,1 1 0 0,3 0 0 0,-1 2 0 15,-3-1 0-15,4-1 0 16,-2 2 0-16,1 0 0 0,-1-1 0 15,2 2 0-15,-4-2 0 16,4-1 0-16,-2-1 0 16,1 2 0-16,-2 1 0 0,3-2 0 0,-3 3 0 15,1-1 0-15,1-2 0 0,-1 2 0 16,1 0 0-16,0 1 0 16,1-3 0-16,-2 1 0 0,1 2 0 15,0-2 0-15,-1 2 0 16,3 0 0-16,-2 0 0 0,2-1 0 15,0 2 0-15,-1 0 0 0,-2 0 0 16,3-1 0-16,2-2 0 0,1 2 0 16,-6-1 0-16,2-1 0 0,0-1 0 15,2-2 0-15,1 1 0 16,0-1 0-16,-4 1 0 16,1 1 0-16,1-3 0 0,0 2 0 15,1-2 0-15,0 2 0 0,1 1 0 16,0 0 0-16,-1-2 0 0,-1 2 0 0,2 0 0 15,1 1 0-15,-1 1 0 0,-2 0 0 16,1-2 0-16,0 1 0 0,0-3 0 16,0 2 0-16,-2-3 0 0,0 2 0 15,2-2 0-15,0 1 0 16,1 1 0-16,-3-2 0 0,1-1 0 0,0 1 0 0,0-1 0 16,1 3 0-16,0-1 0 0,1 0 0 15,-1-3 0-15,1 3 0 0,1-1 0 0,-1 1 0 16,2-2 0-16,-1 1 0 0,0 1 0 0,1 1 0 0,1-2 0 0,-1 0 0 15,-4-1 0-15,2 0 0 16,1 1 0-16,0 0-128 0,3 0 128 0,0-1 0 16,1-1 128-16,-2 0-128 15,2-1 0-15,-1-1 0 16,-3-1 0-16,3 0-192 0,0 0 192 16,1 1 0-16,-3-1 0 15,0 0-128-15,2 0 128 16,-1 0 0-16,0-1 0 0,2 0 0 15,-1-1 0-15,1 1 0 0,1 1 0 16,-1-3 0-16,2 0 0 0,0 1 0 0,1 0 0 16,-1 2 0-16,-2-3 0 15,2 2 0-15,2-1 0 16,4-2 0-16,-2-3 0 0,1 2 0 16,-2 0 0-16,-2 0 0 0,1-1 0 15,1 1 0-15,1-1 0 0,-2 2-128 16,-1 1 128-16,1 0 0 0,0-1 0 15,2 1 0 1,-2-1 0-16,2-2 0 0,-1 0 0 16,1 1 0-16,2-2 0 15,1 2 0-15,-2 0 0 0,3 0 0 16,0-2 0-16,-4-1 0 16,1-1 0-16,1 1-128 0,-2 1 128 0,1 0 0 15,-1-2 0-15,0 1 0 0,0 0 0 0,1 1 0 16,4-2 0-16,-2-1 0 0,-3-3 0 15,3 1 0-15,0 1 0 16,4 1 0-16,-3 1 0 0,1-1-128 0,-2-2 128 16,2 0 0-16,-5 2 0 0,1-1 0 15,-1-1 0-15,0 2 0 0,0 1 0 16,0 0 0-16,-1-3 0 0,3 0 0 0,-3-1 0 16,2 1 0-16,-1 1 0 0,1 0 0 0,1-2 0 0,1-2 0 0,-1 1 0 15,-2 2 128-15,2 2-128 0,-1-2 0 0,-1-2 0 16,0 0 0-16,0 3 0 0,-3 0 0 0,1 0 0 15,-1-1 0-15,-3-1 0 0,2 0 128 0,-1 2-128 16,2-2 0-16,-1-3 0 0,-2 2 128 0,4-2-128 16,-1 2 0-16,0 1 0 0,0 0 0 15,-2-2 0-15,4 2 128 0,-1 5-128 16,2-4 0-16,-3-5 0 16,0 3 0-16,0 3 0 0,0 0 0 0,-4-2 0 15,1-1 0-15,0 0 0 0,1-1 128 0,-2-4-128 0,1 4 0 0,-1 2 0 0,1-1 0 16,-2 0 0-16,1 2 0 0,-1 0 0 0,2 0 0 15,-1-2 0-15,1 2 0 16,-2 1 0-16,3 1 0 0,-1 2 0 0,2-2 0 16,0-2 0-16,-3-1 0 0,-3 0 0 15,3 0 0-15,-1 2 0 16,-1 0 0-16,0-3 0 16,0 2 0-16,1 0 0 0,0-2 0 15,-1 0 0-15,-1 1 0 0,0 0 0 16,0 2 0-16,-2-4 0 15,3 2 0-15,-1 0 0 16,-2 0 0-16,-1 0 0 0,1-1 128 16,-2 0-128-16,2 1 0 0,1 0 0 0,-2-1 0 15,-1 0 0-15,2 0 144 0,0 0-144 16,0-1 0-16,-1 2 0 16,0 0 0-16,3-1 0 0,1 1 0 0,-2-1 0 15,1 2 0-15,0 0 0 16,-3 0 0-16,1-1 0 0,1-2 0 15,-1-1 0 1,2 2 0-16,1 0 128 0,-1 0-128 0,0-1 0 16,0-1 0-16,-1 2 0 0,-1 1 0 15,0 0 128-15,2-2-128 0,1 0 0 16,-2 1 0-16,0 0 0 0,-1 1 0 16,0 0 0-16,-2-1 0 0,1 2 0 15,-2-3 0-15,0 0 0 16,0-1 0-16,-1 2 0 0,-7 3 0 15,11-4 128-15,-11 4-128 0,10-6 0 16,-1 2 0-16,0 1 0 0,0-1 0 0,-9 4 0 16,11-3 0-16,-2 0 0 0,-1-1 0 0,1 1 0 15,-9 3 0-15,10-3 0 0,1-1 0 0,-3 0 0 0,1 1 0 16,-1 1 0-16,1-1 0 0,0 0 0 0,0-1 0 16,1 1 0-16,-3 0 0 0,2-1 0 0,-1 0 0 0,-8 4 0 0,10-3 0 15,2-1 0-15,-1-1 0 0,-2 2 0 0,1 0 0 16,-3-1 0-16,3 1 0 0,-3 0 0 15,0 0 0-15,-1-1 0 0,4 1 0 16,0-1 0-16,1 0 0 0,0 3-128 0,-2-2 128 16,0 0 0-16,2-2 0 15,-4 1 0-15,3 0-144 0,-1 1 144 0,0 0 0 0,-9 3-144 16,12-3 144-16,-4 0 0 0,2 0 0 0,-1-1 0 0,1-1 0 16,-10 5 0-16,12-3 0 0,0-3 0 15,-3 2 0-15,-9 4 0 16,11-4-144-16,1 0 144 0,-3 1-160 15,-9 3 160-15,11-4 0 0,0-2 0 0,-2 2 0 16,0-2 0 0,-1 2 0-16,2-2 0 0,1 2 0 15,-4 0 0-15,2-1 0 0,1 1 0 16,1-1 0-16,1 1 0 16,0 1 0-16,-3-1 0 0,2 2 0 15,1-3 0-15,-1-1 0 16,-1 2 0-16,1-2 0 0,3-1 0 15,-4 1 0-15,0 1 0 16,1 0 0-16,-1 1 0 16,1-3 0-16,1 2 0 0,1-1 0 15,-1 3 0-15,1-3 0 16,-1 0 0-16,-1-1 0 16,2-1 0-16,-3 4-128 0,0-3 128 15,2 3 0-15,-2 0 0 0,1-3 0 16,0 0 0-16,-3 2-128 0,1-1 128 0,1 1 0 15,0-1 0-15,-1 1 0 0,0-1 0 16,0 0 0-16,0 1 0 0,1 1 0 0,0-1 0 16,-3 0 0-16,1 0 0 15,-1 1 0-15,3 1 0 0,-2 0 0 16,0-2 0-16,1 1 0 16,1 1 0-16,0 0 0 0,-10 3 0 15,11-4 0-15,1-1 0 0,-1 0 0 0,0 1 0 16,-2-2 0-16,0 3 0 0,1-3 0 0,-1 2 0 15,2 0 0-15,-2 0 0 16,0 0 0-16,-2-2 0 0,2 1 0 0,1-1 0 16,-2 2 0-16,2-1 0 0,-1 0 0 0,0 0 0 15,2 1 0-15,-3-1 0 0,2 0 0 0,0 2 0 0,-1 0 0 16,-9 3 0-16,10-7 0 0,-3 1 0 16,-7 6 0-16,10-5 0 0,0-1 0 0,-1-3 0 0,1 1 0 0,-4 2 0 15,3-1 0-15,-2 0 0 0,3 1 0 0,-4-1 0 16,3 1 0-16,-2-1 0 0,3-2 0 15,-3 0 0-15,2 2 0 0,-1-2 0 0,1 0 0 0,-1-1 0 16,1 1 0-16,-1 2 0 0,1-1 0 0,1 1 0 16,-3 1 0-16,1-1 0 0,-1 1 0 15,1-2 0-15,2 0 0 0,-1 0 0 16,3 0 0-16,-3-1 0 0,1 0 128 16,2 0-128-1,-2 0 0-15,2 0 0 16,0 0 0-16,1 1 0 0,3-1 0 15,-6-1 0-15,1 0 0 16,2 1 0-16,-1-1 0 16,-1 2 0-16,-1 0 0 15,0-1 0-15,0 2 0 0,1-1 0 16,-1 0 0-16,-2 1 0 0,1-1 0 16,0-1 0-16,0 1 0 15,-3 0 0-15,0-1 128 16,0 0-128-16,2 0 128 15,-2-1-128-15,0 0 0 16,2-1 0-16,0 2 0 0,-3-1 0 16,3-1 0-16,-2-1 0 0,2-1 0 15,0 1 0-15,0 1 0 0,0 0 0 16,0-1 0-16,-1 2 0 0,0-1 0 16,1-1 0-16,0 1 0 0,-1 0 0 15,0-1 0-15,2 2 0 16,-3-2 0-16,0-2 0 15,2 0 0-15,2 0 0 16,-5 2 128-16,-1-2-128 0,3 1 0 0,-1 0 0 0,2-2 0 0,-3 0 0 16,0-1 0-16,2 0 0 0,-1 1 0 15,2 0 0-15,-2 1 0 0,-1-1 128 16,0 0-128-16,-3 1 0 16,0 2 0-16,1 0 0 0,-1-1 0 0,1-2 128 0,-2 1-128 15,-1 1 128-15,3 1-128 0,0 0 128 0,0-2-128 16,-3 0 128-16,0 0-128 0,0-1 0 0,2 1 128 0,1-1-128 15,0-1 0-15,0 1 0 16,-3 0 0-16,2-1 0 0,0 0 128 0,0-2-128 0,0 2 0 0,1-2 0 16,0 1 0-16,-1 2 0 0,0-3 0 15,-1 2 0-15,3 1 0 0,-2 0 0 16,-1 0-128-16,-2 2 128 16,1-2 0-16,3 2 0 0,-1 1-128 0,-3-1 128 15,0 1 0-15,-2 0 0 0,3 0 0 0,0-1 0 16,0 4 0-16,0 1 0 0,0-1 0 0,0-1 0 0,-1 0 0 0,-1 0 0 15,0 2 0-15,1 0 0 0,1 1 0 16,0 2 0-16,0-3 0 0,-1-2 0 0,0 5-128 16,1 5 128-16,1-7 0 0,-1 7-144 0,2-7 144 0,-2 7 0 15,0 0 0-15,0 0 0 0,0 0 0 0,5-6 0 0,-5 6 0 16,0 0 0-16,0 0 0 16,0 0 0-16,0 0 0 0,5-6 0 0,-5 6 0 15,0 0 0-15,0 0 0 0,0 0 0 16,11 0 0-16,-11 0 0 0,9 0 0 0,-9 0 0 15,11 3 0-15,-11-3 0 16,9 1 0-16,-9-1 0 0,12 0 128 16,-2 1-128-16,0 1 0 0,-1-1 0 15,-1 0 0-15,-8-1 0 0,11 2 0 16,3-1 0-16,-1 2 0 16,0-2 128-16,0 1 0 15,-3 1 0-15,3 1 0 0,4-1-128 16,-3-1 0-16,3 2 0 0,0 2-176 15,1 1 176-15,2 0 0 16,-2 1 0-16,3 0 0 16,2 2 0-16,0-4 0 0,3 0 0 0,0-2-128 15,-2-2 128-15,3 3 0 0,-3-2 0 16,0 1 0-16,1-4 0 16,-3 3 0-16,3-1 128 0,-3-1-128 0,2-4 0 15,-3 1 144-15,1 1-144 0,1-1 0 16,-1 0 128-16,2-1-128 0,2-1 0 15,0 1 0-15,-2 2 0 16,0-1 0-16,1 1 128 0,3-3-128 0,-4-1 0 16,0 2 0-16,-1-2 0 0,2 2 0 15,-2 0 0-15,-1-1 0 0,-1-2 0 16,1 2 0-16,-3 3 0 0,2 0 0 0,2 0 0 0,-1 0 0 16,3-1 0-16,-2 2 160 0,0 0-160 0,-1-2 128 0,1-1-128 15,-1 1 0-15,3 1-192 0,2-1 192 0,-3-1-160 16,-1-2 160-16,-2 2 0 0,-1 0-144 15,-2 0 144-15,3 2 0 0,-4 0 0 16,0-1-128-16,0-2 128 0,-2 1 0 0,1 2 0 16,-1 0 0-16,-1-1-128 0,1 0 128 15,-5-3-128-15,2 2 128 0,0 2 0 16,0-1 0-16,-3 1 0 0,2 0-128 0,1 1 128 16,1 0 0-16,-4 0 0 0,1-2 0 15,1 1-160-15,-2 0 160 0,2-2-192 16,-2 2 192-16,-9 1-128 15,13-2 128-15,-1-1 0 0,-2 2 0 0,-10 1 0 16,8 0 0-16,2 1 0 0,-2-1 0 0,-8 0 0 16,8 0 0-16,3 2 0 0,-11-2 0 0,0 0 0 15,6 2 0-15,-6-2 0 0,0 0 0 16,0 0 0-16,9 4 0 0,-5 3 0 16,-4-7 0-16,0 0 0 0,4 10 0 0,-1-4 0 15,-3-6 0-15,6 9 0 16,-6-9 0-16,0 0 0 0,2 12 0 0,2 0-128 15,-1 0 128-15,-3-1 0 16,2 3 0-16,-1-1-128 16,3 0 128-16,-3 0 0 0,0 0 0 15,0 4 0-15,-1 0 0 0,0 2 0 0,0 2 0 16,-3 2 0-16,2 0 0 16,-2-1 0-16,0 1 0 0,0 0 0 0,1 1 144 15,1 0-144-15,0 2 192 0,-1 3-192 0,-2-3 0 16,2 4 144-16,-1 0-144 0,-3 3 0 15,1 0 0-15,-2 0 0 16,3-2 0-16,-3 2 0 0,1-1 0 16,-2-1 0-16,1 0 0 0,4 0 0 15,-5 0 0-15,1-1 0 16,-1 1 128-16,1 0-128 16,0 1 0-16,-1-1 0 0,-1 2 0 15,1 1 0-15,-2 2 0 0,1 0 0 0,-2 0 0 16,-3-2 0-16,2 2 0 0,2-1 0 15,-1 0 0-15,-1-1 0 0,0 4 0 0,1 0 0 16,0 2 0-16,-2-4 0 0,1 1 144 0,-1-3-144 0,1-1 0 0,-1-3 128 16,1 1-128-16,0 0 0 0,0-1 0 15,1-1 128-15,-2 0-128 0,2 0 0 16,0-1 0-16,-1 4 0 0,-1-3 0 16,1-3 0-16,0-2 0 0,3-1 144 0,-5 1-144 15,-1-7 0-15,0 3 144 0,0-1-144 0,2-1 0 0,3 0 144 0,-3-4-144 16,-2 4 0-16,-1-1 0 0,3 0 0 0,-1 1 128 0,-2-2-128 15,1 2 0-15,0 0 128 16,-1-1-128-16,3 0 0 0,0 1 0 16,-2-1 0-16,1 1 0 0,0 6 0 15,-1-4 0-15,-1-2 0 16,1-2 128-16,-1 0-128 16,0 0 192-16,-4 2-64 0,1-2 0 0,-3-1-128 15,0-1 0-15,-1 0 0 0,1 1 0 16,-2 1 0-16,-1-2 0 0,-1-3-144 0,0 4 144 15,-1 1 0-15,0 0 0 0,2-2 0 16,2-1 0-16,-1 0 0 0,1 2 0 0,0 0 0 16,0 0 0-16,0-4 0 0,-1 1 0 15,-1 3 0-15,-2-1 0 0,0-1 0 16,-3 2 0-16,-1-3-128 0,1 1 128 16,1-1 0-16,-1 0 0 0,3-2-144 0,-1 1 144 0,2-2 0 15,-2 3 0-15,3-1 0 16,0-1 0-16,-5-4-128 0,2 1 128 15,1 0 0-15,-2 0 0 16,0 1 0-16,0-1 0 0,-4-3 0 0,2 1 0 0,-1 3 0 16,1 0 0-16,1-2 0 0,0 2 0 15,1-1 0-15,1-1 0 0,-2 2-192 0,-1 0 192 16,-1-1 0-16,-1 2-128 0,-4 1 128 16,0 1 0-16,-1-1 0 0,1-1 0 15,2-3 0-15,2 3 0 0,-2 0 0 16,4 0 0-16,-2 0 0 0,1-1 0 15,0 1 0-15,-2 1 0 0,0-2 0 0,-3-2 0 16,1 0 0-16,1-1 128 0,-3 1-128 0,2-1 0 0,1 0 0 0,-1-2 0 16,0-2 0-16,2 4 0 0,1-1 0 15,-3 3 0-15,-3 0 0 0,0 0 0 0,-1-2 0 16,-3-1 0-16,2-2 0 0,0 1 0 16,-3 1 0-16,3 0 0 0,3-1 128 15,-2 2-128-15,3-1 0 0,-4 2 0 0,0-3-128 0,1 2 128 16,-3 2 0-16,1-2 0 0,1-3 0 0,2 0 0 0,2 3 0 0,1 2 0 15,0-6 128-15,0 3-128 0,2 1 0 0,-3-2 0 16,-2-1 128-16,1-2-128 0,-1 0 0 0,0-3 0 0,-1 2 0 16,1-1 0-16,2 1 0 15,2-1 0-15,0-1 0 0,0 1 0 0,-3 2 128 0,2-1-128 16,0-5 0-16,-2 3 0 16,-1 1 128-16,-1 2-128 0,2-2 0 15,-1-3 144-15,0-1-144 0,0 1 0 16,3 3 0-16,1 0 128 0,-4 0-128 15,1 1 0 1,-6-2 0-16,1 3 0 0,-1 1 128 16,0-1-128-16,0 0 128 0,1 3-128 0,2 1 0 0,0-1 0 15,2 1 128-15,-2-2-128 0,0 0 0 16,-4-1 0-16,2 0 0 16,0 1 0-16,-1 0 0 0,0-4 0 0,3-5 0 15,0 2 0-15,1 3 0 0,-3 1 0 16,2-1 0-16,-1-1 0 0,-3-3 0 15,0 3 128-15,-2 2-128 16,1-4 0-16,-2-2 0 0,2 0 0 16,2 5 128-16,-1 0-128 0,1 2 0 0,0-2 128 15,-3 0-128-15,3-1 128 0,0 0-128 0,-1-1 0 16,-2 0 0-16,4-4 0 0,1 3 0 16,2-1 0-16,-1-1 0 0,-2 0 0 15,-1 1 0-15,0-1 0 0,-1-4 0 16,0 2 0-16,0 1 0 0,2-1 0 0,1 1 0 15,2-3 0-15,0-3 0 16,-1 3 0-16,-1 0 0 0,-1-1 0 0,-3 1-128 0,3-2 128 0,2-1-160 16,2 1 160-16,-2 2 0 0,4-1 0 0,-1-1 0 0,5 0 0 15,-1-2 0-15,1 1 0 0,1-1 0 16,-3 0 0-16,0-5 0 0,3-1 0 16,0 1 0-16,1-1 0 0,1 1 0 0,0-2 0 15,0-2 128-15,5 4-128 0,0 1 0 0,-1 0 0 0,1-2 0 16,1 0 0-16,-3 0 0 0,2-1 0 0,-2-2 0 0,-2 0-144 15,-1-3 144-15,3-2-160 0,3-2 160 16,-1 0-160-16,0 3 160 0,1-2-160 0,2-1 160 0,-1 2-160 16,2-1 160-16,3 1 0 0,-3 1 0 0,4 0 0 0,-1-2 0 0,3 2-240 15,0-3 64-15,0 1 16 0,2 0 160 0,0-6-128 0,-3-2 128 0,4-1-128 0,-3 5 128 16,2-1 0-16,-2 1 0 0,0 1 0 0,1-1 0 16,-2 1 0-16,-3 0 192 0,3 0-64 0,-2-1-128 0,3 0 0 15,0-2 0-15,0 0 0 0,-1 1 0 0,0 2 0 16,2 0 0-16,0 3-128 0,1-1 128 15,0 3 0-15,1 0 0 16,1 1 0-16,0 0 0 0,1 2 0 0,2-1 0 0,-3-1 128 16,2 0-128-16,1-3 0 0,3-2 0 15,-3 1 0-15,1 4 0 0,0-1 0 16,0-1 0-16,2 1 0 0,-1 2 0 16,1 1 0-16,0 1 0 0,1 0 0 0,2 0 0 15,-2 0 0-15,3-1 0 0,0 0 0 0,-3 1 0 16,3-1 0-16,-1-2 0 0,-1 2 128 15,0-1-128-15,1-1 0 0,-4 1 0 16,4 1 128-16,0-1-128 0,-2 4 128 16,3 1-128-16,-2 1 128 0,0-4-128 0,1 1 0 15,-1 2 0-15,0 1 0 0,2-1 0 0,0-1 0 0,-2 0 0 16,0 0 0-16,3 0 0 0,0 0 0 0,-1 0 0 16,0 0 0-16,1 0 0 0,0 0 0 0,1 3 0 15,0-2 0-15,-1 0 0 0,0 2 0 0,0 1 0 16,-1 0 0-16,1 1 0 0,0 0 0 15,-1-1 0-15,0 3 0 16,0 0 0-16,1 0 0 0,0 0 0 0,0 1 0 16,0-1 0-16,0 5 0 0,1-1 0 0,1 2 0 0,-1-5 0 15,2 4 0-15,-2 1 0 0,2-1-128 0,-2 1 128 0,1 1 0 0,-1 0 0 16,2 1 0-16,-2 0 0 0,-1 7 0 0,2-8 0 0,0 2 128 16,1 0-128-16,-3 6 0 0,3-8 0 0,0 1-128 0,-1 0 128 15,0 2 0-15,-1-2 0 0,3 1 0 0,-3-2 0 0,0 0 0 16,2 1 0-16,-3 7-128 0,0 0 128 0,0 0 0 0,5-9 0 15,0 2 0-15,-2 2 0 0,1-3 0 0,-1-1 0 16,0 1 0-16,1 1 0 0,-3 0 0 0,2 2 0 0,0-2 0 0,-1-1 0 16,3 0 0-16,-3 0 0 0,1 1 0 0,0 0 0 0,-1 1 0 15,-1 1 0-15,-1 5 128 0,0 0-128 0,0 0-192 0,0 0 64 0,0 0 0 0,0 0-960 16,0 0-192-16,0 0-48 0,-6 5-16320 0</inkml:trace>
  <inkml:trace contextRef="#ctx0" brushRef="#br0" timeOffset="207987.27">11771 13628 12895 0,'-9'-4'1152'0,"-1"-2"-928"0,1 1-224 0,-1-2 0 0,4 3 800 0,-3-2 112 0,2 0 32 0,-1 0 0 16,8 6-624-16,-6-3-112 0,-5-3-16 0,0 4-16 0,2 2-176 0,-2-1 0 16,2-2 0-16,0-2 0 0,1 2 0 15,-1-1 0-15,1 0 144 0,0 0-144 0,1-4 400 0,0 3 16 16,1 1 0-16,-1 2 0 0,1-2 32 0,0-2 16 16,0-1 0-16,3 1 0 0,3 6-80 0,-7-4-32 15,2-4 0-15,2 2 0 0,3 6 160 0,0 0 48 16,-6-7 0-16,6 7 0 0,0 0 48 0,0 0 16 15,-3-8 0-15,3 8 0 0,0 0-144 0,0 0-32 16,0 0 0-16,0 0 0 0,0 0-176 0,0 0-32 0,0 0-16 0,0 0 0 16,0 0-224-16,10-1 144 0,-1 1-144 15,-1 2 128-15,-8-2-128 0,14 7 0 0,0 3 0 16,-3-5 128-16,1-3-128 0,0 1 128 0,3 4-128 0,1-1 128 16,-1-3 48-16,2-3 0 15,-1-1 0-15,2 0 0 16,1 0 48-16,1 1 16 15,-1-2 0-15,2 0 0 16,2-1 0-16,-2-1 0 0,0 0 0 0,-1 3 0 16,-2 1-64-16,0 0-16 15,-1-4 0-15,-2 4 0 16,-1 2-160-16,-1 1 0 16,0-1 0-16,-5-2 0 0,-8 0 0 15,10 2 0-15,-1 3 0 16,-2 2 0-16,-7-7-480 15,4 8-32-15,-4-8 0 0,0 0-8544 0,-1 11-1712 16</inkml:trace>
  <inkml:trace contextRef="#ctx0" brushRef="#br0" timeOffset="-206029.67">22261 8885 11967 0,'0'0'1072'0,"-11"-1"-864"0,-2 2-208 0,3-1 0 0,10 0 1728 0,-7 0 320 16,-1 0 48-16,1 0 16 0,7 0-1152 0,0 0-240 0,0 0-32 0,-5 1-16 16,5-1-448-16,0 0-96 0,0 0 0 0,-9 0-128 0,3-2 320 0,6 2-64 15,0 0 0-15,0 0 0 0,-9-3 64 0,3 1 0 16,-1 0 0-16,7 2 0 0,-6 0-48 0,6 0 0 15,-8-1 0-15,8 1 0 0,0 0 64 16,-8 2 16-16,1 0 0 0,7-2 0 0,0 0-144 0,0 0-16 16,-9 5-16-16,9-5 0 0,0 0-176 0,0 0 128 15,-7 5-128-15,7-5 128 0,-3 9-128 0,3-9 0 16,0 0 0-16,3 10 0 0,3-1 0 0,-2 0 0 16,2-1 0-16,0 1 0 0,0-1-160 15,2 1 160-15,-3-2 0 0,1 0-144 16,-6-7 144-16,0 0 0 0,6 7 0 0,-6-7 0 15,0 0 0-15,0 0 0 0,0 0 0 0,0 0 0 0,0 0 0 16,0 0 0-16,0 0 0 0,0 0 128 16,0 0 32-16,0 0 16 0,0 0 0 0,0 0 0 15,0 0-48-15,-8 1-128 0,1 0 192 0,7-1-64 16,-9-1-128-16,9 1 0 0,0 0 0 16,-8 2 128-16,-2-1-128 0,10-1 0 15,-8 0 0-15,0 2 0 0,8-2 0 16,-8 5 0-16,8-5 0 0,0 0 0 0,-8 4 0 15,8-4 0-15,-4 3 0 0,4-3 0 16,0 0 0-16,0 0 0 0,0 0 0 0,0 0 0 0,0 0 0 0,0 0 0 16,0 0 0-16,0 0 0 0,0 0 0 0,0 0 0 0,0 0 0 0,0 0 0 15,0 0 0-15,0 0 0 0,0 0 0 0,0 0 0 0,0 0 128 0,0 0-128 0,0 0 192 16,0 0-64-16,-5-5 96 0,5 5 16 0,0 0 0 0,-3-9 0 16,1-1-48-16,0 0 0 15,0 1 0-15,1-2 0 0,-3-2-16 16,2 0-16-16,0 0 0 0,1 0 0 15,-2-2 80-15,1 0 16 16,0-2 0-16,2 1 0 0,0-1 32 0,0 2 16 16,0 1 0-16,0-2 0 0,2-1-48 0,1-1-16 0,-1 3 0 15,1-3 0-15,2 0-64 0,-3 3-16 0,2 1 0 0,1-1 0 16,0 2-32-16,-2-1 0 0,3-1 0 0,0 0 0 16,-2 1 32-16,1 0 0 15,2 0 0-15,-5 1 0 16,1 1 96-16,3-1 0 15,-1-2 16-15,2 0 0 0,-3 2 0 16,3-1 0-16,1-1 0 16,-1 1 0-16,-1 0-80 15,2 1 0-15,-4-1-16 0,1 0 0 16,0-1-176-16,-2 2 192 16,3-3-192-16,2-1 192 0,5-4-192 15,-4 0 0-15,2 0 0 0,2 0 128 0,-4 1-128 16,2 1 0-16,-1-1 0 0,0 0 0 15,3 1 0-15,-2-1 0 0,0 4 0 16,-2-2 0-16,1 2 0 16,0 0 0-16,-1 1 0 15,2-1 0-15,-2-1 0 0,1 0 0 16,1 1 128-16,-2 0-128 16,1 1 0-16,2-1 0 0,-1-1 0 15,0 1 0-15,0-1 0 16,2 2 0-16,-1-1 0 0,1 1 0 15,1-3 0-15,-1 3 0 0,-1-1 0 16,3 1 0-16,1 1 0 16,1 2 0-16,-2 1 0 0,1 0 0 15,0-3 0-15,1 1 0 0,-2-1 0 0,0 2 0 16,1 3 0-16,-2-1 0 16,-1 0 144-16,2-1-144 0,0 2 0 0,-1 1 144 15,-3-1-144-15,2-1 0 0,1-1 144 0,-1 2-144 16,-1 3 0-16,0-3 144 0,-1-1-144 0,1 1 0 0,0 1 0 15,4 1 128-15,-3-2-128 0,-1-1 0 0,1 0 0 16,-1 1 0-16,0 0 0 0,3 1 0 0,0-2 0 0,0 3 0 0,1-2 0 16,-1 3 0-16,1-1 0 0,-1-1 0 0,0-1 0 15,2 0 0-15,-6-1 0 0,4 0 0 0,5 2 0 16,-2 1 128-16,-3 0-128 16,1 0 0-16,0 0 0 0,1 0 0 0,-2 3 0 15,0-3 0-15,2-1 0 0,-1 2 0 16,0 0 0-16,-1 2 0 0,-2-2 0 0,3 1 0 15,0-2 128-15,2 2-128 0,-3 0 0 16,2 2 0-16,0-2 0 0,4 1 0 0,-2 1 0 16,2 1 0-16,0 1 128 15,0-2-128-15,1 0 0 0,-1 1 0 16,-6 0 0-16,4 0 0 16,2-1 0-16,-1 0 128 15,-3 1-128-15,-2 1 0 0,3-1 0 16,-3-1 0-16,0 0 128 0,-1 1-128 15,1 0 0-15,1 2 0 0,-4 0 0 16,2 0 128-16,-1-1-128 0,3 1 0 16,0 0 0-16,0 0 0 0,-3 1 0 0,3-1 0 15,5-1 128-15,-3 1-128 0,-1 1 0 16,3 2 0-16,1-3 0 0,-1 1 128 16,-1 1-128-16,2-1 0 0,3-1 0 15,-2 1 0-15,-2 1 0 16,-2-1 0-16,2-1 0 0,0 1 0 15,0-1 0-15,-4 2 0 16,2 1 0-16,-1-2 128 16,1 2-128-16,-2-2 0 15,0-1 0-15,0 2 0 0,3 2 128 16,1 1-128-16,-3-1 0 0,4 0 128 16,2 0-128-16,-3 0 0 15,1 2 0-15,0-2 0 0,-3 0 0 16,1 0 0-16,2 1 0 15,0 2 0-15,-2-5 0 0,2 1 0 16,0 0 128-16,0 2-128 16,-2 4 0-16,1 0 0 0,-1-1 0 15,1 2 0-15,-2-2 0 0,3 1 0 0,-4 1 0 16,2-1 0-16,-1-1 0 16,0 0 0-16,-2 0 0 0,3-1 0 0,-2-1 0 15,-1 3 0-15,1 0 128 0,0 0-128 0,2 2 0 16,0 2 0-16,-2 0 0 0,2-2 0 0,-3-1 0 0,0 2 0 15,-1 1 0-15,2-1 0 0,-2 2 0 0,0 1 128 16,1-2-128-16,-2 1 0 0,-1 0 0 0,-1 1 128 16,2 0-128-16,-2 1 0 0,1 0 0 0,0 2 0 0,-2 1 128 0,2 1-128 15,-2-1 0-15,0-1 0 0,0-2 0 0,1 2 128 0,-1 0-128 16,3 0 0-16,-4-3 0 16,3 3 0-16,-1-2 0 0,1 1 0 0,0-3 0 0,2 2 0 15,0-2 0-15,0 1 0 0,-1 2 0 16,0-1 0-16,1 1 0 0,1-1 0 0,-1 2 0 15,-2 1 0 1,-2-1 0-16,1-1 0 16,3 0 0-16,-4 3 0 15,0 1 0-15,-1 0 128 0,-1-2-128 16,1-1 0-16,1 1 0 16,-2 0 0-16,-1 0 128 0,-2 0-128 0,2 0 0 15,-3 1 0-15,1 0 0 16,0-2 128-16,-1 0-128 15,0 1 0-15,-1-1 0 0,-1 0 128 16,3-2-128-16,-1 1 0 0,-3 1 0 16,3-1 0-16,-1 0 0 15,2 1 128-15,-3 0-128 16,1 2 0-16,0 1 0 16,1-2 128-16,0-1-128 15,-1 2 0-15,-2-3 0 16,4 2 0-16,-1 1 128 0,2-1-128 15,-4-4 0-15,3 2 0 0,-2-1 0 16,2 1 0-16,-1-2 0 0,3 1 0 16,-4 1 0-16,2-1 0 15,0 0 0-15,0-1 0 0,-1 0 128 0,1 0-128 16,-1 0 0-16,2 2 0 0,-4 0 0 0,3-1 0 16,-3-3 0-16,2 1 0 0,-2 1 0 0,0 1 0 0,0 3 0 15,3-2 0-15,-5-1 0 0,1-1 0 0,-1 0 0 0,0 0 0 16,-1 0 0-16,0 1 0 0,0-2 0 0,1 0 0 0,0 1 128 15,1-2-128-15,-1-2 0 0,-1 1 0 16,0 0 0-16,2 0 0 0,2-1 0 16,0 1 0-16,-4-2 0 0,1 2 0 15,2 0 0-15,-1 3 0 0,-2-3 0 0,0-1 0 16,0 0 0-16,-1 0 0 16,0 3 0-16,1-3 0 0,0-11 0 0,2 11 128 0,1 1-128 0,-3-1 0 15,-2-1 0-15,0 2 0 0,0-2 128 0,1 0-128 16,-1-1 0-16,0 1 0 15,0 1 0-15,1-1 0 16,-2-1 0-16,2 1 0 0,1-1 128 16,-1 1-128-16,-2-1 0 0,2 1 0 15,1-10 0-15,-1 11 0 16,0 1 0-16,0-2 0 16,1-10 128-16,-2 10-128 0,2-1 0 0,1-1 0 0,1 1 0 15,-2-9 128-15,0 10-128 0,0-10 0 0,1 9 0 16,-1-9 0-16,2 12 0 0,0-4 0 0,-2-8 128 0,0 8-128 15,0-8 0-15,0 0 0 0,1 10 144 16,-1-10-144-16,0 0 0 0,1 9 128 0,-1-9-128 0,0 0 0 16,0 0 0-16,0 0 0 0,0 0 0 0,0 0 0 0,3 9 0 15,-3-9 0-15,0 0 0 0,0 0 128 0,0 0-128 0,0 0 0 0,0 0 0 16,0 0 0-16,2 9 0 0,-2-9 0 0,0 0 0 16,0 0 0-16,0 0 0 0,0 0 0 15,0 0 0-15,0 0 128 0,0 0-128 0,0 0 0 0,0 0 0 16,0 0 0-16,0 0 0 0,0 0 0 0,0 0 0 15,0 0 0-15,0 0 0 0,0 0 0 0,0 0 0 16,0 0 128-16,0 0-128 0,0 0 0 16,0 0 0-16,0 0 0 0,0 0 0 0,0 0 0 15,0 0 0-15,0 0 0 0,0 0 0 0,0 0 0 16,0 0 0-16,-5 6 128 0,5-6-128 16,0 0 0-16,-6 5 0 0,6-5 0 15,0 0 0-15,0 0 0 0,0 0 0 0,0 0 0 0,-4 3 0 16,4-3 0-16,0 0 0 0,0 0 0 0,0 0 0 15,-7 1 0-15,7-1 0 0,0 0 128 16,0 0-128-16,0 0 0 0,0 0 0 0,0 0 0 0,-6-1 0 0,6 1 0 16,0 0 0-16,0 0-128 0,-5-2-48 0,5 2 0 0,0 0 0 0,0 0 0 15,-3-7-512-15,1 1-96 0,2 6-32 0,5-9 0 0,0 0-2368 16,2-3-464-16</inkml:trace>
  <inkml:trace contextRef="#ctx0" brushRef="#br0" timeOffset="-204391.48">23041 6351 7359 0,'6'-14'320'0,"0"6"80"0,3 1-400 0,2-2 0 0,-1-1 0 15,4 0 0-15,0 4 848 0,-1-2 96 0,-2-1 16 0,0 4 0 0,0 0-688 0,-1 2-128 0,1-3-16 0,-3 3-128 0,-8 3 160 0,7-7-160 0,0 1 128 16,-7 6-128-16,0 0 368 0,3-7-16 0,0 0 0 0,-3 7 0 0,0 0-64 0,-7-8-16 0,0-1 0 0,-1 2 0 0,3 2 112 16,-3 1 0-16,-2-2 16 0,-1 1 0 0,2-2 272 0,2 1 48 0,1 1 16 0,-3-2 0 0,1 0 176 15,0-2 48-15,-1 0 0 0,4 2 0 0,5 7-144 0,-5-8-32 0,0-2 0 0,0 0 0 0,2-1-320 16,0 3-64-16,-1-2-16 0,0 1 0 0,-2-2-224 0,3 3-160 15,-1 0 192-15,-1-1-192 0,-1-1 320 16,-2-2-32-16,1 1-16 16,2 5 0-16,5 6 304 15,-7-4 48-15,0-2 16 0,1 0 0 16,2 1-64-16,4 5-16 0,0 0 0 16,-7-4 0-16,3-2-112 0,4 6-32 15,0 0 0-15,0 0 0 0,0 0-224 0,0 0-32 16,0 0-16-16,0 0 0 0,-5 10-144 0,4 0 0 0,1-2 0 15,1 3 0-15,3 3 0 0,1 1 0 0,2 1 0 16,0 3 0-16,2 3 0 0,4-1 0 16,3 1 0-16,0 1 0 0,2 0 0 15,2-2 0-15,3-1 0 16,-2 2 0-16,4 1 0 0,-1 0 0 16,3 1 0-16,0 2 0 15,0 1 0-15,-2 3 0 0,0 0 0 16,-1 0 0-16,1 0 0 15,-2 0 0-15,-1-1 0 0,0 0 0 16,1-1 0-16,-2-1 0 16,-2-1 0-16,0 1 0 0,0-3 0 15,0-2 0-15,-2-2 0 0,0-1 0 0,-2 1 0 16,-1-4 0-16,1-1 0 16,-3-3 0-16,-5-2 0 0,3-1 128 15,1-1-128-15,-4-3 128 16,-7-5-128-16,0 0 192 0,0 0-192 0,0 0 192 15,0 0 96-15,0 0 32 0,0 0 0 0,0 0 0 16,0 0 0-16,-4-9 0 0,-4 0 0 16,0-1 0-16,-2-6-128 15,-3 1-32-15,-6-6 0 0,0 0 0 16,-1-1-160-16,-3 0 0 16,-4-4 144-16,2 0-144 0,-3 1 0 15,1-1 0-15,-3-2 0 0,1-3 128 0,-1 1-128 16,-1-5 0-16,-1 4 0 15,-3 1 0-15,-2 0 0 0,0 5 0 16,5-2 0-16,2 4 0 0,-2 2 0 0,3 1 0 16,5-1 0-16,1 2 0 0,2 4 0 0,3 0 0 15,3 2 0-15,2 1 0 0,2 1 0 0,3 1 0 16,0 3 0-16,5 1 0 0,3 6 0 16,-3-7 0-16,3 7-144 0,0 0 144 0,0 0 0 0,0 0-144 0,6-4 144 0,3 3 0 15,1 2-192-15,1 3 192 0,2 3-192 0,4 2 192 16,2 1-128-16,7 2 128 0,5 3 0 15,3 4 0-15,1 3 0 0,4 2 0 16,5 1 128-16,2 6-128 0,-6 5 272 16,3 0-32-16,1-5-16 0,1 2 0 15,0 0-16-15,3-1 0 0,0-1 0 16,0-2 0-16,-1-3-32 16,-3-3-16-16,-3 0 0 0,-2-3 0 15,-3-1-160-15,-2-2 192 0,-3 0-192 0,-4-5 192 16,-3-1-192-16,-1-3 0 0,-3-4 0 15,-4-2 0-15,-2-2-1344 16,-5-3-192-16,-9 3-32 0,2-15-14032 16</inkml:trace>
  <inkml:trace contextRef="#ctx0" brushRef="#br0" timeOffset="-203338.18">22403 1592 14447 0,'-9'-7'640'0,"9"7"128"0,-5-4-608 0,-1-1-160 0,6 5 0 0,-5-6 0 0,1 2 704 16,4 4 128-16,-7-6 0 0,3 3 16 0,4 3-144 0,0 0-16 0,0 0-16 0,0 0 0 0,0 0-64 16,0 0-16-16,0 0 0 0,0 0 0 0,0 0-336 0,0 0-64 0,0 0 0 0,0 0-16 0,0 0-176 0,0 0 0 15,0 0 144-15,0 0-144 0,2 12 272 0,0-1-16 0,-2 0 0 0,0 1 0 0,0 1 0 0,1 6 0 0,-1-1 0 0,-1 4 0 16,0 3-32-16,0 2-16 16,-1 5 0-16,0 3 0 0,2 4-16 0,-3 7-16 0,-2 4 0 0,0 2 0 0,2-1-48 0,-1-1 0 0,-3 0 0 15,0-2 0-15,1-3-128 0,-1 0 192 0,2 1-192 0,-3-4 192 0,2-1-48 0,3-2 0 0,-1-4 0 0,0-2 0 0,0-2-16 16,2-4 0-16,1-3 0 0,-3-2 0 0,3-1 16 0,0-3 0 0,-1-3 0 0,-1 0 0 0,-1-3 16 0,0-1 0 0,2-1 0 0,0-1 0 0,-1 1-160 15,1 1 192-15,0-2-192 0,-1 0 192 0,2 0-192 0,0 1 0 0,-2-2 144 0,1-1-144 0,2-7 0 16,0 0 128-16,0 0-128 0,0 0 0 0,0 0 0 0,0 0 0 0,0 0 0 0,0 0 128 0,0 0-128 0,0 0 144 0,0 0-144 0,0 0 160 16,0 0-32-16,7-9 0 0,-1-2 0 0,0-1 0 0,0-3-128 0,0-4 192 0,3-2-192 0,-3-1 192 0,4-2-32 0,-1-1 0 15,1-2 0-15,0 0 0 0,1-2 0 0,0-3 0 0,0-2 0 0,-1-2 0 0,1-2-32 16,0 1-128-16,-4 1 192 0,2-1-64 16,0 1 32-16,-1 2 0 0,-2 1 0 15,2-2 0-15,0-4-160 0,-1 2 192 0,-3 1-192 16,0-2 192-16,3 0-192 0,-3 1 0 15,1 3 0-15,0 6 0 0,-3 2 0 0,3 6 0 16,-1 0 128-16,0 3-128 0,-1 2 0 0,-2 2 0 0,0 3 0 16,0-1 0-16,-2 1 0 0,1 10 0 0,-1-8 0 15,1 8 128-15,0 0-128 0,0 0 0 0,0 0 0 0,0 0 0 16,0 0-208-16,0 0 80 0,0 0 128 16,1 9-208-16,-1 2 64 0,0 5 16 0,0 4 0 15,-1 3 0-15,0 3 128 0,1 8-160 0,-5 5 160 16,2 2-160-16,-3 1 160 0,0-4 0 0,-2 0 0 0,-1 2 0 15,-1-3 0-15,-3 2 176 0,0 1-48 0,-1 1 0 16,-2 2 64-16,0-1 16 0,-2 0 0 0,2 2 0 0,-1-3 0 16,1-4 0-16,0-4 0 0,0-2 0 15,0 2-208-15,2-5 176 0,0-4-176 16,2-2 160-16,-1-1-160 0,0-4 0 16,4-1 144-16,-1-3-144 0,4-2 0 0,-2-2 144 15,2-3-144-15,6-6 0 0,0 0-192 0,0 0-160 16,0 0-32-16,0 0-9664 0,12-8-1952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55.15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10030 15780 7359 0,'-15'3'656'0,"6"-1"-528"0,0 0-128 0,0-2 0 16,1 3 1296-16,-4-2 240 0,1 1 32 0,11-2 16 15,0 0-304-15,-8 1-64 0,-1 0-16 0,2 0 0 16,7-1 64-16,0 0 16 0,-8-2 0 0,8 2 0 16,-7-1-192-16,7 1-48 0,-7-2 0 0,7 2 0 15,0 0-240-15,0 0-48 0,0 0-16 0,11-1 0 16,0-2-16-16,0 3 0 0,7-1 0 0,2 0 0 16,4-1-208-16,5 1-32 0,3 0-16 0,3 1 0 15,1 1-32-15,6-2-16 0,1-1 0 0,6-1 0 16,2 2-96-16,7 0-32 0,3-1 0 0,0 2 0 15,0 0-144-15,4 0-16 0,1-3-128 0,3 2 192 16,4 2 0-16,-2 1-16 0,-2-1 0 0,2-1 0 0,0 2 80 16,1-1 0-16,-1 0 16 0,0 3 0 0,1 2-80 0,1 0-32 15,-5-4 0-15,6 1 0 0,-2 2-16 16,3 0 0-16,0 2 0 0,-2-1 0 0,-4 1-144 16,1-2 192-16,2-1-192 0,0 2 192 0,0 3-192 0,-5-1 0 15,-5 0 144-15,-2-5-144 0,-2 1 0 0,3 0 144 16,-3 0-144-16,1 0 0 0,-3 2 128 0,-5-1-128 15,-3-2 0-15,-4 0 0 0,-4-1 0 16,-1-2 160-16,-1 0-160 0,-5 0 128 0,0 1-128 0,-4-1 0 16,-4-1 144-16,-3 1-144 0,-2 1 144 0,-3 0-144 15,-4-2 192-15,-1 1-192 0,-2 0 240 0,-3 0-64 16,-7 0-16-16,0 0 0 0,0 0-160 0,0 0 192 16,0 0-192-16,0 0 192 0,0 0-192 0,0 0 0 0,0 0 144 15,-9-4-144-15,-1 0 0 0,-1 1 0 16,-1 0 0-16,-2 2 128 0,-1-1-128 0,-2-1 0 0,-5 0 0 15,-1 2 0-15,0-3 0 0,-2 0 0 0,-3 1 0 0,1 1 0 16,-5 0 0-16,-4-2 0 0,-4-2 0 16,-4 1 0-16,-4 1 0 0,-4 1 0 0,-3-1 0 0,-1 2 0 15,1 0 0-15,-6-1 0 0,1-3 0 0,-6-1 0 16,-7 0 0-16,0 1 0 0,-3 1 0 0,-1-1 0 16,-2 0 0-16,-5-1 0 0,-5 0 0 0,1 2 0 15,2 4 0-15,-4-2 0 0,-3-3 0 0,3 1 0 16,1 1 0-16,4 1 0 0,4 1 0 0,-1-2 128 15,0 0-128-15,4 1 0 0,1 1 128 0,6-1-128 16,2 1 128-16,-1 0-128 0,-2-1 160 0,5 2-160 16,5 1 0-16,3 3 128 0,0-2-128 0,3 1 0 0,3-2 0 15,-2 1 176-15,1 0-176 0,7 0 160 0,4-2-160 0,4 1 0 16,4 0 0-16,5 1 0 0,4 2 0 0,6-3 0 16,6-1 0-16,5 1 0 0,9 0 0 0,0 0 0 15,0 0 128-15,0 0-128 0,10-2 0 0,5 1 0 16,7-1 0-16,4 1 0 0,2 1 0 0,11 0 0 15,7-1 0-15,4 0 0 0,1-5 0 0,4 3 128 16,4 1-128-16,2 1 0 0,3 0 0 0,5 1 0 16,5 0 128-16,2-1-128 0,1-1 0 0,7 2 0 15,4 3 0-15,2-2 0 0,-2-2 0 0,2 1 128 16,1 2-128-16,3 0 0 0,1-1 0 0,-1 0 0 16,-3 0 128-16,4 2-128 0,2 0 0 0,-2-3 0 15,-1 0 144-15,-2 0-144 0,1 0 0 0,0 2 0 0,0 2 0 0,-4 1 0 16,-9-3 0-16,1 1 0 0,1 2 0 15,-4 2 128-15,-6 4-128 0,-1-3 0 0,-8-3 0 0,-2 1 0 16,-3 2 0-16,-3-2 0 0,-3 2 0 0,-6-1 0 16,-4 0 0-16,-6-1 0 0,-4-2 0 0,-5 1 0 15,-7-3 0-15,-3 0 128 0,-5-1-128 0,-2-1 0 16,-10 0 160-16,0 0-32 0,0 0-128 0,0 0 192 16,0 0-64-16,0 0-128 0,0 0 176 0,0 0-176 15,-10-5-192-15,-1-1-160 0,-7 0-32 0,-3 0-12288 16,-5 1-2480-16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02.04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18064 1480 16575 0,'0'0'368'0,"12"-17"80"0,-6 7 0 0,-1 1 16 0,-4-1-464 0,1 1 0 0,1-1 0 0,0 2 0 15,-2-2 912-15,0-1 96 0,-1 0 16 0,-1 2 0 16,0 2-832-16,1 7-192 0,-2-8 0 0,2 8 0 16,-3-8 864-16,3 8 128 0,0 0 32 0,0 0 0 15,0 0 0-15,-6-2 0 0,6 2 0 0,-10 1 0 16,1-1 0-16,9 0 0 0,-8 2 0 0,8-2 0 0,-6 5-832 16,-2-1-192-16,-1 0 0 0,1 1 0 0,8-5 864 0,-7 6 128 15,0 3 32-15,2 1 0 0,-4 0-832 0,2 3-192 16,-3 4 0-16,1 4 0 15,-2 2 864-15,0 4 128 0,-1 2 32 0,-1 5 0 0,-1 4-832 0,-3 4-192 16,-1 2 0-16,-3 2 0 0,-2 3 0 0,-2 4 0 16,0 4 0-16,0 3 0 0,-2 4 864 0,4 0 128 15,1 0 32-15,3-3 0 0,-3-2-832 0,2-2-192 16,2-2 0-16,3-1 0 0,3-7 0 0,3-6 0 16,0-7 0-16,1-4 0 0,2-4 0 0,-1-2 0 15,1-4 0-15,2-2 0 0,3-3 0 0,0-2 0 16,-2-4 0-16,1-1 0 0,0-2 0 0,2-6 0 15,0 0 0-15,0 0 0 0,0 0 0 0,0 0 0 16,-3-9 0-16,2 1 0 0,2-4 0 0,0-1 0 0,0 0 0 0,2-3 0 16,-1-4 0-16,2-2 0 0,2-3 0 0,4-4 0 15,3-4 0-15,0-2 0 16,1-8 0-16,6 1 0 0,0-1 0 0,1-1 0 0,1 1 0 0,2-1 0 16,6-2 0-16,2-2 0 0,-1-3 0 0,2-5 0 15,0-7 0-15,-2 2 0 0,-2 1 0 0,-2 4 0 16,0 3 0-16,-1 2 0 0,-2-1 0 0,-1 4 0 15,1 4 0-15,-2 3 0 0,-4 5 0 0,0 2 0 16,-2 2 0-16,1 3 0 0,-2 3 0 0,-3 4 0 16,-1 0 0-16,-4 2 0 0,-2 2 0 0,1 2 0 15,-4 0 0-15,0 4 0 0,-1 2 0 0,-1 4 0 16,0 6 0-16,0 0 0 0,-6-2 0 0,-4 6 0 0,-1 6 0 16,-2 6 0-16,0 6 0 0,-6 6 0 0,-1 3 0 15,-1 8 0-15,-2 7 0 0,0 9 0 0,-2 10 0 0,-1 6 0 16,1 1 0-16,0 4 0 0,-1 3 0 0,-1 3 0 15,1 1 0-15,2-7 0 0,0-3 0 0,3-7 0 16,-3-4 0-16,4-5 0 0,3-6 0 0,0-2 0 16,-3-6 0-16,6-6 0 0,5-4 0 0,2-4 0 15,0-5 0-15,2-3 0 16,-2-2-768-16,3-4-208 0,0-6-48 0,4-9 0 16,0 0-816-16,0 0-160 0,-10-2-48 0,4-4-8192 15,-2-2-1632-15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02.34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17322 1975 27647 0,'-15'-11'1216'0,"5"5"256"0,0 2-1168 0,-1 0-304 0,-3 2 0 0,3 0 0 16,0-1 0-16,2 3 0 0,0-3 0 0,9 3 0 16,0 0 880-16,-3 14 112 0,-4 3 32 0,2 2 0 15,0 1-832-15,1 3-192 0,3 3 0 0,3 4 0 16,2 3 864-16,-1 2 128 0,1 5 32 0,5 2 0 0,1-2-832 0,3 3-192 16,2 2 0-16,3 1 0 0,3-2 0 0,0-2 0 15,5-5 0-15,-3-4 0 0,1-9 864 0,3-6 128 16,0-3 32-16,5-4 0 0,1-2 0 0,5-5 0 15,-1-3 0-15,6-6 0 0,4-6-832 0,4-4-192 16,1-5 0-16,-4-5 0 0,-1-1 864 0,-2-8 128 16,2-5 32-16,-2-4 0 0,0-3-832 0,-3 2-192 15,2 4 0-15,-4 2 0 0,-2 1 0 0,-5 2 0 16,-5 5 0-16,-2 4 0 16,-6 7-1600-16,-1 0-352 0,-2 0-80 0,1 6-16 15,1 0-1632-15,2 2-336 0,8-7-64 0,-3 8-16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03.64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16692 8282 12895 0,'0'0'272'0,"0"0"64"0,0 0 16 0,0 0 32 0,0 0-384 0,0 0 0 0,0 0 0 0,0 0 0 16,0 0 0-16,0 0 0 0,0 0 0 0,0 0 0 15,0 0 0-15,0 0 0 0,0 0 0 0,0 0 0 16,0 0 0-16,0 0 0 0,0 0 0 0,0 0 0 15,0 0 896-15,0 0 96 0,0 0 32 0,0 0 0 16,0 0-832-16,0 0-192 0,0 0 0 0,0 0 0 16,0 0 0-16,0 0 0 0,0 0 0 0,2 7 0 15,-2-7 0-15,2 6 0 0,-2-6 0 0,0 0 0 16,0 0 0-16,0 0 0 0,0 0 0 0,0 0 0 16,3 7 864-16,-3-7 128 0,-2 6 32 0,2-6 0 15,0 0-832-15,0 0-192 0,0 0 0 0,0 0 0 16,0 0 0-16,0 0 0 0,0 0 0 0,0 0 0 0,0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03.54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5751 14750 4607 0,'0'0'400'0,"0"0"-400"0,0 0 0 0,-3-5 0 15,-3-1 2080-15,1 2 336 0,-2-3 64 0,3 4 16 0,4 3-896 0,0 0-192 16,0 0-16-16,-7-4-16 0,0 2-416 0,7 2-64 16,0 0-32-16,0 0 0 0,0 0-160 0,0 0-48 15,-8 2 0-15,8-2 0 0,-8 5 0 0,8-5 0 16,-4 5 0-16,4-5 0 0,-3 11-32 0,0 3-16 16,2-1 0-16,-1 2 0 0,-1 2-96 0,1 1 0 15,-3 4-16-15,2 1 0 0,0 2 80 0,-1 2 0 16,0 2 16-16,1 3 0 0,-4 1-48 0,1 1-16 15,1 1 0-15,1 2 0 0,-2 2-112 0,1 0-32 16,-1 1 0-16,2 2 0 0,-2 2-128 0,3-1-16 16,1-1-16-16,-3-3 0 0,0-3 0 0,-1 1 0 15,2-2 0-15,-1-1 0 0,2 1 48 0,1-2 16 16,1-3 0-16,0 1 0 0,1 2 48 0,0-1 16 16,1-4 0-16,2 2 0 0,2 0-96 0,1 0 0 15,0 0-16-15,2-2 0 0,-1-1-48 0,3 2-16 0,-2 0 0 16,0 4 0-16,2 2-176 0,1-2 128 0,1-3-128 0,1 2 128 15,-5 0-128-15,3-3 0 0,1-5 144 16,2 0-144-16,-1 0 128 0,1 1-128 0,0-1 160 0,1-2-160 16,-1-1 192-16,0 2-64 0,1 0-128 0,-3 1 192 15,-2 1-64-15,1 0-128 0,0-1 176 0,1 0-176 16,0 1 240-16,1-1-64 0,-1 1-16 0,1-4 0 16,1 3-160-16,-1-1 0 0,-2 0 0 0,1 0 0 15,0-1 0-15,1-2 0 0,1 0 0 0,-1-1 0 16,0 2 0-16,0-3 128 0,0 0-128 0,0 1 0 15,2 2 144-15,0-1-144 0,0-5 160 0,1 2-160 16,-2 1 192-16,0 0-64 0,-1-2-128 0,2-1 192 0,1-1-192 16,1 1 128-16,-2 0-128 0,1 0 0 0,-2-1 192 0,0-1-64 15,3-1-128-15,2 3 192 0,-1 0-192 0,2 0 0 16,0-1 0-16,1 0 0 0,-4-2 0 0,1 0 0 16,-2 1 144-16,1-2-144 0,-1 0 128 0,1 0-128 15,-2-2 0-15,1 1 128 0,-2 0-128 0,3 1 0 16,-2-3 144-16,0 3-144 0,0-3 128 0,0 2-128 15,2 0 128-15,1-1-128 0,2-1 128 0,-1 1-128 16,-1 0 160-16,1 0-160 0,-1 0 128 0,2-1-128 16,-4 1 0-16,3-1 144 0,2-1-144 0,0 0 0 15,-3 0 144-15,1 1-144 0,-1 0 0 0,-2 0 128 16,1 1-128-16,-1-1 0 0,2-1 0 0,-2 2 0 0,-2-1 0 16,0-1 128-16,0 0-128 0,1 0 0 0,2-2 0 15,-3 1 128-15,2-1-128 0,0 1 0 0,4-2 0 16,-1 0 128-16,1 1-128 0,-3 0 0 0,-4 0 0 15,3 0 128-15,1-1-128 0,1 0 0 16,0 0 0-16,-1 1 128 0,-2-2-128 0,2 0 0 0,-1 0 0 0,1-1 0 16,-2 0 0-16,1 1 128 0,-1-1-128 0,0 1 0 15,1-1 0-15,-1 0 128 0,1-1-128 0,-1-1 0 16,0 0 0-16,2 2 0 0,1-2 0 0,-1 0 128 16,0 0-128-16,-1 0 0 0,3 0 0 0,-2 0 0 15,1 0 0-15,1 0 0 0,-3-1 0 0,4 0 128 16,1 3-128-16,-1-2 0 0,-2 3 0 0,3-2 0 15,-2 0 0-15,1 1 0 0,-3 0 0 0,1 0 0 16,-1-1 0-16,-2 2 0 0,0-2 0 0,1 2 0 16,-1-1 0-16,1 0 0 0,-1 0 0 0,0 0 0 15,1 0 0-15,-1 0 0 0,1 1 0 0,0 0 0 0,3-2 0 16,-2 1 0-16,3 0 0 0,-1 0 0 0,-2-1 0 0,2 1 0 16,-2-2 0-16,-1 0 0 0,2 2 0 0,-2 0 0 15,2-2 0-15,-2 1 128 0,1 1-128 0,-2 0 0 16,0 0 0-16,0-1 0 0,0-1 0 0,2 2 0 15,-3 1 0-15,2-1 0 0,-1-2 0 0,0 0 0 16,1 0 0-16,0 1 0 0,1 1 0 0,1-2 0 16,2 0 0-16,0 0 0 0,-1 0 0 0,-1 0 0 15,1-2 0-15,1 1 0 0,2-1 0 0,0 0 128 16,-1 1-128-16,0 0 0 0,0-1 0 0,-2 2 0 16,0-3 0-16,-1 2 0 0,0 0 0 0,-1 0 0 15,-2-1 0-15,1 1 128 0,-1 1-128 0,1 0 0 0,-3-2 0 16,0 2 0-16,2-2 0 0,1 2 0 0,-1 0 0 15,1-1 0-15,-1 0 0 0,1 0 0 0,3-1 0 0,-2 1 0 16,0 0 0-16,2 0 0 0,-1-3 0 0,0 2 128 16,2 0-128-16,1 0 0 0,-1 0 0 0,1-1 0 15,-4 0 0-15,2 0 0 0,-1 1 0 0,-2-2 0 16,1 1 0-16,-1 0 0 0,-1-1 0 16,2 2 0-16,1-1 0 0,-2 0 0 0,1-4 0 0,0 3 0 15,0-3 0-15,1 1 0 0,0 0 0 0,1-1 0 16,0 0 0-16,-1-1 0 0,0 0 0 0,0 0 128 15,3 1-128-15,-3-1 0 0,2-2 0 0,-1 2 128 16,-1 3-128-16,1-2 0 0,-3 1 0 0,1-2 0 16,-2 0 0-16,1 2 0 0,-1-1 0 0,0 1 0 0,-1-2 0 0,1 1 0 15,-3-2 0-15,2 3 0 0,1-3 0 16,-2 4 0-16,0-2 0 0,0-1 0 0,2 1 0 16,0-1 0-16,-1-1 0 0,2 0 128 0,0 0-128 0,-4 3 0 15,-2-3 0-15,1 2 0 0,2 0 0 0,-1-1 0 16,2 1 0-16,-1 0 0 0,0-2 0 0,1 1 0 15,0 1 0-15,0-3 128 0,-3 0-128 0,1 1 0 16,0 0 0-16,1 1 0 0,0 1 0 0,2-2 0 16,-4-1 0-16,2 0 0 0,0 0 0 0,-1 0 0 15,1-1 0-15,-2-2 0 0,2 2 0 0,0-2 0 16,-1-1 0-16,1 2 0 0,-2 2 0 0,1-4 0 16,0 0 0-16,0 2 0 0,3 1 0 0,-3 0 0 15,2-4 0-15,0-1 0 0,1-1 0 0,-2 0 0 0,-1 0 0 16,2 0 0-16,2 2 0 0,1-1 0 0,2 1 0 0,-3-1 0 15,-1 2 0-15,-1 1 0 0,2 1 0 0,-2-1 0 16,-1-4 0-16,1 2 0 0,2-1 0 0,-4 0 0 16,1-1 0-16,0 0 0 0,0-3 0 0,2 1 0 15,-2 2 0-15,1-4 0 0,1-1 0 0,-1 1 128 16,-1 0-128-16,0 2 0 0,0 3 0 0,1 0 0 16,-2 1 0-16,0 1 0 0,-3-3 0 0,1 3 0 15,-1 0 0-15,0-2 0 0,-2 1 0 0,-1-2 0 16,1 1 0-16,0-2 0 0,-2 1 0 0,1-1 0 15,-2-2 0-15,-1-2 0 0,3 1 0 0,0-2 0 16,-1-3 0-16,1 2 0 0,2-1 0 0,-2 2 0 16,-1 0 0-16,-2 1 0 0,2 1 0 0,-2-3 0 0,-1 2 0 15,1 1 0-15,-6 1 0 0,2 1 0 0,-1-1 0 16,-2-1 0-16,-2 1 0 0,-3 0 0 0,3 0 0 16,-4 0 128-16,0-2-128 0,0 1 0 0,-2 0 0 0,0-2 0 15,0-2 0-15,-1 1 0 0,0-1 0 0,-2 4 0 16,1 0 0-16,-1-2 0 0,1 0 0 0,0 2 0 15,-2 1 0-15,0 0 0 0,-1 3 0 0,0 0 0 16,-1-1 0-16,-3 2 0 0,0 0 0 0,-1-1 0 16,-1 0 0-16,-2-1 0 0,0 0 0 0,0 2 0 15,5-2 0-15,-4 2 0 0,0-1 0 0,0 2 0 16,1 0 0-16,-1-3 0 0,2 3 0 0,-1-1 0 16,0 1 0-16,1-1 0 0,1 1 0 0,0 2 0 15,-2-3 0-15,1 1-128 0,-4 0 128 0,1-1 0 16,-1 2 0-16,-3 1 0 0,-1-1 0 0,4 2 0 0,2 2 0 15,-2 1 0-15,1-1 0 0,2 1 0 0,0-1 0 0,1 0-128 16,1 3 128-16,-1-1 0 0,2 1 0 0,4-2 0 16,-2 2 0-16,2-1 0 0,-1 0 0 0,0 0 0 15,0 1 0-15,-2-1 0 0,0 0 0 0,0 2 0 16,0-3 0-16,-1 2 0 0,-1 0 0 0,4 0-128 16,0 4 128-16,1 1 0 0,-5 0 0 0,0 1-128 15,-1 0 128-15,0 1 0 0,1 0 0 0,1 0-128 16,2 0 128-16,-2 1 0 0,1 0 0 0,-1 1 0 15,1-1 0-15,-1-1 0 0,1 0 0 0,-3 1 0 16,-1 1 0-16,0-2-128 0,-2 2 128 0,-4-1 0 16,-1 3 0-16,1 0 0 0,-1 3 0 0,0-1-128 15,-1 1 128-15,3 0 0 0,0 0 0 0,2 1 0 0,-1-1 0 0,1 0 0 16,0 0 0-16,-4-2-128 0,0 4 128 16,-1-1 0-16,-2 0 0 0,2 2 0 0,0 0 0 15,-1 1 0-15,-2 0 0 0,1 1 0 0,1 0 0 0,2-3 0 16,2 1 0-16,1 2 0 0,0 4 0 0,1-4 0 15,2 0 0-15,-1 1 0 0,2 4 0 0,-1-2 0 16,-1-3 0-16,2 2 0 0,0 4 0 0,2 0 0 16,1-1 0-16,3 1 0 0,-1-1 0 0,0 2 0 15,-1-1 0-15,2 0-128 0,1 1 128 0,-1-1 0 16,2 0 0-16,0-1 0 0,0 2 0 0,1-2 0 16,0 0 0-16,0 0 0 0,3 1 0 0,-1-1 0 15,2 1 0-15,2-3 0 0,-2-2 0 0,3 0 0 16,-2 0 0-16,5-1 0 0,-3-1 0 0,3-4 0 0,4-7 0 15,-4 6 0-15,-1 3 128 0,5-9-128 0,0 0 160 0,0 0-160 16,0 0 0-16,0 0 0 0,0 0 0 0,0 0 0 16,0 0 144-16,0 0-144 0,0 0 128 0,-4-5-128 15,0-4 0-15,1 1 128 0,2-4-128 0,-2 2 0 16,3 1 0-16,0-1 128 0,0 2-128 0,0-2 0 16,2 0 0-16,0 2 0 0,-1-1 0 0,3-1 0 15,0 0 0-15,3-1 0 0,-2-1 0 0,3 0 0 16,-2 1 0-16,4-1 0 0,-2-1 0 0,2 2 0 15,1-1 0-15,1-1 0 0,1-2 0 0,3 1 0 16,0 0 0-16,3-1 0 0,2 0 0 0,2 0 0 16,3-2-128-16,2 1 128 0,1-1 0 0,2 3 0 15,1 2 0-15,1-1 0 0,0-3 0 0,1 3 0 16,0 1 0-16,0 0 0 0,-1-1 0 0,1-2 0 0,3 0 0 16,1 2 0-16,-1 2 0 0,1 0-176 0,-2-4 176 0,4 3 0 15,2 3 0-15,-2 1 0 0,-2-1 0 0,-1 1 0 16,-4 0 0-16,4 1 0 0,1-1 0 0,-1 3 0 15,4-2 0-15,0 0 0 0,1 1 0 0,-1 0 0 16,-1 4 0-16,-1-1 0 0,-2 1 0 0,1-1 0 16,-1 0 0-16,2 1 0 0,-1 1 0 0,0 1 0 15,0 0 0-15,1 1 0 0,4 2 0 0,-2 2 0 16,-4-1 0-16,1 1 0 0,-6 0 0 0,1 0 0 16,-2 1 0-16,1-1 0 0,-2 0 0 0,4 0-128 15,2 3 128-15,0-3 0 0,-8 3 0 0,5-1 0 16,-1-1 0-16,3 3 0 0,-1 2 0 0,1 0 0 15,-2-1 0-15,-3 0 0 0,1 2 0 0,-2 1 0 0,0 2 0 16,1-1 0-16,-1 1 0 0,-4 0 0 0,-4 0 0 0,2 0-128 16,1 4 128-16,0 1 0 0,-4 1 0 0,1 2 0 15,2 4 0-15,-2 0 0 0,-2-1 0 0,1 3-128 16,-4-1 128-16,1 2 0 0,-2-1 0 0,-1 1 0 16,1 3 0-16,-3-1 0 0,2 1 0 0,0 0 0 15,-1 0 0-15,0-1 0 0,0-4 0 0,0-1 0 16,-3 1 0-16,1-2 0 0,0-2 0 0,-2-1-128 15,0 1 128-15,-2-2 0 0,0-2 0 0,-2 2 0 16,-1 2 0-16,-2 0 0 0,-2-1 0 0,-1 1 0 16,-1 1 0-16,-2 0 0 0,-1-1 0 0,-2 2 0 15,1 4 0-15,-1 0 0 0,-1-3 0 0,1 1 0 0,0-2 0 16,2 1 0-16,-4 1 0 0,2-1 0 0,-2-2 0 16,4-1 0-16,-3 0 0 0,2 0 0 0,-1 2 0 0,0-4 0 15,3-4 0-15,-3 2 0 0,1 2 0 0,0 0 0 16,3-3 0-16,-1-1 0 0,-1 0 0 0,-1 1 0 15,0 1 0-15,2-3 0 0,-5-4 0 0,2 3 0 16,-2-1 0-16,1-2 0 0,-2 1 0 0,-2 0 0 16,-2-2 0-16,0 2 128 0,1 3-128 0,-4-2 0 15,0-2 128-15,-3 2-128 0,1-1 0 0,-3 2 0 16,1 3 0-16,2 0 128 0,-3-4-128 0,1 1 0 16,-1-2 0-16,0-1 0 0,1 0 0 0,-1 1 0 15,1 0 0-15,2-1 128 0,-3 2-128 0,1 0 0 16,1-1 0-16,-3-1 0 0,0-1 0 0,-3 3 128 15,-1-1-128-15,-1 0 0 0,-1-2 0 0,0 4 0 0,-1-2 0 16,-1 1 0-16,0-1 0 0,2-1 0 0,-1-1 0 16,1 1 0-16,0 0 0 0,0 1 0 0,-1-2 0 0,1 1 128 15,-2 0-128-15,-1 0 0 0,-2 0 0 0,1 1 0 16,2-1 0-16,0 0 0 0,0 0 0 0,2 2 128 16,-1-1-128-16,2-1 0 0,2-2 0 0,2 1 0 15,1-2 0-15,0-1 0 0,1-3 0 0,0 1 0 16,0 0 0-16,-1-1 0 0,-2 1 0 0,0-2 0 15,1 2 0-15,-1 0 0 0,1 1 0 0,-2-1 128 16,-1 0-128-16,0 0 0 0,2 1 0 0,-2 0 0 16,1-2 0-16,2 0 0 0,0 4 0 0,1-5 0 15,-1 2 0-15,1-2 0 0,-2 1 0 0,0-1 0 16,-1 0 0-16,1-2 0 0,2 4 0 0,-1-3 128 0,-3-2-128 16,1 3 0-16,1-3 0 0,-1 0 0 0,1-1 0 15,0-1 128-15,1-1-128 0,-2 0 0 0,2 0 0 16,-1 0 128-16,-2 0-128 0,-1-2 0 0,-3 0 0 0,-1 1 0 15,-3 1 0-15,1 0 128 16,-2-3-928-16,-1 3-176 0,0-2-48 0,1 2 0 0,5 0 1648 0,2-1 320 16,2-2 64-16,-3 1 16 0,1-1-816 0,-1-1-208 15,-2 1 0-15,0-3 0 0,0-1 0 0,-2 1 128 16,3-1-128-16,0 0 0 0,1 0 0 0,0-1 128 16,1 0-128-16,0 0 0 0,3-1 0 0,2-1 0 15,-3-1 128-15,1-1-128 0,2-1 0 0,-3-1 0 16,1 0 0-16,1 0 0 0,-5 0 0 0,0 3 0 15,0 1 0-15,0 1 0 0,2-3 0 0,2 3 0 0,1-2 0 16,-3 1 0-16,2 0 0 0,2 1 0 0,-2-1 0 16,4-1 0-16,-1 3 0 0,1-2 0 0,-3 1 0 0,3-1 0 15,-3 0 0-15,0 0 0 0,1-2 0 0,-2 1 0 16,-4 0 0-16,3-1 0 0,-1 0 0 0,1-2 0 16,-1 1 0-16,4 1 0 0,-1 1 0 0,0-2 0 15,1 0 0-15,1 1 0 0,-1-1 0 0,-1 0 0 16,3 2 0-16,-3 0 0 0,2-1 0 0,-2 2 0 15,-1 0 0-15,1 1 0 0,2-1 0 0,2-2 0 16,4-1 0-16,-3-2 0 0,-1 3 0 0,1-2 0 16,-1-3 0-16,2 3 0 0,-1-3 0 0,1 3 0 15,3-1 0-15,-1 0 0 0,-1-3 0 0,1 1 0 16,-2 1 0-16,2-2 0 0,-1-3 0 0,0 0 0 16,0-2 0-16,-1 0 0 0,0 0 0 0,1-3 0 0,-2 2 0 15,-1-2 0-15,1 2 0 0,4-1 0 0,0-3 0 0,3 3 0 16,1-1 0-16,2 2 0 0,-3 1 0 0,-2 0 0 15,2-2 0-15,0 1 0 0,3-1 0 0,1-1 0 16,2-1 0-16,-1 0 0 0,-1 0 0 0,3 0 0 16,-1-2 0-16,3 0 0 0,-1-2 0 0,2 0 0 15,-2 0 0-15,1-1 0 0,-3 2 0 0,1-1 0 16,0 0 0-16,2 0 0 0,-3 0 0 0,3 2 0 16,0-1 0-16,-2 2 0 0,2 0 0 0,-1 1 0 15,0-1 0-15,0 2 0 0,1 2 0 0,1-1 0 16,-2 2 0-16,3-1 0 0,0-2 0 0,0 0 0 15,-1-2 0-15,2 0 0 0,-2-2 0 0,2-1 0 16,-1-1 0-16,1-1 0 0,0 1-128 0,1 0 128 0,2 1 0 0,-1 1 0 16,0 0 0-16,3 2 0 0,-1-1 0 0,1 1 0 15,0 2 0-15,2-2 0 0,0 2 0 0,3-4 0 16,1-3-144-16,2 2 144 0,1-1 0 0,3 0 0 16,0-2 0-16,3 1 0 0,3-2 0 0,0 1 0 15,3-1 0-15,2-3-128 0,-1 0 128 0,3-1 0 16,2 0 0-16,-1-1 0 0,1 0 0 0,1 2 0 15,-1 0 0-15,0 3-128 0,-1 2 128 0,2-2 0 16,2 1 0-16,-2-1 0 0,-3-1 0 0,3-3 0 16,4 0 0-16,-2 3 0 0,1 2 0 0,0-2 0 15,-2 0 0-15,-3 2 0 0,0 3 0 0,0 2 0 16,-1 2 0-16,2-1 0 0,0-1 0 0,1 3 0 16,1 2 0-16,3 0 0 0,1 1 0 0,3 2 0 15,0 1-128-15,2 5 128 0,1 0 0 0,-1 3 0 16,4-2-832-16,0 3-64 0,0 1-16 0,1 3-12832 15,3 1-2560-15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05.90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16648 8205 12895 0,'0'0'272'0,"0"0"64"0,0 0 16 0,0 0 32 0,-4 7-384 0,1-1 0 0,1 1 0 0,1-1 0 15,1-6 896-15,0 0 96 0,0 0 32 0,0 0 0 16,1 8-832-16,-1-8-192 0,0 0 0 0,0 0 0 16,0 0 864-16,0 0 128 0,0 0 32 0,0 0 0 15,0 0-832-15,0 0-192 0,0 0 0 0,0 0 0 16,7-5 864-16,-4-1 128 0,0 2 32 0,-2-4 0 16,3 0 0-16,0-2 0 0,-2 2 0 0,2-1 0 15,-2-1-832-15,0-1-192 0,0 0 0 0,3-2 0 16,-4-3 0-16,2-1 0 0,0-3 0 0,4 2 0 15,0-2 864-15,1 1 128 0,0-2 32 0,1-2 0 16,-5-4-832-16,3 0-192 0,-1-4 0 0,1-1 0 0,1-3 0 0,-2-1 0 16,3-2 0-16,0 1 0 0,-1 0 0 0,-1 1 0 15,-1 0 0-15,-2 1 0 0,1-1 0 0,-1 1 0 16,0 0 0-16,0 1 0 0,-2 1 0 0,1 0 0 16,2-1 0-16,-3 1 0 0,0 2 0 0,1 0 0 15,0 2 0-15,-2-1 0 0,1-1 864 0,1 0 128 16,-3 0 32-16,2 2 0 0,2-1-832 0,-3 3-192 15,0-4 0-15,0-11 0 0,0 2 0 0,1 4-256 16,0 2 48-16,1 1 16 0,-2 1 192 0,1-1 0 16,-2 2 0-16,0 3 0 0,0 0 0 0,0 1 0 15,0 0 0-15,0 0 0 0,-1-4 0 0,0 0 0 16,0 3 0-16,1 1 0 0,0 1 0 0,0 0 0 16,-3 2 0-16,3 0 0 0,3-2 0 0,-3 1 0 0,0 0 0 15,-1 2-144-15,-1 0 144 0,0-1 0 0,1-2 0 0,-1 4 0 16,-2-1 0-16,-1 0 0 0,0 0 0 0,-2-2 0 15,0 0 0-15,0-1 0 0,-1 1 0 0,1 3 128 16,3 3-128-16,0 1 0 0,0-3 0 0,0 1 0 16,-2-3 0-16,0 1 0 0,0 0 0 0,3 2 0 15,-5 0 0-15,4 1 0 0,2 2 0 0,-4-2 0 16,1-2 0-16,0 0 128 0,-1 0-128 0,1 1 0 16,3 2 0-16,0 0 0 0,2-1 0 0,-2-2 128 15,-4 0-128-15,4 0 0 0,0 1 0 0,1-1 0 16,-3 2 0-16,0 1 0 0,2 0 0 0,0-1 128 15,-2 2-128-15,2-2 0 0,2 3 0 0,0-1 128 16,-2 0-128-16,-2-2 0 0,0-1 128 0,0 2-128 0,1 2 0 16,-2 2 144-16,2-2-144 0,-2 0 0 0,-1-3 128 15,0 0-128-15,1 2 0 0,-2 0 0 0,2 0 144 0,1 0-144 16,-2 0 0-16,1-2 144 0,2-1-144 0,1 2 0 16,-4 1 0-16,3-2 128 0,1 0-128 0,1 0 0 15,0 0 0-15,1 2 128 0,-1 0-128 0,0 1 0 16,-3 1 0-16,2 0 0 0,0-4 0 0,0 1 0 15,-1-1 0-15,2 6 0 0,0 0 0 0,1 0-256 16,0-5 48-16,0 1 0 0,0-2 208 0,0 0 0 16,0-1 0-16,0-1 0 0,-1 0 0 0,1 0 0 15,1 2 0-15,0 2 0 0,-1-2 0 0,1 0 0 16,1 2 0-16,-1-1 0 0,-2 3 0 0,-1 0 0 16,1 2 0-16,0-2 0 0,0 0 0 0,-3 2 0 15,0 0 0-15,0 1 0 0,1 0 0 0,-3 0 0 0,2-2 0 16,-1 3 0-16,1-1 768 0,0 0 208 0,-1 1 48 0,2-1 0 15,-3-1-832-15,2 1-192 0,1-1 0 16,1 2 0-16,-2-3 0 0,1 1 0 0,1-1 0 0,-2-5 0 31,2 4-768-31,0 2-208 0,-2 2-48 0,1 2 0 0,1-1 1648 0,-1-1 320 0,0 0 64 0,-3 1 16 16,2-1-832-16,-1 2-192 0,-1 0 0 0,0 1 0 16,2-1 0-16,-4-1 0 0,2 2 0 0,-3-2 0 15,1 3 0-15,-1-1 0 0,3 0 0 0,-3 1 0 16,2-1 0-16,-3-1 0 0,2-1 0 0,0 2 0 15,1 1 0-15,1-1 0 0,-1-1 0 0,-1 0 0 16,2 3 0-16,-1-1 0 0,1 1 0 0,-1-1 0 0,0-2 0 16,3 3 0-16,-3 0 0 0,2 1 0 15,2-3 0-15,-5 1 0 0,0 1 0 0,-1 0 0 0,4 0 0 0,-2 0 0 16,1-2 0-16,0 3 0 0,1 1 0 0,0-1 0 16,1 1 0-16,-2-1 0 0,2 0 0 0,0-1 0 15,1 2 0-15,-1 0 0 0,0-2 0 0,0 3 0 16,4 3 0-16,-2-5 0 0,-2 0 0 0,0-2 0 15,1 0 0-15,0-1 0 0,1 2 0 0,-3 2 0 16,2 0 0-16,1-2 0 0,-2 1 0 0,2-2 0 16,-2 1 0-16,0 3 0 0,1-2 0 0,1 1 0 15,2 4 0-15,-6-4 0 0,3 0 0 0,-1-3 0 16,-1 0 0-16,0 3 0 0,5 4 0 0,-5-3 0 16,1-1 0-16,-1 1 0 0,0-1 0 0,1 0 0 15,3 0 0-15,1 4 0 0,-7-3 0 0,7 3 0 0,-5-1 0 0,1-4 0 16,-1 2 0-16,1-2 0 15,4 5 0-15,0 0 0 0,0 0 0 0,0 0 0 0,0 0 0 0,0 0 0 16,0 0 0-16,0 0 0 0,0 0 0 0,0 0 0 16,0 0 0-16,0 0 0 0,0 0 0 0,0 0 0 15,-1-5 0-15,1 2 0 0,1-2 0 0,-1 5 0 16,0 0 0-16,0 0 0 0,3-4 0 0,-3 4 0 31,5-5-768-31,-5 5-208 0,3-5-48 0,-3 5 0 0,3-7-1632 16,-3 7-336-16,0 0-64 0,11-7-16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07.47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16370 5709 12895 0,'0'0'272'0,"0"0"64"0,0 0 16 0,4-4 32 0,-1-4-384 0,1 0 0 16,0 1 0-16,-1 0 0 0,1 0 0 0,-1 1 0 16,1-2 0-16,-1-1 0 0,0-1 896 0,0-1 96 15,0-1 32-15,2 0 0 0,0-1-832 0,1-1-192 16,-1-3 0-16,1-3 0 0,0-3 864 0,-1-2 128 16,1 0 32-16,3-1 0 0,-2 0-832 0,-1 0-192 15,1-3 0-15,1-3 0 0,-3-2 864 0,4-5 128 16,-5 0 32-16,2-4 0 0,1-2-832 0,-3-1-192 15,1-2 0-15,0 1 0 0,-3 0 864 0,-1 1 128 16,1-1 32-16,-1 0 0 0,-1-2-832 0,-1 0-192 0,0 1 0 0,-1 3 0 16,1 3 0-16,-2 1 0 0,0 0 0 0,1 1 0 15,1-1 864-15,-1-2 128 0,-1-1 32 0,2-1 0 16,-3-1-832-16,1 1-192 0,-1 0 0 0,-1 2 0 16,-3 1 0-16,1 2 0 0,-8 1 0 0,2 1 0 15,-2 1 0-15,-4 1 0 0,-4-2 0 0,0 4 0 16,-3 0 864-16,-1 5 128 0,0 1 32 0,0 3 0 15,0 0 0-15,-1 3 0 16,0 1 0-16,2 6 0 0,-1 3-832 0,2 3-192 0,-1 0 0 0,2 3 0 16,-2 1 0-16,4 2 0 0,2 0 0 0,-8 2 0 15,7 2-768-15,4 0-208 16,5 1-48-16,0 1 0 0,7 0-1632 0,5-3-336 16,0 0-64-16,0 0-16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08.82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13227 15604 20271 0,'0'0'448'0,"0"0"80"0,0 0 32 0,0 0 16 0,-6 5-576 0,4 1 0 0,2-6 0 0,0 6 0 16,0-6 928-16,0 0 80 0,0 0 16 0,0 0 0 15,0 0 0-15,0 0 0 0,0 0 0 0,0 0 0 16,0 0 0-16,0 0 0 0,0 0 0 0,0 0 0 15,0 0 0-15,-2-6 0 0,0-3 0 0,0-1 0 16,-5-1-832-16,2-1-192 0,-3-1 0 0,-1-3 0 16,-2 0 0-16,0-3 0 0,-1-3 0 0,-1-1 0 15,3 0 0-15,-2-2 0 0,-4-4 0 0,-1-1 0 16,-3 2 0-16,0-3 0 0,-3-1 0 0,0-1 0 16,-3 1 0-16,-1-2 0 0,-1 0 0 0,-1-1 0 0,-4-4 0 15,-1 0 0-15,-4-2 0 0,2 0 0 16,2 2 864-16,2-1 128 0,-1 1 32 0,-12-12 0 0,7 6-1024 15,1 5-160-15,5 3-48 0,0-1-16 0,1 1 224 0,-2-3 128 16,-3 0 0-16,-1 1-128 0,-2 2 128 0,3-1-128 16,2-1 0-16,-2 0 0 0,-5 1 0 15,1 2 0-15,2-1 0 0,-2 0 0 0,-5-5 0 0,-2 1-144 16,-4 2 16-16,0 0 0 0,-1 2 128 0,2 1 0 16,-1 2 0-16,1 2 0 0,0 2 0 0,-2 1 0 15,-2-2 0-15,-1 2-128 0,0 0 128 0,0 0 0 16,1-1 0-16,2 2 0 0,4 2 0 0,0-1 0 15,-1-1 0-15,-1 1 0 0,-3 2 0 0,2 1 0 16,3 2 160-16,-2 1-160 0,1 0 0 0,-2 3 0 16,1 3 0-16,-2 1 0 0,-2 0 0 0,1 2 0 0,4 2 0 15,-4-3 0-15,0 2 0 0,5 2 0 16,-3 2 0-16,3-2 0 0,-2-3 0 0,-2 1 0 16,-1 0 0-16,1 2 0 0,3 1 0 0,3 1 0 0,2-1 0 15,2-2 0-15,3 0 0 0,-4 1 0 0,1 1 0 16,0 0 0-16,2-3 0 0,0 4 0 0,2 1 0 0,-1 0 0 15,-1 2 0-15,1-4 0 0,1 3 0 0,1-2 0 16,0 0 0-16,0 2 0 0,-2-1 0 0,-2-2 0 16,-1-1 0-16,2 0 0 0,2 0 0 0,-1 1 0 15,0 2 0-15,1-2 0 0,1-2 0 0,2 3 0 16,2 0 0-16,-3 1 0 0,-4 1 0 0,-1-3 0 16,0 1 0-16,-1 0 128 0,1 4-128 0,0-2 0 15,0 0 0-15,-1 1 128 0,0 2-128 0,-1 1 0 16,-1 1 128-16,0 0-128 0,-4 0 0 0,4 0 144 0,-1-1-144 0,3 1 192 15,2 0-192-15,3 0 192 0,2-5-192 0,-2 3 0 16,2 2 0-16,1 0 128 0,0-1-128 0,-5 1 160 16,-1 3-160-16,-2 1 160 0,2 0-32 0,1 2 0 15,-2 0 0-15,1 2 0 0,0 2 64 0,0 2 0 16,-1 2 0-16,0 2 0 0,-4-2 0 0,1 3 0 16,2 2 0-16,-1 0 0 0,1 1 0 0,2 0 0 15,-1 1 0-15,2-3 0 0,4-2 48 0,0 0 16 16,1 1 0-16,-3-1 0 0,3 2 16 0,2-5 16 15,0-1 0-15,5-1 0 0,4 0-288 0,0-1 0 16,1 0 0-16,2-3 0 0,5-3 0 0,2-1 0 0,5-1 0 16,1-4 0-1,0-4-1664-15,9-3-320 0,4-3-80 0,8-7-16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09.88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16173 3501 16575 0,'0'0'368'0,"0"0"80"0,0-5 0 0,9 3 16 0,-2 2-464 0,3 0 0 0,-1 0 0 0,0-1 0 16,-2-1 0-16,0 2 0 0,-7 0 0 0,7 0 0 15,-7 0 912-15,0 0 96 0,0 0 16 0,0 0 0 16,0 0 0-16,0 0 0 0,0 0 0 0,0 0 0 16,0 0 0-16,0 0 0 0,0 0 0 0,0 0 0 15,0 0-832-15,0 0-192 0,0 0 0 0,0 0 0 16,-6-3 864-16,2 0 128 0,-3 0 32 0,1 0 0 0,-2 1-832 0,-1 1-192 15,-3-1 0-15,-1 2 0 0,-2 2 864 0,-1 1 128 16,-3 3 32-16,-2-1 0 0,-2 1-832 0,-2-1-192 16,-1 2 0-16,-4 1 0 0,0 0 0 0,2 0 0 15,3-1 0-15,2-1 0 0,1-1 0 0,4-1 0 16,1-1 0-16,-2 1 0 16,4-1-3232-16,3-2-688 0,-4-2-144 0,16 1-32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11.52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14910 4461 9215 0,'0'0'400'0,"0"0"96"0,7-4-496 0,-2 0 0 0,2-2 0 0,-4 2 0 15,-3 4 912-15,4-4 96 0,-4 4 16 0,6-5 0 16,-1 1-832-16,0-1-192 0,-5 5 0 0,0 0 0 16,4-4 0-16,-4 4 0 0,5-3 0 0,-3-3 0 15,2 2 864-15,-1-1 128 0,0 1 32 0,-3 4 0 16,4-4 0-16,-1-1 0 0,0 2 0 0,-2-3 0 16,0 1-832-16,-1 5-192 0,0 0 0 0,3-5 0 15,-3 5 864-15,3-5 128 0,-3 5 32 0,0 0 0 16,0 0-832-16,0 0-192 0,0-4 0 0,0 4 0 15,0 0 864-15,0 0 128 0,0 0 32 0,0 0 0 16,-1-6-832-16,1 6-192 0,0 0 0 0,0 0 0 16,0 0 0-16,0 0 0 0,0 0 0 0,0 0 0 0,0 0 864 0,0 0 128 15,0 0 32-15,-6 1 0 0,0 0-832 0,6-1-192 16,0 0 0-16,0 0 0 0,-3 4 864 0,3-4 128 16,0 0 32-16,-9 4 0 15,4 1-1648-15,5-5-320 0,0 0-64 0,-6 3-16 0,1 1 832 0,0 0 192 16,5-4 0-16,-5 5 0 0,0-2 768 0,5-3 208 15,-4 5 48-15,4-5 0 0,-2 5-832 0,-2 1-192 16,0 0 0-16,0 0 0 0,1-1 0 0,3-5 0 16,-6 6 0-16,0 0 0 0,3 2 0 0,-4-1 0 15,1-1 0-15,0 1 0 0,3-2 0 0,0 1 0 16,-1-2 0-16,2 4 0 0,-1 0 0 0,1 1 0 16,2-1 0-16,-3 0 0 0,1 0 0 0,0 0 0 0,2 1 0 15,-1 0 0-15,0 0 0 0,0 2 0 0,1-2 0 16,-1 0 0-16,-3 1 0 0,2 1 0 0,2 3 0 0,-1-2 0 15,-1-2 0-15,0 1 0 0,-1 0 0 0,2 0 0 16,1 1 0-16,-1 0 0 0,0-1 0 0,-1-1 0 16,1 1 0-16,0-1 0 0,0-1 0 0,1 2 0 15,0 0 0-15,0 0 0 0,1-1 0 0,0 0 0 16,0 1 0-16,2-2 0 0,-2 2 0 0,4 0 0 16,-2-1 0-16,3 0 0 0,-3 1 0 0,2-1 0 15,0 1 0-15,0 0 0 0,1 0 0 0,-2 1 0 16,1-1 0-16,0-1 0 0,2 1 0 0,-2 0 0 15,0 1 0-15,-1-1 0 0,0 0 0 0,2 0 0 16,-1-1 0-16,1 0 0 0,-1-2 0 0,3 2 0 0,-2 1 0 16,0 0 0-16,1-1 0 0,-1 0 0 0,2 0 0 0,-1 0 0 15,1 1 0-15,0 0 0 0,1 2 0 0,0-2 0 16,0 1 0-16,0-1 0 0,-2-2 0 16,2-1 0-16,-3-2 0 0,4 2 0 0,-2 0 0 0,1 1 0 15,-1-2 0-15,0 0 0 0,1-2 864 0,0 0 128 16,0-2 32-16,0 0 0 0,0 2-832 0,0-1-192 15,0 1 0-15,0-1 0 0,-1-2 0 0,-1 1 0 16,1 2 0-16,-1-2 0 0,-1 2 0 0,2 2 0 16,0-2 0-16,-3 0 0 0,3 1 0 0,-3-2 0 15,1 0 0-15,0 3 0 0,1-3 0 0,1 3 0 16,-3 1 0-16,1-2 0 0,0-2 0 0,0-1 0 16,0 1 0-16,-1 2 0 0,0-1 0 0,2 2 0 15,-3 0 0-15,2 1 0 0,-1-1 0 0,-1-2 0 0,1 1 0 16,2 1 0-16,-4 1 0 0,1 2 0 0,0 0 0 0,1 0 0 15,0-2 0-15,-1-1 0 0,-2 2 0 0,1 1 0 16,-1 0 0-16,0 0 0 0,-1-1 0 0,1 0 0 16,1-2 0-16,1 1 0 0,-1 0 0 0,-2 0 0 15,1 0 864-15,2 1 128 0,-1-1 32 0,1-1 0 16,-3 2-832-16,2-2-192 0,0-1 0 0,-1 1 0 16,-2-7 0-16,0 0 0 0,1 7 0 0,-1-7 0 15,1 5 0-15,-1-5 0 0,2 8 0 0,1-3 0 16,-3-5 0-16,0 0 0 0,2 6 0 0,-2-6 0 15,-1 6 0-15,1 0 0 0,1 0 0 0,-1-6 0 16,0 0 0-16,0 0 0 0,0 0 0 0,0 0 0 16,0 0 0-16,0 0 0 0,0 0 0 0,0 0 0 0,0 0 864 0,0 0 128 15,0 0 32-15,0 0 0 0,0 0-832 0,0 0-192 16,0 0 0-16,0 0 0 0,0 0 0 0,0 0 0 16,0 0 0-16,0 0 0 0,0 0 0 0,0 0 0 15,0 0 0-15,4 4 0 0,-4-4 0 16,0 0 0-16,6 2 0 0,-6-2 0 0,0 0 0 0,0 0 0 15,0 0 0-15,0 0 0 0,0 0 0 0,0 0 0 16,0 0 0-16,0 0 0 0,0 0 0 0,0 0 0 16,0 0 0-16,0 0 0 15,0 0-768-15,0 0-208 0,0 0-48 0,0 0 0 16,0 0-1632-16,0 0-336 0,0 0-64 0,3-7-16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14.47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5929 14291 16575 0,'0'0'368'0,"0"0"80"0,-18 1 0 0,18-1 16 0,0 0-464 0,4-7 0 0,-2-1 0 0,-2 8 0 16,4-8 912-16,-4 8 96 0,0 0 16 0,0 0 0 15,5-7-832-15,-5 7-192 0,0 0 0 0,0 0 0 16,0 0 864-16,0 0 128 0,0 0 32 0,0 0 0 16,0 0 0-16,0 0 0 0,0 0 0 0,0 0 0 15,3 5-832-15,-3-5-192 0,0 9 0 0,-2 3 0 16,0 0 864-16,-7 5 128 0,-1 1 32 0,0 5 0 0,1 1 0 16,-4 3 0-16,-2 7 0 0,4 1 0 0,0 3-832 15,3-10-192-15,-2 4 0 0,1 3 0 0,0 7 0 16,-2 1 0-16,2 4 0 0,0 2 0 0,0 1 864 0,2 2 128 15,0 0 32-15,2-2 0 0,-3 2-832 0,1 0-192 16,2 3 0-16,0-3 0 0,1 1 0 0,0-1 0 16,0 0 0-16,1-3 0 0,2 0 0 0,2-2 0 15,0 1 0-15,3 0 0 0,0-1 0 0,2 0 0 16,2 1 0-16,4-1 0 0,0-3 864 0,1 0 128 16,1-3 32-16,-1-1 0 0,-2 0-832 0,0-3-192 15,1-4 0-15,0 0 0 0,0-2 0 0,-1-2 0 16,1-3 0-16,-1 1 0 0,0-2 0 0,-2-2 0 15,1 2 0-15,1-2 0 0,-2 0 0 0,1-2 0 16,-2 0 0-16,1 0 0 0,2 2 0 0,-1-1 0 16,-1 0 0-16,1 1 0 0,1 3 0 0,0-3 0 0,2 0 0 0,0 2 0 15,-3-2 0-15,3 1 0 0,-1 1 0 16,2-2 0-16,1-3 864 0,-1-1 128 0,1-1 32 0,-4-2 0 16,0 0-832-16,0-2-192 15,-1-1 0-15,-1 1 0 0,2-1 0 0,-4-1 0 0,-1-2 0 0,-1-1 0 16,-1-1 0-16,1 0 0 0,-2-1 0 0,-3-7 0 15,0 0 0-15,1 5 0 0,-1-5 0 0,0 0 0 16,0 0 0-16,0 0 0 0,-5-3 0 0,-1-5 0 16,2-3 0-16,-5-4 0 0,1-5 0 0,-3-4 0 15,-1-4 0-15,-1-5 0 0,0-5 0 0,1-3 0 16,-1 1 0-16,0 0 0 0,0 0 0 0,1 1 0 0,1-1 0 16,-3-1 0-16,1-3 0 0,-3-2 0 0,1 0 0 15,-2-3 0-15,0-1 0 0,-1-2 0 0,-1 0 0 16,1-4 0-16,-2-2 0 0,2 0 0 0,2-4 0 0,0 2 0 15,1 0 0-15,2 3 0 0,2 2 0 0,3 1 0 16,-1 0 0-16,5 3 0 0,0 1 0 0,1 3 0 16,2-1 0-16,1 3 0 15,6 2-768-15,-3 2-208 0,0 0-48 0,2 0 0 0,0-1 832 0,0 3 192 16,-1 0 0-16,3 0 0 0,1 2 0 0,3 1 0 16,2 0 0-16,-4 2 0 0,1 2 0 0,2-9 0 15,1 7 0-15,-6 3 0 0,-1 4 0 0,-1 4 0 16,1 2 0-16,-3 2 0 0,0 1 0 0,-2 3 0 15,-2 2 0-15,-2 2 0 0,0 0 0 0,-2 3 0 16,2 2 0-16,-5 1 0 0,3 1 0 0,-3 2 0 0,-1 0 0 16,2 4 0-16,0-1 0 0,-2 3 0 15,-1 3 0-15,-2 1 0 0,2 3 0 0,-1 4 0 0,-1 1 0 16,-2 4 0-16,1 3 0 0,3-5 0 16,0 2 0-16,-2 4 0 0,0 4 0 0,0 5 0 0,1 4 0 0,0 3 0 15,1 4 0-15,1 4 0 0,-1 3 0 0,3 5 0 16,-1 4 0-16,1 6 0 0,-1 9 0 0,3-1 0 15,-1 5 0-15,3 3 0 0,2 1 0 0,3 2 0 16,0 7 0-16,4-4 0 0,0-1 0 0,5 1 0 16,3-4 0-16,0-2 0 0,1-4 0 0,3-5 0 15,2-3 768-15,-2-2 208 0,-1 0 48 0,1-5 0 16,2-4-832-16,0-3-192 0,0-2 0 0,-1-4 0 16,-2-3 0-16,-1-2 0 0,-2-6 0 0,-2-1 0 0,-1 0 0 15,1-4 0-15,-2-2 0 0,-3-6 0 0,0-5 0 16,-1-4 0-16,-2-2 0 0,0-6 0 0,0-5 0 0,-4-4 0 15,0 0 0-15,0-8 0 0,-3-4 0 0,-1-8 0 16,0-5 0-16,0-5 0 0,-3-2 0 0,2-3 0 16,-2-2 0-16,1-3 0 0,1-6 0 0,-4-2 0 15,3-3 0-15,-2-4 0 0,1-5 0 0,1-2 0 16,-2-1 0-16,-1-3 0 0,0-2 0 0,-1-6 0 16,-1-5 0-16,2-4 0 0,-2-4 0 0,-2-5 0 15,-1-4 0-15,-1-2 0 0,-2-2 0 0,2-1 0 16,2 1 0-16,4 8 0 0,3 11 0 0,5 5 0 15,2 4 0-15,3 5 0 0,0 2 0 0,3 6 0 16,-1 4 0-16,6-17 0 0,-3 12 0 0,1 8 0 16,-1 7 0-16,0 4 0 0,-3 2 0 0,0 2 0 15,-4 4 0-15,0 5 0 0,1 2 0 0,1 6 0 16,-2-1 0-16,0 4 0 0,0 3 0 0,-1 3 0 0,-4 2 0 16,3 2 0-1,0 7-768-15,0 0-208 0,0 0-48 0,0 0 0 0,-6 5 832 0,-1 6 192 0,-1 5 0 0,1 11 0 16,-2 4 0-16,-1 9 0 0,-1 10 0 15,1-8 0-15,-3 9 0 0,-3 17 0 0,0 16 0 0,-1 12 0 16,3 13 0-16,3 8 0 0,-2 9 0 0,4 5 0 16,5 2 768-16,1-3 208 0,3-5 48 0,5-5 0 15,4-6-832-15,1-8-192 0,3-7 0 0,2-8 0 16,4-5 0-16,2-9 0 0,-1-8 0 0,0-9 0 16,1-10 0-16,-2-6 0 0,1-7 0 0,1-11 0 15,-3-10-3232-15,1-8-688 0,16-12-144 0,-9-34-32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16.03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15181 4205 12895 0,'0'0'272'0,"0"0"64"0,-15-6 16 0,15 6 32 0,0 0-384 0,0 0 0 16,0 0 0-16,0 0 0 0,0 0 896 0,-2-6 96 16,2 6 32-16,-2-5 0 0,2 5 0 0,-6-5 0 0,3 0 0 0,3 5 0 15,0 0 0-15,-8 0 0 0,-2 0 0 0,3 0 0 16,-1 0 0-16,0 1 0 0,0 1 0 0,-1 3 0 15,-1-2 0-15,1 2 0 0,0 2 0 0,-1 0 0 16,3-2-832-16,-1 2-192 0,0 0 0 0,1 4 0 16,-1 3 0-16,0-1 0 0,-1-1 0 0,1 0 0 15,-1 0 0-15,1 1 0 0,-1-1 0 0,3 3 0 16,-2-3 0-16,2 3 0 0,3-2 0 0,-3 2 0 16,-1 0 864-16,1-1 128 0,2 1 32 0,2 1 0 15,-1 4-832-15,0-2-192 0,0 0 0 0,2 1 0 16,2 1 0-16,2-2 0 0,-3 1 0 0,3-1 0 15,-1-2 0-15,0 2 0 0,0-1 0 0,1 1 0 0,2 0 0 0,-3-1 0 16,-2-1 0-16,1 1 0 0,2 0 0 16,0 0 0-16,-3-1 0 0,2 0 0 0,3 2 0 0,1-1 0 15,0 2 0-15,-1-2 0 0,-1-3 864 0,3 1 128 16,-2 1 32-16,2-1 0 0,0-1-832 0,-1 1-192 16,1-3 0-16,-2 1 0 0,1 0 0 0,-1-2 0 15,-3-3 0-15,1 1 0 0,-2 1 0 0,1 0 0 16,0-2 0-16,-2-8 0 0,0 0 0 0,0 0 0 15,0 0 0-15,0 0 0 0,-2 9 0 0,2-9 0 16,0 0 0-16,0 0 0 0,0 0 0 0,0 0 0 16,0 0 0-16,-8-8 0 0,3-4 864 0,0-1 128 15,1-1 32-15,1 1 0 0,-4-2-832 0,3-1-192 16,1-3 0-16,-1-1 0 0,1 4 0 0,-2-4 0 0,2-1 0 16,1 0 0-16,0 0 0 0,1-2 0 15,-2-3 0-15,1 1 0 0,-1-3 0 0,1 2 0 0,-3-3 0 16,2 0 0-16,1 0 0 0,0-1 0 0,0 1 0 0,1 2 0 15,0 1 0-15,1 1 0 0,0 3 0 0,4 3 0 16,2-1 0-16,1 2 0 0,-2 1 0 0,4-1 0 16,1 0 0-16,2 1 0 0,0 0 0 0,0-1 0 15,-1-1 0-15,4 0 0 0,0 3 0 0,0-1 0 16,-1 2 0-16,-1 2 0 0,-1 0 0 0,0 4 0 16,-5 2 0-16,-7 7 0 0,0 0 0 0,0 0 0 15,0 0-1600-15,0 0-352 16,0 0-80-16,-10 3-9296 0,-1 5-1856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16.4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15908 3511 16575 0,'0'0'736'0,"0"0"160"0,0 0-720 0,0 0-176 0,0 0 0 0,0 0 0 16,0 0 0-16,0 0 0 0,0 0 0 0,0 0 0 16,0 0 848-16,0 0 144 0,-9 5 32 0,-1-5 0 15,0-3 0-15,0 1 0 0,1 2 0 0,-1 0 0 16,-2 1 0-16,-2 3 0 0,-2-1 0 0,-2 5 0 15,0-1 0-15,-3 4 0 0,-3-1 0 0,1 5 0 16,-2 3-832-16,0 3-192 0,-3 0 0 0,1-1 0 0,-1-4 0 0,4 1 0 16,0-2 0-16,4 1 0 0,3-3 0 0,4-2 0 15,4-2 0-15,9-9-13888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17.29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15121 4371 16575 0,'0'0'368'0,"0"0"80"0,0 0 0 0,0 0 16 0,-5-5-464 0,7-4 0 0,-1 0 0 0,0 2 0 16,-1 7 912-16,-1-9 96 0,1 9 16 0,-1-7 0 16,1 7 0-16,-2-7 0 0,-2-1 0 0,4 8 0 0,-5-5 0 0,5 5 0 15,-8-2 0-15,-1 0 0 0,2 1 0 0,-3 2 0 16,1 1 0-16,-1 3 0 0,-1 5 0 0,0 2 0 16,1 1 0-16,-2 1 0 0,0 0-832 0,1 2-192 15,0 1 0-15,-1 4 0 0,0 5 0 0,5 0 0 16,2 0 0-16,1 1 0 0,0-2 0 0,2 4 0 15,-2-2 0-15,2 2 0 0,0-3 864 0,2-2 128 16,3 0 32-16,1-2 0 0,-4-2-832 0,1 4-192 16,2-6 0-16,3 0 0 0,2-2 0 0,1 1 0 15,1 0 0-15,1-1 0 0,-2 0 0 0,1 2 0 16,1 0 0-16,-4-2 0 0,2-3 0 0,0 0 0 16,0-2 0-16,2 3 0 0,-1 1 0 0,-1-1 0 0,-2 1 0 15,1-3 0-15,1-1 864 0,-2 0 128 16,1 1 32-16,1 0 0 0,2 2-832 0,-3-1-192 0,0 2 0 15,2-3 0-15,0 0 0 0,2 0 0 0,4 1 0 16,-3-2 0-16,-1 0 0 0,3 0 0 0,1 0 0 0,0 0 0 16,0 0 0-16,2 0 0 0,0 2 0 15,2-4 0-15,-4 1 0 0,1 0 0 0,-1 0 0 0,1 0 0 16,-3-1 0-16,-1 1 0 0,-1-1 0 0,-3-2 0 16,0 0 0-16,1 0 0 0,-5 3 0 0,4-1 0 15,-3 0 0-15,0 0 0 0,0-2 0 0,-1 2 0 16,1 0 0-16,-2 0 0 0,-2 3 0 0,2-1 0 15,-1-1 0-15,1 1 0 0,-1 0 0 0,-2 2 0 16,1 0 0-16,0 1 0 0,0 1 0 0,2-3 0 16,-1-1 864-16,-1 0 128 0,1-1 32 0,1 0 0 0,-1 0-832 15,1-2-192-15,-1 1 0 0,0 0 0 16,0-2-768-16,2-1-208 0,-5-6-48 0,2 7 0 0,0-1 1648 16,0 2 320-16,-1 0 64 0,0-3 16 0,-1-5-832 0,2 7-192 15,-1-2 0-15,0 2 0 0,-1 0 0 0,0-2 0 16,0-5 0-16,0 0 0 0,0 0 0 0,0 7 0 15,0-7 0-15,0 0 0 0,0 0 0 0,0 0 0 16,0 0 0-16,0 0 0 0,0 0 0 0,0 0 0 16,0 0 0-16,0 0 0 0,0 0 0 0,0 0 0 15,0 0 0-15,0 0 0 0,0 0 0 0,0 0 0 16,0 0 0-16,0 0 0 16,0 0-768-16,0 0-208 0,0 0-48 0,-5-3 0 15,1-1-1632-15,1 1-336 0,-8-5-64 0,11 8-16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18.49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6070 14538 23951 0,'0'0'512'0,"0"0"128"0,0 0 0 0,-4-4 64 0,-2 2-576 0,1 0-128 0,-1-1 0 0,2 2 0 16,4 1 848-16,-6 0 144 0,1 1 32 0,-1 1 0 0,6-2 0 0,-5 1 0 15,5-1 0-15,-6 4 0 0,-1-1-832 0,0 1-192 16,-1 0 0-16,1 1 0 0,0 1 864 0,-1 1 128 15,0 1 32-15,0 1 0 0,-3-1-832 0,0 2-192 16,1 0 0-16,-3 1 0 0,1 1 864 0,-1-1 128 16,-2 1 32-16,5 0 0 0,0 2-832 0,2 0-192 15,-2 0 0-15,-1 3 0 0,4-1 0 0,-1 2 0 16,2 2 0-16,-1 2 0 0,4 3 0 0,0 4 0 16,-1 1 0-16,-1 4 0 0,0 3 0 0,1 1 0 15,0 3 0-15,0 4 0 0,-1 3 0 0,-1 4 0 16,1 2 0-16,-1 0 0 0,0 0 0 0,0 0 0 15,2-1 0-15,-2-2 0 0,5 0 0 0,-1-2 0 16,0 1 0-16,1-3 0 0,0 0 864 0,2-4 128 16,0 0 32-16,1-4 0 0,1-3-832 0,3-3-192 15,-4-2 0-15,5-1 0 0,1-4 0 0,2-3 0 0,0-2 0 16,2-2 0-16,3-4 0 0,0-3 0 0,0-2 0 16,10 0 0-1,-2-7-1600-15,4-5-352 0,0-7-80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13.206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6556 15471 12895 0,'0'0'576'0,"0"0"112"0,-6 4-560 0,0 0-128 15,0 1 0-15,-1-1 0 0,-3 1 848 0,3-1 144 16,0 0 32-16,0 1 0 0,1-2 816 0,0 3 160 16,1-3 48-16,-2 0 0 0,1 0-832 0,-1 3-144 15,1-3-48-15,1 1 0 0,-3-2 832 0,2-1 144 0,0 2 48 0,6-3 0 16,-5 2-832-16,0-1-144 0,0-1-48 0,5 0 0 15,0 0 0-15,-5-3 0 16,1 0 0-16,2-2 0 0,0 0-816 0,-2-2-208 0,2 0 0 0,0-2 0 16,1-1 0-16,1 0 0 0,1-1 0 0,1-1 0 15,0-1 864-15,4-2 128 0,-2 0 32 0,2-1 0 16,-1-2-832-16,2-1-192 0,0-1 0 0,0 2 0 16,2-1 0-16,-3 0 0 0,1 1 0 0,0-2 0 15,-1-1 0-15,2 0 0 0,1 0 0 0,-3 0 0 16,1 0 0-16,0-1 0 0,-3 0 0 0,3 0 0 15,-1-1 0-15,2 1 0 0,0-2 0 0,-1 2 0 16,2-1 0-16,0 0 0 0,2 2 0 0,-1-1 0 0,2-2 0 16,-1 2 0-16,1 1 0 0,2 0 0 0,2 0 0 0,0 1 0 15,3 0 0-15,0 1 0 0,-4-1 0 0,4 1 0 16,-2 0 0-16,4 2 0 0,1-2 0 0,-2 2 0 16,1-1 0-16,0 1 0 0,-3 2 0 0,2 1 0 15,-1-1 0-15,0 1 0 0,-1-1 0 0,0 0 0 16,0 1 0-16,0 1 0 0,1-2 0 0,2 1 0 15,-2 3 0-15,1-1 0 0,2 2 0 0,-2-2 0 16,-2 0 0-16,-1 0 0 0,5 0 0 0,2 1 0 16,-2 0 0-16,-2 1 0 0,4 0 0 0,-1 1 0 15,-1 1 0-15,0-1 0 0,-1-1 0 0,1 2 0 16,-3 0 0-16,3 1 0 0,0 1 0 0,-1-1 0 16,1 0 0-16,0 0 0 0,0 1 0 0,0-1 0 15,1 2 0-15,4-1 0 0,0 0 0 0,-1 0 0 0,0 2 0 0,10-3 0 16,-2 3 384-16,-5 0 16 0,-4 0 16 15,1 2 0-15,-6 0-416 0,4-1 0 0,-5 0 128 0,2 1-128 16,1 0 0-16,-2 2 0 0,2-1 0 0,0 1 0 16,0-2 0-16,1 2 0 0,-2 0 0 0,3 0 0 15,0 0 0-15,1 0 0 0,-4-1 0 0,1 2 0 16,0 2 0-16,1-3 0 0,0 0 0 0,0 2 0 16,-1 0 0-16,0-1 0 0,0 0 0 0,0 1 0 15,0 1 0-15,0-1 0 0,1-1 0 0,0 2 0 16,3-1 0-16,-5 2 0 0,-3-2 0 0,3 1 0 15,3 2 0-15,1-3 0 0,-4 0 0 0,2 1 0 16,0 1 0-16,1 0 0 0,-2-1 0 0,-2 2 0 0,2-2 0 16,-2 1 0-16,0 0 0 0,1-1 0 0,-2 0 0 15,2 1 0-15,3-1 0 0,-2 0 0 0,2 2 0 0,0-1 0 16,0-1 0-16,2 2 0 0,0-1 0 0,2 2 0 16,0-2 0-16,2 2 0 0,-3-1 0 0,1-2 0 15,-2 1 0-15,1 0 0 0,-4-1 0 0,1 3 0 16,1-3 0-16,-1 2 0 0,0 0 0 0,0 1 0 15,1-2 0-15,-3 0 0 0,0 0 0 0,2 0 128 16,3-1-128-16,-1 3 0 0,-1-2 0 0,1 2 0 16,0-1 0-16,-1 0 0 0,0-2 0 0,-3 1 0 15,0 1 0-15,-2-1 0 0,1 1 0 0,1-1 0 16,-2-2 0-16,2 3 0 0,0-1 0 0,1 1 0 16,1 1 0-16,-2-1 0 0,0 0 0 0,-2 0 0 15,2 1 0-15,1 0 0 0,2 0 0 0,-1 1 0 0,-1-3 0 16,0 5 0-16,0 1 0 0,-2-2 0 0,-1-1 0 15,0 1 0-15,-1 2 0 0,-1-2 0 0,0 0 0 0,0 0 0 16,0-2 0-16,-1 1 0 0,0 0 0 0,2-2 0 16,-1 1 0-16,1-1 0 0,0 1 0 0,-3 0 0 15,-1 2 0-15,1 0 0 0,2-2 0 0,1 2 0 16,-1 0 0-16,0-2 0 0,-2 1 0 0,2-1 0 16,-2 0 0-16,1 1 0 0,-1-2 0 0,1 1 0 15,-2-1 0-15,1 2 0 0,-2-1 0 0,0 2 0 16,1-1 0-16,-1-1 0 0,1 0 0 0,0 2 0 15,-2 0 0-15,3 0 0 0,0 0 0 0,-1 0 0 16,0 2 0-16,1 0 0 0,-1-1 0 0,1-1 0 0,-3-2 0 16,2 2 0-16,3 1 0 0,-1-2 0 0,2 0 0 15,1 1 0-15,-2-2 0 0,-1 3 0 0,1 0 0 0,-2 3 0 16,0-2 0-16,-1 2 0 0,0 2 0 16,0-2 0-16,-1 1 0 0,-1-2 0 0,2 0 0 0,0 0 0 15,-1 0 0-15,2 1 0 0,-1-2 0 0,0-1 0 16,1 1 0-16,0 0 0 0,2 0 0 0,1 0 0 15,-1 1 0-15,-1 0 0 0,-1 0 0 0,1 0 0 16,2 0 0-16,-2-1 0 0,3 0 0 0,1 0 0 16,0-1 0-16,-3-1 0 0,1 1 0 0,0 0 0 15,1-1 0-15,-4 0 0 0,1 1 0 0,-2 0 0 16,-1 1 0-16,2 0 0 0,-4-1 0 0,1 1 0 16,-1-1 0-16,0 2 0 0,1 0 0 0,-2-1 0 15,0-3 0-15,2 1 0 0,0 0 0 0,1 2 0 0,-3-1 0 16,2 1 0-16,3-1 0 0,-3 1 0 0,-2 1 0 15,2 0 0-15,2 0 0 0,0 0 0 0,-2 0 0 0,0 1 0 16,-1-1 0-16,0 1 0 0,2 0 0 0,-3 0 0 16,-2-1 0-16,1 0 0 0,0 0 0 0,1 1 0 15,0 0 0-15,-1 0 0 0,0-1 0 0,0 2 0 16,-1-1 0-16,0 0 0 0,-1 0 0 0,1 2 0 16,-3-1 0-16,0 1 0 0,1 0 0 0,-1-1 0 15,-1 5 0-15,0-2 0 0,1 2 0 0,-2-1 0 16,1 2 0-16,-1 0 0 0,-1-3 0 0,1 1 0 15,-1 3 0-15,1-1 0 0,2 0 0 0,-2 0 0 16,1-2 0-16,0 0 0 0,-2 2 0 0,2-2 0 0,-1 1 0 16,1-1 0-16,-2 2 0 0,1 0 0 15,2-1 0-15,-4 2 0 0,0 0 0 0,0 2 0 0,1 0 0 16,-2 0 0-16,-2-1 0 0,0 2 0 0,-2-1 0 0,1 1 0 16,1 0 0-16,-3 0 0 0,0 2 0 0,1-1 0 15,0 0 0-15,1 0 0 0,-4-1 0 0,3 0 0 16,1 2 0-16,-2 0 0 0,0 1 0 0,-1 1 0 15,1 1 0-15,0 2 0 0,-5 1 0 0,2 0 0 16,-2-1 0-16,0 0 0 0,-2 0 0 0,-4-1 0 16,1 1 0-16,-3-1 0 0,0-2 0 0,-5 3 0 15,-1 2 0-15,0 1 0 0,1 0 0 0,1 1 0 16,1-1 0-16,2 0 0 0,1-2-128 0,2 0 128 16,2-1 0-16,1 0 0 0,0-1 0 0,-1-2 0 15,-1 0 0-15,0-1 0 0,2-1 0 0,-2 3 0 0,-3-3 0 16,1 3 0-16,-3 0 0 0,1 2 0 15,-4-2 0-15,-3 3 0 0,-5-3 0 0,1-1 0 0,-1 1 0 0,-1-1 0 16,-3-4 0-16,6-1 0 0,2 1 0 0,2-3 0 16,-1-1 0-16,4-1 0 0,-1-3 128 0,3 1-128 15,3 2 0-15,-1-1 0 0,1-3 0 0,0 0 0 16,0-1 0-16,-1 2 0 0,1 0 0 0,-4 0 0 16,-2 0 0-16,1-2 0 0,-4-1 0 0,0 1 0 15,-2 0 0-15,-1 2 0 0,-2-1 0 0,-1 1 0 16,-1 2 0-16,3-2 0 0,1 0 0 0,2-2 0 15,-1 0 0-15,4-1 0 0,2-1 0 0,3-1 0 16,-4-1 0-16,2-1 0 0,0 1 0 0,0 0 0 16,0-1 0-16,2 0 0 0,-1-3 0 0,-1 1 0 15,1 1 0-15,1 1 0 0,-3-1 0 0,2-2 0 0,4 0 0 16,-1 2 0-16,-1 1 0 0,1 0 0 0,2-2 0 16,-1 0 0-16,-1-1 0 0,2 1 0 0,2-2 0 0,1 1 0 15,-1-2 0-15,3-1 0 0,-2 1 0 0,0 0 0 16,1 0 0-16,-1-1 0 0,1-1 0 0,0 1 0 15,-3 3 0-15,0-2 0 0,-2 1 0 0,0 2 0 16,-1-2 0-16,-1 3 0 0,-1 1 0 0,-1-1 0 16,-2 0 0-16,9-3 0 0,-4 2 0 0,2 0 0 15,0 1 0-15,-3 0 0 0,0 1 0 0,-2-1 0 16,-1 2 0-16,-13 5 0 0,4-3 0 0,4-1 0 16,3-1 0-16,1-1 0 0,0-2 0 0,2 0 0 15,-2-2 128-15,1 3-128 0,-1-3 0 0,0 0 0 16,1 0 0-16,-1-1 0 0,-2-1 0 0,1 0 0 0,0 1 0 15,-1-1 0-15,-1 0 0 16,-1 0 0-16,-2 0 128 0,0 2-128 0,-1-1 0 0,2 1 0 0,1-1 0 0,0 1 0 16,-2 2 0-16,0-1 0 0,1 1 0 15,1-1 0-15,-4 1 0 0,2 0 0 0,-2 0 0 16,0-1 0-16,1 1 0 0,-2-1 0 0,0 1 0 0,1-1 0 16,1 1 0-16,1-1 0 0,1 1 0 0,0-1 0 15,1 1 0-15,1-1 0 0,-2 2 0 0,1-2 0 16,-1 1 0-16,-2-1 0 0,1 0 0 0,-1 0 0 15,-2 1 0-15,3-1 0 0,-2 1 0 0,2-1 0 16,-2 2 0-16,1-1 0 0,1 0 0 0,0-1 0 16,0 1 0-16,3-1 0 0,-2 0 0 0,0-1 0 15,2 1 0-15,-3 1 0 0,-2-3 0 0,0 2 0 0,1-1 0 16,-2 1 0-16,-2-2 0 0,1 0 0 0,3 1 0 16,-1 0 0-16,-2-3 0 0,4 1 0 0,1-1 0 0,0-1 0 15,0 0 128-15,-1-1-128 0,0 0 0 16,-1 0 0-16,-1 0 0 0,-2-2 128 0,-1-1-128 0,1 1 0 15,0-1 0-15,1-1 0 0,-1 1 0 0,2-2 128 16,2 1-128-16,1-1 0 0,1 1 0 0,0-2 0 16,1-2 128-16,-3 2-128 0,2-1 0 0,0 0 0 15,-3 1 0-15,1-1 0 0,-4-1 0 0,1 0 0 16,0 1 0-16,-1 2 0 0,-6-2 0 0,3 1 0 16,0-1 128-16,2 0-128 0,1 1 0 0,1-1 0 15,-1-1 0-15,-2 1 0 0,-2 1 0 0,-1-1 0 16,0 0 0-16,0-1 0 0,-2 1 0 0,1-2 0 15,0-1 0-15,2-1 0 0,-3-3 0 0,3 1 0 16,-2 1 0-16,3-1 0 0,-1-2 0 0,14 7 0 0,-5-1 0 0,-2 1 0 16,1-2 0-16,-4 1 0 0,-2-1 0 0,1 0 0 15,0-4 0-15,-25-9 0 0,13 3 0 0,4 4 0 16,5 0 0-16,3 1 0 0,2-1 0 0,-2 0 0 16,2-3 0-16,-1 2 0 0,0-2 0 0,1-1 0 15,-1 1 0-15,0 0 0 0,0-1 0 0,1 1 0 16,0 1 0-16,-1 1 0 0,0 0 0 0,-1 0 0 15,-1 2 0-15,-4-1 0 0,-3-1 0 0,-1 2 0 16,4 2 0-16,-5 1 0 0,-2-4 0 0,6 2 0 16,1 0 0-16,3-1 0 0,1-1 0 0,3 1 0 15,0 1 0-15,0-1 0 0,0 0 0 0,2 0 0 0,-2 2 0 16,2-1 0-16,-1-1 0 0,5 1 0 16,2 0 0-16,1 0 0 0,-2 0 0 0,1 1 0 0,0-1 0 15,1 1 0-15,1-1 0 0,1-1 0 0,2 0 0 16,0-1 0-16,1 1 0 0,1-2 0 0,0 3 0 0,1-1 0 15,-1 1 0-15,2-2 0 0,-1 1-128 0,0-1 128 16,0 2 0-16,0 0 0 0,3-2 0 0,-2 2 0 16,1-2 0-16,1 1 0 0,-1-1 0 0,0 0 0 15,-4-3 0-15,4 0 0 0,2 2 0 0,-3 1 0 16,1-2 0-16,-2 3 0 0,0 1 0 0,1 1 0 16,-1-1 0-16,2-1 0 0,-1 1 0 0,1-1 0 15,-1 1 0-15,1 1 0 0,1-1 0 0,0 1 0 16,-1 1 0-16,2 0 0 0,-1-3 0 0,3 3 0 15,-1-1 0-15,0-2 0 0,0 2 0 0,-2 0 0 0,1-1 0 16,1 1 0-16,2-2 0 0,0 0 0 16,1 1 0-16,0-2 0 0,1-1 0 0,-4-1 0 0,2 4 0 0,-1-1 0 15,4 1 0-15,1-1 0 0,-3 2 0 16,2-1 0-16,-2-3 0 0,1 3 0 0,0-2 0 0,2 2 0 16,1-1 0-16,-1 0 0 0,2 0 0 0,-1 2 0 15,1-1 0-15,1-1 0 0,3 0 0 0,0-2 0 16,-2 0-128-16,1 1 128 0,4 1 0 0,-2-2 0 15,-1 0 0-15,0 0 0 0,-1 0 0 0,1 0 0 16,-1-1 0-16,0-2 0 0,3 3 0 0,-3-1 0 16,2 1 0-16,0-1 0 0,0 1 0 0,-2 0 0 15,2 0 0-15,0-1 0 0,2 1 0 0,-3 0 0 16,0 2 0-16,2-2 0 0,0 2 0 0,-1 0 0 0,0 1 0 16,-1 0 0-16,1 3 0 0,-1 0 0 0,0 1 0 15,0 0 0-15,-1 1 0 0,3 0 0 0,-5 2 0 16,2 0 0-16,-1-1 0 0,-1 9 0 0,0-6 0 0,0 6 0 15,1-7 0-15,-1 7 0 0,-1-6 0 0,1 6 0 16,0 0 0-16,0 0 0 0,0 0 0 0,0 0 0 16,0 0 0-16,0 0 0 0,0 0 0 0,0 0 0 15,0 0 0-15,0 0 0 0,0 0-160 0,0 0 160 16,0 0-208-16,0 0 80 16,0 0-1680-16,0 0-336 0,0 0-64 0,0 0-16816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22.76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5602 14538 12895 0,'0'0'272'0,"0"-7"64"0,0-1 16 0,1 1 32 0,1-1-384 16,0 0 0-16,-1 0 0 0,0 0 0 0,0 1 1712 0,1 2 272 15,-2 5 48-15,0 0 16 0,0 0-832 0,0 0-144 16,0 0-48-16,0 0 0 0,0 0 0 0,0 0 0 16,-5 5 0-16,2 2 0 0,1-1 0 0,-1 3 0 15,-1 1 0-15,2 1 0 0,0 0-816 0,-1 2-208 16,1 1 0-16,-2 0 0 0,1 1 0 0,-1 1 0 0,1 0 0 16,1 2 0-16,-3-1 864 0,1 4 128 15,0 0 32-15,-2 2 0 0,1 3-832 0,-1 0-192 0,-1 0 0 16,2 4 0-16,1-1 864 0,-2-1 128 15,2-1 32-15,-1 0 0 0,3-2-832 0,-1 2-192 0,2-3 0 16,0 0 0-16,-1 0 0 0,2 0 0 0,0-1 0 0,0 1 0 16,0 0 0-16,0 0 0 0,0-1 0 0,0 2 0 15,0 0 864-15,2 1 128 0,0 1 32 0,-1 0 0 16,-1 2-832-16,2 0-192 0,-1 0 0 0,1 0 0 16,2 0 0-16,-1-2 0 0,2 0 0 0,-1 1 0 15,-1-1 0-15,1 1 0 0,2-1 0 0,-3 2 0 16,2-3 0-16,-1 1 0 0,0-1 0 0,1 0 0 15,-1 0 0-15,2 1 0 0,-3-1 0 0,1 0 0 16,0-1 0-16,0-1 0 0,-3 0 0 0,4 7 0 0,-1-3 304 0,2-2 16 16,-3 0 0-16,2-2 0 0,2 0-192 0,-3 0-128 15,2 0 192-15,2 0-192 0,-1-1 192 0,1-1-192 16,0-3 192-16,0 1-192 0,0 0 144 0,0 0-144 16,1 1 0-16,1-4 144 0,-1 2-144 0,1 0 0 15,-1-1 144-15,2 1-144 0,-2-1 0 0,1 2 144 16,0-1-144-16,0 0 0 0,2-1 128 0,-1-1-128 15,-4 2 0-15,2 0 0 0,-2-1 160 0,2 1-160 16,-1-4 128-16,2 1-128 0,-1-1 0 0,0 2 128 16,2-1-128-16,-2 2 0 0,0 1 0 0,2-2 128 15,-2-1-128-15,2-2 0 0,2 0 0 0,0-1 0 0,-2-1 128 16,0 1-128-16,0 0 0 0,0 0 0 16,-1-1 0-16,2 1 0 0,0-1 0 0,-2-2 0 0,0 1 0 15,1 2 0-15,-3-2 0 0,1 3 0 0,0-1 128 16,0 0-128-16,0 0 0 0,1 3 0 0,-1-2 0 0,1 1 0 15,0 1 0-15,1-1 0 0,-1 2 128 0,1-2-128 16,-1-2 0-16,1 0 0 0,0 3 0 0,1-1 0 16,0-4 0-16,-2 1 0 0,0 0 0 0,1 1 0 15,1-1 0-15,0 2 128 0,1-1-128 0,1 0 0 16,-1 2 0-16,1-2 0 0,0 1 0 0,-1-1 0 16,0-1 0-16,1 1 0 0,0-1 0 0,2 1 0 15,-3-1 0-15,0-2 0 0,0 1 0 0,-1-1 0 16,2 1 0-16,-1-1 0 0,1-2 0 0,-1 1 0 15,-1 0 0-15,2 1 0 0,-3-1 0 0,2 1 0 0,-2 1 0 16,2 0 0-16,-2-3 0 0,1 2 0 0,-2-2 0 16,3 0 0-16,0-3 128 0,0 3-128 0,1 2 0 0,-1-4 0 15,-2 1 0-15,2 0 0 0,4-2 0 0,-1 2 0 16,0-3 0-16,-1 1 0 0,0 0 0 16,2-2 0-16,-2 1 0 0,2-1 0 0,-1-1 0 0,1 1 0 15,-2 1 0-15,0 1 0 0,-1 0 0 0,0-2 0 16,-1-1 0-16,2 1 0 0,-3 2 0 0,2-1 0 15,-1-2 0-15,0 2 0 0,0-1 0 0,-1 1 0 16,-1 2 0-16,1-3 0 0,0 1 0 0,1 0 0 16,2 0 0-16,1 1 0 0,-3-2 0 0,-1 0 0 15,2 2 0-15,1-1 0 0,0 2 0 0,1-2 0 16,-1 0 0-16,0 1 0 0,0-2 0 0,-1 3 0 16,-1-3 0-16,1 1 0 0,1-1 0 0,0 1 0 0,-1-1 0 15,-1-1 0-15,0-2 0 0,0 4 0 0,0-2 0 16,-1 1 0-16,-2-1 0 0,1 0 0 0,1 0 0 0,0 0 0 15,-1 1 0-15,0 1 0 0,0-3 0 0,1 1 0 16,-12-2 0-16,11 4 0 0,3 2 0 0,-1-1 0 16,0 0 0-16,0-1 0 0,-2-1 0 0,2 1 0 15,1-1 0-15,-2 1 0 0,0-1 0 0,-1-1 0 16,3-1 0-16,2 1 0 0,-2-1 0 0,0-1 0 16,2-1 0-16,-2 2 0 0,-1-1 0 0,2 0 0 15,1 0 0-15,-1 0 0 0,2 0 0 0,-3 1 0 16,-1 1 0-16,2 1 0 0,-4-3 0 0,2 0 0 15,0 1 0-15,-1 1 0 0,0 0 0 0,0 0 0 16,-1 1 0-16,2-2 0 0,2 0 0 0,0 0 0 0,2 0 0 0,-1 0 0 16,1 0 0-16,1 0 0 0,3-1 0 15,0 0 0-15,2 0 0 0,-2 0 0 0,1-1 0 16,-1 0 0-16,0 0 0 0,0 0 0 0,0 0 0 0,1 0 0 16,-2 0 0-16,-1-1 0 0,1-1 0 0,0 1 0 15,0 1 0-15,-2-1 0 0,2-1 0 0,1 1 0 16,1 0 0-16,0 1 0 0,0 1 0 0,-2 0 0 15,0 0 0-15,2-1 0 0,0 0 0 0,2 1 0 16,-3-2 0-16,2-1 0 0,-1 0 0 0,0 1 0 16,0 1 0-16,0 0 0 0,-2 0 0 0,0-1 0 15,-2 1 0-15,0-2 0 0,-1 1 0 0,2 1 0 16,1-1 0-16,-1-1 0 0,3 0 0 0,-1 2 0 16,1-1 0-16,1 0 0 0,-1-2 0 0,2 1 0 0,-3 1 0 15,2 0 0-15,0-1 0 0,2 1 0 0,-3 0 0 16,0 0 0-16,0 0 0 0,-2-1 0 0,0 1 0 15,0 0 0-15,-4 2 0 0,3-2 0 0,-3 0 0 0,2 0 0 16,-2 1 0-16,2 0 0 0,0-1 0 0,0 0 0 16,-1-1 0-16,2 1 0 0,1-1 0 0,1 0 0 15,-3-2 0-15,2 1 0 0,-2-1 0 0,4-2 0 16,2 0 0-16,-1 1 0 0,-1-2 0 0,1 0 0 16,-3 1 0-16,2 0 0 0,0 0 0 0,-8 2 0 15,1-1 0-15,2 0 128 0,-1-1-128 0,3 0 128 16,0-1-128-16,3-1 0 0,-1 0 0 0,2 0 0 15,-2 1 0-15,2-2 0 0,0 2 0 0,1-1 0 16,1-1 0-16,2 0 0 0,-3-3 0 0,0 0 0 16,-1 0 0-16,-1-1 0 0,-2-1 0 0,1 1 0 0,-1-1 0 15,-2-1 0-15,1 2 0 0,-1-2 0 0,-1 1 0 16,2-1 0-16,-3-1 0 0,1 2 0 0,-2-2 0 16,1 2 0-16,-1-1 0 0,-1 1 0 0,0 0 0 0,-1-1 0 15,0 1 0-15,0-1 0 0,0 0 0 0,2-1 0 16,-1 2 0-16,0-2 0 0,-3 0 0 0,3-2 0 15,-1 3 0-15,0 0 0 0,-1-1 0 0,1 0 0 16,-3 2 0-16,1-1 0 0,1 1 0 0,-2 1 0 16,1-2 0-16,0 3 0 0,0-1 0 0,0-1 0 15,0 0 0-15,1 1 0 0,-3 1 0 0,1-2 0 16,1 0 0-16,-3-1 0 0,3 2 0 0,-1-1 0 16,-2-3 0-16,2 3 0 0,-2-1 0 0,1 2 0 15,-1-1 0-15,-1-1 0 0,-2 1 0 0,0 1 0 16,2-2 0-16,-2 2 0 0,0 1 0 0,-1-1 0 0,0-1 0 15,1 1 0-15,-3-1 0 0,2 3 0 16,0 0 0-16,-1 1 0 0,-1-1 0 0,0 1 0 0,3 1 0 0,-3 1 0 16,0 0 0-16,-1 1 0 0,2 0 0 0,-2 2 0 15,-1-1 0-15,0 1 0 0,1 2 0 0,-1 4 0 16,0 0 0-16,0 0 0 0,-5-4 0 0,0 3 0 16,-2 2 0-16,0 1 0 0,-2 1 0 0,1 0 0 31,-2 2-1600-31,2-2-368 0,-1-2-64 0,1-3-16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25.22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14921 4333 16575 0,'-7'-2'368'0,"7"2"80"0,-7-2 0 0,7 2 16 0,0 0-464 0,0 0 0 0,-7 2 0 0,2-1 0 16,-2 0 912-16,7-1 96 0,0 0 16 15,-4 3 0-15,-4 2-832 0,2-3-192 0,3 1 0 0,-2 0 0 16,-1 1 864-16,3-1 128 0,-3 1 32 0,3 2 0 15,0-1 0-15,-1 2 0 0,3 2 0 0,-3-1 0 16,1 0 0-16,-1 3 0 0,1 0 0 0,2 3 0 16,-2 0-832-16,1 0-192 0,0 2 0 0,0 0 0 15,0 2 0-15,0 1 0 0,1 3 0 0,1 2 0 16,-2-2 864-16,1 0 128 0,-1 0 32 0,2 0 0 0,0 0-832 16,3 0-192-16,0-3 0 0,0 1 0 0,1-1 0 15,3 1 0-15,-2-3 0 0,4 1 0 0,-2-1 0 16,3 1 0-16,-1-1 0 0,0-2 0 0,0 0 0 0,0 1 0 15,-2-2 0-15,-1 1 0 0,3 2 0 0,0-2 0 16,-3-1 0-16,1 0 0 0,1 1 864 0,-1 1 128 16,-1-2 32-16,1 1 0 0,-3 2-832 0,1-2-192 15,2 1 0-15,-4-1 0 0,2-2 0 0,1 0 0 16,0 1 0-16,0-2 0 0,1-1 0 0,1 0 0 16,1-1 0-16,0 0 0 0,-2-2 0 0,3 2 0 15,-2-1 0-15,3 0 0 0,-3-1 0 0,2 1 0 16,0-1 0-16,-2 1 0 0,1-1 0 0,0-2 0 15,-1 0 0-15,1-1 0 0,0 0 0 0,0 0 0 16,-3 0 0-16,3-2 0 0,-2 0 0 0,2 2 0 0,-3-1 0 16,3 1 0-16,-1-2 864 0,2 0 128 0,-3 2 32 0,1 0 0 15,0-3-832-15,-1 0-192 0,3 0 0 0,-1 2 0 16,-2 1 0-16,1-1 0 16,3 0 0-16,-2 0 0 0,0 1 0 0,0 0 0 0,-3 2 0 0,3-2 0 15,1 0 0-15,1-1 0 0,-1 2 0 0,1-1 0 16,-1 0 0-16,2-1 0 0,0 0 0 0,-1 1 0 15,1-1 0-15,-2 3 0 0,0-1 0 0,1 1 0 16,-2 0 0-16,1 0 0 0,0 2 0 0,-3 0 0 16,3-3 0-16,-3 2 0 0,1 2 0 0,-2 0 0 15,0-1 0-15,-1-2 0 0,1 1 0 0,0 1 0 0,-2 1 0 16,0 0 0-16,0 0 0 0,1 1 0 16,-3-3 0-16,1 1 0 0,1 0 0 0,-1 1 0 0,1-1 0 0,0 0 0 15,-1-1 0-15,0 1 0 0,2-1 0 16,-3 0 0-16,1-2 0 0,0 2 0 0,0-2 0 15,-1 1 0-15,0 0 0 0,-1-1 0 0,-1-6 0 0,0 7 0 16,0-7 0-16,2 6 0 0,-2-6 0 0,1 7 0 16,-1-7 0-16,0 7 0 0,0-7 0 0,-1 7 0 15,-1 0 0-15,1 1 0 0,-2-1 0 0,0 1 0 16,0-1 0-16,0 1 0 0,1 0 0 0,-3 0 0 16,2 0 0-16,0-1 0 0,-1 1 864 0,2 0 128 15,-2-3 32-15,2 3 0 0,2-8-832 0,-3 8-192 16,0-1 0-16,1 1 0 15,2 0-768-15,-1-2-208 0,1-6-48 0,-1 7 0 0,-2 1 832 0,2-1 192 16,-1 0 0-16,2-7 0 0,0 0 768 0,-2 6 208 0,-1 0 48 16,0-1 0-16,3-5-832 0,-1 6-192 0,1-6 0 15,-4 7 0 1,4-7-768-16,0 0-208 0,-3 4-48 0,3-4 0 0,0 0 1648 0,0 0 320 0,-3 5 64 0,3-5 16 16,0 0-832-16,0 0-192 0,0 0 0 0,0 0 0 31,0 0-768-31,0 0-208 0,0 0-48 0,0 0 0 0,0 0 832 0,0 0 192 0,0 0 0 0,0 0 0 15,0 0 768-15,0 0 208 0,0 0 48 0,0 0 0 16,0 0-832-16,0 0-192 0,5-5 0 0,1-4 0 16,-1 1-768-16,0 0-208 15,1-3-48-15,-1 1 0 0,1 0 832 0,0-2 192 0,1-1 0 0,0-2 0 16,-2 0 0-16,0 1 0 0,0 1 0 0,1 0 0 0,-1 0 0 16,-1 1 0-16,1 1 0 0,-2 1 0 0,0 1 0 0,1 3 0 15,-3 0 0-15,-1 6 0 0,0 0 0 0,0 0 0 16,0 0 0-16,0 0 0 0,0 0 0 0,0 0 0 15,-7 8 0-15,2 3 0 0,1 1 0 0,-1 3 0 16,-1 4 0-16,2-2 0 0,-1-1 0 0,0 4 0 16,1 2 0-16,-1 0 0 0,1-1 0 0,0-3 0 15,0-1 0-15,1 2 0 0,0-2 0 0,0-1 0 16,0-3 0-16,1-1 0 0,1 0 0 0,-4-1 0 16,2-1 0-16,0-2 0 0,1 0 0 0,-1 0 0 15,2-2 0-15,-3-2 0 0,1 0 0 0,3-4 0 16,-5 4 0-16,5-4 0 0,0 0 0 0,0 0 0 15,0 0 0-15,0 0 0 0,0 0 0 0,0 0 0 16,0 0 0-16,2-7 0 0,2-2 0 0,2-2 0 16,1-2 0-16,3-1 0 0,-1-3 0 0,2 1 0 0,1-5 0 0,1-1 0 15,-3 0 0-15,1 1 0 0,0 2 0 0,-3 2 0 16,0 0 0-16,0 3 0 0,0 1 0 0,-4 3 0 16,-1 1 0-16,1 2 0 0,-4 7 0 0,0 0 0 15,0 0 0-15,0 0 0 0,-4 6 0 0,1 2 0 16,-1 0 0-16,-2 5 0 0,1 2 0 0,-1-1 0 15,-1-1 0-15,0 2 0 0,-1 0 0 0,2 1 0 16,-2-3 0-16,1 0 0 0,0-1 0 0,0 0 0 16,2 0 0-16,-2 0 0 0,1-2 0 0,3-1 0 15,-2-1 0-15,1-3 0 0,4-5 0 0,0 0 0 16,0 0 0-16,0 0 0 0,0 0 0 0,0 0 0 16,0 0 0-16,6-5 0 0,0-3 0 0,2-1 0 0,0-1 0 15,1-2 0-15,-1-3 0 0,3-1 0 0,-2 2 0 0,1-1 0 16,1-3 0-16,-2 2 0 0,1 0 0 0,-1 3 0 15,-4 1 0-15,-2 4 0 0,1 1 0 0,-4 7 0 16,0 0 0-16,0 0 0 0,0 0 0 0,-5 6 0 16,2 2 0-16,-5 3 0 0,2 2 0 0,-4 1 0 15,2 1 0-15,-2 0 0 0,0 0 0 0,0 1 0 16,-1-3 0-16,2 1 0 0,0-2 0 0,1 1 0 16,0-2 0-16,3 0 0 0,-1-4 0 0,2 1 0 15,3-3 0-15,1-5 0 0,0 0 0 0,0 0 0 16,0 0 0-16,0 0 0 0,4-1 0 0,3-3 0 15,-1-3 0-15,1 0 0 0,1-3 0 0,-1-1 0 16,1 0 0-16,0-4 0 0,-2 2 0 0,2-1 0 16,0-1 0-16,0-2 0 0,0 1 0 0,-1 1 0 0,1 1 0 15,-3 0 0-15,4-2 0 0,-4 3 0 0,1 1 0 0,1 1 0 16,-5 1 0-16,2 0 0 0,1 0 0 0,-1 1 0 16,-2 1 0-16,1 1 0 0,1-1 0 0,0 1 0 15,-2-1 0-15,-1 0 0 0,1 1 0 0,0-2 0 16,0-1 0-16,0 1 0 0,-2 0 0 0,1 0 0 15,-1 0 0-15,0-1 0 0,0 1 0 0,0 0 0 16,-1 1 0-16,0 2 0 0,-1 0 0 0,-1 2 0 16,0-1 0-16,3 5 0 0,0 0 0 0,0 0 0 15,0 0 0-15,0 0 0 0,-4-1 0 0,4 1 0 16,0 0-864-16,0 0-128 0,0 0-32 16,0 0 0-16,-4 0 832 0,4 0 192 0,0 0 0 0,0 0 0 15,0 0-864-15,0 0-128 0,0 0-32 0,0 0 0 16,0 0-816-16,0 0-160 0,0 0-48 0,0 0-7104 15,0 0-1408-15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28.43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14901 4761 20271 0,'-8'-7'448'0,"8"7"80"0,-5-3 32 0,5 3 16 0,-4-3-576 16,4 3 0-16,0 0 0 0,0 0 0 0,0 0 0 0,0 0 0 16,0 0 0-16,-6 0 0 0,6 0 0 0,0 0 0 15,-4 4 0-15,0 3 0 0,2 1 928 0,-1 2 80 16,1 0 16-16,1 3 0 0,-1 1 0 0,4 2 0 16,-2 3 0-16,2 3 0 0,2 4-832 0,-1 1-192 15,2 3 0-15,3 3 0 0,0 4 0 0,2-1 0 16,1 0 0-16,-1 0 0 0,1-3 864 0,1-2 128 15,4-1 32-15,-2-1 0 0,-2-3-832 0,3-2-192 16,0-1 0-16,-1-1 0 0,0-3 0 0,3-1 0 16,-3-2 0-16,0-1 0 0,0-2 864 0,-1 0 128 0,1-1 32 15,0 0 0-15,-3-2-832 0,2-1-192 16,-2-4 0-16,1 2 0 0,-1 1 0 0,-1-2 0 0,-1 0 0 0,-1-2 0 16,1-2 0-16,-1 2 0 0,-1-1 0 0,0 1 0 15,1 1 0-15,-4-1 0 0,-4-4 0 0,4 7 0 16,2-1 0-16,-4 2 0 0,1 0 0 15,0-1 0-15,-2 1 0 0,0 0 0 0,-2 0 0 0,1-1 0 16,0 1 864-16,0 0 128 0,0 0 32 0,0 1 0 16,0 0-832-16,0 2-192 0,0-1 0 0,0 0 0 15,0-1 0-15,0-3 0 0,0 3 0 0,0-2 0 16,1-1 0-16,-1-6 0 0,0 8 0 0,0-8 0 16,0 0 0-16,0 0 0 0,-1 5 0 0,1-5 0 15,0 0 0-15,0 0 0 0,0 0 0 0,0 0 0 16,0 0 0-16,0 0 0 0,-1 6 0 0,1-6 0 0,0 0 864 0,0 0 128 15,0 0 32-15,0 0 0 0,0 0-832 0,0 0-192 16,0 0 0-16,0 0 0 0,0 0 0 0,-3-3 0 16,2-4 0-16,0 3 0 0,0-2 0 0,1 0 0 15,-1-1 0-15,-3-3 0 16,0 0-768-16,0 1-208 0,2-1-48 0,2 1 0 16,0-5-1632-16,0 1-336 0,0 0-64 0,1 4-6560 15,1 0-1328-15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28.49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14972 4588 20271 0,'0'0'896'0,"-6"0"192"0,6 0-880 0,-4-2-208 0,-2-1 0 0,1 0 0 16,0 2 0-16,-1 1 0 0,0 0 0 0,6 0 0 15,0 0 864-15,0 0 128 0,0 0 32 0,0 0 0 16,-4 6-832-16,-2 0-192 0,4 2 0 0,2 2 0 15,1 2 864-15,2 4 128 0,3 3 32 0,1 2 0 0,0 2-832 0,3 2-192 16,0 0 0-16,1 2 0 0,2 1 0 0,-2 0 0 16,1 2 0-16,2 1 0 0,-2 2 864 0,1 0 128 15,-3 0 32-15,1 1 0 0,2 0-832 0,0-1-192 16,-3-1 0-16,1 0 0 0,2-3 864 0,0-2 128 16,-3-2 32-16,2 1 0 0,1-3-832 0,0 0-192 15,0 1 0-15,-1-3 0 0,1-2 0 0,0-1 0 16,1 2 0-16,-1-1 0 0,1-3 0 0,0-1 0 15,1-3 0-15,-2 0 0 0,-1 0 0 0,0 0 0 16,0-1 0-16,1-1 0 0,-3-3 0 0,-1-1 0 16,-1 0 0-16,0-2 0 0,-1-1 0 0,1 2 0 15,-1-3 0-15,-1 2 0 0,-6-4 864 0,0 0 128 16,0 0 32-16,6 0 0 0,-6 0-832 0,0 0-192 16,0 0 0-16,5-3 0 0,1 0 0 0,-6 3 0 0,0-8 0 0,0 1 0 15,0 1 0-15,-1-1 0 0,-4 1 0 0,1-2 0 16,-1-1 0-16,0 0 0 0,-3 1 0 0,-1-5 0 15,-1-1 0-15,-1 1 0 0,-2-1 0 16,-2-2 0-16,-3 0 0 0,1-1 0 0,-1 0 0 0,0-2 0 16,-1-1 0-16,0-1 0 0,-1-2 0 0,1-2 0 15,-1 3 0-15,0-3 0 0,0-2 0 0,2 1 0 16,-1-1 0-16,2 2 0 0,1 0 0 0,0 1 0 16,1 2 0-16,0 1 0 0,2 2 0 0,1 0 0 15,-1 2 0-15,1-1 0 0,2 2 0 0,2 0 0 16,2 2 0-16,-1 1 0 0,3-1 0 0,-3 3 0 0,2-2 0 15,1 3 0-15,3 0 0 0,-2 3 0 0,0 1 0 16,0 0 0-16,3 6 0 0,0 0 0 0,-1-5 0 0,1 5 0 16,0 0 0-16,0 0 0 0,0 0 0 0,0 0 0 15,2 8 0-15,3 2 0 0,0 3 0 0,2 5 0 16,1 1 0-16,-1 5 0 0,3 2 0 0,2 5 0 16,0 4 0-16,2 2 0 0,0 3 0 0,1 1 0 15,1 0 0-15,-1 1 0 0,1 0 0 0,0 0 0 16,1 1 0-16,0-3 0 0,2 1 0 0,-3-1 0 15,4-4 0-15,0-2 0 0,2-2 0 0,-1-2 0 16,3-2 0-16,-2-1 0 0,1-2 0 0,-1-1 0 16,1-2 0-16,-1-2 0 0,0-1 0 0,-1-2 0 15,-3 1 0-15,-1-3 0 0,0 0 0 0,-2-3 0 16,-3-1 0-16,2-2 0 0,-6-2 0 0,1 1 0 16,-1 0 0-16,-2-4 0 0,-6-4 0 0,0 0 0 15,0 0 0-15,0 0 0 0,0 0 0 0,0 0 0 0,0 0 0 0,-4-7 0 31,0 0-1600-31,-2 1-352 0,0 1-80 0,1-1-8208 0,2 0-1632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28.61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14991 5160 19343 0,'-14'-6'1728'0,"6"2"-1392"0,1 2-336 0,0 0 0 0,7 2 944 0,0 0 112 16,-7-1 32-16,7 1 0 0,-3-4-720 0,3 4-144 16,0 0-32-16,0 0 0 0,0 0-192 0,0 0 0 15,1 7 0-15,3 1 0 0,1 1 0 0,2 0 0 16,-3 2 0-16,2 2 0 0,-1 1 0 0,2 1 0 15,0 2 0-15,0 1 0 0,3 2 864 0,-1 1 128 16,1 1 32-16,1 1 0 0,-3 0-832 0,2 2-192 16,1 0 0-16,-1-1 0 0,2-2 0 0,3 1 0 15,-2 1 0-15,1 1 0 0,-2-1 0 0,2-4 0 16,1-2 0-16,0 0 0 0,-2-2 864 0,1 1 128 16,-2-2 32-16,1 0 0 0,-3-2-832 0,1 1-192 15,0 1 0-15,0 1 0 0,-1-1 0 0,0 2 0 16,-1-1 0-16,0 1 0 0,1-2 0 0,-3 2 0 0,0-1 0 15,0 0 0-15,-1-1 0 0,0-1 0 0,-4-2 0 0,3-1 0 16,-1-1 0-16,1 0 0 0,-1 0 0 0,-1 0 0 16,-1 0 864-16,0 1 128 0,-1-1 32 0,-2 1 0 15,-2 1-832-15,0 0-192 0,2-3 0 0,0 1 0 16,0 0 0-16,0-2 0 0,0 1 0 0,2-2 0 16,2-1 0-16,-3-6 0 0,0 0 0 0,0 0 0 15,4 6 0-15,-4-6 0 0,6 4 0 0,-6-4 0 16,0 0 0-16,0 0 0 0,0 0 0 0,0 0 0 15,0 0 0-15,0 0 0 0,0 0 0 0,0 0 0 16,0 0 0-16,2-5 0 0,-1-2 0 0,0 1 0 16,1-1 0-16,0-1 0 0,-5-1 0 0,2-3 0 15,0 1-768-15,0-2-208 0,0-2-48 16,-2 0 0-16,0-1 0 16,1-1 0-16,0 1 0 0,0-1 0 0,1 1 0 0,-1 2 0 0,-3 2 0 0,2 4-10240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29.91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14879 5116 16575 0,'0'0'368'0,"-4"-5"80"0,-3-3 0 0,4 1 16 0,-3-1-464 0,2-1 0 0,2 0 0 0,0 1 0 15,-1 1 912-15,2 0 96 0,-1 0 16 0,2 7 0 16,1-6 0-16,-1 6 0 0,0 0 0 0,0 0 0 16,0 0-832-16,7-1-192 0,-3 1 0 0,3 1 0 15,-7-1 864-15,9 3 128 0,2 3 32 0,-3 2 0 16,1 1-832-16,1 3-192 0,1 1 0 0,1 2 0 0,1 0 864 0,2 2 128 16,0 0 32-16,2 3 0 0,1-1-832 0,0-1-192 15,-1 1 0-15,1 0 0 0,1-2 0 0,-2 3 0 16,-1 0 0-16,0 0 0 0,1 0 864 0,-1 1 128 15,-1 1 32-15,-1 0 0 0,1 0-832 0,1-2-192 16,-1 1 0-16,0 0 0 0,1 0 0 0,0 0 0 16,1-1 0-16,5 7 0 0,-6-1 0 0,0-3 0 15,-1-1 0-15,1-1 0 0,-3-3 864 0,0 0 128 16,0-2 32-16,0 0 0 0,1-1-832 0,-3 1-192 16,1 1 0-16,-1 0 0 0,1-2 0 0,-3 2 0 15,-1 0 0-15,2 1 0 0,-2-4 0 0,-1 2 0 16,-1-1 0-16,1 0 0 0,-2 0 0 0,-1-3 0 15,-2-1 0-15,-1 1 0 0,-1 2 864 0,1-2 128 16,-2-2 32-16,-1 0 0 0,-1 1-832 0,2 0-192 0,-2 0 0 16,0 1 0-16,-3-3 0 0,3 0 0 0,-3-2 0 0,1 2 0 15,1 1 0-15,-3-1 0 0,1-2 0 16,2-1 0-16,-3 1 0 0,2-1 0 0,2 0 0 0,-3-1 0 16,0 0 0-16,2 0 0 0,-1 2 0 0,5-7 0 15,-6 6 0-15,0 1 0 0,-1 1 0 0,3-1 0 16,-2 0 0-16,1 1 0 0,0 1 0 0,0-2 0 15,1 1 0-15,1-1 0 0,0-1 0 0,3-6 0 16,0 0 0-16,-1 7 0 0,1 0 0 0,0-7 0 16,0 0 0-16,0 0 0 0,0 6 0 0,0-6 0 15,0 0 0-15,0 0 0 0,0 0 0 0,5 3 0 0,2-2 0 16,-7-1 0-16,6-2 0 0,5-2 0 0,-3-2 0 16,2 1 0-16,-3-1 0 0,0 0 0 0,-1-3 0 0,-1 0 0 15,1 1 0-15,-2 0 0 0,2-3 0 0,-1 0 0 16,-3 1 0-16,3-2 0 0,-1-3 0 0,2 0 0 15,-1-3 0-15,2 0 0 0,-4-2 0 0,2-2 0 16,0-4 0-16,-1 0 0 0,0-6 0 0,-1 1 0 16,-1 2 0-16,0-3 0 0,2-3 0 0,-3-1 0 15,-1 2 0-15,0-1 0 0,-1-2 0 0,-3 0 0 16,1 1 0-16,-1 3 0 0,-1 2 0 0,-2 3 0 16,0 0 0-16,-2 3 0 0,2 1 0 0,-4 3 0 15,1 4 0-15,-1 2 0 0,-1 1 0 0,-2 0 0 16,-1 2 0-16,-2 1 0 0,1 0 0 0,5 6 0 15,-2-1 0-15,0 1 0 0,-2-1 0 0,3 2 0 0,-2-1 0 16,3 2 0-16,-1 0 0 0,3 1 0 0,1-2 0 16,2 3 0-16,0-1 0 0,6 2 0 0,0 0 0 15,0 0 0-15,0 0 0 0,0 0 0 16,0 0 0-16,0 0 0 0,0 0 0 0,0 0 0 0,0 0 0 0,0 0 0 16,6 7 0-16,-1 0 0 0,2 1 0 0,-1 1 0 15,5 0 0-15,4 5 0 0,-4 0 0 0,3 2 0 16,1 1 0-16,1 3 0 0,-1 1 0 0,1 2 0 15,-1 5 0-15,0 0 0 0,2 3 0 0,-3 1 0 16,-2 2 0-16,-1 0 0 0,0 1 0 0,-1-1 0 16,0-2 0-16,-4 1 0 0,-2 2 0 0,1 3 0 15,-1-2 0-15,-2 3 0 0,0-2 0 0,0-1 0 16,-1 0 0-16,2-2 0 0,-3-5 0 0,0 0 0 16,-3-2 0-16,2-8 0 0,-1 0 0 0,1-2 0 0,-2 0 0 15,-1-2 0-15,2 1 0 0,-2-1 0 0,1-1 0 0,0 0 0 16,0-8 0-16,2 1 0 0,-3-2 0 0,4-5 0 15,0 0 0-15,0 0 0 0,-6-2 0 0,2-2 0 16,-2-3 0-16,1-4 0 16,0-1-768-16,3 0-208 0,-2 0-48 0,4 1 0 15,5 2-1632-15,1-3-336 0,4 0-64 0,-1 1-16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31.8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10103 17009 12895 0,'0'0'576'0,"-5"6"112"0,5-6-560 0,0 0-128 15,0 0 0-15,0 0 0 0,0 0 0 0,0 7 0 16,4 0 0-16,-4-7 0 0,0 0 848 0,4 4 144 15,2-1 32-15,0-1 0 0,2-2-832 0,0 0-192 16,-2-2 0-16,3 0 0 0,-3-1 864 0,2 0 128 16,-1 0 32-16,3 0 0 0,-2-1-832 0,0 1-192 0,1-3 0 0,-1 3 0 15,1 0 864-15,-2 0 128 0,1-3 32 0,2 3 0 16,1-2 0-16,0 1 0 0,1-4 0 0,1 2 0 16,0-1-832-16,1-1-192 0,0 1 0 0,0-2 0 15,-4 0 0-15,3-1 0 0,2-1 0 0,-1-1 0 16,-1-1 864-16,1 0 128 0,-2-2 32 0,0-2 0 15,1-3-832-15,0-2-192 0,-1-1 0 0,2-4 0 16,-3 0 864-16,0-3 128 0,0-3 32 0,0 0 0 16,-1-1-832-16,-1 0-192 0,-1 0 0 0,0-2 0 15,-4 0 0-15,1-1 0 0,1-3 0 0,-4 1 0 16,0-1 864-16,1 2 128 0,0-2 32 0,-1 3 0 16,1 2-832-16,-2 2-192 0,2 2 0 0,-1 2 0 15,0-1 0-15,1 5 0 0,2 0 0 0,-4 1 0 16,1-2 0-16,0 4 0 0,0-1 0 0,1 2 0 0,-1 0 0 15,1 2 0-15,-2 0 0 0,1 2 0 0,0 2 0 16,-1 4 0-16,0 1 0 0,-1 4 0 0,0 0 0 16,0 6 0-16,0 0 0 0,0 0 0 0,0 0 0 0,4 9 0 15,-3 2 0-15,4 4 0 0,-2 5 0 0,0 3 0 16,1 4 0-16,0 1 0 0,-2 3 0 0,1 1 0 16,1 0 0-16,-2-1 0 0,1-3 0 0,-1-1 0 15,2-1 0-15,-1-2 0 0,0-3 0 0,2-4 0 16,-3-3 0-16,1-2 0 0,-1-2 0 0,2-1 0 15,0-2 0-15,-4-7 0 0,0 0 864 0,0 0 128 16,6-3 32-16,0-5 0 0,1-2-832 0,-2-4-192 16,2-3 0-16,-3-4 0 0,2-2 0 0,-2-3 0 15,-2-1 0-15,-3-3 0 0,1-1 0 0,-1-1 0 16,-3-2 0-16,1 0 0 0,-2 0 0 0,2-2 0 16,-4 1 0-16,3-1 0 0,-3 2 0 0,0 3 0 0,-1 2 0 0,0 1 0 15,3 3 864-15,-3 2 128 0,2 1 32 0,-1 3 0 16,0 0-832-16,2 4-192 0,0 2 0 0,2 3 0 15,0-1 0-15,-3 3 0 0,3 3 0 0,3 5 0 16,0 0 0-16,0 0 0 0,0 0 0 0,-5 4 0 16,2 4 0-16,0 4 0 0,0-1 0 0,0 3 0 15,2 5 0-15,1 2 0 0,2 2 0 0,2 11 0 16,1-4-768 0,-1-2-208-16,0 0-48 0,-1-9 0 0,3-2 1648 0,-3 2 320 0,1-5 64 0,1 2 16 15,-3-2-1648-15,1-4-320 0,0-4-64 16,-1 3-16-16,-2-9 1648 0,0 0 320 0,0 0 64 0,0 0 16 15,0 0-832-15,0 0-192 0,0-4 0 0,-1-4 0 0,0-4 0 0,-2-3 0 16,0-2 0-16,-1-2 0 0,-1-3 0 16,1-1 0-16,-3-1 0 0,1-1 0 0,-1-1 0 0,0 0 0 15,1-3 0-15,-1 3 0 0,1 2 0 0,-1 2 0 16,2 3 0-16,-1 3 0 0,2 0 0 0,-1 3 0 16,1 3 0-16,1 2 0 0,-3 3 0 0,2-2 0 15,-1 2 0-15,0 3 0 16,5 2-768-16,-8 3-208 0,8-3-48 0,0 0 0 15,-3 8-2448-15,3-8-496 0,0 0-112 0,0 0-16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37.08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10653 15392 16575 0,'0'0'736'0,"0"0"160"0,-3-3-720 0,-1-1-176 16,2-1 0-16,-1 1 0 0,3 4 848 0,-1-4 144 15,-1-3 32-15,0 3 0 0,1-3 0 0,1 7 0 0,0 0 0 0,0 0 0 16,0 0-832-16,-2-4-192 0,0-1 0 0,2 5 0 16,0 0 0-16,0 0 0 0,0 0 0 0,0 0 0 15,-2-6 864-15,-2 1 128 0,1 0 32 0,1-1 0 16,0 1-832-16,1-1-192 0,1 6 0 0,-1-6 0 15,-1-2 864-15,1 0 128 0,1 2 32 0,0-2 0 16,-1 0-832-16,-2 0-192 0,0 0 0 0,-1 0 0 16,1 0 0-16,1 1 0 0,-5-2 0 0,2 1 0 15,-1 0 864-15,0 0 128 0,-3-1 32 0,1-1 0 16,-1 0-832-16,1 1-192 0,-1 0 0 0,0-1 0 16,-2-1 0-16,0-1 0 0,1 1 0 0,-3-1 0 0,-1 0 0 15,-2-1 0-15,1 0 0 0,-1 1 0 0,3-2 0 0,0 3 0 16,-1-1 0-16,-2 0 0 0,0 0 0 0,-2-1 0 15,0 1 0-15,2 1 0 0,-1 0 864 0,1 1 128 16,-1 2 32-16,1 1 0 0,2-1-832 0,-2 0-192 16,1 0 0-16,-1 1 0 0,0-1 0 0,1 0 0 15,-4 1 0-15,2 0 0 0,1 2 0 0,0-1 0 16,0 1 0-16,1-1 0 0,-2 1 0 0,2 0 0 16,-1 0 0-16,2-1 0 0,0 1 0 0,0-2 0 15,3 0 0-15,0 2 0 0,-1-1 0 0,2 2 0 16,-1 1 0-16,2-2 0 0,-4 1 0 0,1 0 0 15,0 0 0-15,1 0 0 0,-1 1 0 0,1-1 0 16,0 1 0-16,0 0 0 0,1-1 0 0,-3 2 0 16,1 0 0-16,-1 0 0 0,-2 0 0 0,0 0 0 0,0 2 0 15,-3 0 0-15,-1-3 0 0,1 1 0 0,-4 1 0 16,0 0 0-16,-4-3 0 0,3 2 0 0,1 0 0 0,0 0 0 16,-2 0 0-16,1-1 0 0,1 1 0 0,1 1 0 15,0 0 0-15,2 1 0 0,2-1 0 0,1 0 0 16,1 0 864-16,1 1 128 0,1 1 32 0,-1-1 0 15,1-1-832-15,2 0-192 0,0 1 0 0,0 0 0 16,-1 0 0-16,1 0 0 0,1-3 0 0,-1 3 0 16,1 3 0-16,0-3 0 0,-3 0 0 0,1 0 0 15,-1 0 0-15,-1 1 0 0,0 0 0 0,0 0 0 16,1 0 0-16,-3-1 0 0,-1 1 0 0,-1 0 0 16,1 0 0-16,-1 2 0 0,2-2 0 0,-2 1 0 15,0 0 0-15,0 0 0 0,0-1 0 0,2 2 0 0,-1-2 0 16,2 0 0-16,-1 0 0 0,2 1 0 0,0 0 0 15,-1 0 0-15,2 0 0 0,-1 0 0 16,0 0 0-16,-2 0 0 0,2 1 0 0,0 2 0 0,-1-2 0 0,1 3 0 16,0-2 0-16,-1 2 0 0,1-1 0 15,0 2 0-15,-1-1 0 0,3 0 0 0,-2 1 0 0,2 1 0 16,0-1 0-16,0-1 0 0,1 1 0 0,-1 1 0 16,1-1 0-16,-1 1 0 0,2 0 0 0,-2-2 0 15,2 0 0-15,1 0 0 0,-2 3 0 0,1-1 0 16,1-1 0-16,0-1 0 0,1 2 0 0,-1 0 0 15,-1-1 0-15,0 2 0 0,0-2 0 0,1-1 0 16,-1 1 0-16,0 1 0 0,2-3 0 0,-1 2 0 16,1-1 0-16,-2 1 0 0,3-1 0 0,-3 1 0 15,0 1 0-15,1-2 0 0,0 1 0 0,1 0 0 16,-1-1 0-16,2 0 0 0,-2-2 0 0,-1 2 0 0,1 0 0 16,1 1 0-16,-1-2 0 0,0 2 0 0,1-1 0 0,-3 1 0 15,-2 1 0-15,1-1 0 0,1 2 0 0,-2 0 0 16,4 0 0-16,0 3 0 0,-4-1 0 0,1 0 0 15,0 0 0-15,0 1 0 0,-4 0 0 0,4 0 0 16,-1 1 0-16,-1 1 0 0,2-1 0 0,0 0 0 16,2-1 0-16,-4 1 0 0,2 3 0 0,1-1 0 15,1-2 0-15,-1 1 0 0,2 1 0 0,1-1 0 16,-1 1 0-16,1-2 0 0,1 0 0 0,-1 0 0 16,1 0 0-16,1 1 0 0,1-2 0 0,0 0 0 15,0 0 0-15,2 0 0 0,-2 0 0 0,0 0 0 16,1 1 0-16,1-2 0 0,-4-1 0 0,1 1 0 15,3 1 0-15,-2-1 0 0,-1 0 0 0,2 0 0 0,-4 0 0 16,3-1 0-16,-3 0 0 0,1-1 0 0,0-2 0 16,1 0 0-16,2-1 0 0,-1 0 0 0,0 0 0 0,0-2 0 15,3 1 0-15,-3-1 0 0,1-2 0 0,4-2 0 16,0 0 0-16,0 0 0 0,0 0 0 0,0 0 0 16,0 0 0-16,0 0 0 0,0 0 0 0,-1-5 0 15,0-2 0-15,1-1 0 0,3 0 0 0,1-2 0 16,1 0 0-16,2-3 0 0,2-1 0 0,-1 1 0 15,2-1 0-15,4-3 0 0,-1 0 0 0,3-1 0 16,0-2 0-16,0 2 0 0,1-3 0 0,1 0 0 16,2-3 0-16,2 0 0 0,1-3 0 0,0 1 0 15,0-1 0-15,2 2 0 0,-2 0 0 0,1 1 0 0,1 0 0 16,1 2 0-16,-1 2 0 0,-2 1 0 0,-1 2 0 16,-6 4 0-16,0 3 0 0,-5 1 0 0,-2 3 0 0,-4 3 0 15,-5 3 0-15,0 0 0 0,-3 5 0 0,-4 6 0 16,-7 7 0-16,-4 5 0 0,-7 3 0 0,1 4 0 15,0 2 0-15,-3 2 0 0,-2 2 0 0,-1 2 0 16,1-5 0-16,3 0 0 0,1-3 0 0,3-1 0 16,0-3 0-16,4-1 0 0,1-5 0 0,3-2 0 15,2 0 0-15,2-3 0 0,2-5 0 0,4-1 0 16,3-3-2416-16,1-6-528 0,0 0-96 16,8-5-32-16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42.81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16586 7985 20271 0,'0'0'448'0,"0"0"80"0,0 0 32 0,0 0 16 0,0 0-576 0,-1 16 0 0,1-16 0 0,0 0 0 16,0 0 0-16,0 0 0 0,0 0 0 0,7-2 0 15,-7 2 0-15,5-5 0 0,0-2 0 0,0-2 0 16,1-3 928-16,-1-1 80 0,1-2 16 0,0-4 0 16,-1-3 0-16,1-3 0 0,2-5 0 0,0-2 0 15,-1-3-832-15,1-3-192 0,0-1 0 0,1-2 0 16,-1-1 0-16,0-1 0 0,0-2 0 0,0-4 0 0,-1-2 864 15,1 0 128-15,0-1 32 0,-2 0 0 0,1 0-832 16,-3 0-192-16,1-3 0 0,0 0 0 0,-3-1 0 0,2-4 0 16,-2-1 0-16,1 1 0 0,2 2 0 15,-5 0 0-15,0-1 0 0,0 2 0 0,0 1 0 0,0 0 0 16,-2 0 0-16,0 4 0 0,0 4 0 0,0 1 0 16,0-1 0-16,-3-15 0 0,3 7 384 0,-5 7 48 15,1 4 0-15,4-2 0 0,1-2-432 0,-3 4 0 16,0 0 128-16,-1 0-128 0,3-4 0 0,1 1 0 15,3 3 0-15,-2-4 0 0,-1 1 0 0,0 1 0 16,-2 2 0-16,1 1 0 0,-2 4 0 0,1 1 0 16,2 3 0-16,-3 1 0 0,-3-1 0 0,0-1 0 15,-4 2 0-15,0 1 0 0,-1 0 0 0,0 3 0 0,-1 0 0 16,-2 1 0-16,0 2 0 0,0-1 0 0,-2 3 0 16,1 0 128-16,0-2-128 0,1 1 0 0,0-2 0 0,1 3 0 15,1-3 0-15,0 2 0 0,0-2 0 0,2-1 0 16,0-1 0-16,1 4 0 0,1 3 0 0,0-3 0 15,-1 3 0-15,2 1 0 0,-1 1 0 0,1-2 0 16,0-1 0-16,2 1 0 0,-1 2 0 0,2-2 0 16,-2 1 0-16,1 0 0 0,1 0 0 0,1-1 0 15,-6 1 0-15,3 0 0 0,-3 1 0 0,2 1 0 16,-2-2 0-16,-1 3 0 0,-1 3 0 0,1 2 0 16,-3-1 0-16,1 0 0 0,-1-1 144 0,2 3-16 15,1 1-128-15,0 0 128 0,-1-3-128 0,1 3 128 16,3 1-128-16,-3-1 0 0,0-1 0 0,1-1 0 0,0 2 0 0,4 0 0 15,-5 0 0-15,2-1 0 0,-1 0 0 16,0 2 0-16,0-1 0 0,0 1 0 0,-1 0 0 0,0 0 0 16,1-3 0-16,-1 4 0 0,0 0 0 0,1-2 0 15,-3 3 0-15,1 0 0 0,0 0 0 0,2 2 0 16,-2 1 128-16,4 1-128 0,1-1 368 0,-2 0 0 16,-1 2 0-16,-1-1 0 0,1 0-368 0,1 1 0 15,-3 1 0-15,3-2 0 0,-1 2 0 0,-1-2 0 16,-1 1 0-16,0-1 0 0,0 2 0 0,0-3 0 15,1 3 0-15,0 0 0 0,0-2 0 0,-1 2 0 16,3-1 0-16,-1 1 0 0,-1-1 0 0,0 1 0 16,2 1 0-16,-2 1 0 0,3-1 0 0,-2 1 0 15,1 1 0-15,0 1 0 0,0 0 0 0,2 0 0 16,-3 2 0-16,0 0 0 0,0 0 0 0,-1 1 0 16,0-1 0-16,1 1 0 0,-1 0 0 0,1 0 0 0,0-2 0 0,-1 3 0 15,1-1 0-15,1-2 0 0,0 1 0 0,1 1 0 16,-2 2 0-16,1 0 0 0,0 2 0 0,2-2 0 15,-3 0 0-15,-2 1 0 0,1 2 0 0,-6 2 0 32,1-1-752-32,0-1-208 0,2 1-64 0,5-2 0 0,-2 2 1648 0,0 0 320 0,0 1 64 15,0 0 16-15,0 1-832 0,1 0-192 0,0 0 0 0,2 2 0 16,-3 1 0-16,1-1 0 0,0-1 0 0,-2 4 0 16,3-2-768-16,3-3-208 0,1-4-48 15,5-7 0-15,0 0 832 0,0 0 192 0,0 0 0 0,0 0 0 16,0 0 0-16,0 0 0 0,0 0 0 0,0 0 0 0,0 0 0 15,0 0 0-15,0 0 0 0,0 0 0 16,0 0-864-16,0 0-128 0,3-5-32 0,-3 5 0 16,0 0-816-16,0 0-160 0,0 0-48 0,-11-3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43.56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14959 4465 12895 0,'0'0'272'0,"-7"3"64"0,-1 1 16 0,1-1 32 0,2 0-384 0,-2 4 0 0,1-1 0 0,-3 3 0 0,-2 0 896 0,1 3 96 16,1 1 32-16,-1 0 0 0,-1 2 0 0,3 0 0 16,-3 3 0-16,3-1 0 0,1 1-832 15,4 0-192-15,2-1 0 0,1 1 0 0,1-1 864 0,4 1 128 16,3 0 32-16,0-2 0 0,3 1-832 0,3-2-192 16,-3 0 0-16,2 0 0 0,2-2 0 0,0 1 0 15,0-1 0-15,1 1 0 0,-1 0 0 0,2-2 0 16,-1 2 0-16,1-1 0 0,-1 0 864 0,0 0 128 15,-2 0 32-15,0 3 0 0,2 4-832 0,-3 0-192 16,-1 1 0-16,0 0 0 0,-1 0 0 0,-1 1 0 16,0 1 0-16,-1 1 0 0,-1 1 864 0,1 1 128 15,-1-2 32-15,1 0 0 0,1-2-832 0,1-1-192 16,-1-1 0-16,1-2 0 0,0 2 0 0,2 0 0 16,-2-1 0-16,2-2 0 0,0-1 0 0,1 0 0 0,3 1 0 15,-1 1 0-15,0-1 0 0,-1 1 0 0,2 1 0 16,-2 0 0-16,-1 0 0 0,0-2 0 0,-3 3 0 15,0 0 0-15,-1 0 864 0,-1 0 128 0,-3-2 32 0,-1 3 0 16,0-1-832-16,-3 0-192 0,-1 0 0 0,-2 0 0 16,-1-2 864-16,-5 1 128 0,0 2 32 0,-2 0 0 15,0-2-832-15,-3 1-192 0,-2 0 0 0,0 0 0 16,3 1 864-16,0-2 128 0,-4 0 32 0,0-1 0 16,2-1-832-16,2 0-192 0,3-3 0 0,-4-1 0 15,3 1 0-15,2-3 0 0,4-2 0 0,0 1 0 16,1-4-768-16,2-6-208 15,0 0-48-15,10 0 0 0,1-3-1632 16,5-5-336-16,4-5-64 0,-2-3-16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16.300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11252 12671 4607 0,'0'0'400'0,"0"0"-400"0,2-9 0 0,0 2 0 15,1-1 2416-15,-3 8 400 0,6-7 64 0,-2-2 32 16,-2 2-1520-16,1-2-304 0,2-1-64 0,1 0-16 16,3-1-144-16,-1-2-32 0,2-2 0 0,3-4 0 15,4 1 64-15,1-3 16 0,2-3 0 0,2 0 0 16,-1-1-96-16,4-4-32 0,-1-2 0 0,4-3 0 15,1-8-208-15,2-1-64 0,4-5 0 0,3-3 0 16,2-2-48-16,4-4-16 0,2-2 0 0,1-5 0 16,2-4-160-16,-1 0-32 0,-1-1-16 0,-1 0 0 0,1 1-64 0,-1 0-16 15,-2 0 0-15,1 1 0 0,1 1 96 0,-3 1 32 16,-2 3 0-16,-4 5 0 0,-2 1-16 0,-2 0 0 16,-2-1 0-16,0 2 0 0,-1 1-112 0,-1 1-32 15,0 2 0-15,1 3 0 0,0 1-128 0,0-1 0 16,0 1 0-16,-3 2 128 0,2 1 16 0,-2 1 0 15,1 2 0-15,-2 4 0 0,-4 2 48 0,0 4 0 16,0 2 0-16,-1 2 0 0,-2 1 0 0,1 4 0 16,-5 2 0-16,-3 2 0 0,-1 1-192 0,-1 3 160 15,-1 0-160-15,-2 2 160 0,-2 2-160 0,-2 0 160 16,-2 2-160-16,-1 3 160 0,3-2-32 0,-3 1-128 16,0-3 192-16,0 3-64 0,0 1-128 0,0 5 0 15,0-6 0-15,2 1 128 0,-1-4-128 0,2 2 0 16,2 1 0-16,-1 0 0 0,-2 2 0 0,-2 4-176 0,6-5 48 15,-6 5 0 1,0 0-528-16,0 0-112 0,0 0 0 0,0 0-16 16,0 0-2416-16,0 0-464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49.32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16667 7902 12895 0,'0'0'576'0,"0"0"112"0,0 0-560 0,0 0-128 0,0 0 0 0,0 0 0 16,0-5 0-16,1-2 0 0,2 1 0 0,0-3 0 15,2-2 0-15,-2-2 0 0,0-4 0 0,1 2 0 0,1 1 0 0,-3-1 0 16,-1-3 0-16,2-1 0 0,0 0 848 0,-1-1 144 16,-4-2 32-16,1-1 0 0,1-2 0 0,0-3 0 15,0 0 0-15,1-2 0 0,0 0 0 0,2-1 0 16,-2-7 0-16,2 1 0 0,0-4 0 16,1-4 0-16,3-1 0 0,-3-4 0 0,2-3-832 0,-1-4-192 15,2-1 0-15,2-3 0 0,1-2 0 0,0 0 0 16,1-1 0-16,-4-1 0 0,1-1 864 0,-3 2 128 15,-1-4 32-15,-2 1 0 0,-2 0-832 0,-1 2-192 16,-2 2 0-16,-3-3 0 0,-2-3 0 0,1 0 0 16,1 2 0-16,1 3 0 0,-1 5 0 0,1-2 0 15,-1 1 0-15,2 0 0 0,3 2 0 0,-4 2 0 0,1 2 0 16,-2 0 0-16,1 1 0 0,-1 0 0 16,2 3 0-16,-2-1 0 0,0 1 0 0,0-2 0 15,-1 2 0-15,0 3 0 0,-2 1 0 0,4 2 0 0,0-1 0 16,1 3 0-16,0 0 0 0,0 0 0 0,-1-3 0 0,0 5 0 15,1 1 0-15,0 3 0 0,-2-1 0 16,-1-9 0-16,-2 8 528 0,0 5 64 0,0 3 16 0,0 5 0 16,-1 2-416-16,-1 1-64 0,0 0-128 15,1 3 176-15,0 4-16 0,1-1 0 0,-1 0 0 0,3 4 0 16,-1-3 0-16,2 2 0 0,-1-1 0 0,3-1 0 16,-3 0-160-16,2 2 0 0,1-3 0 0,-1 2 0 15,-1 1 0-15,3 0 0 0,-2-4 0 0,1 4 0 16,0 1 0-16,2 1 0 0,-3 0 0 0,2 0 0 15,1-2 848-15,0 0 144 0,2 2 32 0,0 0 0 16,0 0-832-16,1 1-192 0,-1 0 0 0,0-3 0 0,0 2 0 16,1-2 0-16,-2 0 0 0,1 3 0 0,1 3 0 15,-1-2 0-15,-1-2 0 0,0 0 0 0,-1 1 0 0,0-1 0 16,1-1 0-16,-3 0 0 0,-1 0 0 0,2-2 0 16,1 0 0-16,-3-1 0 0,-1-2 0 0,0-1 0 15,-1 0 0-15,0 1 0 0,-1 1 0 0,1-1 0 16,-2 1 0-16,0 1 0 0,-2 0 0 0,-1 1 0 15,-2 0 0-15,3 0 0 0,2 1 0 0,-2 1 0 16,-5-1 0-16,2 3 0 0,0-1 0 0,0 1 0 16,-2-2 0-16,1 3 0 0,2 2 0 0,-2-1 0 15,1 0 0-15,0 0 0 0,2 1 0 0,1 0 0 16,1 1 0-16,-4 1 0 0,1 3 0 0,0 1 0 16,0 0 0-16,-1 1 0 0,-2 0 864 0,-1 1 128 0,-4 1 32 15,1 1 0-15,-2 3-832 0,1-1-192 0,0 2 0 0,0 0 0 16,1-3 0-16,2 5 0 0,-4 0 0 15,2-2 0-15,1-2 0 0,3-1 0 0,1 2 0 0,2-1 0 16,2-1 0-16,3 0 0 0,0-1 0 0,8-3 0 16,0 0 0-16,-7 3 0 0,7-3 0 0,-9 3 0 15,9-3 0-15,-5 4 0 0,5-4 0 0,0 0 0 16,-10 2 0-16,10-2 0 0,-7 3 0 0,-2 2 0 16,2 0 0-16,-3 3 0 0,1 0 0 0,0 1 0 15,0-4 0-15,1-1 0 0,0 0 0 0,8-4 0 16,-7 6-768-16,7-6-208 15,0 0-48-15,0 0 0 0,0 0-2448 0,11-7-496 16,4-1-112-16,4-6-16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0.88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15258 4225 12895 0,'0'0'272'0,"0"0"64"0,0 0 16 0,-3-6 32 0,3 6-384 0,0 0 0 0,5-8 0 16,-5 8 0-16,0 0 896 0,0 0 96 0,5-6 32 0,-5 6 0 16,6-7 0-16,-3 1 0 0,-3 6 0 0,6-5 0 15,-6 5 0-15,0 0 0 0,6-7 0 0,-6 7 0 16,1-8-832-16,-1 8-192 0,4-8 0 0,-4 8 0 16,0 0 864-16,0 0 128 0,0 0 32 0,0 0 0 15,0 0 0-15,0 0 0 0,0 0 0 0,0 0 0 16,0 0-832-16,-7 3-192 0,-2 0 0 0,4 2 0 15,-4 1 0-15,3 0 0 0,6-6 0 0,-10 6 0 16,3 3 864-16,-2 2 128 0,5 1 32 0,-4 0 0 16,0-1-832-16,2 1-192 0,-2 5 0 0,0-2 0 0,0 0 0 15,2 0 0-15,-2 1 0 0,0 2 0 0,0 0 0 0,-1 0 0 16,0 0 0-16,-1-2 0 0,0 0 0 0,0 0 0 16,-1 2 0-16,0 0 0 0,1-1 0 0,1 1 0 15,-1-2 0-15,1 0 0 0,1-2 864 0,2 1 128 16,0 2 32-16,1 0 0 0,1 2-832 0,0 0-192 15,-2 0 0-15,3-3 0 0,1 1 0 0,1-2 0 16,-1 0 0-16,0 0 0 0,2-2 0 0,0 2 0 16,0 0 0-16,-1-2 0 0,-2-3 0 0,3-2 0 15,2 0 0-15,-2 0 0 0,-2 1 0 0,2-1 0 16,0-8 0-16,2 8 0 0,-2-8 0 0,2 10 0 16,-2-10 0-16,4 10 0 0,-2-1 864 0,0 1 128 15,0-3 32-15,2 0 0 0,-4-7-832 0,0 0-192 0,0 0 0 16,2 9 0-16,-2-9 0 0,4 6 0 0,-4-6 0 15,0 0 0-15,7 11 0 0,-3-3 0 16,-4-8 0-16,0 0 0 0,5 9 0 0,-5-9 0 0,2 10 0 0,-2-10 0 16,0 0 0-16,0 0 0 0,2 9 0 0,-2-9 0 15,0 0 0-15,0 0 0 0,0 0 0 0,2 11 0 16,2-3 0-16,-4-8 0 0,1 9 0 0,-1-9 0 16,0 0 0-16,0 0 0 0,0 0 0 0,0 0 0 15,0 0 0-15,0 0 0 0,0 0 0 0,0 0 0 16,0 0 0-16,0 0 0 0,0 0 0 0,0 0 0 15,7 8 0-15,-7-8 0 0,0 0 0 0,0 0 0 16,0 0 0-16,0 0 0 0,0 0 0 0,0 0 0 16,0 0 0-16,0 0 0 0,0 0 0 0,0 0 0 15,0 0 0-15,0 0 0 0,0 0 0 0,0 0 0 0,0 0 864 16,0 0 128-16,0 0 32 0,0 0 0 0,0 0-832 0,0 0-192 16,0 0 0-16,0 0 0 0,0 0 0 0,0 0 0 15,0 0 0-15,0 0 0 16,0 0-768-16,0 0-208 0,-2 8-48 0,2-8 0 0,0 0 832 0,0 0 192 15,0 0 0-15,2 8 0 0,2 3 768 0,-4-11 208 16,4 7 48-16,-4-7 0 0,0 0-832 0,4 9-192 16,-4-9 0-16,0 0 0 0,5 7 0 0,-5-7 0 15,0 0 0-15,0 0 0 0,0 0 0 0,0 0 0 16,0 0 0-16,0 0 0 0,0 0 0 0,0 0 0 16,0 0 0-16,0 0 0 15,0 0-768-15,0 0-208 0,-7-6-48 0,0 0 0 16,-2 3-1632-16,-3 0-336 0,-2-1-64 0,3 1-16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1.80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14127 9169 5519 0,'0'0'240'0,"0"0"64"0,0 0-304 0,0 0 0 16,0 0 0-16,0 0 0 0,0 0 0 0,0 0 0 16,0 0 0-16,0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2.47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14021 9229 20271 0,'0'0'448'0,"0"0"80"0,3-12 32 0,-1 4 16 0,-2 8-576 0,0-9 0 16,2 1 0-16,-2 8 0 0,0 0 928 0,0 0 80 16,3-8 16-16,-3 8 0 0,2-9 0 0,-2 9 0 0,-2-8 0 15,2 8 0-15,1-7-832 0,-1 7-192 0,0 0 0 0,0 0 0 16,0 0 864-16,0 0 128 0,0 0 32 0,0 0 0 16,0 0-832-16,0 0-192 0,-1 10 0 0,1 3 0 15,2-1 864-15,-2 4 128 0,-2 3 32 0,-1 5 0 16,1 2-832-16,2-1-192 0,2 4 0 0,-1 0 0 15,-3 3 0-15,1-2 0 0,1-4 0 0,0 1 0 16,3-1 0-16,1-2 0 0,0-6 0 0,2-2 0 16,3 0 0-16,1-5 0 0,-4-6 0 0,5-1 0 15,3-3 864-15,1-5 128 0,2-3 32 0,0-6 0 16,4-4 0-16,3-5 0 0,-1-8 0 0,3 1 0 16,1-6-832-16,-2 2-192 0,1-2 0 0,-2 1 0 15,0 1 0-15,3 0 0 0,-7 0 0 0,0 3 0 0,-3 0 0 16,1 4 0-16,-1 5 0 0,-3 4 0 0,-5 1 0 0,0 3 0 15,0 1 0-15,-3 2 0 0,-6 10 0 0,0 0 0 16,0 0 0-16,0 0 0 16,0 0-3232-16,0 0-688 0,-13-3-144 0,13 3-32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3.75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15209 4406 9215 0,'0'0'192'0,"0"0"64"0,0-8 0 0,0 8 0 0,-1-9-256 0,-2 2 0 0,3 7 0 0,-5-6 0 0,1-1 864 0,1 3 128 16,3 4 32-16,-8-3 0 0,8 3 0 0,0 0 0 16,-8-2 0-16,8 2 0 0,-9 4 0 0,3-1 0 15,-3 1 0-15,2 0 0 0,-1 2-832 0,1 2-192 16,-2 1 0-16,2 1 0 0,-4 0 864 0,1 1 128 16,1 2 32-16,-4 2 0 0,-2 1-832 0,2 1-192 15,-2 1 0-15,2 2 0 0,-1 2 864 0,4 1 128 16,-1 0 32-16,2 2 0 0,-1 2-832 0,-1-2-192 15,5-1 0-15,1 1 0 0,2 2 0 0,-1 0 0 16,-3-1 0-16,3-2 0 0,1 1 0 0,1-4 0 16,0-1 0-16,2 2 0 0,0 1 864 0,3 0 128 15,-1 0 32-15,1-3 0 0,0-4-832 0,4 0-192 0,2-2 0 16,2 1 0-16,3 1 0 0,3-1 0 0,1 1 0 0,3-2 0 16,-2-2 0-16,2 0 0 0,0 0 0 0,-4 0 0 15,2 3 864-15,-1-2 128 0,-3-1 32 0,0 0 0 16,1-3-832-16,-1 0-192 0,0-1 0 0,-1 2 0 15,-2 2 0-15,2-1 0 0,2 0 0 0,-1-1 0 16,0-2 0-16,1 1 0 0,-2 2 0 0,-1 0 0 16,3 1 0-16,-3 2 0 0,-4 3 0 0,3-2 0 15,-1-1 0-15,0 0 0 0,0-1 0 0,-2 1 0 16,-2 2 0-16,3 0 0 0,0 1 0 0,0-1 0 16,-2-2 864-16,1 1 128 0,-2 0 32 0,1 2 0 15,-1-1-832-15,0 1-192 0,-1-1 0 0,1-1 0 0,0-1 0 16,2 0 0-16,0-2 0 0,-1 0 0 15,0 0 0-15,1 0 0 0,0 0 0 0,0-1 0 0,-1 0 0 0,1 0 0 16,1 0 0-16,-3 2 0 0,1-1 0 0,-2 1 0 16,-1 0 0-16,1 1 0 0,-1-2 0 0,0 2 0 15,-1-1 0-15,0 2 0 0,-1 1 864 0,0-2 128 16,-1-1 32-16,2 1 0 0,-4 0-832 0,0-1-192 16,1 2 0-16,-1 1 0 0,-1-2 0 0,1 1 0 15,0-3 0-15,0 3 0 0,-4-1 0 0,2 0 0 16,1 1 0-16,-1-2 0 0,0-1 0 0,-1 0 0 15,2-1 0-15,-1-2 0 0,-1-3 0 0,1 2 0 16,-1 1 0-16,1 0 0 0,0-3 0 0,2-6 0 16,0 0 0-16,-1 6 0 0,0 0 0 0,1-6 0 15,0 0 0-15,0 0 0 0,0 0 0 0,0 0 0 16,0 0 0-16,0 0 0 16,-3-12-768-16,0 0-208 0,1 5-48 0,1-1-10912 0,1 0-2192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4.53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16429 8237 12895 0,'0'0'576'0,"0"0"112"0,0 0-560 0,0 0-128 16,0 0 0-16,0 0 0 0,0 0 0 0,0 0 0 15,4 9 0-15,0-1 0 0,-2 1 848 0,-2 3 144 16,0 6 32-16,0 4 0 0,-1 5 0 0,1 3 0 0,0 2 0 0,0 2 0 16,0 0-832-16,1 0-192 15,-3 2 0-15,1 0 0 0,-2 2 864 0,2-1 128 0,0-2 32 0,1-8 0 16,0-2-832-16,0-7-192 0,0-5 0 0,1-3 0 31,-1-10-1600-31,0 0-352 0,0 0-80 0,16-10-16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5.21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15508 5767 16575 0,'0'0'368'0,"0"0"80"0,0 0 0 0,0 0 16 0,0 0-464 0,0 0 0 15,0 0 0-15,6 10 0 0,-9 5 912 0,-2 3 96 16,0 1 16-16,-4 4 0 0,2 1-832 0,0 4-192 15,1 0 0-15,-2 5 0 0,3 3 864 0,2-2 128 16,-2-1 32-16,0-3 0 0,-2 0 0 0,-2-2 0 16,3-4 0-16,-2 0 0 0,1-2-832 0,3 0-192 15,0-4 0-15,-1-2 0 0,2 0 0 0,-5-5 0 16,2-5 0-16,-4 0-12240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7.71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15077 6822 12895 0,'0'0'272'0,"9"-6"64"0,-1-3 16 0,-1 2 32 0,-1-3-384 0,2 3 0 16,-4 2 0-16,-4 5 0 0,0 0 0 0,8-2 0 15,-8 2 0-15,0 0 0 0,0 0 896 0,0 0 96 16,0 0 32-16,0 0 0 0,0 0 0 0,5 6 0 16,-5-6 0-16,0 0 0 0,5 5 0 0,-5-5 0 15,0 0 0-15,0 0 0 0,2 9-832 0,-2-9-192 0,0 0 0 16,0 0 0-16,0 0 864 0,0 0 128 15,0 0 32-15,0 0 0 0,-5 6-832 0,5-6-192 0,-3 6 0 0,3-6 0 16,0 0 864-16,0 0 128 0,0 0 32 0,-9-2 0 16,9 2-832-16,-6-2-192 0,-3-2 0 0,9 4 0 15,-7-9 864-15,2 3 128 0,-3 0 32 0,8 6 0 16,-9-4-832-16,3 1-192 0,6 3 0 0,-8-5 0 16,0 2 0-16,1 0 0 0,-2 0 0 0,2 2 0 15,7 1 0-15,-10 3 0 0,-1-1 0 0,1-1 0 16,2-2 0-16,-2 0 0 0,-2 0 0 0,2 1 0 15,-2 1 0-15,3 0 0 0,9-1 0 0,-11 1 0 16,-1 0 864-16,1-1 128 0,3 0 32 0,-2 5 0 16,0 5-832-16,1-1-192 0,2-3 0 0,-2-2 0 0,-1 0 0 0,1 2 0 15,-2 2 0-15,1 2 0 0,1-1 0 16,-2 1 0-16,0 2 0 0,3-1 0 0,-2-1 0 0,1 1 0 16,0 0 0-16,-1 1 0 0,3-2 0 0,-3 5 0 15,0-3 0-15,1 1 0 0,0 0 0 0,0 1 0 16,1 2 0-16,1-1 0 0,-2 1 0 0,1-1 0 15,0 2 0-15,1-1 0 0,-3 2 0 0,5-6 0 16,-3 1 0-16,-1 10 0 0,-2 0 0 0,1-1 0 16,0-2 0-16,-1 1 0 0,1-1 0 0,2 2 0 15,0 1 0-15,0 0 0 0,-1-1 864 0,3 1 128 16,1 0 32-16,2 0 0 0,0-1-832 0,0 0-192 16,-3 0 0-16,5-4 0 0,4 0 0 0,-3 2 0 15,-5 1 0-15,0 1 0 0,2-2 0 0,2 1 0 16,-5 1 0-16,2 0 0 0,0 1 0 0,1 0 0 0,-1 0 0 15,2 2 0-15,-1-1 0 0,-1 0 0 0,3-2 0 0,-2 0 0 16,2 1 0-16,0 0 0 0,0-1 0 0,1 0 0 16,0-2 0-16,0-3 0 0,0 1 0 15,1 1 0-15,0-2 0 0,3 1 0 0,-4-1 0 0,2 2 0 16,2-3 0-16,-2-2 0 0,0-1 0 0,2 0 0 16,0 2 0-16,1-2 0 0,0 0 0 0,-1-3 0 15,-4-2 864-15,-1-1 128 0,1-7 32 0,0 0 0 16,4 5-832-16,-4-5-192 0,0 0 0 0,0 0 0 15,0 0 0-15,0 0 0 0,6-4 0 0,-1 0 0 16,-5 4 0-16,4-7 0 0,-1 0 0 0,-3-4 0 16,-1-5 0-16,0 2 0 0,0 0 0 0,0 2 0 15,-1-3 0-15,2 1 0 0,-1 0 0 0,-2 0 0 0,2 1 0 16,1 0 0-16,0 0 0 0,1 0 0 0,1 1 0 16,0 1 0-16,-2-4 0 0,3 1 0 15,-1-3-768-15,-1 1-208 0,0-4-48 0,0 1 0 0,-2 1 832 0,1-2 192 16,0-1 0-16,0 1 0 0,-1 0 0 0,0 3 0 15,1-2 0-15,0 2 0 0,0-2 0 0,1 2 0 16,-1 0 0-16,0 2 0 0,-1 2 0 0,1 2 0 16,0 1 0-16,0 3 0 0,-1 0 0 0,1 7 0 15,-2-4 0-15,2 4 0 0,0 0 0 0,-3 5 0 16,-2 3 0-16,3 4 0 0,2 3 0 0,-1 3 0 16,-4 3 0-16,2 0 0 0,-4 4 0 0,2 0 0 15,-2 2 0-15,-1-1 0 0,1-2 0 0,0-1 0 16,2 1 0-16,-3-2 0 0,1-3 0 0,2-1 0 0,2-4 0 15,-1-1 0-15,2 1 0 0,1-3 0 0,-2-3 0 16,2-1 0-16,1-7 0 0,0 0 0 0,0 0 0 0,0 0 0 16,0 0 0-16,4-9 0 0,-2-2 0 0,3-2 0 15,0-2 0-15,-1-3 0 0,0-1 0 0,0-3 0 16,3 1 0-16,-3-2 0 0,2-1 0 0,0 0 0 16,2 3 0-16,-1-1 0 0,-4 0 0 0,1-1 0 15,1-3 0-15,-1-1 0 0,0 2 0 0,2 0 0 16,-1-1 0-16,3-8 0 0,0 6 0 0,-5 1 0 15,2 4 0-15,0 3 0 0,-3 4 0 0,0 4 0 16,0 2 0-16,-2 10 0 0,0 0 0 0,0 0 0 16,0 0 0-16,0 0 0 0,-4 11 0 0,-1 4 0 0,1 4 0 15,1-3 0-15,0 6 0 0,-4 5 0 0,1 0 0 16,1 4 0-16,0 2 0 0,0 3 0 0,0 5 0 16,-3 3 0-16,2 1 0 0,-2 1 0 0,2-1 0 0,0 1 0 15,0 0 0-15,1-1 0 0,-3-1 0 0,3 0 0 16,1 0 0-16,0-5 0 0,1-3 0 0,0-3 0 15,0-3 0-15,2-2 0 0,-2-4 0 0,2-2 0 16,-2-2 0-16,2-2 0 0,0-3 0 0,1-6 0 16,0-2 0-16,0-1 0 0,0-6 0 0,0 0 0 15,0 0 0-15,3-7 0 0,3-4 0 0,-3-4 0 16,-1-4 0-16,3-3 0 0,1-3 0 0,0-4 0 16,-2-1 0-16,1-7 0 0,-1-3 0 0,1-3 0 15,0 0 0-15,-2-1 0 0,3 0 0 0,0-1 0 16,-2 2 0-16,-1 3 0 0,-3 5 0 0,1 4 0 15,1 5 0-15,-1 4 0 0,1 3 0 0,1 3 0 0,-1 3 0 16,-2 6 0-16,0 2 0 0,0 5 0 0,0 0 0 0,-1 11 0 16,-2 5 0-16,2 5 0 0,1 6 0 0,0 6 0 15,-2 5 0-15,-1 2 0 0,-1 3 0 0,0 2 0 16,-1 4 0-16,-1 1 0 0,0 4 0 0,-1-2 0 16,2 0 0-16,-3-4 0 0,1-2 0 0,0 3 0 15,0-2 0-15,1-1 0 0,-2-2 0 0,1-4 0 16,3-4 0-16,-1-4 0 0,2-5 0 0,1-4 0 15,-2-3 0-15,1-4 0 0,2-4 0 0,0-5 0 16,1-7 768-16,0 0 208 0,0 0 48 0,1-8 0 16,0-6-832-16,2-3-192 0,-2-6 0 0,3-6 0 15,-2-4 0-15,3-2 0 0,0-4 0 0,0 3 0 16,0 0 0-16,4 2 0 0,-1-1 0 0,0 5 0 0,-1 3 0 16,2 4 0-16,-2 5 0 0,1 3 0 0,-5 5 0 0,1 5 0 15,-4 5 0-15,0 0 0 16,1 9-768-16,1 6-208 0,0 6-48 0,-2 2 0 0,-2 5 1648 0,0 2 320 15,0 7 64-15,-2-1 16 0,2 3-832 0,-3 1-192 16,0 4 0-16,1-2 0 0,-1-7 0 0,1-2 0 16,0-3 0-16,0-4 0 0,3-3 0 0,-1-4 0 15,1-5 0-15,0-4 0 0,1-10 0 0,0 0 0 16,0 0 0-16,4-7 0 0,0-5 0 0,1-6 0 16,2-4 0-16,-3-4 0 0,2-7 0 0,0-3 0 15,0 0 0-15,-1-5 0 0,1 1 0 0,0-1 0 16,3 0 0-16,-2 5 0 0,3 3 0 0,2 3 0 15,-5 4 0-15,3 6 0 0,-1 6 0 0,-1 4 0 16,-1 3 0-16,-7 7 0 0,7 6 0 0,0 6 0 0,-3 7 0 0,0 3 0 16,-2 5 0-16,-4 5 0 0,1 3 0 15,-3 3 0-15,0 0 0 0,-2 3 0 0,-5-3 0 0,2 0 0 16,-1-2 0-16,0-4 0 0,-1-2 0 0,2-6 0 16,1-4 0-16,1-5 0 0,3-4 0 0,-3-3 0 15,2-4 0-15,5-4 0 0,-8-4 0 0,1-5 0 16,3-5 0-16,1-5 0 0,1-4 0 0,0-5 0 15,2-3 0-15,4 0 0 0,1 0 0 0,2-2 0 16,1-2 0-16,1 0 0 0,6 2 0 0,1 2 0 16,4 2 0-16,-2 5 0 0,-1 3 0 0,0 4 0 15,0 6 0-15,0 5 0 0,-3 4 0 0,-1 6 0 16,1 1 0-16,-5 6 0 0,-2 3 0 0,-3 3 0 0,-1 4 0 16,-2 4 0-16,-2 5 0 0,-4 0 0 0,0-2 0 15,-5 1 0-15,0 0 0 0,-1-2 0 0,-3-2 0 0,0-3 0 16,1-3 0-16,1-6 0 15,2-4-2416-15,-2-6-528 0,-4-6-96 0,11-11-32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8:59.16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13104 15487 12831 0,'0'0'576'0,"0"0"112"0,7 7-560 0,2-1-128 0,-2 0 0 0,-7-6 0 16,0 0 832-16,4 10 128 0,1-2 16 0,-2 1 16 15,-3-9-128-15,4 9-32 0,-4-9 0 0,0 0 0 16,3 13 0-16,-2-3 0 0,-1-10 0 0,0 0 0 16,3 10-224-16,-3-10-48 0,5 8-16 0,2-3 0 15,-7-5 208-15,10 4 32 0,-10-4 16 0,10 0 0 0,-1-3 0 16,-9 3 0-16,7-5 0 0,1-1 0 0,0-1-352 0,-2 0-64 15,-1-3 0-15,-1 0-16 0,-1 0-160 0,1-1-16 16,-2-1-16-16,0 0 0 0,1 0-176 0,-3-2 192 16,-1-3-192-16,-1 0 192 0,1-1-192 0,0-1 128 15,-1-4-128-15,-3 0 128 0,-1-2-128 0,-1 0 160 16,1-1-160-16,-5 0 160 0,-4-3-160 0,3 2 0 16,0-1 0-16,1-1 0 0,-1-3 0 0,-2-1-192 15,-4 0 64-15,0-4 128 0,-4-2-176 0,2 0 176 16,-1 1-128-16,-4-1 128 0,3-1 0 0,-2 3-128 15,2 3 128-15,-3 1 0 0,-1 3 0 0,-4 0 0 16,-3-1 0-16,-2-1 176 0,-4 0-176 0,0 1 0 16,-1 2 0-16,-1-1 0 0,-1-1-224 0,1-1 32 15,0-3 0-15,-5 4 0 16,-2-1-256-16,-2-2-32 0,0 1-16 0,-1-1 0 16,-3 0 160-16,2 0 16 0,3-1 16 0,-1-3 0 0,-4-1 176 0,1 3 128 0,-5 5-192 0,2-1 192 15,1-2-128-15,1 1 128 0,1-2 0 16,3 5 0-16,-3 1-336 0,-1 0 32 0,-4 0 16 0,0 0 0 31,2 2-1552-31,-2-3-304 0,1-2-64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06.78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4227 15761 9215 0,'0'0'192'0,"0"0"64"0,0 0 0 0,0 0 0 0,0 0-256 0,0 0 0 0,0 5 0 0,-7-5 0 16,7 0 864-16,0 0 128 0,0 0 32 0,0 0 0 15,0 0 816-15,0 0 160 0,0 0 48 0,0 0 0 16,0 0-1648-16,0 0-400 0,0 0 0 0,0 0 0 15,0 0 896-15,0 0 112 0,0 0 16 0,0 0 0 16,-4 5 0-16,-2 1 0 0,1 1 0 0,0 2 0 0,2 1-832 16,0 3-192-16,-3 0 0 0,3 4 0 0,1 1 864 15,-2 4 128-15,1 1 32 0,-1 3 0 0,1 1-832 16,1 4-192-16,1 2 0 0,0 2 0 0,1 0 0 16,0 4 0-16,2 2 0 0,0 0 0 0,2 1 0 0,1 0 0 15,-1 0 0-15,1 2 0 0,2 2 0 0,-2 2 0 16,4 5 0-16,-2-3 0 0,1-4 0 0,-1-1 0 15,2-2 0-15,-2-2 0 0,2-3 0 0,1 0 0 16,0-1 0-16,2-1 0 0,2 4 864 0,2 2 128 16,-1-3 32-16,2 1 0 0,3-1-832 0,4 0-192 15,0-2 0-15,1-1 0 0,-1-2 0 0,1-1 0 16,1 1 0-16,-1-6 0 0,1 1 0 0,0-2 0 16,-3 2 0-16,2-3 0 0,-4 0 0 0,0-2 0 15,-1 0 0-15,-3-3 0 0,-1-2 0 0,-1-2 0 16,-1 0 0-16,-2-3 0 0,-2-1 0 0,-2-3 0 15,0-4 0-15,0-3-10336 0,-8-3-2112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16.740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12618 10048 18431 0,'-7'-24'816'0,"6"11"160"0,-1 0-784 0,4 0-192 0,1-1 0 0,7 0 0 0,1 0 1472 0,3-1 240 15,1-1 48-15,3-1 16 0,4-3-1392 0,7 0-256 16,0-1-128-16,4 0 0 0,0-1 128 0,-2 0-128 15,2 1 0-15,0 3 0 0,2 1 208 0,1 1-48 16,-1-3-16-16,0 0 0 0,-2 4 208 0,0 1 32 16,2 1 16-16,-2 4 0 0,-2 0-64 15,-1 1-16-15,-1 0 0 0,-6 4 0 0,0-3-64 0,-3 3 0 16,-2 3-16-16,-2 1 0 0,-4 1 0 0,-1 1 0 16,-11-2 0-16,7 8 0 0,-1 5 272 0,-3 2 48 15,-3 4 16-15,-4 4 0 0,-3 5 112 0,-3 3 16 16,-1 0 16-16,-3 10 0 0,-2 5-272 0,-4 6-48 0,-2 4-16 15,2 5 0-15,-4 0-64 0,3-1-32 0,0-4 0 16,2-2 0-16,3-3-16 0,3-1 0 0,3-6 0 16,0-3 0-16,4-4-112 0,2-4-32 0,2-2 0 0,4-3 0 15,4-3-128-15,-1-5 0 0,0-2 0 0,4-3 0 32,3-1-1824-32,4-3-400 0,-2-4-80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09.61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13624 8635 16575 0,'6'9'368'0,"-5"0"80"0,-1-9 0 0,0 6 16 0,0-6-464 0,0 8 0 0,0 1 0 0,0-3 0 15,0-6 912-15,0 0 96 0,0 0 16 0,-3 6 0 16,-1-1 0-16,4-5 0 0,-4 4 0 0,4-4 0 0,-5 3-832 16,0 0-192-16,-1-3 0 0,2-2 0 0,-2 1 864 15,2-2 128-15,-2-3 32 0,1-2 0 0,-2-1 0 0,4-4 0 16,-1 0 0-16,0-2 0 0,1-4-832 0,0-2-192 15,2-2 0-15,-2-2 0 0,-1-2 864 0,3 0 128 16,1-2 32-16,0 1 0 0,-1-2-832 0,0-2-192 16,0-3 0-16,-2 0 0 0,1 1 0 0,-2-2 0 15,1-1 0-15,0 0 0 0,2-1 0 0,0 1 0 16,-1-2 0-16,1 2 0 0,1-2 864 0,-2 1 128 16,-4-1 32-16,3-1 0 0,2 1-832 0,-1 0-192 15,-1-2 0-15,-1 0 0 0,2 2 0 0,1-2 0 16,1 0 0-16,0-2 0 0,0-2 0 0,0 0 0 15,0 1 0-15,1-1 0 0,1-1 0 0,2 1 0 16,-1 2 0-16,0 2 0 0,-1-2 0 0,2 3 0 0,2-2 0 16,-1 1 0-16,0 3 0 0,0 0 0 0,1-1 0 15,-2 0 0-15,1-2 0 0,-3 1 0 0,0 0 0 0,0-2 0 16,0 4 0-16,0-2 0 0,-2 1 0 0,3-1 0 16,-1 0 864-16,1 1 128 0,0-3 32 0,2 3 0 15,3-1-832-15,-2 1-192 0,0 2 0 0,0-2 0 16,4-1 0-16,-1-1 0 0,0-2 0 0,2 2 0 15,-2 2 0-15,1-1 0 0,0 1 0 0,-2-1 0 16,2 1 0-16,0 1 0 0,0 2 0 0,0-3 0 16,-3-4 0-16,1 3 0 0,0 1 0 0,1 2 0 15,-3 0 0-15,3 1 0 0,-1 2 0 0,1 2 0 16,1 1 0-16,1-1 0 0,0 2 0 0,2-1 0 16,-2 1 0-16,2-1 0 0,-1-2 0 0,1 1 0 15,2 0 0-15,-1 1 0 0,1-1 0 0,1 1 0 0,-1-1 0 16,-3 1 0-16,-1 3 0 0,0-1 0 0,2 1 0 0,2 2 0 15,-4 0 0-15,1-1 0 0,-2 2 0 0,-1 0 0 16,-1-1 0-16,3 0 0 0,-2 0 0 0,1-2 0 16,1 1 0-16,-2 0 0 0,1 2 0 0,0 0 0 15,-2-2 0-15,2 2 0 0,-2 0 0 0,1 0 0 16,0 1 0-16,-1 1 0 0,0 0 0 16,0 1 0-16,-2 0 0 0,1 0 0 0,-1 1 0 0,0 0 0 15,0 0 0-15,-1-1 0 0,0-1 0 0,0 1 0 16,1 2 0-16,1 2 0 0,-1-1 0 0,0 1 0 15,0 1 0-15,0 0 0 0,2 0 0 0,-2-2 0 16,4 1 0-16,-3 2 0 0,2-1 0 0,1-2 0 16,0 1 0-16,1-1 0 0,2 1 0 0,-2 1 0 15,0 1 0-15,0-1 0 0,-1-1 0 0,0 0 0 0,-1 0 0 0,1 3 0 16,1 0 0-16,1 2 0 0,-4 0 0 16,2 1 0-16,2 0 0 0,-1 1 0 15,-1 0 0-15,1-1 0 0,1-1 0 0,-1-2 0 0,3 3 0 0,-2 1 0 16,0-3 0-16,2 1 0 0,0 2 0 0,-1-1 0 15,-1 1 0-15,1-3 0 0,-1 1 0 0,2 1 0 16,-3 1 0-16,1 1 0 0,0-1 0 0,1 2 0 16,0 1 0-16,-3 0 0 0,1 0 0 0,0 2 0 15,-1-1 0-15,1 3 0 0,0-1 0 0,0 2 0 16,-2 0 0-16,2-1 0 0,3 0 0 0,-2 4 0 16,0 0 0-16,1 0 0 0,0 0 0 0,2 1 0 15,0 0 0-15,0 1 0 0,1-1 0 0,7 3 0 16,-2 0-768-16,-4 2-208 0,0-1-48 0,-4-2 0 0,-3 2 832 15,1-1 192-15,0 2 0 0,1-1 0 0,-3 2 0 0,1-2 0 16,-1 2 0-16,0 1 0 0,-1 0 0 0,0 1 0 16,0 2 0-16,0-2 0 0,-1 0 0 0,0 0 0 15,-1 2 0-15,1-3 0 0,-2 2 768 0,3 2 208 16,-3 2 48-16,5 8 0 16,-2 0-1648-16,1-2-320 15,-4 0-64-15,0-4-16 0,1 1 1648 0,-1 1 320 0,0-2 64 16,1 3 16-16,-1-1-832 0,3 0-192 0,-1 1 0 0,1 0 0 0,-3-2 0 0,1 0 0 15,1-2 0-15,0 2 0 0,0 0 0 0,-1 1 0 16,-1-2 0-16,1 2 0 0,0 0 0 0,0-1 0 16,-2 0 0-16,1 0 0 0,-1 1 0 0,2 0 0 15,-4 0 0-15,2 0 0 0,-1-2 0 0,3 1 0 0,-4-1 0 16,1 2 0-16,2-2 0 0,0 4 0 0,-2-1 0 16,0 0 0-16,0-3 0 0,3 1 0 0,-4-1 0 0,1 1 0 15,0 0 0-15,1 1 0 0,0-2 0 0,-1 1 0 16,0-2 0-16,0 0 0 0,0-4 0 0,2 2 0 15,-3-1 0-15,1 0 0 0,2-1 0 0,-1-2 0 16,-3-3 0-16,2 0 0 0,-3-6 0 0,5 5 0 16,1 0 0-16,-6-5 0 0,4 4 0 0,-4-4 0 15,0 0 0-15,4-3 0 0,-1-3 0 0,1-4 0 16,-4 1-768-16,0-5-208 16,-5-2-48-16,1-2-16784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13.14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4201 15581 13823 0,'0'0'1216'0,"0"0"-960"0,0 0-256 0,0 0 0 15,-8 2 0-15,-1 1-192 0,9-3 48 0,-8 6 0 16,-3-2 144-16,2 0 144 0,3 1-16 0,1-1-128 0,-1 2 960 0,0-2 64 15,6-4 32-15,0 0 0 0,0 0 16 0,-2 9 0 16,2-9 0-16,-3 9 0 0,3-9-64 0,-3 10-16 16,0-2 0-16,1 2 0 0,1 1-64 0,0 2-16 15,-1 3 0-15,-2 3 0 0,0 1-48 0,1 5-16 16,0 2 0-16,2 2 0 0,0 3-224 0,1 1-48 16,0 0-16-16,3 1 0 0,2 0-80 0,1 1-16 15,0 1 0-15,2 1 0 0,2-1-32 0,-1 1-16 16,2 3 0-16,3-2 0 0,0-1-80 0,0-1-16 15,1-1 0-15,-1 2 0 0,-1 0-128 0,0-1-16 16,3 4-16-16,-2-1 0 0,-1 2-160 0,3-2 160 16,-1-3-160-16,0 1 160 0,0-1-160 0,0-2 160 15,-1-2-160-15,4-3 160 0,3-1-160 0,0 0 192 0,3-3-192 16,-1 2 192-16,0 1-192 0,-2-1 128 0,1 2-128 16,0-2 128-16,0 1-128 0,0-1 128 0,0 1-128 0,1-3 128 15,-2-3-128-15,1 1 0 0,1 0 0 0,2-1 0 16,0-1 0-16,3 0 0 0,3 0 0 0,-2 0 0 15,-4 0 0-15,0 1 0 0,2-3 128 0,1 1-128 16,-1 0 0-16,0 1 0 0,-2 1 0 0,1-2 0 16,-2-2 0-16,-2 1 0 0,-1 0 0 0,1-3 0 15,1 1 0-15,0-1 0 0,2 0 0 0,2 0 0 16,-2 1 0-16,0-1 0 0,1 2 0 0,-1-3 0 16,2 1 0-16,2-1 0 0,-3 0 0 0,1 1 0 15,-2-1 0-15,-1 0 0 0,-1-1 128 0,-1 0-128 16,0-1 0-16,-1 3 0 0,0-1 0 0,2 1 0 0,0-2 0 15,1-1 0-15,-1-1 0 0,2 1 128 0,2-2-128 16,-1-1 0-16,-2 2 0 0,2 0 0 0,0 3 0 0,-2-2 0 16,-1-1 0-16,0 0 0 0,-1 0 0 0,1 1 0 15,-2 2 0-15,0-2 0 0,-1-1 0 0,-3-1 0 16,1 0 0-16,1 1 0 0,-1-1 0 16,3 2 0-16,0-1 0 0,0 1 0 0,0-1 0 0,-3 0 0 15,-2 0 128-15,1 0-128 0,0-1 0 0,1 0 0 16,2 1 0-16,-3-1 128 0,2 1-128 0,0-2 0 15,-2 0 0-15,3 0 0 0,-4 1 0 0,1 0 0 16,-2-1 0-16,3 1 0 0,0-1 0 0,-1 0 0 16,1 1 0-16,-8-5 0 0,3 2 0 0,1 2 0 15,3 0 0-15,0 0 0 0,3 1 0 0,0-2 0 16,0 1 0-16,16 7 0 0,-5-4 0 0,-4-3 0 0,1-3 0 16,-4-2 0-16,0-2 0 0,0 1 0 0,-1-1 0 15,-1-1 0-15,2-1 0 0,-5 1 0 0,2 1 0 0,1 0 0 16,1 0 0-16,0 1 0 0,-1-1 0 0,3 1 0 15,1 2 0-15,-2-1 0 0,-2-1 0 16,2 0 0-16,3 1 0 0,-3-1 0 0,0-1 0 0,0 0 0 16,1 0 0-16,0 0 0 0,-4 0 0 0,1-1 0 15,0 1 0-15,0 0 0 0,1 0 0 0,0 2 0 16,1-2 0-16,3 0 0 0,-1-1 0 0,0 2 0 16,3-3 0-16,-3 1 0 0,3-2 0 0,1 0 0 15,-1 1 0-15,1-1 0 0,-1 0 0 0,-2 0 0 16,-3-1 0-16,2 2 0 0,-2-1 0 0,0 1 0 15,1 1 0-15,0 1 0 0,0-1 0 0,4 0 0 0,0 0 0 16,-2 1 0-16,-3 1 0 0,3-2 0 0,1 0 0 16,0 0 0-16,-2 1 0 0,0 2 0 0,-3-3 0 15,3 0 0-15,-4 0 0 0,2 0 0 0,-2 0 0 0,1 3 0 16,-2-3 0-16,2-1 0 0,0-1 0 0,2 0 0 16,-2 0 0-16,3 1 0 0,0-2 0 0,-1 0 0 15,1-1 0-15,-3 2 0 0,0 0 0 0,0-1 0 16,0 0 0-16,-1 0 0 0,-1-1 0 0,0 2 0 15,0-1 0-15,-3 1 0 0,2-1 0 0,-2 1 0 16,1 0 0-16,0 0 0 0,2-1 0 0,-1-2 0 16,2 2 0-16,0-1 0 0,2 0 0 0,0-2 0 15,1 1 0-15,-1 1 0 0,2-1 0 0,-2-2 0 16,2 1 0-16,-2 0 0 0,0-1 0 0,1 2 0 16,-3 0 0-16,3 0 0 0,-4 0 0 0,3 1 0 0,-3 1 0 0,1-1 0 15,0-1 0-15,1 3 0 0,0-3 0 0,0 2 0 16,0-1 0-16,-1 0 0 0,-2-1 0 0,2 0 0 15,1-1 0-15,0 0 0 0,-2 1 0 16,1-1 0-16,-1-1 0 0,0 2 0 0,0 0 0 0,-6 1 0 16,0-2 0-16,1 2 0 0,0 0 0 0,0 0 0 15,0-1 0-15,2 1 0 0,-1 0 0 0,3 0 0 16,1-3 0-16,-1 2 0 0,-1-1 0 0,0 0 0 16,5-2 0-16,-1 0 0 0,-1 0 0 0,1-2 0 15,1 0 0-15,-6 2 0 0,0-3 0 0,3 0 0 16,-2-1 0-16,0-1 0 0,-1 0 0 0,1 0 0 15,0 0 0-15,5-3 0 0,-3 0 0 0,-3 3 0 16,1-3 0-16,-1 3 0 0,-4 2 0 0,3-4 0 16,0 2 0-16,1 0 0 0,0-1 144 0,-1 0-144 0,-3 0 0 15,3-2 0-15,-1 0 0 0,2-1 128 0,-2 1-128 16,1 0 0-16,0-2 0 0,1 1 0 0,2-1 0 16,-2 0 0-16,-3-2 0 0,8-7 128 0,-1-1-128 0,-4-1 0 15,-1 0 0-15,1 3 0 0,-1 2 0 0,0 1 128 16,1-1-128-16,-2 2 0 0,-1 2 0 0,3 2 0 15,0 0 0-15,-3 1 128 0,-4 0-128 0,3 0 0 16,2 2 0-16,-5 4 0 0,-1-1 384 0,1-1 64 16,-1-1 16-16,-1 1 0 0,2 0-464 0,-1-1 0 15,1 2 0-15,-3-1 0 0,1 1 0 0,0-1 0 16,-1 0 0-16,3 0 0 0,-3 0 0 0,2 0 0 16,3 0 0-16,-3-1 0 0,1 0 0 0,1-1 0 15,1-1 0-15,-2-1 0 0,2 2 0 0,-2 0 0 16,1-1 0-16,-2 0 0 0,2 3 0 0,-1-1 0 0,0 0 0 15,0 0 0-15,-3 0 0 0,2 1 0 0,-1 0 0 0,2 0 0 16,-2 1 0-16,0 0 0 0,-2 0 0 0,1 0 0 16,0 3 0-16,0-2 0 0,-1-2 0 15,0 0 0-15,-2 0 0 0,4-1 0 0,-2 0 0 0,2 0 0 16,-2-4 0-16,2 2 0 0,-1 1 0 0,-1 1 0 16,0 2 0-16,2-1 0 0,-4-1 0 0,2-3 0 15,0-3 0-15,-1 0 0 0,1 2 0 0,-2 3 0 16,1 1 0-16,0 0 0 0,1-2 0 0,1 1 0 15,-1 0 0-15,2-2 0 0,0 0 0 0,3-6 0 16,0 2 0-16,-1 1 0 0,0-1 0 0,0 1 0 16,-1-3 0-16,0 3 0 0,1-1 0 0,-2-1 0 0,0-1 0 15,-1-2 0-15,0 1 0 0,3-9 0 0,-2 3 0 0,-4 1 0 16,1 4 0-16,-2 7 0 0,0-2 0 0,0 2 0 16,-1 0 0-16,2 0 0 0,-3 0 0 0,0 1 0 15,0 0 0-15,0 0 0 0,1 0 0 0,1-1 0 16,-3-1 0-16,2-1 0 0,1 3 0 0,-1 1 0 15,-1-2 0-15,2-3 0 0,-1 1 0 0,0-1 0 16,0 0 0-16,3 2 0 0,-2-2 0 0,2 0 0 16,0 0 0-16,0-1 0 0,-1 0 0 0,2 0 0 15,0 3 0-15,-1-1 0 0,-2-1 0 0,0 1 0 16,-2-1 0-16,3 1 0 0,-4 0 912 0,1-1 96 16,-1-1 16-16,1 1 0 0,-1 0-832 0,0-2-192 15,-1 3 0-15,0-2 0 0,-1 2 0 0,2-1 0 0,0 0 0 16,1 0 0-16,-2 3 0 0,0-2 0 0,1 1 0 15,2-2 0-15,-2 3 0 0,0-2 0 16,-1 3 0-16,0-3 0 0,-1-2 0 0,1 1 0 16,0 3 0-16,0-1 0 0,0 0 0 0,0-1 0 0,0 3 0 0,1-1 0 15,-2 1 0-15,1 0 0 0,-1 1 0 0,0 0 0 16,-2-1 0-16,0 0 0 0,1 2 0 0,0 0 0 16,0-2 0-16,1 1 0 0,-4 1 0 0,2 1 0 15,0 1 0-15,0-1 0 0,1 2 0 0,0 1 0 16,0 2 0-16,1 0 0 0,0 2 0 0,0-1 0 15,-1 1 0-15,1 1 0 0,1 4 0 0,0 0 0 16,-1-5 0-16,1 5 0 0,0 0 0 0,0 0 0 16,0 0 0-16,0 0 0 0,0 0 0 0,0 0 0 0,-1 10 0 0,2 1 0 15,1 0 0-15,3 7 0 16,-1 1-768-16,3 0-208 0,-1 1-48 0,-1-5 0 16,0 1 832-16,3 2 192 0,-2 2 0 0,2 0 0 0,1-1 768 0,0 2 208 15,-2 2 48-15,0 2 0 16,2 0-1648-16,2 0-320 0,-1 1-64 15,-2 2-16-15,2 3 832 0,-1 2 192 0,1 2 0 0,0 0 0 0,-2 3 0 0,0 0 0 16,-5 6 0-16,0 1 0 0,-2 2 0 0,0 1 0 16,-2 1 0-16,-1-1 0 0,-2-3 0 0,-1-1 0 15,1-3 0-15,-2-2 0 0,0 0 768 0,-2-3 208 16,0-3 48-16,1-1 0 16,-2 0-1648-16,0-1-320 0,-1-2-64 0,4 1-16 0,-2 1 1648 0,1-3 320 15,1-1 64-15,0-1 16 0,2 1-832 0,2-2-192 16,-3-2 0-16,2-1 0 15,0-2-768-15,0 0-208 0,3-2-48 0,-1-1 0 0,0-2 832 0,1-3 192 16,-3-2 0-16,2-2 0 0,0-2 768 0,1-6 208 0,0 0 48 0,0 0 0 31,0 0-1648-31,0 0-320 0,0 0-64 0,-1-5-16 0,0-4 832 0,1-2 192 0,0-2 0 0,2-2 0 16,3-2 0-16,-3-2 0 0,0-2 0 16,2-1 0-16,5-2 768 0,-3-1 208 0,2 0 48 0,-1-3 0 15,1-2-1648 1,0 0-320-16,2-2-64 0,0-3-16 0,3-1 832 0,-1-1 192 0,-1-2 0 0,0 1 0 15,-1-4 0-15,0-2 0 0,-2-4 0 0,1-4 0 16,-3-3 0-16,2-2 0 0,-4-1 0 0,1-2 0 16,-2 1 0-16,1-2 0 0,-1 0 0 0,-1 2 0 0,0 4 0 15,0 6 0-15,-2 0 0 0,-1 7 0 16,0 2 0-16,-1 3 0 0,-2 1 0 0,1 4 0 0,-2 2 0 0,-2 3 0 16,0 4 0-16,1 2 0 0,0 4 0 0,0 2 0 15,0 3 0-15,3 3 0 0,-1 3 0 0,0 1 0 16,1 1 0-16,3 4 0 0,-3 4 0 0,-2 4 0 15,3 4 0-15,0 6 0 0,1 5 0 0,0 3 0 16,2 6 0-16,0 6 0 0,1 3 0 0,0 6 0 16,3 2 0-16,-2 5 0 0,2 4 0 0,3 1 0 15,-1-1 0-15,2 0 0 0,-1-1 0 0,2-3 0 16,0-3 0-16,-2-3 0 0,2-1 0 0,-1-5 0 16,-2-5 0-16,0-4 0 0,1-5 0 0,-4-1 0 15,-1-7 0-15,3-2 0 0,-4-3 0 0,-1-4 0 16,0-5 0-16,-1-6 0 0,0 0 0 0,0 0 0 15,0 0 0-15,0-9 0 0,-1-6 768 0,1-8 208 0,-1-7 48 16,0-7 0-16,-2-9-832 0,-1-4-192 0,0-2 0 0,-2-4 0 16,-1-3 0-16,-1-6 0 0,-4-7 0 0,1 2 0 15,0 2 0-15,1 5 0 0,-2 5 0 0,1 5 0 16,-3 2 0-16,0 6 0 0,2 1 0 0,0 5 0 16,1 2 0-16,2 4 0 0,-1 2 0 0,5 2 0 15,-2 3 0-15,2 5 0 0,-2 3 0 0,2 3 0 16,-1 0 0-16,4 4 0 0,-1 3 0 0,1 1 0 15,-1 1 0-15,1 2 0 0,2 4 0 0,0 0 0 16,-3-5-1600-16,3 5-352 0,0 0-80 0,0 0-10384 16,0 0-2096-16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14.43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15142 3813 12895 0,'0'0'272'0,"0"0"64"0,0 0 16 0,0 0 32 0,0 0-384 0,0 0 0 16,0 0 0-16,21-4 0 0,-21 11 0 0,1 0 0 15,0-2 0-15,0 4 0 0,3 2 896 0,-1-1 96 16,1 1 32-16,0 0 0 0,1 1 0 0,3-1 0 16,-1 1 0-16,2 2 0 0,1 2-832 0,1 0-192 15,1 1 0-15,1 0 0 0,3 1 864 0,0 1 128 0,2-2 32 0,0 1 0 16,-2 0-832-16,2 1-192 0,1-2 0 0,-1 1 0 16,1 0 0-16,-1 1 0 0,0-1 0 0,0 0 0 15,-1 0 864-15,-1-3 128 0,-3-1 32 0,0 2 0 16,-1-1-832-16,-1 2-192 0,-2-1 0 0,0-1 0 15,1 0 864-15,-4 1 128 0,1 2 32 16,-2-3 0-16,0 1-832 0,-2-1-192 0,0 2 0 0,2 0 0 16,-3 1 0-16,0 2 0 0,0-2 0 0,1 1 0 15,-1-1 0-15,0-2 0 0,-1 1 0 0,-1-2 0 16,0 0 864-16,0 2 128 0,0-2 32 0,-3 1 0 0,-1-2-832 16,0 0-192-16,0-1 0 0,-2 1 0 0,0-1 0 15,-2-1 0-15,-2 0 0 0,0-1 0 0,1 1 0 0,-2 0 0 16,0 0 0-16,0-1 0 0,0-1 864 0,0 0 128 15,0 0 32-15,1-1 0 0,-2 2-832 16,2-2-192-16,0-2 0 0,1 1 0 0,0 2 0 0,2-1 0 16,2 0 0-16,-2-2 0 0,2 0 0 0,1-2 0 15,-2 2 0-15,2-2 0 0,2 1 0 0,2-6 0 16,0 0 0-16,0 0 0 0,-1 5 0 0,1-5 0 16,-1 6 0-16,1-6 0 0,0 0 0 0,0 0 0 15,0 0 0-15,0 0 0 16,0 0-768-16,0-8-208 0,0-1-48 0,1 2 0 15,1-1 0-15,0 0 0 0,0 1 0 0,-2 1-8736 16,2-2-1760-16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15.55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15195 3898 12895 0,'0'0'272'0,"10"3"64"0,-10-3 16 0,9 1 32 0,0-1-384 0,-1 0 0 15,1-1 0-15,-1 1 0 0,-1-1 896 0,-1 3 96 16,3 1 32-16,-3 1 0 0,3 1-832 0,-1 1-192 16,1 2 0-16,0 2 0 0,0-1 864 0,2 2 128 15,-1 2 32-15,1 2 0 0,0 3-832 0,0 2-192 16,-1 0 0-16,0 1 0 0,-3 2 864 0,0 0 128 15,-3 0 32-15,1 1 0 0,4 1-832 0,-4 2-192 16,0-1 0-16,0 2 0 0,-1 0 864 0,-1 0 128 16,-1-1 32-16,-1 1 0 0,0-1-832 0,-1-1-192 0,-1 0 0 15,0-2 0-15,0 0 0 0,-1-2 0 16,0 1 0-16,-1-1 0 0,2 0 0 0,-3 0 0 0,2 0 0 16,-1-1 0-16,1-1 0 0,0-2 0 0,0-2 0 0,-3 0 0 15,3 1 864-15,1-1 128 0,-1-1 32 0,0-2 0 16,0 0-832-16,-1-3-192 0,2 0 0 15,-2-2 0-15,1 0 0 0,0-2 0 0,2-6 0 0,-3 6 0 16,3-6 0-16,0 0 0 0,-2 5 0 0,2-5 0 16,0 0 0-16,0 0 0 0,0 0 0 0,0 0 0 15,-2 5 864-15,2-5 128 0,-4 4 32 0,-1 0 0 16,0-1-832-16,-1 0-192 0,6-3 0 0,0 0 0 16,-4 4 0-16,0 0 0 0,4-4 0 0,-3 4 0 15,-2 0 0-15,0 1 0 0,1-1 0 0,2 1 0 0,2-5 0 16,0 0 0-16,0 0 0 0,0 0 0 0,-4 4 0 15,4-4 0-15,-3 4 0 0,3-4 0 0,0 0 0 0,0 0 0 16,0 0 0-16,-2 6 0 0,2-6 0 0,0 5 0 16,0-5 0-16,0 0 0 0,0 0 0 0,5 6 0 15,1-2 0-15,0-3 0 0,2-3 0 0,1-1 0 16,1-1 0-16,3-3 0 16,-2-1-2416-16,-1 1-528 0,1-8-96 0,1 2-32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17.03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11939 15996 12895 0,'0'0'272'15,"0"0"64"-15,1 5 16 0,-7-3 32 0,0-2-384 0,-2 1 0 0,2-1 0 0,-2 0 0 0,2 0 0 0,6 0 0 16,-3 0 0-16,3 0 0 0,0 0 896 0,-4-4 96 16,1-3 32-16,2 0 0 0,0 0 0 0,2-1 0 15,0-2 0-15,3-1 0 0,-1-2 0 0,-2-1 0 16,1-2 0-16,2-1 0 0,-1-3 0 0,-1-1 0 15,0 0 0-15,-2-1 0 0,0-1-832 0,0-1-192 16,-2-2 0-16,0 0 0 0,-2 0 864 0,-1-1 128 16,1 0 32-16,-2-1 0 0,1 0-832 0,-4-1-192 15,1-1 0-15,-4 0 0 0,0-2 0 0,-1 0 0 16,-3 1 0-16,2-2 0 0,0 0 864 0,-2 0 128 16,2 0 32-16,1 2 0 0,-4 0-832 0,-1 2-192 0,1 0 0 15,1 0 0-15,-1 4 0 0,0-1 0 0,-1 0 0 0,0 1 0 16,2 0 0-16,-3 0 0 0,3-2 0 15,-2 3 0-15,1 1 864 0,-2 1 128 0,1 0 32 0,1 1 0 16,-4 0-832-16,1 1-192 0,0 2 0 0,-10-10 0 16,5 2-208-16,2 4-96 0,0 2-16 0,2 1 0 15,-1 0 320-15,1 1 0 0,0 0 0 0,-1 1 0 16,-1-2 0-16,0 2 0 0,0 1 144 0,-1-3-144 16,0-1 128-16,-4 2-128 0,-1 1 128 0,-1 2-128 15,-4-1 128-15,1 1-128 0,-4 0 128 0,2 0-128 16,0 3 128-16,1 0-128 0,-3 1 128 0,2 2-128 15,0 0 144-15,0 3-144 0,1 0 160 0,10 3-160 16,-7-1 0-16,-2-1 0 0,-4 1 0 0,1 1 0 0,-1-1 0 16,0 1 0-16,1 0 0 0,3-1 0 0,-1 1 0 0,1 1 0 15,0 0 0-15,-1-2 0 0,0 1 0 0,2 0 0 16,-3-2 0-16,-1 1 0 0,-1-2 0 0,4 1 0 16,-1-1 0-16,2 0 0 0,0-3 0 0,0 1 0 15,0-2 0-15,-12-3 0 0,5 1 160 0,1 2 32 16,0-1 16-16,-2 2 0 0,1 2-208 0,-1 0 0 15,3-1 0-15,7 6 0 0,-2-1 0 0,-3 0-288 16,2-1 64-16,-2 1 16 0,-2 2 208 0,0-1 0 16,-3 0 0-16,0-2 0 0,-1 0 0 0,1 1 0 15,4-1 0-15,-1 1 0 0,0 0 0 0,5-2 0 16,1 2 0-16,0-1 0 0,3-2 0 0,0 2 0 16,-1 0 0-16,0 2 0 0,0-1 768 0,-2 1 208 15,-3 1 48-15,2-2 0 0,2 3-832 0,-1 3-192 16,0-1 0-16,-2 1 0 0,0 0 0 0,1 2 0 0,0 0 0 15,0 2 0-15,1-1 0 0,-1 1 0 0,-1-1 0 0,-2 0 0 16,0 1 0-16,2-1 0 0,2 1 0 0,0-2 0 16,-2 1 0-16,1-1 0 0,0 0 0 0,2 0 0 15,-1 0 0-15,2 0 0 0,-1 1 0 0,0 0 0 16,-2 0 0-16,-2 0 0 0,-5 3 0 0,3-1 0 16,3 1 0-16,-5 0 0 0,2-1 0 0,2 2 0 15,-1 1 0-15,3 0 0 0,0 0 0 0,1 0 0 16,2 1 0-16,0 3 0 0,-1-2 0 0,1 2 0 15,-2 2 0-15,1-1 0 0,1 1 0 0,1 0 0 16,-1 3 0-16,3 1 0 0,-2 1 0 0,3 1 0 16,2 0 0-16,-1 1 0 0,2 2 0 0,-1 0 0 0,1 2 0 15,0 0 0-15,1 3 0 0,1 4 0 0,-2 5 0 16,1 1 0-16,1 1 0 0,-2 2 0 0,2 0 0 16,2-1 0-16,-2-2 0 0,5-4 0 0,4 1 0 0,-4-5 0 15,3-5 0-15,3-3 0 0,4-6 0 0,0-3 0 16,2-3 0-16,0-6 0 15,3-7-2416-15,0 0-528 0,4-11-96 0,2-10-32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18.41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14998 4431 5519 0,'0'0'240'0,"0"0"64"0,0 0-304 0,0 0 0 0,0 0 0 0,0 0 0 15,0 0 880-15,0 0 112 0,0 0 32 0,-6 3 0 0,6-3 816 0,-6 2 160 16,-1-1 48-16,1 2 0 0,-1 0-832 0,0 1-144 16,-4 1-48-16,3-1 0 0,0 1 0 0,0-1 0 15,1 0 0-15,-1 2 0 0,-1-1-816 0,1 2-208 16,2 0 0-16,-2-1 0 0,0 2 864 0,2 1 128 15,0 1 32-15,2-1 0 0,-2 2-832 0,2 0-192 16,0-1 0-16,0 2 0 0,0 5 0 0,2 1 0 16,-1 1 0-16,1 1 0 0,0 2 864 0,1 1 128 15,-1 0 32-15,0 2 0 0,0 0-832 0,2 0-192 16,-1 0 0-16,2 1 0 0,3-1 0 0,-2 0 0 16,1 1 0-16,3-1 0 0,0-2 0 0,2 0 0 15,2 0 0-15,2 0 0 0,-1-1 864 0,3 1 128 16,2-1 32-16,-1 0 0 0,-1-2-832 0,2-1-192 0,0-1 0 15,1 0 0-15,-2-2 0 0,1-1 0 16,0 0 0-16,1-1 0 0,-2-1 0 0,0 0 0 16,0-2 0-16,-1 2 0 0,1-1 864 0,-1 2 128 15,-1-1 32-15,-1 0 0 0,1-2-832 0,-2 0-192 0,0 0 0 0,0 0 0 16,0-1 0-16,0 1 0 0,0 1 0 0,0 0 0 16,-1 0 0-16,2 0 0 0,1-1 0 0,2-1 0 15,-1-1 0-15,1 0 0 0,2 0 0 0,-1 0 0 16,-1 1 0-16,1 1 0 0,2 1 0 0,-1-1 0 15,1-2 0-15,0 0 0 0,0 1 0 0,-1 0 0 16,-1 1 0-16,1 0 0 0,-2 2 0 0,1-2 0 16,-2-1 0-16,0 0 0 0,-2 0 0 0,0 2 0 0,-1-1 0 15,1 0 0-15,-3 1 0 0,1 0 0 0,1-1 864 16,-3 0 128-16,2-1 32 0,-3 3 0 0,2 1-832 16,0 1-192-16,-1-1 0 0,1-3 0 0,-2 1 0 15,3 1 0-15,-2 1 0 0,1-3 0 0,-4 1 0 0,2-1 0 16,0 1 0-16,0-1 0 0,-1 0 0 0,-2 1 0 15,0 1 0-15,2-1 0 0,-4-1 0 0,1 0 0 16,0 0 0-16,-1 0 0 0,-1 1 0 0,-1 0 0 16,-2 0 0-16,1 1 0 0,-1-4 0 0,-1 2 0 15,-1 0 0-15,-4-1 0 0,4 0 0 0,0-1 0 16,-3 1 0-16,1-1 0 0,1-2 0 0,-1 1 0 16,1-1 0-16,-3 0 0 0,1 1 0 0,2 0 0 15,-1-3 0-15,2 2 0 0,-3 0 0 0,2-2 0 16,0-1 0-16,-1 1 0 0,0-2 0 0,6-3 0 0,0 0 0 15,-3 3 0-15,3-3 0 0,0 0 0 0,0 0 0 0,0 0 0 16,-5 2 0-16,5-2 0 0,0 0 0 0,0 0 0 16,0 0 0-16,0 0 0 0,0 0 0 0,0 0 0 15,2-6 0-15,1-1 0 0,-2 3 0 0,-1 4 0 16,2-5 0-16,2-1 0 0,-1-1 0 16,2-2 0-1,-1 0-2416-15,0 0-528 0,1 0-96 0,-1 4-32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20.72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11302 15645 20271 0,'0'0'448'0,"0"0"80"0,2-7 32 0,-1-2 16 0,4-1-576 0,-1-2 0 15,0 0 0-15,3 0 0 0,-3-1 0 0,3 0 0 16,0 0 0-16,-1 0 0 0,2 0 0 0,-4-1 0 16,2-1 0-16,-1 0 0 0,-2-1 0 0,-1-1 0 15,1-2 0-15,-1-1 0 0,-1-1 0 0,-1-2 0 16,-1-2 0-16,-1-2 0 0,-1-3 0 0,-2-1 0 15,1-2 0-15,-2-2 0 0,1-1 928 0,-2-2 80 16,-1 0 16-16,-1-1 0 0,1 1-832 0,-2 0-192 0,0 3 0 16,1 2 0-16,2 2 0 0,-3 4 0 0,-3 0 0 15,-3 5 0-15,-1 0 0 0,0 3 0 16,-3 1 0-16,-1 0 0 0,-1 2 864 0,-3 0 128 0,1 1 32 16,-2 1 0-16,-5-2-832 0,0 1-192 0,-5-2 0 0,-1 2 0 15,0 0 0-15,-3-1 0 0,3 1 0 0,-3-2 0 16,3 0 0-16,-4-3 0 0,2-1 0 0,-4 0 0 15,-3 1 0-15,-1-3 0 0,0 0 0 0,-2 1 0 16,-2 1 0-16,1 0 0 0,2 2 0 0,1 1 0 16,-1 0 864-16,0 4 128 0,-10 1 32 0,2 1 0 15,2 2-832-15,-2 1-192 0,3 2 0 0,-2 1 0 16,2 0 0-16,-3 2 0 0,2 1 0 0,-2 0 0 16,3 2 0-16,-1-1 0 0,2 1 0 0,1 0 0 0,1 0 0 0,1-1 0 15,0-1 0-15,1 0 0 0,-4-1 0 16,2-1 0-16,-1 2 0 0,4 1 0 0,2 0 0 0,1 1 0 15,-1-2 0-15,-1 1 0 0,1-1 0 0,0 2 0 16,-1 0 0-16,0 1 0 0,0 0 0 0,2 1 0 16,0-1 0-16,0 2 0 0,1 1 0 0,1 2 0 15,-1 0 0-15,-2 1 0 0,0-1 0 0,1 2 0 16,2 0 0-16,1 0 0 0,1 0 0 0,3-1 0 16,2-1 0-16,3 0 0 0,3 1 0 0,2-2 0 15,-3-1 0-15,4 0 0 0,1-1 0 0,-1-1 0 16,0 1 0-16,0-2 0 0,-1 0 0 0,1 1 0 15,1 1 0-15,-1 1 0 0,0 0 0 0,-1 1 0 16,3 0 0-16,-2 2 0 0,1 2 0 0,0 1 0 0,1-1 0 16,0 3 0-16,1 2 0 0,0 1 0 15,-4-1 0-15,3 1 0 0,-1 1 0 0,1-1 0 0,2 0 0 0,1 1 0 16,1 0 0-16,1 0 0 0,2 1 0 0,-1-1 0 16,0 3 0-16,3 0 0 0,2 1 0 0,0 1 0 15,2 1 0-15,0 0 0 0,0 0 0 0,1 0 0 16,3 1 0-16,-1 0 0 0,2-2 0 15,-2 2 0-15,2 0 0 0,0-1 0 0,2 0 0 16,0-2 0-16,2 0 0 0,1-2 0 0,-1 0 0 0,0-1 0 16,2 0 0-16,-1-1 0 0,-1 2 0 0,1 0 0 15,0 1 0-15,0 0 0 0,-1 1 0 0,1 0 0 16,-1 0 864-16,1 0 128 0,-3 1 32 0,2 0 0 16,0 1-832-16,1-1-192 0,-1-2 0 0,0 2 0 15,1 0 0-15,0 0 0 0,0 0 0 0,0 0 0 0,-1-2 0 16,0 2 0-16,-1 0 0 0,1-2 0 0,0 3 0 0,0-2 0 15,1 0 0-15,-3 2 0 0,1-3 0 16,0 2 0-16,0 0 0 0,0 0 0 0,2-1 0 0,-1 1 0 16,1 0 0-16,0 1 0 0,-1 0 0 0,1 1 0 15,1 0 0-15,0 2 0 0,-2 1 0 0,2 2 0 16,0 0 0-16,0 2 0 0,0-2 0 0,2 3 0 16,-1-1 0-16,1-1 0 0,0 0 0 0,1 0 0 15,-2-1 0-15,3-3 0 0,-1-1 0 0,0 1 0 16,2 0 0-16,-2 0 0 0,1-1 0 0,3-1 0 15,-4-1 0-15,4 1 0 0,0 1 0 0,0-1 0 16,2-1 0-16,0 1 0 0,0 0 864 0,2 0 128 16,-4-3 32-16,4 3 0 0,-1-1-832 0,2 0-192 15,2-4 0-15,-2 1 0 0,0-1 0 0,-3-1 0 0,2 1 0 16,1-1 0-16,-2 1 0 0,3-1 0 0,2 2 0 0,2-3 0 16,-1 1 0-16,2-2 0 0,2-2 0 0,0 0 0 15,1 0 0-15,0-1 0 0,2 0 0 0,0-1 0 16,1 0 0-16,1 0 0 0,1 0 0 0,0-1 0 15,3 0 0-15,2-1 0 0,1 1 0 0,-1 1 0 16,1-2 0-16,0 2 0 0,-1-2 0 0,1 2 0 16,-1-1 0-16,0 1 0 0,-2-2 0 0,-1-2 0 15,-1 0 0-15,1-2 0 0,-1 0 0 0,1-2 0 16,2-1 0-16,-2-1 0 0,2-2 0 0,1-2 0 16,1 0 864-16,-2 2 128 0,-1 0 32 0,0-2 0 15,-2 0-832-15,1 1-192 0,-3 0 0 0,2 1 0 0,-3-2 0 16,2 0 0-16,-1 1 0 0,2 3 0 15,0 0 0-15,0 0 0 0,-5-2 0 0,3 2 0 0,-1 2 0 0,2-2 0 16,0 0 0-16,-3 2 0 0,1-1 0 0,0-1 0 16,0-3 0-16,-2 1 0 0,0-4 0 0,-3 1 0 15,2-3 0-15,1-2 0 0,-1 0 0 0,1-2 0 16,0-3 0-16,1 2 0 0,1 0 0 0,0 3 0 16,-2-1 0-16,1 0 0 0,0-3 0 0,1 2 0 15,0 1 0-15,1 0 0 0,-1-1 0 0,0 2 0 16,-2 2 0-16,0-1 0 0,0 0 0 0,1-1 0 15,-2-1 0-15,0 0 0 0,-2 0 0 0,2 1 0 16,-2 0 0-16,1-1 0 0,2-1 0 0,-1-2 0 16,1 1 0-16,-1-2 0 0,-2 0 0 0,1-2 0 0,2 0 0 15,-2-2 0-15,2 2 0 0,0-3 0 0,1-2 0 16,-1-1 0-16,0-2 0 0,1-1 0 0,-2 0 0 16,0-1 0-16,0 0 0 0,0 0 0 0,-1 1 0 0,1-2 0 15,-2 4 864-15,1-1 128 0,-2 1 32 0,0 2 0 16,-1 3-832-16,-2 3-192 0,-3 0 0 0,1 3 0 15,-4 1 0-15,2 2 0 0,-4 1 0 0,2 4 0 16,-4-1 0-16,-5 6 0 0,0 0 0 0,0 0 0 16,0 0 0-16,0 0 0 0,0 0 0 0,0 0 0 15,-3 0-1600-15,-2-1-352 16,-1 0-80-16,1 0-10384 0,-5 0-2096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21.96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14758 5721 23951 0,'0'0'512'0,"-4"9"128"0,2 1 0 0,-3 2 64 0,1 0-576 0,-3 3-128 0,2 1 0 16,-1 4 0-16,0 6 0 0,1 2 0 0,-1 1 0 0,2 1 0 15,1-1 0-15,1 1 0 0,0 3 0 0,-1-1 0 16,3-3 0-16,3-2 0 0,-3-1 0 0,1 1 0 15,2-2 848-15,1 0 144 0,1-2 32 0,0 0 0 16,2 1 0-16,1 0 0 0,0-4 0 0,3 4 0 16,0 5-832-16,0-1-192 0,1-3 0 0,3-2 0 15,0-3 0-15,3-1 0 0,2 1 0 0,-6-7 0 16,5-1 864-16,5 6 128 0,1-1 32 0,1-2 0 16,0-1-832-16,0-1-192 0,2 1 0 0,-2-1 0 15,2 0 0-15,-1 0 0 0,-1 0 0 0,0 3 0 16,0 1 0-16,2 2 0 0,0-1 0 0,-1 0 0 15,-1-4 864-15,5 0 128 0,3-2 32 0,2 2 0 0,-3 2-832 16,2-1-192-16,1 2 0 0,0-4 0 0,-4-1 0 0,2-1 0 16,1 2 0-16,0 1 0 0,1 2 0 0,-2 0 0 15,1 1 0-15,0 2 0 0,-1 0 0 0,-2 3 0 16,-1 3 128-16,0-1-128 0,-5-3 0 0,-3 1 128 16,-3 2-128-16,-1 2 0 0,-1 4 176 0,-2-1-176 15,-3-4 192-15,1 1-192 0,1-2 192 0,-2 1-192 16,0-3 192-16,-1 1-192 0,1-1 192 0,-2 0-64 15,2 1 0-15,1-2-128 0,-2-1 240 0,0-3-64 16,-3 3-16-16,-1 2 0 0,0 1-32 0,0 0 0 16,-2-1 0-16,1 0 0 0,-5-1 32 0,0-2 0 15,-2-2 0-15,0 3 0 0,-1 1 96 0,0 1 32 16,0 0 0-16,-4-2 0 0,-1-3 0 0,0 1 0 16,-5 0 0-16,2 1 0 0,1 2-32 0,-2 0 0 0,-2-1 0 15,-2 1 0-15,-2 1-64 0,4 2-32 0,-3-1 0 0,-1 1 0 16,1 1-32-16,1 1-128 0,1 0 192 0,-2-1-64 15,1-4-128-15,2-2 128 0,2 1-128 0,-1-1 128 16,2-2-128-16,1-1 128 0,5-4-128 0,-1 1 128 16,0-2-128-16,2 1 128 0,1 0-128 0,0-1 128 15,1-2-128-15,0 0 0 0,0-1 144 0,1 0-144 16,0 1 0-16,1-1 128 0,0 3-128 0,-1-1 0 16,0-2 0-16,-1-8 0 0,3 8 0 0,-3-8 0 15,2 8 0-15,-2-8 0 0,5 7 0 0,-5-7 128 16,5 4-128-16,-5-4 0 0,0 0 0 0,9 2 0 15,-1-2-144-15,-8 0 144 0,10-2-160 0,-1-1 160 16,-2-1-960-16,2-2-80 0,-4-4-32 0,2 0 0 16,-2-1-2064-16,0-2-400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36.61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5789 6307 8287 0,'-8'-11'368'15,"4"6"80"-15,4 5-448 0,-6-8 0 0,-2 1 0 0,2 0 0 0,-1 1 624 0,2 2 32 16,-1-3 16-16,0 2 0 0,-1-1-208 0,1 1-32 16,1-2-16-16,-1 1 0 0,0-2 32 0,0 0 0 15,2 0 0-15,-2 0 0 0,2 1 32 0,0 1 16 16,-1-2 0-16,0 1 0 0,-1 2 0 0,0-1 0 16,-1 1 0-16,0 0 0 0,-2 1-48 0,0 2 0 15,1 0 0-15,0 2 0 0,1 0-144 0,-2 3-48 16,9-3 0-16,-7 5 0 0,1 2-96 0,1 0-32 15,5-7 0-15,-3 11 0 0,1 0 0 0,2 2-128 16,0 0 192-16,1 0-64 0,2-1 48 0,0 0 0 0,2 4 0 16,-1-1 0-16,0 1 16 0,1-1 0 0,2-2 0 0,0 3 0 15,1 0-32-15,2 0 0 0,0-2 0 0,1-1 0 16,-2 0 0-16,2 3 0 0,2-1 0 0,1-2 0 16,2-3 32-16,0 2 16 0,3-1 0 0,-1-1 0 15,3-1 16-15,-1 0 0 0,1-2 0 0,2 2 0 16,-2 1-48-16,3-1-16 0,-2-2 0 0,2 0 0 15,-4 3 32-15,1-3 0 0,1 2 0 0,-2-4 0 16,2-1-192-16,-1 0 0 0,0-1 0 0,0-1 0 16,1-2 0-16,0-1 160 0,1-1-160 0,1-4 160 15,0 1-16-15,3-3 0 0,-3-1 0 0,1 0 0 0,-1-2 32 16,2 0 0-16,0-2 0 0,-2 0 0 16,0 0 48-16,1 0 16 0,0-1 0 0,0 0 0 0,-1 2 0 0,1-1 0 15,-1-2 0-15,2 0 0 0,-1 2-112 0,2 0-128 16,0 0 176-16,0 1-176 0,0 0 128 0,-4 1-128 15,2 1 0-15,-2-2 0 0,2-4 0 0,-2 1 128 16,-2-2-128-16,-3 2 0 0,-1 1 176 16,-1-1-176-16,-3 0 160 0,0-1-160 0,-3 1 144 0,0-1-144 15,-3-2 128-15,0 0-128 0,-1 0 0 0,-1-1 0 16,-2 0 128-16,1-1-128 0,-1 0 0 0,0 0 0 16,1 0 144-16,-2 2-144 0,-1 1 0 0,-1 1 144 15,0 5-144-15,1 1 0 0,0 3 128 0,-1-1-128 16,0 0 0-16,0 8 0 0,0 0 0 0,0 0 0 15,0 0 0-15,0 0 0 0,-5 10 0 0,-4 1 0 16,2 2 0-16,-3 3 0 0,1 0 0 0,0 5 0 0,-2 2 0 16,-2 4 0-16,2 2 0 0,-3 0-176 15,-1 1 176-15,-1 1-208 0,-1-1 208 0,-2 1 0 0,0 1 0 0,1 1 0 16,-1 2 0-16,-3-1 0 0,-1 0 0 0,0 4 0 16,-3 1 0-16,2 2 0 0,2-6 0 0,-2-1 0 15,2-2 0-15,0-3 0 0,1-6 0 0,2 1 0 16,0-2 0-16,0-2 0 0,0-2 0 0,-1-3 0 15,3-3 0-15,-4-1 0 0,0 0 128 0,0-3-128 16,-2-5 256-16,2 0-16 0,-1 1 0 0,-1-2 0 16,-2-1-16-16,2-2 0 0,-3-5 0 0,3 1 0 15,-3-3-80-15,2-1-16 0,-1 0 0 0,0-1 0 16,0-1-128-16,0-3 192 0,-1 0-192 0,0 0 192 0,-2-3-192 16,1 0 160-16,-1-2-160 0,1 0 160 0,-3 1-160 15,3-1 0-15,-3-1 0 0,4-3 0 0,0 1 0 16,4-2 0-16,2-1 0 0,1 0 128 0,0 3-128 0,2 1 0 15,2 1 0-15,1-1 0 0,-1 1 0 0,6 1 0 16,-2 2 0-16,2 1 0 0,2 3 0 0,3 1 0 16,-1 3 0-16,4 1 0 0,1 8 0 0,0 0 0 15,0 0 0-15,11 3 0 16,2 2-1888-16,3 1-304 0,3 1-64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9:37.75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7323 6130 4607 0,'0'0'400'0,"0"0"-400"16,0 0 0-16,0 0 0 0,0 0 2016 0,0 0 320 15,0 0 64-15,0 0 16 0,-5 6-1648 0,5-6-320 16,0 0-64-16,-4 8 0 0,3 0-128 0,0 1 0 16,1-9-16-16,1 14 0 0,3 2 192 0,-2-1 32 15,1 1 16-15,3 2 0 0,0 3 144 0,-1 3 16 16,0 4 16-16,2-1 0 0,0-1-128 0,2 5-16 15,0 3-16-15,0 2 0 0,1 1-304 0,-2 0-48 16,2-5-16-16,2-2 0 0,-1 0-128 0,4-4 128 16,0-2-128-16,2-2 128 0,0-2 48 0,3 0 0 15,2-1 0-15,2-4 0 0,2-3 352 0,0-1 80 0,0-1 16 16,4 0 0-16,0 0-112 0,1 0 0 0,0 0-16 0,1-1 0 16,-1-2-176-16,1-1-48 0,-1-4 0 15,1 1 0-15,1-3-64 0,2-1-16 0,2-2 0 0,1-4 0 16,2-2 16-16,1-2 0 0,0 0 0 0,2-2 0 15,-3-1-48-15,1-2-16 0,-1-3 0 0,-2 0 0 16,3-1-144-16,-1 1 192 0,-1-1-192 0,-1 0 192 16,-4-1-192-16,1 1 192 0,-1 1-192 0,-1 1 192 15,-2-4-192-15,-2-1 192 0,0-1-192 0,-1-2 192 16,-4 1-192-16,1-4 128 0,1-1-128 0,0 0 128 16,-1 5-128-16,0-2 0 0,1-1 144 0,-1 0-144 0,-2 2 0 15,0 2 0-15,-4 3 0 0,1 1 128 0,-1-1-128 16,0 0 0-16,-3 3 0 0,-1 2 128 0,-3 2-128 15,-1 2 0-15,-1-3 0 0,-2 5 0 0,-1 4 0 0,-2-2 0 16,-1 1 0-16,-4 7 0 0,0 0 0 0,0 0 0 16,0 0 0-16,0 0 0 0,0 0 0 0,-3 9 0 15,-2 2 0-15,-1 1 0 0,-3 2 0 0,-1 1 0 16,-2 1 0-16,-2 3-128 0,-3 3 128 0,1-1 0 16,-1-3 0-16,1 1 0 0,-1 3 0 0,-1 4 0 15,-2 0 0-15,-4 2 0 0,-3-3 0 0,1 6 0 16,-5 3 0-16,2 0 0 0,0-2 0 0,-1-1 0 15,0-2 0-15,1-3 0 0,-2-3 0 0,1-2 0 16,0-3 0-16,1-1 128 0,-1-2 704 0,0 1 160 0,-4-2 32 16,0-2 0-1,-1-2-1600-15,0-1-304 0,-4-2-64 0,3 1-16 0,0-1 816 0,-1-3 144 0,1-2 0 16,1-2 0-16,0-1 144 0,2-2-144 0,1 0 160 0,0-6-160 16,-1 0 192-16,1-2-48 0,0-1-16 0,2-2 0 15,3-4-128-15,1-2 128 0,1-1-128 0,0-2 128 16,0-3 0-16,-1-4 0 0,0-3 0 0,1-1 0 15,-1 0-128-15,4 1 0 0,4 1 0 0,0 1 0 16,3-1 0-16,1 3 0 0,6 1 0 0,-1 2 0 16,2-1 0-16,2 2 0 0,2 1 0 0,2 2 0 15,2 3-144-15,3 3 144 0,1-1 0 0,-1 4 0 16,0 3-144-16,3 2 144 0,-2 3 0 0,-5 5-144 16,10-3 144-16,-10 3-128 0,9 2 128 0,1 1-128 15,0 3 128-15,-2 1 0 0,1 3 0 0,-1 1 0 0,1 2 0 16,-1 3-128-16,1 0 128 0,-1 3-128 15,0 1 128-15,-1 0-192 0,1-1 192 0,0 3-192 0,-1 4 192 16,2 1 0-16,0 1 0 0,3-1-128 0,2 1 128 0,3 0 0 16,-1 2 0-16,3 1 0 0,-1 0 0 0,0-3-128 15,3-1 128-15,2 1-128 16,4-1-1392-16,1 1-272 0,2 0-48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17.387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11149 11540 28559 0,'-7'-5'2544'15,"3"-1"-2032"-15,-3 1-512 0,7 5 0 16,-5-7 576-16,5 7 0 0,0 0 16 0,0 0 0 16,0 0-80-16,-3 8-32 0,-2 3 0 0,4 5 0 15,0 5 32-15,0 8 16 0,-1 4 0 0,2 4 0 16,0 7 112-16,1 2 0 0,1 2 16 0,0 1 0 0,-1 3-144 0,3 0-16 16,-2 0-16-16,-1 5 0 0,1 0-192 15,1 0-32-15,2-3-16 0,-1-5 0 0,-2-2-96 0,3-3-16 16,1-4 0-16,-1 0 0 0,0-3 48 0,3-4 0 15,-1-4 0-15,3-2 0 0,-1-2-32 0,2-5 0 16,5-4 0-16,3-3 0 0,1-5 144 0,5-5 32 16,0-3 0-16,6-4 0 0,5-5-64 0,4-8-16 15,0-6 0-15,3-2 0 0,1-3-112 0,2 1 0 16,2-4-128-16,3-1 192 0,4-2-192 0,3 1 0 16,-2 1 0-16,2-2 0 0,-1-2 0 0,4 1 0 15,-1-1 0-15,4 3 0 16,3 3-2000-16,-1 0-352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4:54.2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2617 8991 24879 0,'7'-15'1088'0,"0"5"256"0,-2-3-1088 0,5 3-256 16,5 3 0-16,-3 0 0 15,1-1-768-15,-1 0-224 0,1 0-32 0,0 1-16 0,-2 0 832 0,0 1 208 16,0-3 0-16,1 1 0 0,-4 3 0 0,1-2 0 16,-4 3 0-16,1-3 0 0,-2-2 0 0,0 1 0 0,-1-2 0 0,-1-1 160 15,0-3 64-15,0 0 16 0,-4 0 0 0,1-2 0 16,0 1 112-16,-1-3 32 0,1 0 0 0,-2-1 0 15,1-1-16-15,0 0 0 0,-2 2 0 0,-1-4 0 16,1-2 16-16,0 0 16 0,-1 2 0 0,-1 0 0 16,-1-1 128-16,-1 1 32 0,-1 1 0 0,0 2 0 15,-5 0-128-15,1 1-32 0,-1 1 0 0,0 0 0 16,1 1-144-16,-1 0-48 0,-1 2 0 0,2 0 0 16,-1-3-208-16,0 3 0 0,-2 1 0 0,1-2 0 15,-1-1 0-15,-2 1 0 0,-3-3 0 0,1 3 0 16,0-1 0-16,-2 0 0 0,-1-4 0 0,-2 2 0 15,-1 5 0-15,-2 0 0 0,-3 1 0 0,-1 0 0 16,-2 0 0-16,2 1 0 0,2 3 0 0,-1 1 0 0,-1 0 0 16,2 0 0-16,4 3 0 0,-3-2 0 0,2 2 0 15,-1 0 0-15,3-1 0 0,-3 2 0 0,0 0 0 0,-2 3 0 16,-2 0 0-16,3 3 0 0,-1 0 0 16,-3 2 0-16,-3 4 0 0,-2 0 0 0,2-1 0 0,2 2-128 15,-3 1 128-15,2 2 0 0,0 0 0 0,-1 1 0 16,-2-1 0-16,2 2 0 0,-2 1 0 0,1 1 0 15,3-2 0-15,-2 2 0 0,2 0 0 0,2 1 0 16,1-3 0-16,0 1 0 0,0-1 0 0,1 2 0 16,0-2 0-16,-1 1 0 0,0 3 0 0,-1-1 0 15,-1-1 0-15,4 3 0 0,1 0 0 0,3 1 0 16,-3 2 0-16,3-3 0 0,1 0 0 0,0 2 0 16,1 1 0-16,-1 2 0 0,4 0 0 0,1 1 0 15,-2-3 0-15,2 3 0 0,3 0 0 0,-2 2 0 0,1-1 0 16,-2 0 0-16,2-1 0 0,2 0 0 0,0-1 0 15,0-1 0-15,2-1 0 0,-1 4 0 0,2 2 0 0,2-1 0 16,1-4 0-16,2 1 0 0,1 2 0 16,-1 0 0-16,-1 2 0 0,1-1 0 0,0 1 0 0,3 1 0 15,-2 0 0-15,0-1 0 0,-3-3 128 0,2 2-128 16,4-1 0-16,2 2 128 0,-2 1-128 0,3-4 0 16,0-3 160-16,0 1-160 0,2 2 160 0,0-3-160 15,2-2 0-15,1 0 128 0,0-1-128 0,-1 3 0 16,-1 2 0-16,6-2 0 0,1 0 0 0,-2-2 0 15,-2-2 0-15,0-1 0 0,-1 1 0 0,1 0 0 16,1 0 128-16,2-2-128 0,2 0 0 0,0 0 0 16,-2 0 144-16,2-1-144 0,3 2 128 0,-1-3-128 0,0 1 176 15,2-3-48-15,-2 1-128 0,2-1 192 16,3-1-32-16,-1 2-16 0,-1 0 0 0,1 0 0 0,1-2-144 16,0 2 128-16,-1-3-128 0,3 1 128 0,0 0-128 0,1 0 0 15,-1-1 144-15,0 2-144 0,1-1 0 0,2 1 0 16,-1-1 0-16,4-1 128 0,-4 0-128 0,1-1 0 15,-3 0 0-15,2 0 0 0,0 0 0 0,1-1 128 16,0 1-128-16,-1-4 0 0,0 2 0 0,-2-1 0 16,2-3 0-16,1 0 128 0,0 3-128 0,0-1 0 15,0-3 128-15,5 0-128 0,2-1 0 0,-1-1 144 16,-3 1-144-16,1-2 0 0,3 0 144 0,-3-2-144 16,-1 0 0-16,2 1 144 0,-1 0-144 0,1-1 160 15,-2-3-160-15,0 1 160 0,0 0-160 0,3-2 0 0,0 0 144 16,1-1-144-16,0-1 0 0,2 3 128 0,2-4-128 15,0 0 0-15,0 0 0 0,1 1 128 0,-2-1-128 0,0 0 0 16,-1 0 0-16,-1-3 128 0,-1-1-128 0,1 1 0 16,0 0 0-16,1-3 144 0,1 0-144 15,2 0 0-15,2-1 160 0,-2 1-160 0,-2-2 128 0,-2 0-128 16,-3-2 128-16,1 1-128 0,-2 0 0 0,-2 0 128 16,0 0-128-16,0 1 0 0,-1-1 0 0,2 1 0 15,-2 0 0-15,1-2 128 0,2-1-128 0,-3-1 0 16,1 0 0-16,1 0 128 0,1-1-128 0,-3 1 0 15,-2-5 176-15,1-1-48 0,-2 1-128 0,-1 0 192 16,-4 0-16-16,1 0-16 0,-1-1 0 0,0 2 0 16,-3-2 32-16,-1 2 0 0,-1 1 0 0,1 1 0 0,-2 1 16 15,0 1 16-15,-2-1 0 0,0 0 0 16,3-3-48-16,-3 0-16 0,0 1 0 0,-3-1 0 0,4-1-160 16,-3-1 160-16,-2 0-160 0,2-1 160 0,-3 4-160 0,2-1 0 15,2 0 0-15,-5 0 128 0,-2-1-128 0,0 0 0 16,-1 1 0-16,-2 1 0 0,-2 0 0 0,0 0 128 15,-2-2-128-15,0 1 0 0,-2 0 0 0,0-2 0 16,-2-1 128-16,0 3-128 0,0 1 0 0,-2 0 0 16,0 1 0-16,0-1 0 0,1 1 0 0,-1 1 0 15,1 4 0-15,-3-1 0 0,-1 0 0 0,1 0 0 16,-2 2 128-16,-2 2-128 0,-1 0 0 0,0-3 0 16,-1 3 0-16,0-1 0 0,-1 1 0 0,-1 2 0 15,-3-2 0-15,0 2 0 0,1 0 0 0,2 0 0 0,-1-1 0 16,1 1 0-16,-4-2 0 0,1 2 0 0,2-3 0 15,-2 2 0-15,0-3 0 0,1 0 0 0,-4 0 0 0,2 2 0 16,-3 0 0-16,0-1 0 0,0 2 0 0,2 1 0 16,0 2-144-16,-2 1 144 0,-1 1 0 0,1-1 0 15,0 0 0-15,1 1-128 0,-2 3 128 0,-1 1 0 16,-2 1 0-16,-1 1 0 0,-2-1-128 0,1 2 128 16,1 1 0-16,0 2-128 0,1 0 128 0,-1 3 0 15,2-3-144-15,-1 3 144 0,1 2 0 0,-1-1-144 16,-1 1 144-16,-1 0-128 0,-3 3 128 0,-1 2-128 15,-1 1 128-15,-1 2 0 0,2 0-144 0,3 3 144 16,1 4 0-16,-2 0 0 0,3 0-144 0,1 3 144 16,1 1 0-16,-3 3 0 0,-1 0 0 0,2 1 0 15,3-1-128-15,1-2 128 0,2 0 0 0,2 1 0 0,2-2 0 16,0 0-128-16,-2 0 128 0,1 1 0 0,1 4 0 0,-2 0-128 16,2 1 128-16,0 0 0 0,-2 4-128 0,2 0 128 15,0 0 0-15,-1-1 0 0,1-2-144 16,1 2 144-16,1 3 0 0,4-2-144 0,6-1 144 0,2-1 0 15,-1-2 0-15,-1 3 0 0,-2 6 0 0,2-1 0 16,4-1 0-16,-1 0-128 0,2 4 128 0,-2-1 0 16,0-2-144-16,3 2 144 0,-1 1 0 0,3 2 0 15,1 0-144-15,-2 0 144 0,3-3 0 0,2-1-128 16,0-1 128-16,-1-2 0 0,2 0-128 0,3-2 128 16,0 1 0-16,0 0 0 0,1-1-144 0,-1 0 144 15,5 1 0-15,0-2-144 0,1-3 144 0,2-2 0 16,5-3 0-16,0 0 0 0,-1-3 0 0,3-1 0 0,2-2 0 15,2-1 0-15,4-3 0 0,3 1 0 0,-2-2 0 16,4 0 0-16,1-1 0 0,1-1 0 0,-1-1 0 16,3 1 0-16,8-2 0 0,-2-1 0 0,1-2 0 15,4 0 0-15,3-2 0 0,4-1 0 0,-3-4 0 0,1 1 0 16,4 1 0-16,0 0 0 0,4-3 0 0,2-2 0 16,4-2-160-16,-2 0 160 0,0 0-192 0,-1 2 192 15,0-1-256-15,-1-3 64 0,1-1 16 0,0-1 0 16,-3-2 0-16,-2 1 0 0,-4 0 0 0,0-2 0 15,-5 0 176-15,2-1-192 0,-1-2 192 0,1 1-192 16,0-4 192-16,-3 0 0 0,-5-1 0 0,1-1 0 16,-2-1 0-16,0-4 0 0,1-3 0 0,-2 1 0 15,1-3 0-15,-1 0 144 0,1 0-144 0,1-1 0 16,0-3 128-16,-1 0-128 0,-4 0 0 0,2 0 0 0,-5-1 144 16,1-4-144-16,-1 0 0 0,-1-6 144 0,-2-2-144 15,0-3 0-15,-3 0 144 0,0-2-144 0,-3-1 128 0,-5-4-128 16,-4-4 128-16,-3-4-128 0,0-3 288 0,-9 0-16 15,-1 5 0-15,-3 5 0 0,-3 3 432 0,-3 6 64 16,-5 4 32-16,-1 4 0 0,-1 6-304 0,-1 5-64 16,0 7-16-16,-2 4 0 0,0 3-416 0,-4 8-272 15,-3 3 32-15,-1 9-17552 16</inkml:trace>
  <inkml:trace contextRef="#ctx0" brushRef="#br0" timeOffset="65130.62">1487 2426 12895 0,'0'0'272'0,"-3"-8"64"0,-1-2 16 0,0 0 32 0,-1-1-384 0,3 1 0 15,-1 2 0-15,-1 2 0 0,1 0 896 0,0 1 96 16,1-1 32-16,-2 1 0 0,3-2 0 0,1 7 0 16,0 0 0-16,-1-6 0 0,1 6 0 0,0 0 0 15,0 0 0-15,0 0 0 0,0 0 0 0,0 0 0 16,0 0 0-16,0 0 0 0,0 0-832 0,0 0-192 16,0 0 0-16,-4 13 0 0,0 3 864 0,3 5 128 15,-2 5 32-15,2 0 0 0,0 1-832 0,0 3-192 16,0 1 0-16,-1 1 0 0,-2-1 0 0,1-1 0 15,-4 1 0-15,1 0 0 0,-2-1 0 0,0-2 0 16,0-6 0-16,1 1 0 0,0 1 864 0,1-5 128 16,1-3 32-16,1-3 0 0,2-3-832 0,2-10-192 0,0 0 0 0,0 0 0 15,0 0 864-15,8-7 128 0,0-6 32 0,2-3 0 16,2-4-832-16,-1-3-192 0,-1-5 0 16,2 1 0-16,1 0 0 0,-1 2 0 0,-1-3 0 0,1 2 0 15,-1 2 0-15,-1 1 0 0,2 1 0 0,1 2 0 16,0 2 0-16,0 1 0 0,0 0 0 0,1 2 0 15,2 2 0-15,-2 3 0 0,-1 1 0 0,1 1 0 16,-2 2 0-16,1-1 0 0,-2 2 0 0,0 1 0 16,-1 3 0-16,-10 1 0 0,9 2 0 0,-1 1 0 15,-8-3-3232-15,12-2-688 0,2-2-144 0,-14 4-32 16</inkml:trace>
  <inkml:trace contextRef="#ctx0" brushRef="#br0" timeOffset="65535.67">2185 2350 23951 0,'0'0'512'0,"0"0"128"0,0 0 0 0,0 0 64 0,0 0-576 16,0 0-128-16,0 0 0 0,-8 1 0 0,-2-1 848 0,1 2 144 15,-2 1 32-15,0 4 0 0,-2 4-832 0,0 2-192 16,0-1 0-16,-1 4 0 0,-3 1 864 0,2 4 128 0,-1-1 32 15,1 3 0-15,-1 0-832 0,0-2-192 16,2-3 0-16,2 2 0 0,2 4 864 0,3-2 128 0,2-6 32 0,4-1 0 16,3-2-832-16,2-4-192 0,2-1 0 0,3-6 0 15,3-2 0-15,2-4 0 0,1-5 0 0,3-1 0 16,1 1 0-16,0-5 0 16,0-6 0-16,1 2 0 0,-2-2 864 0,2 0 128 15,0-2 32-15,-3 1 0 0,-6 0-832 0,-1-1-192 0,-2 5 0 16,0 2 0-16,-1 3 0 0,-4 2 0 0,-1 0 0 0,0 5 0 15,-2 5 0-15,0 0 0 0,0 0 0 0,0 0 0 16,3 14 0-16,-3 2 0 0,0-1 0 0,0 0 0 16,2 1 0-16,0 0 0 0,-1-1 0 0,2-2 0 15,2 0 0-15,1-2 0 0,1-3 0 0,3 1 0 16,4-3-1600-16,-1-1-352 16,0-3-80-16,2-3-16 0,1-5-816 0,3-2-160 0,5-8-48 15,-1-3 0-15</inkml:trace>
  <inkml:trace contextRef="#ctx0" brushRef="#br0" timeOffset="65787.47">2822 1905 23951 0,'0'0'512'0,"-6"10"128"0,0 2 0 0,0 6 64 0,1 6-576 0,-4 4-128 15,4 3 0-15,-5 5 0 0,0 1 848 0,0 4 144 16,-3 1 32-16,1 0 0 0,1 1 0 0,1 2 0 0,1 4 0 0,3-13 0 16,1 3-832-16,0-3-192 15,2-3 0-15,0-1 0 0,2-2 0 0,1-3 0 0,-4-4 0 16,3-2 0-16,1-1 0 0,4-3 0 0,-3-1 0 0,1-1 0 31,-2-15-1600-31,0 0-352 0,0 0-80 0,0 0-16 0</inkml:trace>
  <inkml:trace contextRef="#ctx0" brushRef="#br0" timeOffset="65952">2614 2347 27647 0,'0'0'608'0,"8"-4"128"0,1-1 32 0,-3 0 0 0,3-1-624 0,1 0-144 0,4 2 0 0,2-1 0 0,1 3 0 0,4-1 0 16,0-4 0-16,3 2 0 15,-3 0 848-15,3 1 144 0,-3-1 32 0,0 1 0 0,0 0-832 0,-3 0-192 16,-2 2 0-16,-1 0 0 0,0 1 0 0,-2 1 0 15,-2 1 0-15,3 1-13888 16</inkml:trace>
  <inkml:trace contextRef="#ctx0" brushRef="#br0" timeOffset="66150.25">3211 2276 27647 0,'0'0'608'0,"0"10"128"0,-1 1 32 0,0 4 0 0,-1 1-624 0,-1 5-144 16,-4 2 0-16,-2 3 0 0,-3 2 848 0,-1 0 144 0,-1 0 32 0,5-2 0 16,0-1 0-16,2 0 0 15,-1-2 0-15,1-2 0 0,-1-3-832 0,4-1-192 0,2-2 0 0,1 3 0 32,-4-7-768-32,5-11-208 0,0 0-48 0,0 0-13504 0</inkml:trace>
  <inkml:trace contextRef="#ctx0" brushRef="#br0" timeOffset="67136.67">3935 2395 16575 0,'0'0'368'0,"0"0"80"0,-4-6 0 0,-1 5 16 0,-1-1-464 0,0 0 0 16,-4-3 0-16,2 4 0 0,-3 5 912 0,0-1 96 0,-2 1 16 0,0 3 0 15,-1 1 0-15,-1 1 0 0,-2 0 0 0,-2 2 0 16,-2 2 0-16,3 2 0 0,-4 0 0 0,0 3 0 16,-1-2 0-16,1 1 0 0,3-1 0 0,2-1 0 15,3-2-832-15,4-1-192 0,4-4 0 0,-1 0 0 16,4-1 0-16,1 0 0 0,2-7 0 0,0 0 0 15,9 1 864-15,2-4 128 0,2-2 32 0,0-3 0 16,2-1-832-16,1 0-192 0,-2-4 0 0,0 1 0 16,-3 1 0-16,0-2 0 0,-1 0 0 0,-1-1 0 15,-1-1 0-15,-1 0 0 0,0 2 0 0,-2 0 0 16,-1-1 864-16,0 3 128 0,-2 1 32 0,0 2 0 16,2 0-832-16,-1 0-192 0,1 4 0 0,-4 4 0 15,0 0-768-15,8-6-208 0,2 1-48 16,-3 5 0-16,0 3 832 0,0 2 192 0,2-3 0 0,-3 2 0 0,4 2 0 0,-3-1 0 15,2 0 0-15,-4 0 0 0,1 1 0 16,-2-1 0-16,-4-5 0 0,4 6 0 0,1-1 0 0,0 2 0 16,-2 0 0-16,0-1 0 0,-3-6 0 0,0 0 0 15,0 0 0-15,0 0 0 0,0 0 0 0,4 5 0 16,2 0 0-16,-6-5 0 0,0 0 0 0,5 4 0 16,2-1 0-16,-1 1 0 0,0 0 0 0,1 2 0 15,-1-1 0-15,1 1 0 0,-1 0 0 0,2 2 0 16,0 0 0-16,-1-3 0 0,0 2 0 0,1-1 0 15,1-2 0-15,-1-1 0 0,0 0 0 0,0-2 0 16,2 2 0-16,1-3 0 0,3 0 768 0,0-3 208 16,-1 3 48-16,3-1 0 0,-1-3-832 0,0-3-192 15,-1-2 0-15,1 1 0 0,0 0 0 0,-1 0 0 0,0-4 0 16,0 0 0-16,-1-3 0 0,1 0 0 0,-1 0 0 0,-1 0 0 16,1-2 0-16,1-3 0 0,-2 0 0 0,1 1 0 15,2-1 0-15,-3-2 0 0,0 1 0 0,2-1 0 16,0-1 0-16,0-1 0 0,-1-2 0 0,1 0 0 15,-4-3 0-15,-2 2 0 0,-1-3 0 16,0-2 0-16,-1-1 0 0,-1 4 0 0,-3 4 0 0,0 3 0 16,-1 0 0-16,0 7 0 0,0 3 0 0,-1 4 0 15,-1-1 0-15,0 3 0 0,-1 0 0 0,-5 7 0 16,0 6 0-16,-2 4 0 0,0 4 0 0,-3 6 0 16,0 7 0-16,0 3 0 0,-2 3 0 0,2 3 0 0,-1 0 0 15,1 2 0-15,1-1 0 0,2 1 0 0,3-2 0 0,0 2 0 16,3-2 0-16,3 0 0 0,0-3 0 15,3 1 0-15,2-4 0 0,-1-4 0 0,1-4 0 0,3-2 0 16,-1-3 0-16,0-2 0 0,1-3 0 0,1 0 0 16,1-2 0-16,1-3 0 15,-2-5-2416-15,3-1-528 0,12-6-96 0,-3-5-32 16</inkml:trace>
  <inkml:trace contextRef="#ctx0" brushRef="#br0" timeOffset="67786.02">5052 1916 23951 0,'6'-17'512'0,"-2"8"128"0,0 1 0 0,0 4 64 0,1-1-576 0,-1 1-128 16,-4 4 0-16,0 0 0 0,0 0 0 0,3 7 0 0,0 1 0 0,-4 7 0 15,-1 6 848-15,-2 5 144 0,-3 5 32 0,0 2 0 16,-3 0-832-16,0 2-192 0,-1 0 0 0,-1 3 0 16,-2 1 864-16,-2-1 128 0,0 1 32 0,4-3 0 15,5 2-832-15,0-5-192 0,-3 1 0 0,3-7 0 16,0-1 0-16,3-3 0 0,-2-4 0 0,2 0 0 16,3-8-1600-16,1-11-352 15,0 0-80-15,11-5-9840 0</inkml:trace>
  <inkml:trace contextRef="#ctx0" brushRef="#br0" timeOffset="68874.85">5394 1878 20271 0,'0'0'448'15,"0"0"80"-15,0 0 32 0,0 0 16 0,-1 7-576 0,-2 2 0 0,1 3 0 0,-1 2 0 0,-3 1 0 0,-1 1 0 16,-3 3 0-16,1 0 0 0,-3-2 928 0,0 1 80 15,-1 1 16-15,-2 1 0 0,1-3 0 0,-1 1 0 16,-2-2 0-16,2 0 0 0,-1-2 0 0,1-1 0 16,1-1 0-16,0-1 0 0,0 0-832 0,-1 0-192 15,-1 2 0-15,2 0 0 0,1-2 0 0,2 0 0 0,2 0 0 16,0 1 0-16,4 0 0 0,-1-1 0 0,2-4 0 16,2 1 0-16,1-1 0 0,1-7 0 15,0 0 0-15,6 5 0 0,1-1 864 0,0-3 128 0,1 2 32 16,2-4 0-16,1-4-832 0,1-1-192 0,1-2 0 0,-2 0 0 15,0 1 0-15,0-2 0 0,1-2 0 0,-1 0 0 16,2 0 0-16,-2 0 0 0,2 0 0 0,-2 1 0 16,1 0 0-16,-1 4 0 0,1-2 0 0,-3 2 0 15,1 2 0-15,0 1 0 0,-3 0 0 0,1 3 0 16,-1 2 0-16,-2 0 0 0,-5-2 0 0,7 6 0 16,-3 2 0-16,0 1 0 0,-1 0 0 0,1-1 0 15,-2 2 0-15,0 0 0 0,0-2 0 0,-2 0 0 16,1-1 0-16,2 1 0 0,4-1 0 0,-2-2 0 15,-5-5 0-15,9 2 0 0,0-1 0 0,3-3 0 0,1-2 0 16,1-2 0-16,2-1 0 0,1-3 0 0,1-1 0 16,-1 0 0-16,0-1 0 0,-2 1 0 0,1 1 0 0,-2 2 0 15,1-1 0-15,-2 2 0 0,-1-1 0 0,-5 1 0 16,1 3 0-16,-1 1 0 0,0 0 0 0,-7 3 0 16,0 0 0-16,5 6 0 0,-5-6 0 0,4 10 0 15,-1 0 0-15,1 2 0 0,-4 1 0 0,0 0 0 16,0 0 0-16,1-1 0 0,-1-2 0 0,2-1 0 15,-1-1 0-15,4-3 0 0,1 1 0 0,0-2 0 16,2-2 0-16,0-2 0 0,2-3 0 0,1-1 0 16,0-3 0-16,1-1 0 0,1 0 0 0,2-1 0 15,0-1 0-15,0 1 0 0,-2-3 864 0,-2 0 128 16,-3 0 32-16,1 1 0 0,-1 1-832 0,-2 2-192 16,1 2 0-16,-3-3 0 15,-4 9-768-15,0 0-208 0,0 0-48 0,0 0 0 0,0 0 832 0,0 0 192 0,0 0 0 0,0 0 0 16,0 0 0-16,0 0 0 0,0 0 0 0,3 6 0 15,0 1 0-15,2 1 0 0,-2-3 0 0,2 0 0 16,3-3 0-16,-2-1 0 0,3-1 0 0,1 0 0 16,4-1 0-16,1-1 0 0,-1-2 0 0,1 0 0 15,1-4 0-15,-2-1 0 0,0 1 0 0,0-2 0 16,-1 0 0-16,-2 0 0 0,0-1 0 0,0 0 0 16,-3-1 0-16,-1-1 0 0,0-2 0 0,-1-1 0 15,-1-3 0-15,-1 0 0 0,0 0 0 0,-1-3 0 16,-2-4 768-16,0 1 208 0,-1 3 48 0,0-7 0 15,-2 3-1648-15,-1 6-320 16,0 5-64-16,0 6-16 0,-1 0 832 0,-1 2 192 0,1 0 0 0,1 0 0 16,-1 1 0-16,2 1 0 0,2 5 0 0,0 0 0 0,0 0 0 15,0 0 0-15,0 0 0 0,0 0 0 0,0 0 0 0,0 0 0 16,0 0 0-16,0 0 0 0,3-3 0 0,4 0 0 16,1-1 0-16,-2 1 0 0,3 1 0 0,-1 0 0 15,2 0 0-15,2-3 0 0,-1-1 0 0,2-2 0 16,2 1 0-16,2-2 0 0,0 0 0 0,2-2 0 15,-2 1 0-15,-2-1 0 0,-3 0 0 0,1 0 0 16,2-3 0-16,-3 3 0 0,-2 2 0 0,-4 0 0 16,2 0 0-16,-3 1 0 0,1 1 0 0,-1 0 0 15,-3 1 0-15,-2 2 0 0,0 0 0 0,0 4 0 16,0 0 0-16,-7 0 0 0,-1 3 0 0,-1 4 0 16,2 4 0-16,-6 4 0 0,-2 5 0 0,0 4 0 0,-2 3 0 15,-1 3 0-15,-1 2 0 0,-1 4 0 0,-1 5 0 16,1 4 0-16,0 2 0 0,1 1 0 15,3-2 0-15,2-3 0 0,0-5 0 0,2-4 0 0,2-3 0 16,-2 8 0 0,3-7-864-16,1-6-128 0,4-4-32 0,-2-5 0 15,2-6-1632-15,4-11-336 0,-13-2-64 0,5-5-16 0</inkml:trace>
  <inkml:trace contextRef="#ctx0" brushRef="#br0" timeOffset="69019.39">5977 1947 31327 0,'0'0'688'0,"3"-8"144"0,9 5 16 0,-2 1 48 0,0 1-720 0,3 2-176 0,3 1 0 0,1 0 0 0,2-1 0 0,3-2 0 16,2-1 0-16,5 1 0 0,1 1 0 0,2 1 0 16,0 0 0-16,2 1 0 0,0 2 0 0,-1-3 0 15,-2 1 0-15,-2 0 0 16,-4-1-2432-16,-2-2-512 0,16-3-96 0,-12-2-32 16</inkml:trace>
  <inkml:trace contextRef="#ctx0" brushRef="#br0" timeOffset="69265.64">7186 1463 27647 0,'0'0'1216'0,"-3"6"256"0,0 1-1168 0,-3 4-304 15,-3 5 0-15,-3 6 0 0,-4 2 880 0,-2 4 112 16,-3 4 32-16,-2 1 0 0,-3 1 0 0,-2 3 0 0,-3 0 0 0,-2 5 0 15,-3 3-832-15,0 2-192 0,0 3 0 0,3-3 0 16,4-1 0-16,3-4 0 0,1-3 0 0,3-3 0 31,1-2-768-31,4-3-208 0,3-4-48 0,5-4 0 16,0-5-1632-16,4-4-336 0,3-4-64 0,2-3-16 0</inkml:trace>
  <inkml:trace contextRef="#ctx0" brushRef="#br0" timeOffset="69711.35">7260 2459 27647 0,'0'0'608'0,"0"0"128"0,0 0 32 0,0 0 0 0,0 0-624 0,0 0-144 16,-1-4 0-16,9-7 0 0,3-2 0 0,3-3 0 15,2-4 0-15,2-1 0 0,4 2 848 0,-1 0 144 16,1 0 32-16,1-4 0 0,4-2 0 0,-2 0 0 16,2-1 0-16,0-2 0 0,2-5-832 0,-3-2-192 15,0-2 0-15,1-1 0 0,-1 3 0 0,-2 1 0 0,-3 0 0 16,-1 2 0-16,-3 3 0 0,-2 5 0 0,-4 3 0 15,-1 4 0-15,-3 2 864 0,-3 4 128 0,-2 4 32 0,-2 0 0 16,-2 1-832-16,-4 5-192 16,-3 4 0-16,-5 3 0 0,-3 3 0 0,-3 3 0 0,-2 1 0 0,1 8 0 15,-2 4 0-15,1 5 0 0,1 4 0 0,2-1 0 16,2 2 0-16,2 0 0 0,3-5 0 0,4-1 0 16,0-3 0-16,3 0 0 0,4-2 0 0,2-3 0 15,1-5 0-15,2-1 0 0,3-4 0 0,1 1 0 16,1 1 0-16,3-3 0 0,-1-4 0 0,2 0 0 15,1-2-768-15,-1-2-208 16,-1 2-48-16,2-4-9824 0,2-4-1968 0</inkml:trace>
  <inkml:trace contextRef="#ctx0" brushRef="#br0" timeOffset="69891.07">8049 2043 23951 0,'0'0'512'0,"-4"4"128"0,-4 1 0 0,1 1 64 0,1 5-576 0,-3 0-128 16,-2 1 0-16,-1 1 0 0,0 2 848 0,0 0 144 16,-1 1 32-16,-1-1 0 0,1 3-832 0,1-1-192 15,2-1 0-15,-1-1 0 0,2 0 0 0,1 0 0 16,0-2 0-16,1 0-8144 16,3-1-1680-16</inkml:trace>
  <inkml:trace contextRef="#ctx0" brushRef="#br0" timeOffset="70817.6">8338 2035 27647 0,'0'0'1216'0,"-3"6"256"0,0 0-1168 0,-2 2-304 0,0 0 0 0,-4 3 0 16,0 2 880-16,-2 1 112 0,-2-1 32 0,1-1 0 16,1-1-832-16,1 1-192 0,-3-2 0 0,2 1 0 15,3-2 864-15,1 0 128 0,3 0 32 0,2 0 0 16,2-9-832-16,0 0-192 0,0 0 0 0,7 1 0 0,0-2 864 16,3 1 128-16,1-5 32 0,2 0 0 0,2-3-832 0,0 0-192 15,-1-1 0-15,1 1 0 0,0-1 0 0,-2 1 0 16,-1 0 0-16,2 1 0 0,-3-1 0 0,1 1 0 15,-3 2 0-15,0 2 0 0,2 0 0 0,-3 3 0 16,0 3 0-16,-4 0 0 0,1 1 0 0,-1 3 0 16,-1 1 0-16,0 3 0 0,-2 2 0 0,-1 3 0 15,0 4 0-15,0-3 0 0,-1-2 0 0,1 0 0 16,2 1 0-16,1-2 0 0,1 0 0 0,3-1 0 16,0-1 0-16,1-4 0 0,3-2 0 0,0-4 0 15,3-3 0-15,-1-2 0 0,1 1 0 0,2-2 0 16,-1-3 0-16,0-1 0 0,0-1 0 0,-1 0 0 15,2-1 0-15,1 0 0 16,-1 1-768-16,1-1-208 0,-1 1-48 0,2 1 0 16,0-1 0-16,0 2 0 0,-2-1 0 0,-3 1 0 15,0 2 0-15,-1 0 0 0,-2 1 0 0,0-1 0 0,-1-2 832 0,1 0 192 0,-4 0 0 16,4-1 0-16,-2-1 0 0,1-1 0 0,0 0 0 0,-1-1 0 16,0-1 0-16,1-3 0 0,3-4 0 0,-2-3 0 15,0-2 768-15,2-2 208 0,-1-2 48 0,2-2 0 16,0 3-832-16,2-2-192 0,-1 1 0 0,0-1 0 15,0 3 0-15,0-1 0 0,-1 2 0 0,-3 3 0 16,0 3 864-16,-2 3 128 0,-1 3 32 0,-1 2 0 16,-2 1-832-16,-1 4-192 0,-1 1 0 0,-2 5 0 15,0 0 0-15,0 0 0 0,-7 8 0 0,-2 3 0 0,-1 3 0 16,-2 2 0-16,0 2 0 0,-2 4 0 0,-3 4 864 0,-1 3 128 16,3 3 32-16,-1 4 0 0,-1 4-832 0,1 1-192 15,0 2 0-15,2-3 0 0,1-3 0 0,2-5 0 16,2-1 0-16,2-2 0 0,3-6 0 0,2-4 0 15,1-3 0-15,2-3 0 0,0-1 0 0,3-3 0 16,-2-2 0-16,-2-7 0 0,8 1 864 0,1-2 128 16,2-2 32-16,-1-3 0 0,3-3-832 0,0-1-192 15,0 1 0-15,2-2 0 0,-1-2 0 0,-2 1 0 16,1 0 0-16,0 0 0 0,0 4 0 0,-1 0 0 16,1 3 0-16,-2-2 0 0,0 2 0 0,0 1 0 15,-3 3 0-15,0 1 0 0,0 3 0 0,-1 1 0 16,-2 3 0-16,0-1 0 0,-1 1 0 0,-3 0 0 0,-1 1 0 15,0 1 0-15,-3 2 0 0,-1 0 0 16,0 2 0-16,0-3 0 0,-2-1 0 0,2 1 0 0,-1 0 0 16,3 2 0-16,-2 0 0 0,2 0 0 15,3 0 0-15,4 1 0 0,0 0 0 0,2 1 0 0,3-3 0 0,1 2 0 16,2 0 0-16,-1 1 0 0,3 1 0 16,0-3 0-16,1 0 0 0,-1-4 0 0,-1-1 0 0,1-2 0 15,-1 0 0-15,0-3 0 0,-1-3 0 0,1 0 0 31,-5 0-768-31,0-2-208 0,-2-3-48 0,-2-4-16784 0</inkml:trace>
  <inkml:trace contextRef="#ctx0" brushRef="#br0" timeOffset="70984.61">8547 1745 42383 0,'0'0'928'0,"4"-6"192"0,1 1 32 0,-5 5 64 0,0 0-976 0,0 0-240 15,7-3 0-15,1 1 0 0,-3-1 0 0,1 1 0 16,-6 2 0-16,0 0 0 16,0 0-1600-16,0 0-352 0,0 0-80 0,-7-2-14752 15</inkml:trace>
  <inkml:trace contextRef="#ctx0" brushRef="#br0" timeOffset="71628.75">1000 3559 23951 0,'-28'4'512'0,"28"-4"128"0,0 0 0 0,0 0 64 0,11 0-576 0,0-1-128 0,1 0 0 0,3-1 0 15,2-2 848-15,0 1 144 0,4-1 32 0,2-1 0 16,3 1-832-16,1-1-192 0,5 2 0 0,-3-1 0 16,-3-1 0-16,0 1 0 0,1 1 0 0,6-1 0 15,-8 3-1600-15,-8 0-352 0,-3 0-80 16,-14 1-16-16</inkml:trace>
  <inkml:trace contextRef="#ctx0" brushRef="#br0" timeOffset="71797.2">1041 3856 35007 0,'0'0'1552'0,"8"-4"320"0,1 2-1488 0,2 1-384 16,3 1 0-16,2 1 0 0,3 0 0 0,6 0 0 15,3-2 0-15,4 0 0 0,3-1 0 0,2 0 0 16,3 2 0-16,-4-3 0 0,1 3 0 0,-4 0 0 16,-5 0 0-16,7-1 0 15,-10 1-1568-15,-3-2-384 0,-7-2-80 0,-5 2-11472 0</inkml:trace>
  <inkml:trace contextRef="#ctx0" brushRef="#br0" timeOffset="72171.55">2011 3183 27647 0,'1'-8'608'0,"2"0"128"0,-3 8 32 0,0 0 0 0,0 0-624 0,0 0-144 0,0 0 0 0,0 0 0 16,0 0 848-16,1 9 144 0,-2 1 32 0,-2 3 0 0,2 4 0 0,-4 7 0 15,-1 4 0-15,-1 2 0 0,-2 2-832 0,1 1-192 16,0 2 0-16,2-2 0 0,-1 0 864 0,3-1 128 15,3 0 32-15,1-4 0 0,0-3-832 0,2-5-192 16,3 0 0-16,3-1 0 0,2-1 0 0,2-3 0 16,2-2 0-16,2-4 0 0,1-4 864 15,3 1 128-15,2-4 32 0,2-1 0 0,3-2-832 0,-1 0-192 16,-2 0 0-16,1-3 0 0,0-2 0 0,-2-2 0 16,1-2 0-16,4-4 0 15,-4 1-1600-15,-4 2-352 0,-5 0-80 16,-5 3-9296-16,1-2-1856 0</inkml:trace>
  <inkml:trace contextRef="#ctx0" brushRef="#br0" timeOffset="72437.85">2462 3285 27647 0,'-1'11'608'0,"0"-1"128"0,0 4 32 0,-1-1 0 0,0 7-624 0,-2 3-144 0,-1 6 0 0,-2 2 0 15,-2 7 848-15,-2 1 144 0,-2 5 32 0,0 2 0 16,2 1-832-16,-3 2-192 0,0 1 0 0,1-3 0 0,1-3 864 16,2-2 128-16,-2-5 32 0,3 0 0 15,3-3-832-15,2-2-192 0,0-4 0 0,2 5 0 16,1-13-1600-16,3-7-352 15,6-4-80-15,-3-6-16 0</inkml:trace>
  <inkml:trace contextRef="#ctx0" brushRef="#br0" timeOffset="72741.43">2765 3696 31327 0,'0'0'688'0,"0"0"144"0,9-1 16 0,2 0 48 0,-2-1-720 0,5 1-176 0,2 1 0 0,3-4 0 15,1 2 848-15,2-1 144 0,2-3 32 0,1 1 0 16,4-2-832-16,0 3-192 0,2-3 0 0,0 1 0 16,0-2 0-16,-3 2 0 0,0 2 0 0,-4 2-10336 15,-1-3-2112-15</inkml:trace>
  <inkml:trace contextRef="#ctx0" brushRef="#br0" timeOffset="73393.28">3841 3451 20271 0,'0'0'896'0,"0"0"192"0,-5 0-880 0,5 0-208 0,-6 4 0 0,0 2 0 16,-1 1 864-16,1 3 128 0,-1 5 32 0,-2 1 0 15,3 4-832-15,-4 3-192 0,0 3 0 0,1 5 0 16,-1 4 864-16,3 2 128 0,-4 1 32 0,1 1 0 16,1-2 0-16,-2 0 0 0,2-1 0 0,-1-3 0 15,0-5-832-15,4-2-192 0,-2-6 0 0,3-1 0 16,-2-3 864-16,1-3 128 0,2-3 32 0,3-4 0 0,1-6-832 0,0 0-192 15,0 0 0-15,0 0 0 0,2-7 864 0,4-6 128 16,1-1 32-16,2-3 0 0,1-4 0 0,2-1 0 16,-1-3 0-16,1 0 0 0,0-2-832 15,0-3-192-15,3-2 0 0,2-10 0 16,3 7-768-16,0 3-208 0,0 5-48 0,-8 9 0 0,3-1 832 0,2 2 192 16,1 1 0-16,0 2 0 0,1 2 0 0,-1 2 0 15,1 3 0-15,-1 3 0 0,-6 1 0 0,0 5 0 16,0 0 0-16,-1 5 0 0,-4 3 0 0,-3 3 0 15,-5 2 0-15,-1 3 0 0,-2 2 0 0,-1-2 0 16,-8 2 0-16,-2-3 0 0,-1 1 0 0,-1 2 0 16,-2 1 0-16,1-3 0 0,0-5 0 0,1 0 0 15,-1-3 0-15,-5 1 0 16,4-4-3328-16,4-5-608 0,-4-8-128 0,8-5-32 0</inkml:trace>
  <inkml:trace contextRef="#ctx0" brushRef="#br0" timeOffset="73640.45">4540 3018 27647 0,'0'0'608'0,"0"0"128"0,0 0 32 0,0 0 0 0,0 0-624 0,0 0-144 0,0 0 0 0,-5 9 0 16,-3 2 848-16,-1 4 144 0,-1 2 32 0,3 4 0 0,-3 2 0 0,-1 4 0 15,-3 3 0-15,-1 6 0 0,-3 2-832 16,2 3-192-16,-1 1 0 0,2-2 0 0,2 1 0 0,1-4 0 16,0-3 0-16,2 1 0 0,0 0 0 0,1 0 0 15,1-2 0-15,2-4 0 0,2-5 0 0,0-2 0 16,2-4 0-16,2-1-10336 16,0-3-2112-16</inkml:trace>
  <inkml:trace contextRef="#ctx0" brushRef="#br0" timeOffset="74285.05">4814 3397 27647 0,'0'0'1216'0,"0"0"256"0,0 0-1168 0,-5 0-304 0,-2 0 0 0,1 3 0 15,-2 2 0-15,0 0 0 0,-3 2 0 0,-1 0 0 16,-2 3 880-16,-3 1 112 0,-1 2 32 0,2 0 0 15,-3 0-832-15,4 0-192 0,-2 1 0 0,2 1 0 16,1-2 0-16,3 0 0 0,1-1 0 0,4-2 0 16,4-3 864-16,3 0 128 0,-1-7 32 0,7 4 0 15,0-1-832-15,4-2-192 0,0-3 0 0,3-2 0 16,0 0 0-16,1-1 0 0,1-2 0 0,-1-2 0 16,-2 0 864-16,1-1 128 0,-2 2 32 0,-2-1 0 15,1 2-832-15,-2 2-192 0,-2 0 0 0,0 2 0 16,-7 3 0-16,0 0 0 0,0 0 0 0,6 3 0 15,1 3 0-15,-1 2 0 0,-2 0 0 0,0 1 0 0,-1 0 0 16,2 1 0-16,-3 0 0 0,4-1 0 0,1-2 0 16,1 0 0-16,2-2 0 0,3 0 0 0,-1-4 0 0,1-2 0 15,-1-3 0-15,4-1 0 0,3-3 0 0,1-1 0 16,0-3 0-16,2-2 0 0,-1-1 864 0,-1-2 128 16,0 0 32-16,-2-1 0 0,1 0-832 0,-1-1-192 15,-2-2 0-15,0-5 0 0,-1-1 0 0,-1-3 0 16,1-2 0-16,-2-3 0 15,0-3-768-15,2-2-208 0,1-1-48 0,-1-2 0 0,-2 2 832 0,1-2 192 16,-1 0 0-16,1 4 0 0,-1 4 0 0,1 6 0 16,-5 5 0-16,0 6 0 0,-2 1 0 0,-1 5 0 15,-2 3 0-15,-1 3 0 0,-3 0 0 0,0 6 0 16,0 0 0-16,-2 7 0 0,-1 4 0 0,-4 4 0 0,-1 4 0 16,1 4 0-16,-2 7 0 0,-1 4 0 0,-1 1 0 0,0 2 0 15,1 3 0-15,-1 1 0 0,1 4 0 0,-1 2 0 16,2 1 768-16,2 1 208 0,-1-1 48 15,3-5 0-15,0-4-832 0,2-5-192 0,-2-4 0 0,3 0 0 16,1-1 0-16,1-3 0 0,1-1 0 0,1-5 0 16,-1-4 0-16,3-4 0 0,-2-2 0 15,-2-10 0-15,0 0 0 0,0 0 0 0,0 0 0 0,5-3 0 16,0-2-1600-16,0-5-352 16,-3-2-80-16,2-1-16 0,-1 0-816 15,-1-1-160-15,-4-20-48 0,-2 5 0 0</inkml:trace>
  <inkml:trace contextRef="#ctx0" brushRef="#br0" timeOffset="74436.55">5102 3271 31327 0,'0'0'688'0,"0"0"144"0,5-5 16 0,0-1 48 0,4 2-720 0,0 0-176 0,3 0 0 0,1 0 0 0,1-2 0 0,2 1 0 16,0 2 0-16,2-1 0 0,2-3 848 0,2 0 144 16,-1 0 32-16,1 2 0 0,-2 1-832 0,1 0-192 15,1 1 0-15,-3 1 0 16,2-3-1600-16,-1 1-352 0,0 0-80 0,-3-1-16 0</inkml:trace>
  <inkml:trace contextRef="#ctx0" brushRef="#br0" timeOffset="74737.78">5922 3036 35007 0,'0'0'768'0,"0"0"176"0,-5-3 16 0,1-1 16 0,1 2-784 0,-4 1-192 0,-1 1 0 0,-2 2 0 16,-3 2 0-16,-2 0 0 0,-2 2 0 0,0 0 0 15,-2 1 0-15,1 3 0 0,0-2 0 0,2 2 0 16,3 2 864-16,1 1 128 16,4-1 32-16,2 0 0 0,2 1-832 0,2 1-192 0,3 3 0 0,2-1 0 15,2 1 0-15,3 0 0 0,-1 2 0 0,4 1 0 16,3 2 0-16,0 1 0 0,-3-1 0 0,2 0 0 16,0 0 864-16,-2 0 128 0,-5-1 32 15,-1-1 0-15,0-1-832 0,-5-2-192 0,-5-1 0 0,-1 0 0 16,-4-5 864-16,-2-1 128 0,-6 0 32 0,-2-2 0 15,-1-1-832-15,-3 0-192 0,0-3 0 0,-1-1 0 16,-2-2 0-16,2-2 0 0,-2-1 0 0,0-1 0 16,3-2-2416-16,-1 1-528 15,-23-8-96-15,19-1-32 0</inkml:trace>
  <inkml:trace contextRef="#ctx0" brushRef="#br0" timeOffset="75334.38">705 4873 27647 0,'0'0'608'0,"0"0"128"0,0 0 32 0,0 0 0 0,0 0-624 0,10 2-144 16,5-2 0-16,1-1 0 0,4-1 0 0,4-2 0 16,0-2 0-16,6 1 0 0,4-1 848 0,1-1 144 15,1 1 32-15,0-1 0 0,1 0-832 0,-3-1-192 0,1-1 0 0,-1 2 0 16,0 1 0-16,-5-1 0 0,-1 3 0 0,-4 1 0 15,-3-1 0-15,-4 2 0 0,-5 0 0 0,-2 2-9232 16,-10 0-1904-16</inkml:trace>
  <inkml:trace contextRef="#ctx0" brushRef="#br0" timeOffset="75522.42">885 5063 35007 0,'0'0'768'0,"-5"6"176"0,5-6 16 0,0 0 16 0,5 6-784 0,4 2-192 0,2-3 0 0,3-1 0 15,4-1 864-15,4 1 128 0,0-2 32 0,4 0 0 16,4-2-832-16,2-1-192 0,3-1 0 0,4-2 0 0,0-1 864 0,3-1 128 16,3 1 32-16,-5 2 0 0,-1 0-832 0,-4 2-192 15,-3 0 0-15,9 1 0 16,-8 0-2416-16,-6-1-528 0,1-1-96 16,-10-3-32-16</inkml:trace>
  <inkml:trace contextRef="#ctx0" brushRef="#br0" timeOffset="76167.33">1954 4809 20271 0,'0'0'448'0,"0"0"80"0,0 0 32 0,0 0 16 0,-3-4-576 0,3 4 0 0,0 0 0 0,-1-7 0 0,1 0 1744 16,0-1 240-16,2-1 64 0,2 2 0 0,4 0-832 0,0-1-144 16,3-1-48-16,3-1 0 0,1-1-816 0,3-1-208 15,3 2 0-15,2 2 0 0,-1 0 864 0,2 5 128 16,-1-1 32-16,0 4 0 0,-3 4-832 0,0 2-192 15,-2 4 0-15,-3 1 0 0,-2 1 0 0,-2 2 0 16,-1 3 0-16,-7 3 0 0,-4 2 0 0,-8 2 0 16,-4 2 0-16,-1 2 0 0,-1 0 0 0,-4 0 0 15,-2 2 0-15,-2-2 0 0,-1 1 0 0,1-2 0 16,2 0 0-16,1-3 0 0,-1-2 0 0,2-2 0 16,1-2 0-16,0-1 0 0,0-1 0 0,1-2 0 15,4-3 0-15,0-1 0 0,5-3 0 0,3 1 0 16,4-1 0-16,1-1 0 0,0-6 0 0,0 0 0 0,8 3 0 0,2 3 0 15,2-2 864-15,2 1 128 0,2-1 32 16,0-1 0-16,2 0-832 0,1-2-192 0,3-1 0 16,2 0 0-16,2 0 0 0,0 0 0 0,-3 0 0 0,3-2 0 15,0-2 0-15,-2 0 0 0,-3 2 0 0,-1-2 0 16,-5 1 0-16,-2 1 0 0,-4-3 0 0,5 1 0 31,-3-1-2416-31,-6-3-528 0,1-1-96 0,-2 2-32 0</inkml:trace>
  <inkml:trace contextRef="#ctx0" brushRef="#br0" timeOffset="76461.78">2561 4995 27647 0,'0'0'1216'0,"0"0"256"0,0 0-1168 0,0 0-304 16,7-3 0-16,-2 2 0 0,4 2 880 0,0 0 112 16,0 1 32-16,2-2 0 0,2-1 0 0,1 0 0 15,2 0 0-15,1-2 0 0,4-4-832 0,2 1-192 0,3 1 0 16,-1-1 0-16,-1-1 0 0,0 2 0 0,-3 0 0 0,7-2 0 31,-7 1-1600-31,-5 1-352 0,-3 0-80 0,-6 1-16 0</inkml:trace>
  <inkml:trace contextRef="#ctx0" brushRef="#br0" timeOffset="77050.6">3523 4527 16575 0,'0'0'736'0,"4"-7"160"0,0-2-720 0,0 0-176 16,-2 1 0-16,2 1 0 0,-1-2 848 0,-1 5 144 15,-2 4 32-15,0 0 0 0,0 0 0 0,0 0 0 16,0 0 0-16,0 0 0 0,0 0 0 0,-4 6 0 16,-1 3 0-16,-1 3 0 0,-1 4 0 0,-2 3 0 15,-2 5 0-15,-2 2 0 0,-3 5 0 0,0 2 0 16,-1-2 0-16,0 4 0 0,-1-1-832 0,1 1-192 15,0-2 0-15,-2-2 0 0,2-3 0 0,0-1 0 0,2-2 0 16,2-4 0-16,2-2 864 0,2-5 128 0,2-4 32 16,3-2 0-16,4-8-832 0,0 0-192 0,0 0 0 0,6-3 0 15,5-2 0-15,0-4 0 0,4-3 0 16,1-2 0-16,3-3 0 0,2 1 0 0,1 0 0 0,0 1 0 16,0 0 0-16,2 0 0 0,-1 2 0 0,1 1 0 15,-3 1 0-15,2 3 0 0,-2 3 0 0,2 1 0 16,0 4 0-16,-2 3 0 0,-3 1 0 15,-5 3 0-15,-3 1 0 0,-3 2 0 0,-2 0 0 0,-5 3 0 16,-4 0 0-16,-3 2 0 0,-3 1 0 0,-5 1 0 16,-4 1 0-16,-2-2 0 0,-1 1 0 0,-1 0 0 15,0 0 864-15,-1 0 128 0,0 2 32 0,1-6 0 16,-4-4-832-16,3-1-192 0,1-2 0 0,-8 0 0 16,5-4-768-16,4-3-208 0,3-2-48 15,5-2 0-15,0-3-816 0,7 1-160 16,2-5-48-16,8 4-8192 0,3-1-1632 0</inkml:trace>
  <inkml:trace contextRef="#ctx0" brushRef="#br0" timeOffset="77389.5">3937 4554 23951 0,'0'0'512'0,"0"11"128"0,-2 0 0 0,1-3 64 16,0-1-576-16,-1 6-128 0,1 2 0 0,-5 1 0 0,1 5 848 0,-3 4 144 0,-1-1 32 16,-1 1 0-16,1 0 0 0,-2 2 0 0,0-3 0 15,-1 0 0-15,0 0 0 0,1-2 0 0,0-1 0 0,2-3 0 16,2-4-832-16,0-2-192 0,2-3 0 0,0-1 0 16,2-3 864-16,3-5 128 0,0 0 32 0,0 0 0 15,3-5-832-15,4-2-192 0,-1-3 0 0,4-2 0 16,-1-1 864-16,3-1 128 0,-1-1 32 0,4-1 0 15,-2-2-832-15,2 1-192 0,3-1 0 0,-1 2 0 16,0 1 0-16,0 0 0 0,0-1 0 0,4 4 0 16,4-1 0-16,2 2 0 0,-5 3 0 0,2 3 0 15,0 1-768-15,-2 2-208 0,-3 4-48 0,-4 0 0 16,-2 0-1632-16,-2 1-336 0,-2 2-64 16,-3-1-16-16</inkml:trace>
  <inkml:trace contextRef="#ctx0" brushRef="#br0" timeOffset="77633.48">4452 4607 31327 0,'0'0'688'0,"0"0"144"0,0 0 16 0,0 0 48 0,0 0-720 0,0 0-176 16,3 8 0-16,-3 0 0 0,0 3 848 0,-1 5 144 15,-4-1 32-15,-2 3 0 0,0 2-832 0,-2 0-192 16,-2 2 0-16,0 4 0 0,0-1 864 0,-1 1 128 16,2-2 32-16,2 0 0 0,-2 0-832 0,5 0-192 0,-2-1 0 0,3-1 0 31,1-2-2416-31,2-1-528 0,1-3-96 0,-1 3-11088 0</inkml:trace>
  <inkml:trace contextRef="#ctx0" brushRef="#br0" timeOffset="78974.98">4881 4512 20271 0,'0'0'896'0,"0"0"192"0,-3-3-880 0,-2 1-208 16,-2 2 0-16,0-1 0 0,-1 1 864 0,1 2 128 15,-2 2 32-15,0 3 0 0,-4-2-832 0,1 4-192 16,-1 1 0-16,-3 2 0 0,3 7 864 0,-1 0 128 16,-1 0 32-16,3 1 0 0,-1-2-832 0,3-1-192 0,1 2 0 0,2-4 0 15,2-2 864-15,4-2 128 0,2 0 32 0,2-6 0 16,1 1-832-16,4-4-192 0,0-2 0 0,5-1 0 16,1-6 864-16,2 0 128 0,2-4 32 0,2-3 0 15,1-3-832-15,0-1-192 0,-2-1 0 0,2 1 0 16,0 0 0-16,-2 0 0 0,-5 0 0 0,0-1 0 15,2 0 0-15,-1-2 0 0,1 3 0 0,-2-2 0 16,0 1 0-16,1-1 0 0,-2 2 0 0,0-4 0 16,-4-4 0-16,1 1 0 0,1 0 0 0,-4 2 0 15,2-3 0-15,-4 5 0 0,-1 4 0 0,-1 3 0 16,2 1 0-16,-4 5 0 0,0 0 0 0,-1 8 0 16,0 0 0-16,-5 4 0 0,-2 4 0 0,0 3 0 15,-4 3 0-15,0 4 0 0,-1 2 0 0,0 1 0 0,0 2 0 0,1 1 0 16,2 0 0-16,1-1 0 0,3 0 0 15,3-2 0-15,1-2 0 0,2-1 0 0,0 1 0 0,3-2 0 16,5-4 0-16,0-1 0 0,3-1 0 16,1-2 0-16,1-1 0 0,2-4 0 0,-1-2 864 0,2-2 128 15,-1 0 32-15,1-2 0 0,-2-3-832 0,2-3-192 16,-2-1 0-16,0 1 0 0,-1 1 0 0,0-1 0 16,1 0 0-16,0 1 0 0,-2 0 0 0,2 1 0 15,1 2 0-15,-2 1 0 0,-2 1 0 0,-1 2 0 16,1 2 0-16,-3 0 0 0,0 0 0 0,-2 0 0 15,0 1 0-15,-7-3 0 0,4 7 0 0,0-1 0 16,-4-6 0-16,0 0 0 0,0 0 0 0,0 0 0 16,0 0 0-16,-4 5 0 0,4-5 0 0,0 0 0 15,0 0 0-15,-5 5 0 0,-4 0 0 0,1 0 0 16,-4-2 0-16,0 0 0 0,0 0 0 0,0 1 0 0,0 1 0 16,-1 2 0-16,-2 1 0 0,1 1 0 0,-1 2 0 0,1 3 0 15,3-3 0-15,0 0 0 0,3-1 0 0,1-1 0 16,3 1 0-16,1-1 0 0,3-2 0 0,0-7 0 15,7 5 0-15,1-3 0 0,3-3 0 0,2-1 0 16,1-4 0-16,3 0 0 0,1-1 0 0,1 0 0 16,0-3 0-16,0 0 0 0,-3-3 0 15,1 2 0-15,-2 0 0 0,0 2 0 0,0 1 0 0,-3 1 0 16,0 0 0-16,-1 3 0 0,-1 0 0 0,-5 4 0 16,-5 0 0-16,6 8 0 0,-4 3 0 0,0 3 0 0,-2 3 0 15,-2 4 0-15,-1 4 0 0,-1 5 0 16,1 0 0-16,-4 2 0 0,-2 1 0 0,-4 0 0 0,2 0 0 15,-1 1 0-15,0 2 0 0,-3-1 0 0,-4 1 0 16,0-1 0-16,1-1 0 0,0-3 0 0,1-2 0 0,1-4 0 16,2-3 0-16,1-3 0 0,1-6 0 0,3-4 0 15,-1-4 0-15,1-2 0 0,2-3 864 0,3-4 128 16,0-2 32-16,1-4 0 0,2-2-832 0,2-4-192 16,2-2 0-16,1-2 0 0,0-1 0 0,5-2 0 15,0-3 0-15,2 1 0 16,2 1-768-16,2 1-208 0,1 0-48 0,3-1 0 0,3-1 832 0,3 1 192 15,1 1 0-15,2-1 0 0,3 2 0 0,2 1 0 16,-1 0 0-16,0-1 0 0,-1 0 0 0,2 0 0 16,-1-1 0-16,1-1 0 0,-1 2 0 0,0 0 0 15,0-1 0-15,-1-2 0 0,-3 3 0 0,0 0 0 16,-1 0 0-16,-3 3 0 0,-1 0 0 0,-5 1 0 16,-1 3 0-16,-2 1 0 0,0 0 0 0,-2 3 0 0,-4 2 0 0,-2-1 0 15,-1 0 0-15,-2 1 0 0,1 0 0 0,-4 3 0 16,-1 6 0-16,0 0 0 0,-3-4 0 0,-2 0 0 15,-2 3 0-15,-3 3 0 0,-3 1 0 0,-2 5 0 16,-4 0 0-16,0 3 0 0,1 2 0 0,-4 0 0 16,-1 0 0-16,2 0 0 0,2 3 0 0,3-1 0 15,1 2 0-15,5-1 0 0,2 1 0 0,3-1 0 16,4 1 0-16,5-2 0 0,3-2 0 0,4 1 0 16,3-1 0-16,5-1 0 0,4-1 0 0,1-1 0 15,5-1 768-15,1-3 208 0,-1-1 48 0,1-2 0 16,0 0-832-16,-2-1-192 0,0-2 0 0,-2-2 0 0,0 0 0 15,-4-2 0-15,-4-2 0 0,0-1 0 16,-6-1-1600-16,-2 0-352 0,-5 1-80 16,-5-5-14752-16</inkml:trace>
  <inkml:trace contextRef="#ctx0" brushRef="#br0" timeOffset="79163.87">4972 4167 42383 0,'-6'-3'928'0,"-2"-2"192"0,4 1 32 0,0-1 64 0,4 5-976 0,0 0-240 15,-1-5 0-15,1 5 0 0,0 0 0 0,0 0 0 16,0 0 0-16,0 0 0 16,0 0-768-16,0 0-208 0,0 0-48 0,0 0 0 15,-2 11-1632-15,-2-1-336 0,-4 4-64 0,-13 3-16 0</inkml:trace>
  <inkml:trace contextRef="#ctx0" brushRef="#br0" timeOffset="79674.45">1851 5863 27647 0,'0'0'608'0,"0"0"128"0,0 0 32 0,0 0 0 0,-16 1-624 0,16-1-144 0,0 0 0 0,0 0 0 16,0 0 848-16,-2 9 144 0,0-2 32 0,0 4 0 16,-1 3 0-16,-1 5 0 0,-1 5 0 0,0 0 0 15,2 0-832-15,-3 1-192 0,0 4 0 0,-1-1 0 16,1-1 864-16,-2 1 128 0,-1-5 32 0,2 0 0 16,2-1-832-16,-1-4-192 0,1-3 0 0,-2 3 0 15,3-1-1600-15,-2-6-352 0,1-4-80 0,5-7-13120 16</inkml:trace>
  <inkml:trace contextRef="#ctx0" brushRef="#br0" timeOffset="81030.2">2337 5619 23951 0,'0'0'512'0,"1"6"128"0,-1-6 0 0,0 8 64 0,-1 2-576 0,0 1-128 16,-3 3 0-16,0 1 0 0,-1 0 1664 0,-4 2 320 15,-1 1 48-15,-3 1 16 0,-4 0-1648 0,1 0-400 16,-3 2 0-16,-2 2 0 0,-1 1 0 0,-2-2 0 16,2 0 0-16,-1 0 0 0,1 0 896 0,0-2 112 15,1 1 16-15,2-3 0 0,-1-3-832 0,2-1-192 16,-2-2 0-16,2 0 0 0,4-5 0 0,1 1 0 0,1-2 0 0,3-1 0 16,0 0 0-16,4-2 0 0,5-3 0 0,0 0 0 15,0 0 0-15,0 0 0 0,3 6 0 0,2 0 0 16,2-2 0-16,1 1 0 0,2-1 0 0,2 1 0 15,3-1 0-15,0 0 0 0,2 0 0 0,1-1 0 16,0-1 0-16,1-2 0 0,1-2 0 0,0-1 0 16,2 0 0-16,0 0 0 0,-2-1 0 0,1-3 0 15,-1-2 0-15,-1-1 0 0,0 1 0 0,0-4 0 16,2 0 0-16,-2 1 0 0,-1 0 0 16,-1 0 0-16,-1-1 0 0,-1 2 0 0,-2 0 0 0,-2 2 0 15,-1 3 0-15,-1 3 0 0,-1 2 0 0,-8 1 0 16,0 0 0-16,5 6 0 0,-1 2 0 0,-1 3 0 15,-3 3 0-15,-1-1 0 0,-2 0 0 0,0 1 0 0,0 2 0 16,-3-1 0-16,3-2 0 0,0 0 0 16,0 0 864-16,3-1 128 0,-1-2 32 0,2-3 0 0,2-1-832 15,-3-6-192-15,7 3 0 0,2-1 0 0,3-3 0 0,0-3 0 16,3-4 0-16,3 0 0 0,2-3 0 0,1 0 0 16,2-4 0-16,-3 0 0 0,1-4 0 0,-1 2 0 15,-4 2 0-15,1 4 0 0,0 0 0 0,1 2 0 16,-2 1 0-16,-1 3 0 0,-2 2 0 0,0 0 0 15,-2 1 0-15,-1 3 0 0,-1 5 0 0,-4 2 0 16,1 0 0-16,-2 2 0 0,-3 0 0 0,-1 1 0 16,-1 0 0-16,0-1 0 0,1 0 0 0,1-2 0 15,0-2 0-15,1 0 0 0,3-1 0 0,1-1 0 16,-6-4 0-16,9-3 0 0,3 2 0 0,2-2 0 16,0-1 0-16,2-3 0 0,0-2 0 0,-2 0 0 0,1 1 0 0,0-1 0 15,-3 0 0-15,1 0 0 16,-2 1 0-16,0 2 0 0,-4 3 0 0,0-1 0 0,-1 1 0 0,-6 3 0 15,0 0 0-15,0 0 0 0,0 0 0 0,0 0 0 16,0 0 0-16,0 0 0 0,1 7 0 0,-1-7 0 16,0 0 0-16,0 0 0 0,0 0 0 0,-1 6 0 15,1-6 0-15,-1 7 0 0,1-7 0 0,0 0 0 16,0 0 0-16,6 2 0 0,2-2 0 0,1-2 0 16,1-3 0-16,1 0 0 0,-2-2 0 0,2 0 0 15,1-3 0-15,1-2 0 0,-1-1 0 0,-1 2 0 16,-2 4 0-16,-4-2 0 0,1-2 0 0,-1-1 0 15,2-2 0-15,-3-2 0 0,0-1 0 0,-4-1 0 16,0 0 0-16,0 1 0 0,-4-1 0 0,2-1 0 0,0 0 0 16,0-1 0-16,-1 1 0 0,2 0 0 0,0 0 0 15,1-1 0-15,1-1 0 0,4 1 0 0,2 0 0 16,1-1 0-16,1-2 0 0,6-11 0 16,2 1-768-16,-1 1-208 0,2 2-48 0,-5 8 0 15,3 1 832-15,-1 0 192 0,0 2 0 0,0-1 0 0,-1 3 0 0,-3 0 0 16,0 2 0-16,-1 3 0 0,-1 3 0 0,-2 2 0 15,-1 3 0-15,-6 4 0 0,0 0 0 0,0 0 0 16,0 0 0-16,2 10 0 0,-2 2 0 0,-1 5 0 16,-2 2 0-16,-2 6 0 0,2 5 0 0,0 4 0 15,-2 3 0-15,1 1 0 0,-1 2 0 0,0-2 0 16,-1 0 0-16,4-2 0 0,-1-1 768 0,2-1 208 16,0-2 48-16,1-6 0 0,1-1-832 0,1-4-192 15,1-2 0-15,-2-1 0 0,2-4 0 0,-1-3 0 0,1-3 0 16,-3-8 0-16,0 0 0 0,0 0 0 0,0 0 0 15,0 0 0-15,0 0 0 0,2-6 0 0,-2 0 0 16,-1-6 0 0,-2 0-768-16,-1 0-208 0,-2 2-48 0,2 4 0 15,-1 1 832-15,1-2 192 0,-3 0 0 0,0-2 0 16,-2-1-864-16,2 0-128 0,-1 0-32 0,5 4 0 0,0 1 832 0,1-1 192 0,-4 2 0 0,2-2 0 16,-1 1 0-16,0-1 0 0,5 6 0 0,-5-4 0 15,1 1 0-15,-3 1 0 0,7 2 0 0,0 0 0 16,0 0 0-16,0 0 0 0,-3-6 0 0,3 6 0 15,0 0 0-15,0 0 0 0,0 0 0 0,3-5 0 16,3-2 768-16,-2 1 208 0,3 1 48 0,1 1 0 0,-1 0-832 16,1 1-192-16,0 0 0 0,-1-1 0 0,2 0 0 15,0-2 0-15,2 1 0 0,-2-2 0 0,2 1 0 16,0-1 0-16,0 1 0 0,1-2 0 0,1-2 0 0,0 1 0 16,1 1 0-16,0 1 0 0,-2 0 0 0,1 4 0 15,0 3 0-15,-1 2 0 0,1 1 0 0,-5 3 0 16,1 3 0-16,-1 3 0 0,-3 2 864 0,0 3 128 15,-1 0 32-15,-2 3 0 0,-3-1-832 0,0 0-192 16,-2 0 0-16,-3 1 0 0,-1 0 0 0,-1-2 0 16,-2-1 0-16,0-2 0 0,-1-1 864 0,0-2 128 15,-1-5 32-15,0-1 0 0,0-1-832 0,-2 0-192 16,-1-1 0-16,-6-6 0 16,3-6-2416-16,-1-2-528 0,-1 0-96 0,-2-1-12720 0</inkml:trace>
  <inkml:trace contextRef="#ctx0" brushRef="#br0" timeOffset="81175.48">3065 5569 35007 0,'12'-2'768'0,"4"-1"176"0,1-3 16 0,-1 4 16 0,6 2-784 0,4 2-192 0,4 3 0 0,0-3 0 16,2-1 0-16,1 0 0 0,1 0 0 0,1-1 0 16,0-2 0-16,-2 0 0 0,-2-1 0 0,10-1 0 31,-3 2-768-31,-5-1-208 0,-5-2-48 0,0-2-13504 0</inkml:trace>
  <inkml:trace contextRef="#ctx0" brushRef="#br0" timeOffset="81432.88">4022 5247 27647 0,'0'0'608'16,"0"0"128"-16,0-5 32 0,1-1 0 0,1 1-624 0,-2 5-144 0,0 0 0 0,0 0 0 0,5 4 1664 0,-3 5 320 15,-3 3 48-15,-1 3 16 0,-4 4-832 0,-2 4-144 16,-4 5-48-16,0 5 0 0,-3 6 0 0,-4 4 0 16,0 3 0-16,0 2 0 0,-2 0 0 0,-5-2 0 15,2-1 0-15,-1 0 0 0,0 0-816 0,3-1-208 16,-3 0 0-16,3-3 0 0,-3-2 0 0,4-3 0 16,1-2 0-16,5-6 0 15,3-5-768-15,0-7-208 0,4-5-48 0,0 1 0 16,5-6-1632-16,3-6-336 0,0 0-64 0,8-9-16 0</inkml:trace>
  <inkml:trace contextRef="#ctx0" brushRef="#br0" timeOffset="82933.5">3929 6050 23951 0,'-8'3'512'0,"2"2"128"0,1-1 0 0,5-4 64 0,0 0-576 0,0 0-128 15,0 0 0-15,0 0 0 0,9-1 848 0,3-2 144 0,-1-6 32 0,3 0 0 16,3-2 0-16,2-2 0 0,4-2 0 0,4-4 0 16,1-2 0-16,2-2 0 0,1-2 0 15,0-2 0-15,-2 3-832 0,0-4-192 0,0 1 0 0,-2-3 0 16,1-2 0-16,0-3 0 0,-2-3 0 0,-1-1 0 16,-2 0 0-16,-1-2 0 0,-2 1 0 0,-2 4 0 15,2 4 0-15,-3 3 0 0,-6 7 0 0,-1 2 0 16,0 1 0-16,-6 3 0 0,-2 5 0 0,-2 5 0 15,0 6 864-15,-6 0 128 0,-4 3 32 0,-1 5 0 16,0 2-832-16,-5 4-192 0,-2 6 0 0,-2 1 0 16,-2 5 0-16,1 5 0 0,-1 5 0 0,2 1 0 15,-2-2 0-15,4-1 0 0,1 2 0 0,1-3 0 16,3-3 0-16,4-5 0 0,1-3 0 0,3-1 0 0,5-3 0 0,0-3 0 16,4-2 0-16,1-3 0 0,2-2 0 0,1-2 0 15,2-1 0-15,2-3 0 0,1-5 0 0,1-2 0 16,0-1 0-16,2-1 0 0,1 1 864 0,1-2 128 15,-3-1 32-15,-2 0 0 0,2 3-832 0,-3 1-192 16,-3 0 0-16,-3 1 0 0,2 2 0 0,-2 2 0 16,4 2 0-16,-4 2 0 0,-6-4 0 0,4 7 0 15,2 2 0-15,-4 2 0 0,0 1 0 0,-3 3 0 16,-2-4 0-16,1 2 0 0,-2-1 0 0,3-1 0 16,1-2 0-16,1 0 0 0,3-2 0 0,-1 0 0 15,1-2 0-15,5-2 0 0,0-6 0 0,3 0 0 16,1-2 0-16,3 2 0 0,1-2 0 0,2-3 0 15,0 0 0-15,0-1 0 0,-2 0 0 0,0 1 0 0,1 1 0 16,-1 1 0-16,-4-1 0 0,-1 3 0 0,1 2 0 16,-3-1 0-16,0 1 0 0,0 1 0 0,0 0 0 15,-2 3 0-15,-1 4 0 0,1 0 0 0,-4 0 0 0,2-2 0 16,-6-4 0-16,0 0 0 0,0 0 0 0,6 2 0 16,-6-2 0-16,8 0 0 0,0-2 0 0,0-4 0 15,2-5 0-15,2-3 0 0,-1-2 0 0,2-1 0 16,-1 2 0-16,0-5 0 0,2-2 0 0,0-2 0 15,2-5 0-15,1 1 0 0,-1-4 0 0,0-3 0 16,0 0 0-16,-2-2 0 0,1 1 0 0,0 0 0 16,-2-2 0-16,1 3 0 0,-1 3 0 0,-1 2 0 15,-1 5 0-15,-3 3 0 0,0 5 0 0,-2 2 0 16,1 6 0-16,-4 5 0 0,-3 4 0 0,0 0 0 16,-1 10 0-16,-1 3 0 0,-5 3 0 0,1 2 0 0,-2 3 0 15,-1 3 0-15,-3 5 0 0,-1 2 0 0,-2 2 0 0,-3 2 0 16,-1 2 0-16,1 1 0 0,1-2 0 0,1-1 0 15,1-5 0-15,4-3 0 0,-1-2 0 0,3-3 0 16,4-1 0-16,1-5 0 0,1-5 0 0,1-1 0 16,4-5 0-16,2 3 0 0,1-3 0 0,4-3 0 15,1-1 0-15,2-2 0 0,1-1 0 0,3-3 0 16,0 0 0-16,-1 1 0 0,0 2 0 0,-2 1 0 16,0 0 0-16,1 2 0 0,-3-1 0 0,2 1 0 15,-2 0 0-15,-2 1 0 0,-1 1 0 0,-1 0 0 16,-1 2 0-16,0 2 0 0,-6-7 0 0,6 4 0 15,-6-4 0-15,4 7 0 0,-1 3 0 0,0 0 0 16,0-1 0-16,1-2 0 0,-2 0 0 0,3 1 0 0,-1-4 0 0,1 2 0 16,1-1 0-16,-1 2 0 0,2-1 0 0,2 0 0 15,2-2 0-15,0-1 0 0,2 0 0 0,-2 1 0 16,2 3 0-16,0-2 0 0,2 3 0 0,-2-4 0 16,1-2 0-16,-1 0 0 0,-5 2 0 0,2-3 0 15,2-3 0-15,-2-1 0 0,-1 1 0 0,-1 0 0 16,0-2 0-16,0-2 0 0,-1-1 0 0,-3 0 0 15,-1 2 0-15,-3 5 0 0,1-6 0 0,-1 6 0 16,2-5 0-16,-2 5 0 0,0 0 0 0,0 0 0 16,0 0 0-16,0 0 0 0,-4-5 0 0,4 5 0 15,0 0 0-15,0 0 0 0,0 0 0 0,0 0 0 16,-4 5 0-16,1-1 0 0,-3 1 0 0,6-5 0 16,0 0 0-16,0 0 0 0,0 0 0 0,0 0 0 0,0 0 0 15,0 0 0-15,0 0 0 0,0 0 0 0,0 0 0 16,0 0 0-16,0 0 0 0,0 0 0 0,0 0 0 0,0 0 0 15,-2 6 0-15,2-6 0 0,0 0 0 0,0 0 0 16,3 8 0-16,2 0 0 0,-3 1 0 0,1 0 0 16,0-2 0-16,-2 1 0 0,-2 5 0 0,0-1 0 15,1-2 0-15,-3 1 0 0,-1 0 0 0,-4 1 0 16,0 0 0-16,2-1 0 0,0-1 0 0,1-3 0 16,-5 0 0-16,0 0 0 0,0-2 0 0,-2-1 0 15,1-4 0-15,0-1 0 16,0-1-768-16,1-3-208 0,-1-6-48 0,-6-9-16784 0</inkml:trace>
  <inkml:trace contextRef="#ctx0" brushRef="#br0" timeOffset="83091.08">4271 5265 49759 0,'-21'-15'1088'0,"11"7"240"0,2-2 32 0,5 4 48 0,3 6-1136 0,0 0-272 0,0 0 0 0,0 0 0 15,9 8 0-15,-1 0 0 0,3-2 0 0,6 4 0 16,3-1-2400 0,3-4-544-16</inkml:trace>
  <inkml:trace contextRef="#ctx0" brushRef="#br0" timeOffset="88285.26">5700 6279 10943 0,'-4'-12'480'15,"3"5"96"-15,1 7-448 0,0-11-128 0,-1 0 0 0,1 1 0 0,0 0 608 16,1 0 96-16,0-1 32 0,3 2 0 0,-1-1-160 0,2 1-48 16,-2 0 0-16,2 1 0 0,2 1-144 0,-3 1-48 15,2 1 0-15,-6 5 0 0,0 0-144 0,7-4-48 16,1 2 0-16,-8 2 0 0,0 0-144 0,0 0 0 15,9-1 0-15,-9 1 128 0,10 1-128 0,-10-1 0 16,6 5 0-16,-6-5 0 0,6 7 192 0,-2 1 0 16,-4-8 0-16,3 11 0 0,0 0 176 0,-3 2 32 15,0-1 16-15,0 4 0 0,0-3 80 0,0 2 16 16,-3 3 0-16,3-1 0 0,0 1-224 0,0 1-32 16,0 1-16-16,3 0 0 0,0 1-48 0,0 0-16 15,1-2 0-15,0 4 0 0,1 0-48 0,3-1 0 16,-1-3 0-16,2 0 0 0,-2 0 0 0,3-2 0 0,-1-2 0 15,2 0 0-15,2-6 96 0,3 1 16 0,0-1 0 0,1 2 0 16,-2-2 128-16,0 0 16 0,1-3 16 0,0 1 0 16,1 1-192-16,-1-3-32 0,1-2-16 0,-2 1 0 15,1-1-160-15,0-1 192 0,1 4-192 0,-2-4 192 16,0-2-192-16,2 1 128 0,2 0-128 16,-2-2 128-16,2-1 0 0,2-1 0 0,0-1 0 0,0 2 0 15,-3-1 0-15,1-2-128 0,1-1 192 0,0 1-64 16,4 1 0-16,-2 0 0 0,0-2 0 0,-1 2 0 15,1-4 0-15,-3-1-128 0,0-1 192 0,-1 1-64 16,-1 2-128-16,1-3 192 0,1-2-192 0,2-1 192 16,-5-1-192-16,3 0 192 0,1-4-192 0,0 0 192 0,-2-1-64 15,1 0 0-15,-2 1 0 0,1 0 0 0,-3 0-128 0,1 1 128 16,-2-2-128-16,-1 2 128 0,-1-2-128 16,2 1 0-16,-5-2 144 0,4 3-144 0,-1 0 0 15,0 2 144-15,-3-2-144 0,0 2 0 0,0 0 176 0,0-2-176 16,-1 1 160-16,-1-2-160 0,0 3 144 0,0 0-144 15,-1 0 128-15,1 3-128 0,-4 2 0 0,3-1 0 16,1-2 128-16,-1 2-128 0,-1 4 0 0,1 2-176 16,-6 5 48-16,6-7 0 0,1 0 128 0,-7 7-128 15,0 0 128-15,0 0-128 0,6-3 128 0,-6 3 0 16,0 0 0-16,0 0 0 0,0 0 0 0,0 0 0 16,0 0-144-16,3 12 144 0,-2 1 0 0,-2 2 0 15,-4 0 0-15,1 1 0 0,-4 1 0 0,1 2 0 0,-5 1 0 16,-1 2 0-16,0 2 128 0,-1 2-128 15,-1 2 128-15,-3 3-128 0,-1 3 0 0,2-4 128 0,-1-4-128 16,2 2 0-16,0 4 128 0,1 0-128 0,-5-1 0 0,1-2 128 16,1-2-128-16,-1-1 0 0,-1-1 144 0,0-2-144 15,-1-1 176-15,-1-1-48 0,0-2 0 16,1 0 0-16,-2-1 0 0,2-4-128 0,1-1 192 0,0-1-64 16,0 0 32-16,-1-2 0 0,-1-3 0 0,0-2 0 15,-2 0 48-15,3-1 16 0,-1 1 0 0,-1-2 0 16,-2-2-32-16,-2-1-16 0,0 0 0 0,-2-1 0 15,3-1-176-15,1-2 128 0,-1-2-128 0,1-1 128 16,2 0-128-16,1-3 192 0,0-2-192 0,3-2 192 16,-2 1-192-16,3 0 128 0,1 1-128 0,-1-2 128 0,0-5-128 15,0 3 128-15,-1 0-128 0,5-2 128 0,3 0-128 0,1-2 128 16,0 1-128-16,0-3 128 0,1 1-128 0,2-1 0 16,-1-1 0-16,3 0 128 0,1 0-128 0,0-1 0 15,-1 0 144-15,2 0-144 0,1 1 0 0,1-1 0 16,1-1 0-16,2 0 128 0,0 0-128 0,2 1 0 15,-1 0 0-15,1 1 0 0,-3 2 0 0,0 1 0 16,-2 1 0-16,1 3 0 0,3 2 0 0,-2 2 0 16,-1 3 0-16,0 0 0 0,-1-1 0 0,1 10 0 15,0 0 0-15,0 0-128 0,0 0 128 0,-2-8 0 16,2 8 0-16,0 0 0 0,0 0-128 0,0 0 128 16,0 0-128-16,0 0 128 0,-1 11-128 0,1 0 128 15,-2 5-128-15,-2 1 128 0,0 1-128 0,1 2 128 16,1 1-128-16,1 2 128 0,-4 1 0 0,3 1-128 15,1-1 128-15,1 4 0 0,1 2-144 0,0 0 144 16,0 2-160-16,3 1 160 0,-3 0 0 0,3 1 0 0,1 2-128 16,2-4 128-16,-2-3 0 0,5 0 0 0,0-1 0 0,3-1 0 15,-1-3 0-15,2-1 0 0,0-1-128 0,3 1 128 16,2 0 0-16,-1-3 0 0,2-4 0 0,-1 1 0 16,1 1 0-16,1-2 0 0,1 0 0 0,0-3-144 15,1-7 144-15,1-1 0 0,1-3 0 0,3-2 128 16,-2-3-128-16,3-4 192 0,0-1-64 0,4 0 0 15,4-1-128-15,-3 0 176 0,3-1-176 0,1 1 192 16,-5 2-192-16,0-4 128 0,-2 1-128 0,2-2 128 16,3-4-128-16,-1 3 128 0,1-2-128 0,2-1 128 15,-1 1-128-15,0-3 0 0,1 1 144 0,-3-2-144 16,0 1 128-16,-2-1-128 0,-2-2 128 0,-2-2-128 0,-2-2 128 16,1-1-128-16,-1-5 160 0,-4 1-160 0,-3 1 144 0,1 0-144 15,-1 1 128-15,-3 0-128 0,0 2 128 0,-4-3-128 16,-3 0 128-16,-1 3-128 0,-1 4 0 0,1-2 128 15,-3-3-128-15,-2 2 0 0,-1 2 0 0,0 1 128 16,0 1-128-16,-2 1 0 0,-2 3 0 0,-1 2 0 16,1 6 128-16,0 0-128 0,1 9 0 0,-3-7 0 15,-1 2 0-15,4 5 0 16,0 0-320-16,0 0-80 0,-4 11-32 0,-3 4 0 16,1 5-2704-16,5 1-560 0,4 6-96 0,9-6-32 0</inkml:trace>
  <inkml:trace contextRef="#ctx0" brushRef="#br0" timeOffset="90470.7">7906 6241 10127 0,'0'0'896'0,"0"0"-704"15,-5-6-192-15,0-1 0 0,2 0 736 0,1 0 112 16,2 7 32-16,-6-8 0 0,3 1-160 0,3 7-16 0,-4-8-16 0,4 8 0 16,0 0-80-16,-4-8-16 0,-1 2 0 0,5 6 0 15,0 0-96-15,0 0-32 0,0 0 0 0,0 0 0 16,0 0-160-16,0 0-48 0,0 0 0 0,-4 5 0 16,4-5-128-16,-3 11-128 0,1-1 144 0,1 4-144 15,-2 4 304-15,0 2-48 0,1-4 0 0,1 7 0 16,0 6 0-16,2-1-16 0,1 0 0 0,2 2 0 15,0-1 0-15,1 1 0 0,3 0 0 0,0-2 0 16,2-3 80-16,0-2 0 0,1-2 16 0,1-3 0 16,1 2 96-16,2-2 16 0,1-2 0 0,2 0 0 15,3-3 0-15,2-1 0 0,1-2 0 0,0-1 0 16,1-2-80-16,3 0-16 0,1-2 0 0,3-1 0 16,0-3-16-16,1-1 0 0,2-1 0 0,-2 0 0 0,0 1-144 15,0-3-16-15,-1-3-16 0,0-1 0 0,-1-1-32 16,0 2-128-16,-1-1 192 0,-1 1-64 0,-3-3 32 15,1 1 0-15,0-1 0 0,1-1 0 0,-1-2-16 0,-2-2 0 16,-1 2 0-16,-1-1 0 0,-1 0-144 0,-1-3 160 16,-1-1-160-16,-1-3 160 0,-2-1-160 0,2-2 192 15,-1-6-192-15,-1 3 192 0,-2-1-192 0,1 3 128 16,-2 2-128-16,-1-1 128 0,-2-2-128 0,-1 3 160 16,-1 2-160-16,-2 1 160 0,-1 1-160 0,-2 0 128 15,0 0-128-15,1 3 128 0,1 2-128 0,-1 1 0 16,0-2 0-16,-4 3 0 0,1 0 0 0,1 2 0 15,0 0 0-15,-3 9 0 0,3-10 0 0,-3 10 0 16,0 0-160-16,2-8 160 0,-1 0-128 0,-1 8 128 16,0-8 0-16,0 8-144 0,0 0 144 0,0 0-128 0,0 0 128 0,0 0-128 15,0 0 128-15,0 0-160 0,0 0 160 0,-6 11-160 16,1-3 160-16,1 3-192 0,-3 3 192 0,0 0-192 16,0 1 192-16,-1 2-192 0,0 0 192 0,-1 5-192 15,-5 4 192-15,-1 3 0 0,-2 0 0 0,0 6-128 16,-4 5 128-16,1 4 0 0,0 1 0 0,4-2-128 15,-4-6 128-15,2 0 0 0,1-6 0 0,0 1 0 16,2 0 0-16,-2-2 0 0,0-3 0 0,0-1 0 16,-3-3 0-16,2-2 0 0,-2-3 0 0,1 0 0 15,2-3 128-15,-3 0-128 0,2-2 160 0,-2-2-160 16,1-3 240-16,-3-3-48 0,1 0-16 0,-1-1 0 16,-1 0 64-16,2-4 16 0,-2 0 0 0,1-2 0 0,0-2-96 15,0-3-16-15,-2-4 0 0,1-2 0 16,-1-2-16-16,0-2 0 0,-5 3 0 0,3-2 0 0,2-6-128 15,-3 0 192-15,1-1-192 0,2 2 192 0,-3 2-192 16,3-1 0-16,2-1 0 0,2 2 128 0,-1-1-128 0,3 1 0 16,1-2 0-16,3-1 128 0,2 1-128 0,2-3 0 15,-1-2 0-15,1 1 0 0,1-1 0 0,2 0 0 16,1 1 128-16,2 0-128 0,-2-2 0 0,3 2 0 16,1-1 0-16,-1 2 0 0,2 4 0 0,0-1 0 15,0-1 0-15,1 3 0 0,0 4 0 0,0 1 0 16,0 0 0-16,0 1 0 0,0 0 0 0,0 2 0 15,-2 3 0-15,2-1 0 0,-1 3 0 0,1 6 0 16,0 0-144-16,0 0 144 0,0 0 0 0,0 0 0 0,0 0-128 16,0 0 128-16,0 0-144 0,-5 11 144 0,1 1-208 15,2 1 80-15,-3 1 128 0,3 3-128 0,1 0 128 16,1 3-128-16,0 1 128 0,1 2-128 0,1 1 128 16,3 5-128-16,-2-1 128 0,3 2 0 0,1 0-144 0,1 1 144 15,2 1 0-15,0-1-144 0,1 1 144 16,2-4 0-16,1-4 0 0,3-1-128 0,0-2 128 0,5 0 0 15,0-1 0-15,3-3 0 0,-3-1 0 0,4-3 0 16,0-1 0-16,4-1 0 0,0-2 0 0,2-3 0 16,0 0 0-16,0-4 0 0,-3 0 0 0,2-2 0 15,0-2 160-15,0-1-160 0,-1 0 160 0,1 0-160 16,0 0 144-16,-1 0-144 0,-2-4 128 0,0-1-128 16,0 0 160-16,2-1-160 0,-1 0 192 0,-1 1-192 15,0 1 0-15,-3-2 0 0,-1-1 0 0,-2-4 0 0,-1-2 176 16,-1 0-176-16,-1-4 160 0,-2-3-160 0,-1-4 176 15,-1-2-176-15,1-4 192 0,-1 2-192 0,-1 3 160 16,-3-2-160-16,-1-4 128 0,1 3-128 0,-4 3 0 0,0 4 128 16,-2-1-128-16,1 1 0 0,1-1 0 0,-3 3 0 15,-1 1 128-15,0 2-128 0,-2 0 0 0,2 1 0 16,-2 2 0-16,1 2 0 0,-4 1 0 0,2 2 0 16,0 2 0-16,0 0 0 0,2 2-128 0,-2 7 128 15,0 0 0-15,0 0 0 0,0 0 0 0,0 0-144 16,0 0 144-16,0 0 0 0,0 0-192 0,-4 11 192 15,-1-1-192-15,0 4 192 0,1 2-160 0,-2-1 160 16,2 2-128-16,0 0 128 0,-3 2 0 0,0 2-160 16,0 0 160-16,-1 2 0 0,-2 1-128 0,1 2 128 0,-4 2 0 15,1 3 0-15,-1 3-128 0,0 0 128 0,-1 0 0 16,2 2 0-16,-2 2 0 0,1-3-128 0,0-3 128 16,-1-1 0-16,2-3 0 0,1-1 0 0,-3 0-128 0,1-3 128 15,0-3 0-15,-1-1 0 0,0 1 0 0,0-3 0 16,0-3 0-16,-2-1 0 0,1-1 0 15,-1 1 0-15,1-3 0 0,2-1 0 0,-2-4 0 0,0 0 0 16,-6-2 192-16,1-1-64 0,-1 1-128 0,-1-3 192 16,-2-2-48-16,-2-2-16 0,1 0 0 0,-2-1 0 15,0-3-128-15,-2-3 160 0,-1-4-160 0,0 2 160 16,-2 2-160-16,1-2 128 0,1-1-128 0,0-3 128 16,2 0-128-16,-1 0 0 0,0 2 0 0,0 0 0 15,5 1 128-15,1-2-128 0,0 1 0 0,1-1 128 0,1 0-128 16,0-1 0-16,-1-3 0 0,1 0 0 0,0 2 0 15,1-4 0-15,-1-1 0 0,3 0 0 0,0 2 160 0,1-1-160 16,2 0 192-16,2 3-192 0,1 1 128 0,2 1-128 16,1-3 0-16,2 1 0 0,0 2 0 0,2 0 0 15,3 3-128-15,1 3 128 0,-3 4 0 0,1-3 0 16,1-2 0-16,2 2 0 0,0 9-128 0,4-9 128 16,1 0 0-16,-2 2-144 0,1-1 144 0,-2 1 0 15,-2 7 0-15,5-7 0 0,1 1-128 0,-6 6 128 16,6-7-128-16,1 2 128 0,-7 5 0 0,0 0-128 15,0 0 128-15,0 0 0 0,10 1-128 0,-10-1 128 16,0 0-128-16,5 9 128 0,1 1 0 0,-3 1-160 16,1 1 160-16,-1 3 0 0,3 3-160 0,2 1 160 15,-3 2-128-15,0 2 128 0,2 2 0 0,0 4-160 0,2 1 160 16,2 2 0-16,1 1-144 0,1 0 144 0,2-2 0 0,0-2-144 16,1-2 144-16,0-1 0 0,1-2 0 15,0 0 0-15,3-1 0 0,1-2 0 0,1-5 0 0,3 2-128 16,4 0 128-16,2-4 0 0,-1-4 0 15,4-1 0-15,5-1 0 0,-2 0 0 0,1 0 0 16,0-3 0-16,0-1 0 0,-1-2 0 0,2 0 128 0,0-2-128 16,1 0 0-16,-1-3 128 0,0-1-128 0,-1 1 0 15,0 0 0-15,-2-3 128 0,-1-2-128 16,-1-3 0-16,-1 1 0 0,-1-2 128 0,0-3-128 16,0-2 0-16,1-5 128 0,-1 1-128 0,0-1 128 0,-1-4-128 15,-5-2 128-15,0-4-128 0,0-2 160 0,-2-2-160 16,-1-3 160-16,-4 2-160 0,-5 0 160 0,-3 4-160 0,-2 4 0 15,-6 3-208-15,-5 4 16 0,-4 5 0 16,-1 2-1328-16,-5 4-256 0,-4 0-48 16,-2 7-16-16</inkml:trace>
  <inkml:trace contextRef="#ctx0" brushRef="#br0" timeOffset="98990.63">17638 1862 4607 0,'0'0'192'0,"0"0"64"0,3-4-256 0,-3 4 0 0,7-4 0 0,-2-2 0 16,-5 6 2256-16,6-4 416 0,-6 4 80 0,8-5 0 15,-3 1-1424-15,2 1-304 0,-7 3-48 0,0 0-16 16,5-6-48-16,-5 6-16 0,0 0 0 0,0 0 0 16,5-4-80-16,-5 4-32 0,0 0 0 0,0 0 0 15,0 0-240-15,0 0-48 0,0 0-16 0,0 0 0 16,0 0-112-16,0 0-32 0,0 0 0 0,0 11 0 15,-2 2 16-15,0 0 0 0,0 1 0 0,-3 2 0 16,-1 0 16-16,1 6 0 0,-4 4 0 0,3 2 0 16,0 4-96-16,0 2-16 0,-3-1 0 0,1 6 0 15,-3-1-64-15,0 4 0 0,0-1-16 0,-2 4 0 0,4 4 16 0,-2 2 0 16,-2-4 0-16,2-1 0 0,2-1-16 16,-1-4 0-16,-1-3 0 0,2-1 0 0,1 0 0 0,0-3 0 15,0-3 0-15,0 0 0 0,0-1 16 16,4-4 16-16,-4-2 0 0,4-4 0 0,0-4 48 0,0-5 0 15,4-11 0-15,0 0 0 0,0 0 112 0,0 0 16 16,0 0 16-16,2-10 0 0,3-5-64 0,-3-6-16 16,1-3 0-16,3-2 0 0,1-1-320 0,0 2 144 15,-2-2-144-15,1-1 0 0,2 0 128 0,-3 0-128 16,1-3 0-16,1-3 0 0,3-1 0 0,0-4 0 16,0-3 128-16,-1-4-128 0,3-1 0 0,2 2 0 15,3 3 0-15,0-1 0 0,1-2 0 0,-3-1 0 16,1-1 0-16,0-2 0 0,3-2 0 0,-1 6 0 0,-2 5 0 15,1 4 0-15,-2-1 0 0,-1 5 0 0,-3 5 0 16,-1 3 0-16,-1 2 0 0,-2 1 0 0,-2 0 0 16,1 3 0-16,-2 3 0 0,0 1 0 0,1-1 0 0,-2 3 0 15,-1 1 0-15,0 1 0 0,0 3 0 16,-2 7 0-16,0 0 0 0,0 0 0 0,0 0-128 0,0 0 128 16,0 0 0-16,-8 8 0 0,-2 2 0 0,0 5 0 15,0 1 0-15,-1 4 0 0,-2 2 0 0,0 4-144 16,0 3 144-16,-2 3 0 0,1 1 0 0,-1 5 0 15,1 1 0-15,1 7 0 0,1 7 0 0,0-1-128 16,1-4 128-16,-2 0 0 0,1 1 0 0,1-1 0 16,1 5 0-16,0-1 0 0,-1 3 0 0,2-6 0 15,0-3 0-15,0-3 0 0,1-4 0 0,1-1 0 16,-1-3 0-16,3-3 0 0,-1-3 0 0,3-2 0 0,0-1 0 16,1-3 128-16,-2-4-128 0,3-2 0 0,0 0 0 15,-1-3 128-15,1-3-128 0,0-2 0 0,1-9 0 0,0 0 128 16,0 0-128-16,0 0 0 0,0 0-192 0,0 0-96 15,0 0-32-15,0 0 0 16,0 0-224-16,0 0-48 0,-5-8-16 0,3 1 0 16,0 1-528-16,0-3-96 0,-2-3-32 0,2 3 0 15,2 9-1968-15,-3-9-400 0</inkml:trace>
  <inkml:trace contextRef="#ctx0" brushRef="#br0" timeOffset="99440.64">17312 2327 20271 0,'-15'-13'1792'0,"4"6"-1424"0,0-3-368 0,2-1 0 0,-1-1 672 0,5 1 64 0,-2 0 16 0,3 2 0 16,2 2-112-16,2 7-32 0,0 0 0 0,0 0 0 15,0 0 48-15,0 0 16 0,0 0 0 0,-2 10 0 16,2 3-240-16,0 4-48 0,-1 4-16 0,1 3 0 15,1 2-32-15,1 4 0 0,-1 3 0 0,2 3 0 16,4 3 48-16,-3-2 0 0,1 0 0 0,2 0 0 16,-4 2 0-16,3-2 16 0,2-2 0 0,0 1 0 0,1 1-96 15,1-4-32-15,-1-2 0 0,2-3 0 16,3 0-32-16,-2-5-16 0,1-5 0 0,3-2 0 0,-1-4 144 0,2-2 16 16,-2-4 16-16,2-2 0 0,1-4-64 0,1-5-16 15,1-2 0-15,3-5 0 0,0-5 0 16,2-5 0-16,2-7 0 0,2 3 0 0,3 2-48 0,1-4-16 15,-1-4 0-15,0 2 0 0,-1 0-16 0,-4 4-16 16,2-5 0-16,-4 5 0 0,-3 6-32 0,-1 1-16 16,-1 0 0-16,0 2 0 0,-3-2-48 15,0 1 0-15,-4 2 0 0,1 0 0 0,0 1-128 0,-2 2 0 16,-1 2 0-16,-4 3 128 0,1 4-128 0,-8 4 0 16,0 0 0-16,0 0 0 0,0 0 0 0,0 0-256 15,0 0 64-15,0 0 16 16,0 0-640-16,-6 6-128 0,1 2-16 0,2 0-16 15,-3-2-1600-15,6-6-320 0,-1 10-64 0</inkml:trace>
  <inkml:trace contextRef="#ctx0" brushRef="#br1" timeOffset="113479.7">12939 15164 10127 0,'0'0'448'0,"0"0"96"0,6 6-544 0,-6-6 0 0,9 1 0 0,-9-1 0 16,8 7 1456-16,-2-2 176 0,-6-5 32 0,0 0 16 16,5 8-528-16,-5-8-128 0,3 8 0 0,-3-8-16 15,0 0-128-15,0 0-32 0,1 6 0 0,-1-6 0 16,0 0-112-16,0 0-32 0,0 0 0 0,0 0 0 16,0 0 160-16,0 0 32 0,0 0 0 0,-5-6 0 15,-2-1-256-15,-1 1-32 0,1-3-16 0,-4 0 0 0,-1-2-208 0,0 1-64 16,-2-1 0-16,-1-3 0 0,-3-2-128 15,0 1-16-15,-3-3-16 0,1 0 0 0,-3-2 0 16,1-1 0-16,-5-3 0 0,2-1 0 0,1-1 32 16,-2 1 16-16,-3-1 0 0,0-4 0 0,-1-5-208 15,-1 1 128-15,0 1-128 0,-2 0 0 0,-2 1 128 0,-3-5-128 16,-5 0 0-16,2 0 144 0,-2-2-144 0,1 3 0 16,-2-2 0-16,1 4 128 0,0 0-128 0,2 2 0 15,0 1 0-15,0 1 0 0,0-3 128 0,-2 2-128 16,0-2 0-16,2 1 128 0,-1 1-128 0,2-1 0 15,3 0 0-15,-1 2 0 0,3 0 0 0,0 0 0 16,0-1 0-16,0 4 0 0,-2 3 0 0,2-2 0 16,-3 7 0-16,-1-2 0 0,-5-1-128 0,1 3 128 15,0 1 0-15,3 2 0 0,0-1 0 0,4 2 0 0,-4 0 0 16,3 0 0-16,-1 0-128 0,1-1 128 0,0 1 0 16,-1 1 0-16,1 1 0 0,-2 0 0 0,3 6 0 15,3-4 0-15,-2-5 0 0,3 3 0 0,0 1 0 0,1 0 0 16,0-1 0-16,1-2 0 0,-2 0 0 15,1 7 0-15,1 4 0 0,-2 0 0 0,-2-2 0 0,0 2 0 16,0 0 0-16,0 0 0 0,2-4 0 0,1 3 0 16,0 1 0-16,0 3 0 0,1 0 0 0,-3-2 0 15,-4-4-144-15,4 1 144 0,3 0 0 0,-1 2 0 16,-1-2 0-16,1 2 0 0,1-3 0 0,3 3 0 16,2 1 0-16,1 0 0 0,4 1 0 0,-1-1 0 15,2-4 0-15,1 4 0 0,3-1 0 0,0-1 0 16,-1 2 0-16,3-3 0 0,0-1 0 0,1 2 0 15,1 6 0-15,0-3 0 0,0-4 0 0,2 0 0 0,-2 8 0 16,0-4 0-16,-2 0 0 0,2-1 0 0,1 0 0 16,2 2 0-16,-3 2 0 0,1-1 0 0,0-1 0 0,1 0 0 15,5-2-128-15,-4 1 128 0,1 1 0 0,0-2 0 16,2-2 0-16,5 5 0 0,0 0 0 0,0 0 0 16,0 0 0-16,0 0 0 0,-3-8 0 0,3 8 0 15,0 0 0-15,9-7 0 0,1 1 0 0,1-1-128 16,0 2 128-16,3 2 0 0,6 3 0 0,1-3-128 15,4 1 128-15,3 2 0 0,4 5 0 0,3-3 0 16,3 0 0-16,5 0 0 0,2 0-128 0,5 5 128 16,5-1 0-16,1 1 0 0,5 2 0 0,-1 1 0 15,-1 1 0-15,3 0 0 0,1 0 0 0,-1 0 0 16,-1-2 0-16,0 5 0 0,-2 4 0 0,-3 1 0 16,0 2 0-16,2-1 0 0,-4-1 0 0,1 3 0 0,-3 4 0 15,-1 2 0-15,-1 0 128 0,-2 1-128 0,-3 0 0 16,-2 0 144-16,1 0-144 0,0-1 0 0,0-3 0 0,-3 1 0 15,-5 4 0-15,0 1 0 0,1-1 0 0,-2-1 128 16,0-4-128-16,-2 3 0 0,-2 3 0 0,0-3 0 16,-2-5 0-16,-1-1 0 0,0 0 0 0,1-1 0 15,-4 1 176-15,1-3-48 0,1-4-128 0,-5 2 192 16,-3-1-192-16,1 0 0 0,1-3 0 0,-2-2 0 16,-3-1 192-16,-1-1-48 0,-3-1-16 0,-1-1 0 15,-1-4 0-15,-10-3 0 0,0 0 0 0,0 0 0 16,6 4 16-16,-6-4 0 0,0 0 0 0,0 0 0 15,0 0 0-15,0 0 0 0,-10-7 0 0,-1 1 0 16,-1 1-1264-16,-4 1-256 0,-3 0-48 16,-1-5-16-16</inkml:trace>
  <inkml:trace contextRef="#ctx0" brushRef="#br2" timeOffset="144119.76">17111 8044 5519 0,'0'0'496'0,"0"0"-496"15,0 0 0-15,8-6 0 0,-2-4 528 0,0 2 16 16,-6 8 0-16,8-6 0 0,-4-1-16 0,-4 7 0 16,5-8 0-16,-5 8 0 0,0 0-16 0,0 0 0 15,5-7 0-15,-5 7 0 0,0 0 0 0,0 0 0 16,0 0 0-16,0 0 0 0,-10 1-32 0,-1 4-16 15,-3 2 0-15,-3 0 0 0,-2 0 64 0,1 2 16 16,-3 1 0-16,-1 0 0 0,-1 5-80 0,-1 2-16 16,-3 0 0-16,0 3 0 0,-3 2-112 0,2 2-16 15,-1 1-16-15,-2 1 0 0,-2-1-48 0,0 3-16 16,2-2 0-16,3-1 0 0,-2-2 0 0,0-1 0 0,2 0 0 16,-2 3 0-16,-1-2 96 0,-2 1 32 0,-1 0 0 0,-2 0 0 15,0 0-128-15,0 1-32 0,0-2 0 16,0 1 0-16,0 1-16 0,1 1 0 0,1-2 0 0,0-3 0 15,0-3 32-15,2 1 0 0,0 0 0 0,-4-2 0 16,-2 1 32-16,2-3 0 0,-1 0 0 0,-1 0 0 16,0 4 32-16,1-1 16 0,3-2 0 0,1-2 0 15,0-2-64-15,1 1-16 0,-1 0 0 0,2-2 0 16,0-3-64-16,-2 1-16 0,-2 0 0 0,-2-1 0 16,1-3-16-16,0 4-128 0,-1-2 192 0,2 0-64 15,1 3 16-15,0 0 0 0,1-2 0 0,-2-3 0 0,0-3 112 16,-1 3 0-16,0 1 16 0,1 0 0 15,0-5-80-15,2 1-32 0,1 3 0 0,1-1 0 0,-1-1 0 16,2 0 0-16,3-3 0 0,-1-2 0 0,0 1 0 0,-2-1 0 16,0-3 0-16,-2 1 0 0,-3 2 0 15,0 0 0-15,2-4 0 0,1 3 0 0,-3-2 16 0,2 0 0 16,1 2 0-16,1-3 0 0,0-2-48 0,3-2 0 16,0 1 0-16,0-2 0 0,1-1 16 0,0 1 0 15,-4 1 0-15,2-1 0 0,2 0-16 0,-3 1-128 16,-1 1 192-16,1-1-64 0,-1-3-128 0,0 3 160 15,2 0-160-15,2-1 160 0,-1-2-160 0,3 0 128 16,-1 2-128-16,2-2 128 0,-1-3-128 0,0 1 160 16,1-2-160-16,-3 1 160 0,2-2-160 0,-1 0 128 15,-3-1-128-15,3 0 128 0,-1 1-128 0,2 0 0 16,-5 0 144-16,3 2-144 0,-1-2 0 0,0 3 0 16,1-2 0-16,1 0 128 0,-2-2-128 0,1 1 0 0,1 3 0 15,-5-1 0-15,0-2 0 0,1 1 0 0,3 2 0 16,-2 0 0-16,-1-2 0 0,4 2 0 0,1 0 128 15,1 0-128-15,0 0 0 0,2-1 0 0,0 0 0 0,2-2 128 16,-1 1-128-16,1-3 0 0,0 0 0 0,1 1 0 16,-3-3 0-16,0 0 128 0,0-1-128 15,0 2 0-15,0-1 0 0,0 2 0 0,-2-3 0 0,2 1 0 16,1 1 0-16,0 2 0 0,0-2 0 0,2-1 128 16,1-1-128-16,-1 0 0 0,4-1 0 0,1 0 0 15,0-2 0-15,1-2 0 0,1 1 0 0,1-2 0 16,1 1 0-16,-1 0 128 0,1 1-128 0,3-2 0 15,0 3 0-15,0-2 0 0,1 0 0 0,0-1 0 0,1 0 0 16,2 2 0-16,-2-2 0 0,3-2 0 0,1-2 0 16,-1-1 0-16,1-2 0 0,-1 0 0 0,2 2 0 0,0 1-160 15,0 2 160-15,0-1 0 0,-1 1 0 16,1 0-128-16,-1 3 128 0,0-3 0 0,-1 1 0 16,1 1 0-16,-1-2 0 0,1 2 0 0,1 1 0 0,1-3 0 15,1-2 0-15,1 1 0 0,-1 4 0 0,2 2 0 16,-1 1 0-16,1-2 0 0,2 0-128 0,-1-2 128 15,3-3 0-15,-2 0 0 0,1 2-128 0,1-3 128 16,-1-6 0-16,1 4 0 0,2 2 0 0,-2 2-128 16,1 0 128-16,2 0 0 0,1 0 0 0,1-1 0 15,0 1 0-15,2 1 0 0,-1-1 0 0,2 1 0 16,3-2-128-16,1 0 128 0,2-3 0 0,-3 0 0 16,-1 1 0-16,2 2 0 0,1 1 0 0,0 3-128 15,0 1 128-15,0-2 0 0,-3-3 0 0,1 1 0 16,0 4 0-16,1-3 0 0,-4-2 0 0,3-1 0 0,-2-1 0 0,2 1 0 15,2 1 0-15,-2-1 0 0,-1 2 0 0,0 1 0 16,1-2 0-16,0 0 0 0,0-1 0 0,0 2 0 16,0 0 0-16,0 0 0 0,0 1 0 0,-1-1 0 15,0 0 0-15,0 1 0 0,-2-1 0 0,1 2 0 16,1 1 0-16,-3 2 0 0,0-1 0 0,1 2 0 16,-1 0 0-16,1 1 0 0,-3-1 0 0,0 2 0 15,0-1 0-15,0 0 0 0,1-1 0 0,-1 0 0 16,-2-3 0-16,2-1 0 0,1 2 0 0,-3-1 0 15,-2 3 0-15,1 1 0 0,1-3 0 0,1 2 0 16,-2 0 0-16,1 2 0 0,1 0 0 0,-1-1 0 0,1 0 0 16,1 0 0-16,2 0 0 0,-2 0 0 0,0-1 0 0,1 0 0 15,-3 0 0-15,3 0 0 0,-1-2 0 0,-1 2 0 16,-2 2 0-16,2-1 0 0,0 2 0 0,0-4 0 16,1 3 0-16,-3 1 0 0,0 0 0 0,2 0 0 15,-1 1 0-15,2-2 0 0,-2-2 0 0,0 0 0 16,3-1 0-16,-3 1 0 0,2 0 0 0,1-2 0 15,-1 2 0-15,2-1 0 0,-1 1 0 0,0-1 0 16,0 1 0-16,0 0 0 0,0 1 0 0,1 1 0 16,1 1 0-16,-1 1 0 0,2 0 0 0,-2 3 0 15,-1-2-128-15,3 0 128 0,3-1 0 0,-3 0 0 16,-1 1 0-16,0 1 0 0,1 0 0 0,-1 1 0 16,0 1 0-16,-1-1 0 0,-1 1 0 0,2-2 0 0,-2 2 0 15,1 1 0-15,1 0 0 0,0 1-128 0,1-1 128 0,-1-2 0 16,2 1 0-16,1 3 0 0,3 1-128 15,0 0 128-15,0-3 0 0,-4 5-160 0,1-1 160 0,2 1-128 32,0 1-416-32,0 0-80 0,-2 1-16 0,1 1 0 15,-1 1-2416-15,-4 1-480 0</inkml:trace>
  <inkml:trace contextRef="#ctx0" brushRef="#br2" timeOffset="146439.84">12610 6042 23327 0,'-23'0'1024'0,"8"-2"224"0,1-2-992 0,0 2-256 0,2 2 0 0,0-2 0 16,3 0 176-16,1-1-16 0,3-6 0 16,5 9 0-16,0 0 112 0,0 0 32 0,-4-10 0 0,4-2 0 15,3-2-112-15,1-5-32 0,0-2 0 0,4-4 0 16,1-3 48-16,2-2 16 0,4-6 0 0,2-3 0 16,4-6 32-16,3-5 16 0,-1-3 0 0,1-2 0 15,4-3-272-15,-5-1 128 0,2-2-128 0,-1 4 0 16,-1 0 160-16,-4 1-160 0,-1 0 128 0,-3 1-128 15,-1 1 336-15,1 1-16 0,-4 8 0 0,-3 1 0 16,2 3 224-16,1-1 32 0,-3-2 16 0,2-1 0 16,1-1-288-16,1 0-64 0,0-1-16 0,2 0 0 0,2 3-224 0,1 0 0 15,2 0 0-15,2 0 0 0,0-1 0 16,2-1 0-16,1-1 0 0,3 3 0 0,-2 4 0 16,5 1 0-16,0 2 0 0,2 1 0 0,1 0 0 0,3-1 0 15,-2-1 0-15,4-1 0 0,4-1 0 0,2-1 0 16,2 1 0-16,3 2 0 0,0-2 0 0,-1 4 0 15,0 0 0-15,-3-1 0 0,-1 1 0 0,0 0 0 16,-1-1 0-16,1 2 0 0,-4 0 0 0,2 1 0 16,-4 0 0-16,0 1 0 0,1 0 0 0,-1 2 0 15,-2 1 0-15,2 2 0 0,-2 1 0 0,5 3 0 16,-3 1 0-16,2 0 0 0,1 2 0 0,2 3 0 16,-2 3 0-16,2 1 0 0,-3-1 0 0,1 2 0 15,-1 2 0-15,3-2 0 0,0 3 0 0,1 2 0 16,1-1 0-16,1 1 0 0,2 2 0 0,-2 2 0 0,-1-2 0 0,-3 4 0 15,0 3 0-15,-1-1 0 0,3-2 0 0,-2 1 0 16,3 0 0-16,0 1 0 0,0 2 0 0,1 4 0 16,-4-3 0-16,-2 5-128 0,-1-1 128 0,-2 2 0 15,1 0 0-15,-2-1 0 0,1-1 0 0,2 3 0 16,-3 0 0-16,2 2 0 0,0 1 0 0,1 1 0 16,-3-2 0-16,0 3 0 0,0 1 0 0,-2-1 0 15,0 4 0-15,2 0 0 0,1 2 0 0,0 0 0 16,3 0 0-16,-2 0 0 0,2 1 0 0,0 1 0 15,-2 1 0-15,-2 2 0 0,0 2 0 0,-3-1 0 16,-5-3 0-16,1 0 0 0,-2 1 0 0,-1 1 0 0,-2 0 0 16,1 0 0-16,4 0 0 0,-4 2 144 0,-1 1-144 15,3 0 0-15,-2-2 0 0,0 4 0 0,-1 2 0 0,2 1 128 16,-1 1-128-16,-2-1 0 0,0-2 0 0,-1 0 0 16,0-1 0-16,-1 1 0 0,0 1 0 15,1 2 0-15,-1 0 128 0,1-1-128 0,0-1 0 0,0 2 0 16,0 2 0-16,0-1 0 0,-2-1 0 0,0 0 0 15,-4 2 0-15,1-2 0 0,-1-1 0 0,-1 2 0 16,-1 3 0-16,0 2 0 0,1-1 128 0,1 2-128 16,0 0 0-16,-1 1 128 0,-3 1-128 0,1 1 0 15,-2-3 0-15,0-1 128 0,-2 1-128 0,1 2 0 16,1 1 0-16,-2 2 0 0,1 0 0 0,1-1 128 16,-3 0-128-16,1-2 0 0,0-2 0 0,-2-1 0 15,0-2 128-15,1 4-128 0,-2 2 0 0,0 4 0 16,-2-3 144-16,-2 0-144 0,2-4 192 0,-3 1-48 15,-1 1 0-15,-1 0 0 0,-3 1 64 0,2 1 16 0,-2 3 0 16,-1 0 0-16,0 2-48 0,-1 0-16 0,0-3 0 0,0-2 0 16,1-3-160-16,0 1 192 0,1 2-192 0,1 1 192 15,-4 3-64-15,3-1-128 0,0-1 192 0,0-2-64 16,1-2-128-16,-2-2 128 0,1 0-128 0,-3 4 128 16,2 1-128-16,-2 1 0 0,-1 2 0 0,1-2 128 15,-1 2-128-15,0-2 0 0,-2-4 0 0,-3 2 128 16,0 2-128-16,-1 1 0 0,-4-1 0 0,-1 2 128 15,0-2-128-15,-1 1 0 0,0-3 144 0,0 2-144 16,-2 0 128-16,0-1-128 0,0 0 128 0,1-1-128 16,0 3 0-16,-1-3 128 0,3-1-128 0,-1-1 0 0,-1-2 0 15,1-1 128-15,-1-1-128 0,-1 0 0 0,-1-2 0 16,-1 3 128-16,1 1-128 0,-7-1 0 0,-2-5 0 0,1 0 144 16,3-1-144-16,-2 0 0 0,0 0 160 0,2-3-160 15,-1-3 128-15,3-1-128 0,-4-1 144 0,2-1-144 16,-1-1 160-16,-1 1-160 0,-2 2 192 0,-1 0-64 15,-1 2-128-15,-1-2 192 0,-1-2-192 0,-1-3 128 16,0 1-128-16,1 1 0 0,1-1 0 0,-1-2 128 16,1-2-128-16,0 0 0 0,0-1 0 0,-5 1 128 15,2-2-128-15,-4 0 0 0,-2 0 0 0,1-2 128 16,0-2-128-16,1 0 0 0,0 0 0 0,2-1 0 16,-1-3 128-16,-1 3-128 0,-2 2 0 0,-4-3 128 15,-3-4-128-15,2 0 0 0,-4 7 128 0,3-3-128 16,2-2 0-16,0-4 0 0,-1-6 128 0,-1 4-128 0,-3-1 0 15,1-1 144-15,-2-3-144 0,4-1 0 0,0-4 0 16,4 3 128-16,0-3-128 0,-2 0 128 0,-1-2-128 16,-1-1 128-16,1-2-128 0,-3 1 0 0,-3 2 144 0,1-1-144 15,3-2 0-15,-1 1 144 0,1-3-144 0,-3 0 0 16,1-2 0-16,-2 0 0 0,0-2 0 0,-2 0 0 16,6-1 0-16,-2-1 0 0,0-1 0 0,-1-1 0 15,-1-1 128-15,-2-4-128 0,-3-1 0 0,3-2 0 16,1 0 0-16,2-3 0 0,2-5 0 0,-2 3 0 15,-5 2 0-15,1 0 0 0,1 1 0 0,2 0 0 16,1 0 0-16,2-1 0 0,3-1 0 0,0 0 0 16,-1-3 128-16,3-2-128 0,-2 1 0 0,4-2 0 0,3 0 0 15,0-1 0-15,4-2 0 0,3 2 0 0,0-1 0 16,2-2 128-16,2-4-128 0,-2-4 160 0,-2-4-304 16,3-1-64-16,1 1-16 0,0 1 0 0,-1 1 32 15,2 1 0-15,4-4 0 0,-1-4 0 0,1-4 0 16,4 1 0-16,1-2 0 0,2 2 0 0,1-1 192 15,-1 1-192-15,3 0 192 0,0-1-192 0,1-2 192 0,2 2 0 16,-2 1 0-16,2 4 0 0,-1 3 0 0,1-1 0 16,2-2-160-16,-2 0 160 0,0-2 0 0,2 1 0 15,4 2 0-15,-3-1 0 0,3 0 0 0,0-2 0 16,2-3 0-16,3 2 0 0,-2 1-128 0,4 1 128 16,3-3 0-16,-1-2 0 0,2-4 0 0,2 2-144 15,2 1 144-15,4 2 0 0,1 4 0 0,0-1-128 16,5 0 128-16,-1-4 0 0,1-6 0 0,3 4 0 15,2 3 0-15,2 4 0 0,4 2-160 0,3-2 160 0,4-3-128 16,-1 5 128-16,3 0-128 0,1 3 128 0,4 2-128 16,-2 5 128-16,0 1 0 0,1 2-128 0,-1-1 128 0,3 1 0 15,2 1-256-15,6 0 48 0,5-1 0 0,0 1 0 16,3 0-96-16,-3 2-16 0,1 0 0 0,4 2 0 31,3-5-128-31,1 2-16 0,-2 1-16 0,-3-2 0 16,1-6-16-16,-1 3 0 0,1 4 0 0,1-1 0 0,4 2 112 0,0 2 0 15,0 1 16-15,-3 0 0 0,-1 0 368 0,-1-2-176 0,0 1 176 0,1 0-128 16,-2 2 128-16,0 2-128 0,-2 4 128 0,2 1-128 16,-3-4 128-16,7 1 0 0,2 4 0 0,2 0 0 15,-1 1 0-15,2 2 0 0,-2-1 0 0,3 1 0 0,5-1 0 16,1 2-160-16,2-1 160 0,-3 5 0 0,-5 7-256 16,0 2 64-16,1 1 16 0,0 1 0 0,-1 0 176 0,-2 4-208 15,-7 4 80-15,-1 2 128 0,-4 3-192 16,1 2 192-16,-1 2-192 0,0 2 192 0,0 0-192 15,-1 6 192-15,-3 2-192 0,0 3 192 0,-4-1-160 0,2 4 160 16,3 0 0-16,-1 3-144 0,4 2 144 0,-1 3-128 16,-1 2 128-16,-2 2-128 0,-1-1 128 0,-1 2 0 15,2 1 0-15,1 4 0 0,1 2 0 0,0 2 0 16,-1 3 0-16,-4 5 0 0,-2 2 0 0,0 0 0 16,2-2 160-16,-1 3-160 0,3 3 0 0,0 5 0 15,4 3-208-15,-5 3 64 0,0-2 144 0,-3-2 0 16,-1 2 0-16,0 5 0 0,0 10 0 0,-1-3 0 15,-2-2 0-15,1 4 0 0,-1 6 0 0,-3 1-128 16,-3 2 128-16,-5-1 0 0,-6 2-128 0,-1 5 128 0,-4 9-128 16,-2-1 128-16,-4-2-144 0,-5 8 144 0,-3 8-160 0,-4 5 160 15,-2 2 0-15,-4 4-144 16,-4 0 144-16,-5 8 0 0,-2 5-128 0,-5-4 128 0,-4-3-128 16,-2 0 128-16,-7 8-352 0,-7-6 16 0,-8 2 0 0,-8-3 0 31,-8-3-432-31,-7 3-64 0,-12 1-32 0</inkml:trace>
  <inkml:trace contextRef="#ctx0" brushRef="#br2" timeOffset="162655.41">13840 8819 2751 0,'0'0'128'0,"0"0"16"0,0 0-144 0,0 0 0 0,-8 1 0 0,8-1 0 0,0 0 1936 0,0 0 368 16,-4-6 64-16,4 6 0 0,-3-7-1200 0,3 7-240 15,1-10-48-15,-1 10-16 0,0 0-32 0,6-8-16 16,1 1 0-16,0 3 0 0,-7 4-144 0,11-1-32 15,1 0 0-15,2 1 0 0,0 2-192 0,2-1-32 16,2-1-16-16,5 2 0 0,0-1-64 0,2 2-16 16,2-2 0-16,1 2 0 0,3 1 112 0,1 1 16 15,-1-3 0-15,1 1 0 0,0 1-160 0,-1-1-32 16,-2-1 0-16,0-1 0 0,-2-2 0 0,0-1 0 16,-3 1 0-16,-2-1 0 0,-3-1-80 0,-3 1-32 15,-3 1 0-15,-3 1 0 0,-10 0 48 0,0 0 16 16,0 0 0-16,0 0 0 0,-13 0-16 0,-8 3 0 0,-3 2 0 0,-7-1 0 15,-2-2 16-15,-4 1 0 0,-1 0 0 16,-1-3 0-16,-1-2 48 0,-1 0 16 0,2-2 0 16,0 1 0-16,0 3 32 0,2-2 0 0,2-2 0 0,6 2 0 15,3 1-80-15,5 1-16 0,5 1 0 0,3-2 0 16,4-3-80-16,3 0 0 16,6 4-128-16,0 0 192 0,0 0-192 0,11-5 144 0,5-4-144 0,4 7 128 15,3 1-128-15,5-2 0 0,7-3 0 0,1 4 128 16,0-1-128-16,2 1 0 0,2 2 0 15,1-1 128-15,1-2-128 0,-2-1 0 0,2-1 0 0,2 1 0 16,1-2 0-16,-2 3 0 0,-2-2 0 0,-3 1 0 16,-5 2 0-16,-2 1 0 0,-6 1 0 0,-4 0 0 15,-5 0 0-15,-4 2 0 0,-2 0 0 0,-10-2 128 0,0 0-128 16,0 0 0-16,-3 9 0 0,1 2-9584 16,0 2-1872-16</inkml:trace>
  <inkml:trace contextRef="#ctx0" brushRef="#br2" timeOffset="163565.74">16385 8705 9215 0,'-20'-6'816'0,"8"1"-656"0,-2 0-160 0,-2 2 0 16,0 3 1024-16,1 2 192 0,-3-1 16 0,0-1 16 15,3-1-224-15,2-1-32 0,0-1-16 0,-1 2 0 16,3-1-320-16,3 1-64 0,-3 1-16 0,2 1 0 0,0 0-48 0,-1-1-16 16,3-1 0-16,7 1 0 0,-9 3 64 0,2 2 16 15,-2-2 0-15,9-3 0 0,-5-1-80 0,5 1-32 16,0 0 0-16,-8 0 0 0,8 0 16 0,0 0 0 15,0 0 0-15,0 0 0 0,0 0 80 0,-2-8 32 16,0 0 0-16,3 1 0 0,-1 7-128 0,6-7-32 16,1 0 0-16,3-1 0 0,3 0-112 0,3-1-16 15,3-3-16-15,3 0 0 0,5 0-112 0,3-2-32 16,1 1 0-16,3-2 0 0,1 2-32 0,1-2-128 16,-1-3 192-16,-1 3-64 0,-2 2-128 0,-2 0 0 15,-3 2 0-15,-2-1 0 0,-3-3 0 0,-2 0 128 16,-3 1-128-16,-4 2 128 0,-2 1-128 0,-6 2 0 15,-5 9 144-15,0 0-144 0,-4-5 192 0,-8 3-48 16,-5 0 0-16,-5 4 0 0,-5 2-144 0,-8 6 0 0,-7 0 0 16,-4 1 0-16,-6 0 0 0,-1 3 0 0,1 4 0 15,0 1-176-15,0 1 176 0,2 2 0 0,0 2 0 16,3-4 0-16,1-2 192 0,9-4-16 0,6-4-16 0,6 1 0 16,3 1-32-16,8 0-128 0,5-2 192 0,9-10-64 15,0 0 0-15,0 0-128 0,15 4 192 0,8-3-64 16,6-2 112-16,6-3 16 0,5-2 0 0,-1-3 0 15,1-4-112-15,1-4-16 0,-1-4 0 0,2 3 0 16,2 0-128-16,-1-1 128 0,1 0-128 0,0-6 128 16,0 0-128-16,-2 1 160 0,-5 0-160 0,-3 3 160 15,-5-1-160-15,-5 6 0 0,-7 3 0 0,-6 4 0 16,-11 9 0-16,0 0 0 0,0 0 0 0,-18 10 0 16,-7 6-352-16,-10 2-96 0,-7 3-32 15,-8 1 0-15,-3-1 832 0,-2 3 160 0,-3 3 48 0,4-1 0 0,5-1-432 16,3-3-128-16,3-3 0 0,5-3 0 0,6-4 0 0,7-6 128 15,5-6-128-15,7 5 0 0,9 1 160 0,4-6-160 16,14 2 128-16,9-6-128 0,9-8 272 0,8-2-16 16,5-2-16-16,5 0 0 0,4-2-112 0,4 2-128 15,5 0 176-15,0-1-176 0,-3-3 128 0,-1-1-128 16,-2-1 0-16,-4 3 0 0,-4 3 144 0,-6 4-144 16,-4 4 0-16,-12 1 144 0,-7 3-144 0,-9 4 0 15,-6 7 0-15,-6 5 128 16,-10 4-2304-16,-4 5-480 0,-15 13-96 0,3-4 0 0</inkml:trace>
  <inkml:trace contextRef="#ctx0" brushRef="#br2" timeOffset="165198.71">10359 15893 4607 0,'-20'-3'192'0,"8"0"64"0,0 0-256 0,1 1 0 16,-1 0 0-16,1 1 0 0,-1 0 1264 0,1-1 208 15,-2 0 32-15,1 2 16 0,0 1-1216 0,1-1-304 16,-3-3 0-16,3 2 0 0,0 3 0 0,1 0 0 15,-3 2 0-15,0-3 0 0,-1 1 0 0,-1-1 0 16,0 1 0-16,1-1 0 0,-1-1 192 0,4 0 96 16,-1-1 16-16,2 0 0 0,4 1 688 0,6 0 144 0,-7-2 16 0,2-4 16 15,1 2 112-15,4 4 32 0,0 0 0 0,0 0 0 16,-1-9-208-16,2 2-32 16,4-1-16-16,1 0 0 0,4 0-480 0,2 2-80 0,3 0-32 0,3 2 0 15,3 0-96-15,4-1-32 0,2 0 0 0,3 0 0 16,3 2-32-16,6 0-16 0,5-3 0 0,4 2 0 15,1 0-32-15,6 3-16 0,4 4 0 0,-2-5 0 16,1-1-80-16,6 0-16 0,3 0 0 0,0 1 0 16,1 4 128-16,0-2 32 0,-2 0 0 0,5 1 0 15,-1 1-48-15,2-1 0 0,-1 3 0 0,2 0 0 16,-1-1-32-16,1-1-16 0,-1-2 0 0,2 0 0 16,4 0-208-16,-1 2 176 0,-2 2-176 0,1-1 160 15,0-1-160-15,-1 1 0 0,2 1 144 0,-1 1-144 0,-4 2 0 16,-1-2 144-16,-5-1-144 0,2-2 0 15,1-2 192-15,-2 2-64 0,-4 4 0 0,-2-3-128 16,-5-2 240-16,-5-1-64 0,0-1-16 0,-4 1 0 0,-4 1 0 16,-2-1 0-16,-5-2 0 0,-3 4 0 0,-4 1-160 0,-4 2 160 15,-3-2-160-15,-5 0 160 0,-6-3-160 0,-3 1 128 16,-8-1-128-16,0 0 128 0,0 0 0 0,0 0 0 16,-5-4 0-16,-5 1 0 0,-3-2-128 0,-8 1 160 15,-3-3-160-15,-5 1 160 0,0 0-160 0,-4 5 0 16,-4 2 0-16,-4-2 128 0,-3-2-128 0,-1-1 0 15,-3 1 0-15,-6-3 128 0,-4-4-128 0,-5 3 0 16,-2 2 0-16,-1 1 0 0,0 1 0 0,-7-1 128 16,-7-4-128-16,-3 2 0 0,-9 6 0 0,2 0 128 15,-1-1-128-15,-2 0 0 0,0-3 160 0,3 4-160 0,-1 4 192 0,1-3-192 16,1-2 224-16,-2 1-64 0,2 2-16 0,5-1 0 16,3 1-144-16,2-2 128 0,-2-2-128 0,5 4 128 15,4 5-128-15,5-2 0 0,5-5 0 0,4 0 0 16,3-1 0-16,6 1 128 0,9 2-128 0,3 0 0 15,1-2 128-15,5 2-128 0,5-2 0 0,6 1 128 16,5 1-128-16,4 0 0 0,3-2 0 0,8 0 128 16,0 0-128-16,0 0 0 0,0 0 0 0,17 3 128 15,5-1-128-15,5 1 0 0,6 1 0 0,4-1 0 16,10-2 128-16,3 1-128 0,3 2 0 0,4-2 128 16,10-3-128-16,1 1 0 0,5-3 0 0,3 7 0 15,0 2 0-15,2 0 0 0,3-7 0 0,3 3 0 16,1 2 0-16,-1 3 0 0,1-2 0 0,3-1 0 15,3-4 0-15,2 2 0 0,-2 3 128 0,0-1-128 0,1-4 0 16,0 1 0-16,2 0 0 0,-6 1 0 0,-10 1 0 0,2 0 0 16,1-3 0-16,2 1 0 0,-5 2 0 0,-5 0 0 15,-4 0 0-15,-2-3 0 0,-2-3 0 0,-4 3 0 16,-4 3 0-16,-7-1 0 0,-3 0 0 16,-7 0 0-16,-6 0 0 0,-5 1 0 0,-6 1 0 0,-3-3 0 15,-6 0 0-15,-5-1 0 0,-9 0 0 0,0 0 128 16,0 0-128-16,0 0 0 0,0 0 0 0,-9-2 128 15,-5 0-128-15,-7-3 0 0,-3-1 0 0,-7-2 0 16,-7-2 0-16,-2 4 0 0,-5 1 0 0,-3 2 0 16,-5-2 0-16,0 1 0 0,-4-1 0 0,-4-2 0 15,-8-1 128-15,-5 1-128 0,-1-1 0 0,0 1 0 16,0 1 0-16,-4 0 0 0,-5 0 0 0,-2 0 0 0,-1-1 0 16,3 3 128-16,3 2-128 0,1 0 0 15,0-1 0-15,6 3 0 0,2 3 0 0,8 1 0 16,6 2 0-16,7-1 0 15,5-2-704-15,8 2-240 0,1 2-32 0</inkml:trace>
  <inkml:trace contextRef="#ctx0" brushRef="#br2" timeOffset="167138.4">4442 15925 6447 0,'-14'-8'576'0,"6"4"-576"0,1 0 0 0,-1 0 0 0,1-1 1632 0,7 5 224 0,-7-5 32 0,7 5 16 16,-8-2-928-16,8 2-176 0,0 0-32 0,0 0-16 15,0 0-400-15,0 0-80 0,0 0-16 0,0 0 0 16,12 4 128-16,1-3 32 0,3 1 0 0,1 0 0 16,7-2 320-16,6 0 64 0,7-1 16 0,4 1 0 15,4 2-96-15,8-3-16 0,2-3 0 0,8 1 0 16,6 0-176-16,3 1-32 0,3 1-16 0,-1-2 0 16,-1 1-80-16,3 0-16 0,5-1 0 0,3 0 0 15,0 2-192-15,-1 0-32 0,-1-2-16 0,3 1 0 16,1 1 80-16,-3 2 16 0,-1 1 0 0,-2 0 0 15,0-1 32-15,1 1 16 0,-3 4 0 0,-4-2 0 0,-3 2-128 16,-3-1-32-16,-2 0 0 0,-2-2 0 0,-1 0-128 16,-5 2 160-16,-3-2-160 0,-5 1 160 0,-6 0 16 15,-6 0 0-15,-5-3 0 0,-4 1 0 0,-6 1-48 0,-6-3 0 16,-3-1 0-16,-5-1 0 0,-9 2 0 16,0 0-128-16,0 0 192 0,0 0-64 0,0 0 336 0,-6-5 64 15,-4 2 16-15,-5-2 0 0,-4 1-176 0,-5-2-48 16,-5 0 0-16,-4 1 0 0,-5-1-128 0,-6 0-48 15,-5 3 0-15,-4-3 0 0,-1 3-144 0,-1 0 128 16,3 0-128-16,-6-5 128 0,-2-2 0 0,-4 3-128 16,-2 3 192-16,-2 2-64 0,2 0-128 0,-1-3 160 15,-5-1-160-15,0 1 160 0,-2 3-160 0,-2 0 160 16,1 0-160-16,1 2 160 0,-3 0-32 0,-3 2-128 16,-1 0 192-16,4 0-64 0,1 1 0 0,2 0 0 15,1-1 0-15,1 1 0 0,3 2 64 0,2 0 16 16,3 2 0-16,5-1 0 0,8 1-80 0,5 1 0 0,4-4-128 0,8 0 192 15,3 1-192-15,6 0 0 0,6 2 128 0,8-2-128 16,11-5 0-16,0 0 0 0,2 10 0 0,9-1 0 16,7-2 0-16,6-1 0 0,7-1 0 0,8 0 0 15,9 0 0-15,8-2 0 0,7-3 0 0,8 2 0 16,6 2 0-16,1 2 0 0,-1-4 0 16,5 0 0-16,8-2 0 0,2 3 0 0,1 0 0 0,4-1 0 15,6-1 0-15,-2 0 0 0,1 3 0 0,1-2 0 16,-1-1 0-16,1 0 0 0,-4 0 0 0,-2-1 0 15,-6 0 0-15,0 0 0 0,-3 0 0 0,-4 1 0 16,-5-1 0-16,-5 1 0 0,-5 0 0 0,-5 0 0 0,-7 1 0 16,-3-1 0-16,-4-1 0 0,-7 0 0 0,-6 3 0 15,-7-2 128-15,-7-2-128 0,-8 1 0 0,-6 0 0 0,-9 0 128 16,0 0-128-16,0 0 0 0,-9-6 128 0,-6 2-128 16,-9-1 0-16,-8 0 144 0,-9 1-144 15,-5 0 0-15,-7 2 0 0,-1-1 0 0,-4-1 0 16,-6-2 0-16,-6 1 0 0,-3 0 0 0,1 3 0 0,-4 0 0 15,0 0 0-15,-5-1 0 0,-7-1 0 0,-1 2 0 16,-2 4 144-16,-2-3-144 0,-4-4 0 0,-2 2 0 16,-2-1 0-16,0 2 128 0,4-1-128 0,-2 1 0 15,-4 0 0-15,8 2 0 0,7 1 0 0,3 0 0 16,2-2 0-16,3 1 128 0,5 1-128 0,6 1 0 16,8 1 0-16,10-1 128 0,7 0-128 0,9-2 0 0,7-1 0 15,8 0 0-15,8 3 0 0,12-2 0 16,0 0 0-16,0 0 0 0,12 3 0 0,10 1 0 0,9 0 0 0,11-2-128 15,11-1 128-15,9 1 0 16,10 1 0-16,4-1 0 0,2 0 0 0,7-2 0 0,6-2 0 0,9 3 0 16,2 2 0-16,7-2 0 0,3-3 0 0,2 2 0 15,3 2 0-15,1 1 0 0,2-6 0 0,-1 2-128 16,-5 1 128-16,2 0 0 0,1 1 0 0,-6-1 0 16,-6 0 0-16,-2-1 0 0,-4-2 0 0,-2 1 0 15,-6 2 0-15,-7-1 0 0,-11-3 0 0,-4 3 0 16,-2 1 0-16,-8-1 0 0,-8 1 0 0,-7 0 0 15,-5 0 0-15,-11 0 0 0,-6 0 0 0,-6 0 0 16,-5 0 0-16,-11 0 0 0,0 0 0 0,0 0 0 16,-18 0 0-16,-7 0 144 0,-8-3-144 0,-11 2 160 0,-6 2-160 15,-7-1 0-15,-5-2 0 0,-8-3 128 0,-10 0-128 16,-5-1 0-16,-3 4 0 0,-2-3 0 0,-3-5 0 0,-6 2 0 16,-6-2 0-16,-2 2 0 0,-1 0 0 0,-4-1 0 15,-5 0 0-15,1 1 0 0,-1-1 0 0,0 3 0 16,-3 0 0-16,4 0 0 0,4-2 0 0,4 3 128 15,5 2-128-15,7 2 0 0,11 0 0 0,5 0 0 16,4-1 128-16,12 3-128 0,10 3 0 0,12 1 0 16,9-1 0-16,9 1 0 0,10 2 0 0,11 1 0 15,3-8 0-15,15 10 0 0,8 0 0 0,17 0 0 16,11 0-176-16,9 1 176 0,6-4 0 0,12 1 0 16,11-5 0-16,9 3 0 0,6 0 0 0,7 0 0 15,5-4 0-15,4 0-128 0,1 4 128 0,5-4 0 16,2-1 0-16,-3-1 0 0,-7 0 0 0,0 0 0 15,-4 1 0-15,-8-1 0 0,-10-2 0 0,-7 0 0 0,-8-2 0 0,-11 2 0 16,-12 1 0-16,-13 0 0 0,-12-1 0 0,-8 2 0 16,-8 3 0-16,-6-1 0 0,-11-2-160 0,0 0 160 31,-7 7-2928-31,-8 0-464 0</inkml:trace>
  <inkml:trace contextRef="#ctx0" brushRef="#br2" timeOffset="167993.81">11774 15885 4607 0,'-35'-9'192'0,"12"3"64"0,-4-1-256 0,0 1 0 15,-1 1 0-15,-3 1 0 0,-1-1 1984 0,-3 0 336 16,-1-3 80-16,-1 3 16 0,-5 0-1504 0,2 2-288 16,3 0-64-16,2 1-16 0,-2 3-48 0,5 1-16 15,2-1 0-15,2-1 0 0,2-1 128 0,3 1 32 16,1 2 0-16,3-1 0 0,0 2-192 0,5-3-16 15,2-3-16-15,4 3 0 0,8 0-80 0,0 0-16 16,0 0 0-16,0 0 0 0,12 7 48 0,9-2 0 0,9-4 0 16,13-3 0-16,13-4 592 0,11 0 112 0,13 2 16 0,10-1 16 15,7 0-304-15,11-1-64 0,10 1-16 0,4 0 0 16,3 4-208-16,2 2-64 0,-1 4 0 0,0-2 0 16,-3-3-128-16,-2 3-16 0,-4 5-16 0,-3-4 0 15,-8 0-16-15,-5 0 0 0,-9 7 0 0,-13-2 0 16,-12-1 48-16,-11-2 0 0,-9-4 0 0,-11 1 0 15,-8 3-128-15,-10 0-32 0,-4-2 0 0,-14-4 0 16,-4 9-160-16,-6 0 0 0,-6 0 0 0,-6-3 0 16,-6 1-1168-16,-4-4-320 15,-3 1-64-15</inkml:trace>
  <inkml:trace contextRef="#ctx0" brushRef="#br3" timeOffset="174210.52">10195 2659 23951 0,'-11'-22'512'0,"4"11"128"0,-2-1 0 0,-1 0 64 0,1-2-576 0,0 4-128 0,4 3 0 0,-1 1 0 15,0 1 848-15,6 5 144 0,0 0 32 0,0 0 0 16,0 0-832-16,-5 7-192 0,0 6 0 0,0 2 0 16,0 3 864-16,-1 5 128 0,2 4 32 0,-2 6 0 15,-2 6-832-15,1 6-192 0,-2 5 0 0,2 6 0 16,-3 4 864-16,-1 0 128 0,-3 1 32 0,7-18 0 16,-1 3-832-16,1 1-192 0,3-1 0 0,-1-3 0 0,0-3 0 15,3-6 0-15,2-5 0 0,4-5 0 16,2-5 0-16,0-4 0 0,5-4 0 0,0-4 0 15,2-6-768-15,1-6-208 0,1-6-48 16,9-12-13504-16</inkml:trace>
  <inkml:trace contextRef="#ctx0" brushRef="#br3" timeOffset="174680.07">9987 2670 27647 0,'-21'-7'1216'0,"15"4"256"0,6 3-1168 0,-5-6-304 0,1-2 0 15,4 8 0-15,0 0 0 0,2-9 0 0,4 1 0 0,6-2 0 16,7-3 0-16,4 1 0 0,1 1 0 0,4-1 0 16,4-1 880-16,1-1 112 0,1 4 32 0,-12 3 0 15,5-2-832-15,1 1-192 0,0 3 0 0,-2 3 0 16,-1 3 0-16,-6 4 0 0,1 4 0 0,-4 2 0 15,-5 3 0-15,-6 3 0 0,-5 3 0 0,-3 3 0 16,-3 3 0-16,-5 4 0 0,-3 2 0 0,-3 0 0 16,0-2 864-16,-1-1 128 0,1 0 32 0,-3-3 0 15,1-1-832-15,4-1-192 0,2-5 0 0,4-1 0 16,0-2 0-16,6 0 0 0,2-2 0 0,4-3 0 16,5-3 0-16,-1-2 0 0,4 1 0 0,5-2 0 15,0 2 0-15,4-2 0 0,4 1 0 0,-2 3 0 0,-2 1 0 16,0 2 0-16,-3 0 0 0,1 2 0 0,-1 2 0 15,-5 0 0-15,-2 5 0 0,-5-2 0 0,-3 2 0 0,-5 1 0 16,-5-3 0-16,-1 4 0 0,-3 1 864 0,-1 0 128 16,-2 1 32-16,-4-3 0 0,-3-1 0 0,-3-1 0 15,-3-2 0-15,0 0 0 0,-2-3-832 0,0-1-192 16,-2-6 0-16,3-2 0 0,-1-4 0 0,3-3 0 16,2-2 0-16,-2-5 0 15,8-4-1600-15,13 1-352 0,6-4-80 0,5-3-9296 16,1-2-1856-16</inkml:trace>
  <inkml:trace contextRef="#ctx0" brushRef="#br3" timeOffset="175133.29">10430 2102 31327 0,'0'0'688'0,"0"0"144"0,0 0 16 0,0 0 48 0,0 0-720 0,0 0-176 0,12 6 0 0,-4-11 0 16,6-2 0-16,4 1 0 0,6 1 0 0,4-1 0 15,0-2 0-15,2 2 0 0,2 0 0 0,0 3 0 16,2 0 0-16,-4 2 0 0,-5 2 0 0,0 3 0 0,-5 4 0 0,-4 3 0 15,-5 1 0-15,-2 2 0 0,-3 3 848 0,-4-1 144 16,-5 0 32-16,-6 6 0 16,1-3-1648-16,-5-1-320 0,0-2-64 0,3-6-16 0,-1 1 1648 0,-2 1 320 15,2 2 64-15,3-3 16 0,-1-5-832 0,4 1-192 16,1-1 0-16,4-6 0 0,0 0 0 0,5 8 0 16,1-1 0-16,4-2 0 0,0-1 0 0,2-1 0 15,1 2 0-15,0 2 0 0,0 3 0 0,-2 1 0 16,-2 2 0-16,-3 0 0 0,-2 3 0 0,-2-1 0 15,1 3 0-15,-4 0 0 0,-3 2 864 0,-7 1 128 16,-2 0 32-16,-5 0 0 0,-1-1-832 0,-4-1-192 16,0-1 0-16,-1 0 0 0,2-1 0 0,-3 0 0 0,4-2 0 0,1-3-11424 31,4-2-2336-31</inkml:trace>
  <inkml:trace contextRef="#ctx0" brushRef="#br3" timeOffset="175865.31">9827 6546 27647 0,'0'-14'1216'0,"0"8"256"0,1 2-1168 0,0-3-304 16,0 3 0-16,-1 4 0 0,0 0 0 0,0 0 0 16,0 0 0-16,0 0 0 0,2 11 880 0,-1 4 112 15,-2 1 32-15,-1 5 0 0,-1 4 0 0,-1 4 0 16,-2 6 0-16,-2 4 0 0,-1 5-832 0,1 5-192 16,-5 1 0-16,1 5 0 0,0 1 864 0,0-2 128 15,1-1 32-15,-1-8 0 0,2 1-832 0,1-6-192 16,1-4 0-16,1-4 0 0,-1-2 0 0,3-5 0 15,0-3 0-15,1-5 0 0,3-5 0 0,0-3 0 16,1-9 0-16,0 0 0 16,0 0-2416-16,6-8-528 0,0-5-96 0,0-4-32 0</inkml:trace>
  <inkml:trace contextRef="#ctx0" brushRef="#br3" timeOffset="176331.26">9742 6601 31327 0,'-7'-8'688'0,"3"-1"144"0,-1-2 16 0,5 1 48 0,1-2-720 0,4-1-176 0,2 1 0 0,4-1 0 16,2 0 0-16,5-2 0 0,2-3 0 0,6 3 0 16,2 1 848-16,3 1 144 0,1 0 32 0,3 3 0 15,5 3-832-15,-4 5-192 0,-1 2 0 0,-3 4 0 16,-4 2 0-16,-4 3 0 0,-6 6 0 0,-4 3 0 15,-5-2 0-15,-4 4 0 0,-5 6 0 0,-5-1 0 0,-4 2 0 0,-5 2 0 16,-10 1 0-16,0 2 0 0,-7 1 864 16,1 0 128-16,-1-3 32 0,1-2 0 0,4-2-832 15,4-4-192-15,1 1 0 0,4-3 0 0,4-2 0 0,3-4 0 16,4-2 0-16,5-2 0 0,4-1 0 16,5-1 0-16,4-3 0 0,3 1 0 0,4 0 0 0,7-1 0 15,5-1 0-15,1 1 0 0,-1 3 0 0,1 3 0 16,-3-2 0-16,-1 3 0 0,-2 0 0 0,-2 2 0 15,-6 1 0-15,-2 0 0 0,-2 3 0 0,-6-1 0 16,-2 2 0-16,-5 1 0 0,-2 2 864 0,-3-2 128 16,-4-2 32-16,-3 1 0 0,-2 1 0 0,-4 0 0 15,-3 1 0-15,-5-3 0 0,-7-2-832 0,-4-3-192 16,-5 1 0-16,0 2 0 0,2 0 0 0,0-1 0 16,-1-1 0-16,3-4 0 0,1-3 0 0,4-2 0 15,6-4 0-15,0-1 0 0,6-5 0 0,2 2 0 0,6-2 0 0,0-9 0 31,7-3-1600-31,8-3-352 0,4-3-80 0,4 5-10384 0,6-4-2096 16</inkml:trace>
  <inkml:trace contextRef="#ctx0" brushRef="#br3" timeOffset="176783.01">10541 6091 31327 0,'-21'-15'688'0,"11"8"144"0,0-3 16 0,2 1 48 0,4 1-720 0,1 2-176 0,4-1 0 0,3 3 0 0,4 0 0 0,3 1 0 15,2 0 0-15,2 0 0 0,4-4 0 0,1 1 0 16,2 1 0-16,-2 1 0 0,1 0 0 0,1 2 0 15,-3 3 0-15,0 1 0 0,-1 1 848 0,-4 1 144 16,-2 3 32-16,-2 1 0 0,-6 2-832 0,-1 2-192 16,-6 3 0-16,-1 0 0 0,-3 0 0 0,0 1 0 15,-2-2 0-15,0 0 0 0,-2 0 864 0,2-3 128 16,1-3 32-16,1 1 0 0,1 1-832 0,3-2-192 16,2 1 0-16,3-3 0 0,2 1 864 0,3-2 128 0,2 1 32 15,4 2 0-15,3 3-832 0,1 1-192 0,0 0 0 16,-1 0 0-16,1-1 0 0,-5 1 0 0,-3 0 0 15,-6 2 0-15,-1 5 0 0,-5-2 0 0,-6-1 0 16,-4 3 0-16,-5-1 864 0,-3 2 128 0,-3 1 32 0,-2 0 0 16,-5-4 0-16,-4-4 0 0,0-3 0 0,-1-3 0 15,2 0-832-15,2-5-192 0,3-2 0 0,4-1 0 16,10 0-768 0,2-2-208-16,0-4-48 0,3-1-13104 0,3-2-2624 0</inkml:trace>
  <inkml:trace contextRef="#ctx0" brushRef="#br3" timeOffset="198957.51">11433 4485 6447 0,'0'0'272'0,"0"0"80"0,0 0-352 0,0 0 0 16,0 0 0-16,0 0 0 0,0 0 848 15,0 0 112-15,-7-5 0 0,7 5 16 0,-5-5-528 0,5 5-128 16,-8-2 0-16,8 2-16 0,0 0-48 0,-8 2-16 16,8-2 0-16,-7 2 0 0,7-2-48 0,-9 3-16 15,-1 2 0-15,-1 2 0 0,0 4 64 0,-1 2 16 16,-1 0 0-16,-2 3 0 0,1 3 128 0,-1 5 16 16,-2 1 16-16,-3 6 0 0,-1 3-32 0,-3 2-16 15,0-2 0-15,-2 4 0 0,-3 3-48 0,-3 3-16 16,-4 1 0-16,-4 6 0 0,-3 5-48 0,-1 2 0 15,-2 1 0-15,2-1 0 0,1-5 0 0,5 1-16 16,3-2 0-16,4-5 0 0,3-4-16 0,2 0 0 16,2 0 0-16,2-3 0 0,1-4 128 0,2-3 32 0,3-3 0 15,2-5 0-15,3-4-192 0,3-4-16 0,-2-3-16 16,4-3 0-16,2-4 0 0,4-7 0 0,0 0 0 0,0 0 0 16,0 0 176-16,0 0 48 0,0 0 0 0,0 0 0 15,0 0-80-15,6-10-16 0,0-1 0 0,3-1 0 16,3-2-112-16,0-1-32 0,3-2 0 0,5-3 0 15,1-2-144-15,4-3 0 0,-1-2 0 0,5-2 128 16,1 0-128-16,3-3 0 0,2-4 144 0,1-1-144 16,1-2 176-16,0-3-48 0,-1 0 0 0,3-2 0 15,0-2-128-15,0-2 0 0,-3-7 0 0,0 2 0 16,0 2 0-16,0 2 0 0,-3 4 0 0,0 1 0 16,-3 0 0-16,-2 2 0 0,-4 3 0 0,0 1 0 15,-4 5 240-15,-1 2 16 0,-1 4 0 0,-3 2 0 16,-2 4-256-16,-1 1 144 0,-1-1-144 0,-1 2 128 0,-1 5-128 15,1 3 0-15,-2 3 144 0,-1 0-144 0,-2-2 0 16,0 2 0-16,1 1 0 0,-6 7 128 0,0 0-128 0,0 0 0 16,0 0 0-16,0 0 0 0,0 0 0 0,0 0-160 15,-6 12 160-15,-2 1-160 0,-6-2 160 0,-1 4 0 16,-4 5 0-16,-6 2 0 0,-5 4 0 0,-3 7 0 16,-3 6 144-16,-8 6-144 0,-4 4 352 0,-6 4-32 15,-1 0-16-15,-9 8 0 0,-5 9-112 0,-2 5 0 16,3 3-16-16,4-7 0 0,6-7-176 0,7-1 0 15,4-2 0-15,7-6 0 0,5-9 0 0,4-3 128 16,4-3-128-16,4-4 0 0,2-4 208 0,1-3-32 16,-1-3-16-16,5-4 0 0,0-2 32 0,1-4 0 0,2 2 0 15,2-3 0-15,1-1-192 0,2-2 128 0,4 0-128 16,-2-6 128-16,6-6-128 0,0 0 192 0,-5 5-192 0,5-5 192 16,0 0-16-16,0 0 0 0,0 0 0 0,0 0 0 15,5-10 16-15,3 0 16 0,2 0 0 0,2 0 0 16,1 1-208-16,1-2 128 0,1 2-128 0,0-4 0 15,2-2 0-15,0-3 128 0,1 0-128 0,3-2 0 16,-2-5 0-16,1-4 0 0,-1-5 0 0,1 1 0 16,1 0 128-16,1-2-128 0,-1-3 0 0,-1 3 0 15,4 2 0-15,-4 0 0 0,6-2 0 0,-1-4 0 16,5-5 0-16,3-1 0 0,3-1 0 0,1-1 0 16,3-3-144-16,0 3-32 0,1 2 0 0,1 3 0 15,-3 3 16-15,0-1 0 0,-1-2 0 0,2 0 0 0,0 4 160 16,-1-1 0-16,-4 2 0 0,0 3 0 0,2 1 0 15,-4 3 0-15,-1 4 0 0,-4-1-128 0,-4 1 128 16,-2 2 0-16,-2 2 0 0,-3 1 0 0,-2 1 0 0,-2 2 0 16,-1 1 0-16,-4 1-128 0,-1 3 128 15,-2 2 0-15,-3 5 0 0,-2 6 0 0,0-9 0 0,0 9 0 16,0 0 0-16,0 0 0 0,-11 2 0 0,-1 7-128 16,-6 3 128-16,-2 4-128 0,-3 4 128 0,-2 3 0 15,-5 3-144-15,-2 4 144 0,-2 5 0 0,1 3-144 16,-2 3 144-16,0 4 0 0,0 4 0 0,1 2-128 15,3-2 128-15,0 0 0 0,0-5 0 0,2 1 0 16,-2 1-128-16,-1 3 128 0,0 2 0 0,-4 2 176 16,-1 1-32-16,2-3 0 0,0-2-144 0,1-3 0 15,0-2 0-15,-1 4 0 0,0 5 128 0,0 2-128 16,1-1 0-16,-2-1 128 0,-2-1-128 0,-1-2 0 0,-3-1 0 16,4 3 128-16,-1 4-128 0,6-6 0 0,4-6 0 0,6-3 0 15,0-4 128-15,6-3-128 0,2-2 0 0,3-4 128 16,2-5-128-16,-1-2 0 0,4-5 0 15,2-4 0-15,4 1 128 0,1-13-128 0,0 0 0 0,0 0 128 16,0 0-128-16,0 0 0 0,0 0 144 0,10-2-144 16,-3-2 144-16,0-3-144 0,-1 1 192 15,0-3-192-15,0-1 128 0,-2 0-128 0,0 1 0 0,-2 1 0 16,-2 8 0-16,0-11 0 0,-1 0 0 0,0 3 0 16,1 8 0-16,0 0 0 0,-5-8 0 0,1 3 0 15,4 5 128-15,-8-6-128 0,0 1 0 0,2 1 0 16,6 4 128-16,-8-2-128 0,-1 1 0 0,2 0 0 15,-2-1 0-15,1 0 0 0,-3-2 0 0,0 4 0 0,-1 0 0 16,-1 0 0-16,-3 0 0 0,1 1 0 0,-3 2 0 0,2-1 0 16,-3 0-128-16,-1 0 128 0,-1 2 0 15,-3-1 0-15,-1-1 0 0,0 0 0 0,-1-1 0 0,0-1 0 16,-4-1 0-16,2 2 0 0,-3 3 0 16,0-2 0-16,-1-1 0 0,-4-1 160 0,-3-1 16 0,-4 1 0 15,-2 0 0-15,-1 3 0 0,-4-2 48 0,1 1 16 16,-3 1 0-16,2-1 0 0,-1 1-112 0,-2-2-128 15,-3-2 176-15,-2 1-176 0,0 2 176 0,2 1-176 16,-3-3 160-16,3-3-160 0,1 2 128 0,-3-1-128 16,-3 1 0-16,1-2 144 0,-3-3-144 0,-1 2 0 15,1 0 0-15,-4-1 128 0,-1-2-128 0,1 0 0 16,-4-3 0-16,-1 2 128 0,0 4-128 0,0-2 0 0,2-3 0 16,-6 2 0-16,0-1 0 0,-1 4 0 0,-2-1 0 0,2-1 128 15,2-1-128-15,-1 0 0 0,-2 2 144 0,1 0-144 16,1 1 0-16,1 0 0 0,2-3 0 0,-1 4 128 15,-3 2-128-15,1 0 0 0,1-2 0 0,4 3 0 16,-1-1 0-16,-1-1 0 0,-3-1 0 0,1-1 0 16,1 3 0-16,0-1 0 0,0-2 0 0,-4 2 0 15,-3 2 0-15,0 0 0 0,4 0 0 0,0 1 0 16,0 0 0-16,-3-1 0 0,-2 0 0 0,4 2 0 16,2 1 0-16,2 1 0 0,3-2 0 0,-2 0 0 15,2-2 0-15,-2 1 0 0,-3 0 0 0,3-1 0 0,1 0 0 16,1 2 0-16,-4 2 0 0,2-1 0 15,3-2 0-15,-2-1 0 0,0 0 0 0,0 3 0 0,0 2 0 16,1 1 128-16,3-1-128 0,3-1 0 0,1 1 0 0,1-1 0 16,-5-2 0-16,2 0 0 0,-1 1 0 0,2 1 0 15,2-1 0-15,1 1 0 0,0-1 160 16,1-2-32-16,-4-3-128 0,2 4 192 0,1 3-192 0,2 2-128 16,5 1 128-16,1-2-208 0,3-1 208 0,0-2 0 15,-4 0 0-15,5 0 0 0,4 1 0 0,2 0 0 16,0 0 0-16,6-1 0 0,-1-1 0 0,5 0 0 15,1 1 0-15,3-3 0 0,2 0 0 0,0-2 0 16,3 0 0-16,-1 1 0 0,1 0 0 0,3 0 0 16,3-1 0-16,-2 1 0 0,3 0 0 0,3 1 0 15,0-2 0-15,1 2 0 0,0 0 0 0,2 0 0 0,2-1 0 16,4 1-144-16,6 0 144 0,0 0 0 16,-8 4 0-16,8-4-128 0,0 0 0 0,-6 4 0 0,6-4 0 15,0 0 0-15,0 0-208 0,6 9-48 0,-1-3 0 0,5 0 0 31,3-2-288-31,3-3-64 0,1-3-16 0,7 1-8832 16,4 2-1760-16</inkml:trace>
  <inkml:trace contextRef="#ctx0" brushRef="#br3" timeOffset="200416.23">3087 6244 17503 0,'-10'-4'1552'16,"1"1"-1232"-16,-1-2-320 0,2-1 0 0,1 2 592 0,0-2 64 15,2-2 16-15,-2 3 0 0,7 5 160 0,0 0 16 16,-4-8 16-16,4 8 0 0,-2-11-160 0,1 1-48 16,2 0 0-16,2 2 0 0,1 0-192 0,4-1-32 15,3-4-16-15,3-2 0 0,3-2-176 0,5-4-48 0,3-5 0 0,5 0 0 16,5 1 0-16,0-3-16 16,3-8 0-16,2 0 0 0,2-4-32 0,6 0 0 0,4-1 0 15,2-3 0-15,-2-3 144 0,5-1 32 0,0 2 0 16,-2-1 0-16,-1-1 16 0,1-1 16 0,2 0 0 15,0 0 0-15,0 2 16 0,0 0 0 0,-2-2 0 0,-1 0 0 16,-4-5-160-16,0 0-16 0,-2 1-16 0,1 5 0 16,-3 2-176-16,0 2 0 0,3 1 144 0,-5 1-144 15,-3 0 128-15,1 1-128 0,-1 2 160 0,-2 1-160 16,2 5 0-16,-2 4 0 0,0 2 0 0,-5 3 0 16,-2 0 0-16,-2 2 0 0,-1 2 0 0,-1 0 0 15,-4 4 0-15,-1 0 0 0,-4 2 0 0,-2 1 0 16,-3 1 0-16,-2 1 0 0,-4 1 0 0,1 2 0 15,-5 3 0-15,-4 5 0 0,0 0 0 0,0 0 0 16,0 0 0-16,0 0 0 0,0 0 0 0,0 0 0 16,0 0 0-16,0 0 0 0,0 0 0 0,-9 7 0 0,-1 3 0 0,-2-2 0 15,-2 1-208-15,-2 1 64 0,0 2 144 0,-3 2 0 16,-2 0 0-16,-2 5 0 0,-2 1 0 0,-4 3 0 16,-3 3 0-16,-2 3 0 0,-1 5 0 0,1 2 0 15,-4 4 0-15,0-4 0 0,0 2 0 0,-2-3 0 16,-3 0 0-16,1 0 0 0,1 3 0 0,-6-1 0 15,-3 0 0-15,0 4 0 0,0 3 0 0,-1 2 0 16,-4 3 0-16,-1 0 0 0,-2 0 0 0,-1-1 0 16,5-2 0-16,3 3 0 0,2-3 0 0,2-2 0 15,0-2 0-15,-1-1 0 0,0 2 144 0,2-2-144 16,0 0 192-16,1-4-192 0,-1-5 0 0,5-2 0 16,2-1 0-16,1 0 0 0,2-1 0 0,2-3 0 15,-2-2 0-15,2 1 0 0,0 6 0 0,3-2 0 0,2 0 0 16,4-2 0-16,0-1 0 0,3-2 0 0,2-2 0 15,4-4 0-15,0 0 0 0,4-4 0 0,2-1 0 0,1-2 0 16,3-2 0-16,-1-4 128 0,7-4-128 0,0 0 0 16,-5 5 128-16,5-5-128 0,0 0 0 0,0 0 0 15,0 0 0-15,0 0 0 0,0 0 0 0,0 0 0 16,14-4 0-16,1 2 0 0,1 0 0 0,4-2 0 16,6-3 0-16,4 1 0 0,-3-2 0 0,8 2 0 15,3 3 0-15,4-2 0 0,2 0 160 0,2-1-160 16,1 1 0-16,4 1 0 0,5 0 0 0,1 1 0 15,2 0 0-15,1 3 0 0,0 3 0 0,2-1 0 16,-1-3 0-16,5 0 0 0,5 0 0 0,0 3 0 16,3 2 0-16,-1 1 0 0,-2-9 0 0,5 3 0 15,3 1 0-15,2-1 0 0,-2 1 0 0,1-2 0 0,3-4 0 0,1 1 0 16,0 0 0-16,-2 2-176 0,0 1 176 0,-1 0 0 16,4-4 0-16,1 4 0 0,1 2 0 0,-4 0 0 15,0-1 0-15,2 0 0 0,7 1 0 0,-1 4 0 16,-5 3 0-16,0-1-128 0,-3-1 128 0,3-2 0 15,-2 0 0-15,-2 4 0 0,-3 2 0 0,1-1 0 16,0-4-144-16,-1 1 144 0,0 2 0 0,-3 0 0 16,-2-2-144-16,1 1 144 0,-4-2 0 0,2 2 0 15,0-1 0-15,-2 2 0 0,-2-2 0 0,-1 2 0 16,-4-1 0-16,3-1 0 0,1-2 0 0,1 0-128 16,-3 1 128-16,-3-1 0 0,-2-1-144 0,-5-2 144 15,-1-1 0-15,3 1-144 0,-2 2 144 0,-1-2 0 0,-2 0 0 16,-1 0 0-16,-5 0 0 0,-1 0 0 0,-3 0 0 15,1 2 0-15,-1 1 0 0,0 0 0 0,-2 0 0 16,0 2 0-16,-2-1 0 0,0-1 0 0,-4 0 0 0,0 1 0 16,-4 4 0-16,-1-1 0 0,-2-1 0 0,2-3 0 15,-2 2 0-15,1 0-128 0,0-2 128 0,-1 0 0 16,-2-5 0-16,1 1 0 0,1 1 0 0,-1-1 0 16,-3 0 0-16,-1-2 0 0,-2-3 0 0,-1 3 0 15,0 2 0-15,-4-1 0 0,-1-4 0 0,-1 2 0 16,-2 2 0-16,1-1 0 0,0 1 0 0,0-1 128 15,0-3-128-15,-2 1 0 0,1-2 0 0,-1 2 0 16,1 2 0-16,0-2 0 0,0-1 0 0,1 0 0 16,-1 2 0-16,3-2 0 0,0-3 0 0,2 1 128 15,0-2-128-15,0-1 0 0,-1 1 0 0,1-3 0 0,0-4 0 16,3 2 0-16,-1 0 0 0,2-1 0 0,1-5 0 16,-1-1 0-16,2 0 0 0,2-3 0 0,0-3 0 0,4-2 0 15,-2 2 0-15,8-6 0 0,1-3 0 0,3 0 0 16,3-6 0-16,2-3 0 0,2-5 0 0,3-6 144 15,0-3-144-15,3-4 0 0,-2-2 160 0,2-3-160 16,2-4 128-16,0-1-128 0,0 3 320 0,-2 5 0 16,-3 3-16-16,-1 7 0 0,-3 4 80 0,1 4 0 15,0-4 16-15,0 6 0 0,2 4-224 0,-1 1-48 16,-1 3-128-16,-1 3 192 0,-1 4-192 0,-1 1-128 16,0 1 128-16,-2 3-208 15,2 3-1728-15,1 3-352 0,1 2-64 0</inkml:trace>
  <inkml:trace contextRef="#ctx0" brushRef="#br3" timeOffset="201819.49">11276 4919 12895 0,'0'0'272'16,"0"0"64"-16,7-3 16 0,4-3 32 0,-1 1-384 0,-3 1 0 0,-7 4 0 0,6-6 0 0,2 2 896 0,-2-1 96 15,0 1 32-15,-6 4 0 0,8-6 0 0,-8 6 0 16,8-4 0-16,-8 4 0 0,5-6 0 0,-5 6 0 16,0 0 0-16,0 0 0 0,2-6 0 0,-2 6 0 15,0 0 0-15,-7-5 0 0,-2 2 0 0,0 2 0 16,-1-1 0-16,-3 4 0 0,-5-2-832 0,0 3-192 15,-2 1 0-15,-1 1 0 0,1 3 0 0,-2 3 0 16,2-2 0-16,3-1 0 0,-1 0 864 0,0 0 128 0,5 1 32 16,0 1 0-16,2 1-832 0,2 1-192 15,2 0 0-15,3-2 0 0,4-10 0 0,4 10 0 0,1-1 0 0,4 1 0 16,3 1 0-16,2 1 0 0,3-1 0 0,0 2 0 16,4-2 0-16,3 1 0 0,-2-1 0 0,3 1 0 15,-1 2 0-15,-2 3 0 0,-5-1 0 0,-1 2 0 16,-3 0 0-16,-5 0 0 0,1-2 0 0,-8 2 0 15,-4-3 0-15,-2 3 0 0,-2-3 0 0,-1 1 0 16,-3-4 864-16,-4 1 128 0,-3-1 32 0,-2-1 0 16,-1-1-832-16,-1-2-192 0,0-3 0 0,1 2 0 15,-3 1 864-15,3-2 128 0,-2-2 32 0,1-1 0 16,1-1-832-16,2-3-192 0,3-3 0 0,2 0 0 0,5-2 0 16,3 0 0-16,4-2 0 0,4 3 0 15,4-3-3232-15,1 1-688 16,5-1-144-16,9-4-32 0</inkml:trace>
  <inkml:trace contextRef="#ctx0" brushRef="#br3" timeOffset="202329">11496 4653 23951 0,'0'0'512'0,"0"0"128"0,0 0 0 0,0 0 64 0,0 0-576 0,0 0-128 0,0 0 0 0,0 0 0 15,0 0 0-15,0 0 0 0,0 0 0 0,8 2 0 16,2-4 848-16,2 0 144 0,4 1 32 0,-1-4 0 15,2 2-832-15,0-1-192 0,2 0 0 0,2 2 0 16,-1 0 864-16,-2 2 128 0,-1 2 32 0,-3 3 0 16,-2 0-832-16,-2 4-192 0,-4 0 0 0,-5-1 0 15,-2 5 0-15,-2-2 0 0,-3 3 0 0,-1 2 0 16,-5 0 864-16,-1-1 128 0,-1 2 32 0,-2-4 0 16,1-1-832-16,1 0-192 0,-1-1 0 0,4 0 0 0,-1-1 0 15,3 0 0-15,2-1 0 0,2-1 0 0,3-1 0 16,2 0 0-16,0-7 0 0,7 5 0 0,1 0 0 15,3-1 0-15,3 1 0 0,1 1 0 0,3-1 864 16,0 2 128-16,0 1 32 0,1-1 0 0,-4 1-832 16,-3 0-192-16,-2 0 0 0,-3 3 0 0,-3 2 0 15,-5 0 0-15,-3-2 0 0,-5 0 0 0,-4-1 0 0,-5 0 0 16,-4 4 0-16,-3-1 0 0,-4-1 864 0,-3-1 128 16,-2-2 32-16,-3-1 0 0,-2-5-832 0,2-1-192 15,0-1 0-15,6 2 0 0,2 0 0 0,5 0 0 16,3-1 0-16,4 0 0 15,5-2-1600-15,6-2-352 0,6 2-80 0,6-2-16 0</inkml:trace>
  <inkml:trace contextRef="#ctx0" brushRef="#br3" timeOffset="203783.41">2063 15376 2751 0,'7'-11'128'0,"-2"3"16"0,2-1-144 0,0 0 0 15,-1 2 0-15,2-2 0 0,-5 0 2512 0,2 1 480 16,2 0 80-16,-7 8 32 0,0 0-1888 0,3-7-368 15,-1 0-80-15,-2 7 0 0,0 0 32 0,0 0 16 16,-4-4 0-16,-6 1 0 0,-1 0-48 0,-2 0-16 16,-2 2 0-16,-3 1 0 0,-3 1-224 0,0 1-32 15,-3 0-16-15,-2 0 0 0,-5 5-32 0,-2 0 0 0,-1 2 0 0,2 1 0 16,1 2-16-16,1 2-16 16,-1 3 0-16,3 2 0 0,0 3-160 0,2-2-48 15,2 0 0-15,3 0 0 0,4-2-32 0,4-1-16 0,2 0 0 16,5-1 0-16,3 1-160 0,3-2 192 0,4-1-192 0,4 3 192 15,3 3-64-15,5 0 0 0,3-2 0 0,3 2 0 16,3 2 32-16,0 1 0 0,2 0 0 0,-5 1 0 16,1 1-160-16,-2 1 0 0,2 2 144 0,-2 1-144 15,-4-1 144-15,-1-2-144 0,-4-3 192 0,-2 1-192 16,-2 1 352-16,-2 1-32 0,-1 0-16 0,-4 1 0 16,-1-3 80-16,-5 1 32 0,-3 1 0 0,-1-3 0 15,1-3-32-15,-8-2 0 0,0 1 0 0,-6-3 0 16,0 0 128-16,-4-1 32 0,-2 1 0 0,-3-1 0 0,-2 0 16 15,-1 0 0-15,-1-3 0 0,-3-2 0 0,0-1-144 0,0-5-32 16,1-1 0-16,1-1 0 0,-5-4-192 16,8-1-32-16,6-1-16 0,5-3 0 0,1-1-144 0,6-3 192 15,5-2-192-15,4 0 192 16,1-1-1232-16,5-2-240 0,6 1-64 0,5-2 0 16,5 0-1840-16,4-1-368 0</inkml:trace>
  <inkml:trace contextRef="#ctx0" brushRef="#br3" timeOffset="204450.54">2304 14802 11455 0,'0'0'512'16,"-12"0"96"-16,-3-5-480 0,3 2-128 0,1 1 0 0,1-1 0 0,1-2 1632 0,3 0 304 16,1-1 64-16,1 1 16 0,4 5-544 0,-4-8-96 15,2 0-32-15,4-1 0 0,4 3-464 0,5-2-112 16,3 2 0-16,4-3-16 0,7-2-320 0,0 2-64 16,3 1-16-16,3 3 0 0,1-1-160 0,0-1-48 15,0-1 0-15,1 3 0 0,1 4 80 0,-2 1 16 16,-1 0 0-16,-5 4 0 0,-4 1 112 0,-3 3 32 15,-3 1 0-15,-5 2 0 0,-4-4-192 0,-5 5-48 16,-4 4 0-16,-5 0 0 0,-5 2 864 0,-3 0 160 16,-4-1 48-16,-2 1 0 15,-4-1-1616-15,-1 0-320 0,-2-2-64 0,1 1-16 0,-3-1 800 0,1 0 176 16,3 0 16-16,4-5 16 0,2 1 32 0,5-1 0 16,3-4 0-16,2 1 0 0,4-3-96 0,6-4-16 0,0 0 0 0,6 8 0 15,6 0-128-15,3 0 0 0,2-1 0 0,2 2 128 16,5 2-128-16,-2 1 0 0,2-1 0 15,-1 4 0-15,0 0 0 0,-5 1 0 0,-2 3 0 0,-3 1 0 16,-4-5 0-16,-1 1 0 0,-6-1 0 0,-3 0 0 16,-6 2 304-16,-3-2-32 0,-4-3 0 0,-2 1 0 15,-6-1 432-15,-3-1 64 0,-3-1 32 0,-1-1 0 16,-2-1-192-16,-1-2-32 0,-3-2-16 0,0 2 0 16,0-1-288-16,4-2-48 0,5-2-16 0,3-1 0 15,3 0-208-15,3 2 144 0,4-1-144 0,3-1 128 16,4-3-832-16,6 3-160 0,0 0-32 15,0 0-10832-15,0 0-2160 0</inkml:trace>
  <inkml:trace contextRef="#ctx0" brushRef="#br3" timeOffset="-200961.14">7774 15890 3679 0,'0'0'320'0,"0"0"-320"15,0 0 0-15,0 0 0 0,0 0 2128 0,0 0 368 16,0 0 64-16,0 0 0 0,8 7-1296 0,-8-7-272 16,5 7-48-16,-5-7-16 0,0 0-176 0,0 0-48 15,0 0 0-15,0 0 0 0,9 4-80 0,-9-4-32 16,0 0 0-16,0 0 0 0,0 0 16 0,0 0 0 16,0 0 0-16,0 0 0 0,0 0 96 0,-9 6 0 0,3-1 16 15,-5-2 0-15,0-5-80 0,-1 4-32 0,0-1 0 0,-2-1 0 16,1 0-64-16,2-1-16 15,3-2 0-15,-4 1 0 0,1 1-64 0,1-1-16 0,1-3 0 0,0-1 0 16,-1 0-48-16,2 1-16 0,0-1 0 16,3 0 0-16,-1-3-96 0,2 1-32 0,0 2 0 0,1-4 0 15,2-3 48-15,1-1 0 0,3 0 0 0,1 1 0 16,-1 0-32-16,4-2 0 0,1-1 0 0,1 3 0 16,2 2-272-16,0-1 0 0,3-2 128 0,1 2-128 15,2 1 0-15,3 1 0 0,5 0 0 0,-3 2 0 16,2-1 0-16,-3 1 0 0,0 3 0 0,0 1 0 15,-5 2 0-15,2 1 0 0,-2 1-192 0,0 2 192 16,-2 3-128-16,-2 3 128 0,-2 1 0 0,-1 3-144 16,-3 3 144-16,0 0-128 0,-4 0 128 0,-1 4-128 0,-2 2 128 15,-1 1 0-15,-6 1 0 0,1 4 0 0,0 0 192 0,-2-3 0 16,-1-4 16-16,-1-1 0 0,-2-1-32 0,1-2-16 16,-4-4 0-16,1-1 0 0,0-4 160 0,-2-2 48 15,1-3 0-15,-3 3 0 0,0-5 80 0,2-3 32 16,-1-1 0-16,0-3 0 0,2 0-96 0,0-3 0 15,5-1-16-15,2-2 0 0,-2-3-96 0,0 1-16 16,2-2 0-16,2 0 0 0,4-4-112 0,-2 1-16 16,2 0-128-16,2 2 192 0,1-1-192 0,2 0 128 15,3 0-128-15,0 3 0 0,3 3 0 0,1 1 0 16,1 0 0-16,2 2 0 0,6 3 0 0,2 3 0 16,3 1 0-16,1 2 0 0,3 0 0 0,-4 3 0 15,1 4 0-15,-3 1 0 0,-2 0 0 0,-2 1-208 0,-1 3 64 16,-4 4 16-16,-2 3 128 0,-3 1 0 0,-1-1 0 15,-5 3-128-15,-1 2 128 0,-1-3 0 0,-5 0 0 16,3-1 0-16,-2-5 0 0,-2-1 0 0,-2-2 128 0,-2-2-128 16,-2-2 256-16,-2-3-32 0,-4-2 0 0,-1 0 0 15,-2-2-64-15,0-2-16 0,-2-2 0 0,0-2 0 16,0 1 48-16,3-4 0 0,3-2 0 0,3-2 0 16,-2-2-64-16,3 0 0 0,2-1 0 0,3-2 0 15,2-2-128-15,4 0 160 0,3-2-160 0,2 4 160 16,6 0-160-16,3 2 0 0,3-1 144 0,3 3-144 15,3 2 0-15,6 2 144 0,5 1-144 0,2 2 0 16,0 2 0-16,2 0 0 0,-2 4-240 0,-3 1 80 16,-4 1 160-16,0 4 0 0,1 1 0 0,-5 3 0 0,-3 2 0 15,-5 4-160-15,-4-1 160 0,-4 3 0 0,0 3 0 16,-7 2 0-16,-6 2 0 0,-1 4 144 0,-5 1-144 0,-2-3 0 16,-3-2 0-16,-2-4 0 0,2-5 0 0,-2-4 0 15,0-2 0-15,-1-2 0 0,0-1 176 0,0-2-48 16,-2-4-128-16,2-1 192 0,1-2 64 0,2-1 0 15,1-3 0-15,5-3 0 0,2-1-32 0,4-3 0 16,1-1 0-16,7-3 0 0,5-2-80 0,3-1-16 16,4-2 0-16,7 4 0 0,4 1-128 0,1-1 0 15,1-1 0-15,0 3 0 0,1 1 0 0,1 4 0 16,0 4 0-16,1 0 0 0,3 5-160 0,-3 3 160 16,-2 3 0-16,-7 5-144 0,-4 1 144 0,-3 6 0 15,-3 1 0-15,-5 3 0 0,-5 2 0 0,-4 1 0 0,-4 2 0 16,-5 2 0-16,-2 2 0 0,-3-3 0 0,-1-4 0 15,-4-3 0-15,1-3 0 0,1-3 0 16,0-2 0-16,1-1 176 0,2-4-176 0,0 1 160 0,1-5-160 16,0-1 160-16,2 0-160 0,0-1 0 0,1-3 0 0,2 0 128 31,2 0-944-31,2 1-192 0,3-5-32 0,3 0-12416 0,3-1-2480 0</inkml:trace>
  <inkml:trace contextRef="#ctx0" brushRef="#br3" timeOffset="-199799.67">4331 15826 14735 0,'0'0'1312'0,"0"0"-1056"15,-10 4-256-15,0 0 0 0,-1-2 1056 0,-1-2 160 16,0 1 16-16,0 0 16 0,1 0 240 0,-1-2 48 16,2-3 16-16,2 1 0 0,0-1-336 0,2-2-64 15,-1-2 0-15,3-3-16 0,0-1-64 0,4-2-16 16,0 1 0-16,0-1 0 0,2-4-288 0,0-2-48 16,0-3-16-16,3 1 0 0,1 6-336 0,3-3-80 15,0 0-16-15,2 2 0 0,0 0-272 0,2 2 160 16,1-2-160-16,3 2 128 0,2 0-128 0,-1 0 0 15,0 2 0-15,2 2 0 0,1 0 0 0,-1 2 0 16,0 2 0-16,-2 2 0 0,-3 3-192 0,0 5 192 16,-2 0-160-16,-1 5 160 0,0 6 0 0,-4 3 0 15,-1 4-128-15,-4 3 128 0,-5 2 144 0,-5 4 80 0,-2 7 16 0,-4 0 0 16,-3 2-64-16,-1-1-16 0,-3 1 0 0,1-4 0 16,1-4-160-16,0-5 0 0,-3-5 144 0,0-4-144 15,0-1 384-15,-1-4 0 0,-1-3 0 0,0-2 0 16,0-3 128-16,1-4 48 0,1-2 0 0,1-4 0 15,-1-2-112-15,0-3-32 0,2-4 0 0,3-3 0 16,3 0-128-16,4-4-32 0,4-3 0 0,0 0 0 16,0 0-128-16,5 0-128 0,5 1 144 0,3 2-144 15,1-3 0-15,5 1 0 0,4-1 0 0,4 2 0 16,1 1 0-16,2 1 0 0,2 4 0 0,1 3 0 16,1 3 0-16,-1 2-160 0,-2 1 160 0,-2 4-128 0,-1 4 128 15,-1 3-128-15,-4 2 128 0,1 3-128 0,-1 3 128 16,-5 5 0-16,-4 4-144 0,-6 3 144 0,1 3 0 0,-7 4 0 15,-3 2 0-15,-5 5 0 0,-1 5 0 0,-2-2 0 16,-1-4 0-16,-3-4 0 0,-1-6 0 0,-3-2 0 16,-3-3 0-16,0-2 0 0,1-5 0 0,-4-2 0 15,0-3 0-15,-3-1 0 0,-2-2 128 0,1-2-128 16,1-4 128-16,5-5-128 0,4-2 160 0,2-4-160 16,3-1 192-16,3-5-192 0,4-3 256 0,7-3-64 15,0-5-16-15,6-5 0 0,0-5-48 0,2 1-128 16,-1-1 192-16,11 1-64 0,8 1-128 0,6 2 0 15,4 2 0-15,3 4 0 0,-2 4 0 0,-1 3 0 16,-4 2 0-16,0 5 0 0,-2 5-160 0,-1 7 160 0,-4 5-208 16,-4 3 80-16,-1 3 128 0,-5 4 0 0,-3 4 0 0,-8 3 0 15,-5 3 0-15,-5 4 192 0,-3 2-64 16,-4-2 0-16,-2 0-128 0,-4-1 192 0,-4-2-64 0,-1-1 0 16,-2 0-128-16,-1-1 0 0,0-2 128 0,-1-3-128 31,1-1-1296-31,4-2-336 0,3-2-64 0,4 0-16672 0</inkml:trace>
  <inkml:trace contextRef="#ctx0" brushRef="#br3" timeOffset="-186728.58">7769 15615 7711 0,'0'0'336'0,"0"0"80"0,0 0-416 0,0 0 0 15,0 0 0-15,0 0 0 0,0 0 336 0,0 0-16 16,0 0 0-16,0 0 0 0,0 0-112 0,0 0-16 16,0 0-16-16,0 0 0 0,0 0-16 0,0 0 0 15,3-8 0-15,-3 8 0 0,4-10 112 0,1 1 32 0,-4 0 0 16,1 3 0-16,-2 6-16 0,6-10 0 0,0 0 0 0,0 1 0 16,1 0-128-16,0 2-32 0,0-1 0 0,0-1 0 15,1 0-128-15,0 1 0 0,-2-1 0 0,2 0 128 16,1-1-128-16,0 0 0 0,-2-1 0 0,2 0 0 15,2 0 0-15,-1-1 0 0,2-2-192 0,0 1 192 16,1 1-240-16,-2-1 80 0,1 1 16 0,2 0 0 16,0 0-48-16,0 1 0 0,1 0 0 0,-1 0 0 15,1 0-144-15,0 1-48 0,0 0 0 0,1 0 0 16,0-1-224 0,1 0-48-16,1 2-16 0</inkml:trace>
  <inkml:trace contextRef="#ctx0" brushRef="#br3" timeOffset="-185691.94">10618 16099 2751 0,'-5'21'128'0,"1"-8"16"0,-2 0-144 0,1 5 0 16,-2 5 0-16,1-1 0 0,-2-4 480 0,1 1 64 15,0-1 16-15,1-1 0 0,1 0-320 0,-1 1-64 16,0 0-16-16,1-1 0 0,0-2 32 0,1 3 0 16,0 2 0-16,2-1 0 0,-4-2 96 0,3 0 32 0,0 1 0 0,1-1 0 15,0 1-64-15,1 1-16 0,-4-1 0 0,0 2 0 16,1 2-240-16,-3-1 144 0,1-1-144 0,0 0 128 15,2 2-128-15,0-2 0 0,-1-1 0 0,-2-1 0 16,3-2 0-16,1-1 0 0,-3-2 0 0,1 0 128 16,-5 0-128-16,1-1 0 0,-2-1 0 0,1 0 0 15,-1 0 0-15,-1 2 192 0,0-4-192 0,1 2 192 16,0-3-48-16,-1 0 0 0,1 0 0 0,2-1 0 16,-2 0-144-16,0 1 0 0,-1-1 0 0,2 4 128 15,0-1-128-15,1-1 0 0,-4-2 0 0,1 2 0 16,-1 4 0-16,1-4 0 0,1-2 0 0,-4 3 0 15,0 4 0-15,0 2 0 0,-2 0 0 0,0-2 0 16,-1-4 0-16,-1 0 0 0,-1 1 0 0,2-1 128 0,-3 0-128 16,3 0 0-16,2 1 0 0,-2 0 128 0,-1 1-128 0,-1 0 0 15,1-1 0-15,-1 1 128 0,0 0-128 0,-1-1 0 16,3 0-192-16,-2 0 192 16,-1 0-608-16,0 0 0 0,-1 1 0 15,-2-2 0-15,1 1-32 0,-5-3 0 0,-1 1 0 0,-2 1 0 0,1 0 256 0,-1 1 64 16,-1-1 0-16,2-1 0 0,0 1 320 0,0-2-176 15,-1 1 176-15,3 0-128 0,-1-2 128 0,3 2 128 16,-3 0-128-16,2 1 176 0,-1 2 80 0,0-2 32 16,-3-1 0-16,2 2 0 0,-1-1-288 0,2-1 160 15,-1 2-160-15,2 4 128 0,-2 2-128 0,3 1 192 16,-3-3-192-16,4 1 192 0,1-1 128 0,-2-1 16 16,2-1 16-16,1-1 0 0,0-2-352 0,0-1 0 15</inkml:trace>
  <inkml:trace contextRef="#ctx0" brushRef="#br3" timeOffset="-185267.77">5680 16514 4543 0,'-11'-19'192'0,"4"4"64"0,-4-2-256 0,1-4 0 0,0-2 0 0,-1-3 0 15,3 0 0-15,1-3 0 0,3-2 0 0,-3 0 0 16,0 0-192-16,4-2 32 0</inkml:trace>
  <inkml:trace contextRef="#ctx0" brushRef="#br3" timeOffset="-183821.14">13309 15928 2751 0,'0'11'256'0,"0"-2"-256"0,2 2 0 0,0-1 0 15,0 0 928-15,0 0 144 0,-2-10 16 0,3 11 16 16,-1 0-688-16,0-3-144 0,-2-8-16 0,0 0-16 16,3 10 0-16,-3-10 0 0,1 9 0 0,-1-9 0 15,0 0 64-15,0 10 16 0,0-10 0 0,0 10 0 16,-2-2 0-16,2-8 16 0,0 11 0 0,0-11 0 15,-1 8-144-15,1 2-48 0,0 0 0 0,2-1 0 16,-2-9 16-16,0 0 0 0,0 0 0 0,8 6 0 16,-8-6 320-16,0 0 64 0,0 0 16 0,0 0 0 0,0 0-48 15,0 0 0-15,0 0 0 0,0 0 0 0,5 6-48 16,-5-6-16-16,0 0 0 0,0 0 0 0,0 0 0 16,0 0 0-16,0 0 0 0,0 0 0 0,0 0-64 0,0 0-32 15,0 0 0-15,0 0 0 0,0 0-32 0,0 0-16 16,0 0 0-16,0 0 0 0,0 0 16 0,0 0 0 15,0 0 0-15,0 0 0 0,0 0-160 0,0 0-32 16,0 0 0-16,0 0 0 0,4-9 32 0,-4 9 0 16,0 0 0-16,0 0 0 0,0 0-32 0,0 0 0 15,6-5 0-15,-6 5 0 0,0 0-128 0,0 0 0 16,0 0 0-16,0 0 0 0,0 0 0 0,0 0 128 16,0 0-128-16,0 0 0 0,0 0 0 0,0 0-256 15,0 0 48-15,0 0-6832 16,1-8-1376-16</inkml:trace>
  <inkml:trace contextRef="#ctx0" brushRef="#br3" timeOffset="-150095.55">11488 12191 13183 0,'-9'-2'576'0,"9"2"128"16,-9 7-560-16,4-1-144 0,-2 1 0 0,7-7 0 0,-6 4 256 0,6-4 32 15,0 0 0-15,0 0 0 0,0 0-64 0,0 0-16 16,0 0 0-16,0 11 0 0,-2-2-16 0,2-9 0 16,0 0 0-16,0 0 0 0,2 10 240 0,-2 0 32 15,-2-1 16-15,2-9 0 0,-1 10-32 0,1 0 0 16,0 1 0-16,0-1 0 0,0-10 208 0,0 8 48 16,0-8 0-16,0 0 0 0,0 0 240 0,-1 9 48 15,1-9 16-15,0 0 0 0,0 0 80 0,0 0 0 16,0 0 16-16,0 0 0 0,0 0-320 0,0 0-64 15,0 0-16-15,9-5 0 0,1-2-208 0,2-6-48 16,-1-4-16-16,2-2 0 0,3-5-48 0,1-3 0 0,4-7 0 16,1-4 0-16,2 1-64 0,1-1 0 0,3-4-16 15,3-1 0-15,2-2-32 0,2-4 0 0,3-2 0 0,-1-2 0 16,0-1-16-16,0-1 0 16,-1 0 0-16,0-2 0 0,1-2-80 0,-1-3-32 0,1-4 0 15,-9 17 0-15,-1-2-144 0,4-4 128 0,3-1-128 0,-2-2 128 16,-1 2-128-16,1 0 192 0,-3 0-192 0,-1 3 192 15,-2 3-192-15,-1 2 0 0,-2 4 0 0,0 3 0 16,-1 0 0-16,2-1 0 0,-1-2 0 0,2 1 0 16,3 4 0-16,-1-3 0 0,2 1 0 0,1 0 0 15,2 1 0-15,-4 0 0 0,1 3 0 0,-1 0 0 16,-2 1 0-16,-1 1 0 0,-1 1 0 0,-3 3 0 0,-1 3 0 16,-3 1 0-16,0 1 0 0,-3 1 0 0,-1 1 0 15,-2 1 0-15,0 3 0 0,-2 2 0 0,-1-1 848 16,0 3 144-16,-1-1 32 0,-2 1 0 0,-1 4-832 15,4 0-192-15,-4 2 0 0,1 2 0 0,-3 1 0 16,1-1 0-16,-2 2 0 0,0 1 0 0,-1 5 0 16,0 0 0-16,0 0 0 0,0 0 0 15,0 0-768-15,0 0-208 0,0 0-48 0,0 0 0 16,0 0-1632-16,-3 11-336 0,-2 0-64 0,1-3-11072 16</inkml:trace>
  <inkml:trace contextRef="#ctx0" brushRef="#br3" timeOffset="-149632.24">12522 10037 20271 0,'0'0'448'0,"0"0"80"0,0 0 32 0,0 0 16 0,0 0-576 0,9 2 0 0,-19 3 0 0,2 1 0 16,1 0 0-16,2 1 0 0,1-2 0 0,4-5 0 16,0 0 0-16,0 0 0 0,-6 3 0 0,6-3 0 15,0 0 928-15,0 0 80 0,0 0 16 0,0 0 0 16,0 0 0-16,0 0 0 0,0 0 0 0,3-5 0 16,4 0 0-16,1-4 0 0,4-2 0 0,3-3 0 0,4-3 0 15,4-2 0-15,1-3 0 0,17-13 0 16,3 1-1648-16,-3 2-320 0,1 3-64 15,-12 9-16-15,2-1 1648 0,1-2 320 0,0-1 64 0,2-1 16 0,-1 1-832 0,2 0-192 16,-3 0 0-16,1 2 0 0,1-1 0 16,0 2 0-16,-1 0 0 0,-1 1 0 0,-2 2 0 0,-2 0 0 15,-4 0 0-15,-1 5 0 0,-3 4 864 0,-3 5 128 16,-2 1 32-16,-3 7 0 0,-1 5-832 0,-2 2-192 16,-2 4 0-16,-4 7 0 0,0 3 0 0,-3 5 0 15,-1 1 0-15,1 1 0 0,-2-3 0 0,0 0 0 16,0-1 0-16,-1-1 0 0,0-1 0 0,1 0 0 15,1-3 0-15,-1 8 0 0,1-5 240 0,2-4 0 16,5-4 0-16,-1-2 0 16,3 0-2032-16,2-5-384 0,6 3-96 0,-2-8-13024 15</inkml:trace>
  <inkml:trace contextRef="#ctx0" brushRef="#br3" timeOffset="-148716.8">13127 11383 15663 0,'0'0'1392'0,"-8"9"-1120"0,-3 0-272 0,2-1 0 15,1 3 640-15,1 0 64 0,-1-2 0 0,4 2 16 16,1-1-32-16,3-10-16 0,-2 9 0 0,2-9 0 16,0 0 272-16,7 8 48 0,2-4 16 0,0-1 0 15,-1-3 16-15,3-1 16 0,5-1 0 0,-1-1 0 0,0-2-400 0,2-2-64 16,6-4-32-16,0-3 0 0,4 0-224 0,0-1-64 15,-1-3 0-15,1-5 0 0,1-7-64 0,2 1-32 16,2-2 0-16,1-1 0 0,0-3-160 0,0-1 192 16,-2 0-192-16,2-1 192 0,2-3-192 0,-2-4 160 15,-1-2-160-15,-2 2 160 0,-2 0-160 0,-3 0 160 16,-2 0-160-16,-6 3 160 0,-1 4-160 0,-2 3 0 16,0 3 0-16,-6 1 0 0,-1-1 128 0,-3 3-128 15,0 1 128-15,-1 4-128 0,-3 1 288 0,-3 5-32 16,-1 0 0-16,1 3 0 0,1 4-64 0,-5 3-32 15,1 3 0-15,0 3 0 0,-2 1-16 0,-2 3 0 16,-2 2 0-16,0 1 0 0,-3 1-144 0,-4 4 0 16,-1 1 0-16,0 4 128 0,1 3-128 0,-3 2 0 15,0 1 0-15,3 6 128 0,-1-1 32 0,2 5 0 0,2 3 0 0,4 3 0 16,1 2 176-16,-2 4 48 0,-1 2 0 0,2 1 0 16,0-2-96-16,2-1-16 0,0-2 0 0,5-3 0 15,-3-1-128-15,4-4-16 0,1-5-128 0,-2 0 192 16,3-3-64-16,1 0-128 0,0-3 176 0,3-2-176 15,1-5 208-15,3 1-64 0,0-1-16 16,3-2 0-16,3-1-128 0,4-2 192 0,1-2-192 0,2-1 192 16,3-1-192-16,2-1 0 0,4 0 0 0,1-3 0 15,0-1-208-15,1-2-80 0,-3 0-16 0,0-1-11200 16,-3-2-2240-16</inkml:trace>
  <inkml:trace contextRef="#ctx0" brushRef="#br3" timeOffset="-148364.57">14276 11003 14735 0,'-10'-15'640'0,"5"7"160"0,1 2-640 0,4 6-160 15,-6-8 0-15,6 8 0 0,0 0 3504 0,-8 0 656 0,2 6 144 0,-1 3 32 16,-1 1-2672-16,3 6-544 0,-3 2-96 16,4 4-32-16,1 3-160 0,-2-1-16 0,2 0-16 0,2 4 0 15,0 1-128-15,2 2-32 0,0 0 0 0,1-1 0 16,0-4-384-16,3-1-64 0,-4-1-32 0,1-2 0 15,0-3-160-15,-1-3 192 0,-1-3-192 0,0-2 192 16,0 1-192-16,-1-4 0 0,1-8-160 0,0 0 160 31,0 0-640-31,0 0-16 0,0 0-16 0,0 0 0 0,-1-9-2544 0,1-2-512 0,1 1-112 16</inkml:trace>
  <inkml:trace contextRef="#ctx0" brushRef="#br3" timeOffset="-147984.22">15200 10623 24703 0,'4'-17'1088'0,"-1"4"240"0,-1-1-1072 0,-2-2-256 16,0 0 0-16,0 1 0 0,0 1 880 0,-2-2 112 15,-2-2 32-15,-2 3 0 0,1 3-192 0,-4-3-16 16,-1-1-16-16,-1 3 0 0,-1 6-48 0,-1 2-16 16,-2-1 0-16,-1 3 0 0,-2 2-96 0,-1 4-32 15,0 5 0-15,-2 2 0 0,-1 1-128 0,-1 7-32 16,2 7 0-16,0 5 0 0,-4 6-144 0,3 1-48 16,2 1 0-16,2 3 0 0,1 1 0 0,2 1 0 0,3 1 0 15,1-1 0-15,1-1-64 0,4-1 0 0,2 1-16 16,1-3 0-16,0-6-176 0,3-1 192 0,0-3-192 0,0 0 192 15,0-1-192-15,0 0 128 0,0-6-128 0,0 1 128 16,0 1-128-16,0-2 0 0,0 0 0 0,0-3 0 31,1-1-448-31,-1-3-80 0,0-1-16 0,-1-1 0 16,-5-4-2688-16,1-3-544 0</inkml:trace>
  <inkml:trace contextRef="#ctx0" brushRef="#br3" timeOffset="-147836.4">14445 11161 24879 0,'-1'-9'2208'0,"3"-1"-1760"15,2 0-448-15,5 0 0 0,3 5 2016 0,5-2 320 16,3 1 64-16,8 0 16 0,6 1-1328 0,6 1-256 16,3 3-48-16,4-1-16 0,1-4-416 0,6 3-96 15,4 0 0-15,4 2-16 0,1 2-240 0,-5-1 176 16,-3-1-176-16,-7 1 160 16,-7 2-1600-16,-5-1-320 0,-6-1-64 0,-7 0-13008 15</inkml:trace>
  <inkml:trace contextRef="#ctx0" brushRef="#br3" timeOffset="-147504.99">15893 10436 17503 0,'0'0'1552'0,"-1"-7"-1232"0,-2 3-320 0,3 4 0 16,-3 9 3696-16,-1 4 672 0,0 4 144 0,0 9 32 16,-5 5-3136-16,-1 3-608 0,-2 2-128 0,0 2-32 15,-2 3-160-15,-1 2-32 0,-3 8-16 0,1 0 0 16,0 4-144-16,1-4-32 0,2-5 0 0,-1-3 0 15,4-4-256-15,1-4 0 0,2-2 128 0,0-5-128 16,1-1 0-16,3-4 0 0,-1-2-208 0,3-3 80 16,0-1-1216-16,2-5-224 0,2-5-48 0,-2-7-8768 15,0 0-1760-15</inkml:trace>
  <inkml:trace contextRef="#ctx0" brushRef="#br3" timeOffset="-147344.22">15347 10961 35935 0,'0'0'3200'0,"12"-5"-2560"16,6 0-512-16,6-1-128 0,6 3 832 0,9 2 128 16,3 5 48-16,4-2 0 0,6-2-688 0,4-2-128 15,7 1-16-15,5 1-16 0,-5 1-160 0,0 2 0 16,-4-3 0-16,-8 2 0 16,-6 0-2992-16,-5-1-464 0</inkml:trace>
  <inkml:trace contextRef="#ctx0" brushRef="#br3" timeOffset="-146681.93">16783 10925 7359 0,'-10'-1'320'0,"3"-2"80"0,-2-3-400 0,-1 2 0 0,1 1 0 0,-1 1 0 15,1-1 1728-15,2 0 256 16,0-1 48-16,3 0 16 0,4 4-1360 0,-5-5-272 0,2-3-48 0,-1-1-16 15,-1 2 560-15,3-1 112 0,2 0 32 0,0 8 0 16,-2-9 304-16,1 1 64 0,1 8 16 0,0 0 0 16,-5-7-48-16,5 7-16 0,0 0 0 0,0 0 0 15,-7 10-368-15,-1 2-80 0,0 3-16 0,3 5 0 16,-3 4-208-16,3 2-32 0,0 2-16 0,2 1 0 16,1-4-320-16,1-1-64 0,1 0-16 0,2-2 0 15,1-3-96-15,3-3-32 0,0-1 0 0,4-5 0 16,3 0 176-16,4-5 16 0,1-2 16 0,8-4 0 15,-1-4 160-15,6-1 16 0,3-3 16 0,2-4 0 0,1-4-240 16,-2-2-48-16,-3 1-16 0,-4-3 0 0,-2-1-96 16,-3-1-128-16,-2-3 176 0,-4 3-176 0,-1 2 176 0,-3 0-176 15,-2-3 160-15,-2 3-160 0,-3 2 128 16,-1 2-128-16,-2 2 0 0,-1 0 144 0,0 1-144 0,-1 3 0 16,-1 3 0-16,-1 1 0 0,-1 1-192 15,2 6-64-15,-1-5 0 0,1 5-16 16,0 0-3440-16,0 0-704 0</inkml:trace>
  <inkml:trace contextRef="#ctx0" brushRef="#br3" timeOffset="-146216.92">17521 10752 28559 0,'-21'3'1264'0,"9"1"272"0,-2 4-1232 0,0 7-304 0,-2 7 0 0,1 9 0 16,1 7 1168-16,-5 2 176 0,-2 2 48 0,-1 6 0 15,-1 6-752-15,0 1-160 0,-2 1-32 0,4-1 0 16,4-2-240-16,2-5-48 0,2-6-16 16,2-5 0-16,3-8 128 0,3-5 32 0,2-7 0 0,2-5 0 15,0-3 336-15,1-9 80 0,0 0 16 0,0 0 0 16,0 0 160-16,10-10 16 0,3-6 16 0,1-6 0 15,-2-6-528-15,5-4-96 0,3-3-32 0,0-1 0 16,-2-2-144-16,0 0-128 0,2-2 192 0,-1 1-192 16,-1 0 128-16,2 2-128 0,-3 0 0 0,4 2 0 0,2 1 0 15,1 1 0-15,1 5 0 0,3 2 0 0,0 4 0 0,3 5 0 16,0 5 0-16,-1 3 0 0,0 1 0 16,0 6 0-16,-1 4 0 0,-3 5 0 0,-3 3 0 0,-3 4 0 15,-5 1-128-15,-5 2 128 0,-2 7 0 0,-3-1-144 16,-4-1 144-16,-3-3 0 0,-2-4 0 0,-6-2 0 15,-1-2 0-15,-4 0-128 0,-2-2 128 0,-8-4 144 16,-6-5-16-16,-4 0-128 0,-4 0 256 0,-1-4-64 16,0-3-16-16,-2-2 0 0,5 0-176 0,-1-1 160 15,5-1-160-15,6 1 160 0,5 0-160 0,6 3-144 16,7 1 144-16,9 6-208 16,11-10-2880-16,10 2-576 0,8 1-112 0</inkml:trace>
  <inkml:trace contextRef="#ctx0" brushRef="#br3" timeOffset="-145455.95">19044 10178 15663 0,'0'-17'1392'0,"-2"7"-1120"0,0 1-272 0,1 0 0 15,2 3 2064-15,-1 6 368 0,0 0 64 0,0 0 0 16,-7 3-1360-16,-3 7-288 0,0 5-48 0,-4 7-16 16,-5 8-80-16,0 6 0 0,-3 6-16 0,-1 10 0 15,-1 7 224-15,-2 7 48 0,-2 7 16 0,-4-1 0 16,-2 2-352-16,1 0-80 0,1 0-16 0,6-10 0 15,4-9-272-15,6-5-64 0,6-10-16 0,4-5 0 16,-4-7 208-16,6-8 32 0,4-3 16 0,3-7 0 16,-3-10 64-16,12 5 16 0,3-3 0 0,5-4 0 15,2-7-48-15,6-1 0 0,0-2 0 0,1-3 0 16,-1-4-320-16,3 2-144 0,-4-5 128 0,0 3-128 0,0 1 0 16,-2 2 0-16,-5 0 0 0,-2 3 0 0,0 3 0 15,-3 5 0-15,-3 4 0 0,-4 3 0 0,-8-2 0 0,5 12-144 16,-3 4 144-16,-4 5-160 0,-7 1 160 0,-2-1-128 15,-5 0 128-15,-1 0-128 0,-4 2 128 0,0-1 0 16,-7-6 0-16,3-1 0 0,-2-3 0 0,-1-1 144 16,-3-1-144-16,1-3 160 0,0-4 48 0,5-1 16 15,3 0 0-15,4-2 0 0,0-3-80 0,6-1-16 16,0-4 0-16,4 2 0 16,5 1-1472-16,4-4-288 0,5-2-64 0,3-1-9824 15,4-3-1952-15</inkml:trace>
  <inkml:trace contextRef="#ctx0" brushRef="#br3" timeOffset="-145206.22">19622 10180 32255 0,'-2'-15'1424'0,"0"8"304"0,-4-4-1392 0,2 4-336 0,4 7 0 0,-7-2 0 16,-2 1 576-16,-2 6 32 0,0 4 16 0,-3 7 0 15,1 6-240-15,-2 5-32 0,-3 3-16 0,-4 7 0 16,0 8 16-16,2 5 0 0,-2 8 0 0,1 2 0 16,3 2-16-16,-1 3 0 0,1 3 0 0,2 0 0 15,2-1-336-15,3-5 144 0,0-6-144 0,2-4 0 16,0-6 0-16,1-6-176 0,2-5 0 0,2-8 0 16,0-5-2112-16,5-3-416 15,2-5-96-15</inkml:trace>
  <inkml:trace contextRef="#ctx0" brushRef="#br3" timeOffset="-144896.42">19586 10840 30399 0,'-19'0'1344'0,"8"2"288"15,0 3-1312-15,3 5-320 0,1 4 0 0,-2 3 0 0,-2 1 1376 0,2 1 208 16,3 3 32-16,1 3 16 0,2 2-1200 0,4-4-240 15,5-3-64-15,2-1 0 0,2-2-128 0,4-2 0 16,-1-6 0-16,3-2 0 0,2-4 128 0,2-2-128 0,1-1 0 0,1-4 128 16,2-4 80-16,0-6 16 0,1-2 0 0,-2-2 0 15,2 3 144-15,-3-6 16 0,1-5 16 0,-3-1 0 16,-1-1 128-16,-1 2 32 0,-1 2 0 0,-2 0 0 16,-5-2-48-16,-3 3-16 0,0 3 0 0,-4 2 0 15,-2 2-176-15,2 1-16 0,-1-1-16 0,1 7 0 16,-3-1-288-16,2 3 0 0,-2 7-128 0,0 0 128 15,0 0-1952 1,0 0-288-16,0 0-64 0,10 0-9280 0,0 1-1840 0</inkml:trace>
  <inkml:trace contextRef="#ctx0" brushRef="#br3" timeOffset="-144583.54">20200 10867 33167 0,'0'0'2944'0,"0"0"-2352"16,0 0-464-16,8 6-128 0,2-4 368 0,2-1 48 16,3 0 16-16,4-2 0 0,3-1-32 0,4-5 0 15,2-3 0-15,2-2 0 0,1-1-192 0,0-1-32 16,-2-3-16-16,-5-2 0 0,-4 0-160 0,-3-2 0 16,-1 4 144-16,-5 1-144 0,-6-1 192 0,-2 2-16 15,0-2-16-15,-8 6 0 0,-4 4 576 0,-5 2 112 16,-2 0 32-16,-4 5 0 0,-3 5-464 0,-5 5-96 15,-1 3 0-15,-1 3-16 0,0 0-304 0,5 5 0 16,4 2 0-16,4 0 0 0,5-1 0 0,4 1 160 16,4 0-160-16,6 2 128 0,4-1-128 0,5 0 0 0,4-4 0 15,6 1 0-15,6-1 0 0,2 2 0 0,4-5-192 16,3-3 192 0,1-3-3104-16,1 0-496 0,17 6-112 0,-12-13 0 0</inkml:trace>
  <inkml:trace contextRef="#ctx0" brushRef="#br3" timeOffset="-143584.74">21848 10535 2751 0,'0'0'256'0,"0"0"-256"15,9-5 0-15,-1 1 0 0,2 1 2384 0,-10 3 432 16,0 0 96-16,6-5 16 0,-6 5-2352 0,10-6-448 15,-10 6-128-15,5-6 0 0,0 0 0 0,-5 6 0 16,5-7 0-16,-5 7 0 0,0 0 0 0,0 0 0 16,0 0 128-16,0 0-128 0,0 0 240 0,0 0-32 15,0 0 0-15,0 0 0 0,0 0-16 0,0 0-16 16,-5-5 0-16,5 5 0 0,-5-7 208 0,5 7 32 16,-2-6 16-16,2 6 0 0,0 0 656 0,0 0 144 15,-3-9 32-15,-2 2 0 0,3 0-32 0,2 7 0 16,-4-7 0-16,0-1 0 0,-2-2-272 0,-2 1-64 15,-2 2-16-15,-1 1 0 0,-1 2-64 0,-3 0-16 16,-5 0 0-16,-2 4 0 0,-5 3-320 0,0 2-64 16,-1 0-16-16,-2 4 0 0,-2 4-176 0,-1 1-32 0,1 2-16 15,0 3 0-15,-1 0 144 0,3 7 48 0,5 0 0 0,2-3 0 16,6-2-368-16,6-1 144 0,4-1-144 16,6-3 0-16,5-1 128 0,5-2-128 0,5-5 0 0,4-1 0 15,0-3 256-15,5-1-16 0,3-5 0 0,0-1 0 16,3-5 32-16,-3 0 16 0,2 0 0 0,-1-4 0 15,1 0-160-15,-4-3-128 0,1 0 144 0,-2 1-144 16,-2 1 192-16,-2 2-48 0,-2-2-16 0,-1 4 0 16,-5 1-128-16,-1 3 0 0,-1 3 0 0,-9 2 0 15,0 0 0-15,0 0 0 0,0 0 0 0,2 12 0 16,-3 2 256-16,-3 2 112 0,1 3 16 0,-6 4 16 16,-1 4-400-16,0 3 0 0,1 2 128 0,-5 5-128 0,-2 4 0 15,-1 4 0-15,1 1 0 0,-2 1 0 0,1-2 0 16,0-1 0-16,0-3 0 0,-1 0 128 0,0-6 32 15,1-2 0-15,-1-3 0 0,1 2 0 0,-1 1 96 16,0-3 0-16,-4-4 16 0,1-4 0 0,2 0-16 0,-4 0-16 16,-1 0 0-16,0-4 0 0,3-3-48 0,3-2 0 15,4-2 0-15,-1 0 0 0,-4-2-192 0,6-3 0 16,2-4 0-16,3-2 0 0,2-1-128 0,6 1-80 16,-2-9-16-16,4-3-12192 15,3-5-2432-15</inkml:trace>
  <inkml:trace contextRef="#ctx0" brushRef="#br3" timeOffset="-143050.19">21523 9748 15663 0,'0'0'1392'0,"-2"-11"-1120"16,-2 0-272-16,1 1 0 0,3 10 1696 0,0 0 288 15,0 0 48-15,-7-3 16 0,-1 2-928 0,-1 7-176 16,-5 5-48-16,-1 4 0 0,-2 7-192 0,-3 4-64 15,-1 5 0-15,3 7 0 0,2 4-192 0,-4 11-32 16,-7 7-16-16,2 2 0 0,-1 4 240 0,0 7 32 16,2 5 16-16,2 3 0 0,3-1-224 0,4-6-32 0,-1-3-16 15,2-1 0-15,3-2-288 0,2-4-128 0,1-5 0 0,3-3 128 16,-3-6-128-16,3-5 160 0,1-6-160 16,0-5 160-16,1-3-160 0,1-6 160 0,0-1-160 0,2-2 160 15,0-4-160-15,2-5-144 0,-2-4 144 0,0 0-208 31,-2 2-1952-31,2-11-384 0,0 0-80 0</inkml:trace>
  <inkml:trace contextRef="#ctx0" brushRef="#br3" timeOffset="-142579.38">22600 10275 22111 0,'0'0'1968'0,"-2"-6"-1584"16,-2-2-384-16,-1 5 0 0,5 3 208 0,0 0-32 15,-9-1-16-15,2 2 0 0,-3 2 672 0,1 6 128 16,-1 5 16-16,0 5 16 0,0 4-208 0,-3 7-32 16,1 4-16-16,-1 5 0 0,-2 6-96 0,0-2 0 15,-1-2-16-15,-2 3 0 0,-1-1-80 0,2-4-16 0,-1-3 0 0,6-6 0 16,0-3-176-16,3-5-32 0,1-5-16 0,5-3 0 16,-1-6 416-16,4-8 96 0,0 0 16 0,0 0 0 15,0 0 64-15,7-15 0 0,3-5 16 0,5-3 0 16,3-3-368-16,0-2-80 0,1-3-16 15,0 1 0-15,0-2-320 0,0-1-128 0,-3-4 0 16,0-2 0-16,-1-5 0 0,0 3 128 0,2 3-128 16,-1 2 0-16,2 8 0 0,1 4 0 0,-1 4 128 0,3 4-128 15,-2 5 0-15,-1 4 0 0,-2 3 0 0,1 3-160 16,-2 2-96-16,-2 4-32 0,-2 4 0 0,2 2 0 16,0 4-2464-1,-2 5-512-15,-3 1-80 0,-2 2-32 0</inkml:trace>
  <inkml:trace contextRef="#ctx0" brushRef="#br3" timeOffset="-142259.15">22716 10587 28911 0,'0'0'1280'0,"0"0"256"0,0 0-1216 0,7 8-320 15,2-2 0-15,3-1 0 0,4 0 448 0,2-3 48 16,4-2 0-16,3-1 0 0,1-2-192 0,-2-2-48 15,1 1 0-15,0-3 0 0,-4-3-256 0,-1 0 0 16,-1-1 128-16,-2 0-128 0,-5-1 0 0,-2 0 0 16,-2-1 128-16,-3 2-128 0,-4 1 192 0,-1 1-32 15,-1 0 0-15,-5 5 0 0,-2 2 544 0,-5 2 128 16,-3 3 0-16,-2 3 16 0,0 0-448 0,-4 4-80 0,1 1-32 16,-1 3 0-16,2 1-112 0,0 1-32 0,1 1 0 15,5 0 0-15,3 2 48 0,6 0 0 0,1-4 0 16,5 2 0-16,3 1-192 0,3 0 192 0,3-3-192 0,4-1 192 15,0-1-192-15,1-1 128 0,3 1-128 16,-1-3 128-16,5-3-368 0,2-3-80 0,-1 0 0 0,1-1-10832 16,0-1-2160-16</inkml:trace>
  <inkml:trace contextRef="#ctx0" brushRef="#br3" timeOffset="-141916.07">23206 10649 32079 0,'0'0'1408'0,"4"-4"320"0,4 2-1392 0,4-1-336 15,4 1 0-15,3 1 0 0,3-1 0 0,2 1 144 16,1 0-144-16,4-1 0 0,-1-5 144 0,-1-1-144 16,-3-2 0-16,1 0 144 0,-2 2-144 0,1-3 0 15,-3-3 0-15,-1 2 0 0,-2 1 0 0,-4 0 0 16,-4 0 0-16,-3 1 0 0,-3 1 176 0,-2 2-48 15,-2 7-128-15,0 0 192 0,-12-7 448 0,-3 3 64 16,-3 4 32-16,-5 4 0 0,-5 4-304 0,0 2-64 16,-1-1-16-16,2 3 0 0,-1 1-80 0,3-1-16 15,2-1 0-15,4 0 0 0,5 1 96 0,5-1 16 16,-1 1 0-16,6-2 0 0,4 0-64 0,3 1-16 0,3-2 0 16,2 1 0-16,2-1-144 0,2-1-16 0,0-1-128 15,2 1 192-15,2 1-192 0,3-2 0 0,1 0 0 16,2-1 0-1,1 0-1152-15,1 2-288 0,2 0-48 0,-1 0-9600 0,-1-2-1920 16</inkml:trace>
  <inkml:trace contextRef="#ctx0" brushRef="#br3" timeOffset="-141416.66">24082 10477 28559 0,'-8'-13'1264'0,"2"7"272"0,-2-2-1232 16,-1 6-304-16,0 0 0 0,-1 4 0 0,-1 3 1024 0,0 3 160 16,-3 1 32-16,-1 2 0 0,0 4-640 0,3 1-128 15,2-1-32-15,0 4 0 0,1-2-272 0,2 2-144 16,0 1 160-16,1 0-160 0,0-5 256 0,3 1-64 15,1-5 0-15,-2 1 0 0,2 0-48 0,2-2-16 16,0-10 0-16,0 0 0 0,0 10-128 0,0-10 192 16,0 0-192-16,0 0 192 0,0 0 64 0,0 0 0 15,0 0 16-15,0 0 0 0,9-2-32 0,-2-2-16 16,-3-4 0-16,0 0 0 0,3-2-96 0,-3-1 0 16,3-4-128-16,-1 2 192 0,-3 0-192 0,2-1 144 0,4-2-144 15,3 0 128-15,-1-2 0 0,2-1 0 0,2 1 0 0,0 1 0 16,2-1-128-16,-1 1-224 0,0 5 48 0,-2 1 16 15,0 0 160-15,2 1 0 0,1 3 0 16,1 2 0-16,0 4 0 0,-1 1 0 0,-2 1 0 0,0 2 0 16,-7 2 0-16,1 2 0 0,-1 3 0 0,-1 3 0 15,-6 3 0-15,-1 3-128 0,-3 1 0 0,-1 2 0 16,0 0 128-16,-2 2 0 0,0-4 128 0,-1 4-128 16,3-1 128-16,-2-2-128 0,3-2 128 0,-1-1-128 15,2 1 0-15,-1-1 0 0,2 0 0 0,1-3 0 16,0-3 0-16,3 1 0 0,-1 1 0 0,1-1-11408 15,1-4-2320-15</inkml:trace>
  <inkml:trace contextRef="#ctx0" brushRef="#br3" timeOffset="-140877.66">22874 11075 19343 0,'0'0'1728'0,"0"0"-1392"0,0-10-336 0,-1 2 0 16,1 8 1344-16,-6-6 208 0,0 1 48 0,-4 2 0 16,-3 1 80-16,-4 3 32 0,-5 3 0 0,-3 1 0 15,-4-1-752-15,0 2-160 0,-2 1-32 0,2 1 0 16,2 2-272-16,4-3-64 0,4-2-16 0,4 4 0 15,1 1-96-15,7-3-32 0,7-7 0 0,-3 13 0 16,6-1-80-16,2 2-16 0,1-2 0 0,5 1 0 0,4-1-48 16,3 0-16-16,0 3 0 0,3-1 0 0,1-1-128 0,-2-1 0 15,-5-2 0-15,0 2 128 0,-3 0-128 16,-3 1 0-16,-5-1 0 0,-4 1 0 0,-4 2 128 16,-3 1-128-16,-3 0 128 0,-4-2-128 0,-5 0 480 15,-3-2 16-15,-4-1 0 0,-2 0 0 0,-1-2-176 0,0-1-48 16,1-3 0-16,1-1 0 0,1 1-144 0,0-3-128 15,-1-2 144-15,3-1-144 0,4 0 0 0,4-2-208 16,5-1 16-16,5 1 0 16,4-5-2448-16,6 0-496 0,7 1-80 0</inkml:trace>
  <inkml:trace contextRef="#ctx0" brushRef="#br3" timeOffset="-140264.57">23247 10901 21071 0,'0'0'928'0,"-3"-6"208"0,2-2-912 0,1 8-224 0,-4-8 0 0,4 8 0 15,0 0 1360-15,-5 6 240 0,-3 2 32 0,-2 6 16 16,-3 4-320-16,1 7-64 0,-2 3-16 0,-1 4 0 16,-2 2-416-16,-2 2-64 0,4 1-32 0,-3 1 0 15,-1 4-144-15,2 0-16 0,0-1-16 0,3-3 0 16,0 2-368-16,3-5-64 0,2-4 0 0,2-3-128 15,3-1 0-15,-1-4 0 0,4-5 0 0,0-1 0 16,1-4-880-16,0-4-272 16,1-1-64-16,-1-8-8896 0,0 0-1760 0</inkml:trace>
  <inkml:trace contextRef="#ctx0" brushRef="#br3" timeOffset="-139793.15">22884 11237 25167 0,'9'-8'1104'0,"0"0"240"0,4-2-1072 0,2 2-272 16,3 0 0-16,4 1 0 0,5 1 0 0,5 0 160 16,6 0-160-16,-2-1 128 0,2-1-128 0,2 2 128 15,0 0-128-15,-5 0 128 0,-2-2-128 0,-4 1 0 16,-1 2 0-16,-7-2 128 0,-2 1-128 0,-4 1 0 16,-3 1 0-16,-2 2 0 0,-10 2 704 0,0 0 64 15,0 0 16-15,0 0 0 0,0 0 304 0,-4 12 64 16,-3 1 16-16,-1 2 0 0,-1 2-384 0,0 1-80 0,-4 2 0 15,2 0-16-15,-2 3-432 0,1-2-96 0,1 0-16 16,1-3 0-16,3-3-16 0,0-2 0 0,1-1 0 16,2-1 0-16,2-2 48 0,0 0 0 0,2-9 0 0,0 0 0 15,0 0 160-15,0 0 48 0,0 0 0 0,0 0 0 16,0 0 80-16,12-3 32 0,-3-2 0 0,2-3 0 16,0-1-240-16,-2-4-64 0,2-1 0 15,0 0 0-15,0 0-192 0,0-1 128 16,2 1-128-16,-1 0 0 0,-2-1 128 0,1 1-128 0,1 6 0 15,1 0 0-15,2-3 0 0,1 4 0 0,-3 4 0 0,0-1 0 16,4 0 0-16,-2 1 0 0,-3 0 0 0,1 5 0 16,-1 2 0-16,0 0 0 0,-12-4 0 0,7 10 0 0,-1 2 0 15,-2 2 0-15,-3 0 0 0,-1 0 0 0,-1 2 0 16,1-2 0-16,-1 0 0 0,0-1 144 0,-3-1-144 16,2-2 0-16,-1-1 0 0,3-9 128 0,-1 12-128 0,0-2 0 15,1-10 0-15,2 9 0 16,1 0-832-16,3-3-208 15,-6-6-48-15,9 5-10480 0,2-4-2096 0</inkml:trace>
  <inkml:trace contextRef="#ctx0" brushRef="#br3" timeOffset="-139471.48">23991 11109 22111 0,'0'0'976'0,"0"0"208"0,2-8-944 0,-2 8-240 0,0 0 0 0,0 0 0 16,0 0 1600-16,0 0 288 0,-8-2 48 0,1 8 16 16,-4 4-512-16,0 2-96 0,-1 2-32 0,0 4 0 15,-2 2-464-15,0 4-80 0,-3 2-32 0,1 1 0 16,-2 2-32-16,0-1 0 0,1-2 0 0,1 1 0 15,2-2-352-15,1-3-80 0,-1-1-16 0,2-4 0 16,3 0-256-16,2-3 0 0,-2-2 128 0,4-1-128 16,2-1 0-16,-1-1 0 0,4-9 0 0,0 0 0 0,0 0-224 15,0 0-96-15,8 3-32 0,-8-3 0 16,0 0-1392-16,9-5-288 0,-3-3-48 16,0 0-8160-16,-3-1-1648 0</inkml:trace>
  <inkml:trace contextRef="#ctx0" brushRef="#br3" timeOffset="-138513.09">24322 11126 28559 0,'0'0'2544'0,"0"0"-2032"15,-9-3-512-15,0 4 0 0,-3 5 960 0,-2 1 80 16,-2 1 32-16,-1 6 0 0,-2 2-352 0,-3 2-64 0,0 3-16 0,0-3 0 16,1 1-400-16,2 0-96 0,4 0-16 0,1-1 0 15,0-4 0-15,6-2 0 0,3-4 0 0,2 1 0 16,1-1 160-16,2-8 32 0,0 0 0 0,11 6 0 16,2-4 256-16,3-2 48 0,4-2 16 0,0-3 0 15,3-4-368-15,1-1-64 0,2 1-16 0,-4-1 0 16,-1-1-192-16,-2-3 128 0,0-2-128 0,0-1 0 15,-2 2 128-15,1 0-128 0,1 1 0 0,-3 3 0 16,0 2 0-16,-1 3 128 0,-3 1-128 0,-1 2 0 16,-2 0 0-16,-9 3 0 0,0 0 0 0,0 0 0 15,0 0 0-15,0 0 0 0,0 0 144 0,0 8-144 16,0-8 176-16,-1 9-48 0,1-9-128 0,0 0 192 16,1 12-192-16,4-2 0 0,3-4 0 0,0-3 0 0,2-1 0 15,4-2 128-15,1-3-128 0,-1-3 0 0,-2 1 0 16,0-1 0-16,-1 1 128 0,2-2-128 0,0 0 0 0,-2 1 128 15,-2 0-128-15,-5 0 0 0,-4 6 0 0,0 0 0 16,0 0 0-16,0 0 0 0,0 0 0 0,-6-3 0 16,-5 3 0-16,-1 4 0 0,-2-1 0 0,0 4 128 15,-2 4-128-15,-4 3 0 0,-4 2 0 0,2 0 0 16,2 0 0-16,0 3 0 0,2 2 0 0,5 0 0 16,4-1 0-16,5-5 0 0,0-4 0 0,3-1 0 15,4 0 0-15,2-3 0 0,4-5 0 0,3-2 0 16,3-3 0-16,3-1 144 0,4-2 64 0,0-2 16 15,1-1 0-15,0 1 0 0,4-2-224 0,-2 1 128 16,-2 1-128-16,-2 3 0 0,-1 1 0 0,-4 1 128 0,-1 3-128 16,-5 0 0-16,-2 1 0 0,-1 6 0 0,0 5 0 15,-5 3 0-15,-2 3 0 0,-1 4 224 0,-6 1-64 0,2 3-16 16,-3 3-144-16,-4 2 0 0,-8 2 0 16,-3-2 0-16,-2 3 128 0,-4 3 0 0,-2 3 0 15,-4 1 0-15,-6 3-128 0,3-3 0 0,3-3 0 16,5-4 0-16,4-10 0 0,2-3 0 0,0-4 0 0,3-3 0 15,-2-2 144-15,3-4 0 0,1-2 0 0,-2-3 0 16,1-2 112-16,3-2 0 0,5-1 16 0,4-2 0 16,-1-4-80-16,5-1-32 0,3-3 0 0,5-4 0 15,1-4 16-15,6-4 0 0,3-4 0 0,4 2 0 16,3 0-176-16,3 0 0 0,3-4 0 0,-1 5 0 0,1 0 0 16,2 4 0-16,3 0 0 0,4 4 0 0,4 1 0 15,-2 0 0-15,0 2 0 0,4 1 0 16,0-1 0-16,0-1 0 0,-2 0 0 0,-4 0 0 0,0-3 0 15,1-2 0-15,-1-2-160 0,-1-2 160 0,0-2 0 16,-3 0-144-16,-3 4 144 0,-3 1 0 0,-3 5 0 0,-6 3 0 16,-2 2 0-16,-6 4 0 0,-9 7 0 0,0 0 0 15,7-4 0-15,-7 4 0 0,0 0 0 0,-9 13 0 16,0 3 0-16,-2 3-128 0,1 1 128 0,-4 3 0 16,-5 0 0-16,2 0 0 0,-1-2 0 0,0-1 0 15,-4 0 0-15,3-4 0 0,1-2 0 0,2 1 0 16,0-5 0-16,2 0 0 0,0-2 0 0,1 0 0 15,5-2 0-15,-1-2 0 0,9-4 0 0,-7 2 0 16,7-2 0-16,0 0 0 16,-7-2-1392-16,7 2-240 0,0 0-48 0,-5-8-10784 0,0 1-2144 0</inkml:trace>
  <inkml:trace contextRef="#ctx0" brushRef="#br3" timeOffset="-138337.18">24291 11035 35935 0,'-7'-15'3200'0,"4"-2"-2560"0,1 1-512 0,0 5-128 15,2 11 1600-15,0-8 288 0,2 3 64 0,-2 5 16 16,0 0-2224 0,0 0-432-16,0 0-80 0,0 0-32 0,0 0-2192 0,0 0-432 0,2 10-96 0</inkml:trace>
  <inkml:trace contextRef="#ctx0" brushRef="#br3" timeOffset="-136435.91">6813 15034 8287 0,'0'0'736'0,"-5"-5"-592"0,0-2-144 0,2-1 0 16,0-1 272-16,2-2 32 0,1-3 0 0,4-4 0 16,0-4-304-16,1-2 0 0,2 1 0 0,1-3 0 15,3-5 0-15,2-1 0 0,2-1 0 0,2 0 0 16,3 1-352-16</inkml:trace>
  <inkml:trace contextRef="#ctx0" brushRef="#br3" timeOffset="-129449.88">12657 9954 11055 0,'-16'-3'976'0,"5"3"-784"0,-1 0-192 0,-1 3 0 0,2 1 128 0,-2 3 0 16,0-1-128-16,2 0 192 0,1 0 64 0,-1-3 16 16,1 2 0-16,0-1 0 0,2 0 48 0,0 2 0 15,-2 1 0-15,1-2 0 0,0 0 192 0,1 0 64 16,-1-1 0-16,2-3 0 0,7-1 192 0,0 0 32 15,0 0 16-15,0 0 0 0,0 0-160 0,-1 9-16 16,3-2-16-16,-2-7 0 0,10 0-96 0,1 0-16 16,3-3 0-16,3-2 0 0,-2-4 0 0,4-5-16 15,4-3 0-15,2 0 0 0,2 0-80 0,3-3-16 16,1 1 0-16,1-5 0 0,4 0-80 0,-1-1 0 16,1 0-16-16,-1-2 0 0,-1 0-96 0,-1-1-16 15,0 0 0-15,3 0 0 0,-2 0 96 0,0-3 16 16,-2 2 0-16,3 4 0 0,2 5-48 0,1 1-16 0,-2 1 0 15,-3 2 0-15,-2 4-240 0,-5 1 176 0,-1 1-176 16,0 1 160-16,-7 1-160 0,1 0 0 0,-1 1 0 0,-3 4 0 16,-3 2 0-16,-1 0 0 0,-1-1 0 0,-10 2 0 15,0 0 160-15,9 0-160 0,-9 0 192 0,0 0-192 16,0 0 288-16,5 9-48 0,-1 0-16 0,-4 3 0 16,-3 4 32-16,-1 5 0 0,-3 6 0 0,-2 4 0 15,-5 4-64-15,0 5-16 0,-2 2 0 0,-1 2 0 16,1 1-16-16,1 1 0 0,0 1 0 0,2 2 0 15,-1-1-160-15,5-1 0 0,1-2 144 0,3-4-144 16,2-5 0-16,-1-1 0 0,0-7 0 0,2 0 128 16,1-4-128-16,1-2 0 0,0-2 0 0,0-3 128 15,-1-4-128-15,0 1 128 0,0-6-128 0,1-8 128 0,0 11-128 16,1-2 0-16,-1-9-128 0,0 0 128 16,0 0-768-16,0 0-80 0,0 0-16 0,0 0 0 15,2-9-1456-15,3-4-304 0,0-1-48 0</inkml:trace>
  <inkml:trace contextRef="#ctx0" brushRef="#br3" timeOffset="-128972.58">12624 9939 18831 0,'0'0'832'0,"0"0"176"0,0 0-816 0,0 0-192 0,0 0 0 0,0 0 0 15,9-8 368-15,5-2 16 0,5-3 16 0,8-3 0 16,8-2-64-16,6-5-16 0,3-7 0 0,3-1 0 15,-1-1-128-15,4-1-16 0,4-2-16 0,-3 1 0 16,-5-2-160-16,0-1 128 0,0 0-128 0,-2 4 128 16,-5 2 144-16,-1 4 32 0,-2-3 0 0,0 6 0 15,1 2 176-15,0 3 32 0,-2 0 16 0,0 6 0 16,-2 4-240-16,-2 5-48 0,-3 2-16 0,-4 2 0 16,-5 0-48-16,-3 5-16 0,-5 6 0 0,-1 6 0 0,-6 6 288 15,-3 3 64-15,-3 7 16 0,-1 5 0 0,-3 4-144 0,-2 5-16 16,-4 2-16-16,-1 3 0 0,0 1-32 0,-1 0 0 15,0 0 0-15,0-1 0 0,0-5-64 0,2 2-32 16,1-1 0-16,3-5 0 0,1-4-96 0,3-5-128 16,1-8 176-16,1-2-176 0,-3-2 192 0,3-3-192 15,1-4 192-15,1 1-192 16,0-6-1696-16,2 1-448 0,5 2-96 16,6-9 0-16</inkml:trace>
  <inkml:trace contextRef="#ctx0" brushRef="#br3" timeOffset="-122007">16794 8422 8111 0,'0'0'352'0,"0"0"96"0,0 0-448 0,0 0 0 0,0 0 0 0,0 0 0 15,0 0 848-15,0 0 96 0,0 0 16 0,0 0 0 16,-2-8-320-16,2 8-64 0,-2-7-16 0,2 7 0 16,-3-7-144-16,3 7-32 0,0-9 0 0,0 9 0 15,-4-8-160-15,4 8-32 0,0-9-16 0,0 2 0 16,0-1-176-16,0 0 160 0,0 8-160 0,0-10 160 16,0-1-160-16,0-1 128 0,0 0-128 0,2-1 128 0,0-1-128 0,-2-3 0 15,-2-4 144-15,2 1-144 0,0 1 0 16,2-1 0-16,-2-2 0 0,3 1 0 0,0-4 128 0,5 0-128 15,0-1 128-15,3-4-128 0,2-4 0 0,2-4-128 16,-3-5 0-16,1-1 0 0,0 0 0 0,-2-2 0 16,-2-5 0-16,-1 4 0 0,-1 5 128 0,-2 3 0 15,-3 2 0-15,1 0 0 0,-2-3 0 0,0 0 0 16,-1 3 0-16,1-1 0 0,-2-2 0 0,1 0 0 16,-1 0 0-16,2 3 0 0,0 3 0 0,0 1-192 15,-1-3 192-15,1 3-192 16,0 2-448-16,-1-1-80 0,-1-2-32 0,-1-3 0 15,0-3-224-15,-2 1-48 0,0 1-16 0,-1 1 0 16,0-1 288-16,1 1 64 0,-5 0 16 0,3 0 0 0,0 0 544 16,0-2 128-16,2-1 0 0,-3 1 0 0,3 1 0 0</inkml:trace>
  <inkml:trace contextRef="#ctx0" brushRef="#br3" timeOffset="-121876.57">16662 5832 9087 0,'-10'-22'400'0,"6"4"96"0,2-7-496 0,-3 1 0 0,1 1 0 0,2-2 0 16,1-4 0-16,1 1 128 0,0-1-128 0,2 1 0 16,1 2 0-16,2 0-192 0,-1-2 48 0,-2 2-2480 15,0-1-512-15</inkml:trace>
  <inkml:trace contextRef="#ctx0" brushRef="#br3" timeOffset="-121237.29">16593 4969 4607 0,'-4'-16'400'0,"0"0"-400"15,-1-3 0-15,1 2 0 0,1-1 448 0,0 1 16 16,0 0 0-16,-1-2 0 0,1-1-464 0,0 1 0 16,0-3 0-16,0-2 0 0,0 1 0 0,0 1 0 15,-1 0 0-15,2 0 0 0,-3-2 128 0,1 0-128 16,1-1 0-16,0-1 0 0,0 1 128 0,-1 2-128 16,0 1 0-16,0 1 0 0,2 1 192 0,-2 2-48 15,-2-2-16-15,1 1 0 0,-3-1-128 0,1 2 128 16,-4-1-128-16,3-1 128 0,-1 0-128 0,-1 2 128 15,1-2-128-15,-2 1 128 0,0-1-128 0,1 3 0 16,-3-3 0-16,1 3 0 0,1 6 160 0,1 0-160 0,-2-3 192 16,1 1-192-16,-1-1 256 0,2 1-48 15,2 2-16-15,1-1 0 0,-2-1-48 0,2 1-16 0,3-1 0 16,0 1 0-16,0-1-128 0,1 2 0 0,2-4 144 16,-3 4-144-16,1 2 0 0,0 1 0 0,1-2 0 0,-1 0 0 15,-1-1 0-15,1 0 0 0,-2 0 0 0,3 4 0 16,0 0 0-16,-3-1 0 0,1-1 0 15,0-1 128-15,0 1-128 0,-1 1 0 0,2-2 0 0,-1 1 0 16,2 0 0-16,-3-2 0 0,0 1 0 0,2 1 0 16,1 2 0-16,-2 0 0 0,2 2 0 0,0-1 0 15,-1-1 0-15,-1 2 0 0,2 1 0 0,-2-1 0 16,0 1 0-16,1-1 0 0,1-3 0 0,-2 1 0 16,0 0 0-16,2 2 0 0,0-2 0 0,0 3 0 15,2 4 0-15,0 0 0 0,-3-5 0 0,-1 0 0 16,2-1 0-16,0 1 0 0,-2-1 0 0,2 2 0 0,2 4 0 15,0 0 0-15,0 0 0 0,0 0 0 0,-4-3 0 16,-1 1 0-16,5 2 0 0,-5-2 0 0,-1 1 0 16,1 1 0-16,5 0 0 0,-7 0 0 0,1-2 0 0,-1 1 0 15,2 0 0-15,-1 1 0 0,1-1 0 0,-1-1 0 16,-1-2 0-16,3 2 0 0,-3 2 0 0,3 1 0 16,0-2 0-16,-3 1 0 0,0 0 0 0,3 1 0 15,-3 1 0-15,2 0 0 0,-2-4 0 0,1 1 0 16,0 1 0-16,-1 1 0 0,1 1 0 0,-2 0 0 15,2-1 0-15,-4 2 0 0,2 2 0 0,3-3 0 16,-1-1-128-16,2 1 128 0,-4 1 0 0,1 2 0 16,-2-2 0-16,-1 1 0 0,0 0 0 0,-8 1 0 15,3 0 0-15,-1 0 0 0,1 2-192 0,1-2 64 0,2 0 0 16</inkml:trace>
  <inkml:trace contextRef="#ctx0" brushRef="#br3" timeOffset="-118356.88">13256 15436 6447 0,'0'0'576'0,"0"0"-576"0,0 0 0 0,0 0 0 15,-4 8 1392-15,4-8 160 0,-3 10 48 0,0-2 0 16,3-8-1232-16,0 0-240 0,0 0-128 0,-1 9 128 15,1-9-128-15,0 0 0 0,0 0 0 0,0 0 0 16,-5 8 0-16,5-8 0 0,-6 4 0 0,0-2 128 16,-3-2-128-16,2-1-128 0,-4-3 128 0,0 0-192 31,-2-1-320-31,-3-4-64 0,-2-4 0 0,1-2-16 16,0-1 16-16,-3-6 16 0,-3-6 0 0,0-1 0 0,-2-4 560 0,0-5 0 0,-2-3 192 0,0 0-48 15,-2-1 736-15,-1-1 144 0,-3-2 16 0,-3-2 16 16,-3-3-304-16,-1 2-64 0,-1-2-16 0,-1 2 0 15,1-2-288-15,-1 1-48 0,2 0-16 0,3 0 0 16,1-2-320-16,-6 0 128 0,-1-2-128 0,-1 0 0 0,0 2 0 16,1 1 0-16,-3 0 0 0,1 0 0 0,2 2 0 15,0 1 0-15,-1-1 0 0,1-1 0 0,-3-2 160 0,-4 1-32 16,0 5-128-16,1 2 192 0,3 1-32 0,0 0-16 16,0 1 0-16,-2-3 0 0,2 2-144 0,-3-2 0 15,-4-2 0-15,0 5 0 0,1 1 0 0,-2 5 128 16,2 3-128-16,-3 4 0 0,2 2 256 0,-3 2-16 15,-3 1-16-15,1 3 0 0,-2 2 0 0,0 1 0 16,2 2 0-16,1 0 0 0,0 2-96 0,-4-1 0 16,1-2-128-16,1 3 192 0,3-1-192 0,0 2 128 15,1 1-128-15,1 0 0 0,0 0 160 0,-1 1-160 16,-3-1 160-16,3 3-160 0,2 3 240 0,1-1-48 16,-2-1-16-16,4 0 0 0,4-1-176 0,1 2 0 15,-2 2 144-15,-1 0-144 0,-2 1 0 0,4-2 128 16,2 0-128-16,-1-1 0 0,-3 0 0 0,0 1 0 0,3 2 0 0,0 1 0 15,-2 0 0-15,-1 0 0 0,-1-1 0 0,0 1 0 16,0-1 0-16,4-1 0 0,3 0 0 0,1 0 0 16,1 1 0-16,3 1 0 0,0 0 0 0,-2-1 0 15,-2-1 0-15,0 2 0 0,1 2 0 0,0 0 0 16,-2-1 0-16,1 0 0 0,2 1 0 0,-2 2-128 16,4 3 128-16,-4-1 0 0,-3 0 0 0,1 2 0 15,1 0 0-15,1 0 0 0,-2 1 0 0,2-4 0 16,-1-1 0-16,3 0 0 0,0 3 0 0,2-2 0 15,-1-1 0-15,0 1 0 0,-4 1 0 0,1-1 0 16,2 1 0-16,-1 2 0 0,3-2 0 0,-2 2 0 16,3-1 0-16,1 1 0 0,-2 0 0 0,3 2 0 0,0 1 0 15,1-1 0-15,-4-2 0 0,0 2 0 0,2-1 0 16,-1-1 0-16,1 0 0 0,2 0 0 0,2 2 0 16,1 0 0-16,2-2 0 0,0 2 0 0,2 0 0 0,-2-2 0 15,3 1 0-15,1-1 0 0,-2 0 0 16,1 1-128-16,0-1 128 0,-2 3 0 0,0 1 0 0,2 0 0 15,-3 0 0-15,4 1 0 0,1 1 0 0,1-1 0 16,1-1 0-16,0 1 0 0,1 0 0 0,0 0 0 16,2 0 0-16,0-1 0 0,2-1 0 0,0 0 0 15,1 0 0-15,1 2 0 0,-3 2 0 0,1-2 0 16,-1 0 0-16,-1 1 0 0,1 2 0 0,-1-1 0 16,1 0 0-16,-3 1 0 0,-1 1 0 0,1-2 0 15,1-2 0-15,1 1 0 0,0 1 0 0,-2 1 0 0,1 1 0 16,0 0 0-16,1 2 0 0,3-1-128 15,-2 2 128-15,2-1 0 0,1 0 0 0,0-2 0 16,1 1 0-16,3-1 0 0,2-1 0 0,-1 2 0 0,1-1 0 0,-2 0 0 16,4 1 0-16,-5-1 0 0,1 1 0 0,1 0-128 15,0 2 128-15,1-3 0 0,0 4 0 0,0 0 0 16,-2 0 0-16,1 0 0 0,0-2 0 0,2 0 0 16,0-1 0-16,3-1 0 0,-3 0 0 0,0-1 0 15,-1-1 0-15,0 0 0 0,0-1 0 0,3 0 0 16,0 0 0-16,0 1 0 0,-1 1 0 0,2-1 0 15,-5 0 0-15,3 1 0 0,-3 2 0 0,3 0 0 16,-3 1 0-16,2 0 0 0,-4 1 0 0,2 4 0 16,1 1 0-16,1 5 0 0,-2-1 0 0,0 4 0 15,1 1 0-15,-2 2 0 0,2 0 160 0,0 3-160 16,3 0 160-16,-1-1-160 0,-1-2 160 0,1 0-160 0,0 0 128 0,2 1-128 16,-2-3 0-16,2-2 144 0,-1-2-144 0,2-1 0 15,-2-2 0-15,1 0 128 0,1-1-128 0,1-1 0 16,2 0 144-16,-2-1-144 0,2-1 192 0,1-2-16 15,0-3-16-15,0 4 0 0,1 0-32 0,-1-2 0 16,-1 1 0-16,0 1 0 0,1-1-128 0,-1-2 160 16,0 1-160-16,0-1 160 0,0 0-160 0,0 2 128 15,-2-2-128-15,2 1 128 0,2-2-128 0,1 3 0 16,-3 1 0-16,0 3 0 0,0-2 0 0,-2 0 128 16,2-3-128-16,2 0 0 0,-1-3 128 0,2 1-128 15,1 0 0-15,0-3 128 0,-3 0-128 0,0-1 160 16,-2-1-160-16,2-1 160 0,1-1-32 0,0 2-128 0,2-1 192 15,-3 0-64-15,-1-1-128 0,0 0 192 0,-1 0-192 16,2-1 192-16,1 0-192 0,0 1 160 0,-2 0-160 16,1 0 160-16,0-2-160 0,0 1 160 0,-1-8-160 0,1 10 160 15,2-4-32-15,-2 3 0 0,-1-9 0 0,2 7 0 16,-2-7 0-16,0 0 0 0,0 0 0 0,0 0 0 16,0 0 0-16,0 0-128 0,0 0 192 0,0 0-64 15,0 0-128-15,0 0 0 0,-6-9 0 0,2-2-176 16,0-1 0-16,-2 1 0 0,2 1 0 0,-2-1 0 15,-3-1 176-15,3 1-208 0,-3 1 80 0,4 1 128 16,-1 0-128-16,2 3 128 0,0-2 0 0,1 0 0 16,2 0-160-16,1-3 160 0,2-3-208 0,7-3 80 15,3-4-576-15,5-9-96 0,5-5-32 16,4-7-9024-16</inkml:trace>
  <inkml:trace contextRef="#ctx0" brushRef="#br3" timeOffset="-116594.39">13000 15634 12031 0,'0'0'528'0,"-10"2"112"0,1 0-512 0,-2 0-128 0,1-1 0 0,2 1 0 15,8-2 128-15,0 0-128 0,-9 2 192 0,9-2-64 16,0 0 160-16,0 0 32 0,0 0 0 0,0 0 0 16,0 0-160-16,-5-5-32 0,1-3 0 0,4 1 0 15,3-3 0-15,-1-1-128 0,1 0 192 0,0-1-64 16,1-5-128-16,-3 2 0 0,1-1 144 0,0 0-144 0,-2-2 0 16,-1 1 128-16,0-1-128 0,-1-1 0 0,-2 2 0 0,0-3 128 15,-3-1-128-15,1-3 0 0,-1 0 0 16,0-3 128-16,-3-1-128 0,0-1 0 0,-2-1 0 15,1 1 0-15,-3-2 0 0,2-1 0 0,0-2 0 0,-2-3 128 16,-1-3-128-16,-1-3 0 0,0-2 0 16,-3-3 0-16,-1 0 0 0,-1 2 0 0,1 2 0 0,-2 0 0 15,-3 0 0-15,0-1 128 0,-2 2 80 0,-1 0 32 16,0 3 0-16,1 1 0 0,0 1 256 0,-2 3 48 16,-2 2 16-16,-2 1 0 0,-2-1-144 0,-2 4-32 15,-2-1 0-15,0 1 0 0,3-2-128 0,-1 3-16 16,-1-1-16-16,1 2 0 0,1 0-16 0,-1 0 0 15,-1-3 0-15,0 2 0 0,-3-5-208 0,-2 2 0 16,-4 2 128-16,3 1-128 0,2 0 0 0,-4 1 0 0,4 1 0 16,-1-2 0-16,0 0 0 0,-2 1 0 15,0 0 0-15,-5 1 0 0,-1 2 0 0,1-1 0 16,-2 1 0-16,2 1 0 0,0 1 0 0,1 1 0 0,-1 0 0 16,-5 3 0-16,-2-2 160 0,1 2-160 0,0 1 160 0,3-2-160 15,-1 1 208-15,3 2-48 0,2 2-16 0,-3-2 0 16,-1 0-16-16,3-3 0 0,-3 1 0 0,3 2 0 15,2-1 48-15,2 1 0 0,1-1 0 0,0 1 0 16,-1-2-32-16,-1 3 0 0,-7-3 0 0,4 3 0 16,0 4 64-16,2 2 16 0,-1 1 0 0,2 1 0 15,1-1-32-15,-1 0-16 0,-2 1 0 0,1 0 0 16,-4-1-48-16,1-1 0 0,3 2 0 0,2-4 0 0,2 2-128 16,0 2 0-16,0-1 144 0,1 1-144 0,-3 0 0 15,0 2 144-15,-4 0-144 0,4 0 0 0,2 2 192 16,0-1-64-16,0 2 0 0,3-1-128 0,2 0 160 0,-3-2-160 15,-1 1 128-15,-1 2-128 0,1 2 128 0,-2-2-128 16,1-1 0-16,0 1 128 0,2 2-128 0,1 1 0 16,-2 0 144-16,1 1-144 0,-2-4 128 0,-2 4-128 15,0 2 128-15,0-2-128 0,-1 0 0 0,2 0 144 16,3 2-144-16,0 0 0 0,0 3 0 0,2-3 0 16,-3-1 0-16,1 3 0 0,-1 3 0 0,1-2 0 15,0 2 0-15,1-1 0 0,0-2 0 0,-1 4 0 16,1 2 0-16,2 3 0 0,-2 0 0 0,1-3 0 15,-2-3 0-15,0 3 0 0,0 2 0 0,0 1 0 16,3-2 0-16,0 0 0 0,-3 2 0 0,5 1 0 0,-2-1 0 16,4 3 0-16,-1-2 0 0,0 1 0 0,-2 0 0 0,0 3 0 15,-3 1 0-15,-1 3 0 0,1 3 0 16,3-1 0-16,2 1 0 0,2 2 0 16,1 3 0-16,1-1 0 0,0 0 0 0,1 0 0 0,1-1 0 0,2 1 0 15,0-2 0-15,2-2 0 0,-3 1 0 0,3-2 0 16,2-1 0-16,0 1 0 0,4-3 0 0,0 1 0 15,1 0 0-15,0 2 0 0,1-2 0 0,0 5 0 16,-2 0 0-16,3 1 0 0,2 1 0 0,0 0-144 16,1 1 144-16,0 1 0 0,0-1 0 0,0 2-128 15,2 0 128-15,1 3 0 0,2 2 0 0,-1 0 0 16,0-1 0-16,1 3 0 0,1-2 0 0,1-1 0 16,4-2 0-16,-1-2 0 0,2-2 0 0,0 0 0 0,0-1 0 15,0 1 0-15,-1-1 0 0,3-3 0 0,0 0 0 0,0-1-128 16,0 3 128-16,0 0 0 0,0-2 0 15,0 1 0-15,0-3 0 0,0 1 0 0,-1 0 0 0,0 0 0 16,-2-1 0-16,0-2 0 0,-1-1 0 0,2 0 0 16,1 1 0-16,0-2 0 0,1-2 0 0,1 1 0 15,-1-1 0-15,0-1 0 0,0-2 0 0,0 0 0 16,0-3 0-16,1 2 0 0,-1 0 0 0,2-3 0 16,0-2 0-16,0-1 0 0,-2-1 0 0,0 0 0 15,-3 1 0-15,4-3 0 0,-1-7 0 0,4 8 176 16,-4-8-176-16,0 0 192 0,2 7-64 0,-2-7 0 15,0 0 0-15,0 0 0 0,0 7-128 0,0-7 128 16,0 0-128-16,0 0 128 0,0 0-128 0,0 0 160 16,0 0-160-16,0 0 160 0,0 0-160 0,0 0 0 0,0 0 0 0,0 0 0 31,-8-1-1024-31,4-3-272 0,-2-6-64 0,2-5-9760 0</inkml:trace>
  <inkml:trace contextRef="#ctx0" brushRef="#br3" timeOffset="-115647.58">16716 8364 12783 0,'-12'2'560'0,"4"-2"128"0,0-3-560 0,-1 0-128 0,0 0 0 0,1-2 0 16,-2-1 544-16,4-2 80 0,-2-1 16 16,3-1 0-16,-4-1-224 0,2 0-32 0,2 0-16 0,0-2 0 15,1-3-112-15,2-5-32 0,2-5 0 0,0 1 0 16,1-1-48-16,4-4-16 0,4-1 0 0,1-3 0 15,4-7-160-15,4-3 128 0,2-3-128 0,-3-6 128 16,2-9-128-16,3-2 0 0,2-2 0 0,-1-2 0 16,-3-3-192-16,2-4 16 0,1-5 16 0,-2 1 0 15,-3 1 160-15,-3 3-192 0,-2 2 192 0,-2 2-192 16,-4-4 192-16,-3 5-160 0,-4 2 160 0,-1 4-160 16,-2 3 160-16,-2 2 144 0,-1-1-16 0,-1 1-128 15,2-3 160-15,-5 4-160 0,1 1 128 0,1 1-128 16,1 1 0-16,-1 1 0 0,0-1 0 0,2-3 0 15,0-4-160-15,1 0-16 0,1 3 0 0,2 2 0 16,1 0-640-16,1-4-128 0,1-3-16 16</inkml:trace>
  <inkml:trace contextRef="#ctx0" brushRef="#br3" timeOffset="-115380.02">16816 5029 3679 0,'-12'-34'320'0,"0"-4"-320"16,1-2 0-16,0-2 0 0,-2-3 1120 0,2-1 160 16,1-1 16-16,1-2 16 0,0 0-864 0,2 0-160 15,-1 1-32-15,1 2-16 0,1 4-240 0,0 0 0 16,3-1 128-16,1-1-128 0,-3-1 0 0,4 1 0 15,1 1 0-15,-2-1-160 0,-2 0 160 0,0 2 0 16,2 3-144-16,-3 3 144 0,-3 3 0 0,-1-2 0 16,1 0 0-16,-4 3 0 0,-1 2 144 0,-1 0 112 15,-3 0 0-15,0 2 16 0,-2 0 224 0,-1 4 32 16,2 2 16-16,-2 3 0 0,1 3-224 0,-3 1-64 0,0 4 0 16,0 1 0-16,-1 3-256 0,0-1 160 0,1 0-160 15,0 5 128-15,-3 3-128 0,-1 0 0 16,1 0 0-16,2 0 0 0,1 0 0 0,1 1 0 0,0-1 0 0,1 3 0 15,3 0 0-15,-3 1 0 0,1 4 0 16,2 1 0-16,-2 0 0 0,0 1 0 0,-2 0 0 0,3 6 0 16,-1 3-192-16,1 3 48 0</inkml:trace>
  <inkml:trace contextRef="#ctx0" brushRef="#br3" timeOffset="-114625.15">15060 4266 11055 0,'0'0'976'0,"-2"-8"-784"0,2 8-192 0,0 0 0 16,0 0 608-16,0 0 80 0,0 0 16 0,0 0 0 16,0 0-192-16,0 0-48 0,0 0 0 0,0 0 0 15,0 0-336-15,0 0-128 0,3 12 0 0,-1 0 0 16,0 2 352-16,0 0-32 0,-2 1 0 0,-2 3 0 16,1 3 16-16,-2 2 0 0,-3 0 0 0,-2 2 0 15,0 1-80-15,-3 1-32 0,-1 3 0 0,-2 2 0 16,2 1-96-16,-2 3-128 0,0-1 176 0,-1 0-176 15,3-1 160-15,-1-2-160 0,1-2 128 0,1-4-128 16,1-1 0-16,5-3 128 0,0-5-128 0,3 0 0 0,0-3 0 16,2-3 0-16,0-11 128 0,4 10-128 0,2 0 0 0,0-5 0 15,-6-5 0-15,10 3 0 0,0-6-176 0,-10 3 176 16,9-1-128-16,1-2 128 0,-4-1 0 0,-6 4 0 16,8-7 0-16,-8 7 0 0,3-8 0 0,-3 8 0 15,0 0 0-15,4-6 128 0,-4 6-128 0,0 0 0 16,0 0 128-16,0 0-128 0,0 0 128 0,0 0-128 15,0 0 160-15,0 0-160 0,0 0 144 0,0 0-144 16,-3-8 128-16,3 8-128 0,0 0 0 0,0 0 128 16,0 0-128-16,0 0 0 0,0 0 0 0,-2-7 0 15,2 7 0-15,0 0 0 0,-4-6 0 0,4 6 0 16,0 0 0-16,0 0 0 0,0 0 0 0,-6-5 0 16,1 2 0-16,5 3 0 0,0 0 0 0,0 0 0 0,0 0 0 15,0 0 0-15,0 0 0 0,-7 2 0 0,7-2 0 0,-7 1 0 16,-2-1 0-16,9 0 0 0,0 0 128 0,0 0-128 15,-9 3 0-15,9-3 0 0,0 0 0 0,-8 1 128 16,8-1-128-16,0 0-144 0,0 0 144 0,0 0-208 31,-7 2-416-31,7-2-80 0,0 0 0 0,0 0-4704 0,0 0-928 0</inkml:trace>
  <inkml:trace contextRef="#ctx0" brushRef="#br3" timeOffset="-114191.97">15226 4318 2751 0,'5'-10'128'0,"-5"10"16"0,5-10-144 0,-1 2 0 16,0 0 0-16,-4 8 0 0,7-7 2304 0,0 1 416 16,-2 1 96-16,-5 5 0 0,8-7-1888 0,-8 7-384 0,0 0-80 0,0 0-16 15,4-5-112-15,-4 5-16 0,0 0-16 0,0 0 0 16,0 0 304-16,0 0 64 0,0 0 16 15,0 0 0-15,-12 3 16 0,0 3 0 0,1 7 0 0,-4 0 0 16,-2 1-288-16,-5 4-48 0,-2 4-16 0,-3 2 0 16,-2 3 160-16,-5 5 16 0,-4 3 16 0,3 4 0 15,1 2-160-15,1 3-48 0,1 1 0 0,5 2 0 16,2-1-336-16,6 0 144 0,2-4-144 0,5 0 0 16,3-5 128-16,1 4-128 0,6 3 0 0,3-1 0 15,4 1-1104 1,2-2-336-16</inkml:trace>
  <inkml:trace contextRef="#ctx0" brushRef="#br3" timeOffset="-112913.81">5901 14464 20271 0,'-13'0'1792'0,"1"-1"-1424"0,1-1-368 0,4 1 0 15,7 1-768-15,0 0-208 0,0 0-48 0,1-7-16 0,3-2 528 0,0 0 96 16,2 0 32-16,1-1 0 0,1 0 192 0,0-1 32 16,5 1 16-16,-5 0 0 0,1 1 144 0,0 3 0 15,-1 1 0-15,0 1 0 0,1 0 240 0,1 3-32 16,-10 1 0-16,7 3 0 0,-7-3 304 0,0 0 64 15,0 0 16-15,5 6 0 0,0 3 112 0,-5 0 0 16,-4 1 16-16,1 5 0 0,-4 4-208 0,-1 2-64 16,-2 1 0-16,-2 2 0 0,0 2-96 0,-1 3-32 15,0 1 0-15,-2 3 0 0,-3 0-128 0,1 3-16 16,0 3-16-16,3 3 0 0,2 2-160 0,1 2 128 16,1 4-128-16,1-3 128 0,0 1-128 0,3-1 0 15,0 0 0-15,3 0 0 0,1 1 0 0,1 0 0 0,1 1 0 16,1 0 0-16,-1 1 0 0,0-3 0 0,1-2 0 0,1 0 0 15,0-1 0-15,-1 0 0 16,-1 1 0-16,0-1 0 0,0 0 0 0,2-2 0 0,1 1 0 16,-2-4 0-16,-1-2 0 0,2-3 0 0,-1 0 0 0,1-2 0 15,3 2 0-15,0-1 0 0,0-1 0 0,-2 1 0 16,0 1 0-16,4 1 0 0,-2-1 0 0,2 0 0 16,-2-1 0-16,2-1 0 0,2 0 0 0,-3-2 0 15,3-3 0-15,-1 1 0 0,1-2 0 0,3 2 0 16,-1-3 0-16,1-1 0 0,0 3 0 0,0-2 0 15,-2 0 0-15,1 1 0 0,0-2 0 0,0-2 128 16,1-1-128-16,0-2 0 0,-1 0 0 0,-1-1 128 16,0-1-128-16,1 1 0 0,-2 0 0 0,1 0 0 15,1 1 0-15,-3-1 128 0,2-2-128 0,-1 2 0 0,0 0 0 0,1-1 0 16,-2-2 128-16,1 3-128 0,1-2 0 0,2 2 0 16,2 2 0-16,-2 0 128 0,0-2-128 0,-1 0 0 15,4-2 0-15,1-1 0 0,-3-2 0 0,2-3 0 16,1 0 0-16,1 1 128 0,1-1-128 0,1-1 0 15,-2 1 0-15,1 0 0 0,0 2 0 0,1 0 0 16,1-1 0-16,-4 2 0 0,1-1 0 0,-2 0 0 16,0-1 0-16,-3 0 0 0,1-1 0 0,2 2 0 15,1-5 0-15,-1 3 0 0,1-1 0 0,1 1 0 16,0 1 0-16,1 0 0 0,1 1 0 0,3-1 0 16,1-1 0-16,-1 2 0 0,-2-2 0 0,2-1 0 0,4 3 0 15,0-2 0-15,0-1 0 0,2 1 0 16,-4-3 0-16,1 2 0 0,-2 0 0 0,0 1 0 0,1-1 0 15,1 0 0-15,0 0 0 0,1 0 0 0,2-1 0 16,-1 1 0-16,0 0 0 0,-1 4 0 16,2-2 0-16,0 1 0 0,2 1 0 0,1-1 0 0,-2 1 0 0,1 1 0 15,-3-1 0-15,-1-2 0 0,-1-2 0 0,2 1 0 16,-2-1 0-16,2 3 0 0,2-3 0 0,1-1 0 16,-4-1 0-16,2 0 0 0,-1-1 0 0,2-1 0 15,0-2 0-15,-1 2 0 0,1-3 0 0,0 0 0 16,0-1 0-16,1-1 0 0,-3 0 0 0,1 1 0 15,-3 2 0-15,2-1 128 0,0-1-128 0,4 1 0 16,0 1 0-16,0 0 0 0,0 2 0 0,1-2 0 16,2-3 0-16,-1 3 0 0,-3 0 0 0,1-1 0 0,-4 0 0 15,2 2 0-15,-3-2 0 0,2 2 0 0,-2-2 0 16,3 3 0-16,-2-2 0 0,1 3 0 0,-1-2 0 16,-1 3 0-16,0-2 0 0,0 1 0 0,3-2 0 15,-2 1-176-15,-4 2 176 0,2 0-128 0,-1-2-112 0,0 1-16 16,-2-2 0-16,0 3 0 15,1-2-336-15,1-2-80 0,0-3-16 0,3 0-8992 16</inkml:trace>
  <inkml:trace contextRef="#ctx0" brushRef="#br3" timeOffset="-111564.29">15159 4502 9215 0,'0'0'816'0,"3"-8"-656"15,-2 0-160-15,-1 8 0 0,0 0 224 0,0 0 16 16,0 0 0-16,0 0 0 0,0 0-48 0,0 0-16 0,0 0 0 0,0 0 0 15,0 0-176-15,-7 4 0 0,0 4 0 0,-1 1 128 16,0 0-128-16,-1 2 192 0,0 2-192 0,-4 2 192 16,0 3-192-16,0-1 160 0,0 4-160 0,-1 2 160 15,-2-1-160-15,2 4 0 0,2 0 0 0,-3 2 128 16,-2 0-128-16,3 1 128 0,3-1-128 0,1 0 128 16,0-2-128-16,2 1 0 0,1-3 0 0,5 2 128 15,2 1-128-15,1-2 0 0,2-1 0 0,0 0 128 16,1 1-128-16,4-1 0 0,1-2 0 0,-2 1 0 15,1-1 0-15,1 0 0 0,2-1 0 0,-1-4 0 16,3 0 0-16,1-2 128 0,0 1-128 0,-2-2 0 16,1-2 192-16,-2-1-64 0,0-1 0 0,0 0 0 15,-1 0 16-15,1 1 0 0,-1 0 0 0,0 1 0 16,-1-1 32-16,2 0 0 0,-2-3 0 0,1 4 0 16,1-1-176-16,-2 1 160 0,1 1-160 0,0 0 160 15,1-4-160-15,0-2 192 0,2 5-192 0,-2-1 192 16,2 0-48-16,0 0 0 0,1-1 0 0,-1-1 0 0,0 1 32 0,2-1 0 15,1-1 0-15,-1 2 0 0,-1 2-176 0,2 1 160 16,-1 1-160-16,1-4 160 0,-4 0-160 0,2-1 128 16,1 0-128-16,2-2 128 0,-1 3-128 0,2-1 0 15,-1-1 0-15,-1 0 0 0,1-3 160 0,0 1-160 16,0-2 192-16,-1 1-192 0,0 2 192 0,-1 2-64 16,0 0 0-16,-1-4-128 0,-1-3 144 0,-2 3-144 15,0 0 0-15,0 2 144 0,1 2-144 0,-2-1 0 16,-1 1 0-16,-1 2 128 0,1-2-128 0,0 1 0 15,-2 2 0-15,1-1 128 0,-1 2 16 0,2 3 0 16,-4 3 0-16,2-5 0 0,-1-8-144 0,1 3 0 0,1 3 0 16,-2 4 0-16,0-1 160 0,-2 1-160 0,0 1 192 15,0 2-192-15,1 0 0 0,0 0 0 0,3 1 0 0,-2-1 0 16,-1-1 160-16,0 1-32 0,3-1 0 0,-2 0 0 16,0 0-128-16,0 1 0 15,2 3 0-15,-1-3 0 0,2 0 0 0,-3 0 0 0,2-3 0 16</inkml:trace>
  <inkml:trace contextRef="#ctx0" brushRef="#br3" timeOffset="-109316.4">7937 17645 11919 0,'-11'7'512'0,"3"-3"128"0,-2 0-512 0,3 1-128 0,7-5 0 0,-7 7 0 16,7-7 0-16,-5 5 0 0,5-5 0 0,0 0 128 16,0 0-128-16,-7 8 0 0,7-8 0 0,0 0 0 15,2 9 0-15,4-2 0 0,-6-7 0 0,5 9 0 16,6-1 0-16,-1-2 0 0,1 1 192 0,2 1-64 16,3-2 48-16,0 1 0 0,3-2 0 0,4 2 0 15,1 1-176-15,0-1 128 0,-2 1-128 0,3 0 128 0,3-2-128 16,-1 2 0-16,-1 0 0 0,1 1 128 0,-1-1-128 0,-1 1 0 15,0 1 0-15,0 0 0 0,0-1 0 16,2 0 0-16,-1-3 0 0,-1 2 0 0,1-1 0 0,-1-2 0 16,-1 3 0-16,3-2 0 0,-1 1 0 0,1-3 0 15,-1-1 0-15,1-1 0 0,-1-2 0 0,1 0 0 16,-2 0 0-16,-1 0 0 0,-2 1 0 0,0-1 0 16,0-1 144-16,1 1-144 0,0 1 176 0,2-1-48 15,-2 0 0-15,4 0 0 0,2 0-128 0,-1 2 0 16,2-2 0-16,-1-2 128 0,-2 1-128 0,1-3 0 15,-2-1 0-15,2-1 0 0,-5 4 0 0,2-3 0 16,-2-3 0-16,0 1 0 0,-1 2 0 0,1-3 128 16,-2-2-128-16,1 2 0 0,-2-1 0 0,3 0 128 0,1-1-128 15,2 1 0-15,-1 0 128 0,1 0-128 0,-3-1 128 16,2 1-128-16,-2 0 192 0,0 0-32 16,0 2-16-16,0-3 0 0,-3 0 16 0,0 1 0 0,-1 0 0 0,-1 0 0 15,-3 1 16-15,2-1 0 0,-2 0 0 0,2 0 0 16,0-1 32-16,2 0 16 0,0 0 0 0,1-1 0 15,0-2-32-15,2-1-16 0,-1-1 0 0,1 0 0 16,1 2-48-16,2-1-128 0,2-3 192 0,0 1-64 16,-2-2-128-16,-1 1 0 0,-1-1 144 0,0 1-144 15,-1 0 128-15,0 4-128 0,-1-2 128 0,-1 2-128 16,0 2 144-16,-4 2-144 0,2-2 192 0,1 3-192 16,0-2 224-16,0 1-64 0,-6 1-16 0,6-2 0 15,3 0-144-15,-1 0 160 0,-1 1-160 0,-4-2 160 16,2-3-160-16,-1-1 160 0,1-2-160 0,0 1 160 0,-2-2-160 0,3 0 160 15,-3-1-160-15,2-4 160 0,-2-4-160 16,1 0 128-16,-1 2-128 0,0 0 128 0,-1 1-128 16,0 0 192-16,-2 3-192 0,1-1 192 0,-3 0-192 0,-1-1 160 15,0-2-160-15,0 2 160 0,-1 0-160 0,-2-2 160 16,0-1-160-16,1 0 160 0,-1-1-16 0,1 3 0 16,0-1 0-16,-1-2 0 0,2 0-16 0,0-1 0 15,-1 1 0-15,-1-1 0 0,-1 4-128 0,3-1 0 16,2 1 144-16,-3-1-144 0,0 2 0 0,0 0 0 15,-4-1 0-15,2-2 0 0,0-1 0 0,-2 3 128 16,-1 2-128-16,-1-1 0 0,-1-2 0 0,0 1 128 16,2 2-128-16,-1-1 0 0,-2-2 0 0,0 3 0 15,0-1 0-15,0 1 0 0,0 1 0 0,-2 0 144 0,-4 1-144 16,3-1 0-16,-1 2 192 0,1-1-192 0,-6 1 192 16,3-1-192-16,-2 2 208 0,1-2-64 0,0 1-16 0,-1 0 0 15,0 4 96-15,3 0 16 0,3-1 0 16,-5 1 0-16,-2-3-16 0,2 3 0 0,-1 1 0 0,0-2 0 15,0 0-48-15,-1-1-16 0,2 2 0 0,-2-2 0 16,3 2 16-16,-2-1 0 0,1 1 0 0,1 0 0 16,-2-1-176-16,0 2 128 0,1 0-128 0,-2 0 128 15,0 5 80-15,-2-1 16 0,0-1 0 0,1 1 0 16,-3 1 32-16,0 0 0 0,-1-1 0 0,0 3 0 16,1-2-48-16,-2 0 0 0,-2 0 0 0,1-1 0 15,-1-2-208-15,1 1 144 0,-1 0-144 0,2-1 128 16,-3 0 0-16,1 2-128 0,1-1 192 0,0 1-64 0,0-1 32 15,2-1 0-15,3 0 0 0,0 1 0 16,-5 1-160-16,2-1 192 0,3 0-192 0,-1 0 192 0,0 1-192 16,0 0 128-16,-1 1-128 0,0 2 128 0,-1 0-128 15,2 2 160-15,0-1-160 0,1 1 160 0,1 0-160 0,0 1 0 16,-2-1 0-16,2 1 0 0,-2-1 0 0,2-1 128 16,0-1-128-16,0 2 0 0,2-1 0 0,-1 0 0 15,1 1 0-15,0 1 0 0,1 0 0 0,0-1 0 16,7 5 0-16,-7-4 0 0,1-1 0 0,6 5 0 15,-7-5 0-15,0 2 0 0,7 3 0 0,-7-5 0 16,0 2 0-16,2 0 0 0,5 3 176 0,-7-1-48 16,-2-3-128-16,9 4 192 0,0 0-16 0,-5-4-16 15,-2 1 0-15,7 3 0 0,-6-4-160 0,6 4 160 16,0 0-160-16,-6-2 160 0,1 0-160 0,5 2 0 0,-7-3 0 0,1-1 0 16,6 4 128-16,-7-2-128 0,0-1 0 0,7 3 128 15,0 0-128-15,-6-2 128 0,0-1-128 0,0 2 128 16,6 1 48-16,0 0 0 0,0 0 0 0,0 0 0 15,0 0-48-15,-8-2 0 0,-3 0 0 16,11 2 0-16,0 0-128 0,0 0 0 0,0 0 144 0,0 0-144 16,0 0 0-16,0 0 128 0,0 0-128 0,0 0 0 15,0 0 0-15,0 0 0 0,0 0 0 0,0 0 0 16,0 0 0-16,0 0 0 0,0 0 0 0,0 0 0 16,0 0 0-16,0 0 0 0,0 0 0 0,0 0 0 15,0 0 0-15,0 0 0 0,0 0 0 0,0 0 0 16,0 0 0-16,0 0 0 0,0 0 0 0,0 0 0 15,0 0 0-15,0 0 0 0,0 0 0 0,0 0 128 16,0 0-128-16,0 0 0 0,0 0 128 0,0 0-128 16,0 0 128-16,0 0-128 0,0 0 160 0,0 0-160 0,0 0 128 0,0 0-128 15,0 0 0-15,0 0 144 0,0 0-144 0,0 0 0 16,0 0 0-16,0 0 0 0,0 0 0 0,0 0 0 16,0 0 128-16,0 0-128 0,0 0 0 0,0 0 0 15,0 0 0-15,8 1 0 0,-8-1 0 0,0 0 128 16,0 0-128-16,0 0 0 0,0 0 0 0,0 0 128 15,0 0-128-15,7 2 0 0,-7-2 0 0,0 0 128 16,0 0-128-16,0 0 0 0,0 0 0 0,0 0 0 16,0 0 128-16,0 0-128 0,0 0 0 0,7 0 0 15,-7 0 0-15,0 0 0 0,0 0 0 0,7 1 0 0,-7-1 0 16,0 0 0-16,0 0 0 0,0 0 0 0,7 0 0 16,-7 0 0-16,7-1 0 0,-1 0 0 0,3-1 0 0,2 0 0 31,2-4-1792-31,5-4-352 0,5-4-64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4:49.5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18250 4310 3743 0,'0'0'160'0,"0"0"32"0,0 0-192 0,0 0 0 0</inkml:trace>
  <inkml:trace contextRef="#ctx0" brushRef="#br0" timeOffset="486.7">18168 4177 6383 0,'0'0'272'0,"3"-7"80"0,-3 7-352 16,3-9 0-16,0 3 0 0,-2-3 0 0,0-1 784 0,-1 2 96 0,1 2 16 0,-1 6 0 0,0 0-368 0,4-8-64 15,-2 0-16-15,-2 8 0 0,0 0 112 0,0 0 16 0,0 0 0 16,3-7 0-16,1 1 112 0,-4 6 16 0,0-8 16 15,0 8 0-15,0 0-16 0,0 0 0 16,0 0 0-16,0 0 0 0,0 0-96 0,0 0-32 0,0 0 0 16,0 0 0-16,0 0-64 0,0 0-32 0,-7 9 0 0,0 0 0 0,-2 0-176 15,2 0-48-15,-4-1 0 0,1 5 0 0,1 1-128 16,-1 2-128-16,-1 1 144 0,1-2-144 0,-1-2 128 16,2 3-128-16,1 0 0 0,0-4 0 0,1-2 128 0,3-1-128 0,-1 0 0 0,4-1 144 0,0-1-144 0,1-7 0 15,0 0 0-15,0 0 0 0,0 8 128 0,0-8-128 16,0 0 128-16,7 4-128 0,-1 0 320 0,3-3 0 15,-9-1-16-15,10-1 0 0,1-1 80 0,2-1 0 16,2 0 16-16,1 1 0 0,2 0-208 0,0 1-32 16,3-2-16-16,0 0 0 0,1-1-144 0,1-1 160 15,-1 2-160-15,1 0 160 0,-2-1-160 0,0-1 0 16,-1 2 144-16,-2-2-144 0,0 0 0 0,0 0 0 0,-3 3 0 16,3-2 0-16,-2-5-320 0,1 0-48 15,-2 1 0-15,1 1 0 16,-2 0-1520-16,-2 0-304 0</inkml:trace>
  <inkml:trace contextRef="#ctx0" brushRef="#br0" timeOffset="857.41">18250 4234 17791 0,'0'0'784'0,"0"0"176"0,0 0-768 0,1-9-192 0,3-1 0 0,0 6 0 0,4-1 544 16,1 0 80-16,1-3 16 0,0 2 0 0,2-2-192 0,0 1-48 0,0 0 0 0,-2-2 0 0,2-2-128 16,1 2-16-16,0 1-16 0,3 0 0 0,-1-2 32 0,1 0 16 0,1 0 0 0,4 1 0 15,2 1-48-15,4 1-16 0,-1-1 0 0,-1 0 0 0,0-1-32 0,1 2 0 16,4 0 0-16,0-1 0 15,1 1 96-15,0 0 16 0,0 1 0 16,0-2 0-16,-1-2-48 16,2 0-16-16,-1 1 0 0,-1 0 0 15,-2 1-96-15,0 1-16 0,-2 0 0 16,0 2 0-16,-3-1-128 16,-3 1 0-16,-5-1 0 0,-2 4 0 15,-1-1 0-15,-2 2-304 0,-2 1 48 16,-8 0-7728-16,0 0-1552 0</inkml:trace>
  <inkml:trace contextRef="#ctx0" brushRef="#br0" timeOffset="1245.14">19644 3631 16575 0,'0'0'1472'0,"0"0"-1168"0,0 0-304 0,0 0 0 0,0 0 1584 16,0 0 256-16,-2 9 48 0,1 1 16 0,1 2-864 0,0 3-160 0,1 4-48 0,-1-2 0 0,1-2-320 0,0 3-80 15,-1 2-16-15,0 2 0 0,0 3-176 0,-1-1-48 16,-2 0 0-16,1 0 0 16,3-2-64-16,-3-1-128 0,-2-1 176 0,2-1-176 0,0-1 128 0,2-1-128 15,0-3 0-15,0-3 0 0,0-11 0 0,0 0-320 16,4 7 32-16,-4-7 16 15,0 0-656-15,0 0-128 0,10-5-32 0,1-3-6592 16,1-6-1312-16</inkml:trace>
  <inkml:trace contextRef="#ctx0" brushRef="#br0" timeOffset="1715.8">19973 3584 16575 0,'0'0'736'16,"0"0"160"-16,0 0-720 0,0 0-176 0,0 0 0 0,0 0 0 0,0 0 944 0,0 0 144 0,1 11 48 0,-2-1 0 16,1-10-368-16,-1 15-64 0,-3 3 0 0,2 0-16 15,2 2-288-15,-3 1-48 0,-1-1-16 0,0 1 0 16,0-1-144-16,1-2-16 0,0 0-16 0,0-3 0 16,3-3-160-16,0-2 128 0,0-1-128 0,0-9 128 15,0 0 208-15,0 0 48 0,0 0 0 0,9-5 0 16,-1-5 448-16,1-6 112 0,1-3 16 0,2-2 0 0,-2-1-240 15,1-1-32-15,1-3-16 0,1-1 0 16,1-2-480-16,-2 3-192 16,0-1 128-16,1 3-128 15,-1 1 0-15,1 2 0 0,-2 1 128 16,1 4-128-16,-1 2 0 16,2 3 0-16,-3 2 0 0,1 3 0 0,0 4 0 15,-2 2 0-15,-9 0 0 0,10 8 0 16,0 3 0-16,-5 4 0 0,1 4-144 0,0 3 144 0,-2 1-160 0,1 3 32 15,2 3 0-15,-5 4 0 0,-1 0-112 0,1-1-16 16,0-4 0-16,2-3 0 0,0-2 0 0,-2-7-16 16,2-5 0-16,0 0 0 0,-4-11-192 15,8 5-48-15,1-5 0 0,-1-5-12352 0</inkml:trace>
  <inkml:trace contextRef="#ctx0" brushRef="#br0" timeOffset="2286.4">20649 2928 22111 0,'0'0'976'0,"-6"-6"208"0,3-2-944 0,3 8-240 0,-1-8 0 15,1 8 0-15,6-6 320 0,3 1 0 0,0 2 16 0,3 0 0 0,1 0-80 0,5-1 0 0,4 1-16 16,3-1 0-16,1 0 256 0,2 1 48 0,1 2 16 0,0 2 0 0,0 2-336 0,1 1-64 0,-1 2-16 15,-2 2 0-15,-4-1-16 0,-1 1-128 0,-4 1 192 0,-2 2-64 0,-3-1-128 16,-2 0-224-16,-3 0 48 0,-3-1 16 0,0-1 160 16,-5-8 0-16,-6 9-144 0,0 1 144 0,-2 1 0 0,-1-3 0 15,-4 0 0-15,1-1 0 16,0 3 0-16,2-2 0 0,-1-1 128 0,3-1-128 16,2 1 0-16,2 1 0 0,5 3 0 0,2-3 0 0,-3-8 0 15,6 6 0-15,2 0 0 16,4 5 0-16,-1 1 0 0,3 1 0 0,1 2 0 15,-1 0 0-15,-1 0 0 0,1 3 0 0,1 1 0 16,-2 0 0-16,-2 1 0 0,-2 1 0 16,0 1 192-16,-6-3-64 0,-1-4 320 15,-2-2 48-15,-3 2 16 0,-2-1 0 0,-1 3 96 16,-4-3 32 0,-4-1 0-16,-2 0 0 0,2-1-208 15,-5 0-48-15,-1-4 0 0,1 2 0 0,-3 0-192 0,1-1-32 0,1-2-16 16,4-2 0-16,1-2-144 0,5-2 0 0,2-2 0 0,8 1 0 15,0 0-288-15,0 0-96 0,4-11 0 0,5-2-13872 16</inkml:trace>
  <inkml:trace contextRef="#ctx0" brushRef="#br0" timeOffset="3010.67">21652 2771 6447 0,'0'0'576'0,"0"0"-576"0,0 0 0 0,0 0 0 0,0 0 1488 0,0 0 192 16,4-6 48-16,-4 6 0 0,0 0-960 0,0 0-176 16,0 0-32-16,6-7-16 0,-3-1 32 0,-3 8 0 15,0 0 0-15,3-8 0 0,0-2-176 0,-3 10-16 16,0 0-16-16,0 0 0 0,0-8-112 16,0 0-32-16,0 0 0 0,0 8 0 0,0 0 96 0,0 0 32 15,-1-7 0-15,1 7 0 0,-3-9 224 0,3 9 64 0,0 0 0 16,0 0 0-16,-1-9-48 0,1 9 0 0,0 0 0 0,0 0 0 15,0 0-272-15,0 0-48 0,0 0-16 0,-4 12 0 16,1 5-64-16,-2 3 0 0,3 5-16 0,-1 3 0 16,-2 6-176-16,0 4 0 0,-1 2 0 15,2 1 0-15,-3 1 0 0,2 2 0 16,0-1 0-16,-1-1 0 16,1-1 0-16,2 0 160 0,0-2-160 15,-1-3 160-15,1-2 48 0,2-4 16 16,1-4 0-16,0-3 0 15,0-5-96-15,2-3-128 0,2-3 176 16,0-1-176-16,-1-5 0 0,-3-6 0 0,9 2-240 16,2-2-11872-16</inkml:trace>
  <inkml:trace contextRef="#ctx0" brushRef="#br0" timeOffset="3453.96">21366 2654 9215 0,'-7'-7'816'0,"2"-1"-656"0,0 0-160 15,1 3 0-15,4 5 2688 0,0 0 496 0,4-10 96 0,-4 10 32 0,0 0-2336 0,8-6-464 0,6 2-80 0,3 1-32 16,1-2 80-16,0 2 16 0,3 1 0 0,3 0 0 0,4 2 128 0,0 0 16 16,2 3 16-16,2 0 0 0,4 2-336 0,2-1-64 0,1-1 0 0,4 3-16 0,3 0-240 0,-2 6 176 15,-2 2-176-15,-4 0 160 0,-2 0-160 32,-1 2 0-17,-3 5 0-15,-1 4 0 0,0 3 144 0,-4 1-144 0,2 0 160 0,-3 0-160 0,-2 2 384 0,-5-1-32 0,-4-2 0 0,0 0 0 16,-6-1 208-16,-4-1 32 0,-5-1 16 0,0-2 0 0,-1 2-48 0,-8 2-16 0,-5 0 0 0,-5 0 0 15,0-3 0-15,-5-1 0 0,-2 0 0 16,-2 2 0-16,-1 4-96 16,-3-3-32-16,-3-1 0 0,-4-2 0 0,-4 1-192 0,-4-2-32 15,-4-1-16-15,3 0 0 0,-2-1-176 0,9 0 0 16,2-3 0-16,7-2 0 0,6-4-2560 16,6-3-400-16</inkml:trace>
  <inkml:trace contextRef="#ctx0" brushRef="#br0" timeOffset="9227.99">11054 11243 12895 0,'0'0'272'0,"0"0"64"0,-4-4 16 0,1 1 32 0,-3-1-384 0,2 0 0 0,-2-2 0 0,3 1 0 15,0-1 0-15,-1 1 0 0,1-2 0 0,1 0 0 0,1 0 896 16,-2 1 96-16,-1 0 32 0,3-1 0 15,-1 2-832-15,1-1-192 0,1 1 0 0,0 0 0 16,0 1 0-16,1 0 0 0,0-1 0 0,-1 0 0 16,1 0 0-16,0 0 0 0,0-1 0 0,-1 6 0 15,1-5 864-15,1 0 128 0,1 0 32 0,-3 5 0 0,0 0-832 0,1-5-192 16,-1 5 0-16,0 0 0 16,0-5 864-16,0 5 128 0,0 0 32 0,0 0 0 0,0 0-832 15,1-4-192-15,-1 4 0 0,0 0 0 0,0 0 864 0,0 0 128 16,0 0 32-16,0 0 0 0,0 0-832 0,0 0-192 15,0 0 0-15,0 0 0 0,0 0 0 0,0 0 0 16,0 0 0-16,0 0 0 0,0 0 720 0,-5 6 112 16,5-6 0-16,-5 9 16 0,2 1-592 0,1 1-112 15,1 0-16-15,1 3-128 0,-2 4 160 0,2 2-160 16,2 0 128-16,-1 6-128 16,0 3 160-16,1 2-160 0,1 0 192 0,3 2-192 0,-3 3 160 0,3 1-160 15,-1-2 128-15,2 2-128 0,1 2 128 0,0 3-128 16,-1 2 128-16,-2-10-128 0,1 6 0 0,3 5-272 0,-5-1 32 15,1 2 16-15,1-1 224 0,-2 18 0 16,2-8 0-16,-2-2 0 0,-2-2 0 0,1-5 0 0,-1-4 0 0,-1-4 0 16,-1-1 0-16,1-4 0 0,-1-3 0 0,0-1 0 15,0-4 0-15,1-3 0 16,1 1 0-16,2-4 0 0,-3 0 0 16,-1 0 0-16,0-2 0 0,1 0 0 15,0-4 768-15,0 1 208 0,-2-1 48 0,1 1 0 16,2-2-832-16,0 0-192 0,-2-1 0 15,1 2 0-15,1-2 0 0,-2-1 0 16,0-1 0-16,1-2 0 0,0 1 0 16,0 0 0-16,-1-8 0 0,2 9 0 0,-2-2 0 15,0-7 0-15,0 0 0 0,0 0 0 16,0 9 0-16,0-9 0 0,0 0 0 0,0 0 0 16,0 0 0-16,0 0 0 0,-5 6 0 0,5-6 0 15,0 0 0-15,0 0 0 0,-8-7 0 16,1-4 0-16,2-3 0 0,-1-6 0 15,-3 0 0-15,4-5 0 0,-3-4 0 0,2-2 0 16,0-2 0-16,0-4 0 16,-2-2 0-16,0-2 0 0,3-4 0 15,-4-4 0-15,0-3 0 0,2 15 0 16,3-3 0-16,-1 0 0 16,-3 0 0-16,2-1 0 0,-2 0 0 0,2-1 0 15,-3 0 0-15,2-1 0 0,-1 0 0 0,2 0 0 16,0 2 864-16,-1 0 128 0,3 1 32 0,-3 2 0 15,1 0-832-15,-3 2-192 0,1 3 0 16,-1 1 0-16,3 0 0 0,-2 1 0 0,0 3 0 16,-2-8 0-16,6 7-272 0,-3 8-112 0,1 3 0 15,2 6-16-15,-2 4 400 0,4-2 0 0,1 4 0 0,1 6 0 16,0 0 0-16,0 0 0 0,0 0 0 16,-3 10 0-16,0 3 0 0,3 4 0 0,1 0 0 0,1 5 0 0,-1 5-128 0,4 2 128 15,1 3-128-15,0 4 128 0,3 1 0 0,-3 5 0 0,4 4 0 16,0 2-128-16,2 2 128 0,0 4 0 15,-1 3 0-15,-1-2 0 16,2-2 0-16,-1 0 0 0,-4-1 0 16,2 1 0-16,-4 2-512 0,3-2 0 15,-3 0-16-15,0-4 0 16,-2-3 528-16,2-2 0 16,-2-1 0-16,-1-2 0 0,-2-6 0 15,1 0 0-15,-1 2 0 0,0-6 0 16,0-6 704-16,1-3 256 0,-2-2 64 0,0-2 0 15,1-2-1648-15,1-4-320 16,-1-2-64-16,0-1-16 0,-1-1 1648 0,1-8 320 16,-1 7 64-16,1-7 16 0,0 0-832 15,0 0-192-15,0 0 0 0,0 0 0 0,5 5 0 16,-5-5 0-16,0 0 0 16,9 0 0-16,0-2 0 0,-1 0 0 15,-8 2 0-15,11-2 0 0,-1 1 0 0,1-1 0 16,0-1 0-16,2 1 0 0,-1-1-768 15,4 0-208 1,0-7-48-16,-1 2 0 0,1 2 832 0,3 1 192 16,3-3 0-16,3 2 0 0,-2 3 0 15,3 1 0-15,3-2 0 0,2-1 0 16,2 0 0-16,1-3 0 0,0-3 0 16,1 1 0-16,-2 4 384 0,0-2 128 15,3 0 32-15,3-2 0 0,-1-2-416 16,1 0-128-16,-6-2 0 0,1 0 0 0,2-1 0 15,-1 2 0-15,-2 0 0 16,-2 2 0-16,-6-1 144 0,0 3-144 0,0 1 0 0,-5 1 144 0,-3-1-144 16,0 2 0-16,-1 2 0 0,0 1 0 0,-4 1 192 15,1 0-32-15,-3 4-16 0,0-1 0 0,-10-1 96 16,9 3 16-16,-2 1 0 0,1 2 0 0,-8-6-128 16,2 9-128-16,-2-9 176 0,4 8-176 0,-4-8 0 0,2 10-304 0,-2 0 48 15,0-10-11184-15,-5 8-2224 16</inkml:trace>
  <inkml:trace contextRef="#ctx0" brushRef="#br0" timeOffset="10291.95">10072 11258 16575 0,'-13'-10'736'0,"8"4"160"0,-1 2-720 0,-1-2-176 0,0 0 0 0,1 0 0 16,2 2 0-16,-3 0 0 0,2-1 0 0,-1-1 0 15,2 1 848-15,-2-2 144 0,-2 0 32 0,0 0 0 16,1 0 0-16,2 2 0 0,-1-1 0 0,1 2 0 0,0 0 0 0,2 0 0 15,3 4 0-15,0 0 0 0,0 0-832 0,-5-1-192 16,0 0 0-16,5 1 0 0,0 0 864 16,0 0 128-16,3 9 32 0,5 9 0 0,4 1-832 15,0 3-192-15,2 3 0 0,3 0 0 16,2 2 0-16,-2 1 0 0,2 0 0 16,1 0 0-16,-4-2 0 0,0-1 0 15,-1-3 0-15,-3-2 0 16,-1-1 0-16,-1-2 0 0,-2-4 0 0,-3-2 0 15,1-1 0-15,-6-10 0 16,0 0 0-16,0 0 0 0,0 0 0 0,0 0 0 0,0 0 0 16,0 0 0-16,-11-9 0 0,1 0 0 15,-2-1 0-15,0-2 0 0,-2-1 0 16,-1-2 0-16,-3-2 0 0,0-2 0 16,1 0 864-16,2-2 128 15,-2-1 32-15,7 6 0 0,-1-1-1648 16,5-1-320-16,-2-1-64 15,3-6-16-15,-2 3 832 16,5 9 192-16,1 0 0 0,1 1 0 0,-1-1 0 16,3 1 0-16,0 0 0 0,4 3 0 15,-2 2 0-15,1 0 0 0,2 1 0 16,2 1 0-16,0 2 0 0,2 2 0 0,-1 2 0 16,-1 1 0-16,2 0 0 0,-3 3 0 0,1 0 0 15,-2 2 0-15,-1 0 0 0,0 2 0 0,-4 1 0 16,1 1 0-16,-1 2 0 0,-2-1 0 0,-1-1 0 0,-1 2 0 15,-1 1 0-15,-1 2 0 16,-1-1 0-16,-2-1 0 0,0-1-864 0,-1-1-128 0,0-2-32 0,2 0-11872 16</inkml:trace>
  <inkml:trace contextRef="#ctx0" brushRef="#br0" timeOffset="10629.62">10124 10972 20271 0,'-11'-2'896'0,"6"2"192"0,0-1-880 0,-3 0-208 0,0 0 0 16,2 1 0-16,0 1 0 0,3 1 0 0,-2 1 0 0,5-3 0 0,-4 6 0 0,2 2 0 0,-1 0 0 0,2 2 0 0,1-1 864 16,2 4 128-16,0 0 32 0,1 0 0 0,2 2-832 0,0 1-192 0,2 1 0 0,2-1 0 0,-2-1 0 0,1 1 0 0,-1-1 0 15,-1-1 0-15,1 2 0 0,1-2 0 0,-3-2 0 0,1-2 0 0,-2-3 864 0,-4-7 128 16,0 0 32-16,0 0 0 0,0 0 0 0,0 0 0 15,0 0 0-15,1-9 0 0,-1-2-832 0,-3-1-192 0,-1 0 0 0,0-3 0 16,0 2 0-16,-1-2 0 16,0-1 0-16,0 0 0 0,1-3 864 0,0 1 128 0,-1 1 32 15,2-1 0-15,0 1-832 0,1 0-192 16,2 2 0-16,2-1 0 0,1 1 0 16,-2 0 0-16,1 0 0 0,3 4 0 0,1 4 0 15,-1 0 0-15,0-1 0 0,2 2 0 16,-3 0 0-16,2 2 0 0,0 0 0 0,-3 0 0 15,2-3-2416-15,0 2-528 16,-1 1-96-16,0 0-9440 0</inkml:trace>
  <inkml:trace contextRef="#ctx0" brushRef="#br0" timeOffset="11039.76">10267 10669 20271 0,'0'0'448'0,"0"0"80"0,0 0 32 0,0 0 16 0,0 0-576 0,0 0 0 0,0 0 0 0,0 0 0 0,-2 6 928 0,-1 0 80 15,2 2 16-15,1 0 0 0,-1-1-832 0,0 2-192 16,1 2 0-16,1 2 0 0,2 3 864 0,1 1 128 16,-2 2 32-16,2 2 0 0,1 2-832 0,0 0-192 15,2-1 0-15,1-2 0 0,-1-3 0 0,1-2 0 16,0 0 0-16,2-4 0 0,1-2 0 0,-3-2 0 15,-8-7 0-15,0 0 0 0,9 2 864 0,-2-4 128 16,-3-4 32-16,2-2 0 0,0 0-832 0,-1-5-192 16,-1-1 0-16,2-2 0 0,-5-2 864 0,0 0 128 0,-1 1 32 0,0-1 0 15,0 0-832-15,-1-1-192 0,-1 1 0 16,-5 3 0-16,1 1 0 0,3 0 0 16,-2 2 0-16,0 2 0 0,1 3 0 15,-3 0 0-15,1 3 0 0,0 0 0 16,1 3 0-16,-2 1 0 0,-1 1 0 15,3 2 0 1,5-3-1600-16,-6 4-352 0,-1-1-80 0,2 1-11472 16</inkml:trace>
  <inkml:trace contextRef="#ctx0" brushRef="#br0" timeOffset="13014.24">9495 11463 20271 0,'0'0'448'0,"-5"-1"80"0,0 0 32 0,0 0 16 0,5 1-576 0,0 0 0 0,0 0 0 0,0 0 0 15,0 0 0-15,0 0 0 0,0 0 0 0,0 0 0 16,0 0 928-16,0 0 80 0,0 0 16 0,0 0 0 0,7 4 0 16,2 2 0-16,-1-1 0 0,3 2 0 15,3 1-832-15,-2 2-192 0,1 2 0 0,1 2 0 0,3 2 0 0,-1 3 0 16,2 1 0-16,5 12 0 0,-4 3 0 15,-2-2 0-15,-1 0 0 16,-3-1 0-16,-1-1 0 0,-1-5 0 16,-6-4 0-16,2 0 0 15,-1-3 864-15,-2-3 128 0,-1-4 32 16,1-4 0-16,-2 1-832 0,-1-1-192 16,-2-2 0-16,1-6 0 0,0 0 0 0,0 0 0 15,-7 5 0-15,1-4 0 0,-1-2 864 16,-2-3 128-16,-1-2 32 0,-1-1 0 15,-1-5-832-15,-2-1-192 0,-2-3 0 16,0-2 0-16,-3-5 0 0,1-2 0 16,-2 1 0-16,1-3 0 0,-2 0 0 15,6 1 0-15,3 1 0 0,-2 0 0 16,1 1 0-16,3 1 0 16,6 1 0-16,1 1 0 0,-3 0 0 15,3 3 0-15,0-1 0 0,1 1 0 0,2 2 0 16,3 0 0-16,-1 2 0 0,4 1 0 15,1 1 0-15,3 2 0 16,-3 1 0-16,4 3 0 0,2-1 0 16,-1 4 0-16,2-1 0 0,0 5 0 15,2 3 0-15,-2 0 0 0,0 1 0 16,1 0 0-16,-2 3 0 0,-1 1 0 16,-2-2 0-16,-2 2 0 0,-2 1 0 0,1 1 0 15,-4 1 0-15,0 0 0 0,-1 0 0 0,-4 1 0 16,0 1 0-16,-1 1 0 0,-3 2-768 0,0 1-208 15,-3 1-48-15,0-4 0 0,-1 2 0 16,-1-2 0-16,-1 0 0 16,-3 1-11872-16</inkml:trace>
  <inkml:trace contextRef="#ctx0" brushRef="#br0" timeOffset="14076.4">10630 10233 16575 0,'0'0'368'0,"0"0"80"0,-7 0 0 0,7 0 16 0,-4 0-464 0,-2-1 0 16,0-2 0-16,1 1 0 0,1 0 912 0,4 2 96 0,-4-3 16 0,4 3 0 0,-5-4 0 0,5 4 0 16,0 0 0-16,0 0 0 0,-3-3 0 0,3 3 0 15,0 0 0-15,0 0 0 0,0 0 0 0,0 0 0 16,0 0 0-16,0 0 0 0,2 9-832 0,2 0-192 15,2 2 0-15,2 4 0 0,3 2 0 0,2 2 0 16,2 4 0-16,2 2 0 16,1 4 0-16,2 2 0 0,1 0 0 15,-1 1 0-15,2 1 0 16,-1-2 0-16,-7-1 0 16,-2 1 0-1,-1-2 0-15,-2-2 0 0,-1-2 0 16,-2-2 0-16,-2-1 864 0,-2-1 128 15,-2-1 32-15,-1-3 0 0,0-2-832 16,-2-2-192-16,2-1 0 0,-4-2 0 16,-4-2 0-16,0-3 0 15,2-2 0-15,-7-6 0 16,-1-5-2416-16,-2-2-528 0,-2-5-96 0,0-2-32 16</inkml:trace>
  <inkml:trace contextRef="#ctx0" brushRef="#br0" timeOffset="14299.91">10350 10041 31327 0,'0'0'688'0,"-6"1"144"0,-1 2 16 0,4 0 48 0,3-3-720 16,0 0-176-16,-5 5 0 0,5-5 0 0,-2 6 0 0,2-6 0 0,-2 4 0 0,2-4 0 0,0 0 0 0,0 0 0 0,0 0 0 0,0 0 0 0,0 0 0 15,0 0 0-15,0 0 0 0,9 0 0 0,-1 0-2432 0,1-2-512 0,10-8-96 0,2 4-32 0</inkml:trace>
  <inkml:trace contextRef="#ctx0" brushRef="#br0" timeOffset="14609.77">10815 10120 20271 0,'0'0'448'0,"0"0"80"0,2-4 32 0,1-1 16 0,2-1-576 0,0-2 0 0,-1-1 0 0,1-1 0 0,0 0 0 0,-1-2 0 0,-2-2 0 15,1 0 0-15,0 1 928 0,1-1 80 0,-4 1 16 0,0 2 0 16,-4 1 0-16,2 0 0 0,-1 0 0 0,0 2 0 16,-1-1 0-16,-1 2 0 0,0 3 0 0,1 2 0 15,-4 1-832-15,3 1-192 0,-1 1 0 0,0 2 0 16,0 4 0-16,0 2 0 0,0 4 0 0,2 2 0 16,-5-1 0-16,3 3 0 0,2 1 0 0,1 1 0 15,-1 3 0-15,3-2 0 0,1 0 0 0,3-2 0 16,0 0 0-16,2-3 0 0,-1 0 0 0,1-2 0 15,2-1 0-15,-1-2 0 16,4-1 0-16,-1-5 0 0,1 1 0 16,2-2 0-16,-1-1 0 0,0-2 0 15,3 2 0-15,0-2 0 0,-1-2 0 16,1 2 0-16,-2-3 0 0,1-1 0 16,3 1 0-16,-3-1 0 0,0-2-2416 15,0 1-528-15,16-5-96 0,-8 1-32 16</inkml:trace>
  <inkml:trace contextRef="#ctx0" brushRef="#br0" timeOffset="14893.79">10737 9185 27647 0,'0'0'608'0,"0"0"128"0,-6-4 32 0,6 4 0 0,0 0-624 0,0 0-144 16,0 0 0-16,2 6 0 0,2 2 0 0,-2 1 0 0,2 2 0 0,2 3 0 0,0 1 848 0,5 3 144 0,0 3 32 0,1 1 0 15,0 1 0-15,2 3 0 16,1 4 0-16,2 1 0 16,-1 1-1648-16,2 2-320 0,0 1-64 0,2 2-16 0,0 2 832 0,-1 1 192 0,0-6 0 0,-1-2 0 15,-3-3 0-15,0-2 0 0,-2-3 0 0,-2-2 0 16,-1-1 0-16,-1-2 0 0,-3-2 0 15,-1-1 0-15,-2-3-2496 16,0-3-464-16,-2-4-96 16,-1-6-16-16</inkml:trace>
  <inkml:trace contextRef="#ctx0" brushRef="#br0" timeOffset="15129.63">10808 9762 27647 0,'0'0'608'0,"0"0"128"0,0 0 32 0,2-6 0 0,3-2-624 0,1 1-144 16,3-1 0-16,1-1 0 0,2 0 848 0,1 1 144 0,-1-2 32 0,3-1 0 0,-3-3-832 0,3 0-192 16,-1 1 0-16,2-2 0 0,-2-1 864 0,-1 3 128 15,-1 2 32-15,2 0 0 0,-4 0-832 0,-2 0-192 16,0 0 0-16,-1 2 0 0,-1 8 0 0,-6 1 0 16,0 0 0-16,6 1 0 15,-6-1-1600-15,5 5-352 0,0 0-80 0,0 1-16 16,-2 1-816-16,1 0-160 0,-1 5-48 0,-3-12 0 0</inkml:trace>
  <inkml:trace contextRef="#ctx0" brushRef="#br0" timeOffset="15367.98">11196 9371 23951 0,'0'0'512'0,"0"0"128"0,0 0 0 0,0 0 64 0,1 7-576 0,4-1-128 0,-4 1 0 0,1 2 0 0,0 2 848 0,1 1 144 16,-5 2 32-16,4 3 0 0,0 1-832 0,1 3-192 15,-2 2 0-15,-1 3 0 0,0 0 0 16,1 4 0-16,0-3 0 0,0 1 0 0,1-3 0 16,0 0 0-16,0 1 0 0,1-3 0 0,1-1 0 0,-2-3 0 15,2-1 0-15,-1-3 0 16,2-2-1600-16,-3-4-352 0,-2-9-80 15,0 0-16-15</inkml:trace>
  <inkml:trace contextRef="#ctx0" brushRef="#br0" timeOffset="15803.63">11342 9389 12895 0,'0'0'272'0,"0"0"64"0,0 0 16 0,0 0 32 0,0 0-384 0,0 0 0 0,0 0 0 0,0 0 0 15,0-5 0-15,0 5 0 0,0 0 0 0,0 0 0 0,0 0 896 0,0 0 96 0,0 0 32 0,0 0 0 16,-6-3 0-16,2 2 0 0,4 1 0 16,0 0 0-16,-6 4 0 0,6-4 0 0,-4 1 0 15,4-1 0-15,0 0 0 0,0 0 0 0,-2 8 0 0,0 2 0 16,2 2-832-16,2 3-192 0,-1 1 0 0,2-1 0 0,-1-2 0 0,0 2 0 16,1 0 0-1,0 3 0-15,2 0 0 0,-1 0 0 0,0-1 0 0,0-2 0 16,2 0 0-16,-3 0 0 0,1-3 0 0,-2-1 0 15,0-1 0-15,0 0 0 16,-1-4 0-16,0 1 0 0,-1-7 0 16,0 0 0-16,0 0 0 0,0 0 0 0,0 0 0 15,0 0 0-15,0 0 0 0,0 0 0 0,0 0-1600 16,0 0-352-16,0 0-80 0,0 0-8208 0</inkml:trace>
  <inkml:trace contextRef="#ctx0" brushRef="#br0" timeOffset="16616.43">11372 9361 16575 0,'0'0'368'0,"0"0"80"0,0 0 0 0,0 0 16 0,0-7-464 0,3 1 0 0,0 0 0 0,0 0 0 16,-1 0 912-16,2 0 96 0,-3-2 16 0,1 2 0 0,-2 6 0 16,3-5 0-16,1-3 0 0,0 4 0 15,-4 4-832-15,0 0-192 0,0 0 0 0,4 3 0 0,-4-3 864 16,6 8 128-16,0 3 32 0,-1 1 0 0,-1 0-832 0,2 0-192 16,-4 4 0-16,2-1 0 0,1-1 0 15,0 2 0-15,-4-2 0 0,2-2 0 0,-1-2 0 0,1-1 0 16,3-2 0-16,-4-1 0 0,-2-6 864 15,0 0 128-15,5 2 32 0,-5-2 0 0,8-4-832 0,-3-2-192 16,3-1 0-16,0-2 0 16,0-1 864-16,-2 0 128 15,1 1 32-15,-1 0 0 0,1 1-832 16,1-3-192-16,-3 0 0 16,2 2 0-16,-1-1 0 0,1 2 0 15,0-1 0-15,-1 2 0 16,2-1 0-16,-4 0 0 0,0-1 0 0,-1 1 0 15,1-1 0-15,-2 1 0 0,-2 2 0 16,2-2 0-16,-2-1 0 0,1 0 0 0,-1 0 0 16,0-3 0-16,-3 0 0 0,3 1 0 15,-1 0 0-15,1-1 0 0,-3-2 0 16,1-2 0-16,0 1 0 0,-1 2 0 16,1 1 0-16,1 0 0 0,0 1 0 15,1 2 0-15,-1 2 0 0,1 7 0 16,0 0 0-16,0 0 0 0,0 0 0 0,0 0 0 0,-1 11 0 15,1 7 0-15,0-6 0 0,1 3 0 16,0 2 0-16,0 0 0 0,2-3 0 16,1-1 0-16,1 0 0 15,-1 1 0-15,2 0 0 0,2-2 0 16,-2-4 0-16,3-2 0 16,-2-5 0-16,2 2 0 0,-1 2 0 0,-8-5 0 15,0 0 0-15,11-2 0 0,0-1 0 0,-4-1 0 16,0-2 0-16,-3 1 0 0,2-1 0 15,-3-1 0-15,0 0 0 0,-1 1 0 0,4-1 0 0,-2 0 0 16,0 0 0-16,-4 7 0 0,3-7 0 0,-3 7 0 16,0 0 0-16,0 0 0 0,5-4 0 0,4 1 0 0,2 3 0 0,-1 2 0 15,-10-2 0-15,13 5 0 0,2 4 0 0,-2 0 0 16,1 1 0-16,-3-1 0 0,0 2 0 16,0 2 0-16,2 3 0 0,-4 1 0 15,-1-2 0-15,-1 0 0 0,1 4 0 0,-2 0 0 0,-3-1 0 16,1-1 0-16,-1-2 0 0,-3 2 0 0,0 0 0 0,-3-3 0 15,-2-4 0-15,5-10 0 0,-7 2-1600 16,-2-2-352-16,-15-2-80 0,0-6-16 0</inkml:trace>
  <inkml:trace contextRef="#ctx0" brushRef="#br0" timeOffset="16786.32">11283 8834 24879 0,'0'0'2208'0,"-10"-1"-1760"0,-3 0-448 0,2 1 0 0,11 0 2736 0,0 0 464 15,-8 5 80-15,8-5 32 0,-1 11-2160 0,1 0-448 0,1 2-64 0,4-2-32 0,-1 0-608 16,1 3 0-16,-1 3 0 0,0 0-11520 0,-2-5-2304 0</inkml:trace>
  <inkml:trace contextRef="#ctx0" brushRef="#br0" timeOffset="56427.1">5843 14698 11455 0,'0'0'512'16,"0"0"96"-16,0 0-480 0,0 0-128 0,0 0 0 0,0 0 0 0,0 0 432 0,-5 8 64 0,5-8 16 0,-3 9 0 0,2 0-304 0,2-1-48 16,-2 1-16-16,0 2 0 0,1 5-400 0,0-2-64 15,0 0-32-15,1 2-3536 16,0 0-704-16</inkml:trace>
  <inkml:trace contextRef="#ctx0" brushRef="#br1" timeOffset="-188814.15">16224 8723 15135 0,'0'0'672'0,"-4"-7"144"0,4 7-656 0,-3-5-160 0,3 5 0 0,0 0 0 16,-2-6 448-16,2 6 48 0,0 0 16 16,0 0 0-16,0 0-384 0,0 0-128 0,0 0 0 0,0 0 0 15,0 0 128-15,0 0-128 0,0 0 0 16,0 0 0-16,0 0 0 0,0 0 0 0,0-6 0 0,0 6 0 15,0 0 0-15,5-6 0 0,5 1 0 0,0-5 0 16,2-2 0-16,2 1 128 0,1 0-128 0,2-3 144 16,4-4 80-16,2-2 16 0,0-2 0 15,3-1 0-15,1-1-240 0,1 0 128 16,-3-1-128-16,0 3 0 16,2 0 128-16,-3 2-128 0,2-1 0 0,1 0 144 15,-4-1 48-15,1 3 0 0,-4 3 0 0,-1 0 0 0,0 1-192 16,-1 3 0-16,-3 3 0 0,-6 4 0 0,-9 5-144 0,0 0 144 0,9-3 0 0,-9 3 0 15,0 0-256-15,-5 9 48 0,-2 2 16 0,-4 1 0 0,-5 0 192 16,-2 1 0-16,-2 4 0 0,-2-1-144 16,1 1 144-1,-2-1 144-15,-3 0-16 0,1 0-128 16,0 5 512-16,-6-1-16 16,-5-1 0-16,-3 2 0 15,-1 3-80-15,-3 0-16 16,1-1 0-16,-2 0 0 0,3 1-192 15,3-2-32-15,-1 1-16 0,5-1 0 16,1-4 208-16,7-3 32 0,4-1 16 16,1-6 0-16,3 0-96 0,4-1 0 15,5-2-16-15,1 0 0 0,8-5-304 16,0 0 0-16,0 0 0 0,0 0 0 16,0 0 0-16,0 0-304 0,7-6 64 0,2 0 16 0,4-3 96 0,1-1 128 15,2-1-208-15,1-1 80 16,5-1 128-16,-1-3 0 0,1 0 0 15,3-4 0-15,3 0 0 16,1 0 0-16,-2 5 0 0,4-3 0 16,0 0 0-16,2 1 0 0,3 2 0 15,-3-1 0-15,-1 2 0 16,-4 1 0-16,0 2 0 16,-5-1 0-16,-1 2 0 0,-4 2 0 15,-1 1 0-15,-2 1 0 0,-4-1 0 0,-3 4 0 16,-8 3 0-16,10-2 0 0,-10 2 0 0,0 0 0 0,0 0 0 0,0 0 0 15,0 0-176-15,0 0 176 0,0 0-208 16,1 11 80-16,-2-1 128 0,-4 0-192 0,-2 1 192 0,-2 0-192 16,-1 1 192-16,-4 0 0 0,0 1 0 15,-4 1-128-15,-2 1 128 0,0 2 0 16,-1 3 0-16,-5-1 0 16,-1-2 0-16,2 2 144 0,3 1-144 15,0-3 0-15,0-2 256 0,4-2-64 0,4-2-16 16,2-1 0-16,-2 0-16 0,7-4 0 0,7-6 0 15,0 0 0-15,0 0-160 0,0 0 0 0,0 0 144 0,0 0-144 16,0 0 0-16,7-11 0 0,-1-2 0 0,5 0 0 0,4 1 0 0,3-3-160 16,-2-2 160-16,4-2 0 15,3-2-128-15,0 3 128 0,0-2 0 16,2 0 0-16,0 0 0 16,1 0 0-16,-1 1 0 0,-2 0 0 15,0 3 0-15,-1 2 0 0,-5 0 0 16,1 3 0-16,-3 1-176 15,-1 2 176-15,-5 1-160 16,-2 3 160-16,-7 4-256 0,0 0 32 0,0 0 16 0,0 0 0 16,0 0-16-16,-9 9 0 0,0 0 0 15,-5 3 0-15,-2 2 224 0,-5 2 0 16,-1 1 0-16,-2 2 0 0,-2 0 0 16,-1 0 0-16,-4 1 0 0,-2 0 0 15,-1-2 304-15,-2 0-48 0,1 1-16 16,1-1 0-16,1-2-112 0,3 1-128 15,0-1 176-15,3-3-176 16,4-3 240-16,0-2-64 0,5-4-16 16,1 1 0-16,3-2 96 15,3 0 0-15,3-5 16 16,-1 2 0-16,9 0-272 0,-6 0 0 0,6 0-176 0,-7-3 176 16,7 3-320-16,0 0 64 0,-3-7 0 0,3 0 0 15,3-1 64-15,3-1 32 16,-2 2 0-16,6-2 0 0,1-1 16 15,4 0 0-15,1-1 0 16,5-1 0-16,-2-2-528 16,6 0-96-16,2 0-32 0</inkml:trace>
  <inkml:trace contextRef="#ctx0" brushRef="#br1" timeOffset="-187856.93">15973 8517 13823 0,'-15'-2'608'0,"4"1"128"0,-1 0-592 0,-2 0-144 0,2 0 0 0,2 2 0 0,10-1 1744 0,-8 2 320 0,8-2 64 16,0 0 16-16,0 0-1552 0,0 0-304 0,0 0-64 0,0 0-16 0,0 0-208 0,0 0 144 0,12-4-144 16,-1-1 128-16,4-1 0 0,3-2 0 0,4-1 0 0,6-1 0 0,-1 0-128 0,2-2 160 0,-1-2-160 15,3 0 160-15,2-2-160 0,4 1 192 0,-3 1-192 203,2 0 192-203,1-1-192 0,-1 0 0 0,-2 0 144 0,-2 1-144 0,-4 2 128 0,0 2-128 0,-2 1 160 0,-3 1-160 0,-4 0 224 16,-3 2-48-16,-2 2-16 0,-5 2 0 0,0 2-160 0,-9 0 160 0,0 0-160 0,0 0 160 0,0 0-160 0,0 0 128 16,0 0-128-16,-3 9 128 0,-3 1-128 0,-3-1 128 0,-5 0-128 0,-1 1 128 0,-3 0-128 0,-3 1 192 15,-3-1-192-15,-2 1 192 0,-1 1 48 0,-1 0 16 0,1-1 0 0,1 1 0 0,-1-1-256 0,0 0 0 0,5 0 128 0,0 0-128 0,2-3 0 16,4-1 0-16,3-3 128 0,3 0-128 0,1-1 0 0,9-3 128 0,0 0-128 0,0 0 0 15,0 0 208-15,0 0-48 0,0 0-16 0,10-2 0 0,3-1-144 16,2-2 0-16,3-1 0 0,3-1 128 0,3 0-128 0,3-2 0 16,-1-2 0-16,4 0 0 0,0-2 0 0,1 3 0 0,-4-2 0 0,-1 2 0 0,0 0 0 0,0 1 0 15,-2 0 0-15,-1-1 0 0,-2-1 0 0,0 1 0 0,0 3 0 0,-1 0 0 0,-4 3 0 0,2-1 0 16,-2 1 0-16,-2 2 0 0,-3 2 0 0,-3 2 0 0,-8-2 0 0,0 0 0 0,0 0-224 0,2 9 32 16,-3 1 0-16,-3-1 0 0,-5 0 48 0,-2 1 16 0,-5 2 0 0,-5 0 0 0,-2 3 128 0,-2-2 0 0,1 1 0 0,-4-1 0 0,-2 1 0 15,0-1 256-15,-1-2-64 0,3 1-16 0,1 0 192 0,3-1 32 16,2-1 16-16,3-1 0 0,4-4-144 0,4 1-16 0,3-2-16 15,8-4 0-15,-7 4-240 0,7-4 0 0,0 0-144 0,0 0 144 16,0 0-656-16,0 0-48 0,8-1 0 0,3-1-7504 0,4-3-1520 0</inkml:trace>
  <inkml:trace contextRef="#ctx0" brushRef="#br1" timeOffset="-186711.25">13862 8779 10127 0,'-26'0'896'0,"10"0"-704"0,-2-1-192 0,1 1 0 0,-4 1 1984 16,4 4 352-16,2-2 80 0,1 2 16 0,-1 1-1840 0,4 0-352 0,-1 0-80 0,6 1-16 16,6-7-144-16,-4 7 160 0,0 0-160 0,4-7 160 0,0 0-160 0,8 9 0 0,3-3 0 15,3 0 0-15,2-3 0 0,4-2 0 0,3-1 192 0,5 2-64 0,-2-1 0 0,5 1-128 0,3-1 192 0,2 0-64 0,5-1-128 47,0 2 0-47,2 2 0 0,-2-1 128 0,1-5-128 0,0 2 160 16,0-1-160-16,-3 1 160 0,3 0 208 0,-1-1 32 0,0-1 16 0,-3 1 0 0,-2 0-144 0,-1 1-16 0,-5 0-16 15,-2 0 0-15,-4-2-240 0,-6 2 176 0,-3-1-176 0,-2-2 160 0,-5 0-32 0,-8 3 0 0,0 0 0 0,0 0 0 16,0 0 64-16,0 0 16 0,-10-7 0 0,-3 3 0 0,0 1-208 0,-5-1 176 0,-3 1-176 0,-2 1 160 16,-2 0-160-16,-1 1 192 15,-2 0-192-15,-1-2 192 0,1 3 0 16,0-1 16-16,0-1 0 16,1 2 0-16,0 2-80 0,2-1 0 15,3-2-128-15,3 0 192 16,2 0-192-16,0 0 0 15,3 0 128-15,2 0-128 16,3 0 0-16,9 1 0 0,0 0 0 0,0 0 0 0,0 0 0 16,0 0 0-16,0 0 0 0,14 4 0 0,0-1 0 15,1 2 0-15,2-2 0 16,0 0 0-16,1 2 0 16,1-2 0-16,-2 0 0 0,1 0 0 0,1-1 0 15,-2 0 0-15,0 0 0 16,-1-2 0-16,1 0 0 0,-1-1 0 15,2 0 0-15,-2 0 0 16,-4 1 0-16,1-2 0 0,-1-2 0 16,-1 2 0-16,-3 1 0 0,-8 1 0 0,9-3 0 0,-9 3 0 15,9-1 0-15,-9 1 0 0,0 0 0 0,0 0 0 0,0 0 0 16,0-8 0-16,0 8 0 0,-5-8 0 0,0 1-128 0,-3 0 128 16,0 5 0-16,-3 0 0 0,-1-1-224 0,-3 2 64 15,-2 1 16-15,-2 1 0 0,-1 2-240 16,-1-2-32-16,1-1-16 0,1 1 0 0,1 0 288 15,-3 0 144-15,1-1-160 0,2 2 160 16,0-1 0-16,-2-1 192 0,2-1-16 16,1 3 0-16,3 2-48 0,1-1-128 0,0 0 192 0,1-2-64 15,4 3-128-15,8-4 160 0,0 0-160 0,0 0 160 0,0 0-160 0,0 0 0 16,0 0 0-16,0 0 0 0,9 6 0 0,4 0 0 16,-1-4 128-16,4-1-128 0,5-2 192 0,2-1-32 15,0 2-16-15,3-1 0 0,0-3-16 16,0 1 0-16,3-1 0 0,-3-1 0 15,2 0-128-15,0 0 192 16,1 1-192-16,-1 1 192 0,-8-1-192 16,0 1 0-16,-3-2 0 0,-4 0-7888 15,-4 2-1616-15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40:04.39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4472 10901 10127 0,'0'0'896'0,"0"0"-704"15,0 0-192-15,0 0 0 0,0 0 1024 0,0 0 160 16,0 0 32-16,0 0 16 0,0 0-512 0,0 0-96 16,0 0-32-16,0 0 0 0,0 0-320 0,0 0-64 15,0 0-16-15,0 0 0 0,0 0 128 0,0 0 0 16,0 0 16-16,0 0 0 0,0 0 240 0,0 0 32 16,0 0 16-16,0 0 0 0,0 0 176 0,0 0 32 15,4 8 16-15,-4-8 0 0,0 0-48 0,0 0-16 16,0 0 0-16,10 2 0 0,-1-1-48 0,2-1-16 0,1-2 0 0,-1 1 0 15,3 1-64-15,3-1-16 0,2 0 0 16,-2 0 0-16,3-1-128 0,2 1-48 0,0 0 0 0,1-1 0 16,1-6-144-16,4 3-16 0,2 3-16 0,-2-2 0 15,2 0-80-15,2 0-16 0,1-2 0 0,-1 4 0 16,1 1-32-16,2 0-16 0,0 1 0 0,0 3 0 16,-3 0-16-16,-2-1-128 0,-4 3 192 0,2-3-64 15,-1-2-128-15,2 0 0 0,-4 0 0 0,4 1 128 16,3-1-128-16,-2-1 0 0,-2-1 0 0,1 1 128 15,0 4-128-15,3 0 160 0,0 2-160 0,0-2 160 16,0-1-160-16,1-1 160 0,0 0-160 0,-1-2 160 16,0-1-160-16,3 0 128 0,1-1-128 0,0 3 128 15,-1-3-128-15,-2 2 192 0,1 0-192 0,1 2 192 0,1 3-192 16,-3-3 160-16,-2-2-160 0,1 1 160 0,-2 0-160 16,0 1 160-16,2 1-160 0,0-2 160 0,2-3-160 15,-1 0 128-15,-1 1-128 0,1 2 128 0,3 2-128 0,0 1 0 16,-1-2 144-16,0 0-144 0,-1 1 0 0,-1-1 0 15,0-1 0-15,3 0 128 0,2-1-128 0,-3 1 0 16,1 2 0-16,2-1 128 0,-2-2-128 0,3 1 0 16,-4 1 128-16,1 2-128 0,0-1 0 0,-3-2 144 15,0-2-144-15,1 2 0 0,1 2 176 0,2-2-176 16,-2-4 160-16,-1 3-160 0,-2 2 128 0,1 2-128 16,2-1 0-16,-2 1 0 0,1-2 128 0,-1 1-128 15,0 2 0-15,-2-2 0 0,-2-2 160 0,-1-1-160 16,2-1 160-16,0 1-160 0,1 1 128 0,-1 0-128 0,2 0 0 15,4 0 144-15,0 0-144 0,-1 3 128 0,-3-1-128 0,-1 0 128 16,0-2-128-16,-2 0 160 0,-3 0-160 0,0 0 160 16,0 0-160-16,2-2 128 0,0-2-128 15,0 3 128-15,-1 2-128 0,1-1 128 0,-3-1-128 0,4 1 128 16,1 3-128-16,1 0 0 0,0 0 0 0,0 0 0 16,-1-2 0-16,-2 1 0 0,2-1 128 0,0-1-128 15,1-2 0-15,-1 0 0 0,2-1 0 0,-1 0 0 16,2 2 0-16,-1 0 0 0,-3 0 0 0,0 1 0 15,3 0 0-15,0 2 128 0,-2 2-128 0,-1-4 0 16,-2-2 0-16,0 1 0 0,1 0 0 0,-1 1 0 16,1 0 0-16,2-1 0 0,0-1 0 0,1 2 0 15,-1 1 0-15,2 1 0 0,3-1 0 0,-2 2 0 0,1-1 0 16,-2 0 0-16,-1 1 128 0,0-3-128 0,-2-1 0 16,2 0 0-16,1 0 0 0,0 0 0 0,1-2 0 0,0-1 0 15,0 0 0-15,1 3 0 0,-2 2 0 0,1 0 0 16,0-1 0-16,-1 2 128 0,0 1-128 15,-2 1 0-15,0-4 0 0,0 0 0 0,0-2 0 16,3 2 0-16,2-2 128 0,-1 1-128 0,-1-1 0 0,0 1 0 16,5 0 0-16,0 1 0 0,-4 2 128 0,0 0-128 15,-1-2 0-15,-1 0 128 0,0 0-128 0,-1 1 0 16,-2 1 144-16,4-2-144 0,2-2 0 0,-2 1 128 16,-1 1-128-16,4 0 0 0,4 3 0 0,-1 1 128 15,-1-1-128-15,0 0 0 0,-2 1 0 0,3-1 0 16,2-5 0-16,0 2 0 0,2-2 0 0,-1 0 0 15,-2 4 0-15,3-2 128 0,0-2-128 0,0 4 0 16,-2 0 128-16,-2-2-128 0,0 0 160 0,-1-2-32 16,1-2-128-16,-1 2 192 0,1 1-64 0,-1 0-128 0,2 0 176 15,0 1-176-15,0 5 160 0,-2 0-160 0,-2-2 128 0,0-2-128 16,-3-2 0-16,3 1 0 0,-1 0 128 0,2 0-128 16,3-2 0-16,-1 1 0 0,0 1 0 0,-1 1 0 15,2 3 0-15,-2-1 0 0,-1 0 128 0,-2-1-128 16,-1-1 0-16,-1 0 0 0,0-1 0 0,1 0 0 15,0-1 0-15,1 1 0 0,-3 1 0 0,1 0 0 16,1 1 0-16,-1-1 0 0,0 2 0 0,-1-1 0 16,-2-1 0-16,-1-1 0 0,-2-2 0 0,0 0 0 15,-3 2 128-15,3-2-128 0,1 1 0 0,1-1 128 16,3 1-128-16,0 0 0 0,1 1 144 0,-1-1-144 0,0 0 0 16,0 0 128-16,-1 0-128 0,-2-2 0 0,0 3 0 0,-1-1 128 15,-2 0-128-15,1-1 0 0,1 0 0 0,2 0 128 16,-1-1-128-16,0 1 0 0,-5 0 0 0,5 1 0 15,-1 0 0-15,2 1 128 0,-1 2-128 0,0-1 0 16,-2-1 0-16,-1 1 0 0,-1 1 0 0,0-1 0 16,-1-2 0-16,0 1 0 0,-1 1 0 0,1 2 0 15,3-2 0-15,0-1 0 0,2-4 0 0,-3 3 0 16,0 1 0-16,1 1 0 0,3 2 0 0,-1-2 0 16,1-1 0-16,-2 2 0 0,0 1 0 0,1 1 0 15,-3-2 0-15,2 0 0 0,-2-1 0 0,2 0 0 16,-2-1 0-16,3 0 0 0,-2-1 0 0,2 1 0 15,-2 0 0-15,1 0 128 0,0 0-128 0,-1 1 0 16,0-1 0-16,0 5 0 0,-2-2 0 0,0 0 0 0,1-2 0 16,-2 0 0-16,1 0 0 0,3 1 0 0,-3-2 0 0,2 0 128 15,2 0-128-15,-2 0 0 0,0 2 0 0,0-1 0 16,1-1 0-16,0 1 0 0,1 0 0 0,1 1 0 16,-3 0 0-16,1 0 0 0,-3-2 0 0,-1 2 0 15,-2 0 0-15,0 0 0 0,1-2 0 0,-3-2 0 16,-1 1 0-16,2 1 0 0,-3 0 0 0,3 0 128 15,-1-2-128-15,1-1 0 0,0 1 0 0,-1 2 0 16,-2 1 0-16,0 0 0 0,1-1 0 0,2 2 0 16,1 0 0-16,-1 0 0 0,-2 0 0 0,1-1 0 15,-2-1 0-15,0 1 0 0,0 3 0 0,-1-3 0 16,-1-2 0-16,-1 0 0 0,1 1 0 0,-1 0 0 16,1 0 0-16,-1-2 0 0,-1-1 0 0,2 1 0 0,-2 2 0 15,1 2 0-15,2-1 0 0,-1-1 128 0,1 0-128 0,-2 0 0 16,1 2 0-16,-2-2 0 0,0-1 144 15,1 0-144-15,-1 0 192 0,1-1-192 0,0 4 0 16,-2-1 0-16,0-2 0 0,-2 2 0 0,2 0 0 0,-1 0 0 16,0-1 0-16,-2 0 0 0,1 0 128 0,0 0-128 15,-1 0 0-15,0-1 0 0,0-1 0 0,-2 0 128 16,1 1-128-16,-1 1 0 0,1 0 128 0,0-1-128 16,0-1 0-16,1 0 0 0,-10 2 128 0,8-1-128 15,1-1 0-15,-1 0 0 0,-8 2 144 0,0 0-144 16,10 0 0-16,-10 0 144 0,10-4-144 0,-10 4 0 15,0 0 144-15,7 0-144 0,-7 0 128 0,0 0-128 16,9-6 128-16,-9 6-128 0,0 0 128 0,0 0-128 16,0 0 128-16,0 0-128 0,0 0 128 0,0 0-128 0,0 0 128 15,0 0-128-15,8-4 0 0,-8 4 0 16,0 0 0-16,0 0 128 0,0 0-128 0,0 0 0 0,0 0 0 0,0 0 0 16,0 0 0-16,0 0 0 0,0 0 0 0,0 0 0 31,0 0-832-31,-1 8-96 0,-1 0-16 0,-2 0 0 15,0 0-2464-15,4-8-496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40:07.12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12343 10345 5519 0,'0'0'496'0,"0"0"-496"16,0 0 0-16,11 3 0 0,-3 0 880 0,0 0 80 15,-8-3 0-15,0 0 16 0,9 5-464 0,-9-5-80 16,6 8-32-16,-6-8 0 0,0 0 240 0,0 0 32 16,7 4 16-16,-7-4 0 0,0 0 240 0,0 0 48 15,0 0 16-15,0 0 0 0,0 0-80 0,0 0-16 16,-9 3 0-16,9-3 0 0,-7 1-192 0,-2 2-64 15,9-3 0-15,-6 3 0 0,6-3 64 0,0 0 16 16,0 0 0-16,0 0 0 0,0 0-80 0,0 0 0 16,0 0-16-16,0 0 0 0,11 2-80 0,2-2-16 15,2-1 0-15,1 0 0 0,1 1-112 0,3 0-32 0,-1-2 0 16,2-1 0-16,2 2-96 0,0 0-32 0,3-2 0 16,1 0 0-16,0-1 64 0,1 1 16 0,2 1 0 0,1 0 0 15,3-3 112-15,-1 2 32 0,1 0 0 0,-1 0 0 16,-1-1-64-16,1 2-16 0,0 0 0 0,4-2 0 15,4 1-96-15,0-4-32 0,0 2 0 0,6-1 0 16,3 1-16-16,-1-2 0 0,-1 1 0 0,2 1 0 16,-1 3-32-16,3 1-16 0,-2-1 0 0,8 0 0 15,0 1-208-15,-1 1 144 0,-2 0-144 0,-3 0 128 16,-2-2-128-16,3 4 0 0,-2 2 0 0,0-2 128 16,2-2-128-16,-3 1 0 0,-2 0 0 0,-1 2 0 0,0-1 0 15,1-1 0-15,5-1 0 0,-3 1 0 16,1 0 0-16,2 1 0 0,-1 0 0 0,-1-2 0 0,-1-1 0 15,-2 1 0-15,-4 3 0 0,5-2 0 0,-2-2 192 0,0-1-64 16,-1 0 0-16,2 0 0 0,-1 1 0 16,-1 0 0-16,-1 0 0 0,-4-1 0 0,0-1 32 15,-1 1 0-15,-1 1 0 0,2 1 0 0,0 0-160 0,0-1 0 16,1 0 0-16,-5-1 0 0,2-1 0 0,-4 1 0 16,-1 1 0-16,0 0 0 0,-1 0 0 0,2 1 0 15,-1 0 0-15,3-1 0 0,0 1 0 0,1 1 0 16,0 0 0-16,-2-1 0 0,2-1 0 0,-2 1 0 15,-2 2 0-15,-1-2 0 0,-2-2 0 0,0 0 0 16,-3 1 0-16,1 0 0 0,1-1 0 0,-1 0 0 16,2 1 0-16,0 0 0 0,-2 1 0 0,1 0 0 15,1-1 0-15,-1 1 0 0,-2 0 0 0,1 0 0 16,1 0 0-16,-3 0 0 0,2-1 0 0,-1 1 0 16,4 0 0-16,4 1 0 0,-3 1 0 0,3-1 0 0,2-1 0 0,3 0 0 15,1-1 0-15,1 2 0 0,-4 1 0 16,0 0 0-16,-2-4 176 0,1 2-48 0,0 3-128 0,3-2 192 15,3-2-192-15,-1 0 0 0,1-1-192 0,-1 4 192 16,1-1 0-16,0-1 0 0,-6-5 0 0,1 5 0 16,-3 0 0-16,4 4 0 0,-1-3 128 0,2 0-128 15,0-2 0-15,3 1 0 0,2 0 0 0,-1 0 0 16,-2-1 0-16,0 1 0 0,-4 0 0 0,1 1 0 16,-2 0 0-16,4 0 0 0,2-1 0 0,0 0 0 15,1 0 0-15,-3 0 128 0,1-1-128 0,-2 1 0 16,-4 0 0-16,0 1 0 0,-4-1 128 0,4 1-128 15,1-2 0-15,0 1 0 0,-1-1 0 0,3 1 0 0,3 0 0 16,-3 0 0-16,1-1 0 0,-3 1 0 0,-2 0 128 16,-2 0-128-16,0 0 0 0,-1 1 144 0,2-1-144 15,0 0 192-15,3-1-192 0,-1 0 192 0,-1-1-64 0,2 0-128 16,-1 2 192-16,-1-1-64 0,-1 0-128 0,-4 1 192 16,-1 0-192-16,0 0 192 0,-2-2-192 0,3 2 0 15,1 1 0-15,2 0 128 0,3-1-128 0,-3 0 128 16,-2 1-128-16,3 0 128 0,2 3 0 0,-2-4 0 15,-2-2 0-15,-2 2 0 0,-1 2-128 0,-2-1 0 16,2-2 0-16,2 1 0 0,1 2 0 0,2-1 208 16,2 0-48-16,-2-1-16 0,1 0-144 0,2 1 0 15,-3 0 0-15,-1-1 0 0,-2-1 0 0,-3 1 0 0,0 1 0 16,0-1 0-16,0 0 128 0,2 0 0 16,-1 0 0-16,0-1 0 0,0 1-128 0,2 1 0 15,0 1 0-15,-1-2 0 0,-1-1 0 0,2 0 0 0,-1 1 0 16,-1 0 0-16,-2-2 0 0,0 1 0 0,1 0 0 0,1 0 0 15,-2 0-176-15,2-3 176 0,1 2-128 0,2 1 128 16,1 2 0-16,-3-1 0 0,-5-1 144 0,3 1-144 16,0 1 128-16,-1-1-128 0,-1 1 0 0,1-1 0 15,-2-1 0-15,-3 0 0 0,1 2 0 0,1 0 0 16,1-1 0-16,2 0 0 0,1 0 0 0,1 1 0 16,-1 1 0-16,0 0 0 0,0-2 0 0,4 1 0 15,0 0 0-15,1 0 0 0,-3 1 0 0,-2-1 0 16,-2-1 0-16,-1 1 0 0,1 0 0 0,-3 0 0 15,0 1 0-15,4-1 0 0,-1-1 0 0,3 3 0 0,-1 0 0 16,1-1 0-16,0-2 0 0,-2 2 0 0,0 0 0 16,-2 1 0-16,0 0 0 0,-2 0 0 0,-5-5 0 0,-2 2 0 15,-1 2 0-15,-1-1 0 0,0-2 0 0,1 1 0 16,-3 2 0-16,2-1 0 0,2-1 0 16,-1 0 0-16,1 0 0 0,0 0 0 0,2 0 0 0,1 1 0 15,-2 0 0-15,-1-1 0 0,2 0 0 0,-2 0 0 16,0 0 0-16,-1 0 0 0,3-1 0 0,-1 0 0 15,-2 0 0-15,2 3 0 0,-1 0 0 0,1-1 0 16,-1-4 0-16,-1 2 0 0,-1 2 0 0,0 1 0 16,-2-1-176-16,-1 0 176 0,1-1 0 0,-2 0 0 15,0 0 128-15,0 0-128 0,0 1 0 0,-1-1 0 16,1-1 0-16,0 1 0 0,-4 1 0 0,3-1 0 16,0 0 0-16,-1 3 0 0,2-1 0 0,-3-1 0 0,2 0 0 0,0-1 0 15,0-1 0-15,0 0 0 0,0 0 0 16,0 1 0-16,1 0 0 0,0 0 0 0,0 1 0 0,1-1 0 15,0-1 0-15,2-3 0 16,-2 2 0-16,2 2 0 0,1 2 0 0,-1 1 0 0,-1 0 0 16,0-3 0-16,0-1 192 0,-1 0-48 0,0 3-16 0,0-2 0 15,-1 0-128-15,-3 1 0 0,0-1 0 0,2 1 0 16,-1 0 0-16,2-1 0 0,-3 0 0 0,2 0 0 16,1 0 0-16,-3 1 0 0,2 2 0 0,4-1 0 15,-3 1 0-15,2-2 0 0,-1 2 0 0,3 1 0 16,3-1 0-16,1 1 0 0,0-1 0 0,-1 1 0 15,2 2 0-15,-3-2 0 0,-1 0 0 0,0 0 0 16,2-1 0-16,1 1 0 0,-3 1 0 0,1-2 0 16,-2-1 0-16,0-1 0 0,-3-1 0 0,2 0 0 0,-3 1 0 0,0 2 0 15,-1-1 0-15,-1 0 0 0,1-1 0 0,-3 0 0 16,-7-1 128-16,10 2-128 0,-10-2 0 0,10 3 0 16,1-1 0-16,-1 0 0 0,-10-2 0 0,7 0 192 15,-7 0-192-15,9 0 192 0,0 1-192 0,-9-1 0 16,0 0 0-16,10 0-176 0,0 2 176 0,-10-2 0 15,7 0 128-15,-7 0-128 0,10 1 0 0,-1 1 0 16,-9-2 0-16,9 1 0 0,-9-1 0 0,12 2 0 16,-3 0 0-16,-9-2 0 0,9 1 0 0,-1-1 0 15,2 0 0-15,-10 0 0 0,10 1 0 0,-10-1 0 16,9 2 0-16,-9-2 0 0,0 0 128 0,8 3-128 16,-8-3 128-16,0 0-128 0,0 0 144 0,0 0-144 0,0 0 192 15,7 1-192-15,-7-1 176 0,0 0-176 0,0 0 160 0,0 0-160 16,0 0 176-16,0 0-176 0,0 0 192 0,0 0-192 15,0 0 256-15,0 0-64 0,0 0-16 0,0 0 0 16,0 0-176-16,0 0 0 0,0 0 0 0,0 0 0 16,0 0 0-16,0 0 0 0,0 0 128 0,0 0-128 15,0 0 128-15,0 0-128 0,0 0 0 0,0 0 128 16,0 0-128-16,0 0 0 0,0 0 0 0,0 0 0 16,-7-1 0-16,7 1 0 0,-9 4 0 0,9-4 0 31,0 0-1984-31,-8 3-448 0,1 1-64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40:36.26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12223 18136 11055 0,'0'0'976'16,"0"0"-784"-16,0 0-192 0,0 0 0 0,0 0 512 15,0 0 64-15,0 0 16 0,0 0 0 0,0 0 176 0,0 0 48 16,0 0 0-16,0 0 0 0,0 0-80 0,-8-8-16 16,0-1 0-16,-1 2 0 0,1-1-32 0,-6-1-16 15,1-1 0-15,-1 0 0 0,-1-1 16 0,-3 1 0 16,-3-1 0-16,-1 0 0 0,1-4-112 0,-4 0 0 15,0-3-16-15,-2 2 0 0,0-3 0 0,-3-1 0 16,-1 0 0-16,-2 3 0 0,-1 2-48 0,-3 0-16 16,-1-4 0-16,1 3 0 0,-2-2-32 0,1 2 0 15,-2 1 0-15,-2 2 0 0,-4-3-192 0,-2 0-32 16,-5 1-16-16,-6 2 0 0,-3 2-224 0,2-3 128 16,-1 1-128-16,-3-1 0 0,-2-1 0 0,-3 0 0 15,0 0 0-15,-2 1 0 0,3 0 0 0,0 0 0 0,-3-1 0 16,2 1 0-16,-1-3 0 0,-1 4 0 0,-1-3 0 15,-1 2 0-15,-1 1 128 0,-3 0-128 0,-5-1 0 0,-1 0 0 16,2 1 144-16,-3 2-144 0,-4 1 128 0,-1 1-128 16,1-2 128-16,-1 2-128 0,2 1 128 15,-3-1-128-15,-6 0 144 0,4 0-144 0,5 1 160 0,-4 1-160 16,-2-2 128-16,1 2-128 0,1 3 0 0,2-3 0 16,-1 3 0-16,-2 0 0 0,-5-1 0 0,5 1 0 15,6-1 0-15,-5 1 0 0,-2-3 0 0,0 3 0 16,-1 0 0-16,3 1 0 0,1-2 0 0,-3 0 0 15,-2 2 0-15,-2 0 0 0,7-2 0 0,-3 2 0 16,1-1 0-16,-2 3 0 0,-1 0 0 0,5-1 0 16,0 0 0-16,0 1 0 0,-2 0 0 0,4 1 0 0,3 0 0 15,0 0 0-15,1 0 0 0,-2 2 0 0,-2 2 0 16,4-3 0-16,6 0 0 0,-2 3 0 0,-4-1 0 16,2 1 128-16,2-1-128 0,1 0 0 15,7 1 0-15,-2-2 0 0,-3 0 0 0,0 1 0 0,2 2 0 0,4-1 0 16,3-2 0-16,-2 1 0 0,1 0 0 0,0 1 0 15,1 1 0-15,2-1 0 0,4-1 0 0,-2 3 0 16,-2-3 0-16,-1 2 0 0,0-1 0 0,0 0 0 16,4 2 0-16,4-1 0 0,3-2 0 0,-3 0 0 15,-2 0 0-15,4 2 0 0,2-2 0 0,1 1 0 16,0 1 0-16,4 0 0 0,0-2 0 0,1 1 0 16,1 0 0-16,-2 3 0 0,-1-3 0 0,-3 2-128 15,0-2 128-15,2 2 0 0,5-1 0 0,1-1 0 16,-1 0 0-16,0 1 0 0,0 1 0 0,-2-1 0 0,1 0 0 15,0-1 0-15,-1 2 0 0,3 0 0 0,1 1 0 0,4-2 0 16,-1 0 0-16,3 2 0 0,0 2 0 0,0-1 0 16,-3 0 0-16,0-1 0 0,5-1 0 0,2-1 0 15,-2 3 0-15,4-3 0 0,2 2 0 0,3 0 0 16,0-1 0-16,0 1 0 0,-1 1 0 0,3-3 0 16,-1-1 0-16,0 2 0 0,-2 1 0 0,3-2 0 15,-1 1 0-15,2 0 0 0,-2 2 0 0,1 0 0 16,3-1 0-16,-1 1 0 0,1 1 0 0,1 0 0 15,1-1 0-15,1 2 0 0,4 0 0 0,-4-1 0 16,2-1 0-16,2-1 0 0,2 2 0 0,-1 1 0 16,1-2 0-16,1 2 0 0,0-3 0 0,0 2 0 0,1 1 0 15,0 0 0-15,-2-3 0 0,2 1 0 16,0 3 0-16,0 0 0 0,-2 0 0 0,1 0 0 0,1 0 0 16,-2 1 0-16,-2 2 0 0,2 0 0 0,0 1 0 0,0 0 0 15,-2-2 0-15,2 3 0 0,-2 3 0 0,2 0 0 16,0-2 0-16,1 2 0 0,-2 3 0 0,3-3 0 15,-1-3 0-15,2 2 0 0,0-1 0 0,1 2 0 16,1 0 0-16,3-2 0 0,-1 1 0 0,3-1 128 16,2 0-128-16,0 1 0 0,1-1 0 0,1-1 0 15,1-5 0-15,2 4 0 0,2 3 0 0,2-2 0 16,-1 0 0-16,-1-8 0 0,1 6 0 0,2 2 0 16,2 1 0-16,2 2 0 15,2 2 0-15,1 0 0 0,1 0 0 0,15 19 0 0,-1-6 0 0,-4-6-128 16,0-2 128-16,1-4 0 0,1-1 0 0,-2-3 0 15,0-1 0-15,1-1 0 0,-4 0 0 0,2-1 0 0,1 1 0 0,1 1 0 16,-1-4 0-16,3 2 0 0,0-1 0 0,3 1 0 16,-1 1 0-16,4-1 0 0,3 1 0 15,0-1 0-15,2 0 0 0,-1 0 0 0,-1-1 0 0,0 0 0 16,2 1 0-16,2 1 144 0,3 2-144 0,10-2 192 16,8-2-192-16,-6-1 192 0,-6-4-192 0,-1-3 192 15,1 1-192-15,4 4 0 0,-6 2 0 0,-49-13 0 16,0 0 0-16,0 0 0 0,0 0 0 0,0 0 0 15,0 0 0-15,0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40:37.02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10666 19034 33119 0,'27'-5'2944'0,"3"1"-2368"0,6-1-448 0,4 0-128 0,6-3 0 0,-4-1 0 15,-3-1 0-15,-3-1 128 0,0-1-128 0,-3 1 0 16,0 0 0-16,-1 0 0 0,0 0 0 0,0 0 144 16,1-2-144-16,-1 2 0 0,-3-1 160 0,-1 1-160 15,1-1 128-15,-1 1-128 0,-2 0 128 0,-2 0-128 16,-2 0 0-16,1 0 128 0,-4 0-128 0,-1 1 0 16,0-1 0-16,0 0 128 0,-2-1-128 0,-1-2 192 15,1 1-192-15,-2-3 192 0,0-5-64 0,1 0-128 16,-1 1 192-16,0-1-64 0,0-1-128 0,-2 0 160 15,1-1-160-15,-4-3 160 0,-1 1-160 0,-3 10 128 0,-1-3-128 0,1 1 128 16,-3-3-128-16,-1 2 192 0,0-4-192 16,0 2 192-16,-1-1 64 0,-3-16 0 0,-5 5 16 0,0 4 0 15,-1 2 16-15,-2-2 0 0,0-1 0 0,-4-1 0 16,1 1-96-16,-1 1-32 0,-1-6 0 0,-1 3 0 16,-3-1-16-16,0 3 0 0,-2 6 0 0,-3 2 0 15,-3 3-144-15,-4-1 0 0,-3 1 0 0,-5 1 0 16,-5 0-448-16,2 3 48 0,-1 1 0 0,2 2-10784 15,-1 1-2144-15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51.32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23331 10581 13823 0,'0'0'608'0,"0"0"128"0,0 0-592 0,0 0-144 15,0 0 0-15,0 0 0 0,0 0 256 0,0 0 32 16,0 0 0-16,0 0 0 0,6-4 496 0,-6 4 112 16,0 0 0-16,9-4 16 0,-9 4 0 0,5-4 0 15,-5 4 0-15,0 0 0 0,0 0 32 0,0 0 0 0,6-6 0 0,-6 6 0 16,0 0-64-16,0 0-16 0,0 0 0 0,0 0 0 16,0 0-160-16,0 0-48 0,0 0 0 0,0 0 0 15,3 8-208-15,-2 2-64 0,-1 1 0 0,0 1 0 16,1 1-64-16,1 2-32 0,-2-1 0 0,0 4 0 15,1 1-64-15,0 0-16 0,0 0 0 0,0 2 0 16,0 2-16-16,0 0-16 0,0 1 0 0,-1-1 0 16,0 0 16-16,0 0 0 0,0-1 0 0,0 0 0 15,0-2 16-15,-1 2 16 0,0-3 0 0,0 2 0 16,1 0 32-16,-1-2 16 0,-1-3 0 0,-1 1 0 16,3 2 48-16,-2 0 0 0,-1-2 0 0,2 1 0 15,1-1-96-15,-1-2-16 0,-1-2 0 0,0 3 0 16,2-1-16-16,0 0-16 0,-2 2 0 0,2-1 0 0,0 1-16 15,0-1 0-15,0 2 0 0,1 0 0 0,0 0-160 16,2 1 192-16,-3-1-192 0,0-2 192 0,0-1-64 0,1 1 0 16,0 0 0-16,1 0 0 0,0-1-128 0,0 1 128 15,1-2-128-15,-1 1 128 0,0 0 0 0,0-1 0 16,-1 0 0-16,3 2 0 0,-2 0 0 0,-2 1-128 16,0-3 192-16,0 2-64 0,0 2-128 0,-1 1 160 15,-3-2-160-15,3 1 160 0,0 1-32 0,-1-1 0 16,-1 0 0-16,-1 1 0 0,3-1 0 0,-3 1-128 15,0 0 192-15,0 0-64 0,2-1-128 0,1 1 192 16,0-4-192-16,-1 1 192 0,-1-1-192 0,2 0 128 16,-1 1-128-16,1 1 128 0,-1-5-128 0,1 3 0 15,0 0 144-15,0 1-144 0,-4-2 160 0,1 1-32 0,-1 1-128 16,3-1 192-16,-1 0 0 0,1 0-16 0,-2-3 0 16,2 1 0-16,0 2-176 0,0 1 0 0,2-2 0 0,-1 0 0 15,-3 2 0-15,3-4 0 0,-2 1 128 16,1 0-128-16,0-1 0 0,-1 2 0 0,-1-1 144 0,1-1-144 15,-1 1 0-15,0 0 144 0,-2 1-144 0,1-1 0 16,-1 1 160-16,0 0-160 0,0 0 128 0,0 1-128 16,-3-2 0-16,1 3 128 0,2 0-128 0,0 3 0 15,-3-4 128-15,3 1-128 0,-3-1 128 0,2 0-128 16,-1 4 0-16,3 1 0 0,4 0 0 0,-3-1 0 16,-3 2 0-16,3-2 0 0,-2-1 0 0,0 1 0 15,-2-2 0-15,0 1 0 0,0-1 0 0,2 1 128 16,0-2-128-16,-1 2 0 0,0-2 0 0,0 2 128 15,3 0-128-15,0-3 0 0,-1-2 144 0,0 3-144 0,-2 1 0 16,1 0 144-16,1 0-144 0,1 0 0 0,-5-2 160 0,3 1-160 16,0-1 128-16,-1 1-128 0,0 3 128 15,1-3-128-15,2-4 128 0,-4 3-128 0,1 5 0 0,1-3 128 16,0-1-128-16,2 0 0 0,-4 1 0 0,3 0 128 16,0-1-128-16,0-1 0 0,0 3 0 0,2-3 128 15,-4-2-128-15,2 1 0 0,2 1 128 0,-3-1-128 16,0 0 0-16,1 1 128 0,-1 1-128 0,0 2 0 15,2-5 144-15,-3 3-144 0,2 1 0 0,-2-1 128 16,-2-3-128-16,3 1 0 0,-1 0 0 0,3 2 128 16,-3-1-128-16,1 1 0 0,2-2 0 0,-1-2 128 15,0-2-128-15,1 1 0 0,0 0 0 0,0-1 0 16,-1 1 0-16,2-1 128 0,-1-3-128 0,1 1 0 0,-2-1 0 16,5-7 128-16,-3 6-128 0,3-6 0 15,-6 5 0-15,6-5 128 0,-5 4-128 0,5-4 0 0,0 0 0 0,0 0 128 16,0 0-128-16,0 0 0 0,0 0 0 0,-1-8 0 15,0 1 0-15,2-2 0 0,0-1 0 0,2 0 128 16,3-2-128-16,-1-1 0 0,3-1 0 0,-1-3 0 16,-1-1 0-16,2 2 0 0,1 2 0 0,-2-2 0 15,3 0 0-15,0-5 0 0,0 0 0 0,0-1 0 16,0-1 0-16,0 0 0 0,-4 2 0 0,4 0 0 16,-1-3 0-16,0-2 0 0,-1-2 0 0,0-2 0 15,3-3 0-15,-1-4 0 0,1-6 0 0,2-1 0 16,1-3 0-16,1-3 0 0,0-2 0 0,1 1 0 15,-4-1 0-15,2-1 0 0,1-1 0 0,-1 1-128 0,-1 2 128 16,-1 3 0-16,0 8 0 0,-3 2-128 0,-1-1 128 0,1 1 0 16,-1 1 0-16,1 1 0 0,-1 0 0 0,2 1 0 15,-5-3 0-15,3 1-128 0,0 6 128 0,2-2 0 16,-3-3 0-16,3 1-128 0,-3 0 128 0,0 0 0 16,-2 0-144-16,0-1 144 0,2-1 0 0,-3 1-144 15,2 0 144-15,-1 3 0 0,1 2 0 0,-1 1-128 16,0-1 128-16,-1 5 0 0,1-1 0 0,0 1 0 15,-3 1-128-15,0-1 128 0,1 1 0 0,-1 2 0 16,-1 0 0-16,-1 0 0 0,-1 0 0 0,0-1 0 16,0-1 0-16,0 2 0 0,-2 1 0 0,2 0-128 15,0 0 128-15,0-1 0 0,-1 1 0 0,1 1 0 16,0 3 0-16,1-1 0 0,1-3 0 0,-1 1 0 16,-1 1 0-16,0 1 0 0,1-1 0 0,-2 0 0 15,1 0 0-15,0 0 0 0,-1 1 0 0,0-1 0 0,-3-3-128 16,1 4 128-16,-1-2 0 0,-1 0 0 0,1 2 0 0,-1-1 0 15,-1-1 0-15,2 5 0 0,1-3 0 0,-3 3 0 16,0-1 0-16,3 0-128 0,-2-1 128 0,3 1 0 16,0 3 0-16,1 0 0 0,-2 0 0 0,2 0 0 15,1 3 0-15,0 0-128 0,0-1 128 0,1 1 0 16,2 0 0-16,-1 1 0 0,-3 2-128 0,1 0 128 16,2-1 0-16,0 1 0 0,-2 4-128 0,1 4 128 15,0 0 0-15,0 0 0 0,3-8 0 0,-3 8 0 16,0 0 0-16,0 0-128 0,0 0 128 0,0 0-208 15,0 0 208-15,0 0-144 0,0 0 144 0,0 0-128 16,0 0 128-16,0 0 0 0,6 12-144 0,-4 2 144 16,-2-1 0-16,1-1-144 0,-2 1 144 0,0 2 0 0,0 4-128 0,0 3 128 15,-3 1 0-15,1 4 0 0,0 0 0 0,-1 1-128 16,-1-1 128-16,2 1 0 0,-1 0 0 0,0 2 0 16,-4 2 0-16,3 2 0 0,3 1 0 0,-4-1 0 15,-3-2 0-15,3 4 0 0,1 4 0 0,2 1 0 16,2-3 0-16,0 1 0 0,-4 0 0 0,3 0 0 15,0-1 0-15,2 0 0 0,0-3 0 0,-1-2 0 16,-1-1 0-16,-1 1 0 0,2 2 0 0,1-2 0 16,-1-2 0-16,0 1 0 0,1 1 0 0,0 2 0 15,-2 2 0-15,1 0 0 0,1 0 0 0,-1-1 0 16,-1-2 0-16,0-2 0 0,2 1 0 0,2 0 0 16,-5 0 0-16,1-1 0 0,0-2 0 0,2 1 0 15,-1 1 0-15,-2 0 0 0,-2 2 0 0,1-4 0 0,0-1 0 16,1-1 0-16,0-2 0 0,0 3 0 0,-1-2 0 0,2-2 0 15,-1 0 0-15,-1 1 0 0,0 1 0 0,1 1 0 16,-2-2 128-16,1 0-128 0,0-3 0 0,0 3 0 16,-1 3 0-16,0-2 128 0,0-3-128 0,0 1 0 15,1-1 0-15,-1 1 0 0,-3-1 128 0,2-1-128 16,3-2 0-16,-1 4 0 0,-3 0 0 0,3 1 0 16,-3 1 0-16,3 0 0 0,-1-4 0 0,1 5 0 15,-1 1 0-15,1 1 0 0,1-5 0 0,-3 0 0 16,1-1 128-16,1-3-128 0,-1-1 0 0,1-2 0 15,-1-1 160-15,0 0-160 0,-1-1 160 0,1-1-160 16,-1-1 192-16,0 1-64 0,1-2-128 0,0 1 192 16,0-2-64-16,2 0-128 0,1 2 176 0,-2-2-176 0,1 0 176 15,1-1-176-15,0-1 160 0,1 0-160 0,0 0 144 0,-1-1-144 16,1 1 128-16,-2 1-128 0,2 0 0 16,0-1 128-16,-1-1-128 0,-1 1 0 0,0-1 0 0,1 1 128 15,-1 0-128-15,-1-1 0 0,0 2 0 0,0 0 0 16,-1 0 128-16,-1 2-128 0,1-1 0 0,-1-1 0 15,1 1 0-15,1-1 0 0,-1-1 0 0,1 0 0 16,1-2 0-16,0 2 0 0,1 0 0 0,-2 1 0 16,1 1 0-16,-1-1 0 0,2-1 0 0,0 1 0 15,-5 0 0-15,3 0 0 0,1 0 0 0,-3 0 0 16,-1 1 0-16,3 1 0 0,-1 1 0 0,0 0 0 16,-1-1 0-16,-1 0 0 0,3 1 0 0,0-1 0 15,-2 0 0-15,0 0 0 0,4-1 0 0,-4 1 0 0,2 2 0 16,0 0 0-16,-3-3 0 0,3 3 0 0,0 0 0 0,0-1 0 15,-5 1 0-15,4-1 0 0,-2-1 0 0,2 1 0 16,-4 0 0-16,0-2 0 0,1 0 0 0,1 0 0 16,-1 1 0-16,0 0 0 0,-1 0 128 0,2 0-128 15,-2-1 0-15,2 1 0 0,-3-1 0 0,3 2 0 16,-2 1 0-16,2-2 0 0,-4 2 0 0,4 1 0 16,0-2 0-16,1 0 0 0,-1-1 0 0,1 3 0 15,0-1 0-15,0 1 0 0,1-3 0 0,-2 0 0 16,0-1 0-16,2 2 0 0,-1 0 0 0,2 0 0 15,-4-2 0-15,1 0 0 0,0 0 0 0,-1 0 0 16,1 3 0-16,-1-2 0 0,0-1 0 0,1 0 0 16,-2 1 0-16,1-1 0 0,-2-1 0 0,4 0 0 0,-3 0 0 0,2 0 0 15,-3 0 0-15,4 1 0 0,-3 0 0 0,3-2 0 16,-2 0 0-16,1 1 0 0,-3 1 0 0,5 0 0 16,-3-1 0-16,1 2 0 0,0-2 0 0,3 0 0 15,3-3 0-15,-1 3 0 0,-1 0 0 0,-4 1 0 16,-1 1 0-16,2-1 0 0,1-1 0 0,1 1 0 15,-2 0 0-15,1 0 0 0,-1 0 0 0,0-1 0 16,0-1 0-16,2 0 0 0,-2 0 0 0,1-1 0 16,1-2 0-16,-2 1 0 0,2 0 0 0,-1 0 0 15,1 0 0-15,-1 0 0 0,0-2 0 0,1 2 0 16,-2-1 0-16,2-1 0 0,-2 1 0 0,1 0 0 16,-1-2 0-16,1 4 0 0,0-4 0 0,1 2 0 15,1 1 0-15,-3-2 0 0,2 0 0 0,-1 1 0 0,-1 1 0 16,1 0 0-16,2-2 0 0,2 3 0 0,-5-2 0 0,3 2 0 15,1-2 0-15,-1 1 0 0,-1-1 0 0,0 1 0 16,1 2 0-16,-1 0 0 0,2 1 0 0,-2-1 0 16,-1 0 0-16,2 0 0 0,0 2 0 0,0-1 0 15,-1-1 0-15,1 0 0 0,-3-1 0 0,4 1 0 16,-2-1 0-16,0 0 0 0,1-1 0 0,1 0 0 16,-3-2 0-16,3 2 0 0,1 1 0 0,-1-3 0 15,2-6 0-15,-3 10 0 0,0-2 0 0,3-8 0 16,-4 8 0-16,1-2 0 0,-1 1 0 0,4-7 0 15,-2 8 0-15,2-8 0 0,-2 6 0 0,2-6 0 16,-2 9 0-16,2-9 0 0,0 0 0 0,-3 7 0 16,3-7 0-16,0 0 0 0,0 0 0 0,0 0 0 15,0 0 0-15,0 0 0 0,0 0 0 0,0 0 0 0,0 0 0 0,0 0 0 16,0 0 0-16,0 0 0 0,0 0 0 0,0 0 0 16,0 0 0-16,0 0 0 0,0 0-352 0,5-10 48 15,-1 2 16-15,1-1 0 16,0 0-400-16,-2 1-80 0,0-1 0 0,-1 1-16 15,1 0-1488-15,-3 8-288 0,0 0-64 0,0 0-16 16,0 0 272-16,0 0 48 0,0 0 16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53.40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22762 13643 3679 0,'0'0'320'0,"8"-6"-320"15,-4 0 0-15,1 0 0 0,1-2 2816 0,-1 0 512 16,-1 2 80-16,-4 6 32 0,6-7-1760 0,0 2-336 16,-3-3-80-16,-3 8-16 0,0 0 32 0,5-6 0 15,-5 6 0-15,0 0 0 0,0 0-48 0,0 0 0 16,0 0 0-16,0 0 0 0,-5 9-32 0,1 2-16 16,-4 1 0-16,0 0 0 0,-4 4-416 0,2 1-96 15,2 2-16-15,-5 2 0 0,-2-1-144 0,2 1-48 16,2 1 0-16,1 1 0 0,-4 2-80 0,0 2 0 15,1 0-16-15,-1 2 0 0,0 1-48 0,-1 3-16 0,1 3 0 0,0-2 0 16,2 0-48-16,-2 0 0 0,1-1 0 0,0 0 0 16,1-3-80-16,2-3-32 0,-3 0 0 0,1 0 0 15,1 4 48-15,0-4 0 0,-4-2 0 0,3 1 0 16,-1-2 128-16,-1 0 16 0,0-1 16 0,-2-1 0 16,-1-1-176-16,-1 1-48 0,1 1 0 0,-1 1 0 15,-2-1-128-15,3-1 128 0,6 0-128 0,-3 0 128 16,-1 1-128-16,0 0 0 0,0-1 144 0,0 1-144 15,-1 1 0-15,2-1 144 0,0 0-144 0,0 2 0 16,0 0 128-16,1 0-128 0,3-1 0 0,-1 2 0 16,1-1 128-16,1-1-128 0,1-1 0 0,0 0 0 15,-2-1 128-15,3-1-128 0,-3 1 0 0,2-1 0 16,-1-1 0-16,0 1 0 0,0 1 0 0,-1-1 0 0,-1 0 160 16,1 0-160-16,2 1 128 0,-1-2-128 0,-3-1 128 0,1 0-128 15,-1 2 128-15,2 0-128 0,-1 0 128 16,1-2-128-16,1 0 128 0,0 0-128 0,2-1 0 0,-1 1 0 15,0-2 0-15,0 0 0 0,3 2 0 0,1 0 0 16,-4-2 0-16,2 2 0 0,0 1 0 0,-1 0 0 16,-2-3 0-16,2 3 0 0,0 2 0 0,-1-1 0 15,-2-4 0-15,2 2 0 0,-1 0 0 0,2 0 128 16,-2-1-128-16,3 1 0 0,-4-3 0 0,3 1 0 16,0 1 0-16,1-3 0 0,-3 0 0 0,3 1 128 15,-1-1-128-15,1-2 0 0,-2 1 0 0,1 0 0 16,2 1 0-16,-4 0 0 0,2-1 0 0,0 0 0 0,0 2 0 15,0-1 0-15,1 0 0 0,-2-1 0 0,0-1 0 16,1 1 0-16,-1 3 0 0,0 0 0 0,0 1 0 16,-1-2 0-16,0 0 0 0,-1-1 0 0,1 0 128 0,-1 1-128 15,-1-2 0-15,1 0 0 0,1 1 0 0,-1 0 0 16,3 1 0-16,-2-3 128 0,3-1-128 0,-2 1 0 16,0 1 0-16,2 0 0 0,-2-2 0 0,0-2 0 15,2 1 0-15,1-2 0 0,-2 0 0 0,0 1 0 16,0-2 0-16,3 2 0 0,2 0 0 0,0 0 0 15,-3-3 0-15,2 0 0 0,3-7 0 0,0 0 0 16,-6 4-352 0,6-4-96-16,0 0-32 0,0 0 0 0,0 0-3024 0,0 0-592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53.41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22704 14136 3679 0,'8'-17'160'0,"-4"7"32"0,-4-2-192 0,2 1 0 0,3 0 0 0,-1 1 0 16,-8 0 2320-16,2 2 432 0,1-2 64 0,0 1 32 16,0 3-1840-16,1-1-368 0,0 2-80 0,0 5-16 15,0 0 224-15,0 0 32 0,0 0 16 0,0 0 0 16,0 0-48-16,0 0-16 0,-8 1 0 0,-2 5 0 15,1 7 16-15,0 2 16 0,-7 3 0 0,0 5 0 16,-6 5-16-16,0 4-16 0,-1 2 0 0,-2 4 0 16,-1 5-144-16,-3 9-32 0,0 7 0 0,-7 3 0 15,-4 5-144-15,0 3-48 0,2 1 0 0,-3 2 0 16,-5 1-256-16,5-2-128 0,5 1 128 0,1-6-128 0,4-8 144 16,2 0-144-16,-3-3 160 0,-1-4-160 0,-1-2 192 0,-2-4-48 15,-3-1-16-15,2-4 0 16,-3-6-1024-16,4-3-192 0,2-4-64 0,2-3-11696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55.34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7894 13819 16575 0,'0'0'368'0,"0"0"80"0,-9 6 0 0,3-1 16 0,6-5-464 0,-5 7 0 16,5-7 0-16,0 0 0 0,-4 8 0 0,4-8 0 0,0 0 0 0,0 0 0 15,-2 9 912-15,2-9 96 0,0 0 16 0,0 0 0 16,0 0-832-16,0 0-192 0,0 0 0 0,0 0 0 16,0 0 864-16,0 0 128 0,0 8 32 0,0-8 0 15,0 0 0-15,0 0 0 0,0 0 0 0,0 0 0 16,0 0-832-16,0 0-192 0,0 0 0 0,0 0 0 16,0-12 864-16,0 0 128 0,0 0 32 0,0 0 0 15,0-1-832-15,0-4-192 0,-3-3 0 0,1 0 0 16,0-1 864-16,0-5 128 0,-6-3 32 0,4-2 0 15,0-4-832-15,-3-2-192 0,-1 0 0 0,-1 0 0 16,2-1 0-16,-2 3 0 0,0 2 0 0,0 0 0 0,-1 0 0 16,1-3 0-16,-2-3 0 0,2-2 0 0,-1 2 0 0,-1-2 0 15,-1-1 0-15,-1 2 0 0,1-1 0 0,-2 1 0 16,0 3 0-16,1 0 0 0,0-4 864 0,2 3 128 16,0 4 32-16,-1-1 0 0,2-1-832 0,1 1-192 15,-5-1 0-15,6 1 0 0,0-1 0 0,1 1 0 16,1-3 0-16,-1 3 0 0,-1 0 0 0,0 1 0 15,-1 0 0-15,0 0 0 0,0 0 0 0,-3-1 0 16,1 0 0-16,0 2 0 0,0 0 0 0,-1 2 0 16,0 2 0-16,-1 1 0 0,1 2 0 0,-2 1 0 15,2-2 0-15,1 2 0 0,-1 2 0 0,1-1 0 16,-1 0 0-16,1 2 0 0,-1 0 0 0,1 3 0 16,1 1 0-16,0 0 0 0,1-2 0 0,1 2 0 15,-2 1 0-15,2 3 0 0,5 0 0 0,-1 0 0 0,0-1 0 0,1 4 0 16,-1-1 0-16,3 1 0 0,0 0 0 0,1 0 0 15,0 1 0-15,-1 1 0 16,0 1 0-16,0 0 0 0,0 0 0 0,-1 1 0 0,2-2 0 0,0 9 0 16,-3-7 0-16,2-1 0 0,-1 1 0 0,2 7 0 15,0 0 0-15,3-6 0 0,-3 6 0 0,1-6 0 16,-1 6 0-16,0 0 0 0,0-6 0 0,0 6 0 16,-1-4 0-16,1 4 0 0,0 0 0 0,0 0 0 15,0 0 0-15,0 0 0 0,0 0 0 0,0 0 0 16,0 0 0-16,0 0 0 0,0 0 0 0,0 0 0 15,0 0 0-15,3 16 0 0,2 1 0 0,-1 4 0 16,-5 2 0-16,2 5 0 0,3 5 0 0,0 7 0 0,-2 7 0 16,3 5 0-16,-1 4 0 0,3 8 0 0,0 4 0 0,3 4 0 15,-1 6 0-15,1 2 0 0,1 0 0 0,1 1 0 16,-1-2 0-16,3 0 0 0,1-1 0 0,0-3 0 16,2-6 0-16,-2-3 0 0,-1-6 0 0,0-3 0 15,-2-3 0-15,-1-3 0 0,0-1 0 0,-1-5 0 16,-1-4 0-16,2-3 0 0,-1-3 0 0,0-3 0 15,0-2 0-15,0 0 0 0,-4 2 0 0,2-2 0 16,0-1 0-16,-4 0 0 0,1-3 0 0,-3-1 0 16,2-1 0-16,-1-3 0 0,-3-2 0 0,-1-2 0 15,-1-3 0-15,1-5 0 0,1-9 0 0,0 0 0 16,0 0 0-16,0 0 0 0,-4-4 864 0,1-4 128 16,-2-6 32-16,1-3 0 0,-1-5-832 0,0-7-192 0,-2-6 0 0,2-6 0 15,-3-1 0-15,3 0 0 0,-4-4 0 16,1 1 0-16,-2-1 0 0,4 0 0 0,-4-5 0 15,1 0 0-15,0-1 0 0,0 0 0 0,-1 1 0 16,-2-4 0-16,1-5 0 0,0-3 0 0,0-5 0 0,-1 0 0 16,1 1 0-16,-1-1 0 0,0-3 0 0,0 4 0 15,3 0 0-15,3 3 0 0,-1 3 0 0,3 4 0 16,-1 4 0-16,2 2 0 0,-2 3 0 0,0 2 0 16,-2 0 0-16,0 6 0 0,1 1 0 0,-3 3 0 15,5 0 0-15,1 3 0 0,-3 2 0 0,1 3 0 16,-1-1 0-16,1 2 0 0,1 0 0 0,-1 0 0 15,-1 1 0-15,3 0 0 0,3-1 0 0,0 2 0 0,0 2 0 16,2 1 0-16,2 0 0 0,-1 10 0 0,-3-4 0 16,-1 1 0-16,-3-1 0 0,3 3 0 0,1 1 0 0,0 2 0 15,-1 3 0-15,0 1 0 0,-1 1 0 0,0 1 0 16,-2 2 0-16,4 2 0 0,0 0 0 0,0 0 0 16,-5 8 0-16,2 3 0 0,0 2 0 0,2 2 0 15,2 1 0-15,-2 0 0 0,-1 3 0 0,1-1 0 16,-1 2 0-16,-1-1 0 0,1 0 0 0,2-2 0 15,2 0 0-15,-2-2 0 0,-2 0 0 0,2-1 0 16,0-2 0-16,2 3 0 0,-1 2 0 0,1-1 0 16,-2 1 0-16,1-1 0 0,0 2 0 0,0 1 0 15,-1-1 0-15,0 0 0 0,2-1 0 0,-1-2 0 16,-2 0 0-16,0 0 0 0,2 0 0 0,-1-2 0 16,-1-2 0-16,0-1 0 0,0-2 0 0,1 1 0 15,0-9 0-15,0 0 0 16,0 0-2416-16,0 0-528 0,0 0-96 0,0 0-12720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32.64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16578 8434 16575 0,'-28'11'368'0,"28"-11"80"0,0 0 0 0,0 0 16 0,0 0-464 0,0 0 0 0,0 0 0 0,0 0 0 15,0 0 912-15,0 0 96 0,0 0 16 0,0 0 0 0,0 0 0 16,0 0 0-16,0 0 0 0,0 0 0 0,0 0-832 16,0 0-192-16,0 0 0 0,0 0 0 15,0 0 864-15,0 0 128 0,-8 1 32 0,8-1 0 0,-5-3 0 16,5 3 0-16,0 0 0 0,-6-6 0 0,3-2 0 0,2 2 0 15,0-2 0-15,2 0 0 0,1 1-832 0,0-2-192 16,2-2 0-16,0-1 0 0,-1 0 0 0,2 0 0 16,-1-2 0-16,2-1 0 0,-1-2 864 0,3 1 128 15,-2-1 32-15,-1 4 0 0,1-4-832 0,1-1-192 16,0-2 0-16,-1-2 0 0,2-2 0 0,-1-1 0 16,1-1 0-16,-1 1 0 0,0 0 0 0,-1 1 0 15,1 1 0-15,-1 1 0 0,0 0 0 0,-1 1 0 16,1 1 0-16,-1 2 0 0,0 2 0 0,-1 0 0 15,1 1 0-15,0 2 0 0,1 1 0 0,-2 0 0 16,-1-2 0-16,1 4 0 0,-1 3 0 0,-1 0 0 0,0 1 0 16,0 1 0-16,-2 5 0 0,3-5 0 0,-3-1 0 15,0 6 0-15,0 0 0 0,0 0 0 0,0 0 0 0,0 0 0 16,0 0 0-16,1 9 0 0,-1 1 0 0,-1 3 0 16,-2 4 0-16,1 1 0 0,0 3 0 0,1 3 0 15,-3 3 0-15,2 0 0 0,0 2 0 0,0 1 0 16,-1 1 0-16,1 1 0 0,2-1 0 0,0 1 0 15,0 0 0-15,0-1 0 0,1 0 0 0,-1-3 0 16,-1 0 0-16,1-3 0 0,-2-2 0 0,2-1 0 16,-3-1 0-16,1-1 0 0,1-4 0 0,0 0 0 15,1-3 0-15,-1-1 0 0,0-3 0 0,1 0 0 0,0-3 864 16,0-6 128-16,0 0 32 0,0 0 0 16,4 7-832-16,-4-7-192 0,0 0 0 0,0 0 0 0,0 0 0 0,7-7 0 15,0-2 0-15,1-1 0 0,-4-3 864 0,1-2 128 16,0-4 32-16,-1-3 0 0,-1 2-832 0,0-3-192 15,-1-4 0-15,-2 0 0 0,0 0 0 0,3-1 0 16,-2 0 0-16,0-3 0 0,1-2 0 0,-1-1 0 16,-1 2 0-16,2-1 0 0,-1 0 0 0,3-1 0 15,0-5 0-15,-2 3 0 0,2 0 0 0,0-1 0 16,-1 0 0-16,2 0 0 0,-1 1 0 0,0 2 0 16,2 1 0-16,-4 0 0 0,1 1 0 0,0 1 0 15,-1-1 0-15,0 0 0 0,1-1 0 0,-3 1 0 16,0-1 0-16,3 1 0 0,0 4 0 0,0 1 0 15,0-2 0-15,1 2 0 0,-1 3 0 0,1 1 0 16,1-1 0-16,-1 2 0 0,1 0 0 0,-2 2 0 0,0-1 0 16,2 2 0-16,-4 1 0 0,1 0 0 0,-1 0 0 0,0 3 0 15,-1 3 0-15,-1 1 0 0,0 0 0 0,-1 2 0 16,2 9 0-16,0 0 0 0,0 0 0 0,0 0 0 16,-4 5 0-16,-2 3 0 0,0 4 0 0,1 2 0 15,-2 3 0-15,2 2 0 0,-4 1 0 0,1 4 0 16,-3 2 0-16,4 1 0 0,-1 2 0 0,-1 5 0 15,-1-1 0-15,1 1 0 0,3 3 0 0,-4 0 0 16,2 0 0-16,-2 2 0 0,1-3 0 0,3-1 0 16,1 1 0-16,-1-1 0 0,1-1 0 0,2 0 0 15,-2-1 0-15,1-1 0 0,1 1 0 0,0-1 0 16,2 1 0-16,1-1 0 0,0-4 0 0,0 0 0 16,0-2 0-16,1 1 0 0,1-3 0 0,-1-2 0 0,-2-1 0 15,1-4 0-15,2 0 0 0,-1 0 0 0,0 3 0 16,-1-1 0-16,1-3 0 0,-1-2 0 0,-1-2 0 0,0-4 0 15,1 0 0-15,0-1 0 0,0-2 0 0,0-5 0 16,0 0 0-16,0 0 0 0,0 0 0 0,0 0 0 16,0 0 0-16,0 0 0 0,-2-5 0 0,2-5 0 15,-2-2 0-15,1-1 0 0,1-1 0 0,0-1 0 16,1-3 0-16,0 1 0 0,-1-2 0 0,1-2 0 16,1-1 0-16,0-1 0 0,-3-2 0 0,2-3 0 15,1 0 0-15,-1-3 0 0,2-1 0 0,-1-1 0 16,0-1 0-16,1 1 0 0,-1-2 0 0,0-1 0 15,0 0 0-15,3-1 0 0,-1-3 0 0,0-1 0 16,1 0 0-16,-2-4 0 0,1 2 0 0,-1-1 0 0,0 1 0 0,0 0 0 16,-3 1 0-16,1 0 0 0,0 2 0 15,2 0 0-15,-3 0 0 0,-1 2 0 0,3 0 0 0,-1 1 0 16,-1 1 0-16,1 2 0 0,1 0 0 0,0-1 0 16,1 1 0-16,-1 0 0 0,-1 0 0 0,1 0 0 15,-1 0 0-15,0-1 0 0,-2-3 0 0,2 4 0 16,0 2 0-16,2-1 0 0,1 1 0 0,-2 1 0 15,1 0 0-15,2 1 0 0,-2 1 0 0,2 2 0 16,-3-1 0-16,1 2 0 0,0-1 0 0,1-1 0 16,-1-1 0-16,-1 0 0 0,-1 0 0 0,-1 1 0 15,1-1 0-15,0-1 0 0,1 2 0 0,-2 0 0 16,0 1 0-16,0 1 0 0,-2 1 0 0,2 1 0 16,-1-4 0-16,0 2 0 0,-1 0 0 0,1-1 0 0,1 0 0 0,-1-2 0 15,-2-2 0-15,1 5 0 0,2 3 0 16,-1-3 0-16,-1-1 0 0,1 2 0 0,-1-2 0 0,1 2 0 15,0 2 0-15,0-1 0 0,-3-2 0 0,1 2 0 16,0 0 0-16,0 1 0 0,1 2 864 0,1 0 128 16,-1-2 32-16,-1 0 0 0,-1 0-832 0,2-1-192 15,1-1 0-15,-1-7 0 16,1 4-768-16,-1 1-208 0,-2 2-48 0,3 8 0 0,-1-1 832 0,0-1 192 16,0 1 0-16,-1-2 0 0,-2 0 0 0,0 0 0 15,2-1 0-15,1 1 0 0,0 2 768 0,-3-1 208 16,1 0 48-16,0-9 0 15,-2 1-1648-15,2 2-320 0,-2 0-64 0,4 9-16 0,-4 0 832 0,2-2 192 16,1-3 0-16,-3 3 0 0,2 0 0 0,-1 0 0 16,2 1 0-16,-2-1 0 0,-1 0 0 0,2 1 0 0,-3-1 0 15,2 2 0-15,-2-1 0 0,3 2 0 0,-2-1 0 16,1 0 0-16,0-1 0 0,1-1 0 0,-2-1 0 0,2 1 0 16,-2-1 0-16,1 0 0 0,-1-1 0 0,0 2 0 15,-1 0 0-15,0 0 0 0,-2 0 0 0,1 0 0 16,0 2 0-16,1-1 0 0,-2 0 0 0,1 1 0 15,-2 1 0-15,1 2 0 0,0-1 0 0,0 1 0 16,0-1 0-16,-1 1 0 0,1-1 0 0,0 0 0 16,1 2 0-16,-1 0 0 0,0 0 0 0,2 0 0 15,-2 0 0-15,1 0 0 0,-2-2 0 0,1 1 0 16,-1 1 0-16,1 1 0 0,2-1 0 0,-2 1 0 16,-1 0 0-16,1 0 0 0,0 0 0 0,0 0 0 15,-2 1 0-15,0-1 0 0,1 1 0 0,-1 0 0 0,1 0 0 16,0 2 0-16,-2-1 0 0,2-1 0 0,1 1 0 0,-2 1 0 15,1 2 0-15,1-1 0 0,-3-2 0 0,1 2 0 16,1 0 0-16,-3 2 0 0,2-1 0 0,0 2 0 16,1 0 0-16,-2-1 0 0,1-1 0 0,1 2 0 15,-3-2 0-15,1 2 0 0,0 1 0 0,0 1 0 16,1-2 0-16,-2 1 0 0,-1-1 0 0,2-1 0 16,1 1 0-16,0 2 0 0,-3 0 0 0,3 2 0 15,0-1 0-15,0 0 0 0,-3-1 0 0,2 0 0 16,-1-1 0-16,1 1 0 0,1 0 0 0,-1 0 0 15,0 1 0-15,1 1 0 0,0 0 0 0,0-1 0 16,0 0 0-16,1 1 0 0,-2 1 0 0,2 0 0 16,1-1 0-16,-2 1 0 0,0 1 0 0,2 0 0 15,-4 0 0-15,2 2 0 0,0-1 0 0,0 1 0 0,0 0 0 16,-1 0 0-16,1 4 0 0,1 0 0 0,1-1 0 0,1 1 0 16,-3 1 0-16,2-1 0 0,0-2 0 0,0 2 0 15,2 1 0-15,-1 0 0 0,1-3 0 0,3 1 0 16,-3-2 0-16,2 1 0 0,2 0 0 0,-2 0 0 15,5-6 0-15,-3 6 0 0,0 0 0 0,3-6 0 16,-3 5 0-16,1 1 0 0,2-6 0 0,0 0 0 16,0 0 0-16,0 0 0 0,0 0 0 0,0 0 0 15,0 0 0-15,0 0 0 0,0 0 0 0,0 0 0 16,0 0 0-16,-2-6 0 0,2-1 0 0,2 2 0 16,-2 5 0-16,2-6 0 0,2 1 0 0,-1-1 0 15,1-4 0-15,1 0 0 0,-2 1 0 0,3 0 0 0,0-1 0 0,0 1 0 16,1 0 0-16,0 0 0 0,3-1 0 15,-2 1 0-15,0-2 0 0,0 1 0 0,2 2 0 16,0 1 0-16,0 0 0 0,1 1 0 0,1-2 0 0,-1 1 0 16,1 1 0-16,1 0 0 0,2 2 0 0,1 0 0 15,-1-1 0-15,1 1 0 0,-2-1 0 0,2 3 0 16,0-1 0-16,1 0 0 0,-2 3 0 0,0-2 0 16,1 2 0-16,-1 0 0 0,-1 0 0 0,1 0 0 15,-2 2 0-15,2 0 0 0,1 0 0 0,-1 1 0 16,-1 2 0-16,0 0 0 0,1 0 0 0,-1-1 0 15,1-1 0-15,0 2 0 0,0 1 0 0,1 2 0 16,-2 1 0-16,0 0 0 0,1-2 0 0,0 2 0 16,1 0 0-16,-1 1 0 0,-1 0 0 0,2 2 0 0,-1 1 0 15,2 1 0-15,-1-2 0 0,2 2 0 0,-1-2 0 16,0 2 0-16,-2 1 0 0,1 2 0 0,0 0 0 0,2 1 0 16,-2-1 0-16,0-1 0 0,0 1 0 0,-1-1 0 15,1 2 0-15,-1-1 0 0,0 2 0 0,-3-1 0 16,1-2 0-16,0 1 0 0,-1-1 0 0,0 2 0 15,-2 0 0-15,1 2 0 0,-1 1 0 0,0 1 0 16,-1 1 0-16,2 0 0 0,-2-1 0 0,0 1 0 16,0 2 0-16,1 1 0 0,0-3 0 0,0 1 0 15,1 0 0-15,0 0 0 0,0-2 0 0,0 1 0 16,-1-1 0-16,0 2 0 0,0-2 0 0,0 2 0 16,-2 1 0-16,1 1 0 0,0-2 0 0,-1 1 0 15,-2 3 0-15,2-1 0 0,1-2 0 0,0 3 0 0,0 1 0 16,-1-1 0-16,2 0 0 0,-2-1 0 0,-1 1 0 0,1-2 0 15,-1 3 0-15,-1-3 0 0,0 2 0 16,0 0 0-16,1 1 0 0,0-1 0 0,-3 1 0 0,2 1 0 16,-1-1 0-16,-1 2 0 0,1 0 0 0,0 0 0 15,-1-2 0-15,0 1 0 0,-1 0 0 0,2 1 0 16,-3 2 0-16,1 0 0 0,1 2 0 0,1 0 0 16,-2 2 0-16,2 1 0 0,-1-3 0 0,2 0 0 15,-3-1 0-15,2-1 0 0,2-3 0 0,-3-1 0 16,1-2 0-16,1 2 0 0,-1 0 0 0,0 1 0 15,1-1 0-15,-3 0 0 0,2 0 0 0,0 1 0 16,-3-2 0-16,2 1 0 0,-1 0 0 0,0 0 0 16,0 1 0-16,0 1 0 0,-2-3 0 0,1 1 0 15,-1 0 0-15,-1 0 0 0,0 1 0 0,0-1 0 0,1-1 0 16,0 2 0-16,-1 3 0 0,0 1 0 16,0-2 0-16,-1-2 0 0,0-2 0 0,0 0 0 0,1 1 0 0,-1-1 0 15,-1-1 0-15,1 1 0 0,-3-1 0 16,2 1 0-16,0-2 0 0,0 1 0 0,1 0 0 0,-1 3 0 15,0-2 0-15,2 3 0 0,-2-2 0 0,0-1 0 16,1 1 0-16,0 0 0 0,0-2 0 0,1 1 0 16,0 0 0-16,0 1 0 0,0-1 0 0,-2 2 0 15,1 2 0-15,0 0 0 0,0-1 0 0,0 0 0 16,0-1 0-16,0 0 0 0,1-1 0 0,-1-2 0 16,0 2 0-16,-2-1 0 0,1-1 0 0,-1-1 0 15,1-3 0-15,0 1 0 0,0 0 0 0,-2-1 0 16,0 1 0-16,0 1 0 0,1 3 0 0,-2-3 0 15,-1-2 0-15,2-1 0 0,-4 0 0 0,1 1 0 0,-1 0 0 16,0-1 0-16,0 0 0 0,0-1 0 0,-3-2 0 0,3-2 0 16,0 0 0-16,0-1 0 0,-2 0 0 15,3-1 0-15,0 1 0 0,-1-2 0 0,-2-1 0 0,3 0 0 16,1-1 0-16,2 3 0 0,-3-2 0 0,2 0 0 16,-2 1 0-16,3 0 0 0,2-2 0 0,-1-2 0 15,1 0 0-15,-2-2 0 0,-1 0 0 0,3 0 0 16,0-2 0-16,1 0 0 0,1-6 0 0,0 0 0 15,0 0 0-15,-1 6 0 0,-4-2 0 0,3 0 0 16,-1 1 0-16,1 0 0 0,-2-2 0 0,2 1 0 16,-3-1 0-16,0 1 0 0,2 1 0 0,-3 0 0 15,3 0 0-15,0-1 0 0,-2 0 0 0,0 1 0 16,2-1 0-16,-1 0 0 0,2-1 0 0,-2 0 0 16,-1 0 0-16,2 1 0 0,3-4 0 0,-3 5 0 0,-2-1 0 0,1-1 0 15,1 0 0-15,-1 0 0 0,2 2 0 0,-2-2 0 16,-2 0 0-16,3 0 0 0,-3-2 0 0,3 1 0 15,0 0 0-15,0 3 0 0,3-5 0 0,0 0 0 16,-5 4 0-16,0-2 0 0,5-2 0 0,0 0 0 16,0 0 0-16,0 0 0 0,0 0 0 0,0 0 0 15,-3-6 0-15,2-2 0 0,1-1 0 0,1-3 0 16,2-3 0-16,0-4 0 0,2-4 0 0,-1-1 0 16,-1-2 0-16,1-1 0 0,2-4 0 0,-1-1 0 15,3-3 0-15,-5-1 0 0,2-3 0 0,0-2 0 16,2-3 0-16,-2-2 0 0,1-1 0 0,-3-3 0 15,2 1 0-15,-2 0 0 0,2 1 0 0,0-3 0 0,1-2 0 0,1-2 0 16,-1-2 0-16,-3 1 0 0,-2-1 0 16,2-1 0-16,-2-3 0 0,2 1 0 0,-3-1 0 0,0 1 0 15,-2-1 0-15,1 3 0 0,1 3 0 0,0 2 0 16,-1 2 0-16,0-2 0 0,-1 2 0 0,0 3 0 16,-2 0 0-16,1 1 0 0,1-1 0 0,0 2 0 15,-3 0 0-15,3 0 0 0,0-1 0 0,0-1 0 16,0-4 0-16,0-1 0 0,1 1 0 0,1 1 0 15,0-1 0-15,0 1 0 0,-2 2 0 0,2 0 0 16,0-1 0-16,0 5 0 0,-2-1 0 0,1 5 0 16,-1 2 0-16,-3 2 0 0,-1-3 0 0,-1 5 0 15,-2 0 0-15,0 2 0 0,0 0 0 0,0 2 0 16,-1 1 0-16,1-1 0 0,-1-5 0 0,0 2 0 16,0 0 0-16,-1-1 0 0,3 0 0 0,0 3 0 0,0 0 0 0,2 0 0 15,-1 2 0-15,1 1 0 0,2 0 0 16,-1-2 0-16,0-2 0 0,0 2 0 0,-1 1 0 0,1-1 0 15,0 1 0-15,-1 0 0 0,0 4 0 0,1 1 0 16,-3-1 0-16,2 1 0 0,-1 1 0 0,-1 3 0 16,0-1 0-16,1 1 0 0,-1-1 0 0,0 1 0 15,1-3 0-15,-1 2 0 0,1 1 0 0,1-1 0 16,-2-3 0-16,1 1 0 0,0-1 0 0,-1 1 0 16,0 1 0-16,2 1 0 0,0-1 0 0,0 2 0 15,0 4 0-15,2-3 0 0,-4 2 0 0,2 2 0 16,4 0 0-16,-3 1 0 0,0-1 0 0,1 2 0 15,1 0 0-15,-2 1 0 0,2-1 0 0,1 1 0 16,0-1 0-16,0 0 0 0,-1-2 0 0,1 2 0 0,-1 1 0 0,-2 0 0 16,2-3 0-16,-3 3 0 0,3-1 0 0,0 2 0 15,2-2 0-15,-4 2 0 0,1-2 0 0,0 2 0 16,0 1 0-16,-2 1 0 0,0-1 0 0,2 0 0 16,-4-2 0-16,3 2 0 0,-2 1 0 0,1-2 0 15,1 1 0-15,-3 0 0 0,3 2 0 0,-3-3 0 16,1 1 0-16,2 1 0 0,-2 1 0 0,2 1 0 15,-4 2 0-15,2-2 0 0,0 0 0 0,0 1 0 16,1-1 0-16,-1 3 0 0,0 1 0 0,1 0 0 16,-1-2 0-16,-1 1 0 0,2-2 0 0,-1 2 0 15,0-1 0-15,0 2 0 0,0-4 0 0,2 4 0 16,-4-1 0-16,4 0 0 0,-3-1 0 0,1 2 0 16,0 0 0-16,-1 0 0 0,1 2 0 0,0 0 0 0,-2 0 0 15,1 1 0-15,-1-1 0 0,0 2 0 0,-3 0 0 0,1 2 0 16,-1-1 0-16,1 1 0 0,-1 0 0 0,0 2 0 15,0-2 0-15,2 0 0 0,-2 0 0 0,1 0 0 16,1 1 0-16,0 2 0 0,-1-4 0 0,2 2 0 16,-3 2 0-16,2-1 0 0,3 0 0 0,-3 1 0 15,-1-2 0-15,1 4 0 0,-2 0 0 0,1 2 0 16,0 1 0-16,0 0 0 0,1-2 0 0,0 2 0 16,0 1 0-16,1-1 0 0,0-1 0 0,2 0 0 15,0 2 0-15,2 0 0 0,0-1 0 0,2-1 0 16,0-2 0-16,3-7 0 0,-1 7 0 0,1-7 0 15,0 0 0-15,0 0 0 0,-3 8 0 0,3-8 0 16,0 0-1680-16,0 0-304 0,-2-4-48 0,2 4-16 16,-5-4-816-16,-1 0-160 0,-3-2-48 0,4 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57.99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7739 10459 9215 0,'0'0'192'0,"0"0"64"0,-7 5 0 0,3 2 0 0,0 0-256 0,0-1 0 0,-2 1 0 0,0-2-2688 15,3 2-576-15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58.05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7576 10543 5519 0,'-11'0'240'0,"5"2"64"0,-1 0-304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9:59.47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7278 10658 9215 0,'0'0'192'0,"0"0"64"0,0 0 0 0,0 0 0 0,0 0-256 0,0 0 0 16,0 0 0-16,0 0 0 0,0 0 0 0,0 0 0 15,0 0 0-15,0 0 0 0,-4 3 864 0,4-3 128 16,0 0 32-16,0 0 0 0,0 0-832 0,-3 5-192 16,-1-1 0-16,1 1 0 0,3-5 864 0,-4 3 128 0,4-3 32 0,-3 5 0 15,-1 0 0-15,-1-1 0 0,5-4 0 0,-3 5 0 16,3-5-832-16,-3 4-192 0,3-4 0 0,0 0 0 16,0 0 864-16,0 0 128 0,0 0 32 0,0 0 0 15,0 0 0-15,0 0 0 0,2-7 0 0,0-1 0 16,0-3-832-16,2 0-192 0,1-4 0 0,-2-1 0 15,3-2 0-15,1-1 0 0,-3 1 0 0,3-2 0 16,-3-2 864-16,1 0 128 0,4-1 32 0,-3-2 0 16,-1 0-832-16,3-1-192 0,1 1 0 0,1-3 0 15,-2 1 0-15,-1-2 0 0,2-1 0 0,-3 1 0 16,2-1 0-16,-1-1 0 0,-2-1 0 0,1 0 0 16,-1 2 0-16,0-1 0 0,0 0 0 0,-2 0 0 15,2 0 0-15,-1 2 0 0,1 0 0 0,-1-1 0 16,2 2 0-16,-2-1 0 0,-1-1 0 0,2 2 0 0,1-1 0 15,0 2 0-15,0 0 0 0,1 0 0 0,-2-2 0 16,3 1 0-16,1-2 0 0,1 4 0 0,2-2 0 0,-4 0 0 16,2 0 0-16,2 1 0 0,0 2 0 0,0 1 0 15,0-1 0-15,-1 0 0 0,-4 1 0 0,2 1 0 16,0 1 0-16,1-1 0 0,1-2 0 0,-3 1 0 16,1 0 0-16,-3 0 0 0,3-2 0 0,-3-1 0 15,-2 4 0-15,1 1 0 0,3 3 864 0,0-1 128 16,-4 0 32-16,2 2 0 0,0 3-832 0,1 1-192 15,-4 0 0-15,2 3 0 0,-3-1 0 0,0 2 0 16,0 2 0-16,-1 1 0 0,0 2 0 0,-1 5 0 16,0 0 0-16,0 0 0 0,0 0 0 0,0 0 0 15,0 0 0-15,0 0 0 0,0 0 0 0,0 0 0 16,-5 6 0-16,2 2 0 0,-2 0 0 0,0 4 0 0,-1 2 0 16,-1 1 0-16,0 1 0 0,0-1 0 0,0 5 0 15,-1 2 0-15,-1 1 0 0,-1 3 0 0,-1 5 0 16,0 4 0-16,0 1 0 0,0 3 0 0,0 2 0 0,-2 3 0 15,1 3 0-15,0 4 0 0,0 2 0 0,2-1 0 16,-1-1 0-16,2 2 0 0,0-1 0 0,2 0 0 16,0 2 0-16,3 2 0 0,-1 2 0 0,2-2 0 15,0-3 0-15,0-3 0 0,1-4 0 0,2-2 0 16,0-2 0-16,0-3 0 0,-3-3 0 0,3-1 0 16,2-1 0-16,-1-2 0 0,-1-2 0 0,0-5 0 15,-1-2 0-15,-1-4 0 0,0-4 0 0,-1-3 0 16,1-2 0-16,0-2 0 0,-1-2 0 0,3-6 0 15,0 0 0-15,-7-3 0 0,1 0 0 0,0-4 0 16,1-2 864-16,0-6 128 0,3-2 32 0,-4-3 0 0,2-1-832 0,1-2-192 16,1-6 0-16,0 0 0 0,-1-2 0 0,2-1 0 15,1-2 0-15,1-5 0 0,2-1 0 0,-1-7 0 16,1-1 0-16,1-2 0 0,1 2 0 0,0 0 0 16,1-3 0-16,1-1 0 0,1-2 0 0,2-3 0 15,2-4 0-15,-1-3 0 0,0-1 0 0,0-2 0 16,-1-3 0-16,2-1 0 0,1-3 0 0,2-1 0 15,-1 4 0-15,0 3 0 0,3 4 0 0,0 3 0 16,2 3 0-16,1 3 0 0,1 2 0 0,-2 6 0 16,0 4 0-16,-1 5 0 0,0 2 0 0,-3 6 0 15,-4 2 0-15,0 4 0 0,-1 3 0 0,-4 5 0 16,3 1 0-16,-5 3 0 0,1 2 0 0,-2 4 0 0,0 0 0 16,-3 6 0-16,0 0 0 0,-4 9 0 0,0 2 0 15,-2 3 0-15,0 2 0 0,-2 5 0 0,-1 4 0 16,-3 6 0-16,-1 6 0 0,-3 4 0 0,-1 2 0 0,-1 3 0 31,-2 2-768-31,2 1-208 0,0 2-48 0,-2 2 0 0,3 2 832 0,-2 0 192 0,1 2 0 0,0 3 0 16,-2 0 768-16,1 0 208 0,2-4 48 0,0 3 0 15,1 1-832-15,1-2-192 0,3-1 0 0,0-6 0 16,1-6 0-16,1-2 0 0,0-6 0 0,1-1 0 16,2-3 0-16,0-2 0 0,3-2 0 0,-1-7 0 15,3-3 0-15,0-6 0 0,0-3 0 0,2-10 0 16,0 0 0-16,0 0 0 0,2-10 0 0,1-7 0 0,3-7 0 15,-2-8 0-15,3-9 0 0,0-9 0 0,-1-11 0 0,1-6 0 16,0-7 0-16,3-3 0 0,2-2 0 0,-1 0 0 16,2 0 0-16,3 3 0 0,0 4 0 0,5 6 0 15,-1 4 0-15,1 3 0 0,2 4 0 0,-3 7 0 16,1 2 0-16,0 6 0 16,-5 6-768-16,0 3-208 0,-2 3-48 0,1 4-9824 15,-3 2-1968-15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00:01.54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7660 8600 5519 0,'0'0'0'0,"0"0"224"0,0 0-64 0,0 0 32 0,0 0-192 0,3 8 0 16,-3-8 0-16,6 7 0 0,-1 1 0 0,1-1 0 15,-6-7 0-15,0 0 0 0,4 6 0 0,-4-6 0 16,0 0 0-16,0 0 0 0,5 6 0 0,-5-6 0 0,0 0 0 0,0 0 0 15,0 0 848-15,-1 6 144 0,-3 1 32 0,4-7 0 16,0 0 0-16,-4 5 0 0,-2 0 0 0,1-2 0 16,5-3 0-16,-5-1 0 0,1-6 0 0,2-1 0 15,0-5 0-15,4 0 0 0,-1-4 0 0,3-4 0 16,2-5 0-16,1-2 0 0,3-3 0 0,2-3 0 16,3-3-832-16,0-5-192 0,1-3 0 0,2-3 0 15,2-1 0-15,0-2 0 0,2 2 0 0,1-1 0 16,1 3 0-16,1 1 0 0,2 2 0 0,2-1 0 15,2 2 0-15,-3 3 0 0,0 5 0 0,1 3 0 16,1 2 0-16,-3 5 0 0,-4 2 0 0,-2 4 0 16,-3 4 0-16,-4 4 0 0,-3 2 0 0,-3 2 0 15,-2 4 0-15,-6 3 0 0,0 0 0 0,-4 6 0 0,-3 1 0 0,-2 3 0 16,-4 3 0-16,-1 2 0 16,-1 0-768-16,-1 4-208 15,0 2-48-15,-3 3 0 0,-2 1 832 0,-2 4 192 0,1 2 0 0,1-1 0 0,0 1 0 0,2 1 0 16,1 2 0-16,-3 4 0 0,1 0 0 0,0 2 0 15,-1-1 0-15,3 0 0 0,-1 3 0 0,0-4 0 16,2-2 0-16,-3-1 0 0,1-4 0 0,2-1 0 16,0-3 0-16,2-4 0 0,1-1 0 0,3-4 0 15,2-2 0-15,2-4 0 0,4-3 768 0,2-3 208 16,1-6 48-16,0 0 0 0,5-6-832 0,4-5-192 16,2-6 0-16,0-5 0 0,3-4 0 0,2-7 0 15,1-7 0-15,3-5 0 0,-1-4 0 0,0-5 0 16,2-4 0-16,-2 0 0 0,1-5 0 0,2 1 0 15,1-5 0-15,3 0 0 0,5 2 0 0,0 3 0 0,1 3 0 16,1 4 0-16,2 4 0 0,-1 5 0 0,-3 3 0 0,0 6 0 16,-3 5 864-16,0 5 128 0,-2 5 32 0,-3 1 0 15,-1 5-832-15,-4 5-192 0,-3 0 0 0,-3 6 0 16,-2 5 0-16,-2 3 0 0,-8-3 0 16,2 13 0-1,-3 2-768-15,-2 1-208 0,-3-3-48 0,1-2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00:54.71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11703 17842 23551 0,'-7'-6'1040'0,"7"6"224"0,0 0-1008 0,-6-5-256 0,1 0 0 0,5 5 0 16,0 0-240-16,0 0-80 0,-4-7-32 0,2 2 0 15,-2-2 352-15,2 1 0 0,2 6 128 0,-4-6-128 16,1-2 0-16,-5-3 128 0,1 0-128 0,-4 0 0 15,-3 1 0-15,-2-2-176 0,-3-3 16 0,-3 0 0 16,-2 1 160-16,-3-1-208 0,-4-3 80 0,-3-1 128 16,-3-3 0-16,-3 0 240 0,-2-1-16 0,1 0 0 15,-3 0-80-15,2 0-16 0,1-1 0 0,0 1 0 16,-3 3 0-16,-2 1 0 0,-4-1 0 0,-4 4 0 16,-4 1 144-16,0 1 32 0,0 3 0 0,0-1 0 15,-2 1 416-15,-2 1 96 0,-3 2 16 0,-1 1 0 16,0 0-128-16,1 2-32 0,7-1 0 0,-3 4 0 0,0-1-368 15,0 1-80-15,1-2-16 0,1 2 0 0,2 0-208 0,4 1 0 16,4 1 0-16,2 0 0 0,-1-1 0 0,1 0 0 16,-2-2 0-16,0 2 0 0,0 1 0 0,0-1 0 15,1 1 0-15,2 0 0 0,1 1 128 0,-3 0-128 16,-1-2 0-16,-6 0 144 0,0-2-144 0,-2 1 0 16,-1 0 144-16,4-1-144 0,-1-1 0 0,2 1 0 15,-6-1 0-15,0 0 0 0,-3-2 0 0,0 1 0 16,-1-2 0-16,0 2 0 0,0-2 0 0,-1 1 144 15,-4-2-144-15,-1 1 0 0,-2-4 192 0,2 1-192 16,3 2 192-16,-2 0-192 0,0 1 304 0,-5 1-48 16,-2-1-16-16,1 4 0 0,3 1 64 0,1-2 16 15,-1-1 0-15,-4 0 0 0,1 3-128 0,3 0-32 0,0-1 0 16,1-1 0-16,3 2-160 0,-3-1 0 0,-4-1 0 16,2 0 0-16,4 0 0 0,1-2 0 0,3-1 0 0,-1 0-176 15,-1 4 176-15,2-3 0 0,-1-1 0 0,4-1 0 16,1 1 0-16,0 1 0 0,-2-1 0 0,1-1 0 15,-3 2 0-15,-2 0 0 0,3 2 0 0,3-1 0 16,1-1 0-16,-1 1 0 0,-1 2 0 0,-2-1 0 16,-9-2 0-16,5 2 128 0,3 3-128 0,0 0 176 15,4 3 64-15,-5 0 16 0,-2 0 0 0,0 0 0 16,0 2-128-16,1 0-128 0,1 3 176 0,1 0-176 16,0 1 144-16,-2-1-144 0,-1-2 0 0,3 1 144 15,4-1-144-15,1 0 0 0,4-3 0 0,-4 2 0 16,-1 3 0-16,0-1 0 0,4-1 0 0,0-3 0 0,0-1 0 15,2 0 0-15,1 3 0 0,0-2 0 0,-1 0 0 0,-2 0 0 16,0-1 0-16,2-1 0 0,-2 0 0 16,5-1 0-16,-1-1 0 0,2 3 0 0,0 6 0 0,0-3 0 15,-4-1 0-15,2 1 0 0,0 0 0 0,3 5 0 16,4 3 0-16,2-2 0 0,-3-2 0 0,2 1 0 16,-1 4 0-16,-1 1 0 0,-2 0-128 0,1 0 128 15,2 0 0-15,2-1 0 0,0 1-128 0,3 2 128 16,0-2-160-16,2 1 160 0,-3 1-192 0,0 0 192 15,1 2-208-15,-2-1 80 0,1 2 128 0,3 2 0 16,2 2 0-16,6 3 0 0,-1 3-128 0,5 3 128 16,4 4-128-16,3 2 128 15,2 1-512-15,3 1 0 0,3 2-16 0,2-2-9392 16,5 2-1888-16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00:56.26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3274 17202 6447 0,'0'0'576'0,"-8"-4"-576"0,0-3 0 0,0 0 0 15,-1 0 2752-15,2 1 432 0,-1 3 80 0,0-2 32 16,-3-2-2352-16,1 1-480 0,1-3-80 0,-4 4-32 16,-2 2 112-16,-1-1 32 0,0 1 0 0,-2 1 0 15,1 1-48-15,-3 1 0 0,1 0 0 0,0 1 0 16,2 1 16-16,-3-2 0 0,1-2 0 0,-1 2 0 15,2 2-48-15,-4 0-16 0,0-1 0 0,0 2 0 16,-2 0-112-16,-3 0-32 0,-1-1 0 0,-4 2 0 16,-1 0-64-16,-3 4-32 0,1 2 0 0,-2 2 0 15,-1-1-32-15,1 2 0 0,1 1 0 0,-2 1 0 0,0-2-128 0,0 0 128 16,-2 1-128-16,-3 1 128 0,-4 0-128 16,1-1 0-16,5 1 144 0,-1-1-144 0,3-1 0 0,2 0 128 15,0 0-128-15,-2 2 0 0,2-3 128 0,-3 2-128 16,-3 0 128-16,2 2-128 0,0-1 0 0,0 2 144 15,-1 0-144-15,3 2 0 0,1 0 144 0,0-1-144 16,1 1 0-16,3 0 144 0,-2 1 0 0,2-1 0 16,0 2 0-16,0 1 0 0,-3 3 0 0,5 0 0 15,6 1 0-15,0 0 0 0,3 0-144 0,4 1 0 16,2 2 0-16,4 4 128 0,4 3-128 0,1 1 0 16,4 0 0-16,6 0 0 0,4 4 0 0,4 0 0 15,4-4-192-15,8 5 192 16,8 1-1200-16,-9-16-112 0,3 4-32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55:30.5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4680 10849 1839 0,'0'0'0'0,"8"-4"160"0,-8 4-160 0,8-3 0 16,2-3 0-16,3 3 0 0,2 2 2032 0,0 1 368 15,1 2 80-15,1-3 16 0,4-3-1920 0,3 1-368 16,0 3-80-16,1-1 0 0,-1-1-128 0,2-2 0 16,3 1 0-16,2 3 128 0,5 3-128 0,0-1 0 15,-3-2 0-15,2 0 128 0,0 2-128 0,2-1 0 16,-1 1 0-16,6-3 0 0,0-1 0 0,5-1 0 16,6 3 0-16,1 1 0 0,-1 1 0 0,-1-1 0 15,1 2 0-15,1 2 0 0,4-1 0 0,3 1 0 16,2-1 0-16,0 3 0 0,0 3 0 0,1-2 0 0,1 0 0 15,2-1 0 1,-1-1-320-16,1 4-64 0,2 2-32 0,-3-1-2720 0,1-5-560 0</inkml:trace>
  <inkml:trace contextRef="#ctx0" brushRef="#br0" timeOffset="747.01">13832 11156 7599 0,'45'-1'320'0,"-12"1"96"0,7-1-416 0,3 3 0 0,3 3 0 0,0-3 0 16,-2-2 128-16,1-2-128 0,-1 1 128 0,-2 4-128 16,1-1 0-16,0 0 128 0,0-4-128 0,-2 3 0 15,0 3 0-15,1-2 0 0,-3-2-144 0,0 0 144 16,-2-1-128-16,-3 1 128 0,-2 0 0 0,-1-1 0 15,0-2 0-15,0 0 0 0,-2 0 0 0,1 1 0 16,-1-1 0-16,-2 0 0 0,0-1 0 0,-4 3 0 16,1-2 0-16,0 3-128 0,-1 0 128 0,-1-1 0 15,-2-1 0-15,0 0 0 0,0 1 0 0,-3 1 0 0,0-1 0 16,-2-2 0-16,1 0 0 0,-3 1 0 0,-1 4 0 16,1-2 128-16,-3-6-128 0,1 3 144 0,0 6-144 15,-2-1 0-15,1-1-192 0,0-1 192 0,-3-2 0 0,3 2 0 16,-10 0 0-16,8 1 128 0,0-2 256 0,-1 0 32 15,-7 1 16-15,8-2 0 0,-8 2-80 0,0 0-16 16,8-3 0-16,-8 3 0 0,8 1-112 0,-8-1-32 16,0 0 0-16,0 0 0 0,0 0-64 0,8 2 0 15,-8-2-128-15,8 0 192 0,-8 0 128 0,8-2 0 16,-1 0 16-16,-7 2 0 0,9-1 80 0,-1-1 16 16,-1-2 0-16,2 2 0 0,-1 2-144 0,-8 0-32 15,0 0 0-15,9 0 0 0,-2-1-128 0,-7 1-128 16,9 3 192-16,-2 1-192 0,-7-4 0 0,8-2 0 15,-8 2 0-15,0 0 0 0,9 2 0 0,-9-2 0 0,5-5 0 0,-5 5 0 16,0 0 0-16,0 0 0 0,0 0 0 0,2 8 0 16,-2-8 0-16,-3 9-224 0</inkml:trace>
  <inkml:trace contextRef="#ctx0" brushRef="#br0" timeOffset="2415.02">15197 11074 8751 0,'20'-6'384'0,"-6"5"80"0,2 0-464 0,0-2 0 16,3-2 0-16,-1 2 0 0,-1 1 256 0,-2 0-32 15,1-2-16-15,-2 2 0 0,-2 0-32 0,1 0-16 16,1 1 0-16,-2-1 0 0,0-3 112 0,-2 2 32 16,1 2 0-16,0-1 0 0,-4-3 32 0,2 3 16 15,1-4 0-15,-2 4 0 0,-8 2-96 0,7-1 0 16,-7 1-16-16,0 0 0 0,9-2-48 0,-9 2-16 15,9 2 0-15,-9-2 0 0,0 0 80 0,6-4 32 16,-6 4 0-16,0 0 0 0,0 0 96 0,0 0 0 16,6-5 16-16,-6 5 0 0,0 0-16 0,8-1 0 0,-8 1 0 0,0 0 0 15,0 0-96-15,0 0-32 0,0 0 0 0,0 0 0 16,0 0-256-16,0 0 128 0,0 0-128 0,0 0 0 16,0 0 160-16,0 0-160 0,0 0 128 0,0 0-128 15,0 0 176-15,0 0-48 0,0 0-128 0,0 0 192 16,0 0 112-16,0 0 16 0,0 0 0 0,0 0 0 15,0 0 64-15,0 0 0 0,0 0 16 0,0 0 0 16,5-5-112-16,-5 5-32 0,4-8 0 0,-4 8 0 16,0 0 0-16,0 0-16 0,6-4 0 0,-6 4 0 15,0 0-240-15,0 0 0 0,0 0 0 0,7 1 0 16,-7-1 0-16,0 0 0 0,6 4 0 0,-6-4 0 16,3 8-1232-16,-3-8-304 0</inkml:trace>
  <inkml:trace contextRef="#ctx0" brushRef="#br0" timeOffset="3691.29">22825 10142 4607 0,'0'0'400'0,"0"0"-400"0,0 0 0 0,7 3 0 0,-7-3 1200 0,0 0 144 16,6 6 48-16,-6-6 0 0,0 0-1008 0,0 0-208 15,5 7-48-15,-5-7 0 0,0 0-128 0,0 0 0 16</inkml:trace>
  <inkml:trace contextRef="#ctx0" brushRef="#br0" timeOffset="7376.46">2023 13725 7359 0,'0'0'656'0,"0"0"-528"0,0 0-128 0,6-9 0 16,-1 1 1904-16,0 1 336 0,-1-2 80 0,-4 9 16 16,0 0-992-16,3-7-208 0,1 0-48 0,-4 7 0 15,0 0 80-15,0 0 16 0,0 0 0 0,0 0 0 16,0 5-944-16,0 3-240 0,0 2 0 0,-1 7 0 15,-3 4 768-15,2 2 128 0,-2-1 0 0,-1 6 16 16,1 0-416-16,0 5-96 0,-5 1-16 0,2 1 0 16,-3-2-32-16,1-3-16 0,0-3 0 0,0-4 0 15,1-4 16-15,1-4 0 0,1-3 0 0,0-1 0 16,2-4 240-16,4-7 48 0,0 0 16 0,0 0 0 16,0 0-48-16,0 0-16 0,-3-15 0 0,3 2 0 0,2-4-592 0,1-4-128 15,3-4-32-15,-2-1 0 0,3-1 160 16,1 0 0-16,2-1 0 0,0 1 0 0,1 2 0 15,1 2 0-15,3 1 0 0,-4 4 0 0,1 2 0 16,2 1 0-16,1 3 0 0,1 3 0 0,-1 4 0 0,0 2 0 16,-1 2 0-16,-1 4 0 0,-2 1 0 0,0 5 0 15,-1 2 0-15,3 8 0 0,-5 1 368 0,0 0 96 16,-4 2 32-16,-1-1 0 0,-3 0-368 0,-1-3-128 16,0-3 0-16,1 0 0 0,1-2 0 0,1-3 128 15,-2-10-128-15,0 0 0 0,0 0 128 0,0 0 0 16,0 0-128-16,0 0 192 0,8-6 144 0,1-4 32 15,0-1 0-15,2-3 0 0,-1-4-160 0,1 1-16 0,1-3-16 16,1 5 0-16,2-1-176 0,-2 1 0 0,1 3 0 16,-1 1 0-16,0 2 0 0,-1 3 0 0,-2 3 0 15,1 2 0-15,0 2 0 0,-1 5 0 0,-2 3 0 0,-1 5 0 16,0 2 0-16,0 2 0 0,-1 0-144 0,-3 6 144 16,2 2 0-16,-2-2 0 0,2-3 0 15,-4 1 0-15,-1 0 0 0,0-3 0 0,1-3 128 0,0 0-128 16,-1-5 0-16,0-3 0 0,0-8 0 0,1 9 0 15,-1-9-576 1,4 7-192-16,-4-7-64 0,0 0 0 16,11 0-2560-16,0-3-528 0</inkml:trace>
  <inkml:trace contextRef="#ctx0" brushRef="#br0" timeOffset="7741.22">2926 13811 22111 0,'0'0'1968'0,"0"0"-1584"16,-7-4-384-16,0 1 0 0,7 3 1440 0,-8-5 208 16,8 5 32-16,0 0 16 0,-9-6-768 0,0 2-160 15,1 0-16-15,8 4-16 0,-11-1-160 0,1 1-16 16,0 1-16-16,-2 4 0 0,-1 1-224 0,-1 4-64 16,-2 0 0-16,0 2 0 0,-2 3 128 0,1 0 32 15,1 3 0-15,2-1 0 0,1 0-16 0,3 1 0 16,4 2 0-16,2 1 0 0,-1 0-256 0,4-1-144 15,1-3 160-15,5-1-160 0,0-4 128 0,5-3-128 16,0-4 0-16,2-2 0 0,1-3 144 0,3-2-144 0,1-1 128 16,3-7-128-16,1-4 176 0,-2-4-48 0,-3-4-128 15,1-1 192-15,-3-1-192 0,-1 1 0 0,-3-1 128 0,-1 4-128 16,0 3 0-16,-5 3 128 0,-1 0-128 16,0 4 0-16,-1 2 0 0,-2 8 128 0,0 0-128 0,0 0 0 15,0 0 0-15,0 0 0 0,0 0 0 0,-6 10 0 16,2-1 0-16,2 2 0 0,-3 1 0 0,3 2-160 31,1 2-224-31,2-3-64 0,1-2 0 0,3 0 0 16,-2 1-1648-16,4-1-336 0,0-1-64 0,2-1-6720 0,1-4-1360 0</inkml:trace>
  <inkml:trace contextRef="#ctx0" brushRef="#br0" timeOffset="8209.82">3282 13682 19343 0,'0'0'1728'0,"0"0"-1392"15,-10 1-336-15,3-1 0 0,7 0 1088 0,0 0 160 16,0 0 32-16,0 0 0 0,0 0 160 0,0 0 32 0,0 0 16 0,9 0 0 16,1 0-864-16,2-2-176 0,3 0-48 0,1-1 0 15,3 3-128-15,0-2-16 16,1-2-16-16,0 1 0 0,0 0-80 0,-3 2-16 0,0 0 0 0,-4 3 0 16,-3 4-144-16,-1 2 160 0,0 0-160 0,-5 4 160 15,-3 4-32-15,-2 1-128 0,-2 2 192 0,-2 3-64 16,-5 2 144-16,0 2 32 0,-1-2 0 0,-3 1 0 15,1-1-16-15,-1 1 0 0,-1-2 0 0,2-1 0 16,2-4-32-16,0 1-16 0,1 1 0 16,5-5 0-16,0-2-48 0,3 0-16 0,1-4 0 0,3 1 0 15,3 0-176-15,1-3 0 0,-6-7 0 0,11 5 128 16,2 2-128-16,2-3 128 0,1-3-128 0,1 2 128 16,0-3-128-16,4-3 0 0,3 2 144 0,-4-3-144 15,-4-2 0-15,1 0-128 0,5-2 0 0,-2 0 0 16,-2 2-1216-16,-2-2-256 15,-2-1-32-15,-3 3-8192 0,-4 0-1632 0</inkml:trace>
  <inkml:trace contextRef="#ctx0" brushRef="#br0" timeOffset="8396.08">3254 13948 24879 0,'-14'-3'2208'0,"7"0"-1760"16,2-3-448-16,5 6 0 0,0 0 1968 0,9-3 304 15,3-2 64-15,3 1 16 0,2 0-1792 0,4-1-368 16,2 3-64-16,1-1 0 0,3-2 0 0,3 3 0 16,2 2 0-16,1 1 0 15,0-3-816-15,-4 0-144 0,-4 0-48 0,-3 2 0 16,3 2-2208-16,-5 0-448 0,5-5-96 0,-7 4-16 0</inkml:trace>
  <inkml:trace contextRef="#ctx0" brushRef="#br0" timeOffset="8711.7">3590 13850 27647 0,'0'0'2448'0,"7"1"-1952"0,8-1-496 0,2 0 0 16,2-3 384-16,2 1 0 0,1 0-16 0,1 1 0 15,-3-2-224-15,0 1-144 0,-1-3 192 0,-1 0-192 16,0 0 128-16,-2 3-128 0,0-4 0 0,-3 1 0 0,-2-3 0 0,-2 2 0 15,-9 6 0-15,5-8-144 0,-2 0 144 0,-5 0 0 16,-1 0 0-16,-3 4 0 0,-2 1 192 0,-3 2 64 16,-7-3 0-16,0 7 16 0,1 2 448 0,-4 2 96 15,-3 1 16-15,-3 3 0 16,-4 3-16-16,3 1 0 0,1 3 0 0,7 1 0 0,4 2-208 0,5 0-32 16,3-1-16-16,5-1 0 0,3-4-192 0,6 1-48 15,-1-3 0-15,13 0 0 0,9 0-144 0,7-1-48 16,5-2 0-16,2-3 0 0,3-3-128 0,3-3-144 15,3-3 144-15,2-3-17632 0</inkml:trace>
  <inkml:trace contextRef="#ctx0" brushRef="#br0" timeOffset="9236.83">5162 13343 26719 0,'-10'3'2368'0,"10"-3"-1888"15,-10-1-480-15,3 4 0 0,0-1 576 0,0 2 32 16,-2 4 0-16,-1 4 0 0,-2 6 256 0,-1 1 48 16,0 3 16-16,1 3 0 0,-2 2-112 0,3 4-32 0,-2 1 0 15,1 1 0-15,1 2-240 0,0 0-48 0,-1 3-16 0,4-5 0 16,4-4-224-16,0 2-32 0,-5-3-16 0,2-2 0 15,2-2-208-15,-1-1-192 0,2-2 48 0,-1-4 0 32,4-5-1264-32,6-5-256 0,-5-7-64 0,0 0-12992 0</inkml:trace>
  <inkml:trace contextRef="#ctx0" brushRef="#br0" timeOffset="9456.29">5388 13629 35583 0,'0'0'1584'15,"-3"8"320"-15,-5 2-1520 0,3 3-384 0,3 2 0 0,-5 3 0 0,-3 2 0 0,-1 2 144 16,2 0-144-16,0 1 0 0,2 0 208 0,0 0-64 16,1-1-16-16,-1 1 0 0,1 0-128 0,1-2 0 15,1-3 0-15,-1-1 0 16,3 0-384-16,-1-4-144 0,0-2-48 0,1-2 0 15,2-9-2032-15,0 0-400 0,0 0-96 0</inkml:trace>
  <inkml:trace contextRef="#ctx0" brushRef="#br0" timeOffset="9811">5547 13788 23039 0,'0'0'2048'0,"0"0"-1648"0,0 0-400 16,0 0 0-16,12 7 1792 0,2-1 288 0,1-2 48 0,2-2 16 16,-1 3-1568-16,2-3-304 0,0 0-64 0,4-1-16 15,0-1-64-15,2-1 0 0,-2-2-128 0,1-3 192 16,-4 3-192-16,-1-2 0 0,0-3 0 0,-2 0 0 16,0 0 0-16,-4 0 0 0,-2-2 0 0,-5 0 0 15,0 0 192-15,-3 0-64 0,-3 0-128 0,-2 1 192 16,-3 2 256-16,-2-1 64 0,0 1 0 0,-2 4 0 15,-4 6 0-15,-3 1 16 0,-5 0 0 0,0 5 0 16,0 2-96-16,1 1-32 0,1-1 0 0,3 2 0 0,1 3-32 16,4-1-16-16,3-1 0 0,4 2 0 0,1-1-160 15,4 0-48-15,4 0 0 0,1 0 0 0,2-2-144 0,3 2 0 16,2-7 0-16,1 2 0 0,6-1 0 0,-2-1-176 16,3-4 48-16,2-2 0 15,1-3-2176-15,0 1-416 0,0 4-96 0,-1-7 0 0</inkml:trace>
  <inkml:trace contextRef="#ctx0" brushRef="#br0" timeOffset="10195.9">6514 13646 17503 0,'0'0'1552'0,"0"0"-1232"0,-8-1-320 0,0 1 0 16,-3 1 1968-16,-2 2 336 0,-2-2 64 0,-5 3 0 16,-4 1-864-16,-2 1-176 0,-3 0-48 0,5 1 0 15,8 0-384-15,-1 0-64 0,1-2-32 0,4 3 0 16,3 1-368-16,1-3-80 0,8-6-16 0,-4 9 0 15,1 0-208-15,3 0-128 0,0-9 128 0,4 11-128 16,2 0 192-16,1 1-48 0,2 0 0 0,0 0 0 16,-3-1 0-16,0 2 0 0,-3 2 0 0,1-1 0 0,-1-1 80 0,0 0 16 15,-2-1 0-15,-1-1 0 0,0-1 208 16,-3-1 32-16,-4-2 16 0,-3-1 0 0,-4 1-16 0,-2 2 0 16,-2 3 0-16,-1-4 0 0,1-4-224 0,-1-3-64 15,-3 2 0-15,2-3 0 16,3-2-880-16,0-3-176 0,2-4-32 0,-1-2-16480 0</inkml:trace>
  <inkml:trace contextRef="#ctx0" brushRef="#br0" timeOffset="10364.26">5716 13240 43247 0,'-11'-12'1920'0,"8"6"384"0,3 6-1840 0,0 0-464 0,1-10 0 0,-1 10 0 15,0 0 0-15,0 0 0 0,0 0-208 0,10 6 64 32,-3 1-2528-32,3 2-496 0,6 4-96 0,-4 2-32 0</inkml:trace>
  <inkml:trace contextRef="#ctx0" brushRef="#br0" timeOffset="10783.77">7005 13991 24927 0,'0'0'1104'0,"0"0"240"0,0 0-1088 0,0 0-256 0,0 0 0 16,-7 1 0-16,-1 6 1056 0,-1-1 160 0,-1 1 16 15,0 3 16-15,-4 3-192 0,0 2-32 0,-2 3-16 0,0 0 0 16,0 0 16-16,1 0 16 0,0 1 0 0,-1-1 0 16,1 3-592-16,-1-3-128 0,4-2-32 0,1 2 0 15,1 1-288-15,0-2 0 0,6-1 0 0,-1-2-144 32,0-4-2464-32,5-10-480 0,0 0-112 0,0 0 0 0</inkml:trace>
  <inkml:trace contextRef="#ctx0" brushRef="#br0" timeOffset="10975.04">7014 13782 27647 0,'-9'-13'1216'0,"5"6"256"16,-1 1-1168-16,3 0-304 0,2 6 0 0,0 0 0 0,0-8 2512 0,-1 2 448 16,1 6 96-16,0 0 16 0,0 0-2240 0,0 0-448 15,0 0-96-15,0 0-16 0,0 0-272 0,3 11 0 16,-3-11-176-16,4 11 176 15,-4-11-1600-15,4 15-192 0,1 1-64 0,-1-3 0 16,-1-2-880-16,1 1-176 0,-3 1-32 0</inkml:trace>
  <inkml:trace contextRef="#ctx0" brushRef="#br0" timeOffset="11498.35">7181 14176 25791 0,'-12'-2'2304'0,"12"2"-1856"0,-6-1-448 0,6 1 0 0,0 0 1056 0,0 0 112 16,-10 3 32-16,1 1 0 0,-1 1-576 0,1-1-112 16,1 3-32-16,1-4 0 0,-1 4 160 0,3-2 48 15,5-5 0-15,-6 7 0 0,2-2-144 0,4-5-32 16,0 0 0-16,0 0 0 0,0 0-96 0,0 0-32 15,0 0 0-15,0 0 0 0,10-2-32 0,3-2-16 16,1-2 0-16,3-3 0 0,0 3-64 0,2-3-16 16,-3 2 0-16,-2 0 0 0,-2 1-256 0,-2 2 160 15,-10 4-160-15,11 0 128 0,-2 2 48 0,-1 2 0 16,-6 4 0-16,-1 5 0 0,-1 3 112 0,-2 1 32 16,-3 2 0-16,0 2 0 0,-1 5-64 0,0-2-16 15,1-1 0-15,-1-1 0 0,0-1-48 0,1-3-16 16,3-2 0-16,1-1 0 0,0-4-32 0,3-1 0 0,-2-10 0 15,8 6 0-15,1-2-16 0,4-7 0 0,4 0 0 0,3-1 0 16,3-2-128-16,1-5 0 0,5-1 0 16,-1-1 0-1,-4 0-1408-15,-1-2-384 0,-2 3-64 0</inkml:trace>
  <inkml:trace contextRef="#ctx0" brushRef="#br0" timeOffset="14069.64">4818 15358 2751 0,'0'0'128'0,"0"0"16"16,-6-2-144-16,-2-1 0 0,2 1 0 0,6 2 0 0,-6-7 2976 0,6 7 560 15,-4-5 112-15,4 5 32 0,0 0-1808 0,0 0-352 16,4-7-80-16,2 3-16 0,-6 4-256 0,13-5-48 16,0 4-16-16,5-1 0 0,-1-3-272 0,4 2-48 15,3 2-16-15,0-2 0 0,5 2-256 0,2-2-48 16,2 2-16-16,-1 4 0 0,-4 2-192 0,-2 1-32 16,-4-1-16-16,-6 2 0 15,-4 0-1488-15,-2 3-320 0,-5 1-48 0,-8 1-16 16</inkml:trace>
  <inkml:trace contextRef="#ctx0" brushRef="#br0" timeOffset="14218.92">4619 15647 31615 0,'0'0'1408'0,"14"0"272"0,0-2-1344 0,3 0-336 0,3 0 0 0,4 1 0 16,4 1 512-16,3 0 48 0,3 0 0 0,4-3 0 15,4-3 32-15,4 3 16 0,5 2 0 0,0-1 0 16,-5-1-416-16,-3 1-64 0,-5-1-128 0,-2 3 176 31,0 2-2176-31,-3 0-432 0,0-2-96 0,0 1-16 0</inkml:trace>
  <inkml:trace contextRef="#ctx0" brushRef="#br0" timeOffset="14818.37">5833 15128 11967 0,'-6'-8'1072'0,"3"0"-864"16,3 8-208-16,4-10 0 0,2-4 2528 0,3 2 464 15,0 3 80-15,7 0 32 0,5 2-2048 0,2 1-416 0,1-2-64 0,2 4-32 16,2 3 0-16,1 3 0 0,0 0 0 16,0 4 0-16,4 2-176 0,-2 6-48 0,-3 3 0 0,3 4 0 15,-1 2-176-15,-3 5-144 0,-3 5 192 0,0 4-192 16,-2 7 256-16,-7 4-48 0,-6 3-16 0,-2 2 0 15,-4 0 144-15,-4-1 32 0,-7 0 0 0,-2-2 0 16,-4-3-64-16,-1 0-16 0,0-1 0 0,-3-2 0 16,-4-3-48-16,0-6-16 0,-1-3 0 0,0-4 0 15,-1-5 80-15,1-3 16 0,-2-5 0 0,-1-1 0 16,0-4-128-16,-2-3 0 0,-1-4-16 0,-2-3 0 16,-1-3 80-16,1-2 32 0,3-1 0 0,0-2 0 15,2-5-160-15,-1-4-128 0,3-2 192 0,3-3-192 16,2-4 192-16,5 1-192 0,2-1 192 0,5 3-192 0,2 3 240 15,4 3-64-15,3 2-16 0,4 1 0 0,0-1 0 0,5 6 0 16,5 4 0-16,3-1 0 0,4 0-160 16,5 3 0-16,2 1 0 0,6 5 0 0,4 1 0 0,0 4 0 15,-1-1 0-15,-2 6 0 0,-2 2 0 0,-3-1 0 16,-2-2 0-16,-4 2 0 0,-1 0 0 0,-2 0-144 16,-2-3 144-16,1 0 0 15,-4-2-1392-15,-1-2-160 0,-4-1-48 0,0-3-13152 0</inkml:trace>
  <inkml:trace contextRef="#ctx0" brushRef="#br0" timeOffset="15158.44">6978 15182 21359 0,'0'0'944'0,"-11"1"208"0,1 2-928 0,0-1-224 0,0 4 0 0,-1 5 0 15,1 5 640-15,-4 4 96 0,1 3 16 0,-1 5 0 16,3 10 336-16,2 4 64 0,-2 0 0 0,2 6 16 15,1-1 656-15,0 7 128 0,0 3 32 0,0-1 0 16,0-4-1984-16,0 1-640 0,1 0 0 16,0-5 0-16,3-10 640 0,0-3 0 0,3-6 0 0,0-2 192 0,0-5-192 0,1-5 192 15,1-1-192-15,1-4 192 0,-2-12-192 0,0 0 0 16,0 0 0-16,0 0 0 16,11-10-2336-16,-3-3-448 0</inkml:trace>
  <inkml:trace contextRef="#ctx0" brushRef="#br0" timeOffset="15647.45">6847 15299 25791 0,'-7'-19'1152'0,"6"10"224"0,1 9-1104 0,7-13-272 0,3-3 0 0,3 0 0 16,-1 3 448-16,2 2 48 0,2 0 0 0,0 1 0 15,4 1-336-15,-1 3-160 0,2 0 160 0,1 2-160 16,-3 1 256-16,3 3-32 0,0 4-16 0,0 3 0 16,0 0-48-16,-2 5-16 0,1 4 0 0,-4 1 0 15,-5 3-144-15,-1 2 0 0,-1 1 144 0,-4 2-144 16,-3 1 208-16,-5 4-16 0,-5 0-16 0,-4 1 0 16,-4 0 80-16,-1-2 0 0,-3-4 16 0,-2-2 0 15,0-5-80-15,4-4-32 0,0-6 0 0,2 3 0 16,0-3-32-16,2-2-128 0,3-2 192 0,10-4-64 15,0 0-128-15,0 0 128 0,0 0-128 0,0 0 128 16,0 0-128-16,0 0 160 0,12-1-160 0,4 2 160 0,1 3-160 16,5 0 128-16,3 3-128 0,2 4 128 0,2 5 0 15,-3 2-128-15,-4 3 192 0,0-4-64 0,0 0-128 16,-5 1 160-16,-3 3-160 0,-1 1 160 0,-5 0 32 16,-5 1 0-16,-5-1 0 0,-5 2 0 0,-3-1 0 0,-2-2 0 15,-3-3 0-15,-2 1 0 0,0 1 272 0,-3-4 64 16,-3-1 16-16,-2-2 0 0,-2-1-32 0,1-1-16 15,2-1 0-15,-3-3 0 0,2-2-208 0,2-3-32 16,1-1-16-16,1-2 0 0,0-1-112 0,2-1-128 16,0-3 176-16,2-1-176 0,2 0 0 0,3-3-272 15,1-1 16-15,2-3 16 16,2-3-2976-16,6-2-608 0</inkml:trace>
  <inkml:trace contextRef="#ctx0" brushRef="#br0" timeOffset="16170.52">7564 14892 18879 0,'0'0'832'0,"0"0"192"16,0 0-832-16,0-8-192 0,2-2 0 0,0 7 0 0,-2 3 608 0,9-1 80 15,1-1 16-15,1 0 0 0,1-2-128 0,0 4 0 16,3 2-16-16,0 3 0 0,-2-1-144 0,4 4-32 15,3 1 0-15,-2 2 0 0,0 2-176 0,-4 1-32 16,-1-1-16-16,-7 2 0 0,-4 0-160 0,-3 2 0 16,-3-3 144-16,-2 0-144 0,-1-1 400 0,0 0 16 15,-1-1 0-15,-2-1 0 0,0-1 128 0,-2-2 32 16,1-1 0-16,5 0 0 0,6-7 752 0,-5 6 144 16,5-6 48-16,0 0 0 15,-4 11-1904-15,2-3-384 0,2-8-80 0,4 10-16 0,5-3 864 0,3 1 160 16,2 2 32-16,-1-1 16 0,3-1 128 0,-3 0 32 0,-1 2 0 15,-1 1 0-15,-1 0-112 0,-2-1-32 0,-3-1 0 0,-3 1 0 16,-6 0 144-16,-3-1 16 0,-1-3 16 0,-6 0 0 16,-4-1 320-16,-2 0 64 0,-2-1 16 0,-3-2 0 15,-6-2-160-15,0 0-48 0,-1-2 0 0,2 1 0 16,2 1-272-16,1-2-64 0,4-3-16 0,3 2 0 16,5 3-240-16,4-1 0 0,3 0-144 0,8 1-18336 15</inkml:trace>
  <inkml:trace contextRef="#ctx0" brushRef="#br0" timeOffset="30165">3533 14864 8287 0,'0'0'736'0,"11"-5"-592"15,-5-1-144-15,3 1 0 0,-1-3 976 0,-2 3 176 16,-6 5 16-16,0 0 16 0,5-8-352 0,2-1-64 15,3 0 0-15,-3 2-16 0,-4-1 48 0,-3 8 16 16,5-9 0-16,-2 2 0 0,-3 7 336 0,-3-7 80 16,-3 4 16-16,-4-2 0 0,1 2-320 0,-6 3-64 0,-8 1-16 15,-4 0 0-15,-1 0-320 0,-4 1-64 0,-4 1-16 0,-1 4 0 16,-3 5-80-16,-4 1-32 0,-6-4 0 0,1 5 0 16,-4 2-80-16,2 4 0 0,3 3-16 0,1-1 0 15,3-1 128-15,0 0 16 0,1-1 16 0,2-1 0 16,1-1-48-16,5 0-16 0,4 0 0 0,7 0 0 15,8 0-80-15,6-2-32 0,4-1 0 0,5 4 0 16,4 0-224-16,8 1 128 0,8 2-128 0,8-1 0 16,4 2 192-16,5 1-64 0,0-1-128 0,0 3 192 15,-1 1 0-15,1 1-16 0,-4-1 0 0,-2 0 0 16,1 3-176-16,-2-3 128 0,-7-2-128 0,-4 2 128 16,-1 0 0-16,-4-1-128 0,-3 1 192 0,-6 0-64 0,-4-2 288 15,-3-1 48-15,-2-1 16 0,-5 1 0 16,-6-2 160-16,-1 0 48 0,-5 0 0 0,-2 0 0 0,-3 0-128 15,1-2-32-15,-1-3 0 0,-1-3 0 0,-4-1-64 0,-2-2-16 16,-6 0 0-16,-1-3 0 0,1-2-160 0,-3-2-32 16,0-1-16-16,4 0 0 0,2-7-112 15,6-1 0-15,4-5-128 0,5-1 192 16,2-3-704-16,5-3-128 0,2-3-48 0,8-2 0 16,2-1-2992-16,7-5-608 0</inkml:trace>
  <inkml:trace contextRef="#ctx0" brushRef="#br0" timeOffset="30772.93">3715 14631 12895 0,'-11'-6'576'0,"11"6"112"0,-4-9-560 0,2 1-128 16,0 0 0-16,2 8 0 0,0 0 1328 0,6-7 224 15,1-1 48-15,4 1 16 0,2 5-768 0,2-1-144 16,3-1-48-16,0-1 0 0,4 0-16 0,0 0-16 16,4 1 0-16,-2-1 0 0,-1 1 112 0,0 1 32 15,-1-1 0-15,-2 4 0 0,-2 4-96 0,-6-1-16 16,-12-3 0-16,10 8 0 0,-6 3-176 0,-1 1-32 15,-4 2-16-15,-3 3 0 0,-7 1 128 0,-4 3 16 16,-4 6 16-16,-4-3 0 0,-2-2 160 0,-3 2 16 16,-2 1 16-16,3 0 0 0,2-1-112 0,-1-4-32 15,1-5 0-15,2 1 0 0,1 2 0 0,2-4 0 0,2-3 0 16,4-3 0-16,3 0-128 0,4-2-48 0,7-6 0 16,0 0 0-16,0 0-144 0,13 3-48 0,6-3 0 15,4-2 0-15,5 0-32 0,1-2-16 0,3-3 0 0,2 2 0 16,2 1-64-16,-1 1-16 0,0 0 0 0,-2 1 0 15,-1-1 0-15,2 5 0 0,-2 1 0 16,0 0 0-16,-2 0-144 0,-3 2 192 0,-3 0-192 16,-2 2 192-16,-2 1-192 0,-2 0 0 0,-5 1 0 0,-2 3-13184 15,-3 3-2576-15</inkml:trace>
  <inkml:trace contextRef="#ctx0" brushRef="#br0" timeOffset="40501.64">1570 12559 5519 0,'0'0'496'0,"-4"6"-496"16,4-6 0-16,-8 6 0 0,0-3 1008 0,2 3 96 15,-1 0 32-15,3 0 0 0,4-6-240 0,-8 6-32 16,3 2-16-16,5-8 0 0,0 0-16 0,0 0-16 16,0 0 0-16,-7 3 0 0,7-3-112 0,0 0-32 15,0 0 0-15,0 0 0 0,0 0-160 0,-6 5-48 16,6-5 0-16,0 0 0 0,0 0 64 0,0 0 16 15,0 0 0-15,0 0 0 0,8-9 192 0,0 0 32 0,2 0 16 0,1 2 0 16,1-2-160-16,2-1-48 0,2 1 0 0,-1 0 0 16,-1 1-192-16,3 2-64 0,0 3 0 15,0 0 0-15,-2-3-80 0,2 4-32 0,1 5 0 16,-8 0 0-16,-10-3-208 0,9 11 128 0,0 3-128 0,-2 0 0 16,-3-1 192-16,-2 5-48 0,-4 3-16 0,-1 3 0 15,-1 2 16-15,-6 3 0 0,-3 1 0 0,-1-1 0 16,0-3 0-16,-2-2 0 0,-1 0 0 0,0-3 0 15,0-6 112-15,-1 0 0 0,1-1 16 0,1-1 0 16,1-2 128-16,-1-1 32 0,2-5 0 0,2 2 0 16,2-1-208-16,3-1-32 0,7-5-16 0,0 0 0 15,0 0-48-15,0 0-128 0,0 0 192 0,0 0-64 16,0 0 16-16,11 1 0 0,-2-2 0 0,3 0 0 0,0 0-144 16,3 0 192-16,0-1-192 0,3 2 192 0,-1 2-192 15,2 1 0-15,3 0 0 0,-3 0 0 0,-1-5 0 16,0 6 0-16,-3 2 0 0,3 0 0 0,-3-5 0 0,1 1 128 15,-3 0-128-15,-1 1 0 16,-1-2-1712-16,-3 0-416 0,-8-1-96 0,0 0-16 0</inkml:trace>
  <inkml:trace contextRef="#ctx0" brushRef="#br0" timeOffset="40969.91">2307 12695 15135 0,'0'0'672'0,"0"0"144"0,0 0-656 0,0 0-160 0,1-7 0 0,-1 7 0 16,0 0 1424-16,0 0 256 0,-3-10 48 0,-4 3 16 16,0 0-368-16,-2 5-80 0,-2 2-16 0,-2 0 0 15,-7-3-512-15,1 1-128 0,0 5 0 0,0 1-16 16,-6 1-128-16,5 0-32 0,-2 4 0 0,2 1 0 16,0 2-80-16,3 0 0 0,2 3-16 0,2-4 0 0,3-3-176 0,3 1-16 15,3 0-16-15,2 0 0 16,3 1-160-16,3 0 0 0,1-1 0 0,5 2 0 0,-2-1 128 0,4 1-128 15,1-2 128-15,1 2-128 0,-2 0 128 16,2 1-128-16,1-1 0 0,-3 0 128 0,-2-2-128 0,-4 2 0 16,0 1 144-16,-2-3-144 0,-4-9 0 0,0 0 128 15,2 13-128-15,-3-2 0 0,-2-1 224 0,-6-3-32 16,-1-4 0-16,-2 2 0 0,-3 2 192 0,-2-4 16 16,0-3 16-16,0-2 0 0,-1 1-240 0,2-1-48 15,2-1-128-15,2-4 192 0,1-3-192 0,0 0-128 16,2 0 128-16,3-1-208 15,2-1-1776-15,3 0-368 0,1-2-64 0</inkml:trace>
  <inkml:trace contextRef="#ctx0" brushRef="#br0" timeOffset="41221.21">2495 12436 21183 0,'0'0'1888'0,"0"0"-1504"0,0 0-384 0,0 0 0 16,0 0 912-16,0 0 112 0,-9 8 32 0,3 5 0 15,0 3-416-15,-1 5-96 0,0 0-16 0,-3 6 0 16,0 5 160-16,0 2 16 0,0 3 16 0,3 2 0 16,-3 4-144-16,1-1-16 0,0 0-16 0,0-2 0 15,2-3-304-15,1-1-64 0,2-2-16 0,2-1 0 16,2-3-160-16,1-3-224 0,-1-1 48 0,2-4 16 15,3 0-2400-15,-1-7-464 0</inkml:trace>
  <inkml:trace contextRef="#ctx0" brushRef="#br0" timeOffset="41574">2202 12818 20271 0,'0'0'1792'16,"0"0"-1424"-16,0 0-368 0,11-7 0 0,0 0 2368 0,3 3 384 16,1 0 96-16,2 2 16 0,1-1-2272 0,0 1-448 15,3 1-144-15,2-3 0 0,-1 2 160 0,3-1-160 0,-3-4 192 0,0 3-192 16,-1 5 128-16,0-1-128 0,-1-1 0 0,-2 0 0 16,-3 0 0-16,-4 2 0 0,-1 1 0 0,0 1 0 15,-10-3 0-15,7 6 0 0,-7-6 0 0,5 12 0 16,-5 3 0-16,-3 1 0 0,-3-2 0 0,-1 5 0 15,2 3 0-15,-1-1 0 0,-1-2 0 0,0-1 0 16,-1-3 0-16,1 1 0 0,0-1 0 0,2-2 0 16,0-2 128-16,0-2-128 0,0-1 0 0,1 2 0 15,-3 1 0-15,3-2 0 0,4-9 0 0,-4 7 0 16,-2 1-160-16,6-8-32 0,0 0-16 0,0 0 0 16,0 0-112-16,0 0-32 0,-1 8 0 0,1-8 0 15,0 0-256-15,0 0-48 0,0 0-16 0,10 0 0 16,-10 0-224-16,10-4-64 0,-3 1 0 0,-7 3-9952 15</inkml:trace>
  <inkml:trace contextRef="#ctx0" brushRef="#br0" timeOffset="42042.67">2711 12915 19583 0,'-11'5'864'0,"3"-3"176"0,-1 0-832 0,3-1-208 0,6-1 0 0,-8 5 0 15,0-1 576-15,-3-2 80 0,4-3 16 16,1 4 0-16,6-3-80 0,-5 7-16 0,5-7 0 0,0 0 0 15,-7 5-320-15,7-5-80 0,0 0-16 0,0 0 0 16,0 0-16-16,0 0 0 0,0 0 0 0,0 0 0 16,0 0 352-16,0 0 64 0,0 0 16 0,0 0 0 15,0 0 64-15,6-7 0 0,-6 7 16 0,2-8 0 16,0 0-144-16,-2 8-16 0,0 0-16 0,0 0 0 16,3-10-208-16,-1 3-32 0,-2 7-16 0,0-8 0 15,0 8-80-15,0-8-16 0,0 1 0 0,0-1 0 16,0 8-128-16,0 0 0 0,6-9 0 0,-2 1 0 0,-4 8 0 15,5-7 0-15,-5 7 0 0,9-7 0 0,0-1 128 0,4 2-128 16,2 0 0-16,-2 2 128 0,-1 1-128 16,1 0 160-16,1-2-160 0,-3 4 160 0,0 3-32 0,0 0 0 15,-3 0 0-15,-8-2 0 0,10 3-128 0,0 1-176 16,-4 0 48-16,-6-4 0 16,0 0-464-16,10 0-96 0,-10 0-16 0,0 0-8688 15,0 0-1744-15</inkml:trace>
  <inkml:trace contextRef="#ctx0" brushRef="#br0" timeOffset="42310.75">2888 12754 27007 0,'0'0'1200'0,"0"0"240"0,0 0-1152 0,0 0-288 0,0 0 0 0,-6 7 0 16,2 0 384-16,-3 4 0 0,3 4 16 0,-4 0 0 15,0-2 160-15,-1 3 16 0,1 4 16 0,-1 0 0 16,0-1-272-16,-2-1-48 0,0-1-16 0,3 1 0 16,-3 1 0-16,1-2-16 0,0-4 0 0,2-1 0 15,3-1-96-15,0 0-16 0,0-1 0 0,5-10 0 16,0 0-128-16,0 0 0 0,0 0 144 0,0 0-144 16,9 2-272-16,-1-4-128 15,0-5-32-15,4-2 0 0,0 2-1872 0,0-2-384 16,-1-2-80-16</inkml:trace>
  <inkml:trace contextRef="#ctx0" brushRef="#br0" timeOffset="43197.09">3054 12755 13823 0,'0'0'1216'0,"0"0"-960"15,0 0-256-15,0 0 0 0,0 0 2560 0,0 0 448 16,0 11 112-16,-2 3 16 0,-1 4-1856 0,-5 0-384 16,0 2-64-16,-2-1 0 0,-1-2-320 0,1 2-64 15,-2 0-16-15,1 1 0 0,1-5-16 0,-1-1 0 16,3 1 0-16,2-6 0 0,3-3 80 0,3-6 16 0,0 0 0 16,0 0 0-16,0 0 128 0,0 0 48 0,0 0 0 0,10-4 0 15,1-3-96-15,4-1-16 0,2-1 0 0,-1-2 0 16,1-4-304-16,2 2-64 0,1 1-16 0,0 3 0 15,-4-2-64-15,2 0 0 0,2 1-128 0,-3 2 192 16,2 3-192-16,-1 0 0 0,-1 2-144 0,-1 2 144 16,-3 1 0-16,-1 1 0 0,-1 6 0 0,-3-3 0 15,-8-4 0-15,10 7 0 0,-3-1 128 0,0 0-128 16,-7-6 0-16,0 0 0 0,0 0 0 0,0 0-192 16,8 5 192-16,-8-5 0 0,0 0 0 0,0 0 0 15,8 4 0-15,-8-4 0 0,0 0 0 0,0 0 0 16,0 0 160-16,0 0-160 0,0 0 128 0,0 0-128 15,0-8 176-15,0 8-48 0,0 0-128 0,-6-1 192 16,6 1-192-16,-9 1 0 0,-1 4 0 0,2 1 0 0,-3 3 0 0,2 0 0 16,0 0 0-16,0-2 0 0,9-7 0 0,-4 7 0 15,2 3 0-15,2-10 0 0,0 0 0 0,0 0-160 16,0 0 32-16,11 3 0 0,3-2 128 0,0-3 0 16,-1-7 0-16,3 0 0 0,-1 4 0 0,0-3 0 15,1 0 0-15,-3 1 128 0,-1-1-128 0,-1 2 0 16,-2 2 0-16,1 4 128 0,-10 0-128 0,7 4 0 15,-7-4 0-15,8 11 0 0,-5 3 0 0,0 3 0 16,-4 5 0-16,-1 5 0 0,1-1 0 0,-3 5 0 16,0 2 0-16,-3-1 0 0,-1-2 0 0,1 1 192 15,-2-1-64-15,1-3 0 0,-1 0 64 0,-1-5 32 16,0-2 0-16,1-4 0 0,0-2 96 0,-2-3 0 0,0-4 16 16,2-1 0-16,-1 0 160 0,3-1 16 0,7-5 16 0,-9 1 0 15,-1-5-304-15,1 0-64 0,0-2-16 16,4-1 0-16,1-3 48 0,-1 0 16 0,-1-3 0 0,3-2 0 15,-3 2-208-15,3-2 0 0,0-1 128 0,3 2-128 16,3 3 0-16,2 1 0 0,0-1 0 0,-1 0 0 16,3 0 0-16,3 0-160 0,1 4 160 15,3-3-192-15,2-1 192 0,-1 0 0 0,2 0 0 0,0 0 0 16,2-3 0-16,2 0-128 0,1-3 128 0,2 1 0 16,1 3 0-16,2 1 0 0,1-1 0 0,-6-2-128 15,-2 0 128-15,1 3 0 0,6 4 0 0,-2-1-128 16,-6-1 128-16,1 2 0 0,-2 1 128 0,-2 4-128 15,-1 2 0-15,-5 0 0 0,-1-1 0 0,-9 2 0 16,6 8 0-16,-1 2-128 0,-3 1 128 0,-4 1-192 0,1 0 192 16,-3 6 0-16,1 4 0 0,-3-1 0 0,-3-6 0 15,2 1 0-15,-5-1 0 0,1 0 0 0,-2-1 0 16,2-3-128-16,-2-7 128 0,-1 3 0 0,0 0 0 0,-1 0 144 16,2-3 0-16,-2 0 0 0,-3-2-272 0,1-2-64 15,0 0-16-15,-1-4 0 16,0-2-2352-16,-2-2-448 0,0-2-112 0</inkml:trace>
  <inkml:trace contextRef="#ctx0" brushRef="#br0" timeOffset="43340.02">3116 12600 46415 0,'-16'-19'2048'0,"10"7"448"0,-1-1-2000 0,4-2-496 15,3 3 0-15,0 3 0 0,-1 2 576 0,1 7 32 0,0 0 0 0,0 0 0 16,0 0-368-16,0 0-80 0,-8-1-16 15,1 6 0 1,2 7-1792-16,-4 1-352 0,-1 1-80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19.76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21663 16012 3679 0,'0'0'320'0,"0"0"-320"0,0 0 0 0,0 0 0 0,0 0 1664 0,0 0 256 15,0 0 48-15,0 0 16 0,2-5-816 0,-2 5-144 16,3-6-48-16,-3 6 0 0,0 0-256 0,0 0-48 15,0 0-16-15,0 0 0 0,0 0 48 0,0 0 0 16,0 0 0-16,-2 7 0 0,2-7-64 0,-3 11 0 0,0-1 0 16,-1 1 0-16,0-1-64 0,2 5 0 15,-2-2-16-15,2 1 0 0,-4 1-48 0,0 1 0 0,3-1 0 16,-5 1 0-16,0 0 64 0,2 2 16 0,-3 0 0 16,-1 1 0-16,0 0-32 0,-1 0-16 15,-3-3 0-15,1 3 0 0,-2 1-32 0,0-3 0 0,-1 1 0 0,0-2 0 16,1 2-48-16,-2-1-16 0,0-1 0 15,0 3 0-15,3-3-64 0,-2 1 0 16,0-2-16-16,1-1 0 0,0-1-96 0,1 3-16 0,0-2 0 0,-3 0 0 16,0-3-16-16,1 2-16 0,2-1 0 15,1 3 0-15,-1-2 32 0,3-2 0 16,3-4 0-16,0-3 0 16,-1 3-64-16,3 1 0 0,-1 4 0 15,3-6 0-15,4-6-64 0,-8 9 0 16,2 0-128-16,2-1 192 0,-2-3-192 0,6-5 176 15,-6 7-176 1,-2-1 160-16,2 3-160 0,-1 0 0 0,-1-1 0 16,2-1 128-16,-1-1-128 0,2 1 128 15,-4 1-128-15,2 1 128 0,-1 0-128 16,2 1 160-16,-3-3-160 0,2-1 160 16,-1 4-160-16,1-3 0 0,-2 3 0 0,3-1 0 0,-4-2 0 15,2 2 0-15,-3 0 0 0,2 1 0 16,0-2 0-16,0 0 0 0,1 1 0 0,-2-1 0 15,0 2 0-15,0 1 128 0,1-1-128 0,2 1 0 16,-3 1 0-16,0 0 128 16,0 0-128-16,0-1 0 0,0-1 0 15,1-1 0-15,1-1 128 0,-1 1-128 16,0-1 0-16,1 1 160 0,-1 2-160 0,3-1 160 16,-4 0-160-16,1 1 192 0,0-3-192 0,1 2 192 0,-1 0-192 15,-1-2 128-15,2 0-128 0,-2 2 128 0,1 0-128 16,1 0 0-16,-1 0 144 0,0-3-144 0,-1 4 0 15,1-2 0-15,2 0 0 0,-2 1 128 16,-1 0-128-16,1-1 0 0,1-1 0 0,-1 1 0 0,1 1 0 16,-2 0 0-16,0-3 0 0,1 1 0 0,-2 0 0 15,1 1 0-15,0-4 0 0,1 2 128 0,1-2-128 16,-1 1 192-16,0 1-64 0,-1-4 0 16,-1 2 0-16,1 2 16 0,3-4 0 0,-2 2 0 0,-2-1-16 15,1 0-128-15,1 2 192 0,-1-1-64 0,-1 1-128 0,-1-1 0 16,2 2 144-16,0 0-144 0,-1-1 0 0,2 1 0 0,0-1 0 0,1 3 128 0,-4-1-128 15,2 0 0-15,1-2 0 0,-1 2 0 0,0 0 0 0,1-2 0 0,-1 0 0 16,-1 1 0-16,1 3 0 0,0-1 0 0,0-4 0 0,0 1 0 16,0 3 0-16,1 1 0 0,-3-2 0 0,0 0 128 0,-1-1-128 0,1 1 0 15,1-1 0-15,-2 1 0 0,-2-5 0 0,2 2 128 16,1-1-128-16,2 2 0 0,-3-2 0 0,1 0 128 16,-4 1-128-16,4-2 0 0,0 2 0 0,1-1 144 15,-3 0-144-15,1 1 0 0,-1-1 144 16,0 1-144-16,-1 1 0 15,-2 0 144-15,1-1-144 0,-1 2 0 0,2-2 0 16,-1 1 128-16,0-1-128 0,1 1 0 0,-1-1 0 0,1 1 0 16,-2-2 0-16,1 3 0 0,-1-2 128 0,1-1-128 0,-1 1 0 0,-3 2 0 15,4-2 0-15,-3 1 0 0,-1-2 0 0,0-1 128 0,0 0-128 0,0 1 0 16,1 1 0-16,-2 1 0 0,3-3 0 0,-1 2 0 0,0-2 0 0,-1 1 0 16,2-1 0-16,-1 0 0 0,-1 0 0 0,3 4 0 0,-2-3 128 0,1 3-128 0,2-2 0 0,-1 0 0 0,0-1 0 0,-1 2 0 15,2-3 0-15,-2 1 0 0,-2-2 0 0,0 4 0 0,1-3 0 0,0 3 0 16,-2 0 0-16,2-1 0 0,1-1 0 0,0 1 0 0,-3-1 0 0,1 0 0 15,1 1 0-15,-1-2 0 0,2 3 0 0,1-2 0 16,-1 1 0-16,0 1 0 0,1-1 0 0,0 2 0 16,1 1 0-16,-1-1 0 0,0-1 0 15,1-1 0-15,1-2 0 0,-3 3 0 0,1 1 0 0,-1-2 0 16,-1-1 176-16,2-1-48 0,-3 1-128 0,1 1 192 16,-1-1-192-16,2 1 0 0,-3 0 0 0,2-1 0 15,0 4 0-15,2 0-160 0,-1-3 160 0,-3 2-128 16,0 0 128-16,2 0 0 0,2 2 0 0,-2 1 0 15,3-2 0-15,-1-2 0 0,1 1 0 0,1-1 0 0,-1 0 0 0,1-1 0 16,-1 0 0-16,1 0 0 0,0 1 0 0,-1-1 0 16,0 0 0-16,-1-1 0 0,3 1 0 0,0-1 0 15,-2 0 0-15,0 1 0 0,-2-1 0 0,2 1 0 16,-1-1 0-16,2 0 0 0,0 0 0 0,1-1 0 16,-1 0 0-16,-1 2 0 0,1-1 0 0,1 0 0 15,-1 2 0-15,1-1 0 0,1 0 0 16,1 0 0-16,-2 3 0 0,2-1 0 0,0-4 0 0,2 4 0 15,0-2 0-15,1 2 0 0,-1 0 0 0,-1 0 0 16,1-6 0-16,0 2 0 0,-1 4 0 0,2-3 0 16,-1 0 0-16,0-1 0 0,3 2 0 15,-4 0 0-15,1-2 0 0,0 2 0 16,-3-1 0 0,0 0 0-16,-1 0 0 0,0 1 0 0,1 2 0 15,-2-2 0-15,0 0 0 0,3-1 0 0,1 0 0 16,0 0 0-16,-2-3 0 0,5 1 0 0,-1 0 0 0,-1 3 0 15,-3-2 0-15,1 1 0 0,-1 0 0 0,0 2 0 0,-2-1 0 16,-8 2 0-16,3 0 0 0,2-2 0 0,1 2 0 0,2-3 0 16,-1 1 0-16,1-1 144 0,-3 1-144 0,3-2 160 0,-2 0-160 15,0 4 0-15,-3-2 0 0,-1-1-176 0,2 1 176 0,2 0 0 16,-2-1 128-16,2 1-128 0,-3 0 0 0,0 0 0 0,-1 0 0 0,2-1-192 16,-2 1 192-16,2 0 0 0,0-2 0 0,-2 2 0 15,1-1 0-15,3 2 0 0,-1-1 0 0,0 1 0 0,0-2 0 16,1 2-128-16,4-1 128 0,-1 2 0 15,-3-2-128-15,0 1 128 0,1-2-128 0,0 0 128 0,-3 1 0 16,1-1 0-16,1 1 0 0,-1-1 0 0,-2 0 0 16,3 1 0-16,-1 0-176 15,1 0 176-15,-4-2 0 0,0 1 0 16,-1 2-128-16,2-1 128 0,-1 1 0 16,4-1 0-16,0 0 0 15,1-1 0-15,0 1 0 0,1-2-144 16,0 2 144-16,2-1 0 0,1-1 0 15,0 0 0-15,0 1 0 0,0-2-128 0,0-2 128 16,1 1 0-16,-4 1 0 0,1 0-128 0,0 1 128 0,0-1 0 16,-1-2 0-16,0 3 0 0,-2-1 0 0,1 0 0 0,0 1 0 15,0 0-128-15,-2-1 128 0,2 1 0 0,-3 1-144 16,3-1 144-16,-1-1 0 0,1 2 0 0,-2-1 0 16,2 1 0-16,0 0 0 0,1-1 0 0,-1 0 0 0,2-1 0 0,0 1 0 15,-1-1 0-15,0 0 0 0,1 0 0 0,-1-1 0 0,2-1 0 16,-4 0 0-16,1 0 0 0,1 0 0 0,-1 1 0 15,1-1 0-15,-1 3 0 0,-2-3 0 16,0 0 0-16,1 0 0 0,-3 0 0 0,-3 1 0 0,1 0 0 16,1 1 0-16,0 0 0 0,0 1-128 15,-1 1 128-15,2-1 0 0,1 0 0 0,-2 0 0 0,1-1 0 0,1 0 0 16,2 0 0-16,-1 0 0 0,-2-1 0 0,0-1 0 0,1 0 0 0,-2 0 0 0,0 0 0 16,0 0 0-16,-1 0 0 0,1 0 0 15,0 2 0-15,-4-2 0 0,-1 1 0 0,0-1 0 0,-1 0 0 16,1 0 0-16,3 0 0 0,1 0 0 0,0-1 0 0,2-1 0 15,-3 1 0-15,1-2 0 0,-1 0 0 16,1-1 0-16,-1 1 0 0,-1 1 0 0,-3-1 0 0,2-1 0 16,0 1 0-16,-3 0 0 0,1 1 0 0,-2-1 0 0,1 1 0 15,0 0 0-15,3 0 0 0,0-2 0 0,1 1 0 0,1-1 0 0,0-1 0 16,-1 1 0-16,0-2 0 0,-1 1-144 0,0-1 144 16,-2 1 0-16,-1 1 0 0,-2-1 0 0,-1 1 0 15,0 3 0-15,0-2 0 0,-2 2 0 0,1 0 0 16,1-1 0-16,2 1 0 0,0 0 0 0,1 0 0 15,1-4 0-15,0 4 0 0,0-2 0 0,1 0 0 16,-1-1 0-16,0 0 0 0,3 2 0 0,-2 0 0 16,-3-2 0-16,1 2 0 0,3 0 0 0,0-1 0 15,-2 1 0-15,3 0 0 0,1 0 0 0,1 0-128 16,-2-1 128-16,3-2 0 0,-2 3 0 0,1 0 0 16,-2-2 0-16,0 2 0 0,-1-1 0 0,0 0 0 15,-2-1 0-15,4 1 0 0,2 1 0 16,2-1 0-16,-3-2 0 0,0 1 0 0,0 0 0 0,2 1-128 15,2-1 128-15,1-1 0 16,-3 1 0-16,1 1 0 0,0-1 0 0,2 2 0 0,-1 0 0 0,2 0-128 0,-5 0 128 0,1 0 0 16,0 1 0-16,2 0 0 0,-4-2 0 0,1 1 0 15,-1 0 0-15,-1-2 0 0,-1 1 0 0,4 0 0 16,-1-2 0-16,0 1 0 0,0 1 0 0,0-2 0 16,-2 1 0-16,2-1 0 0,2 0 0 0,-2 0 0 15,3 1 0-15,0 0 0 0,0-3 0 0,1 2 0 16,-5-1 0-16,1 5 0 0,1-5 0 0,-3 2 0 15,2 0 0-15,-2-1 0 0,1 1 0 0,0-1 0 0,-1 0 0 16,4-2 0-16,-3 2 0 0,1 0 0 0,2-1 0 16,-3-1 0-16,1 0 0 0,1 0 0 0,1-1 0 15,9 4 0-15,-1-2 0 0,0 0 0 0,0-1 0 0,-1-1 0 16,-1 3 0-16,0-4 0 0,1 3 0 0,-14-9 0 16,4 4 0-16,3 1 0 0,0 3 0 0,1-2 0 15,-2 0 0-15,1 0 0 0,-2 3 0 0,0-1 0 16,2 0 0-16,2 0 0 15,0 0 0-15,-1 1 0 0,0 0 0 0,-3-1 0 0,1 2 0 0,1-3 0 16,1 1 0-16,-1 0 0 0,1-1 0 0,1-1 0 16,0 0 0-16,1-2 0 0,-1 4 0 0,1-2 0 15,-3 3 0-15,0-2 0 0,1-3 0 0,-1 2 0 16,-1 0 0-16,0-1 0 0,1-2 0 0,-1 1 0 16,-2 0 0-16,1 2 0 0,0 0 0 0,0-2 0 15,0-2 0-15,0 2 0 0,0 2 0 0,2-1 0 0,0-1 0 16,1 0 0-16,-3-4 0 0,3 2 0 15,-1 2 0-15,0-1 0 0,-1 1 0 0,1-2 0 0,-2 0 0 16,1-1 0-16,-3 5 0 0,1-6 0 0,-6 1 0 16,3 1 0-16,1 1 0 0,-3 0 0 0,3-2 0 15,1 1 0-15,-1-1 0 0,0 0 0 0,0-1 0 0,0 0 0 16,1-3 0-16,1 2 0 0,0-1 0 16,0-1 0-16,-1-1 0 0,-2 0 0 0,1 0 0 0,0 2 0 15,-4 1 0-15,2-1 0 0,0-1 0 0,-2 0 0 16,0-1 0-16,1 0 0 0,0-1 0 0,1 2 0 15,1-1 0-15,2 1 0 0,-3 1 0 16,5 0 0-16,-2 1 0 0,1-3 0 16,-1-1 0-16,1 2 0 0,0-1 0 15,0 0 0-15,0-1 0 0,-2 1 0 16,0-1 0-16,-2 0 0 16,2 0 0-16,2-1 0 0,1-1 0 0,0 0 0 15,0-2 0-15,1 2 0 0,-1 2 0 16,1 2 0-16,2-1 0 0,-2 1 0 0,1 1 0 15,0 0 0-15,1 1 0 16,-1-1 0-16,0 0 0 0,1-2 0 0,0-1 0 0,0 0 0 0,0-1 0 0,-1 5 0 0,-1-1 0 0,0-2 0 16,-1-3 0-16,0 2 0 0,1 1 0 0,4 0 144 0,2-2-144 15,-2 2 0-15,-1-1 0 0,-3 1-176 0,1 0 176 0,1 1 0 0,1-1 0 0,0 3 0 16,0 0 0-16,1 2 0 0,2-2 0 0,0 1 0 0,-2 0 0 0,2 0 0 16,0 1 0-16,-1-1 0 0,0-3 0 0,0 2 0 15,-2-2 0-15,1 1 0 0,-3 0 0 0,-1-1 0 16,0 2 0-16,1-2 0 0,0 3 0 0,-2-2 0 0,3 2 0 0,1-2 0 15,-2-1 0-15,1 0 0 0,-1 2 0 0,1-3 0 16,2-1 0-16,-2 1 0 0,0 3 0 16,2 0 0-16,-1 2 0 0,1-2 0 0,-1-3 0 15,2 1 128-15,-2 1-128 16,1-1 0-16,-2 1 0 0,0-3 0 16,-2-1 0-16,1-1 0 0,-1 0 0 15,1 1 128-15,-2 0-128 16,1 1 0-16,-2 0 0 0,2 1 0 0,2-2 0 15,-1-1 0-15,0 0 0 0,0 1 128 16,1-1-128-16,0 1 0 0,-2 1 0 0,4-1 0 0,-1 1 0 0,2 0 0 0,-1-2 0 0,1 2 0 0,1 0 0 0,-1 1 0 0,0-3 0 0,0 1 0 16,-1 2 0-16,1-2 0 0,2 2 0 0,-1-1 128 0,0-1-128 15,1 0 0-15,-1 2 0 0,0 0 0 16,3-4 0-16,0 3 0 0,0 1 0 0,0 1 0 0,1 0 0 0,1 0 0 16,3 1 0-16,-4 0 0 0,-1 1 0 0,1-1 0 15,0 0 0-15,0-1 0 0,-1 0 0 0,2 1 0 16,-1 0 0-16,1 0 0 0,0-1 0 0,0-1 0 15,-1 0 0-15,0 0 0 0,4 1 0 0,-1 2 128 16,-3-2-128-16,3 1 0 0,-1 0 0 0,2 1 128 16,-1 1-128-16,0 0 0 0,-1-2 0 15,1 2 0-15,-2 0 0 0,1-1 128 16,-1 1-128-16,3-3 0 16,-4 3 0-16,1-1 128 0,0 1-128 0,-2 0 0 0,3-1 0 15,-3 1 128-15,0-2-128 0,2 0 0 16,-1-1 128-16,0-2-128 0,-1 1 0 0,-1 1 128 0,1 1-128 15,3 1 0-15,-2-3 0 0,1 1 0 0,-2-1 0 0,2 0 0 16,2-2 128-16,-2 1-128 0,3 1 128 0,-2-2-128 0,2 3 0 0,0-2 0 0,-4-1 0 16,3 2-128-16,4-2 128 0,1 0 0 0,0 1 0 15,0 0 0-15,-2-2 0 0,0 2 0 0,-3 1 0 0,-1-1 0 16,1 0 0-16,-1 0 0 0,2 0 0 0,0 2 0 16,-1-4 0-16,-2 1 0 0,-2 0 0 0,2 3 0 15,1-1 0-15,-2 0 0 0,1 0 0 0,1 3 0 16,4-3 0-16,-5 2 0 0,-1 1 0 15,3 1 0-15,3-1 0 0,-2 0 0 0,-1-1 0 0,1 2 0 0,1-1 0 16,1 1 144-16,-2-2-144 0,1 2 0 0,-2 0 128 16,1-1-128-16,-3 1 0 0,0 1 0 0,1 1 128 15,-1 1-128-15,3-3 0 0,-3 0 0 16,1-3 0-16,-2 3 0 0,1 1 0 0,0 2 0 16,-1 0 0-16,0 1 0 0,-1 0 0 15,2 0 0-15,0 2 128 0,-1-1-128 16,2-1 0-16,0 0 0 0,1 2 0 0,0-2 0 15,-3 0 128-15,2 1-128 0,-1-2 0 0,2 1 160 16,-2 0-160-16,3 0 128 0,1 1-128 0,-2-1 128 0,-3-3-128 0,5 1 128 0,1 4-128 16,2-2 0-16,-4-2 0 0,0 1 0 0,1-2 0 15,-3-2 0-15,1 2 0 0,-1-1 0 0,-3-2 0 0,3 2 0 16,5-1 0-16,-4 2 0 0,-1-1 0 0,2-1 0 16,-1-1 0-16,0 1 0 0,0 2 0 0,1 1 0 0,-1 1 128 15,1 0-128-15,1 0 0 0,-1-1 0 16,2 1 0-16,-3 1 0 0,2 0 0 0,0 1 0 0,-1 1 0 0,1-1 0 31,2 1-1344-31,2 0-192 0,0-1-32 0,2-1-16464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20.53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8758 7472 7423 0,'0'0'320'0,"8"10"80"0,1 0-400 0,0-2 0 0,-1-2 0 0,-1 1 0 0,2-1 0 0,-9-6-224 0,9 6 32 0,-9-6 0 0,8 8 192 0,-8-8 0 0,5 8 0 0,-5-8-144 15,0 0 144-15,0 0 0 0,0 0 128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22.02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8450 7512 15663 0,'0'0'1392'0,"-10"1"-1120"15,-2 0-272-15,2 2 0 0,2 1 832 0,8-4 96 0,-9 3 32 0,0 0 0 0,9-3-768 0,-7 4-192 0,7-4 0 0,-9 2 0 16,9-2 0-16,0 0-192 0,0 0 32 16,-7-3 16-16,7 3-192 0,-9-6-48 0,4 1 0 0,5 5 0 0,0 0 224 15,0 0 160-15,-7-5-208 0,7 5 80 0,-6-5 128 0,6 5 144 16,-5-6-16-16,5 6-128 0,-5-6 576 0,5 6 0 16,-5-6 0-16,5 6 0 0,-3-8 32 0,2 2 16 15,1 6 0-15,0-8 0 0,1 0-80 0,1 1-16 0,-1-1 0 0,4 0 0 16,0-2 64-16,0-1 16 0,0 3 0 0,3-5 0 15,0-1-64-15,2-1-16 0,2 0 0 16,-1 0 0-16,0-3-192 0,2 0-32 16,1-2-16-16,0 3 0 0,0 0-144 15,-2-1-16-15,1 2-128 16,1-1 192-16,1 1 0 16,-1 0-16-16,-1 1 0 0,0-2 0 15,2 0 32-15,-1 0 16 0,1 1 0 0,2 0 0 16,-1 1 16-16,2 1 0 0,1-1 0 15,-2 2 0-15,2 0-48 0,0-2-16 0,-3-2 0 0,1 2 0 0,-1 0 32 0,1 1 16 16,-2-1 0-16,0-1 0 0,1 2 32 0,0 0 0 0,1 1 0 16,-1-2 0-16,0 0-80 0,0 1-16 15,2-1 0-15,-2 3 0 0,-1 1-32 16,0 0-128-16,1-1 192 16,2 0-64-16,2-1-128 0,1 0 192 15,-1-2-192-15,0 2 192 0,2 0-192 16,2 0 128-16,-2-2-128 0,-2 1 128 0,1 0-128 15,-1-1 0-15,2-1 0 0,1 1 128 0,-2 0-128 16,1 1 0-16,-3-3 144 0,0 2-144 0,-2 0 0 16,2-1 128-16,1 1-128 0,-3 1 0 0,-2 0 128 15,-1 2-128-15,-3-1 128 0,2 3-128 0,1 1 192 16,1 2-16-16,-3-3-16 0,1 3 0 0,1-1-160 16,1 2 192-16,-3-2-192 0,2 0 192 0,-1 0-192 15,0-2 0-15,3 0 0 0,0-1 0 0,1 0 0 0,-2-1 0 16,1-1 0-16,0 0 0 0,1 6 0 15,0-3 128-15,3 0-128 0,-2-1 0 0,0-1 0 16,2 1 0-16,0-1 0 0,-3 1 0 0,0 0 0 16,-1-1 0-16,3 2 0 0,0 0 0 15,-3 0 0-15,4-1 128 0,0 1-128 16,-1 0 0-16,-2 0 0 0,0 1 0 16,1 0 128-16,-1 0-128 0,-1 1 0 0,0-1 0 0,-2-3 0 15,2 2 128-15,0 3-128 0,-2-4 0 0,0-2 0 0,0 2 0 0,1 2 0 0,4 0 0 16,-3 0 128-16,1-2-128 0,-2 0 0 0,2-1 0 0,-1 0 0 0,2 2 0 15,0 0 0-15,1 0 0 0,2-1 0 0,1-1 0 0,2 1 0 16,-3 0 0-16,3-1 0 0,-4-1 0 0,2 1 0 0,-1 1 0 0,-2 1 0 0,0-1 0 16,-3-1 0-16,1 1 0 0,-1 0 0 15,1 1 0-15,3 0 0 0,-5 0 128 16,-1 0-128-16,2 0 0 16,-1 2 0-16,0 2 0 0,-1-4 0 0,0 0 0 15,0 0 0-15,1 0 0 0,-1 0 0 16,0 1 0-16,-1 1 0 0,-1 0 0 15,-1 0 128-15,0 1-128 0,-1 1 0 0,0 1 0 0,-2 0 0 16,-1 3 0-16,-7 2 0 0,8-3 128 0,-8 3-128 0,0 0 0 0,0 0 0 16,7-5 0-16,-7 5 128 0,0 0-128 0,0 0 0 0,0 0 0 0,7-3 0 0,-7 3 0 15,0 0 0-15,0 0 0 0,0 0 0 0,0 0 0 0,0 0 0 0,0 0 0 0,6-1 128 0,-6 1-128 16,0 0 0-16,0 0 0 0,9-1 0 0,-9 1 0 16,7-2 0-16,-7 2 0 0,7-3 0 15,-7 3 0-15,6-2 0 0,-6 2 0 0,0 0 0 16,6-1 0-16,2-1 0 0,-1 1 0 0,-1 0 0 0,2 0 0 15,-1-2 0-15,-2-1 0 0,3-4 0 0,-3 1 0 16,1 0 0-16,0 0 0 0,0 3 0 0,0 1 0 0,-6 3 0 0,8-3 0 0,-1 1 0 0,0 0 0 0,-7 2 0 16,9-4 0-16,-1 0 0 0,0 2 0 0,-1 1 0 0,1-1 0 0,0 0 0 0,2-3 0 15,-2 0 0-15,1-1 0 16,-1 1 0-16,0-1 0 0,0 1 0 0,1 1 0 0,-2 2 0 0,1 0 0 16,-1 0 0-16,0 0 0 0,-7 2 0 0,6-4 128 0,2 1-128 0,-8 3 0 15,9-1 0-15,-1-1 0 0,-2-2 0 16,2 1 0-16,-1 1 0 15,-7 2 0-15,9-3 0 0,-2 2 0 0,2 1 128 0,-9 0-128 16,0 0 0-16,0 0 0 0,0 0 0 0,8-3 0 0,-8 3 0 0,0 0 0 16,0 0 0-16,0 0 0 15,0 0-640-15,0 0-64 0,0 0-16 0,0 0 0 16,0 0-1776-16,0 0-368 0,0 0-64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38.47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15121 4424 12895 0,'0'0'272'0,"0"0"64"0,0 0 16 0,0 0 32 0,0 0-384 0,0 0 0 0,0 0 0 0,7-2 0 16,-7 2 0-16,5-4 0 0,0-1 0 0,-1 1 0 15,-4 4 896-15,0 0 96 0,6-3 32 0,-6 3 0 16,5-4-832-16,-1-1-192 0,-4 5 0 0,0 0 0 16,0 0 864-16,0 0 128 0,0 0 32 0,6-4 0 15,-6 4 0-15,0 0 0 0,4-3 0 0,-4 3 0 16,0 0-832-16,0 0-192 0,0 0 0 0,0 0 0 16,6-2 864-16,-6 2 128 0,0 0 32 0,0 0 0 15,0 0-832-15,0 0-192 0,0 0 0 0,0 0 0 16,0 0 864-16,0 0 128 0,0 0 32 0,-3 7 0 15,-3 1-832-15,1 2-192 0,-3 1 0 0,0 1 0 16,-1 2 0-16,-1-1 0 0,1 2 0 0,-4 4 0 16,2 0 864-16,-2 0 128 0,0 1 32 0,2 0 0 0,-1-1-832 0,1-2-192 15,1 2 0-15,0 1 0 0,0 0 0 0,3-2 0 16,-2-1 0-16,2-2 0 0,2-1 0 0,-1 0 0 16,2-1 0-16,0-2 0 0,-2-2 0 0,1-3 0 15,3 2 0-15,0-3 0 0,2-5 864 0,0 0 128 16,0 0 32-16,0 0 0 0,0 0-832 0,0 0-192 15,0 0 0-15,7-4 0 0,3-1 0 0,-4-2 0 16,3-2 0-16,-1 0 0 0,0-4 864 0,1-1 128 16,0-2 32-16,0 0 0 0,-1-3-832 0,-1 1-192 15,1-1 0-15,-1 0 0 0,-1-1 0 0,1 2 0 16,0-1 0-16,-2-1 0 0,0 4 0 0,1-1 0 16,-2 3 0-16,1 0 0 0,0 0 0 0,-3 3 0 15,2 1 0-15,-2 2 0 0,-1 0 0 0,0 1 0 0,-1 7 0 16,0 0 0-16,0 0 0 0,0 0 0 0,0 0 0 15,0 0 0-15,0 0 0 0,-3 6 0 0,-2 3 0 0,2 2 0 16,-2 1 0-16,0 3 0 0,2 3 0 0,-3 2 0 16,2 0 0-16,-2 1 0 0,0 0 0 0,1 1 0 15,1 1 0-15,2-3 0 0,-4-1 0 0,2 0 0 16,1-1 0-16,0 2 0 0,0-3 0 0,0-3 0 16,0-1 0-16,-1-2 0 0,3-2 0 0,-2 0 0 15,2-2 0-15,0 0 0 0,1-7 0 0,0 0 0 16,0 0 0-16,0 0 0 0,0 0 0 0,0 0 0 15,0 0 0-15,0 0 0 0,0 0 0 0,4-7 0 16,-2-1 0-16,0-3 0 0,1 0 0 0,-1-3 0 16,0 0 0-16,0 0 0 0,0-2 0 0,1-1 0 0,-1-3 0 15,0 0 0-15,0-1 0 0,2 1 0 0,1 2 0 16,-2 0 0-16,2 3 0 0,0-3 0 0,-3 3 0 16,2-1 0-16,-1 5 0 0,0-1 0 0,2 1 0 0,-4 2 0 15,0 1 0-15,0 1 0 0,0 2 0 0,-1 5 0 16,0 0 0-16,0 0 0 0,0 0 0 0,0 0 0 15,0 0 0-15,-3 4 0 0,-2 3 0 0,1 2 0 16,-1 4 0-16,-1 2 0 0,1 4 0 0,-1 0 0 16,1 1 0-16,0 1 0 0,2 2 0 0,1 3 0 15,-3-1 0-15,3-1 0 0,0-1 0 0,0 0 0 16,-2-1 0-16,2 0 0 0,-2-2 0 0,0 0 0 16,1 0 0-16,0-2 0 0,1-1 0 0,-3-3 0 15,2-1 0-15,0-1 0 0,0-2 0 0,1-1 0 16,2 0 0-16,-2-2 0 0,2-7 0 0,0 0 0 0,0 0 0 0,0 0 0 15,0 0 0-15,0 0 0 0,0 0 0 16,4-9 0-16,-1-2 864 0,0-1 128 0,-1-4 32 16,0 2 0-16,3 0-832 0,-4-1-192 0,1-2 0 0,0-2 0 15,0 3 0-15,1-3 0 0,-1 0 0 0,1-2 0 16,-2-1 0-16,3 2 0 0,-1 2 0 0,0 0 0 16,2-2 0-16,-2 3 0 0,1 0 0 0,1 1 0 15,-1-1 0-15,0 1 0 0,0-1 0 0,-1 4 0 16,0 3 0-16,-2 2 0 0,2 2 0 0,-1 1 0 15,0 0 0-15,-2 5 0 0,0 0 0 0,0 0 0 16,0 0 0-16,0 0 0 0,0 0 0 0,0 0 0 16,-3 7 0-16,-1 2 0 0,0 1 0 0,-3 12 0 15,2 0-768-15,-2 1-208 0,3 5-48 0,1-9 0 16,2 3 832-16,-3 1 192 0,2 1 0 0,0 0 0 0,0-2 768 0,-1 0 208 16,2-1 48-16,0 0 0 0,1 0-832 0,0 0-192 15,0-1 0-15,0 6 0 16,-1-4-768-16,1-1-208 0,-1-1-48 0,-1-6 0 0,1 0 1648 0,0 2 320 15,0-1 64-15,-1 0 16 0,2 1-832 0,0-2-192 16,-1-2 0-16,0 0 0 0,1 0 0 0,1 1 0 16,0-2 0-16,2 2 0 15,-1-6-768-15,-2-7-208 0,6 9-48 0,0-3 0 0,2-2 1648 0,-3-1 320 16,4 1 64-16,-4-2 16 0,2-2-832 0,-1 0-192 16,-6 0 0-16,6-3 0 0,0-2 0 0,-3 0 0 15,0-1 0-15,1-1 0 0,-2-2 0 0,-1-1 0 16,-1-1 0-16,-1-1 0 0,0-1 0 0,0-3 0 15,-2-3 0-15,1 2 0 0,0-2 0 0,1 0 0 0,-4 1 0 16,2-2 0-16,-1-1 0 0,0 0 0 0,-2 0 0 0,1 1 0 16,1 1 0-16,0 1 0 0,-2-2 0 0,2 2 0 15,0-3 0-15,0 1 0 0,2-1 0 0,0 2 0 16,-2 1 0-16,3-1 0 0,0-1 0 0,0 1 0 16,-1 1 0-16,1 3 0 0,2 4 0 0,2 0 0 15,-2-1 0-15,0 2 0 0,0 2 0 0,1 1 0 16,-1 1 0-16,-1 6 0 0,0 0 0 0,3-5 0 15,-1-1 0-15,-2 6 0 0,3-5 0 0,-3 5 0 16,0 0 0-16,0 0 0 0,0 0 0 0,4-4 0 16,-1-1 0-16,-3 5 0 0,0 0 0 0,0 0 0 15,0 0 0-15,0 0 0 0,0 0 0 0,0 0 0 16,0 0 0-16,4-3 0 0,-4 3 0 0,0 0 0 0,0 0 0 0,0 0 0 16,0 0 0-16,0 0 0 0,0 0 0 0,0 0 0 15,0 0 0-15,0 0 0 0,0 0 0 0,-1 8 0 16,-1 0 0-16,0 1 0 0,-1 0 0 0,0 0 0 15,-2-3 0-15,2 4 0 0,-1 5 0 0,3-2 0 16,-3 2 0-16,2 9 0 16,2 1-768-16,1-1-208 0,0 0-48 0,2-6 0 0,0 2 832 0,3 2 192 15,-3 2 0-15,2-1 0 0,-2-2 0 0,1 2 0 16,3-1 0-16,-3 1 0 0,1 2 0 0,1 0 0 16,-1 1 0-16,1-1 0 0,0-1 0 0,-1-1 0 15,1-1 0-15,-1-1 0 0,0 1 0 0,-1-3 0 16,2-3 0-16,-2-1 0 0,0-3 0 0,0-2 0 15,-1-2 0-15,-1-1 0 0,0 0 768 0,-2-7 208 16,0 0 48-16,0 0 0 0,0 0-832 0,0 0-192 0,0 0 0 0,0 0 0 16,0 0 0-16,0 0 0 0,-3-7 0 0,2-2 0 15,-3-2 0-15,-1-1 0 0,1-2 0 0,1-2 0 16,-5-1 0-16,2-2 0 0,0-1 0 0,-1 1 0 16,2-1 0-16,-3-1 0 0,2-2 0 0,-1 0 0 15,1-2 0-15,2 2 0 0,-2 0 0 0,2 1 0 16,1 0 0-16,0 2 0 0,-2 0 0 0,3 0 0 15,0 0 0-15,0 0 0 0,2 0 0 0,3 1 0 16,-1 1 0-16,1-1 0 0,3 4 0 0,-3 1 0 16,2-1 0-16,2 2 0 0,1-2 0 0,-1 0 0 15,1 2 0-15,1 0 0 0,0 0 0 0,0 2 0 0,-1-1 0 16,0 3 0-16,0 0 0 0,-1 1 0 16,-1 0 0-16,-1 0 0 0,0 0 0 0,-1 3 0 15,-4 5 0-15,0 0 0 0,0 0 0 0,0 0 0 0,0 0 0 0,0 0 0 16,0 0 0-16,0 0 0 0,0 0 0 0,0 0 0 15,-3 5 0-15,-1 3 0 0,-2 1 0 0,1-1 0 16,-1 5 0-16,-2 2 0 0,2 4 0 0,-1 2 0 16,-1-1 0-16,2 2 0 0,-1-1 0 0,2 0 0 15,-3-1 0-15,3-2 0 0,-2 1 0 0,0 1 0 16,2-2 0-16,-3-2 0 0,3-1 0 0,-3-1 0 16,1 0 0-16,1-1 0 0,-2-2 0 0,1 0 0 15,1 0 0-15,1-1 0 0,0-2 0 0,1-1 0 16,4-7 0-16,0 0 0 0,-4 4 0 0,4-4 0 15,0 0 0-15,0 0 0 0,0 0 0 0,0 0 0 0,0 0 0 16,0-8 0-16,1 0 0 0,2-5 0 0,0-1 0 16,2-2 0-16,0-2 0 0,0-1 0 0,2 0 0 15,-3-3 0-15,2-4 0 0,0 2 0 0,2-2 0 0,-1 3 0 16,-3-3 0-16,3 5 0 0,-1 4 0 0,1-1 0 16,-1 1 0-16,0 1 0 0,-2 3 0 0,2 2 0 15,-4 2 0-15,2 3 0 0,-2 0 0 0,-2 6 0 16,0 0 0-16,0 0 0 0,0 0 0 0,-4 8 0 15,1 3 0-15,0 4 0 0,-5 8 0 0,2 5 0 16,-1 4 0-16,-2 3 0 0,-4 2 0 0,2 5 0 16,-2 1 0-16,-1 0 0 0,2 1 0 0,-1-3 0 15,1-6 0-15,3-2 0 0,4-1 0 0,0-2 0 16,-2 1 0-16,2-3 0 0,3-4 0 0,0-2 0 16,1-3 0-16,-2-4 0 0,3-2 0 0,3-1 0 0,-2-1 0 0,0-3 0 15,-1 0 0-15,0-8 0 0,0 0 0 0,0 0 0 16,0 0 0-16,0 0 0 0,0 0 0 0,0 0 0 15,0 0 0-15,0 0 0 0,0 0 0 0,0 0 0 16,0 0 0-16,-1-6 0 0,1 1 0 0,-1-1 0 16,-2 0 0-16,2-3 0 0,-2-2 0 0,0-1 0 15,-1-3 0-15,0 1 0 0,-1 0 0 0,0-2 0 16,2 1 0-16,-2-1 0 0,2-3 0 0,1-1 0 16,-2-3 0-16,-1 0 0 0,0 0 0 0,0-1 0 15,0-1 0-15,0 0 0 0,1-1 0 0,2 1 0 16,-3-1 0-16,4 1 0 0,0-1 0 0,1 1 0 15,1-2 0-15,4 2 0 0,-3 2 0 0,2 2 0 16,2 3 0-16,-1-4 0 0,0 0 0 0,3 2 0 16,0 1 0-16,1 3 0 0,-4 1 0 0,2 3 0 0,1 1 0 0,-2 0 0 15,1 0 0-15,0 1 0 0,-1 2 0 0,-1 1 0 16,-1 2 0-16,1 0 0 0,-5 5 0 0,0 0 0 16,3-4 0-16,-3 4 0 0,0 0 0 0,0 0 0 15,0 0 0-15,0 0 0 0,0 0 0 0,0 0 0 16,0 0 0-16,-5 9 0 0,-1 0 0 0,0 6 0 15,-2 5 0-15,1 3 0 0,-3 2 0 0,-1 5 0 16,-2 2 0-16,1 3 0 0,-2 1 0 0,-2 15 0 16,0-6-768-16,3-7-208 0,4-4-48 15,3-12 0-15,0 0 1648 0,0-1 320 0,0 0 64 0,1-1 16 16,-1-2-832-16,2-2-192 0,2-2 0 0,-3 1 0 16,3-4 0-16,1-3 0 0,1-1 0 0,-1-1 0 15,1-6 0-15,0 0 0 0,0 0 0 0,0 0 0 0,0 0 0 16,3-5 0-16,2-3 0 0,-3-1 0 0,1-5 0 0,-1 2 0 15,0-2 0-15,2-3 0 0,-2-1 0 0,0-1 0 16,-1-1 0-16,1 0 0 0,1 1 0 0,-1-1 0 16,1-1 0-16,2-1 0 0,0-2 0 0,3-2 0 15,-2-2 0-15,3-1 0 0,-1 2 0 0,2-1 0 16,0 2 0-16,1-2 0 0,0 0 0 0,0-1 0 16,-1 2 0-16,1-1 0 0,1 2 0 0,-4 0 0 15,0 1 0-15,-3 1 0 0,2 3 0 0,0 2 0 16,-2 2 0-16,1 1 0 0,-4 3 0 0,1 1 0 15,0 1 0-15,-2 2 0 0,-2 4 0 0,1 5 0 16,0 0 0-16,0 0 0 0,0 0 0 0,0 0 0 16,0 0 0-16,-6 7 0 0,-1 6 0 0,1 1 0 0,-1 2 0 0,2 4 0 15,-1 2 0-15,-3 3 0 0,2 3 0 0,-5 15 0 32,0-2-768-32,1-1-208 0,1-1-48 0,1-3 0 0,1 3 1648 0,-2-2 320 0,3-1 64 0,-1-3 16 15,2-2-832-15,-1-3-192 0,-1-3 0 0,1-2 0 16,1-2 0-16,2-2 0 0,1-1 0 0,1-5 0 15,0-3 0-15,2-10 0 0,0 0 0 0,1 8 0 16,-1-8 0-16,0 0 0 0,0 0 0 0,9-1 0 16,-2-6 0-16,2 0 0 0,0-5 0 0,1-1 0 15,-2 1-768-15,-3 0-208 16,2 0-48-16,-2 1 0 0,0 1-816 0,-1 3-160 0,-4 7-48 0,7-6-14736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26.76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11083 5419 11055 0,'0'0'976'0,"0"0"-784"0,0 0-192 0,0 0 0 15,-5-5 1472-15,5 5 240 0,-6-3 48 0,6 3 16 16,-5-4-704-16,5 4-144 0,0 0-32 0,0 0 0 16,-2-8-320-16,2 8-80 0,0 0-16 0,0 0 0 15,3-7-176-15,-3 7-48 0,0 0 0 0,4-6 0 16,2 0 128-16,-6 6 0 16,5-8 16-16,-5 8 0 0,10-2-16 0,-2 0-16 0,0-1 0 0,1 1 0 15,-9 2-80-15,11-2-16 0,0 0 0 0,2 0 0 16,0-2-80-16,2-1 0 0,0 3-16 15,4-3 0-15,0-2-176 0,2 1 192 0,-3 0-192 16,3-1 192-16,2 1-192 16,2-2 192-16,0 1-192 0,1 0 192 15,0-2-192-15,-1 1 0 0,0 2 144 16,0-1-144-16,-3 0 192 16,3 1-16-16,-6 0-16 0,2 2 0 15,0 1 32-15,0 0 0 16,2 2 0-16,1 0 0 0,2 0-64 0,-2 1-128 15,0 0 192-15,3 0-64 16,-1 0-128-16,0 0 0 0,3 0 0 16,-3 0 128-16,3-1-128 0,-2 0 128 15,1-1-128-15,1 1 128 0,0-2-128 16,0 1 160-16,2 0-160 0,2 0 160 16,0 0-160-16,-3-2 160 0,1 2-160 15,0 0 160-15,1 0-160 0,0 1 0 16,-2-1 0-16,-1 1 128 15,-2 0-128-15,-1-1 128 16,-1 0-128-16,-2 0 128 0,2-1 0 16,0 2-128-16,1 0 192 15,1 0-64-15,1 0 32 0,0 0 0 16,0 0 0-16,2 1 0 0,-1 1-160 16,-1 2 192-16,1 1-192 15,0-1 192-15,-4 2-192 16,2-1 160-16,0-2-160 0,-3 0 160 0,0 0-32 15,1 0-128-15,2 1 192 0,-1-2-64 16,2-1-128-16,-4 1 0 16,0 0 0-16,4 0 0 0,0 0 0 15,1 0 0-15,-2 1 0 0,1 1 0 0,-3-1 0 16,-1 1 0-16,1 0 0 0,-5 1 0 0,1-2 0 16,1-1 0-16,-3 1 0 0,0 0 0 0,-2 2 0 15,2-2 0-15,0 1 0 0,-1-1 0 16,1 3 0-16,1-2 0 0,1-1 0 15,-1 2 0-15,2-2 0 16,-1 3 0-16,-1 1 0 0,4-2 0 0,-1 1 0 0,1 0 0 16,-3 1 0-16,1-1 0 0,0 0 0 15,0 0 0-15,-1 2 0 0,-2-2 128 16,3 1-128-16,0-1 0 0,0 2 0 0,3 2 0 0,-2-3 0 16,2 1 0-16,3-1 0 0,-2 1 0 0,-1-2 0 15,3 0 0-15,0 0 0 0,0 2 0 16,0 0 0-16,1 0 0 0,-1-2 0 15,0 0 0-15,1 1 0 16,-3-1 0-16,1-3 128 0,0 5-128 0,3 1 0 16,-1-3 0-16,0-2 0 15,0 2 0-15,-3 0 0 0,2 0 0 0,-1-1 144 16,-1 3-144-16,3 2 0 16,-1-1 0-16,-2 0 0 0,-3 1 128 15,1 0-128-15,-1 1 0 16,0-1 0-16,-1 1 128 0,2-3-128 0,-2 0 0 15,2 0 0-15,-1 0 0 16,2-3 0-16,-1 2 0 0,2-2 0 0,-2 3 0 16,-1 2 0-16,3-1 0 15,2 0 0-15,-2 0 0 0,-2-1 0 16,0 0 0-16,-1 2 0 16,-2-3 128-16,1 1-128 15,0-1 0-15,-3 0 0 0,1 1 128 16,0-2-128-16,-1 3 0 0,-1-1 0 0,2 0 0 15,1 2 0-15,-2 1 0 16,-2-2 0-16,2-1 0 0,-1 1 0 16,0 1 0-16,-1 2 0 0,-1-2 128 15,2-3-128-15,0 1 0 16,-2 1 0-16,1-1 128 0,-2 1-128 16,1 0 0-16,1-2 128 0,-2 3-128 15,-1 0 0-15,-1 2 128 0,1-2-128 0,0 1 0 16,0-2 0-16,0 2 128 0,0 1-128 0,2-4 0 15,-1-3 0-15,-2 2 128 0,0 1-128 16,-1 2 0-16,-1 0 128 0,2-1-128 0,-4-2 128 0,4 4-128 16,-1 1 192-16,0 0-16 0,-3-1-16 0,0 1 0 15,1 2-32-15,-1-2 0 0,-2 1 0 16,2 1 0-16,2-2-128 16,-2 1 128-16,1 1-128 0,1 0 128 0,-2-1-128 0,2 0 0 0,2-1 0 15,1 1 0-15,-5 2 0 0,4-5 0 0,-1-1 0 16,1 1 0-16,-4 1 0 0,1 0 0 15,-1-3 0-15,0 3 0 0,2-2 0 16,0 0 128-16,-3 1-128 0,2 0 128 0,-2 2-128 16,0-1 0-16,1-3 0 0,0 3 0 15,0 3 0-15,0-3 160 0,0-1-32 16,0 1-128-16,1 2 0 16,-1 0 0-16,-1 1 0 0,2-3 0 0,-2 0 0 0,3 1 0 15,1-1 0-15,-2 4 0 0,-1 0 0 0,3 0 0 16,-1-2 128-16,1 1-128 0,-2 0 0 0,2 1 0 15,-2-4 0-15,2 2 0 0,0 0 0 16,3 2 0-16,-4 0 0 0,1-3 0 16,0 0 176-16,0 0-176 0,-1 1 160 15,-1 0-160-15,0 0 0 0,-1 1 128 0,1 1-128 16,-1-3 0-16,-1 1 0 0,2 0 0 16,-2 1 0-16,1 2 0 0,-1 0 0 0,1 0 0 0,1 3 0 0,-1-2 0 0,0 1 0 15,-1-1 128-15,2 0-128 0,-1-1 0 0,-1-1 144 0,2 1-144 16,-3-1 128-16,2 1-128 0,1 1 0 0,-1-1 128 15,0-2-128-15,1 3 0 16,0-1 128-16,-2 2-128 0,1-1 0 0,0 1 128 16,-1-2-128-16,2 3 128 15,-2 0-128-15,1 0 128 0,0-2-128 0,0 0 128 16,0 3-128-16,-1-1 128 0,3 0-128 16,-4-2 160-16,0-1-160 0,-3 1 160 0,0 2-160 0,3-2 0 0,-2 0 0 0,2-2 0 15,1-1 128-15,-3 3-128 0,2-1 128 0,-3 0-128 0,2-1 128 16,0-2-128-16,1 0 0 0,1 3 128 0,-3 1-128 15,2-1 160-15,-3-1-160 0,1-1 160 0,-1 0-160 16,1 1 128-16,-1-1-128 0,1 0 128 0,0 0-128 16,-1 3 0-16,0-1 0 0,1 1 0 0,0-2 0 15,-1-1 0-15,-1-2 128 0,1 3-128 0,2 4 0 16,-3-1 0-16,0-3 144 0,1 0-144 16,0-1 0-16,-1 2 0 0,2-1 0 0,-1 0 128 15,1-1-128-15,-2 1 0 0,0-1 0 0,1-1 128 0,1 0-128 0,-2-1 0 0,1 0 0 0,-1 1 0 0,0-1 0 16,-1 0 0-16,2-1 0 0,-1 0 0 0,0 1 0 0,2 0 128 0,-3 0-128 0,1-1 0 15,-1-1 0-15,2 1 0 0,1 1 0 0,-3-2 128 0,1 1-128 16,-1 2 0-16,1 1 0 0,0-1 0 0,0-1 0 0,-2 1 0 16,0-1 0-16,1 1 128 0,1 1-128 0,1 2 0 0,0 1 0 0,-2-1 0 15,2-2 0-15,0 1 0 0,1-1 0 0,0 0 128 0,-1-1-128 16,3 1 0-16,-2 1 0 0,2 0 0 0,-2-3 0 0,2 0 0 0,2 0 0 0,0 1 0 0,-2 1 0 16,1-1 0-16,1-1 0 0,1-1 0 0,-1 2 0 0,2-1 0 15,-4 1 0-15,2 2 0 0,2-3 0 0,-3 1 0 16,-1 0 0-16,1 0 128 0,2-1-128 15,-1-1 0-15,0-1 0 16,1 2 0-16,-3 3 0 0,3-1 0 16,-3 0 0-16,2 0 0 0,-1 2 0 15,1-3 0-15,0 2 0 0,-1-1 0 0,-2-2 0 16,2 3 0-16,0 0 0 0,0 1 0 0,1 1 128 0,-2-3-128 0,-2-3 160 16,2 3-160-16,-2 2 0 0,2 1 0 0,-1-3 0 0,-1 1-160 0,2-1 160 15,-3 0 0-15,2 1 0 0,0-1 0 0,0-1 0 0,0 0 0 0,-1-2 0 0,-1 2 0 16,2-1 0-16,0 0 0 0,0 1 0 0,1 0 0 0,-1 2 0 0,-1-1 0 0,1-1 0 15,-3 1 0-15,2 3 0 0,0-1 0 0,-2-2 0 0,3 1 0 0,-1 0 0 0,2-1 0 0,0-2 0 16,-1 0 0-16,-1 3 0 0,-1-2 0 0,1-2 0 0,-1 2 0 0,0 4 0 16,1-1 0-16,-2-2 0 0,0-2 0 0,-1-1 0 0,3 2 0 15,0 0 0-15,-3 0 0 0,0-1 0 0,0 0 0 0,-1-1 0 16,0 0 128-16,0-1-128 0,0 2 0 0,0 1 0 0,3-1 0 0,-2-2 0 16,-2 2 0-16,0 2 0 0,0-2 0 0,1 1 0 0,1-1 0 0,0 0 0 0,0 0 128 0,1 1-128 0,0-2 0 0,-2-1 0 0,-1 1 0 15,0 1 0-15,0-11 0 0,0 0 0 0,1 13 0 0,1 3 0 0,1-4 0 0,-1-1 0 16,0 0 0-16,-1 0 0 0,-1 2 0 0,-1-1 0 0,2-1 128 0,-1-11-128 0,4 13 0 0,-2-1 0 15,0 0 0-15,0-1 0 0,1 2 0 0,-1-2 0 0,2 0 0 0,0 0 0 0,-1 0 0 0,-1 0 0 0,0 0 0 0,2-2 0 0,-2 1 0 0,1-1 0 0,-1 0 0 0,-2 0 0 16,2-2 0-16,1 3 0 0,2-1 0 0,-4 1 0 0,2-1 0 0,0-1 0 0,1 1 0 0,0 2 0 16,-3 0 0-16,-1-1 0 0,3 1 0 0,4 1 0 0,-1-1 0 0,-4 3 0 0,2-3 0 15,1 0 0-15,0-3 0 0,-1 0 0 0,2 3 128 0,-2 2-128 0,2 1 0 0,3-1 0 0,-4 0 0 16,1 1 0-16,-1-2 128 0,0 2-128 0,-1-2 128 0,1 0-128 16,-1 0 0-16,0-1 0 0,2 0 0 0,-2 0 0 0,0 1 0 0,0-1 0 0,1-1-128 0,-3 0 128 0,3 1 0 0,-1 1 0 0,2-1 0 0,-3-1 0 0,0 0 0 15,1 0 0-15,0 1 0 0,-1 0 0 0,2 0 0 0,-2-2 0 0,3 2 0 0,-2 2 0 16,1-2 0-16,1 0 0 0,-3 1 0 0,2 0 0 0,-2 0 0 0,0-1 0 15,-1 0 0-15,2 0 0 0,0 0 0 0,-1-1 0 0,2 1 0 0,-4 1 0 16,1-1 0-16,0 0 0 0,-1 0 128 16,-1-3-128-16,0-8 0 0,-1 8 0 0,2 1 128 15,-1-9-128-15,2 10 0 0,0-2 0 16,-1 1 0-16,-2-1 0 16,1 1 0-16,0-1 0 0,0-8 128 15,0 9-128-15,1-2 0 0,-1-7 0 0,3 9 0 0,-2 0 0 0,-1 0 0 16,1 0 0-16,-1-1 0 0,0 2 0 0,0-10 0 0,0 10 0 0,1 0 0 15,-1-1 0-15,0-9 0 0,0 10 0 0,0-1 0 0,0-1 0 16,2 1 0-16,-2 0 0 0,-2 0 0 16,2-9 0-16,-1 11 0 0,1 0 0 0,0-1 0 0,-1 0 0 15,1-2 0-15,0 0 0 0,0 1 0 0,0 1 0 0,-1-1 0 16,0-1 0-16,-1 2 0 0,0 1 0 0,2-1 0 16,-1-1 0-16,1-9 0 0,-3 9 0 0,1 2 0 0,0 3 0 15,1-1 0-15,-1-4 0 0,-2 1 0 0,2 1 0 0,0 0 128 16,0 0-128-16,-2 1 0 0,0 1 0 0,1 0 0 0,-2 0 0 0,2-1 0 0,1 1 0 0,-3-1 0 15,0-1 0-15,2 0 0 0,-3 0 0 0,2 1 0 0,-2-1 0 0,2 0 0 0,-1-1 0 0,0 0 0 0,2 1 0 0,-4-1 0 0,-1 0 0 16,3 1 128-16,0 1-128 0,1-1 0 0,-3 1 0 0,2 0 0 0,-1-1 0 0,0 1 0 16,-1 0 0-16,1 1 128 15,-2 1-128-15,1-2 0 0,2 0 128 0,-1 0-128 0,1 1 0 16,-2-2 128-16,0-2-128 0,2 1 0 0,3 1 0 0,-1 1 0 16,-1-2 0-16,-2-1 128 0,0-1-128 0,4 1 0 0,-2 0 0 0,1 1 0 15,1 0 0-15,0-1 0 16,-2-3 0-16,-2 2 0 0,2 0 0 0,4-8 0 0,-4 8 0 15,2 0 0-15,-4-1 0 0,1-2 0 0,5-5 0 16,-3 9 128-16,3-9-128 0,0 0 0 0,-2 9 0 0,2-9 0 16,0 0 0-16,0 0-240 0,0 0 64 0,0 0 16 31,0 0-448-31,0 0-96 0,0 0 0 0,0 0-16 16,0 0-240-16,0 0-64 0,-5-8 0 0,4 0 0 0,1 1 64 15,2-1 0-15,-2-1 0 0,-1 0 0 0,-1 3 144 16,2-2 48-16,3-1 0 0,1 0 0 0,-6 0 112 15,4-2 16-15,0-2 16 0,0-3-12016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28.83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17242 8531 4607 0,'0'0'400'0,"0"0"-400"16,-2-8 0-16,1-1 0 0,1-1 1280 0,0 2 160 15,0 8 32-15,0-7 16 0,1-1-1136 0,1 0-224 16,-2 8-128-16,2-10 128 0,0 3-128 0,-2 7 0 16,5-10 0-16,-2 2 128 0,-3 8 272 0,3-10 64 15,2 4 16-15,-5 6 0 0,4-7 480 0,-4 7 80 0,0 0 32 16,6-8 0-16,-6 8-112 0,0 0 0 15,0 0-16-15,0 0 0 0,0 0-192 0,0 0-48 0,0 0 0 0,0 0 0 16,0 0-128-16,0 0-16 0,0 0-16 0,0 0 0 16,2 9 0-16,0 1 0 0,0 0 0 15,2 1 0-15,-1 0-64 0,-1 2-16 0,-1-1 0 0,1 3 0 16,1-1-176-16,0 1-32 0,-1 0-16 16,1-1 0-16,0-1-48 0,-1 0-16 0,1 0 0 0,0 3 0 15,1 0 16-15,-2 0 0 0,-1-2 0 16,0 1 0-16,1 1 96 0,0-1 32 0,1 3 0 15,-2-2 0-15,-1 1 16 0,0-2 16 0,0 1 0 0,1 0 0 16,0 1-48-16,0-1-16 0,-1 0 0 16,0 0 0-16,0 1-48 0,1 0-16 0,1 1 0 0,1-1 0 15,-1 0-96-15,1-1-128 0,-1 2 176 0,3 0-176 16,-2-2 128-16,2 1-128 16,-1-1 0-16,0-1 0 0,1 1 128 0,-1-2-128 0,-3-1 0 15,2 1 0-15,1 1 224 0,-1-2-64 0,1 1-16 0,-1-3 0 16,0 0-16-16,-1 3 0 0,0-1 0 15,0-2 0-15,3-1 16 0,-4 0 0 0,1 1 0 16,0 0 0-16,-1 1-144 0,2-1 160 0,-2 0-160 0,0 0 160 0,1 0-160 16,-1 0 160-16,0 3-160 0,1-2 160 0,0-1-160 0,0 1 160 15,0 0-160-15,0 2 160 0,-1-1-160 0,3 0 0 16,-3-3 144-16,-1 4-144 0,1 2 0 0,1-4 0 16,-1-2 0-16,0 1 128 0,0 1-128 0,0 0 0 15,0 0 128-15,-1-1-128 0,0 0 128 0,0-1-128 16,2 0 160-16,-1-3-160 0,-1-7 208 0,3 11-48 0,-2-1-16 15,0 0 0-15,1-1-144 0,1 0 192 16,-2 0-192-16,0 1 192 0,1-1-192 0,1 4 0 0,-1 0 0 16,0-1 128-16,-1-1-128 0,1 1 0 15,0-2 0-15,-1 1 0 0,-1-1 0 0,1 0 128 0,0 0-128 16,0-1 0-16,-1-9 0 0,3 10 128 0,-3-10-128 0,0 0 0 16,2 9 128-16,-2-9-128 0,1 10 128 0,1-2-128 15,-2-8 0-15,0 0 128 0,2 6-128 0,-2-6 0 16,0 0 128-16,0 0-128 15,0 0 0-15,0 0 128 0,0 0-128 0,0 0 0 0,0 0 0 0,0 0 128 16,0 0-128-16,0 0 0 0,0 10 0 0,0-10 0 16,0 0 128-16,0 0-128 0,0 8 0 0,0-8 128 15,0 0-128-15,1 10 0 0,-1-10 0 0,0 0 128 0,0 0-128 16,0 9 128-16,-1-1-128 0,1-8 128 0,0 0-128 16,0 0 0-16,-1 9 0 0,1-9 0 0,0 0 0 0,-1 11 0 15,0-1 0-15,1 0 0 0,0-1 0 0,0 0 0 16,-1 1 0-16,1-10 0 0,0 0 0 0,-1 11 0 15,1-11 0-15,0 11 0 0,0-2 0 0,0 1 0 16,-1 1 0-16,1-2 0 0,0-9 0 0,1 11 0 16,0 0 0-16,1-1 0 0,-2-10 0 0,2 11 0 15,2-1 0-15,-2 0 0 0,-3-1 0 0,1-9 0 16,3 8 0-16,-1 1 0 0,-1 0 0 0,2 0 0 16,-1-1 128-16,-2-8-128 0,2 8 0 0,0 1 0 15,3 0 0-15,-3 1 0 0,0-2 0 0,1-1 0 16,-3-7 0-16,5 10 0 0,-1-1 0 0,0 0 0 15,1-2 0-15,0 2 0 0,-1 0 0 0,0 1 0 16,2-1 0-16,-1-2 0 0,1 0 0 0,1 2 0 0,-2 0 0 16,1 1 0-16,1-3 0 0,-1 2 0 0,2 0 128 15,-3-1-128-15,-5-8 0 0,8 9 0 0,-1 2 0 0,-2 0 128 16,1-1-128-16,-2 0 0 0,3-2 0 0,-2 1 0 16,0 1 0-16,-1-2 0 0,2 1 0 0,-3-1 0 15,-3-8 0-15,4 10 0 0,-4-10 0 0,6 11 0 16,-3-1 0-16,1-1 0 0,-4-9 128 0,2 12-128 15,2-1 0-15,1 0 0 0,0-1 0 0,-1 1 0 16,2-3 0-16,-4 1 0 0,0 0 0 0,1-1 0 16,-3-8 0-16,0 0 0 0,1 10 0 0,0-2 0 15,1 0 0-15,-2-8 0 0,0 0 128 16,4 10-128-16,-1 0 0 0,-1-2 0 0,-2-8 0 0,1 7 128 16,-1-7-128-16,2 8 0 0,0 0 0 0,-2-8 0 0,0 0 0 0,4 8 0 15,-4-8 0-15,2 10 0 0,1-1 0 16,-3-9 0-16,0 0 128 0,4 10-128 0,0-1 0 15,-4-9 0-15,3 9 0 0,-2-1 0 0,-1-8 0 0,3 9 0 16,-3-9 0-16,4 9 0 0,-1 2 0 0,1-2 0 16,-4-9 0-16,3 11 0 0,-2-1 0 0,-1-10 0 15,0 0 0-15,0 10 0 0,2 1 0 0,0-3 0 16,-2-8 0-16,1 11 0 0,0 4 0 0,-1-1 0 16,-1-4 0-16,2-1 0 0,-1-9 0 0,3 12 0 15,-3 1 0-15,3-1 0 0,-1-1 0 0,0-1 0 16,-2-10 0-16,1 13 0 0,0-1 0 0,2 0 0 15,-2-2 0-15,0 0 0 0,0 0 0 0,0 1 0 16,1 1 128-16,-1-1-128 0,-1 0 0 0,0-1 0 16,0 1 0-16,0-1 0 0,-1 2 0 0,-1-3 0 15,1 0 0-15,0 1 0 0,0 0 0 0,0-2 0 16,1-8 0-16,0 11 0 0,0 1 0 0,-1-1 128 0,-2-1-128 16,3 0 0-16,0-1 0 0,0 0 0 0,-1 0 128 0,1-1-128 15,0 1 0-15,0-9 0 16,-2 9 0-16,1 1 0 0,-2 2 0 0,0-3 0 0,3-9 0 0,-2 11 0 15,0 0 0-15,0-2 160 0,0 1-160 0,1-2 160 16,-3 2-160-16,2-1 0 0,2-9 0 0,-2 11 0 16,1-3 0-16,1-8 0 0,-1 10 0 0,1-10 0 15,0 11 0-15,0-3 0 0,0-8 0 0,0 0 0 16,0 10 0-16,0-10 0 0,0 9 0 0,0-9 0 0,0 0 0 16,2 11 0-16,-2-11 0 0,1 10 0 0,-1-10 0 0,0 0 0 15,0 0 0-15,0 0 0 16,2 9 0-16,-2-9 0 0,0 0 0 0,0 0 0 0,0 0 0 0,-2 10 0 15,2-10 0-15,-1 9 0 0,1-9 0 0,0 0 0 16,0 0-176-16,0 0 176 0,-3 6-224 0,3-6 32 16,0 0 16-16,0 0 0 0,-5 3 176 0,5-3-160 15,-10 4 160-15,10-4-160 0,-5 4 160 0,5-4 0 16,-8 5 0-16,8-5 0 0,-8 5 0 0,0-1 0 16,0 0 0-16,8-4 0 0,-8 4 0 0,8-4 0 15,-9 6 0-15,3-1 0 0,6-5 0 0,-5 6 0 16,-1-1 0-16,-1 1 0 0,7-6 0 0,-6 5 144 15,-2 2-144-15,2-1 0 0,-1 1 208 0,7-7-64 16,-5 5-16-16,2 2 0 0,-4 1-128 0,2-3 192 16,5-5-192-16,-5 10 192 0,-1-1-192 0,1 0 128 15,2-3-128-15,-2 1 128 0,0 0-128 0,1-1 0 0,-2 2 0 0,1 0 128 16,-1-2-128-16,1 1 0 16,-1-2 144-16,1 2-144 0,-1 2 0 0,2-1 144 0,1 1-144 0,0 1 0 15,-2 1 128-15,2 1-128 16,0 0 0-16,1-1 0 0,0-2 128 0,2-9-128 0,-1 10 0 15,-1-1 0-15,2-9 0 0,-1 9 0 0,1-9 0 0,0 0 0 16,1 10 0-16,-1-10 0 0,0 0 0 0,0 0 0 16,7 4-176-16,-7-4-144 0,0 0-16 0,13-3-16 15,0-1-480 1,-3-2-112-16,-3-4-16 0,2-2 0 0,0 0-1280 0,-1-2-272 16,-2 0-48-16,0 0-16 0,0-2 224 15,-1 1 48-15,0 0 16 0,3-1-7968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31.7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21921 16873 11055 0,'0'0'976'0,"0"0"-784"16,0 0-192-16,0 0 0 0,0 0 1360 0,0 0 240 0,0 0 32 0,0 0 16 15,0 0-160-15,5 8-16 16,-3-1-16-16,-2 4 0 0,0 3-176 0,0 2-16 16,0 3-16-16,-2 5 0 0,0 6-400 0,-1 3-80 15,1 5 0-15,-1 1-16 0,-1 1-144 0,0 3-32 0,0-1 0 16,-1 0 0-16,-1 0-192 0,-1 0-64 16,0-4 0-16,0-3 0 0,3-3-192 0,1-3-128 15,2-3 128-15,0-2-128 16,0-2 128-16,0-2-128 0,-3-4 128 15,1-2-128-15,3-2 144 0,0-1-144 16,1-3 192-16,-1-8-192 0,0 0-256 16,0 0-144-16,0 0-48 0,0 0 0 0,9-5-2432 15,0-2-512-15,3-10-80 0,0-5-32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32.07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21892 16842 9215 0,'-13'-4'400'0,"5"3"96"0,0 0-496 0,8 1 0 0,0 0 0 0,0 0 0 0,0 0 3232 0,0 0 544 0,0 0 128 16,12-7 0-16,0 2-2624 0,7-3-512 15,1-2-128-15,7 0 0 0,3 0 192 0,3-1 64 16,3 0 0-16,8-3 0 0,7-5-176 0,2 4-16 16,-3 3-16-16,1 0 0 0,0 1-176 0,-5 1-48 15,-4 0 0-15,-3 1 0 0,-3 0-96 16,-1 1-32-16,-5 1 0 0,-2 0 0 0,-2 3-160 15,-7 0-48-15,-6 1 0 0,-2 0 0 16,-3 0-128-16,-8 3-224 0,0 0 48 0,0 0 16 16,0 0-2480-16,0 0-496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32.36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21839 17155 27935 0,'0'0'1232'0,"0"0"256"0,0 0-1184 0,0 0-304 16,9 3 0-16,4 0 0 0,2 3 512 0,4-2 32 0,2-2 16 0,3 1 0 0,6-3 256 0,2-3 48 0,3-2 16 16,7-3 0-16,7-1-128 0,2-1-32 0,-3 1 0 0,3 1 0 0,-1 3-240 0,-2-1-48 15,-5-3-16-15,-4 1 0 16,-1 2-128-16,-4 2-32 15,-1 2 0-15,-2 1 0 16,-3 1-128-16,-4 1-128 16,-3 0 192-16,-2 0-192 0,-3 2 128 15,2-3-128-15,-3-3 0 0,1 6 0 16,-3-1-1760-16,-3 1-416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33.44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21899 2124 10127 0,'2'-13'896'0,"-4"-2"-704"0,2 1-192 0,-1 2 0 16,1 1 2400-16,-2 4 448 0,0 1 96 0,2 6 0 15,0 0-1616-15,-3 10-336 0,-4 3-64 0,2 8-16 16,-1 5-208-16,2 9-64 16,-3 5 0-16,3 6 0 0,-2 5-176 0,1 6-32 0,-1 6-16 15,2-3 0-15,-1-1-144 0,3-2-16 0,-2 0-16 0,-2-3 0 16,1-4 160-16,-1-4 48 0,3-1 0 15,-1-2 0-15,-1-1 0 16,0-5 16-16,0-5 0 16,2-2 0-1,2-3-176-15,0-4-32 0,2-2-16 16,0-3 0-16,-1-5-240 16,2-1 0-16,1 0 0 15,6-4 0-15,0-4-1280 0,3-2-336 16,1-4-80-16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33.92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21715 2295 35007 0,'-14'-15'1552'16,"9"9"320"-16,1 0-1488 0,4 6-384 0,0 0 0 0,2-10 0 0,1-1-448 0,5 3-144 0,-1 2-48 0,7-2 0 0,4-2 640 15,7-2 128-15,4-1 32 0,3-1 0 0,6-2-32 0,0 1-128 0,-2-4 192 0,3 4-64 0,2 0-128 0,4-1 0 0,2 3 0 0,1 0 0 0,2 1 0 16,-3 2 0-1,-2 2 0-15,-4 1 0 0,-5 3 0 0,-4 2 0 0,-4 2 0 0,-5 3 0 0,-7 3 0 0,-5 0 160 0,-1 4-160 0,-4 3 160 0,-6 7-160 16,-4 0 192-16,-3 1-192 0,-8 0 192 0,-1 0 0 0,-7 2 16 0,-3 1 0 0,-2-1 0 0,-4-1-64 16,0-1-16-16,1-2 0 0,4 0 0 0,4 1 96 15,2-2 16-15,3-4 0 0,4 0 0 0,2 2-240 16,5-5 128-16,2 0-128 0,6-2 0 0,4 1 0 16,7-1 0-16,6 1 0 0,0 0-160 0,1 0 0 0,6 1 0 0,4 2 0 15,-1 2 0-15,0 1 160 0,2 1-160 0,0 1 160 0,-2 4-160 0,-5 3 160 0,-1 0-128 16,-1 0 128-16,0 2-128 0,-4 0 128 0,-5-1 0 0,-2 1 0 15,-5-3 0-15,-4-3 320 0,-3 0 80 0,-4-1 32 0,-4-1 0 0,-1 1 576 0,-7-1 112 16,-4-4 32-16,-3 0 0 0,-5-3-96 0,-5-1-16 16,-7-1 0-16,-2-2 0 0,-5 1-336 0,2 0-80 15,1-1-16-15,3-2 0 0,-2-3-288 0,6 1-48 16,0-1-16-16,1 1 0 0,0-1-256 16,5-2 160-16,1 2-160 0,3-3 128 0,2 0-128 0,7 0-144 0,6 0 144 15,4 1-208 1,4-2-944-16,6 1-192 0,0 0-48 0,9-4 0 15,8-1-1904-15,7 1-384 0,6-1-80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36.91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17938 10697 6447 0,'0'0'272'0,"0"0"80"0,0 0-352 0,0 0 0 16,0 0 0-16,0 0 0 0,-6-2 640 0,6 2 48 15,-8-2 16-15,8 2 0 16,0 0-240-16,0 0-32 0,-7-3-16 0,7 3 0 0,0 0 320 0,0 0 64 16,0 0 16-16,0 0 0 0,-8 2 32 0,8-2 16 15,-8 3 0-15,8-3 0 0,0 0 32 16,0 0 16-16,0 0 0 0,0 0 0 0,0 0-16 15,0 0 0-15,0 0 0 0,0 0 0 0,0 0-96 0,0 0-32 16,0 0 0-16,0 0 0 0,0 0-192 0,0 0-32 16,-6 10-16-16,3-2 0 0,3-8-80 0,-2 9 0 15,2-9-16-15,-2 13 0 0,1 5-160 0,2-3-16 16,-2-3-16-16,1 4 0 0,0 2-48 0,0 1 0 16,-2-3 0-16,2 1 0 0,-1-1-64 15,0 2-128-15,-1 2 176 0,1-1-176 16,0-2 176-16,-1 1-176 0,-2-1 160 15,1 2-160-15,2-2 160 0,0-1-160 16,-1-1 160-16,1 1-160 0,-1-1 352 16,1 1-32-16,-1 0 0 0,1 1 0 15,-1-1 80-15,1 0 16 0,0-2 0 16,1 1 0-16,-3 2-32 0,1-1 0 16,0 1 0-16,1 1 0 0,-1 2-128 15,0-1-16-15,-1 0-16 0,2-2 0 16,-1 0-224-16,-1-1 144 0,-1 1-144 15,2-2 128-15,0-2-128 0,1 1 0 16,-2 0 144-16,-2-2-144 0,2-2 0 0,0 1 128 0,-2-1-128 16,0-1 0-16,1-1 128 0,0 1-128 0,0 0 160 0,-1 0-160 15,2 0 256-15,0-1-64 0,-2-1 0 0,1 0 0 0,-2-3-16 0,3 3-16 16,-2-1 0-16,0 0 0 0,0-1-160 16,-2 1 192-16,2-2-192 0,5-4 192 0,-5 6-192 0,5-6 128 15,-6 5-128-15,0 1 128 0,-1-2-128 0,3 1 0 0,1 2 144 16,3-7-144-16,0 0 0 0,-4 9 144 0,-2-3-144 15,6-6 0-15,0 0 0 0,-2 11 0 0,-3-2 0 16,2 0 0-16,-3-2 128 0,6-7-128 0,-4 6 0 0,1 0 0 16,-3 3 0-16,1-2 0 0,-2-1 0 0,1 0 0 0,1 0 0 15,-1 4 0-15,-2 0 0 0,0 1 0 0,2 0 0 0,-1-1 0 16,-2-1 128-16,3 1-128 0,-2 1 128 0,1-1-128 0,-2-1 144 0,3 1-144 16,0 0 128-16,1 0-128 0,-1 0 0 0,0-3 144 0,1 0-144 0,1 0 160 0,-3-1-160 15,2 2 160-15,-1-3-160 0,2 0 160 0,0 2-160 0,4-7 160 0,-5 6-160 16,-1-1 0-16,-1 1 144 0,7-6-144 0,-6 7 0 0,1-1 128 15,-1 0-128-15,1-1 0 0,1 1 0 0,0 0 128 0,2 1-128 0,-3-2 0 16,-1 0 0-16,2-1 0 0,4-4 0 16,-7 7 0-16,2-1 0 0,0-1 0 0,-1 0 0 15,-1 1 0-15,-1 0 0 0,3 1 0 0,0-2 0 16,-1 3 0-16,-2-1 0 0,3-2 0 0,5-5 0 0,-7 8 128 16,-1-1-128-16,2-1 0 0,1 0 0 15,-1 0 128-15,0 2-128 16,2 0 144-16,-4-1-144 0,3 1 160 0,-1-1-160 15,6-7 0-15,-7 5 144 0,2 1-144 0,-1 0 0 0,1 2 0 0,1-1 0 0,-3-1 128 16,1 0-128-16,2 1 0 0,-3 1 0 0,3 0 0 0,0-1 0 16,-2 1 0-16,6-8 0 0,-3 8 0 15,0 3 0-15,0-2 0 0,-2-3 0 0,2 1 0 16,-1 1 0-16,1-1 0 0,-3-1 0 0,2-1 128 0,4-5-128 16,-5 7 0-16,-2-2 0 0,1 1 0 0,6-6 0 0,-5 5 128 15,-4 1-128-15,5 0 0 0,-2-1 0 0,2 1 128 16,-2 0-128-16,0-1 0 0,6-5 0 0,-7 9 0 15,3-3 0-15,-3 0 0 0,2 1 0 0,-1-2 0 16,1 1 0-16,5-6 0 0,-6 5 0 0,0 1 0 16,6-6 0-16,-6 4 0 0,2 2 0 0,4-6 0 15,-8 3 0-15,2 2 128 0,1 1-128 0,-1 0 0 16,1-1 0-16,5-5 0 0,-6 8 0 0,2-2 0 0,0 1 0 16,0 0 0-16,4-7 0 0,-5 7 0 0,0-1 0 15,5-6 0-15,-4 9 0 0,1-2 0 0,3-7 0 16,-5 9 0-16,5-9 0 0,-4 10 0 15,1 1 0-15,-3-2 0 0,6-9 0 0,-4 6 0 0,4-6 0 16,-6 8 0-16,1-1 0 0,5-7 0 0,-7 6 0 16,4 1 0-16,-3 1 0 0,2 0 0 0,0 0 0 15,0 0 128-15,-1 0-128 0,5-8 0 0,-6 8 0 16,3-1 128-16,3-7-128 0,0 0 0 0,-8 4 0 0,3 2 0 16,1 3 0-16,4-9 0 0,0 0 0 0,-5 6 128 15,5-6-128-15,-4 9 0 0,-1-2 0 0,5-7 0 16,0 0 0-16,-6 5 0 0,1 4 0 0,5-9 128 15,0 0-128-15,-5 7 0 0,-1 0 0 0,2 0 0 16,4-7 0-16,-5 6 0 0,-1 1 0 16,6-7 0-16,-5 7 0 0,5-7 0 15,-4 7 0-15,4-7 0 0,-6 8 0 0,2 0 0 0,0 1 0 0,-1-4 0 16,5-5 0-16,0 0 0 0,-5 9 0 0,-1-1 128 0,1-3-128 0,5-5 0 16,-7 6 0-16,7-6 0 0,-4 6 0 0,-3 0 0 15,1-1 0-15,0 2 0 0,1-2 0 0,0 2 0 16,3-1 0-16,-2 0 0 0,4-6 0 0,-7 4 0 15,3 3 0-15,4-7 0 0,-9 5 0 0,9-5 0 16,0 0 0-16,-6 6 128 0,1-1-128 0,5-5 0 16,0 0 0-16,-6 7 0 0,0-1 0 0,6-6 0 15,-7 5 128-15,7-5-128 0,-8 2 0 0,8-2 0 16,0 0 0-16,-6 4 0 0,6-4 0 0,0 0 0 16,-7 2 0-16,7-2 128 0,0 0-128 0,-6 4 0 0,0-1 0 15,6-3 0-15,0 0 0 0,-5 6 0 0,5-6 0 16,0 0 0-16,0 0 0 0,0 0 0 15,0 0-144-15,0 0 144 0,0 0-288 0,0 0 16 0,0 0 0 16,0 0 0 0,0 0-1296-16,0 0-256 0,6-6-48 0,4 0-9456 0,-1-3-1872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38.72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17425 12132 15663 0,'0'0'688'0,"0"0"144"0,0 0-656 0,0 0-176 16,0 0 0-16,0 0 0 0,0 0 1424 0,0 0 256 15,0 0 48-15,-4 8 16 0,-2-1-832 0,1 2-160 16,2 0-48-16,0-1 0 0,-5-3-128 0,2 0-48 0,1 1 0 0,-1 3 0 15,2 1-48-15,-1 1-16 0,-3-1 0 16,1 1 0-16,2 3 16 0,-2-1 0 0,-4 1 0 0,2-1 0 16,1 1-128-16,-2-2-32 0,-1 2 0 0,0 2 0 15,1-3-64-15,-1 0-32 0,0 0 0 0,-2 0 0 16,0-2 32-16,1-2 16 0,1 1 0 0,0 1 0 16,1 3 96-16,3 0 16 0,-4-2 0 0,2 0 0 15,-1-1-48-15,1 0 0 0,2 0 0 0,-2 2 0 16,-2-1-16-16,1 0-16 0,0-1 0 0,2 3 0 15,-1 0-160-15,3-2-16 0,-4-3-128 0,3 1 192 16,-3 2-192-16,3 0 128 0,-1-2-128 0,1-2 0 16,-2-2 160-16,1 2-160 0,0 1 160 0,0-3-160 15,1 0 224-15,-1-1-48 0,-1 2-16 16,0-1 0-16,2 1 0 0,-1 2 0 0,-1 0 0 0,0-1 0 0,2 1-32 16,-3 0-128-16,1 0 192 0,2-1-64 0,-1-2-128 0,0 1 128 15,2 0-128-15,-2 0 128 0,-1-1-128 0,-1 0 192 16,-1-1-192-16,1 0 192 0,1 2-192 0,2-1 192 15,-2-2-192-15,1 2 192 0,1 0-192 0,-2-1 192 16,-5 0-192-16,3 1 192 0,0 3-192 0,1-1 192 16,1-1-192-16,-2 0 192 0,0 0-192 0,1-1 128 15,-5 3-128-15,4-1 128 0,0-2-128 0,3 0 0 16,-3-1 0-16,1 2 128 0,0-2-128 16,1 2 0-16,1 0 0 0,-2-1 128 0,0-3-128 15,1 3 0-15,-1 1 144 0,1-1-144 16,-4 0 0-16,-1-1 144 15,2 2-144-15,0-1 0 0,-1 0 144 16,0-2-144-16,-1 0 0 0,-2 0 144 0,1 4-144 16,0-1 160-16,1 0-160 0,1-2 160 0,-1-2-160 0,0 1 0 0,2-1 144 15,2 3-144-15,2 0 0 0,-3 1 128 0,0-3-128 0,0 1 0 0,1-3 0 0,1 1 128 0,1 2-128 0,-1-1 0 16,1 1 0-16,0-2 144 0,-2-2-144 16,2 0 0-16,0 0 128 0,1 0-128 0,-2 4 0 15,3-2 0-15,-3-1 160 0,2-1-160 0,-1-1 128 16,3 1-128-16,-4 3 0 0,9-4 0 0,-8 4 128 0,1-1-128 15,-1 0 0-15,8-3 0 0,-8 4 0 0,8-4 0 0,-7 1 0 16,0 1 0-16,7-2 128 0,-8 0-128 16,1-2 0-16,7 2 0 0,-9 0 0 0,9 0 0 0,-7-2 0 0,7 2 0 15,-9-1 128-15,4 0-128 0,5 1 0 16,0 0 0-16,-8-1 0 0,8 1 0 0,-7 3 0 0,7-3 0 16,-8-1 0-16,8 1 0 0,-9 1 0 0,1-1 0 15,8 0 0-15,-7-1 0 0,-1 0 0 0,8 1 0 16,-8-1 0-16,1 1 0 0,-1-2 0 15,8 2 0-15,-9 0 0 0,9 0 0 0,-8 2 128 0,8-2-128 16,0 0 128-16,-7 1-128 0,-1 1 0 0,0-1 0 16,-1-2 0-16,3 1 0 0,6 0 0 0,-7 2 0 15,7-2 0-15,-9 0 0 0,0 4-128 0,1-1 128 16,-2-2 0-16,4 1 0 0,6-2 0 0,-9 2 0 16,-1-2 0-16,0 2 0 0,-1 3 0 0,1-2 0 15,0-1 0-15,0 2 0 0,-1 1 0 0,1-3 0 16,1 0 0-16,1 1 0 0,-5 0 0 0,4-1 0 15,0-2 0-15,-1 1 0 0,1 1 0 0,0 1 0 0,-1 0 0 0,3-1 0 16,-3-1 0-16,1-2 0 0,0 1 0 16,1 0 0-16,1 0 0 0,-2 0 0 0,0 0 0 15,0 1 0-15,2 0 0 0,-1 2 0 0,0 0 0 0,-2-3 0 16,3 0 0-16,-3 0 0 0,1 0 0 0,0 0 0 16,-1 0 0-16,1 0 0 0,-2-2 0 0,3 2 0 15,-1 2 0-15,-1-1 0 0,-3-1 0 0,3 1 0 16,-2 1 0-16,1 0 0 0,-1 1 0 0,2-1 0 15,-3 0 0-15,0 0 0 0,0-2 0 0,1 2 0 16,1 0 0-16,-2-2 0 0,0-3 0 0,2 4 0 16,1 3 0-16,-1-1 0 0,1-1 0 0,1 0 0 15,-1 1 0-15,3-2 0 0,-4 2 0 0,2-2 0 16,0-3 0-16,0 1 0 0,1 1 0 0,-1 0 0 16,0 0 0-16,1 0 0 0,0 0 0 0,1 1 0 0,-2 1 0 0,1-1 0 15,0-1 0-15,1 1 0 0,0 2 0 0,-1-2 0 16,1-2 0-16,0 1 0 0,7 0 0 0,-9 0 0 15,-1-2 0-15,2 2 0 0,0 0 0 0,0 0 0 16,1 0 0-16,-1 0 0 0,1 0-128 0,0 2 128 16,-1-1 0-16,1 0 0 0,7-1 0 0,-10 1 0 15,2-1 0-15,0 2 0 0,8-2 0 0,-8 1 0 16,0-1 0-16,8 0 0 0,-8-1 0 0,1 1 0 16,-2 1 0-16,3 0 0 0,-4-2 0 0,4 0 0 15,6 1 0-15,-9 0 0 0,2 0 0 0,-3 0 0 16,0 0 0-16,0 0 0 0,2 0 0 0,1 0 0 0,0-2 0 15,7 2 0-15,-10 0 0 0,1 0 0 0,2 0 0 16,-3-1 0-16,3-1 0 0,-2-2 0 0,1 0 0 0,0 2 0 16,0-1 0-16,2 2 0 15,-1-1 0-15,-2 0 0 0,0 0 0 0,2-2 0 16,1 0 0-16,-3 1 0 0,3-1 0 0,-4 1 0 0,2 0 0 16,-1 0 0-16,1-2 0 0,-1 2 0 0,1-2 0 0,-1 2 0 15,-1 0-128-15,2 0 128 0,-1-1 0 0,0 2 0 16,-1-3 0-16,0 1 0 0,-1 0 0 0,1-1 0 15,-2 2 0-15,2 0 0 0,1-2 0 0,0 1 0 16,1-1 0-16,-1-1 0 0,2 2 0 0,-2-1 0 16,0 1 0-16,1 1 0 0,0-1 0 0,2 2 0 0,6 2 0 15,-9-2 0-15,0-1 0 0,0-1 0 0,2 0 0 0,-2 2 0 16,2-3 0-16,2 1 0 0,-2-1 0 16,3 0 0-16,-3 2 0 0,2-1 0 0,-2 0 0 0,2 0 0 15,-1-1 0-15,1 0 0 0,5 5 0 0,-8-3 0 16,0 1 0-16,8 2 0 0,-10-4 0 0,1 1 0 15,2-2 0-15,-1 2 0 0,1 1 0 0,0-1 0 16,0 0 0-16,3 1 0 0,4 2 0 0,-9-3 0 16,3 0 0-16,6 3 0 0,-8-2 0 0,8 2 0 15,-8-4 0-15,-1 1 0 0,9 3 0 0,-6 0 0 16,6 0 0-16,-10-4 0 0,1 1 0 0,2 1 0 16,4 0 0-16,-4-1 0 0,0 1 0 0,7 2 0 15,-8-3 0-15,1 2 0 0,1 2 0 0,6-1 0 16,-9 3 0-16,9-3 0 0,-9-3 0 0,0 2 0 0,1 2 0 15,8-1 0-15,-8-5 0 0,2 2 0 0,0 1 0 16,1 0 0-16,5 2 0 0,-10-4 0 0,4 2 0 16,6 2 0-16,-10-1 0 0,2 1 0 0,8 0 0 0,-7 0 0 15,7 0-128-15,-8-1 128 0,0 1 0 16,8 0 0-16,-9-3-176 0,3 1 48 0,6 2 0 0,-9 0 0 16,-1 0 128-16,2 0-192 0,2-3 192 0,6 3-192 15,0 0 192-15,-9 0 0 0,1 0 0 0,8 0-128 16,-11-2 128-16,5 4 0 0,6-2 0 0,0 0-128 15,0 0 128-15,0 0-208 0,-8 0 80 0,8 0 128 16,0 0-336-16,0 0 48 0,0 0 16 0,0 0 0 16,0 0 80-16,0 0 32 0,0 0 0 0,0 0 0 15,0 0 160-15,0 0 0 0,0 0-144 0,0 0 144 0,-7-3 0 0,7 3 0 16,0 0 0-16,0 0 0 0,-8-1 0 16,8 1 0-16,0 0 0 0,-6-2 0 0,6 2 0 0,0 0 0 15,-10 0 0-15,10 0 0 0,-6-2 0 0,6 2 0 16,0 0 0-16,0 0 0 0,-6-6 0 0,6 6 0 15,0 0 0-15,0 0 0 0,0 0 128 0,0 0-128 16,0 0 0-16,0 0 128 0,-8-3-128 0,8 3 192 16,0 0-192-16,0 0 192 0,0 0-192 0,0 0 0 15,0 0 0-15,0 0 128 0,-5-4-128 0,5 4 0 16,0 0 0-16,0 0 0 0,0 0 0 0,0 0 0 16,0 0 0-16,0 0 0 0,0 0 0 0,0 0 0 15,0 0 0-15,0 0 128 0,0 0-128 0,-7-5 0 16,7 5 0-16,0 0 0 0,0 0-128 0,0 0 128 15,0 0-160 1,0 0 160-16,-5-3-1792 0,5 3-272 0,0 0-48 0,0 0-13504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8:46.88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13220 11071 1839 0,'0'0'160'0,"0"0"-160"15,0 0 0-15,0 0 0 0,0 0 1856 0,0 0 352 16,0 0 64-16,0 0 16 0,1-8-1840 0,-1 8-448 16,3-8 0-16,-3 8 0 0,0 0 0 0,0 0 0 15,3-9-128-15,-3 9 128 16,0 0 0-16,3-8 0 0,-3 8 0 0,7-6 0 0,-4-1 624 16,-3 7 16-16,3-7 16 0,-3 7 0 0,2-7 240 0,-2 7 64 15,-2-10 0-15,2 10 0 0,0 0-160 0,0 0-32 16,-3-10 0-16,3 10 0 0,-5-3-256 0,5 3-64 15,0 0-16-15,0 0 0 0,-7 0-128 0,7 0-32 16,-9 1 0-16,9-1 0 0,-6 7 112 0,-1-2 32 16,7-5 0-16,-4 6 0 0,0 3 64 0,2-1 16 0,-1 0 0 15,2 1 0-15,1-9-192 0,-1 12-48 16,0 0 0-16,1-1 0 0,-3-1-32 0,4 2-16 0,3 1 0 16,-2 0 0-16,1 2-16 0,-2 0 0 15,3 1 0-15,-1-2 0 0,-1 2 48 16,-1 2 0-16,-1 2 0 0,1-2 0 15,3 0 0-15,-2 2 0 0,1 2 0 0,-1-2 0 16,-2-3-96-16,1-1-16 0,2-1 0 16,0-1 0-16,-1 0-128 0,1-2 192 15,2-1-192-15,-2 0 192 0,0 2-32 16,1-1 0-16,0 0 0 0,1-1 0 0,-1-1 32 16,0-1 0-16,1 1 0 0,1-2 0 15,0 1-32-15,-2-1 0 0,-4-8 0 16,6 10 0-16,-4-1-160 0,2-1 128 0,-4-8-128 0,5 11 128 0,-1 0-128 15,-3-1 192-15,-1-10-192 0,1 11 192 0,2 0-192 0,-1 0 128 0,-1 0-128 0,0 3 128 0,0-3-128 0,2 1 128 16,0-2-128-16,-3 1 128 0,0-2-128 0,2 2 192 0,-2-11-192 0,3 14 192 0,-1-1-192 0,2-1 128 16,0-2-128-16,-3 1 128 0,0 1-128 0,1 0 128 15,2 0-128-15,-1-1 128 0,1 0-128 0,-3-1 0 16,2-1 144-16,0 0-144 0,0-1 0 0,2 2 128 16,-4 1-128-16,1 0 0 0,0-2 0 0,0 0 0 0,1-1 0 0,1-1 128 15,-4-7-128-15,3 10 128 0,2-2-128 0,-1 1 128 16,0-3-128-16,1 3 176 15,1 0-176-15,1 1 192 0,-1-1-192 0,1-1 0 0,-1 0 0 16,0 1 128-16,0 1-128 0,0 0 0 16,1-1 0-16,-3 0 128 0,1 2-128 0,1 2 0 15,0 0 0-15,-1-1 0 0,1-2 0 0,-2 1 0 0,2 0 0 0,0 0 0 16,1-1 0-16,2 2 0 0,-1-2 0 0,0-2 0 16,2 5 0-16,0-1 0 0,0-2 0 0,0-1 0 15,-1 1 0-15,1 1 0 0,-3 0 0 0,3 0 0 16,-2 0 0-16,2 1 0 0,3 1 0 0,-4-2 0 15,-1-2 0-15,0 2 0 0,1-1 128 0,0 2-128 16,-2 1 0-16,0-1 0 0,2-2 0 0,1 1 128 0,-2 2-128 0,2-1 0 16,-4 1 0-16,3-1 128 0,1-2 0 15,-1 1-128-15,-3 0 192 0,1 1-64 0,1 0 48 16,-2 3 0-16,0 0 0 0,1 0 0 0,0 1-48 0,2-4 0 16,-4-3 0-16,2 3 0 0,-2 5-128 0,0-1 128 15,-1-3-128-15,2-1 128 0,-3 2-128 16,2 0 0-16,3-3 0 0,-3 0 128 0,-1-2 0 15,1 2-128-15,-1 2 192 0,1-1-64 0,0-2-128 0,0-1 128 16,1 2-128-16,0-3 128 0,-1 1-128 0,0-2 0 16,2-2 0-16,-1 1 128 0,0-1-128 0,-2 1 128 15,-4-6-128-15,6 8 128 0,-6-8-128 0,9 6 128 16,-9-6-128-16,6 5 128 0,-1 1-128 0,-5-6 0 16,0 0 0-16,0 0 128 0,6 5-128 0,-6-5 0 15,6 8 0-15,-6-8 128 0,0 0-128 16,0 0 0-16,0 0 0 0,0 0 128 0,0 0-128 0,0 0 0 0,0 0 144 15,0 0-144-15,0 0 0 0,0 0 144 0,0 0-144 16,0 0 0-16,0 0 224 0,0 0-64 0,0 0-16 0,0 0 0 16,0 0-144-16,0 0 0 0,0 0 0 0,0 0 128 15,-5-4-128-15,5 4 0 0,0 0 0 0,0 0 128 16,0 0-128-16,0 0 0 0,-9-6 0 0,3 2 0 16,1-2 0-16,5 6 0 0,-11-4 128 0,4-1-128 15,0 0 0-15,2 1 0 0,-4 2 144 0,0-1-144 16,-1-2 160-16,0-2-32 0,3-2-128 15,-4 3 192-15,-2 1-48 0,4-1-16 0,-4-3 0 0,2 2 0 16,-1 5-128-16,2-3 0 0,-1-3 0 0,2 0 128 16,-1-1-128-16,-1 2 0 0,1-1 0 0,1-2 0 0,0-3 0 15,1 2 0-15,-4 1 0 0,2-2 0 16,2-2 0-16,-1-2 0 0,-1-1 0 0,0-1 128 0,-1 3-128 0,-2-1 0 16,-1 0 0-16,-1-3 128 0,3-1-128 0,-1 3 0 15,1 3 0-15,1-2 128 0,1-4-128 0,-2 2 0 16,1 1 144-16,-1 0-144 0,1 0 0 0,-1-1 0 15,1-1 0-15,2 2 128 0,-2 0-128 0,2 0 0 16,0-5 0-16,2 2 0 0,0-1 0 0,0 1 0 16,0 0 0-16,0-2 0 0,0-4 0 15,2 2 0-15,-3 1 0 0,3 2 0 16,-2-1 0-16,2 3 0 16,-1 0 0-16,1 3 0 0,-1 1 0 15,2-1 0-15,-2 1 0 0,2 0 0 0,-2 1 0 16,2 0 0-16,0-2 0 0,-1 0 128 0,-1-2-128 0,1 0 0 15,2 0 0-15,0 0 0 0,0 1 0 0,0-1 0 0,1-2 0 0,-1 3 0 0,0-3 0 16,1 0 0-16,-2-1 0 0,2 2 0 0,0 0 0 0,1 1 0 0,-1 0 0 0,2 0 0 16,1 0 0-16,-1 3 0 0,-1 0 0 15,0-1 0-15,1 1 0 0,0-3 0 16,0 2 0-16,-1 0 0 0,0 2 0 0,0-1 0 0,1-1 0 0,0 0 0 16,-2 1 0-16,-1 1 0 0,2-1 0 0,0 0 0 15,0 1 0-15,-1-1 0 0,0-2 0 16,-2 2 0-16,3 0 0 0,0 1 0 0,-2-1 0 0,2 2-128 15,-1 0 128-15,-1 2 0 0,2-1 0 0,0 1 0 16,0 0 0-16,0-1 0 0,0 3 0 0,0 0 0 0,-1-1 0 16,-1 1 0-16,1 1 0 0,0-2 0 0,0 3 0 15,2 7-128-15,-2-9 128 0,0 2 0 0,2 7 0 16,-6-8 0-16,3 3 0 0,3 5-128 0,0 0 128 0,-5-9 0 16,5 9 0-16,0 0-128 0,-4-6 128 0,4 6 0 15,-5-6-144-15,5 6 144 0,0 0 0 0,0 0 0 16,0 0-144-16,0 0 144 0,0 0 0 0,0 0-128 15,-7 2 128-15,7-2 0 0,-7 6-192 0,3 1 192 16,1 4-192-16,2 0 192 0,0 2-176 0,1 0 176 16,0 2-160-16,0 2 160 0,0 4-128 0,-1 1 128 15,-2-2 0-15,1 6-144 0,-1-1 144 0,1 0-160 16,-1 1 160-16,2-1-160 0,0 0 160 0,1 1 0 16,2-2-144-16,1 1 144 0,-1-2 0 0,2-2 0 0,1-2 0 15,-3-1 0-15,2 2 0 0,-1-1 0 16,0-1 0-16,2-2 0 0,-1 1 0 0,1-1 0 0,-1-1 0 0,-1 1 0 15,2-1 0-15,-1 2 0 0,0-1 0 0,0 1 0 16,-1-4 0-16,-1 0 0 0,0-1 0 0,3-1 0 16,-3-2 0-16,0 0 0 0,-2-9 0 0,0 11 0 15,0-2 0-15,0-9 0 0,0 0 0 0,0 0 0 16,0 0 128-16,-2 8-128 0,2-8 0 0,0 0 128 16,-9 3-128-16,9-3 0 0,-7-3 0 0,0 1 128 15,7 2-128-15,-7-7 0 0,3-3 144 0,-3 1-144 16,2-1 0-16,-1-1 144 0,2-1-144 0,-3-2 0 0,0-2 160 15,-1 1-160-15,1 0 128 0,1 0-128 0,0-3 128 16,0 0-128-16,1-1 128 0,2 0-128 0,-5 1 0 16,6-1 128-16,3 0-128 0,-1-1 0 15,-2 1 0-15,1 0 128 0,0-1-128 0,0 0 0 16,-4-1 0-16,4 1 0 0,2-1 0 0,-1 0 0 0,-1-2 0 16,1 4 0-16,0 2 0 0,-1 1 0 0,-2-2 0 0,2 2 0 15,2 2 0-15,-1 0 0 0,-2 0 0 0,2 2 0 16,0 1 0-16,-2 1 0 0,0-3 0 0,1 1 0 15,-2 1 0-15,3 2 0 0,0 9 0 0,0 0 0 16,0-10 0-16,0 10 0 0,3-8 0 0,-3 8 0 16,0 0 0-16,0 0 0 0,0 0-176 0,0 0 176 15,0 0-128-15,5 9 128 0,0-1-160 0,-1 4 160 0,-4-1-192 16,2 3 192-16,-1 1-128 0,3 2 128 0,2 2 0 16,-1 2 0-16,-1 0-128 0,2 3 128 0,-1 2 0 15,3 2 0-15,0-1 0 0,0 2-128 0,-1-2 128 16,-1 0 0-16,0 0 0 0,1-1 0 15,-2-2 0-15,2-2 0 0,0-1 0 0,0-3 0 0,-1 2 0 16,-1-4 0-16,2-4 0 0,-3 0 0 0,1-1 0 16,0-2 0-16,-5-9 0 0,0 0 0 0,0 0 144 0,0 0-144 15,0 0 144-15,0 0-144 0,0 0 160 16,0 0-160-16,0 0 192 0,0 0-64 0,0 0-128 0,-10-4 192 16,0-3-48-16,3-3-16 0,0-1 0 0,-1-4 0 15,-3 0-128-15,3-2 0 0,-3 0 0 16,1-3 0-16,0-1 0 15,0-4 0-15,-2-2 0 0,4 0 0 16,6-4 128-16,-6 0-128 0,-1 2 0 0,1-2 128 0,1 2-128 16,-1 1 0-16,3-2 0 0,-2 5 0 0,3 2 144 0,1 2-144 0,1 1 160 15,0 1-160-15,-1 2 0 0,2 0 128 0,0 2-128 16,1-1 0-16,1 0 0 0,-1-1 0 0,-1 1 0 0,1 0 0 16,0 1 0-16,0 1 0 0,0-1 0 0,0 4 0 0,-1 3 0 0,0-1 0 15,-2 0 0-15,1 3 0 0,2 6 0 0,0 0 0 16,0 0 0-16,0 0 0 0,0 0-160 0,0 0 160 15,0 0-128-15,0 0 128 0,0 0-144 0,8 8 144 16,-3 3-160-16,-1 3 160 0,0 3-160 0,3 2 160 16,-2 2-160-16,3 5 160 0,1 5 0 0,-3 3-144 15,-1 2 144-15,0 3 0 0,5 5-128 0,1 1 128 16,2 1-128-16,2-2 128 0,0-2-128 0,0-2 128 16,1-3-128-16,-2-3 128 0,-1-1 0 0,0-1 0 15,2-1 0-15,-2-1 0 0,-2 1 0 0,1 0 0 16,-1-2 0-16,1-1 0 0,-3 0 0 0,1-1 0 0,-1 0 0 0,-1 0 0 15,2 1 0-15,-2-1 0 0,2 2 0 0,-2-2 0 16,0 2-224-16,1 0-16 0,0 3 0 0,2 2 0 31,0 2-1808-31,2-3-352 0,0 0-80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37:39.58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12853 15220 12895 0,'0'0'272'0,"0"0"64"0,0 0 16 0,4 4 32 0,-4-4-384 0,5 5 0 0,-5-5 0 0,-1483-700 36912 1969,1509 715-36912-1969,1 1 0 0,-3-1 0 0,0 3 0 16,-3-3 0-16,-1 2 0 0,-3-1 0 0,2 3 0 15,-3-3 0-15,1 4 0 0,0 2 0 0,0 3 0 16,1 2 0-16,1 0 0 0,-1 1 0 0,1-1 0 15,2 1 0-15,-1 2 0 0,-1-2 0 0,-1 3 0 16,2-4 0-16,0 2 0 0,-1-3 0 0,-2 1 0 16,1-2 0-16,-2-2 0 0,-1-1 0 0,1 0 0 15,-2 0 0-15,0-1 0 0,1 0 0 0,-4 0 0 0,1 0 0 16,0 0 0-16,-1-3 0 0,0 1 0 0,0 0 0 16,1 0 0-16,0-3 0 0,-2 2 0 0,0-1 0 15,2 1 0-15,-3-3 0 0,2 2 0 0,0-2 0 0,-2 1 0 16,1-2 0-16,1-3 0 0,-4-1 0 0,2-3 0 15,-2 0 0-15,1-1 0 0,2 0 0 0,0-1 0 16,0-2 0-16,-3 0 0 0,-1-1 0 0,-6-2 0 16,7 4 0-16,-7-4 0 0,0 0 0 0,12 1 0 15,-3-1 0-15,-9 0 0 0,0 0 0 0,8-5 0 16,-2 0 0-16,-6 5 0 0,0 0 0 0,3-10 0 16,2-2 0-16,-4 0 128 0,1 0-128 0,-2-3 0 0,1-1 0 15,-2-1 128-15,0-5-128 0,-1-1 0 0,1-3 0 16,-3-3 0-16,0-2 0 0,0-2-224 0,-3-5 80 15,2 1 16-15,0-4-64 0,0-1 0 0,-2-2 0 0,-1-2 0 16,0-4 64-16,-3 2 0 0,-2 2 0 0,1-6 0 16,-6 0 128-16,-1 5-160 0,-3 3 160 0,0-1-160 15,-1-3 160-15,-2 0 0 0,-3-1 0 0,-3 0-128 16,-4-1 128-16,-2 1 0 0,-3 0 0 0,0 3 128 16,-2-1-128-16,0 3 0 0,2 0-128 0,-1-2 128 15,5 1 0-15,-2 1 0 0,1 0 0 0,1 2 0 16,-1 3 0-16,-2 1 0 0,-4-1 0 0,0 6 0 15,0 0 0-15,-1 0-160 0,-2-1 160 0,-2 0 0 16,-3-1-160-16,-2 1 160 0,-7-2-128 0,-2 3 128 16,0 3-160-16,-4 0 160 0,1 0-192 0,1 3 192 15,-2 4-192-15,2-1 64 0,-4 0 128 0,3 3-208 0,1 1 208 16,5 3 0-16,2-3-160 0,2 4 160 0,1-1 0 0,2 1 0 16,0 3 0-16,1 2 0 0,-3 2-128 15,1 2 128-15,1 1 0 0,-1 3 0 0,-4-1 0 0,-2-1 0 16,-5 0-144-16,-2 1 144 0,1 4-128 0,-2 1 128 15,1 1-192-15,-2-2 192 0,-7 2-176 0,3-1 176 16,4 3-160-16,2 1 160 0,4-1-144 0,0-2 144 16,0-2-128-16,4 0 128 0,-4 0 0 0,5 4 0 15,1-2 0-15,6 0 0 0,1 2 0 0,4 0 0 16,3 1 0-16,2 0-128 0,-2-2 128 0,1-1 0 16,0 2 0-16,-3 3 0 0,-3 2 0 0,1 1 0 15,2-1 0-15,1 0 0 0,-1 0 0 0,-1-1 0 16,-4-3 0-16,2 2 0 0,1-1 0 0,0 0 0 0,-4 0 0 15,4 0 0-15,2 3 0 0,3-1 0 0,0-1 0 16,-1 1-128-16,-2 2 128 0,0 0 0 0,-2 1 0 0,0 2 0 16,4 1 0-16,0 4 0 0,2 0 0 15,-1 1 0-15,2 1 0 0,-1 2 0 0,0 1 0 0,-1 2 0 16,-3-2 0-16,-1 1 0 0,-1 0 0 0,2 1 0 16,2 3 0-16,1-1 0 0,-2 1 0 0,1 0 0 15,-2 1 0-15,-1 1 0 0,-2 1 0 0,3 2 0 16,3 4 0-16,2-2 0 0,-2-1 0 0,1 1 0 15,5 1 0-15,2-1 0 0,2-2 0 0,3 0 0 16,-1-2 0-16,1 4 0 0,-3-1 128 0,1 2-128 16,1 5 0-16,2-1 144 0,-3 0-144 0,3 2 0 15,0 2 128-15,3 2-128 0,1-2 0 0,1-3 0 0,3-5 128 16,2 2-128-16,5-3 0 0,0-2 0 0,1-1 128 16,3-5-128-16,-1-3 0 0,2 1 0 0,2 0 176 0,2-3-176 15,0-2 160-15,1-4-160 0,1 2 128 0,0-1-128 16,0-2 0-16,0-2 0 0,1-1 0 0,1 0 128 15,0 1-128-15,1-1 0 0,0-1 0 0,2 0 0 16,1 2 0-16,0-4 0 16,2-1-784-16,4-1-208 0,3-2-32 0,4-3-16960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9:30.46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13182 10741 2751 0,'0'0'256'0,"0"0"-256"0,-2 8 0 0,2-8 0 0,0 0 1088 16,0 0 160-16,-5 7 32 0,5-7 16 0,-2 9-784 0,2-9-176 16,-2 9-16-16,2-9-16 0,-1 9 192 0,1-9 32 15,-2 9 16-15,2-9 0 0,0 11 0 16,0-1 0-16,-2-2 0 0,2-8 0 0,0 0-96 0,0 0-32 16,0 0 0-16,-1 9 0 0,-3-1 240 0,4-8 48 15,0 0 16-15,0 0 0 0,0 0 176 0,0 0 16 16,0 0 16-16,0 0 0 0,0 7 32 0,0-7 0 15,0 0 0-15,0 0 0 0,0 0-160 16,0 0-32-16,10 0 0 0,-10 0 0 0,11-4-352 16,-6-1-80-16,-5 5-16 0,9-6 0 0,-2-1-176 0,-1 2-144 15,-6 5 192-15,6-7-192 0,-2-1 224 0,0 1-64 16,-2-1-16-16,-2 8 0 0,3-10 80 0,-1 1 16 16,3 1 0-16,-5 8 0 0,3-8 128 0,-1-1 16 15,-3 0 16-15,4 1 0 0,-3 8-80 0,0 0 0 16,3-8-16-16,0 0 0 0,-3 8-128 15,6-9-32-15,-6 9 0 0,6-10 0 16,-3 1-144-16,2-2 0 0,-2 1 0 16,1 3 128-16,-3-1-128 15,2-1 0-15,-2 0 144 0,1 2-144 0,-2 7 0 16,2-10 128-16,-1-1-128 0,3 1 0 0,-3 1 128 16,0 3-128-16,-2-4 160 0,1 1-160 0,-1-1 224 15,1 0-48-15,0 0-16 0,0 0 0 0,-3 0-32 0,3-1-128 16,0 1 192-16,-2 1-64 0,1-2-128 15,0 2 0-15,1-2 144 0,1 1-144 16,0 0 0-16,-1 1 0 16,-1 0 0-16,1 1 128 0,0-2-128 15,-1 0 0-15,-1-1 0 0,0 1 0 16,-1 0 0-16,-1 0 144 0,-2-1-144 16,3 0 0-16,1 2 160 0,-2 0-160 15,-2 1 128-15,3-1-128 0,-1 1 176 0,1-2-48 16,-2 4-128-16,-1-3 192 0,-2-1-192 0,1 2 176 0,2 2-176 15,0-2 160-15,-1 0-160 0,4 1 0 16,-1 0 144-16,-2 0-144 0,-1-1 0 0,-2 1 0 0,3-2 0 16,0 3 128-16,-2-4-128 0,1 2 0 0,-3-1 0 0,4 1 0 15,1 3 0-15,0-1 0 0,4 6 128 0,-3-9-128 16,-2 0 128-16,0 0-128 0,-4 1 128 0,0 1-128 0,2 0 128 16,-1-1-128-16,0-2 128 0,0 2-128 0,1 2 0 0,-1 1 128 0,0-1-128 0,2-1 0 15,-1 1 0-15,2 0 144 0,-4 2-144 0,2-2 0 0,-2 0 0 16,4-2 0-16,-2 0 0 0,1 4 0 0,-2 1 128 0,0-1-128 0,1-1 0 0,-2 1 0 15,0-1 0-15,1 2 128 16,1-3-128-16,-1 2 0 0,-1 0 128 0,1-1-128 16,-3 2 0-16,3 1 0 0,0-1 144 15,-1 1-144-15,0 0 0 0,-2-2 144 16,3-1-144-16,-1 2 0 16,0-3 0-16,0 4 0 0,1 2 0 0,1 0 128 15,-4-1-128-15,1-1 0 0,1 0 0 0,-1 0 128 0,-1 0-128 16,0 0 0-16,1-1 0 0,3 0 0 0,-4-2 0 0,3 3 0 0,-2 1 0 15,2 1 0-15,8 0 0 0,-7-1 0 0,-1-2-448 0,8 3-64 0,-8 0 0 0,8 0-16 16,-8 0 528-16,1-2 0 0,-1 1 0 0,0 1 0 0,1 1 0 0,-1-1 0 0,0 2 0 0,1-1 0 0,-2-1 0 0,1 0 0 0,-1 2 0 0,3-2 0 16,-4 2 0-16,3-1 0 0,-2-2 0 0,3 1 0 15,-3 2 0-15,2 0 0 0,1 1 0 0,-1-2 0 0,1-1 0 0,-1 0 0 16,1 0 0-16,-1 2 0 0,0 1 0 0,-1-1 0 16,1-2 0-16,-2 4 0 0,2 0 0 0,-1 2 0 15,1-2 0-15,-3 0 0 0,2 1 0 0,-2-1 0 16,2 2 0-16,-1-1 0 0,0 1 0 0,1-3 0 15,-3 0 0-15,0 1 0 0,3 1 0 0,-3 1 0 16,1 0 0-16,0 1 0 0,1-1 0 0,0 1 0 16,-2 1 0-16,0-1 0 0,2 1 0 15,1 0 0-15,3 1 0 0,0-1 0 0,-5 0 0 0,1 2 0 16,1 0 0-16,-1 0 0 0,2 1 0 0,-3 0 0 0,3-1 0 16,-2 1 0-16,3 0 0 0,-1 2 0 0,1-2 0 15,0 1 0-15,1 0 704 0,0 0 256 0,1 0 64 16,-1-1 0-16,1 0-832 0,1 0-192 0,-3 0 0 0,1 5 0 31,0-1-768-31,0-1-208 0,0 0-48 0,2-4 0 0,1-1 1648 0,-2 5 320 0,0-1 64 16,2 0 16-16,1 0-832 0,0 0-192 0,-1 1 0 0,1-1 0 15,-3 0 0-15,3 0 0 0,-1 0 0 0,0 6 0 16,0-1-224-16,-1-3-96 0,2-1 0 0,0 0-16 16,1-2 336-16,-1 0 0 0,-1-1 0 0,1 1 128 15,0-2-128-15,0 2 0 0,-1-3 0 0,1 1 128 16,0-2-128-16,0 2 128 0,0-1-128 15,0 0 128-15,0 0-128 0,1-9 0 0,0 0 0 0,-2 10 128 0,-3-2-128 16,4 0 128-16,1-8-128 0,0 0 128 0,-2 8-128 16,2-8 160-16,-1 6-160 0,1-6 160 0,0 0-160 15,0 0 128-15,0 0-128 0,0 0 128 0,0 0-128 0,0 0 0 16,0 0 0-16,0 0 128 0,0 0-128 0,0 0 0 16,0 0 144-16,0 0-144 0,0 0 0 0,0 0 144 15,0 0-144-15,0 0 0 0,0 0 0 0,0 0-192 16,0-5 0-16,-1-1 0 0,1 2 192 0,0-3 0 15,0 0 0-15,0-2 0 0,1-1 0 0,0 0 0 16,0-2 0-16,-1 0 0 0,1-1 768 0,0 0 208 16,0-2 48-16,0 0 0 0,3-2-832 0,-3 0-192 15,2-1 0-15,-1-1 0 0,1 1 0 0,0-1 0 0,0 0 0 16,0 0 0-16,1 0 0 0,-2 1 0 16,3-2 0-16,-2 2 0 0,0-1 0 0,0 1 0 0,1 2 0 0,1-3 0 15,-2 3 0-15,2-2 0 0,-2 1 0 16,1 1 0-16,2 1 0 0,2-1 0 0,-4 0 0 15,2-1 0-15,1 1 0 0,0-2 0 0,2 1 0 16,-2-2 0-16,3 4 0 0,2-1 0 0,-1 4 0 16,0-1 0-16,-1-1 0 0,1-1 0 0,2 3 0 0,3 2 0 15,-1-1 0-15,2 0 0 0,-1-3 0 0,1 2 0 16,0 1 0-16,0 0 0 0,-3 0 0 16,-1 0 0-16,1-1 0 0,-2 3 0 0,0 2 0 0,0 2 0 15,-2-3 0-15,0 0 0 0,1 2 0 0,-3 0 0 16,2 2 0-16,-1 1 0 0,-1-1 0 0,3 1 0 15,0 1-768-15,-2 0-208 0,-9 2-48 16,7-1 0-16,1-1 832 0,0 1 192 0,-1 2 0 0,1 1 0 0,-1-1 0 0,-1 2 0 16,2-2 0-16,-2 0 0 0,1 1 0 15,-7-2 0-15,0 0 0 0,8 4 0 0,2 0 0 16,-4 3 0-16,3-3 0 0,-2 0 0 0,2 2 0 0,-4-2 0 16,0 1 0-16,0 1 0 15,-5-6-1680-15,0 0-304 0,0 0-48 0,0 0-13120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9:32.53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13069 10052 12895 0,'0'0'576'0,"0"0"112"0,0 0-560 16,0 0-128-16,0 0 0 0,0 0 0 0,0 0 848 0,0 0 144 15,5-6 32-15,-2 2 0 0,3 1 0 0,-6 3 0 16,0 0 0-16,0 0 0 0,6-7-784 0,-6 7-240 16,0 0 128-16,0 0-128 0,0-9 368 0,0 3 16 15,0-3 0-15,0 9 0 0,0 0 16 0,0 0 16 0,0 0 0 16,-5-7 0-16,2 1-32 0,-1 0 0 15,4 6 0-15,-5-4 0 0,-2-1 128 0,2 1 0 0,-2-1 16 0,3 1 0 16,-1-1-64-16,2-1-16 0,-2 0 0 0,-1 1 0 16,2 2 0-16,4 3-16 0,-9-4 0 15,3-2 0-15,-1-1-144 0,0 0-32 0,-1 0 0 16,2 1 0-16,-1-1-32 0,-1 0-16 0,0 1 0 16,-1 0 0-16,0 1 32 0,1-1 0 0,-4-1 0 15,5 2 0-15,-1 1-416 0,-1 0-80 0,-1 0 0 0,0 1-16 16,0-1 272-16,0 1 0 0,1 0 0 0,-2 0 0 15,0-1 768-15,-3 2 192 0,2 1 64 0,-6-1 0 16,-1 1-1648-16,2-2-320 16,0 2-64-16,7 0-16 0,-1 0 832 0,0-1 192 0,-1 0 0 0,-3 0 0 15,1 0 768-15,0 1 208 0,-2 0 48 0,1-1 0 16,0 1-832-16,-1-1-192 0,1 0 0 0,1 2 0 0,0 1 0 0,1 1 0 16,0-1 0-16,1-1 0 0,-2 0 0 0,1 1 0 15,1 1 0-15,0 2 0 0,1-2 0 0,-2 1 0 16,1 1 0-16,1 1 0 0,1-2 0 0,-2 0 0 15,1 1 0-15,0-1 0 0,0 1 0 0,-2 2 0 16,1-1 0-16,0 1 0 0,1 1 0 0,-3-1 0 16,0 0 0-16,2 1 0 0,2 2 0 0,1-1 0 15,-2 0 0-15,1-2 0 0,2 1 0 16,-1 0 0-16,-1-1 0 0,0 2 0 0,2-1 0 0,-2 3 0 16,0-2 0-16,2 2 0 0,-2 0 0 0,2 0 0 15,-1 1 0-15,3 1 0 0,-4 1 0 0,2 1 0 0,0 3 0 0,1-2 0 16,-1 2 0-16,0 1 0 15,-1-1 0-15,1 2 0 0,-1-1 0 0,0 0 0 16,1-1 0-16,1 1 0 0,-1 0 0 0,0 0 0 0,1 0 0 0,-1 0 0 16,0-1 0-16,-1 2 0 0,3 0 0 15,-3-1 0-15,1 0 0 0,-3-1 0 0,2 1 0 0,2 0 0 16,0-2 0-16,1 3 0 0,-1-3 0 16,-1 2 0-16,3 0 0 0,0-1 0 0,1 1 0 0,1-3 0 15,-1 1 0-15,2-2 0 0,2 0 0 0,1 6 0 16,-1-7 272-16,1-1 16 0,0-2 0 0,-1-10 0 15,4 8-288-15,-4-8 0 0,0 0 128 0,6 6-128 0,-6-6 0 16,9 5 0-16,-9-5 0 0,10-1 0 31,-10 1-1088-31,10-5-192 0,-1-5-16 0,-3 3-13424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9:37.91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11980 10320 9215 0,'0'0'816'0,"0"0"-656"0,0 0-160 0,0 0 0 15,0 0 1376-15,0 0 240 0,0 0 48 0,0 0 16 16,0 0-608-16,0 0-128 0,0 0-32 15,0 0 0-15,0 0-272 0,0 0-64 0,0 0-16 0,0 0 0 0,5 8-48 0,-5-8 0 16,4 9 0-16,-4-9 0 0,0 10 64 0,0-10 0 16,-2 9 0-16,1 0 0 0,1 1-144 0,0-10-32 15,0 0 0-15,-2 11 0 16,0 0-48-16,0-2-16 0,2-9 0 0,-3 10 0 0,2 0-176 0,0 1-32 16,0-1-128-16,-2-1 192 0,3-9-64 0,-2 10 0 15,-1 3-128-15,1-2 192 0,0-2 0 16,1 0-16-16,1 1 0 0,1-1 0 15,-2 2 48-15,1-2 16 0,0-9 0 16,0 11 0-16,0 1-48 0,1-2 0 0,0-2 0 0,1 0 0 0,-1 2-192 16,-1-1 144-16,0-1-144 0,1 0 128 15,-1-8-128-15,2 9 128 16,-2-1-128-16,0-8 128 0,1 9 64 16,-1-9 0-16,-1 9 0 0,1-9 0 0,0 10 64 0,0-2 32 15,0-8 0-15,0 0 0 0,0 0-64 0,0 10-16 16,1-2 0-16,-1-8 0 0,0 0-80 0,1 9 0 0,-1-9-128 15,2 9 192-15,-2-9-64 0,0 0 0 16,0 0-128-16,0 11 192 0,-2-1-64 0,2-2-128 16,0-8 176-16,-1 10-176 0,-2-1 240 15,2 0-64-15,0 0-16 0,1-9 0 16,-2 7 32-16,2-7 0 0,-3 10 0 0,2-1 0 16,1-9-32-16,-1 9 0 0,1-9 0 0,0 0 0 15,-5 10-16-15,3-3 0 0,2-7 0 0,-1 9 0 0,-1 1 0 0,1 0 0 16,-2-1 0-16,2 0 0 0,-2-1-16 0,2 3 0 15,0 0 0-15,1-1 0 0,0 0-128 0,0-1 192 0,0 0-192 16,1-1 192-16,-1 1-16 0,1 0 0 0,1-1 0 0,-1 0 0 0,-1 0 32 0,0 1 16 16,0 0 0-16,0-1 0 0,0-8-32 0,0 9 0 0,0-1 0 15,0 1 0-15,0-9 32 0,-3 7 0 0,0 2 0 0,3-9 0 0,-1 7 0 16,1-7 0-16,0 0 0 0,-2 10 0 16,1-1-80-16,1-9-16 0,0 8 0 0,0-8 0 15,0 0-128-15,1 8 192 0,-1-8-192 0,2 9 192 16,-2-9-192-16,0 10 192 0,0-10-192 0,0 8 192 0,0-8-192 0,0 9 0 15,0-9 144-15,0 0-144 0,1 8 128 16,-1-8-128-16,0 0 128 0,2 9-128 0,-2-9 0 16,3 10 128-16,-3-10-128 0,0 0 0 0,2 10 0 15,-2-10 0-15,0 10 0 0,0-10 128 0,4 11-128 0,-2-2 0 16,-2-9 0-16,0 0 0 0,3 11 0 0,-1-1 0 0,2-2 0 16,-3 1 0-16,-1-9 0 0,2 12 0 0,-2-1 0 15,1-1 0-15,-1-10 0 0,0 0 128 0,0 0-128 0,0 0 128 16,1 10-128-16,1-1 0 0,-2-9 0 15,0 0-128-15,3 12 128 0,-3-12 0 0,2 8 0 16,-2-8 0-16,0 0 0 0,0 0 0 0,4 9 0 0,-4-9 0 16,2 9 0-16,2 0 0 0,-4-9 0 0,2 9 0 15,0 0 0-15,-2-9 0 0,0 0 0 0,2 10 0 16,2 0 0-16,-3-2 0 0,-1-8 0 0,2 9 0 16,-2-9 0-16,2 11 0 0,0 1 0 0,-1-3 0 15,0-1 0-15,1 0 0 0,-2-8 0 0,3 9 0 16,-2 0 0-16,-1 0 0 15,0-9 0-15,1 9 0 0,-1 0 0 0,0-2 0 0,0-7 0 0,0 8 0 0,0-8 0 16,0 0 0-16,0 9 0 0,2-1 0 0,-2-8 0 16,0 0 0-16,0 8 0 0,0-8 0 15,1 9 0-15,-1-9 0 0,0 0 0 0,3 9 128 0,-1-2-128 0,-2-7 0 16,0 0 0-16,2 7 0 0,-2-7 0 0,0 0 0 16,0 0 0-16,3 9 0 0,-2-1 0 0,-1-8 128 15,3 9-128-15,-3-9 0 0,1 8 0 0,-1-8 128 16,0 0-128-16,0 0 0 0,1 10 128 0,0 0-128 15,0-3 128-15,-1-7-128 0,0 0 0 0,2 10 0 16,0-2 0-16,-1 1 128 0,-1-9-128 16,0 0 0-16,4 9 0 0,-4-9 0 15,1 11 0-15,0-1 0 0,-1-10 0 16,0 0 128-16,2 12-128 0,0-1 0 16,-1-1 0-16,1-1 0 0,-2-9 0 0,0 11 128 15,1-1-128-15,0 0 0 0,2-1 0 0,-2 0 144 0,-1-9-144 16,1 10 0-16,0 1 128 0,0-1-128 0,-1-10 0 0,3 9 0 0,-1 0 128 0,0-1-128 15,-1 0 0-15,0 1 0 0,1-1 0 0,1 0 0 16,-2 1 0-16,2 1 0 0,0-1 128 0,1-1-128 0,-4-8 0 16,3 10 0-16,-1-1 0 0,0-1 0 0,-1 1 0 15,-1-9 0-15,4 7 0 0,-4-7 0 0,2 9 128 0,-2-9-128 16,0 0 0-16,0 0 128 0,4 8-128 0,-4-8 0 16,0 0 128-16,0 0-128 0,0 0 0 0,0 0 0 15,4 7 0-15,-4-7 0 0,0 0 128 0,0 0-128 16,0 0 0-16,0 0 0 0,7 4 0 0,-7-4 0 15,0 0 0-15,0 0 0 0,9-3 0 0,-9 3-192 16,8-8-464-16,-3 0-96 16,-2 1-16-16,-2-1 0 0,0-2-1728 0,-2 1-368 15,1-1-64-15,0 1-7840 0,-3-1-1584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9:41.95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12002 10818 7359 0,'0'0'656'0,"0"0"-528"0,0 0-128 0,-4 8 0 0,4-8 1136 0,-4 8 192 15,1-1 32-15,3-7 16 0,0 0-480 0,0 0-80 16,0 0-32-16,0 0 0 0,0 0 128 0,-2 8 32 16,2-8 0-16,-3 11 0 0,2 0 64 0,1-1 16 15,0-1 0-15,1 2 0 0,-1 0-176 0,0 2-16 16,0-1-16-16,0 2 0 0,3-2-160 0,-3 1-16 15,0 2-16-15,2 0 0 0,-2-2-112 0,0 0-32 16,0 0 0-16,0 3 0 0,0 0-96 0,0 1-32 16,1-3 0-16,0 1 0 0,0 2 0 0,0-1 0 15,0 2 0-15,0 0 0 0,0-3-32 16,1 1 0-16,1 5 0 0,-1-1 0 0,-2-2-64 0,1-1-32 16,-1 2 0-16,0-2 0 0,0 0-16 0,1 1 0 15,0-2 0-15,1 1 0 0,1-4 64 0,-1 0 16 16,0 0 0-16,-1-1 0 0,2 2 48 0,-3-2 16 0,3 0 0 15,-1 0 0-15,0 0-96 0,0 0-32 16,-1-1 0-16,1 1 0 0,1 3-96 0,-2-4-128 0,-1 1 176 16,0 0-176-16,0 0 192 0,0 2-192 0,0 2 192 15,0-3-192-15,1-1 208 0,0 1-64 0,0 1-16 0,-1 0 0 16,0-1 0-16,2-3-128 0,-2-10 192 0,4 13-64 16,-2 2 16-16,1-2 0 0,-2-3 0 0,1 0 0 15,1 1-16-15,-1-1-128 0,1-1 192 0,1 0-64 16,-4-9-128-16,5 10 128 0,-1 1-128 0,1-3 128 0,-1 0-128 15,-1 0 128-15,-3-8-128 0,5 11 128 0,-2 0-128 16,1 1 192-16,-2-3-192 0,1 1 192 0,-1 0-192 16,1-1 192-16,2 0-192 0,-3-1 192 15,0 1-192-15,1-3 160 0,1 1-160 0,1 1 160 0,-5-8-160 16,2 11 160-16,5-3-160 0,-1 2 160 0,-4-1-160 0,2 0 0 16,2-1 0-16,-2 2 128 0,-3-2-128 0,2 2 0 15,2-1 0-15,1 0 0 0,-1 1 0 16,0-1 0-16,1 0 0 0,-2 2 0 0,2 0 0 15,-1-1 0-15,1-1 0 0,-3 0 0 0,-1 1 0 0,2 0 128 16,-2 0-128-16,1 1 0 0,1 1 0 0,2 0 128 16,-3 0-128-16,3 0 0 0,0-1 0 0,-2 0 0 15,0 3 128-15,0-3-128 0,2-2 0 0,1-1 0 16,-1 0 0-16,0 0 128 0,-1 2-128 0,2-1 192 16,-1-3-192-16,2 1 192 0,-4 0-192 0,3 1 128 0,-1-1-128 15,0 2 128-15,-6-9-128 0,9 8 0 0,-4 1 144 16,3-3-144-16,-8-6 128 0,8 8-128 0,0 0 128 15,-3-1-128-15,2 1 0 0,-2 0 128 0,1 2-128 0,-2-3 0 16,-4-7 0-16,7 10 0 0,-2 0 0 0,2-1 128 16,-7-9-128-16,5 12 0 0,2 1 0 0,-2-1 0 15,-1-2 0-15,1 1 0 0,1 2 0 0,-3-1 0 16,1 1 0-16,1-1 0 0,-1-1 0 0,1 1 0 16,-1-1 0-16,1 0 0 0,-2-2 0 15,1 0 0-15,0 0 0 0,2 1 128 0,-3 0-128 16,2-1 0-16,-5-9 0 0,7 11 144 0,-2-1-144 15,-1 0 0-15,2 1 128 0,-3-4-128 0,-3-7 0 0,7 8 0 0,0 1 160 16,0-1-160-16,-3-1 128 0,1 0-128 16,-5-7 0-16,6 9 0 0,2-1 128 0,-3 1-128 0,-5-9 0 15,7 9 0-15,0-2 0 0,-2 0 0 0,1 1 0 16,-2-1 0-16,-4-7 0 0,11 10 0 0,-3-2 0 0,2 3 0 16,-5-2 0-16,0 0 0 0,-5-9 0 15,5 10 0-15,1-2 0 0,-1-2 0 0,-5-6 160 0,7 7-160 16,-7-7 192-16,6 9-192 0,2-1 0 0,-8-8 0 15,0 0 0-15,12 9 0 0,-5 0 144 0,0-1-144 16,1-3 0-16,-1 1 144 0,-7-6-144 0,7 7 192 16,0 0-192-16,-7-7 192 0,0 0-192 0,9 9 0 15,0-4-160-15,-9-5 160 0,9 9 0 0,1-2 0 16,-10-7 0-16,8 6 0 0,1 2 0 0,-9-8 0 16,9 3 0-16,-9-3 160 0,10 9-160 0,-4-2 0 15,1-2 0-15,-1 1 0 0,-6-6 0 0,9 7 0 16,-9-7 0-16,8 8 0 0,-8-8 0 0,8 9 0 0,-2 0 0 15,-6-9 0-15,7 10 0 0,-2-2 0 0,-5-8 0 16,8 9 0-16,-4-1 0 0,-4-8 0 0,7 5 0 0,-7-5 0 16,0 0 0-16,7 8 0 15,-7-8 0-15,6 9 0 0,1-1 0 0,-2-2 0 0,-5-6 0 16,7 9 0-16,-2-1 0 0,-1-1 0 0,0 0 0 0,0-2 0 16,-4-5 0-16,6 6 0 0,-1-2 128 0,3 2-128 15,-8-6 0-15,5 6 0 0,-5-6 0 0,6 7 0 16,1 0 0-16,-7-7 0 0,6 6 0 0,1 2 0 15,-4 1 0-15,2-2 0 0,1-1 0 0,-6-6 0 16,0 0 0-16,6 9 0 0,0-2 0 0,0-1 0 0,-6-6 0 16,0 0 0-16,6 9 128 0,1-3-128 0,-7-6 0 15,3 7 0-15,-3-7 0 0,0 0 0 0,9 10 0 16,-2-2 0-16,-3-4 0 0,-4-4 0 0,8 5 0 16,-8-5 0-16,6 3 0 0,-6-3 0 0,7-5-176 15,-1 0-64-15,-2-3-16 0,-1 0 0 16,-3 1-1824-16,-4-4-368 0,-7-4-80 0,-3 2-14672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6:49:01.5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9904 4987 40079 0,'-24'-24'1776'0,"10"12"368"0,3 2-1712 0,0 3-432 0,6 0 0 0,5 7 0 15,0 0-304-15,0 0-144 0,0 0-16 0,9 0-11120 16,3 7-2240-16</inkml:trace>
  <inkml:trace contextRef="#ctx0" brushRef="#br1" timeOffset="8706.23">1657 657 12895 0,'-5'0'272'0,"-2"0"64"0,3 0 16 0,-3 0 32 0,0 2-384 16,1 0 0-16,-1 0 0 0,2-1 0 0,-2-3 896 0,3 2 96 0,4 0 32 0,-4 0 0 0,-1-2 0 0,5 2 0 0,-1-5 0 0,1 5 0 15,0 0 0-15,2-6 0 16,2-3 0-16,0 0 0 0,2 2-832 0,1-1-192 0,2-3 0 16,1-1 0-16,2 0 864 0,2-4 128 0,4 2 32 0,-1 1 0 15,1-2-832-15,14-9-192 0,0 8 0 0,-5 4 0 16,-5 4 0-16,-2 5 0 0,-4-2 0 16,1 5 0-1,-3 4 0-15,-1 1 0 16,-5 2 0-16,-4 3 0 15,1 2 0-15,-5 1 0 16,0 6 0 0,-3 2 0-16,-2 1 0 15,-1 0 0-15,-4-1 0 16,-2 4 0-16,-4 2 864 0,-3 5 128 16,0-3 32-16,1-2 0 15,0-4-832-15,4-3-192 0,2-1 0 16,2-6 0-16,2-1 0 15,1-3 0-15,3-1 0 16,3-3 0-16,1-5 0 0,0 0 0 16,0 0 0-16,8 4 0 0,2-2 0 15,4 1 0-15,4 0 0 16,2 2 0-16,1-1 0 16,-1 3 0-16,2 2 0 15,-3 2 0-15,0-3 0 16,-3 4 0-16,-1 3 0 0,-1 0 0 15,-2 2 0-15,-2-1 0 16,-2 2 0-16,-3 0 0 16,-2 2 0-16,-1 0 0 15,-4-1 0-15,-1 1 0 0,-3-2 864 16,-2 1 128-16,-2-1 32 16,-4 0 0-16,-3-1 0 0,-4-2 0 15,-1-1 0-15,-1 0 0 0,-3-1-832 16,-2-2-192-16,3-1 0 0,1-1 0 15,-3-3 864-15,3 0 128 0,2-2 32 16,2-1 0-16,4-2-832 0,0 1-192 0,2-2 0 0,2-2 0 16,4 1 0-16,3-1 0 0,5 2 0 15,0 0 0-15,-6-3 0 0,6 3 0 0,-1-3 0 0,1 3 0 16,0 0-2416-16,0 0-528 16,4-7-96-16,1 1-7664 0,3 3-1536 15</inkml:trace>
  <inkml:trace contextRef="#ctx0" brushRef="#br1" timeOffset="9307.35">2371 675 20271 0,'0'0'448'0,"0"0"80"0,0 0 32 0,0 0 16 0,0 0-576 0,0 0 0 16,0 0 0-16,0 0 0 0,0 0 928 0,0 0 80 0,7-1 16 0,0 2 0 16,1 5-832-16,1 1-192 0,2 2 0 0,1 2 0 0,1-1 864 0,2 6 128 15,3 1 32-15,2 0 0 0,0 0-832 0,1 4-192 0,1 1 0 0,0 1 0 0,1 3 0 0,-4-1 0 0,1 0 0 16,0 1 0-16,0-2 0 0,-1 0 0 0,-2-2 0 16,-1 0 0-16,-3-2 0 0,0-1 0 0,-3-4 0 0,-2-1 0 15,-3 1 0-15,1-4 0 0,-4-3 0 0,0 0 0 0,-1-1 0 0,-1-7 0 0,0 0 0 16,0 0-8144-16,0 0-1680 0</inkml:trace>
  <inkml:trace contextRef="#ctx0" brushRef="#br1" timeOffset="9613.84">2713 662 16575 0,'0'0'368'0,"0"0"80"0,0 0 0 0,0 0 16 0,-4-1-464 0,-3 2 0 0,2 3 0 15,0-2 0-15,-1 1 912 0,0-2 96 0,2 1 16 0,-4 2 0 0,1 2 0 0,1 3 0 16,-1 1 0-16,-1 2 0 0,0 2 0 0,-1 4 0 0,1 2 0 16,-3 3 0-16,-2 0 0 0,1 1 0 0,1 1 0 0,-3 2 0 0,1 4 0 0,1-1 0 0,1 1 0 0,0-1 0 0,-2-1-832 0,1-2-192 15,1 2 0-15,1-4 0 0,-1-3 0 0,1-2 0 0,1 0 0 0,2-5 0 0,0 0 864 0,3-3 128 0,-3-3 32 0,3-1 0 0,0 0-832 16,0-4-192-16,4-4 0 0,0 0 0 0,0 0 0 0,0 0 0 0,0 0 0 0,4-5 0 0,-1-2-3232 0,2-2-688 0,8-12-144 0,2 5-32 0</inkml:trace>
  <inkml:trace contextRef="#ctx0" brushRef="#br1" timeOffset="10063.02">3435 433 16575 0,'0'0'368'0,"0"0"80"0,0 0 0 0,0 0 16 0,0 0-464 0,0 0 0 0,0 0 0 0,0 0 0 15,0 0 0-15,0 0 0 0,0 0 0 0,0 0 0 0,0 0 912 16,0 0 96-16,0 0 16 0,0 0 0 16,-7 6 0-16,7-6 0 0,0 0 0 0,0 0 0 0,-5 4 0 15,5-4 0-15,-4 6 0 0,4-6 0 0,-5 6-832 0,5-6-192 16,-4 13 0-16,2-1 0 0,0 1 864 0,1-2 128 15,0 4 32-15,1 3 0 0,-3 4-832 16,-1 5-192-16,1 4 0 0,0 2 0 16,0 2 864-16,-2 9 128 15,-2-1 32-15,1 0 0 0,-2-2-832 16,0-2-192-16,1 1 0 16,-1-1 0-16,-1-5 0 15,4 0 0-15,-5-5 0 0,2 0 0 16,0-1 864-16,1-4 128 0,-1-1 32 0,2-3 0 0,1-3-832 0,1 0-192 15,0-4 0-15,3-2 0 0,0-2 0 16,-1-3 0-16,2-6 0 0,0 0 0 0,0 0-2416 16,9 0-528-16,2-4-96 0,-1-4-11088 0</inkml:trace>
  <inkml:trace contextRef="#ctx0" brushRef="#br1" timeOffset="11009.77">4039 486 16575 0,'0'0'368'0,"0"0"80"0,0 0 0 0,0 0 16 15,0 0-464-15,0 0 0 0,0 0 0 0,-7-5 0 0,7 5 912 16,-6-5 96-16,6 5 16 0,-7-3 0 0,-1 1-832 0,8 2-192 0,-8-1 0 0,1 1 0 0,-3 1 0 0,0 2 0 16,-2 0 0-16,2 2 0 0,2-1 864 0,-1 1 128 0,1 0 32 0,-3 1 0 0,1-1-832 0,0 2-192 15,-3 0 0-15,7-1 0 0,-1 2 864 0,2-3 128 0,-4 3 32 0,3 0 0 0,-3-1-832 0,3 2-192 16,1 0 0-16,-1-1 0 0,2 0 0 0,3 1 0 0,1 1 0 0,1-1 0 16,1-1 0-16,4 0 0 15,1 2 0-15,3 0 0 16,1 0 0-16,1 1 0 0,1-2 0 15,3 1 0-15,0 1 0 0,0 2 0 16,-1 0 0-16,1 0 0 16,-1 1 0-16,-4 0 0 0,-2 1 0 0,2 1 0 15,0-2 0-15,0 1 0 16,-2 2 0-16,-4 0 0 16,-2 3 864-16,0 7 128 0,-5-2 32 15,2-10 0-15,-1 2-832 0,-2-1-192 0,-2 1 0 16,-4 7 0-16,3-1 0 0,1-9 0 15,-4 2 0-15,0 0 0 16,0 2 864-16,-1-3 128 16,1 1 32-16,-2-1 0 0,0 1-832 15,0-2-192-15,0-3 0 0,-2-1 0 16,4-1 0-16,0-3 0 16,-2 0 0-16,1-2 0 15,1-1 864-15,-2-3 128 0,2 0 32 16,0-2 0-16,2-3-832 0,-1-3-192 15,1-2 0 1,1-2 0-16,0-5 0 0,1-3 0 16,2-4 0-16,1 0 0 15,4-1 0-15,1 0 0 0,3-2 0 16,1 2 0 0,2 0 0-16,0 2 0 0,2 2 0 15,2 1 0-15,1 0 0 0,3 0 0 0,0 0 0 16,0 4 0-16,-2-1 0 0,1 1 0 0,-1 1 0 15,-1-1 0 1,-1 1 0-16,6-3 0 16,-2 4 0-16,-2 0 0 0,-3-1 0 15,-3 4 0-15,-5 5 0 0,-1-1 0 16,-2-2 0-16,-1-1 0 0,-4 3 0 16,0-1 0-16,-2-1 0 15,1 0 0-15,-5-1 0 16,5 2 0-16,-1 2-768 0,3 2-208 15,-2-3-48-15,3 2 0 16,-2 0-816-16,2 2-160 0,2 3-48 16</inkml:trace>
  <inkml:trace contextRef="#ctx0" brushRef="#br1" timeOffset="11578.94">4658 446 20271 0,'0'0'448'0,"0"0"80"15,-9 0 32-15,2 0 16 0,-4 2-576 0,-1 0 0 0,-2 1 0 16,4-1 0-16,-4 3 928 0,-2 1 80 0,-3 3 16 16,1 2 0-16,3 2 0 0,4 1 0 0,-4 2 0 0,0 5 0 0,1 1 0 0,-2 2 0 15,1 3 0-15,1 0 0 0,-1 4-832 0,0 6-192 0,2 2 0 0,3-4 0 0,1-1 0 0,5 1 0 0,-1 1 0 16,4-1 0-16,3-3 0 94,3-4 0-94,0-1 0 15,5-5 0-15,1-3 0 0,3-3 0 0,4-5 0 16,3-1 0-16,1-4 864 0,4 0 128 0,3-2 32 0,1-4 0 0,-3-3-832 0,-1-4-192 15,-1-1 0-15,-3-3 0 0,0-3 864 0,-5 0 128 0,0-2 32 0,-2-3 0 0,-2-1 0 16,-4 0 0-16,-1-1 0 0,-3-1 0 0,-2-1-832 16,-3-1-192-16,-3-2 0 0,-2-2 0 0,-5-3 0 0,-1 2 0 15,-1-1 0-15,-2 1 0 0,-1 2 0 0,2 5 0 0,0-2 0 0,0 2 0 0,-1 1 0 16,1 1 0-16,1 3 0 0,1 0 0 0,3 4-1600 0,3 2-352 0,2 1-80 0</inkml:trace>
  <inkml:trace contextRef="#ctx0" brushRef="#br1" timeOffset="12073.76">5308 365 12895 0,'0'0'272'0,"0"0"64"0,0 0 16 0,0 0 32 0,0 0-384 0,0 0 0 0,-8-2 0 0,3 2 0 0,0 2 0 0,-1-1 0 0,0-1 0 0,1 0 0 16,-1 1 896-16,1 2 96 0,5-3 32 0,-6 2 0 0,1-1-832 16,5-1-192-16,-5 1 0 0,5-1 0 0,-3 1 864 0,-2 0 128 0,-1-1 32 0,3 0 0 0,-3 0-832 0,1 0-192 15,-1 0 0-15,-3 0 0 0,3-1 864 0,-3 1 128 0,0 1 32 0,2 1 0 0,-1-3 0 16,0 1 0-16,0 1 0 0,1 2 0 0,-2 0-832 0,1-1-192 0,1 0 0 0,-1 2 0 0,-1 1 0 31,0 2 0-31,-1-2 0 0,3 3 0 0,-2 0 0 0,2 6 0 0,1-1 0 0,3 1 0 0,5 0 864 0,2 0 128 0,4 0 32 16,-1-3 0-16,2 1-832 0,2-2-192 0,3-1 0 0,0-3 0 0,1 0 864 0,0 0 128 0,3-2 32 0,1-1 0 0,-1-4-832 0,-3-2-192 0,-1-3 0 0,0-1 0 15,1-3 864-15,-3-1 128 0,0-1 32 0,-1 0 0 0,-1-3 0 0,-3-1 0 0,-1 0 0 0,-3 2 0 0,-2 1-832 0,-2-1-192 0,-4 2 0 0,-1-2 0 16,-1 0 864-16,-1 1 128 0,-2 0 32 0,0-1 0 0,0 2-832 0,0 2-192 0,-1 1 0 0,1 1 0 0,0 2 0 0,2 3 0 0,-1 0 0 0,1 1 0 0,0 2 0 0,0 2 0 0,0 2 0 16,-2 3 0-16,-1-2-768 0,3 4-208 0,3 3-48 0</inkml:trace>
  <inkml:trace contextRef="#ctx0" brushRef="#br1" timeOffset="96019.02">4304 3564 12895 0,'0'0'576'0,"0"0"112"0,0 0-560 0,0 0-128 0,0 0 0 0,-1 10 0 16,1-10 1664-16,0 0 320 0,0 0 48 0,-2 9 16 16,2-9-832-16,0 0-144 0,0 0-48 0,-4 9 0 0,4-9 0 0,-3 9 0 15,2 0 0-15,1-9 0 16,0 0-816-16,0 0-208 0,0 0 0 0,0 0 0 16,0 0 864-16,0 0 128 0,0 0 32 0,0 0 0 0,0 9-832 15,0-9-192-15,0 10 0 0,0-10 0 16,0 0 0-16,0 0 0 0,0 0 0 0,0 0 0 15,0 0 864-15,0 0 128 0,0 0 32 0,0 0 0 0,0 0-832 0,0 0-192 16,0 0 0-16,5-7 0 0,0 0 0 0,-3 0 0 16,-2 7 0-16,2-9 0 0,-1 2 864 15,-1-1 128-15,0 8 32 0,0-10 0 16,0 0-832-16,-1 2-192 0,0 1 0 0,1-2 0 0,1-1 0 0,-1-1 0 16,0 1 0-16,1-1 0 0,0 0 0 0,0-1 0 15,1-1 0-15,0-2 0 16,-2 1 0-16,2 2 0 0,-2-1 0 15,0-1 0-15,0-2 0 16,1 1 0-16,-1-1 0 0,0-1 0 16,0-1 864-16,0 1 128 0,2-2 32 15,0 1 0-15,-1 4-832 0,-1 1-192 16,-1 0 0-16,1 0 0 0,1 0 0 16,2 1 0-16,-1-2 0 0,-1 0 0 15,-1-2 0-15,0 1 0 16,1-2 0-16,-1 1 0 0,-1 0 0 15,0 1 0-15,0 0 0 16,-2 0 0-16,3 2 0 0,0 0 0 16,0-1 0-16,0-1 0 0,-1-1 0 15,1 0 0-15,0 1 0 0,-1 0 0 0,-2-2 0 16,1-1 0-16,-3 0 0 16,3-1 0-16,1 3 0 0,0 1 0 0,-1 3 0 0,1 0 0 15,-2-4 0-15,3 1 0 0,0 2 0 16,-1 1 0-16,-2 1 0 0,2-2 0 0,-1 1 0 0,1 1 0 15,1 1 0-15,0 1 0 0,0 2 0 0,0-3 0 16,0-1 0-16,1 2 0 0,-1 0 0 0,0-1 0 16,-1-2 0-16,1 0 0 15,0 0 0-15,0 2 0 0,-1 0 0 16,1 1 0-16,0 0 0 16,0-1 0-16,-2-1 0 15,2 1 0-15,-1 2 0 0,0-2 0 16,0-2 0-16,0 2 0 15,1 0 0 1,-1-1 0-16,-2-4 0 0,0 2 0 16,-1 0 0-16,2 0 0 15,0-4 0-15,2 5 0 0,-3 1 0 16,1-2 0-16,0-2 0 0,0 1 0 16,-1 5 0-16,0-4 0 15,2 2 0-15,1 2 0 16,0 0 0-16,0 0 0 15,0 0 0-15,-1-1 0 0,0-1 0 16,-1 1 0-16,1 3 0 16,1 7 0-1,0 0 0-15,-1-11 0 0,-2-3 0 16,1 3 0-16,0 2 0 0,0 0 0 16,1-1 0-16,0 2 0 15,-3 0 0-15,3 1 0 16,0-2 0-16,0 0 0 0,0 1 0 15,1 8 0-15,-2-8 0 0,2 8 0 16,-1-10 0-16,0 0 0 16,-1-1 0-16,1 0 0 15,-3-1 0-15,2 0 0 0,3 3 0 16,-1 1 0-16,-1 2 0 0,0-2 0 16,-2-1 0-16,1-2 0 0,0-1 0 0,2 2 0 15,0 1 0-15,0 0 0 0,0 0 0 0,0 0 0 16,0 3 0-16,0-1 0 0,-1-3 0 0,0 1 0 15,-1 2 0 1,2 7 0-16,0 0 0 0,-3-7 0 0,0-3 0 16,1-1 0-16,1 2 0 0,-1 1 0 15,2 8 0-15,0 0 0 0,-3-8 0 0,3 8 0 16,-4-9 0-16,1 0 0 0,3 9 0 0,0 0 0 0,-4-8 0 0,4 8 0 16,-2-10 0-16,2 10 0 15,-5-8 0-15,5 8 0 16,0 0 0-16,-6-7 0 0,2-2 0 15,2 2 0-15,2 7 0 0,0 0 0 0,-6-7 0 16,6 7 0-16,-6-5 0 16,6 5 0-16,-6-5 0 0,6 5 0 15,-7-8 0-15,3 4 0 0,4 4 0 16,0 0 0-16,0 0 0 16,0 0 0-16,-8-4 0 0,8 4 0 15,-8-4 0-15,8 4 0 0,-8-6 0 16,8 6 0-16,-8-3 0 0,0-1 0 15,8 4 0-15,-7-2 0 0,7 2 0 16,-8-4 0-16,0 0 0 0,8 4 0 0,-5-5 0 0,5 5 0 16,-8-3 0-16,8 3 0 15,0 0 0-15,-9-3 0 0,1-2 0 0,1 2 0 16,7 3 0 0,-7-3 0-16,7 3 0 0,0 0 0 15,-6-5 0-15,6 5 0 0,0 0 0 16,-9-3 0-16,0-1 0 0,3 2 0 15,6 2 0-15,-8-4 0 0,-2 1 0 16,3 0 0-16,7 3 0 16,-6-4 0-16,-1 2 0 0,-1 0 0 15,1 0 0-15,0 0 0 0,2-1 0 16,5 3 0-16,-9-2 0 16,9 2 0-16,-7-4 0 15,0 2 0-15,7 2 0 0,-7-2 0 16,-2 2 0-16,1-1 0 0,1 0 0 15,7 1 0-15,-8-3 0 0,1 2 0 16,7 1 0-16,0 0 0 0,-8 0 0 16,0 0 0-16,8 0 0 0,-8 0 0 15,8 0 0-15,-9 1 0 0,9-1 0 16,-6 2 0-16,-3-1 0 0,9-1 0 16,-7 0 0-16,7 0 0 0,-9-1 0 0,2 1 0 0,7 0 0 15,-10 0 0-15,3-1 0 0,-1 1 0 0,8 0 0 0,-9 0 0 16,0 0 0-16,1 0 0 0,1 0 0 0,-1 0 0 15,0-2 0-15,1 1 0 0,-3 1 0 0,1 0 0 0,1-2 0 0,-3 2 0 16,-1-3 0-16,0 1 0 16,1 0 0-16,-2 1 0 0,2-1 0 15,1 1 0-15,0-1 0 16,1 1 0-16,1 1 0 16,1 0 0-16,-2 1 0 15,0-1 0-15,1-1 0 16,-1 1 0-16,-1 0 0 0,2 1 0 15,8-1 0-15,-8 3 0 0,1-1 0 16,-1-1 0-16,-1 0 0 16,1 0 0-16,1-1 0 0,7 0 0 15,0 0 0-15,-9 5 0 0,1-2 0 0,8-3 0 16,-9 2 0-16,3-2 0 16,-3 0 0-16,9 0 0 15,-7 3 0-15,0 1 0 0,7-4 0 16,-9 3 0-16,1 0 0 0,8-3 0 15,-9 2 0-15,1 2 0 0,8-4 0 16,-9 4 0-16,1 1 0 16,0-2 0-16,8-3-768 15,-8 4-208-15,0 0-48 0,0 0 0 0,0-1 832 16,1 1 192-16,-1-2 0 16,8-2 0-16,-7 4 0 0,2 1 0 15,-4-3 0-15,3 1 0 16,-4 3 0-16,3-3 0 0,-2-1 0 15,9-2 0-15,-9 4 0 0,3 1 0 16,1-1 0-16,-1 1 0 0,-2-2 0 16,2-1 0-16,-2 0 0 0,8-2 0 15,-8 6 0-15,2-2 0 0,6-4 0 0,-8 6 0 16,2-2 768-16,0 1 208 0,-2-2 48 16,3 2 0-16,-1 0-1648 15,-1 1-320-15,1 0-64 0,6-6-16 16,0 0 832-16,0 0 192 0,-12 5 0 0,2 2 0 0,2 0 0 15,0-1 0-15,1 0 0 0,1-1 0 0,6-5 0 16,-5 5 0-16,5-5 0 16,-7 6 0-16,-2 2 0 0,5 0 0 0,-2-2 0 15,6-6 0-15,0 0 0 0,-5 6 0 0,5-6 0 16,-4 6 0-16,-3 3 0 0,3-1 0 16,-1-3 0-16,5-5 0 15,0 0 0-15,-6 8 0 0,6-8 0 16,-6 8 0-16,2-1 0 0,4-7 0 0,-7 10 0 15,7-10 0-15,0 0 0 0,-4 8 0 16,4-8 0 0,-4 10 0-16,-1-4 0 0,0 1 0 15,1 1 0-15,4-8 0 16,0 0 0-16,-2 10 0 0,-3-2 0 0,2 0 0 16,3-8 0-16,-4 8 0 0,0-2 0 0,4-6 0 15,-3 9 0-15,3-9 0 16,-3 9 0-16,3-9 0 0,-2 8 0 0,2-8 0 0,0 0 0 15,-3 9 0-15,1-1 0 0,1-1 0 16,1-7 0-16,-1 8 0 16,1-8 0-16,-1 8 0 0,-1 0 0 0,1 0 0 15,-2 0 0-15,3-8 0 0,-2 9 0 16,2-1 0-16,0-8 0 16,0 0 0-16,0 0 0 0,0 9 0 15,-1 1 0-15,0-1 0 16,0-1 0-16,1-8 0 0,0 0 0 15,0 9 0-15,0 0 0 0,-1-1 0 16,0-1 0-16,1-7 0 16,-1 8 0-16,1-8 0 0,-1 11 0 15,1-11 0-15,0 0 0 0,0 0 0 16,-4 10 0-16,3 0 0 0,1-1 0 16,0-9 0-1,0 0 0-15,0 0 0 0,0 13 0 0,0-13 0 16,0 0 0-16,0 0 0 0,0 0 0 15,0 11 0-15,0-2 0 16,0 1 0-16,0-10 0 16,0 0 0-16,0 0 0 0,0 12 0 0,1-3 0 0,-1-9 0 15,0 0 0-15,0 13 0 0,0 0 0 0,1-4 0 0,-1-9 0 16,0 0 0-16,0 0 0 0,3 10 0 0,-3-10 0 16,0 0 0-16,0 0 0 0,0 11 0 0,0 0 0 0,0-11 0 15,0 0 0-15,0 0 0 0,0 12 768 16,0-2 208-16,0-2 48 0,0-8 0 0,0 0-832 0,0 0-192 15,0 0 0-15,0 0 0 0,1 11 0 0,-1-11 0 16,0 0 0-16,0 10 0 0,0-10 0 16,0 0 0-16,0 0 0 15,0 10 0-15,0-10 0 0,0 11 0 0,0-1 0 16,0-10 0-16,0 0-768 0,0 0-208 0,0 9-48 16,0-9 0-16,0 9 1648 0,0-9 320 15,0 0 64-15,0 0 16 0,0 10-832 0,0-10-192 16,0 0 0-16,0 0 0 0,0 7 0 0,0 2 0 15,1-1 0-15,-1-8 0 16,0 0 0 0,0 0 0-16,0 0 0 0,0 0 0 0,0 8 0 15,0-8 0-15,0 0 0 0,0 0 0 0,0 0 0 16,0 0 0-16,0 0 0 0,0 0 0 16,0 0 0-16,0 0 0 0,0 7 0 15,0-7 0-15,0 0 0 16,0 0 0-16,0 0 0 0,0 0 0 0,0 8 0 15,0-8 0-15,0 0 0 0,0 0 0 16,0 0 0-16,0 0 0 16,0 0 0-16,0 0 0 0,0 0 0 0,0 8 0 15,0-8 0-15,0 0 0 0,0 0 0 0,0 0 0 16,0 0 0-16,0 0 0 0,0 0 0 16,0 0 0-16,0 0 0 0,0 0 0 15,0 0 0-15,0 0 0 0,0 0 0 0,0 0 0 16,0 0 0-16,0 0 0 0,0 0 0 0,0 0 0 15,0 0 0-15,0 0 0 0,0 0 0 16,0 0 0-16,0 0 0 0,0 0 0 16,0 0 0-16,0 0 0 0,0 0 0 15,0 0 0-15,0 0 0 0,0 0 0 0,0 0 0 0,0 0 0 16,0 0 0-16,0 0 0 0,0 0 0 16,0 0 0-16,0 0 0 15,0 0 0-15,0 0 0 0,0 0 0 0,0 0 0 16,0 0 0-16,0 0 0 0,0 0 0 0,0 0 0 15,0 0 0-15,0 0 0 0,0 0 0 0,0 0 0 16,0 0 0-16,0 0 0 0,0 0 0 0,0 0 0 16,0 0 0-16,0 0 0 0,0 0 0 0,0 0 0 0,0 0 0 15,0 0 0-15,0 0 0 0,0 0 0 0,0 0 0 16,0 0 0-16,0 0 0 0,0 0 0 0,0 0 0 0,0 0 0 16,0 0 0-16,0 0 0 0,0 0 0 15,0 0 0-15,0 0 0 0,0 0 0 0,0 0 0 0,0 0 0 16,-1 7 0-16,1-7 0 0,0 0 0 0,0 0 0 0,0 0 0 15,0 0 0-15,0 0 0 0,0 0 0 0,0 0 0 0,0 0 0 16,0 0 0-16,-1 9 0 0,1-9 0 0,0 0 0 16,0 0 0-16,0 0 0 0,0 0 0 0,0 8 0 0,0-8 0 15,0 0 0-15,0 0 0 0,0 0 0 0,0 0 0 0,0 0 0 16,0 0 0-16,2 8 0 0,-2-8 0 16,0 0 0-16,0 0 0 15,0 0 0-15,0 0 0 0,4 7 0 16,-4-7 0-16,0 0 0 0,0 0 0 0,5 7 0 0,-5-7 0 15,0 0 0-15,0 0 0 0,0 0 0 0,0 0 0 16,4 5 0-16,-4-5 0 16,0 0 0-16,0 0 0 0,0 0 0 15,0 0 0-15,4 11 0 0,0-3 0 16,-4-8 0-16,0 0 0 0,0 0 0 16,0 0 0-16,3 7 0 0,-3-7 0 0,0 0 0 15,0 0 0-15,0 0 0 0,4 7 0 0,-4-7 0 16,0 0 0-16,0 0 0 0,0 0 0 0,4 7 0 15,-4-7 0-15,3 7 0 16,-3-7 0-16,0 0-768 16,3 8-208-16,-3-8-48 0,4 7 0 0,-4-7 1648 15,0 0 320-15,4 10 64 0,-4-10 16 16,0 0-832-16,0 0-192 0,0 0 0 0,0 0 0 16,7 8 0-16,-7-8 0 0,0 0 0 0,0 0 0 15,0 0 0-15,7 6 0 16,-7-6 0-16,0 0 0 0,0 0 0 15,6 7 0-15,-6-7 0 0,0 0 0 16,0 0 0-16,0 0 0 0,0 0 0 0,0 0 0 16,6 6 0-16,-6-6 0 15,0 0 0-15,0 0 0 16,7 6 0-16,-7-6 0 0,7 5 0 0,-7-5 0 16,0 0-768-16,0 0-208 0,6 7-48 15,-6-7 0-15,0 0 1648 0,0 0 320 16,0 0 64-16,0 0 16 0,8 7-832 0,-8-7-192 15,0 0 0-15,9 3 0 0,-9-3 0 16,0 0 0-16,0 0 0 0,7 3 0 0,-7-3 0 16,0 0 0-16,9 5 0 0,-9-5 0 0,0 0 0 15,0 0 0-15,0 0 0 0,0 0 0 0,11 6 0 0,-4-4 0 0,-7-2 0 16,0 0 0-16,0 0 0 0,0 0 0 16,0 0 0-16,0 0 0 0,0 0-768 0,10 5-208 0,-2-2-48 0,-8-3 0 15,0 0 1648-15,0 0 320 0,0 0 64 0,0 0 16 0,0 0-832 0,0 0-192 16,9 0 0-16,-9 0 0 0,0 0 0 0,0 0 0 0,0 0 0 0,0 0 0 15,10 3 0-15,-10-3 0 0,0 0 0 0,0 0 0 0,0 0 0 16,8 6 0-16,-8-6 0 0,0 0 0 0,8 4 0 0,-8-4 0 0,8 2 0 0,-8-2 0 0,0 0 0 16,0 0 0-16,7 6 0 0,-7-6 0 0,0 0 0 0,0 0 0 15,9 2 0-15,-9-2 0 0,0 0 0 0,0 0 0 0,0 0 0 16,0 0 0-16,0 0 0 16,10 5 0-16,-10-5 0 0,0 0 0 15,0 0 0-15,0 0 0 0,0 0 0 0,6 4 0 16,-6-4 0-16,0 0 0 0,0 0 0 15,0 0 0-15,10 5 0 0,-10-5 0 0,0 0 0 16,0 0 0-16,6 5 0 0,-6-5 0 16,0 0 0-16,0 0 0 0,6 5 0 15,-6-5 0-15,8 6 0 0,-8-6 0 0,0 0 0 0,0 0 0 16,0 0 0-16,0 0 0 0,7 9 0 16,-2-2 0-16,-5-7 0 0,0 0 0 0,0 0-768 15,7 7-208-15,-7-7-48 0,0 0 0 16,8 9 832-16,-1-2 192 0,-7-7 0 15,0 0 0-15,0 0 768 16,0 0 208-16,0 0 48 0,0 0 0 16,7 10-832-16,-7-10-192 0,0 0 0 15,0 0 0-15,0 0 0 0,0 0 0 0,0 0 0 16,4 8 0-16,-4-8 0 0,4 9 0 0,0 0 0 16,-4-9 0-1,0 0 0-15,0 0 0 0,0 0 0 16,0 0 0-16,0 0 0 0,1 10 0 0,-1-10 0 15,0 0 0-15,0 9 0 0,0-9 0 0,0 0 0 0,0 0 0 16,0 8 0-16,2-2 0 16,-2 1 0-16,0-7 0 0,0 0 0 0,0 0 0 0,0 0 0 15,1 6 0-15,-1-6 0 0,0 0 0 16,0 0 0-16,0 0 0 16,0 0 0-16,0 0 0 0,0 0 0 0,-1 8 0 0,1-2 0 15,0 1 0-15,0-7 0 0,0 0 0 0,0 0 0 0,0 0 0 16,0 0 0-16,0 0 0 0,0 0 0 0,0 0 0 15,0 0 0-15,0 0 0 16,0 6 0-16,0-6 0 0,0 0 0 0,0 0 0 0,-2 6 0 0,2-6 0 0,0 0 0 16,0 0 0-16,0 0 0 0,0 0 0 0,0 0 0 0,0 0 0 15,0 0 0-15,0 0 0 0,0 0 0 0,0 0 0 0,0 0 0 16,0 0 0-16,0 0 0 0,0 0 0 0,0 0 0 16,0 0 0-16,0 0 0 0,0 0 0 15,0 0 0-15,0 0 0 0,0 0 0 16,0 0 0-16,0 0 0 0,0 0 0 0,0 0 0 15,0 0 0-15,0 0-768 0,0 0-208 16,0 0-48-16,0 0 0 0,0 0-1632 16,0 0-336-16,-11-6-64 0,11 6-16 0</inkml:trace>
  <inkml:trace contextRef="#ctx0" brushRef="#br2" timeOffset="104368.77">2380 1670 9215 0,'0'0'192'0,"0"0"64"0,0 0 0 0,0 0 0 0,0 0-256 0,0 0 0 16,0 0 0-16,0 0 0 0,0 0 864 0,0 0 128 16,0 0 32-16,0 0 0 0,0 0-832 0,0 0-192 15,0 0 0-15,0 0 0 0,0 0 864 0,0 0 128 16,0 0 32-16,0 0 0 0,0 0 0 0,0 0 0 16,0 0 0-16,0 0 0 0,0 0-832 15,0 0-192-15,0 0 0 0,0 0 0 0,0 0 864 0,0 0 128 16,0 0 32-16,0 0 0 0,0 0-832 0,0 0-192 0,0 0 0 15,0 0 0-15,0 0 0 0,0 0 0 16,6 3 0-16,-6-3 0 0,0 0 0 0,7 5 0 0,-2-1 0 0,1-1 0 16,-6-3 864-16,0 0 128 0,7 2 32 0,-1 1 0 15,1-2-832-15,-1 0-192 0,1 2 0 0,1-3 0 16,-8 0 0-16,5 5 0 0,1-2 0 0,0 0 0 16,1-1 0-16,1 1 0 0,-3-3 0 15,3 1 0-15,-3 2 0 0,2 0 0 0,-2 1 0 16,2 0 0-16,-7-4 0 0,9 2 0 0,-3-1 0 15,2 3 0-15,-2 0 0 16,-1 0 0-16,-5-4 0 0,7 5 0 0,0-2 0 16,0 0 0-16,-7-3 0 15,8 5 0-15,-1-3 0 0,0 0 0 0,-7-2 0 16,9 2 0-16,-4 1 0 16,3-1 0-16,-8-2 0 0,0 0 0 15,5 1 0-15,2 0 0 0,-7-1 0 0,0 0 0 16,0 0 0-16,6 4 0 0,-6-4 0 0,0 0 0 15,0 0 0-15,0 0 0 16,6 4 0-16,-6-4 0 0,0 0 0 0,0 0 0 16,0 0 0-16,0 0 0 0,0 0 0 15,0 0 0-15,0 0 0 0,0 0 0 0,0 0 864 0,0 0 128 16,0 0 32-16,0 0 0 16,0 0-832-16,0 0-192 0,0 0 0 0,0 0 0 15,0 0 0-15,0 0 0 0,-6-1 0 0,-1-1 0 16,0 2 0-16,1 0 0 0,-1 0 0 0,2-2 0 31,-3-1 0-31,1 0 0 0,1-2 0 16,-1 1 0-16,-1-1 0 0,1 2 0 15,0 1 0-15,2 0 0 16,-1-2 0-16,-2 3 0 0,2-1 0 0,0 1 0 16,6 1 0-16,-5-1 0 0,-1-1 0 15,6 2 0-15,0 0 0 0,0 0 0 16,0 0 0-16,0 0 0 0,0 0 0 0,0 0 0 0,0 0 0 15,0 0 0-15,0 0 0 0,0 0 0 0,0 0 0 16,7 1 0-16,1 1 0 16,-2 2 0-16,4 0 0 0,-1-2 0 15,1-1 0-15,2 1 0 16,2 0 0-16,-3 2 0 16,-1-2 0-16,1 3 0 0,1 1 0 15,1-2 0-15,0 0 0 0,-1-1 0 16,0 1 0-16,0 1 0 0,-1 0 0 0,-1 1 0 0,-1-1 0 15,-1 1 0-15,2-2 0 16,-2-3 0-16,1 3 0 0,-4-2 0 16,-5-2 0-16,6 5 0 0,-2 2 0 15,-2-1 0-15,-2-6 0 0,0 0 0 0,0 0 0 16,0 0 0-16,0 0 0 0,0 0 0 16,0 0 0-16,0 0 0 0,0 0 0 0,0 0 0 15,0 0 0-15,0 0 0 0,0 0-768 0,0 0-208 16,0 0-48-16,7-2 0 0</inkml:trace>
  <inkml:trace contextRef="#ctx0" brushRef="#br2" timeOffset="111415.15">3260 2032 9215 0,'0'0'400'0,"0"0"96"0,0 0-496 0,0 0 0 16,0 0 0-16,0 0 0 0,0 0 0 0,0 0 0 16,0 0 0-16,0 0 0 0,0 0 912 0,0 0 96 0,0 0 16 15,0 0 0-15,0 0-832 0,0 0-192 16,0 0 0-16,0 0 0 0,0 0 864 0,0 0 128 0,0 0 32 0,0 0 0 15,0 0-832-15,0 0-192 16,0 0 0-16,0 0 0 0,0 0 864 16,0 0 128-16,0 0 32 0,0 0 0 0,0 0-832 0,0 0-192 15,0 0 0-15,0 0 0 0,0 0 864 0,0 0 128 0,5 7 32 0,-5-7 0 16,0 0-832-16,0 0-192 0,8 6 0 0,-8-6 0 16,9 4 0-16,-3 3 0 0,-6-7 0 0,8 5 0 15,0-1 0-15,-1 2 0 0,1 0 0 0,0 0 0 16,-8-6 0-16,9 7 0 0,-2-1 0 15,2 1 0-15,0 0 0 0,0-1 0 16,0 1 0-16,0 1 0 16,-2-1 864-16,2 0 128 0,-3-1 32 0,4-1 0 15,-2 2-832 1,0 0-192-16,-2 0 0 16,2 1 0-16,-1-2 0 15,1 3 0-15,-2 0 0 16,-1 0 0-16,-5-9 0 15,6 10 0-15,-1-2 0 16,1 3 0-16,-1 1 0 16,1-1 0-16,-2-1 0 15,1 0 0-15,-2 0 0 16,3 0 0-16,0-1 0 16,-1 0 0-16,-5-9 0 0,5 12 0 15,-1 0 0-15,0-1 0 0,1-3 0 16,2 0 0-1,-3 2 0-15,1 2 0 0,-2-1 0 16,-1 1 0-16,-5 2 0 0,3-3 0 16,1 0 0-16,3-1 0 0,-1-2 0 15,1 2 0-15,0 1 0 0,1 1 0 0,-2-2 0 16,0 0 0-16,0-1 864 0,2 0 128 16,-3-2 32-1,0 1 0-15,-2 0-832 0,2-2-192 16,-2-6 0-16,2 8 0 0,0 0 0 0,-2-8 0 0,3 9 0 0,1-3 0 15,-4-6 0-15,1 9 0 16,-1-9 0-16,0 10 0 0,0-2 0 0,0-8 0 0,0 0 0 0,1 8 0 0,0 2 0 16,1-1 0-16,-2-9 0 0,-1 9 0 0,0 0 0 15,-1 0 0-15,1-1 0 0,-3 1 0 16,2 0 0-16,-2-1 0 0,-2-1 0 16,1 0 0-16,-1 2 0 0,3 0 0 15,3-9 0-15,-5 12 0 0,0 3 0 16,2-4 0-16,3-11 0 0,-1 10 0 0,-2-2 0 15,3-8 0-15,-1 8 0 0,-3-1 0 16,-2-1 0-16,6-6 0 0,-4 11 0 16,-2-3 0-16,2-1 0 0,4-7 0 15,0 0 0-15,-4 10 0 0,0 0 864 0,-2-1 128 0,0-2 32 16,1 0 0 0,0-1-832-16,1 1-192 0,1 0 0 15,-3-1 0-15,0 1 0 0,-1 2 0 0,0-1 0 16,3 1 0-16,-3-1 0 15,2-3 0 1,0 0 0-16,-2 1 0 0,0 3 0 0,-1-1 0 16,2-1 0-16,0-1 0 0,1 0 0 15,-1-1 0-15,0 0 0 0,0 0 0 0,2 2 0 16,-3 1 0 0,2 0 0-16,0-1 0 0,-2-1 0 15,1 0 0-15,1-2 0 16,-1 2 0-16,6-6 0 15,-5 7 0-15,-1 1 0 0,1-2 0 16,5-6 0-16,-8 4 0 16,1-1 0-16,7-3 0 0,-5 8 0 15,-3-2 0-15,2-2 0 0,0 0 0 16,-2 2 0-16,3-3 0 0,-4-1 0 16,9-2 0-16,-7 5 0 15,-1-1 0-15,1-1 0 0,-2 1 0 16,3-1 0-16,-3 0 0 0,2 1 0 15,-2-1 0-15,3 0 0 0,-3 1 0 16,2 0 0-16,0 0 0 0,1 1 0 16,0-2 0-16,-3-2 0 0,1 2 0 0,0 3 864 15,2-3 128-15,-1-4 32 0,4 2 0 0,-4 3-832 0,2-1-192 16,5-3 0-16,-3 5 0 0,-6-4 0 0,2 3 0 0,2-1 0 16,-1 1 0-16,1 1 0 0,-2-2 0 15,2-2 0-15,0 0 0 16,-3 3 0-16,3-1 0 0,-3 0 0 0,3 2 0 15,0 0 0-15,-1 2 0 16,0-1 0-16,0-1 0 0,-2-4 0 0,1 1 0 16,0 1 0-16,1 2 0 0,-2-2 0 0,3-1 0 0,-1 3 0 15,1-1 0-15,1 0 0 0,-2-1 0 16,1 0 0-16,0 0 0 0,1 3 0 0,0-3 0 16,1 3 0-16,3-6 0 0,-4 2 0 0,4-2 0 15,-7 3 0-15,3 0 0 0,-1 1 0 16,1-1 0-16,0 0 0 0,-1 1 0 0,2 1 0 15,0-3 0-15,-2 2 0 0,1-1 0 16,0 1 0-16,-1 2 0 0,-1-3 0 0,2 0 0 16,4-3 0-16,-5 6 0 15,-2-1 0-15,3 1 0 0,-3-2 0 16,0-2 0-16,1 2 0 0,-1 0 0 16,2 2 0-16,-3 0 0 0,1-1 0 15,0-1 0-15,0 0 0 0,0 1 0 16,1-2 0-16,-1 2 0 15,0-1 0-15,1 0 0 0,-3 2 0 0,4-3 0 16,-3 0 0-16,3 1 0 0,1-1 0 0,-1 0 0 16,0 3 0-16,2-1 0 15,-5 0 0-15,3-1 0 0,2-1 0 16,-3 1 0-16,6-4 0 16,-5 4 0-16,0-1 0 0,1 2 0 15,-1 0 0-15,1 0 0 0,-2-2 0 16,6-3 0-16,0 0 0 0,0 0 0 0,-3 7 0 15,0-1 0-15,-3 0 0 0,2-2 0 0,1 3 0 16,3-7 0-16,0 0 0 0,-4 4 0 16,-1 1 0-16,-1 0 0 0,6-5 0 15,-3 6 0-15,0-2 0 0,3-4 0 16,0 0 0-16,0 0 0 0,-4 7 0 16,-1-2 0-16,2 1 0 0,3-6 0 0,0 0 0 15,0 0 0-15,-4 6 0 0,2 1 0 0,1-2 0 16,-2 2 0-16,1-2 0 0,-1 1 0 15,3-6 0-15,0 0 0 0,0 0 0 16,-1 10 0-16,1-1 0 0,0-2 0 16,0-7 0-16,0 0 0 0,-1 7 0 0,1-7 0 0,0 0 0 0,0 0 0 15,0 0 0-15,0 0 0 0,-1 8 0 0,1-8 0 16,0 0 0-16,0 0 0 0,0 0 0 0,0 0 0 0,0 6 0 16,0-6 0-16,0 0 0 0,0 0 0 0,0 0 0 0,0 0 0 0,0 7 0 15,0-7 0-15,0 0 0 0,0 0 0 0,-1 5 0 0,1-5 0 0,0 0 0 16,0 0 0-16,0 0 0 0,0 0 0 0,0 0 0 15,0 0 0-15,0 0 0 0,-2 6 0 0,0 0 0 16,2-6 0-16,0 0 0 0,0 0 0 0,0 0 0 0,0 0 0 16,0 0 0-16,-3 5 0 0,1 0 0 15,2-5 0-15,0 0 0 0,0 0 0 0,0 0 0 16,0 0 0-16,0 0 0 0,0 0 0 0,0 0 0 16,0 0 0-16,0 0 0 0,0 0 0 15,0 0 0-15,0 0 0 0,0 0 0 0,0 0 0 16,0 0 0-16,0 8 0 0,0-1 0 0,0-7 0 15,0 0 0-15,0 0 0 0,0 0 0 16,0 0 0-16,5 7 0 0,-3 0 0 0,-2-7 0 16,0 0 0-16,0 0 0 0,2 6 0 15,2 4 0-15,0-2 0 0,-3-1 0 16,2-1 0-16,-1 0 0 16,2-1 0-16,-4-5 0 0,3 7 0 15,3-2 0-15,-1 1 0 0,-1-1 0 0,0 1 0 16,0-1 0-16,-4-5 0 0,4 6 0 0,-4-6 0 15,0 0 0-15,0 0 0 16,0 0 0-16,4 6 0 0,-4-6 0 16,3 7 0-16,-3-7 0 0,5 2 0 0,-5-2 0 15,7 4 0-15,-7-4 0 0,4 4 0 16,-4-4 0-16,6 3 0 0,-6-3 0 0,8 2 0 16,-2 1 0-16,1-1 0 15,-7-2 0-15,0 0 0 16,8 4 0-16,-4 0 0 0,1-1 0 15,-5-3 0-15,0 0 0 0,7 2 0 0,0 1 0 16,0 1 0-16,-2-1 0 16,-5-3 0-16,6 3 0 0,-6-3 0 15,8 1 0-15,-1 3 0 0,-1-2 0 0,0 1 0 16,-6-3 0-16,5 6 0 0,-5-6 0 0,7 2 0 16,-7-2 0-16,0 0 0 0,5 3 0 0,-5-3 0 0,7 3 0 15,-7-3 0-15,0 0 0 0,5 4 0 0,1-1 0 16,-6-3 0-16,0 0 0 0,0 0 0 15,5 4 0-15,-5-4 0 0,0 0 0 0,0 0 0 16,0 0 0-16,7 4 0 0,0-1 0 16,-7-3 0-16,0 0 0 0,0 0 0 0,0 0 0 0,4 4 0 0,-4-4 0 15,0 0 0-15,0 0 0 0,6 4 0 0,-6-4 0 16,0 0 0-16,0 0 0 0,0 0 0 0,0 0 0 0,0 0 0 16,0 0 0-16,0 0 0 0,0 0 0 0,0 0 0 0,0 0 0 15,0 0 0-15,0 0 0 0,0 0 0 0,0 0 0 16,0 0 0-16,0 0 0 0,0 0 0 0,0 0 0 15,0 0 0-15,0 0 0 0,0 0 0 16,0 0 0-16,0 0 0 0,0 0 0 16,0 0 0-16,0 0 0 0,0 0 0 0,0 6 0 15,0-6 0-15,0 0 0 0,-3 5 0 0,0 1 0 16,3-6-17152-16</inkml:trace>
  <inkml:trace contextRef="#ctx0" brushRef="#br2" timeOffset="112527.69">2646 3929 12895 0,'0'0'272'0,"0"0"64"0,0 0 16 0,0 0 32 0,0 0-384 0,0 0 0 0,0 0 0 0,0 0 0 0,0 0 896 0,0 0 96 0,0 0 32 0,0 0 0 0,0 0-832 0,0 0-192 0,7 1 0 0,0 2 0 0,-7-3 0 16,6 5 0-16,-1-2 0 0,1 2 0 0,-6-5 864 0,0 0 128 0,0 0 32 0,6 7 0 0,3 1-832 0,-2-1-192 0,2-1 0 0,-3 1 0 0,3-2 864 15,-4 0 128-15,2 0 32 0,1 1 0 0,2-1-832 0,-3 0-192 0,2-1 0 0,0 1 0 0,1 0 0 0,-1-2 0 0,-2 2 0 32,3-1 0-32,-2-1 864 0,1 1 128 15,-3-1 32-15,3 0 0 0,-3 2-832 0,-6-5-192 0,7 3 0 0,0 0 0 16,-7-3 0-16,8 4 0 0,-2-4 0 0,-6 0 0 0,0 0 864 0,7 2 128 15,-7-2 32-15,0 0 0 0,6 1-832 0,-6-1-192 0,6 0 0 16,-6 0 0-16,0 0 0 0,0 0 0 0,5 2 0 0,-5-2 0 16,0 0 0-16,0 0 0 0,8 0 0 0,-8 0 0 0,0 0 0 0,0 0 0 0,0 0 0 0,6 2 0 15,-6-2 0-15,6 3 0 0,-6-3 0 0,0 0 0 0,0 0 0 0,6 4 0 16,-6-4 0-16,0 0 0 0,0 0 0 0,0 0 0 0,0 0 0 0,0 0 0 0,0 0 0 16,0 0 0-16,0 0 0 0,0 0 0 0,0 0 0 0,0 0 0 0,0 0 0 0,0 0 0 15,0 0 864-15,0 0 128 0,0 0 32 0,-4 8 0 0,4-8-1648 0,-6 5-320 16,6-5-64-16,-9 3-16 0,1 0-1632 0,1-2-336 0,-4-3-64 0,11 2-16 15</inkml:trace>
  <inkml:trace contextRef="#ctx0" brushRef="#br2" timeOffset="113517.81">3492 4313 12895 0,'0'0'272'0,"0"0"64"0,0 0 16 0,0 0 32 0,0 0-384 0,0 0 0 0,0 0 0 16,0 0 0-16,-6-2 896 0,2-1 96 0,-3 0 32 0,7 3 0 0,-4-4 0 0,4 4 0 0,0 0 0 16,0 0 0-16,0 0 0 0,0 0 0 0,-3-5 0 15,3 5 0-15,0 0 0 0,0 0 0 0,-1-6 0 0,1 6 0 16,-3-4-832-16,3 4-192 0,0 0 0 0,0 0 0 0,0 0 0 0,0 0 0 15,0 0 0-15,0 0 0 0,0 0 864 16,5 2 128-16,1 0 32 0,2 2 0 0,0 2-832 0,1-1-192 16,2 1 0-16,0-1 0 0,1 0 0 15,-1 0 0-15,-3 1 0 0,1 3 0 16,3-4 0-16,-1 2 0 0,4-2 0 16,-2 2 0-16,0 1 0 15,-1-1 0-15,0 1 0 0,-2 0 0 16,1-1 0-16,1-1 0 15,-5-1 0-15,1 1 0 0,-5 0 864 16,0 1 128-16,-3-7 32 0,3 4 0 0,-3-4-832 0,0 0-192 16,0 0 0-16,0 0 0 0,0 0 0 0,0 0 0 0,-2 6 0 15,2-6 0-15,0 0 0 0,-5 0 0 0,-3-1 0 0,-1 0 0 0,0-1 864 16,1-2 128-16,-6 2 32 0,1-3 0 0,-2-1-832 16,2-1-192-16,2 0 0 0,1-2 0 15,-2-1 0-15,1 1 0 0,1 0 0 0,-1 2 0 16,2-1 0-16,1 3 0 0,2 0 0 15,0 1 0-15,2-1 0 0,4 5 0 16,0 0 0-16,0 0 0 0,0 0 0 0,0 0 0 0,0 0 0 16,7 0 0-16,3 0 0 0,-1 4 0 0,-2-2 0 0,2 2 0 0,0 2 0 0,4 0 0 15,1 2 0-15,8 2 0 16,-5-2-768-16,3-1-208 0,-1 0-48 16,-6-2 0-16,-4 2 1648 15,0 0 320-15,-2-1 64 0,0 0 16 16,-1-2-832-16,-6-4-192 0,0 0 0 15,0 0 0-15,0 0 0 0,0 0 0 16,0 0 0-16,0 0 0 0,0 0 0 0,0 0 0 0,0 0 0 16,-6 2 0-16,-1-1 0 0,-1 1 0 15,-4-2 0-15,-1-2 0 0,2-1 864 16,-1 0 128-16,-1-3 32 0,-1 1 0 16,0 0-832-16,1 2-192 0,5 0 0 15,-2-2 0-15,3 1 0 0,1 1 0 16,1 1 0-16,5 2 0 0,-4-3 0 0,4 3 0 0,0 0 0 0,0 0 0 15,0 0-1600-15,0 0-352 0,0 0-80 16,0 0-9296-16,0 0-1856 16</inkml:trace>
  <inkml:trace contextRef="#ctx0" brushRef="#br2" timeOffset="127285.21">3761 4305 5519 0,'0'0'240'0,"0"0"64"0,-2 3-304 0,-3-1 0 0,1 0 0 0,0-1 0 0,1-2 880 0,-2 0 112 0,1 1 32 16,1 0 0-16,-1 1-832 0,-2 1-192 0,1 0 0 0,1 1 0 0,-4-2 0 16,4 1 0-16,0 1 0 0,-1 2 0 0,-1-3 0 0,3-1 0 0,3-1 0 0,0 0 0 0,0 0 0 0,0 0 0 15,-6 0 0-15,6 0 0 0,0 0 864 0,-5 0 128 0,1 0 32 0,-2-1 0 0,6 1-832 0,0 0-192 0,0 0 0 16,0 0 0-16,-5-1 0 0,5 1 0 0,0 0 0 0,0 0 0 15,-5-1 0-15,0 1 0 0,0 0 0 16,1 1 0-16,0-1 0 0,-2-1 0 0,2-3 0 0,0 3 0 16,-1 2 864-16,5-1 128 0,-6-1 32 0,3 1 0 0,-2-2-832 0,5 2-192 15,-5-1 0-15,5 1 0 0,-4-1 0 0,4 1 0 16,0 0 0-16,0 0 0 0,0 0 0 16,0 0 0-16,0 0 0 0,0 0 0 15,0 0 864-15,0 0 128 0,0 0 32 16,0 0 0-16,0 0-832 0,0 0-192 0,0 0 0 0,0 0 0 15,0 0 864-15,0 0 128 0,0 0 32 0,0 0 0 0,0 0-832 0,0 0-192 16,0 0 0-16,0 0 0 0,0 0 864 0,0 0 128 16,6 4 32-16,1 1 0 0,-7-5-832 15,4 5-192-15,3 1 0 0,1 0 0 0,1 0 864 0,-1 0 128 16,0 1 32-16,1 0 0 0,2-1-832 0,0 2-192 16,-1-4 0-16,3 2 0 0,1 1 0 0,2 1 0 15,-1-1 0-15,0 0 0 0,1 2 0 0,-1 0 0 16,1 1 0-16,-1-1 0 0,2-2 864 15,-1 0 128-15,1 0 32 16,-1 3 0-16,-1 2-832 16,2 1-192-16,-2 0 0 0,1-1 0 0,-2 1 0 15,3 1 0-15,1-1 0 0,3 0 0 16,-2 0 0-16,2 0 0 0,1 2 0 16,1-1 0-16,0 1 0 0,-3 1 0 0,1 0 0 15,0-1 0-15,-3-3 0 0,1 2 0 0,-1-1 0 16,-2 0 0-16,-1-2 0 15,0 1 0-15,-1-1 0 16,-1-1 0-16,0 0 0 0,1 0 0 16,-2 0 0-16,2 1 0 15,-1-2 0-15,0 1 0 0,0 0 0 0,-1 0 0 16,-4-2 0-16,2 1 0 0,1-1 0 16,-2 2 0-16,1 1 864 0,-1-1 128 0,0-4 32 0,-2 4 0 0,0 1-832 15,1 0-192-15,-1 1 0 0,0-2 0 16,0-2 0-16,-1 1 0 0,2 1 0 15,-3-1 0-15,0 2 0 0,1 0 0 16,0-2 0-16,-1 2 0 0,1 1 0 16,-1 3 0-16,0-3 0 0,0 1 0 0,1 0 0 15,-1 0 0-15,1-1 0 0,-1 4 0 0,0-4 0 0,-1 0 0 16,0 0 0-16,1 1 0 0,-1-1 0 0,-2 3 0 16,3-2 0-16,-1 1 0 0,2-2 0 0,-4-1 0 15,1 0 0-15,1 1 0 0,-2-1 0 0,2 0 0 16,-2-1 0-16,1 1 0 0,-2 3 0 15,0-3 0-15,0 1 0 16,1-1 0-16,2 1 864 0,-4-1 128 16,-3-2 32-16,2-1 0 0,1 1-832 15,0-1-192-15,-1 0 0 0,0 0 0 16,-2 1 0 0,0 1 0-16,2 0 0 0,-1 0 0 15,-2-1 0-15,0 1 0 0,0 1 0 16,1-2 0-16,-2-1 0 15,2 1 0-15,0-1 0 16,0-1 0-16,-1 0 0 0,1-2 0 16,-1 1 0-16,0-1 0 0,-1 0 0 0,-1-2 0 15,2 0 0-15,-1 2 0 0,0-3 0 0,-1 2 0 16,1 1 0-16,1-2 0 0,4-3 0 0,-5 3 0 16,-3 4 0-16,2-3 0 0,1 1 0 0,-1-1 0 15,0 0 0-15,1 0 0 0,-1 1 0 16,1 1 0-16,-1 1 0 15,0-3 0-15,0-2 0 0,-1 0 0 16,4 2 0-16,-1-1 0 0,-2-2 0 16,1 2 0-16,0-2 0 15,5-1 0-15,0 0 0 0,0 0 0 0,0 0 0 16,-5 5 0-16,-1-2 0 0,6-3 0 0,-3 6 0 16,3-6 0-16,0 0 0 0,0 0 0 0,-5 2 0 0,5-2 0 0,0 0 0 15,0 0 0-15,0 0 0 0,0 0 0 16,-6 2 0-16,6-2 0 0,0 0 0 0,0 0 0 15,0 0 0-15,0 0 0 0,0 0 0 0,0 0 0 0,-5 1 0 16,5-1 0-16,0 0 0 0,0 0 0 0,0 0 0 16,0 0 0-16,0 0 0 0,0 0 0 0,0 0 0 0,0 0 0 15,0 0 0-15,0 0 0 0,-5 1 0 0,5-1 0 0,-5 1 0 16,5-1 0-16,0 0 0 0,0 0 0 0,0 0 0 0,0 0 0 0,0 0 0 16,0 0 0-16,0 0 0 0,0 0 0 15,-6 4 0-15,6-4 0 0,0 0 0 16,0 0 0-16,0 0 0 0,0 0 0 0,0 0 0 0,0 0 0 15,0 0 0-15,0 0 0 0,0 0 0 0,0 0 0 16,0 0 0-16,0 0 0 0,0 0 0 0,0 0 0 16,0 0 0-16,0 0 0 0,0 0 0 0,0 0 0 0,0 0 0 0,0 0 0 15,-5 0 0-15,5 0 0 0,0 0 0 0,0 0 0 16,-6 5 0-16,2 0 0 0,4-5 0 16,0 0 0-16,0 0 0 0,0 0 0 0,0 0 0 15,0 0 0-15,0 0 0 0,0 0 0 0,0 0 0 0,0 0 0 16,0 0 0-16,0 0 0 0,0 0 0 0,0 0 0 15,2 6 0-15,-2-6 0 0,0 0-768 16,0 0-208-16,0 0-48 0,0 0-10912 0,0 0-2192 0</inkml:trace>
  <inkml:trace contextRef="#ctx0" brushRef="#br2" timeOffset="149262.79">9596 5806 39615 0,'-29'-8'3520'0,"13"6"-2816"0,-1 2-560 0,3 0-144 0,4 1 0 0,10-1-256 0,0 0 64 15,0 0 16-15,-6 6 16 0,6-6 0 0,11 13 0 0,5-3 0 16,-1-5-2400-16,8-2-496 0</inkml:trace>
  <inkml:trace contextRef="#ctx0" brushRef="#br1" timeOffset="162507.64">3434 3229 12895 0,'0'0'272'0,"0"0"64"0,-11-16 16 0,11 16 32 0,0 0-384 0,0 0 0 0,0 0 0 0,0 0 0 16,0 0 0-16,0 0 0 0,0 0 0 0,0 0 0 15,0 0 0-15,0 0 0 0,0 0 0 0,0 0 0 16,0 0 0-16,0 0 0 16,0 0 0-16,0 0 0 0,0 0 896 0,0 0 96 0,0 0 32 0,0 0 0 15,0 0 0-15,0 0 0 0,0 0 0 16,0 0 0-16,0 0-832 0,0 0-192 0,0 0 0 15,0 0 0-15,0 0 864 0,-3 6 128 0,-1-2 32 0,4-4 0 16,0 0-832-16,0 0-192 0,0 0 0 16,0 0 0-16,-4 4 864 0,4-4 128 0,0 0 32 15,0 0 0-15,0 0-832 0,0 0-192 0,0 0 0 0,0 0 0 16,0 0 0-16,0 0 0 0,0 0 0 0,0 0 0 16,0 0 0-16,0 0 0 0,0 0 0 0,4 6 0 15,-4-6 864-15,4 5 128 0,0 1 32 0,-4-6 0 0,4 5-832 0,2 1-192 16,-4-1 0-16,1 1 0 0,0-1 0 0,1 2 0 15,-4-7 0-15,4 7 0 0,-2 0 0 0,3 1 0 16,-2 0 0-16,-1 1 0 16,1-2 0-16,-1 2 0 0,-2 2 0 0,0-2 0 15,0 0 0-15,1-2 0 0,-1 1 0 0,1 2 0 0,0 0 0 16,-2 0 0-16,-1-1 0 0,0 0 0 16,1 2 864-16,-2 0 128 0,1 0 32 15,0 0 0-15,-2-2-832 0,2 1-192 0,0 1 0 16,-4-1 0-16,2-1 0 0,1 0 0 15,1-2 0-15,-2 3 0 0,2-1 0 0,0 1 0 16,-1 0 0-16,0 0 0 0,1-1 0 0,-1-1 0 16,0 1 0-16,-1 0 0 0,1-1 0 15,1-1 0-15,-3 1 0 0,1 0 0 16,1-1 0-16,0 3 0 0,-2 1 0 16,2 0 0-16,-1-2 0 0,1 1 0 15,0 0 0-15,-1 0 0 0,1-1 0 16,-1 1 0-16,-1-3 0 0,2 2 0 15,0 1 0-15,1 0 0 16,-1-1 0-16,2-3 0 16,0 3 0-16,-2-2 0 0,1 1 0 15,-1 1 0-15,0-1 864 0,1 1 128 0,0 0 32 16,-3-1 0-16,2 0-832 16,0-1-192-16,-1-1 0 0,2 1 0 15,-2 2 0-15,1-2 0 16,-2 2 0-16,3-1 0 0,-2-2 0 0,0 1 0 15,0 0 0-15,2-1 0 16,-3 1 0-16,2-1 0 0,0 1 0 16,0 0 0-16,1 0 0 15,0 0 0-15,-2 0 0 0,1-1 0 0,3-6 0 16,-2 7 0-16,-1-1 0 16,1 2 0-16,-2 0 0 0,1-1 0 15,-1 1 0-15,0-1 0 16,2-1 0-16,-2 0 0 0,-1-1 0 0,1 1 0 15,0-1 0-15,-1 1 0 0,1-2 0 16,1 2 0-16,-4 3 0 16,1-3 0-16,0 1 0 15,0-2 0-15,1 1 0 0,-1 0 0 0,1 2 0 16,-1 0 0-16,2-4 0 0,0 2 0 0,-2-1 0 16,1 3 0-16,-1 1 0 0,2-1 0 0,3 1 0 15,-4 0 0-15,1 0 0 0,-1-1 0 16,2-1 0-16,-2 1 0 0,-1 0 0 0,3-1 0 15,1 1 0-15,-4 0 0 0,1-2 0 16,1 1 0-16,0 0 0 0,1-2 0 0,-2 1 0 16,3-1 0-16,-4-2 0 0,3 2 0 0,0 2 0 15,0 0 0-15,-2 0 0 0,2-3 0 0,0 0 0 16,-1 3 0-16,1-3 0 0,-1 3 0 16,4-7 0-16,-5 4 0 0,1 2 0 0,-1-1 0 0,1 2 0 0,1-1 0 0,-1-2 0 15,2 0 0-15,2-4 0 0,-5 6 0 0,0-1 0 16,2 1 0-16,2-1 0 0,-2 1 0 0,3-6 0 15,-4 5 0-15,2 1 0 16,2-6 0-16,-4 5 0 0,1 0 0 16,-1 0 864-16,1 1 128 15,-1-2 32-15,1 2 0 0,-1-2-832 16,0 2-192-16,1-1 0 0,3-5 0 16,-4 4 0-16,2 1 0 0,-3 0 0 0,2 1 0 15,3-6 0-15,-5 5 0 0,3 1 0 16,-2-1 0-16,1 1 0 15,3-6 0-15,0 0 0 0,-4 6 0 16,1 2 0-16,-1-1 0 0,4-7 0 16,-4 4 0-16,1 3 0 0,1-1 0 15,0 1 0-15,0-2 0 16,2-5 0-16,-4 5 0 0,4-5 0 16,-3 6 0-16,-1 1 0 0,1 0 0 0,1-2 0 15,2-5 0-15,-4 5 0 16,4-5 0-16,-5 4 0 0,5-4 0 15,-3 7 0-15,1-1 0 0,-3 1 0 16,3-2 0-16,2-5 0 16,-3 6 0-16,-1-1 0 0,2 1 0 15,-2-1 0-15,4-5 0 0,-3 7 0 16,-1-2 0-16,2 1 0 0,0-1 0 0,0 1 0 16,-3 0 0-16,2 1 0 0,0-1 0 15,3-6 0-15,-3 6 0 0,-1 2 0 16,3 0 0-16,0 0 0 0,0-1 0 15,-1-2 0-15,2-5 0 0,-3 7 0 0,1 0 0 16,1-1 0-16,0 1 0 0,1-1 0 16,-1 2 0-16,1-8 0 0,-2 8 0 15,-1-4 0-15,2 3 0 0,1-2 0 0,0 1 0 16,-1-1 0-16,1-5 0 0,0 0 0 16,0 6 0-16,0-6 0 0,-1 6 0 0,1 2 0 15,0-1 0-15,0-2 0 0,0-5 0 0,-1 6 0 16,0-1 0-16,1 2 0 0,0-7 0 0,0 0 0 0,0 0 0 0,0 0 0 15,0 0 0-15,0 0 0 0,0 5 0 16,0 2 0-16,0-7 0 0,0 0 0 0,0 0 0 16,0 0 0-16,0 0 0 0,0 0 0 15,0 0 0-15,0 0 0 0,0 0 0 16,0 0 0-16,0 0 0 0,0 0 0 0,-1 7 0 16,1-7 0-16,0 0 0 15,0 0 0-15,0 0 0 0,0 0 0 0,0 0 0 0,0 0 0 16,0 0 0-16,0 0 0 0,0 0 0 0,0 0 0 0,-1 6 0 15,1-6 0-15,-1 7 0 0,1-7 0 16,0 0 0-16,0 0 0 0,0 0 0 0,0 0 0 0,0 0 0 0,-1 5 0 16,1-5 0-16,-4 6 0 0,4-6 0 0,0 0 0 15,0 0 0-15,0 0 0 0,0 0 0 0,0 0 0 0,0 0 0 16,-2 5 0-16,2-5 0 0,0 0 0 16,0 0 0-16,0 0 0 0,0 0 0 0,0 0-768 0,0 0-208 0,-5 2-48 15,5-2 0-15,0 0-1632 0,0 0-336 16,-6-9-64-16,6 9-16 0</inkml:trace>
  <inkml:trace contextRef="#ctx0" brushRef="#br1" timeOffset="164327.87">2802 4783 12895 0,'0'0'576'0,"0"0"112"15,0 0-560-15,0 0-128 0,0 0 0 0,0 0 0 16,7-1 848-16,-7 1 144 0,0 0 32 0,0 0 0 0,0 0 0 0,0 0 0 15,6-1 0-15,-6 1 0 0,0 0 0 16,0 0 0-16,0 0 0 0,0 0 0 0,0 0 0 16,-1 6 0-16,-2 1 0 0,1 1 0 0,-3-1-832 15,2 2-192-15,-2 0 0 0,-1 2 0 0,2 2 0 0,-3 0 0 16,-1 0 0-16,2 3 0 0,-1 0 864 0,2 2 128 16,-4 1 32-1,2 0 0-15,0 1-832 16,1 1-192-16,-2 2 0 0,2 0 0 15,-1-1 0-15,-1 0 0 16,1 0 0-16,0 0 0 0,2 0 0 16,-3 0 0-16,2-1 0 0,2 0 0 0,1 0 0 15,1-1 0-15,0 0 0 0,0 1 0 16,-1-1 0-16,-3 2 0 16,4-1 0-16,0 0 0 0,-1-3 0 0,1-2 0 0,2 0 0 15,0-1 0-15,0 1 0 0,-2-3 0 0,2-3 0 16,0 2 0-16,0 1 0 0,-2-1 0 0,0-2 0 15,2-2 0-15,0-8 864 0,2 5 128 0,-2-5 32 16,0 0 0-16,0 0-832 0,0 0-192 0,0 0 0 0,0 0 0 16,6-4 0-16,-1-1 0 0,-1-3 0 15,-1-5 0-15,-5 1-2416 0,2 1-528 16,3-3-96-16,4 2-32 0</inkml:trace>
  <inkml:trace contextRef="#ctx0" brushRef="#br3" timeOffset="181858.2">4262 3596 12895 0,'0'0'272'0,"0"0"64"16,0 0 16-16,0 0 32 0,0 0-384 0,0 0 0 0,0 0 0 0,0 0 0 0,9-2 896 0,-9 2 96 0,0 0 32 0,0 0 0 0,0 0 0 0,0 0 0 15,0 0 0-15,0 0 0 0,7 0-832 0,-7 0-192 16,0 0 0-16,0 0 0 0,0 0 864 0,8 5 128 16,-8-5 32-16,6 7 0 0,-6-7-832 0,3 9-192 15,-3-9 0-15,1 10 0 0,0-2 864 0,-1 1 128 0,-2 1 32 16,0 1 0-16,-1 1 0 0,1 0 0 0,-1 1 0 15,-1 1 0-15,-1 0-832 0,1 2-192 16,-2 0 0-16,0-2 0 16,0-2 0-16,-3 1 0 15,3 1 0-15,-2 0 0 0,1-2 864 16,0 0 128-16,-1 0 32 16,0 1 0-16,1-3-832 0,-1 2-192 15,0 1 0-15,-2-1 0 0,3-2 0 16,-2-2 0-16,2 1 0 0,1 0 0 0,0-2 864 15,1-1 128-15,-1 0 32 16,6-6 0-16,-4 7-832 0,4-7-192 16,-7 7 0-16,7-7 0 15,-4 7 0-15,4-7 0 0,-7 7 0 16,7-7 0-16,0 0 0 0,-4 7 0 0,-2-1 0 16,6-6 0-16,0 0 0 15,-3 9 0-15,0-1 0 0,-2-1 0 0,5-7 0 0,-3 8 0 0,-1-1 0 16,4-7 0-16,-4 9 0 0,0-2 0 15,4-7 0-15,-3 8 0 0,-3-2 864 16,6-6 128-16,-5 7 32 0,-1 0 0 0,6-7-832 16,-4 8-192-16,4-8 0 0,-4 6 0 0,-2-2 0 0,6-4 0 0,-7 6 0 0,3 1 0 15,4-7 0-15,-4 6 0 0,4-6 0 0,0 0 0 16,0 0-3232-16,0 0-688 0,0 0-144 0,0 0-32 16</inkml:trace>
  <inkml:trace contextRef="#ctx0" brushRef="#br3" timeOffset="183609.86">3806 5162 12895 0,'0'0'272'0,"0"0"64"0,-2-5 16 16,6-3 32-16,-4 8-384 0,3-6 0 0,0-1 0 0,-3 7 0 0,3-7 896 15,-3 7 96-15,0 0 32 0,4-8 0 0,-4 8 0 0,1-7 0 16,-1 7 0-16,0 0 0 0,0 0 0 0,0 0 0 16,0-8 0-16,0 8 0 15,0 0 0-15,0 0 0 0,0 0 0 0,0 0 0 0,0 0-832 16,0 0-192-16,-7 8 0 0,4-3 0 0,3-5 864 0,-4 10 128 15,-2-2 32-15,2 2 0 0,0 3-832 0,2-2-192 16,-1 0 0-16,-3 2 0 0,2 1 0 0,1 1 0 31,-2 0 0-31,1 1 0 0,-1-1 0 0,1 2 0 16,-3 0 0-16,1 0 0 16,-2-2 864-16,2 4 128 15,2 3 32-15,-3-2 0 16,0-1-832-16,-2-1-192 0,4 0 0 15,0-2 0-15,1 3 0 16,1 0 0-16,-1-1 0 16,3 1 0-16,0-1 0 0,1-1 0 0,0 2 0 15,2 0 0-15,-2-2 0 0,0 1 0 0,0-3 0 16,1 3 0-16,0-3 0 0,3 2 0 16,0-2 0-16,2 3 0 0,-4-3 864 0,1-2 128 0,2 0 32 15,0 1 0-15,-2 0-832 0,3 1-192 16,0 1 0-16,0-1 0 0,2 1 0 15,-3-3 0-15,2-4 0 0,-1 5 0 16,0 1 0-16,0 1 0 0,-1-3 0 0,1 2 0 16,1 3 0-16,0-3 0 0,0-3 0 0,0 0 0 0,2 1 0 15,-3 1 0-15,1 2 0 0,0-2 0 0,-1-3 0 16,2 0 0-16,1 1 0 0,1-2 0 16,1-2 0-16,-2 0 0 0,-1 3 0 0,1-1 0 0,0 0 0 15,2 1 0-15,-1-2 0 0,2-2 0 16,-1 0 0-16,2 1 0 0,-2-2 0 15,-2 2 0 1,-3 1 0-16,3 0 0 0,2-3 0 16,0 3 0-16,0 2 0 15,-1-4 0-15,-10-7 0 0,13 8 0 16,-1 2 0-16,0 0 0 0,-1-1 0 0,2-1 0 16,-4-2 0-16,1 2 0 15,1 0 0-15,-2-1 0 16,0 0 0-16,0 1 0 15,-2 0 0-15,2 0 0 0,0-1 0 16,1 0 0-16,-3 1 0 0,1 0 0 16,-2 2 0-16,0-1 0 15,1 0 0-15,1-1 0 0,-3 1 0 16,2 0 0-16,-1 1 0 16,0-2 0-16,1 1 0 0,-1 0 0 0,1-2 0 0,0 1 0 15,0 2 0-15,-1-1 0 0,-1-2 0 16,2 0 0-16,-1 3 864 15,1-2 128-15,-3-1 32 16,2-1 0-16,0 2-832 0,1-3-192 16,-3 2 0-16,2 0 0 0,0-1 0 15,0 1 0-15,1-1 0 0,-1 1 0 16,0 4 0-16,1-3 0 16,0-2 0-16,1 2 0 0,-4 0 0 15,0-1 0-15,0 1 0 16,0 1 0-16,1-1 0 0,0-1 0 0,1 2 0 15,-3 0 0-15,-4-1 0 0,2-2 0 16,2 0 0-16,0 1 0 0,1 2 0 0,-2 0 0 0,1-2 0 0,1-1 0 0,-4-6 0 16,4 7 0-16,0-1 0 0,0 1 0 0,-4-7 0 15,4 7 0-15,-1-1 0 0,2 1 0 0,-5-7 0 16,2 5 0-16,-2-5 0 0,1 8 0 16,1-1 0-16,-2-7 0 0,1 7 0 0,-1-7 0 15,3 7 0-15,-3-7 0 0,1 7 0 0,0-1 0 0,-1 1 0 16,0-7 0-16,2 6 0 0,-2 0 0 0,0-6 0 0,0 0 0 15,-2 6 0-15,1 0 0 0,1-6 0 0,-1 4 0 16,1-4 0-16,-3 7 0 0,3-7 864 16,-2 5 128-16,2-5 32 0,0 0 0 0,0 0-832 0,-2 8-192 0,0-1 0 15,2-7 0-15,0 0 0 0,0 0 0 16,0 0 0-16,0 0 0 0,0 0 0 16,0 0 0-16,0 0 0 0,0 0 0 0,0 0 0 15,0 0 0-15,0 0 0 0,0 0 0 0,0 0 0 16,-6 2 0-16,6-2 0 0,-4-2 0 0,-1-3-1600 0,2-1-352 15,-2-2-80-15,1-1-16400 16</inkml:trace>
  <inkml:trace contextRef="#ctx0" brushRef="#br2" timeOffset="198054.23">2648 5323 12895 0,'0'0'272'0,"0"0"64"0,0 0 16 0,0 0 32 0,-8-15-384 0,7 8 0 0,1 7 0 0,0 0 0 0,-2-6 896 0,0 0 96 15,2-1 32-15,0 7 0 0,-2-5 0 16,2 5 0-16,0 0 0 0,-2-6 0 0,2 6 0 16,-2-5 0-16,2 5 0 0,-4-6 0 0,4 6-832 0,-3-4-192 15,-2-1 0-15,5 5 0 0,0 0 864 0,0 0 128 16,-4-1 32-16,4 1 0 0,-7 1-832 0,7-1-192 16,-5 3 0-16,2 0 0 0,-3 1 864 15,3 2 128-15,1 3 32 0,-1-1 0 0,-1 0-832 0,1 2-192 16,-1 0 0-16,2 1 0 0,0 1 0 0,2 1 0 15,-2 0 0-15,0 1 0 16,0 3 0-16,2-2 0 0,0 0 0 16,0 0 0-16,0 4 864 15,0 1 128-15,-1 1 32 16,1 1 0-16,0 0-832 16,1 0-192-16,1-1 0 15,0-2 0-15,-2 0 0 16,-2 0 0-16,0 1 0 0,1-2 0 0,0-1 0 15,0 0 0-15,0 1 0 0,0 0 0 16,1-2 864-16,0 1 128 0,-1-1 32 16,0 1 0-16,1 0-832 15,0 2-192-15,0 0 0 0,0-1 0 16,-1-1 0 0,1 0 0-16,0 2 0 0,0-1 0 0,-1-1 0 15,1 0 0-15,0-1 0 0,0 2 0 16,1-3 0-16,0 3 0 0,0-3 0 15,0 0 0-15,-1-3 0 0,1 1 0 16,1 0 0-16,0 0 0 0,-2-2 0 0,4 0 0 0,-2 0 0 16,0-1 0-16,0 1 0 0,1 0 0 0,-2-1 0 0,1 0 0 15,1 0 0-15,-1 0 0 0,-1 0 0 16,2 0 0-16,-2-2 0 0,1 0 0 16,1 0 0-16,1 1 0 0,-4 2 0 15,0-3 0-15,0-8 0 0,2 9 0 0,-1 1 0 16,1-1 0-16,0-1 0 0,2 0 0 0,0 3 0 0,-2-1 0 15,-2-1 0-15,3 1 0 0,2-2 0 16,-1-1 0-16,0 0 0 0,-1 1 0 16,-1-2 0-16,-2-6 0 0,0 0 0 0,2 7 0 0,2 1 0 15,0-1 0-15,-3 1 0 0,2-2 0 16,-3-6 0-16,4 7 0 0,-1 0 0 0,0-2 0 16,-3-5 864-16,1 6 128 15,0-2 32-15,-1-4 0 0,2 6-832 16,-2-6-192-16,0 0 0 0,0 0 0 15,0 0 0-15,0 0 0 0,0 0 0 16,0 0 0-16,0 0 0 0,0 0 0 0,0 0 0 16,0 0 0-16,0 0 0 0,0 0 0 15,0 0 0-15,0 0 0 0,0 0 0 0,0 0 0 16,0 0 0-16,0 0 0 0,0 0 0 0,2 6 0 0,-2-6 0 16,0 0 0-16,3 7 0 0,-3-7 0 0,0 0 0 15,0 0 0-15,0 0 0 0,0 0 0 16,3 4 0-16,-3-4 0 0,0 0 0 15,0 0 0-15,0 0 0 0,0 0 0 0,0 0 0 16,0 0 0-16,0 0 0 0,0 0 0 16,0 0 0-16,0 0 0 0,0 0 0 15,0 0 0-15,0 0 0 0,0 0 0 0,0 0 0 16,0 0 0-16,0 0 0 0,0 0 0 0,0 0 0 16,0 0 0-16,0 0 0 0,0 0 0 0,0 0 0 0,0 0 0 15,0 0 0-15,0 0 0 0,-3 5 0 16,3-5 0-16,0 0 0 0,0 0 0 15,0 0 0-15,0 0 0 0,0 6 0 16,0 0 0-16,0-6 0 0,0 0 0 16,2 6 0-16,-2-6 0 0,0 0 0 15,2 7 0-15,-2-7 0 0,4 6 0 0,-3 0 0 16,-1-6 0-16,0 0 0 0,3 6 0 16,-1-1 0-16,2 2 0 0,0-2 0 0,-2 1 0 15,-2-6 0-15,5 6 0 0,-1 0 0 0,2-2 0 0,-6-4 0 0,3 7 0 16,1-2 0-16,0-1 0 0,-4-4 0 0,4 7 0 15,-4-7 0-15,0 0 0 0,4 5 0 0,1-2 0 16,-5-3 0-16,0 0 0 0,0 0 0 0,0 0 0 0,5 6 0 16,-5-6 0-16,0 0 0 0,4 5 0 15,-4-5 0-15,0 0 0 16,4 4 0-16,-1 2 0 0,-3-6 0 16,0 0 0-16,0 0 0 15,5 4 0-15,-5-4 0 0,0 0 0 16,2 6 0-16,-2-6 0 0,0 0 0 0,0 0 0 0,0 0 0 15,0 0 0-15,3 8 0 0,-3-8 0 16,0 0 0-16,0 0 0 16,0 0 0-16,0 0 0 0,0 0 0 15,0 0 0-15,0 0 0 0,0 0 0 16,0 0 0-16,0 0 0 0,0 0 0 16,0 0 0-16,0 0 0 0,0 0 0 15,0 0 0-15,0 0 0 0,0 0 0 16,0 0 0-16,0 0 0 0,0 0 0 0,0 0 0 15,0 0 0-15,0 0 0 0,0 0 0 16,0 0 0-16,0 0 0 0,0 0 0 0,0 0 0 16,0 0 0-16,0 0 0 0,0 0 0 15,0 0 0-15,0 0 0 0,0 0 0 0,0 0 0 16,0 0 0-16,0 0 0 0,0 0 0 0,0 0 0 16,0 0 0-16,0 0 0 0,0 0 0 0,0 0 0 15,0 0 0-15,0 0 0 0,0 0 0 0,0 0 0 16,0 0 0-16,0 0 0 0,0 0 0 0,0 0 0 15,0 0 0-15,0 0 0 0,0 0 0 0,0 0 0 16,0 0 0-16,0 0 0 0,0 0 0 0,0 0 0 16,0 0 0-16,0 0 0 0,0 0 0 15,0 0 0-15,0 0 0 0,0 0 0 0,0 0 0 16,0 0 0-16,0 0 0 0,0 0 0 0,0 0 0 16,0 0 0-16,0 0 0 0,-3-6 0 15,3 6 0-15,0 0 0 0,0 0 0 16,0 0 0-16,0 0 0 0,0 0 0 0,0 0 0 15,0 0 0-15,0 0 0 0,0 0 0 0,0 0 0 16,0 0 0-16,0 0 0 0,0 0 0 16,0 0 0-16,0 0 0 0,0 0 0 0,0 0 0 0,0 0 0 15,-2-5 0-15,2 5 0 0,0 0 0 0,0 0 0 16,0 0 0-16,0 0 0 0,0 0 0 0,0 0 0 0,0 0 0 16,0 0 0-16,0 0 0 0,0 0 0 15,0 0 0-15,0 0 0 0,0 0-768 0,0 0-208 16,-4-6-48-16,4 6 0 0,0 0 0 0,0 0 0 15,0 0 0-15,0 0 0 0,0 0-1632 0,0 0-336 16,0 0-64-16,0 0-16 0</inkml:trace>
  <inkml:trace contextRef="#ctx0" brushRef="#br2" timeOffset="199299.11">3816 6519 12895 0,'0'0'272'0,"0"0"64"0,0 0 16 0,0 0 32 0,0 0-384 0,0 0 0 0,0-8 0 0,0 8 0 16,-1-7 1712-16,1 7 272 0,0-7 48 0,0 7 16 0,0 0-832 0,0 0-144 0,0 0-48 0,0 0 0 0,-2-6-816 0,2 6-208 0,0 0 0 16,0 0 0-16,0 0 864 0,0 0 128 0,-7 0 32 0,7 0 0 0,-7 7-832 0,1 2-192 0,0-3 0 15,0 4 0-15,1 1 864 0,-1 1 128 0,1 0 32 0,0 3 0 0,-2 1-832 0,0 1-192 78,5-1 0-78,-5 3 0 0,2-2 0 16,1 0 0-16,-1 0 0 0,2 2 0 0,-1 3 0 0,2 0 0 0,0-2 0 0,-1-1 0 0,0-2 0 0,1 1 0 16,1 1 0-16,0-2 0 0,0 0 864 0,1-1 128 0,0 1 32 0,0-1 0 0,1 0-832 0,1-1-192 0,1-1 0 0,3 1 0 0,-3-2 0 0,3 0 0 15,0-3 0-15,1 1 0 0,3 0 0 0,-1 1 0 0,-1 0 0 0,1-1 0 0,0-2 0 0,2 1 0 0,-2 0 0 0,2 1 0 16,1-4 0-16,1 1 0 0,-3 2 0 0,2-1 0 0,0 1 0 0,1 0 0 0,0-1 0 0,-1 0 0 0,0 1 0 0,0 2 0 0,1-2 0 15,-1-1 0-15,4-4 0 0,-2 2 0 0,-1 0 0 0,-1 1 0 0,-1 0 0 0,0 1 0 0,3 1 0 0,2 0 0 16,-1 0 0-16,2 0 0 0,-2-2 0 0,2 2 0 0,1 2 0 0,-1 0 0 0,-1 1 0 0,0 0 0 16,-2-3 0-16,1 1 0 0,1 0 0 0,-3 0 0 0,-2-3 0 0,0 2 0 0,0-3 0 0,-2 2 0 15,2 1 0-15,0 0 0 0,0-4 0 0,0 2 0 0,-2 1 0 0,-1-1 0 0,0 2 0 0,1-3 0 0,-1 2 864 0,0-4 128 16,1 3 32-16,-1-1 0 0,-1 0-832 0,-1 0-192 0,1-2 0 0,0 3 0 0,2 1 0 0,-2-1 0 0,-7-8 0 0,8 9 0 0,-2 1 0 16,1 0 0-16,-4 2 0 0,-1-3 0 0,-2-9 0 15,6 8 0-15,3 2 0 16,-3-1 0-16,-1-1 0 0,-5-8 0 0,4 9 0 15,-4-9 0-15,0 0 0 0,0 0 0 0,0 0 0 16,0 0 0-16,7 9 0 0,-7-9 0 16,4 10 0-16,-4-10 0 15,0 0 0-15,0 0 0 0,0 0 0 16,0 0 0-16,0 0 0 0,0 0 0 0,0 0 0 16,0 0 0-16,0 0 864 0,0 0 128 15,-10 0 32-15,10 0 0 0,-9 0-1648 16,9 0-320-16,0 0-64 0,0 0-16 0,-9-5-1632 0,2 3-336 15,7 2-64-15,0 0-16 0</inkml:trace>
  <inkml:trace contextRef="#ctx0" brushRef="#br2" timeOffset="199831.71">4482 6840 16575 0,'0'0'736'0,"0"0"160"16,0 0-720-16,0 0-176 0,0 0 0 0,0 0 0 0,0 0 848 0,0 0 144 15,-5 12 32-15,0 1 0 0,-6 3 0 0,0 2 0 16,1 3 0-16,-4 0 0 0,-1 3 0 0,1-1 0 16,0 0 0-16,0 1 0 15,-1-1-832-15,1-1-192 0,0-1 0 0,0-2 0 16,3-4 864-16,-1 2 128 0,1 0 32 0,1-1-9840 16,-2 0-1952-16</inkml:trace>
  <inkml:trace contextRef="#ctx0" brushRef="#br2" timeOffset="200736.63">3541 7763 16575 0,'0'0'736'0,"0"0"160"0,0 0-720 0,4-7-176 0,-1-1 0 16,-3 8 0-16,0 0 848 0,0 0 144 0,0 0 32 0,0 0 0 0,0 0-832 0,0 0-192 0,0 0 0 16,0 0 0-16,0 0 864 0,0 0 128 0,0 0 32 0,0 0 0 15,0 0 0-15,0 0 0 0,0 0 0 0,-6 6 0 16,-2 4 0-16,0 1 0 0,-4 0 0 0,0 1 0 16,-3 0-832-16,0 5-192 0,-1 2 0 0,-2 1 0 0,0-1 0 15,-3 2 0-15,2 3 0 0,-3-1 0 16,-3 2 864-16,1 4 128 0,-4 2 32 15,-2 1 0 1,-1 2-832-16,0 1-192 0,2 3 0 16,0 0 0-16,0 1 864 15,2-1 128-15,2-1 32 0,-1 0 0 0,3-3-832 0,-2-1-192 16,4 1 0-16,-3 1 0 16,2-3 0-16,-2 1 0 0,-2-1 0 0,2-1 0 15,1-2 0-15,0 2 0 0,-1-1 0 0,1-1 0 0,-2-2 0 0,5-2 0 0,1-1 0 16,2 2 0-16,-1-2 0 0,6-1 0 0,-2 0 0 15,4-1 0-15,2-5 0 16,-2-1 0-16,1 1 0 0,2-2 0 16,3-2 0-16,2-2 0 0,-2-1 0 15,1-1 0-15,1 0 0 0,0-2 0 16,0-1 0-16,2-6 0 16,0 0-1600-16,0 0-352 0,0 0-80 15,6-5-16-15,3-6-816 0,-1-4-160 16,5-8-48-16,2-5 0 0</inkml:trace>
  <inkml:trace contextRef="#ctx0" brushRef="#br2" timeOffset="202319.87">2661 6553 16575 0,'0'0'368'0,"0"0"80"0,0 0 0 0,0 0 16 0,0 0-464 0,0 0 0 0,0-6 0 0,0 6 0 0,0 0 912 16,0 0 96-16,0 0 16 0,0 0 0 0,-3-4 0 0,3 4 0 0,0 0 0 16,0 0 0-16,0 0-832 0,0 0-192 0,0 0 0 0,-5 4 0 15,-1 2 864-15,2 0 128 0,1 1 32 0,0 2 0 0,-1 1-832 16,0 2-192-16,-1 0 0 0,1 2 0 15,0 2 864-15,2 1 128 0,-1 2 32 0,-1 4 0 32,1 0-832-32,1 3-192 0,1 1 0 0,1 3 0 15,0 0 0-15,0 1 0 16,0 0 0-16,0 1 0 16,1 1 0-16,0-3 0 15,1-2 0-15,0 1 0 16,1-1 864-16,0 1 128 0,-1 1 32 15,-1-2 0-15,1-2-832 16,3 0-192-16,1 0 0 16,-1 2 0-16,-2-1 0 15,3 1 0-15,0-2 0 0,0 0 0 16,-1 0 0-16,1-1 0 0,1-1 0 16,2 2 0-16,1-3 0 0,-2 0 0 15,1-1 0-15,2 2 0 0,-1 0 0 16,-1 1 0-16,1-1 0 0,0 1 0 15,1-1 0-15,-1 0 0 0,-1 2 0 16,1-1 0-16,-2 0 0 0,1 0 0 0,-2-1 0 16,2-1 0-16,-4-1 0 0,4-1 0 15,-3-1 0-15,0 0 0 0,0-1 0 0,0-1 0 16,2-2 0-16,-4 1 0 16,1-4 864-16,1 0 128 0,-1-1 32 15,0 0 0-15,1-1-832 0,-1 0-192 16,1-1 0-16,-1-1 0 0,0-2 0 15,-1 0 0-15,2 0 0 0,-3 1 0 16,2-1 0-16,2 1 0 0,-4-1 0 0,2-1 0 16,-1 1 0-16,1-1 0 0,-1 1 0 15,0 2 0-15,2 0 0 0,-2 1 0 16,1-2 0-16,1 1 0 16,-1 1 0-16,1-1 0 0,2 2 0 15,0-2 0-15,-2-2 0 0,1 1 0 16,1-1 0-16,-1 0 0 0,1 2 0 15,0-1 0-15,0 0 0 16,1-1 0-16,0 1 0 0,-1 1 0 0,-2-3 0 16,2 1 0-16,1 0 0 0,0-1 0 15,-2 2 0-15,1-3 0 0,-1 1 0 16,-1-1 0-16,0 2 0 16,0 0 0-16,3-1 0 0,-3 1 0 15,-2-3 0-15,3 2 0 16,-3-2 0-16,2 3 0 0,-6-7 0 15,6 6 0-15,1 1 0 0,0-1 0 16,-1 2 0-16,2-2 0 16,-4 1 0-16,3 1 0 0,-1 0 0 15,1 1 0-15,1-1 0 0,-3 1 0 16,1 1 0-16,-1 0 0 0,1-1 0 16,-1-2 0-16,-1 3 0 0,2-2 0 15,-1 1 0-15,0 0 0 0,-1-1 0 16,1 0 0-16,0 0 864 0,-2 0 128 15,1 1 32-15,0 0 0 16,2 0-832-16,-3-1-192 0,-3-8 0 0,3 7 0 0,2 2 0 0,-1 0 0 16,0-1 0-16,1-2 0 0,-2 1 0 0,0 1 0 15,-1-3 0-15,1 1 0 16,-3-6 0-16,4 5 0 0,2 1 0 0,-3 0 0 16,1 2 0-16,1 0 0 0,0-1 0 15,2 4 0-15,0 0 0 0,-3 0-192 16,1-2 48-16,3 0 0 0,-3 0 144 15,0 0 0-15,1 0 0 0,-1 2 0 16,-1-2 0-16,2 1 0 0,-2 1 0 0,2-3 0 16,-1 1 0-16,0-2 0 0,-2 1 0 0,3 1 0 15,-1-1 0-15,1-3 0 0,-6-5 0 0,6 8 0 16,-6-8 0-16,5 11 0 0,0-1 0 16,-1 0 128-16,-4-10-128 0,0 0 0 0,5 6 0 15,-1 1 0-15,-4-7 0 0,6 10 128 0,-6-10-128 16,0 0 0-16,0 0 0 0,2 11 0 0,2-1 0 0,-4-10 128 0,0 0-128 0,0 0 0 0,4 8 0 0,-4-8 0 15,0 0 0-15,0 0 0 0,0 0 0 0,0 0 0 0,0 0 0 16,0 0 0-16,3 10 0 0,-3-10 0 0,0 0-192 0,0 0-48 16,7-5-16-16,-2-2 0 0,-2-1-1568 15,-2 1-320-15,-1 7-64 0</inkml:trace>
  <inkml:trace contextRef="#ctx0" brushRef="#br2" timeOffset="-198297.11">3327 1983 9215 0,'0'0'192'0,"0"0"64"0,0 0 0 0,0 0 0 0,0 0-256 0,0 0 0 0,0 0 0 0,0 0 0 0,6 1 864 16,2 1 128-16,-2-1 32 0,0 1 0 0,1 1-832 0,1 0-192 31,-1 1 0-31,1 1 0 0,1 1 0 0,0 0 0 0,0 0 0 0,1 2 0 16,0 1 0-16,0 1 0 0,1 0 0 0,-1 0 0 0,1 1 0 0,-1 1 0 16,-1 0 0-16,1 0 0 0,1-2 0 0,-3 2 0 15,2-1 0-15,-1 3 0 16,0-1 0-16,0 1 0 0,-5 2 0 15,3-3 0-15,-1 4 0 0,0-1 0 0,-1 1 0 16,0 1 0-16,-4 0 864 0,-1-1 128 16,0 1 32-16,-1 0 0 15,1 6-832-15,-1-2-192 16,-3 0 0-16,2 1 0 0,1 0 0 16,0-1 0-16,1-1 0 15,-1 0 0-15,0 1 0 16,0 0 0-16,1-4 0 0,-1 1 0 15,-2 0 864-15,2-1 128 16,-2 0 32-16,1 0 0 16,-2-2-832-16,1 2-192 15,0-1 0-15,-4 0 0 0,1-2 0 16,-1-1 0-16,0 1 0 0,2 1 0 16,-4 2 0-16,4-3 0 15,-3-2 0-15,1 1 0 0,0-1 0 16,1 0 0-16,-2 0 0 15,1-2 0-15,-1-1 864 16,0 0 128-16,1 0 32 16,-1 0 0-16,-1 1-832 15,0-3-192-15,1 0 0 0,0 0 0 16,-2 1 0-16,1 0 0 16,-1-3 0-16,0 2 0 15,2 0 0-15,-3-1 0 16,1 1 0-16,1 0 0 0,-2-2 0 15,1 1 0-15,0 0 0 0,-2 1 0 16,1-1 864-16,1 1 128 16,-2-2 32-16,1 2 0 15,-1 3-832-15,2-3-192 0,-2-1 0 16,1 1 0-16,0 0 0 16,0 1 0-16,0 2 0 0,0-3 0 0,0-1 0 0,-2 0 0 15,3 0 0-15,0 1 0 0,-1-1 0 0,0-2 0 16,-1-2 0-16,1 3 0 0,-2 2 0 15,-1-3 0-15,1 3 0 0,1-2 0 16,0 2 0-16,1-1 0 0,-3-1 0 16,0 0 0-16,1-2 0 0,0 1 0 0,-1 0 0 15,1 1 0-15,-1-2 0 0,0 0 0 0,-1 0 0 0,-1-1 0 0,1 0 0 16,-1-1 0-16,1 0 0 16,0 0 0-16,-1 1 0 0,2 0 0 15,1 1 0-15,0 0 0 16,-1 0 0-16,4 3 0 0,-1-3 0 15,-3 7 0-15,0-2 0 0,3 0 0 16,3-2 0-16,0 1 0 0,1 1 0 16,0 0 0-16,1-1 0 0,1 1 0 0,-1-2 0 15,0 2 0-15,1 1 0 0,-2 0 0 16,1-4 0-16,1 1 0 0,-1 3 0 16,1 0 0-16,-2-1 0 0,2-2 0 15,0 3 0-15,-1-1 0 0,-1 1 0 16,2 0 0-16,-1 0 0 0,3 0 0 15,1 0 0 1,1 1 0-16,-3 0 0 0,2 0 0 16,0 0 0-16,0 2 0 15,1-1 0-15,0 1 0 0,-1 0 0 0,1-1 0 16,1-1 0-16,1 0 0 16,1 4 0-16,0-2 0 15,0-1 0-15,0 1 0 16,0 1 0-16,2 0 0 0,-3 1 0 0,2-1 0 15,1-4 0-15,3 0 0 16,-3 0 0-16,2 0 0 0,1 0 0 0,-1-2 0 16,3-1 0-16,0 2 0 0,1 1 0 15,2 0 0-15,-3-2 0 16,2 1 0-16,0-1 0 0,0 1 0 16,1-1 0-16,0-3 0 0,-1 3 0 0,4-2 0 15,2 3 0-15,-2-1 0 0,-1 2 0 16,-2-2 0-16,2-2 0 0,-2 1 0 15,-1 3 0-15,-1-2 0 0,-2 0 0 16,1 1 0-16,-2 0 0 0,-1 1 0 0,1 0 0 0,1-1-12240 0</inkml:trace>
  <inkml:trace contextRef="#ctx0" brushRef="#br2" timeOffset="-195241.39">3305 4230 4607 0,'0'0'400'0,"0"0"-400"0,0 0 0 0,0 0 0 0,0 0 1296 0,0 0 176 0,0 0 48 0,0 0 0 15,0 0-816-15,0 0-144 0,0 0-48 0,9 4 0 0,-9-4-96 0,0 0-32 0,0 0 0 0,7 5 0 0,-7-5 0 0,0 0-16 0,0 0 0 0,8 6 0 16,-2 1 48-16,-6-7 16 0,0 0 0 0,0 0 0 0,0 0-32 0,7 6 0 0,-7-6 0 0,6 7 0 0,-6-7-32 16,0 0-16-16,0 0 0 0,9 5 0 0,-9-5-80 0,7 4-16 0,-7-4 0 0,9 2 0 0,-1 2-48 0,-8-4-16 0,9 1 0 15,-1 1 0-15,-8-2 0 0,11 3-16 0,0 0 0 0,-3-1 0 0,-8-2-16 0,10 1 0 16,-1 5 0-16,0-3 0 0,0-1-16 0,-1-1 0 0,-8-1 0 0,11 4 0 16,-2 0-144-16,0 0 192 0,1 0-192 0,-3-2 192 0,2 2-64 0,1 0-128 0,0-2 192 0,1 0-64 15,-2-1 0-15,-9-1 0 0,0 0 0 0,12 6 0 0,1-5-128 0,0 0 192 0,-2 0-192 0,-1 1 192 16,0 3-64-16,-2 0-128 0,-8-5 192 0,10 2-64 0,2 2-128 0,-3 0 0 0,-1 1 144 0,1-1-144 0,0-1 0 15,2 1 144-15,-2 2-144 0,1-1 0 0,1 0 128 0,-1-1-128 16,1 0 0-16,0 1 0 16,-4 2 128-16,3-2-128 15,0 0 0-15,0-2 0 0,0 1 0 16,0 1 0-16,0-1 0 0,1-1 0 16,0 1 0-16,-1 1 0 0,-1 2 128 15,0-2-128-15,1 0 0 16,3-2 0-16,-2-1 0 0,1 3 0 15,-1 2 0-15,2 0 0 0,-2-4 128 0,3 2-128 16,2-1 0-16,-2 3 128 0,-5 1-128 0,4 0 0 16,1-4 176-16,-1 2-176 0,1 2 160 0,2-1-160 15,-2 0 0-15,0-2 128 0,1 0-128 0,-3 1 0 0,-1 4 0 16,-1-1 128-16,0-3-128 0,2 1 0 16,-2 2 0-16,-1 0 0 0,2 1 0 0,-2-2 0 0,0-2 128 15,0 3-128-15,0 0 0 0,1 0 144 0,-2-5-144 16,2 3 160-16,0-1-160 0,-1 1 160 0,-2 2-160 15,0-3 160-15,1 0-160 0,0 0 160 0,-1 2-160 16,1 0 0-16,0-2 0 0,-2 3 0 0,1-1 128 16,1 1-128-16,-1 0 0 0,2 0 128 15,0-1-128-15,0 0 0 0,0 0 0 0,-3 1 128 16,1 1-128-16,2 0 0 16,0-1 0-16,0 1 0 15,2 2 0-15,0-2 0 0,-3 0 0 0,3 1 0 16,0 1 0-16,-2 1 128 15,0 0-128-15,0 0 128 0,2-1-128 16,0 1 0-16,-1 0 0 0,0 0-176 16,0 2 176-16,-1 0 0 0,-2-3 0 15,0 3 0-15,2 3 0 0,-2-2 0 16,0 0 0-16,-2 0 0 0,-1 3 0 16,2-2 0-16,-4 2 0 0,1-2 0 15,2-1 0-15,-2 1 0 16,0-3 0-16,-2 1 128 0,1 1-128 15,1-1 0-15,-1-2 0 0,0-1 128 16,0-1-128-16,2 0 0 16,-2 0 0-16,0 2 0 15,0-1 0-15,0 0 0 0,1 0 0 16,0-1 0-16,-3-11 0 16,2 12 144-16,-2 2-144 0,0 2 0 15,0-1 144-15,0-1-144 0,0-3 0 16,0 3 144-16,0 1-144 15,0 0 0-15,-1-1 144 16,0 0-144-16,-2-1 0 0,0 2 144 0,0 2-144 16,0-3 0-16,1-2 128 0,-3 2-128 0,1-1 0 0,-1 1 0 15,0-1 128-15,-1 3-128 0,1-4 0 0,0 1 0 16,1 0 0-16,0 0 128 0,0-1-128 0,-2 1 0 16,0-2 176-16,2 0-176 0,-2 1 160 0,2-2-160 0,0-2 176 15,0 0-176-15,4-8 192 0,-4 9-192 16,1 0 256-16,-1-2-48 0,2 1-16 15,2-8 0-15,-3 10-32 16,2 0-16-16,1-10 0 0,-4 8 0 0,4-8-144 0,-3 8 192 16,3-8-192-16,0 0 192 0,0 0-192 0,0 0 128 0,0 0-128 0,0 0 128 15,-3 7-128-15,3-7 0 0,0 0 144 0,0 0-144 0,-6 9 144 0,6-9-144 0,0 0 192 0,0 0-192 0,0 0 160 0,0 0-160 16,0 0 128-16,0 0-128 0,0 0 128 0,0 0-128 0,0 0 0 16,0 0 128-16,0 0-128 0,0 0 0 0,0 0 144 0,0 0-144 0,0 0 0 15,0 0 128-15,9-2-128 0,-2-2 0 0,-7 4 0 16,8-3 128-16,-8 3-128 0,9-4 0 0,-3-4 0 15,-2 0 0-15,1 0 0 0,0 2 128 16,-1-2-128-16,2 4 0 16,1-3 0-16,-1 1 128 0,2-2-128 15,-3-1 0-15,3-2 0 16,-1-3 0-16,1 2 0 16,-1 0 0-16,3 1 0 0,-2-4 128 15,0-2-128-15,-1-2 0 0,2-1 0 16,-3-1 128-16,3-2-128 0,-1 0 0 0,0-2 0 15,-2 1 0-15,2-1 0 0,-3 2 0 16,1 0 0-16,-1 2 0 0,2 3 0 16,-1 0 0-16,-1 0 0 15,-1 3 0-15,-1 0 0 0,-1 2 0 16,1 4 0-16,-2-2 0 0,-1-4 0 16,0 3 0-16,0 1 0 15,-1 2 0-15,-3 2 0 16,0-1 0-16,1 0 0 0,0 1 0 15,-3 0-192-15,1 0 32 16,0 2 16-16,-1-3 0 0,0 0-112 16,0 2-32-16,-1 0 0 0,2 1 0 15,-1-1 128-15,1 1 32 0,-1-1 0 16,-2 3 0-16,2 2 128 16,6 1 0-16,-8-3 0 0,8 3-128 0,0 0 128 0,0 0 0 0,0 0-144 0,-8-1 144 0,8 1 0 15,-6 2 0-15,6-2 0 0,-6 7 0 16,6-7-192-16,-2 10 192 0,1-1-160 0,1 1 160 0,0 0-128 0,1 1 128 15,1 1 0-15,1 0-144 0,-1 0 144 16,0 0 0-16,-1 2 0 0,-1 0 0 0,-1-2 0 16,0 4-128-16,0 3 128 0,0 1 0 15,0-1 0-15,-2-1 0 0,1 0 0 16,0 0 0-16,-2-1 0 0,-1 3 0 0,0-1 0 16,-1-1 0-16,0 0 0 0,0-2 0 0,-4 0 0 15,1 1 0-15,-1 0 0 0,-1-2 0 0,-1 0 0 0,0-1 0 0,0-2 0 16,-2 2 0-16,0 1 0 0,-1-1 0 0,1 0 0 0,0-1 0 15,0 0 0-15,1-1 0 16,-1-1 0-16,1-1 0 0,-3-1 0 16,3 1 0-16,0 6 0 15,1-3 0-15,0-2 0 0,2-2 0 16,-2-3 0-16,1 1 0 0,0 3 0 16,2-4 0-16,1 0 0 0,2-1 0 15,1 0 0-15,5-5 0 0,-6 3 0 16,6-3 0-16,0 0 0 0,0 0 0 0,0 0 0 15,0 0 0-15,0 0 0 0,0 0 0 0,0 0 0 16,0 0 144-16,0 0-144 0,0 0 0 0,7-6 192 16,2-1-64-16,0 1 0 0,2 0-128 15,-1-1 128-15,1-2-128 16,1-2 0-16,1 0 0 16,4 0 192-16,-1 0-64 0,0 2 0 0,0-4-128 15,2 0 144-15,0-1-144 0,1 0 0 16,1-1 144-16,-3 1-144 15,2-1 0-15,-2-2 144 0,-2 1-144 0,-2-3 0 16,0-1 0-16,-3-2 0 0,1-1 0 16,-1-2 0-16,0 1 144 0,-1-2-144 15,1 2 0-15,-6-1 128 16,3 1-128-16,-1-1 0 16,-2 3 0-16,-1 0 0 0,1 5 0 0,1 2 0 15,-3 2 0-15,0 1 0 16,-1 1 0-16,0 3 0 15,-1 1 0-15,0-1 0 16,0 8 0-16,0 0 0 0,0 0 0 0,0 0 0 0,0 0 0 0,0 0 0 0,0 0 0 16,0 0-160-16,-6 4 160 0,-1 3-160 0,1 2 160 0,-1 2-144 15,0 0 144-15,2 2-128 16,-3 2 128-16,2 2 0 0,-3-1-128 16,2 2 128-16,-3 1 0 0,0 1 0 0,1 0 0 0,-2 2 0 15,-2 3-128-15,2-1 128 0,-2 0 0 0,0 0 0 0,1-1 0 16,-1 0 0-16,0 1 0 0,-1-6 0 15,0-1-128-15,0-2 128 0,-2-1 0 0,2-3 0 0,1 3 0 16,1 0 0-16,0-2 0 0,1-1 0 0,-1-3 0 0,2-1 0 16,1 0 0-16,-2 2 0 0,2-3 0 15,1-1 128-15,2 0-128 16,0 3 128-16,6-8-128 0,-6 0 0 16,6 0 0-16,0 0 0 0,0 0 0 0,0 0 0 15,0 0 0-15,-6-10 0 0,4 4 0 0,2-2 128 16,3-1-128-16,2-2 128 15,1 0-128-15,3-4 0 0,0 1 0 0,3 1 0 0,0-1 0 16,1-1 0-16,2-2 0 0,0-2 0 16,1-2 0-16,1-1 0 0,1-2 0 15,-1-1 0-15,1 0 0 16,-2-2 0-16,2 1 0 0,2-1 0 16,-3 1 0-16,1 3 0 0,-2 3 0 0,-1 3 0 15,-2 0 0-15,0 3 0 0,-3 3 0 16,0 3 0-16,-2 3 0 0,-2-1 0 0,-6 6 0 15,0 0 0-15,0 0 0 0,0 0 0 0,2 10-128 16,-3 2 128-16,-2 5 0 0,-6 1-144 16,1 3 144-16,-3 0-160 0,-1 1 160 15,-1 1 0-15,-2 4 0 0,-3-2 0 16,1 0 0-16,-1 0 0 0,0-3 0 16,-4-3 0-16,4-1 0 0,2-2 0 15,1-1 0-15,-3-3 0 0,3-1 0 16,1-3 0-16,-1 1-256 0,0 0 80 0,1-3-13056 15</inkml:trace>
  <inkml:trace contextRef="#ctx0" brushRef="#br2" timeOffset="-193606.36">3812 4426 4607 0,'18'8'400'0,"5"0"-400"0,-1 0 0 0,2 1 0 0,-2 2 448 16,3 0 16-16,-3-1 0 0,2 1 0 0,-1 1-464 0,1 2 0 15,-1-2 0-15,0 3 0 0,3-1 176 0,-1 1-176 16,1-3 192-16,-3 2-192 0,2 2 512 16,-1 0 0-16,-2-1 0 0,0 2 0 15,-2-1 0-15,1 1 0 0,0-1 0 0,1 2 0 16,-3-3-64-1,-2 6-32-15,0-1 0 0,-1-1 0 0,1 1-48 0,-2-3-16 16,-2 3 0-16,1 2 0 16,-1 0-96-16,-2 1 0 15,0 4-16-15,0-2 0 0,1-1-80 16,-3 1-16-16,1 2 0 0,-2-1 0 0,1 2-144 16,-1-2 160-16,-3-1-160 0,2 0 160 15,1-2-16-15,-3-1 0 0,-2-1 0 0,0-1 0 16,-3 0 80-16,-1 1 16 0,-2 0 0 0,1-2 0 15,0-2 48-15,-1 1 16 0,0 1 0 0,-2-2 0 0,1 0-32 16,-1-2 0-16,1-1 0 0,-1 0 0 0,1-1-16 0,1 0 0 16,-4 0 0-16,3 3 0 0,0-1-64 15,0-1 0-15,-2 0-16 0,1-1 0 16,1 1-176-16,-2-2 128 0,1-1-128 16,-4 1 128-16,2-1 16 0,-3-1 0 0,-1-2 0 15,1 2 0-15,-1-1 144 0,0 0 32 0,1 1 0 0,-1-2 0 16,3-2 48-16,-1 0 16 0,-1 1 0 0,1-1 0 0,-3 2-16 15,2-1 0-15,2 1 0 0,-1-1 0 16,-1-1-96-16,0-1-16 16,0-1 0-16,2 2 0 15,-1 1-96-15,3-1-32 0,-2-3 0 16,3 4 0-16,-1 2-128 16,2 0 0-16,-2-1 0 15,4-1 0-15,-1 2 0 0,3-9 128 16,-1 10-128-16,1-1 0 0,0-9 0 15,4 8 0-15,-4-8 0 0,8 10 0 16,3-2-1200-16,2-1-160 0</inkml:trace>
  <inkml:trace contextRef="#ctx0" brushRef="#br2" timeOffset="-192695.81">3808 6565 13183 0,'0'0'576'0,"0"0"128"0,0 0-560 0,3-8-144 0,-3 8 0 0,0 0 0 0,0 0 704 0,0 0 96 16,3-6 32-16,-3 6 0 0,0 0-448 0,0 0-64 0,0 0-32 0,0 0 0 0,0 0-32 0,0 0 0 0,0 0 0 0,0 0 0 0,-9 0 16 0,-1 2 0 0,4 1 0 0,-4 1 0 0,0 2 0 0,0 1 0 0,-3 1 0 0,2 0 0 0,-3-1-16 0,-1 1-16 0,0 3 0 16,0 0 0-16,0 0 16 0,1 3 16 0,-1 0 0 0,-1 4 0 0,1 0-16 15,3 2 0-15,1 0 0 0,1 0 0 0,0-2-48 16,0 3-16-16,6-2 0 16,-2 0 0-16,2-1-192 0,1 1 128 0,1 0-128 15,1-1 0-15,1-1 0 0,0-2 128 16,1-1-128-16,1 0 0 0,3 2 0 0,1 0 0 15,1-2 128-15,1-2-128 16,-5 0 144-16,1 0-16 0,1 2 0 0,1-2 0 16,5-1-128-16,-1 2 192 0,-1 1-192 15,3-1 192-15,6-2-64 16,-3 0-128-16,-3 0 192 16,4 3-64-16,0 1-128 0,3 0 192 0,-3-1-192 15,2-2 192-15,0 0-192 0,-2-1 160 0,3 4-160 16,-2-3 160-16,3-1-160 0,-2-1 160 15,2 2-160-15,1 0 160 0,-2-2-160 16,1 1 0-16,-1 0 144 0,2 1-144 0,-4 2 0 16,2-1 0-16,-1-1 0 0,-1 1 128 15,1 1-128-15,-1 0 176 16,2-1-176-16,-1-1 192 16,0 1-192-16,1 0 0 0,-1 2 0 15,0 0 0-15,-1-1 0 0,-1-1 0 0,-1-3 0 0,0 2 0 16,-1 3 0-16,0 0 0 0,-1-1 0 0,0 3 0 0,-1-1 0 15,0 2 0-15,0-1 0 16,2-2 128-16,-2-1-128 0,0 2 0 0,0-2 144 16,-2 0-144-16,0-1 176 0,1 1-48 15,-4-2 0-15,2 0 0 0,-3 0 64 0,1 1 0 16,-1-2 0-16,0 0 0 0,2 1 0 16,-3-1 16-16,-3-3 0 0,0 3 0 0,2-3-16 0,0 0 0 15,-1 0 0-15,0 1 0 0,1-1 0 0,-4-8-16 16,0 0 0-16,2 8 0 0,-1 0-176 0,-1-8 128 0,1 9-128 0,-1-9 128 15,0 0-128-15,1 9 128 0,-1-9-128 0,0 0 128 0,0 0-128 16,-2 9 0-16,2-9 144 0,-2 6-144 0,-5 1 0 0,7-7 144 16,0 0-144-16,0 0 0 0,0 0-1216 15,-7 6-336-15</inkml:trace>
  <inkml:trace contextRef="#ctx0" brushRef="#br4" timeOffset="-171891.7">2237 9908 20271 0,'0'0'448'0,"-5"2"80"0,2-2 32 0,-2 0 16 0,-1 2-576 0,1 0 0 0,-1 1 0 16,-1 0 0-16,1 2 928 0,0-1 80 0,2 1 16 0,-2 0 0 0,1-6 0 0,5 1 0 0,0 0 0 0,0 0 0 16,0 0 0-16,0 0 0 0,0 0 0 0,9-5 0 0,1 1 0 0,4 0 0 0,5-1 0 15,6 1 0-15,6 0 0 0,2 2 0 0,1-2 0 0,1-1 0 0,1 1-832 16,1 2-192 78,-1-3 0-94,1 2 0 15,3 1 0-15,-4-3 0 0,-2-1 0 0,4 0 0 0,2 5 0 0,2-1 0 0,-2 1 0 16,-6 1 0-16,-3 0 0 0,-3 0 0 0,-6 0 0 0,-2 2 0 0,-3-1 0 0,-2 1 0 15,-2 1 0-15,-2 0 0 0,-11-3 0 0,10 4 0 0,-10-4 0 0,0 0 0 0,7 7 0 16,-7-7 0-16,0 0 0 0,0 0 0 0,0 0 0 0,0 0 0 0,-9 6 0 0,-2 0 0 0,-3-2 0 0,-3 1 0 0,-3-2 0 16,-3 3 0-16,-5 0 0 0,-9-1 0 15,-6-3 0-15,-3 1 0 16,-1 1 864 0,-1 1 128-16,-1-5 32 15,1 0 0-15,3 1-832 16,0 1-192-16,2 4 0 15,2-4 0-15,1-3 0 16,8 0 0-16,4 0 0 0,6-1 0 16,4 0 0-16,7 1 0 0,2 0 0 15,9 1 0-15,0 0 0 0,13 0 0 16,4-4 0-16,6-2 0 0,6 0 0 0,6-1 0 16,1 0 0-16,3 2 0 15,2 2 0-15,3-1 0 0,0 0 0 0,2 2 0 16,3-3 0-16,2 1 0 0,-1-2 0 0,-1 3 0 0,-7 1 0 15,-5 1 0-15,-5-1 0 0,-3-1 0 16,-7-1 864-16,-2 3 128 0,-3-1 32 0,-5 1 0 0,-12 1-832 16,0 0-192-16,9-3 0 0,-9 3 0 0,0 0 0 15,0 0 0-15,-8-1 0 0,-2 0 0 0,-4 3 0 0,-1 1 0 16,-5 0 0-16,-2 0 0 16,-4 3 0-16,-7 0 0 15,-7 0 0-15,-4 1 0 0,1 1 0 0,-3 0 0 0,-4 0 0 0,4-1 0 16,3 1 0-16,2 2 0 0,2 1 0 0,4-2 0 0,-1-3 0 15,6 1 0-15,4-1 0 0,3 2 0 0,6-2 0 16,6-2 0-16,5-1 0 16,6-3 0-16,0 0 0 0,0 0 0 15,11 3 0-15,2-2 0 0,4-1 0 0,1-1 0 16,4-3 0-16,4 3 0 16,1 1-1600-16,3-1-352 15,-1-2-80-15,1 1-10384 16,0 2-2096-16</inkml:trace>
  <inkml:trace contextRef="#ctx0" brushRef="#br4" timeOffset="-170772.61">4463 9963 16575 0,'0'0'736'0,"-6"0"160"0,-3-2-720 0,0-3-176 0,-4 2 0 0,1 1 0 0,0 2 848 0,-2-1 144 0,0-3 32 0,-1 1 0 0,-3 1 0 16,0 0 0-16,1-2 0 0,-1 1 0 0,2 1 0 0,-1-1 0 0,2-1 0 0,-2 1 0 0,2 0 0 0,0 0 0 0,0 5 0 0,1-4 0 0,1 1 0 0,2 0 0 0,3 1 0 0,1 0 0 0,2 1-832 0,5-1-192 0,0 0 0 0,7-1 0 0,2 1 864 0,6 2 128 0,5 1 32 15,3-1 0-15,2-2 0 0,2 0 0 16,3 0 0-16,2 1 0 0,1 1-832 0,0-2-192 0,-2-1 0 0,-6 1 0 0,5 0 0 0,0 0 0 0,-2-2 0 0,0 1 0 0,-1 0 0 16,0 0 0-16,-2-2 0 0,-5 1 0 0,4 1 0 0,-4-1 0 0,-5 1 0 0,-5 0 0 0,-2-2 0 0,-8 3 0 0,3-4 0 0,-3 4 0 0,0 0 864 0,-6-2 128 15,-6 0 32-15,0 2 0 0,-4 0-832 0,-5 2-192 16,-4 1 0-16,-3-1 0 0,-2-1 0 16,0 2 0-16,-3 1 0 0,-9-1 0 0,0 3 0 15,5-2 0-15,1 1 0 0,6-2 0 16,1-1 0-16,5-1 0 0,5-1 0 15,6 1 0-15,3 2 0 0,10-3 0 16,0 0 0-16,0 0 0 0,12 0 0 0,6 0 0 16,4-3 0-16,5 2 0 0,5 2 0 15,2-1 0-15,2-2 0 0,4 1 0 0,3 1 0 16,2-1 0-16,1-2 0 0,-1 0 0 0,-1 1 0 16,0 1 0-16,-4 1 0 0,-2-1 0 0,-2-1 0 15,-6 1 0-15,-2 0 0 0,-8 0 0 0,-5-1 0 16,-4 1 0-16,-4-2 0 15,-7 3 0-15,0 0 0 0,0 0 0 16,-7-5 0-16,-6 1 0 0,-5 3 0 16,-4 1 0-16,-3 0 0 0,-7 0 0 15,-6-1 0-15,6 1 0 0,-5 1 0 16,-7 1 0-16,-4 2 0 0,-3 0 0 16,3-1 0-16,2 2 0 0,3-2 0 0,0-1 0 15,5 0 0-15,-10 1 0 0,9 3 0 0,7 1 0 0,8-4 0 16,7 0 0-16,6 0 0 0,4-1 0 15,7-2 0-15,0 0 0 0,8 4 0 0,1-4 0 0,3 0 0 0,5 0 0 16,2 1 0-16,6 0 0 0,-1-1 0 0,2-1 0 0,2 0 0 0,9-1 0 16,-1-1 0-16,1 1 0 0,-1-1 0 0,1 2 0 15,-3 2 0-15,-2 0 0 0,-4-3 0 0,-6-2 0 16,-3-5 0-16,-3 4 0 16,-3 1 0-16,-2 0 0 0,-2-3 0 0,-3 3 0 15,-6 4 0-15,0 0 0 0,0 0 0 0,0 0 0 16,-8-2 0-16,-3-2 0 0,-5 4 0 0,2 1 0 0,-5 3 0 15,-5-1 0-15,-8 0 0 0,-1 1 0 16,-3 0 0-16,-2 0 0 0,-3 2 0 16,-3-1 0-16,-19 3 0 15,-1-1 0-15,-2-2 0 16,5 3 0-16,5 1 0 16,7 1 0-16,10 0 0 0,3-4 0 15,11 0 0-15,4-3 0 16,7 0 0-16,7-1 0 0,7-2 0 15,0 0 0-15,6-4 0 0,6 0 0 16,7-1 0-16,8 0 0 0,8-1 0 16,18 1 0-16,2-2 0 0,0-1 0 15,-1-1 0-15,1 0 0 0,2 1 0 0,2 1 0 16,0 1 0-16,-2 1 0 0,-3 5 0 0,-4-2 0 16,-4 0 0-16,-8 1-13616 0,-5 3-2768 0</inkml:trace>
  <inkml:trace contextRef="#ctx0" brushRef="#br4" timeOffset="-159054.75">3269 2005 9215 0,'0'0'192'0,"0"0"64"0,0 0 0 0,0 0 0 0,0 0-256 0,0 0 0 0,0 0 0 0,0 0 0 15,0 0 864-15,0 0 128 0,0 0 32 0,0 0 0 0,0 0-832 0,0 0-192 0,0 0 0 0,0 0 0 16,0 0 0-16,0 0 0 15,0 0 0-15,0 0 0 0,6 5 864 0,-6-5 128 16,6 3 32-16,-1 0 0 0,-5-3-832 0,8 5-192 0,-4-1 0 0,2-1 0 16,1 0 0-16,-1 1 0 0,2-3 0 0,-2 4 0 15,1 0 864-15,1 1 128 0,0-2 32 16,1 1 0-16,1 1-832 0,1-1-192 0,0 1 0 16,1-1 0-16,1 2 0 15,1 1 0 1,-3-2 0-16,1 1 0 15,0 2 0-15,1 0 0 0,0-3 0 16,-1 3 0 0,3 0 0-16,-1 1 0 0,-1 0 0 15,0-2 0-15,-1 1 0 0,0-2 0 16,1 2 0-16,-1-2 0 16,0 1 864-16,1 0 128 0,-1 2 32 15,0 1 0-15,-2-2-832 0,1 0-192 16,-2 0 0-16,1 1 0 0,-3 0 0 0,1 2 0 15,-1-1 0 1,0 0 0-16,-1 1 0 16,2 0 0-16,-4 1 0 0,2 2 0 15,-1-2 0-15,-1 0 0 16,0 1 0-16,-2 1 0 16,0-3 0-16,-1 1 0 0,1 0 0 0,0 0 0 15,-2 2 864-15,0-2 128 0,-2-1 32 0,-1 0 0 16,0-1-832-16,1 0-192 0,-2 1 0 0,1-1 0 15,-4-1 0-15,2 0 0 0,-1 1 0 16,0 0 0-16,-3-2 0 0,0 2 0 16,-1-1 0-16,2 0 0 15,-3 1 0-15,0-2 0 0,-3-1 0 16,3 2 0-16,0 2 864 16,0 1 128-16,-2-4 32 0,2 1 0 15,1 0-832-15,1 0-192 0,0-1 0 0,-1-1 0 16,1 0 0-16,-3 0 0 0,1 1 0 0,0-1 0 15,1 1 0-15,0 0 0 0,-1 0 0 16,0 0 0-16,0 2 0 0,0-3 0 0,1 1 0 0,-2 1 0 0,1 0 0 16,2-1 0-16,-2-1 0 0,0 0 0 15,0 1 0-15,-1 1 0 0,-1-1 0 0,0 0 0 0,-2-2 0 0,1 1 0 16,-1 0 0-16,-1-1 0 0,1 1 864 0,-1-1 128 16,0-2 32-16,-5 5 0 0,0 1-1648 0,5-1-320 0,0-2-64 15,-1402-3-16-15,2813 1 1648 0,-1407 0 320 16,-1 1 64-16,1 0 16 0,1-1-832 15,-2 0-192-15,-1-3 0 0,1 4 0 16,2 0 0 0,0 0 0-16,0-1 0 15,0 0 0-15,1-1 0 0,-2 1 0 16,2 2 0-16,0-3 0 16,-2-3 0-16,1 3 0 0,1-2 0 15,-1 1 0-15,-1 1 0 0,0-1 0 16,-1 1 0-16,2-1 0 15,-2 2 0-15,1-1 0 16,0 1 0-16,-2-1 0 0,0-1 0 0,1 2 0 0,-3-1 0 16,2 0 0-16,0-2 0 0,0 2 0 15,-1 0 0-15,2-1 0 0,2 3 0 16,1-1 0-16,-2-2 0 0,1 1 0 16,0 3 0-16,0 0 0 15,1 0 0-15,2-1 0 0,-1 1 0 16,0 0 0-16,0 3 0 0,1-3 0 15,1 2 0-15,-1 0 0 16,1 0 0-16,2 0 0 0,-4 0 0 0,3 0 0 0,-1 0 0 16,1 2 0-16,1-1 0 0,-1 2 0 15,2-3 0-15,1 0 0 0,-3-2 0 16,2 0 0-16,0 1 0 16,-1 1 0-16,0-1 0 0,2 0 0 15,0-2 0-15,-3 2 0 0,2 0 0 16,0 0 0-16,-1 1 0 0,1-2 0 15,-1 1 0-15,2 0 0 16,-2 1 0-16,1 0 0 0,1 0 0 0,0 0 0 0,2 0 0 16,-3-1 0-16,2 0 0 0,0 0 0 0,1-1 0 15,1 1 0-15,0 2 0 0,0-4 0 0,1 1 0 0,0 1 0 0,0 0 0 16,0 0 0-16,0 0 0 0,3-1 0 16,-2-1 0-16,0-1 0 0,0 2 0 15,0 1 0-15,1-3 0 0,1 0 0 16,-1-1 0-16,2 1 0 0,-1 0 0 15,2 1 0-15,-2 0 0 0,1-2 0 0,1 3 0 0,1-2 0 16,-3 2 0-16,1 0 0 16,2-1 0-16,1 1 0 0,-3-1 0 0,3 0 0 15,-1 1 0-15,2 0 0 0,0 1 0 16,0-2 0-16,-1 1 0 0,1 0 0 16,-1-2 0-16,2 1 0 0,0-2 0 0,1 1 0 0,1 1 0 15,0-1 0-15,0 1 864 0,3-1 128 16,-1 1 32-16,-1 0 0 15,2-1-832-15,-1 0-192 16,0-1 0-16,0 1 0 0,1-1 0 16,-1 1 0-16,-1-1 0 15,3 0 0-15,-1-3 0 0,0 0 0 16,1 0 0-16,-1 0 0 0,1-1 0 16,-1 2 0-16,0 0 0 0,2-1 0 15,1-2 0-15,0 0 0 16,1 2 0-16,0 2 0 15,-3-1 0-15,0 1 0 0,0 2 0 16,6 2 0-16,-3-1 192 0,-4 1 0 0,-2 1 0 0,-1-2 0 16,1 0-192-16,-1 3 0 15,-5 2 0-15,1-1 0 0,-5-2-1280 16,3 0-208-16,-2 1-48 16,1 1-14384-16</inkml:trace>
  <inkml:trace contextRef="#ctx0" brushRef="#br4" timeOffset="-158243.52">3506 4374 12895 0,'0'0'272'0,"-9"-1"64"0,-1-1 16 16,5 2 32-16,-1-2-384 0,1 1 0 0,-1 1 0 0,0 0 0 0,0-1 0 0,2 1 0 0,-4 1 0 0,8-1 0 0,0 0 896 0,0 0 96 0,0 0 32 15,0 0 0-15,0 0-832 0,0 0-192 0,0 0 0 0,8-3 0 0,-1 2 864 0,1 0 128 0,-1 1 32 0,5 0 0 0,3-1-832 0,2 2-192 0,2 2 0 0,0 2 0 16,3 0 0-16,4 1 0 0,2 2 0 0,3 2 0 0,1 1 864 0,0 1 128 0,2-1 32 0,-1 1 0 16,0 1-832-16,1 1-192 0,0-1 0 0,0 2 0 0,-1 2 864 0,-1-1 128 0,-2 1 32 0,-3-1 0 0,3 2-832 0,-1 1-192 0,-1-2 0 15,0 2 0-15,-5 2 0 0,0-1 0 0,-2-4 0 0,-1 2 0 0,1 0 864 0,-4 0 128 0,2 1 32 0,0-3 0 0,-3 1-832 0,1-2-192 0,-1-1 0 16,2 2 0-16,-5 2 0 0,1-1 0 0,-1-1 0 0,1 1 0 0,-1-1 0 0,0 1 0 0,1-1 0 0,1 2 0 0,-3-1 0 0,0 0 0 15,-1 0 0-15,1-1 0 0,-1 2 0 0,0-3 0 0,-1 1 0 0,0-1 0 0,0-2 864 0,-2-1 128 0,-2-1 32 0,-1 0 0 0,2 0-832 16,-4-1-192-16,1 0 0 0,-2 0 0 0,0-3 0 0,1-1 0 0,-2 0 0 0,1-1 0 0,-2-5 0 0,0 0 0 0,-2 8 0 16,2-3 0-16,0-5 864 0,0 0 128 0,0 0 32 0,-2 7 0 0,-1-2-832 0,1 1-192 0,-2-1 0 0,4-5 0 0,0 0 0 0,0 0 0 15,0 0 0-15,-2 7 0 0,0-1 0 0,0-1 0 0,2-5 0 0,0 0 0 0,0 0 0 0,-3 6 0 0,3-6 0 0,0 0 0 16,0 0 0-16,0 7 0 0,-2 0 0 0,2-7 0 0,0 0 0 0,0 0 0 0,0 0 0 0,0 0 0 0,0 0 0 16,0 0 0-16,-1 4 0 0,1-4 0 0,0 0 0 0,0 0 0 0,0 0 0 0,-3 6 0 0,0-1 0 0,1 1 0 15,-3-2 0-15,2 2 0 0,1 0 0 0,-2 3 0 0,2 1 0 0,-2-1 0 0,0-4 0 0,0 2 0 0,1-2 0 0,-2 2 0 0,5-7 0 16,0 0 0-16,-4 7 0 0,0-2 0 0,1 1 0 0,2 0 0 0,-3 0 0 0,4-6 0 15,0 0 0-15,-1 6 0 0,1 2 0 0,-1-1 0 16,-2-3 0-16,1 3 0 0,1-1 0 0,1-6 0 0,0 0 0 16,-2 7 0-16,2 0 0 0,-1 0 0 0,1-7 0 0,0 0 0 15,-7 4 0-15,7-4 0 0,-2 7 0 0,2-7 0 0,0 0 0 0,0 0 0 0,0 0 864 0,-2 6 128 16,2-6 32-16,0 0 0 0,0 0-832 0,0 0-192 0,0 0 0 16,0 0 0-16,0 0 0 0,0 0 0 0,0-5 0 0,3-6 0 0,2-4-1600 15,0-2-352-15,1-1-80 0,1 1-16 0</inkml:trace>
  <inkml:trace contextRef="#ctx0" brushRef="#br4" timeOffset="-154428.48">2602 9371 12895 0,'0'0'272'0,"0"0"64"0,0 0 16 0,0 0 32 0,0 0-384 0,0 0 0 16,4-4 0-16,1 0 0 0,-5 4 896 0,0 0 96 16,7-2 32-16,-7 2 0 0,5-4 0 0,-5 4 0 0,0 0 0 15,0 0 0-15,0 0 0 0,6-4 0 16,-1 1 0-16,-5 3 0 0,0 0 0 16,0 0 0-16,0 0 0 0,0 0 0 0,0 0-832 15,0 0-192-15,0 0 0 0,0 0 0 0,0 0 864 0,6 4 128 16,0 2 32-16,-4-1 0 0,-2-5 0 0,2 7 0 0,-2-7 0 0,0 0 0 15,0 8-832-15,-1-1-192 0,-1 1 0 0,1 1 0 16,0 2 0-16,-1 1 0 16,2 0 0-16,-1 0 0 0,-2-1 0 15,2 4 0-15,1-2 0 0,0 1 0 16,-1 0 0-16,0 1 0 0,3-1 0 16,-2 3 0-16,-1 0 864 15,-1 0 128-15,0-2 32 0,0 2 0 0,0 0-832 16,0 0-192-16,0-3 0 0,0 1 0 15,1-1 0-15,-1 1 0 16,-1 1 0-16,1 0 0 0,1-1 0 0,-2 0 0 16,-1-1 0-16,2 2 0 0,0 3 0 0,1-1 0 15,-1-1 0-15,1 0 0 0,-4-1 0 16,2 2 0-16,0-1 0 16,-1 1 0-16,2-1 0 0,-1 1 0 0,1 1 0 0,-1 0 0 15,0-3 0-15,1 1 0 0,2-1 0 16,-2 2 0-16,-3-3 864 0,3 1 128 0,0-1 32 15,0-1 0-15,1 1-832 0,1-2-192 16,0 2 0-16,0-1 0 0,-1 0 0 0,1-1 0 16,0 0 0-16,0 0 0 0,0 3 0 15,1-2 0-15,1 0 0 0,0 1 0 16,-1 1 0-16,1-2 0 0,1-2 0 16,0 2 0-16,-2 0 0 15,1 0 0-15,1 2 0 0,1-2 0 16,0-2 0-16,-2 1 0 15,3 0 0-15,-1 1 0 16,1-4 0-16,-2 1 0 0,3 0 0 16,1-2 0-16,-5 1 0 15,2-1 0-15,-1-1 0 0,1 1 0 0,1 1 0 16,-1-4 0-16,-1 3 0 16,3-2 0-16,-2-1 0 15,1 2 0-15,-3-3 0 0,0 1 0 16,-2-6 0-16,4 6 0 0,1 0 0 15,0-1 0-15,2 0 0 16,-2-1 0-16,-5-4 0 0,8 5 0 0,0-1 0 16,1-1 0-16,-4 1 0 15,4-1 0-15,-2-1 0 0,1 1 0 16,-1 1 0-16,2-2 0 0,-4-1 0 16,4 0 0-16,-3-1 0 0,1 2 0 15,1 1 0-15,2-1 0 16,-2-2 0-16,1 1 0 15,-2 1 0-15,2-1 0 0,-3 1 0 0,3-1 0 16,0 1 0-16,0-2 0 0,0 0 0 16,-1 0 0-16,2-2 0 0,-2 2 0 15,1 0 0-15,0 0 0 0,-1-1 0 0,1-1 0 16,0 0 0 0,2 1 0-16,-2 1 0 0,1-1 0 0,-1 0 0 0,-1-2 0 15,1 0 0-15,-2 1 0 0,3 0 0 0,-4-2 0 16,3 0 0-16,-1 1 0 0,2-2 0 15,0 1 0-15,-3 0 0 0,1-1 0 16,0 0 0-16,2 0 0 0,-3 0 0 0,3 0 0 0,-3 1 0 16,2 2 0-16,-1-4 0 0,1 1 0 0,-1 0 0 15,1-1 0-15,-1 0 0 0,1 0 0 16,1-2 0-16,-1-1 0 16,0 1 0-16,0 0 0 0,-3-1 0 15,2 0 0-15,-2-1 0 0,2 2 0 16,0 0 0-16,-2-2 0 15,2 0 0-15,-2 0 0 0,-1 1 0 16,2 0 0-16,-1-1 0 0,2 1 0 0,-4-1 0 16,3 1 0-16,-1 1 0 0,0 0 0 15,2-3 0-15,-3 3 0 0,1-3 0 16,0 2 0-16,1 0 0 16,1 0 0-16,-3 0 0 0,3 0 0 15,-3 0 0-15,2 0 0 0,0-1 0 16,-1-1 0-16,1 2 0 15,-3 0 0-15,1 1 0 16,0-1 0-16,-2-2 0 0,2 1 0 16,-1 2 0-16,2-1 0 0,-3 0 0 15,0 0 0-15,0-2 0 0,1 2 0 16,-2-1 0-16,1 0 0 0,1-1 0 16,0 0 0-16,1-1 0 15,-2 0 0-15,-1 1 0 16,0 0 0-16,-1 0 0 0,4 0 0 15,-2 0 0-15,1-1 0 16,0 0 0-16,0 1 0 0,-1 2 0 0,1-1 0 16,-1 0 0-16,0-1 0 0,2-2 0 15,-1 2 0-15,1 0 0 0,0 1 0 0,-3-1 0 16,0 0 0-16,-3 0 0 0,2-1 0 0,3 2 0 16,-1 1 0-16,3-2 0 0,-4 1 0 0,0 2 0 0,1-1 0 0,1 1 0 15,-1-1 0-15,-2 0 0 16,0 1 0-16,0-1 0 0,-1 1 0 0,0 2 0 15,1-2 0-15,1 0 0 0,2-1 0 16,0 3 0-16,-2-1 0 16,2-1 0-16,0 1 0 0,3 0 0 0,-3 1 0 0,0-1 0 15,3-1 0-15,-5 2 0 0,0-2 0 0,1 1 0 16,-1 1 0-16,1-2 0 16,2 0 0-16,-1 1 0 0,0 1 0 15,0-2 0-15,-1 2 0 0,-1 0 0 0,1 1 0 16,1-1 0-16,-1-1 0 0,0-1 0 0,1 0 0 15,-2 1 0-15,0 0 0 0,1-1 0 16,2 2 0-16,-4-2 0 0,3 1 0 16,2 1 0-16,-1-1 0 0,-3-1 0 15,2 1 0-15,-1-3 0 0,1 2 0 16,-1 4 0-16,1 0 0 16,-4 4 0-16,6-5 0 0,-1-4 0 0,-2 0 0 15,2 3 0-15,0 0 0 0,-1-1 0 16,0 1 0-16,0 0 0 0,2 1 0 15,-4-2 0-15,1 2 0 0,1-1 0 16,0 0 0-16,-1 0 0 0,-3 6 0 16,0 0 0-16,6-2 0 0,0-3 0 15,-2 0 0-15,0 2 0 16,-4 3 0-16,5-6 0 0,0 2 0 0,-2 1 0 16,-3 3 0-16,0 0 0 0,0 0 0 15,7-4 0-15,-2 3 0 16,-5 1 0-16,6-1 0 0,-1 0 0 0,2 0 0 15,-7 1 0-15,7-1 0 0,-7 1 0 16,6-1 0-16,0 1 0 0,-6 0 0 16,5-6 0-16,1 4 0 15,-6 2 0-15,6-1 0 0,2 1 0 16,-4-1 0-16,-4 1 0 0,6-1 0 0,-6 1 0 16,7 0 0-16,0-1 0 0,1 1 0 0,-3 1 0 15,3-1 0-15,-3-1 0 0,-5 1 0 0,5-3 0 16,2 2 0-16,-3 1 0 0,3 0 0 0,0 0 0 15,0-2 0-15,-7 2 0 16,7 0 0-16,-3-1 0 0,3 1 0 0,0-1 0 0,0 1 0 16,-7 0 0-16,5 1 0 0,-5-1 0 0,7-1 0 0,1 0 0 0,-3-1 0 15,2 3 0-15,0-1 0 0,-1 0 0 0,1 0 0 16,-3 1 0-16,-4-1 0 0,7 0 0 0,-1 0 0 16,-6 0 0-16,9 1 0 0,0 1 0 0,-2 0 0 0,-7-2 0 0,7 0 0 15,-7 0 0-15,7 0 0 0,-1 0 0 0,1 1 0 16,-7-1 0-16,8 0 0 0,-8 0 0 15,0 0 0-15,0 0 0 16,5 2 0-16,-5-2 0 0,7 2 0 16,-2-1 0-16,-5-1 0 0,7 1 0 15,-7-1 0-15,0 0 0 0,0 0 0 0,7 1 0 16,-7-1 0-16,0 0 0 0,0 0 0 16,7 2 0-16,-7-2 0 15,0 0 0-15,8 1 0 0,-8-1 0 0,0 0 0 16,5 3 0-16,-5-3 0 0,0 0 0 0,0 0 0 15,0 0 0-15,0 0 0 0,0 0 0 0,0 0 0 0,0 0 0 0,0 0 0 16,0 0 0-16,0 0 0 16,9 4 0-16,-9-4 0 0,0 0 0 15,0 0-128-15,6 4 128 0,-6-4 0 0,0 0 0 16,0 0 0-16,0 0 0 0,0 0 144 0,0 0-144 0,0 0 0 16,0 0 0-16,6 4-176 15,-6-4 176-15,0 0 0 0,0 0 128 16,7 3-128-16,-7-3 0 0,0 0 0 0,0 0 0 0,5 7 0 15,0-1 0-15,-5-6 0 16,0 0 0-16,0 0 0 0,0 0 0 0,5 6 0 16,-5-6 0-16,6 5 0 0,-2 2 0 0,-4-7 0 15,4 5 0-15,-4-5 0 0,0 0 0 16,0 0 0-16,5 6 0 0,-1-2 0 16,-4-4 0-16,7 6 0 0,-4 0 0 0,-3-6 0 0,0 0 0 15,6 6 0-15,-6-6 0 0,5 5 0 0,-5-5 0 16,3 10 0-16,2-2 0 0,1-3 0 0,-6-5 0 0,0 0 0 15,0 0 0-15,0 0 0 0,3 7 0 0,-3-7 0 0,4 8 0 16,-1-2 0-16,-3-6 0 0,0 0 0 0,0 0 0 0,0 0 0 0,6 9 0 0,-4-2 0 16,-2-7 0-16,0 0 0 0,0 0 0 0,0 0 0 0,0 0 0 15,2 6 0-15,0 2 0 0,-2-8 0 0,3 5 0 16,-3-5 0-16,0 0 0 0,0 0 0 16,0 0 0-16,3 6 0 0,1 1 0 0,-1-1 0 0,-1 1 0 15,1-2 0-15,-3-5 0 0,0 0 0 0,0 0 0 0,0 0 0 0,0 0 0 16,2 7 0-16,-2-7 0 0,1 7 0 0,0-1 0 0,1 1 0 0,-2-7 0 15,2 6 0-15,-1-1 0 0,-1 1 0 0,0-6 0 0,1 7 0 0,-1 0 0 16,0-7 0-16,0 5 0 0,0-5 0 0,0 0 0 0,0 0 0 16,0 0 0-16,0 8 0 0,0-8 0 0,0 0 0 15,0 0 0-15,0 0 0 0,1 5 0 0,-1 2 0 0,0-7 0 16,0 0 0-16,0 0 0 16,0 0 0-16,-1 5 0 0,1-5 0 0,0 0 0 0,0 0 0 15,0 0 0-15,0 0 0 0,0 0 0 0,0 0 0 16,0 0 0-16,0 0 0 0,0 0 0 0,0 0 0 15,0 0 0-15,0 0 0 0,0 0 0 16,0 0 0-16,0 0 0 0,0 0 0 0,0 0 0 0,0 0 0 16,0 0 0-16,0 0 0 0,0 0 0 15,0 0 0-15,-1-5 0 0,1-2 0 0,0 7-2384 16,0 0-560-16,1-10-96 0,1 5-32 0</inkml:trace>
  <inkml:trace contextRef="#ctx0" brushRef="#br4" timeOffset="-152038.79">3102 4151 9215 0,'0'0'400'0,"0"0"96"0,0 0-496 0,0 0 0 15,3 7 0-15,-3-7 0 0,4 7 0 0,-2-2 0 0,-2-5 0 0,6 6 0 16,1-2 912-16,0 2 96 0,2-4 16 0,-1 1 0 15,1-1-832-15,1 0-192 0,0 2 0 0,1-2 0 16,-1-1 864-16,1 0 128 0,0-1 32 0,1 1 0 16,-2 1-832-16,1 1-192 0,1-2 0 0,-1-1 0 15,2 0 0-15,0 0 0 0,-2 0 0 0,1 0 0 16,-1 0 0-16,0 1 0 0,0-2 0 0,0 1 0 16,0 0 0-1,-1 0 0-15,-1 1 0 0,1-1 0 0,1-1 0 16,0 0 0-16,-2 0 0 15,1-1 0-15,-3 1 864 0,3 0 128 16,-4-1 32-16,3 1 0 0,-5 1-832 0,-4 0-192 16,7 3 0-16,-2 1 0 0,-5-4 0 0,6 4 0 0,1-1 0 15,-3 2 0-15,-4-5 0 0,3 6 0 0,1 1 0 0,0 1 0 16,-2-1 0-16,-1 3 0 0,1-1 0 16,1 0 0-16,-1-2 0 0,0 1 0 0,1 1 0 15,-2-1 0-15,1 3 0 0,0-3 0 0,-2 0 0 16,2 0 0-16,2-2 0 0,3 1 0 15,-5-1 0-15,0 0 0 0,-2 1 0 16,-1-1 0-16,1-6 0 0,-1 7 0 0,2 1 0 0,-1-8 0 0,0 0 0 16,0 0 0-16,0 0 0 0,0 0 0 0,0 0 0 0,0 0 0 0,0 0 0 0,1 6 0 0,-1-6 0 15,0 0-5952-15,0 0-1248 0</inkml:trace>
  <inkml:trace contextRef="#ctx0" brushRef="#br4" timeOffset="-148693.85">3126 4203 12895 0,'0'0'576'0,"0"0"112"0,-5-6-560 0,3-1-128 0,1-1 0 16,1 3 0-16,0 5 848 0,0-7 144 0,-1-3 32 0,1 10 0 0,0 0-832 0,0 0-192 0,2-5 0 0,-2 5 0 0,0 0 864 0,0 0 128 16,7-7 32-16,-7 7 0 0,0 0-832 0,9-3-192 15,2-3 0-15,0 4 0 0,3 5 0 0,-3 1 0 16,1-3 0-16,0 3 0 0,1 3 864 0,1 2 128 15,1-1 32-15,0 1 0 0,0-3-832 0,1 0-192 16,-1 2 0 109,2 1 0-125,-2 0 864 0,2-2 128 16,-2-1 32-16,3-1 0 0,0 2-832 0,1-2-192 0,2 1 0 0,-1-1 0 0,2 2 0 0,0-3 0 15,-5 1 0-15,4-1 0 0,2 1 864 0,-1 0 128 0,4 1 32 0,-2-1 0 0,-2 3-832 0,0-2-192 16,0 0 0-16,-3 2 0 0,-2 0 0 0,2 2 0 0,0-2 0 0,-1-1 0 0,-1 1 0 0,-2 1 0 16,-2 0 0-16,5 0 0 0,0-1 0 0,0-1 0 0,-1 1 0 0,0 1 0 15,2 0 0-15,0-1 0 0,-3-1 0 0,1 2 0 0,-1 2 0 0,3-1 0 0,0-3 0 0,-1 3 0 16,1 1 0-16,-1 1 0 0,-1 0 0 0,0 1 0 15,-2-1 0-15,1 0 0 16,-2-1 0-16,0 0 0 16,0 1 0-16,0 0 0 0,-2 0 0 15,0 1 0-15,-1 0 864 16,0 0 128-16,-3-1 32 0,1 0 0 16,2 0-832-16,0 0-192 0,0 1 0 15,2-1 0-15,-5 1 0 0,3 2 0 16,3-3 0-16,-1 2 0 0,-1-1 0 15,1 2 0-15,-1-2 0 0,0 1 0 16,0 0 0-16,-3-1 0 0,0-1 0 0,-1 0 0 0,-1-2 0 16,0 1 0-16,2-1 0 0,-4-2 0 15,0 3 0-15,0-1 0 0,-2 0 0 16,2 0 0-16,1-2 0 16,-2 2 0-16,-1 1 0 0,1-4 0 0,-4-7 0 15,7 9 0-15,0 0 0 0,-1 1 0 16,-2 0 0-16,0 1 0 0,1 1 0 15,2 0 0-15,-4-1 0 0,2 0 0 16,-1-1 0-16,-2 2 0 16,2-1 0-16,-2-1 0 0,-1 0 0 15,-1 0 0-15,1 0 0 0,-2 1 0 0,-1-2 0 16,1 1 0-16,1-1 0 0,0 1 0 16,-1 1 0-16,-2-2 0 0,2 0 0 0,-1 1 0 0,-3-1 0 15,0 1 0-15,1 1 864 16,-2-1 128-16,3 0 32 0,-3 0 0 0,-1 1-832 15,0-1-192-15,2 1 0 0,0 0 0 16,1-1 0-16,-2 1 0 0,-4 0 0 0,3 1 0 16,1 0 0-16,1-2 0 0,-3-2 0 15,1-2 0-15,2 2 0 0,-1 0 0 0,1-2 0 0,-1 1 0 16,1-2 0-16,1 2 0 0,-5 3 0 16,2-1 0-16,2-2 0 0,-3 1 0 0,-2 1 0 0,2 1 0 15,1 1 0-15,1-2 0 0,2 0 0 0,-3 0 0 16,2 1 0-16,-1-1 0 0,1-5 0 0,0 3 0 15,3 0 0-15,1-1 0 0,1-6 0 0,-4 8 0 16,4-8 0-16,-4 8 0 0,4-8 0 0,-3 5 0 16,3-5 0-16,-3 10 0 0,2-2 0 15,1-8 0-15,0 0 0 0,0 0 0 16,0 0 0-16,0 0 0 0,0 0 0 0,0 0 0 16,0 0 0-16,0 0 0 0,-6 5 0 15,6-5 0-15,0 0 0 0,0 0 0 16,0 0 0-16,0 0 0 0,0 0 0 0,0 0 0 15,0 0 864-15,0 0 128 0,0 0 32 0,0 0 0 16,0 0-832-16,0 0-192 0,0 0 0 16,8-4 0-16,-8 4-768 0,7-5-208 0,-7 5-48 15,9-4 0-15,-1 0 832 0,-8 4 192 16,8-6 0-16,-1 2 0 16,0-3 0-16,0 2 0 0,0-1 0 0,0 1 0 15,1-3 0-15,-2 1 0 0,4 2 0 0,-4-1 0 16,0 1 0-16,1-2 0 0,-2-1 0 15,3 1 0-15,-3 0 0 16,3-1 0-16,-1 1 0 16,3-2 0-16,-3-1 0 0,2 1 0 15,1-1 0-15,-1 3 0 16,0-2 0-16,-1-2 0 16,2 0 0-16,-3 0 0 0,1-1 0 15,-2 0 0-15,3-4 0 0,-2 1 0 0,-2-2 0 16,0 1 0-16,-2-5 0 0,0 2 0 15,2-3 0-15,-2 1 0 0,-2 0 0 16,0 2 0-16,0-1 0 0,0 1 0 0,-2 2 0 16,1-1 0-16,0 1 0 0,0 2 0 15,-1 0 0-15,-1-1 0 0,0-1 0 0,-2 1 0 16,-2 1 0-16,-2 1 0 0,-1-2 0 0,0 4 0 16,1 0 0-16,-4-1 0 0,-3-2 0 0,2 0 0 0,0-4 0 15,-1 2 0-15,-2 0 0 0,2 0 0 0,2-2 0 16,-1 2 0-16,-3 0 0 0,4 0 0 0,1 1 0 15,3-1 0-15,-2-1 0 16,3 1 0-16,-5 1 0 0,1 0 0 0,1 0 0 0,1-2 0 0,-1 1 0 16,0-2 0-16,-1 2 0 0,0 1 0 0,-1-3 0 15,1 2 0-15,1-1 0 0,-1 0 0 0,0 1 0 0,-3-1 0 0,0-1 0 16,-1 1 0-16,1 0 0 0,-1 2 0 0,-1 0 0 0,0 1 0 16,-3-2 0-16,-1 3 0 0,-1 1-864 0,1 1-128 15,2 0-32-15,-6 1 0 0,-3-1 832 16,2 1 192-16,-2 1 0 0,11 4 0 15,-2 0 0-15,2-2 0 0,-3-1 0 16,2 1 0-16,-1 3 0 16,-1-1 0-16,2 0 0 15,-1 0 0-15,0 3 0 0,-1 1 0 0,-1 2 0 16,-8 0 0-16,5 0-864 16,2 1-128-16,3 0-32 0,6 0 0 15,-1-1 832-15,1 2 192 0,2-2 0 16,2 1 0-16,-4 0 0 0,2-1 0 0,1 0 0 15,-5-2 0-15,0 0-864 16,3 0-128-16,3 0-32 0,-3-2 0 16,1 0 0-16,2 1 0 0,-1 0 0 15,4 1 0-15</inkml:trace>
  <inkml:trace contextRef="#ctx0" brushRef="#br4" timeOffset="-147675.33">3832 2503 9215 0,'0'0'400'0,"0"0"96"0,0 0-496 0,0 0 0 0,0 0 0 0,-1 7 0 0,-2 1 912 0,0 1 96 0,0 0 16 0,-4-1 0 15,1 3-832-15,-2-1-192 0,-1 0 0 0,-2 3 0 0,-1-1 864 16,-1 3 128-16,1 1 32 0,-3 1 0 0,0-1-832 0,-1 1-192 0,-1-3 0 0,-2 3 0 0,2-1 864 0,1 1 128 16,2-2 32-16,-1 0 0 0,-1 0-832 0,0-1-192 0,-1 1 0 0,0 2 0 0,-2 0 864 0,0 1 128 15,-2-3 32 17,2 2 0-32,-1-2-832 0,-1 1-192 0,0-2 0 0,0-1 0 0,0 0 0 0,-1 0 0 0,-2-2 0 0,0 0 0 15,0 1 0-15,-1-1 0 0,-2-1 0 0,2-1 0 0,0 2 0 0,-1-1 0 0,0 0 0 0,1 1 0 0,1 1 0 0,3-1 0 0,0 3 0 16,0-2 0-16,1 0 0 0,0 1 0 0,1 1 0 0,0 1 0 0,0-4 0 0,1 2 0 0,0 0 0 0,0-1 0 0,-1-1 864 15,1 1 128-15,1-1 32 0,0 1 0 0,1 1-832 0,-1 1-192 0,2-1 0 0,1 1 0 0,-2 2 0 0,1-2 0 0,-1-1 0 0,1 0 0 16,1 0 0-16,-1 1 0 0,0 1 0 0,1-3 0 0,-1 0 0 0,3 1 0 0,0 0 0 16,1 0 0-16,1 0 0 0,3-1 0 0,-3 0 0 0,2 1 0 0,0 2 0 0,-1 0 0 0,3 2 0 0,0 0 0 0,-2 1 0 0,2-1 0 15,-2 0 0-15,3 2 0 0,-1-3 0 0,2 3 0 0,1-1 0 0,0 1 0 0,1 0 0 0,2 0 0 0,1-2 0 0,2 1 0 0,-1-3 0 16,2-1 0-16,2 1 0 0,0-2 0 0,2-1 0 0,-1-1 0 0,2 0 0 0,-1 0 0 16,1-3 0-16,1 1 0 0,0-2 0 0,1 2 0 0,-1-1 864 0,1 1 128 0,1-2 32 0,1 1 0 0,2 0-832 0,1 2-192 0,1 1 0 0,1 0 0 0,-2-2 0 15,3 1 0-15,2 0 0 0,-1-1 0 0,2 0 0 0,0-1 0 0,-1-1 0 0,2 1 0 0,-3-1 0 0,-1-1 0 0,0 0 0 0,1-1 0 16,-4 1 0-16,1-1 0 0,-1 0 0 15,1-2 0-15,-1-2 864 16,1 0 128-16,-2-1 32 16,2 1 0-16,-1 0-832 0,0-1-192 15,-3 0 0-15,0 0 0 0,0 0 0 16,-3 0 0-16,-1 0 0 0,3 1 0 16,-1 0-1600-16,-1 3-352 0,-1 0-80 0,-5 1-16 0</inkml:trace>
  <inkml:trace contextRef="#ctx0" brushRef="#br4" timeOffset="-146968.04">3768 4343 12895 0,'0'0'576'0,"0"0"112"0,0 0-560 15,0 0-128-15,8 2 0 0,-3-1 0 0,4 0 848 0,-1 3 144 0,0-1 32 0,3 2 0 0,2-1-832 16,2 1-192-16,1 0 0 0,5 0 0 0,0 2 864 0,2 0 128 0,0 3 32 0,5-1 0 0,5 3 0 0,0 1 0 16,-1 2 0-16,0 1 0 15,-1 3-832-15,-2 1-192 0,-1-2 0 0,-1 4 0 16,-4 0 0-16,3 0 0 0,-3 1 0 0,1 1 0 15,1 0 0 1,-1 0 0-16,0 0 0 0,-1 0 0 0,2 2 864 16,-4-1 128-16,0-2 32 15,1 1 0-15,-4 0-832 16,1 1-192-16,-2-1 0 16,-2-1 0-1,-1 1 0-15,-3 0 0 0,-2 2 0 16,-2 0 0-16,-2 2 864 15,0 1 128-15,-5 1 32 16,-1-3 0-16,-3 1-832 16,0-1-192-16,-4 2 0 0,-1-3 0 0,1 0 0 15,-2-1 0-15,-2 0 0 16,-3 2 0-16,0 0 864 16,-1 1 128-16,2-2 32 0,0 2 0 0,-3-3-832 15,1 0-192-15,-1 1 0 0,2-2 0 0,-2-1 0 16,2 0 0-16,0-3 0 0,0 0 0 0,1-2 864 15,1 0 128-15,0-3 32 0,1 0 0 16,-1-3-832-16,2-1-192 0,2-3 0 0,1-1 0 16,1-3 0-16,2 0 0 0,5-4 0 15,0 0 0-15,0 0-1600 0,-4-8-352 0,2-2-80 0,6 4-16 16</inkml:trace>
  <inkml:trace contextRef="#ctx0" brushRef="#br4" timeOffset="-135319.58">2428 10195 4607 0,'0'0'400'0,"0"0"-400"0,0 0 0 0,0 0 0 0,6-6 1328 16,-6 6 176-16,0 0 32 0,0 0 16 16,5-6-736-16,-5 6-160 0,0 0-16 0,0 0-16 15,0 0-16-15,0 0 0 0,0 0 0 0,0 0 0 0,0 0-64 0,0 0-16 16,0 0 0-16,0 0 0 0,0 0-144 0,0 0-16 16,0 0-16-1,7 5 0-15,-7-5-112 0,6 9-32 0,1 1 0 0,-3 0 0 0,1-1-16 16,-2 1 0-16,1 1 0 0,-1 2 0 0,1 1-48 0,0 2-16 15,2-2 0-15,-2 1 0 0,0 1 0 16,1 0-128 0,-2 2 192-16,2-3-64 15,-1-1 64-15,2 1 16 0,-3-2 0 0,1 1 0 16,3 1 80-16,-3-2 16 0,2-2 0 16,1 0 0-16,-1 2 0 0,3-2 0 0,1-2 0 0,-1 0 0 0,-2-3-32 15,2 2 0-15,2 1 0 0,-2-2 0 0,0-2 0 0,1-2 0 16,0 0 0-16,1 2 0 0,2-1-32 0,-1-1-16 15,1-3 0-15,0 2 0 0,0 0 96 16,1 0 0-16,-1-4 16 0,1 1 0 0,-3 1-96 16,1-1-32-16,0-1 0 0,0 1 0 15,2-2-48-15,-4 0-16 0,-1 1 0 0,1-3 0 16,0 1-16-16,0-1 0 0,0 1 0 0,0 0 0 16,0-1 32-16,1 3 0 0,0-2 0 0,0-2 0 0,-1-1-160 0,0 2 192 0,0 1-192 15,-1-2 192-15,1-2-192 16,1 2 160-16,-1 0-160 0,0 0 160 15,1-2-160-15,-1-1 0 16,1 0 144-16,1-1-144 0,1 2 0 16,-2 0 144-16,-2 1-144 15,1 0 0-15,1-3 192 0,0 2-64 0,-1-2 0 16,0 1-128-16,1-2 192 0,1-1-192 16,1-2 192-16,-1 2-192 0,3 0 160 0,-1-3-160 15,-1 2 128-15,0 0-128 16,-1 2 0-16,0 1 0 0,-2 1 128 15,0-1-128-15,1-1 0 0,-2 2 0 16,0 1 0-16,1-1 128 0,-1-1-128 16,2 1 0-16,-2 2 0 0,2-1 0 15,0-2 0-15,0 1 0 0,-1-1 0 16,0 2 0 0,-1 0 0-16,0 1 0 0,0 0 0 15,-1-1 0-15,2-1 0 16,-3-1 0-16,0-1 0 0,1 1 0 15,2 0 128-15,-3 0-128 0,-2-2 0 16,2 1 128-16,1-1-128 0,-1 0 0 0,1-1 144 16,0 2-144-16,1 0 0 0,-4 0 0 15,-3 0 0-15,0 0 128 16,2 1-128-16,1-1 128 16,-1 0-128-16,0 0 128 0,0 0-128 0,2-1 176 15,2 0-176-15,-2 2 192 0,0 1-64 0,-1 0-128 16,0-3 192-16,0 2-64 0,1 3-128 15,-1-1 0-15,2 0 144 0,0 1-144 0,-1-2 0 16,0-1 144-16,1 3-144 0,0-2 0 0,-1 2 0 0,1-3 0 0,1 1 0 16,-1-1 0-16,2 1 0 0,0-1 0 0,-1 1 0 15,-1-1 0-15,0 2 0 0,2-1 0 0,-2-1 0 0,1 0 0 16,0 0 0-16,-1 1 0 0,1 0 0 0,1-1 0 0,0 0 0 16,0-1 0-16,-1 2 0 0,2-1 0 0,-3 0 0 15,2 0 0-15,-1-5 0 0,1 5 0 16,1 5 0-16,1-1 0 0,1-2 0 15,0 2 0-15,-1-1 0 0,0 1 0 16,0-1 0-16,3 0 0 0,-1 3 0 0,-3 0 0 16,0-2 0-16,1 2 0 0,-3 0 0 0,2-1 0 0,-1 0 0 15,2 2 0-15,1 2 0 0,1 0 0 0,-1-1 0 0,1 0 0 16,-4-2 0-16,4 3 0 0,-4 1 0 16,2 0 0-16,0-2 0 0,-2 1 0 0,2 1 0 15,0 0 0-15,-1 0 0 0,0-1 0 0,1-1 0 16,-3-1 0-16,1 6 0 0,-9-3 0 15,9 3 0-15,1 0-144 0,0-2 144 16,-2 3 0-16,1 1 0 16,-2-2 0-16,-7-3 0 0,8 0 0 15,-8 0 0-15,10 5 0 0,-2 2 0 0,1 1 0 16,-9-8 0-16,9 11 0 0,0 2 0 16,0 1 0-16,-2-5 0 15,-1 1-128-15,0-2 128 0,0 2 0 16,2 3 0-16,0-3 0 0,-3-1 0 15,2 0 0-15,-2 1 0 16,1 0 0-16,-2-2 0 16,0 3 0-16,0-2 0 15,0 2 0-15,1 1 0 0,-1 0 0 0,-1-3 0 16,3-2 0-16,-4 2 0 16,3-3 0-16,-1 3 0 0,3-2 0 15,-7-7 0-15,0 0 0 0,0 0 0 0,4 9 0 16,0 0 0-16,-4-9 0 0,0 0 0 0,0 0 0 15,6 11 0-15,-3-4 0 0,-3-7 0 16,0 0 0-16,0 0 0 0,0 0 144 0,0 0-144 0,0 0 0 16,0 0 160-16,0 0-160 0,0 0 128 15,0 0-128-15,0 0 0 0,0 0 128 0,0 0-128 0,0 0 0 16,0 0 160-16,0 0-160 0,0 0 192 0,0 0-192 16,0 0 192-16,0 0-192 0,0 0 192 0,0 0-192 0,-2-10 144 0,1 1-144 15,-2 0 0-15,1 1 144 0,1-2-144 0,0 0 0 16,-1 0 144-16,1 0-144 0,1 1 0 15,-1 0 128-15,-1 1-128 0,-1-1 0 0,-1-2 0 16,1 3 0-16,1-1 0 0,-2 2 0 0,1-1 0 0,-3-2 128 0,1-2-128 16,-3 3 0-16,-2 2 0 0,0-2 0 15,-1-5 0-15,2 7 0 0,-4 3 0 0,2-2 0 16,-2-5 0-16,2 1 128 0,-2 1-128 16,0 1 0-16,0 1 0 0,-1-2 0 15,0-1 0-15,0 2 0 0,1 4 0 0,-1-2 0 0,2-1 0 16,0 2 0-16,-1 4 0 0,-1 0-128 0,-2 0 128 0,1 0 0 15,0 0 0-15,-3 0 0 0,-2-1 0 16,1 4 0-16,3 1 0 0,-1 0-128 16,-2-1 0-16,0 1 0 0,0-1 0 15,2 0 0-15,0-1 128 0,2 1-160 16,-1 0 160 0,1 4-160-16,1-1 160 0,0 2 0 0,2-1 0 15,0 0 0-15,1 1 0 0,-1-2 0 16,1 2 0-16,2 1-128 0,-1 0 128 15,2 3 0-15,-1 3 0 16,-1 0-128-16,2-2 128 0,-3-1 0 0,0 3-144 16,1 3 144-16,-2-1 0 0,2 4 0 15,0-1 0-15,-2 1 0 16,0-2 0-16,0 1 0 16,2 0 0-16,-3-1 0 0,-1-2 0 15,2 0 0-15,1 1 0 0,2-2 0 16,3-3 0-16,0 0 0 0,-3-2 0 15,1 4 0 1,1 1 0-16,0 0 0 0,3 0 0 16,-4-1 0-16,0-1 0 0,-1 3 0 15,3-1 0-15,-2-1 0 16,3 1 0-16,-2 1 0 0,0 2-144 16,2 0 144-16,-4 2 0 0,2 0 0 0,-2-2 0 15,0 0 0-15,0 1 0 0,0 1 0 0,1-5-128 16,1 2 128-16,-2-1 0 0,0 0-160 15,1-2 160-15,0-2-128 16,0-1 128-16,-1 0 0 0,0 1-144 0,-1-1 144 16,1-2 0-16,-1 0 0 0,-2 2 0 0,-1-1 0 15,2-1 0-15,0 4 0 0,-2-2 0 0,-1 0 0 0,1 0 0 16,-2 0 0-16,-1 1 0 0,1-1 0 16,0-1 0-16,1 1 0 0,0 1 0 0,0 1 0 0,1 1-128 0,0-1 128 15,-1-2 0-15,-1 0 0 0,2-1 0 0,1 0 0 16,0-3-144-16,0 0 144 0,-2 1 0 0,-1 2 0 0,1-1 0 15,2 0 0-15,-2-3 0 0,0 0 0 16,2-1 0-16,0 1 0 16,-2-1 0-16,2 0 0 15,0-1 0-15,0-1 0 0,1 1 0 16,0-2 0-16,0-2 0 16,2 1 0-16,-1-1 0 0,0 0 0 15,0-1 0-15,0-1 0 16,1-1 0-16,-4 1 0 0,0-1 0 15,0 0 0-15,0-2 0 0,-2 0 0 16,1-3 0-16,3 1 0 0,0 2 0 16,-1-1 0-16,-2 0 0 15,0 0 0-15,5 1 0 0,-4-1 0 0,2 2 0 16,2-2 0-16,-4 1 0 16,2 1 0-16,2 0 0 0,-1 0 0 15,0-2 0-15,2 1 0 0,-1-1 0 16,3 1 0-16,-4 0 0 0,3 0 0 15,-3-2 0-15,1 1 0 16,2-1 0-16,-2 3 0 0,0-1 0 16,0 0 0-16,2-2 0 15,-2 1 0-15,2 0 0 16,-2 2 0-16,3 0 0 0,0-2 0 16,2-3 0-16,0 5 0 0,4 4 0 15,0 0 0-15,-3-11 0 0,0 3 0 16,3 8 128-16,0 0-128 0,0-8 0 0,0 2 144 0,0-2-144 15,0 8 0-15,0 0 0 16,0 0 0-16,3-8 0 0,-3 8 0 0,1-9 0 0,-1 9 0 0,0 0 0 16,0 0 0-16,0 0 0 0,0 0 0 0,0 0 0 15,0 0 0-15,8 3-144 0,0 1 144 0,-8-4 0 0,11 6-128 16,-1 1 128-16,0 1 0 16,-3 0-128-16,2-2 128 0,0 0 0 0,1 4 0 15,2-2 0-15,-1 2 0 0,0-2 0 16,1 2 0-16,0 1 0 0,1 1 0 0,-2-2 0 15,1-3 0-15,2-1 0 0,2 1 0 0,2-1 0 16,-2 0 0-16,-3-3 0 0,4-1 0 0,2-2 0 0,2 3 0 16,-5-3 0-16,5-3 0 0,2 2 0 0,-2-1 0 0,2 0 0 0,0-1 0 15,-1-4 0-15,0 1 0 0,0-3 0 16,0 1 0-16,-2 0 128 16,1-1-128-16,1-2 0 0,-2 1 0 15,1-2 0-15,1 4 0 0,1 3 0 16,-1-3 0-16,-5-4 0 0,3 2 0 15,0 4 0-15,1-1 0 16,0 0 0-16,-2-2 0 16,1-2 0-16,-2 0 0 0,1 1 0 15,-2-2 0-15,1-3 0 0,-1 1 128 0,0 0-128 16,-1-2 0-16,0 1 0 0,1 1 0 16,-3-4 128-16,0 1-128 0,0-1 0 15,0 1 0-15,-1 1 0 0,-1-2 0 16,0 1 0-16,-1-3 0 0,0 2 0 0,0 0 0 15,-1-2 0-15,0-1 0 0,1 0 0 16,-5 3 0-16,1 4 0 0,-2-2 0 16,2-4 0-16,3 3 0 0,2 2 0 15,2 1 0-15,2 0 0 0,-1 1 0 0,0-1 0 16,2 1 0-16,-1 1 0 16,2 0 0-16,0-2 0 0,-1 1-128 0,1-2 128 15,0 2 0-15,-2 0 0 0,0 1 0 16,0-3-128-16,-3 2 128 0,1 1-128 0,-1 1 128 15,0 1-192-15,0-3 192 0,0-2 0 0,-2 1-128 16,1 1 128-16,0 1 0 0,0 0 0 0,1 2 0 0,-3-4 0 16,0 2 0-16,0 0-128 0,-1 3 128 0,2 4 0 15,2 2 0-15,0-3 704 0,-1 2 256 0,1 0 64 16,0 0 0-16,1-3-1680 0,1 5-336 16,1 2-64-16,-1-2-16 0,0 0 848 0,-1 1 224 15,0 1 0-15,-3 2 0 0,1 1 0 16,-1-1 0-16,0-1 0 0,-1 5-128 0,2 3 128 0,-1-2 0 15,-3-2 0-15,0 0 0 0,-8-5 0 0,8 7 0 16,1 3 0-16,-2-1 0 0,-2-2 0 0,0 0 0 0,-1 2 0 16,-1-1-128-16,2 1 128 0,-4 0 0 0,-1-9 0 15,3 12 0-15,1 2 0 0,-2-2 0 0,0-1 0 0,0-1 0 0,-2-1 0 16,0 0 0-16,0 0 0 0,-2 0 0 0,2-9 0 0,0 0 0 0,0 0 0 16,-2 8 128-16,2-8-128 0,0 0 192 0,0 0-64 0,0 0 0 15,0 0 64-15,0 0 0 0,0 0 16 0,0 0 0 16,0 0-64-16,0 0-16 0,0 0 0 0,0 0 0 0,0 0-128 15,0 0 128-15,0 0-128 0,0 0 128 16,0 0-128-16,0 0 0 0,-7-4 0 0,7 4 128 0,0 0-128 16,0 0 0-16,0 0 0 0,0 0 0 0,0 0-320 0,0 0-128 0,0 0-48 15,0 0-13984-15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5T17:01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360 293 919 0 0,'-1'-2'67'0'0,"-5"-5"109"0"0,0 2 616 0 0,0 0 1 0 0,-1 0-1 0 0,0 1-792 0 0,2 0 782 0 0,3 3 300 0 0,-1 1-486 0 0,-2-1-437 0 0,0 1-1 0 0,1-1 0 0 0,-1-1 1 0 0,0 1-1 0 0,0-1 0 0 0,1 0 1 0 0,-1 0-1 0 0,-3-2-158 0 0,5 2 197 0 0,2 1-5 0 0,-7-9 6 0 0,-2-2 118 0 0,0 1 1 0 0,1-2-1 0 0,-4-7-316 0 0,10 16 127 0 0,1 0 1 0 0,-2 0-1 0 0,1 0 1 0 0,0 0-1 0 0,-1 0 0 0 0,1 1 1 0 0,-1 0-1 0 0,-3-2-127 0 0,1 0 264 0 0,1 0 1 0 0,-1 0-1 0 0,-1-2-264 0 0,-11-15 1313 0 0,18 21-1307 0 0,0 0 0 0 0,0 0 0 0 0,0 0 0 0 0,0 1 0 0 0,0-1-1 0 0,1 0 1 0 0,-1 0 0 0 0,0 0 0 0 0,1 0 0 0 0,-1 1 0 0 0,1-2-6 0 0,-1 2 1 0 0,7-10-73 0 0,-2 4 54 0 0,3-3-29 0 0,0 0 0 0 0,3-2 47 0 0,-9 9-4 0 0,0 0-1 0 0,1 0 1 0 0,-1 0-1 0 0,1 0 1 0 0,0 0-1 0 0,-1 1 1 0 0,1 0-1 0 0,0-1 0 0 0,0 1 1 0 0,0 0-1 0 0,1 0 5 0 0,11-1 0 0 0,-1-2 0 0 0,0-3 0 0 0,-1 3 0 0 0,-12 4-1 0 0,0-1 0 0 0,1 1 0 0 0,-1 0 0 0 0,0 1 0 0 0,0-1 0 0 0,0 0 0 0 0,1 0 0 0 0,-1 0 0 0 0,0 1-1 0 0,0-1 1 0 0,1 1 1 0 0,0 0-1 0 0,0 0 0 0 0,-1 0 0 0 0,1 0 0 0 0,-1 0-1 0 0,1 0 1 0 0,-1 0 0 0 0,1 0 0 0 0,-1 1 0 0 0,0-1 0 0 0,0 0-1 0 0,1 1 1 0 0,-1-1 0 0 0,0 1 0 0 0,0-1 0 0 0,-1 1 0 0 0,1 0-1 0 0,0 0 1 0 0,0-1 0 0 0,-1 1 0 0 0,1 0 0 0 0,-1 0 0 0 0,0-1-1 0 0,1 1 1 0 0,-1 0 0 0 0,0 0 0 0 0,0 0 0 0 0,0 0 0 0 0,0 0-1 0 0,-1-1 1 0 0,1 3 1 0 0,-2 6-5 0 0,-1-1 1 0 0,0 0-1 0 0,0 1 0 0 0,-1-1 0 0 0,-2 5 5 0 0,0-2-1 0 0,1-1 58 0 0,-2 1 0 0 0,1-1 0 0 0,-1 0-1 0 0,-1 0 1 0 0,-3 3-57 0 0,-5 5 211 0 0,-1-2 0 0 0,-10 8-211 0 0,-8 8 400 0 0,20-18-126 0 0,0-1 0 0 0,-1 0 0 0 0,-14 8-274 0 0,23-18 93 0 0,1-1-1 0 0,-1 0 1 0 0,1 0-1 0 0,-1-1 1 0 0,-4 2-93 0 0,9-4 113 0 0,0-1-98 0 0,1 0-1 0 0,0 0 0 0 0,0 0 1 0 0,-1 0-1 0 0,1 0 0 0 0,0 0 1 0 0,0 0-1 0 0,0 0 0 0 0,0-1 1 0 0,0 1-1 0 0,1 0 0 0 0,-1-1 1 0 0,0 1-1 0 0,1-1 0 0 0,-1 1 1 0 0,1-1-15 0 0,-2-4 11 0 0,0 1 0 0 0,1-1 0 0 0,-1 0 1 0 0,2 0-1 0 0,-1 0 0 0 0,1 0 0 0 0,0 0 1 0 0,0 0-1 0 0,1-3-11 0 0,1-14 5 0 0,6-19-5 0 0,-8 41 0 0 0,8-30-117 0 0,0 0 0 0 0,2 0-1 0 0,8-17 118 0 0,-12 37-50 0 0,-1 0 0 0 0,1 1-1 0 0,1 0 1 0 0,0 0 0 0 0,0 0 0 0 0,1 1-1 0 0,1 0 51 0 0,-9 8-4 0 0,1 0-1 0 0,-1 1 1 0 0,1-1 0 0 0,0 1-1 0 0,-1-1 1 0 0,1 1-1 0 0,0-1 1 0 0,-1 1-1 0 0,1 0 1 0 0,0-1-1 0 0,0 1 1 0 0,0 0 0 0 0,-1 0-1 0 0,1-1 1 0 0,0 1 4 0 0,1 0-1 0 0,0 1 0 0 0,0-1 0 0 0,0 0 0 0 0,0 1-1 0 0,0 0 1 0 0,-1-1 0 0 0,1 1 0 0 0,0 0 0 0 0,-1 0 0 0 0,1 0 0 0 0,0 0 0 0 0,-1 0 0 0 0,1 1 1 0 0,9 9 11 0 0,-7-5-8 0 0,-1 0 0 0 0,-1-1 0 0 0,1 1 0 0 0,-1 1 0 0 0,0-1 0 0 0,0 0 1 0 0,-1 0-1 0 0,0 1 0 0 0,0-1 0 0 0,0 1 0 0 0,-1 1-3 0 0,1 19 10 0 0,-2 0-1 0 0,0 1-9 0 0,0-25 0 0 0,-3 43-46 0 0,-7 19 46 0 0,2-6-59 0 0,4-22-44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5T17:01:2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5527 0 0,'0'0'423'0'0,"0"0"-190"0"0,0 0 237 0 0,0 0 128 0 0,0 0 30 0 0,0 0-65 0 0,0 0-292 0 0,0 0-130 0 0,0 0-21 0 0,0-2-7 0 0,3-3-44 0 0,0-1-1 0 0,0 1 0 0 0,1-1 0 0 0,-1 1 0 0 0,1 0 1 0 0,4-4-69 0 0,8-11 242 0 0,1-3 47 0 0,-2 4 240 0 0,10-19-529 0 0,-11 16 332 0 0,8-9-332 0 0,-2 2 238 0 0,-7 12 110 0 0,1 1 0 0 0,15-14-348 0 0,-28 29 104 0 0,-2 4-17 0 0,0-2-85 0 0,-3 9 19 0 0,-1-1 0 0 0,1 0-1 0 0,-3 1-20 0 0,6-7 11 0 0,-1-1 0 0 0,0 1-1 0 0,0-1 1 0 0,-1 0-1 0 0,1 1 1 0 0,0-1-1 0 0,-1 0 1 0 0,1 0-1 0 0,-1 0 1 0 0,0-1-1 0 0,0 1 1 0 0,-2 0-11 0 0,-39 14 346 0 0,42-16-307 0 0,0 1-1 0 0,-1-1 1 0 0,1 1-1 0 0,0-1 1 0 0,0 0-1 0 0,-1 0 1 0 0,1 0-1 0 0,0 0 1 0 0,-2 0-39 0 0,2 0 239 0 0,2 0 7 0 0,-5-10 209 0 0,4 9-438 0 0,1 0 1 0 0,0 0-1 0 0,0 0 0 0 0,0-1 1 0 0,0 1-1 0 0,0 0 1 0 0,1 0-1 0 0,-1 0 0 0 0,0 0 1 0 0,0 0-1 0 0,1 0 0 0 0,-1 0 1 0 0,1 0-1 0 0,-1-1-17 0 0,10-13 158 0 0,2 0-204 0 0,1 1-1 0 0,1 0 1 0 0,0 1 0 0 0,0 1-1 0 0,8-4 47 0 0,-7 5-351 0 0,0 1 0 0 0,1 1-1 0 0,1 0 1 0 0,-1 1 0 0 0,1 1-1 0 0,5-2 352 0 0,5-1-2988 0 0,-4-4-860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25T17:01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4645 2523 1839 0 0,'-1'2'392'0'0,"-2"11"537"0"0,0 1-1 0 0,1-1 1 0 0,0 1 0 0 0,1 11-929 0 0,0-11 727 0 0,0 0 1 0 0,-1 0-1 0 0,0 0 1 0 0,-1 0-1 0 0,-2 3-727 0 0,-3 3 31 0 0,-1 0 0 0 0,-1-1 0 0 0,-1 0 0 0 0,0-1 0 0 0,-2 0-1 0 0,0-1 1 0 0,-1 1-31 0 0,3-7 113 0 0,0 0 0 0 0,-1-1 1 0 0,1 0-1 0 0,-2-1 0 0 0,-12 8-113 0 0,0 0 146 0 0,-1-2 1 0 0,-1 0 0 0 0,0-2-1 0 0,-11 3-146 0 0,0 0 200 0 0,-13 8-200 0 0,37-18 62 0 0,0-1 1 0 0,-10 3-63 0 0,-18 7 79 0 0,-55 28 54 0 0,-102 42 162 0 0,125-53-141 0 0,-10 4-200 0 0,33-18 13 0 0,0-1 0 0 0,-1-3 0 0 0,-1-2 0 0 0,-4-2 33 0 0,-58 9 280 0 0,-1 6-280 0 0,100-22 76 0 0,-1 0 0 0 0,-1-1 0 0 0,1-1 0 0 0,0 0 0 0 0,0-1 0 0 0,-13-2-76 0 0,-7 0 208 0 0,23 1-21 0 0,0 0-1 0 0,0 0 1 0 0,-13-4-187 0 0,6-1 210 0 0,1 0 0 0 0,0-2 0 0 0,0 0 0 0 0,-3-3-210 0 0,12 6 61 0 0,1-2 1 0 0,-1 1 0 0 0,1-2 0 0 0,0 1 0 0 0,1-1-1 0 0,0-1 1 0 0,-8-8-62 0 0,13 11 20 0 0,-3-1 8 0 0,0-1 0 0 0,1-1 0 0 0,-1 1 1 0 0,2-1-1 0 0,-1 0 0 0 0,2 0 0 0 0,-1-1 1 0 0,0-3-29 0 0,-1-5 29 0 0,1 6-17 0 0,2 0-1 0 0,0 0 0 0 0,0 0 0 0 0,1 0 0 0 0,-1-10-11 0 0,-2-23 32 0 0,3 30-22 0 0,0 0 1 0 0,1-10-11 0 0,3-70 11 0 0,0 82 7 0 0,0 0 0 0 0,1 0-1 0 0,4-11-17 0 0,1-1 0 0 0,15-49 0 0 0,-19 60 27 0 0,0-1 0 0 0,0-6-27 0 0,5-16 21 0 0,-8 32-7 0 0,30-99 223 0 0,-23 82-103 0 0,0 1 0 0 0,2 1 0 0 0,8-15-134 0 0,-7 16 147 0 0,-2 0-1 0 0,6-17-146 0 0,-7 15 70 0 0,1 0-1 0 0,6-8-69 0 0,14-22 92 0 0,3 1 0 0 0,11-11-92 0 0,-16 24-1 0 0,10-21 1 0 0,-7 11 12 0 0,11-20 41 0 0,11-27-53 0 0,-16 32 0 0 0,2 2 0 0 0,5-2 0 0 0,-12 17 0 0 0,25-31 0 0 0,-23 33 0 0 0,10-20 0 0 0,-40 58 0 0 0,12-17 0 0 0,-2-2 0 0 0,0 0 0 0 0,-2 0 0 0 0,0-3 0 0 0,6-17 0 0 0,-9 25 0 0 0,-1-1 0 0 0,-1 0 0 0 0,2-13 0 0 0,-3 7 0 0 0,0-1 0 0 0,-3 0 0 0 0,0 0 0 0 0,-1-18 0 0 0,-3-2 0 0 0,1 22 0 0 0,0 1 0 0 0,-2 1 0 0 0,-3-14 0 0 0,1 16 0 0 0,-10-44 0 0 0,-9-21 0 0 0,19 72 0 0 0,-3-10 0 0 0,-6-13 0 0 0,-4-8 0 0 0,13 30 0 0 0,0 0 0 0 0,-1 1 0 0 0,-5-7 0 0 0,-11-14-22 0 0,9 14-28 0 0,-9-18 50 0 0,17 28-2 0 0,-2 0 0 0 0,1 1 1 0 0,-1 0-1 0 0,-1 0 0 0 0,-3-4 2 0 0,-16-13-54 0 0,-3-2 54 0 0,14 14-1 0 0,3 2-16 0 0,-2 0 1 0 0,0 2-1 0 0,0 0 0 0 0,-1 0 0 0 0,0 1 17 0 0,-30-17-47 0 0,13 8-38 0 0,-22-10 85 0 0,21 13 0 0 0,19 8 0 0 0,0 1 0 0 0,0 0 0 0 0,0 1 0 0 0,-1 1 0 0 0,-2 0 0 0 0,-92-13-72 0 0,-69-2 72 0 0,71 16-32 0 0,40 2 0 0 0,-204 2-32 0 0,58 13 54 0 0,127-7-105 0 0,-1 4 0 0 0,-49 14 115 0 0,34 2-118 0 0,20-5 43 0 0,-111 27-78 0 0,158-38 126 0 0,-1 2-1 0 0,-2 3 28 0 0,-70 31-70 0 0,7-3 37 0 0,-248 119-263 0 0,47 11 232 0 0,287-163 58 0 0,2 1 1 0 0,-1 0-1 0 0,2 0 0 0 0,-1 2 0 0 0,2-1 0 0 0,-1 2 1 0 0,2 0-1 0 0,0 0 0 0 0,1 1 0 0 0,0 0 0 0 0,-7 17 6 0 0,3-3-3 0 0,2 2-1 0 0,1-1 1 0 0,-6 26 3 0 0,6-12-31 0 0,-3 12-17 0 0,2 1 1 0 0,0 22 47 0 0,1 14-29 0 0,3-27-32 0 0,2 1-1 0 0,3 37 62 0 0,5-58 8 0 0,2 0 0 0 0,2 0-1 0 0,2-1 1 0 0,2 1-1 0 0,2-2 1 0 0,1 0 0 0 0,11 20-8 0 0,-15-46 21 0 0,1-1 1 0 0,0 0-1 0 0,5 5-21 0 0,11 17 70 0 0,-10-9-30 0 0,-6-13-6 0 0,0 0 0 0 0,5 5-34 0 0,-13-19 0 0 0,2 2-11 0 0,1 1-1 0 0,-1 0 1 0 0,0 0-1 0 0,-1 0 1 0 0,0 0 0 0 0,0 0-1 0 0,2 6 12 0 0,1 10-14 0 0,2 7 12 0 0,9 19 2 0 0,-12-30 0 0 0,-3-13 0 0 0,-1 1 0 0 0,1-1 0 0 0,0 0 0 0 0,1 0 0 0 0,-1 0 0 0 0,1 0 0 0 0,3 4 0 0 0,-2 2-1 0 0,-3-9 9 0 0,0 1 0 0 0,1-1 0 0 0,-1 1-1 0 0,0-1 1 0 0,1 1 0 0 0,-1-1 0 0 0,2 2-8 0 0,14 14 11 0 0,-10-10-9 0 0,-3 7-4 0 0,0 1 1 0 0,-4-15 1 0 0,1 4 0 0 0,0 1 0 0 0,0 0 0 0 0,0 0 0 0 0,-1 0 0 0 0,0 5-153 0 0,-1-8-636 0 0,1-3-245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41:17.35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19524 9807 6447 0,'0'0'576'0,"0"0"-576"0,-8 2 0 0,-2-2 0 15,0-3 1056-15,0 3 96 0,-1 2 32 0,1-1 0 16,0-2-480-16,2 0-112 0,-1 0-16 0,-1 3 0 16,2 1 64-16,0-1 16 0,-1-2 0 0,1 0 0 15,0 0 160-15,-1 0 16 0,1-1 16 0,-1 0 0 16,1 0-64-16,-1 1-16 0,2 0 0 0,7 0 0 15,-8 3-80-15,8-3-32 0,0 0 0 0,0 0 0 16,0 0-16-16,0 0 0 0,0 0 0 0,11-1 0 16,2-2-112-16,0 0-16 0,2-1-16 0,5 1 0 15,2-1-208-15,5-3-32 0,1-2-16 0,0 3 0 16,0 0-48-16,2-1 0 0,3 0 0 0,1 0 0 0,-1 3 64 16,-2-1 16-16,-4-1 0 0,1-1 0 0,-3 1-48 15,2 1-16-15,-2 2 0 0,-1 0 0 0,-1-1-80 16,-1 1 0-16,-3-1-128 0,-6 1 192 0,1 3-192 0,2-3 144 15,-4 1-144-15,0 1 128 0,-1 1-128 0,1 1 0 16,-2-1 0-16,4 0 0 0,-1 0 0 0,0 1 160 16,0 0-160-16,-4 0 160 0,0 1-160 0,0 1 0 15,-1-1-160-15,2 0 160 0,-1 1 0 0,0-1 0 16,-2-2 0-16,1 0 0 0,0 4 0 0,-2-4 0 16,0 1 0-16,-1 0 0 0,-5-1 0 0,7 1 0 15,-7-1 0-15,7 2 0 0,-7-2 0 0,0 0 0 16,0 0 0-16,6 2 0 0,1 0 0 0,-7-2 0 15,0 0 0-15,0 0 0 0,0 0 0 0,0 0 0 16,0 0 0-16,0 0 0 0,0 0 0 0,0 0 0 16,0 0 0-16,0 0 0 0,0 0 0 0,0 0 0 15,0 0 0-15,0 0 0 0,0 0 0 0,0 0 0 16,0 0 0-16,0 0 0 0,4 6 0 0,-4-6 0 0,0 0 0 0,3 5 0 16,-3-5 0-16,0 0 0 0,0 0 0 0,-1 6 0 15,1-6 0-15,-3 7 0 0,0-1 0 0,-1 0 0 16,0 3 720-16,1-3 240 0,3-6 64 0,-5 9 0 15,1 2-832-15,1 0-192 0,-3-1 0 0,3-1 0 16,0 0 0-16,-1 2 0 0,0 1 0 0,-3 6 0 16,2 2-256-16,-4-1-80 0,1 0-32 0,-2 0 0 15,0 0 368-15,1 2 0 0,-5-1 0 0,3 2 0 16,0 2 0-16,1-1 0 0,-3-1 176 0,2 0-176 16,0-1 0-16,1 0 0 0,2 1 0 0,0-1 0 15,1-4 0-15,0 3 0 0,-2 1 0 0,0 0 0 0,1-1 0 16,0 0 0-16,0 0 128 0,0 0-128 0,-3 1 0 15,2 0 0-15,-1-3 128 0,3 1-128 0,0 2 0 0,0-1 0 16,0 0 128-16,0-1-128 0,2-2 0 0,-1 1 144 16,-3 1-144-16,3-2 128 0,-1 0-128 0,2-1 160 15,-1-2-160-15,-2 2 160 0,3 0-160 0,-1 0 128 16,1-3-128-16,0 2 128 0,-3 1-128 0,1 2 0 16,2 3 0-16,-2-4 0 0,-1-4 0 0,1 2 0 15,-1 3 0-15,0-1 128 0,0-2-128 0,0 0 0 16,-2 2 0-16,0 0 128 0,-2 1-128 0,0 0 128 15,-2-2-128-15,1 2 128 0,1-2-128 0,-1 1 128 16,-2-1-128-16,0 2 128 0,1-3-128 0,3 0 0 16,0-3 144-16,0 2-144 0,-1 1 0 0,0-1 0 0,0-3 0 15,1 2 128-15,-4 2-128 0,3 1 0 0,-1-2 128 16,0 1-128-16,-1 1 0 0,1 0 128 0,0 1-128 16,-1 1 0-16,0-2 0 0,2 0 128 0,1 3-128 0,1-1 0 15,-1-1 0-15,0 0 0 0,2-3 0 0,-2 0 128 16,2 1-128-16,-1 0 0 0,0-1 0 15,1 1 128-15,-2-1-128 0,2 0 0 0,-1 0 128 0,-4 1-128 16,1-2 0-16,-1 0 0 0,-1 0 0 0,-1 2 128 16,1-1-128-16,-1 1 0 0,0 0 0 0,0 1 128 15,2 1-128-15,1-1 0 0,-1-2 0 0,0 1 128 16,0-1-128-16,2 0 0 0,-2-2 0 0,3 4 0 16,0-3 0-16,1 2 128 0,-1 3-128 0,1-3 0 0,0-1 0 15,-2 0 0-15,1-1 0 0,1 0 128 0,-3-1-128 16,1 3 0-16,0-5 0 0,-3 1 0 0,1 2 0 0,0-2 144 15,-2 0-144-15,1 0 0 0,0 0 128 16,-2-1-128-16,1 2 0 0,0-2 0 0,0-1 0 0,0 0 0 16,2 2 0-16,1 2 0 0,0-1 0 0,2 0 0 15,3-1 0-15,-1 2 0 0,-3 1 0 0,1-1 0 16,1 0 0-16,-2-1 0 0,0-1 0 0,-2 2 0 16,-2 0 0-16,1 2 0 0,0-1 128 0,1 0-128 15,1 0 0-15,1 1 0 0,-1-1 128 0,2-2-128 16,2 0 0-16,-2 0 0 0,1 1 0 0,2-1 0 15,-2 1 0-15,3-2 0 0,-3 0 128 0,1 0-128 16,0 0 0-16,-1-2 0 0,1-1 0 0,-2 0 128 16,2 0-128-16,0-1 0 0,-3 1 128 0,0 0-128 15,-1-2 0-15,0 1 0 0,1 2 128 0,0 1-128 16,0 1 0-16,0-3 0 0,0 0 128 0,0 0-128 0,2 3 0 16,1-2 0-16,-1-5 0 0,0 3 0 0,0 0 0 15,0 3 0-15,2-1 128 0,-1-1-128 0,0-4 0 0,0 4 0 16,-1 1 0-16,3 0 0 0,-2 1 0 0,0 1 0 15,-1 1 0-15,1 2 0 0,0 0 0 0,2-2 0 16,-1-3 0-16,-1 1 0 0,2 1 0 0,-2 1 0 16,3-3 0-16,0-1 0 0,1 1 0 0,1 0 0 15,-3 0 128-15,2 0-128 0,0-2 0 0,-1 1 0 16,0-1 128-16,2 1-128 0,-3-2 0 0,2-1 0 16,-2 0 128-16,-1 0-128 0,1 3 0 0,0-1 0 0,2-4 0 15,-3 1 128-15,1 1-128 0,-1 0 0 16,1 1 0-16,-1-1 0 0,2 0 0 0,-1 0 0 0,-2 2 0 15,2-1 0-15,-1 1 0 0,1 0 0 0,2-2 128 16,0 4-128-16,0 1 0 0,-1-1 0 0,2-5 0 16,-4 1 0-16,1-3 0 0,-2 3 0 0,2 4 144 0,2-4-144 15,5-5 0-15,-7 7 144 0,3-2-144 0,4-5 0 16,-6 7 0-16,6-7 128 0,0 0-128 0,-6 6 128 16,-1-1-128-16,7-5 128 0,0 0-128 0,0 0 0 15,0 0 0-15,-6 0 128 0,6 0-128 0,0 0 192 16,0 0-192-16,0 0 192 0,0 0-464 0,0 0-96 15,0 0-16-15,0 0 0 0,0 0 1136 0,0 0 208 16,0 0 64-16,0 0 0 0,0 0-832 0,10 2-192 16,-3-2 0-16,2 2 0 0,1 2 0 0,2-4 0 15,0 0 0-15,2 0 0 0,3 3 0 0,0 0 0 16,2-2 0-16,8 2 0 0,-1-3 0 0,-3 1-128 0,1 1 128 16,1-2-208-16,0-2 208 0,2 1 0 0,-1 1 0 0,2 2 160 15,1-1-160-15,-2-1 0 0,-2-3 0 0,1 0 128 16,-1 7 0-16,-2-4 0 0,0-2 0 15,-1-1 0-15,-3 1-128 0,-2 1 0 0,-1 0 0 0,-2 0 0 16,-2 0 192-16,0-1-64 0,0 0 0 0,-2 4 0 16,1 1-128-16,-1-1 192 0,-10-2-192 0,11 4 192 15,-1 4-48-15,0-1 0 0,-10-7 0 0,7 6 0 16,-7-6-144-16,8 10 0 0,-5 1-160 0,-1-1 160 16,-3 0-1424-16,-3 2-192 0,-3 4-48 15</inkml:trace>
  <inkml:trace contextRef="#ctx0" brushRef="#br0" timeOffset="2941.02">13579 9821 6447 0,'0'0'272'0,"0"0"80"0,-8-3-352 0,2 0 0 0,6 3 0 0,-8 0 0 16,0 4 1184-16,8-4 160 0,0 0 48 0,0 0 0 16,-5 5-928-16,5-5-176 0,0 0-32 0,0 0-16 0,0 0 400 0,5 7 64 15,-5-7 32-15,8 3 0 0,0-4 0 0,3 1 0 16,3-2 0-16,4 2 0 0,0-1 0 0,3-1 0 16,2-1 0-16,0 1 0 0,0 0-592 0,1-1-144 15,-1-2 0-15,0 2 0 0,0 0 0 0,0 0 0 16,-3 1 0-16,1-1 0 0,1-1 0 0,0-2 0 15,1-1 0-15,-2 2 0 0,1 1 848 0,-1-1 144 16,-3 0 32-16,1 0 0 0,0 1-832 0,0-1-192 16,-1 1 0-16,1 2 0 0,1 1 0 0,-1 2 0 15,-2 0 0-15,-1 0 0 0,1-1 0 0,-1 0 0 16,0 1 0-16,-2 1 0 0,0 1 0 0,1-2 0 16,-3-1 0-16,0 1 0 0,-1 0 0 0,0 2 0 15,-3-2 0-15,0 1 0 0,-2 1 0 0,2 0 0 0,-4 0 0 16,-4-3 0-16,0 0 0 0,7 4 0 15,-7-4 0-15,6 5 0 0,-3 2 0 0,2-1 0 0,-5-6 0 16,2 9 0-16,-1 1 864 0,0 0 128 0,-3 0 32 16,-1 2 0-16,-1 3-832 0,1 2-192 0,-2-1 0 15,-1 2 0-15,1 2 0 0,-2 2 0 0,0 3 0 0,2 1 0 16,1 1 0-16,-1 0 0 0,1 1 0 0,-3 0 0 16,1 0 0-16,0 0 0 0,1 0 0 0,-1 2 0 15,-3 0 0-15,3 3 0 0,-4 2 0 0,1 1 0 16,0-2 0-16,0 2 0 0,1 1 0 0,-2 0 0 15,0-4 0-15,-1 0 0 0,-2-2 0 0,0-2 0 16,1 3 0-16,-2-1 0 0,-1 0 0 0,1 1 0 16,1 2 0-16,-1 1 0 0,1-1 0 0,1 1 0 15,1-2 0-15,0-1 0 0,0 0 0 0,0 0 0 0,1-1 0 16,-2 0 0-16,2 0 0 0,-7 11 0 16,1 0 256-16,0-4 16 0,1-3 0 0,1 1 0 0,0 2-272 15,2-3 0-15,-1-3 0 0,-1-3 0 0,2-1 0 16,0-3 128-16,0 0-128 0,1 0 0 0,-5-2 176 0,3 0-176 15,1 0 160-15,1 2-160 0,0 3 128 0,-3-2-128 16,-1-2 0-16,2 4 144 0,1 0-144 0,-1 1 0 16,-3-1 144-16,1 1-144 0,1-3 0 0,0 2 144 15,-3 0-144-15,0-3 0 0,1 0 160 0,0 1-160 16,1-1 128-16,-1 1-128 0,-3 1 160 0,2 0-160 16,1-3 192-16,-2 4-192 0,2 0 192 0,-3 1-192 15,1-1 192-15,1-4-192 0,-1-1 192 0,0 0-64 0,-1 0 0 16,-2-3-128-16,1-3 192 0,0 1-64 0,-2 0 0 15,1-3-128-15,1-1 256 0,-1 0-64 0,3-1-16 16,-3 2 0-16,-1 2-32 0,-1 0 0 0,-1 1 0 0,1-2 0 16,0-1-16-16,0 0 0 0,-1 2 0 0,4-1 0 15,0-1 0-15,0 0-128 0,-1-2 192 16,1-1-64-16,-1-1-128 0,0 2 0 0,2-3 144 0,0 2-144 16,-2 1 0-16,1 3 0 0,0-5 0 0,0 2 128 15,2 1-128-15,0 1 128 0,-3-1-128 0,2-1 128 16,-1-2-128-16,-1 2 0 0,0 1 0 0,1-2 0 15,0 0 0-15,2-1 0 0,-1 2 0 0,1-1 0 16,-1 0 0-16,1 0 0 0,0 3 0 0,2-2 0 16,-4 1 0-16,0-2 0 0,-1-1 0 0,3 0 0 15,-3-5 0-15,0 1 0 0,2 1 0 0,3 0 0 0,-2-4 0 16,5 3 0-16,-1-1 0 0,-2-1 128 0,2-2-128 16,2 1 128-16,2 2-128 0,1-2 128 0,1-1 48 15,8-3 16-15,0 0 0 0,0 0 0 0,0 0-32 0,0 0 0 16,0 0 0-16,0 0 0 0,0 0-160 0,0 0 192 15,0 0-192-15,13 0 192 0,-4 0-192 0,6-2 160 16,-3 1-160-16,2 0 160 0,0 0-160 0,3 1 0 16,3 0 144-16,2 1-144 0,4 1 0 0,3 3 0 15,-1 3 0-15,2-3 0 0,-1-1 0 0,-1 2 0 16,1-4 0-16,3-1 0 0,5-1 0 0,4 0 0 16,2-1 0-16,3 1 128 0,1 1 32 0,1 1 16 15,-2 1 0-15,-1-2 0 0,-2-1-16 0,-1 1 0 16,0 1 0-16,-1 0 0 0,-6 0-160 0,-1 2 0 0,-2-1 0 15,-2 1 128-15,-2 5-288 0,-6 0-64 16,-7 1-16-16,-4 1-16240 0</inkml:trace>
  <inkml:trace contextRef="#ctx0" brushRef="#br0" timeOffset="6915.52">11291 17112 6447 0,'0'0'576'0,"0"0"-576"16,-8-1 0-16,8 1 0 0,0 0 1152 0,0 0 128 15,0 0 32-15,0 0 0 0,0 0-288 0,0 0-48 16,0 0-16-16,0 0 0 0,0 0-160 0,0 0-32 16,0 0-16-16,0 0 0 0,0 0 208 0,0 0 32 15,0 0 16-15,10-3 0 0,-2 2 16 0,2 0 0 16,-1-1 0-16,2-3 0 0,3 1-432 0,2-2-80 16,2-3 0-16,1 2-16 0,2-2 80 0,2 3 32 0,4-2 0 15,1 0 0-15,1 2-32 0,3-2 0 0,5-1 0 16,3 2 0-16,6-1 32 0,3 0 0 0,1 2 0 15,1-2 0-15,0-1-112 0,-4 1-32 0,-1 2 0 16,-3 0 0-16,0 3-144 0,-2 0-16 0,-5-1-16 0,-2 2 0 16,0 1-128-16,-6 0-32 0,-5 0 0 0,-5 1 0 15,-1 0 16-15,-4 1 0 0,-2 1 0 0,-5 0 0 16,-6-2 48-16,0 0 0 0,0 0 0 0,0 0 0 16,0 0-192-16,0 0 192 0,0 0-192 0,0 0 192 15,0 0-512-15,0 0-80 16,0 0-32-16,-8 7 0 0,-2-1-2448 15,-2-3-512-15</inkml:trace>
  <inkml:trace contextRef="#ctx0" brushRef="#br0" timeOffset="8090.89">11269 17105 11967 0,'-12'1'528'0,"3"1"112"0,-1 3-512 0,-2 1-128 16,-1 0 0-16,2 1 0 0,-1-3 528 0,1 1 80 15,1 1 16-15,-1-1 0 0,2-1 512 0,0-2 96 0,9-2 32 16,-9 1 0-16,9-1-240 0,-7 0-32 0,-2-3-16 0,9 3 0 15,0 0 304-15,-4-6 48 0,0-1 16 0,2-1 0 16,1-1-576-16,1-3-96 0,0-5-32 0,0 0 0 16,0-1-384-16,3-2-64 0,-1-2-32 0,1-1 0 15,-1-1 32-15,1-1 0 0,0 1 0 0,2-3 0 16,-2 0 64-16,2-2 32 0,1-2 0 0,0-4 0 16,0-3-80-16,3-2-16 0,2-2 0 0,-2-1 0 15,1-3-192-15,2 0 144 0,-3 1-144 0,4 1 128 16,1 0-128-16,-2 0 0 0,-4-1 0 0,2 2 0 15,1 3 0-15,0 1 128 0,-1-2-128 0,1 1 0 16,0 3 0-16,0 1 0 0,0 0 128 0,0 1-128 16,-2 0 0-16,0-1 0 0,1-3 0 0,0 1 0 0,0 3 128 15,1-3-128-15,1 0 0 0,0 1 128 0,0 2-128 16,2 1 0-16,-3 1 0 0,3 0 0 0,-1 1 0 16,0-2 0-16,-2-1 144 0,4 3-144 0,-3-1 0 0,1 2 0 15,-1 0 0-15,0 3 128 0,0-1-128 0,-1 3 0 16,0 0 128-16,1 2-128 0,3 1 0 0,-4 1 128 15,0-1-128-15,0 3 0 0,1-1 0 0,-1 0 0 16,1 2 0-16,1-1 128 0,-1-1-128 0,2-1 0 16,2 2 0-16,0 1 0 0,1 0 0 0,-1 1 144 15,1 2-144-15,0-1 0 0,1 2 0 0,-1 0 0 16,-1 1 0-16,1 1 0 0,0 2 0 0,0 1 0 16,-2 2 0-16,0-2 0 0,-1 3 0 0,-1-1 0 15,1 2 0-15,-1-1 0 0,1 0 128 0,-1 1-128 16,1 1 0-16,-3 2 0 0,1 1 0 0,-1-1 128 0,1 1-128 15,-1 1 0-15,0 1 160 0,-1-1-160 0,0 1 128 0,2-1-128 16,1 0 0-16,2 0 0 0,1 0 0 0,1 1 0 16,-1-3 0-16,1 2 0 0,-2 0 0 0,3-1 0 15,-3 2 0-15,0 0 0 0,1-1 0 0,-3 0 0 16,0 0 0-16,-2 0 0 0,1 2 0 0,-3 0 0 16,1-1 0-16,-2 1 0 0,-8-1 0 0,9 1 0 15,-3-2 0-15,1 1 128 0,-7 0-128 0,10 1 128 16,-3 1-128-16,1-2 0 0,-1-4 144 0,0 1-144 15,0 3 0-15,1-2 128 0,-1 1-128 0,-1 0 0 16,4-1 0-16,-4 0 0 0,3 0 0 0,-2 1 0 16,-7 1 0-16,9-2 128 0,-9 2-128 0,0 0 0 0,7-1 0 0,-7 1 128 15,0 0-128-15,0 0 0 0,0 0 144 16,0 0-144-16,8 4 192 0,-8-4-192 0,0 0 192 0,0 0-192 16,0 0 192-16,0 0-192 0,0 0 144 0,1 12-144 15,-1-12 0-15,2 13 144 0,-3 0-144 0,0 0 0 16,1 1 0-16,-1 0 0 0,-3 1 0 0,1 4 0 15,0 5 0-15,1 3 0 0,0 0 192 0,1 4-64 16,-3 6 0-16,2 3 0 0,-1 1 32 0,1 0 0 16,-1 2 0-16,2 3 0 0,1 4-160 0,-1-1 192 15,0 0-192-15,1-2 192 0,0-2-192 0,1-4 0 16,0-6 0-16,-1-4 128 0,0-6-128 0,0-2 0 16,1-3 0-16,2-3 128 0,-1-3 128 0,-2-2 32 15,0-2 0-15,0-10 0 0,0 11-64 0,0-11-16 0,0 0 0 16,0 0 0-16,2 10 16 0,-2-10 0 15,0 0 0-15,0 0 0 0,0 0-32 0,0 0-16 0,0 0 0 0,0 0 0 16,0 0-32-16,0 0 0 0,-8 2 0 0,1-1 0 16,7-1-144-16,-8-1 160 0,0 1-160 0,2-3 160 15,6 3-160-15,-10-4 0 0,1 1 144 0,-2-1-144 16,0-2 128-16,0 1-128 0,-1-1 128 0,-4 0-128 16,-1-2 0-16,-6 1 144 0,-5 1-144 0,-4 0 0 15,-4 3 192-15,-4 1-64 0,-1 0 0 0,-5 2-128 16,0 2 208-16,2 2-64 0,1 1-16 0,2 1 0 15,-1-1-128-15,1-1 128 0,5 3-128 0,5-2 128 16,2 2-128-16,12-2 0 0,8 1-160 0,9-6 160 16,0 0-2832-16,26 2-480 0,13-3-80 15,13-8-32-15</inkml:trace>
  <inkml:trace contextRef="#ctx0" brushRef="#br0" timeOffset="12141.92">17222 1505 6447 0,'0'0'272'0,"-8"-1"80"0,0 0-352 0,0 0 0 0,0-1 0 0,8 2 0 0,-9-4 1328 0,3 2 192 16,6 2 32-16,0 0 16 15,-6-7-704-15,6 7-144 0,-5-5-16 0,0-2-16 0,4 1-112 0,1 6 0 16,-2-8-16-16,0 0 0 0,2 8-112 0,-2-9 0 16,0 2-16-16,-2-1 0 0,2 0-96 0,0 1-16 15,2 7 0-15,-6-9 0 0,3 0 16 0,0 1 0 16,1 1 0-16,2 7 0 0,-2-9 48 0,1 0 16 16,2-1 0-16,1 1 0 0,1 0-112 0,2 0-32 15,2-4 0-15,1 1 0 0,-1-2 32 0,3 1 0 16,2 1 0-16,5-4 0 0,-1 1-128 0,0 0-32 15,-2 0 0-15,0 2 0 0,2-1-128 0,0-1 160 16,0 1-160-16,1 2 160 0,3 2-32 0,-2-1 0 0,0-1 0 16,3 1 0-16,1 1-128 0,-1 0 160 0,2 3-160 15,0-4 160-15,4-4-32 0,1 0-128 0,1 2 192 0,5 1-64 16,-1-1 0-16,4 2-128 0,3 0 192 16,0 3-64-16,-2 0-128 0,0 1 128 0,0 1-128 0,-2 0 128 15,-2 0-128-15,4 2 0 0,-2 1 0 0,5 0 128 16,2-3-128-16,1 2 0 0,0-1 0 0,0 1 0 15,-1 1 0-15,-2-1 0 0,0 0 0 0,1 1 0 16,3-1 0-16,1 3 0 0,-1-1 0 0,2 0 0 16,1-1 0-16,-2 2 0 0,0 2 0 0,1 1 0 15,-8 0 0-15,3 0 128 0,1-1-128 0,-2 0 0 16,0 4 0-16,2-2 0 0,2 2 128 0,-3-2-128 16,1 1 0-16,-3 1 0 0,-3 0 0 0,2 0 128 15,-3-3-128-15,3 0 0 0,1-1 0 0,1 1 0 0,-1 0 0 16,2 1 128-16,-1-3-128 0,-1 4 128 0,-2 0-128 15,-4 1 128-15,-4-3-128 0,0 0 128 0,-2-1-128 16,2 3 0-16,-1-1 144 0,1 0-144 0,1-1 128 0,0 3-128 16,-1-1 128-16,-2 2-128 0,0-2 144 0,-1 1-144 15,3-1 192-15,-5 1-192 0,-1-1 192 0,1 1-192 16,-2 2 192-16,-1-2-192 0,-1 2 256 0,-2 2-64 16,0 2-16-16,0-1 0 0,-3-4-48 0,3 2-128 15,0 1 192-15,-1 0-64 0,1-1-128 0,2 1 0 16,-3 0 144-16,3 0-144 0,-2 1 0 0,1 0 128 15,-2-2-128-15,3 2 0 0,3 0 0 0,-2 1 0 16,2-1 0-16,-4 1 128 0,0-1-128 0,-1 1 0 16,-1-3 0-16,0 2 0 0,-2-2 0 0,1 0 0 15,-1 0 0-15,1-1 128 0,-1 0-128 0,2-1 128 0,2-2-128 16,-3 1 128-16,1 1-128 0,2 1 128 0,2-4-128 0,-3 2 128 16,0 2-128-16,-1-2 0 0,-1 2 128 0,1-1-128 15,-1-3 0-15,0 2 0 0,-3 2 0 0,-1 0 0 16,1-2 0-16,-2 2 144 0,-2-2-144 0,0 1 0 15,-2 2 192-15,2 1-192 0,-3 1 192 0,2 0-192 16,-3 1 192-16,1 0-64 0,-2 2 0 0,2 2-128 16,1 0 160-16,-4 3-160 0,0 1 128 0,3 2-128 15,-1-1 128-15,0 1-128 0,0 1 0 0,-1 0 128 16,3 1-128-16,-4 0 0 0,1 4 0 0,0-2 128 16,-2 2-128-16,2 0 0 0,-3 1 0 0,0 3 0 15,3 3 128-15,-5 4-128 0,1 1 128 0,0 2-128 16,0-3 144-16,-1 1-144 0,-1-1 160 0,0-1-160 15,0-3 144-15,1-1-144 0,-5 1 128 0,3 2-128 0,1 3 128 16,-1 0-128-16,-3 2 128 0,4-4-128 0,0-2 128 16,1-1-128-16,0-1 0 0,1-3 128 0,1-1-128 15,2 0 0-15,-2 0 0 0,1 2 0 0,2 2 0 0,-3 0 0 16,1-1 0-16,2 1 0 0,0 0 0 0,-2 2 0 16,1-1 0-16,-1-1 0 0,1 0 0 0,-1 0 0 15,0 0 128-15,-1 0-128 0,0-4 0 0,0 4 0 16,2-1 0-16,-2 1 0 0,-2 1 0 0,1-1 0 15,0 0 144-15,0 0-144 0,1 1 0 0,1-1 144 16,-2-2-144-16,1 1 0 0,2-1 128 0,-1 0-128 16,1 1 0-16,-1 1 0 0,2 0 0 0,-4-1 128 15,0 0-128-15,0 1 0 0,0 1 144 0,-1-1-144 0,0-1 0 16,0 0 144-16,0 0-144 0,1-1 0 0,0-3 0 16,-1 2 0-16,-2 2 128 0,1 1-128 0,1 0 0 15,0 0 128-15,0-3-128 0,-1 3 0 0,0 1 144 16,0 1-144-16,0-3 0 0,1-2 0 0,0-1 0 15,1 0 0-15,0 1 0 0,-1 0 0 0,0-2 0 16,-1-1 128-16,0-2-128 0,1 2 0 0,-3-1 0 16,2 2 0-16,1 1 0 0,-1-1 128 0,-2 1-128 0,1-2 0 15,-1 0 0-15,2-2 128 0,-1-2-128 0,0-2 0 16,1 0 0-16,0-4 144 0,-1-1-144 0,0-1 0 16,2 1 144-16,0-3-144 0,-1-2 0 0,1-1 144 15,1 0-144-15,-1-10 128 0,2 8-128 0,-1 1 128 16,-1-9-128-16,0 0 192 0,0 0-192 0,0 0 192 0,0 0-64 15,0 0 0-15,0 0 0 0,0 0 0 0,0 0 64 16,0 0 16-16,0 0 0 0,0 0 0 0,0 0-32 0,0 0-16 16,-5 9 0-16,5-9 0 0,0 0-160 0,0 0 0 15,-5 1 144-15,5-1-144 0,-8 2 0 0,3 3 128 16,-4-3-128-16,1 2 0 0,-1 1 0 0,2 1 144 16,-4 0-144-16,-2 2 0 0,-2 1 144 0,-4 4-144 15,1-1 0-15,-5 1 144 0,-2-3-144 0,-3 7 128 16,-4 1-128-16,-1 3 128 0,-3 0-128 0,-1 0 0 15,-1 0 0-15,-2-3 0 0,1 0 128 0,-1-3-128 16,-3 1 0-16,-3-1 128 0,-5-1-128 0,-2 1 0 16,3-1 144-16,-2-1-144 0,-4-3 128 0,0 0-128 15,-1 0 160-15,-4 1-160 0,-4 0 128 0,-1 0-128 16,-1 1 0-16,2-2 144 0,2-1-144 0,0 2 160 0,-2 1-160 16,0 1 160-16,0 0-160 0,-2 1 0 0,1 0 0 0,5-3 0 15,3-4 0-15,3-1 0 0,0-2 0 16,3 2 128-16,3 0-128 0,3 1 128 0,1-3-128 0,4 1 128 15,0 0-128-15,4 0 0 0,-1-4 0 0,3-1 0 16,1 0 0-16,-5-4 0 0,-2-3 0 0,-1 1 0 16,0 3 0-16,-4 0 0 0,-1-2 0 0,1 2 128 15,0 0-128-15,1-1 0 0,-1-1 0 0,-2 2-176 16,-4 1 176-16,-1 0 0 0,2 0 0 0,1 1 0 16,3 2 0-16,3-2 0 0,2-2 0 0,3-1 128 15,1 0-128-15,3 0 0 0,1-1 128 16,2 1-128-16,1 3 128 0,0-2-128 0,1 0 128 0,5-1-128 15,3-1 0-15,-1 0 0 0,0-1 0 0,1 1 128 0,0-1-128 16,0 2 0-16,1 2 0 0,0-3 0 0,0-1 0 16,0 1 0-16,0 2 0 0,-1 1 0 0,0-3 0 15,0 2 0-15,-2 2 0 0,-1-1 0 0,1-1 0 0,-4-2 0 16,3 1 0-16,2 0 0 0,0 4 0 0,3 0 0 16,0 0 0-16,4 0 0 0,-3-3 0 0,4 1 0 15,-1 0 0-15,3 1 0 0,1 1 0 0,2-1 0 16,1-2 0-16,-1 1 0 0,3 1 0 0,0 1 0 15,7 0 0-15,-7-2 0 0,-3-1 0 0,5-1 0 16,5 4 0-16,-9-4 0 0,4-1 0 0,-3 2 0 16,1-1 0-16,2-1 0 0,-1 1 0 0,1 0 0 15,-1-2 0-15,-1 2 0 0,-1-3 0 0,1 2 0 16,2 0 0-16,-3 0 128 0,3-2-128 0,-3 2 0 16,1-2 0-16,0 1 0 0,-1 2 0 0,0 0 0 0,2-1 0 0,1 1 0 15,0-3 0-15,-1 1 0 0,3-2 0 16,0 0 0-16,2 3 0 0,-2-5 0 0,1 0 0 0,2-2 0 15,1-2 0-15,3-3 0 0,1-4 0 0,-2-4 128 16,2-5-128-16,1-1 0 0,0-1 0 0,-1-1 0 16,1-2 0-16,-4-2 0 0,1-3 0 0,-2 0 128 15,-1-2-128-15,-1-3 0 0,-1 0 0 0,0-4 0 16,0 1 0-16,-3 2 0 0,2 0 0 0,-1 0 0 16,-1-2 0-16,-4-2 0 0,3-1 0 0,-2-3 128 15,3-2-128-15,-1 1 0 0,-2-1 0 0,4-1 0 16,-1 0 0-16,1-3 128 0,0-5-128 0,3 0 0 15,0 0 0-15,1 2 0 0,1 3 0 0,2-1 0 0,1 1 0 16,1-1 0-16,-1 3 0 0,0 1 0 0,-1 0 0 16,1 1 0-16,1 2 0 0,-4 2 0 0,-1 1 0 15,1 0 0-15,1-3 0 0,-1 0 0 0,1 0 0 0,1 1 0 16,-2 3 0-16,2-3 0 0,-1-1 0 16,1-6 0-16,1-3 0 0,-1 0 128 0,0 1-128 0,1 6 0 15,1 5 0-15,1 2 0 0,-4 0 0 0,1 2 0 16,-1 2 0-16,2 2 0 0,0 2 144 0,-1 0-144 15,4 4 192-15,1 5-192 0,-3 4 128 0,4 3-128 16,-2 2 0-16,2 1 0 0,-1 1 0 0,3 0 0 16,-1 1 0-16,-1 0 0 0,0 4 0 0,1 0 0 15,-1 1 0-15,2 1 0 0,-2-1-192 0,0 1 48 16,-1 3 16-16,-2 0 0 16,-1 0-272-16,-2 2-48 0,-2 3-16 0,-1 6 0 15,0 0-1504-15,-8 4-288 0,0 2-64 0,-4 6-12800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5T15:41:43.03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12123 16137 6447 0,'9'6'576'0,"-9"-6"-576"16,9-1 0-16,-9 1 0 0,9 1 1488 0,-9-1 192 15,0 0 48-15,0 0 0 0,9 5-736 0,-9-5-144 16,0 0-16-16,4 6-16 0,-4-6 64 0,0 0 16 16,0 0 0-16,0 0 0 0,0 0 480 0,0 0 96 15,0 0 32-15,6-5 0 0,-6 5-288 0,0 0-48 0,5-7-16 0,-5 7 0 16,2-8-384-16,-2 8-96 0,4-11-16 16,-4 0 0-16,-1 1-112 0,-2 2-32 0,1 2 0 0,-3-1 0 15,-2-1 16-15,-2 1 0 0,1 0 0 0,-3-2 0 16,-2 3-256-16,0-1-48 0,-2 0-16 0,-2 1 0 15,-1-3-208-15,-2 1 176 0,-1 2-176 0,-1-1 160 16,0 1-160-16,-6-2 0 0,1-1 0 0,-3 0 0 16,-1 2 0-16,1-2 0 0,-1-1 0 0,-1 0 0 15,0 1 0-15,0 0 128 0,1-2-128 0,1 1 0 16,0-2 0-16,0-1 128 0,-1 0-128 0,-1-2 0 16,-2-2 128-16,0 3-128 0,-4 2 128 0,1 0-128 15,3 1 0-15,-2-2 128 0,0 1-128 0,2 2 0 16,-3 4 0-16,3-3 0 0,1-1 128 0,0 1-128 15,0 2 0-15,1 0 0 0,-3 3 0 0,3-1 0 0,1 1 0 16,2-1 0-16,-2 0 0 0,2 2 128 0,0 0-128 16,1-2 0-16,1-3-160 0,-1 5 160 0,2 2-208 15,-3 1 48-15,1-2 16 0,-1-1 0 0,0 1 144 0,-1 0-192 16,-3 0 192-16,1 1-192 0,-1-1 192 0,-2 0 0 16,-4 2 0-16,1 0 0 0,3 0 0 0,1 0 0 15,1-1 0-15,1 1-128 0,0 1 128 0,0-1 0 16,1-1 0-16,0 1 0 0,0 1 0 0,2 2 0 15,2-2 0-15,0 1 0 0,-1 0 0 0,1 1 0 16,1 0 0-16,1 0-128 0,-2 1 128 0,3 2 0 16,1-4 0-16,0 2-128 0,0 5 128 0,0-2 0 15,0-1 0-15,-2 2 0 0,-1 2 0 0,1-2 0 16,-2 2 0-16,3-3 0 0,1-1 0 0,-1-3 0 16,-3 2 0-16,0 0 0 0,-3 3 0 0,2-1 0 15,0 1 0-15,-3 1 0 0,3 1 144 0,-1-1-144 0,2-4 192 16,-1 1-192-16,2-2 224 0,-3 2-64 0,2 0-16 0,-1 3 0 15,2-4 16-15,-1 3 0 0,4 1 0 0,-1 1 0 16,1 0-32-16,1 0-128 0,1-2 192 0,-1 3-64 16,2 0-128-16,2-1 128 0,1 0-128 0,-2 1 128 15,3 0-128-15,-1-1 128 0,0 0-128 0,0 1 128 16,1 0-128-16,-1-1 128 0,0 0-128 0,0 0 128 16,0 1-128-16,-2 1 0 0,0 0 0 0,2 1 128 15,-1-1-128-15,3 0 0 0,0-1 144 0,1 1-144 16,0-1 0-16,0 2 128 0,-1-2-128 0,2 0 0 15,1 1 128-15,-3-2-128 0,2-1 128 0,1 2-128 0,1 0 128 16,1 0-128-16,-1 0 128 0,2 2-128 0,1 0 0 16,0-1 128-16,0-1-128 0,4-1 0 0,-3 3 0 0,2-2 0 15,-1 0 0-15,1 0 128 0,0-1-128 0,3 1 0 16,-2 1 0-16,2 0 0 0,-1-2 0 0,2 0 0 16,1 0 0-16,-1 1 128 0,2 1-128 0,1-1 0 15,2 1 0-15,0 0 0 0,2 1 128 0,0-1-128 16,1-1 128-16,1 0-128 0,0 0 0 0,3 1 128 15,1 2-128-15,3-2 0 0,0-1 128 0,4 0-128 16,-2 0 160-16,5-1-160 0,3-2 176 0,-4 2-176 16,-2 0 192-16,2 1-192 0,1-1 128 0,2 1-128 15,2 0 0-15,0-1 0 0,1-1 144 0,-2 1-144 16,2-1 0-16,1-1 144 0,0 2-144 0,2-2 0 16,2-3 0-16,1 1 0 0,0 4 0 0,3-2 128 0,3-3-128 0,-1 3 0 15,0 1 0-15,-2 0 0 0,-1 0 128 16,2-1-128-16,-4-1 0 0,3-1 0 0,2-4 0 0,-1 3 0 15,0 4 0-15,-1-4 0 0,2 2 0 0,0-1 128 16,2 2-128-16,-2-1 0 0,-1-2 0 16,-1 3 0-16,0-3 0 0,1 1 0 0,1-2 0 0,-1 1 0 15,3-1 0-15,0 1 0 0,0 1 0 0,1-2 0 16,-4 1 0-16,1-1 0 0,-1-1 128 0,-4 1-128 16,0 0 0-16,-1 1 0 0,0-2 0 0,2 0 0 15,4 0 128-15,-3 0-128 0,1-3 128 0,1 0-128 16,1 2 128-16,0-1-128 0,-3-1 128 0,0 0-128 15,-1 2 0-15,2 0 128 0,-2 1-128 0,3-1 0 0,1 1 0 16,1-1 128-16,-1-2-128 0,1 2 0 0,0 2 0 16,-3-2 0-16,1-2 128 0,-2 1-128 0,-1-2 0 15,-1 1 0-15,0 2 0 0,-2-2 0 0,-1-2 0 16,-1 0 0-16,1 0 0 0,0-1 0 0,0 0 0 0,1 3 0 16,0 0 128-16,-1-1-128 0,-1-1 0 0,-2-2 0 15,-2 0 0-15,0 0 0 0,-1 1 0 0,0-1 0 16,0-3 144-16,0 2-144 0,0 1 0 0,3-2 0 15,0-1 0-15,2 1 128 0,1-1-128 0,-2 1 0 16,2-2 0-16,1 0 0 0,-2 3 0 0,1-3 0 16,0 0 0-16,-2 0 0 0,-1 1 0 0,-1-1 0 15,-1 1 0-15,1-3 0 0,-2 2 0 0,1-2 0 16,2-1 0-16,-4-2 0 0,1 0 0 0,-2-2 128 0,3 2-128 16,-5-1 0-16,-1 1 0 0,-1 1 0 0,1 1 0 15,-2-3 0-15,-3 1 0 0,-2 1 0 0,-1 1 0 0,0 0 0 16,-2-2 0-16,0-3 0 0,-2 1 0 15,1 3 0-15,-1 1 0 0,-1-1 0 0,1-2 0 16,-1-2 0-16,-2 2 0 0,0 2 0 0,-2-3 0 16,-1 0 0-16,-1 0 0 0,0-2 0 0,-1 3 0 0,-1-3 0 15,-1 0 0-15,0-2 0 0,1 1 0 0,-3 2 0 16,-2-1 0-16,1 1 0 0,-2-2 0 0,0 1 0 16,-2-1 0-16,1-1 0 0,-2 1 0 0,0 0-128 15,-3 1 128-15,0 0 0 0,-2 1 0 0,-1-3-128 16,2-2 128-16,-3-1 0 0,-3 1 0 0,-2 5-128 15,-2-1 128-15,-1-2 0 0,-2 1 0 0,-1 0 0 16,0 0 0-16,-2 0-128 0,0-1 128 0,-4-2 0 16,-3-1 0-16,-1 1 0 0,-2 1 0 0,-1 2-128 0,-1 0 128 15,-1 3 0-15,4 2 0 0,0 0-128 0,-1 4 128 0,2-2 0 16,-2 0 0-16,0 2-128 0,0 1 128 0,0 1 0 16,3 2 0-16,1-1 0 0,1-2 0 0,-2 1 0 15,3 2 0-15,2 0 0 0,2 0 0 0,1-1 0 16,0 1 0-16,0 1 0 0,0 1 0 0,0 0 0 15,-3-2 0-15,0 2 0 0,1 2 0 0,-1 0 0 16,-4 1 0-16,2-2-128 0,0 1 128 0,3 1 0 16,-2 1 0-16,0-1 0 0,1-1 0 0,0 1 0 15,-1 0 0-15,2 1 0 0,0 1 0 0,0 0 0 16,-1-1 0-16,1 1 0 0,0 2 0 0,1-2 0 16,3 0 0-16,0 0 0 0,-1 0 0 0,0 1 0 15,0-1 0-15,1 1 0 0,-1 0 0 0,2 1 0 0,-3-1 0 0,1 3 0 16,3 0 0-16,4 0 0 0,0-2 0 15,1 2 0-15,-2-1 0 0,0 1-128 0,0-2 128 0,1 1 0 16,1 1 0-16,-1 2 0 0,2 0 0 0,0 0 0 16,1-1 0-16,-2 0 0 0,0 2 0 0,-2 0 0 15,0-1 0-15,-2 2 0 0,1-5 0 0,-2 4 0 16,0 1 0-16,3-1 0 0,5-2 0 0,-4 1 0 16,0 1 0-16,-3 0 0 0,3 1 0 0,-1 1 0 15,1-4 0-15,0 2 0 0,-1-1 0 0,0 2 0 16,-1 0 0-16,1-1 0 0,-1 0 0 0,-1 1 0 15,2 1 0-15,-2-1 0 0,0-2 0 0,-1 1 0 16,1 0 0-16,2 0 0 0,0 0 0 0,1 0 128 16,1 0-128-16,2 1 0 0,2 2-128 0,-1-1 128 0,1-3 0 15,0 3 0-15,2-1 0 0,-2 4 0 0,2 1 0 0,-1-1 0 16,2-3 0-16,0 2 0 0,-1 3 0 16,2-2 0-16,-1-3 0 0,2 0 0 0,1-1 0 0,-2 1 0 15,-3-1 0-15,3 2 0 0,1-2 0 0,-1-1 0 16,-2-3 0-16,4 3 0 0,-1 1 0 0,1 0 0 15,0-3 0-15,1 0 0 0,1 1 0 0,1 0 0 16,-2 0 0-16,2 0 0 0,-3-1 0 0,2 2 0 16,2-1 0-16,-1 1 0 0,0-1 0 0,1 1 0 15,-1 1 0-15,5 1 0 0,-3-2 0 0,3 0 0 16,1 1 0-16,1-1 0 0,-1 0 0 0,2 1 0 16,0 2 0-16,3-3 0 0,-3-9 0 0,3 11 0 15,1 1 0-15,2-1 0 0,-1-3 0 0,3 2 0 16,-1 1 0-16,4 1 0 0,-3-1 0 0,1 0 0 0,-1-4 0 15,0 3 0-15,4 1 0 0,-1-2 0 0,1-3 0 16,0 2 0-16,0-1 0 0,0 0 0 0,2 2 0 0,1 0 128 16,-1 0-128-16,1 2 0 0,2-2 0 0,-2 0 0 15,1 1 0-15,-1-1 0 0,-2 0 0 0,3 1 0 16,-1-2 0-16,2-1 0 0,-1 1 0 0,3-1 0 16,2-1 0-16,1 1 0 0,2-3 0 0,3 2 0 15,1-1 0-15,2-2 128 0,2 2-128 0,1 0 0 16,1 3 0-16,-4-4 128 0,1 0-128 0,-1 0 0 15,-3 1 0-15,4-1 0 0,0 0 0 0,1 1 0 16,0-2 0-16,3 3 0 0,0-1 0 0,5 1 128 16,-3-3-128-16,4 1 0 0,-3 1 0 0,2 0 0 0,-3 2 0 15,3-2 0-15,0-1 0 0,0-1 0 0,1 2 0 16,2 0 0-16,2-1 0 0,1 1 0 0,0-2 0 0,1 0 0 16,-2-1 0-16,1 2 0 0,0-1 0 15,3 1 0-15,-1-4 0 0,4 4 0 0,-2 0 0 0,2 2 128 16,0-5-128-16,-4 3 0 0,-1 3 0 0,3 0 0 15,-1 1 0-15,0-1 128 0,-2-3-128 0,4-2 0 16,-3 0 128-16,-1 0-128 0,0-2 0 0,-2 0 0 16,0-2 0-16,-1 0 128 0,1 1-128 0,1 0 0 15,1 0 128-15,4-1-128 0,-1-3 0 0,-1 2 128 16,-2 0-128-16,-2 1 0 0,-2-2 0 0,1 2 128 16,-3-1-128-16,2-1 0 0,-2 1 0 0,-3-3 0 15,1-3 0-15,-2 1 128 0,-2 1-128 0,-1 0 0 16,-2-3 0-16,-2-2 0 0,-4 0 0 0,2-2 144 0,-1 0-144 15,1-1 0-15,-4-4 128 0,2-1-128 16,-2-1 0-16,-2-1 0 0,-2 0 128 0,0-2-128 0,0-2 0 0,-5-1 0 16,1 2 0-16,-5-2 0 0,-1 1 128 0,-1 2-128 15,-6-3 0-15,0 1 0 0,-3 3 0 0,0-2 0 16,-2-2 0-16,0 2 0 0,-6 1 0 16,3 0 0-16,-3-4 0 0,0 2-144 0,0-2 144 0,-1 2 0 15,-4-2 0-15,2 3 0 0,2-1 0 0,-5 2-128 16,0-4 128-16,-1 4 0 0,-3-1 0 0,0 1 0 15,-1 0-144-15,0 2 144 0,-1 4-160 0,1-1 160 16,-4 0-128-16,1 0 128 0,0 1 0 0,-2 0-144 16,-2-2 144-16,-4 1-160 0,-2-2 160 0,0 1-160 15,-1 1 160-15,0 2 0 0,1 0 0 0,2-2 0 0,-2 1 0 16,1 3-192-16,0 4 192 0,1-1-192 16,1-2 192-16,-1 1 0 0,0 0-144 0,-1 3 144 0,-2 3 0 15,0 0 0-15,-2 0 0 0,0 0 0 0,-3 4 0 16,-5 0-192-16,0-1 64 0,1-1 128 0,1-3-192 0,-3 3 192 15,0 2-192-15,-2 1 192 0,-3-1-144 0,0-2 144 16,1 0 0-16,2 2 0 0,-1 0 0 0,2 2-128 16,5-3 128-16,1-2 0 0,1 4 0 0,0 0 0 15,0 2 0-15,0 0 0 0,2-3 0 0,1 2 0 16,-1 3 0-16,2-2 0 0,-2-2 0 0,1 1 0 16,0-1 0-16,1 4 0 0,-2-1 0 0,0 0 0 15,-5-1 0-15,1 1 0 0,0 1 0 0,2 2 0 16,-1 1 0-16,2-2 0 0,-1-2 0 0,3 1-128 15,2 5 128-15,1-1 0 0,0-1 0 0,0-1 0 0,-1 0-128 16,-3 0 128-16,0 5 0 0,2 1 0 0,-3-7 0 0,2 5 0 16,-1 2 0-16,-3 2 0 0,3 2 0 0,1-3 0 15,-3-2 0-15,2 2 0 0,-2 2 0 0,-2 0 0 16,0-2 0-16,1 1 0 0,-3 1 0 0,1 0 0 16,1 4 0-16,2-3 0 0,2 0 0 0,3-1 0 15,2 1 0-15,1 2 0 0,2-3 0 16,1 0 0-16,2 1 0 0,-1 1 0 0,-1 0 0 0,3 1 0 15,2-1 0-15,1 0 0 0,1 2 0 16,1 0 0-16,-2 1 0 0,1 1-128 0,2 2 128 0,-4 1 0 16,3 2 0-16,0-3 0 0,1-1 0 0,1 0 0 15,1 0 0-15,3 0 0 0,-1 1 0 0,3-2 0 0,1-2 0 16,1 1-128-16,2-2 128 0,1 1 0 16,1 0 0-16,0 0 0 0,2-3 0 0,0 3 0 0,1 0 0 15,1 2 0-15,0 0-128 0,2-1 128 0,1 0 0 16,4 1 0-16,0 1 0 0,1 0 0 0,2 2 0 15,-1-3 0-15,4-2 0 0,1 0 0 0,1 2 0 0,3 0 0 16,1-4 0-16,3 2 0 0,3 0 0 0,5 3 0 16,1-2 0-16,3-2 0 0,3 1 0 0,4-2 0 15,1 1 0-15,2-1 0 0,0-2 0 0,2-2 0 16,2-3 0-16,5-1 0 0,6 2 0 0,2-2 0 16,2-3 0-16,1 3 0 0,1 0 0 0,2 0 0 15,1-3 0-15,5 1 0 0,4-3 0 0,0 0 0 16,-2 0 0-16,5 0 0 0,2-4 0 0,4 0 0 15,2 0 0-15,-2-1 0 0,-1-3 0 0,2 0 0 16,3-5 0-16,-2 1 0 0,-1 1 128 0,-1 0-128 0,1-2 0 16,2 0 0-16,-1 1 160 0,-3 3-160 0,-6 2 160 15,-1-1-160-15,-2-2 128 0,-3 0-128 0,-2 2 0 0,-7 3 144 16,-3 1-144-16,-7-1 128 0,-5-3-128 0,-2 2 128 16,-2 1-128-16,-1-1 0 0,-2 0 0 0,-4 0 128 15,-3-1-128-15,-4 3 0 0,-6 2 144 0,-3-1-144 16,-6-2 0-16,-1 0 0 0,-7 2-192 0,-7 1 64 31,0 0-2016-31,0 0-400 0</inkml:trace>
  <inkml:trace contextRef="#ctx0" brushRef="#br0" timeOffset="18630.93">10801 4321 9839 0,'14'-3'432'0,"-7"0"96"0,3 1-528 0,2 1 0 0,-2 1 0 0,2-1 0 15,2-2 1040-15,-2 0 112 16,-5-1 0-16,2 0 16 0,-3-1-272 0,1 1-64 0,-2-2-16 0,-1 1 0 16,-4 5 16-16,5-7 0 0,-1-2 0 0,-3 2 0 15,-1-1-256-15,0 0-64 0,1-2 0 0,-1 1 0 16,-2-1-208-16,1-1-48 0,-2 0-16 0,0 0 0 16,1-3-48-16,0 3 0 0,1-1 0 0,0 0 0 15,-1-2-64-15,0 0 0 0,-2-3-128 0,1 3 192 16,-2 1 80-16,1-2 16 0,-3 1 0 0,1-1 0 15,-5-1 144-15,0 1 16 0,-4-1 16 0,0 1 0 16,-1-1-128-16,-2-1-16 0,-1-1-16 0,-1 2 0 16,-3-1-48-16,1 1-16 0,-2-2 0 0,-1 0 0 15,-6 1-48-15,-2-2 0 0,-1 0 0 0,-3 0 0 0,-3 1 32 16,-4 4 0-16,-6 0 0 0,0 2 0 0,-1-2-96 16,-5 1 0-16,-3 1-128 0,-3 1 192 0,-2 1-192 0,-3 0 128 15,-2 0-128-15,0 1 0 0,0-2 0 0,1 1 0 16,0 1 0-16,-5 0 0 0,1-1 144 0,1 1-144 15,0 2 128-15,-2-2-128 0,-3 0 176 0,-1 0-48 16,-1 0-128-16,1 3 192 0,2 0-64 0,-3 1-128 16,-5-2 176-16,-3 3-176 0,-5 2 144 0,-2-1-144 15,2-2 0-15,-1 1 144 0,-2 1-144 0,2 2 0 16,3 1 144-16,1-1-144 0,-2-2 0 0,0 2 0 16,1 4 0-16,2-3 0 0,1 0 0 0,2 0 0 15,-3 1 0-15,1 1 0 0,1 2 0 0,1 0 0 16,-3 0 0-16,-1 0 0 0,-2 1 0 0,2 2 0 15,2 1 0-15,-3-2 128 0,-2 2-128 0,3 0 0 0,-1-1 0 16,4 3 128-16,-1 1-128 0,1 0 0 16,0-1 0-16,4 1 0 0,-2 0 0 0,2 0 0 0,-1-1 0 0,-2 4 0 15,3 1 0-15,2 0 0 0,5 0 0 0,-3 1 128 16,-1-2-128-16,-3 3 0 0,1 2 0 0,2 2 0 16,1 0 0-16,2-2 0 0,0 0 0 0,0 0 128 15,1 2-128-15,2 0 0 0,2 0 0 0,0-1 0 16,-1-3 0-16,3 1 0 0,-2 0 0 0,4 0 0 15,4 0 0-15,2 1 144 0,2-1-144 0,1 3 0 16,-4 0 192-16,1 1-192 0,2-1 192 0,1 4-192 16,2 1 176-16,4-1-176 0,2 0 160 0,2-2-160 15,1-2 192-15,0 1-48 0,-2 1-16 0,3 2 0 16,3-3-128-16,2 0 0 0,2-3 0 0,2 2 0 16,3-1 0-16,1 0 128 0,1 0-128 0,1 1 0 0,-1 4 144 15,1-4-144-15,0 1 160 0,3 0-160 0,2 2 0 16,0-1 0-16,3 0 0 0,1 1 0 0,-2-1 0 0,4-1 128 15,3 2-128-15,1-2 0 0,0-2 0 0,3 0 0 16,0-2 0-16,3 3 0 0,-3 0 0 0,2 1 0 16,3 0 0-16,-3 0 0 0,2-1 0 0,0 3 0 15,2 2 0-15,-1 1 0 0,2-1 0 0,1-1 0 16,0 1 0-16,1-2 0 0,1 0 0 0,0-1 0 16,1-1 0-16,1-1 0 0,1-2 0 0,2 0 0 15,-2 1 0-15,1-2 0 0,0-3 0 0,3 2 0 16,-1-1 0-16,1 2 0 0,1-1 0 0,4 2 0 15,0 1 0-15,1 1 0 0,-4 1 0 0,2-1 0 16,3 0 0-16,2 0 0 0,3-1 0 0,0 2 0 16,-1 2 0-16,3-1 0 0,3-2 0 0,-1-1 0 0,-3 1 0 15,3 0 0-15,2 2 128 0,1 0-128 0,1-1 0 16,1 0 0-16,-2-1 0 0,2 0 0 0,-3 1 0 0,2 0 0 16,3 1 0-16,-2 2 0 0,3-1 0 0,0 1 0 15,2-4 0-15,2 3 0 0,5-2 0 0,-3 1 0 16,2 0 0-16,1-1 176 0,0-2-176 0,1 1 160 15,-2 4-160-15,3-4 0 0,1-1 0 0,1 2 0 16,2 2 128-16,5 3-128 0,4 2 128 0,-2-2-128 16,0-5 128-16,1 1-128 0,-1-1 128 0,5-2-128 15,5-4 144-15,4 2-144 0,-1-1 160 0,4 3-160 16,2 0 144-16,-1-5-144 0,3-4 128 0,3 1-128 16,-2 2 176-16,2-2-48 0,-2-1-128 0,1 0 192 0,3 0-64 15,-1-1-128-15,1 3 176 0,-3-3-176 0,-4-3 192 0,0 3-64 16,1 0 0-16,4 1-128 0,3 0 192 0,-1 0-64 15,-1 0 0-15,2 0-128 0,1 0 192 0,4 0-64 16,2-2 0-16,-2 1-128 0,-1 1 176 0,-1-1-176 16,-1-1 160-16,5-1-160 0,3 1 160 0,0 0-160 15,-6-1 160-15,6-2-160 0,-1 1 176 0,-1 0-176 16,-1-1 192-16,1 1-192 0,3-3 192 0,2 2-192 16,0-1 192-16,-2 0-192 0,-2-3 176 0,5 0-176 15,4 0 160-15,-1 0-160 0,-5 3 144 0,3-3-144 16,0-3 128-16,1 1-128 0,-1 1 128 0,-2-2-128 15,0-2 0-15,0 0 128 0,0 2-128 0,-4 1 128 16,-1 0-128-16,-1-2 128 0,-1-3-128 0,0-1 0 0,3 3 0 16,-6-2 0-16,-2-1 128 0,3-3-128 0,0-3 128 15,1 0-128-15,-3 2 0 0,-2-2 128 0,-3-3-128 16,0 0 0-16,2-3 0 0,2 3 128 0,1-3-128 0,-2 3 0 16,-4-1 0-16,1 0 128 0,0 1-128 0,1-1 0 15,-3 1 0-15,1 0 0 0,-3-2 128 0,-3-1-128 16,3 1 0-16,-4-3 0 0,0-1 0 0,-1-1 0 15,-4 0 0-15,-5-3 128 0,-1 0-128 0,0-4 0 16,-2-3 128-16,-1 0-128 0,-3 5 128 0,-2-2-128 16,-2-2 0-16,-2 2 128 0,-4-2-128 0,-2 1 0 15,-4 1 128-15,1-4-128 0,-2-3 0 0,-2-1 128 16,0-2-128-16,0 2 0 0,-2-2 0 0,-1 1 128 16,0-3-128-16,-2 3 0 0,-1 1 0 0,1-1 0 15,-8-4 0-15,0-1 0 0,-1-1 0 0,-3 0 0 0,-1 0 0 16,-2 0 0-16,-3 0 0 0,-3 3 0 0,0 2 0 0,-3 0 0 15,-2 0 0-15,-2-1 0 0,1-2 0 0,-6-2 0 16,-1-3 0-16,-1 1 0 0,1 1 0 0,-4 1 0 16,-2 0-128-16,-1 1 128 0,-3-1 0 0,-4-1 0 15,-2-3 0-15,-1 2 0 0,1 1-144 0,-5 0 144 16,-3 0 0-16,0 1 0 0,-3 5-128 0,0 2 128 16,0-3 0-16,-1 3 0 0,-5-6-160 0,-3 1 160 15,-5-1-128-15,0 3 128 0,-2 1-128 0,1 1 128 16,-2 1-128-16,-1 3 128 0,0 4 0 0,-3-1-160 15,-1-2 160-15,-6 1 0 0,-3-1-128 0,2 0 128 16,1 0 0-16,-1-1 0 0,0 0-144 0,-2 1 144 0,-7 3 0 16,1-1-144-16,0 1 144 0,-3 2 0 0,-2 0 0 0,-2 4-128 15,-4 0 128-15,0 3 0 0,2-1-144 16,-4 1 144-16,-1 0 0 0,-1 1 0 0,-1 3-144 16,1-2 144-16,2 2 0 0,-1 0 0 0,-2 1-128 0,-1 3 128 15,-1 5 0-15,2-1-128 0,-2-2 128 0,-2 2 0 16,-4 2 0-16,2 1 0 0,0 0 0 0,-3 3 0 15,0 1 0-15,0 1-128 0,2-1 128 0,-5 0 0 16,-2 0 0-16,-2 2 0 0,3 1 0 0,-1 2 0 16,-2-1-128-16,1 1 128 0,0 1 0 0,3 3 0 15,3 1 0-15,-3-1-128 0,-5 0 128 0,6 0 0 16,6-1 0-16,-1 2 0 0,1-1 0 0,0 1 0 16,3 3 0-16,3 0-128 0,4-1 128 0,-3 0 0 15,-3 0 0-15,2 2 0 0,2 1 0 0,-2 1 0 16,-2 0 0-16,-2 0 0 0,1 2-128 0,0-1 128 0,2 1 0 15,-1 3 0-15,-3 1 0 0,0 0 0 0,-1 0 0 0,0 2 0 16,0 1 0-16,4 0 0 0,3-1 0 0,5-4 0 16,3 2 0-16,-1 1 0 0,-2 0-176 0,4 0 176 15,3 0-160-15,3 1 160 0,3 2-128 0,1-2 128 16,-1-2 0-16,-1 0-144 0,0 1 144 0,2 1 0 16,3 0 0-16,-1 1-128 0,-2 0 128 0,-2 1 0 15,-3 1 0-15,1 5 0 0,2 3 0 0,0 1 0 16,2-1 0-16,2 1-128 0,3 1 128 0,0 1 0 15,3-2 0-15,5-1 0 0,5-1 0 0,4-1-128 16,2 1 128-16,5 1 0 0,-1 1 0 0,5 1 0 16,0-1 0-16,3 2 0 0,0 2 0 0,1 0 0 0,1 0 0 15,5 1-128-15,3-2 128 0,2 1 0 0,3-1 0 0,1 4 0 16,0 4 0-16,2 2 0 0,2 2 0 16,2 0 0-16,-1-1 0 0,6-1-160 0,4-6 160 0,2 1 0 15,3-1 0-15,3-3-128 0,1 0 128 0,4-2 0 16,4-1 0-16,2 1-128 0,0-2 128 0,4 0 0 15,4-2 0-15,4 0-128 0,3-2 128 0,2 1 0 16,1-4 0-16,1 0 0 0,-1-3 0 0,3 4 0 16,4 1 0-16,0-1 0 0,1-3 0 0,4 4 0 15,6 2 0-15,-2 4 0 0,2 0 0 0,-3-1 0 16,0-2 0-16,4 0 0 0,3-3 0 0,5 1 0 16,2 2 0-16,0-1 0 0,0-2 0 0,0 0 0 15,1 1 0-15,6-2 0 0,4-3 0 0,-1 1 0 0,-2 1 128 16,3-3-128-16,1-2 0 0,3-2 0 0,1-2 0 0,0 1 128 15,-1-2-128-15,0-1 0 0,4-3 0 16,-1 2 0-16,-3-1 128 0,2 0-128 0,-1 0 0 0,3 0 0 16,0-2 0-16,-1 0 0 0,1 2 0 0,-5-1 0 15,1-1 128-15,2 2-128 0,5-4 0 0,0 1 128 16,-3 0-128-16,2 1 0 0,2 0 128 0,2-1-128 16,3-4 0-16,-4 1 0 0,0 2 144 0,0-1-144 15,0 1 128-15,0 0-128 0,-4 1 128 0,1-3-128 16,2-1 0-16,-2 3 128 0,4 0-128 0,-5 1 0 15,-3 0 0-15,4-1 0 0,1-1 0 0,0-1 0 16,-1 1 0-16,0 1 0 0,2-2 0 0,1-2 0 16,1-1 128-16,-1 0-128 0,-3 1 0 0,5-1 0 15,1-1 0-15,-2 1 0 0,-1 1 0 0,0-1 0 0,-2 1 128 16,1-3-128-16,0-1 0 0,-4 1 0 0,-3 2 0 16,-2-1 128-16,2 1-128 0,3-3 0 0,-2 0 0 15,0 0 0-15,-2-2 0 0,0 0 0 0,5-2 128 0,-1 0-128 16,-3-2 0-16,-1 1 0 0,-2-1 0 0,0-3 0 15,3-2 128-15,-1 1-128 0,-3-1 0 0,-2-1 128 16,-1-1-128-16,-3-1 0 0,-1-4 0 0,-2 3 128 16,-1 4-128-16,-2-2 0 0,0-3 144 15,-1-1-144-15,2-1 0 0,2 2 128 0,-5 1-128 0,1 2 0 16,-2-5 0-16,1 1 144 0,1-2-144 0,3 1 0 16,1-4 128-16,3 1-128 0,0 0 0 0,-3 0 0 15,-2 0 128-15,2 1-128 0,2-3 0 0,0-1 0 16,-3-1 0-16,-3-4 0 0,-6 1 0 0,2-7 0 0,-3-2 144 15,-2-3-144-15,-4 0 0 0,-1-5 144 0,-1 0-144 16,-4-2 128-16,-5-1-128 0,-2-6 128 0,-3-3-128 0,-1-5 192 16,-3-2-192-16,-2-2 192 0,-4 0 0 15,0 1 0-15,-2 2 0 0,-8-1 0 0,-7 0 160 16,-5 2 32-16,-4 2 16 0,-5 4 0 0,-6 2-144 0,-5 3-48 16,-5 0 0-16,-4 2 0 0,-3-2-208 0,-7 1 0 15,-4 1 0-15,-8-1 0 16,-8 1-400-16,-4 6-80 0,-3 2-16 0,0 5 0 15,3 1-384-15,0 5-80 0,4 5 0 0,-1 7-10784 16,-1 2-2144-16</inkml:trace>
  <inkml:trace contextRef="#ctx0" brushRef="#br0" timeOffset="164599.21">5206 11368 5519 0,'0'0'496'0,"0"0"-496"0,0 0 0 0,0 0 0 16,0 0 1472-16,0 0 192 0,0 0 32 0,0 0 16 15,0 0-688-15,0 0-144 0,0 0-32 0,0 0 0 16,0 0 0-16,-3 8 0 0,0 1 0 0,1 1 0 15,-4-3-16-15,6-7 0 0,-6 7 0 0,1 0 0 16,5-7 32-16,-8 4 0 0,8-4 0 0,-9 4 0 0,0-4 160 16,1 1 48-16,0-1 0 0,0-1 0 15,-1-4-240-15,2-1-64 0,2-2 0 0,2-2 0 0,-3-2-80 0,4-2-32 16,2-2 0-16,3 0 0 0,2-3-272 0,0-1-64 16,3-1-16-16,0 0 0 0,6-1-144 0,0 3-32 15,-1 0 0-15,2 0 0 0,0 3-128 16,0 0 0-16,1 3 0 0,-1 2 128 0,1 0-128 0,-1 2 0 15,0 2 0-15,1 2 0 0,-2 4 0 0,-3 4 0 16,-1 2 0-16,0 4 0 0,-5 3 0 0,1 3 0 16,-1 1 0-16,-3 4 0 0,-2 5 0 0,-2 1 0 15,-3 0 0-15,-2 2 0 0,-1-1 224 0,-1 0-32 16,0-1-16-16,1-3 0 0,-3-3-16 0,-1-3 0 16,-2-3 0-16,-2-2 0 0,1-2 192 0,0-3 32 15,-2-3 16-15,2-3 0 0,-2-3 64 0,2-3 16 16,1-1 0-16,4-3 0 0,0-6-144 0,2-5-16 15,3-4-16-15,2 1 0 0,2 1-80 0,3-2-16 0,2 0 0 16,3 1 0-16,0 2-208 0,2 1 0 0,1 5 0 16,0 2 0-16,1 3 0 0,2 2 0 0,-1 3 0 0,1 3 0 15,0 0 0-15,2 6 0 0,-1 0 0 0,-2 5 0 16,-1 2-144-16,0 4 144 0,0 2 0 16,-1-1-144-16,0 0-848 15,0-2-160-15,-5 1-48 0,5 1-10064 0,-2-1-2032 0</inkml:trace>
  <inkml:trace contextRef="#ctx0" brushRef="#br0" timeOffset="165175.73">5856 11419 17503 0,'0'0'1552'0,"-7"-2"-1232"0,-3-1-320 0,0-2 0 15,-1 5 960-15,0-2 128 0,0 0 16 0,1 0 16 16,1 0-448-16,0-2-96 0,1 0 0 0,-1 1-16 16,0-1-176-16,2-1-16 0,0-3-16 0,4 1 0 15,3 7 448-15,-5-9 96 0,4-5 0 0,1 4 16 16,1 1-176-16,3 0-32 0,-2-1-16 0,2 0 0 16,2 0-256-16,0 0-48 0,1 1-16 0,2 2 0 15,0-2-112-15,-1 4-32 0,3 3 0 0,-2 1 0 16,0 1-32-16,-9 0-16 0,8 6 0 0,-2 0 0 15,1 5-176-15,-3 1 0 0,1 2 144 0,-5 1-144 16,-5 1 192-16,1 1-48 0,-2-1 0 0,-1 1 0 16,-3-1 48-16,-2-1 16 0,-1-3 0 0,-2-2 0 15,0-1 96-15,-1-3 16 0,1-1 0 0,1-4 0 16,1-2 32-16,3-2 16 0,-4-1 0 0,5-5 0 0,1-4 16 16,2-2 16-16,2-3 0 0,3-1 0 0,1-4-80 15,3 2 0-15,3 0-16 0,0 2 0 0,5 0-304 0,-1 3 128 16,1 2-128-16,1 3 0 0,1-1 0 0,1 5 0 15,-2 3 0-15,1 2 0 0,-2 2 0 0,1 3 0 16,-1 3 0-16,-1 2 0 0,-1 2 0 0,-4 1 0 16,0 0 0-16,-2 3 0 0,1 0-272 0,-1-1 32 15,-1 0 16-15,3-1-11424 16,3 0-2272-16</inkml:trace>
  <inkml:trace contextRef="#ctx0" brushRef="#br0" timeOffset="166285.04">6730 11454 2751 0,'0'0'256'0,"-9"-3"-256"0,2 0 0 0,-2 0 0 16,9 3 3632-16,-9-5 672 0,-1 0 144 0,3 1 32 15,2-2-2480-15,5 6-480 0,-4-8-112 0,2-2 0 16,-2-1-288-16,4-1-48 0,4-1-16 0,-1 0 0 15,3-3-352-15,3 2-64 0,1-3 0 0,0 3-16 16,1 4-240-16,2-2-64 0,2 2 0 0,0 1 0 16,0 1-16-16,1 1-16 0,-4 3 0 0,1 3 0 15,0 1-32-15,-1 3 0 0,-1 2 0 0,-4 4 0 16,-3 2-128-16,-1 5-128 0,-5 2 144 0,0 4-144 16,-1 0 256-16,-4 2-32 0,-6 1-16 0,-2-3 0 0,-3-3 32 15,-2-2 0-15,1-3 0 0,0-2 0 0,1-3 32 0,2-3 16 16,-3-2 0-16,4-3 0 0,1-2 16 0,2-2 0 15,6-5 0-15,1-2 0 0,3-1-64 0,2-4-16 16,5-4 0-16,2-1 0 0,1 0-480 0,4 0-80 16,3-1-32-16,4 1-10640 15,3 2-2112-15</inkml:trace>
  <inkml:trace contextRef="#ctx0" brushRef="#br0" timeOffset="166809.57">7189 11414 15663 0,'-15'-2'1392'0,"5"-2"-1120"0,-2-1-272 0,1-1 0 16,2 2 2368-16,-1-2 400 0,1 0 96 0,1-3 16 0,4-3-1216 15,-2 1-256-15,3-5-32 0,3 2-16 16,2 0-592-16,4 0-128 0,0-3-32 0,3 3 0 0,0 2-352 0,2 1-80 15,2-3-16-15,0 5 0 0,-2 0-32 0,2 3-128 16,-2 2 192-16,2 1-64 0,-1 0 48 0,0 4 0 16,-1 5 0-16,0 2 0 0,-3 0-176 0,-1 6 0 15,-3 1 0-15,-1 3 128 0,-1 1-128 0,-3 2 128 16,-3 1-128-16,-4-1 128 0,-1-1 0 0,-1-1-128 16,3-2 192-16,-8-2-64 0,-5-4 32 0,3-3 0 15,1-1 0-15,0-3 0 0,-1-1 304 0,3-3 64 16,2-3 16-16,2 0 0 0,-1-6 32 0,5-3 16 15,0-2 0-15,4-3 0 0,1-2-224 0,3-1-48 16,3-3-16-16,3 1 0 0,4 1-304 0,4 2 0 16,-1 2 0-16,3 1 0 0,-1 0 0 0,1 5 0 0,-1 2 0 15,2 2 0 1,-1 3-1104-16,-2 3-240 0,-1 3-32 0,-1 1-15536 0</inkml:trace>
  <inkml:trace contextRef="#ctx0" brushRef="#br0" timeOffset="167363.66">7746 11364 11055 0,'-16'1'976'0,"6"0"-784"16,-3-1-192-16,1 2 0 0,0-1 1456 0,3 0 240 0,-2-1 48 0,1 1 16 16,-1-1-448-16,1-1-96 15,4-1 0-15,6 2-16 0,0 0 272 0,0 0 48 0,-6-8 16 0,6 8 0 16,2-10-336-16,4 0-64 0,-2-2-16 0,5-1 0 16,-1-3-304-16,5 4-64 0,3-2-16 0,2 1 0 15,0 0-416-15,-1 0-64 0,-1 1-32 0,2 4 0 16,0 0-32-16,-4 2 0 0,-4 2 0 0,-1 1 0 15,-9 3 32-15,0 0 0 0,0 0 0 0,8 6 0 16,-8-6 0-16,1 15 0 0,-6 3 0 0,-2 2 0 16,-5 0 32-16,-4 1 16 0,-3 1 0 0,-1-2 0 15,0-2-80-15,1-2 0 0,1-3-16 0,2-3 0 16,1-5 80-16,2-1 32 0,13-4 0 16,-8-2 0-16,1-2 32 0,6-4 16 0,4-2 0 0,3-5 0 15,0-6-336-15,4-1 0 0,3 0 0 0,3 1 0 16,1-1-1840-16,2 2-432 15,-2 1-96-15</inkml:trace>
  <inkml:trace contextRef="#ctx0" brushRef="#br0" timeOffset="167897.75">8356 11370 16575 0,'-12'-5'736'0,"5"1"160"0,-1-2-720 0,3 2-176 0,-1 2 0 0,6 2 0 16,-6-6 3424-16,2 2 656 0,-1-2 128 0,4 1 16 16,1 5-2656-16,2-10-544 0,2-3-96 0,0-1-32 15,6-3-224-15,-1 1-48 0,3 0-16 0,2 2 0 16,3 1-288-16,0 1-48 0,2 1-16 0,3 2 0 16,-2 2-32-16,2 3-16 0,0 0 0 0,-2 3 0 15,-4 1-64-15,-1 4-16 0,-2 1 0 0,-1 3 0 16,-4 1-128-16,-1 4 128 0,-3 3-128 0,-2 1 128 0,-5-2-128 0,-2 3 192 15,-6-1-192-15,-5 2 192 0,-2-1-64 16,-4-3 0-16,-2-4 0 0,-3-2 0 0,2-4 64 0,2-2 16 16,2-6 0-16,1-4 0 0,2-6 320 0,4-3 64 15,3-3 16-15,3-4 0 0,5-5-128 0,5-1-32 16,4 1 0-16,5-1 0 0,3-1-256 0,5 3-64 16,2-1-128-16,1 3 192 0,1 4-192 0,3 0 0 15,2 4 0-15,1 2 0 0,0 3 0 0,-3 7 0 16,0 2 0-16,0 6 0 0,-3 0 0 0,0 7 0 15,-6 2 0-15,-3 3 0 0,-5 3 0 0,-2 2 0 16,-5 2 0-16,-1 1 0 16,-2 2-1696-16,-1 2-224 0</inkml:trace>
  <inkml:trace contextRef="#ctx0" brushRef="#br0" timeOffset="169065.34">4425 12674 18431 0,'-9'12'1632'0,"1"-2"-1312"0,-2-3-320 0,0-2 0 16,2 1 928-16,-2-3 112 0,10-3 32 0,0 0 0 15,-10-4 352-15,2-1 80 0,0 1 16 0,4-4 0 16,3-6-224-16,2-1-32 0,2-3-16 0,3-2 0 15,1-2-384-15,4 1-80 0,6-3-16 0,1 2 0 16,-1 0-384-16,4 2-96 0,0 4-16 0,3 2 0 0,-2-3-112 0,3 5-32 16,-3 3 0-16,0 5 0 0,-1 2 16 0,-2 2 0 15,-1 3 0-15,-3 3 0 0,-3 4-16 16,0 5-128-16,-4 2 192 0,0 4-64 0,-5 0 64 0,-2 3 0 16,-2 4 0-16,-3-4 0 0,-6-6-32 0,-1 0 0 15,-3 2 0-15,1-3 0 0,-1-5 0 16,-1-2 0-16,-1-3 0 0,1-2 0 0,2-4 224 0,2-2 64 15,3-3 0-15,-1-4 0 0,4-7 48 0,0 0 16 16,2-1 0-16,3-3 0 0,3-4-272 0,4-2-48 16,5 1-16-16,1 1 0 0,2 0-176 0,4 3 0 15,-2 3 0-15,1 6-176 16,0 5-1680-16,0 3-352 0,2 1-64 0,-2 5-14592 0</inkml:trace>
  <inkml:trace contextRef="#ctx0" brushRef="#br0" timeOffset="169606.81">4549 13869 23951 0,'-11'15'512'0,"4"-15"128"0,-3 0 0 0,5 0 64 0,-3 0-576 0,3 0-128 15,-3 0 0-15,3 0 0 0,0-2 848 0,-1-1 144 16,6 3 32-16,-5-6 0 0,2-2 0 0,2-3 0 16,3-2 0-16,2 0 0 0,3-1 0 0,3-3 0 15,1 1 0-15,2-1 0 0,1 2-832 0,1 1-192 0,2 1 0 0,0 2 0 16,0 2 864-16,1 3 128 0,-3 4 32 0,1 2 0 15,-1 2-832-15,-1 3-192 0,0 3 0 0,-1 3 0 16,-5 4 0-16,0 0 0 0,-4 2 0 0,-2 0 0 16,-3 2 864-16,-3 0 128 0,-2-1 32 0,-3 2 0 15,-4-1-832-15,-1-2-192 0,-3 0 0 0,1-3 0 16,-1-2 0-16,-1-2 0 0,-1-2 0 0,2-5 0 16,3 1 0-16,3-7 0 0,-1-2 0 0,1-5 0 31,5-1-1600-31,8-2-352 0,6-3-80 0,2 6-9296 0,4 1-1856 0</inkml:trace>
  <inkml:trace contextRef="#ctx0" brushRef="#br0" timeOffset="170306.98">4395 15209 16527 0,'0'0'720'0,"-8"4"176"0,1-1-720 0,0 0-176 0,0-1 0 0,1 1 0 16,-2-2 544-16,-1 3 80 0,-1-1 16 0,0 1 0 15,-1-2 336-15,0 0 80 0,-4-1 16 0,1-1 0 16,-1 0-32-16,1 0 0 0,-1-1 0 0,-1-2 0 0,1 0 96 16,1-2 16-16,0-3 0 0,2-2 0 15,2 0-64-15,1-3-16 0,3-1 0 0,5-2 0 0,1 0-288 0,2-2-48 16,3-1-16-16,3 2 0 0,2 0-320 0,2 1-64 16,2-1-16-16,0 4 0 0,2 4-80 0,1 2-32 15,-1 2 0-15,1 3 0 0,-1 3-80 0,2 5-128 16,-2 3 176-16,4 6-176 0,-4 0 192 0,-1 3-192 15,2 3 192-15,-6 1-192 0,-3 1 224 0,-1 0-64 16,-3 0-16-16,-4 0 0 0,-2 1 48 0,-6-1 16 16,-1 0 0-16,-1-2 0 0,-1 0 32 0,-1-3 0 15,-2-3 0-15,1-3 0 0,-1-2 16 0,0-3 16 16,1-7 0-16,2-3 0 0,3-6 208 0,0-3 32 16,5-5 16-16,0-5 0 0,3-5-160 0,5-2-48 15,3-1 0-15,0 2 0 0,6-3-320 0,2 0 0 0,4 1 0 16,1 4 0-16,1 3 0 0,1 3 0 0,-4 1-128 15,-1 5 128-15,-2 4 0 0,0 4-128 0,0 3 128 16,-1 5 0-16,-1 2 0 0,-2 5-128 0,-1 2 128 0,-5 2 0 16,-1 1-192-16,-4 3 64 0,-4 0 0 0,0 2 0 31,0 0-1472-31,-2-2-304 0,0-1-48 0</inkml:trace>
  <inkml:trace contextRef="#ctx0" brushRef="#br0" timeOffset="186358.09">19713 7871 12895 0,'0'0'576'0,"0"0"112"0,0 0-560 0,0 0-128 15,-2-5 0-15,2 5 0 0,0 0 848 0,-4 0 144 16,-3 0 32-16,2 0 0 0,-1 3-832 0,1 1-192 16,-1-1 0-16,0 0 0 0,-1 0 864 0,2 1 128 15,5-4 32-15,-6 3 0 0,1-1 0 0,-2 1 0 0,7-3 0 0,0 0 0 16,-6 2-832-16,1-1-192 0,0-2 0 0,0 1 0 15,5 0 864-15,-4 0 128 0,4 0 32 0,-7-1 0 16,3-1-832-16,4 2-192 0,0 0 0 0,-3-7 0 16,3-1 864-16,1-1 128 0,1 0 32 0,3-1 0 15,3 1-832-15,0 0-192 0,1-1 0 0,2 0 0 16,0 0 0-16,2 0 0 0,1 2 0 0,0-1 0 16,1 0 0-16,0-1 0 0,0 1 0 0,1 3 0 15,-1 1 0-15,-2 4 0 0,2 2 0 0,-4 2 0 16,-1 2 0-16,-2 1 0 0,-3 3 0 0,-2 4 0 15,-3 6 0-15,-2 4 0 0,-1 4 0 0,-7 1 0 16,-1 3 0-16,-1 0 0 0,-3 0 0 0,1-1 0 16,-1-3 0-16,0-2 0 0,2-4 0 0,0-3 0 15,1-3 864-15,1-2 128 0,-3-4 32 0,1-2 0 16,2-3-832-16,3-6-192 0,-3-5 0 0,3-5 0 0,4-2 864 0,1-4 128 16,4-1 32-16,3-2 0 0,2-5-832 0,1 1-192 15,3-1 0-15,2 2 0 0,-2-2 864 0,2 2 128 16,-1 0 32-16,4-8 0 15,1 6-1648-15,-5 9-320 0,-1 5-64 0,-1 4-16 16,-5-1 1648-16,2 3 320 0,1 3 64 0,-7 3 16 16,0 0-1648-16,3 16-320 0,-1 5-64 0,-4-5-16 0,-1 4 832 15,-4 1 192-15,1 0 0 0,2 0 0 0,-3 0 0 0,1-2 0 16,1-3 0-16,1-2 0 0,-1-2 0 0,2-1 0 16,3-1 0-16,0-1 0 15,0-9-864-15,0 0-128 0,14-1-32 0,-1-1-15152 0</inkml:trace>
  <inkml:trace contextRef="#ctx0" brushRef="#br0" timeOffset="186928.25">21387 8062 12895 0,'-6'-3'272'0,"0"-1"64"16,-2 1 16-16,3 3 32 0,-1 2-384 0,1 0 0 0,-3 0 0 0,1-1 0 0,1-1 896 0,-3-1 96 15,-2-3 32-15,0 2 0 0,1 2 0 0,-3 0 0 16,1 0 0-16,0 0 0 0,2 0 0 0,-2 0 0 16,1 0 0-16,0-1 0 0,0-1 0 0,1-2 0 15,2-2 0-15,-1 0 0 0,4 1 0 0,-1-1 0 0,3-4 0 16,1 1 0-16,1-2-832 0,3-2-192 15,1 0 0-15,4-1 0 0,-1-1 864 0,3 0 128 0,1 2 32 0,2 0 0 16,1-1-832-16,0 1-192 0,2-1 0 16,-1 3 0-16,0 2 0 0,-2 4 0 0,1-2 0 15,-4 4 0-15,0 3 0 0,-2 4 0 0,-3 2 0 16,0 3 0-16,0 3 0 0,-6 3 0 0,-5 4 0 0,-3 2 0 16,-4 1 0-16,-1-1 0 0,-2-2 0 0,1 0 0 15,-3-2 0-15,1-2 0 0,1-3 0 16,0-3 0-16,2-2 864 0,0-3 128 0,2-3 32 0,1-3 0 15,3-4 0-15,-1 0 0 0,5-5 0 0,1 0 0 16,4-2-832-16,3-2-192 0,0-2 0 0,5-2 0 16,2 0 0-16,2 2 0 0,-2-3 0 0,7-3 0 15,1 4-1600-15,-5 5-352 16,-1 5-80-16,-3 5-9296 0,0 0-1856 0</inkml:trace>
  <inkml:trace contextRef="#ctx0" brushRef="#br0" timeOffset="188448.4">22282 7985 12895 0,'0'0'272'0,"0"0"64"0,0 0 16 0,0 0 32 0,0 0-384 0,-3 1 0 0,-4 0 0 0,3-1 0 16,4 0 896-16,0 0 96 0,0 0 32 0,0 0 0 16,-4 0 0-16,4 0 0 0,0 0 0 0,0 0 0 15,-6 0-832-15,6 0-192 0,0 0 0 0,0 0 0 16,0 0 864-16,0 0 128 0,0 0 32 0,0 0 0 16,0 0 0-16,0 0 0 0,0 0 0 0,0 0 0 0,4-5-832 0,0-1-192 15,1-2 0-15,3 3 0 0,2-1 864 0,1-1 128 16,0-1 32-16,3 1 0 0,2 2-832 0,-1-3-192 15,-1 2 0-15,-1-2 0 0,3 2 0 0,-1 1 0 16,0-1 0-16,-1 2 0 0,0-1 0 0,0 2 0 16,2 0 0-16,-2 1 0 0,-1 1 0 0,1 1 0 15,0 0 0-15,-3 2 0 0,-1 1 0 0,-1 3 0 16,-5 0 0-16,0 3 0 0,-3 2 0 0,-2 1 0 16,-2 3 0-16,-1-1 0 0,-3 1 864 0,-2 2 128 15,-2-1 32-15,-1 0 0 0,-1-3-832 0,-1 0-192 16,-2-2 0-16,0 0 0 0,-3-3 0 0,-1-3 0 15,0-3 0-15,-3 0 0 0,1 1 864 0,-1-4 128 0,3-3 32 16,2 0 0-16,1 0-832 0,1-2-192 16,0 0 0-16,3-4 0 0,1-2 864 0,3-2 128 0,3 0 32 15,2 1 0-15,2 0-832 0,2-2-192 0,2 1 0 16,2 0 0-16,2 1 0 0,1-1 0 0,1 2 0 0,1 1 0 16,4 0 0-16,2 2 0 0,0 4 0 0,2-1 0 15,3 2 0-15,-1 1 0 0,1 3 0 0,-2 2 0 16,1 2 0-16,-2 3 0 0,-3 1 0 0,4 5 0 31,-4 3-768-31,-4 2-208 0,-3 1-48 0,-4-7 0 0,-3 2 832 0,0 1 192 0,-2 2 0 16,-1 1 0-16,-2-2 0 0,-2 1 0 0,-1-3 0 0,0-3 0 15,-1-2 0-15,-3-3 0 0,0-1 0 0,-2-3 0 16,-2 2 768-16,0-2 208 0,-1-2 48 0,2-4 0 16,2-3-832-16,0 0-192 0,-1-1 0 0,5-2 0 0,1-2 0 15,2-1 0-15,2 0 0 0,2-1 0 0,-2 1 0 16,4 0 0-16,4-1 0 0,-1 3 0 0,4-1 0 15,1 2 0-15,2 1 0 0,1 0 0 0,1 3 0 16,2 0 0-16,0 3 0 0,0 1 0 0,-2-1 0 16,2 2 0-16,-2 1 0 0,-1 4 0 0,-1 1 0 0,-3 4 0 15,0 1 0-15,-1 1 0 0,-2 0 0 0,-1 0 0 16,-1-1 0-16,-1 1 0 0,-1 0 0 0,0-3 0 16,-1 0 0-16,-1-1 0 0,-2-1 0 0,-1-2 0 15,-2 0 0-15,-1-2 0 0,-3-2 0 0,0-2 0 16,-1-2 0-16,1 0 0 0,-4 2 0 0,2-1 0 15,-1-3 0-15,1 0 0 0,1-2 0 0,2 0 0 16,0 1 0-16,3-2 0 0,0-1 0 0,2 1 0 16,3 0 0-16,0 2 0 0,0-1 0 0,4-2 0 15,1 1 0-15,3 0 0 0,1 3 0 0,0 0 0 0,2 1 0 16,-2 0 0-16,3 2 0 0,-1 1 0 0,0 1 0 16,0 1 0-16,-2 2 0 0,0 0 0 0,-7-2 0 0,4 6 0 15,0 0 0-15,-2 1 0 0,-2-7 0 16,-1 9 0-16,-1 0 0 0,-2-1 0 0,-2 0 0 0,0-1 0 15,0-2 0-15,-1 1 0 0,-2-2 0 0,0-1 0 16,-1-3 0-16,3 0 0 0,0-1 0 0,2 0 0 16,5 1 0-16,0 0 0 0,-4-3 0 0,2 0 0 15,2 3 0-15,1-6 0 0,0-1 0 0,4 2 0 16,0-1 0-16,2 2 0 0,-1 1 0 0,2-2-12512 16,-1 3-2544-16</inkml:trace>
  <inkml:trace contextRef="#ctx0" brushRef="#br0" timeOffset="196136.49">20643 9397 9215 0,'-11'11'816'0,"2"-4"-656"0,0 0-160 0,-1 1 0 16,-1 0 1216-16,-3 2 224 0,2 3 32 0,0-4 16 15,-1-6-464-15,2 2-112 0,2 0-16 0,0 2 0 16,-3-1 128-16,2-1 32 0,3-4 0 0,-2-1 0 16,1 0 80-16,-1 0 16 0,1-2 0 0,0-2 0 15,0-1 0-15,8 5 0 0,0 0 0 0,0 0 0 16,-6-11-240-16,1-3-32 0,3-2-16 0,2 0 0 0,3-1-432 15,2 1-96-15,-1-6-16 0,5 3 0 0,4 4-144 16,3-1-48-16,0 1 0 0,4-1 0 0,3 0-128 16,-1 4 0-16,3 1 0 0,-2 3 0 0,0-2 0 15,2 2 0-15,-1 4 0 0,-1 1 0 0,0 6 0 0,0-2 0 16,-1-1 0-16,-1 6 0 0,-2 4 0 0,1 1 0 16,-3 2 0-16,-3 1 0 0,-4 3 0 0,-1 2 0 15,-1 4 176-15,-4 1-176 0,-4-4 224 0,-5 4-48 16,-3 1-16-16,-3 0 0 0,-3-1 16 0,-3-1 0 15,0-2 0-15,-2-2 0 0,-1-3 128 0,-1-4 16 16,0-5 16-16,-1-2 0 0,-2-6 240 0,2-3 64 16,-1-1 0-16,1-5 0 0,-3-5-128 0,3-2 0 15,2-1-16-15,1-2 0 0,2-4-160 0,3-1-16 16,6-2-16-16,3 2 0 0,4 3-64 0,6 1-16 0,2 2 0 16,8-1 0-16,1 0-224 0,3 4 0 15,3 1 128-15,2 2-128 0,2-2 0 0,0 5 0 0,0 5 0 16,0 3 0-16,0 0-160 0,-2 4 160 0,-1 4-128 0,-1 5 128 15,-2 5-128-15,-3 4 128 0,-1 2-128 0,-5 3 128 16,-5-1 0-16,0 6-160 0,-4 3 160 0,-4-1 0 16,-10-7 0-16,-1 3 0 0,-2-1 0 0,-1-1 0 15,-4-4 0-15,-1-6 0 0,-1-5 0 0,-3-3 144 16,-2-4 16-16,-1-4 0 0,-1-3 0 0,1-5 0 16,-2-7 144-16,2-2 16 0,2-1 16 0,2-4 0 15,5-1-112-15,5-4-32 0,1 1 0 0,4-1 0 16,0 0-192-16,5 2 0 0,3 1 0 0,3 4 0 15,3 1 0-15,6 2-256 0,4 2 16 0,5 4-13072 16,6 2-2624-16</inkml:trace>
  <inkml:trace contextRef="#ctx0" brushRef="#br0" timeOffset="197623.15">17224 9473 16287 0,'0'0'720'0,"-5"6"160"0,5-6-704 0,-11 5-176 0,0-1 0 0,2 2 0 16,-1 2 512-16,1 1 64 0,1 0 0 0,0-2 16 15,0-4 160-15,8-3 16 0,-9 4 16 0,9-4 0 16,-7 2 208-16,7-2 32 0,0 0 16 0,0 0 0 15,0 0 176-15,-7-6 16 0,3-6 16 0,4 0 0 16,4 2-144-16,4-5-16 0,3-8-16 0,4 1 0 0,4 1-624 0,3-2-112 16,1 1-16-16,1-1-16 15,4 0-112-15,0 2 0 0,2 0-16 0,2 1 0 0,-2 0-176 16,-1 3 192-16,1 1-192 0,-4 2 192 0,1 2-192 16,-2 1 0-16,-4 6 144 0,-1 1-144 0,-3 3 128 15,1 6-128-15,-6 4 128 0,-1 4-128 0,-5 4 0 0,-2 6 128 16,-3 6-128-16,-3 3 0 0,-7-2 144 0,-3 10-144 15,-5 4 192-15,0 1-192 0,-2 0 208 0,0-4-64 16,-4-6-16-16,2-3 0 0,2-4 0 0,-3-5 0 16,0-6 0-16,1-6 0 0,-2-4 192 0,0-4 16 15,-1-3 16-15,5-3 0 0,-1-6 224 0,3-5 64 16,2-6 0-16,6-5 0 0,3-6-128 0,6-5 0 16,5-2-16-16,4 0 0 0,5-3-288 0,2 5-48 15,0-1-16-15,2 2 0 0,1-1-144 0,1 3 0 0,3 3 144 16,3-1-144-16,0 2 0 0,-2 3 0 0,2 4-192 15,1 5 64-15,3 8 128 0,-5 2 0 0,-1 4-144 0,-1 6 144 16,-1 10 0-16,-4 5 0 0,-5 6-144 0,-2 7 144 16,-4 5 0-16,-7 6-160 0,-8 2 160 0,-3 5-128 15,-4 2 128-15,-7 0 0 0,-3-4 0 0,0-4 0 16,3-5 0-16,-1-8 144 0,1-8-144 0,2-4 160 16,2-4-160-16,1-4 192 0,2-4-192 0,1-3 192 15,6-7-192-15,-1-4 160 0,4-2-160 0,3-7 160 16,2-6-2016-1,0-4-416-15,2-2-80 0</inkml:trace>
  <inkml:trace contextRef="#ctx0" brushRef="#br0" timeOffset="198278">15461 11809 22111 0,'-7'-4'1968'0,"0"1"-1584"0,7 3-384 0,-6-3 0 16,-3 2 240-16,9 1-48 0,-6-4 0 0,6 4 0 0,-7-4 128 15,2 0 32-15,0-2 0 0,1-1 0 0,1 1 304 0,-1-3 64 16,0 0 16-16,3-2 0 0,1-3 128 0,2-1 32 16,2-3 0-16,6-3 0 0,1-3-128 0,4-1-32 15,0 0 0-15,6 1 0 0,0 2-176 0,3 0-48 16,-3 2 0-16,0 5 0 0,1 2-176 0,-2 3-32 15,1 2-16-15,-1 6 0 0,-2 3-48 0,0 5-16 16,-1 2 0-16,0 7 0 0,-3 1-32 0,-2 5 0 16,-1 2 0-16,-5 5 0 0,-3 4 80 0,-4 1 16 15,-4 0 0-15,-3-2 0 0,-6 4-32 0,-1-6 0 16,-3-2 0-16,0-8 0 0,-3-2 80 0,-2-5 16 16,0-4 0-16,-2-6 0 0,1-8 256 0,0-5 48 15,2-7 16-15,0-5 0 0,4-8-64 0,5-10-16 16,7-6 0-16,5-4 0 0,6-3-304 0,8-3-64 15,5 0-16-15,4 0 0 0,1 0-208 0,6 4 0 0,1 2 0 16,2 8 0-16,-1 4 0 0,0 7-256 0,-1 5 48 16,-2 8-13168-16,3 4-2624 0</inkml:trace>
  <inkml:trace contextRef="#ctx0" brushRef="#br0" timeOffset="199523.25">16153 14805 7359 0,'0'0'320'0,"-8"-2"80"15,2-4-400-15,0 0 0 0,0-1 0 0,1 2 0 0,5 5 1664 0,-2-9 240 16,-4 0 48-16,3 0 16 0,1-2-688 0,0 2-144 16,1 2-32-16,0-2 0 0,-2-1-128 0,3 1-16 15,0 9-16-15,0-10 0 0,0-2 80 0,3 1 0 16,-2-1 16-16,3 1 0 0,-1-1 80 0,4 0 16 16,-3-2 0-16,5-1 0 0,1 2-240 0,2 0-64 15,1 0 0-15,3-2 0 0,0 2-288 0,3 1-64 16,2 1-16-16,0 2 0 0,0 3-128 0,-2 4-16 15,-1 4-16-15,0 8 0 0,-3 6-304 0,-4 5 128 16,-2 2-128-16,-4 4 0 0,-1 1 256 0,-4 3-48 0,-4 2-16 16,-2 1 0-16,-5-3 0 0,-2 0 0 0,-3-4 0 0,0-3 0 15,-1-4 64-15,0-3 0 0,-2-5 0 16,1-1 0-16,-2-4 272 0,3-3 64 0,0-6 16 0,3-4 0 16,1-4 80-16,3-3 16 0,1-2 0 0,4-7 0 15,2-7-224-15,6-2-32 0,2 1-16 0,5 1 0 16,4-1-304-16,2 4-128 0,2-2 128 0,4 3-128 15,4 3 0-15,-1 3-192 0,-3 0 0 0,3 12 16 32,3 3-2272-32,3 7-464 0,3 3-96 0</inkml:trace>
  <inkml:trace contextRef="#ctx0" brushRef="#br0" timeOffset="200295.63">18778 15732 14735 0,'-15'-1'1312'0,"0"-1"-1056"16,-2 0-256-16,1-1 0 0,0 0 1536 0,1 1 240 15,-1-2 48-15,1-2 16 0,5 3 16 0,3-5 0 16,0-5 0-16,6-1 0 0,2-2-432 0,3 1-80 16,6 0 0-16,6-2-16 0,0-3-624 0,6 2-128 15,1-1-32-15,5 1 0 0,3 1-112 0,-1 2-32 16,5 3 0-16,-4 2 0 0,2 2 16 0,2 3 0 15,-4 4 0-15,-2 5 0 0,-4 6-128 0,-3 2-32 16,0 5 0-16,-4 4 0 0,-8-1-112 0,-2 4-16 16,-7 3-128-16,-4 2 192 0,-6 2 16 0,-7-4 0 0,-5-3 0 0,-7 2 0 15,-5 1 64-15,1-4 16 0,-3-3 0 0,2-6 0 16,1-5-64-16,1-5-16 0,1-2 0 0,5-7 0 16,-4-5 160-16,7-4 16 0,2-6 16 0,6-1 0 15,5-4 48-15,6-5 0 0,9-4 0 0,3 0 0 16,8 0-256-16,4 3-64 0,3 2 0 0,2 2 0 15,3 1-128-15,3 2 0 0,1 2 0 0,0 3 0 16,-1 4-144-16,0 1-64 0,-1 4-16 0,-2 6 0 16,2 3-3040-1,-3 3-624-15</inkml:trace>
  <inkml:trace contextRef="#ctx0" brushRef="#br0" timeOffset="200976.94">21437 14091 18431 0,'-8'0'1632'16,"-2"0"-1312"-16,3 1-320 0,-3-1 0 0,4-1 1056 0,6 1 144 15,0 0 16-15,0 0 16 0,0 0-112 0,0 0-32 16,0 0 0-16,0 0 0 0,15-5-320 0,3 0-64 16,-1-6 0-16,4 2-16 0,3 0-96 0,2-2-16 15,-1-2 0-15,1 1 0 0,0 0-32 0,-1 3-16 16,0 3 0-16,-4 3 0 0,-1 0-64 0,-2 4-16 16,-4 2 0-16,-2 4 0 0,-3 9-96 0,-6 2-32 15,-4 3 0-15,-6 6 0 0,-3 5 96 0,-4 1 16 16,-3 3 0-16,-5-4 0 0,-4-2-112 0,0-2 0 15,-1 2-16-15,-2-5 0 0,-3-5-96 0,-2-5-16 16,-3-5 0-16,2-3 0 0,3-3 240 0,6-5 32 16,0-7 16-16,6-3 0 0,2-3 272 0,5-5 48 0,3-4 16 15,6-4 0-15,6-6-288 0,6-3-48 16,3-4-16-16,2-1 0 0,1 1-464 0,4 0 0 0,3 1 0 16,2 3 0-1,3 5-992-15,0 2-288 0,2-1-64 0,-1 4-17600 0</inkml:trace>
  <inkml:trace contextRef="#ctx0" brushRef="#br0" timeOffset="201934.56">22162 11579 11967 0,'0'0'1072'0,"0"0"-864"0,0 0-208 0,0 0 0 16,0 0 1296-16,-5 7 224 0,-1-1 32 0,1-2 16 16,5-4 32-16,-7 4 16 0,7-4 0 0,-7 2 0 15,0-2 96-15,7 0 16 0,0 0 0 0,0 0 0 16,-8-5-128-16,4 0-32 0,4 5 0 0,0-9 0 15,4-2-512-15,3-1-96 0,4-3-32 0,5-1 0 0,5 3-544 0,1-1-96 16,1-2-32-16,3 1 0 0,1 2-256 0,1 2 128 16,-1 3-128-16,0 3 0 0,-2-1 0 15,-1 3 0-15,-4 2 0 0,-1 2 0 0,-2 4 128 0,-4 3-128 16,-3 2 0-16,-2 4 0 0,-3 4 128 0,-5 4-128 16,-4 2 192-16,-4 2-192 0,-3 1 240 0,-5 2-64 15,-4 3-16-15,-10-1 0 0,-3-2-32 0,-2-4 0 16,2-3 0-16,-1-2 0 0,-2-5 16 0,1-6 0 15,2-5 0-15,3 0 0 0,5-2 96 0,4-3 16 16,3-4 0-16,4-3 0 0,3-4 176 0,1-3 32 16,5-2 16-16,4-5 0 0,2-5-144 0,4 0-16 15,6 0-16-15,3 2 0 0,4 1-304 0,7 0 0 0,6-2 128 16,5 2-128-16,0 4 0 0,5 2 0 0,1-1 0 16,0 5 0-16,0 3 0 0,-3 4 0 0,-3 4 0 0,-5 5-144 15,-4 2 144-15,-4 5-128 0,-3 7 128 16,-5 2-128-16,-4 5 128 0,-6 2-208 0,-2-1 80 15,-7 2 128-15,-3 5-144 0,-7 2 144 0,-3 0 0 0,-7 0 0 16,-3 1 0-16,-1-3 0 0,-5-6 0 0,-3-6 0 16,-2-8 128-16,-2-3-128 0,1-4 176 0,-3-2-176 15,1-3 192-15,5-2-192 0,4-7 192 0,6-3-192 16,4-6 352-16,4-1-32 0,5-1-16 0,4-4 0 16,5-4 0-16,4 0 0 0,2-3 0 0,7 1 0 15,1 0-144-15,5 1-32 0,3 2 0 0,6 0 0 16,5 5-128-16,4 3 0 0,3 2 0 0,1 7 0 15,-2 2 0-15,-1 6 0 0,-3 5 0 0,-3 6 0 16,-4 1 0-16,-3 6-192 0,-4 5 64 0,-2 0 128 16,-4 1-192-16,-6 2 192 0,-3 2-160 0,-2 0 160 0,-2-2-368 0,0 1 32 15,-1-1 0-15,-2 2 0 16,2-2-1888-16,1 0-368 0,1-2-80 0</inkml:trace>
  <inkml:trace contextRef="#ctx0" brushRef="#br1" timeOffset="-205590.14">21791 9207 20271 0,'0'0'448'0,"-8"-3"80"0,-2-3 32 0,6 3 16 0,-4 1-576 0,2 1 0 0,6 1 0 0,-3 0 0 15,-2-3 0-15,5 3 0 0,0 0 0 0,0 0 0 16,0 0 0-16,0 0 0 15,0 0 0-15,0 0 0 0,0 0 928 0,6-1 80 0,1 0 16 0,4-1 0 16,2 1 0-16,2 1 0 0,1 2 0 0,-1-2 0 16,3-2-832-16,2 1-192 0,0-2 0 0,1 0 0 15,0 0 864-15,2-1 128 0,-1-2 32 0,4 0 0 16,-2-2-832-16,2 0-192 0,2-1 0 0,1-1 0 16,1-1 864-16,-3 2 128 0,-2 1 32 0,-2 0 0 15,-1-2-832-15,-1 3-192 0,-2 3 0 0,-4 2 0 16,-2 1 0-16,-2 0 0 0,-3-1 0 0,-8 2 0 15,4 5 864-15,-3 5 128 0,-3 2 32 0,-3 5 0 16,-3 2-832-16,-1 3-192 0,-1 3 0 0,-8 11 0 0,0 0 272 16,0 1 16-16,-1 1 0 0,0 1 0 0,-1-2-288 15,1 1 0-15,2 1 0 0,1-1 0 0,2 2 128 16,2-2-128-16,-1-4 0 0,2-1 0 0,1-4 144 0,1-1-144 16,-2-6 0-16,3 0 144 0,3-1-144 0,0-4 128 15,1-2-128-15,1 0 128 0,1 0-128 0,0 0 0 16,2-3 0-16,2-2 0 0,0 1 0 0,-2-11 0 15,0 0 0-15,0 0-176 16,10 3-496-16,1 0-96 0,-4 1-32 0,3-8 0 16,-4-7-2304-16,-1 0-464 0,1-5-80 15,-6-1-32-15</inkml:trace>
  <inkml:trace contextRef="#ctx0" brushRef="#br1" timeOffset="-205365.92">21787 9605 31327 0,'0'0'688'0,"0"0"144"0,0 0 16 0,0 0 48 0,0 0-720 0,0 0-176 0,0 0 0 0,7-2 0 15,1 1 0-15,3 1 0 0,0-1 0 0,2-1 0 16,1 4 848-16,3-1 144 0,1-1 32 0,3 0 0 16,-2-3 0-16,2 3 0 0,2 0 0 0,0-2 0 15,2-3-832-15,3 0-192 0,-1-1 0 0,2 1 0 16,-1 0 0-16,-2 1 0 0,-6-1 0 0,6-2 0 15,-6-1-1600-15,-4 4-352 0,-3 0-80 0,-5 2-8208 16,0-2-1632-16</inkml:trace>
  <inkml:trace contextRef="#ctx0" brushRef="#br1" timeOffset="-204609.92">22468 9619 27647 0,'0'0'1216'0,"-4"3"256"0,-5-2-1168 0,2 3-304 16,-1 2 0-16,2-1 0 0,-2 0 0 0,3-1 0 15,2 1 0-15,3-5 0 0,0 0 880 0,0 0 112 0,0 0 32 0,0 0 0 16,0 0 0-16,7-2 0 0,3-1 0 0,3-5 0 15,2 1-832-15,1-3-192 0,1-2 0 16,1-3 0-16,1 0 0 0,4-1 0 16,0-1 0-16,1 3 0 0,-4 1 864 0,1-1 128 0,1 2 32 0,-2 1 0 15,-1 0-832-15,-3 3-192 0,0 2 0 0,-3 2 0 16,-3 1 0-16,-3 6 0 0,0 2 0 0,-3 0 0 16,-4-5 0-16,1 10 0 0,-4 1 0 0,1 3 0 15,0 2 864-15,-6 3 128 0,-2 0 32 0,0 1 0 16,0 5-832-16,3-2-192 0,-7-2 0 0,3 0 0 15,2-2 0-15,0 0 0 0,1-5 0 0,3 0 0 16,0-5 0-16,3 1 0 0,-1-1 0 0,3-9 0 16,0 0 0-16,0 0 176 0,0 0-176 0,11-1 160 0,-1-2 96 15,3-5 32-15,2-3 0 0,-4 2 0 0,3-2-528 16,3-1-96-16,-1-2-32 0,2-2 0 16,1 0 1120-16,-1-1 208 0,1 0 64 0,0 0 0 0,1 2-832 0,-3 1-192 15,2-3 0-15,-3 5 0 0,-1 2 0 0,0 2 0 16,-2 0 0-16,1 3 0 0,-7 7 0 0,2 2 0 15,-3 3 0-15,-2 1 0 0,0 3 0 0,-3 1 0 16,-1 4 0-16,-1 2 0 0,-4 4 0 0,-1-2 0 16,1 0 0-16,-3-1 0 0,2-1 0 0,-2-1 0 15,1-3 0-15,1-4 0 0,0 0 0 0,3-1 0 16,-3-3 0-16,4 0 0 0,2-6 0 0,0 0 0 16,0 0 0-16,0 0 0 0,0 0 0 0,8-8 0 15,-2-2 0-15,3-1 0 0,1-1 0 0,2-1 0 0,1-4 0 16,3 1 0-16,-1 1 0 0,3-3 0 0,3 0 0 15,-1 1 0-15,-5-1 0 0,4 2 0 16,3-1 0-16,-1 4 0 0,-5 2 0 0,-1 3 0 0,0 1 0 16,-2 4 0-16,-5 7 0 0,0 4 0 0,-4 2 0 0,-1 6 0 15,-1 2 0-15,-2 4 0 0,-2 3 0 0,-1-1 0 16,-1 1 0-16,-2-1 0 0,-1-3 0 16,4 0 0-16,-3-2 0 0,4 1 0 0,1-4 0 0,2-2 0 15,0-3 0-15,2-1 0 0,-1-2 0 0,-2-8 0 16,10 9-768-16,2-6-208 15,3-5-48-15,1-2 0 0,-3-4-2448 0,2 0-496 16,6-8-112-16,-2-3-16 0</inkml:trace>
  <inkml:trace contextRef="#ctx0" brushRef="#br1" timeOffset="-204072.37">23832 9111 16575 0,'0'0'368'0,"0"0"80"0,0 0 0 0,0 0 16 0,10-1-464 0,-7-5 0 0,1-2 0 0,-1 0 0 15,1 5 912-15,-1-1 96 0,1-1 16 0,0 1 0 16,1-1 816-16,-5 5 160 0,0 0 48 0,0 0 0 15,2-4 0-15,1-2 0 0,-1 1 0 0,-2 5 0 16,0 0-1648-16,0 0-400 0,0 0 0 0,-1 5 0 16,-1 5 896-16,-1 2 112 0,-4 4 16 0,2 3 0 0,-1 1-832 0,-1 6-192 15,0 2 0-15,-1 3 0 16,2-3 864-16,-1-1 128 0,0 4 32 0,3 2 0 0,-3 2-832 0,3-2-192 16,0-3 0-16,-3 0 0 0,3-1 0 0,0-2 0 15,1 0 0-15,0-4 0 0,-2-2 0 16,2-2 0-16,1-1 0 0,-1-5 0 0,1-2 0 0,2-2 0 15,0-3 0-15,0-6 0 0,0 0 0 0,0 0 0 16,0 0 0-16,0 0 0 0,8 1 0 0,-2-2 0 16,0-4 0-16,-1-6 0 15,0-1-2416-15,1-1-528 0,-5 1-96 0,1 0-7664 16,-1-1-1536-16</inkml:trace>
  <inkml:trace contextRef="#ctx0" brushRef="#br1" timeOffset="-203788.02">23454 9412 31327 0,'0'0'688'0,"6"-7"144"0,2 2 16 0,-1 1 48 0,4 3-720 0,2 1-176 0,1 1 0 0,5-1 0 15,2 0 0-15,4 0 0 0,1 1 0 0,3 2 0 16,1-1 848-16,-1 1 144 0,1-1 32 0,-1 0 0 15,-1 1 0-15,0-3 0 0,-1-1 0 0,1 2 0 16,0 3-832-16,1-1-192 0,1-4 0 0,-10 1 0 16,0 0 864-16,2 0 128 0,-2-1 32 0,2 0 0 15,-1 0-832-15,-1-2-192 0,0 2 0 0,2-1 0 16,-4 0 0-16,-2 1 0 0,-4-1 0 0,-2 1 0 16,0 1-2416-16,-4 1-528 0,-6-1-96 15,0 0-12720-15</inkml:trace>
  <inkml:trace contextRef="#ctx0" brushRef="#br2" timeOffset="-194885.49">15538 12454 6447 0,'0'0'576'0,"0"0"-576"0,0 0 0 0,0 0 0 16,0 0 976-16,0 0 96 0,0 0 16 0,0 0 0 16,0 0-128-16,0 0 0 0,0 0-16 0,0 0 0 15,0 0-352-15,9 6-64 0,-9-6-16 0,0 0 0 16,0 0-48-16,0 0-16 0,0 0 0 0,0 0 0 0,0 0 112 0,0 0 16 15,0 0 0-15,0 0 0 0,8 0-64 0,-8 0 0 16,9-5 0-16,-2 2 0 0,-7 3-96 0,10-4-32 16,-1-3 0-16,0 2 0 0,-1 1-64 0,1 0 0 15,1 0-16-15,1-3 0 0,0-2-112 0,0 0 0 16,1-1-16-16,-2 2 0 0,2-1-48 16,0-1-128-16,-2-2 192 0,2 1-64 0,-1 2-128 0,1-1 0 15,2 0 144-15,-2-1-144 0,1 0 0 0,1 1 144 16,2 3-144-16,-1-2 0 0,-1-5 176 0,2 1-176 15,1 4 160-15,2 0-160 0,2 0 128 0,1-2-128 16,2-3 0-16,-1 3 144 0,0 5-144 0,1-2 0 16,1-1 144-16,-2 0-144 0,-2 1 192 0,1 1-16 15,-1 1-16-15,1-2 0 0,-2-1-160 0,2 2 0 16,-2 1 0-16,1 1 0 0,1 0 0 0,-8 2 0 0,2-3 144 16,0 2-144-16,1 2 352 0,2-1 0 0,-1-2 0 0,2 2 0 15,0 0-352-15,0 0 0 16,-1 3 0-16,2-2 0 0,-2-3 0 0,1 0 0 0,2 1 0 15,-3 1 0-15,0 0 0 0,2-1 0 0,0-2 0 0,1 3 0 16,0 3 0-16,-2 0 0 0,1-2 0 0,0 1 0 16,-3 0 0-16,2 1 0 0,0 1 0 0,0 0 0 15,-4-1 0-15,2 0 0 0,0 0 0 0,-2 0 0 16,2 0 0-16,-3 0 0 0,0-1 0 0,0 2 0 16,-1 3 0-16,0-3 0 0,1-1 0 0,-1 0 0 15,0 2 0-15,1 0 0 0,-2 4 0 0,1-1 0 16,0-4 0-16,2 1 0 0,-1 0 0 0,1 2 0 15,0-1 0-15,3 0 0 0,-3 0 0 0,0 3 0 0,-2 2 0 16,-1-1 0-16,1 0 0 0,2-2 0 0,-1 3 0 16,0 2 0-16,-1 0 0 0,-2-1 0 0,-1-4 0 15,0 2 0-15,-1-1 0 0,0 1 0 0,-3-1 0 0,2-3 0 16,0 1 0-16,-1 1 0 0,-1 5 0 0,2-1 0 16,-1 1 0-16,-1-2 0 0,-1 3 0 0,2 1 0 15,-3 1 0-15,1-1 0 0,-2-2 0 0,1 1 0 16,0 1 0-16,0 2 0 0,-3-4 0 0,0 2 0 15,0-2 0-15,-1 1 0 0,0 1 0 0,0 0 0 16,-1-1 0-16,2 1 0 0,-2 0 0 0,-2 0 0 16,0 0 0-16,0-1 0 0,0 0 0 0,0 0 0 15,-3 1 0-15,2 0 0 0,0-1 0 0,-2 1 0 16,3 1 0-16,-3 0 0 0,-1 2 896 0,3-3 96 16,-3 0 32-16,1-1 0 0,-1 1-832 0,0 3-192 0,0-3 0 15,1 0 0-15,-2-1 0 0,2-1 0 0,-3 4 0 0,0 0 0 16,-4-4-176-16,2-2-80 0,1 1 0 0,2-3-16 15,0 3 432-15,-1 0 96 0,0 0 0 0,-8 4 16 16,1-1-272-16,-1 0 0 0,2 1 0 0,-1-2-144 16,-2-3 144-16,2 1 0 0,-3 1 128 0,-1 1-128 15,2-3 128-15,-1-2-128 0,-2 3 160 0,3 1-160 16,-4 0 144-16,2-1-144 0,-1-4 128 0,2 3-128 16,-4 1 144-16,1-1-144 0,1 0 160 0,-2-1-160 15,0-2 160-15,0 2-160 0,0 0 160 0,2-1-160 16,-3-3 144-16,2 1-144 0,-1-1 128 0,0 0-128 15,-1 2 128-15,1-4-128 0,-2-1 128 0,2 3-128 0,1 5 0 16,-2-2 0-16,1-1 128 0,1-2-128 0,-1-1 0 0,1 3 0 16,-3 0 144-16,1-1-144 0,-5-2 128 15,2 0-128-15,-2-2 128 0,2 2-128 0,-4 1 0 0,2 1 128 16,-2-2-128-16,1 0 0 0,2 0 0 0,1-1 0 16,-2-1 0-16,3-1 128 0,1 1 0 0,-3 0 16 15,1 1 0-15,-2 0 0 0,0-1-144 0,7 1 0 16,1 1 0-16,0-1 0 0,-3 0 0 0,1 0 0 15,1-1 0-15,0 1 128 0,0 1 96 0,2-1 16 16,0 0 0-16,1 2 0 0,1-3-240 0,0 0 0 16,2 0 0-16,-5 0 0 0,0-8 0 0,3 3-208 15,0 2 32-15,1-2 16 0,-3-2 160 0,1 0 0 16,-3 0 0-16,2 0 128 0,-2 1-128 0,-1 1 0 16,-1 1 0-16,1-2 128 0,0-1-128 0,2 0 0 0,0 0 0 0,0 1 0 15,0-2 0-15,4 0 0 0,0 1 0 0,2 0 0 16,0 0 128-16,2 0-128 0,1 0 128 0,0-2-128 15,0 3 0-15,1-3 144 16,1 2-144-16,0 1 0 0,2 0 128 0,-3 1-128 0,3-2 0 0,-1 1 0 16,2-4 128-16,0 0-128 0,2 0 0 0,-1 1 0 15,3 0 128-15,-2-1-128 0,2-2 0 0,-1 2 0 16,1 2 0-16,1 0 0 0,0-1 128 0,-1-1-128 16,2-2 0-16,0 1 0 0,1 0 0 0,-1 0 0 15,0-4 0-15,1 0 0 0,0 3 128 0,1 2-128 16,1 0 0-16,-1-1 0 0,2-1 0 0,1 1 0 15,2 1 0-15,3 3 0 0,2-2 0 0,4-1 0 16,1-3 0-16,5 2 0 0,2 2 0 0,5-2 0 0,2-3 0 16,1-2 0-16,0 3 0 0,2 1 0 0,1 1 0 15,-1-1 0-15,-3-2 0 0,-4 3 0 16,1 3 0-16,-3 1 0 0,-2 1 0 0,-2 1 0 0,-5 0 0 16,-4 2 0-16,-2 3 0 0,-10 0 0 15,0 0-864-15,0 0-128 0,0 11-32 0,-5 1-13760 16</inkml:trace>
  <inkml:trace contextRef="#ctx0" brushRef="#br2" timeOffset="-193213.78">15765 12459 2751 0,'0'0'128'0,"0"0"16"0,-9 4-144 0,2-2 0 0,-2-2 0 0,9 0 0 16,-7 1 2352-16,7-1 432 0,-8 5 96 0,8-5 0 15,-7-3-1536-15,7 3-320 0,0 0-64 0,0 0-16 16,-6-7 0-16,1 3 0 0,2-2 0 0,3 6 0 15,0-9-160-15,0-1-16 0,3-2-16 0,2-1 0 16,1 1-240-16,1-2-32 0,3-2-16 0,-1 0 0 0,2-1-128 16,1 2-16-16,2-1-16 0,-1 0 0 15,-2-4-80-15,4 4-16 0,0 1 0 0,-2 5 0 0,-3 2-48 0,-1-1-16 16,3-2 0-16,-2 4 0 0,-10 7-144 16,10 5 192-16,-1-1-192 0,-4 4 192 0,-3 2-192 0,-2 3 0 15,-2 6 0-15,-3 0 0 0,-4-2 0 0,-1 3 0 16,-1 2 176-16,-1-3-176 0,-2-1 128 0,-2-1-128 15,0-4 0-15,-1-2 0 0,1-1 272 0,0-2-32 16,1 0-16-16,1-3 0 0,0-4 256 0,4 0 48 16,-2-1 16-16,4-4 0 0,2-4 112 0,3-2 32 15,3 0 0-15,0-3 0 0,1-5-176 0,5-2-48 16,4-4 0-16,1 3 0 0,0 1-320 0,4 2-144 16,1-2 128-16,1 3-128 0,1 2 0 0,0 5 0 15,-3 6 0-15,1 0 0 0,-5 1 0 0,-1 3 0 16,-10 0 0-16,10 11 0 0,-4 2 0 0,-4 3 0 15,-5 0 0-15,-1 5 0 0,-2 2 0 0,-2 0 0 16,0-2 0-16,0 0 0 16,1-2-1616-16,4-2-256 0,2-1-48 0,3-6-11440 0</inkml:trace>
  <inkml:trace contextRef="#ctx0" brushRef="#br2" timeOffset="-192551.79">17019 12058 10127 0,'0'0'448'0,"-10"4"96"0,-1-4-544 0,1-1 0 0,0-4 0 0,3 4 0 15,7 1 1136-15,-8 2 112 0,8-2 32 0,-7-1 0 16,7 1-240-16,0 0-32 0,0 0-16 0,0 0 0 16,-6-5-48-16,6 5-16 0,-3-9 0 0,2 1 0 15,1 8-64-15,3-11-16 0,3-1 0 0,-2 1 0 16,4 2-144-16,2-2-16 0,1 0-16 0,3 0 0 15,0 1-320-15,1 2-64 0,2-3-16 0,0 0 0 16,-2 0-16-16,2 0-16 0,-2 2 0 0,-1 4 0 16,-4 3 16-16,-1 2 16 0,-9 0 0 0,0 0 0 15,3 16-128-15,-5 0-16 0,-3-1-128 0,-7 3 192 0,-3 1-16 16,-1 1-16-16,-2-2 0 0,-3-1 0 0,-1-4 32 16,4 0 0-16,-2-3 0 0,2-1 0 0,3-5 16 15,4-3 16-15,1-1 0 0,4-1 0 0,6 1 304 16,0 0 64-16,4-11 16 0,6-1 0 0,4-2-64 0,8-3-16 15,7-1 0-15,2-2 0 0,4-5-368 16,4 1-160-16,3 0 128 0,-4 4-128 0,-6 2 0 0,0 2 0 16,0 2 128-16,-3 5-128 0,-6 5 0 0,-3 3 0 15,-5 2 0-15,-4 5 128 0,-2 3-128 0,-6 4-144 16,-5 6 144-16,-5 1-10976 16,-3 1-2080-16</inkml:trace>
  <inkml:trace contextRef="#ctx0" brushRef="#br2" timeOffset="-190336.97">16591 12752 4607 0,'0'0'192'0,"0"0"64"0,0 0-256 0,0 0 0 16,0 0 0-16,0 0 0 0,0 0 2016 0,0 0 352 15,0 0 80-15,0 0 16 0,0 0-1296 0,10-2-256 0,-10 2-48 16,8-7-16-16,-1-1-192 0,0 1-32 0,-7 7-16 0,10-9 0 16,-3-2-144-16,2 4-16 0,-1-1-16 0,-2 4 0 15,-6 4-112-15,9-6 0 0,-1 1-16 0,-8 5 0 16,0 0-112-16,0 0 0 0,0 0-16 0,8 6 0 15,-8-6-176-15,6 9 128 0,-5 3-128 0,-2 0 128 16,-4-1 48-16,-2 0 0 0,-2 1 0 0,-1 0 0 16,0 1 16-16,-1-4 16 0,2-2 0 0,-4 1 0 15,2-1 48-15,3-1 0 0,-2-3 0 0,3-3 0 16,-2 0 128-16,9 0 48 0,0 0 0 0,0 0 0 16,-5-7 48-16,0 1 16 0,3-2 0 0,3 2 0 15,-1 6-128-15,6-12-32 0,-2-4 0 0,2 4 0 0,0 4-192 16,2-1-144-16,0 0 192 0,-1 0-192 15,0 0 0-15,1 4 0 0,-8 5 0 0,9-4 0 0,-9 4 0 16,0 0 0-16,0 0 0 0,0 0 0 0,0 0 0 0,6 10 0 16,-6-10 0-16,5 15-8768 15,-1 2-1632-15</inkml:trace>
  <inkml:trace contextRef="#ctx0" brushRef="#br2" timeOffset="-187124.16">22810 10332 16287 0,'-11'-2'720'0,"4"0"160"0,-2 0-704 0,1-1-176 0,-1-1 0 0,9 4 0 16,0 0 688-16,0 0 96 0,-5-9 32 0,5 9 0 16,0 0 80-16,11-1 0 0,-1-3 16 0,5 0 0 15,4-3-528-15,3 3-96 0,1 0-32 0,0 1 0 16,1-1 112-16,-1-1 16 0,0 2 0 0,0 2 0 15,-2 1 0-15,0 2 0 0,-3 1 0 0,-3 2 0 16,-4 5-192-16,-3 1-48 0,-5 1 0 0,-2-1 0 16,-3 0 0-16,-3 1 0 0,-5 2 0 0,-3 0 0 15,-3-3 192-15,1 0 48 0,-3 0 0 0,2 1 0 16,0-1-128-16,2 0-32 0,0-3 0 0,5 0 0 0,0 0-80 0,5-1-16 16,4-7 0-16,0 0 0 0,0 8-128 0,4 0 0 15,6-1 0-15,1 0 128 0,1-2 0 0,3 1-128 16,3-1 192-16,0 3-64 0,-1 3-128 0,0 0 0 15,-2 0 144-15,-2 5-144 0,-1-1 0 0,-4 3 0 16,-5-2 0-16,-3 1 0 0,-2-2 0 0,-4 1 0 16,-4 2 0-16,-1-1 0 0,-4-3 400 0,-1 0 16 15,-3-1 0-15,2-1 0 0,-3-2 176 0,0-1 48 16,-1-1 0-16,2 1 0 0,-3-1-272 0,5-1-48 16,0-4-16-16,2-2 0 0,2-2-112 0,3-1-32 15,2-1 0-15,4-5 0 0,-1-4-160 0,6 2-224 0,4-2 48 16,3 1 16-1,1 1-2448-15,5-1-480 0,7-10-112 0,-1 6 0 0</inkml:trace>
  <inkml:trace contextRef="#ctx0" brushRef="#br2" timeOffset="-186133.06">23437 10555 10479 0,'0'0'448'0,"0"0"128"0,0 0-576 0,-4 7 0 0,4-7 0 0,-5 9 0 15,1-2 1152-15,-3-2 112 0,7-5 16 0,-6 6 16 16,-1 0-48-16,2 1-16 0,-1-2 0 0,6-5 0 15,-7 4-16-15,7-4-16 0,0 0 0 0,0 0 0 16,0 0-240-16,0 0-64 0,0 0 0 0,0 0 0 16,0 0-80-16,0 0-32 0,5-10 0 0,1 2 0 15,3 0-320-15,1 0-64 0,1-3-16 0,1-1 0 16,4-2-144-16,-1 3-48 0,1 1 0 0,-2-1 0 0,-3-2-48 16,2 4-16-16,3 4 0 0,-5-1 0 15,-4 0-128-15,-7 6 128 0,8-3-128 0,-8 3 128 0,2 13-128 0,-3 0 0 16,-3 1 0-16,-4 6 0 0,0 3 0 15,-2 1 0-15,-3 1 176 0,0-1-176 0,1-3 192 0,-1-2-64 16,1 2-128-16,1-2 192 0,2-4-16 0,-2 1-16 16,1-2 0-16,2-2 0 0,0 1 96 0,3-4 32 15,5-9 0-15,-4 7 0 0,4-7 96 0,0 0 0 16,0 0 16-16,0 0 0 0,0 0 16 0,0 0 0 16,7-8 0-16,3-1 0 0,2-3-64 0,0-1-16 15,3-2 0-15,0 0 0 0,2 4-208 0,-1-2-128 16,3-2 160-16,-3 0-160 0,2 6 0 0,-2-2 128 15,1 4-128-15,-4 0 0 0,0 2 0 0,-4 2 0 0,-9 3 0 16,8 3 0-16,-8-3 0 0,4 10-128 0,-5 2 128 16,0 2-160-16,0 4 160 0,-1-1 0 0,-6 2 0 15,1 1 0-15,-3 1 0 0,3 0 0 0,-3-2 0 16,0-3 0-16,0-6 0 0,0 0 0 0,1 1 0 0,1-3 0 16,-1-3 0-16,9-5 0 0,0 0 0 0,0 0 0 15,0 0 0-15,0 0 128 0,5-8-128 0,3 0 176 16,4 1 0-16,3-3 0 0,2-2 0 0,3-4 0 15,1-3-176-15,-2 1 192 0,3 4-192 0,2-1 192 16,0-1-192-16,-1 0 0 0,-2 2 0 0,1 4 0 16,-2 4 0-16,-3 1 0 0,-3 2 0 0,0 4 0 15,-1 3 0-15,-2 5 0 0,-1 3-176 0,0 3 176 16,-5 2 0-16,1 6-128 0,-1 6 128 0,0 0 0 0,-2-4 0 16,1 1 0-16,0 2 0 0,0 0 0 0,1-1 0 15,3-2 0-15,2-4 0 0,-1-1 0 0,1 1 0 0,3-3-208 16,2-1 80-16,2-3-17600 15</inkml:trace>
  <inkml:trace contextRef="#ctx0" brushRef="#br2" timeOffset="-180892.14">9935 11966 25455 0,'-6'-15'1120'0,"5"6"240"16,4-1-1088-16,2-2-272 0,2 2 0 0,4-1 0 0,1 1 128 0,5 2-128 15,3-1 144-15,4 1-144 0,5 3 176 0,-2-1-176 16,1-2 192-16,-2 2-192 0,1 4 128 0,-1 4-128 16,-2 4 0-16,-2 2 0 0,-2 0 256 0,-4 6-48 15,-1 2-16-15,-7 6 0 0,1 0-192 0,-6 3 144 16,1 0-144-16,-4 7 128 0,-2 5 144 0,-6 4 32 16,-4 0 0-16,-6 6 0 0,-4 4 32 0,-1 1 16 15,-6-2 0-15,-1-3 0 0,-3-3-112 0,-1 0-32 16,-3 0 0-16,3-3 0 0,2-7-16 0,6-5 0 15,4-6 0-15,2-3 0 0,7-1 96 0,2-3 16 16,3 0 0-16,5-5 0 0,3 0-48 0,4-2-16 16,4-1 0-16,4-3 0 0,-1-5-96 0,7-2-16 15,1-1 0-15,6 1 0 0,1 0 64 0,3-1 0 0,-1-3 0 16,1 1 0-16,-2 0-192 0,0-2 0 0,-3-4 0 0,0 2 0 16,-1 3-288-16,-1 0 64 0,1-3 16 0,-3 1 0 31,1 1-2032-31,-1 0-384 0</inkml:trace>
  <inkml:trace contextRef="#ctx0" brushRef="#br2" timeOffset="-180472.9">10922 12136 13823 0,'-11'-2'1216'0,"-1"-1"-960"16,-2 0-256-16,-1 0 0 0,-1 3 2352 0,-1 4 416 15,-4 2 96-15,-2 3 16 0,-3 2-1680 0,-1 1-336 16,-1 1-64-16,3 4-16 0,1 2-48 0,4-2-16 15,0-1 0-15,6-1 0 0,4 3-320 0,3-1-64 16,5 1-16-16,4-2 0 0,4-2-160 0,4-1-32 0,2 1-128 16,2-2 192-16,3-2-64 0,3 1-128 15,0 1 176-15,4 2-176 0,-1 2 0 0,0-2 0 0,0-1 0 16,-4 3 0-16,-3-1 160 0,-4 3-160 16,-2 0 128-16,-4-1-128 0,-4-4 144 0,-1 1-144 15,-2 5 160-15,-4-5-160 0,-6-4 384 0,-3-1 0 0,-2 1-16 0,-3 1 0 16,-4 1 80-16,1-3 32 0,-1-6 0 0,1 1 0 15,0-2-272-15,1-3-48 0,4-4-16 0,3-2 0 16,1-9-1040 0,4 2-192-16,2 3-64 0,5-3-8704 0,3-3-1728 0</inkml:trace>
  <inkml:trace contextRef="#ctx0" brushRef="#br2" timeOffset="-180124.59">11494 11548 24879 0,'-18'0'1088'0,"8"5"256"0,-1 8-1088 0,-1 2-256 0,-1 3 0 0,0 7 0 15,-1 7 528-15,1 4 48 0,1 4 16 0,-1 7 0 16,-2 5-80-16,4 2 0 0,-2 2-16 0,1 2 0 16,-1 0-240-16,1 3-64 15,-1 0 0-15,4-2 0 0,2-7-192 0,2-3 128 0,-1-7-128 0,4-4 0 31,-1-3-336-31,2-5-176 0,1-4-16 0,3-4-7936 0,0-3-1584 0</inkml:trace>
  <inkml:trace contextRef="#ctx0" brushRef="#br2" timeOffset="-179758.45">11175 12310 23951 0,'0'0'1056'0,"7"-10"224"16,-1-3-1024-16,3 1-256 0,5 1 0 0,0 1 0 0,0 0 464 0,3-1 48 16,-1-2 0-16,3 1 0 0,0 1-512 0,2 0 0 15,1-3 0-15,1-1 0 0,0 2 128 0,-2 1-128 16,-3 2 0-16,0-1 0 0,-2 0 0 0,-1 3 0 16,-4 3 0-16,-1 1 0 0,-3 1 384 0,-7 3-32 15,0 0 0-15,0 0 0 0,6 18 224 0,-4 0 32 16,-2 0 16-16,-1 4 0 0,-1 4 16 0,-2 1 0 15,1 3 0-15,-2-2 0 0,-3-1 16 0,1-1 16 16,-3-1 0-16,2-3 0 0,-2-2-176 0,-1-4-48 16,0-6 0-16,2 1 0 0,1 1-224 0,2-2-48 0,-2-4-16 0,8-6 0 15,0 0-32-15,0 0-128 0,-7 6 192 0,7-6-64 16,0 0-128-16,0 0 192 0,0 0-192 0,-2-8 192 16,1-1-192-16,1 1 0 0,0 1-192 0,2 0 192 31,4 1-1392-31,1-1-144 0,-1-1-48 0,4 2-8352 0,-2-2-1680 0</inkml:trace>
  <inkml:trace contextRef="#ctx0" brushRef="#br2" timeOffset="-179191.97">11753 12105 17503 0,'0'0'1552'16,"0"0"-1232"-16,-2-7-320 0,2 7 0 0,0 0 1168 0,0 0 176 15,0 0 48-15,0 0 0 0,0 0-432 0,-5 9-96 16,3 2-16-16,-2 2 0 0,-2 0-160 0,0 3-48 15,-2 4 0-15,0 2 0 0,-4 0 80 0,1 2 16 16,1-1 0-16,-2 1 0 0,1 1-64 0,1-3-16 16,1-5 0-16,1 0 0 0,-1 2-272 0,2-1-64 15,3-4-16-15,1-3 0 0,0-3-80 0,3-8-16 0,0 0 0 0,0 0 0 16,0 0 32-16,0 0 0 0,0 0 0 16,0 0 0-16,0 0 128 0,0 0 16 0,0-13 16 0,1 1 0 15,1 0-96-15,1 1-32 0,0 1 0 0,0-4 0 16,2-5-128-16,-2 3-16 0,2 2-128 0,1-2 192 15,-1 0-192-15,2-2 0 0,2 2 128 0,2 1-128 16,-2 2 0-16,2 0 0 0,3 1 0 0,2 1 0 16,-1-1 0-16,0 3 0 0,1 2 0 0,0 1 0 15,2-3 0-15,-1 3 0 0,1 0 0 0,-1 0 0 16,-2 1 0-16,-1 0 0 0,-3 3-192 0,0 2 192 16,-2 5-128-16,-1 0 128 0,-3 4 0 0,2 2 0 15,-5 4-160-15,0 5 160 0,-2 2-128 0,-1 1 128 16,-1-1 0-16,0 2 0 0,-4 3 0 0,2-1 0 0,-1-2 0 15,0-2 0-15,2-4 0 0,0-2 0 0,1 1 0 0,1-3 0 16,0-3 0-16,1 1 0 0,0 2 0 0,1-2 0 16,2-4 0-16,2 2 0 15,1 0-1632-15,2-1-400 0,2-1-80 0,2-4 0 16</inkml:trace>
  <inkml:trace contextRef="#ctx0" brushRef="#br2" timeOffset="-178843.08">11472 12293 5519 0,'0'0'496'0,"0"0"-496"0,0 0 0 0,0 0 0 16,0 0 3120-16,0 0 528 0,0 0 96 0,0 0 32 15,0 0-2048-15,0 0-384 0,0 0-96 0,8-5-16 16,1 2-432-16,1 0-96 0,1-2 0 0,-1-1-16 16,1-1-432-16,1 0-64 0,2 0-32 0,-2-2 0 15,0-3-160-15,2 4 0 0,0 0 0 0,0 1 128 16,-1-3-128-16,2 0 0 0,-1 4 0 0,1 2 0 0,1 0 0 0,-4-1 0 15,0 3 0-15,-1 2 0 0,-11 0 0 0,12 2 0 16,-4 4 0-16,-8-6 0 0,7 6-400 0,1 2 32 16,0 2 16-16</inkml:trace>
  <inkml:trace contextRef="#ctx0" brushRef="#br2" timeOffset="-177935.46">12087 12099 18431 0,'0'0'816'0,"0"0"160"0,1-11-784 0,1 3-192 0,-2 8 0 0,0 0 0 15,0 0 1264-15,0 0 208 0,2-6 32 0,-2 6 16 16,0 0-656-16,-4 7-128 0,0 1-32 0,-1 5 0 16,-3 5-80-16,-1 4-32 0,-1 2 0 0,0 3 0 15,-1-2 112-15,1 1 0 0,0 3 16 0,1-5 0 16,-1-2-64-16,1-2-16 0,1-1 0 0,3-3 0 0,0-1-352 0,3-5-80 15,2-10-16-15,0 10 0 0,0-10 0 16,7 6-16-16,-1-1 0 0,3-6 0 0,1-7 64 0,2 0 16 16,2-1 0-16,1-2 0 0,-2-5-64 0,2 0-16 15,3-2 0-15,-5-1 0 0,-1-1-176 16,0-1 0-16,0 0 0 0,3 1 128 0,-4 1-128 0,1 4 0 16,-1 4 0-16,1 0 0 0,2 0 0 0,-5 3 0 15,-1 3 0-15,-1 3 0 0,-7 2 0 0,11-3 0 16,1 3 0-16,-1 4 0 0,0 1-128 0,-1 2 128 15,0-3 0-15,1 4 0 0,0 2 0 0,1 0 0 16,-3 0 0-16,2-3 0 0,2-1 0 0,-3-3 0 16,1-2 0-16,1-1 0 0,2-2 0 0,-1-2 0 15,-2-5 192-15,1 0-64 0,0 5-128 0,0-4 0 16,-4-2 0-16,-1 0 0 0,-2-1 0 0,-1 2 0 16,-4 9 0-16,4-7 0 0,-1-1 0 0,-3 8 0 0,0 0 128 15,0 0-128-15,-7-6 0 0,7 6 0 0,-6-2 0 16,-2 6 0-16,-1 2 0 0,0 3 128 0,1 0-128 15,-2 1 0-15,1 0 0 0,1 2 0 0,2 2 0 0,2-1 0 16,0-3 0-16,2-1 0 0,1 2 0 0,1-11 0 16,0 0 0-16,0 0 0 0,0 0 0 0,8 4 0 15,1 0 0-15,2-4 0 0,-3-4 0 0,2 0 128 16,0-1-128-16,0 1 0 0,-1-1 0 0,-1-2 128 16,0-2-128-16,-3 5 0 0,-5 4 0 0,0 0 0 15,10 1 0-15,-10-1 0 0,7 9 0 0,-2 4 0 16,0 4 0-16,-2 3 0 0,1 3 0 0,0 3 0 15,0 1 0-15,-2 2 0 0,1-1 0 0,-1 3 0 16,-1-1 0-16,-2 2 0 0,-3 1 0 0,1 1 0 0,-6 1 0 16,2-1 160-16,-7 0-160 0,-1 1 160 0,-1 1 16 15,-5-2 0-15,-1-1 0 0,-3-2 0 0,0-1-32 0,-3 0 0 16,-2-2 0-16,1-4 0 0,2-3 16 0,3-4 0 16,3-1 0-16,1-4 0 0,0-1 0 0,5-7 0 15,3-2 0-15,4-3 0 0,0-3 16 0,5-5 0 16,3-5 0-16,3-5 0 0,3-5-176 0,1-4 0 15,3-2 0-15,0-6 0 0,3-1-192 0,2 1 48 16,-1-4 0-16,2 6 0 0,3 5 144 0,0 4-160 16,2 0 160-16,-1 8-160 0,-2 7 160 0,1 4-192 15,0 1 192-15,-3 5-192 16,0 6-1152-16,-1 3-256 0,-1 2-32 0</inkml:trace>
  <inkml:trace contextRef="#ctx0" brushRef="#br2" timeOffset="-175536.75">13877 6292 2751 0,'0'0'256'0,"0"0"-256"16,4-8 0-16,1 1 0 0,0 0 624 0,-1 0 80 15,-4 7 0-15,5-7 16 0,0-1 224 0,-1 0 32 16,0 0 16-16,1-1 0 0,-2 1 32 0,0 1 16 16,0 0 0-16,-3 7 0 0,0-9 32 0,0 9 0 15,0 0 0-15,0 0 0 0,0-9-192 0,0 9-48 16,0 0 0-16,0 0 0 0,0 0-384 0,0 0-64 16,0 0-32-16,0 0 0 0,-9 3-48 0,1 1-16 15,1 0 0-15,0 5 0 0,-2 3 272 0,0 2 48 16,0 2 16-16,2 1 0 0,-3 3-32 0,0 4 0 15,0 6 0-15,0-1 0 0,0-1-144 0,0 4-16 0,0 3-16 16,3 2 0-16,-1-2-128 0,1-1-32 16,0-4 0-16,1-3 0 0,3-2-96 0,-3-3-32 0,1-3 0 15,-1 0 0-15,-1-2 80 0,1-1 16 0,1-2 0 0,0-2 0 16,0-1-224-16,0-1 176 0,1-2-176 0,4-8 160 16,-3 9-320-16,3-9-64 0,0 0-16 0,0 0-8560 15,0 0-1712-15</inkml:trace>
  <inkml:trace contextRef="#ctx0" brushRef="#br2" timeOffset="-174954.88">13692 7316 7359 0,'0'0'656'0,"8"-2"-528"15,-8 2-128-15,11-2 0 0,1-3 1024 0,0 0 160 0,0-4 32 16,0 4 16-16,-1 2-592 0,-1 2-128 0,-1-1-32 0,-9 2 0 16,10 0-64-16,-10 0-16 0,0 0 0 0,0 0 0 15,0 0 224-15,0 0 32 0,0 0 16 0,0 0 0 16,-7-2-96-16,-1-3 0 0,-8 1-16 0,-3 2 0 16,-1 1-64-16,-5 1-16 0,-2 1 0 0,-3 2 0 15,2 2 160-15,-1-1 16 0,-2 1 16 0,4 1 0 16,4-2 48-16,2 1 16 0,3-1 0 0,4 2 0 15,3 0-320-15,3 0-64 0,8-6-16 16,-3 7 0-16,2 2-336 0,1-9 128 0,0 0-128 0,11 9 0 16,-1 1 0-16,2-1 0 0,1 0 0 0,1-2 0 15,0 0 0-15,2 2 0 0,-1-1 0 0,1 2 0 16,-3 6 0-16,-3-1 0 0,-1-3 0 0,-3 4 0 16,1 1 0-16,-6 2 0 0,-1 0 0 0,-1-1 0 0,-5 1 144 15,-1-1-144-15,-1-2 192 0,-1 0-192 0,-6-1 272 16,-1-2-48-16,-1-2-16 0,-2-1 0 0,-1-1 112 15,3-5 32-15,0-2 0 0,2-4 0 0,0 0-48 0,3-5-16 16,3-4 0-16,2-1 0 16,2-2-816-16,3-1-176 0,3-1-16 15,3 0-12288-15</inkml:trace>
  <inkml:trace contextRef="#ctx0" brushRef="#br2" timeOffset="-174545.48">14064 7293 12895 0,'0'0'576'0,"0"0"112"0,0 0-560 0,-4 9-128 0,-3 2 0 0,2 1 0 15,-3 2 848-15,1 2 144 0,-3 2 32 16,-1 2 0-16,-1 0-832 0,-1 0-192 0,-3 2 0 0,-9 11 0 15,3 1 1104-15,3-1 176 0,0-1 48 0,1 0 0 16,1 1-432-16,1 2-96 0,3 2-16 0,5-2 0 16,2-6-352-16,2-1-80 0,1-3-16 0,3-5 0 15,0-5-176-15,0-3-32 0,0-12-128 0,1 11 192 16,0-1 96-16,-1-10 16 0,0 0 0 0,0 0 0 16,0 0 320-16,0 0 64 0,0 0 16 0,0 0 0 0,0 0-128 15,0 0 0-15,0 0-16 0,0 0 0 0,1-10-304 16,2 2-48-16,-3-1-16 0,0 9 0 0,0 0-64 0,0 0-128 15,-1-7 176-15,1 7-176 0,0-9 144 0,0 9-144 16,0-8 0-16,0 8 144 0,1-7-144 0,-1 7 0 16,0 0 0-16,4-8 0 0,-4 8 0 0,6-5 0 15,-6 5 0-15,0 0 0 16,9-4-384-16,-9 4-64 0,0 0-16 0,10-2 0 16,-10 2-688-16,10 1-128 0,-10-1-16 0,0 0-7088 15,0 0-1408-15</inkml:trace>
  <inkml:trace contextRef="#ctx0" brushRef="#br2" timeOffset="-174212.43">13764 7564 23951 0,'0'0'512'0,"0"0"128"0,0 0 0 0,0 0 64 0,0 0-576 0,0 0-128 0,1 12 0 0,5-6 0 0,7-2 0 15,-1-2 0-15,4 1 0 0,4-1 0 0,3-1 848 0,3-1 144 16,3-1 32-16,12 1 0 0,-4-1-1024 0,-1 0 0 15,0 0-224-15,-2-1 32 0,-5 2 192 0,-3 0 0 16,-3 0 0-16,-6 0 0 16,-1-1-1488-16,-3 1-320 0,-2-1-64 0,-11 1-16 0</inkml:trace>
  <inkml:trace contextRef="#ctx0" brushRef="#br2" timeOffset="-173878.25">14258 7594 20271 0,'0'0'448'0,"0"0"80"0,-8 7 32 0,4 3 16 0,-3 4-576 0,1 3 0 0,-1 1 0 0,-1 2 0 16,-2 4 0-16,1 1 0 0,-1 0 0 0,1 1 0 16,-2-1 0-16,1-3 0 0,1-4 0 15,-1 5 0-15,1-5 0 0,4-7 0 0,2-2-240 0,3-9 80 16,0 0 160-16,0 0 176 0,0 0-48 0,0 0 0 15,0 0 624-15,0 0 112 0,0 0 32 0,4-6 0 16,2-1-608-16,2 0-112 0,1-3-32 0,2 0 0 16,3 0 704-16,4-1 144 0,-2-2 32 0,4-1 0 15,2-1-832-15,1 0-192 0,1-3 0 0,3 2 0 16,-2 2 0-16,3 0 0 0,0 1 0 0,0 2 0 16,-5-2 0-16,2 3 0 0,-2 1 0 0,0 4 0 15,-3 2 0-15,-1 1 0 0,-4 4 0 0,-2 0 0 16,-2-1 0-16,-3 2 0 0,-8-3 0 0,0 0-12240 15</inkml:trace>
  <inkml:trace contextRef="#ctx0" brushRef="#br2" timeOffset="-173323.16">14833 7729 12895 0,'0'0'576'0,"0"0"112"0,-2-7-560 0,0 3-128 0,-1-1 0 0,3 5 0 15,0 0 0-15,0 0 0 0,0 0 0 0,0 0 0 16,0 0 0-16,-4 0 0 0,4 0 0 0,-7 2 0 0,2 2 0 0,5-4 0 15,-5 2 0-15,5-2 0 0,-6 3 0 0,6-3 0 16,-7-1 0-16,2 2 0 0,0 4 848 0,5-5 144 16,0 0 32-16,0 0 0 0,-4 3 0 0,2 1 0 15,2-4 0-15,-5 6 0 0,5-6-832 0,-4 6-192 16,1 1 0-16,-1 0 0 0,-2-3 864 0,0 3 128 16,3 3 32-16,-5 1 0 0,2 3-832 0,0-2-192 15,0 3 0-15,0 1 0 0,-2 1 864 0,2 2 128 16,0 0 32-16,1-3 0 0,-1-1-832 0,2-1-192 15,1-1 0-15,-1-1 0 0,1-1 0 0,2-1 0 16,-2-2 0-16,-1 2 0 0,2-2 336 0,2-8 32 16,0 0 0-16,0 0 0 0,0 0-592 0,0 0-112 15,0 0-32-15,0 0-8000 16,0 0-1600-16</inkml:trace>
  <inkml:trace contextRef="#ctx0" brushRef="#br2" timeOffset="-172878.93">15135 7762 27647 0,'0'0'1216'0,"0"0"256"0,-7 4-1168 0,-3 3-304 0,-1 0 0 0,-1 4 0 16,0 6 0-16,-4 0 0 0,-2 2 0 0,-1 1 0 15,-1 0 0-15,2 0 0 0,2-1 0 0,1 0 0 16,0 0 0-16,2-4 0 0,2-3 0 0,0 5 0 15,3-8-128-15,8-9-96 0,0 0-16 0,0 0 0 0,0 0 240 0,0 0 240 16,10-7-48-16,0-6-16 0,4 0 80 0,3-4 0 16,2-1 16-16,0 2 0 0,0-3 16 0,1 2 0 15,-1-2 0-15,-6 7 0 0,0-1 192 0,0-2 32 16,0 4 16-16,1 0 0 0,-2 3-528 16,-1 1 0-16,0 3 0 0,0 1 0 0,-5 6 0 0,1 1 0 15,0 3 0-15,-1 5 0 0,0 2-192 16,-5 4-128-16,0-1-48 0,1 6 0 0,-2-3 368 0,2-1 0 15,-1-2 0-15,4 1 0 0,0 0 0 0,3-5 0 16,2-3 0-16,2-3 0 0,3-1 0 0,2-4 0 16,2-2 0-16,0-3 0 0,2-4 0 0,-1-1 128 15,2 0-128-15,-1-2 128 0,-2-1-128 0,-2 0 0 16,-1-4 0-16,-2 4 0 0,-1 0 0 0,-1 2-272 16,-4-2 64-16,1 3 16 15,-4 2-608-15,-5 6-112 0,0 0-32 0,11-2 0 16,-11 2-576-16,9-1-112 0,-9 1-32 0,10 4 0 15,0 2-144-15,-2 1-48 0</inkml:trace>
  <inkml:trace contextRef="#ctx0" brushRef="#br2" timeOffset="-172494.16">15824 7911 16575 0,'0'0'736'0,"0"0"160"0,0 0-720 0,0 0-176 0,0 0 0 0,0 0 0 16,0 0 1296-16,0 0 240 0,0 0 32 0,0 0 16 15,-9 5-944-15,2-1-192 0,7-4-48 0,-9 10 0 0,-1 0-144 0,2 1-16 16,0 1-16-16,2 1 0 0,-2 0-224 0,3-1 128 16,1-3-128-16,2 3 0 0,-1-1 0 0,2 1 0 15,1-1 0-15,1-3 0 0,-1-8 144 0,0 0-144 16,0 0 128-16,11 9-128 0,0-1 480 0,1-2 16 15,-2 0 0-15,2-3 0 0,0-3 64 0,2-1 16 16,-3-1 0-16,1 1 0 0,-1 1-272 0,0 0-48 16,-11 0-16-16,8-1 0 0,-8 1-96 0,9-2-16 15,-9 2 0-15,0 0 0 0,7 11-128 0,-4 3 128 16,-3-1-128-16,-2 4 128 0,-2 5-128 0,-3 5 192 0,-4 1-192 16,-3 5 192-16,-2 3-192 0,-3 1 192 0,-5 0-192 15,3-1 192-15,-1-4-64 0,2-4-128 0,1-1 192 16,3-3-64-16,2-3-128 0,2-4 0 0,1-5 0 0,2-4-9360 15,0-6-1792-15</inkml:trace>
  <inkml:trace contextRef="#ctx0" brushRef="#br2" timeOffset="-172309.26">15636 7290 38703 0,'-3'-30'848'15,"0"5"176"-15,1 6 48 0,1 10 16 0,1 5-880 0,0 4-208 0,0 0 0 0,8 4-11424 16,1 7-2336-16</inkml:trace>
  <inkml:trace contextRef="#ctx0" brushRef="#br2" timeOffset="-171835.51">14251 8925 13823 0,'12'-15'1216'0,"-2"1"-960"0,0 2-256 0,-1 0 0 0,-3-1 960 0,0 5 128 16,-6 8 48-16,0 0 0 0,0 0 112 0,0 0 32 15,0 0 0-15,3 12 0 0,-4 5-544 0,-2 8-96 16,-3 5-32-16,-1 8 0 0,-2 7 32 0,-3 5 16 16,0 4 0-16,-2 1 0 0,-1 1-192 0,-2 6-32 15,-3 6-16-15,0 5 0 0,-3 2-224 0,1 0-32 16,-5-3-16-16,5 0 0 0,1-2-144 0,4-4 192 15,1-7-192-15,5-7 192 0,5-7-192 0,2-6 0 16,-1-4-192-16,3-9 192 16,0-4-800-16,0-4-32 0,1-6-16 15,1-12-7264-15,0 0-1440 0</inkml:trace>
  <inkml:trace contextRef="#ctx0" brushRef="#br2" timeOffset="-171576.33">13821 9803 8287 0,'-13'-18'736'0,"6"8"-592"0,-1-1-144 0,3 3 0 16,5 8 2880-16,0 0 560 0,0 0 96 0,-8 3 32 15,1 5-2032-15,2 6-416 0,-1 5-80 0,2 5-16 16,1 4-320-16,3 5-80 0,-1 4-16 0,2 3 0 16,1 2-224-16,1-2-32 0,1 0-16 0,1-3 0 15,-1 0-144-15,0-4-48 0,0-2 0 0,2-1 0 16,-1-2 0-16,4 1 0 0,0-1 0 0,4-6 0 15,4-9 80-15,4-3 16 0,-1-7 0 0,8-5 0 16,7-6 192-16,6-6 32 0,0-6 16 0,3-3 0 0,1-2-192 16,-2-4-32-16,-5 2-16 0,-2-1 0 15,-5 1-1232-15,-4 3-240 0,-2-2-48 0</inkml:trace>
  <inkml:trace contextRef="#ctx0" brushRef="#br2" timeOffset="-170841.42">13403 11360 21183 0,'-6'-11'1888'0,"-2"-5"-1504"16,0-1-384-16,-1 4 0 0,0-2 608 0,-1 2 48 15,2 0 16-15,-1 2 0 0,-4 5-96 0,2 2 0 16,0 0-16-16,0 3 0 0,-4 2-320 0,-1 1-64 15,0 4-16-15,0 3 0 0,-5 1 128 0,1 3 32 16,0 2 0-16,3 3 0 0,1 5-64 0,1 2-16 16,-3-1 0-16,5 1 0 0,0 0-240 0,4-1 144 15,4-1-144-15,4-6 128 0,0-2-128 0,2-4 0 16,4-3 0-16,4-2 128 0,0-3 128 0,3-4 32 16,1-4 0-16,9-4 0 0,7-2-16 0,1-5 0 15,2-3 0-15,1-5 0 0,-1-1-144 0,2-2-128 16,-2-2 144-16,-2-4-144 0,-5-2 0 0,3-1 0 15,1 0-176-15,-1 1 176 0,-5 0 0 0,1-2 0 16,-4-1 0-16,0 0 0 0,-3-2 0 0,1 0 0 0,-6 2 0 0,-1 6 0 16,-2 6 0-16,-5 6-224 0,1 2 80 0,-3 7 16 15,-3 4 128-15,1 7 0 0,-7 3 128 0,-3 6-128 16,-2 2 256-16,-1 7-32 0,-5 5 0 0,5 8 0 16,0 6-224-16,0 1 176 0,-3 2-176 0,1 0 160 15,2 2-160-15,1 3 0 0,2 3 0 0,-1-3 0 16,1-4 0-16,3 0 128 0,5-2-128 0,-2-3 0 15,0-3-192-15,3-4-112 0,2-5-16 0,3-1-16 16,1-1-1712 0,4-5-320-16,2-2-80 0</inkml:trace>
  <inkml:trace contextRef="#ctx0" brushRef="#br2" timeOffset="-169612.23">13914 11239 24191 0,'-15'0'1072'0,"4"0"208"0,-1 3-1024 0,-2 4-256 16,-2 4 0-16,2 3 0 0,1 1 768 0,3 2 112 15,1 2 16-15,1-2 0 0,4 1-496 0,3 2-80 16,2-3-32-16,2 2 0 0,3-3-288 0,3 2 0 16,2-3 0-16,0-2 0 0,3-6 0 0,1-1 0 15,1-3 0-15,2-4 0 0,1-3 0 0,0-3 0 16,-2-2 128-16,1-1-128 0,-4-3 144 0,1-2-16 15,-3-4-128-15,-1-1 192 0,-7-1-48 0,-1-1-16 16,-2 0 0-16,-2 1 0 0,-1 0 0 0,-2 1-128 0,-6-2 192 0,0-2-64 16,0 4-128-16,-4 2 160 0,-1 4-160 0,1 0 160 15,1 1-160-15,1 3 0 0,2 4 0 0,0 2 0 16,3 3-144-16,7 1 144 0,-7-2-192 0,7 2 192 16,0 0-224-16,0 0 64 0,0 0 16 0,7 9 0 15,1-2 144-15,5-4-208 0,6-2 80 0,3-2 128 16,-2-1-160-16,2-3 160 0,0 0 0 0,1-1-144 15,0 2 144-15,-1-2 0 0,-2-1 0 0,-1 0 0 16,-4 2 0-16,-4-1 0 0,-1 1 0 0,0 0 0 16,-5 0 0-16,-5 5 0 0,0 0 0 0,0 0 128 15,0 0-128-15,0 0 0 0,0 0 0 0,-7 14 0 0,-1 1 128 16,-2 6-128-16,-2 2 160 0,0 3-160 0,1 1 176 16,3 1-176-16,-2 2 192 0,6 1-192 0,-1-3 0 15,3-1 0-15,1-3 0 0,2-2 0 0,2-4 144 0,2-5-144 16,1-3 0-16,2-4 144 0,-8-6-144 0,10 1 128 15,1-3-128-15,0-4 128 0,1-3 64 0,0-2 16 16,0-4 0-16,-1-1 0 0,-1 0-208 0,-1-1 128 16,1 1-128-16,-3-2 0 0,-2-1 128 0,1 1-128 15,-4 1 0-15,1 2 144 0,0 3-144 0,0 3 0 16,0 3 0-16,-3 6 0 0,0 0 0 0,0 0 0 16,0 0 0-16,0 0 0 0,0 0-160 0,1 9 160 15,1 4 0-15,0-1-144 0,-1 1 144 0,2 0 0 16,-1 0-144-16,3 3 144 0,0-1 0 0,5-2 0 15,-2-1 0-15,3-1 0 0,2 0 0 0,0-2 0 16,3-3 0-16,1-5 0 0,-1-2 0 0,3-5 128 0,1 0 0 16,2-3 0-16,-1-3 0 0,1-2-128 0,0-4 192 0,1 0-64 15,1 1-128-15,1-3 192 0,-3-3-192 0,0-2 192 16,-2 1-192-16,0 0 128 0,-1 0-128 0,-3-3 128 16,-2 0-128-16,0-4 128 0,-2-3-128 0,1-3 128 15,-5-5-304-15,0-3-64 0,0-3-16 0,-2 7 0 31,-4 5-400-31,-2 7-96 0,0 3-16 0,-1 7 0 0,-4 8 768 0,2 2 0 0,3 9 240 0,-7 1-64 16,-4 6 144-16,0 5 48 0,3 3 0 0,-6 9 0 16,2 5-368-16,0 5 128 0,-1 2-128 0,1 4 0 15,1 2 0-15,-1 1 0 0,0 2 0 0,1-1 0 0,1-3 0 16,3 1 0-16,2 0 0 0,4-5 0 0,3-2 0 16,3-7 144-16,-1-4-144 0,2-4 0 0,1-4 128 15,2-5-128-15,0-6 0 0,2-2 0 0,-1-2 288 16,2-2-48-16,1-3-16 0,0-4 0 0,0 1-48 15,-2-3-16-15,1 0 0 0,0 0 0 0,-3 0-160 0,0 2 128 16,0-1-128-16,-4 1 128 0,2-3-128 0,-2 1 0 16,1 2 0-16,-1 1 128 0,1 1-128 0,-1 0 0 15,3 0 0-15,-2-2 0 0,4 1 0 0,1-1 128 16,5-1-128-16,2-1 128 0,0-1-128 0,4-3-144 16,2-3 144-16,0 2-208 0,2-6 0 0,0 0 0 15,-2-3 0-15,2-3 0 0,-2-2-96 0,-1-3-16 16,-1-3 0-16,-1-2 0 15,-4 0-160-15,1-3-32 0,-3 1-16 0,-1 5 0 16,-2 1-112-16,-6 6-32 0,-1 7 0 0,-3 4 0 0,0 2 672 0,-4 5 0 16,2 9 208-16,-6-4-48 0,-1 4 144 0,-5 4 16 0,-3 1 16 0,-1 8 0 15,-2 7-144-15,-3 3-48 0,0 3 0 0,1 3 0 16,-5 4 32-16,2 4 0 0,-3 2 0 16,2 2 0-16,2 0-48 0,4-1-128 0,0 0 192 15,5-3-64-15,4-5-128 0,7-4 0 0,4-5 144 16,1-3-144-16,-3-2 272 0,5-1-16 0,3-4 0 0,3-4 0 15,2-5 0-15,1 0 0 0,1-2 0 0,0-3 0 16,0-6-48-16,1 3-16 0,-1-1 0 0,2-1 0 16,-1-1-48-16,0-2-16 0,-2-1 0 0,-2 2 0 15,0-1-128-15,-2 2 0 0,-1 2 144 0,-3-1-144 16,-6 6 0-16,0 0 0 0,0 0 0 0,0 0 0 16,0 0 0-16,0 0 0 0,3 10 0 0,-3 1 0 0,-1 2 0 15,1 0 0-15,0 0 0 0,0 0 128 0,0 1-128 16,0 0 0-16,1 3 0 0,1-4 0 0,0-2 0 15,0 0 0-15,2 0 0 0,-2 0 0 16,1-2-1728-16,-1 0-384 0</inkml:trace>
  <inkml:trace contextRef="#ctx0" brushRef="#br2" timeOffset="-169227.3">13701 12073 20271 0,'0'0'896'0,"0"0"192"0,0 0-880 0,0 0-208 0,0 0 0 0,0 0 0 16,0 0 1984-16,-5 7 336 0,-2 1 80 0,0 4 16 0,1 6-1296 15,-1-1-256-15,1 0-48 0,0 4-16 0,-1 0-416 0,2 2-64 16,-2 0-32-16,3-1 0 0,0-1-128 0,-2-1-32 15,2 0 0-15,0-4 0 0,3-4-336 0,1-2-80 16,0-2-16-16,0-8-9392 16,0 0-1888-16</inkml:trace>
  <inkml:trace contextRef="#ctx0" brushRef="#br2" timeOffset="-169053.53">13635 11725 30751 0,'-20'-12'1360'0,"11"9"288"0,9 3-1328 0,0 0-320 0,0 0 0 0,0 0 0 15,-6 4 224-15,6-4-32 0,1 12 0 0,2-1 0 32,3 0-1152-32,0-1-224 0,3-1-48 0</inkml:trace>
  <inkml:trace contextRef="#ctx0" brushRef="#br2" timeOffset="-168802.56">14319 11665 31103 0,'0'0'1376'0,"-7"-3"288"0,-4 4-1344 0,2 8-320 0,0 7 0 0,0 2 0 0,0 4 336 0,-1 6 0 16,3 5 0-16,-3 0 0 0,1-1-48 0,0 0-16 15,-1 0 0-15,3 1 0 0,-3 2-272 0,1-2 160 16,0-1-160-16,5 1 128 0,-1 2-128 0,4-3 0 16,2-4 0-16,5-3 0 15,-1-5-704-15,5-2 0 0,1-4-16 0,2-5 0 16,4-6-208-16,4-3-32 0,-1-1-16 0,-2-1-11728 0</inkml:trace>
  <inkml:trace contextRef="#ctx0" brushRef="#br2" timeOffset="-168669.22">14059 11947 35247 0,'-8'-15'1552'0,"6"5"336"0,2 0-1504 0,5-1-384 15,7 2 0-15,8 2 0 0,4 0 352 0,7 0 0 0,5 0 0 0,7 2 0 32,5 1-1152-32,5-2-224 0,6-1-64 0,3 0 0 0</inkml:trace>
  <inkml:trace contextRef="#ctx0" brushRef="#br2" timeOffset="-155876.75">24853 9477 23039 0,'8'-11'2048'0,"-8"11"-1648"16,0 0-400-16,7-7 0 16,-1-3-960-16,-1 2-256 0,-5 8-64 0,5-7-16 0,-5 7 1296 0,0 0 128 15,-1-8 80-15,-2 0 32 0,3 8-96 0,-2-10-16 0,-4 2 0 0,-1-1 0 16,-1 0 16-16,1-2 0 0,-1-2 0 0,-1 0 0 16,-1-2 48-16,-1 0 16 0,0-2 0 0,-3 1 0 15,0-1 128-15,0-2 32 0,0-2 0 0,-1 0 0 16,-2 0 32-16,-3-3 16 0,-3-4 0 0,0 1 0 15,-1 2-176-15,-1 1-48 0,-8 1 0 0,-2-2 0 16,-4-4-64-16,1 4-128 0,-1 2 176 0,2 1-176 16,0 1 208-16,-1 0-64 0,-2 0-16 0,1 1 0 15,-2 1 80-15,1 0 16 0,3 2 0 0,-4 1 0 16,-2-1 48-16,4 3 16 0,2-1 0 0,1-1 0 16,0-1-128-16,-2 0-32 0,0 1 0 0,-3 2 0 15,-3 2-128-15,1 1 0 0,-1-1 0 0,0 2-176 16,3-1 176-16,1 0 0 0,-2 3 128 0,1 0-128 15,2 0 0-15,-4 2 0 0,-1-1 0 0,2 0 0 0,1 2 0 16,0-1 0-16,-1 0 0 0,2 1 0 0,2 3 0 0,0 0 0 16,3 1 128-16,-4 1-128 0,-3 1 144 15,-1 0-144-15,-3 0 192 0,-5 1-192 0,0 3 0 0,2 2 0 16,2 3 0-16,2-2-192 0,1-2 192 0,-2 0 0 16,-1 2 0-16,0 4 0 0,-2 1 0 0,1 0 0 15,1-3 0-15,1 2 0 0,4 4 0 0,5-2 0 16,1-1 0-16,3 2 0 0,1-2 0 0,-1 3 208 15,-2 1-64-15,2 0-16 0,-3 0 16 0,3-1 0 16,0 3 0-16,2 0 0 0,2-1-144 0,3 1 192 16,2-2-192-16,2 0 192 0,0 4-64 0,2-1-128 15,2 1 192-15,0 1-64 0,0 2 64 0,2 2 16 0,1 1 0 16,4-1 0-16,-2 0-208 0,2 2 0 16,1 3 128-16,0 0-128 0,1 0 0 0,3-2 128 0,-2-1-128 15,2 3 0-15,-2 3 128 0,1 0-128 0,0 1 0 16,1 0 144-16,3-4-144 0,1 4 192 0,-2 7-192 15,4-2 192-15,4-3-192 0,-2 0 160 0,0 0-160 0,3 0 160 16,5-4 16-16,4 2 0 0,0 2 0 0,2 0 0 16,0 2-176-16,1 2 0 0,1-1 144 0,1 0-144 15,0-3 144-15,0 0-144 0,3 1 192 0,1-3-192 16,-2-2 192-16,6 1-192 0,1 1 192 0,3 0-192 16,1 2 208-16,0-1-64 0,-1 1-16 0,2 0 0 15,-2 1 32-15,-1 0 0 0,-1-4 0 0,-2 0 0 16,2-1-160-16,1-1 192 0,-1-1-192 0,5 0 192 15,4 2-48-15,-3-4 0 0,1-1 0 0,4-1 0 0,-1 2-16 16,3-1-128-16,-1-1 192 0,-1-1-64 0,-2-1-128 16,4 1 0-16,-1-3 0 0,3-1 0 0,2-1 0 0,2 1 128 15,2-1-128-15,0 1 0 0,-2 1 0 0,-2 0 128 16,0-1-128-16,0 1 0 0,1 1 0 0,1-4 0 16,1-4 128-16,2 3-128 0,3 1 0 0,-4 0 0 15,0-3 0-15,-1 0 0 0,1-5 0 0,-1 0 0 16,4 1 0-16,1-3 0 0,1-2 128 0,-1-1-128 15,-5 1 0-15,0 1 128 0,-3-2-128 0,0-3 0 16,0 3 0-16,1-3 128 0,-1-1-128 0,-1-2 0 16,-1-1 0-16,-4 0 128 0,-3-1-128 0,-1-3 160 15,-1-2-160-15,1-2 160 0,-3-5-160 0,2-2 160 16,4-3-160-16,1-4 160 0,0-2-160 0,0-2 160 0,5-5-160 16,-1 0 160-16,-2-2-160 0,-2-2 128 0,-3-2-128 15,2-4 128-15,0-2-128 0,-1-3 160 0,-1-3-160 16,-2-2 160-16,2-6 32 0,-1 0 16 0,-5-3 0 0,-3-1 0 15,1 1 176-15,-4-6 16 0,-4-11 16 0,-1 3 0 16,-5 3-32-16,-5-1 0 0,-2-1 0 0,-6-2 0 16,-3-4-32-16,-2 2-16 0,-6 3 0 0,-3 3 0 15,-4-1-144-15,-3 1-16 0,-4 2-16 0,-3 0 0 16,-1 3-160-16,-3 4 0 0,-3 5 0 0,-2 6 128 16,-4 5-128-16,0 2 0 0,-5 2 0 0,-4 4 0 15,-2 2-480 1,-8 7-32-16,-5 8 0 0,-3 6 0 0,0 1-2096 0,2 10-416 15,4 10-96-15</inkml:trace>
  <inkml:trace contextRef="#ctx0" brushRef="#br2" timeOffset="-151826.42">19742 9101 11055 0,'-2'-13'976'0,"2"13"-784"0,0 0-192 0,0 0 0 16,0 0 1360-16,0 0 240 0,-6-2 32 0,6 2 16 16,0 0-592-16,0 0-112 0,0 0-32 0,0 0 0 15,0 0-128-15,0 0-16 0,-6 4-16 0,6-4 0 16,0 0-48-16,0 0-16 0,0 0 0 0,0 0 0 16,0 0 16-16,-8 4 16 0,8-4 0 0,-6 2 0 15,6-2-224-15,0 0-48 0,0 0-16 0,0 0 0 0,0 0-224 0,-7 4-32 16,7-4-16-16,0 0 0 0,0 0-160 0,0 0 0 15,0 0 144-15,0 0-144 0,0 0 128 0,0 0-128 16,0 0 128-16,0 0-128 0,0 0 240 0,0 0-32 16,0 0 0-16,0 0 0 0,0 0 96 15,0 0 16-15,0 0 0 0,0 0 0 0,0 0-96 0,0 0-16 16,0 0 0-16,0 0 0 0,0 0-208 0,0 0 144 16,-5-1-144-16,5 1 128 0,0 0-128 0,0 0 0 15,0 0 0-15,0 0 0 0,0 0 0 0,0 0 0 16,0 0 0-16,0 0 0 0,0 0 0 0,0 0 0 15,0 0 0-15,0 0 0 0,0 0-272 0,0 0 64 16,0 0 16-16,0 0 0 16,0 0-272-16,0 0-48 0,0 0-16 0,0 0 0 15,0 0-576-15,7 5-112 0,-5 3-32 0,-2-8-11152 0</inkml:trace>
  <inkml:trace contextRef="#ctx0" brushRef="#br2" timeOffset="-150956.1">20221 15559 4607 0,'0'0'192'0,"0"0"64"0,0 0-256 0,0 0 0 0,8 3 0 0,-8-3 0 15,0 0 3792-15,0 0 720 0,0 0 144 0,0 0 16 16,0 0-2080-16,0 0-416 0,0 0-96 0,-4-7-16 15,4 7-848-15,0 0-160 0,-9-3-32 0,9 3-16 16,-8-6-480-16,8 6-80 0,0 0-32 0,0 0 0 16,-9-3-416-16,9 3 0 0,0 0 0 0,0 0-15120 15</inkml:trace>
  <inkml:trace contextRef="#ctx0" brushRef="#br2" timeOffset="-144079.95">15057 11361 11103 0,'0'0'496'0,"0"0"96"0,-4-4-464 0,-3-2-128 16,1-1 0-16,-1 3 0 0,-1 0 448 0,8 4 80 16,-4-6 16-16,0 1 0 0,1-2-16 0,3 7 0 15,-4-8 0-15,2 2 0 0,-3-1 144 0,5 7 32 16,0 0 0-16,0 0 0 0,0 0-176 0,0 0-16 15,0 0-16-15,0 0 0 0,0 0-224 0,0 0-32 16,10 6-16-16,0-2 0 0,0 2 48 0,3 0 16 16,3 3 0-16,1-1 0 0,4-1 240 0,0 2 48 15,1-2 16-15,2-1 0 0,3 0 0 0,2-1 0 16,1 2 0-16,3 1 0 0,5 0-96 0,3 1-32 0,6 0 0 16,1 3 0-16,3 4-144 0,1 0-16 0,0 1-16 0,5 0 0 15,4 0-112-15,3 0-32 0,6 1 0 0,1 1 0 16,2-1-144-16,1 1 0 0,4 0 144 0,3 2-144 15,1-1 0-15,0 1 144 0,-2-4-144 0,2 3 0 16,-1 1 256-16,3 4-64 0,2 1-16 0,-3-2 0 16,-1-3 16-16,1 1 0 0,6 3 0 0,3-2 0 15,-3-2-192-15,2-2 160 0,-1 1-160 0,4 0 160 16,1 1-160-16,-1 0 0 0,-4-3 144 0,3 6-144 16,0 2 0-16,-1 0 128 0,-2-1-128 0,2-2 0 15,4 0 0-15,0 3 144 0,2 6-144 0,-1-2 0 16,0-5 128-16,4-1-128 0,6 2 0 0,-4-1 0 15,-2-2 0-15,5-1 128 0,2 0-128 0,-1 0 0 0,-8 3 0 16,5 1 0-16,3-1 0 0,-2 0 0 0,0-3 128 16,-1-1-128-16,1 1 0 0,-3 1 0 0,-3 1 0 15,0-1 0-15,-1-2 0 0,0 2 0 0,-1 2 0 0,-6-1 0 16,-3-1 0-16,2 0 0 0,7 0 832 0,0 1 144 16,-1 3 48-16,-1 0 0 15,3 2-1648-15,-3 3-320 0,-1 3-64 0,-2-2-16 16,-3-3 880-16,1 0 144 0,4 1 0 0,-5 1 128 0,-6 1-128 0,-1-2-192 15,1-7 64-15,1 3 0 0,-4 0 128 0,-3-2 0 16,-6 0-144-16,0 0 144 0,2 1 0 0,-5 0 0 16,1-3-144-16,-5 0 144 0,-1-2 0 0,-4 0 0 15,-6-3 0-15,4 4 0 0,-2-2 0 0,0-2 0 16,-1-3 0-16,-1 2 0 0,-4-1 0 0,-3 2 0 0,-3-5 0 16,-2-2 0-16,-2-2 0 0,-3-1 128 0,1 1-128 15,-3-1 0-15,-1-3 128 0,-2 0-128 0,-2-1 0 0,-5 1 144 16,-2-2-144-16,-3-1 0 0,-1-3 0 0,-1 3 0 15,-5 2 0-15,-1-1 0 0,-11-3 0 0,0 0 0 16,0 0 0-16,0 0 0 0,0 0 0 0,0 0 0 16,0 0 0-16,-9-3 0 0,-5-1 0 0,-3 0 0 15,0-1 0-15,-3 0 0 0,-4-2 0 16,-4 0 0-16,-4-1 0 0,-3-1 0 0,-1-2 0 0,-3-1 0 16,0-2 0-16,-6-3 0 0,-4 0 0 0,-6-3 0 15,-4-3 0-15,-2 0 0 0,0 1 0 0,-1-1 0 16,-1-3 0-16,-3 0 0 0,-4-3 0 0,-4 3 0 15,-5 1-144-15,0-1 144 0,3 1 0 0,-8-1 0 0,-1-2 0 16,-3 1-128-16,-1 1 128 0,-3-5 0 16,-2-6 0-16,-5 3 0 0,-5 2-128 0,-1-3 128 0,-1-4 0 0,-5 1-160 15,-6-1 160-15,-3 2-128 0,1 2 128 16,-2 1-128-16,1-5 128 0,-2 0-128 0,1-2 128 0,-2 1 0 16,0 4 0-16,-3-4-128 0,-5-3 128 0,-1 4 0 15,0 3-144-15,-2-1 144 0,-6 0 0 0,2-3 0 16,5-2 0-16,-2 4 0 0,-4 2 0 0,-3-3 0 15,-3-2 0-15,3 2 128 0,3 0-128 0,-2 3 0 16,1 1 0-16,2 1 0 0,0-4 0 0,-2 4 0 16,2 1 0-16,-3-3-176 0,-1 3 176 0,5-2 0 15,0-2 0-15,4 2 0 0,2 7 0 0,4-1 0 16,6 0 0-16,1 3 0 0,2 1 0 0,4-1 0 16,2 3 0-16,2 1 0 0,3 1 0 0,2 1 0 15,6-2 0-15,0 0-128 0,-1 4-32 0,4-1 0 0,8-2 0 16,1-1 0-16,3 1 16 0,1 2 0 0,5-1 0 0,3 1 0 15,6 0 144-15,4 2 0 0,-1 0-144 16,7 1 144-16,0-2 0 0,6 3 0 0,1 1 0 0,6 0 0 16,4 0-144-16,4 0 144 0,4-1 0 0,2 4 0 15,2 4 0-15,3-1 0 0,3-1 0 0,3 2 0 16,1 1 0-16,5 2 0 0,3-1 0 0,3 2 0 16,1 0 0-16,8 3-128 0,0 0 128 0,0 0 0 15,0 0-144-15,16 2 144 0,2-1-208 0,6 3 80 16,-1 4-192-16,4-1-48 0,2-2 0 0,3 3 0 15,2 0 32-15,2 0 0 0,4 1 0 0,4 2 0 16,3-2 192-16,2 3 144 0,3 2-192 0,2 1 192 0,0-2-144 0,4 0 144 16,5 5 0-16,5-1-144 0,3 2 144 15,3 2 0-15,4 0 0 0,5 2 0 0,4 1 0 0,4 0 0 16,4 3 0-16,0-1 128 0,2-1-128 16,7 2 0-16,7-1 0 0,-1 4 0 0,-1 0 0 0,5-3 0 15,7 4 0-15,0 2-128 0,4 5 128 0,2 3-128 16,4 2 128-16,4 0-128 0,4-4 128 0,2 2 0 15,0 2 0-15,7-3 0 0,6-2 0 0,1 5 0 16,0 4 0-16,2 2 0 0,5-2 0 0,2 1 0 16,-1 1 0-16,3-1 0 0,3 0 0 0,0 0 0 15,-3 0 0-15,3 4 0 0,3 3 0 0,0 4 0 16,0 1 0-16,1-2 0 0,3-5-144 0,-2 2 144 16,0 3-160-16,5-1 160 0,-3 0-240 0,3-1 48 15,-3-1 16-15,1-1 0 0,-2-2 176 0,-1-1 0 0,-4-3 0 0,-6 1 0 16,-11-1 0-16,-3 3 0 0,-4 0 0 0,-5-2 0 15,-2-7 384-15,-9 1 48 16,-11-2 16-16,-5 0 0 0,-1-1-288 0,-10-2-160 0,-9 0 192 0,-11-1-11568 16</inkml:trace>
  <inkml:trace contextRef="#ctx0" brushRef="#br2" timeOffset="-118458.95">18723 7013 21183 0,'0'0'1888'0,"7"-7"-1504"0,0-1-384 0,3 3 0 16,2-1 2160-16,1 5 352 0,1-2 80 0,4 1 16 0,3-1-2144 0,2 1-464 15,4 2 0-15,3-1 0 0,2 0 0 0,5 0 0 16,2-1 0-16,1 2 0 0,1 3 0 0,2 3 0 16,-3 1 0-16,-1 0 0 0,-1-2 0 0,0 2 0 15,-2 1 0-15,0-1 0 0,1 1 208 0,-3 2-48 16,-1 1-16-16,-3 2 0 0,-4 0 784 0,-5 1 160 16,-3-2 16-16,-6 2 16 15,-5 4-1584-15,-7 2-320 0,-5 4-64 0,-5-1-16 16,-5 4 1408-16,-10 5 288 0,-12 5 48 0,-3 3 16 0,-4 1 0 0,-3-2 16 15,0 0 0-15,-2-1 0 0,-3 0-400 0,0-2-64 16,2-2-32-16,2-2 0 0,5-1-224 0,8-3-32 16,3-2-16-16,7 0 0 15,7 2-1584-15,7-2-320 0,7-1-64 0</inkml:trace>
  <inkml:trace contextRef="#ctx0" brushRef="#br2" timeOffset="-114689.78">21613 4837 19983 0,'0'0'880'0,"3"-11"192"0,-2 0-864 0,1 1-208 0,1-2 0 0,-1 2 0 16,2 1 400-16,-3 1 48 0,-1 8 0 0,3-10 0 16,-3 10 496-16,0 0 96 0,0 0 32 0,0 0 0 15,0 0-288-15,1 14-48 0,0 0-16 0,-1 5 0 0,-2 4-288 0,0 6-64 16,2 10-16-16,-1 4 0 0,-4 6-48 0,1 7-16 16,0 8 0-16,-2 1 0 0,1 0 64 0,-1 0 16 15,1 1 0-15,-1 0 0 0,1 0-112 0,-2-4-32 16,2-11 0-16,1-6 0 0,0-5-32 0,3-7-16 15,-1-6 0-15,-1-2 0 0,2-4 0 16,0-4 0-16,-1-4 0 0,1-3 0 0,1-10-176 0,0 0-272 16,0 0 64-16,5-16-9680 15,1-7-1936-15</inkml:trace>
  <inkml:trace contextRef="#ctx0" brushRef="#br2" timeOffset="-114272.83">22432 5034 22111 0,'0'0'976'0,"0"0"208"0,-5-8-944 0,5 8-240 0,-5-7 0 0,-3 4 0 16,-1 0 496-16,-2 1 48 0,-3 0 16 0,-1 5 0 16,-3 1 144-16,-2 4 16 0,-1 3 16 0,-1 3 0 15,2 3-352-15,-6 2-80 0,-1 4-16 0,3-1 0 16,-2-1-288-16,6 0 0 0,4 0 128 0,4-2-128 0,3-4 224 0,5-2-16 16,3-2 0-16,3 2 0 0,2-1-48 0,5 0-16 15,3-2 0-15,5 0 0 0,1-1 144 0,2 1 32 16,0 0 0-16,0 1 0 0,2-2 112 15,-1 1 16-15,-4 0 16 0,0-1 0 0,-4 1-128 0,-3 1-16 16,-5 3-16-16,-3-1 0 0,-3-2 272 0,-4-1 48 16,-6-1 16-16,-2 2 0 0,-4 2 0 0,1 1 16 15,-1 1 0-15,-3-3 0 0,-3-1-304 0,0-1-64 16,-1-2-16-16,1-1 0 0,1-4-144 0,2 2-128 16,4-3 192-16,1-3-192 15,3-3-1024-15,3 0-320 0,3-1-64 0,2-2-9328 16,4 0-1856-16</inkml:trace>
  <inkml:trace contextRef="#ctx0" brushRef="#br2" timeOffset="-113994.34">22829 4371 18143 0,'0'0'800'0,"0"0"160"0,0 0-768 0,0 0-192 0,-8 6 0 0,1 4 0 16,-1 2 512-16,-1 4 64 0,1 5 16 0,-3 6 0 15,-1 7 144-15,3 4 32 0,0 5 0 0,2 7 0 16,-2 4-224-16,4 3-32 0,-2 1-16 0,-1 4 0 16,-2 3-112-16,1 2-32 0,2 1 0 0,1-3 0 0,0-5-128 15,-1-6-32-15,1-6 0 0,1-8 0 0,2-5-16 0,1-7-16 16,1-4 0-16,0-3 0 0,-2-4-288 15,2-6-64-15,1-11-16 0,0 0-11760 16</inkml:trace>
  <inkml:trace contextRef="#ctx0" brushRef="#br2" timeOffset="-113536.95">22552 5156 22111 0,'4'-11'1968'0,"1"1"-1584"15,2-1-384-15,4-1 0 0,2 0 960 0,3-3 96 16,0 0 32-16,3-2 0 0,4 3-768 0,1 0-128 16,3-3-48-16,-1 1 0 0,-1-3 144 0,0 4 32 15,-3-1 0-15,-1 1 0 0,-3 3-32 0,0 1 0 0,-2 2 0 0,-1 1 0 16,-3 3 48-16,-2 0 16 0,-3 3 0 0,-7 2 0 16,10 2 48-16,-5 5 16 0,-2 3 0 0,-2 4 0 15,-1 4 32-15,-2 5 0 0,-3 6 0 0,-1 1 0 16,-1 2-128-16,1 1 0 0,-2 1-16 0,-1 0 0 15,-1-1-112-15,1-3 0 0,2-3-16 0,-3-4 0 16,1-4 96-16,0 0 32 0,2 0 0 0,1-5 0 16,1-3 16-16,0-1 0 0,5-10 0 0,0 0 0 15,0 0-16-15,0 0 0 0,0 0 0 0,0 0 0 16,3-12 272-16,0 0 48 0,2-4 16 0,3 0 0 16,-3-2-368-16,3 0-64 0,1-1-16 0,1-1 0 15,-1 0-192-15,0-1 0 0,5 1 0 0,-3-1 0 16,1 0 0-16,0 2 0 0,0 3 0 0,2 1 0 0,-1 2 0 0,0 3 0 15,-1 1 0-15,0 1 0 0,0 1 0 0,0 1 0 16,-1 3 0-16,-1 0 0 0,-10 3 0 0,10-2 0 16,0 3 0-16,0-1 0 0,-10 0-144 0,7-1-32 15,-7 1 0-15,0 0 0 16,10 0-448-16,-10 0-80 0,0 0-32 0,0 0 0 16,12 0-2208-16,-3-1-432 0,1-2-80 0,3-1-32 0</inkml:trace>
  <inkml:trace contextRef="#ctx0" brushRef="#br2" timeOffset="-113218.39">23435 4825 29487 0,'0'0'1296'0,"0"0"288"0,0 0-1264 0,0 0-320 0,0 0 0 0,-7 6 0 15,2 2 464-15,-2 2 48 0,2 2 0 0,0 3 0 16,-2 3 272-16,0 6 64 0,-3 5 16 0,4 3 0 16,-4 1-352-16,1 3-64 0,0 1 0 0,1 0-16 0,2-3-176 0,1 0-48 15,-2-3 0-15,2-3 0 16,3-2-208-16,-2-1 144 0,-1-3-144 0,2-1 128 0,1-3-128 0,0-2 160 15,-3-5-160-15,5-11 160 0,0 0-288 0,0 0-64 16,0 0-16-16,0 0 0 16,6-10-2272-16,-2-3-448 0,3-5-80 0</inkml:trace>
  <inkml:trace contextRef="#ctx0" brushRef="#br2" timeOffset="-112464.96">23647 4836 21183 0,'-15'4'1888'0,"1"7"-1504"15,2 2-384-15,1 5 0 0,-3 1 2240 0,0 5 368 0,-1 2 80 0,0 2 0 16,1-1-2016-16,2 1-416 0,2-2-64 0,0-1-32 16,4 0-16-16,-2-3 0 0,3-5 0 0,3-3 0 15,2-3-16-15,1-3-128 0,-1-8 192 0,0 0-64 16,0 0 432-16,12-3 80 0,-1-6 0 0,4-5 16 15,1-5 16-15,2-3 0 0,2-3 0 0,-3-2 0 16,2-1-352-16,1 2-80 0,2 0-16 0,-4 1 0 16,1 2-224-16,-1 2 176 0,-2 2-176 0,-1 6 160 15,-4 3-160-15,-2 4 0 0,-3 2 0 0,-6 4 0 16,0 0 0-16,7 7-144 0,-2 1 144 0,-2 5 0 16,-2 2-192-16,1 4 64 0,-2-1 128 0,1 5-208 15,1 1 208-15,3-2 0 0,0-4 0 0,1 1-144 16,5 1 144-16,1-5 0 0,3-2 0 0,1-4 0 0,3-4 0 15,4-5 0-15,0-5 0 0,6-6 0 16,4-6 0-16,-1-3 192 0,-3-2-32 0,1 0-16 0,-1-2-144 16,0-2 0-16,-2-2 144 0,-2 1-144 0,-4 3 176 15,-1 2-48-15,-5 2 0 0,-1 4 0 0,-6 0-128 0,2 5 0 16,-2 5 0-16,-8 6 128 0,0 0-128 0,0 0 0 16,0 0 0-16,0 0 0 0,0 0 0 0,0 0 0 15,-8 3 0-15,0 3 0 0,1 0 0 0,-2 3 0 16,-1 0-144-16,-2 1 144 0,1-3 0 0,-2 4 0 15,-2 1 0-15,4 1 0 0,-1-2 0 0,3-2 0 16,2 1 0-16,-1 0 0 0,3 0 0 0,1 0 0 16,4-10 0-16,-4 13 0 0,1 2 0 0,4-1-208 15,4-1 64-15,1-3 16 0,1 0 128 0,2-5 0 0,2 2 0 16,3-2-128-16,2-1 128 0,-1 2 0 16,1 0 0-16,-1 0 0 0,0 1 0 0,1 4 0 0,-3 3 0 15,0 3 0-15,-2 3 0 0,0 1 0 0,-1 2 0 0,-2 3 0 16,-4 3 0-16,0 4 0 0,-3 0 0 0,-2 3 0 15,-3 0 0-15,0 2 176 0,-1-2-48 0,-3-1 0 16,-1 1 144-16,0-4 32 0,1-3 0 0,1-5 0 16,-3-3 16-16,1-2 0 0,-1-4 0 0,-1-2 0 15,0-2-16-15,-3-2 0 0,-1-2 0 0,-1-3 0 16,-4-3-48-16,0-3-16 0,-2-3 0 0,1-3 0 16,2-2-80-16,-3-4-16 0,-3-5 0 0,3-2 0 15,-1-1-336-15,4 1-64 0,0 1 0 0,3-2-16 16,2 3-112-16,4-1 0 0,4 1-16 0,-1 1 0 15,4 1-96-15,2 1-16 16,1 5 0-16,2 0 0 0,1-1-384 0,4 1-64 0,-1 1-32 0,2-1 0 16,-2 0-2128-16,3-2-416 15</inkml:trace>
  <inkml:trace contextRef="#ctx0" brushRef="#br2" timeOffset="-112275.11">24083 4252 50687 0,'-17'-22'2240'0,"5"11"464"0,-3 1-2160 0,2 2-544 16,0 2 0-16,3 2 0 15,0 2-1200-15,10 2-336 0,0 0-80 0,0 0-16 0,0 0 1376 0,0 0 256 16,5 6 0-16,-5-6 192 16,7 6-704-16,2-1-144 0,4 0-32 0,-4-2 0 15,-9-3-2336-15,8 1-480 0,-8-1-80 0,14-2-32 0</inkml:trace>
  <inkml:trace contextRef="#ctx0" brushRef="#br2" timeOffset="-103599.46">8639 11140 6447 0,'0'0'576'0,"0"0"-576"0,0 0 0 0,0 0 0 16,0 0-208-16,0 0-160 0,0 0-16 0,0 0-16 15,0 0 656-15,0 0 128 0,0 0 16 0,0 0 16 16,0 0 32-16,0 0 16 0,0 0 0 0,0 0 0 0,10-1-192 0,-2-1-32 16,-8 2-16-16,8-3 0 0,-8 3-224 0,0 0 0 15,8-2 128-15,0-2-128 0,-8 4 0 0,0 0 0 16,0 0 0-16,0 0 0 0,0 0 192 0,0 0-48 15,6-6-16-15,-6 6 0 0,0 0 32 0,0 0 0 16,0 0 0-16,0 0 0 0,0 0 48 0,0 0 16 16,0 0 0-16,0 0 0 0,0 0 32 0,0 0 0 15,0 0 0-15,0 0 0 0,0 0-48 0,0 0 0 16,0 0 0-16,0 0 0 0,0 0 0 0,0 0 0 16,0 0 0-16,0 0 0 0,0 0-16 0,0 0-16 15,0 0 0-15,-8 4 0 0,8-4-16 0,-9 0 0 16,-1 2 0-16,1 2 0 0,1-1-16 0,0 1 0 15,0-1 0-15,-1 3 0 0,0 1-144 0,1 1 192 0,-3-1-192 0,1 0 192 16,2-1-192-16,-3 3 160 0,0 2-160 0,-3-2 160 16,-1 0-160-16,2 2 0 0,-3 0 0 15,1 2 0-15,0 1 0 0,-1 1 0 0,1-1 0 16,-1 3 128-16,1 2-128 0,0 1 0 0,-2-1 0 0,2 0 0 16,0 0 0-16,0 1 0 0,0 4 0 0,-1 0 0 15,1-2 0-15,-1 3 0 0,0-1 0 0,1 2 0 16,0-1 0-16,0 0 0 0,-4-2 0 0,7-1 0 15,2-3 0-15,1-3 128 0,-2 0-128 0,3-3 0 16,2-2 0-16,2 0 0 0,-4 1 0 0,2-2 0 16,-2-4-128-16,3-1 128 0,2 2-160 0,-4 1 160 15,0 1-320-15,-1 0 48 0,0-1 0 0,-1 4 0 16,3 0-416-16,-3 0-80 16,1 0 0-16,-3 0-16 0,1 3 144 0,1-2 16 0,-4 2 16 0,2 1 0 15,3-1 272-15,-3-1 48 0,0 1 16 0,2-1 0 0,-2 1 272 16,1 2-160-16,0 0 160 0,-2 2-128 0,1 2 128 0,-1-1 0 15,0-2 0-15,0 2-128 0,2 1 128 0,1 0 0 16,-3 3 0-16,2-3 0 0,1-2 0 0,-1 1 0 16,1 2 0-16,1-3 0 0,-2-1 0 0,1-1 0 15,1-2 0-15,2 1 0 0,-5 3 0 0,2 0 0 16,0-5 0-16,0 3 0 0,-1 1 144 0,2 4-144 16,2-2 192-16,-3 2-192 0,0-2 272 0,1-5-48 15,-2 3-16-15,0 2 0 0,-1 2-208 0,0 1 0 16,0-1-144-16,-1 2 144 0,2 1 0 0,1 1 0 15,-3-3 0-15,1-1 0 0,0 1 720 0,1-1 240 0,-1 0 64 16,1 1 0-16,-1 0-832 0,0 1-192 0,-2 0 0 0,2 4 0 16,1-1 0-16,0 1 0 0,0-1 0 0,0 2 0 15,-1 2 0-15,0-1 0 0,1-3 0 0,1 3 0 16,-2-1 0-16,0 2 0 0,-2 1 0 0,0-2 0 16,0-2 0-16,0 2 0 0,1 1 0 15,-3 0 0-15,2-2 0 0,0 1 0 0,-1 1 0 0,1 0 0 16,4 1 0-16,-2-2 0 0,0 0 0 0,-1-1 0 15,0 0 0-15,-1 0 0 0,4 0 0 0,0-2 0 16,-3 1 0-16,2-3 0 0,2 1 0 0,-3 1 0 16,1-3 0-16,0-1 0 0,1-1 0 0,1 0 0 15,-2 0 0-15,1 0 0 0,0-3 0 0,1-1 0 0,1 0 0 16,-1 0 0-16,0-1 0 0,2-1 0 16,0-1 0-16,1-1 0 0,-1 2 0 0,2-2 0 0,-1 1 0 15,1 0 0-15,1-2 0 0,-1 1 0 0,-1 3 0 0,1 0 0 16,-1 0 0-16,1-1 0 0,-1 0 0 0,-1 0 0 15,0 1 0-15,0-2 0 0,0 1 0 16,2-2 0-16,-3 1 0 0,2 0 0 0,0-3 0 0,-1 0 0 16,0-1 0-16,2 0 0 0,-4-1 0 0,3 1 0 15,-1-1 0-15,-1-2 0 0,3 0 0 0,-1 0 0 16,0 1 0-16,1-1 0 0,-2 0 0 0,2 2 0 16,-2-1 0-16,2 1 0 0,0 0 0 0,0 1 0 15,1-2 0-15,-3 1 0 0,2 0 0 0,0 0 0 16,0-1 0-16,0 0 0 0,1 0 0 0,-2 0 0 15,0 1 0-15,1-1 0 0,1 0 0 0,1 0 0 16,0 1 0-16,1 0 0 0,-3-1 864 0,3 0 128 0,-1 0 32 16,1 1 0-16,0-1-832 0,-1 0-192 15,1-2 0-15,-2 3 0 0,1 1 0 0,-2 0 0 0,0-2 0 16,2 0 0-16,1-2 0 0,0 3 0 16,-1-1 0-16,1 0 0 0,-4-1 0 0,3-1 0 0,0 1 0 0,1-1 0 15,1-1 0-15,-1 2 0 0,-3-3 0 0,4 1 0 16,-1 1 0-16,1-1 0 0,-2 1 0 0,1-1 0 15,-1 0 0-15,0 2 0 0,2-2 0 0,0 1 0 16,-1-1 0-16,1 0 0 0,-2 2 0 0,1-2 0 16,0 0 864-16,1 0 128 0,0-6 32 0,0 8 0 15,1 0-832-15,0-2-192 0,-1 1 0 0,0-2 0 16,0 2 0-16,2-2 0 0,-1 0 0 0,0 3 0 16,1-3 0-16,0 1 0 0,-2-6 0 0,3 6 0 0,-3 2 0 15,0-2 0-15,0 0 0 0,0-1 0 16,-1 1 0-16,-1-1 0 0,2-5 0 0,0 7 0 0,0 0 0 15,2 0 0-15,-1-1 0 0,-1-6 0 0,0 0 864 0,0 6 128 16,0-6 32-16,-1 6 0 0,-1-1-832 0,2-5-192 16,0 0 0-16,0 0 0 0,-1 7 0 0,1-7 0 15,0 0 0-15,-3 4 0 0,3-4 0 0,0 0 0 16,-4 4 0-16,4-4 0 0,0 0 0 0,0 0 0 16,0 0 0-16,0 0 0 0,0 0 0 0,0 0 0 15,0 0 0-15,0 0 0 0,0 0 0 0,0 0 0 16,0 0 0-16,0 0 0 0,2-8 0 0,0 1 0 15,-1 2 0-15,0-1 0 0,-2-3 0 0,2 0 0 16,3 0 0-16,-3 1 0 0,-1-1 0 0,2 0 0 0,1-1 0 0,0 0 0 16,2-1 0-16,-1 0 0 0,0-4 0 15,1 2 0-15,0-4 0 0,2-1 0 0,1-3 0 0,-2-2 0 16,3-2 864-16,-2-3 128 0,1-1 32 16,1-2 0-16,3-3-832 0,0-2-192 0,2-1 0 0,-2-1 0 15,2-1 0-15,0-1 0 0,1 0 0 0,-1-2 0 16,-1-3 0-16,1 2 0 0,2-1 0 0,-1-2 0 15,1-3 0-15,-1-1 0 0,0-1 0 0,1-2 0 16,-1-3 0-16,-1-2 0 0,2-1 0 0,-1-3 0 16,1 1 0-16,-1 1 0 0,0-2 0 0,4-22 0 15,2 11-768-15,1 9-208 16,-2 5-48-16,-4 18 0 0,3-4 1648 0,3-1 320 0,-1-1 64 0,3-2 16 0,-1 1-832 16,3-1-192-16,-3 0 0 0,10-16 0 15,-5 8-768-15,-1 3-208 16,-4 2-48-16,2 4 0 0,3 2 0 0,0 2 0 0,-3 1 0 15,3 1 0-15,-1 1 1024 0,4-1 0 0,2 2 0 0,1 1 160 16,-1 4-608-16,3-4-112 0,-6 2-16 16,-1 0-8032-16</inkml:trace>
  <inkml:trace contextRef="#ctx0" brushRef="#br2" timeOffset="-102658.46">6853 14872 9215 0,'2'7'192'16,"-2"-7"64"-16,0 0 0 0,4 5 0 0,0 3-256 0,1-1 0 0,-2-1 0 0,0 1 0 0,2-2 0 0,0 1 0 16,-4-1 0-16,2 1 0 0,-3-6 864 0,2 5 128 15,-2-5 32-15,3 8 0 0,-1-1-832 0,-2-7-192 16,0 0 0-16,0 0 0 0,0 0 864 0,0 0 128 16,4 4 32-16,-4-4 0 0,0 0-832 0,0 0-192 15,0 0 0-15,0 0 0 0,0 0 864 0,0 0 128 16,0 0 32-16,0 0 0 0,0 0-832 0,0 0-192 15,0 0 0-15,0 0 0 0,2 5 0 0,-2-5 0 16,0 6 0-16,0-6 0 0,0 0 864 0,0 0 128 16,0 0 32-16,0 0 0 0,0 0-832 0,0 0-192 0,0 0 0 0,0 0 0 15,0 0 0-15,0 0 0 0,0 0 0 0,0 0 0 16,0 0 0-16,3 4 0 0,-3-4 0 0,0 0 0 31,0 0-768-31,0 0-208 0,10-8-48 0,-2-12 0 0</inkml:trace>
  <inkml:trace contextRef="#ctx0" brushRef="#br2" timeOffset="-101154.86">8234 11007 8639 0,'-17'14'384'0,"8"-4"64"0,-4 0-448 0,-1 1 0 16,-2 1 0-16,-1 2 0 0,2 3 608 0,-3 0 32 15,-2 3 0-15,1 1 0 0,-3 3-192 0,0 5-16 16,-2 2-16-16,0 2 0 0,-1 1-48 0,0 3-16 16,-1 3 0-16,-1 0 0 0,-2-1-112 0,1-2-32 15,-2 1 0-15,1 1 0 0,-4 3-48 0,6-1-16 16,0-3 0-16,2 3 0 0,0 1 48 0,2 0 0 15,1-3 0-15,1-4 0 0,1-2-16 0,1-4 0 16,2 0 0-16,0-3 0 0,2-1 64 0,-1 1 16 16,1-1 0-16,-1 2 0 0,-2 3 0 0,-2 0 0 15,1-2 0-15,2 3 0 0,-1 2 0 0,2 1 16 0,-2-1 0 16,-1-1 0-16,2-3-64 0,1 1-16 0,0 0 0 0,1 1 0 16,-2 0-64-16,6-10 0 0,0 1-128 0,-4 5 192 15,1 3-192-15,2 1 0 0,0-3 0 0,2 1 0 16,-2 0 0-16,2-2 0 0,2-2 0 0,-3-1 0 15,0-4 0-15,1 1 0 0,-4-1 0 0,3 0 0 16,2-1 0-16,-2-1 0 0,-2-1 0 0,2 3 0 16,0 2 912-16,-1 0 96 0,0 0 16 0,-1 2 0 15,2 1-832-15,1 3-192 0,0-3 0 0,-1-1 0 16,0 0 0-16,-2-1 0 0,2 4 0 0,0-2 0 16,0-1 0-16,-2-1 0 0,2 1 0 0,0 0 0 15,0 3 0-15,-3-1 0 0,1-2 0 0,2-1 0 16,2 3 0-16,-4 0 0 0,4-1 0 0,-2 0 0 0,0 0 0 15,0 1 0-15,-3-1 0 0,2-1 0 0,1 0 0 16,1 1 0-16,-2-4 0 0,2 1 0 16,-2-2 0-16,1 1 0 0,-1 1 0 0,0 1 0 0,0 1 0 0,1 0 0 15,0 0 0-15,0 0 0 0,-1-2 0 0,2 0 0 16,1 2 0-16,-2-2 0 0,2 0 0 0,1 1 0 16,-1-2 0-16,0 0 0 0,1 0 0 0,1-1 0 15,-3-1 0-15,3 2 0 0,-1-2 0 0,2 2 0 16,-3-2 0-16,2 1 0 0,0 0 0 0,-1-1 0 15,0 2 0-15,1-2 0 0,1-4 0 0,1 1 0 16,-1-2 0-16,1 0 0 0,1 1 0 0,1-1 0 16,-1-3 0-16,-1 1 0 0,3 0 0 0,0 0 0 15,0 1 0-15,-1 0 0 0,2-2 0 0,0 0 0 0,-1-2 0 16,0 4 0-16,0-1 0 0,-1-1 0 0,0 0 0 16,1 1 0-16,-3-1 0 0,3 0 0 15,0 0 0-15,-1 0 0 0,-1 0 0 0,0 1 0 0,-3-2 0 16,3 0 0-16,0 1 0 0,0-1 0 0,1 3 0 0,0-2 0 15,-2-2 0-15,1-1 0 0,2 2 0 0,1-2 0 16,0 1 0-16,-1-2 0 0,1 1 0 0,0 1 0 16,-2 0 0-16,1 0 0 0,0-1 0 0,0-1 0 15,2-7 0-15,0 7 0 0,-2-1 0 0,1-1 0 16,1-5 0-16,0 0 0 0,0 0 0 0,-1 6 0 16,0-1 0-16,1-5 0 0,2 7 0 0,-2-1 0 15,0-6 0-15,2 6 0 0,-1 0 0 0,2-1 0 16,-3-5 0-16,2 7 0 0,1-2 0 0,-3-5 0 15,0 0 0-15,1 6 0 0,-1-6 0 0,0 0 0 16,0 0 0-16,0 0 0 0,0 0 0 0,1 5 0 0,-1-5 0 16,0 0 0-16,0 6 0 0,0-6 0 0,0 0 0 0,-1 5 0 15,2 1 0-15,-1-1 0 0,0-5 0 0,-1 5 0 16,1-5 0-16,0 5 0 0,0 1 0 16,0-1 0-16,0 2 0 0,0-2 0 0,-1 1 0 0,-2-1 0 15,1 1 0-15,1-1 0 0,1-5 0 0,-2 7 0 16,2-1 0-16,0-6 0 0,0 0 0 0,-3 5 0 15,2-1 0-15,1-4 0 0,0 0 0 0,0 0 0 16,0 6 0-16,0-6 0 0,0 8 0 0,0-3 0 16,0-5 0-16,0 0 0 0,-1 6 0 0,1-6 0 15,1 5 0-15,-1-5 0 0,0 0 0 0,0 0 0 16,2 6 0-16,-2-6 0 0,0 0 0 0,0 0 0 16,0 0 0-16,5 5 0 0,-5-5 0 0,0 0 0 15,6 3 0-15,-6-3-7056 0,8 0-1456 0</inkml:trace>
  <inkml:trace contextRef="#ctx0" brushRef="#br2" timeOffset="-100377.75">4941 11429 10127 0,'0'0'896'0,"0"0"-704"0,0 0-192 15,0 0 0-15,0 0 304 0,0 0 16 0,0 0 16 0,0 0 0 16,0 0-336-16,0 0 0 0,0 0 0 0,0 0 0 15,0 0 0-15</inkml:trace>
  <inkml:trace contextRef="#ctx0" brushRef="#br2" timeOffset="-99413.58">6869 15493 11679 0,'-11'3'512'0,"3"0"128"0,-2 0-512 0,0 1-128 0,-1-1 0 0,1 1 0 16,-1 1 0-16,2-1 192 0,-1-2-64 0,0 3 0 16,-1-2 336-16,2-1 80 0,0-1 16 0,4 1 0 15,5-2-192-15,0 0-48 0,0 0 0 0,0 0 0 16,-8 0 0-16,8 0 0 0,0 0 0 0,0 0 0 15,-7 0-64-15,7 0-32 0,0 0 0 0,0 0 0 16,-5-2-32-16,5 2 0 0,0 0 0 0,0 0 0 16,-8-1-192-16,8 1 144 0,0 0-144 0,0 0 128 0,0 0-128 0,0 0 0 15,0 0 0-15,0 0 0 0,0 0 0 0,0 0 0 16,0 0 0-16,0 0 0 0,0 0-208 0,0 0 16 16,0 0 16-16,0 0-7664 15</inkml:trace>
  <inkml:trace contextRef="#ctx0" brushRef="#br2" timeOffset="-80673.38">9181 11924 15663 0,'-11'-8'688'0,"11"8"144"0,-5-9-656 0,1-1-176 16,4 10 0-16,0 0 0 0,7-8 704 0,3 2 128 15,2 2 0-15,3 1 16 0,3 2-848 0,4-4 0 0,5 0 0 0,3-4 0 16,3-3 0-16,3-1 0 0,4-3 192 0,4 0-64 16,3-1 112-16,3-1 16 0,-1 1 16 0,1-2 0 15,-2-2 0-15,1 1 0 0,3-1 0 16,4 0 0-16,4 0-16 0,-1 0-16 0,1-1 0 0,-2 0 0 16,-1 0-48-16,-1 0-16 0,3 0 0 0,-2-3 0 15,-3-4 16-15,1 2 0 0,2-1 0 0,-3 1 0 16,-1-1-192-16,2-2 192 0,2 0-192 0,-2-1 192 15,1 3 48-15,2 1 16 0,-1-2 0 0,3 2 0 16,-2-1-64-16,3 1 0 0,0-2 0 0,4-2 0 16,2-2-192-16,1 1 128 0,0 2-128 0,1-1 0 15,-2-1 0-15,6-2 128 0,0 1-128 0,1 2 0 0,0 1 0 16,-2 1 0-16,-2-3 0 0,1 1 0 16,-1-1 0-16,2 1 0 0,-3 1 128 0,-2-1-128 0,-4-5 0 0,0 6 0 15,-1 1 128-15,4-1-128 0,5-3 0 0,-7 1 0 16,-2 4 0-16,1 0 0 0,0 1 0 0,1-1 0 15,3 0 0-15,0 0 0 0,0 0 0 0,0-1 0 16,0-4 0-16,0 1 0 0,-2-3 0 0,3 1 0 16,2 1 0-16,-1 1 0 0,-5 0 0 0,-1 1 0 15,-2 1 0-15,-2 2 0 0,0-1 176 0,-2 2-176 16,-1 0 192-16,-4-2-192 0,-3-2 160 0,0 0-160 16,1-1 128-16,-4-1-128 0,1-2 128 0,1-1-128 15,3-2 128-15,-1 3-128 0,0 2 144 0,-3 0-144 16,-3-1 160-16,1 0-160 0,1 0 192 0,2-3-48 15,-2-2-16-15,1 5 0 0,3 5 0 0,-4 0 0 16,-3 1 0-16,-2-2 0 0,-1 3-128 0,-3 2 0 16,-1 3 0-16,1 2 0 0,0-8 0 0,2 2 0 0,-3 0 0 15,1 2 128-15,-1 0 176 0,-3-1 16 0,1-3 16 0,-1 2 0 16,-1 0 80-16,0 0 16 0,-1 2 0 16,0 1 0-16,0 0-256 0,3 2-48 0,-1 1-128 0,-1 0 192 15,0-1-192-15,1 1 0 0,1 2 128 0,1 0-128 16,1 1 0-16,-3 0 0 0,0 1 0 0,-1 0 0 15,-3 2 0-15,2-2 0 0,-1 0 0 0,-1-2 0 16,1 1 192-16,1-1-64 0,-1 1-128 0,-3 0 192 16,1-3-16-16,-1 3-16 0,2-2 0 0,-1 2 0 15,-1 2 32-15,0 0 0 0,-3-4 0 0,0 2 0 16,-1 2 32-16,1 0 16 0,0-1 0 0,1 2 0 0,1 1-80 16,2 0-16-16,1-1 0 0,1 1 0 0,0-1-144 15,3 2 160-15,0 0-160 0,1 1 160 0,1 1-160 0,0 0 0 16,-2-1 0-16,0 0 0 0,0-1 0 15,2-1 128-15,1-2-128 0,4 0 0 0,-1-1 144 0,4 1-144 16,1 0 160-16,0-1-160 0,-1 0 144 0,-1 1-144 16,-3 3 128-16,-1-1-128 0,-1-2 192 0,3-3-64 15,1-2 0-15,-2 5 0 0,-1 3-128 0,1 1 192 16,4-2-192-16,-2 1 192 0,0-2-192 0,-3 1 128 16,0 2-128-16,-2 0 128 0,-1-4 0 0,0 2 0 15,2 0 0-15,-1 1 0 0,0 1 0 0,-1 0 0 16,1 0 0-16,-1 1 0 0,-2 2-128 0,0 0 160 15,0 0-160-15,-2 1 160 0,-1-1-160 0,2-1 0 16,0-1 0-16,2 0 0 0,3 0 0 0,-4 0 128 16,-2 1-128-16,2 0 0 0,2 0 0 0,-2-1 128 0,-4 1-128 15,0 2 0-15,-3 1 0 0,-2 2 128 0,-2-4-128 16,-1 2 0-16,2 2 128 0,-5 0-128 0,0-1 0 16,-1 1 128-16,-1-3-128 0,-1 3 128 0,-1 1-128 0,0 1 128 15,-3 2-128-15,-2-2 0 0,1-2 0 0,-1 3 128 16,-1 2-128-16,-8-1 160 0,10-1-160 0,-10 1 160 15,0 0-160-15,0 0 160 0,5 7-160 0,-5-7 160 16,0 0-160-16,0 0 0 0,0 0 0 0,0 0 128 16,0 0-128-16,0 0 0 0,0 0 0 0,0 0 0 15,0 0-1712-15,0 0-272 16,0 0-48-16,0 0-16 0,-2 9-816 0,2-9-160 16,-4 17-48-16,4-17 0 0</inkml:trace>
  <inkml:trace contextRef="#ctx0" brushRef="#br2" timeOffset="-80231.61">18853 7129 20271 0,'-13'-9'896'0,"7"5"192"0,-1-2-880 0,-4 3-208 16,1 2 0-16,1 1 0 0,-2-1 864 0,1 0 128 16,2-1 32-16,0-1 0 0,2 6-832 0,6-3-192 15,0 0 0-15,0 0 0 0,0 0 864 0,0 0 128 16,11 3 32-16,2-2 0 0,5-2-832 0,2 0-192 16,6 0 0-16,2 1 0 0,6 0 864 0,1 0 128 0,3 0 32 0,3 0 0 15,3 1-832-15,2-1-192 0,-5 0 0 0,0 0 0 16,0 1 0-16,-4 1 0 0,-1-1 0 0,1-1 0 15,-1 0 0-15,-3 4 0 0,-3-1 0 16,-8-1 0-16,-5 0 864 0,1 2 128 0,-2 0 32 0,-1 1 0 16,-3 2-832-16,-4 5-192 0,-2 0 0 0,-4 6 0 15,-3 2 0-15,-8 3 0 0,-4 4 0 0,-3 2 0 16,-5-2 864-16,-3 3 128 0,-4 0 32 0,-11 12 0 16,4-7-768-16,15-19-256 0,-5 1 144 0,-4 0-144 15,-4 1 336-15,-6-2-16 0,0 0 0 0,-1-1 0 16,3-2-64-16,-29 13-32 0,17-9 0 0,15-1 0 0,11-3-224 15,8-2 144-15,5-2-144 0,10 2 128 16,6 1-2544-16,14-1-512 0</inkml:trace>
  <inkml:trace contextRef="#ctx0" brushRef="#br2" timeOffset="-58419.62">4408 11280 2751 0,'0'0'256'0,"0"0"-256"0,2-7 0 0,-2 7 0 16,6-6 672-16,-6 6 96 0,0 0 0 0,0 0 16 16,0 0-624-16,0 0-160 0,9-3 0 0</inkml:trace>
  <inkml:trace contextRef="#ctx0" brushRef="#br2" timeOffset="-56957.71">4536 11266 2751 0,'0'0'256'0,"0"0"-256"16,0 0 0-16,6-6 0 0,0-2 1808 0,-6 8 320 16,0 0 64-16,0 0 16 0,0 0-1360 0,0 0-272 15,0 0-48-15,0 0-16 0,0 0 16 0,0 0 0 16,0 0 0-16,0 0 0 0,-5 8-16 0,5-8 0 16,-4 6 0-16,0 2 0 0,0 1-16 0,0 1-16 15,1 0 0-15,-2 2 0 0,0 1-16 0,0 2 0 16,1 2 0-16,1 4 0 0,-2 3-128 0,1 1-16 15,1 1-16-15,-1 4 0 0,-1 1-80 0,1 4-16 16,1 2 0-16,0 1 0 0,-5 2-208 0,2 0 176 16,-1-1-176-16,3 1 160 0,-1-1-160 0,3 0 0 15,-4-3 144-15,3-1-144 0,0-1 192 0,1-2-48 0,-4-3 0 16,3 2 0-16,0-1 176 0,0 2 48 0,2 0 0 16,-2 0 0-16,0-1-112 0,-1 1 0 0,2 1-16 15,0-1 0-15,0-2 0 0,-2 1 0 0,2 0 0 0,0 0 0 16,1 1-96-16,-1 0-16 0,0 1 0 0,-1 0 0 15,0 1-128-15,2-2 128 0,0 1-128 0,-1 0 128 16,-2-3-128-16,2-1 160 0,0 0-160 16,-2-3 160-16,-1 2 32 0,1-1 0 0,-1-2 0 0,1 4 0 15,0-2 32-15,0-6 16 0,0 2 0 0,-1 4 0 16,2 0-240-16,0 2-160 0,0-2 32 0,-1 2 0 16,1 0 128-16,1-1 0 0,-2-1 0 0,0-1 0 15,1 2 0-15,-1-1 0 0,0 2 0 0,-1-1 0 16,1 2 0-16,0 0 0 0,-1-2 0 0,-1 2 0 0,3 2 784 15,-1-1 192-15,-1-2 48 0,1 0 0 0,1-2-832 16,0 1-192-16,2-4 0 0,-3 1 0 0,2 1 0 16,0 0 0-16,0-2 0 0,0 3 0 0,-1 0 0 0,2 1 0 15,-2-2 0-15,1 3 0 0,0-1 0 0,-1 0 0 16,1-1 0-16,0-1 0 0,2-2 0 0,0 1 0 16,0-2 0-16,-1 0 0 0,1-1 0 0,0 0 0 15,0 0 0-15,1 0 0 0,0 1 0 0,0-2 0 16,0 1 0-16,0 4 0 0,2-3 0 0,-1 2 0 15,-1 1 0-15,0 0 0 0,2 2 0 0,-2-2 0 16,1-1 0-16,0-2 0 0,-1 1 0 0,1 2 0 16,0-3 0-16,0-1 0 0,2-3 0 0,-4 3 0 15,1-1 0-15,-1 0 0 0,1-2 864 0,0 1 128 16,0 0 32-16,0 0 0 0,-1 0-832 0,0-1-192 0,-1 0 0 16,-1-3 0-16,1 0 0 0,0-1 0 0,1 0 0 15,-1 3 0-15,-2-3 0 0,3-1 0 0,0 0 0 0,-1 0 0 16,1 0 0-16,0 2 0 0,0-3 0 0,1 1 0 15,2 0 0-15,-1 0 0 16,-1 1 0-16,2 0 0 0,-1-3 0 0,1 2 0 16,-2-2 0-16,2 1 0 0,-2-2 0 0,0 0 0 0,-1-1 0 0,1 0 0 15,-2 1 0-15,1-1 0 0,0-1 0 0,-1-2 0 16,0 2 0-16,-1-1 0 0,1 0 0 0,-1-1 0 16,2 0 0-16,0 2 0 0,-2-2 0 0,1 1 0 15,0-1 0-15,-1-2 0 0,2-5 0 0,-2 6 0 16,1-2 0-16,1-4 0 0,0 0 0 0,0 0 0 15,0 0 0-15,0 0 0 0,0 0 0 0,0 0 0 0,0 0 0 16,-4-6 0-16,2-2 0 0,1 0 0 0,0-4 0 16,-1-1 0-16,1-3 0 0,0-2 0 0,0-3 0 0,-1-1 0 15,0-5 0-15,-1-1 0 0,1-4 0 0,-2-4 0 16,0-5 0-16,-1-4 0 0,-3-8 0 0,0-4 0 16,-2-5 0-16,0-5 0 0,-1-3 0 0,1-6 0 15,-2-4 0-15,4 0 0 0,-2 3 0 0,2 3 0 16,0 1 0-16,3 1 0 0,-1 2 0 0,3 2 0 15,3 1 0-15,-1 1 0 0,0-1 0 16,0-3 0-16,2-1 0 0,-1-1 0 0,-1 0 0 0,-3-5 0 16,2-5 0-16,1-38 0 0,1 9 0 0,2 8 0 15,3 6 0-15,0 3 0 0,3 0 0 0,2 5 0 16,1 4 0-16,1 3 0 0,-3 0 0 0,1 4 0 0,-1 3 0 16,1 7 0-16,1 2 0 0,1 2 0 0,-3 0 0 15,1 0 0-15,0 1 0 0,-1 3 0 0,0 1 0 0,-1 4 0 16,2 5 0-16,2 2 0 0,-3 2 0 15,1 3 0-15,-1 1 0 0,0 7 0 0,-3 3 0 0,0 4-160 16,-2 0-112-16,0 3-32 0,-1 3 0 0,1 4 0 31,-2 3-1232-31,2 2-256 0,0 0-64 0,2-2-11264 0</inkml:trace>
  <inkml:trace contextRef="#ctx0" brushRef="#br2" timeOffset="-53425.16">1793 13755 10127 0,'-25'14'448'0,"14"-2"96"16,3 1-544-16</inkml:trace>
  <inkml:trace contextRef="#ctx0" brushRef="#br2" timeOffset="-35025.9">8660 11221 8287 0,'0'0'736'0,"0"0"-592"0,7-4-144 0,-7 4 0 0,9-6 784 0,-2 0 128 16,-3-2 32-16,-4 8 0 0,0 0-288 0,0 0-48 15,0 0-16-15,0 0 0 0,0 0-80 0,0 0 0 16,0 0-16-16,0 0 0 0,-6 6-224 0,-2-1-32 15,-1 5-16-15,-2-1 0 0,-2 1 32 0,-1-2 0 16,-2-2 0-16,2 5 0 0,0 3-64 0,-1 2 0 16,-1-1 0-16,-1 3 0 0,0 3 0 0,-1 2 0 15,0 3 0-15,1-2 0 0,0 0-32 0,-1 3-16 16,0 0 0-16,0 0 0 0,1-1-144 0,-2 2 192 0,0 0-192 16,-3 3 192-16,2 1-192 0,-2 0 128 0,-3-2-128 0,1 3 128 15,-1 2-128-15,-2 0 160 0,0 0-160 0,4 0 160 16,-2-2-160-16,1 0 160 0,-3 1-160 0,3-2 160 15,1-2-160-15,1-1 160 0,0-1-160 0,0 5 160 16,1 6-160-16,0-3 0 0,-1-3 144 0,-1 1-144 16,-1 2 0-16,-1-1 128 0,0-1-128 0,2-4 0 15,-2 0 0-15,2 1 128 0,1 3-128 0,2-4 0 16,2-5 0-16,-2 3 0 0,3 1 0 0,0 2 128 16,2-2-128-16,2-2 0 0,2-3 0 0,-1 3 0 15,-1 0 0-15,4 2 0 0,-1-6 0 0,0 2 0 16,0 1 0-16,0 0 0 0,0 0 0 0,1 3 0 0,-3-3 0 15,1 2 0-15,-1 0 0 0,0 1 0 16,-1 0 0-16,-2-1 0 0,1 0 0 0,0 0 128 0,0 0-128 0,-2 0 0 16,0 1 0-16,-2 0 128 0,2-2-128 15,0 3 144-15,0 1-144 0,1-4 160 0,5-3-160 0,4 1 0 16,-5 1 144-16,1 0-144 0,0 2 0 0,-1-2 144 16,2-2-144-16,-1 2 0 0,2 0 160 0,0-1-160 15,-3-1 128-15,2 1-128 0,-1-3 128 0,1 3-128 16,2 3 0-16,-2 0 128 0,2-1-128 0,1-1 0 15,-1-2 144-15,4 3-144 0,-3 0 0 0,3-2 128 16,0-1-128-16,2 0 0 0,1-1 0 0,0 0 128 16,0 0-128-16,0-1 0 0,0 0 0 0,0 1 0 0,-2-1 0 15,2 1 0-15,-1-1 0 0,0 0 0 0,-2 1 0 16,0 2 0-16,-1-3 0 0,1 3 0 0,-1-1 0 16,0 0 128-16,0 2-128 0,0 0 0 0,-1 1 0 15,0-2 0-15,-1-2 0 0,1 0 0 0,-1 1 0 16,2 0 0-16,-5-2 0 0,2 0 0 0,0 1 0 15,-1 0 0-15,-2 1 0 0,3 0 192 0,-1 0-64 0,0 3 0 16,0 0 64-16,3 0 32 0,-3 2 0 0,3-3 0 16,0 2-32-16,0-2-16 0,-1 2 0 0,3-4 0 15,-3-3-48-15,3 1-128 0,-1-5 192 0,3 0-64 16,2-1 0-16,1-2 0 0,0-3 0 0,0-1 0 16,5-1-128-16,-2-2 128 0,5-3-128 0,1-4 128 15,5-4-384-15,2-5-64 0,0-3-32 0,0-7-10768 16</inkml:trace>
  <inkml:trace contextRef="#ctx0" brushRef="#br2" timeOffset="-34468.09">7915 11528 13823 0,'0'0'1216'0,"0"0"-960"15,0 0-256-15,0 0 0 16,0 0-480-16,2 10-144 0,-2-10-16 0,5 14-16 0,1 2 464 0,3-1 192 15,-1-1-176-15,3 2 176 0,2 1 0 0,2 3 0 16,0 1 0-16,1 1 0 0,3 0 0 0,1 5-144 16,2 3 144-16,-2 1 0 0</inkml:trace>
  <inkml:trace contextRef="#ctx0" brushRef="#br2" timeOffset="-32274.45">5367 11404 9215 0,'0'0'816'0,"0"0"-656"16,-6 5-160-16,6-5 0 16,-4 10 800-16,1-2 128 0,-2-1 32 0,-1-1 0 0,0 0-128 0,-2 0 0 15,1 1-16-15,2-1 0 0,5-6 0 0,-8 6 0 16,0-2 0-16,1 1 0 0,-1-2-32 0,8-3 0 15,-8 1 0-15,8-1 0 0,-7 0 0 0,7 0 0 16,-9-2 0-16,1-2 0 0,3-3 16 0,1 1 0 16,4 6 0-16,-5-11 0 0,0-3-160 0,3 2-16 15,0-2-16-15,1-2 0 0,1 0-160 0,0-2-48 16,1-3 0-16,2 2 0 0,1 0-144 0,2 1-48 16,0 1 0-16,4-2 0 0,-3 0-208 0,3 3 128 15,0 1-128-15,1 1 0 0,1-1 0 0,1 2 0 16,2 3 0-16,-3 2 0 0,1 2 128 0,0 1-128 15,-2-1 0-15,1 3 0 0,4 3 0 0,-4 3 0 16,0 3 0-16,-1 1 0 0,1 1 0 0,-3 3-128 0,-2 4 128 16,-1 1 0-16,-2 2 0 0,-1 0 0 15,-8 2 0-15,2 2 0 0,0 0 0 0,-4 1 0 0,-3 0 0 16,-5-2 0-16,-4 6 272 0,-4-3-32 0,-2-2-16 0,-2-2 0 16,2-4 112-16,2-1 32 0,0-3 0 0,3-6 0 15,2-4-16-15,3-3 0 0,-1-3 0 0,5-5 0 16,6-4 32-16,-1-6 16 0,4-5 0 0,2-2 0 15,4-4-144-15,3-1-16 0,5-1-16 0,0 1 0 16,4 4-224-16,0 3 144 0,3 4-144 0,-1 1 128 16,0 1-128-16,1 3 0 0,-1 3 0 0,0 6 0 15,0 2 0-15,-3 3 0 0,0 1 0 0,-4 5 0 16,-3 6 0-16,-1 4 0 0,-3-1 0 0,-4 6 0 0,-4 1 0 16,0-1 0-16,-2-2 0 0,5-1 0 15,1-5-1248-15,3-2-288 0,3 0-48 0,5-4-16 16</inkml:trace>
  <inkml:trace contextRef="#ctx0" brushRef="#br2" timeOffset="-31525.56">5914 11475 11343 0,'-9'0'496'0,"4"3"112"0,-2 0-480 15,-2 0-128-15,1-1 0 0,8-2 0 0,-9 0 592 0,2 0 112 16,-1 0 0-16,8 0 16 0,0 0-256 0,-4-2-48 16,-1-1-16-16,5 3 0 0,0 0 48 0,0 0 0 15,0 0 0-15,0 0 0 0,0 0 64 0,0-8 32 16,0 8 0-16,2-10 0 0,2-1 176 0,-2 1 48 16,1 2 0-16,0-2 0 0,2-1-32 0,-1 0 0 15,-1-1 0-15,-1 2 0 0,1 2-80 0,3 0-16 16,-3-3 0-16,4 1 0 0,-1 2-272 0,3 0-64 15,0 1-16-15,1 0 0 0,-3-2-112 0,1 2-32 16,-1 2 0-16,2 1 0 0,-3 1-144 0,-6 3 192 16,11-4-192-16,-11 4 192 0,8 6-192 0,-1 2 192 0,-7-8-192 15,3 12 192-15,-1 3 0 0,-3 3 16 0,-2 1 0 16,-6 2 0-16,0-6 144 0,-4 3 32 0,-4 0 0 0,-2 0 0 16,-1-2 0-16,0-1 0 0,-1-4 0 0,1 0 0 15,3-1 16-15,-2-5 16 0,1-3 0 0,3-2 0 16,3-2 16-16,2-2 0 0,1-4 0 0,3-3 0 15,1-4-80-15,4-2-16 0,3-2 0 0,4-1 0 16,4-4-144-16,4-1-48 0,3 0 0 0,-1 4 0 16,-1 6-144-16,1 1 0 0,-1 2 0 0,3 1 0 15,1 4 0-15,-2 3 0 0,-5 4 0 0,0 0 0 16,-1 0 0-16,-2 5 0 0,-3 3 0 0,-3 2 0 16,-1 1 0-16,-1 0 0 0,-1 3 0 0,1 0 0 15,0 1-1456-15,4 0-368 16,0-3-80-16</inkml:trace>
  <inkml:trace contextRef="#ctx0" brushRef="#br2" timeOffset="-30587.23">6973 11460 17503 0,'0'0'768'0,"0"0"176"0,-7 3-752 0,7-3-192 0,-9 4 0 0,0 0 0 16,1 0 496-16,1 2 64 0,-1-1 16 0,8-5 0 15,-7 5-64-15,7-5 0 0,-10 2 0 0,10-2 0 16,0 0 320-16,-6-1 48 0,0-2 16 0,6 3 0 16,0 0 224-16,-1-8 48 0,1-2 16 0,4-1 0 0,-1-1-416 0,3 0-96 15,2 0-16-15,2 0 0 0,1-2-272 0,0 1-48 16,0 1-16-16,1 3 0 0,0-1 16 0,0 3 0 15,2-3 0-15,-5 6 0 0,1 6 0 0,0 1 0 16,-2 1 0-16,2 5 0 0,-5 5-208 0,0 4-128 16,-1 1 128-16,-3-1-128 0,-1 0 176 0,-1 2-48 15,-5 1 0-15,-1-3 0 0,-1-1 0 0,1-4 0 16,-1-3 0-16,1-1 0 0,3 0-128 0,-3-5 160 16,7-4-160-16,0 0 160 0,-6-3-16 0,6 3 0 15,-3-9 0-15,1-3 0 0,4-4 48 0,0-1 0 16,1-3 0-16,1 1 0 0,1 2-192 0,0-1 128 15,1-1-128-15,0 5 128 0,-1 2-128 0,0 2 0 16,2 2 0-16,-3 3 0 16,-4 5-976-16,8-2-128 0,-8 2-32 0,10 6-9328 0,0 0-1872 15</inkml:trace>
  <inkml:trace contextRef="#ctx0" brushRef="#br2" timeOffset="-29978.62">7650 11432 13583 0,'0'0'592'0,"0"0"144"0,-7 4-592 0,0 0-144 16,2 2 0-16,5-6 0 0,0 0 992 0,0 0 160 16,0 0 48-16,0 0 0 0,0 0-304 0,0 0-64 0,0 0-16 15,0 0 0-15,0 0 16 0,0 0 16 16,0 0 0-16,0 0 0 0,0 0-48 0,11-3-16 0,-1 0 0 0,0 0 0 16,-2-4-96-16,2 0-32 0,2-1 0 0,3-1 0 15,0-1-144-15,1 1-16 0,1 2-16 0,-1-1 0 16,-3 5-128-16,0 0-32 0,-3 2 0 0,0 5 0 15,0 2-96-15,-5 4-32 0,2 3 0 0,-1 4 0 16,-4 0 64-16,-2 2 0 0,-2 1 0 0,-4 2 0 16,-3-3-16-16,-2-2 0 0,-3 0 0 15,-1-1 0-15,-2 1 16 0,-1-4 16 0,-1-3 0 0,2-2 0 16,-2-1 80-16,5-1 16 0,2-4 0 0,0-2 0 16,1-7-80-16,3 1-16 0,3-2 0 0,0 0 0 15,1-6-128-15,3 0-16 0,0-4-128 0,2 4 192 16,3 1-192-16,2-2 176 0,-1 0-176 0,2 1 160 15,2 3-160-15,2 1 0 0,1 1-192 0,2 2 192 16,3 1-656-16,0 2-16 0,1 4 0 0,2 5-15584 16</inkml:trace>
  <inkml:trace contextRef="#ctx0" brushRef="#br2" timeOffset="-29250.33">8815 11245 23951 0,'-11'0'2128'0,"-2"0"-1696"0,-1 2-432 0,2-2 0 16,2 0 832-16,-1 2 96 0,3 0 16 0,-1 0 0 16,0-1-304-16,9-1-48 0,-7-1-16 0,-1 1 0 15,8 0-304-15,0 0-64 0,-5-5-16 0,3-2 0 0,2 7 80 0,2-9 16 16,1-1 0-16,5 0 0 15,-1 2 96-15,3-3 0 0,-3 2 16 0,3-1 0 0,0 0-96 0,1 0-32 16,-1 1 0-16,0 3 0 0,0 1-128 0,0 1-16 16,-1-2-128-16,-9 6 192 0,9 4 16 0,1 1 0 15,-4 2 0-15,-2 2 0 0,0 1-208 0,-1 3 128 16,-3 3-128-16,-3 1 0 0,-2-2 208 0,-1 1-48 16,-7 0-16-16,0 1 0 0,-3-1-16 0,-3-3 0 15,-3-4 0-15,-1-1 0 0,-2-1 80 0,0-2 16 16,2-4 0-16,4-1 0 0,3-1 112 0,2-2 32 15,0-2 0-15,4-1 0 0,2-7 48 0,5 0 16 16,3-4 0-16,2-2 0 0,4-1-112 0,2-1 0 16,0 0-16-16,6 2 0 0,8 2-304 0,0 2 160 15,5 0-160-15,1 1 128 0,-1 2-128 0,0 3 0 0,-1 3 0 16,2-1 0-16,-4 3 0 0,0 0 0 16,1 5 0-16,-3 4 0 0,-6 4 0 0,1 0 0 0,-2 1 0 15,-2 2 0-15,-6 2 0 0,-2 1 0 0,0 0 0 0,-6 1 0 16,-6-1 0-16,-1 3 0 0,-3 2 0 0,-1-5 0 15,-4-6 0-15,-1-1 0 0,0-1 192 0,-1 1-64 16,1 0 64-16,2-4 0 0,1-2 0 0,2-2 0 16,1-3-192-16,1-1 192 0,1-4-192 0,2-2 192 15,3-4-64-15,1-1 0 0,0 3 0 0,3-3 0 16,3-3 32-16,3 2 0 0,1 0 0 0,3 4 0 16,1 1-160-16,3 0 0 0,1-2 0 0,2 3 0 15,-1 4 0-15,3 1 0 0,-2 1 0 0,1 2 0 16,0 0-1056-16,-2 5-192 0,-2 1-32 15,-1 2-16640-15</inkml:trace>
  <inkml:trace contextRef="#ctx0" brushRef="#br2" timeOffset="-28380.38">4618 12705 16575 0,'-26'1'1472'0,"8"4"-1168"0,-3 2-304 0,4-1 0 15,1-3 1184-15,3-3 176 0,2-1 48 0,0-1 0 16,-1-3 320-16,4-3 80 0,4-7 16 0,3-1 0 16,3-2-416-16,2-3-64 0,1-4-32 0,1-1 0 15,7-7-608-15,1 2-112 0,1 3-16 0,4 1-16 16,2-2-304-16,0 4-64 0,-1 3-16 0,-3 4 0 15,0 4 64-15,-3 5 16 0,-2 0 0 0,0 7 0 16,-3 4-128-16,-1 7 0 0,-3 3-128 0,-3 5 192 16,-4 2-16-16,-3 5-16 0,-4 4 0 0,-4 3 0 0,-2 0 64 15,0-2 16-15,-4-5 0 0,3-1 0 0,-1 0-112 16,3-7 0-16,1-3-128 0,4-6 192 0,1 0-192 0,8-7 176 16,-7-1-176-16,-1-5 160 0,3-5-160 0,2 0 192 15,1 1-192-15,2-3 192 16,2-7-496-16,3 2-80 0,1 2-32 0,5 2-11008 15,3 1-2208-15</inkml:trace>
  <inkml:trace contextRef="#ctx0" brushRef="#br2" timeOffset="-27931.27">4692 13906 22111 0,'-19'8'1968'0,"-1"0"-1584"0,1 1-384 0,1-1 0 16,0 2 1968-16,2-1 304 0,1-2 64 0,0-3 16 16,3-2-1888-16,3-3-464 0,1-2 0 0,3 0 0 15,0-5 208-15,1-4-48 0,4-5-16 0,5-3 0 16,2-4 0-16,4-1 0 0,-2-3 0 0,4 2 0 15,3 3 64-15,-2 0 16 0,2 1 0 0,-4 2 0 16,1 2 256-16,-2 5 48 0,1 3 16 0,0 5 0 16,-1 0 32-16,-1 3 16 0,1 3 0 0,0 6 0 0,-2 3-240 15,0 3-48-15,-1 4-16 0,0 1 0 16,-4 4 32-16,-1 0 0 0,-4 1 0 0,-4 2 0 0,-3-1 16 16,-3 0 16-16,-4 1 0 0,-1-4 0 0,-5-2 96 15,1-3 0-15,-1-1 16 0,-1-4 0 0,1-4 48 0,2-3 16 16,-3-7 0-16,5-1 0 0,1-4-128 0,2-3-16 15,2-2-16-15,3-7 0 0,1-3-176 0,4-1-16 16,2-1-16-16,3 1 0 0,1-1-160 0,6 4 0 16,2 3 0-16,2 3 0 0,-1 2-288 0,2 4-32 15,1 1-16-15,3 7 0 16,0 4-1968-16,3 5-384 0,1 4-64 0</inkml:trace>
  <inkml:trace contextRef="#ctx0" brushRef="#br2" timeOffset="-27471.63">4333 15298 9375 0,'-7'19'416'16,"3"-7"96"-16,0 0-512 0,2-2 0 0,-2-2 0 0,4-8 0 16,0 0 1600-16,0 0 208 0,0 0 48 0,5-7 16 0,-2-3 176 0,3-3 48 15,0-4 0-15,3 0 0 0,1-3-768 0,2-2-160 16,-1-4-16-16,1 1-16 0,2-1-288 0,1 0-48 16,-1 3-16-16,-1 2 0 0,0 3 48 0,-2 2 16 15,2 3 0-15,0 5 0 0,2 4-160 0,1 2-48 16,-2 5 0-16,0 4 0 0,0 3-288 0,1 4-64 15,0 5-16-15,-3 2 0 0,-1 1 48 0,-2 4 16 16,-6 3 0-16,-3 0 0 0,-4 1 144 0,-5 0 32 16,-1-1 0-16,-2 0 0 0,-3-4 160 0,-2-2 32 15,-1-3 16-15,0-4 0 0,-2-5-16 0,3-5 0 16,0-4 0-16,1-5 0 0,-5-6-256 0,2-6-48 16,1-6-16-16,3-4 0 0,2-5-176 0,4-2-32 15,-1-3-16-15,7 2 0 0,4 2-160 0,2 2 0 0,2 3 0 16,0 2 0-16,2 2 0 0,1 4 0 0,0 4 0 15,2 4 0-15,0 1-128 0,1 6 128 0,0 3-160 16,0 3 160 0,-3 6-1856-16,3 2-288 0,3 0-48 0</inkml:trace>
  <inkml:trace contextRef="#ctx0" brushRef="#br2" timeOffset="-21411.38">4618 13854 9215 0,'0'0'192'0,"0"0"64"0,0 0 0 0,0 0 0 0,0 0-256 0,0 0 0 15,0 0 0-15,-1 5 0 0,1-5 864 0,0 0 128 16,0 0 32-16,0 0 0 0,0 0-832 0,0 0-192 0,0 0 0 15,0 0 0-15,0 0 864 0,0 0 128 0,0 0 32 0,0 0 0 16,0 0-832-16,6-2-192 0,-2-3 0 0,2 1 0 16,-2-1 864-16,1-2 128 0,-1-1 32 0,1 1 0 15,2 0-832-15,-3 0-192 0,2-3 0 0,0 1 0 16,1 0 0-16,1-1 0 0,-3-2 0 0,4 0 0 16,-2 1 0-16,1-3 0 0,0 0 0 0,2-1 0 15,0-2 0-15,0 0 0 0,1-3 0 0,0 1 0 16,1-3 0-16,1-1 0 0,1-2 0 0,1 1 0 15,-1-1 0-15,1 2 0 0,0-2 0 0,0 2 0 16,2 0 0-16,-1 3 0 0,-1 0 0 0,1 0 0 16,-1-1 0-16,1 2 0 0,-1-1 0 0,-2 2 0 0,0-3 0 15,-3 0 0-15,0-1 0 0,1 2 0 16,-1 1 0-16,6-10 0 0,-3 2 0 0,-1 1 0 0,1 3 352 16,0 0 32-16,-3 0 0 0,1 1 0 0,1 1-384 0,-2 1 144 15,2 3-144-15,0-2 0 0,0-1 192 16,2-1-64-16,-2 1 0 0,2 1-128 0,0-1 128 0,1-1-128 15,-3 0 0-15,0 1 0 0,0 3 0 0,0-3 160 16,-2-2-160-16,1 6 128 0,-4 0-128 0,2 2 0 16,-1-3 0-16,1 2 0 0,1 0 0 0,0-1 0 15,0 0 0-15,0 0 0 0,3 1 144 0,-2-1-144 16,-2-1 160-16,-1 0-160 0,2 2 192 0,-1 1-64 16,1-1-128-16,0 0 192 0,0 0-192 0,1-1 0 15,-2 1 0-15,-1-1 0 0,0 0 128 0,0-1-128 16,-1 2 0-16,1 0 0 0,-1-2 128 0,0 2-128 15,2-2 0-15,-1 3 144 0,-1 3-144 0,0-1 160 0,0-3-160 16,1 1 160-16,0-1-160 0,1-1 192 0,-1 2-192 0,0-1 192 16,1-1-192-16,-1 2 160 0,2 2-160 15,-3 0 160-15,0-1-160 0,-1 0 0 0,-1 1 144 0,2 0-144 16,0 0 128-16,0 1-128 0,1-1 160 0,0 1-160 16,-1-1 160-16,1 3-160 0,0-1 160 15,-1 0-160-15,-2-2 128 0,1 1-128 0,1-1 0 0,0 1 144 16,-1-2-144-16,-2 1 0 0,-1 0 0 0,1 0 128 15,2 1-128-15,-1 0 0 0,-1-1 0 0,0 2 0 16,-2-2 144-16,1-1-144 0,1 2 160 0,-1 0-160 16,3 0 128-16,-4 3-128 0,0 1 0 0,0-2 144 15,1-1-144-15,2 0 128 0,-3-1-128 0,2 3 128 16,2 2-128-16,-2 0 0 0,-1-3 0 0,0 0 0 0,-1 0 0 16,0 0 0-16,3 2 0 0,-2 0 128 0,0-1-128 0,1 3 0 15,0-1 0-15,-4 6 0 16,2-8 0-16,1 1 0 0,-1-1 0 0,-2 8 128 0,4-6-128 0,-4 6 0 15,4-8 0-15,-1 2 0 0,-3 6 0 0,1-6 0 16,-1 6 0-16,2-7 0 0,-2 7 0 0,2-5 0 16,-2 5 0-16,0 0 0 0,2-8 0 0,-2 8 128 15,0 0-128-15,0 0 0 0,0 0 0 0,0 0 0 16,0 0 128-16,0 0-128 0,0 0 0 0,0 0 0 16,0 0-192-16,0 0 192 15,0 0-2048-15,0 0-272 0</inkml:trace>
  <inkml:trace contextRef="#ctx0" brushRef="#br2" timeOffset="-20440.57">5223 12594 2751 0,'0'0'256'0,"0"0"-256"16,0 0 0-16,0 0 0 0,-7 3 2176 0,7-3 384 16,0 0 64-16,-7-3 32 0,7 3-1728 0,-2-8-352 15,2 8-64-15,3-11 0 0,1-4-192 0,0 1-16 16,2 2-16-16,3-5 0 0,1-5 160 0,1 0 48 16,3-1 0-16,2-2 0 0,0-4 32 0,2-3 16 15,1-2 0-15,-1 1 0 0,3 1 32 0,2-2 0 16,-1-2 0-16,2 2 0 0,0 2-112 0,0 0-16 15,-3-1 0-15,0 0 0 0,-1-1-128 0,0 3-16 16,-1-1-16-16,2 0 0 0,-4 0-32 0,0 1 0 0,-2 1 0 16,0 1 0-16,-1 4 0 0,-3 1-16 0,0 0 0 0,-1 2 0 15,2 3-48-15,-2-1-16 0,-1 1 0 16,-4 4 0-16,2-3-176 0,-1 5 192 0,0-1-192 0,-1 2 192 16,-2-1-48-16,1 1 0 0,0-1 0 0,2 3 0 15,-1 0-144-15,0-1 192 0,-1 1-192 0,-1 1 192 16,1-2-192-16,-1 4 0 0,-3 7 0 0,6-9 128 15,-2 0-128-15,0 3 0 0,-4 6 0 0,4-7 0 16,-4 7 128-16,4-5-128 0,-3-1 0 0,-1 6 128 16,0 0-128-16,0 0 160 0,0 0-160 0,0 0 160 15,0 0-160-15,3-5 0 0,-3 5 144 0,0 0-144 16,0 0 0-16,0 0 144 0,4-6-144 0,-4 6 0 16,0 0 144-16,0 0-144 0,3-5 0 0,-3 5 144 0,0 0-144 15,0 0 0-15,4-7 0 0,-4 7 0 0,5-4 0 0,-5 4 0 16,0 0 0-16,4-5 0 0,2-1 0 0,-6 6 0 15,4-5 0-15,-4 5 0 0,5-6 0 0,-5 6 0 16,2-6 0-16,-2 6 0 0,0 0 0 0,0 0 0 16,0 0 0-16,0 0 0 0,0 0 144 0,0 0-144 15,-5 12 160-15,1-2-160 0,-4 1 224 0,2 0-48 16,-1 2-16-16,-1 2 0 0,0-2-160 0,-1 0 160 16,-3-1-160-16,1 0 160 0,2-2-160 0,0 0 0 15,4-3 0-15,5-7 0 0,-8 6 128 0,8-6-128 16,-9 2 0-16,9-2 128 0,-8-2-128 0,3-1 0 15,-1-3 144-15,3-1-144 0,3-3 192 0,-1-2-48 0,-1-1 0 16,1-1 0-16,0-1-144 0,-1 0 0 0,0-2 0 16,2 2 0-16,0-1 0 0,0 2 0 0,2-1 0 15,0 2 0-15,-4 2 0 0,2 3 0 0,0 8 0 16,4-6 0-16,-4 6 0 0,0 0 0 0,0 0 0 16,0 0 0-16,0 0 0 0,0 0 0 0,10 7 0 0,-5 3 0 15,1 2-128-15,-1 0 128 0,0 0 0 0,-2-1 0 16,0-1 0-16,-3-10 0 0,0 0 0 0,3 9 0 15,-3-9 0-15,0 0 0 0,0 0 0 0,0 0 0 16,0 0 0-16,0 0 192 0,0-7-192 0,0 2 192 16,-3-1-192-16,1-2 192 0,1 1-192 0,-1-1 192 15,-1 0-192-15,3 8 0 0,-1-6 144 0,1 6-144 16,0 0 0-16,0 0-240 0,0 0 48 0</inkml:trace>
  <inkml:trace contextRef="#ctx0" brushRef="#br2" timeOffset="-18731.03">5881 11427 11967 0,'0'0'1072'0,"0"0"-864"16,0 0-208-16,0 0 0 0,-5 7-128 0</inkml:trace>
  <inkml:trace contextRef="#ctx0" brushRef="#br3" timeOffset="54725.55">19292 3730 2751 0,'0'0'256'0,"0"0"-256"0,-10 1 0 0,4-1 0 15,6 0 1328-15,-10 0 208 0,1-1 64 0,3 1 0 16,6 0-1184-16,-8 0-224 0,0-1-64 0,8 1 0 15,0 0 48-15,0 0 0 0,0 0 0 0,0 0 0 0,-4-7 240 16,4 0 48-16,0-2 16 0,1 1 0 0,-1 8 192 0,4-7 32 16,0-1 16-16,1 0 0 0,-1 0 240 0,2 1 64 15,1 0 0-15,-7 7 0 0,3-8-64 0,-3 8 0 16,0 0 0-16,0 0 0 0,0 0-192 0,0 0-64 16,0 0 0-16,0 0 0 0,0 0-48 0,0 0-16 15,0 0 0-15,0 0 0 0,1 11-192 0,-2 5-32 16,-1 4-16-16,-3 3 0 0,1 1-112 0,-1 2-32 15,1 2 0-15,-4 5 0 0,1 3-16 0,-4 3-16 16,2 0 0-16,-2 6 0 0,-3 4-96 0,-2 4 0 16,1 3-128-16,-1 2 192 0,0 0-192 0,-1 2 128 15,-1-2-128-15,2 0 0 0,5-1 128 0,-3 0-128 16,0-2 0-16,0-5 0 0,3 0 0 0,-1-3 128 0,0-3-128 16,0-2 0-16,1-2 0 0,-1 1 0 0,0-2 128 15,-1-2-128-15,2-2 0 0,0-2 144 0,1-2-144 0,0-2 128 16,0-3-128-16,1-3 0 0,2-2 144 0,-1-2-144 15,0-3 192-15,2 0-48 0,0-3 0 16,-2 0 0-16,3-2-16 0,0-1 0 0,2-3 0 0,3-7 0 16,0 0-128-16,-2 7 192 0,2-7-192 0,0 0 192 15,0 0-64-15,0 0-128 0,0 0 192 0,0 0-64 16,0 0-128-16,0 0 0 0,0 0 144 0,0 0-144 16,11 1 0-16,1 0 144 0,-3-3-144 0,2-1 0 15,2-1 176-15,-2-1-176 0,2 1 160 0,2 0-160 16,-1-2 0-16,3-1 0 0,4 2 0 0,0-1 0 15,2 0 0-15,5 0 0 0,2 0 0 0,1 0 0 0,2 3 0 0,3-3 0 16,-2 0 0-16,2 2 0 0,-1 0 0 16,2 1 0-16,-2-3 0 0,7 1 0 15,4-2 0-15,-1 2 0 0,-2 0 0 0,2 3 0 0,0 0 0 16,-2 1 0-16,-2 3 0 0,-3 0 0 0,0 0 0 0,-3 3 0 16,1-1 0-16,3 3 0 0,-4-1 0 0,1 5 0 15,-3-1 0-15,1 0 0 0,-2 3 0 0,-3 0 0 16,-2 2 0-16,0-3 0 0,-2-1 0 0,-1 0 0 15,-1 1 0-15,-2 0 0 0,-2-3 0 0,1-1 0 16,-4-1 0-16,-1 2 0 0,-5 0 0 0,0-3 128 16,0-2-128-16,-10-4 0 0,0 0 160 0,7 5-160 15,-1 0 160-15,-6-5-160 0,0 0 144 0,0 0-144 16,0 0 128-16,0 0-128 0,0 0 256 0,0 0-48 0,0-9 0 16,0 9 0-16,0 0-208 0,-6-9 176 0,1 0-176 15,-1 0 160-15,0 2-160 0,2-1 0 0,-3-2 144 0,3 0-144 16,1 0 0-16,-3-1 0 0,3-1 0 0,-1 0 128 15,1-2-128-15,1-2 0 0,-1 3 0 0,2-2 128 16,-1-3-128-16,2 1 0 0,4-5 0 0,0-3 0 16,-1-1 0-16,4-4 0 0,2-3 0 0,2-2 0 15,-2 0 0-15,1-2 0 0,2-3 0 0,0-1 0 16,2-3 0-16,0-4 0 0,-2-5 0 0,4 0 0 16,-1 4 0-16,2 0 0 0,0 2 0 0,1 3 0 15,-2 1 0-15,2 2 0 0,-1 1 0 0,-2-1 0 16,-1-1 0-16,-1 0 0 0,2 1 0 0,0 3 0 15,2 7 0-15,-3 4 0 0,0 2 0 0,-1 3 0 0,0 3 0 16,-1 1 0-16,0 2 0 0,-1 0 0 0,-2 0 0 16,0 2-160-16,4-1 160 0,-4 1 0 0,1-2 0 15,1-1 0-15,0-1 0 0,3 1 0 0,0-3 0 16,0 0 0-16,-2-3 0 0,3 2 0 0,-2 4 0 0,-1 2 0 16,-3 4 0-16,-1-1 0 0,2 0 0 0,-4 3-128 15,-2 2 128-15,2 1 0 0,-5 1 0 0,-1 5 0 16,0 0 0-16,0 0 0 0,0 0 0 0,0 0 0 15,0 0 0-15,0 0 0 0,0 0 0 0,0 0 0 16,0 0 0-16,-9 1 0 0,9-1 0 0,-8 2 128 16,0 3-128-16,8-5 0 0,0 0 0 0,-11 7 0 15,0 2 128-15,-4-4-128 0,1-2 0 0,-3 1 144 16,-1-2-144-16,-4 4 128 0,-1 1-128 0,-4 0 192 16,1-2-192-16,1 2 192 0,-5 1-64 0,-2-2 0 15,-5 0 0-15,-2-1 0 0,-3 1 64 0,-1 0 0 0,-1 1 0 16,-2 1 0-16,-1-1-32 0,-4-2 0 0,0-2 0 0,-4-1 0 15,-5-1 0-15,0 1 0 0,-2-2 0 0,4-2 0 16,0 1 128-16,7-1 32 0,-1-1 0 0,3-6 0 16,-1-2-64-16,6 0 0 0,3 0 0 0,5 0 0 15,1 0-128-15,4 0-128 0,4 1 192 0,6-1-192 16,3 1 0-16,4 3-256 0,1 0 32 0,3 1 0 31,3 1-1440-31,2-1-304 0,5 6-48 0,-2-7-8384 0,2 0-1680 16</inkml:trace>
  <inkml:trace contextRef="#ctx0" brushRef="#br3" timeOffset="62444.47">20699 12110 7359 0,'0'0'656'0,"0"0"-528"16,-6 12-128-16,2-1 0 0,4-11 240 0,-2 12 16 15,1-1 0-15,1-11 0 16,0 0-1024-16,0 0-192 0,5 6-32 0,-1-3-16 0,-4-3 1008 0,5 2 0 0,-5-2 0 0,0 0 0 15,0 0 624-15,0 0 16 0,0 0 0 0,0 0 0 16,0 0 512-16,0 0 96 0,0 9 32 0,4-3 0 16,-4-6-256-16,0 0-64 0,0 0 0 0,0 0 0 15,0 0-192-15,5-2-64 0,2 0 0 0,-4 1 0 16,3-1-224-16,0-1-48 0,1-2-16 0,1 0 0 16,-3-1-48-16,2 0-16 0,-1-1 0 0,3-1 0 15,0-2 16-15,1-1 0 0,-6-1 0 0,2 1 0 16,0-2-64-16,-1-1-16 0,-2-2 0 0,0 0 0 15,2-1-32-15,-4-1-16 0,1-1 0 0,-2-2 0 16,0-2-16-16,-1-1 0 0,1-1 0 0,-1-1 0 16,-1-3-80-16,-3 0-16 0,2 0 0 0,-2-1 0 15,-2-3 64-15,1-2 16 0,3 4 0 0,-4-2 0 0,0 2-80 0,-2 2-128 16,-1-2 176-16,-2 2-176 16,-1-3 288-16,-1 1-48 0,0 1-16 0,-2-1 0 0,-2 0-96 15,-2 0-128-15,-3 1 176 0,-1 1-176 0,-5 3 0 0,0 0 0 16,-3 1 0-16,0 2 0 0,0 0 128 0,-4 2-128 15,-2-2 0-15,0 3 0 0,-2 0 144 0,1 2-144 16,-1-2 0-16,0 0 144 0,2-2 0 0,-3 0 0 16,-1-1 0-16,2 3 0 0,-1 3-144 0,2-2 0 15,0 2 144-15,3 1-144 0,0 2 0 0,1 0 0 16,0-2 0-16,1 3 0 0,-4 1 0 0,0 3 0 16,-1 1 0-16,0 1 0 0,-3-1 0 0,0 1 0 15,-2 1 0-15,1 2 0 0,0 2 0 0,-2 1 0 16,-2 1 0-16,-4 2 0 0,-1 5 0 0,-3 1-160 15,-2-1 160-15,1 1-160 0,2 3 32 0,2 2 0 16,-3 3 0-16,-1-2 0 0,-2-2 128 0,2 0 0 0,0-1 0 16,2 3-128-16,4 3 128 0,-1-3 0 0,3-6 0 0,-2 3 0 15,-2 2 0-15,2 1 0 0,1 1 0 0,1 0 0 16,-1 1 0-16,1 2 0 0,4 1 0 0,-1 0 0 16,-1-4 0-16,-2 4 0 0,-2 2 0 0,3-2 0 15,1 0 0-15,0 1 0 0,2 1 0 0,4 2 0 16,0 0 0-16,5 2 0 0,0 3 0 0,1 0 0 15,0 1 0-15,-1 1 0 0,4 2 0 0,-5 1 128 16,1 1-128-16,2 1 0 0,5 2 128 0,-1 5-128 16,3-2 0-16,-2 3 144 0,4 0-144 0,1 4 0 15,1 3 144-15,3-1-144 0,1-4 0 0,3 1 144 16,0 0-144-16,0-1 0 0,1 1 0 0,2 0 128 16,1 0-128-16,1 1 0 0,1 2 0 0,3-3 0 0,2-1 0 15,2 0 0-15,-2-2 0 0,2 5 0 0,2 6 0 16,2 1 0-16,2-3 0 0,-2 0 0 0,2 0 0 15,1 1 0-15,2 1 0 0,-1 2 0 0,2 4 0 0,-1 0 0 16,3 2 0-16,2-4 0 0,-2-3 0 0,4 0 0 16,2 1 0-16,3-1 0 0,1-2 0 0,5-1 0 15,4-3 144-15,6-2-144 0,3-3 128 0,6-3-128 16,5-2 128-16,3-5-128 0,0-2 176 0,1-3-48 16,3-1 0-16,6-1 0 0,2 2-128 0,5-3 0 15,4-3 144-15,0-1-144 0,-2-3 0 0,3-2 0 16,5-3 0-16,0-1 128 0,2 0-128 0,-2-2 0 15,-3-1 0-15,-1-1 128 0,1-3-128 0,-1-4 0 16,-4 1 128-16,-5-4-128 0,-5-1 192 0,-2-6-16 16,-1-4-16-16,-3-3 0 0,2-5 80 0,-5-4 16 0,1-4 0 15,-4-3 0-15,-3-1 0 0,-3 0 0 0,-3-2 0 16,2 0 0-16,1-4-32 0,-3-3 0 16,-1-1 0-16,-1 3 0 0,2-2 0 0,-3-1 0 15,-3-6 0-15,1 2 0 0,-2-1-224 0,-2 3 176 0,1-2-176 0,-2-1 160 16,1-6-160-16,2 2 0 0,3 3 0 0,-4-1 0 15,-3-2 128-15,-1 4-128 0,-2 3 0 0,-4 2 128 16,-3 1-128-16,-3 3 128 0,-3 1-128 0,-3 3 128 16,-4 2-128-16,-5-2 0 0,-3-3 0 0,-5 4 0 15,-4 4-1104 1,-2-2-256-16,-5-3-48 0,0-2-12464 0</inkml:trace>
  <inkml:trace contextRef="#ctx0" brushRef="#br3" timeOffset="63613.84">21985 10613 20271 0,'0'0'1792'0,"7"2"-1424"0,3 3-368 0,-10-5 0 15,0 0 0-15,9 2-128 0,-9-2 0 0,0 0 0 16,0 0 640-16,0 0 128 0,7-5 16 0,-7 5 16 16,0 0 240-16,7-4 48 0,-2-3 16 0,-2-1 0 15,-1-3-368-15,-1 0-80 0,-1-5-16 0,-1-1 0 16,-1-4-64-16,-1-5-32 0,-4 0 0 0,0-3 0 16,-4-1-96-16,-1-2 0 0,-3-4-16 0,-4 2 0 15,-1 1 0-15,-5-1 0 0,-4-1 0 0,-3-3 0 0,-4-3-48 0,1 0 0 16,-4 2 0-16,3 0 0 0,-4-3 96 0,2 2 16 15,-4-1 0-15,-3 3 0 0,-6 1-48 0,-1 1-16 16,-3-2 0-16,-3 2 0 0,-1 1-48 0,-2-1-16 16,0-1 0-16,-3 1 0 0,-2 4-96 0,-1-2-16 15,-6-1 0-15,2 2 0 0,0 3-128 0,-2 1 160 16,-5 1-160-16,-2 1 160 0,0 1-160 0,-2 2 0 16,-3 0 0-16,-3 0 0 0,-2 1 0 0,1 2 128 15,-3 1-128-15,0-1 0 0,-2-1 0 0,0 6 0 16,-2 5 0-16,3 1 0 0,-1 0 0 0,-2 4 0 15,-3 0 0-15,-2 2 0 0,5 1 0 0,-1 0 0 16,-9 0 0-16,4 6 0 0,2 6-144 0,-3 1 144 16,-2-2 0-16,0 3 0 0,0 8 0 0,-4 0-128 0,-1 1 128 15,3 2 0-15,5 0 0 0,4 3 0 0,3 4 0 16,-2-3 0-16,1 1 0 0,6 1-128 0,8 2 128 16,2 5 0-16,0 8 0 0,2 2-128 0,2 2 128 0,4 2 0 15,0 2 0-15,3-1 0 0,1 2 0 0,-4 5 0 16,1 5 0-16,3 5 0 0,3 3 0 0,3 2 0 15,3-1-128-15,-1 2 128 0,2 2 0 16,3 9 0-16,2 4 0 0,5 5 0 0,3-2 0 0,5 5 0 16,1 5 0-16,3 0 0 0,6-1 0 0,1 2 0 15,4 2 0-15,0 1 0 0,2-1 0 0,1 1 0 16,1 0 0-16,2 0 0 0,1-4 0 0,2 2 0 16,-2 4 0-16,0-4 0 0,4-3 0 0,2-1 0 0,2-3 0 15,1 1 0-15,5 0 144 0,2-2-144 16,5-4 144-16,0 1-144 0,5 0 160 0,2 1-160 0,1-3 144 15,3-1-144-15,3-1 128 0,5-1-128 0,2 0 0 16,6-3 128-16,1-2-128 0,2-1 0 0,3 1 128 0,3-5-128 16,0-2 0-16,5-5 128 0,2 2-128 0,3-3 0 15,2-1 0-15,3 1 0 0,2 0 0 0,-3-3 0 16,-3-6 0-16,4 1 0 0,6-2 0 0,1 0 0 16,2 1 0-16,1-5 0 0,-3-5 0 0,4-1 0 15,0-5 0-15,6-1 0 0,-1-3 0 0,5-2 0 16,-1-3 0-16,1 1 0 0,-2-2 0 0,7-1 0 15,4-2 0-15,1 0 0 0,-4-2 0 0,0-3 0 16,1-2 0-16,3-1 0 0,3-2 0 0,0-1 0 16,-4-1 0-16,2-1 0 0,2-2 0 0,-1-4 0 0,-3-2 0 15,-1-1 0-15,1-4 0 0,-2-3 0 0,7-4 0 16,-4-3 0-16,0-8 0 0,3-2 0 0,0-4 0 0,3-3 0 16,0-6 0-16,2-4 0 0,-2-2 0 0,1-5 0 15,3-3 0-15,-4 0 0 0,-3-1 0 0,2 1 0 16,1-2 0-16,-1-2 0 0,1-2 0 0,-4-4 0 15,-5-5 0-15,-3-3 0 0,-1-4 144 0,0-5-144 16,-1-6 0-16,-4-7 144 0,-7-12-144 0,1-6 0 16,2-7 224-16,-3-14-64 0,0-11-16 0,-1-5 0 15,-2-5-16-15,3-6-128 0,1-2 192 0,3 1-64 16,1 5-128-16,-5 12 0 0,-7 9 0 0,-11 7 0 16,-8 5 144-16,-10 12-144 0,-11 8 160 0,-10 3-160 15,-9 1 256-15,-9 6-64 0,-7 3 0 0,-13 4 0 16,-8 1-1776-1,-5 1-352-15,-2-6-80 0</inkml:trace>
  <inkml:trace contextRef="#ctx0" brushRef="#br3" timeOffset="64489.23">18010 8637 33167 0,'-17'-9'2944'0,"7"5"-2352"0,-1 3-464 0,1 0-128 31,2 1-704-31,8 0-144 0,0 0-48 0,-7 2 0 0,-1 0 720 0,8-2 176 0,0 0 0 0,-3 10 0 16,1 1 128-16,2 2 64 0,2 3 16 0,1 1 0 15,1 2-80-15,0 1 0 0,2 1-128 0,-1 1 192 16,1 1 0-16,0-1-16 0,2-2 0 0,-3-4 0 0,1 2 48 0,0-3 16 15,3-3 0-15,-1-2 0 0,-8-10 64 0,12 7 16 16,0-3 0-16,2-5 0 0,1-3 80 0,-3-4 32 16,-1-4 0-16,4-5 0 15,6-4-48-15,2-3 0 0,-3-2 0 0,2-4 0 0,1 0-192 0,2-4-32 16,0 1-16-16,-3 0 0 0,-1 1-144 16,-2 3 0-16,1 2 0 0,-3 5 0 15,-3 5-416-15,-1 1-160 0,-2 4-48 0,-1 2 0 16,-4 2-2032-16,-6 8-416 0,0 0-64 0</inkml:trace>
  <inkml:trace contextRef="#ctx0" brushRef="#br3" timeOffset="83443.92">21500 14288 36863 0,'-65'25'3264'0,"30"-14"-2608"0,1-3-528 0</inkml:trace>
  <inkml:trace contextRef="#ctx0" brushRef="#br3" timeOffset="91846.56">14983 1018 11967 0,'0'0'1072'0,"-11"-8"-864"16,1 0-208-16,-1 3 0 0,1-2 384 0,10 7 16 0,0 0 16 0,0 0 0 15,-11-5-144-15,11 5-16 0,0 0-16 0,0 0 0 16,-9-5-240-16,9 5 144 0,0 0-144 0,0 0 128 16,0 0 0-16,0 0-128 0,0 0 192 0,0 0-64 15,0 0 112-15,0 0 16 0,0 0 0 0,10 0 0 16,0-2 224-16,2 0 48 0,1 1 16 0,4 1 0 15,2 1-112-15,4-1-32 0,4-1 0 16,0 0 0-16,3 1-16 0,2 2 0 0,1 1 0 0,4-1 0 16,2 0 0-16,5 0-16 0,4 0 0 0,5 1 0 15,2-1-80-15,3-1-16 0,4-1 0 0,3 3 0 16,4 0-272-16,7-2 0 0,2-1 0 0,0 0 0 16,0-1 176-16,4 1-176 0,5 1 160 0,2-2-160 15,4-4 224-15,2 3-48 0,-2 3-16 0,3-2 0 16,4 0-160-16,0-1 0 0,-2-1 0 0,8 2 0 0,4 2 0 15,-1-1 0-15,-3-1 0 0,4 1 0 0,7 1 0 0,-4 1 0 16,-1 1 0-16,5 0 0 0,1 2 0 0,-3-3 0 16,-4 1 0-16,5 3 0 0,4 0-128 15,-1 1 128-15,0-3 0 0,2 4 0 0,4 2 0 0,-3 0 0 16,-2-2 0-16,2 2 0 0,2 2 0 0,0-1 0 16,1-4 0-16,3 3 128 0,3 1-128 0,4-1 0 15,-3-4 0-15,1 0 0 0,-2 3 0 0,1-1 0 16,1-4 0-16,-1 4 0 0,-4-2 0 0,4 2 0 15,-1 1 0-15,2-1 0 0,2-2 0 0,-7 2 0 16,-3 1 0-16,0 0 0 0,3-1 0 0,-5 0 160 16,-5 1-160-16,-1 0 160 0,2-3-160 0,-6 2 0 15,-6 0 144-15,-6 0-144 0,-4 0 0 0,-6-1 144 16,-5-2-144-16,-11 1 0 0,-11-1 144 0,-8 0-144 0,-6-1 0 16,-7 0 144-16,-7 0-288 0,-10-1-64 0,-7 4-16 15,-7-2-6960-15,-12-5-1392 0</inkml:trace>
  <inkml:trace contextRef="#ctx0" brushRef="#br3" timeOffset="92630.49">15372 1492 3679 0,'0'0'320'0,"0"0"-320"0,-9 6 0 0,1 1 0 16,3-1 1168-16,-1-1 176 0,6-5 16 0,-5 5 16 15,5-5-1056-15,0 0-192 0,0 0-128 0,0 0 128 16,0 0 448-16,0 0 80 0,0 0 32 0,0 0 0 16,0 0-48-16,11 0-16 0,2-1 0 0,3 0 0 15,0 1-192-15,3 0-48 0,2-2 0 0,1 0 0 16,1 1 144-16,2 1 32 0,4 1 0 0,0 0 0 16,3-1-128-16,2 1-32 0,3 1 0 0,3-1 0 15,5-1-16-15,5 0 0 0,3 0 0 0,3 5 0 16,1 0-64-16,2 2-32 0,-1-4 0 0,5 0 0 15,7 2-32-15,5 0-16 0,2 1 0 0,1-1 0 16,-2 0 16-16,4-1 16 0,6 2 0 0,2 0 0 0,0 1-16 16,4-2-16-16,2-1 0 0,5 2 0 0,4 3-48 0,-1-2 0 15,-2-4 0-15,8 2 0 0,8 3-192 0,1-1 176 16,-2-2-176-16,5 1 160 0,4-1-160 0,0 1 160 16,-2-3-160-16,4 0 160 0,4 1-160 0,0-2 0 15,6-1 0-15,-3 1 128 0,-3 1-128 0,3 1 0 16,5-2 0-16,-2-1 0 0,-4 1 144 0,1-1-144 15,3 3 160-15,1-1-160 0,0 0 304 0,-4 2-48 16,-2-4 0-16,6 2 0 0,-2-1-48 0,-2 0-16 16,-3-1 0-16,3 2 0 0,2 0 0 0,4-3-16 15,-1-3 0-15,-6 3 0 0,-5 1 16 0,3 1 0 0,2 0 0 16,-4 0 0-16,-8-1 0 0,2 3 0 16,3 2 0-16,-9-1 0 0,-9 0-192 0,0 1 128 0,-5-1-128 15,-5 2 128-15,-8 3-128 0,-6 0 0 0,-8 0 144 16,-3 1-144-16,-4 0 0 0,-10 0-240 0,-8 0 48 0,-11-3 0 31,-9-3-1776-31,-9 2-336 0,-8 9-80 0</inkml:trace>
  <inkml:trace contextRef="#ctx0" brushRef="#br3" timeOffset="93300.53">15633 2261 4607 0,'-22'-8'400'0,"6"5"-400"0,1-1 0 0,-2 1 0 0,3 0 1408 0,0-1 208 0,2 1 48 15,2 1 0-15,2 1-736 0,8 1-144 0,0 0-16 16,0 0-16-16,0 0-512 0,0 0-112 0,0 0 0 0,0 0-128 15,0 0 128-15,0 0-128 0,13 6 0 0,-2 0 0 16,1-1 0-16,2 0-144 0,1-4 16 0,1 1 0 16,2-1 128-16,3 0 0 0,-1-1 0 0,3 1 128 15,2 0 368-15,5-1 80 0,3-2 0 0,5 1 16 16,2 0 208-16,3 1 32 0,3-1 16 0,2 0 0 16,2 0-272-16,3-3-48 0,1 2-16 0,7-1 0 15,6 0-144-15,4 0-48 0,2 3 0 0,3 0 0 16,-2-4-112-16,9 1-16 0,2 1-16 0,3 0 0 15,1 0 16-15,4 1 16 0,5 1 0 0,5 1 0 16,5-1 0-16,0 0 0 0,0 0 0 0,4 0 0 16,7-1-208-16,-1 1 176 0,3 1-176 0,0-1 160 0,0-2-160 15,3 1 0-15,0-1 144 0,1 0-144 0,0-1 128 0,3 0-128 16,4-1 160-16,0-1-160 0,-1 1 320 0,-1 2-16 16,2-1-16-16,-1 0 0 0,1-2 144 0,0 2 16 15,2 2 16-15,4 0 0 0,0-1-112 0,-5 1-32 16,-2 1 0-16,-1 2 0 0,3 0-80 0,-4 1-32 15,-3-2 0-15,-1 2 0 0,-2 1-208 16,-3 3 176-16,-5 0-176 0,-1 0 160 0,-7 2-160 0,-9 1 0 16,-8 0 0-16,-3 1 0 15,-2 1-272-15,-8 2-144 0,-9 3-32 0,-7-1-8016 16,-7 4-1616-16</inkml:trace>
  <inkml:trace contextRef="#ctx0" brushRef="#br3" timeOffset="94765.04">17118 744 10815 0,'2'-19'480'0,"0"7"96"0,1-4-448 0,-2 4-128 16,-1 2 0-16,0 1 0 0,-1-2 800 0,-1 3 144 15,2 8 16-15,0 0 16 0,-2-9-384 0,2 9-80 0,0 0 0 0,0 0-16 16,-6-5-112-16,6 5 0 0,0 0-16 0,0 0 0 16,0 0-176-16,0 0-16 0,-3-9-16 0,3 9 0 15,0 0-16-15,0 0 0 0,0 0 0 0,0 0 0 16,-2 10 112-16,-2 1 0 0,0 1 16 0,1 3 0 16,0 1 192-16,-1 2 48 0,1 3 0 0,0 3 0 15,-2 4-64-15,3 2 0 0,-2 0 0 0,-1 8 0 16,0 4-48-16,-2 8-16 0,0 8 0 0,-1 3 0 15,0 1-96-15,-1-1-32 0,1 1 0 0,-3 3 0 16,0 5 0-16,1 3 0 0,-4 1 0 0,2 0 0 16,1-3 0-16,1 3 0 0,-3 8 0 0,3-2 0 15,0-1-112-15,2 0-16 0,0-3-128 0,-2 0 192 16,-1 1 16-16,1-1 0 0,0-3 0 0,1-6 0 0,2-3 224 16,-1-2 32-16,4 2 16 0,0-1 0 0,3-2-48 15,1-2-16-15,1-8 0 0,4-1 0 0,2-5-192 0,3-3-32 16,1-4-16-16,4-2 0 0,0-5-176 0,2-2-144 15,-1-7 144-15,1-3-208 16,-1-7-2144-16,3-7-416 0</inkml:trace>
  <inkml:trace contextRef="#ctx0" brushRef="#br3" timeOffset="95206.9">18256 535 29487 0,'-11'-21'1296'0,"7"11"288"0,-5-2-1264 0,2 2-320 0,-3 3 0 0,3 3 0 16,-5 4-320-16,2 3-128 16,1 4-32-16,-2 4 0 0,0 3 224 0,4-1 64 0,-4 5 0 0,0 5 0 15,-2 3 192-15,1 5-176 0,-2 7 176 0,1 1-160 0,-1 4 160 16,-11 45 0-16,3-9 0 0,3 0 0 0,3-5 0 0,0 0 0 16,0-4 128-16,1 6-128 0,-1 0 0 0,1 8 0 15,0-1 0-15,0 1 128 0,0-4 0 0,-2 4 16 16,-2 4 0-16,6-1 0 0,0-4 192 0,0 0 48 15,-1-2 0-15,1-2 0 0,6-1 0 16,-2-3 16-16,2-8 0 0,3-3 0 0,1-2-32 0,0-7-16 16,-1-4 0-16,3-1 0 0,0-2-160 0,1-3-16 15,0-2-16-15,0-5 0 0,0-4-160 0,1-6 0 16,2 0 144-16,2-6-144 16,0-4-1456-16,-2-7-352 0,2-6-80 0</inkml:trace>
  <inkml:trace contextRef="#ctx0" brushRef="#br3" timeOffset="95654.5">19203 458 34095 0,'-12'-15'3024'0,"7"8"-2416"15,-1 1-480-15,6 6-128 16,0 0-656-16,0 0-160 0,-8 2-16 0,4 4-16 0,4-6 496 0,-7 13 96 15,2 2 32-15,3-1 0 0,1 4 80 0,-3 5 16 16,1 3 0-16,-1 6 0 0,-1 6 128 0,-1 4-128 16,0 4 128-16,-5 43-128 0,0-6 128 0,0-5 0 15,0-1 0-15,-2-1-128 0,-2 1 128 0,-1 0 0 16,0-1 0-16,-2 7-128 0,-2 7 128 0,0-3 0 16,1-3 0-16,-1 6 128 0,-2 7-128 0,1-4 176 15,1-8-176-15,3 1 192 0,-4 2-48 0,1-3 0 16,1-2 0-16,3-6 0 0,0-9 48 0,2-5 0 15,1-3 0-15,2-1 0 0,2-4-64 0,2-4-128 0,4-4 192 16,3-5-64-16,4-4-128 0,2-5-256 0,1-8 64 16,1-4-13616-16</inkml:trace>
  <inkml:trace contextRef="#ctx0" brushRef="#br3" timeOffset="96083.48">20392 473 35935 0,'-7'-2'3200'0,"7"2"-2560"15,0 0-512-15,-5 12-128 16,2 4-704-16,2 0-176 0,0 7-16 0,0 6-16 0,-5 5 544 0,2 4 112 16,1 8 32-16,-3 3 0 0,1 4 224 0,-9 52-192 15,1-7 192-15,2-8-192 0,-2-4 192 0,0 2 0 16,1 2-160-16,-2 3 160 0,0 1 0 0,0 0 0 15,0-3 0-15,1 4 0 0,-1-1 0 0,1-1 0 16,-1-9 0-16,0-2 0 0,0-2 0 0,2-3 0 16,1 0 0-16,-2-7 0 0,1-9 128 0,1-2-128 0,1-6 128 15,2-3-128-15,3-2 160 0,2-5-160 0,3-6 192 16,4-4-192 0,2-1-848-16,3-8-288 0,3-5-48 0,4-8-11872 0</inkml:trace>
  <inkml:trace contextRef="#ctx0" brushRef="#br3" timeOffset="96542.98">21830 433 24879 0,'0'0'2208'0,"0"0"-1760"16,0 0-448-16,0 0 0 0,-5 7 1344 0,0 3 176 15,1 2 32-15,1 6 16 0,-2 3-1440 0,3-5-304 16,-1 7-48-16,-1 5-16 0,0 1 240 0,0 5-192 0,-2 3 192 16,1 5-192-16,-1 0 192 0,-5 45 0 0,1-7-160 0,-3-3 160 15,-1-3 0-15,2 2 0 0,-1-2 0 16,1 4 0-16,-3 5 0 0,-3 1 192 0,1 4-192 16,-2-1 192-16,-3-1 48 0,0 5 16 0,0 10 0 15,-1-7 0-15,-2-7-48 0,-1 2 0 0,3 1 0 0,0-3 0 16,2-3-32-16,4-7-16 0,-1-8 0 0,3-3 0 15,3-1-32-15,-2-4 0 0,3 0 0 0,5-7 0 16,1-7-128-16,4-6 160 0,5-4-160 0,-1-5 160 31,3-3-1824-31,3-7-352 0,0-6-80 0</inkml:trace>
  <inkml:trace contextRef="#ctx0" brushRef="#br3" timeOffset="97287.16">23292 622 10127 0,'0'0'448'0,"0"-4"96"0,0 0-544 0,0-1 0 16,0 5 0-16,0 0 0 0,0 0 2896 0,0 0 480 16,0 0 80-16,0 0 32 0,4 5-2832 0,0-2-656 15,-4-3 0-15,2 7 0 0,0 3 0 0,0 0 0 16,-1-2 0-16,-1 3 0 0,-1 12 0 0,-1 1 0 15,-1-2 0-15,-2 0 0 0,0 0 432 0,-2 2 16 16,-4 4 0-16,1 2 0 0,1 7 48 0,-2 5 16 16,-2 6 0-16,-1 3 0 0,-3 6-64 0,0 2-16 15,-1 5 0-15,0 2 0 0,-5 2-16 0,-2 7 0 16,0 7 0-16,0-2 0 0,0-2-96 0,-2 7 0 16,1 8-16-16,0-1 0 0,0-1-32 0,-3-1 0 0,1 2 0 0,1 0 0 15,1 4 48-15,0-6 0 0,-2-3 0 0,2-3 0 16,0-3 80-16,6-2 32 0,-1 0 0 0,4-6 0 15,3-6-160-15,4-2-16 0,3 2-16 0,3-4 0 16,2-4-240-16,5-7 0 0,5-6 128 0,3-3-128 31,4-6-2240-31,7-6-512 0</inkml:trace>
  <inkml:trace contextRef="#ctx0" brushRef="#br3" timeOffset="100657.21">16924 2242 2751 0,'0'0'128'0,"0"0"16"0,0 0-144 0,0 0 0 0,0 0 0 0,0 0 0 15,0 0 2112-15,-9-3 384 0,9 3 64 0,-9-2 32 16,1 1-1632-16,0 1-320 0,0 1-64 0,8-1 0 16,-9 0-64-16,2 2-16 0,7-2 0 0,0 0 0 15,0 0 16-15,-8 3 16 0,8-3 0 0,0 0 0 16,0 0 0-16,0 0 0 0,0 0 0 0,0 0 0 16,0 0 80-16,0 0 16 0,0 0 0 0,0 0 0 15,0 0-208-15,7-6-32 0,0 3-16 0,2 0 0 16,1-1 48-16,1 0 16 0,0 0 0 0,2 0 0 15,0 1-208-15,-2 1-32 0,2 0-16 0,0 1 0 16,-1-3 0-16,2 2 0 0,-2 0 0 0,3 0 0 0,-1-2-176 16,2 2 192-16,2-1-192 0,2 0 192 0,1-1-32 15,2 1 0-15,-3 1 0 0,2-4 0 0,2 3-16 16,2 0 0-16,-1 0 0 0,2 0 0 0,0-2-16 16,-2 0-128-16,0 3 192 0,-1-1-64 0,-2 2-128 0,0-2 192 15,0 1-192-15,-1 0 192 0,0 1-192 0,0-1 192 16,0-3-192-16,0 0 192 0,-1-1-192 0,2 1 0 15,2-1 144-15,-1 2-144 0,0 0 128 0,-2 1-128 16,2 1 160-16,0-1-160 0,2-2 192 0,-2 1-64 16,0 1-128-16,0 1 192 0,2-1-48 0,-3 1-16 15,1-2 0-15,-3 3 0 0,0 1-128 0,2-3 128 16,-2-1-128-16,3-1 128 0,2-2-128 0,0 0 0 16,-3 2 144-16,3-1-144 0,-1 0 0 0,3 1 0 15,0 2 0-15,-1 0 128 0,-1-2-128 0,0 1 0 16,-2 0 0-16,0 0 128 0,-3 3-128 0,-1 0 0 0,-2-1 0 15,0 0 0-15,-1-1 0 0,2 1 0 0,-3 1 0 16,2-1 0-16,-1-4 0 0,0 3 128 0,0 1-128 16,1 0 0-16,-1 0 0 0,2-2 144 0,-2-1-144 0,1 1 0 15,-3 1 144-15,1 2-144 0,-2 0 0 0,3-1 144 16,3-3-144-16,0 3 0 0,-3 1 0 0,3 0 128 16,-3 0-128-16,2 0 160 0,-2-1-160 0,1 0 160 15,-2 1-160-15,1 0 0 0,-1 1 144 0,2-2-144 16,-3 2 0-16,-1-2 128 0,1-3-128 0,1 1 0 15,0-1 128-15,-1 0-128 0,-1 0 160 0,2 0-160 16,1 3 192-16,0 0-64 0,-2 1-128 0,3-1 192 16,1-1-192-16,0 0 176 0,1-1-176 0,-3 1 160 0,-2 2-160 15,2 1 128-15,-1 0-128 0,1-1 128 0,-1-1-128 0,-1 1 0 16,0 1 0-16,0 0 128 0,-1-1-128 0,2 0 0 16,-1 0 0-16,-1 1 0 0,-1 1 0 0,1-2 0 15,1-3 0-15,-3 2 0 0,2 2 0 0,-1 0 128 16,0-1-128-16,2 0 0 0,-1 0 0 0,-1 1 128 15,2 2-128-15,0-1 0 0,0-3 128 0,0 1-128 16,0 1 128-16,1 0-128 0,2 0 0 0,-4-2 128 16,-3-5-128-16,1 6 0 0,1 2 0 0,1-1 128 15,1-1-128-15,-3 0 0 0,0 0 0 0,1 2 0 16,2 1 128-16,-5 0-128 0,1-6 0 0,1 1 0 16,3 0 0-16,-5 2 0 0,2 1 128 0,2-1-128 15,-2-1 0-15,1 1 128 0,0 1-128 0,0 1 0 16,1 0 0-16,-2-1 0 0,0-2 0 0,1 0 0 0,2 5 128 15,1-3-128-15,-4-3 0 0,2 2 0 16,2 1 0-16,2 0 0 0,-1-2 0 0,3 1 0 0,-1 0 0 0,-2 1 128 16,3 0-128-16,-2 0 0 0,1 0 0 0,-1-1 0 15,-1-1 0-15,1 1 0 0,0 2 0 0,0-2 0 16,-2-4 0-16,-1 3 128 0,-1 1-128 0,0 0 0 16,1 0 160-16,-2-1-160 0,0-2 192 0,-2 3-192 15,1 2 0-15,-1-1 0 0,-1 0 0 0,0 0 0 16,-1-1 0-16,2 1 0 0,1 3 160 0,-3-3-160 15,1-2 0-15,1 1 0 0,-1 1 0 0,0 0 0 16,-1-1 0-16,2 0 0 0,0-2 0 0,0 3 0 16,0 0 0-16,-3 0 0 0,2 0 0 0,1 0 0 15,1-1 0-15,0 0 0 0,-1 0 0 0,0-1 0 0,-1 1 0 16,2 0 128-16,2 1-128 0,-2 0 0 0,-3-1 128 16,2-1-128-16,1-1 0 0,1 2 128 0,-2 1 0 15,1 0 0-15,1 0 0 0,2-3 0 0,-2 2-128 0,0 0 0 16,0 1 0-16,1 0 0 0,1-2 0 0,-3 1 0 15,-1 1 0-15,1-1 0 0,0 0 0 0,0 0 0 16,0-1 0-16,1 2 0 0,-2 0 0 0,-1-1 0 16,1-1 0-16,-1 2 0 0,2-2 192 0,1 1-64 15,-2 1 0-15,2-1 0 0,-1 0-128 0,4 0 0 16,-2 1-160-16,-1 0 160 0,0-2 0 0,1 1 0 16,1-2 0-16,0 1 0 0,0 2 0 0,0-1 0 15,3-1 0-15,-3 0 0 0,-2 0 0 0,1 1 0 0,1 2 0 16,0-2 0-16,0-1 0 0,-1 1 0 0,1 0 0 15,-2 0 0-15,1 0 128 0,1-2-128 0,-1 0 0 0,1 2 0 16,-1 1 0-16,1 0 0 0,-2-1 0 0,1 0 0 16,2-3 0-16,-2 3 0 0,-1 2 0 0,2-1 0 15,3-3 0-15,0 1 0 0,0 0 0 0,0 1 0 16,1-2 0-16,1 1 0 0,-2-1 0 16,1 1 0-16,-3 1 0 0,1 0 0 0,0-2 0 0,2 1 0 15,-1 0 128-15,1 0-128 0,0 1 0 0,1-3 0 16,-1 2 128-16,1-2-128 0,-3 0 0 0,1 1 0 15,-2 1 0-15,1 0 0 0,-2-2 0 0,0 1 0 16,0 1 0-16,2 0 0 0,-1-2 0 0,1 1 0 16,-2 0 0-16,2 0 0 0,2-1 0 0,0 1 0 0,-2 0 0 15,2-1 0-15,2 0 0 0,-3 2 0 0,1 0 0 16,0-1 0-16,1 0 0 0,1 1 0 0,-5 0 128 16,2 1-128-16,-1-1 0 0,1 1 0 0,-2-1 0 15,-2 0 0-15,1 2 0 0,-3-1 0 0,1 0 0 0,0-1 0 16,1-1 0-16,-3 1 0 0,1 0 0 0,0-2 0 15,1 1 0-15,0 0 0 0,2 0 0 0,1-1 0 16,-2 1 0-16,2 1 0 0,2-1 0 0,-1 0 0 16,1 2 0-16,-1-1 0 0,1-2 0 0,-3 3 0 15,-2 0 0-15,0-1 0 0,2 0 0 0,0 0 0 16,-3-1 0-16,2 1 0 0,0 0 0 0,-1 2 0 16,2-2 0-16,-3 1 0 0,2-1 0 0,0 1 0 15,-1 0 128-15,1 0-128 0,-3 0 0 0,1-1 0 16,0 1 0-16,1 0 0 0,-3 0 0 0,1 0 0 0,0-1 0 15,0 0 0-15,0 1 0 0,-3-1 0 0,2-1 0 0,-1 1 0 16,-8 2 0-16,11-1 0 0,0-1 0 0,-1-1 0 16,-1 2 0-16,2-1 0 0,-2-2 0 0,4 2 0 15,-4-1 0-15,1 2 0 0,5-3 0 0,-2 1 0 16,-2-1 0-16,2 2 0 0,-1-2 0 0,4 1 0 16,-1 1 0-16,-2 0 0 0,-2 1 0 0,1 0 0 15,3-1 0-15,-2 1 0 0,-2 1 0 0,1 0 0 16,0-2 0-16,0 2 0 0,-1 0 0 0,-1 0 0 15,1 0 0-15,-1 0 0 0,0 0 0 0,1-2 0 16,-2 1 0-16,-1 0 0 0,2 0 0 0,-1 0 0 16,1 0 0-16,-2-1 0 0,0-1 0 0,1 1 0 15,-9 2 0-15,11-1 0 0,-1-2 0 0,-2 1 0 16,-8 2 0-16,10-4 0 0,0 1 0 0,0 1 0 0,-1 1 128 16,-9 1-128-16,9 0 0 0,1-3 0 0,1 0 0 15,-2 0 0-15,0 1 0 0,1-2 0 0,1 0 0 0,-1 1 0 16,-2 0 0-16,1 1 0 0,2-1 0 0,-11 3 0 15,9-1 128-15,0-1-128 0,0 1 0 0,-9 1 0 16,7-3 0-16,-7 3 0 0,8-2 0 0,0 0 0 16,-1 0 0-16,-7 2 0 0,0 0 0 0,0 0 0 15,10-2 0-15,0 0 0 0,-10 2 0 0,0 0 0 16,8-2 0-16,-8 2 0 0,10-1 0 0,-10 1 0 16,0 0 128-16,9 0-128 0,-1-1 0 0,-8 1 0 15,0 0 0-15,0 0 0 0,0 0 0 0,0 0 0 16,0 0 0-16,0 0-144 0,0 0 144 0,0 0-160 0,-7 2 160 0,7-2-160 31,0 0-368-31,-10 5-80 0,-6-2-16 0,6 1 0 16,10-4-1392-16,-6 6-288 0,-3-3-48 0,9-3-6368 0,-10 3-1280 0</inkml:trace>
  <inkml:trace contextRef="#ctx0" brushRef="#br3" timeOffset="103613.49">22433 1613 11055 0,'0'0'976'0,"0"0"-784"0,0 0-192 0,0 0 0 15,0 0 688-15,0 0 80 0,0 0 32 0,0 0 0 16,0 0-96-16,0 0 0 0,0 0-16 0,10 1 0 16,1-1-48-16,2-1 0 0,2-2 0 0,3 2 0 15,1 1-32-15,4-1-16 0,3-1 0 0,5 0 0 16,3-1-64-16,2 1-16 0,5 0 0 0,0 0 0 16,1 0-64-16,1 0-32 0,-5-2 0 0,4 1 0 0,0-1 16 15,-1-2 0-15,6-2 0 0,-1 3 0 0,0 1 64 16,0 2 16-16,0-1 0 0,0 3 0 0,-5 0-160 0,0-1-32 15,-1-1 0-15,0-1 0 0,0-2-96 0,2 0-32 16,1-2 0-16,-4 3 0 0,1 1-64 0,-2 0-128 16,0-1 176-16,-5 0-176 0,-1 2 240 0,-3 2-64 15,1-3-16-15,0 0 0 0,-1-2-160 0,0 1 0 16,0-1 0-16,0 1 0 0,1 1 0 0,-2-1 0 16,-5 0 144-16,0 1-144 0,-1-1 0 0,0 1 144 15,-6 0-144-15,2 0 0 0,-2 1 192 0,0 0-64 16,-2-2 0-16,1 2-128 0,-1-2 144 0,-1 2-144 15,-2 0 0-15,0 0 144 0,0 0-144 0,0-1 0 0,-1 0 0 16,0 1-176-16,-3-1 176 0,2-2 0 16,0 0 0-16,0 4 0 0,-9 1 0 0,11-2 0 0,-4 1 0 15,3-1 0-15,-2 0 0 0,-8 2 0 0,9-1 0 0,2 0 0 16,-2-1 0-16,-1 0 0 0,-8 2 0 0,9-2 0 16,-1 1 0-16,-8 1 0 0,8-2 0 0,-8 2 128 15,0 0-128-15,0 0 0 0,0 0 0 0,0 0 0 16,0 0 0-16,0 0 0 0,0 0 0 0,0 0 0 15,0 0 0-15,0 0 144 0,0 0-144 0,0 0 0 16,-5-7 128-16,5 7-128 0,-4-5 0 0,-5 3 0 16,-2-1 0-16,0 3 0 0,0 0 0 0,0 2 0 15,-2-2 0-15,0 2 0 0,-3 2 0 0,-1 1 0 16,0-3 0-16,0 2 0 0,-3 1-128 0,-3 0 128 16,-5 1 0-16,-3 0 0 0,-1 2 0 0,-6 0 0 0,-5-1 0 15,0 2 0-15,-3 0 0 0,0 3 0 0,1 1 0 16,-2-2 0-16,-4-2 0 0,-5 0 0 0,-5 1 0 0,1-2 0 15,0 5 0-15,2-1 0 0,2-1 0 16,-4-3 0-16,-1-2 0 0,-3 1 0 0,-1 0 0 0,0 0 0 16,1-1 0-16,4 0 0 0,4-2 176 0,-5 0-176 15,1-2 160-15,-1 0-160 0,2 1 160 0,4 2-160 16,1-1 160-16,7 2-160 0,3-1 128 0,0 0-128 16,-1-2 0-16,2 0 0 0,-1 4 128 0,2-2-128 15,2-1 0-15,1 2 0 0,4 0 0 0,4-1 128 16,1 0-128-16,6-2 0 0,3-2 0 0,3 1 128 15,3 0-128-15,2 1 0 0,2-6 128 0,3 2-128 0,8 1 0 16,0 0 144-16,0 0-16 0,0 0 0 16,-4-5 0-16,4 5 0 0,5-7-128 0,5 2 128 0,2 0-128 0,6-2 128 15,4 0-128-15,7-2 0 0,7 0 0 0,7 2 0 16,6-2 0-16,3 0-144 0,1 0 144 16,0 2 0-16,2 0-128 0,3-2 128 0,4-4 0 0,4 2 0 15,4 1 0-15,-1 3-128 0,-5 0 128 0,0-1 0 16,-1-4 0-16,4 1 0 0,5 1 0 0,-1 2 0 15,-3 3 0-15,-2-3 0 0,-5-4 0 0,2 5 0 16,5 3 0-16,-2-1 0 0,0-2 0 0,-4 4 0 16,-5-1 0-16,-3 2 0 0,-3-1 0 0,0-2 0 15,0-1 0-15,-5 3 0 0,-4 1 0 0,-4 0 0 16,-2-1 0-16,-4 0 0 0,-4-1 0 0,-6 2 0 16,-1 2 0-16,-5 0 0 0,-3-2 0 0,-3 1 0 0,-10 1 0 15,0 0 0-15,0 0 0 0,0 0 0 16,0 0 0-16,0 0-160 0,-5 5 160 0,-8 1-128 0,-4-2 128 15,-4 0-128-15,-2-2 128 0,-3 1-128 0,-3 4 128 0,-3-3-128 16,-3-3 128-16,-1 1-128 0,-4 2 128 0,2 0 0 16,-3-1-144-16,0 0 144 0,2-3 0 0,-10 1 0 15,-8 1-144-15,-2 0 144 0,-3 1 0 0,0 0 0 16,0-1 0-16,-3 0 0 0,-3 0 0 0,-6 1 0 16,-7 2 0-16,1 1 0 0,3 2 0 0,-3-1 0 15,-5-4 0-15,-4 4 0 0,-1 1 0 0,5 1 0 16,3-2 0-16,-2 1 0 0,-2-2 0 0,2 2 0 15,2 1 0-15,2-2 0 0,3-1 0 0,-4-1 0 16,-4 1 0-16,1 0 0 0,6 2 0 0,1-3 0 16,0-3 0-16,0 2 0 0,-1 2 0 0,6 0 0 15,2 1 0-15,3-2 0 0,1 2 0 0,0-3 0 0,-1 0 0 16,2 0 0-16,-1 3 0 0,5-1 0 0,2 1 0 16,1-3 0-16,1 1 0 0,3 0 0 0,-1 2 0 0,2-1 0 15,0 1 0-15,4 0 128 0,1-1-128 0,3 1 0 16,2-1 0-16,3-1 0 0,-2 0 0 0,3 1 0 15,-2-1 0-15,1 2 0 0,4 1 0 0,0-2 0 16,0 0 0-16,4-3 0 0,2 0 128 0,1 3-128 16,0 0 0-16,1 0 0 0,-2-3 0 0,1 2 0 15,1-1 0-15,-4 0 0 0,-2 0 0 0,1 1 0 16,-2-2 0-16,-1 2 0 0,-1 1 0 0,1 2 0 16,0-2 0-16,2-1 0 0,1 1 0 0,0-1 0 15,-3 1 0-15,0-1 0 0,-1 0 0 0,-1-1 0 0,1 0 0 16,-2 0 0-16,2 0 0 0,0 0 144 0,2 3-144 15,2-1 0-15,0 0 0 0,-1-3 0 0,-1-3 0 0,-3 0 0 16,-1 0 0-16,0 4 0 0,2 2 0 0,-4 2 0 16,1-1 0-16,0 1 0 0,-1 1 0 0,4 0 0 15,-1-2 0-15,2-1 0 0,1 1 0 0,-7-2 0 16,-2 2 0-16,1 1 0 0,3-1 0 0,-3 2 0 16,1 0 0-16,2-1 0 0,2-1 0 0,1 0 0 15,2-2 0-15,-3-1 0 0,-3-3 0 0,1 0 0 16,1 1 0-16,-1 0 0 0,2 1 0 0,0-3 0 15,0 4 0-15,2 0 0 0,-1 0 0 0,2-1 0 16,-1 0 0-16,-1 1 0 0,1 0 0 0,-1 0 0 16,-4 1 0-16,1-1 0 0,0 1 0 0,1-1 0 0,-1-1 0 0,4-1 0 15,1 1 0-15,4-1 0 0,4 1 0 16,-1-1 0-16,2 1 0 0,2-2 0 16,-4-1 0-16,3 1 0 0,0 1 128 0,-3-1-128 0,0 2 128 0,-1-2-128 15,-1-2 0-15,3 6 0 0,0-2 0 0,1 0 0 16,0 0 0-16,1-1 0 0,1 2 0 0,2-2 0 15,0 2 0-15,0-1 0 0,0 0 0 0,1 1 0 16,-1 2-144-16,0 0 144 0,2-2 0 0,1 0 0 16,1 1 0-16,0-2 0 0,3 0 0 0,2 1 0 15,2-1 0-15,2-1 0 0,0-1 0 0,9-1 0 16,-5 1 0-16,5-1 0 0,-8 2 0 0,8-2 144 16,0 0-144-16,0 0 0 0,0 0 0 0,0 0 0 15,0 0 0-15,0 0 0 0,0 0 0 0,11-4 0 16,-2-2 0-16,4 2 0 0,0-2 0 0,2 1 0 0,-1 2 0 15,1 0 0-15,1-2 0 0,2 1 0 0,1 1 0 0,3-2 0 16,-2 0 0-16,3-2 0 0,0-1-144 0,1 2 144 16,4 0 0-16,3 0 0 0,2-4 0 0,4 1 0 15,4 0 0-15,2 2 0 0,1-2 0 0,1 0-128 16,0 0 128-16,0 1 0 0,1-3 0 0,5-1 0 16,3-2-128-16,3 1 128 0,1 1 0 0,0 2 0 15,0 2 0-15,-3-2 0 0,1-2 0 0,-1-1 0 16,3-2 0-16,4 2 0 0,2 5 0 0,-2-1 0 15,0-1 0-15,-2 0 0 0,-2 1 0 0,0 0 0 16,2-2 0-16,1 2 0 0,-1 0 0 0,-3 1 0 16,-3-1 0-16,0 0 0 0,0 0 0 0,1 1 0 15,3 1 0-15,-2 3 0 0,4-3 0 0,-2 2 0 16,-3-2 0-16,1 2 0 0,1-1 0 0,1 0 0 16,3-2 0-16,1 0 0 0,-1 0 0 0,0 1 0 0,-4 0 0 15,1 1 0-15,3-3 0 0,-1-1 0 0,3 0 0 0,-3 1 0 16,-1 1 0-16,-4 2 0 0,-3-3 0 0,1 1 0 15,-2 2 0-15,3-1 0 0,1 1 0 0,1 0-160 16,-4 2 160-16,0 3 0 0,-2 1 0 0,-1-3 128 16,-2 1-128-16,2-1 0 0,2-2 0 0,1 2-128 15,-3 0 128-15,2 1 0 0,-2 1 0 0,0-1 128 16,-2 2-128-16,0-2 0 0,3-3 0 0,-2-1-128 16,2 1 128-16,-1 0 0 0,0 2 0 0,-3 2-128 15,-2 1 128-15,-2 0 0 0,-3-1 0 0,0 1 0 16,-1-5 0-16,2 1 0 0,2-1 0 0,-5 0 0 0,2 2 0 15,-3 0 144-15,1 1-144 0,1-2 0 0,-5 1 0 16,0 1 0-16,-1-1 0 0,-2 0 0 0,0-5 0 0,2 2 0 16,1-2 0-16,4 3 0 0,1 1 0 0,1-2 0 15,-1-1 0-15,-2 5 0 0,0-1 0 0,-3-1 0 16,-1 1 0-16,-2 0 0 0,0 0 0 16,-1-2 0-16,1-2 0 0,3 4 0 0,1-1 0 0,1-1 0 15,1-1 0-15,-1 0 0 0,-1 2 128 0,1-2-128 16,2-1 144-16,-2 0-144 0,-2 0 0 0,0 2 0 15,-2-2 0-15,4 2 0 0,1-2 0 0,1 2 0 16,3 0 0-16,1 1 0 0,3-3 144 0,-2 3-144 16,-2 1 128-16,-3 0-128 0,0 0 0 0,-3 0 0 15,1-1 0-15,-2 2 0 0,1 0 0 0,4 0 0 16,0 0 0-16,-1-1 0 0,-1 1 0 0,-2 2 0 0,2-2 0 16,0 0 0-16,-3-1 0 0,0-1 0 0,-2 1 0 15,-1 1 0-15,0 1 0 0,1-2 0 0,2 1 0 0,4-1 0 16,1 0 0-16,1 0 0 0,1 1 0 0,-1-1 0 15,-2 0 128-15,-1 2-128 0,-2-2 128 0,-1 2-128 16,0-2 0-16,1 0 0 0,-2-1 0 0,0 2 0 16,4-3 0-16,-2 0 0 0,-1 2 0 0,2-1 0 15,-1-1 128-15,-1 1-128 0,-3 0 128 0,-1 1-128 16,-1 0 0-16,-1 0 128 0,-1-1-128 0,-2 1 0 16,-2-1 0-16,2 0 0 0,1-1 128 0,-1 0-128 15,-1 2 0-15,1 0 0 0,-1-1 0 0,0 2 0 16,-1 2 0-16,0 0 0 0,0 0 0 0,2 1 0 15,-3-1 128-15,1 3-128 0,0-1 128 0,-1 2-128 0,0-2 0 16,-3 1 0-16,2-2 0 0,-1-1 0 0,2 0 0 0,-3 1 0 16,-1-1 0-16,2 1 0 0,1 1 0 15,0 1 0-15,-4-2 0 0,1-1 0 0,-3 0 0 0,-3 2 0 16,-2-1 0-16,-9-1 0 0,0 0 0 0,0 0 0 16,0 0 0-16,0 0 0 15,-7-1-656-15,-6-2-16 0,-2 2 0 0,-5 0-8800 16,-1 1-1776-16</inkml:trace>
  <inkml:trace contextRef="#ctx0" brushRef="#br3" timeOffset="117433.06">16821 2175 13823 0,'0'0'1216'0,"-8"3"-960"0,8-3-256 0,-8 3 0 31,1 0-448-31,7-3-144 0,0 0-32 0,0 0 0 0,0 0 832 0,0 0 176 0,0 0 16 0,0 0 16 16,0 0-224-16,0 0-32 0,0 0-16 0,0 0 0 15,0 0 224-15,8-4 32 0,-8 4 16 0,10-3 0 16,-10 3 0-16,0 0 0 0,6-7 0 0,-6 7 0 15,5-5 16-15,-5 5 0 0,0 0 0 0,0 0 0 16,0 0-112-16,6-8 0 0,-6 8-16 0,0 0 0 16,0 0-96-16,0 0-16 0,0 0 0 0,0 0 0 0,2-6-192 15,-2 6 176-15,0 0-176 0,0 0 160 0,0 0-160 0,0 0 0 16,9-5 0-16,-9 5 0 0,0 0 0 0,10-2 0 16,1 2 0-16,-3 0 0 0,2-2 0 0,2 2 0 15,3-1 144-15,-1 0-144 0,-1-1 160 0,5 1-32 16,-1 0-128-16,3 0 192 0,0-1-16 0,2 0-16 15,-1 0 0-15,3-1 0 0,-2 0-160 0,5 0 160 16,2-2-160-16,3 1 160 0,1 0-32 0,1 0-128 16,-1 2 192-16,0 0-64 0,-1-1-128 0,-1 1 0 15,-1 0 0-15,-1-1 0 0,2-1 176 0,1-3-48 16,1-1-128-16,3-1 192 0,2 1-192 0,1 0 176 16,2 1-176-16,0 2 160 0,1-1-160 0,-5 2 0 15,-1 1 144-15,-1-1-144 0,-5-1 0 0,0-1 0 0,-3 1 0 16,2 0 128-16,-2 2-128 0,1 0 0 0,-2-2 0 0,3 2 128 15,2 1-128-15,1 0 128 0,0 0-128 16,-2 0 128-16,0 0-128 0,-1-1 0 0,-3-1-128 0,2-2 128 16,-3-1 0-16,2 1 0 0,2-2 0 0,1 0 0 15,2 2 0-15,-2-1 0 0,-1 1 0 0,1 3 0 16,-3 1 0-16,2 1 128 0,-1 1-128 0,1-1 0 16,-3-3 0-16,0 1 0 0,-2 3 0 0,0-2 0 15,-1 0 176-15,2-1-48 0,-3-1 0 0,3 1 0 16,-3-1-128-16,4 2 0 0,0-1 0 0,2 1 0 15,-1-1 0-15,1-2 0 0,-2 1 0 0,2 1 128 16,-2-1-128-16,2 3 0 0,-4 1 144 0,0-1-144 16,-1-3 0-16,0-1 144 0,-1 0-144 0,0 1 0 15,-2-1 144-15,2 2-144 0,-1-2 0 0,0 2 144 16,0 1-16-16,-1 0 0 0,-2 0 0 0,0-1 0 16,-2 2 48-16,1 2 0 0,2 3 0 0,-3-3 0 0,0-2-48 0,2 1 0 15,0-1 0-15,1 1 0 0,-2-2-128 0,1 1 0 16,2 0 144-16,-3 0-144 0,-1 0 0 0,0-1 144 15,1 0-144-15,-1-1 0 0,1 0 144 0,1 1-144 16,5 1 0-16,-1-1 144 0,4-3 0 0,0 1 0 16,-2-1 0-16,3 2 0 0,2-1-16 0,-3 0 0 15,-2 0 0-15,-1 3 0 0,0 0-128 0,-1 0 0 16,-3 1 0-16,0-4 0 0,-3 2 0 0,-2 1 0 16,1 2 0-16,-5-1 0 0,-2-2 0 0,0 2 0 15,-8 0 0-15,0 0 0 0,8 2 0 0,-8-2 0 16,0 0 0-16,6 4 0 0,-6-4 0 0,0 0 0 0,0 0 0 0,1 8 0 15,-1-8 0-15,-3 10 0 0,0 0 0 16,-3 0 0-16,6-10 0 0,-8 6 160 0,-3-3-160 0,2 3 160 16,-2 0-160-16,0-1 128 0,-1-1-128 15,1-1 128-15,-3 0-128 0,2 1 0 0,-1-2 144 0,3-4-144 16,-1 1 0-16,3-2 144 0,8 3-144 0,-6-7 0 16,2-4 256-16,-2-1-64 0,3-2-16 0,-1-1 0 15,2-4 128-15,1-1 16 0,1 0 16 0,1-2 0 16,1 0 768-16,3-4 160 0,-2-1 16 0,5-2 16 15,3-1-1808 1,-1 4-352-16,2 3-80 0,0 1-16 0,2 1 800 0,1 1 160 0,-3 5 0 0,2 2 0 16,0 4 0-16,2 2 0 0,-3 3 0 0,1 3 0 0,2 2 0 15,-2 2 0-15,0 2 0 0,0 3 0 16,1 4-128-16,0 3 128 0,-2 0 0 0,-2 4 0 0,3 4 0 16,-3 1 0-16,0 0 0 0,-5 3 0 0,-1 0 0 15,0-3 0-15,-2-2 0 0,1-4 0 0,-3-3 0 16,0-1 0-16,-1-3 0 0,-2-1 0 0,2-10 0 0,-6 4 0 15,-2 0 0-15,1-1 0 0,-5-5 0 0,0 0 0 16,-3-2 160-16,1-2-32 0,0-1 64 0,-1-3 0 16,3-3 16-16,-2 2 0 0,1-3-208 0,2 2 144 15,2-2-144-15,0 0 128 0,4 0-128 0,-1 0 0 16,3 2 0-16,2 0 128 0,1 2-128 0,2 1 0 16,2 2 0-16,3 1 0 0,2 4 0 0,1 0 0 15,2 2 0-15,0 1 0 0,2 4 0 0,2 4 0 0,-1-1 0 16,1 4 0-16,0 2-128 0,-1 3 128 0,-3 1 0 15,0 1 0-15,-1 0 0 0,-1 3 0 16,-3-1 0-16,2-4 0 0,-5-2 0 0,-1-3 0 0,-3-1 0 16,-1-3 0-16,-1 2 0 0,-1-1 0 0,-5-2 0 0,0-3 0 15,-4 1 0-15,0-5 0 0,-1 0 0 0,0-4 0 16,-1 0 0-16,0-3 0 0,1 3 0 16,1-3 0-16,0-3 0 0,3-1 0 0,-1-2 0 0,6-1 128 15,-2 0-128-15,4-2 0 0,1-1 0 0,3-3 128 16,5 0-128-16,1-1 0 0,3 0 0 0,3 1 128 15,2-1-128-15,4 3 0 0,2 1 0 0,-2 4 0 16,0 4 0-16,-2 5 0 0,-1 3 0 0,-2 6 0 16,0 5-128-16,-3 6 128 0,-2 1 0 0,-3 8 0 15,0 4 0-15,-7 3 0 0,-4 1-144 0,-7-1 144 16,-6-2 0-16,-2-3 0 0,1 1 0 0,-2-5 0 16,1-5 0-16,-2-2 0 0,0-2 0 0,3-3 0 0,1-1 160 0,2-7-16 15,-1-5 0-15,5-2 0 0,3-3 192 0,1-2 48 16,3-6 0-16,4-4 0 0,3-3 0 0,2-1 16 15,3-1 0-15,2-1 0 0,3-5-272 0,1 1-128 16,2 0 128-16,-2 1-128 0,-1 3 0 0,-1 4 0 16,1 3 0-16,-6 7 0 15,-1 4-912-15,-6 7-272 0,0 0-48 0,0 0-8816 16,-7 12-1744-16</inkml:trace>
  <inkml:trace contextRef="#ctx0" brushRef="#br3" timeOffset="118305.51">16719 2453 13823 0,'-9'-10'1216'0,"-1"2"-960"15,3 4-256-15,-2 1 0 0,-1 1 1440 0,3-1 240 16,-1 0 48-16,-1 2 16 0,1 1-912 0,2-3-192 16,-2-4-48-16,3 0 0 0,0 1-128 0,3-3-16 15,-3-4-16-15,2 0 0 0,1-6-96 0,2-1-16 16,0-1 0-16,2-1 0 0,1-2 48 0,2 0 0 15,3 1 0-15,1-3 0 0,0-1-16 0,2-2 0 16,2 3 0-16,2-2 0 0,3 2-48 0,1 1-16 0,3-1 0 16,-2 4 0-16,-1 2 48 0,3 5 16 0,-1 6 0 15,-3 7 0-15,0 2-160 0,0 5-48 0,-1 6 0 16,-1 5 0-16,-4 5-144 0,-1 3 0 0,-1-1 0 16,-4 5 0-16,1-1 0 0,-5 2 0 0,-3 0 0 15,-5 1 0-15,-1 1 0 0,-3 0 0 0,-2-2 144 0,-4-2-144 16,-2-1 192-16,-1-5-48 0,1-3 0 0,1-3 0 15,-4 0 176-15,3-4 16 0,2-7 16 0,0-3 0 16,1-5 224-16,3-5 32 0,3-4 16 0,1-5 0 16,2-7-176-16,5-2-48 0,4 0 0 0,1-3 0 15,2-3-208-15,2-2-32 0,5-2-16 0,4-2 0 16,2-2-144-16,4 0 0 0,5-2 144 0,0 5-144 16,5 5 0-16,-2 5 0 0,-2 1 0 0,-2 6 0 15,-2 5 0-15,-1 4 0 0,-2 6 0 0,-3 4 0 0,-2 2 0 0,-2 5 0 16,0 3 0-16,-4 6 0 0,-8 3 0 15,-3 5 0-15,-3 1 0 0,-10 7-128 0,-5 5 128 0,-5 1 0 16,-3 2 0-16,-3-4 0 0,-4-4 0 0,-6-3 144 16,-2 0-144-16,0-4 160 0,-6-6 0 0,6-1 0 15,3-1 0-15,3-4 0 0,4-5 32 0,6-4 16 16,2-6 0-16,6-1 0 0,5-3-16 0,5-3 0 16,3-4 0-16,6-3 0 0,5-2-32 0,5-3-16 15,5-2 0-15,4-6 0 0,3-3-144 0,2 2 0 16,3 1 0-16,-1 5 0 0,2 6 0 0,-1 3 0 15,-2 8 0-15,-4 4 0 0,-3 5 0 0,-2 6 0 16,-4 4 0-16,-1 3 0 0,-4 5-320 0,-1 4-64 16,-2 4 0-16,1 0 0 15,-5 0-2384-15,0-2-496 0</inkml:trace>
  <inkml:trace contextRef="#ctx0" brushRef="#br3" timeOffset="119556.4">20114 1692 6447 0,'0'0'576'0,"-10"0"-576"16,1 0 0-16,0 0 0 0,0-1 1424 0,9 1 176 15,0 0 48-15,0 0 0 0,-8-1-752 0,8 1-128 16,0 0-48-16,0 0 0 0,0 0-176 0,0 0-32 16,0 0-16-16,12 3 0 0,0-1-48 0,6-2 0 0,-1-2 0 15,7 0 0-15,1-2 160 0,3 2 32 0,5 1 0 0,6-3 0 16,4-3-192-16,4 2-48 0,4-1 0 16,2 1 0-16,0-2 80 0,5 3 16 0,-1-1 0 0,4 0 0 15,2-1-96-15,1 2-16 0,2 1 0 0,-1 1 0 16,-1 4-384-16,-1-2 0 0,0-3 0 0,1 1 0 15,3 0 160-15,0 2-160 0,-1 2 192 0,-3-1-192 16,-7-4 240-16,2 2-64 0,1-2-16 0,1-1 0 16,2 2-32-16,-5 1 0 0,-4 1 0 0,-4-1 0 15,-4 0-128-15,4-1 192 0,6-2-192 0,-1 0 192 16,2-1-32-16,-1 2 0 0,-1 3 0 0,-4 0 0 16,-4-1-32-16,-3-1 0 0,-1-1 0 0,0-2 0 15,2 0 0-15,1-1-128 0,-1 1 192 0,0 2-64 16,0 0-128-16,-4 2 0 0,-1 0 0 0,-4 0 0 0,-1 0 144 15,4-1 0-15,-3-3 0 0,2 1 0 0,2-1-144 0,-1 0 128 16,1-2-128-16,-1 3 128 0,1 1-128 0,-2-1 128 16,0 0-128-16,-2-1 128 0,-3 1-128 0,-1-1 0 15,-2-2 0-15,3 1 0 0,1-2 128 0,1 3-128 16,1 3 192-16,2-2-64 0,0-3-128 0,1-1 0 16,-4 0 0-16,-1 0 0 0,-1 1 0 0,-4 0 0 15,0-1 0-15,-4 1 0 0,0 3 192 0,0-1-64 16,-1-1 0-16,0 3 0 0,1-3-128 0,0 3 0 15,1-1 0-15,-2 3-176 0,-2-2 176 0,0 1 0 16,-1 0 128-16,0 2-128 0,-2 1 0 0,2 0 0 16,-2-1 0-16,-2 0-128 0,-3 2 128 0,-1 0 0 15,-1-1 128-15,2-1-128 0,-5 0 0 0,2 1 0 16,-10-1 0-16,9 4 0 0,-9-4 0 0,8-1 0 0,-8 1 0 16,0 0 0-16,0 0 0 0,9 0 0 0,-9 0 0 15,0 0 0-15,7 2 0 0,-7-2 0 0,0 0 0 0,8 1 0 16,-8-1 0-16,0 0 0 0,0 0 0 0,0 0 128 15,0 0-128-15,0 0 0 0,0 0 0 0,0 0 128 16,0 0-128-16,0 0 0 0,0 0 0 0,0 0 0 16,0 0 0-16,4 7-208 0,-4-7 48 0,0 0 16 15,0 0-1472-15,0 0-304 16,0 0-48-16,0 0-5728 0,0 0-1152 0</inkml:trace>
  <inkml:trace contextRef="#ctx0" brushRef="#br3" timeOffset="120193.01">24326 1322 11967 0,'0'0'1072'0,"0"0"-864"15,-13 4-208-15,0-2 0 0,-3 0 1360 0,2-1 240 16,-4 0 32-16,-1-1 16 0,-2 0-368 0,-1-1-64 15,-1-3 0-15,1-1-16 0,0 1 16 0,5-3 16 16,5 0 0-16,3-4 0 0,0-4-480 0,7 0-112 16,3-2 0-16,4-1-16 0,0-4-240 0,8-1-32 15,8-1-16-15,2-1 0 0,4-1-160 0,2 0-48 0,3 2 0 0,2 1 0 16,3 2-128-16,5 0 0 16,3 4 0-16,0 2 0 0,-2 4-128 0,-4 4 128 0,-1 1 0 0,-6 4 0 15,-6 5 0-15,-3 5 0 0,-4 4 0 0,-5 7 128 16,-2 5-128-16,-5 5 0 0,-5-1 0 0,-5 7 0 15,-6 6 0-15,-8 2 0 0,-7-2 0 0,-6 3 128 16,-6-2 832-16,-3-2 144 0,-4-2 48 0,1 0 0 31,1 0-1664-31,5-5-336 0,3-5-64 0,-2-5-16 0,1-6 928 0,3-6 0 0,1-2 0 16,6-4 176-16,1-4 16 0,4-3 16 0,4-7 0 0,4-3 0 16,5-3 144-16,4-3 32 0,3-4 0 0,5 0 0 15,2 0-144-15,7-3-32 0,1-1 0 0,3 1 0 16,2-1-208-16,2 0 176 0,0 2-176 0,2 2 160 0,2 1-160 15,0 0 0-15,5 1 0 0,2 1 0 0,-2 3 0 16,1 5 0-16,-1 3 0 0,-2 5 0 0,-3 8 0 16,-5 5 0-16,-4 3-128 0,-3 5 128 0,-3 0 0 0,-4 3 0 15,-6 1 0-15,-6 1 0 0,-5 1 0 0,-4 2 0 16,-5-1 0-16,-5-1 0 0,-2-2 0 0,-5-2-176 16,0 0 176-16,1-1-128 0,-1-3 128 0,2-2 0 15,4-3 0-15,0-3 128 0,3-4 0 0,2-4 16 16,4-4 0-16,2-3 0 0,-1-6 48 0,3-1 16 15,2-3 0-15,2 0 0 0,3-2 48 0,3-1 0 16,2-1 0-16,1 4 0 0,3 0-256 0,3 3 176 16,0 2-176-16,3 1 160 0,1 0-160 0,3 2 0 15,1 3 0-15,0 2 0 16,5 1-1136-16,4 1-256 0,2 0-48 0</inkml:trace>
  <inkml:trace contextRef="#ctx0" brushRef="#br3" timeOffset="133743.2">16826 2268 15135 0,'0'0'672'0,"-3"-9"144"0,-3 0-656 0,2 0-160 0,1 1 0 0,-1-1 0 15,0-1 0-15,3-1 0 0,-1 0 0 0,2 0 128 16,3 0 0-16,-3 3-128 0,1-2 192 0,-1 0-64 16,0 2 336-16,0 8 64 0,3-9 16 0,-3 9 0 0,-2-11 368 0,2 11 80 15,0 0 16-15,-3-7 0 0,3 7-176 0,-6-7-48 16,1 3 0-16,5 4 0 0,0 0-272 0,0 0-48 16,0 0-16-16,0 0 0 0,0 0-448 0,8 3 0 15,-1 1 0-15,0 2 0 0,-1-2 0 0,1 3 0 16,1-1 0-16,-4 4 0 0,3-1 0 0,-3 0 0 15,-4 0 0-15,0-1 0 0,0-8 0 0,-3 11 224 16,1-1-16-16,-3-2 0 0,0-2 352 0,-3-1 64 16,-1-1 16-16,-5 2 0 0,-1 1 64 0,-3-2 0 15,-4-1 16-15,0 1 0 0,-4 0-160 0,4 0-48 16,-2-2 0-16,6-1 0 0,1 0-176 0,5 0-32 16,3-4-16-16,9 2 0 0,-1-6-96 0,6-4 0 15,6-1-16-15,8-6 0 0,6-3-48 0,7-4-128 16,6-1 192-16,5 0-64 0,1 0-128 0,-2 1 0 0,-2 1 0 15,-7 9 0-15,-3 2 0 0,-6 3 0 0,-3 1 0 16,-4 6 0-16,-3 2 0 0,-4 5 0 0,-3 1 0 0,-4 5 0 16,-4 0 0-16,-3 1 0 15,-5 6 0-15,-6 0 0 0,-3-1 0 0,-6 1 0 0,-2-1 0 0,-5 2 192 16,-4 0-192-16,3-3 160 0,2-1-160 16,3-2 160-16,2-2-160 0,8-2 0 0,7-4 0 0,10-5 128 31,0 0-1376-31,0 0-288 0,11-10-48 0,8-3-12624 0</inkml:trace>
  <inkml:trace contextRef="#ctx0" brushRef="#br3" timeOffset="134759.87">16876 2149 24879 0,'-11'-3'2208'0,"0"1"-1760"15,0 2-448-15,2 0 0 0,0 0 0 0,9 0 0 16,0 0 0-16,0 0 0 0,0 0 0 0,0 0 0 16,9 0 0-16,4-2 128 0,4-4 64 0,2 2 0 15,9 1 0-15,3-2 0 0,-1-3 64 0,9-1 0 16,5-4 16-16,8-1 0 0,5-1 144 0,7 2 32 15,5-3 0-15,0 1 0 0,1-2-16 0,0-1 0 0,5-4 0 16,4 2 0-16,7 3-208 0,-6 0-32 0,-2 1-16 16,1 1 0-16,3-1-176 0,-4 1 192 0,-4 3-192 15,-5 0 192-15,-8 3-192 0,2 1 160 0,1 0-160 16,-1 0 160-16,-4-1-160 0,-4 2 128 0,0 5-128 0,-2-3 128 16,-4-2-128-16,4 1 0 0,1-1 144 0,1 0-144 15,-2 2 160-15,1-1-32 0,-4 2-128 0,1 1 192 16,-4 0-192-16,-1 2 176 0,2-1-176 0,2 0 160 15,1 0-160-15,-2 2 0 0,-2 0 0 0,-2 1 128 16,-1-1-128-16,-6 0 0 0,-3-1 144 0,-3 0-144 16,-2 0 0-16,-1-3 0 0,-1 2 0 0,3 1 0 15,-2-1 0-15,-3 1 0 0,-3 0 0 0,-1 1 0 16,-2 0 0-16,-1 0 144 0,-3 0-144 0,1 1 0 16,-3-1 160-16,-1 0-160 0,-2 1 128 0,1 0-128 0,-2 0 0 0,-2-1 128 15,-8 0-128-15,0 0 0 0,8 3 144 0,-8-3-144 16,0 0 160-16,0 0-160 0,0 0 160 0,0 0-160 15,-4 9 160-15,-1-1-160 0,-6-2 368 0,0 1-32 16,-5 0 0-16,-1-2 0 0,-3-1-32 0,1 2-16 16,0-1 0-16,-1-1 0 0,-1 0-96 0,0-4 0 15,0 0-16-15,3 0 0 0,4-2-176 0,3 1 192 16,2-2-192-16,9 3 192 0,-2-9 0 0,0-4 16 16,5-1 0-16,2 0 0 0,4-2 112 0,3-3 0 15,4-2 16-15,0 0 0 0,3-2-208 0,2 2-128 16,5-4 160-16,4 3-160 0,-2 2 0 0,0 2 0 15,0 3 0-15,0 2 0 0,-1 0 0 0,-6 4 0 16,-3 3 0-16,-2 3 0 0,-4 2 0 0,-1 4 0 0,-11-3 0 0,4 11 0 16,-3 3 0-16,-4 2 0 0,-3-1-128 15,-3 4 128-15,-4 2 0 0,-4 0 0 0,-2 1 0 16,-4-1 0-16,0-4 0 0,0 0 144 0,1-2-144 0,0-2 128 16,-1-1-128-16,1-2 0 0,1-2 144 0,5-2-144 15,1-1 0-15,6-1 144 0,9-4-144 0,0 0 0 16,0 0 224-16,-5-4-64 0,5 4-16 0,2-10 0 15,6-1 112-15,5-3 32 0,2 0 0 0,3-2 0 16,5 0-144-16,0-1-16 0,0 0-128 0,3 1 192 16,1 4-192-16,-3 1 0 0,-1 0 0 0,-1 4 0 15,-2 4 0-15,-3 4 0 0,-4 3 0 0,-2 2 0 16,-2 4 0-16,-6 3 0 0,-4 4 0 0,-1 1-160 16,-8 2 160-16,-3 2-160 0,-6 0 160 0,-3 1-160 15,-3-1 160-15,-2-3 0 0,0-4 0 0,-1 0 0 0,0 1 0 16,0 0 0-16,4-4 128 0,3 0-128 0,1-1 0 0,5-3 0 15,4-4 0-15,11-4 128 0,-7-2-128 0,7 2 144 16,0-10-144-16,6-1 160 0,5-1 32 0,5-3 16 16,5 1 0-16,3 0 0 0,-1 0-208 0,4 0 144 15,1-1-144-15,-2 2 128 0,-2 2-128 0,-3 1 0 16,-4 2 0-16,-1 4 0 0,-4 0 0 0,-2 3 0 16,-10 1 0-16,0 0 0 0,5 7 0 0,-2 1 0 15,-3-8 0-15,-8 13 0 0,-3 1-144 0,-6 2 144 16,-5-2 0-16,-3 1 0 0,0 0-384 0,0-2 16 15,2-1 16-15,6 0 0 16,5-1-2672-16,3-1-544 0</inkml:trace>
  <inkml:trace contextRef="#ctx0" brushRef="#br3" timeOffset="136343.73">16935 2142 5519 0,'0'0'240'0,"-8"-2"64"15,8 2-304-15,-6-2 0 0,6 2 0 0,0 0 0 0,-9-1 1376 0,9 1 224 0,0 0 32 0,0 0 16 16,0 0-1328-16,0 0-320 0,0 0 0 0,0 0 0 15,0 0 240-15,0 0-32 0,0 0 0 0,0 0 0 16,0 0 512-16,0 0 112 0,0 0 0 0,0 0 16 16,0 0 32-16,0 0 0 0,12-3 0 0,-2 0 0 15,2-2-240-15,3 3-64 0,2-1 0 0,3-2 0 16,3-1-160-16,5-2-32 0,4-1-16 0,7-2 0 16,4-2-32-16,5 0 0 0,7-1 0 0,0 0 0 15,2 0-32-15,2-1-16 0,-2-3 0 0,8 2 0 0,4-1-64 0,3 4-16 16,0 2 0-16,-3 0 0 0,-1-1-80 15,3 1-128-15,4 0 176 0,-1 3-176 0,-3 0 128 0,-3 3-128 16,-3-5 0-16,0 5 0 0,3-2 128 0,2 0-128 16,-2 1 0-16,-2-1 0 0,0 1 144 0,-2 0-144 15,2 1 0-15,3-2 144 0,-1-2 0 0,1 1 0 16,1 2 0-16,-5 1 0 0,-4 2 32 0,5 0 0 16,3-4 0-16,1 3 0 0,-2 1 32 0,-4 0 16 15,-6-1 0-15,-3 1 0 0,2-1-96 0,3 0 0 16,2 0-128-16,-1 0 192 0,-1 1 48 0,-4 1 0 15,-2 0 0-15,-1-1 0 0,1 2-16 0,-2 0 0 16,1 0 0-16,-2 1 0 0,1 0-96 0,-1 2-128 0,-4-2 176 16,-1 4-176-16,-2-3 160 0,1 0-160 15,3-1 128-15,0 0-128 0,0-1 160 0,3 1-160 16,-4 0 192-16,-1 1-192 0,-4 0 256 0,0-1-64 0,-2-1-16 0,-1 0 0 16,3 0 64-16,1-2 16 0,2 0 0 15,1 1 0-15,-3 0-80 0,0-1-16 0,-2 1 0 0,-4 1 0 16,-1-1-160-16,-1 0 160 0,-2-2-160 0,0 1 160 15,0-1-32-15,2-1-128 0,2 0 192 0,2 2-64 16,-2-2 0-16,0 1 0 0,-1-1 0 0,-2 1 0 16,-3 0 16-16,-4 0 0 0,-1 1 0 0,2-4 0 15,1 1-16-15,4-3-128 0,5 1 192 0,1 1-64 16,-2 0-128-16,3 0 0 0,2 1 0 0,-2 1 128 16,0 3-128-16,-3 0 0 0,2-1 0 0,-4-1 0 15,0-1 0-15,3-2 0 0,2 1 0 0,2-3 0 16,1 1 0-16,2 3 0 0,-3-1 0 0,1 3 0 0,-3 1 0 0,-2-2 0 15,-3-1 0-15,1-3 128 0,0 2-128 0,4-1 0 16,0 1 0-16,-1 2 0 0,1 2 0 0,-2-1 0 16,2-3 128-16,-2 1-128 0,-1 0 0 0,-3 0 0 15,1-2 0-15,-3 0 0 0,0 2 0 0,2-1 0 16,4-2 0-16,0 3 128 0,4 1-128 0,-4-1 0 16,2 1 0-16,-3-1 0 0,1-3 0 0,-5 3 0 15,-3 1 128-15,1 0-128 0,0-2 0 0,-5 1 0 16,0 0 0-16,0 2 128 0,-2 0-128 0,0-1 0 15,-2 0 0-15,0 1 0 0,0 3 0 0,-3 0 0 16,-1 2 0-16,-5-1 0 0,-3-1 0 0,2 1 0 16,-1-1 0-16,-2 0 0 0,0 0 0 0,-9 0 0 15,7 0 0-15,2 1 0 0,-9-1 0 0,6 5 0 0,-6-5 0 0,0 0 0 16,0 0 0-16,2 8 0 0,-2-8 0 16,-5 10-176-16,-2 0 176 0,-3 1 0 0,-2 0 0 0,-3-1 0 15,-4 0 0-15,-5-1 0 0,-1-3 128 16,-2 0-128-16,-1-1 192 0,1 1-16 0,1-2-16 15,-1 1 0-15,0-1 48 0,3-3 16 0,0-2 0 0,3-2 0 16,1-2-48-16,3 0-16 0,0-3 0 0,4-1 0 16,3-2 16-16,1-1 0 0,5-2 0 15,3 0 0-15,3 0 32 0,4-1 16 0,3 2 0 0,5-1 0 16,2-1-80-16,3 2-16 0,3-1 0 0,3-3 0 16,3 0-128-16,2-2 0 0,6 1 0 0,2 0 0 15,2-2 0-15,3 2 0 0,1 3 0 0,1 5 0 16,-6 3 0-16,-1 3 0 0,-5 1 0 0,-1 3 0 0,-3 3 0 15,0 6 0-15,-5 1-128 0,-1 1 128 0,-3 2-128 16,-2 2 128-16,-3 2-160 0,-6 3 160 0,-6-3-160 16,-3 2 160-16,-3-2-160 0,-3 0 160 0,-4-3-128 0,-1-2 128 15,0-2 0-15,0 1-144 0,-4-1 144 0,-3 0 0 16,0-2 0-16,-2-2 0 0,0-1 160 0,-3-2 16 16,1 1 0-16,-1-1 0 0,-1-4-16 0,2-1 0 15,4 0 0-15,6-2 0 0,2-3-32 0,1 0 0 16,5-3 0-16,7-1 0 0,7-1 0 0,4-2-128 15,2-1 192-15,3 0-64 0,3 0-128 0,2 0 0 16,3-1 0-16,-1 2 128 0,1-1-128 0,6 0 0 16,4 1 0-16,0 1 0 0,0 2 0 0,-1 2 0 15,-1 0 0-15,-4 6 0 0,-2 2 0 0,-5 2 0 16,-3 1 0-16,-5 2 0 0,-7 0-224 0,-2 1 80 0,-7-5 16 16,0 9 0-1,-3 0-1984-15,-10 1-400 0,-5 0-80 0,-10 0-12544 0</inkml:trace>
  <inkml:trace contextRef="#ctx0" brushRef="#br3" timeOffset="137312.28">16782 2371 15663 0,'0'0'688'0,"3"-10"144"0,-3 0-656 0,4 0-176 0,1 2 0 0,5 2 0 15,3 1 352-15,3-3 32 0,4-3 16 0,3-3 0 16,4 0-112-16,4 0-32 0,2 0 0 0,3-2 0 15,3-3 0-15,5 2-16 0,5 2 0 0,3 1 0 0,0-3-16 0,3 2 0 16,0 0 0-16,1 1 0 0,-2-1 64 16,4-3 16-16,5-1 0 0,4 1 0 0,5 4-176 15,1-3-128-15,-6-1 192 0,1-1-192 0,0 0 160 0,1 4-160 16,0 3 128-16,-7 3-128 0,-4 2 0 0,-4 2 0 16,-7-1 128-16,-1 1-128 0,-2 0 0 0,-3 2 0 15,-5 0 0-15,-3 3 0 0,-3 3 0 0,-6 1 0 16,-4 2 0-16,-5 1 0 0,-1-2 0 0,-5 4 128 15,0 2-128-15,-2 0 128 0,-1-2-128 0,-1 1 0 16,1 1 0-16,2-2 0 0,-1 0 0 0,0-1 0 16,1-5 0-16,2 2 0 0,2 1 0 0,0-4 0 15,0 0 0-15,3-4 0 0,0 0 0 0,3-2 128 16,-2-1-128-16,4-1 0 0,-2-6 128 0,2 0-128 16,4-3 0-16,0 0 128 0,2 0 16 0,2-1 0 0,1-1 0 15,2 1 0-15,3 3 224 0,0 1 32 0,-1 1 16 0,-1 0 0 16,-1 0 16-16,0 2 0 0,-1 4 0 0,-1-2 0 15,3-2-128-15,1 0-32 0,5 4 0 0,-3 0 0 16,1 1-80-16,1 1 0 0,1-1-16 0,-2 2 0 16,-1 2-176-16,-3-1 192 0,-1 0-192 0,1-1 192 15,2 0-192-15,0-1 128 0,4 2-128 0,0-2 128 16,4 0-128-16,2 1 192 0,3-1-192 0,-5 1 192 16,0 1 0-16,-3 0 0 0,-1-1 0 0,-2 0 0 15,0-1 0-15,0 1 0 0,0 1 0 0,-5 0 0 16,-5 0-48-16,-2 1 0 0,-2 2 0 0,-4 0 0 15,-6-2 16-15,-2 0 0 0,-2 4 0 0,-8-4 0 16,0 0 32-16,0 0 16 0,0 0 0 0,0 0 0 0,0 0 80 16,-7 8 16-16,-2-2 0 0,-3 0 0 0,-4 0-304 15,0-1 0-15,3 0 0 0,1-1 0 16,2-3-2256-16,2-1-512 0</inkml:trace>
  <inkml:trace contextRef="#ctx0" brushRef="#br3" timeOffset="137706.64">20236 1810 20271 0,'-13'-11'896'0,"5"7"192"0,1 4-880 0,-1 0-208 0,-1 0 0 0,1-2 0 15,0-3 1184-15,1-2 192 0,2-1 32 16,1-1 16-16,4-2-1040 0,0-1-224 0,1-1-32 0,2-1-128 15,0-2 208-15,2 1-64 0,4 1-16 0,1-2 0 16,-1 0-128-16,2 0 160 0,1 1-160 0,3 0 160 16,1 0-160-16,-1 3 128 0,2 1-128 0,-1 2 128 15,1 5 0-15,-3 1 0 0,-1 6 0 0,0 3 0 16,-3 3-128-16,1 4 0 0,0 2 0 0,-4 3 0 16,-3 6 0-16,-4-2 0 0,-3 2 0 0,-4 0 0 15,0 0 256-15,-3-1 32 0,-3 1 0 0,-2-6 0 16,1-2 96-16,0-1 32 0,-2 0 0 0,0-1 0 15,-2-4 224-15,2-3 64 0,-3-2 0 0,4-2 0 16,1 0-176-16,1-3-16 0,2-2-16 0,2-2 0 0,3-2-176 16,1-2-48-16,1-3 0 0,3 0 0 0,1-2 48 15,3 3 0-15,-2-1 0 0,4 0 0 0,-1 1-320 16,3 2-144-16,-3-1 16 0,-4 9 0 16,0 0-1344-16,7-5-256 0,-7 5-48 0,0 0-12320 15</inkml:trace>
  <inkml:trace contextRef="#ctx0" brushRef="#br3" timeOffset="138333.24">20226 1708 23039 0,'-16'-12'2048'0,"5"5"-1648"0,-1-1-400 0,0 2 0 16,-3 3 656-16,2 1 48 0,-1 0 16 0,2 1 0 16,0-2-448-16,3 3-80 0,9 0-32 0,0 0 0 15,0 0 80-15,0 0 16 0,0 0 0 0,0 0 0 16,0 0-48-16,13 4 0 0,4-2 0 0,2-1 0 16,6 0 144-16,1-2 32 0,4-2 0 0,7-3 0 15,2 2-16-15,3-3 0 0,5 1 0 0,2 1 0 16,5 2-64-16,-1 0-16 0,2-3 0 0,-1 1 0 15,4-2-48-15,3 0-16 0,2-1 0 0,0 4 0 16,-2 3-224-16,-2 1 176 0,-5-1-176 0,4 0 160 16,3-3-160-16,0 2 0 0,0 5 144 0,-1 0-144 0,0 1 0 15,-3-1 0-15,-2-3 0 0,1 0 128 0,4 0-128 16,3 0 0-16,3 0 128 0,-5 2-128 0,-4 0 0 16,0-1 144-16,1-2-144 0,4-1 0 0,3 0 144 0,3 0-144 15,1 1 0-15,-5 1 144 0,-3-1-144 0,1-2 0 16,5-6 0-16,4 4 0 0,-2-1 144 0,0 2-144 15,-6-1 160-15,-2 0-160 0,-4 0 128 0,2-2-128 16,3-3 0-16,-1 2 144 0,0 3 0 0,-3-2 0 16,-6 4 0-16,-3-3 0 0,-1 0-144 0,-1-1 0 15,3-1 0-15,-1 1 128 0,2 2 0 0,-2 2 0 16,-3 0 0-16,-3 2 0 0,-1 2-128 0,-1-1 128 16,-1-3-128-16,2 2 128 0,-2 1-128 0,1-1 0 15,0-1 144-15,-1 2-144 0,0 0 0 0,-5-2 0 0,-1-1 0 16,-2 0 128-16,-5 1-128 0,0 0 0 0,-3-1 0 15,-3 0 0-15,-3 2 0 0,0 0 144 0,-3-2-144 0,0 0 0 16,-2-1 144-16,-1 1-144 0,-12 3 0 16,0 0 144-16,7-1-144 0,-7 1 128 0,0 0-128 0,0 0 128 15,0 0-128-15,-10 3-144 0,-1-1 144 0,-2 1-208 32,0-1-1264-32,1 1-256 0,0 0-64 0,2 1-7728 0,-1-2-1552 0</inkml:trace>
  <inkml:trace contextRef="#ctx0" brushRef="#br3" timeOffset="138714.01">24112 1555 6447 0,'-15'0'576'0,"6"0"-576"0,-5 0 0 0,1 4 0 16,1-1 2800-16,-2 1 448 0,-2-1 80 0,1-2 32 0,-1-1-1536 0,2-1-304 16,1-2-64-16,2-1-16 0,1-3-256 0,3-1-48 15,2-2-16-15,2-1 0 0,1-2-240 0,5-3-48 16,1-3-16-16,2 4 0 0,1 0-272 0,5-3-48 15,5-1-16-15,3 2 0 0,1-1-272 0,3 3-48 16,2-1-16-16,3 2 0 0,3 0-16 0,0 2-128 16,-2 2 192-16,0 1-64 0,-2 3-128 0,-4 3 0 15,-2 1 0-15,-6 4 128 0,0 3-128 0,-6 1 0 16,-4 3 0-16,-3 2 0 0,-3 1 0 0,-4 2 0 16,-5 4 0-16,-2-2 0 0,-4 3 0 0,-1-2 192 15,0-2 0-15,-2-2 0 0,-1-2 128 0,2-3 48 16,2-4 0-16,0 1 0 0,1 0 144 0,6-3 16 15,8-2 16-15,0 0 0 0,0 0-32 0,0 0 0 0,6-8 0 0,5-3 0 16,0-4-32-16,4 2-16 0,4-1 0 0,-1 1 0 16,-3-1-304-16,3 1-160 0,-2 0 160 0,-1 3-160 15,1 1 0-15,-3 1 0 0,-4-1 0 0,-3 0 0 16,-2 0 0-16,-3 3-240 0,-2-5 32 0,-3 2 0 31,-3 1-1616-31,-1 0-320 0,-3 1-64 0,1-1-16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22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5.png"/><Relationship Id="rId84" Type="http://schemas.openxmlformats.org/officeDocument/2006/relationships/image" Target="../media/image43.png"/><Relationship Id="rId89" Type="http://schemas.openxmlformats.org/officeDocument/2006/relationships/customXml" Target="../ink/ink43.xml"/><Relationship Id="rId112" Type="http://schemas.openxmlformats.org/officeDocument/2006/relationships/image" Target="../media/image57.png"/><Relationship Id="rId16" Type="http://schemas.openxmlformats.org/officeDocument/2006/relationships/image" Target="../media/image9.png"/><Relationship Id="rId107" Type="http://schemas.openxmlformats.org/officeDocument/2006/relationships/customXml" Target="../ink/ink52.xml"/><Relationship Id="rId11" Type="http://schemas.openxmlformats.org/officeDocument/2006/relationships/customXml" Target="../ink/ink4.xml"/><Relationship Id="rId32" Type="http://schemas.openxmlformats.org/officeDocument/2006/relationships/image" Target="../media/image17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customXml" Target="../ink/ink38.xml"/><Relationship Id="rId102" Type="http://schemas.openxmlformats.org/officeDocument/2006/relationships/image" Target="../media/image52.png"/><Relationship Id="rId123" Type="http://schemas.openxmlformats.org/officeDocument/2006/relationships/customXml" Target="../ink/ink60.xml"/><Relationship Id="rId5" Type="http://schemas.openxmlformats.org/officeDocument/2006/relationships/customXml" Target="../ink/ink1.xml"/><Relationship Id="rId90" Type="http://schemas.openxmlformats.org/officeDocument/2006/relationships/image" Target="../media/image46.png"/><Relationship Id="rId95" Type="http://schemas.openxmlformats.org/officeDocument/2006/relationships/customXml" Target="../ink/ink46.xml"/><Relationship Id="rId22" Type="http://schemas.openxmlformats.org/officeDocument/2006/relationships/image" Target="../media/image12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18" Type="http://schemas.openxmlformats.org/officeDocument/2006/relationships/image" Target="../media/image60.png"/><Relationship Id="rId80" Type="http://schemas.openxmlformats.org/officeDocument/2006/relationships/image" Target="../media/image41.png"/><Relationship Id="rId85" Type="http://schemas.openxmlformats.org/officeDocument/2006/relationships/customXml" Target="../ink/ink41.xml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33" Type="http://schemas.openxmlformats.org/officeDocument/2006/relationships/customXml" Target="../ink/ink15.xml"/><Relationship Id="rId38" Type="http://schemas.openxmlformats.org/officeDocument/2006/relationships/image" Target="../media/image20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23" Type="http://schemas.openxmlformats.org/officeDocument/2006/relationships/customXml" Target="../ink/ink10.xml"/><Relationship Id="rId28" Type="http://schemas.openxmlformats.org/officeDocument/2006/relationships/image" Target="../media/image15.png"/><Relationship Id="rId49" Type="http://schemas.openxmlformats.org/officeDocument/2006/relationships/customXml" Target="../ink/ink23.xml"/><Relationship Id="rId114" Type="http://schemas.openxmlformats.org/officeDocument/2006/relationships/image" Target="../media/image58.png"/><Relationship Id="rId119" Type="http://schemas.openxmlformats.org/officeDocument/2006/relationships/customXml" Target="../ink/ink58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1.xml"/><Relationship Id="rId81" Type="http://schemas.openxmlformats.org/officeDocument/2006/relationships/customXml" Target="../ink/ink39.xml"/><Relationship Id="rId86" Type="http://schemas.openxmlformats.org/officeDocument/2006/relationships/image" Target="../media/image44.png"/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6.xml"/><Relationship Id="rId76" Type="http://schemas.openxmlformats.org/officeDocument/2006/relationships/image" Target="../media/image39.png"/><Relationship Id="rId97" Type="http://schemas.openxmlformats.org/officeDocument/2006/relationships/customXml" Target="../ink/ink47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61.xml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7.png"/><Relationship Id="rId2" Type="http://schemas.openxmlformats.org/officeDocument/2006/relationships/image" Target="../media/image1.png"/><Relationship Id="rId29" Type="http://schemas.openxmlformats.org/officeDocument/2006/relationships/customXml" Target="../ink/ink13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1.xml"/><Relationship Id="rId66" Type="http://schemas.openxmlformats.org/officeDocument/2006/relationships/image" Target="../media/image34.png"/><Relationship Id="rId87" Type="http://schemas.openxmlformats.org/officeDocument/2006/relationships/customXml" Target="../ink/ink42.xml"/><Relationship Id="rId110" Type="http://schemas.openxmlformats.org/officeDocument/2006/relationships/image" Target="../media/image56.png"/><Relationship Id="rId115" Type="http://schemas.openxmlformats.org/officeDocument/2006/relationships/customXml" Target="../ink/ink56.xml"/><Relationship Id="rId61" Type="http://schemas.openxmlformats.org/officeDocument/2006/relationships/customXml" Target="../ink/ink29.xml"/><Relationship Id="rId82" Type="http://schemas.openxmlformats.org/officeDocument/2006/relationships/image" Target="../media/image42.png"/><Relationship Id="rId19" Type="http://schemas.openxmlformats.org/officeDocument/2006/relationships/customXml" Target="../ink/ink8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6.xml"/><Relationship Id="rId56" Type="http://schemas.openxmlformats.org/officeDocument/2006/relationships/image" Target="../media/image29.png"/><Relationship Id="rId77" Type="http://schemas.openxmlformats.org/officeDocument/2006/relationships/customXml" Target="../ink/ink37.xml"/><Relationship Id="rId100" Type="http://schemas.openxmlformats.org/officeDocument/2006/relationships/image" Target="../media/image51.png"/><Relationship Id="rId105" Type="http://schemas.openxmlformats.org/officeDocument/2006/relationships/customXml" Target="../ink/ink51.xml"/><Relationship Id="rId126" Type="http://schemas.openxmlformats.org/officeDocument/2006/relationships/image" Target="../media/image64.png"/><Relationship Id="rId8" Type="http://schemas.openxmlformats.org/officeDocument/2006/relationships/image" Target="../media/image5.png"/><Relationship Id="rId51" Type="http://schemas.openxmlformats.org/officeDocument/2006/relationships/customXml" Target="../ink/ink24.xml"/><Relationship Id="rId72" Type="http://schemas.openxmlformats.org/officeDocument/2006/relationships/image" Target="../media/image37.png"/><Relationship Id="rId93" Type="http://schemas.openxmlformats.org/officeDocument/2006/relationships/customXml" Target="../ink/ink45.xml"/><Relationship Id="rId98" Type="http://schemas.openxmlformats.org/officeDocument/2006/relationships/image" Target="../media/image50.png"/><Relationship Id="rId121" Type="http://schemas.openxmlformats.org/officeDocument/2006/relationships/customXml" Target="../ink/ink59.xml"/><Relationship Id="rId3" Type="http://schemas.openxmlformats.org/officeDocument/2006/relationships/image" Target="../media/image2.png"/><Relationship Id="rId25" Type="http://schemas.openxmlformats.org/officeDocument/2006/relationships/customXml" Target="../ink/ink11.xml"/><Relationship Id="rId46" Type="http://schemas.openxmlformats.org/officeDocument/2006/relationships/image" Target="../media/image24.png"/><Relationship Id="rId67" Type="http://schemas.openxmlformats.org/officeDocument/2006/relationships/customXml" Target="../ink/ink32.xml"/><Relationship Id="rId116" Type="http://schemas.openxmlformats.org/officeDocument/2006/relationships/image" Target="../media/image59.png"/><Relationship Id="rId20" Type="http://schemas.openxmlformats.org/officeDocument/2006/relationships/image" Target="../media/image11.png"/><Relationship Id="rId41" Type="http://schemas.openxmlformats.org/officeDocument/2006/relationships/customXml" Target="../ink/ink19.xml"/><Relationship Id="rId62" Type="http://schemas.openxmlformats.org/officeDocument/2006/relationships/image" Target="../media/image32.png"/><Relationship Id="rId83" Type="http://schemas.openxmlformats.org/officeDocument/2006/relationships/customXml" Target="../ink/ink40.xml"/><Relationship Id="rId88" Type="http://schemas.openxmlformats.org/officeDocument/2006/relationships/image" Target="../media/image45.png"/><Relationship Id="rId111" Type="http://schemas.openxmlformats.org/officeDocument/2006/relationships/customXml" Target="../ink/ink54.xml"/><Relationship Id="rId15" Type="http://schemas.openxmlformats.org/officeDocument/2006/relationships/customXml" Target="../ink/ink6.xml"/><Relationship Id="rId36" Type="http://schemas.openxmlformats.org/officeDocument/2006/relationships/image" Target="../media/image19.png"/><Relationship Id="rId57" Type="http://schemas.openxmlformats.org/officeDocument/2006/relationships/customXml" Target="../ink/ink27.xml"/><Relationship Id="rId106" Type="http://schemas.openxmlformats.org/officeDocument/2006/relationships/image" Target="../media/image54.png"/><Relationship Id="rId10" Type="http://schemas.openxmlformats.org/officeDocument/2006/relationships/image" Target="../media/image6.png"/><Relationship Id="rId31" Type="http://schemas.openxmlformats.org/officeDocument/2006/relationships/customXml" Target="../ink/ink14.xml"/><Relationship Id="rId52" Type="http://schemas.openxmlformats.org/officeDocument/2006/relationships/image" Target="../media/image27.png"/><Relationship Id="rId73" Type="http://schemas.openxmlformats.org/officeDocument/2006/relationships/customXml" Target="../ink/ink35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6.png"/><Relationship Id="rId7" Type="http://schemas.openxmlformats.org/officeDocument/2006/relationships/customXml" Target="../ink/ink147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4.png"/><Relationship Id="rId7" Type="http://schemas.openxmlformats.org/officeDocument/2006/relationships/customXml" Target="../ink/ink148.xml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10" Type="http://schemas.openxmlformats.org/officeDocument/2006/relationships/image" Target="../media/image169.png"/><Relationship Id="rId4" Type="http://schemas.openxmlformats.org/officeDocument/2006/relationships/image" Target="../media/image165.png"/><Relationship Id="rId9" Type="http://schemas.openxmlformats.org/officeDocument/2006/relationships/customXml" Target="../ink/ink1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tplot.com/download/" TargetMode="Externa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ademic.oup.com/bioinformatics/article/22/14/1790/227088" TargetMode="External"/><Relationship Id="rId5" Type="http://schemas.openxmlformats.org/officeDocument/2006/relationships/hyperlink" Target="https://academic.oup.com/nar/article/36/11/3515/2410103" TargetMode="External"/><Relationship Id="rId4" Type="http://schemas.openxmlformats.org/officeDocument/2006/relationships/image" Target="../media/image1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customXml" Target="../ink/ink15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customXml" Target="../ink/ink15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.xml"/><Relationship Id="rId21" Type="http://schemas.openxmlformats.org/officeDocument/2006/relationships/image" Target="../media/image74.png"/><Relationship Id="rId42" Type="http://schemas.openxmlformats.org/officeDocument/2006/relationships/customXml" Target="../ink/ink81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94.xml"/><Relationship Id="rId2" Type="http://schemas.openxmlformats.org/officeDocument/2006/relationships/image" Target="../media/image65.png"/><Relationship Id="rId16" Type="http://schemas.openxmlformats.org/officeDocument/2006/relationships/customXml" Target="../ink/ink68.xml"/><Relationship Id="rId29" Type="http://schemas.openxmlformats.org/officeDocument/2006/relationships/image" Target="../media/image78.png"/><Relationship Id="rId11" Type="http://schemas.openxmlformats.org/officeDocument/2006/relationships/image" Target="../media/image69.png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82.png"/><Relationship Id="rId40" Type="http://schemas.openxmlformats.org/officeDocument/2006/relationships/customXml" Target="../ink/ink80.xml"/><Relationship Id="rId45" Type="http://schemas.openxmlformats.org/officeDocument/2006/relationships/image" Target="../media/image86.png"/><Relationship Id="rId53" Type="http://schemas.openxmlformats.org/officeDocument/2006/relationships/image" Target="../media/image90.png"/><Relationship Id="rId58" Type="http://schemas.openxmlformats.org/officeDocument/2006/relationships/customXml" Target="../ink/ink89.xml"/><Relationship Id="rId66" Type="http://schemas.openxmlformats.org/officeDocument/2006/relationships/customXml" Target="../ink/ink93.xml"/><Relationship Id="rId74" Type="http://schemas.openxmlformats.org/officeDocument/2006/relationships/customXml" Target="../ink/ink97.xml"/><Relationship Id="rId5" Type="http://schemas.openxmlformats.org/officeDocument/2006/relationships/image" Target="../media/image66.png"/><Relationship Id="rId61" Type="http://schemas.openxmlformats.org/officeDocument/2006/relationships/image" Target="../media/image94.png"/><Relationship Id="rId19" Type="http://schemas.openxmlformats.org/officeDocument/2006/relationships/image" Target="../media/image73.png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77.png"/><Relationship Id="rId30" Type="http://schemas.openxmlformats.org/officeDocument/2006/relationships/customXml" Target="../ink/ink75.xml"/><Relationship Id="rId35" Type="http://schemas.openxmlformats.org/officeDocument/2006/relationships/image" Target="../media/image81.png"/><Relationship Id="rId43" Type="http://schemas.openxmlformats.org/officeDocument/2006/relationships/image" Target="../media/image85.png"/><Relationship Id="rId48" Type="http://schemas.openxmlformats.org/officeDocument/2006/relationships/customXml" Target="../ink/ink84.xml"/><Relationship Id="rId56" Type="http://schemas.openxmlformats.org/officeDocument/2006/relationships/customXml" Target="../ink/ink88.xml"/><Relationship Id="rId64" Type="http://schemas.openxmlformats.org/officeDocument/2006/relationships/customXml" Target="../ink/ink92.xml"/><Relationship Id="rId69" Type="http://schemas.openxmlformats.org/officeDocument/2006/relationships/image" Target="../media/image98.png"/><Relationship Id="rId8" Type="http://schemas.openxmlformats.org/officeDocument/2006/relationships/customXml" Target="../ink/ink64.xml"/><Relationship Id="rId51" Type="http://schemas.openxmlformats.org/officeDocument/2006/relationships/image" Target="../media/image89.png"/><Relationship Id="rId72" Type="http://schemas.openxmlformats.org/officeDocument/2006/relationships/customXml" Target="../ink/ink96.xml"/><Relationship Id="rId3" Type="http://schemas.openxmlformats.org/officeDocument/2006/relationships/hyperlink" Target="http://www.mathpuzzle.com/knots.html" TargetMode="External"/><Relationship Id="rId12" Type="http://schemas.openxmlformats.org/officeDocument/2006/relationships/customXml" Target="../ink/ink66.xml"/><Relationship Id="rId17" Type="http://schemas.openxmlformats.org/officeDocument/2006/relationships/image" Target="../media/image72.png"/><Relationship Id="rId25" Type="http://schemas.openxmlformats.org/officeDocument/2006/relationships/image" Target="../media/image76.png"/><Relationship Id="rId33" Type="http://schemas.openxmlformats.org/officeDocument/2006/relationships/image" Target="../media/image80.png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59" Type="http://schemas.openxmlformats.org/officeDocument/2006/relationships/image" Target="../media/image93.png"/><Relationship Id="rId67" Type="http://schemas.openxmlformats.org/officeDocument/2006/relationships/image" Target="../media/image97.png"/><Relationship Id="rId20" Type="http://schemas.openxmlformats.org/officeDocument/2006/relationships/customXml" Target="../ink/ink70.xml"/><Relationship Id="rId41" Type="http://schemas.openxmlformats.org/officeDocument/2006/relationships/image" Target="../media/image84.png"/><Relationship Id="rId54" Type="http://schemas.openxmlformats.org/officeDocument/2006/relationships/customXml" Target="../ink/ink87.xml"/><Relationship Id="rId62" Type="http://schemas.openxmlformats.org/officeDocument/2006/relationships/customXml" Target="../ink/ink91.xml"/><Relationship Id="rId70" Type="http://schemas.openxmlformats.org/officeDocument/2006/relationships/customXml" Target="../ink/ink95.xml"/><Relationship Id="rId75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5" Type="http://schemas.openxmlformats.org/officeDocument/2006/relationships/image" Target="../media/image71.png"/><Relationship Id="rId23" Type="http://schemas.openxmlformats.org/officeDocument/2006/relationships/image" Target="../media/image75.png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88.png"/><Relationship Id="rId57" Type="http://schemas.openxmlformats.org/officeDocument/2006/relationships/image" Target="../media/image92.png"/><Relationship Id="rId10" Type="http://schemas.openxmlformats.org/officeDocument/2006/relationships/customXml" Target="../ink/ink65.xml"/><Relationship Id="rId31" Type="http://schemas.openxmlformats.org/officeDocument/2006/relationships/image" Target="../media/image79.png"/><Relationship Id="rId44" Type="http://schemas.openxmlformats.org/officeDocument/2006/relationships/customXml" Target="../ink/ink82.xml"/><Relationship Id="rId52" Type="http://schemas.openxmlformats.org/officeDocument/2006/relationships/customXml" Target="../ink/ink86.xml"/><Relationship Id="rId60" Type="http://schemas.openxmlformats.org/officeDocument/2006/relationships/customXml" Target="../ink/ink90.xml"/><Relationship Id="rId65" Type="http://schemas.openxmlformats.org/officeDocument/2006/relationships/image" Target="../media/image96.png"/><Relationship Id="rId73" Type="http://schemas.openxmlformats.org/officeDocument/2006/relationships/image" Target="../media/image100.png"/><Relationship Id="rId4" Type="http://schemas.openxmlformats.org/officeDocument/2006/relationships/customXml" Target="../ink/ink62.xml"/><Relationship Id="rId9" Type="http://schemas.openxmlformats.org/officeDocument/2006/relationships/image" Target="../media/image68.png"/><Relationship Id="rId13" Type="http://schemas.openxmlformats.org/officeDocument/2006/relationships/image" Target="../media/image70.png"/><Relationship Id="rId18" Type="http://schemas.openxmlformats.org/officeDocument/2006/relationships/customXml" Target="../ink/ink69.xml"/><Relationship Id="rId39" Type="http://schemas.openxmlformats.org/officeDocument/2006/relationships/image" Target="../media/image83.png"/><Relationship Id="rId34" Type="http://schemas.openxmlformats.org/officeDocument/2006/relationships/customXml" Target="../ink/ink77.xml"/><Relationship Id="rId50" Type="http://schemas.openxmlformats.org/officeDocument/2006/relationships/customXml" Target="../ink/ink85.xml"/><Relationship Id="rId55" Type="http://schemas.openxmlformats.org/officeDocument/2006/relationships/image" Target="../media/image91.png"/><Relationship Id="rId7" Type="http://schemas.openxmlformats.org/officeDocument/2006/relationships/image" Target="../media/image67.png"/><Relationship Id="rId71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customXml" Target="../ink/ink99.xml"/><Relationship Id="rId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1.png"/><Relationship Id="rId21" Type="http://schemas.openxmlformats.org/officeDocument/2006/relationships/customXml" Target="../ink/ink109.xml"/><Relationship Id="rId42" Type="http://schemas.openxmlformats.org/officeDocument/2006/relationships/image" Target="../media/image129.png"/><Relationship Id="rId47" Type="http://schemas.openxmlformats.org/officeDocument/2006/relationships/customXml" Target="../ink/ink122.xml"/><Relationship Id="rId63" Type="http://schemas.openxmlformats.org/officeDocument/2006/relationships/customXml" Target="../ink/ink130.xml"/><Relationship Id="rId68" Type="http://schemas.openxmlformats.org/officeDocument/2006/relationships/image" Target="../media/image142.png"/><Relationship Id="rId84" Type="http://schemas.openxmlformats.org/officeDocument/2006/relationships/image" Target="../media/image150.png"/><Relationship Id="rId89" Type="http://schemas.openxmlformats.org/officeDocument/2006/relationships/customXml" Target="../ink/ink143.xml"/><Relationship Id="rId16" Type="http://schemas.openxmlformats.org/officeDocument/2006/relationships/image" Target="../media/image116.png"/><Relationship Id="rId11" Type="http://schemas.openxmlformats.org/officeDocument/2006/relationships/customXml" Target="../ink/ink104.xml"/><Relationship Id="rId32" Type="http://schemas.openxmlformats.org/officeDocument/2006/relationships/image" Target="../media/image124.png"/><Relationship Id="rId37" Type="http://schemas.openxmlformats.org/officeDocument/2006/relationships/customXml" Target="../ink/ink117.xml"/><Relationship Id="rId53" Type="http://schemas.openxmlformats.org/officeDocument/2006/relationships/customXml" Target="../ink/ink125.xml"/><Relationship Id="rId58" Type="http://schemas.openxmlformats.org/officeDocument/2006/relationships/image" Target="../media/image137.png"/><Relationship Id="rId74" Type="http://schemas.openxmlformats.org/officeDocument/2006/relationships/image" Target="../media/image145.png"/><Relationship Id="rId79" Type="http://schemas.openxmlformats.org/officeDocument/2006/relationships/customXml" Target="../ink/ink138.xml"/><Relationship Id="rId5" Type="http://schemas.openxmlformats.org/officeDocument/2006/relationships/customXml" Target="../ink/ink101.xml"/><Relationship Id="rId90" Type="http://schemas.openxmlformats.org/officeDocument/2006/relationships/image" Target="../media/image153.png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customXml" Target="../ink/ink112.xml"/><Relationship Id="rId30" Type="http://schemas.openxmlformats.org/officeDocument/2006/relationships/image" Target="../media/image123.png"/><Relationship Id="rId35" Type="http://schemas.openxmlformats.org/officeDocument/2006/relationships/customXml" Target="../ink/ink116.xml"/><Relationship Id="rId43" Type="http://schemas.openxmlformats.org/officeDocument/2006/relationships/customXml" Target="../ink/ink120.xml"/><Relationship Id="rId48" Type="http://schemas.openxmlformats.org/officeDocument/2006/relationships/image" Target="../media/image132.png"/><Relationship Id="rId56" Type="http://schemas.openxmlformats.org/officeDocument/2006/relationships/image" Target="../media/image136.png"/><Relationship Id="rId64" Type="http://schemas.openxmlformats.org/officeDocument/2006/relationships/image" Target="../media/image140.png"/><Relationship Id="rId69" Type="http://schemas.openxmlformats.org/officeDocument/2006/relationships/customXml" Target="../ink/ink133.xml"/><Relationship Id="rId77" Type="http://schemas.openxmlformats.org/officeDocument/2006/relationships/customXml" Target="../ink/ink137.xml"/><Relationship Id="rId8" Type="http://schemas.openxmlformats.org/officeDocument/2006/relationships/image" Target="../media/image112.png"/><Relationship Id="rId51" Type="http://schemas.openxmlformats.org/officeDocument/2006/relationships/customXml" Target="../ink/ink124.xml"/><Relationship Id="rId72" Type="http://schemas.openxmlformats.org/officeDocument/2006/relationships/image" Target="../media/image144.png"/><Relationship Id="rId80" Type="http://schemas.openxmlformats.org/officeDocument/2006/relationships/image" Target="../media/image148.png"/><Relationship Id="rId85" Type="http://schemas.openxmlformats.org/officeDocument/2006/relationships/customXml" Target="../ink/ink141.xml"/><Relationship Id="rId3" Type="http://schemas.openxmlformats.org/officeDocument/2006/relationships/customXml" Target="../ink/ink100.xml"/><Relationship Id="rId12" Type="http://schemas.openxmlformats.org/officeDocument/2006/relationships/image" Target="../media/image114.png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127.png"/><Relationship Id="rId46" Type="http://schemas.openxmlformats.org/officeDocument/2006/relationships/image" Target="../media/image131.png"/><Relationship Id="rId59" Type="http://schemas.openxmlformats.org/officeDocument/2006/relationships/customXml" Target="../ink/ink128.xml"/><Relationship Id="rId67" Type="http://schemas.openxmlformats.org/officeDocument/2006/relationships/customXml" Target="../ink/ink132.xml"/><Relationship Id="rId20" Type="http://schemas.openxmlformats.org/officeDocument/2006/relationships/image" Target="../media/image118.png"/><Relationship Id="rId41" Type="http://schemas.openxmlformats.org/officeDocument/2006/relationships/customXml" Target="../ink/ink119.xml"/><Relationship Id="rId54" Type="http://schemas.openxmlformats.org/officeDocument/2006/relationships/image" Target="../media/image135.png"/><Relationship Id="rId62" Type="http://schemas.openxmlformats.org/officeDocument/2006/relationships/image" Target="../media/image139.png"/><Relationship Id="rId70" Type="http://schemas.openxmlformats.org/officeDocument/2006/relationships/image" Target="../media/image143.png"/><Relationship Id="rId75" Type="http://schemas.openxmlformats.org/officeDocument/2006/relationships/customXml" Target="../ink/ink136.xml"/><Relationship Id="rId83" Type="http://schemas.openxmlformats.org/officeDocument/2006/relationships/customXml" Target="../ink/ink140.xml"/><Relationship Id="rId88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22.png"/><Relationship Id="rId36" Type="http://schemas.openxmlformats.org/officeDocument/2006/relationships/image" Target="../media/image126.png"/><Relationship Id="rId49" Type="http://schemas.openxmlformats.org/officeDocument/2006/relationships/customXml" Target="../ink/ink123.xml"/><Relationship Id="rId57" Type="http://schemas.openxmlformats.org/officeDocument/2006/relationships/customXml" Target="../ink/ink127.xml"/><Relationship Id="rId10" Type="http://schemas.openxmlformats.org/officeDocument/2006/relationships/image" Target="../media/image113.png"/><Relationship Id="rId31" Type="http://schemas.openxmlformats.org/officeDocument/2006/relationships/customXml" Target="../ink/ink114.xml"/><Relationship Id="rId44" Type="http://schemas.openxmlformats.org/officeDocument/2006/relationships/image" Target="../media/image130.png"/><Relationship Id="rId52" Type="http://schemas.openxmlformats.org/officeDocument/2006/relationships/image" Target="../media/image134.png"/><Relationship Id="rId60" Type="http://schemas.openxmlformats.org/officeDocument/2006/relationships/image" Target="../media/image138.png"/><Relationship Id="rId65" Type="http://schemas.openxmlformats.org/officeDocument/2006/relationships/customXml" Target="../ink/ink131.xml"/><Relationship Id="rId73" Type="http://schemas.openxmlformats.org/officeDocument/2006/relationships/customXml" Target="../ink/ink135.xml"/><Relationship Id="rId78" Type="http://schemas.openxmlformats.org/officeDocument/2006/relationships/image" Target="../media/image147.png"/><Relationship Id="rId81" Type="http://schemas.openxmlformats.org/officeDocument/2006/relationships/customXml" Target="../ink/ink139.xml"/><Relationship Id="rId86" Type="http://schemas.openxmlformats.org/officeDocument/2006/relationships/image" Target="../media/image151.png"/><Relationship Id="rId4" Type="http://schemas.openxmlformats.org/officeDocument/2006/relationships/image" Target="../media/image110.png"/><Relationship Id="rId9" Type="http://schemas.openxmlformats.org/officeDocument/2006/relationships/customXml" Target="../ink/ink103.xml"/><Relationship Id="rId13" Type="http://schemas.openxmlformats.org/officeDocument/2006/relationships/customXml" Target="../ink/ink105.xml"/><Relationship Id="rId18" Type="http://schemas.openxmlformats.org/officeDocument/2006/relationships/image" Target="../media/image117.png"/><Relationship Id="rId39" Type="http://schemas.openxmlformats.org/officeDocument/2006/relationships/customXml" Target="../ink/ink118.xml"/><Relationship Id="rId34" Type="http://schemas.openxmlformats.org/officeDocument/2006/relationships/image" Target="../media/image125.png"/><Relationship Id="rId50" Type="http://schemas.openxmlformats.org/officeDocument/2006/relationships/image" Target="../media/image133.png"/><Relationship Id="rId55" Type="http://schemas.openxmlformats.org/officeDocument/2006/relationships/customXml" Target="../ink/ink126.xml"/><Relationship Id="rId76" Type="http://schemas.openxmlformats.org/officeDocument/2006/relationships/image" Target="../media/image146.png"/><Relationship Id="rId7" Type="http://schemas.openxmlformats.org/officeDocument/2006/relationships/customXml" Target="../ink/ink102.xml"/><Relationship Id="rId71" Type="http://schemas.openxmlformats.org/officeDocument/2006/relationships/customXml" Target="../ink/ink134.xml"/><Relationship Id="rId2" Type="http://schemas.openxmlformats.org/officeDocument/2006/relationships/image" Target="../media/image109.png"/><Relationship Id="rId29" Type="http://schemas.openxmlformats.org/officeDocument/2006/relationships/customXml" Target="../ink/ink113.xml"/><Relationship Id="rId24" Type="http://schemas.openxmlformats.org/officeDocument/2006/relationships/image" Target="../media/image120.png"/><Relationship Id="rId40" Type="http://schemas.openxmlformats.org/officeDocument/2006/relationships/image" Target="../media/image128.png"/><Relationship Id="rId45" Type="http://schemas.openxmlformats.org/officeDocument/2006/relationships/customXml" Target="../ink/ink121.xml"/><Relationship Id="rId66" Type="http://schemas.openxmlformats.org/officeDocument/2006/relationships/image" Target="../media/image141.png"/><Relationship Id="rId87" Type="http://schemas.openxmlformats.org/officeDocument/2006/relationships/customXml" Target="../ink/ink142.xml"/><Relationship Id="rId61" Type="http://schemas.openxmlformats.org/officeDocument/2006/relationships/customXml" Target="../ink/ink129.xml"/><Relationship Id="rId82" Type="http://schemas.openxmlformats.org/officeDocument/2006/relationships/image" Target="../media/image149.png"/><Relationship Id="rId19" Type="http://schemas.openxmlformats.org/officeDocument/2006/relationships/customXml" Target="../ink/ink10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customXml" Target="../ink/ink144.xml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5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6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946F3-1869-48C0-818F-46FFAC8A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19"/>
            <a:ext cx="7193778" cy="245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A50A1-61C5-4924-A589-36C4A505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76" y="677118"/>
            <a:ext cx="4739355" cy="3275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ED93F-2B6C-485C-94F1-09A90A6B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1375"/>
            <a:ext cx="9144000" cy="295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D5B22-4388-4D25-9C5C-6CC1167687A5}"/>
              </a:ext>
            </a:extLst>
          </p:cNvPr>
          <p:cNvSpPr txBox="1"/>
          <p:nvPr/>
        </p:nvSpPr>
        <p:spPr>
          <a:xfrm>
            <a:off x="295154" y="2997843"/>
            <a:ext cx="8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#6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20DEB8-5EA7-456C-BD3D-CA8ABF38C0A5}"/>
                  </a:ext>
                </a:extLst>
              </p14:cNvPr>
              <p14:cNvContentPartPr/>
              <p14:nvPr/>
            </p14:nvContentPartPr>
            <p14:xfrm>
              <a:off x="1995120" y="4700880"/>
              <a:ext cx="2761920" cy="898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20DEB8-5EA7-456C-BD3D-CA8ABF38C0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9280" y="4637520"/>
                <a:ext cx="27932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3711DF-12A0-4330-8971-9D83A250BA95}"/>
                  </a:ext>
                </a:extLst>
              </p14:cNvPr>
              <p14:cNvContentPartPr/>
              <p14:nvPr/>
            </p14:nvContentPartPr>
            <p14:xfrm>
              <a:off x="2005200" y="4851720"/>
              <a:ext cx="1915920" cy="154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3711DF-12A0-4330-8971-9D83A250BA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9360" y="4788360"/>
                <a:ext cx="1947240" cy="16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A23734-2D91-46EC-B650-7BB3978CC5C3}"/>
                  </a:ext>
                </a:extLst>
              </p14:cNvPr>
              <p14:cNvContentPartPr/>
              <p14:nvPr/>
            </p14:nvContentPartPr>
            <p14:xfrm>
              <a:off x="1484640" y="5097240"/>
              <a:ext cx="2868840" cy="1663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A23734-2D91-46EC-B650-7BB3978CC5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8800" y="5033880"/>
                <a:ext cx="2900160" cy="17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4E02794-6223-47AA-9788-9D529E2F2921}"/>
                  </a:ext>
                </a:extLst>
              </p14:cNvPr>
              <p14:cNvContentPartPr/>
              <p14:nvPr/>
            </p14:nvContentPartPr>
            <p14:xfrm>
              <a:off x="4050720" y="3584880"/>
              <a:ext cx="647280" cy="97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4E02794-6223-47AA-9788-9D529E2F29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4880" y="3521520"/>
                <a:ext cx="678600" cy="11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FE32E5-B2D9-449A-988D-64577FBA5B55}"/>
                  </a:ext>
                </a:extLst>
              </p14:cNvPr>
              <p14:cNvContentPartPr/>
              <p14:nvPr/>
            </p14:nvContentPartPr>
            <p14:xfrm>
              <a:off x="4538880" y="3444120"/>
              <a:ext cx="295560" cy="39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FE32E5-B2D9-449A-988D-64577FBA5B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23040" y="3380760"/>
                <a:ext cx="32688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B5148B-13E7-4FBA-93D0-ACEC1EC9BB06}"/>
                  </a:ext>
                </a:extLst>
              </p14:cNvPr>
              <p14:cNvContentPartPr/>
              <p14:nvPr/>
            </p14:nvContentPartPr>
            <p14:xfrm>
              <a:off x="4000680" y="4146120"/>
              <a:ext cx="425520" cy="41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B5148B-13E7-4FBA-93D0-ACEC1EC9BB0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4840" y="4082760"/>
                <a:ext cx="4568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CD41E8-9C7D-4F59-AF67-D0CAE640714D}"/>
                  </a:ext>
                </a:extLst>
              </p14:cNvPr>
              <p14:cNvContentPartPr/>
              <p14:nvPr/>
            </p14:nvContentPartPr>
            <p14:xfrm>
              <a:off x="5573880" y="1240920"/>
              <a:ext cx="555480" cy="180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CD41E8-9C7D-4F59-AF67-D0CAE64071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8040" y="1177560"/>
                <a:ext cx="58680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AA0BC4-5054-42F4-A158-A88C9D54F729}"/>
                  </a:ext>
                </a:extLst>
              </p14:cNvPr>
              <p14:cNvContentPartPr/>
              <p14:nvPr/>
            </p14:nvContentPartPr>
            <p14:xfrm>
              <a:off x="5315760" y="1535400"/>
              <a:ext cx="146880" cy="352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AA0BC4-5054-42F4-A158-A88C9D54F72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99920" y="1472040"/>
                <a:ext cx="178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DAAE46D-D46B-403E-870D-CAC10FD7EB57}"/>
                  </a:ext>
                </a:extLst>
              </p14:cNvPr>
              <p14:cNvContentPartPr/>
              <p14:nvPr/>
            </p14:nvContentPartPr>
            <p14:xfrm>
              <a:off x="2049120" y="4728960"/>
              <a:ext cx="2581560" cy="88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DAAE46D-D46B-403E-870D-CAC10FD7EB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33280" y="4665600"/>
                <a:ext cx="261288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F6FE1E8-9419-42BE-BDAF-57399B91882D}"/>
                  </a:ext>
                </a:extLst>
              </p14:cNvPr>
              <p14:cNvContentPartPr/>
              <p14:nvPr/>
            </p14:nvContentPartPr>
            <p14:xfrm>
              <a:off x="7397640" y="2107440"/>
              <a:ext cx="396720" cy="55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F6FE1E8-9419-42BE-BDAF-57399B9188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81800" y="2044080"/>
                <a:ext cx="42804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8BE16D-BEB5-4735-9D73-03CE73F265C7}"/>
                  </a:ext>
                </a:extLst>
              </p14:cNvPr>
              <p14:cNvContentPartPr/>
              <p14:nvPr/>
            </p14:nvContentPartPr>
            <p14:xfrm>
              <a:off x="5720040" y="2958840"/>
              <a:ext cx="315000" cy="10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8BE16D-BEB5-4735-9D73-03CE73F265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04200" y="2895480"/>
                <a:ext cx="3463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728C85-EB55-4A64-A98F-044B71E51C77}"/>
                  </a:ext>
                </a:extLst>
              </p14:cNvPr>
              <p14:cNvContentPartPr/>
              <p14:nvPr/>
            </p14:nvContentPartPr>
            <p14:xfrm>
              <a:off x="8026920" y="2176200"/>
              <a:ext cx="407160" cy="584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728C85-EB55-4A64-A98F-044B71E51C7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11080" y="2112840"/>
                <a:ext cx="4384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69F761A-B891-4256-BD10-B88342A836E3}"/>
                  </a:ext>
                </a:extLst>
              </p14:cNvPr>
              <p14:cNvContentPartPr/>
              <p14:nvPr/>
            </p14:nvContentPartPr>
            <p14:xfrm>
              <a:off x="4904640" y="3058200"/>
              <a:ext cx="292320" cy="70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69F761A-B891-4256-BD10-B88342A836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88800" y="2994840"/>
                <a:ext cx="3236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1527528-EF07-490B-8469-D8058936B7AD}"/>
                  </a:ext>
                </a:extLst>
              </p14:cNvPr>
              <p14:cNvContentPartPr/>
              <p14:nvPr/>
            </p14:nvContentPartPr>
            <p14:xfrm>
              <a:off x="3601440" y="5645160"/>
              <a:ext cx="23040" cy="1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1527528-EF07-490B-8469-D8058936B7A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85600" y="5581800"/>
                <a:ext cx="543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4EAB2C-835C-4106-BBEF-D60DF4B9E032}"/>
                  </a:ext>
                </a:extLst>
              </p14:cNvPr>
              <p14:cNvContentPartPr/>
              <p14:nvPr/>
            </p14:nvContentPartPr>
            <p14:xfrm>
              <a:off x="1529280" y="5619960"/>
              <a:ext cx="1387080" cy="67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4EAB2C-835C-4106-BBEF-D60DF4B9E0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13440" y="5556600"/>
                <a:ext cx="14184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498A0B1-5927-4522-94F9-BF951A086C0B}"/>
                  </a:ext>
                </a:extLst>
              </p14:cNvPr>
              <p14:cNvContentPartPr/>
              <p14:nvPr/>
            </p14:nvContentPartPr>
            <p14:xfrm>
              <a:off x="3531240" y="5655960"/>
              <a:ext cx="1283040" cy="70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498A0B1-5927-4522-94F9-BF951A086C0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15400" y="5592600"/>
                <a:ext cx="131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6C5763-639A-4E68-852A-C9C0A39D2E55}"/>
                  </a:ext>
                </a:extLst>
              </p14:cNvPr>
              <p14:cNvContentPartPr/>
              <p14:nvPr/>
            </p14:nvContentPartPr>
            <p14:xfrm>
              <a:off x="6306480" y="429840"/>
              <a:ext cx="251280" cy="54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6C5763-639A-4E68-852A-C9C0A39D2E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0640" y="366480"/>
                <a:ext cx="2826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F48D0CA-A57A-4B26-B78C-D9A9F0F2B053}"/>
                  </a:ext>
                </a:extLst>
              </p14:cNvPr>
              <p14:cNvContentPartPr/>
              <p14:nvPr/>
            </p14:nvContentPartPr>
            <p14:xfrm>
              <a:off x="6190920" y="698400"/>
              <a:ext cx="460080" cy="25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F48D0CA-A57A-4B26-B78C-D9A9F0F2B0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75080" y="635040"/>
                <a:ext cx="4914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7D0716-7278-4730-AFFD-B060AA42AE6F}"/>
                  </a:ext>
                </a:extLst>
              </p14:cNvPr>
              <p14:cNvContentPartPr/>
              <p14:nvPr/>
            </p14:nvContentPartPr>
            <p14:xfrm>
              <a:off x="6009120" y="2981520"/>
              <a:ext cx="2880" cy="9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7D0716-7278-4730-AFFD-B060AA42AE6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93280" y="2918160"/>
                <a:ext cx="34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4295008-9172-406F-A16B-956481D00ED2}"/>
                  </a:ext>
                </a:extLst>
              </p14:cNvPr>
              <p14:cNvContentPartPr/>
              <p14:nvPr/>
            </p14:nvContentPartPr>
            <p14:xfrm>
              <a:off x="5788800" y="1281600"/>
              <a:ext cx="284040" cy="168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4295008-9172-406F-A16B-956481D00E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72960" y="1218240"/>
                <a:ext cx="315360" cy="18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D65AFD7-07B7-45BD-9C50-73E807B07449}"/>
                  </a:ext>
                </a:extLst>
              </p14:cNvPr>
              <p14:cNvContentPartPr/>
              <p14:nvPr/>
            </p14:nvContentPartPr>
            <p14:xfrm>
              <a:off x="5725080" y="1273680"/>
              <a:ext cx="230760" cy="781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D65AFD7-07B7-45BD-9C50-73E807B0744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09240" y="1210320"/>
                <a:ext cx="26208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D77E0EA-CF71-408E-BE81-22B70F7CE77D}"/>
                  </a:ext>
                </a:extLst>
              </p14:cNvPr>
              <p14:cNvContentPartPr/>
              <p14:nvPr/>
            </p14:nvContentPartPr>
            <p14:xfrm>
              <a:off x="2403720" y="4657680"/>
              <a:ext cx="2358360" cy="966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D77E0EA-CF71-408E-BE81-22B70F7CE77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87880" y="4594320"/>
                <a:ext cx="238968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1E6F5F-6D68-490E-A1D0-8346EDB691D6}"/>
                  </a:ext>
                </a:extLst>
              </p14:cNvPr>
              <p14:cNvContentPartPr/>
              <p14:nvPr/>
            </p14:nvContentPartPr>
            <p14:xfrm>
              <a:off x="5678280" y="1250640"/>
              <a:ext cx="167760" cy="33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1E6F5F-6D68-490E-A1D0-8346EDB691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62440" y="1187280"/>
                <a:ext cx="199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95282A-C5F0-4FBD-BE6F-FE2BD4B89132}"/>
                  </a:ext>
                </a:extLst>
              </p14:cNvPr>
              <p14:cNvContentPartPr/>
              <p14:nvPr/>
            </p14:nvContentPartPr>
            <p14:xfrm>
              <a:off x="5338800" y="1568160"/>
              <a:ext cx="219600" cy="483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95282A-C5F0-4FBD-BE6F-FE2BD4B8913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22960" y="1504800"/>
                <a:ext cx="25092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A11C7CB-2618-4937-8DDA-700264DCCC88}"/>
                  </a:ext>
                </a:extLst>
              </p14:cNvPr>
              <p14:cNvContentPartPr/>
              <p14:nvPr/>
            </p14:nvContentPartPr>
            <p14:xfrm>
              <a:off x="2029680" y="5134320"/>
              <a:ext cx="215280" cy="1027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11C7CB-2618-4937-8DDA-700264DCCC8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13840" y="5070960"/>
                <a:ext cx="246600" cy="11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885FB0-E12D-461D-AE7C-FE1C3C33E315}"/>
                  </a:ext>
                </a:extLst>
              </p14:cNvPr>
              <p14:cNvContentPartPr/>
              <p14:nvPr/>
            </p14:nvContentPartPr>
            <p14:xfrm>
              <a:off x="5367600" y="1504080"/>
              <a:ext cx="97920" cy="322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885FB0-E12D-461D-AE7C-FE1C3C33E31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51760" y="1440720"/>
                <a:ext cx="1292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7BAD2AD-860C-4667-AAA9-D231B63127B4}"/>
                  </a:ext>
                </a:extLst>
              </p14:cNvPr>
              <p14:cNvContentPartPr/>
              <p14:nvPr/>
            </p14:nvContentPartPr>
            <p14:xfrm>
              <a:off x="5567040" y="1263960"/>
              <a:ext cx="160200" cy="85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7BAD2AD-860C-4667-AAA9-D231B63127B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51200" y="1200600"/>
                <a:ext cx="191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35E256D-8E82-4909-BC6C-D3429DF4DF5D}"/>
                  </a:ext>
                </a:extLst>
              </p14:cNvPr>
              <p14:cNvContentPartPr/>
              <p14:nvPr/>
            </p14:nvContentPartPr>
            <p14:xfrm>
              <a:off x="5371920" y="1548000"/>
              <a:ext cx="240840" cy="518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35E256D-8E82-4909-BC6C-D3429DF4DF5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56080" y="1484640"/>
                <a:ext cx="27216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1B2128B-AC7B-4E8E-B8BC-901A52FA4E95}"/>
                  </a:ext>
                </a:extLst>
              </p14:cNvPr>
              <p14:cNvContentPartPr/>
              <p14:nvPr/>
            </p14:nvContentPartPr>
            <p14:xfrm>
              <a:off x="2056320" y="5229360"/>
              <a:ext cx="129240" cy="580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1B2128B-AC7B-4E8E-B8BC-901A52FA4E9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40480" y="5166000"/>
                <a:ext cx="16056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3715E9-295C-4E8A-BAC1-F3070C59C87E}"/>
                  </a:ext>
                </a:extLst>
              </p14:cNvPr>
              <p14:cNvContentPartPr/>
              <p14:nvPr/>
            </p14:nvContentPartPr>
            <p14:xfrm>
              <a:off x="1980000" y="5209920"/>
              <a:ext cx="1906200" cy="121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3715E9-295C-4E8A-BAC1-F3070C59C87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964160" y="5146560"/>
                <a:ext cx="1937520" cy="13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02FE40-43DC-487E-A9F8-26CB660EE948}"/>
                  </a:ext>
                </a:extLst>
              </p14:cNvPr>
              <p14:cNvContentPartPr/>
              <p14:nvPr/>
            </p14:nvContentPartPr>
            <p14:xfrm>
              <a:off x="5328720" y="1558440"/>
              <a:ext cx="345240" cy="654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02FE40-43DC-487E-A9F8-26CB660EE9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12880" y="1495080"/>
                <a:ext cx="37656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BDBE30D-906A-4D83-93F8-9064FF608250}"/>
                  </a:ext>
                </a:extLst>
              </p14:cNvPr>
              <p14:cNvContentPartPr/>
              <p14:nvPr/>
            </p14:nvContentPartPr>
            <p14:xfrm>
              <a:off x="5349600" y="1709280"/>
              <a:ext cx="156600" cy="357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BDBE30D-906A-4D83-93F8-9064FF60825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33760" y="1645920"/>
                <a:ext cx="1879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8AAD7B1-4CB8-4ABC-9841-72DC05C53837}"/>
                  </a:ext>
                </a:extLst>
              </p14:cNvPr>
              <p14:cNvContentPartPr/>
              <p14:nvPr/>
            </p14:nvContentPartPr>
            <p14:xfrm>
              <a:off x="5371920" y="1648440"/>
              <a:ext cx="231480" cy="46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8AAD7B1-4CB8-4ABC-9841-72DC05C5383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56080" y="1585080"/>
                <a:ext cx="26280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DD0CE32-1CC3-4E81-8ACD-6A51843FEB06}"/>
                  </a:ext>
                </a:extLst>
              </p14:cNvPr>
              <p14:cNvContentPartPr/>
              <p14:nvPr/>
            </p14:nvContentPartPr>
            <p14:xfrm>
              <a:off x="5380200" y="1850760"/>
              <a:ext cx="164520" cy="34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DD0CE32-1CC3-4E81-8ACD-6A51843FEB0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64360" y="1787400"/>
                <a:ext cx="1958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B674926-CD10-4200-92D7-7EFE8FAC142F}"/>
                  </a:ext>
                </a:extLst>
              </p14:cNvPr>
              <p14:cNvContentPartPr/>
              <p14:nvPr/>
            </p14:nvContentPartPr>
            <p14:xfrm>
              <a:off x="5344200" y="1812240"/>
              <a:ext cx="264960" cy="470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B674926-CD10-4200-92D7-7EFE8FAC142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28360" y="1748880"/>
                <a:ext cx="2962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760D1A-C421-4B8B-9D2E-C558EED0940F}"/>
                  </a:ext>
                </a:extLst>
              </p14:cNvPr>
              <p14:cNvContentPartPr/>
              <p14:nvPr/>
            </p14:nvContentPartPr>
            <p14:xfrm>
              <a:off x="3635280" y="5534280"/>
              <a:ext cx="241560" cy="599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760D1A-C421-4B8B-9D2E-C558EED0940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19440" y="5470920"/>
                <a:ext cx="2728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9A3086B-4181-49AB-AEEA-657E9F0A5185}"/>
                  </a:ext>
                </a:extLst>
              </p14:cNvPr>
              <p14:cNvContentPartPr/>
              <p14:nvPr/>
            </p14:nvContentPartPr>
            <p14:xfrm>
              <a:off x="2774880" y="5287680"/>
              <a:ext cx="1060560" cy="363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9A3086B-4181-49AB-AEEA-657E9F0A518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59040" y="5224320"/>
                <a:ext cx="1091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BA38A9B-BAFE-498E-83FC-E6E9AA0A1DC0}"/>
                  </a:ext>
                </a:extLst>
              </p14:cNvPr>
              <p14:cNvContentPartPr/>
              <p14:nvPr/>
            </p14:nvContentPartPr>
            <p14:xfrm>
              <a:off x="5463360" y="1287000"/>
              <a:ext cx="580320" cy="1593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BA38A9B-BAFE-498E-83FC-E6E9AA0A1D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47520" y="1223640"/>
                <a:ext cx="611640" cy="17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2FEC625-A166-4ABE-B910-6DD673A7E5AB}"/>
                  </a:ext>
                </a:extLst>
              </p14:cNvPr>
              <p14:cNvContentPartPr/>
              <p14:nvPr/>
            </p14:nvContentPartPr>
            <p14:xfrm>
              <a:off x="5335560" y="1607400"/>
              <a:ext cx="246960" cy="597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2FEC625-A166-4ABE-B910-6DD673A7E5A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19720" y="1544040"/>
                <a:ext cx="2782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0773AB5-25EA-4DC5-98E0-C1E2E70ADAA6}"/>
                  </a:ext>
                </a:extLst>
              </p14:cNvPr>
              <p14:cNvContentPartPr/>
              <p14:nvPr/>
            </p14:nvContentPartPr>
            <p14:xfrm>
              <a:off x="5614560" y="1254240"/>
              <a:ext cx="438480" cy="1590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0773AB5-25EA-4DC5-98E0-C1E2E70ADAA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598720" y="1190880"/>
                <a:ext cx="469800" cy="17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9AE1B0F-8A71-4D0C-B775-B8D08C1CEDF0}"/>
                  </a:ext>
                </a:extLst>
              </p14:cNvPr>
              <p14:cNvContentPartPr/>
              <p14:nvPr/>
            </p14:nvContentPartPr>
            <p14:xfrm>
              <a:off x="5395680" y="1499040"/>
              <a:ext cx="109440" cy="328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9AE1B0F-8A71-4D0C-B775-B8D08C1CEDF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79840" y="1435680"/>
                <a:ext cx="14076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FC4F336-F6E0-459A-82C0-FAE3C972FA81}"/>
                  </a:ext>
                </a:extLst>
              </p14:cNvPr>
              <p14:cNvContentPartPr/>
              <p14:nvPr/>
            </p14:nvContentPartPr>
            <p14:xfrm>
              <a:off x="5085720" y="330084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FC4F336-F6E0-459A-82C0-FAE3C972FA8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69880" y="3237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87739E3-A528-4B0D-BAB7-16182B20B8D2}"/>
                  </a:ext>
                </a:extLst>
              </p14:cNvPr>
              <p14:cNvContentPartPr/>
              <p14:nvPr/>
            </p14:nvContentPartPr>
            <p14:xfrm>
              <a:off x="5047560" y="3262680"/>
              <a:ext cx="182880" cy="193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87739E3-A528-4B0D-BAB7-16182B20B8D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031720" y="3199320"/>
                <a:ext cx="2142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66B768A-6084-44FA-B61F-8ADD8B124AF4}"/>
                  </a:ext>
                </a:extLst>
              </p14:cNvPr>
              <p14:cNvContentPartPr/>
              <p14:nvPr/>
            </p14:nvContentPartPr>
            <p14:xfrm>
              <a:off x="5369400" y="1569600"/>
              <a:ext cx="279000" cy="669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66B768A-6084-44FA-B61F-8ADD8B124AF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53560" y="1506240"/>
                <a:ext cx="310320" cy="7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97FB41-FF53-4046-A47B-90777019D1C5}"/>
                  </a:ext>
                </a:extLst>
              </p14:cNvPr>
              <p14:cNvContentPartPr/>
              <p14:nvPr/>
            </p14:nvContentPartPr>
            <p14:xfrm>
              <a:off x="5914440" y="2965320"/>
              <a:ext cx="7200" cy="196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97FB41-FF53-4046-A47B-90777019D1C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98600" y="2901960"/>
                <a:ext cx="38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1E125F-0F25-412E-9BCE-03CA72B48FD3}"/>
                  </a:ext>
                </a:extLst>
              </p14:cNvPr>
              <p14:cNvContentPartPr/>
              <p14:nvPr/>
            </p14:nvContentPartPr>
            <p14:xfrm>
              <a:off x="5532840" y="2076120"/>
              <a:ext cx="52560" cy="199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1E125F-0F25-412E-9BCE-03CA72B48FD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517000" y="2012760"/>
                <a:ext cx="838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8F0ECB-CB6C-4694-84DB-4C5F6D342D12}"/>
                  </a:ext>
                </a:extLst>
              </p14:cNvPr>
              <p14:cNvContentPartPr/>
              <p14:nvPr/>
            </p14:nvContentPartPr>
            <p14:xfrm>
              <a:off x="5170320" y="2432520"/>
              <a:ext cx="280080" cy="752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8F0ECB-CB6C-4694-84DB-4C5F6D342D1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54480" y="2369160"/>
                <a:ext cx="31140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CD974E8-E030-4424-B176-A807A06DDFC3}"/>
                  </a:ext>
                </a:extLst>
              </p14:cNvPr>
              <p14:cNvContentPartPr/>
              <p14:nvPr/>
            </p14:nvContentPartPr>
            <p14:xfrm>
              <a:off x="4040640" y="4890240"/>
              <a:ext cx="727200" cy="723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CD974E8-E030-4424-B176-A807A06DDFC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024800" y="4826880"/>
                <a:ext cx="75852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E2A0774-F963-47A8-B81C-0C6F7F1C0409}"/>
                  </a:ext>
                </a:extLst>
              </p14:cNvPr>
              <p14:cNvContentPartPr/>
              <p14:nvPr/>
            </p14:nvContentPartPr>
            <p14:xfrm>
              <a:off x="1499400" y="5673960"/>
              <a:ext cx="233280" cy="681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E2A0774-F963-47A8-B81C-0C6F7F1C040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483560" y="5610600"/>
                <a:ext cx="26460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73D799F-D4EC-4B18-BA84-C397DFF80097}"/>
                  </a:ext>
                </a:extLst>
              </p14:cNvPr>
              <p14:cNvContentPartPr/>
              <p14:nvPr/>
            </p14:nvContentPartPr>
            <p14:xfrm>
              <a:off x="4859640" y="1250640"/>
              <a:ext cx="721080" cy="1882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73D799F-D4EC-4B18-BA84-C397DFF8009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43800" y="1187280"/>
                <a:ext cx="752400" cy="20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0CE21A8-490F-4483-8A7D-C7436798E22C}"/>
                  </a:ext>
                </a:extLst>
              </p14:cNvPr>
              <p14:cNvContentPartPr/>
              <p14:nvPr/>
            </p14:nvContentPartPr>
            <p14:xfrm>
              <a:off x="1476000" y="5446800"/>
              <a:ext cx="2819520" cy="1276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0CE21A8-490F-4483-8A7D-C7436798E22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60160" y="5383440"/>
                <a:ext cx="2850840" cy="14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7C590B0-F027-43E7-B0CB-AC1BC8011AE1}"/>
                  </a:ext>
                </a:extLst>
              </p14:cNvPr>
              <p14:cNvContentPartPr/>
              <p14:nvPr/>
            </p14:nvContentPartPr>
            <p14:xfrm>
              <a:off x="5451120" y="1371240"/>
              <a:ext cx="174600" cy="41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7C590B0-F027-43E7-B0CB-AC1BC8011AE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35280" y="1307880"/>
                <a:ext cx="20592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95CE3A-D6B5-4342-801E-6E2CD4C1DB8A}"/>
                  </a:ext>
                </a:extLst>
              </p14:cNvPr>
              <p14:cNvContentPartPr/>
              <p14:nvPr/>
            </p14:nvContentPartPr>
            <p14:xfrm>
              <a:off x="5470200" y="1403280"/>
              <a:ext cx="92880" cy="37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95CE3A-D6B5-4342-801E-6E2CD4C1DB8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54360" y="1339920"/>
                <a:ext cx="12420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F3C3842-2976-4A61-91AD-42E0D0C172FD}"/>
                  </a:ext>
                </a:extLst>
              </p14:cNvPr>
              <p14:cNvContentPartPr/>
              <p14:nvPr/>
            </p14:nvContentPartPr>
            <p14:xfrm>
              <a:off x="2421360" y="5053680"/>
              <a:ext cx="1877400" cy="708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F3C3842-2976-4A61-91AD-42E0D0C172F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05520" y="4990320"/>
                <a:ext cx="190872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2DB4FF-8866-470A-8856-814689119947}"/>
                  </a:ext>
                </a:extLst>
              </p14:cNvPr>
              <p14:cNvContentPartPr/>
              <p14:nvPr/>
            </p14:nvContentPartPr>
            <p14:xfrm>
              <a:off x="5333400" y="1595160"/>
              <a:ext cx="362880" cy="656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2DB4FF-8866-470A-8856-81468911994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17560" y="1531800"/>
                <a:ext cx="39420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73DCB97-48A0-4B60-9764-52EE4FE0CF52}"/>
                  </a:ext>
                </a:extLst>
              </p14:cNvPr>
              <p14:cNvContentPartPr/>
              <p14:nvPr/>
            </p14:nvContentPartPr>
            <p14:xfrm>
              <a:off x="2502720" y="5082840"/>
              <a:ext cx="1595520" cy="95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73DCB97-48A0-4B60-9764-52EE4FE0CF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86880" y="5019480"/>
                <a:ext cx="1626840" cy="10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0F7B168-75F6-4EDA-A39E-84A33A429689}"/>
                  </a:ext>
                </a:extLst>
              </p14:cNvPr>
              <p14:cNvContentPartPr/>
              <p14:nvPr/>
            </p14:nvContentPartPr>
            <p14:xfrm>
              <a:off x="5289840" y="2059560"/>
              <a:ext cx="570960" cy="982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0F7B168-75F6-4EDA-A39E-84A33A42968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274000" y="1996200"/>
                <a:ext cx="602280" cy="11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F9A12F9-2043-4A0E-B3A0-62BD4205A038}"/>
                  </a:ext>
                </a:extLst>
              </p14:cNvPr>
              <p14:cNvContentPartPr/>
              <p14:nvPr/>
            </p14:nvContentPartPr>
            <p14:xfrm>
              <a:off x="2003040" y="2119680"/>
              <a:ext cx="522360" cy="327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F9A12F9-2043-4A0E-B3A0-62BD4205A03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987200" y="2056320"/>
                <a:ext cx="55368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4F8094-4E0E-44E8-AD6C-EFC4A7BA6E68}"/>
                  </a:ext>
                </a:extLst>
              </p14:cNvPr>
              <p14:cNvContentPartPr/>
              <p14:nvPr/>
            </p14:nvContentPartPr>
            <p14:xfrm>
              <a:off x="2632320" y="2175480"/>
              <a:ext cx="685440" cy="301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4F8094-4E0E-44E8-AD6C-EFC4A7BA6E6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616480" y="2112120"/>
                <a:ext cx="7167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91AD43-F5A6-475B-A2F0-D9EC3CA691E0}"/>
                  </a:ext>
                </a:extLst>
              </p14:cNvPr>
              <p14:cNvContentPartPr/>
              <p14:nvPr/>
            </p14:nvContentPartPr>
            <p14:xfrm>
              <a:off x="95400" y="526680"/>
              <a:ext cx="8922600" cy="5932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91AD43-F5A6-475B-A2F0-D9EC3CA691E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6040" y="517320"/>
                <a:ext cx="8941320" cy="59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7C3676B-4499-4770-AF55-698054789800}"/>
                  </a:ext>
                </a:extLst>
              </p14:cNvPr>
              <p14:cNvContentPartPr/>
              <p14:nvPr/>
            </p14:nvContentPartPr>
            <p14:xfrm>
              <a:off x="2099880" y="932760"/>
              <a:ext cx="5909400" cy="440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7C3676B-4499-4770-AF55-6980547898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090520" y="923400"/>
                <a:ext cx="5928120" cy="44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70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219D7F-4382-4EBD-ABC2-68B406A003B6}"/>
                  </a:ext>
                </a:extLst>
              </p14:cNvPr>
              <p14:cNvContentPartPr/>
              <p14:nvPr/>
            </p14:nvContentPartPr>
            <p14:xfrm>
              <a:off x="440640" y="1880206"/>
              <a:ext cx="8636040" cy="473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219D7F-4382-4EBD-ABC2-68B406A003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280" y="1870846"/>
                <a:ext cx="8654760" cy="47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90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7DFCF1-865A-4323-8840-3C45108BD837}"/>
                  </a:ext>
                </a:extLst>
              </p14:cNvPr>
              <p14:cNvContentPartPr/>
              <p14:nvPr/>
            </p14:nvContentPartPr>
            <p14:xfrm>
              <a:off x="-25920" y="1512360"/>
              <a:ext cx="9122400" cy="520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7DFCF1-865A-4323-8840-3C45108BD8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5280" y="1503000"/>
                <a:ext cx="9141120" cy="52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F30715-1255-41EE-9F2E-A818F99D85DF}"/>
                  </a:ext>
                </a:extLst>
              </p14:cNvPr>
              <p14:cNvContentPartPr/>
              <p14:nvPr/>
            </p14:nvContentPartPr>
            <p14:xfrm>
              <a:off x="7142415" y="2802590"/>
              <a:ext cx="1377720" cy="15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F30715-1255-41EE-9F2E-A818F99D85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3775" y="2793950"/>
                <a:ext cx="1395360" cy="1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CBAAE0-7A34-4A0E-A38A-EAA60FE01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66"/>
          <a:stretch/>
        </p:blipFill>
        <p:spPr>
          <a:xfrm>
            <a:off x="0" y="1861376"/>
            <a:ext cx="9144000" cy="3135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6433C-9D96-4508-B151-920A77FBE1EB}"/>
              </a:ext>
            </a:extLst>
          </p:cNvPr>
          <p:cNvSpPr/>
          <p:nvPr/>
        </p:nvSpPr>
        <p:spPr>
          <a:xfrm>
            <a:off x="3475049" y="1913246"/>
            <a:ext cx="333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https://knotplot.com/download/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75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28670-253C-48CB-BE63-E30096C8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567"/>
            <a:ext cx="9144000" cy="277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172B8-B4FB-4264-A44B-5249B3ED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5466"/>
            <a:ext cx="9144000" cy="2085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3527D-97A4-402A-B27F-87EF98D3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9" y="1228661"/>
            <a:ext cx="1138476" cy="150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139D34-21C3-455D-BA5D-C3E083FC65FE}"/>
              </a:ext>
            </a:extLst>
          </p:cNvPr>
          <p:cNvSpPr/>
          <p:nvPr/>
        </p:nvSpPr>
        <p:spPr>
          <a:xfrm>
            <a:off x="150470" y="941368"/>
            <a:ext cx="67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https://academic.oup.com/nar/article/36/11/3515/2410103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AE357-85BB-48E1-9707-5B472AB7D96F}"/>
              </a:ext>
            </a:extLst>
          </p:cNvPr>
          <p:cNvSpPr/>
          <p:nvPr/>
        </p:nvSpPr>
        <p:spPr>
          <a:xfrm>
            <a:off x="2442259" y="4698871"/>
            <a:ext cx="676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https://academic.oup.com/bioinformatics/article/22/14/1790/227088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54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4E46FA-248D-4BCC-9E7B-6DCFAA3BEECD}"/>
                  </a:ext>
                </a:extLst>
              </p14:cNvPr>
              <p14:cNvContentPartPr/>
              <p14:nvPr/>
            </p14:nvContentPartPr>
            <p14:xfrm>
              <a:off x="303840" y="1340640"/>
              <a:ext cx="9052920" cy="501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4E46FA-248D-4BCC-9E7B-6DCFAA3BEE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480" y="1331280"/>
                <a:ext cx="9071640" cy="50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191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5C4462-83AC-45A2-A676-0E9A35D0F52B}"/>
                  </a:ext>
                </a:extLst>
              </p14:cNvPr>
              <p14:cNvContentPartPr/>
              <p14:nvPr/>
            </p14:nvContentPartPr>
            <p14:xfrm>
              <a:off x="1634040" y="1422000"/>
              <a:ext cx="7022880" cy="502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5C4462-83AC-45A2-A676-0E9A35D0F5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680" y="1412640"/>
                <a:ext cx="7041600" cy="50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12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62C63A-1C4A-4CF0-A962-3AAA332F6BFC}"/>
                  </a:ext>
                </a:extLst>
              </p14:cNvPr>
              <p14:cNvContentPartPr/>
              <p14:nvPr/>
            </p14:nvContentPartPr>
            <p14:xfrm>
              <a:off x="385920" y="560520"/>
              <a:ext cx="8931600" cy="561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62C63A-1C4A-4CF0-A962-3AAA332F6B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560" y="551160"/>
                <a:ext cx="8950320" cy="56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90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3EA0C-BFDA-4C13-B840-A701A304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11" y="0"/>
            <a:ext cx="845617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5A8B7C-8852-425B-8208-F257E14D3448}"/>
              </a:ext>
            </a:extLst>
          </p:cNvPr>
          <p:cNvSpPr/>
          <p:nvPr/>
        </p:nvSpPr>
        <p:spPr>
          <a:xfrm>
            <a:off x="343911" y="6410010"/>
            <a:ext cx="405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http://www.mathpuzzle.com/knots.html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13E381-C096-40BC-9F5A-3416089F9385}"/>
                  </a:ext>
                </a:extLst>
              </p14:cNvPr>
              <p14:cNvContentPartPr/>
              <p14:nvPr/>
            </p14:nvContentPartPr>
            <p14:xfrm>
              <a:off x="1609920" y="3910680"/>
              <a:ext cx="4062960" cy="4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13E381-C096-40BC-9F5A-3416089F93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080" y="3847320"/>
                <a:ext cx="40942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C8CD6D-C0FA-4AC6-B7BA-9CEB3BBA8E9D}"/>
                  </a:ext>
                </a:extLst>
              </p14:cNvPr>
              <p14:cNvContentPartPr/>
              <p14:nvPr/>
            </p14:nvContentPartPr>
            <p14:xfrm>
              <a:off x="4443480" y="3693600"/>
              <a:ext cx="4042440" cy="63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C8CD6D-C0FA-4AC6-B7BA-9CEB3BBA8E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7640" y="3630240"/>
                <a:ext cx="4073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5B773A9-7BF4-49A1-844F-F7A75A541694}"/>
                  </a:ext>
                </a:extLst>
              </p14:cNvPr>
              <p14:cNvContentPartPr/>
              <p14:nvPr/>
            </p14:nvContentPartPr>
            <p14:xfrm>
              <a:off x="395640" y="6193080"/>
              <a:ext cx="4005000" cy="66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5B773A9-7BF4-49A1-844F-F7A75A5416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800" y="6129720"/>
                <a:ext cx="403632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A3A8B6-CE28-4F3E-A37D-15D32C1A4189}"/>
                  </a:ext>
                </a:extLst>
              </p14:cNvPr>
              <p14:cNvContentPartPr/>
              <p14:nvPr/>
            </p14:nvContentPartPr>
            <p14:xfrm>
              <a:off x="3839760" y="6397920"/>
              <a:ext cx="372600" cy="45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A3A8B6-CE28-4F3E-A37D-15D32C1A41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3920" y="6334560"/>
                <a:ext cx="4039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CF119B-4771-4C6F-8425-8D5F4CDD89CA}"/>
                  </a:ext>
                </a:extLst>
              </p14:cNvPr>
              <p14:cNvContentPartPr/>
              <p14:nvPr/>
            </p14:nvContentPartPr>
            <p14:xfrm>
              <a:off x="7896240" y="3802680"/>
              <a:ext cx="520200" cy="1767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CF119B-4771-4C6F-8425-8D5F4CDD89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80400" y="3739320"/>
                <a:ext cx="551520" cy="18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CED7B5-162D-40BE-BB30-D8BEB1A1C92F}"/>
                  </a:ext>
                </a:extLst>
              </p14:cNvPr>
              <p14:cNvContentPartPr/>
              <p14:nvPr/>
            </p14:nvContentPartPr>
            <p14:xfrm>
              <a:off x="7681320" y="4887720"/>
              <a:ext cx="532080" cy="1053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CED7B5-162D-40BE-BB30-D8BEB1A1C9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65480" y="4824360"/>
                <a:ext cx="56340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E0BE7D-24D9-47B4-A320-FFE9836FD0B5}"/>
                  </a:ext>
                </a:extLst>
              </p14:cNvPr>
              <p14:cNvContentPartPr/>
              <p14:nvPr/>
            </p14:nvContentPartPr>
            <p14:xfrm>
              <a:off x="7814880" y="5043600"/>
              <a:ext cx="367200" cy="54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E0BE7D-24D9-47B4-A320-FFE9836FD0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99040" y="4980240"/>
                <a:ext cx="39852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EAB76B4-9AE9-4C8D-879E-7069C62BF1B3}"/>
                  </a:ext>
                </a:extLst>
              </p14:cNvPr>
              <p14:cNvContentPartPr/>
              <p14:nvPr/>
            </p14:nvContentPartPr>
            <p14:xfrm>
              <a:off x="2581920" y="4030920"/>
              <a:ext cx="260280" cy="959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EAB76B4-9AE9-4C8D-879E-7069C62BF1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6080" y="3967560"/>
                <a:ext cx="291600" cy="10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6FAA2C-4C01-4E1B-928B-2C376806895A}"/>
                  </a:ext>
                </a:extLst>
              </p14:cNvPr>
              <p14:cNvContentPartPr/>
              <p14:nvPr/>
            </p14:nvContentPartPr>
            <p14:xfrm>
              <a:off x="2773800" y="3765240"/>
              <a:ext cx="12600" cy="16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6FAA2C-4C01-4E1B-928B-2C37680689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7960" y="3701880"/>
                <a:ext cx="439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5E70DB-A8A2-4901-BE55-043B3C83327C}"/>
                  </a:ext>
                </a:extLst>
              </p14:cNvPr>
              <p14:cNvContentPartPr/>
              <p14:nvPr/>
            </p14:nvContentPartPr>
            <p14:xfrm>
              <a:off x="2718720" y="3795480"/>
              <a:ext cx="9000" cy="1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5E70DB-A8A2-4901-BE55-043B3C8332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02880" y="3732120"/>
                <a:ext cx="403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7E65AED-4A0E-4768-922D-7D15DAE704FA}"/>
                  </a:ext>
                </a:extLst>
              </p14:cNvPr>
              <p14:cNvContentPartPr/>
              <p14:nvPr/>
            </p14:nvContentPartPr>
            <p14:xfrm>
              <a:off x="2607120" y="3009960"/>
              <a:ext cx="216720" cy="842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7E65AED-4A0E-4768-922D-7D15DAE704F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1280" y="2946600"/>
                <a:ext cx="24804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0C9A680-0E1E-41B5-88FB-E336B50AA60D}"/>
                  </a:ext>
                </a:extLst>
              </p14:cNvPr>
              <p14:cNvContentPartPr/>
              <p14:nvPr/>
            </p14:nvContentPartPr>
            <p14:xfrm>
              <a:off x="2756160" y="2615040"/>
              <a:ext cx="268920" cy="505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0C9A680-0E1E-41B5-88FB-E336B50AA6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40320" y="2551680"/>
                <a:ext cx="30024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364C936-F45C-420F-9D98-85F9DF54F565}"/>
                  </a:ext>
                </a:extLst>
              </p14:cNvPr>
              <p14:cNvContentPartPr/>
              <p14:nvPr/>
            </p14:nvContentPartPr>
            <p14:xfrm>
              <a:off x="713880" y="6100560"/>
              <a:ext cx="3499560" cy="322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364C936-F45C-420F-9D98-85F9DF54F5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8040" y="6037200"/>
                <a:ext cx="35308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11BA96-DAD2-494B-BC9E-904DB4CD5A6A}"/>
                  </a:ext>
                </a:extLst>
              </p14:cNvPr>
              <p14:cNvContentPartPr/>
              <p14:nvPr/>
            </p14:nvContentPartPr>
            <p14:xfrm>
              <a:off x="419040" y="6164280"/>
              <a:ext cx="759960" cy="425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11BA96-DAD2-494B-BC9E-904DB4CD5A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3200" y="6100920"/>
                <a:ext cx="7912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007E6F0-C9D6-418F-94F7-1FA6CD0A9ED2}"/>
                  </a:ext>
                </a:extLst>
              </p14:cNvPr>
              <p14:cNvContentPartPr/>
              <p14:nvPr/>
            </p14:nvContentPartPr>
            <p14:xfrm>
              <a:off x="541800" y="3651120"/>
              <a:ext cx="7682040" cy="2137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007E6F0-C9D6-418F-94F7-1FA6CD0A9E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2440" y="3641760"/>
                <a:ext cx="7700760" cy="21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D2F3C4-5B4D-49AA-A7F7-6ED9A5F54404}"/>
                  </a:ext>
                </a:extLst>
              </p14:cNvPr>
              <p14:cNvContentPartPr/>
              <p14:nvPr/>
            </p14:nvContentPartPr>
            <p14:xfrm>
              <a:off x="2689920" y="4601520"/>
              <a:ext cx="5110920" cy="2164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D2F3C4-5B4D-49AA-A7F7-6ED9A5F544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080" y="4538160"/>
                <a:ext cx="5142240" cy="22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4D9075-41C2-4A46-9112-93D89D672B16}"/>
                  </a:ext>
                </a:extLst>
              </p14:cNvPr>
              <p14:cNvContentPartPr/>
              <p14:nvPr/>
            </p14:nvContentPartPr>
            <p14:xfrm>
              <a:off x="3152880" y="2689920"/>
              <a:ext cx="26280" cy="25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4D9075-41C2-4A46-9112-93D89D672B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37040" y="2626560"/>
                <a:ext cx="57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204F3-C9C4-4C40-9EF4-45DE78E3DC50}"/>
                  </a:ext>
                </a:extLst>
              </p14:cNvPr>
              <p14:cNvContentPartPr/>
              <p14:nvPr/>
            </p14:nvContentPartPr>
            <p14:xfrm>
              <a:off x="2996280" y="1933560"/>
              <a:ext cx="1067400" cy="77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204F3-C9C4-4C40-9EF4-45DE78E3DC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80440" y="1870200"/>
                <a:ext cx="1098720" cy="9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8DCC5D1-2C28-4E70-9FBA-2A5226AA5F44}"/>
                  </a:ext>
                </a:extLst>
              </p14:cNvPr>
              <p14:cNvContentPartPr/>
              <p14:nvPr/>
            </p14:nvContentPartPr>
            <p14:xfrm>
              <a:off x="3983400" y="1864440"/>
              <a:ext cx="2468160" cy="226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8DCC5D1-2C28-4E70-9FBA-2A5226AA5F4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67560" y="1801080"/>
                <a:ext cx="2499480" cy="23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F5DE55C-44C1-4CAE-8D7C-DD7F4039D166}"/>
                  </a:ext>
                </a:extLst>
              </p14:cNvPr>
              <p14:cNvContentPartPr/>
              <p14:nvPr/>
            </p14:nvContentPartPr>
            <p14:xfrm>
              <a:off x="6206040" y="3026520"/>
              <a:ext cx="204840" cy="1210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F5DE55C-44C1-4CAE-8D7C-DD7F4039D16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0200" y="2963160"/>
                <a:ext cx="236160" cy="13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DC533EE-34F5-42FE-BEA6-D3123166F317}"/>
                  </a:ext>
                </a:extLst>
              </p14:cNvPr>
              <p14:cNvContentPartPr/>
              <p14:nvPr/>
            </p14:nvContentPartPr>
            <p14:xfrm>
              <a:off x="7867440" y="6074280"/>
              <a:ext cx="27000" cy="280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DC533EE-34F5-42FE-BEA6-D3123166F3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51600" y="6010920"/>
                <a:ext cx="583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1685B4-675F-429C-BDD7-99BD6AE00865}"/>
                  </a:ext>
                </a:extLst>
              </p14:cNvPr>
              <p14:cNvContentPartPr/>
              <p14:nvPr/>
            </p14:nvContentPartPr>
            <p14:xfrm>
              <a:off x="7870680" y="5977440"/>
              <a:ext cx="296280" cy="86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1685B4-675F-429C-BDD7-99BD6AE0086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54840" y="5914080"/>
                <a:ext cx="3276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092CF1F-600F-49C5-9758-4DC675EDB507}"/>
                  </a:ext>
                </a:extLst>
              </p14:cNvPr>
              <p14:cNvContentPartPr/>
              <p14:nvPr/>
            </p14:nvContentPartPr>
            <p14:xfrm>
              <a:off x="7862040" y="6149880"/>
              <a:ext cx="336960" cy="33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092CF1F-600F-49C5-9758-4DC675EDB50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46200" y="6086520"/>
                <a:ext cx="368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24E04C-1E8B-4FAF-AF44-7D085E2FDEDF}"/>
                  </a:ext>
                </a:extLst>
              </p14:cNvPr>
              <p14:cNvContentPartPr/>
              <p14:nvPr/>
            </p14:nvContentPartPr>
            <p14:xfrm>
              <a:off x="7841520" y="736560"/>
              <a:ext cx="43200" cy="401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24E04C-1E8B-4FAF-AF44-7D085E2FD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25680" y="673200"/>
                <a:ext cx="745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F4E025-F46F-4C21-819C-08127A0BA534}"/>
                  </a:ext>
                </a:extLst>
              </p14:cNvPr>
              <p14:cNvContentPartPr/>
              <p14:nvPr/>
            </p14:nvContentPartPr>
            <p14:xfrm>
              <a:off x="7809120" y="723960"/>
              <a:ext cx="316080" cy="366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F4E025-F46F-4C21-819C-08127A0BA5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93280" y="660600"/>
                <a:ext cx="34740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13A6B02-78F2-4D62-9053-CD1ABB4AB981}"/>
                  </a:ext>
                </a:extLst>
              </p14:cNvPr>
              <p14:cNvContentPartPr/>
              <p14:nvPr/>
            </p14:nvContentPartPr>
            <p14:xfrm>
              <a:off x="6015600" y="3848400"/>
              <a:ext cx="442440" cy="792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13A6B02-78F2-4D62-9053-CD1ABB4AB9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9760" y="3785040"/>
                <a:ext cx="47376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043BFC8-7B2F-4B43-AE58-E4D60350DCB4}"/>
                  </a:ext>
                </a:extLst>
              </p14:cNvPr>
              <p14:cNvContentPartPr/>
              <p14:nvPr/>
            </p14:nvContentPartPr>
            <p14:xfrm>
              <a:off x="5018400" y="4367520"/>
              <a:ext cx="1254960" cy="420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043BFC8-7B2F-4B43-AE58-E4D60350DCB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02560" y="4304160"/>
                <a:ext cx="128628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75BA1FF-8060-482B-9030-6E4AFD72F640}"/>
                  </a:ext>
                </a:extLst>
              </p14:cNvPr>
              <p14:cNvContentPartPr/>
              <p14:nvPr/>
            </p14:nvContentPartPr>
            <p14:xfrm>
              <a:off x="4707000" y="3937320"/>
              <a:ext cx="331200" cy="707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75BA1FF-8060-482B-9030-6E4AFD72F64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91160" y="3873960"/>
                <a:ext cx="36252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5EF61F5-D434-4D95-B9BB-92C934AA13C5}"/>
                  </a:ext>
                </a:extLst>
              </p14:cNvPr>
              <p14:cNvContentPartPr/>
              <p14:nvPr/>
            </p14:nvContentPartPr>
            <p14:xfrm>
              <a:off x="4329360" y="3521160"/>
              <a:ext cx="455760" cy="383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5EF61F5-D434-4D95-B9BB-92C934AA13C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13520" y="3457800"/>
                <a:ext cx="48708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2331E40-9764-4D6A-A2CC-1788BA8EFD0D}"/>
                  </a:ext>
                </a:extLst>
              </p14:cNvPr>
              <p14:cNvContentPartPr/>
              <p14:nvPr/>
            </p14:nvContentPartPr>
            <p14:xfrm>
              <a:off x="4271400" y="3526200"/>
              <a:ext cx="441000" cy="32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2331E40-9764-4D6A-A2CC-1788BA8EFD0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55560" y="3462840"/>
                <a:ext cx="4723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923956-C29A-46FD-8015-9584BF897D76}"/>
                  </a:ext>
                </a:extLst>
              </p14:cNvPr>
              <p14:cNvContentPartPr/>
              <p14:nvPr/>
            </p14:nvContentPartPr>
            <p14:xfrm>
              <a:off x="4295880" y="3715200"/>
              <a:ext cx="73440" cy="597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923956-C29A-46FD-8015-9584BF897D7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80040" y="3651840"/>
                <a:ext cx="10476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30A0965-9C01-4C14-BEE8-D3ABC806968B}"/>
                  </a:ext>
                </a:extLst>
              </p14:cNvPr>
              <p14:cNvContentPartPr/>
              <p14:nvPr/>
            </p14:nvContentPartPr>
            <p14:xfrm>
              <a:off x="4314600" y="3894480"/>
              <a:ext cx="401040" cy="923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30A0965-9C01-4C14-BEE8-D3ABC806968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98760" y="3831120"/>
                <a:ext cx="43236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C9D80A-A9B7-4E9D-B1DD-1F1EF8E77914}"/>
                  </a:ext>
                </a:extLst>
              </p14:cNvPr>
              <p14:cNvContentPartPr/>
              <p14:nvPr/>
            </p14:nvContentPartPr>
            <p14:xfrm>
              <a:off x="571680" y="105120"/>
              <a:ext cx="2994120" cy="374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C9D80A-A9B7-4E9D-B1DD-1F1EF8E7791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2320" y="95760"/>
                <a:ext cx="3012840" cy="37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6BE6799-7C61-4BF8-A9C0-BEBF75B5E2BF}"/>
              </a:ext>
            </a:extLst>
          </p:cNvPr>
          <p:cNvGrpSpPr/>
          <p:nvPr/>
        </p:nvGrpSpPr>
        <p:grpSpPr>
          <a:xfrm>
            <a:off x="7383975" y="613070"/>
            <a:ext cx="1672560" cy="1216800"/>
            <a:chOff x="7383975" y="613070"/>
            <a:chExt cx="1672560" cy="12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51FD66F-FBEC-4E96-B67B-654E76EABBAA}"/>
                    </a:ext>
                  </a:extLst>
                </p14:cNvPr>
                <p14:cNvContentPartPr/>
                <p14:nvPr/>
              </p14:nvContentPartPr>
              <p14:xfrm>
                <a:off x="7936575" y="1386710"/>
                <a:ext cx="129600" cy="140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51FD66F-FBEC-4E96-B67B-654E76EABB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27935" y="1377710"/>
                  <a:ext cx="14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8D4531-44E7-4663-95E9-702D5E9642D0}"/>
                    </a:ext>
                  </a:extLst>
                </p14:cNvPr>
                <p14:cNvContentPartPr/>
                <p14:nvPr/>
              </p14:nvContentPartPr>
              <p14:xfrm>
                <a:off x="8555415" y="1412270"/>
                <a:ext cx="127800" cy="14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8D4531-44E7-4663-95E9-702D5E9642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46775" y="1403270"/>
                  <a:ext cx="145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618F453-6BD2-42E9-84B8-BA6A7D1EAF00}"/>
                    </a:ext>
                  </a:extLst>
                </p14:cNvPr>
                <p14:cNvContentPartPr/>
                <p14:nvPr/>
              </p14:nvContentPartPr>
              <p14:xfrm>
                <a:off x="7383975" y="613070"/>
                <a:ext cx="1672560" cy="121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618F453-6BD2-42E9-84B8-BA6A7D1EAF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4975" y="604070"/>
                  <a:ext cx="1690200" cy="123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841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EC7852-2358-4C08-A67A-B7D5AACE1174}"/>
                  </a:ext>
                </a:extLst>
              </p14:cNvPr>
              <p14:cNvContentPartPr/>
              <p14:nvPr/>
            </p14:nvContentPartPr>
            <p14:xfrm>
              <a:off x="4329379" y="489457"/>
              <a:ext cx="3652200" cy="586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EC7852-2358-4C08-A67A-B7D5AACE11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019" y="480097"/>
                <a:ext cx="3670920" cy="58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0AC8B-F5D8-4C20-916B-BE39A3A7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9" y="1173744"/>
            <a:ext cx="4257675" cy="4857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012F1A-9753-433A-9EC9-A0905EAD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" y="224923"/>
            <a:ext cx="3314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6620F-7FD8-412D-B59E-D52CBED1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3904405"/>
            <a:ext cx="4171950" cy="2190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7287E2-59DE-4643-9AAF-119FBD414B87}"/>
                  </a:ext>
                </a:extLst>
              </p14:cNvPr>
              <p14:cNvContentPartPr/>
              <p14:nvPr/>
            </p14:nvContentPartPr>
            <p14:xfrm>
              <a:off x="629640" y="154800"/>
              <a:ext cx="8433360" cy="598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7287E2-59DE-4643-9AAF-119FBD414B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280" y="145440"/>
                <a:ext cx="8452080" cy="60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07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B6FA8-8BB3-40DE-900A-E5A75134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/>
          <a:stretch/>
        </p:blipFill>
        <p:spPr>
          <a:xfrm>
            <a:off x="0" y="572948"/>
            <a:ext cx="9144000" cy="5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1B2C9-C255-4666-A4C4-5D39833C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0"/>
            <a:ext cx="754620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FFB336-F6D7-4F7A-9C56-50789D3FED40}"/>
                  </a:ext>
                </a:extLst>
              </p14:cNvPr>
              <p14:cNvContentPartPr/>
              <p14:nvPr/>
            </p14:nvContentPartPr>
            <p14:xfrm>
              <a:off x="2272680" y="1311840"/>
              <a:ext cx="2072880" cy="88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FFB336-F6D7-4F7A-9C56-50789D3FED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6840" y="1248480"/>
                <a:ext cx="210420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008E09-4A9C-4576-B839-D9ACD4AB017B}"/>
                  </a:ext>
                </a:extLst>
              </p14:cNvPr>
              <p14:cNvContentPartPr/>
              <p14:nvPr/>
            </p14:nvContentPartPr>
            <p14:xfrm>
              <a:off x="5656680" y="863280"/>
              <a:ext cx="1699560" cy="73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008E09-4A9C-4576-B839-D9ACD4AB01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840" y="799920"/>
                <a:ext cx="173088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B70E84-B60F-433C-9358-497AA1A3F731}"/>
                  </a:ext>
                </a:extLst>
              </p14:cNvPr>
              <p14:cNvContentPartPr/>
              <p14:nvPr/>
            </p14:nvContentPartPr>
            <p14:xfrm>
              <a:off x="2827440" y="1274040"/>
              <a:ext cx="952200" cy="30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B70E84-B60F-433C-9358-497AA1A3F7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1600" y="1210680"/>
                <a:ext cx="9835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DB3CCE-360B-4767-9D62-E7190F53FD1A}"/>
                  </a:ext>
                </a:extLst>
              </p14:cNvPr>
              <p14:cNvContentPartPr/>
              <p14:nvPr/>
            </p14:nvContentPartPr>
            <p14:xfrm>
              <a:off x="2164680" y="1338480"/>
              <a:ext cx="82800" cy="3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DB3CCE-360B-4767-9D62-E7190F53FD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8840" y="1275120"/>
                <a:ext cx="1141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DC85E0-8A01-4C2E-9E2A-C21E740A9E9A}"/>
                  </a:ext>
                </a:extLst>
              </p14:cNvPr>
              <p14:cNvContentPartPr/>
              <p14:nvPr/>
            </p14:nvContentPartPr>
            <p14:xfrm>
              <a:off x="2280240" y="1362240"/>
              <a:ext cx="1669680" cy="73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DC85E0-8A01-4C2E-9E2A-C21E740A9E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4400" y="1298880"/>
                <a:ext cx="170100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CE4AB8-BFED-46BC-B29A-DF88290FCE34}"/>
                  </a:ext>
                </a:extLst>
              </p14:cNvPr>
              <p14:cNvContentPartPr/>
              <p14:nvPr/>
            </p14:nvContentPartPr>
            <p14:xfrm>
              <a:off x="5915160" y="3954240"/>
              <a:ext cx="2052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CE4AB8-BFED-46BC-B29A-DF88290FCE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9320" y="3890880"/>
                <a:ext cx="51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11CD01-DF4F-4E97-932B-02015A202C5A}"/>
                  </a:ext>
                </a:extLst>
              </p14:cNvPr>
              <p14:cNvContentPartPr/>
              <p14:nvPr/>
            </p14:nvContentPartPr>
            <p14:xfrm>
              <a:off x="2008800" y="1299600"/>
              <a:ext cx="2320560" cy="952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11CD01-DF4F-4E97-932B-02015A202C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2960" y="1236240"/>
                <a:ext cx="2351880" cy="10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5C3DA-E559-4AA8-B0BD-F8F8A3ABE455}"/>
                  </a:ext>
                </a:extLst>
              </p14:cNvPr>
              <p14:cNvContentPartPr/>
              <p14:nvPr/>
            </p14:nvContentPartPr>
            <p14:xfrm>
              <a:off x="2916360" y="1238400"/>
              <a:ext cx="884520" cy="34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5C3DA-E559-4AA8-B0BD-F8F8A3ABE4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00520" y="1175040"/>
                <a:ext cx="9158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C2EB55-83F1-48E4-B646-D940122EC253}"/>
                  </a:ext>
                </a:extLst>
              </p14:cNvPr>
              <p14:cNvContentPartPr/>
              <p14:nvPr/>
            </p14:nvContentPartPr>
            <p14:xfrm>
              <a:off x="5594400" y="865440"/>
              <a:ext cx="1761120" cy="796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C2EB55-83F1-48E4-B646-D940122EC25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78560" y="802080"/>
                <a:ext cx="1792440" cy="9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102CDD-9B16-4AFA-9C59-81DF4B95D598}"/>
                  </a:ext>
                </a:extLst>
              </p14:cNvPr>
              <p14:cNvContentPartPr/>
              <p14:nvPr/>
            </p14:nvContentPartPr>
            <p14:xfrm>
              <a:off x="6093360" y="816840"/>
              <a:ext cx="957960" cy="467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102CDD-9B16-4AFA-9C59-81DF4B95D5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7520" y="753480"/>
                <a:ext cx="9892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C7DDC5-F3FF-4211-B8BC-3C8CB4B4612C}"/>
                  </a:ext>
                </a:extLst>
              </p14:cNvPr>
              <p14:cNvContentPartPr/>
              <p14:nvPr/>
            </p14:nvContentPartPr>
            <p14:xfrm>
              <a:off x="5795640" y="748800"/>
              <a:ext cx="1476000" cy="68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C7DDC5-F3FF-4211-B8BC-3C8CB4B461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79800" y="685440"/>
                <a:ext cx="1507320" cy="8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17B457-81E1-44ED-B94B-86BD3A4D0376}"/>
                  </a:ext>
                </a:extLst>
              </p14:cNvPr>
              <p14:cNvContentPartPr/>
              <p14:nvPr/>
            </p14:nvContentPartPr>
            <p14:xfrm>
              <a:off x="1181160" y="2910960"/>
              <a:ext cx="1637280" cy="1098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17B457-81E1-44ED-B94B-86BD3A4D037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65320" y="2847600"/>
                <a:ext cx="166860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ABA0C8-E470-452C-A960-923F96CAC46C}"/>
                  </a:ext>
                </a:extLst>
              </p14:cNvPr>
              <p14:cNvContentPartPr/>
              <p14:nvPr/>
            </p14:nvContentPartPr>
            <p14:xfrm>
              <a:off x="1680840" y="2866320"/>
              <a:ext cx="109692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ABA0C8-E470-452C-A960-923F96CAC4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65000" y="2802960"/>
                <a:ext cx="11282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37680B-C163-40ED-B124-7CF65F40335E}"/>
                  </a:ext>
                </a:extLst>
              </p14:cNvPr>
              <p14:cNvContentPartPr/>
              <p14:nvPr/>
            </p14:nvContentPartPr>
            <p14:xfrm>
              <a:off x="1629360" y="3495600"/>
              <a:ext cx="18000" cy="45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37680B-C163-40ED-B124-7CF65F40335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13520" y="3432240"/>
                <a:ext cx="49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07E4BA-CEA7-43D3-AF66-0AD396014BC8}"/>
                  </a:ext>
                </a:extLst>
              </p14:cNvPr>
              <p14:cNvContentPartPr/>
              <p14:nvPr/>
            </p14:nvContentPartPr>
            <p14:xfrm>
              <a:off x="1602720" y="3667680"/>
              <a:ext cx="26280" cy="69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07E4BA-CEA7-43D3-AF66-0AD396014B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6880" y="3604320"/>
                <a:ext cx="57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1BF2242-D02A-4E17-8738-F3B85A5D97A5}"/>
                  </a:ext>
                </a:extLst>
              </p14:cNvPr>
              <p14:cNvContentPartPr/>
              <p14:nvPr/>
            </p14:nvContentPartPr>
            <p14:xfrm>
              <a:off x="1663920" y="3820320"/>
              <a:ext cx="16200" cy="9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1BF2242-D02A-4E17-8738-F3B85A5D97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48080" y="3756960"/>
                <a:ext cx="47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2022819-487A-46C4-8143-9ADC8A7BF83E}"/>
                  </a:ext>
                </a:extLst>
              </p14:cNvPr>
              <p14:cNvContentPartPr/>
              <p14:nvPr/>
            </p14:nvContentPartPr>
            <p14:xfrm>
              <a:off x="2064600" y="4145760"/>
              <a:ext cx="25920" cy="7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022819-487A-46C4-8143-9ADC8A7BF83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48760" y="4082400"/>
                <a:ext cx="572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D774F2-8C31-46DC-8D27-F70AEC147A89}"/>
                  </a:ext>
                </a:extLst>
              </p14:cNvPr>
              <p14:cNvContentPartPr/>
              <p14:nvPr/>
            </p14:nvContentPartPr>
            <p14:xfrm>
              <a:off x="2256840" y="4132800"/>
              <a:ext cx="115560" cy="17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D774F2-8C31-46DC-8D27-F70AEC147A8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41000" y="4069440"/>
                <a:ext cx="146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A7663E-C230-4507-9A02-9C5FCCA7CF2C}"/>
                  </a:ext>
                </a:extLst>
              </p14:cNvPr>
              <p14:cNvContentPartPr/>
              <p14:nvPr/>
            </p14:nvContentPartPr>
            <p14:xfrm>
              <a:off x="2509200" y="4054320"/>
              <a:ext cx="101880" cy="38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A7663E-C230-4507-9A02-9C5FCCA7CF2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93360" y="3990960"/>
                <a:ext cx="133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E91BEB-4201-4BA3-A454-DF1DF3573BE9}"/>
                  </a:ext>
                </a:extLst>
              </p14:cNvPr>
              <p14:cNvContentPartPr/>
              <p14:nvPr/>
            </p14:nvContentPartPr>
            <p14:xfrm>
              <a:off x="2749680" y="3818160"/>
              <a:ext cx="95760" cy="9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E91BEB-4201-4BA3-A454-DF1DF3573BE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33840" y="3754800"/>
                <a:ext cx="127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51F643-AACD-48F5-A913-A5D1D65F2024}"/>
                  </a:ext>
                </a:extLst>
              </p14:cNvPr>
              <p14:cNvContentPartPr/>
              <p14:nvPr/>
            </p14:nvContentPartPr>
            <p14:xfrm>
              <a:off x="2972520" y="3596040"/>
              <a:ext cx="44640" cy="5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51F643-AACD-48F5-A913-A5D1D65F20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56680" y="3532680"/>
                <a:ext cx="759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DFC76A7-8CC4-4061-8846-0CB727CF148D}"/>
                  </a:ext>
                </a:extLst>
              </p14:cNvPr>
              <p14:cNvContentPartPr/>
              <p14:nvPr/>
            </p14:nvContentPartPr>
            <p14:xfrm>
              <a:off x="7445160" y="894240"/>
              <a:ext cx="15840" cy="32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DFC76A7-8CC4-4061-8846-0CB727CF148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29320" y="830880"/>
                <a:ext cx="47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52515F-C644-4BC1-A6B0-6B76EDD2EB26}"/>
                  </a:ext>
                </a:extLst>
              </p14:cNvPr>
              <p14:cNvContentPartPr/>
              <p14:nvPr/>
            </p14:nvContentPartPr>
            <p14:xfrm>
              <a:off x="7299000" y="1238400"/>
              <a:ext cx="77400" cy="7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52515F-C644-4BC1-A6B0-6B76EDD2EB2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83160" y="1175040"/>
                <a:ext cx="1087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53D0E-E868-48EB-A843-0F882C1C4793}"/>
                  </a:ext>
                </a:extLst>
              </p14:cNvPr>
              <p14:cNvContentPartPr/>
              <p14:nvPr/>
            </p14:nvContentPartPr>
            <p14:xfrm>
              <a:off x="7166160" y="1391040"/>
              <a:ext cx="56160" cy="3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53D0E-E868-48EB-A843-0F882C1C479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50320" y="1327680"/>
                <a:ext cx="874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9B7212-A5E9-4C86-B6AB-C6B6129828A6}"/>
                  </a:ext>
                </a:extLst>
              </p14:cNvPr>
              <p14:cNvContentPartPr/>
              <p14:nvPr/>
            </p14:nvContentPartPr>
            <p14:xfrm>
              <a:off x="6914880" y="1491480"/>
              <a:ext cx="152640" cy="23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9B7212-A5E9-4C86-B6AB-C6B6129828A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99040" y="1428120"/>
                <a:ext cx="1839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522E388-FCBD-4F96-830C-BAEA8CE11152}"/>
                  </a:ext>
                </a:extLst>
              </p14:cNvPr>
              <p14:cNvContentPartPr/>
              <p14:nvPr/>
            </p14:nvContentPartPr>
            <p14:xfrm>
              <a:off x="6622560" y="1508760"/>
              <a:ext cx="63360" cy="5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522E388-FCBD-4F96-830C-BAEA8CE1115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06720" y="1445400"/>
                <a:ext cx="946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6D72923-B406-4118-8064-57162CCD20D8}"/>
                  </a:ext>
                </a:extLst>
              </p14:cNvPr>
              <p14:cNvContentPartPr/>
              <p14:nvPr/>
            </p14:nvContentPartPr>
            <p14:xfrm>
              <a:off x="6072120" y="1191240"/>
              <a:ext cx="41400" cy="2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6D72923-B406-4118-8064-57162CCD20D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056280" y="1127880"/>
                <a:ext cx="72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AA0670-91D1-45B2-B942-179E886E4743}"/>
                  </a:ext>
                </a:extLst>
              </p14:cNvPr>
              <p14:cNvContentPartPr/>
              <p14:nvPr/>
            </p14:nvContentPartPr>
            <p14:xfrm>
              <a:off x="2838960" y="835200"/>
              <a:ext cx="1349640" cy="589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AA0670-91D1-45B2-B942-179E886E474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23120" y="771840"/>
                <a:ext cx="138096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96D60A-BF7B-48C3-A39A-79D5231EFE91}"/>
                  </a:ext>
                </a:extLst>
              </p14:cNvPr>
              <p14:cNvContentPartPr/>
              <p14:nvPr/>
            </p14:nvContentPartPr>
            <p14:xfrm>
              <a:off x="6097320" y="3039480"/>
              <a:ext cx="50760" cy="93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96D60A-BF7B-48C3-A39A-79D5231EFE9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81480" y="2976120"/>
                <a:ext cx="82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4453C-0F03-4000-BA0A-31277824494E}"/>
                  </a:ext>
                </a:extLst>
              </p14:cNvPr>
              <p14:cNvContentPartPr/>
              <p14:nvPr/>
            </p14:nvContentPartPr>
            <p14:xfrm>
              <a:off x="6225480" y="3214080"/>
              <a:ext cx="29520" cy="30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4453C-0F03-4000-BA0A-31277824494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09640" y="3150720"/>
                <a:ext cx="608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258C38-B381-4D8D-BC73-C2708CD55A9D}"/>
                  </a:ext>
                </a:extLst>
              </p14:cNvPr>
              <p14:cNvContentPartPr/>
              <p14:nvPr/>
            </p14:nvContentPartPr>
            <p14:xfrm>
              <a:off x="6373440" y="3300840"/>
              <a:ext cx="20520" cy="12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258C38-B381-4D8D-BC73-C2708CD55A9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57600" y="3237480"/>
                <a:ext cx="51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734337-2C0F-41FA-B80A-D2ABA6A1E16A}"/>
                  </a:ext>
                </a:extLst>
              </p14:cNvPr>
              <p14:cNvContentPartPr/>
              <p14:nvPr/>
            </p14:nvContentPartPr>
            <p14:xfrm>
              <a:off x="6521760" y="3326400"/>
              <a:ext cx="11232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734337-2C0F-41FA-B80A-D2ABA6A1E16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05920" y="3263040"/>
                <a:ext cx="143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E522687-2820-421D-98E8-2647D43CC590}"/>
                  </a:ext>
                </a:extLst>
              </p14:cNvPr>
              <p14:cNvContentPartPr/>
              <p14:nvPr/>
            </p14:nvContentPartPr>
            <p14:xfrm>
              <a:off x="6915600" y="3358440"/>
              <a:ext cx="80640" cy="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E522687-2820-421D-98E8-2647D43CC5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99760" y="3295080"/>
                <a:ext cx="111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50A254C-CB60-47ED-8557-868ABF022BF1}"/>
                  </a:ext>
                </a:extLst>
              </p14:cNvPr>
              <p14:cNvContentPartPr/>
              <p14:nvPr/>
            </p14:nvContentPartPr>
            <p14:xfrm>
              <a:off x="7084800" y="3322440"/>
              <a:ext cx="12240" cy="8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50A254C-CB60-47ED-8557-868ABF022BF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68960" y="3259080"/>
                <a:ext cx="43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96A436-3C72-42D4-9716-B93DB58F7807}"/>
                  </a:ext>
                </a:extLst>
              </p14:cNvPr>
              <p14:cNvContentPartPr/>
              <p14:nvPr/>
            </p14:nvContentPartPr>
            <p14:xfrm>
              <a:off x="7165800" y="3207960"/>
              <a:ext cx="24840" cy="60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96A436-3C72-42D4-9716-B93DB58F78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49960" y="3144600"/>
                <a:ext cx="5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B80306A-0301-463C-832A-D1A1707FED4F}"/>
                  </a:ext>
                </a:extLst>
              </p14:cNvPr>
              <p14:cNvContentPartPr/>
              <p14:nvPr/>
            </p14:nvContentPartPr>
            <p14:xfrm>
              <a:off x="7249320" y="3082320"/>
              <a:ext cx="46080" cy="53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B80306A-0301-463C-832A-D1A1707FED4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33480" y="3018960"/>
                <a:ext cx="77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19568F4-4699-4052-9520-DA72E2091568}"/>
                  </a:ext>
                </a:extLst>
              </p14:cNvPr>
              <p14:cNvContentPartPr/>
              <p14:nvPr/>
            </p14:nvContentPartPr>
            <p14:xfrm>
              <a:off x="7340760" y="2890080"/>
              <a:ext cx="62280" cy="100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19568F4-4699-4052-9520-DA72E20915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324920" y="2826720"/>
                <a:ext cx="93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5751E7-36F3-4187-BE85-E5A8DDEE5074}"/>
                  </a:ext>
                </a:extLst>
              </p14:cNvPr>
              <p14:cNvContentPartPr/>
              <p14:nvPr/>
            </p14:nvContentPartPr>
            <p14:xfrm>
              <a:off x="6998400" y="3237480"/>
              <a:ext cx="132120" cy="96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5751E7-36F3-4187-BE85-E5A8DDEE507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82560" y="3174120"/>
                <a:ext cx="163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34BDC13-F05C-405A-B88A-EE34667AE35F}"/>
                  </a:ext>
                </a:extLst>
              </p14:cNvPr>
              <p14:cNvContentPartPr/>
              <p14:nvPr/>
            </p14:nvContentPartPr>
            <p14:xfrm>
              <a:off x="7235280" y="3099240"/>
              <a:ext cx="58320" cy="21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34BDC13-F05C-405A-B88A-EE34667AE35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19440" y="3035880"/>
                <a:ext cx="89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F92AFA5-9B1D-430F-A65B-A50F1EC7A03B}"/>
                  </a:ext>
                </a:extLst>
              </p14:cNvPr>
              <p14:cNvContentPartPr/>
              <p14:nvPr/>
            </p14:nvContentPartPr>
            <p14:xfrm>
              <a:off x="2261160" y="1336680"/>
              <a:ext cx="1921680" cy="812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F92AFA5-9B1D-430F-A65B-A50F1EC7A03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45320" y="1273320"/>
                <a:ext cx="195300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32F51-E5FE-4678-BCE0-F3D5830E273B}"/>
                  </a:ext>
                </a:extLst>
              </p14:cNvPr>
              <p14:cNvContentPartPr/>
              <p14:nvPr/>
            </p14:nvContentPartPr>
            <p14:xfrm>
              <a:off x="2818440" y="1277640"/>
              <a:ext cx="814320" cy="311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32F51-E5FE-4678-BCE0-F3D5830E27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02600" y="1214280"/>
                <a:ext cx="8456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93966EF-40FC-40E9-9369-82AECBEC0C58}"/>
                  </a:ext>
                </a:extLst>
              </p14:cNvPr>
              <p14:cNvContentPartPr/>
              <p14:nvPr/>
            </p14:nvContentPartPr>
            <p14:xfrm>
              <a:off x="1056960" y="3471120"/>
              <a:ext cx="1767600" cy="630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93966EF-40FC-40E9-9369-82AECBEC0C5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41120" y="3407760"/>
                <a:ext cx="179892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F07C887-1E8E-4683-9061-585D7B1EFCC0}"/>
                  </a:ext>
                </a:extLst>
              </p14:cNvPr>
              <p14:cNvContentPartPr/>
              <p14:nvPr/>
            </p14:nvContentPartPr>
            <p14:xfrm>
              <a:off x="2757240" y="3200040"/>
              <a:ext cx="86040" cy="53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F07C887-1E8E-4683-9061-585D7B1EFCC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41400" y="3136680"/>
                <a:ext cx="11736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233FA8-C7A5-48F3-9A94-819F62541310}"/>
                  </a:ext>
                </a:extLst>
              </p14:cNvPr>
              <p14:cNvContentPartPr/>
              <p14:nvPr/>
            </p14:nvContentPartPr>
            <p14:xfrm>
              <a:off x="1647360" y="3319560"/>
              <a:ext cx="952560" cy="417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233FA8-C7A5-48F3-9A94-819F6254131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631520" y="3256200"/>
                <a:ext cx="983880" cy="5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88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0AC8B-F5D8-4C20-916B-BE39A3A7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9" y="1173744"/>
            <a:ext cx="4257675" cy="4857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012F1A-9753-433A-9EC9-A0905EAD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" y="224923"/>
            <a:ext cx="3314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6620F-7FD8-412D-B59E-D52CBED1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3904405"/>
            <a:ext cx="4171950" cy="2190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54E11F-402A-4E4E-9496-3B85D90F1E34}"/>
                  </a:ext>
                </a:extLst>
              </p14:cNvPr>
              <p14:cNvContentPartPr/>
              <p14:nvPr/>
            </p14:nvContentPartPr>
            <p14:xfrm>
              <a:off x="309960" y="3742200"/>
              <a:ext cx="3358080" cy="2238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54E11F-402A-4E4E-9496-3B85D90F1E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00" y="3732840"/>
                <a:ext cx="3376800" cy="22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11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791619-69BA-41D3-A120-ADAB506A8583}"/>
                  </a:ext>
                </a:extLst>
              </p14:cNvPr>
              <p14:cNvContentPartPr/>
              <p14:nvPr/>
            </p14:nvContentPartPr>
            <p14:xfrm>
              <a:off x="429120" y="1521360"/>
              <a:ext cx="5831640" cy="383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791619-69BA-41D3-A120-ADAB506A85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760" y="1512000"/>
                <a:ext cx="5850360" cy="38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5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CD92D5-669B-42BF-8E10-9DE194183314}"/>
                  </a:ext>
                </a:extLst>
              </p14:cNvPr>
              <p14:cNvContentPartPr/>
              <p14:nvPr/>
            </p14:nvContentPartPr>
            <p14:xfrm>
              <a:off x="2061720" y="1109520"/>
              <a:ext cx="7114320" cy="561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CD92D5-669B-42BF-8E10-9DE1941833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2360" y="1100160"/>
                <a:ext cx="7133040" cy="56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30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6026</TotalTime>
  <Words>47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59</cp:revision>
  <dcterms:created xsi:type="dcterms:W3CDTF">2020-09-07T00:11:40Z</dcterms:created>
  <dcterms:modified xsi:type="dcterms:W3CDTF">2020-09-29T02:36:51Z</dcterms:modified>
</cp:coreProperties>
</file>