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70" r:id="rId2"/>
    <p:sldId id="471" r:id="rId3"/>
    <p:sldId id="472" r:id="rId4"/>
    <p:sldId id="473" r:id="rId5"/>
    <p:sldId id="297" r:id="rId6"/>
    <p:sldId id="299" r:id="rId7"/>
    <p:sldId id="468" r:id="rId8"/>
    <p:sldId id="478" r:id="rId9"/>
    <p:sldId id="469" r:id="rId10"/>
    <p:sldId id="466" r:id="rId11"/>
    <p:sldId id="474" r:id="rId12"/>
    <p:sldId id="457" r:id="rId13"/>
    <p:sldId id="477" r:id="rId14"/>
    <p:sldId id="475" r:id="rId15"/>
    <p:sldId id="4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8" d="100"/>
          <a:sy n="58" d="100"/>
        </p:scale>
        <p:origin x="600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9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7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7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F7756A-9D75-4A7E-9A32-9DEB5E78D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07"/>
            <a:ext cx="9144000" cy="683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29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AF067-FE51-4A8B-BACE-850445BD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391"/>
            <a:ext cx="9144000" cy="13129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174F39-FCC6-41FA-B2DB-281B22CF6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3" t="23262" r="16013" b="10975"/>
          <a:stretch/>
        </p:blipFill>
        <p:spPr>
          <a:xfrm>
            <a:off x="3014227" y="324091"/>
            <a:ext cx="6232967" cy="92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C08120-5CF6-4E94-8E28-D05137DD5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983" y="4200432"/>
            <a:ext cx="2543606" cy="1418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35696-41C2-47AD-91C0-3EE2CC964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7" y="1287233"/>
            <a:ext cx="5138181" cy="2757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6FDD1B-6491-4747-9D27-3165E9E46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11" y="5895978"/>
            <a:ext cx="8898673" cy="79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67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A946F3-1869-48C0-818F-46FFAC8AE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19"/>
            <a:ext cx="7193778" cy="245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2A50A1-61C5-4924-A589-36C4A505C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276" y="677118"/>
            <a:ext cx="4739355" cy="32756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ED93F-2B6C-485C-94F1-09A90A6BF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1375"/>
            <a:ext cx="9144000" cy="2956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1D5B22-4388-4D25-9C5C-6CC1167687A5}"/>
              </a:ext>
            </a:extLst>
          </p:cNvPr>
          <p:cNvSpPr txBox="1"/>
          <p:nvPr/>
        </p:nvSpPr>
        <p:spPr>
          <a:xfrm>
            <a:off x="295154" y="2997843"/>
            <a:ext cx="87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#6</a:t>
            </a:r>
          </a:p>
        </p:txBody>
      </p:sp>
    </p:spTree>
    <p:extLst>
      <p:ext uri="{BB962C8B-B14F-4D97-AF65-F5344CB8AC3E}">
        <p14:creationId xmlns:p14="http://schemas.microsoft.com/office/powerpoint/2010/main" val="1851704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surgery4b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8739"/>
            <a:ext cx="7924800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927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90AC8B-F5D8-4C20-916B-BE39A3A74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289" y="1173744"/>
            <a:ext cx="4257675" cy="48577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5012F1A-9753-433A-9EC9-A0905EAD8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1" y="224923"/>
            <a:ext cx="33147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D6620F-7FD8-412D-B59E-D52CBED1C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62" y="3904405"/>
            <a:ext cx="41719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74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EB6FA8-8BB3-40DE-900A-E5A75134B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49"/>
          <a:stretch/>
        </p:blipFill>
        <p:spPr>
          <a:xfrm>
            <a:off x="0" y="572948"/>
            <a:ext cx="9144000" cy="509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5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81B2C9-C255-4666-A4C4-5D39833CF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0"/>
            <a:ext cx="7546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8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8706B-CE62-4A3F-94CE-646A53575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41" t="20453"/>
          <a:stretch/>
        </p:blipFill>
        <p:spPr>
          <a:xfrm>
            <a:off x="4572000" y="636608"/>
            <a:ext cx="4501378" cy="24759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198AAC-9B72-4359-9A7E-EA9FEBE2D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07" y="4983736"/>
            <a:ext cx="4533902" cy="1722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624400-ACAF-4C27-B300-837EFBD39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577" y="3227791"/>
            <a:ext cx="3487418" cy="35118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4DE21D-A3EA-4E73-A420-288648B50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335" y="6377229"/>
            <a:ext cx="5266483" cy="362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B1A13D-DB65-48C1-A818-C9B2A41F8E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9338" y="38966"/>
            <a:ext cx="5033238" cy="406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47F518-6DD1-4187-A906-79625C0383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24" y="38966"/>
            <a:ext cx="3844752" cy="491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0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86F602-037E-4F35-81AC-67B813BE8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713"/>
          <a:stretch/>
        </p:blipFill>
        <p:spPr>
          <a:xfrm>
            <a:off x="103584" y="115747"/>
            <a:ext cx="8936831" cy="38601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7B1EED-1FAD-4C48-8299-99EEAFD04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686809" y="4181983"/>
            <a:ext cx="2839421" cy="22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7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5D66B5-CFE2-4739-BC93-737821A29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672"/>
            <a:ext cx="9144000" cy="535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0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39DD2-FB25-4FB1-A328-6735E2C55C7D}"/>
              </a:ext>
            </a:extLst>
          </p:cNvPr>
          <p:cNvSpPr txBox="1"/>
          <p:nvPr/>
        </p:nvSpPr>
        <p:spPr>
          <a:xfrm>
            <a:off x="451413" y="133112"/>
            <a:ext cx="824117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Motivation:</a:t>
            </a:r>
          </a:p>
          <a:p>
            <a:endParaRPr lang="en-US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Classification of rational tangles.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Dehn</a:t>
            </a:r>
            <a:r>
              <a:rPr lang="en-US" sz="2400" dirty="0"/>
              <a:t> surgery.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Solving tangle equations.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Visualization of double branch covers of knots/links/tangles via </a:t>
            </a:r>
            <a:r>
              <a:rPr lang="en-US" sz="2400" dirty="0" err="1"/>
              <a:t>Dehn</a:t>
            </a:r>
            <a:r>
              <a:rPr lang="en-US" sz="2400" dirty="0"/>
              <a:t> surgery.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Seifert-fibered spaces.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Theorem: [</a:t>
            </a:r>
            <a:r>
              <a:rPr lang="en-US" sz="2400" dirty="0" err="1"/>
              <a:t>Lickorish</a:t>
            </a:r>
            <a:r>
              <a:rPr lang="en-US" sz="2400" dirty="0"/>
              <a:t>, Wallace] Any closed orientable </a:t>
            </a:r>
          </a:p>
          <a:p>
            <a:r>
              <a:rPr lang="en-US" sz="2400" dirty="0"/>
              <a:t>     3-manifold is obtained by </a:t>
            </a:r>
            <a:r>
              <a:rPr lang="en-US" sz="2400" dirty="0" err="1"/>
              <a:t>Dehn</a:t>
            </a:r>
            <a:r>
              <a:rPr lang="en-US" sz="2400" dirty="0"/>
              <a:t> surgery on some link in S</a:t>
            </a:r>
            <a:r>
              <a:rPr lang="en-US" sz="2400" baseline="30000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40894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AF067-FE51-4A8B-BACE-850445BD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391"/>
            <a:ext cx="9144000" cy="13129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174F39-FCC6-41FA-B2DB-281B22CF6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3" t="23262" r="16013" b="10975"/>
          <a:stretch/>
        </p:blipFill>
        <p:spPr>
          <a:xfrm>
            <a:off x="3014227" y="324091"/>
            <a:ext cx="6232967" cy="92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C08120-5CF6-4E94-8E28-D05137DD5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889" y="4355501"/>
            <a:ext cx="3906456" cy="2178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35696-41C2-47AD-91C0-3EE2CC964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9064" y="1287233"/>
            <a:ext cx="5138181" cy="275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9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9" y="1080318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2" y="3338368"/>
            <a:ext cx="3445671" cy="3508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7977F-CC16-4E5E-9B4A-AAD0EDD48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952" y="3501919"/>
            <a:ext cx="1719231" cy="3181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23"/>
            <a:ext cx="9144000" cy="77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9" y="1080318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2" y="3338368"/>
            <a:ext cx="3445671" cy="3508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7977F-CC16-4E5E-9B4A-AAD0EDD48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952" y="3501919"/>
            <a:ext cx="1719231" cy="3181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23"/>
            <a:ext cx="9144000" cy="77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0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9" y="1080318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2" y="3338368"/>
            <a:ext cx="3445671" cy="3508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7977F-CC16-4E5E-9B4A-AAD0EDD48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952" y="3501919"/>
            <a:ext cx="1719231" cy="3181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23"/>
            <a:ext cx="9144000" cy="775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B6726-04E5-4A0E-9FC8-CA316F934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4711" y="4031165"/>
            <a:ext cx="1936519" cy="19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06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4994</TotalTime>
  <Words>57</Words>
  <Application>Microsoft Office PowerPoint</Application>
  <PresentationFormat>On-screen Show (4:3)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48</cp:revision>
  <dcterms:created xsi:type="dcterms:W3CDTF">2020-09-07T00:11:40Z</dcterms:created>
  <dcterms:modified xsi:type="dcterms:W3CDTF">2020-09-29T02:45:23Z</dcterms:modified>
</cp:coreProperties>
</file>